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63" r:id="rId5"/>
    <p:sldId id="283" r:id="rId6"/>
    <p:sldId id="282" r:id="rId7"/>
    <p:sldId id="284" r:id="rId8"/>
    <p:sldId id="265" r:id="rId9"/>
    <p:sldId id="259" r:id="rId10"/>
    <p:sldId id="285" r:id="rId11"/>
    <p:sldId id="286" r:id="rId12"/>
    <p:sldId id="287" r:id="rId13"/>
    <p:sldId id="267" r:id="rId14"/>
    <p:sldId id="266" r:id="rId15"/>
    <p:sldId id="288" r:id="rId16"/>
    <p:sldId id="289" r:id="rId17"/>
    <p:sldId id="270" r:id="rId18"/>
    <p:sldId id="290" r:id="rId19"/>
    <p:sldId id="260" r:id="rId20"/>
    <p:sldId id="291" r:id="rId21"/>
    <p:sldId id="292" r:id="rId22"/>
    <p:sldId id="268" r:id="rId23"/>
    <p:sldId id="293" r:id="rId24"/>
    <p:sldId id="294" r:id="rId25"/>
    <p:sldId id="295" r:id="rId26"/>
    <p:sldId id="296" r:id="rId27"/>
    <p:sldId id="298" r:id="rId28"/>
    <p:sldId id="297" r:id="rId29"/>
    <p:sldId id="302" r:id="rId30"/>
    <p:sldId id="299" r:id="rId31"/>
    <p:sldId id="271" r:id="rId32"/>
    <p:sldId id="300" r:id="rId33"/>
    <p:sldId id="272" r:id="rId34"/>
    <p:sldId id="301" r:id="rId35"/>
    <p:sldId id="303" r:id="rId36"/>
    <p:sldId id="304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BEA0"/>
    <a:srgbClr val="F0B96A"/>
    <a:srgbClr val="EC7451"/>
    <a:srgbClr val="F9F8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3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49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CD445-7344-44E6-BBC6-4343AFDED01F}" type="datetimeFigureOut">
              <a:rPr lang="zh-CN" altLang="en-US" smtClean="0"/>
              <a:t>2017/7/4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E165-38AC-45F1-9B76-E99891ACB1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CD445-7344-44E6-BBC6-4343AFDED01F}" type="datetimeFigureOut">
              <a:rPr lang="zh-CN" altLang="en-US" smtClean="0"/>
              <a:t>2017/7/4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E165-38AC-45F1-9B76-E99891ACB1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CD445-7344-44E6-BBC6-4343AFDED01F}" type="datetimeFigureOut">
              <a:rPr lang="zh-CN" altLang="en-US" smtClean="0"/>
              <a:t>2017/7/4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E165-38AC-45F1-9B76-E99891ACB1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CD445-7344-44E6-BBC6-4343AFDED01F}" type="datetimeFigureOut">
              <a:rPr lang="zh-CN" altLang="en-US" smtClean="0"/>
              <a:t>2017/7/4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E165-38AC-45F1-9B76-E99891ACB1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CD445-7344-44E6-BBC6-4343AFDED01F}" type="datetimeFigureOut">
              <a:rPr lang="zh-CN" altLang="en-US" smtClean="0"/>
              <a:t>2017/7/4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E165-38AC-45F1-9B76-E99891ACB1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CD445-7344-44E6-BBC6-4343AFDED01F}" type="datetimeFigureOut">
              <a:rPr lang="zh-CN" altLang="en-US" smtClean="0"/>
              <a:t>2017/7/4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E165-38AC-45F1-9B76-E99891ACB1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CD445-7344-44E6-BBC6-4343AFDED01F}" type="datetimeFigureOut">
              <a:rPr lang="zh-CN" altLang="en-US" smtClean="0"/>
              <a:t>2017/7/4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E165-38AC-45F1-9B76-E99891ACB1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CD445-7344-44E6-BBC6-4343AFDED01F}" type="datetimeFigureOut">
              <a:rPr lang="zh-CN" altLang="en-US" smtClean="0"/>
              <a:t>2017/7/4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E165-38AC-45F1-9B76-E99891ACB1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CD445-7344-44E6-BBC6-4343AFDED01F}" type="datetimeFigureOut">
              <a:rPr lang="zh-CN" altLang="en-US" smtClean="0"/>
              <a:t>2017/7/4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E165-38AC-45F1-9B76-E99891ACB1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CD445-7344-44E6-BBC6-4343AFDED01F}" type="datetimeFigureOut">
              <a:rPr lang="zh-CN" altLang="en-US" smtClean="0"/>
              <a:t>2017/7/4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E165-38AC-45F1-9B76-E99891ACB1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CD445-7344-44E6-BBC6-4343AFDED01F}" type="datetimeFigureOut">
              <a:rPr lang="zh-CN" altLang="en-US" smtClean="0"/>
              <a:t>2017/7/4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FE165-38AC-45F1-9B76-E99891ACB1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8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CD445-7344-44E6-BBC6-4343AFDED01F}" type="datetimeFigureOut">
              <a:rPr lang="zh-CN" altLang="en-US" smtClean="0"/>
              <a:t>2017/7/4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FE165-38AC-45F1-9B76-E99891ACB1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5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5" Type="http://schemas.openxmlformats.org/officeDocument/2006/relationships/image" Target="../media/image31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3" name="组合 1302"/>
          <p:cNvGrpSpPr/>
          <p:nvPr/>
        </p:nvGrpSpPr>
        <p:grpSpPr>
          <a:xfrm>
            <a:off x="8371461" y="-645048"/>
            <a:ext cx="1812925" cy="1601788"/>
            <a:chOff x="9493251" y="-2219325"/>
            <a:chExt cx="1812925" cy="1601788"/>
          </a:xfrm>
        </p:grpSpPr>
        <p:sp>
          <p:nvSpPr>
            <p:cNvPr id="1169" name="Freeform 87"/>
            <p:cNvSpPr/>
            <p:nvPr/>
          </p:nvSpPr>
          <p:spPr bwMode="auto">
            <a:xfrm>
              <a:off x="10679113" y="-1830387"/>
              <a:ext cx="627063" cy="831850"/>
            </a:xfrm>
            <a:custGeom>
              <a:avLst/>
              <a:gdLst>
                <a:gd name="T0" fmla="*/ 0 w 148"/>
                <a:gd name="T1" fmla="*/ 0 h 196"/>
                <a:gd name="T2" fmla="*/ 64 w 148"/>
                <a:gd name="T3" fmla="*/ 157 h 196"/>
                <a:gd name="T4" fmla="*/ 0 w 148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8" h="196">
                  <a:moveTo>
                    <a:pt x="0" y="0"/>
                  </a:moveTo>
                  <a:cubicBezTo>
                    <a:pt x="0" y="0"/>
                    <a:pt x="148" y="100"/>
                    <a:pt x="64" y="157"/>
                  </a:cubicBezTo>
                  <a:cubicBezTo>
                    <a:pt x="5" y="19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0" name="Freeform 88"/>
            <p:cNvSpPr/>
            <p:nvPr/>
          </p:nvSpPr>
          <p:spPr bwMode="auto">
            <a:xfrm>
              <a:off x="10691813" y="-1804987"/>
              <a:ext cx="271463" cy="581025"/>
            </a:xfrm>
            <a:custGeom>
              <a:avLst/>
              <a:gdLst>
                <a:gd name="T0" fmla="*/ 0 w 64"/>
                <a:gd name="T1" fmla="*/ 0 h 137"/>
                <a:gd name="T2" fmla="*/ 1 w 64"/>
                <a:gd name="T3" fmla="*/ 1 h 137"/>
                <a:gd name="T4" fmla="*/ 4 w 64"/>
                <a:gd name="T5" fmla="*/ 5 h 137"/>
                <a:gd name="T6" fmla="*/ 13 w 64"/>
                <a:gd name="T7" fmla="*/ 19 h 137"/>
                <a:gd name="T8" fmla="*/ 19 w 64"/>
                <a:gd name="T9" fmla="*/ 29 h 137"/>
                <a:gd name="T10" fmla="*/ 26 w 64"/>
                <a:gd name="T11" fmla="*/ 40 h 137"/>
                <a:gd name="T12" fmla="*/ 32 w 64"/>
                <a:gd name="T13" fmla="*/ 52 h 137"/>
                <a:gd name="T14" fmla="*/ 39 w 64"/>
                <a:gd name="T15" fmla="*/ 65 h 137"/>
                <a:gd name="T16" fmla="*/ 45 w 64"/>
                <a:gd name="T17" fmla="*/ 78 h 137"/>
                <a:gd name="T18" fmla="*/ 48 w 64"/>
                <a:gd name="T19" fmla="*/ 84 h 137"/>
                <a:gd name="T20" fmla="*/ 50 w 64"/>
                <a:gd name="T21" fmla="*/ 91 h 137"/>
                <a:gd name="T22" fmla="*/ 55 w 64"/>
                <a:gd name="T23" fmla="*/ 103 h 137"/>
                <a:gd name="T24" fmla="*/ 58 w 64"/>
                <a:gd name="T25" fmla="*/ 114 h 137"/>
                <a:gd name="T26" fmla="*/ 61 w 64"/>
                <a:gd name="T27" fmla="*/ 123 h 137"/>
                <a:gd name="T28" fmla="*/ 62 w 64"/>
                <a:gd name="T29" fmla="*/ 130 h 137"/>
                <a:gd name="T30" fmla="*/ 64 w 64"/>
                <a:gd name="T31" fmla="*/ 137 h 137"/>
                <a:gd name="T32" fmla="*/ 62 w 64"/>
                <a:gd name="T33" fmla="*/ 131 h 137"/>
                <a:gd name="T34" fmla="*/ 60 w 64"/>
                <a:gd name="T35" fmla="*/ 124 h 137"/>
                <a:gd name="T36" fmla="*/ 56 w 64"/>
                <a:gd name="T37" fmla="*/ 114 h 137"/>
                <a:gd name="T38" fmla="*/ 52 w 64"/>
                <a:gd name="T39" fmla="*/ 104 h 137"/>
                <a:gd name="T40" fmla="*/ 51 w 64"/>
                <a:gd name="T41" fmla="*/ 101 h 137"/>
                <a:gd name="T42" fmla="*/ 50 w 64"/>
                <a:gd name="T43" fmla="*/ 98 h 137"/>
                <a:gd name="T44" fmla="*/ 47 w 64"/>
                <a:gd name="T45" fmla="*/ 92 h 137"/>
                <a:gd name="T46" fmla="*/ 42 w 64"/>
                <a:gd name="T47" fmla="*/ 79 h 137"/>
                <a:gd name="T48" fmla="*/ 36 w 64"/>
                <a:gd name="T49" fmla="*/ 66 h 137"/>
                <a:gd name="T50" fmla="*/ 29 w 64"/>
                <a:gd name="T51" fmla="*/ 54 h 137"/>
                <a:gd name="T52" fmla="*/ 23 w 64"/>
                <a:gd name="T53" fmla="*/ 42 h 137"/>
                <a:gd name="T54" fmla="*/ 17 w 64"/>
                <a:gd name="T55" fmla="*/ 30 h 137"/>
                <a:gd name="T56" fmla="*/ 11 w 64"/>
                <a:gd name="T57" fmla="*/ 20 h 137"/>
                <a:gd name="T58" fmla="*/ 3 w 64"/>
                <a:gd name="T59" fmla="*/ 5 h 137"/>
                <a:gd name="T60" fmla="*/ 0 w 64"/>
                <a:gd name="T61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4" h="137">
                  <a:moveTo>
                    <a:pt x="0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1" y="2"/>
                    <a:pt x="2" y="3"/>
                    <a:pt x="4" y="5"/>
                  </a:cubicBezTo>
                  <a:cubicBezTo>
                    <a:pt x="6" y="8"/>
                    <a:pt x="9" y="13"/>
                    <a:pt x="13" y="19"/>
                  </a:cubicBezTo>
                  <a:cubicBezTo>
                    <a:pt x="15" y="22"/>
                    <a:pt x="17" y="25"/>
                    <a:pt x="19" y="29"/>
                  </a:cubicBezTo>
                  <a:cubicBezTo>
                    <a:pt x="21" y="32"/>
                    <a:pt x="24" y="36"/>
                    <a:pt x="26" y="40"/>
                  </a:cubicBezTo>
                  <a:cubicBezTo>
                    <a:pt x="28" y="44"/>
                    <a:pt x="30" y="48"/>
                    <a:pt x="32" y="52"/>
                  </a:cubicBezTo>
                  <a:cubicBezTo>
                    <a:pt x="35" y="56"/>
                    <a:pt x="37" y="61"/>
                    <a:pt x="39" y="65"/>
                  </a:cubicBezTo>
                  <a:cubicBezTo>
                    <a:pt x="41" y="69"/>
                    <a:pt x="43" y="74"/>
                    <a:pt x="45" y="78"/>
                  </a:cubicBezTo>
                  <a:cubicBezTo>
                    <a:pt x="46" y="80"/>
                    <a:pt x="47" y="82"/>
                    <a:pt x="48" y="84"/>
                  </a:cubicBezTo>
                  <a:cubicBezTo>
                    <a:pt x="49" y="86"/>
                    <a:pt x="49" y="89"/>
                    <a:pt x="50" y="91"/>
                  </a:cubicBezTo>
                  <a:cubicBezTo>
                    <a:pt x="52" y="95"/>
                    <a:pt x="53" y="99"/>
                    <a:pt x="55" y="103"/>
                  </a:cubicBezTo>
                  <a:cubicBezTo>
                    <a:pt x="56" y="107"/>
                    <a:pt x="57" y="110"/>
                    <a:pt x="58" y="114"/>
                  </a:cubicBezTo>
                  <a:cubicBezTo>
                    <a:pt x="59" y="117"/>
                    <a:pt x="60" y="120"/>
                    <a:pt x="61" y="123"/>
                  </a:cubicBezTo>
                  <a:cubicBezTo>
                    <a:pt x="62" y="126"/>
                    <a:pt x="62" y="128"/>
                    <a:pt x="62" y="130"/>
                  </a:cubicBezTo>
                  <a:cubicBezTo>
                    <a:pt x="63" y="135"/>
                    <a:pt x="64" y="137"/>
                    <a:pt x="64" y="137"/>
                  </a:cubicBezTo>
                  <a:cubicBezTo>
                    <a:pt x="64" y="137"/>
                    <a:pt x="63" y="135"/>
                    <a:pt x="62" y="131"/>
                  </a:cubicBezTo>
                  <a:cubicBezTo>
                    <a:pt x="61" y="129"/>
                    <a:pt x="61" y="126"/>
                    <a:pt x="60" y="124"/>
                  </a:cubicBezTo>
                  <a:cubicBezTo>
                    <a:pt x="59" y="121"/>
                    <a:pt x="57" y="118"/>
                    <a:pt x="56" y="114"/>
                  </a:cubicBezTo>
                  <a:cubicBezTo>
                    <a:pt x="55" y="111"/>
                    <a:pt x="54" y="107"/>
                    <a:pt x="52" y="104"/>
                  </a:cubicBezTo>
                  <a:cubicBezTo>
                    <a:pt x="52" y="103"/>
                    <a:pt x="51" y="102"/>
                    <a:pt x="51" y="101"/>
                  </a:cubicBezTo>
                  <a:cubicBezTo>
                    <a:pt x="51" y="100"/>
                    <a:pt x="50" y="99"/>
                    <a:pt x="50" y="98"/>
                  </a:cubicBezTo>
                  <a:cubicBezTo>
                    <a:pt x="49" y="96"/>
                    <a:pt x="48" y="94"/>
                    <a:pt x="47" y="92"/>
                  </a:cubicBezTo>
                  <a:cubicBezTo>
                    <a:pt x="46" y="88"/>
                    <a:pt x="44" y="84"/>
                    <a:pt x="42" y="79"/>
                  </a:cubicBezTo>
                  <a:cubicBezTo>
                    <a:pt x="40" y="75"/>
                    <a:pt x="38" y="71"/>
                    <a:pt x="36" y="66"/>
                  </a:cubicBezTo>
                  <a:cubicBezTo>
                    <a:pt x="34" y="62"/>
                    <a:pt x="31" y="58"/>
                    <a:pt x="29" y="54"/>
                  </a:cubicBezTo>
                  <a:cubicBezTo>
                    <a:pt x="27" y="50"/>
                    <a:pt x="25" y="46"/>
                    <a:pt x="23" y="42"/>
                  </a:cubicBezTo>
                  <a:cubicBezTo>
                    <a:pt x="21" y="38"/>
                    <a:pt x="19" y="34"/>
                    <a:pt x="17" y="30"/>
                  </a:cubicBezTo>
                  <a:cubicBezTo>
                    <a:pt x="15" y="27"/>
                    <a:pt x="13" y="23"/>
                    <a:pt x="11" y="20"/>
                  </a:cubicBezTo>
                  <a:cubicBezTo>
                    <a:pt x="8" y="14"/>
                    <a:pt x="5" y="9"/>
                    <a:pt x="3" y="5"/>
                  </a:cubicBezTo>
                  <a:cubicBezTo>
                    <a:pt x="1" y="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1" name="Freeform 89"/>
            <p:cNvSpPr/>
            <p:nvPr/>
          </p:nvSpPr>
          <p:spPr bwMode="auto">
            <a:xfrm>
              <a:off x="10752138" y="-1665287"/>
              <a:ext cx="25400" cy="119063"/>
            </a:xfrm>
            <a:custGeom>
              <a:avLst/>
              <a:gdLst>
                <a:gd name="T0" fmla="*/ 16 w 16"/>
                <a:gd name="T1" fmla="*/ 3 h 75"/>
                <a:gd name="T2" fmla="*/ 0 w 16"/>
                <a:gd name="T3" fmla="*/ 75 h 75"/>
                <a:gd name="T4" fmla="*/ 13 w 16"/>
                <a:gd name="T5" fmla="*/ 0 h 75"/>
                <a:gd name="T6" fmla="*/ 16 w 16"/>
                <a:gd name="T7" fmla="*/ 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75">
                  <a:moveTo>
                    <a:pt x="16" y="3"/>
                  </a:moveTo>
                  <a:lnTo>
                    <a:pt x="0" y="75"/>
                  </a:lnTo>
                  <a:lnTo>
                    <a:pt x="13" y="0"/>
                  </a:lnTo>
                  <a:lnTo>
                    <a:pt x="16" y="3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2" name="Freeform 90"/>
            <p:cNvSpPr/>
            <p:nvPr/>
          </p:nvSpPr>
          <p:spPr bwMode="auto">
            <a:xfrm>
              <a:off x="10777538" y="-1571625"/>
              <a:ext cx="50800" cy="233363"/>
            </a:xfrm>
            <a:custGeom>
              <a:avLst/>
              <a:gdLst>
                <a:gd name="T0" fmla="*/ 32 w 32"/>
                <a:gd name="T1" fmla="*/ 0 h 147"/>
                <a:gd name="T2" fmla="*/ 0 w 32"/>
                <a:gd name="T3" fmla="*/ 147 h 147"/>
                <a:gd name="T4" fmla="*/ 29 w 32"/>
                <a:gd name="T5" fmla="*/ 0 h 147"/>
                <a:gd name="T6" fmla="*/ 32 w 32"/>
                <a:gd name="T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47">
                  <a:moveTo>
                    <a:pt x="32" y="0"/>
                  </a:moveTo>
                  <a:lnTo>
                    <a:pt x="0" y="147"/>
                  </a:lnTo>
                  <a:lnTo>
                    <a:pt x="29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3" name="Freeform 91"/>
            <p:cNvSpPr/>
            <p:nvPr/>
          </p:nvSpPr>
          <p:spPr bwMode="auto">
            <a:xfrm>
              <a:off x="10848976" y="-1457325"/>
              <a:ext cx="33338" cy="246063"/>
            </a:xfrm>
            <a:custGeom>
              <a:avLst/>
              <a:gdLst>
                <a:gd name="T0" fmla="*/ 21 w 21"/>
                <a:gd name="T1" fmla="*/ 0 h 155"/>
                <a:gd name="T2" fmla="*/ 0 w 21"/>
                <a:gd name="T3" fmla="*/ 155 h 155"/>
                <a:gd name="T4" fmla="*/ 16 w 21"/>
                <a:gd name="T5" fmla="*/ 0 h 155"/>
                <a:gd name="T6" fmla="*/ 21 w 21"/>
                <a:gd name="T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55">
                  <a:moveTo>
                    <a:pt x="21" y="0"/>
                  </a:moveTo>
                  <a:lnTo>
                    <a:pt x="0" y="155"/>
                  </a:lnTo>
                  <a:lnTo>
                    <a:pt x="16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4" name="Freeform 92"/>
            <p:cNvSpPr/>
            <p:nvPr/>
          </p:nvSpPr>
          <p:spPr bwMode="auto">
            <a:xfrm>
              <a:off x="10904538" y="-1325562"/>
              <a:ext cx="33338" cy="147638"/>
            </a:xfrm>
            <a:custGeom>
              <a:avLst/>
              <a:gdLst>
                <a:gd name="T0" fmla="*/ 21 w 21"/>
                <a:gd name="T1" fmla="*/ 0 h 93"/>
                <a:gd name="T2" fmla="*/ 0 w 21"/>
                <a:gd name="T3" fmla="*/ 93 h 93"/>
                <a:gd name="T4" fmla="*/ 16 w 21"/>
                <a:gd name="T5" fmla="*/ 0 h 93"/>
                <a:gd name="T6" fmla="*/ 21 w 21"/>
                <a:gd name="T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93">
                  <a:moveTo>
                    <a:pt x="21" y="0"/>
                  </a:moveTo>
                  <a:lnTo>
                    <a:pt x="0" y="93"/>
                  </a:lnTo>
                  <a:lnTo>
                    <a:pt x="16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5" name="Freeform 93"/>
            <p:cNvSpPr/>
            <p:nvPr/>
          </p:nvSpPr>
          <p:spPr bwMode="auto">
            <a:xfrm>
              <a:off x="10742613" y="-1724025"/>
              <a:ext cx="93663" cy="42863"/>
            </a:xfrm>
            <a:custGeom>
              <a:avLst/>
              <a:gdLst>
                <a:gd name="T0" fmla="*/ 1 w 22"/>
                <a:gd name="T1" fmla="*/ 0 h 10"/>
                <a:gd name="T2" fmla="*/ 11 w 22"/>
                <a:gd name="T3" fmla="*/ 6 h 10"/>
                <a:gd name="T4" fmla="*/ 19 w 22"/>
                <a:gd name="T5" fmla="*/ 9 h 10"/>
                <a:gd name="T6" fmla="*/ 21 w 22"/>
                <a:gd name="T7" fmla="*/ 10 h 10"/>
                <a:gd name="T8" fmla="*/ 22 w 22"/>
                <a:gd name="T9" fmla="*/ 10 h 10"/>
                <a:gd name="T10" fmla="*/ 21 w 22"/>
                <a:gd name="T11" fmla="*/ 10 h 10"/>
                <a:gd name="T12" fmla="*/ 19 w 22"/>
                <a:gd name="T13" fmla="*/ 9 h 10"/>
                <a:gd name="T14" fmla="*/ 11 w 22"/>
                <a:gd name="T15" fmla="*/ 6 h 10"/>
                <a:gd name="T16" fmla="*/ 0 w 22"/>
                <a:gd name="T17" fmla="*/ 1 h 10"/>
                <a:gd name="T18" fmla="*/ 1 w 22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10">
                  <a:moveTo>
                    <a:pt x="1" y="0"/>
                  </a:moveTo>
                  <a:cubicBezTo>
                    <a:pt x="1" y="0"/>
                    <a:pt x="6" y="3"/>
                    <a:pt x="11" y="6"/>
                  </a:cubicBezTo>
                  <a:cubicBezTo>
                    <a:pt x="14" y="7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1" y="10"/>
                  </a:cubicBezTo>
                  <a:cubicBezTo>
                    <a:pt x="21" y="10"/>
                    <a:pt x="20" y="10"/>
                    <a:pt x="19" y="9"/>
                  </a:cubicBezTo>
                  <a:cubicBezTo>
                    <a:pt x="16" y="9"/>
                    <a:pt x="14" y="8"/>
                    <a:pt x="11" y="6"/>
                  </a:cubicBezTo>
                  <a:cubicBezTo>
                    <a:pt x="6" y="4"/>
                    <a:pt x="0" y="1"/>
                    <a:pt x="0" y="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6" name="Freeform 94"/>
            <p:cNvSpPr/>
            <p:nvPr/>
          </p:nvSpPr>
          <p:spPr bwMode="auto">
            <a:xfrm>
              <a:off x="10798176" y="-1625600"/>
              <a:ext cx="149225" cy="46038"/>
            </a:xfrm>
            <a:custGeom>
              <a:avLst/>
              <a:gdLst>
                <a:gd name="T0" fmla="*/ 0 w 94"/>
                <a:gd name="T1" fmla="*/ 0 h 29"/>
                <a:gd name="T2" fmla="*/ 94 w 94"/>
                <a:gd name="T3" fmla="*/ 29 h 29"/>
                <a:gd name="T4" fmla="*/ 0 w 94"/>
                <a:gd name="T5" fmla="*/ 5 h 29"/>
                <a:gd name="T6" fmla="*/ 0 w 94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29">
                  <a:moveTo>
                    <a:pt x="0" y="0"/>
                  </a:moveTo>
                  <a:lnTo>
                    <a:pt x="94" y="29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7" name="Freeform 95"/>
            <p:cNvSpPr/>
            <p:nvPr/>
          </p:nvSpPr>
          <p:spPr bwMode="auto">
            <a:xfrm>
              <a:off x="10856913" y="-1516062"/>
              <a:ext cx="136525" cy="33338"/>
            </a:xfrm>
            <a:custGeom>
              <a:avLst/>
              <a:gdLst>
                <a:gd name="T0" fmla="*/ 0 w 32"/>
                <a:gd name="T1" fmla="*/ 0 h 8"/>
                <a:gd name="T2" fmla="*/ 5 w 32"/>
                <a:gd name="T3" fmla="*/ 2 h 8"/>
                <a:gd name="T4" fmla="*/ 16 w 32"/>
                <a:gd name="T5" fmla="*/ 5 h 8"/>
                <a:gd name="T6" fmla="*/ 27 w 32"/>
                <a:gd name="T7" fmla="*/ 8 h 8"/>
                <a:gd name="T8" fmla="*/ 32 w 32"/>
                <a:gd name="T9" fmla="*/ 8 h 8"/>
                <a:gd name="T10" fmla="*/ 27 w 32"/>
                <a:gd name="T11" fmla="*/ 8 h 8"/>
                <a:gd name="T12" fmla="*/ 15 w 32"/>
                <a:gd name="T13" fmla="*/ 6 h 8"/>
                <a:gd name="T14" fmla="*/ 4 w 32"/>
                <a:gd name="T15" fmla="*/ 3 h 8"/>
                <a:gd name="T16" fmla="*/ 0 w 32"/>
                <a:gd name="T17" fmla="*/ 1 h 8"/>
                <a:gd name="T18" fmla="*/ 0 w 32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8">
                  <a:moveTo>
                    <a:pt x="0" y="0"/>
                  </a:moveTo>
                  <a:cubicBezTo>
                    <a:pt x="0" y="0"/>
                    <a:pt x="2" y="1"/>
                    <a:pt x="5" y="2"/>
                  </a:cubicBezTo>
                  <a:cubicBezTo>
                    <a:pt x="8" y="3"/>
                    <a:pt x="12" y="4"/>
                    <a:pt x="16" y="5"/>
                  </a:cubicBezTo>
                  <a:cubicBezTo>
                    <a:pt x="20" y="7"/>
                    <a:pt x="24" y="7"/>
                    <a:pt x="27" y="8"/>
                  </a:cubicBezTo>
                  <a:cubicBezTo>
                    <a:pt x="30" y="8"/>
                    <a:pt x="32" y="8"/>
                    <a:pt x="32" y="8"/>
                  </a:cubicBezTo>
                  <a:cubicBezTo>
                    <a:pt x="32" y="8"/>
                    <a:pt x="30" y="8"/>
                    <a:pt x="27" y="8"/>
                  </a:cubicBezTo>
                  <a:cubicBezTo>
                    <a:pt x="24" y="8"/>
                    <a:pt x="19" y="7"/>
                    <a:pt x="15" y="6"/>
                  </a:cubicBezTo>
                  <a:cubicBezTo>
                    <a:pt x="11" y="5"/>
                    <a:pt x="7" y="4"/>
                    <a:pt x="4" y="3"/>
                  </a:cubicBezTo>
                  <a:cubicBezTo>
                    <a:pt x="1" y="2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8" name="Freeform 96"/>
            <p:cNvSpPr/>
            <p:nvPr/>
          </p:nvSpPr>
          <p:spPr bwMode="auto">
            <a:xfrm>
              <a:off x="10912476" y="-1397000"/>
              <a:ext cx="114300" cy="25400"/>
            </a:xfrm>
            <a:custGeom>
              <a:avLst/>
              <a:gdLst>
                <a:gd name="T0" fmla="*/ 0 w 72"/>
                <a:gd name="T1" fmla="*/ 0 h 16"/>
                <a:gd name="T2" fmla="*/ 72 w 72"/>
                <a:gd name="T3" fmla="*/ 16 h 16"/>
                <a:gd name="T4" fmla="*/ 0 w 72"/>
                <a:gd name="T5" fmla="*/ 5 h 16"/>
                <a:gd name="T6" fmla="*/ 0 w 72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16">
                  <a:moveTo>
                    <a:pt x="0" y="0"/>
                  </a:moveTo>
                  <a:lnTo>
                    <a:pt x="72" y="16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9" name="Freeform 97"/>
            <p:cNvSpPr/>
            <p:nvPr/>
          </p:nvSpPr>
          <p:spPr bwMode="auto">
            <a:xfrm>
              <a:off x="10947401" y="-1292225"/>
              <a:ext cx="66675" cy="12700"/>
            </a:xfrm>
            <a:custGeom>
              <a:avLst/>
              <a:gdLst>
                <a:gd name="T0" fmla="*/ 0 w 16"/>
                <a:gd name="T1" fmla="*/ 0 h 3"/>
                <a:gd name="T2" fmla="*/ 3 w 16"/>
                <a:gd name="T3" fmla="*/ 1 h 3"/>
                <a:gd name="T4" fmla="*/ 8 w 16"/>
                <a:gd name="T5" fmla="*/ 2 h 3"/>
                <a:gd name="T6" fmla="*/ 14 w 16"/>
                <a:gd name="T7" fmla="*/ 2 h 3"/>
                <a:gd name="T8" fmla="*/ 16 w 16"/>
                <a:gd name="T9" fmla="*/ 2 h 3"/>
                <a:gd name="T10" fmla="*/ 14 w 16"/>
                <a:gd name="T11" fmla="*/ 2 h 3"/>
                <a:gd name="T12" fmla="*/ 8 w 16"/>
                <a:gd name="T13" fmla="*/ 3 h 3"/>
                <a:gd name="T14" fmla="*/ 2 w 16"/>
                <a:gd name="T15" fmla="*/ 3 h 3"/>
                <a:gd name="T16" fmla="*/ 0 w 16"/>
                <a:gd name="T17" fmla="*/ 2 h 3"/>
                <a:gd name="T18" fmla="*/ 0 w 16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3">
                  <a:moveTo>
                    <a:pt x="0" y="0"/>
                  </a:moveTo>
                  <a:cubicBezTo>
                    <a:pt x="0" y="0"/>
                    <a:pt x="1" y="1"/>
                    <a:pt x="3" y="1"/>
                  </a:cubicBezTo>
                  <a:cubicBezTo>
                    <a:pt x="4" y="1"/>
                    <a:pt x="6" y="2"/>
                    <a:pt x="8" y="2"/>
                  </a:cubicBezTo>
                  <a:cubicBezTo>
                    <a:pt x="10" y="2"/>
                    <a:pt x="12" y="2"/>
                    <a:pt x="14" y="2"/>
                  </a:cubicBezTo>
                  <a:cubicBezTo>
                    <a:pt x="15" y="2"/>
                    <a:pt x="16" y="2"/>
                    <a:pt x="16" y="2"/>
                  </a:cubicBezTo>
                  <a:cubicBezTo>
                    <a:pt x="16" y="2"/>
                    <a:pt x="15" y="2"/>
                    <a:pt x="14" y="2"/>
                  </a:cubicBezTo>
                  <a:cubicBezTo>
                    <a:pt x="12" y="2"/>
                    <a:pt x="10" y="3"/>
                    <a:pt x="8" y="3"/>
                  </a:cubicBezTo>
                  <a:cubicBezTo>
                    <a:pt x="6" y="3"/>
                    <a:pt x="4" y="3"/>
                    <a:pt x="2" y="3"/>
                  </a:cubicBezTo>
                  <a:cubicBezTo>
                    <a:pt x="1" y="2"/>
                    <a:pt x="0" y="2"/>
                    <a:pt x="0" y="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0" name="Freeform 98"/>
            <p:cNvSpPr/>
            <p:nvPr/>
          </p:nvSpPr>
          <p:spPr bwMode="auto">
            <a:xfrm>
              <a:off x="9772651" y="-2219325"/>
              <a:ext cx="588963" cy="515938"/>
            </a:xfrm>
            <a:custGeom>
              <a:avLst/>
              <a:gdLst>
                <a:gd name="T0" fmla="*/ 139 w 139"/>
                <a:gd name="T1" fmla="*/ 122 h 122"/>
                <a:gd name="T2" fmla="*/ 37 w 139"/>
                <a:gd name="T3" fmla="*/ 52 h 122"/>
                <a:gd name="T4" fmla="*/ 139 w 139"/>
                <a:gd name="T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9" h="122">
                  <a:moveTo>
                    <a:pt x="139" y="122"/>
                  </a:moveTo>
                  <a:cubicBezTo>
                    <a:pt x="139" y="122"/>
                    <a:pt x="90" y="0"/>
                    <a:pt x="37" y="52"/>
                  </a:cubicBezTo>
                  <a:cubicBezTo>
                    <a:pt x="0" y="88"/>
                    <a:pt x="139" y="122"/>
                    <a:pt x="139" y="12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1" name="Freeform 99"/>
            <p:cNvSpPr/>
            <p:nvPr/>
          </p:nvSpPr>
          <p:spPr bwMode="auto">
            <a:xfrm>
              <a:off x="9971088" y="-1998662"/>
              <a:ext cx="377825" cy="282575"/>
            </a:xfrm>
            <a:custGeom>
              <a:avLst/>
              <a:gdLst>
                <a:gd name="T0" fmla="*/ 89 w 89"/>
                <a:gd name="T1" fmla="*/ 67 h 67"/>
                <a:gd name="T2" fmla="*/ 88 w 89"/>
                <a:gd name="T3" fmla="*/ 66 h 67"/>
                <a:gd name="T4" fmla="*/ 85 w 89"/>
                <a:gd name="T5" fmla="*/ 63 h 67"/>
                <a:gd name="T6" fmla="*/ 77 w 89"/>
                <a:gd name="T7" fmla="*/ 54 h 67"/>
                <a:gd name="T8" fmla="*/ 71 w 89"/>
                <a:gd name="T9" fmla="*/ 48 h 67"/>
                <a:gd name="T10" fmla="*/ 64 w 89"/>
                <a:gd name="T11" fmla="*/ 42 h 67"/>
                <a:gd name="T12" fmla="*/ 56 w 89"/>
                <a:gd name="T13" fmla="*/ 35 h 67"/>
                <a:gd name="T14" fmla="*/ 48 w 89"/>
                <a:gd name="T15" fmla="*/ 29 h 67"/>
                <a:gd name="T16" fmla="*/ 39 w 89"/>
                <a:gd name="T17" fmla="*/ 22 h 67"/>
                <a:gd name="T18" fmla="*/ 35 w 89"/>
                <a:gd name="T19" fmla="*/ 19 h 67"/>
                <a:gd name="T20" fmla="*/ 31 w 89"/>
                <a:gd name="T21" fmla="*/ 17 h 67"/>
                <a:gd name="T22" fmla="*/ 23 w 89"/>
                <a:gd name="T23" fmla="*/ 12 h 67"/>
                <a:gd name="T24" fmla="*/ 16 w 89"/>
                <a:gd name="T25" fmla="*/ 7 h 67"/>
                <a:gd name="T26" fmla="*/ 9 w 89"/>
                <a:gd name="T27" fmla="*/ 4 h 67"/>
                <a:gd name="T28" fmla="*/ 4 w 89"/>
                <a:gd name="T29" fmla="*/ 2 h 67"/>
                <a:gd name="T30" fmla="*/ 0 w 89"/>
                <a:gd name="T31" fmla="*/ 0 h 67"/>
                <a:gd name="T32" fmla="*/ 4 w 89"/>
                <a:gd name="T33" fmla="*/ 2 h 67"/>
                <a:gd name="T34" fmla="*/ 9 w 89"/>
                <a:gd name="T35" fmla="*/ 5 h 67"/>
                <a:gd name="T36" fmla="*/ 15 w 89"/>
                <a:gd name="T37" fmla="*/ 9 h 67"/>
                <a:gd name="T38" fmla="*/ 22 w 89"/>
                <a:gd name="T39" fmla="*/ 13 h 67"/>
                <a:gd name="T40" fmla="*/ 24 w 89"/>
                <a:gd name="T41" fmla="*/ 14 h 67"/>
                <a:gd name="T42" fmla="*/ 26 w 89"/>
                <a:gd name="T43" fmla="*/ 16 h 67"/>
                <a:gd name="T44" fmla="*/ 30 w 89"/>
                <a:gd name="T45" fmla="*/ 19 h 67"/>
                <a:gd name="T46" fmla="*/ 38 w 89"/>
                <a:gd name="T47" fmla="*/ 24 h 67"/>
                <a:gd name="T48" fmla="*/ 46 w 89"/>
                <a:gd name="T49" fmla="*/ 31 h 67"/>
                <a:gd name="T50" fmla="*/ 54 w 89"/>
                <a:gd name="T51" fmla="*/ 37 h 67"/>
                <a:gd name="T52" fmla="*/ 62 w 89"/>
                <a:gd name="T53" fmla="*/ 44 h 67"/>
                <a:gd name="T54" fmla="*/ 69 w 89"/>
                <a:gd name="T55" fmla="*/ 50 h 67"/>
                <a:gd name="T56" fmla="*/ 76 w 89"/>
                <a:gd name="T57" fmla="*/ 55 h 67"/>
                <a:gd name="T58" fmla="*/ 85 w 89"/>
                <a:gd name="T59" fmla="*/ 63 h 67"/>
                <a:gd name="T60" fmla="*/ 89 w 89"/>
                <a:gd name="T6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9" h="67">
                  <a:moveTo>
                    <a:pt x="89" y="67"/>
                  </a:moveTo>
                  <a:cubicBezTo>
                    <a:pt x="89" y="67"/>
                    <a:pt x="88" y="66"/>
                    <a:pt x="88" y="66"/>
                  </a:cubicBezTo>
                  <a:cubicBezTo>
                    <a:pt x="87" y="65"/>
                    <a:pt x="86" y="64"/>
                    <a:pt x="85" y="63"/>
                  </a:cubicBezTo>
                  <a:cubicBezTo>
                    <a:pt x="83" y="61"/>
                    <a:pt x="80" y="58"/>
                    <a:pt x="77" y="54"/>
                  </a:cubicBezTo>
                  <a:cubicBezTo>
                    <a:pt x="75" y="52"/>
                    <a:pt x="73" y="50"/>
                    <a:pt x="71" y="48"/>
                  </a:cubicBezTo>
                  <a:cubicBezTo>
                    <a:pt x="68" y="46"/>
                    <a:pt x="66" y="44"/>
                    <a:pt x="64" y="42"/>
                  </a:cubicBezTo>
                  <a:cubicBezTo>
                    <a:pt x="61" y="40"/>
                    <a:pt x="59" y="37"/>
                    <a:pt x="56" y="35"/>
                  </a:cubicBezTo>
                  <a:cubicBezTo>
                    <a:pt x="53" y="33"/>
                    <a:pt x="51" y="31"/>
                    <a:pt x="48" y="29"/>
                  </a:cubicBezTo>
                  <a:cubicBezTo>
                    <a:pt x="45" y="27"/>
                    <a:pt x="42" y="24"/>
                    <a:pt x="39" y="22"/>
                  </a:cubicBezTo>
                  <a:cubicBezTo>
                    <a:pt x="38" y="21"/>
                    <a:pt x="37" y="20"/>
                    <a:pt x="35" y="19"/>
                  </a:cubicBezTo>
                  <a:cubicBezTo>
                    <a:pt x="34" y="18"/>
                    <a:pt x="33" y="18"/>
                    <a:pt x="31" y="17"/>
                  </a:cubicBezTo>
                  <a:cubicBezTo>
                    <a:pt x="28" y="15"/>
                    <a:pt x="26" y="13"/>
                    <a:pt x="23" y="12"/>
                  </a:cubicBezTo>
                  <a:cubicBezTo>
                    <a:pt x="21" y="10"/>
                    <a:pt x="18" y="9"/>
                    <a:pt x="16" y="7"/>
                  </a:cubicBezTo>
                  <a:cubicBezTo>
                    <a:pt x="14" y="6"/>
                    <a:pt x="11" y="5"/>
                    <a:pt x="9" y="4"/>
                  </a:cubicBezTo>
                  <a:cubicBezTo>
                    <a:pt x="8" y="3"/>
                    <a:pt x="6" y="2"/>
                    <a:pt x="4" y="2"/>
                  </a:cubicBezTo>
                  <a:cubicBezTo>
                    <a:pt x="2" y="1"/>
                    <a:pt x="0" y="0"/>
                    <a:pt x="0" y="0"/>
                  </a:cubicBezTo>
                  <a:cubicBezTo>
                    <a:pt x="0" y="0"/>
                    <a:pt x="2" y="1"/>
                    <a:pt x="4" y="2"/>
                  </a:cubicBezTo>
                  <a:cubicBezTo>
                    <a:pt x="6" y="3"/>
                    <a:pt x="7" y="4"/>
                    <a:pt x="9" y="5"/>
                  </a:cubicBezTo>
                  <a:cubicBezTo>
                    <a:pt x="11" y="6"/>
                    <a:pt x="13" y="7"/>
                    <a:pt x="15" y="9"/>
                  </a:cubicBezTo>
                  <a:cubicBezTo>
                    <a:pt x="17" y="10"/>
                    <a:pt x="20" y="12"/>
                    <a:pt x="22" y="13"/>
                  </a:cubicBezTo>
                  <a:cubicBezTo>
                    <a:pt x="23" y="14"/>
                    <a:pt x="23" y="14"/>
                    <a:pt x="24" y="14"/>
                  </a:cubicBezTo>
                  <a:cubicBezTo>
                    <a:pt x="25" y="15"/>
                    <a:pt x="25" y="15"/>
                    <a:pt x="26" y="16"/>
                  </a:cubicBezTo>
                  <a:cubicBezTo>
                    <a:pt x="27" y="17"/>
                    <a:pt x="29" y="18"/>
                    <a:pt x="30" y="19"/>
                  </a:cubicBezTo>
                  <a:cubicBezTo>
                    <a:pt x="33" y="20"/>
                    <a:pt x="35" y="22"/>
                    <a:pt x="38" y="24"/>
                  </a:cubicBezTo>
                  <a:cubicBezTo>
                    <a:pt x="41" y="26"/>
                    <a:pt x="43" y="29"/>
                    <a:pt x="46" y="31"/>
                  </a:cubicBezTo>
                  <a:cubicBezTo>
                    <a:pt x="49" y="33"/>
                    <a:pt x="52" y="35"/>
                    <a:pt x="54" y="37"/>
                  </a:cubicBezTo>
                  <a:cubicBezTo>
                    <a:pt x="57" y="39"/>
                    <a:pt x="60" y="41"/>
                    <a:pt x="62" y="44"/>
                  </a:cubicBezTo>
                  <a:cubicBezTo>
                    <a:pt x="65" y="46"/>
                    <a:pt x="67" y="48"/>
                    <a:pt x="69" y="50"/>
                  </a:cubicBezTo>
                  <a:cubicBezTo>
                    <a:pt x="72" y="52"/>
                    <a:pt x="74" y="53"/>
                    <a:pt x="76" y="55"/>
                  </a:cubicBezTo>
                  <a:cubicBezTo>
                    <a:pt x="80" y="59"/>
                    <a:pt x="83" y="61"/>
                    <a:pt x="85" y="63"/>
                  </a:cubicBezTo>
                  <a:cubicBezTo>
                    <a:pt x="87" y="66"/>
                    <a:pt x="89" y="67"/>
                    <a:pt x="89" y="67"/>
                  </a:cubicBez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2" name="Freeform 100"/>
            <p:cNvSpPr/>
            <p:nvPr/>
          </p:nvSpPr>
          <p:spPr bwMode="auto">
            <a:xfrm>
              <a:off x="10171113" y="-1800225"/>
              <a:ext cx="84138" cy="4763"/>
            </a:xfrm>
            <a:custGeom>
              <a:avLst/>
              <a:gdLst>
                <a:gd name="T0" fmla="*/ 53 w 53"/>
                <a:gd name="T1" fmla="*/ 0 h 3"/>
                <a:gd name="T2" fmla="*/ 0 w 53"/>
                <a:gd name="T3" fmla="*/ 0 h 3"/>
                <a:gd name="T4" fmla="*/ 53 w 53"/>
                <a:gd name="T5" fmla="*/ 3 h 3"/>
                <a:gd name="T6" fmla="*/ 53 w 53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3">
                  <a:moveTo>
                    <a:pt x="53" y="0"/>
                  </a:moveTo>
                  <a:lnTo>
                    <a:pt x="0" y="0"/>
                  </a:lnTo>
                  <a:lnTo>
                    <a:pt x="53" y="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3" name="Freeform 101"/>
            <p:cNvSpPr/>
            <p:nvPr/>
          </p:nvSpPr>
          <p:spPr bwMode="auto">
            <a:xfrm>
              <a:off x="10021888" y="-1851025"/>
              <a:ext cx="179388" cy="4763"/>
            </a:xfrm>
            <a:custGeom>
              <a:avLst/>
              <a:gdLst>
                <a:gd name="T0" fmla="*/ 113 w 113"/>
                <a:gd name="T1" fmla="*/ 0 h 3"/>
                <a:gd name="T2" fmla="*/ 0 w 113"/>
                <a:gd name="T3" fmla="*/ 0 h 3"/>
                <a:gd name="T4" fmla="*/ 113 w 113"/>
                <a:gd name="T5" fmla="*/ 3 h 3"/>
                <a:gd name="T6" fmla="*/ 113 w 113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" h="3">
                  <a:moveTo>
                    <a:pt x="113" y="0"/>
                  </a:moveTo>
                  <a:lnTo>
                    <a:pt x="0" y="0"/>
                  </a:lnTo>
                  <a:lnTo>
                    <a:pt x="113" y="3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4" name="Freeform 102"/>
            <p:cNvSpPr/>
            <p:nvPr/>
          </p:nvSpPr>
          <p:spPr bwMode="auto">
            <a:xfrm>
              <a:off x="9945688" y="-1919287"/>
              <a:ext cx="177800" cy="17463"/>
            </a:xfrm>
            <a:custGeom>
              <a:avLst/>
              <a:gdLst>
                <a:gd name="T0" fmla="*/ 112 w 112"/>
                <a:gd name="T1" fmla="*/ 8 h 11"/>
                <a:gd name="T2" fmla="*/ 0 w 112"/>
                <a:gd name="T3" fmla="*/ 0 h 11"/>
                <a:gd name="T4" fmla="*/ 112 w 112"/>
                <a:gd name="T5" fmla="*/ 11 h 11"/>
                <a:gd name="T6" fmla="*/ 112 w 112"/>
                <a:gd name="T7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2" h="11">
                  <a:moveTo>
                    <a:pt x="112" y="8"/>
                  </a:moveTo>
                  <a:lnTo>
                    <a:pt x="0" y="0"/>
                  </a:lnTo>
                  <a:lnTo>
                    <a:pt x="112" y="11"/>
                  </a:lnTo>
                  <a:lnTo>
                    <a:pt x="112" y="8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5" name="Freeform 103"/>
            <p:cNvSpPr/>
            <p:nvPr/>
          </p:nvSpPr>
          <p:spPr bwMode="auto">
            <a:xfrm>
              <a:off x="9929813" y="-1965325"/>
              <a:ext cx="109538" cy="4763"/>
            </a:xfrm>
            <a:custGeom>
              <a:avLst/>
              <a:gdLst>
                <a:gd name="T0" fmla="*/ 69 w 69"/>
                <a:gd name="T1" fmla="*/ 0 h 3"/>
                <a:gd name="T2" fmla="*/ 0 w 69"/>
                <a:gd name="T3" fmla="*/ 0 h 3"/>
                <a:gd name="T4" fmla="*/ 69 w 69"/>
                <a:gd name="T5" fmla="*/ 3 h 3"/>
                <a:gd name="T6" fmla="*/ 69 w 69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" h="3">
                  <a:moveTo>
                    <a:pt x="69" y="0"/>
                  </a:moveTo>
                  <a:lnTo>
                    <a:pt x="0" y="0"/>
                  </a:lnTo>
                  <a:lnTo>
                    <a:pt x="69" y="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6" name="Freeform 104"/>
            <p:cNvSpPr/>
            <p:nvPr/>
          </p:nvSpPr>
          <p:spPr bwMode="auto">
            <a:xfrm>
              <a:off x="10280651" y="-1843087"/>
              <a:ext cx="17463" cy="76200"/>
            </a:xfrm>
            <a:custGeom>
              <a:avLst/>
              <a:gdLst>
                <a:gd name="T0" fmla="*/ 4 w 4"/>
                <a:gd name="T1" fmla="*/ 17 h 18"/>
                <a:gd name="T2" fmla="*/ 1 w 4"/>
                <a:gd name="T3" fmla="*/ 9 h 18"/>
                <a:gd name="T4" fmla="*/ 0 w 4"/>
                <a:gd name="T5" fmla="*/ 3 h 18"/>
                <a:gd name="T6" fmla="*/ 0 w 4"/>
                <a:gd name="T7" fmla="*/ 1 h 18"/>
                <a:gd name="T8" fmla="*/ 0 w 4"/>
                <a:gd name="T9" fmla="*/ 0 h 18"/>
                <a:gd name="T10" fmla="*/ 0 w 4"/>
                <a:gd name="T11" fmla="*/ 1 h 18"/>
                <a:gd name="T12" fmla="*/ 0 w 4"/>
                <a:gd name="T13" fmla="*/ 3 h 18"/>
                <a:gd name="T14" fmla="*/ 1 w 4"/>
                <a:gd name="T15" fmla="*/ 9 h 18"/>
                <a:gd name="T16" fmla="*/ 3 w 4"/>
                <a:gd name="T17" fmla="*/ 18 h 18"/>
                <a:gd name="T18" fmla="*/ 4 w 4"/>
                <a:gd name="T19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18">
                  <a:moveTo>
                    <a:pt x="4" y="17"/>
                  </a:moveTo>
                  <a:cubicBezTo>
                    <a:pt x="4" y="17"/>
                    <a:pt x="3" y="13"/>
                    <a:pt x="1" y="9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3"/>
                    <a:pt x="3" y="18"/>
                    <a:pt x="3" y="18"/>
                  </a:cubicBezTo>
                  <a:lnTo>
                    <a:pt x="4" y="17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7" name="Freeform 105"/>
            <p:cNvSpPr/>
            <p:nvPr/>
          </p:nvSpPr>
          <p:spPr bwMode="auto">
            <a:xfrm>
              <a:off x="10221913" y="-1935162"/>
              <a:ext cx="12700" cy="114300"/>
            </a:xfrm>
            <a:custGeom>
              <a:avLst/>
              <a:gdLst>
                <a:gd name="T0" fmla="*/ 8 w 8"/>
                <a:gd name="T1" fmla="*/ 72 h 72"/>
                <a:gd name="T2" fmla="*/ 0 w 8"/>
                <a:gd name="T3" fmla="*/ 0 h 72"/>
                <a:gd name="T4" fmla="*/ 5 w 8"/>
                <a:gd name="T5" fmla="*/ 72 h 72"/>
                <a:gd name="T6" fmla="*/ 8 w 8"/>
                <a:gd name="T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72">
                  <a:moveTo>
                    <a:pt x="8" y="72"/>
                  </a:moveTo>
                  <a:lnTo>
                    <a:pt x="0" y="0"/>
                  </a:lnTo>
                  <a:lnTo>
                    <a:pt x="5" y="72"/>
                  </a:lnTo>
                  <a:lnTo>
                    <a:pt x="8" y="72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8" name="Freeform 106"/>
            <p:cNvSpPr/>
            <p:nvPr/>
          </p:nvSpPr>
          <p:spPr bwMode="auto">
            <a:xfrm>
              <a:off x="10153651" y="-1982787"/>
              <a:ext cx="12700" cy="101600"/>
            </a:xfrm>
            <a:custGeom>
              <a:avLst/>
              <a:gdLst>
                <a:gd name="T0" fmla="*/ 3 w 3"/>
                <a:gd name="T1" fmla="*/ 24 h 24"/>
                <a:gd name="T2" fmla="*/ 2 w 3"/>
                <a:gd name="T3" fmla="*/ 20 h 24"/>
                <a:gd name="T4" fmla="*/ 1 w 3"/>
                <a:gd name="T5" fmla="*/ 12 h 24"/>
                <a:gd name="T6" fmla="*/ 1 w 3"/>
                <a:gd name="T7" fmla="*/ 4 h 24"/>
                <a:gd name="T8" fmla="*/ 1 w 3"/>
                <a:gd name="T9" fmla="*/ 0 h 24"/>
                <a:gd name="T10" fmla="*/ 1 w 3"/>
                <a:gd name="T11" fmla="*/ 4 h 24"/>
                <a:gd name="T12" fmla="*/ 0 w 3"/>
                <a:gd name="T13" fmla="*/ 12 h 24"/>
                <a:gd name="T14" fmla="*/ 1 w 3"/>
                <a:gd name="T15" fmla="*/ 20 h 24"/>
                <a:gd name="T16" fmla="*/ 2 w 3"/>
                <a:gd name="T17" fmla="*/ 24 h 24"/>
                <a:gd name="T18" fmla="*/ 3 w 3"/>
                <a:gd name="T1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24">
                  <a:moveTo>
                    <a:pt x="3" y="24"/>
                  </a:moveTo>
                  <a:cubicBezTo>
                    <a:pt x="3" y="24"/>
                    <a:pt x="2" y="23"/>
                    <a:pt x="2" y="20"/>
                  </a:cubicBezTo>
                  <a:cubicBezTo>
                    <a:pt x="2" y="18"/>
                    <a:pt x="1" y="15"/>
                    <a:pt x="1" y="12"/>
                  </a:cubicBezTo>
                  <a:cubicBezTo>
                    <a:pt x="1" y="9"/>
                    <a:pt x="1" y="6"/>
                    <a:pt x="1" y="4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1"/>
                    <a:pt x="1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5"/>
                    <a:pt x="1" y="18"/>
                    <a:pt x="1" y="20"/>
                  </a:cubicBezTo>
                  <a:cubicBezTo>
                    <a:pt x="1" y="23"/>
                    <a:pt x="2" y="24"/>
                    <a:pt x="2" y="24"/>
                  </a:cubicBezTo>
                  <a:lnTo>
                    <a:pt x="3" y="24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9" name="Freeform 107"/>
            <p:cNvSpPr/>
            <p:nvPr/>
          </p:nvSpPr>
          <p:spPr bwMode="auto">
            <a:xfrm>
              <a:off x="10082213" y="-2024062"/>
              <a:ext cx="7938" cy="84138"/>
            </a:xfrm>
            <a:custGeom>
              <a:avLst/>
              <a:gdLst>
                <a:gd name="T0" fmla="*/ 5 w 5"/>
                <a:gd name="T1" fmla="*/ 53 h 53"/>
                <a:gd name="T2" fmla="*/ 5 w 5"/>
                <a:gd name="T3" fmla="*/ 0 h 53"/>
                <a:gd name="T4" fmla="*/ 0 w 5"/>
                <a:gd name="T5" fmla="*/ 53 h 53"/>
                <a:gd name="T6" fmla="*/ 5 w 5"/>
                <a:gd name="T7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3">
                  <a:moveTo>
                    <a:pt x="5" y="53"/>
                  </a:moveTo>
                  <a:lnTo>
                    <a:pt x="5" y="0"/>
                  </a:lnTo>
                  <a:lnTo>
                    <a:pt x="0" y="53"/>
                  </a:lnTo>
                  <a:lnTo>
                    <a:pt x="5" y="53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0" name="Freeform 108"/>
            <p:cNvSpPr/>
            <p:nvPr/>
          </p:nvSpPr>
          <p:spPr bwMode="auto">
            <a:xfrm>
              <a:off x="10009188" y="-2028825"/>
              <a:ext cx="12700" cy="50800"/>
            </a:xfrm>
            <a:custGeom>
              <a:avLst/>
              <a:gdLst>
                <a:gd name="T0" fmla="*/ 2 w 3"/>
                <a:gd name="T1" fmla="*/ 12 h 12"/>
                <a:gd name="T2" fmla="*/ 2 w 3"/>
                <a:gd name="T3" fmla="*/ 10 h 12"/>
                <a:gd name="T4" fmla="*/ 2 w 3"/>
                <a:gd name="T5" fmla="*/ 6 h 12"/>
                <a:gd name="T6" fmla="*/ 3 w 3"/>
                <a:gd name="T7" fmla="*/ 2 h 12"/>
                <a:gd name="T8" fmla="*/ 3 w 3"/>
                <a:gd name="T9" fmla="*/ 0 h 12"/>
                <a:gd name="T10" fmla="*/ 2 w 3"/>
                <a:gd name="T11" fmla="*/ 2 h 12"/>
                <a:gd name="T12" fmla="*/ 1 w 3"/>
                <a:gd name="T13" fmla="*/ 6 h 12"/>
                <a:gd name="T14" fmla="*/ 0 w 3"/>
                <a:gd name="T15" fmla="*/ 10 h 12"/>
                <a:gd name="T16" fmla="*/ 0 w 3"/>
                <a:gd name="T17" fmla="*/ 12 h 12"/>
                <a:gd name="T18" fmla="*/ 2 w 3"/>
                <a:gd name="T1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12">
                  <a:moveTo>
                    <a:pt x="2" y="12"/>
                  </a:moveTo>
                  <a:cubicBezTo>
                    <a:pt x="2" y="12"/>
                    <a:pt x="2" y="11"/>
                    <a:pt x="2" y="10"/>
                  </a:cubicBezTo>
                  <a:cubicBezTo>
                    <a:pt x="2" y="9"/>
                    <a:pt x="2" y="7"/>
                    <a:pt x="2" y="6"/>
                  </a:cubicBezTo>
                  <a:cubicBezTo>
                    <a:pt x="2" y="5"/>
                    <a:pt x="2" y="3"/>
                    <a:pt x="3" y="2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3" y="1"/>
                    <a:pt x="2" y="2"/>
                  </a:cubicBezTo>
                  <a:cubicBezTo>
                    <a:pt x="2" y="3"/>
                    <a:pt x="2" y="4"/>
                    <a:pt x="1" y="6"/>
                  </a:cubicBezTo>
                  <a:cubicBezTo>
                    <a:pt x="1" y="7"/>
                    <a:pt x="1" y="9"/>
                    <a:pt x="0" y="10"/>
                  </a:cubicBezTo>
                  <a:cubicBezTo>
                    <a:pt x="0" y="11"/>
                    <a:pt x="0" y="12"/>
                    <a:pt x="0" y="12"/>
                  </a:cubicBezTo>
                  <a:lnTo>
                    <a:pt x="2" y="12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1" name="Freeform 109"/>
            <p:cNvSpPr/>
            <p:nvPr/>
          </p:nvSpPr>
          <p:spPr bwMode="auto">
            <a:xfrm>
              <a:off x="9493251" y="-1109662"/>
              <a:ext cx="508000" cy="398463"/>
            </a:xfrm>
            <a:custGeom>
              <a:avLst/>
              <a:gdLst>
                <a:gd name="T0" fmla="*/ 91 w 120"/>
                <a:gd name="T1" fmla="*/ 11 h 94"/>
                <a:gd name="T2" fmla="*/ 88 w 120"/>
                <a:gd name="T3" fmla="*/ 88 h 94"/>
                <a:gd name="T4" fmla="*/ 70 w 120"/>
                <a:gd name="T5" fmla="*/ 69 h 94"/>
                <a:gd name="T6" fmla="*/ 39 w 120"/>
                <a:gd name="T7" fmla="*/ 79 h 94"/>
                <a:gd name="T8" fmla="*/ 41 w 120"/>
                <a:gd name="T9" fmla="*/ 43 h 94"/>
                <a:gd name="T10" fmla="*/ 11 w 120"/>
                <a:gd name="T11" fmla="*/ 28 h 94"/>
                <a:gd name="T12" fmla="*/ 91 w 120"/>
                <a:gd name="T13" fmla="*/ 1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94">
                  <a:moveTo>
                    <a:pt x="91" y="11"/>
                  </a:moveTo>
                  <a:cubicBezTo>
                    <a:pt x="91" y="11"/>
                    <a:pt x="120" y="81"/>
                    <a:pt x="88" y="88"/>
                  </a:cubicBezTo>
                  <a:cubicBezTo>
                    <a:pt x="67" y="94"/>
                    <a:pt x="70" y="69"/>
                    <a:pt x="70" y="69"/>
                  </a:cubicBezTo>
                  <a:cubicBezTo>
                    <a:pt x="70" y="69"/>
                    <a:pt x="56" y="90"/>
                    <a:pt x="39" y="79"/>
                  </a:cubicBezTo>
                  <a:cubicBezTo>
                    <a:pt x="22" y="68"/>
                    <a:pt x="41" y="43"/>
                    <a:pt x="41" y="43"/>
                  </a:cubicBezTo>
                  <a:cubicBezTo>
                    <a:pt x="41" y="43"/>
                    <a:pt x="21" y="46"/>
                    <a:pt x="11" y="28"/>
                  </a:cubicBezTo>
                  <a:cubicBezTo>
                    <a:pt x="0" y="9"/>
                    <a:pt x="62" y="0"/>
                    <a:pt x="91" y="11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2" name="Freeform 110"/>
            <p:cNvSpPr/>
            <p:nvPr/>
          </p:nvSpPr>
          <p:spPr bwMode="auto">
            <a:xfrm>
              <a:off x="9577388" y="-1058862"/>
              <a:ext cx="276225" cy="68263"/>
            </a:xfrm>
            <a:custGeom>
              <a:avLst/>
              <a:gdLst>
                <a:gd name="T0" fmla="*/ 65 w 65"/>
                <a:gd name="T1" fmla="*/ 5 h 16"/>
                <a:gd name="T2" fmla="*/ 64 w 65"/>
                <a:gd name="T3" fmla="*/ 5 h 16"/>
                <a:gd name="T4" fmla="*/ 62 w 65"/>
                <a:gd name="T5" fmla="*/ 5 h 16"/>
                <a:gd name="T6" fmla="*/ 58 w 65"/>
                <a:gd name="T7" fmla="*/ 5 h 16"/>
                <a:gd name="T8" fmla="*/ 54 w 65"/>
                <a:gd name="T9" fmla="*/ 5 h 16"/>
                <a:gd name="T10" fmla="*/ 52 w 65"/>
                <a:gd name="T11" fmla="*/ 5 h 16"/>
                <a:gd name="T12" fmla="*/ 49 w 65"/>
                <a:gd name="T13" fmla="*/ 5 h 16"/>
                <a:gd name="T14" fmla="*/ 44 w 65"/>
                <a:gd name="T15" fmla="*/ 6 h 16"/>
                <a:gd name="T16" fmla="*/ 38 w 65"/>
                <a:gd name="T17" fmla="*/ 7 h 16"/>
                <a:gd name="T18" fmla="*/ 32 w 65"/>
                <a:gd name="T19" fmla="*/ 7 h 16"/>
                <a:gd name="T20" fmla="*/ 29 w 65"/>
                <a:gd name="T21" fmla="*/ 8 h 16"/>
                <a:gd name="T22" fmla="*/ 26 w 65"/>
                <a:gd name="T23" fmla="*/ 9 h 16"/>
                <a:gd name="T24" fmla="*/ 24 w 65"/>
                <a:gd name="T25" fmla="*/ 9 h 16"/>
                <a:gd name="T26" fmla="*/ 23 w 65"/>
                <a:gd name="T27" fmla="*/ 9 h 16"/>
                <a:gd name="T28" fmla="*/ 20 w 65"/>
                <a:gd name="T29" fmla="*/ 10 h 16"/>
                <a:gd name="T30" fmla="*/ 17 w 65"/>
                <a:gd name="T31" fmla="*/ 11 h 16"/>
                <a:gd name="T32" fmla="*/ 15 w 65"/>
                <a:gd name="T33" fmla="*/ 11 h 16"/>
                <a:gd name="T34" fmla="*/ 10 w 65"/>
                <a:gd name="T35" fmla="*/ 13 h 16"/>
                <a:gd name="T36" fmla="*/ 8 w 65"/>
                <a:gd name="T37" fmla="*/ 13 h 16"/>
                <a:gd name="T38" fmla="*/ 6 w 65"/>
                <a:gd name="T39" fmla="*/ 14 h 16"/>
                <a:gd name="T40" fmla="*/ 3 w 65"/>
                <a:gd name="T41" fmla="*/ 15 h 16"/>
                <a:gd name="T42" fmla="*/ 1 w 65"/>
                <a:gd name="T43" fmla="*/ 16 h 16"/>
                <a:gd name="T44" fmla="*/ 0 w 65"/>
                <a:gd name="T45" fmla="*/ 16 h 16"/>
                <a:gd name="T46" fmla="*/ 1 w 65"/>
                <a:gd name="T47" fmla="*/ 15 h 16"/>
                <a:gd name="T48" fmla="*/ 2 w 65"/>
                <a:gd name="T49" fmla="*/ 14 h 16"/>
                <a:gd name="T50" fmla="*/ 5 w 65"/>
                <a:gd name="T51" fmla="*/ 12 h 16"/>
                <a:gd name="T52" fmla="*/ 7 w 65"/>
                <a:gd name="T53" fmla="*/ 11 h 16"/>
                <a:gd name="T54" fmla="*/ 9 w 65"/>
                <a:gd name="T55" fmla="*/ 9 h 16"/>
                <a:gd name="T56" fmla="*/ 11 w 65"/>
                <a:gd name="T57" fmla="*/ 8 h 16"/>
                <a:gd name="T58" fmla="*/ 13 w 65"/>
                <a:gd name="T59" fmla="*/ 7 h 16"/>
                <a:gd name="T60" fmla="*/ 16 w 65"/>
                <a:gd name="T61" fmla="*/ 6 h 16"/>
                <a:gd name="T62" fmla="*/ 19 w 65"/>
                <a:gd name="T63" fmla="*/ 5 h 16"/>
                <a:gd name="T64" fmla="*/ 25 w 65"/>
                <a:gd name="T65" fmla="*/ 3 h 16"/>
                <a:gd name="T66" fmla="*/ 31 w 65"/>
                <a:gd name="T67" fmla="*/ 1 h 16"/>
                <a:gd name="T68" fmla="*/ 34 w 65"/>
                <a:gd name="T69" fmla="*/ 1 h 16"/>
                <a:gd name="T70" fmla="*/ 37 w 65"/>
                <a:gd name="T71" fmla="*/ 1 h 16"/>
                <a:gd name="T72" fmla="*/ 40 w 65"/>
                <a:gd name="T73" fmla="*/ 0 h 16"/>
                <a:gd name="T74" fmla="*/ 43 w 65"/>
                <a:gd name="T75" fmla="*/ 0 h 16"/>
                <a:gd name="T76" fmla="*/ 49 w 65"/>
                <a:gd name="T77" fmla="*/ 1 h 16"/>
                <a:gd name="T78" fmla="*/ 52 w 65"/>
                <a:gd name="T79" fmla="*/ 1 h 16"/>
                <a:gd name="T80" fmla="*/ 54 w 65"/>
                <a:gd name="T81" fmla="*/ 2 h 16"/>
                <a:gd name="T82" fmla="*/ 57 w 65"/>
                <a:gd name="T83" fmla="*/ 2 h 16"/>
                <a:gd name="T84" fmla="*/ 59 w 65"/>
                <a:gd name="T85" fmla="*/ 3 h 16"/>
                <a:gd name="T86" fmla="*/ 60 w 65"/>
                <a:gd name="T87" fmla="*/ 3 h 16"/>
                <a:gd name="T88" fmla="*/ 62 w 65"/>
                <a:gd name="T89" fmla="*/ 4 h 16"/>
                <a:gd name="T90" fmla="*/ 64 w 65"/>
                <a:gd name="T91" fmla="*/ 4 h 16"/>
                <a:gd name="T92" fmla="*/ 65 w 65"/>
                <a:gd name="T93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5" h="16">
                  <a:moveTo>
                    <a:pt x="65" y="5"/>
                  </a:moveTo>
                  <a:cubicBezTo>
                    <a:pt x="65" y="5"/>
                    <a:pt x="64" y="5"/>
                    <a:pt x="64" y="5"/>
                  </a:cubicBezTo>
                  <a:cubicBezTo>
                    <a:pt x="63" y="5"/>
                    <a:pt x="63" y="5"/>
                    <a:pt x="62" y="5"/>
                  </a:cubicBezTo>
                  <a:cubicBezTo>
                    <a:pt x="61" y="5"/>
                    <a:pt x="60" y="5"/>
                    <a:pt x="58" y="5"/>
                  </a:cubicBezTo>
                  <a:cubicBezTo>
                    <a:pt x="57" y="5"/>
                    <a:pt x="56" y="5"/>
                    <a:pt x="54" y="5"/>
                  </a:cubicBezTo>
                  <a:cubicBezTo>
                    <a:pt x="53" y="5"/>
                    <a:pt x="53" y="5"/>
                    <a:pt x="52" y="5"/>
                  </a:cubicBezTo>
                  <a:cubicBezTo>
                    <a:pt x="51" y="5"/>
                    <a:pt x="50" y="5"/>
                    <a:pt x="49" y="5"/>
                  </a:cubicBezTo>
                  <a:cubicBezTo>
                    <a:pt x="47" y="5"/>
                    <a:pt x="46" y="6"/>
                    <a:pt x="44" y="6"/>
                  </a:cubicBezTo>
                  <a:cubicBezTo>
                    <a:pt x="42" y="6"/>
                    <a:pt x="40" y="6"/>
                    <a:pt x="38" y="7"/>
                  </a:cubicBezTo>
                  <a:cubicBezTo>
                    <a:pt x="36" y="7"/>
                    <a:pt x="34" y="7"/>
                    <a:pt x="32" y="7"/>
                  </a:cubicBezTo>
                  <a:cubicBezTo>
                    <a:pt x="31" y="8"/>
                    <a:pt x="30" y="8"/>
                    <a:pt x="29" y="8"/>
                  </a:cubicBezTo>
                  <a:cubicBezTo>
                    <a:pt x="28" y="8"/>
                    <a:pt x="27" y="8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24" y="9"/>
                    <a:pt x="23" y="9"/>
                    <a:pt x="23" y="9"/>
                  </a:cubicBezTo>
                  <a:cubicBezTo>
                    <a:pt x="22" y="9"/>
                    <a:pt x="21" y="10"/>
                    <a:pt x="20" y="10"/>
                  </a:cubicBezTo>
                  <a:cubicBezTo>
                    <a:pt x="19" y="10"/>
                    <a:pt x="18" y="10"/>
                    <a:pt x="17" y="11"/>
                  </a:cubicBezTo>
                  <a:cubicBezTo>
                    <a:pt x="17" y="11"/>
                    <a:pt x="16" y="11"/>
                    <a:pt x="15" y="11"/>
                  </a:cubicBezTo>
                  <a:cubicBezTo>
                    <a:pt x="13" y="12"/>
                    <a:pt x="12" y="12"/>
                    <a:pt x="10" y="13"/>
                  </a:cubicBezTo>
                  <a:cubicBezTo>
                    <a:pt x="9" y="13"/>
                    <a:pt x="9" y="13"/>
                    <a:pt x="8" y="13"/>
                  </a:cubicBezTo>
                  <a:cubicBezTo>
                    <a:pt x="7" y="13"/>
                    <a:pt x="7" y="14"/>
                    <a:pt x="6" y="14"/>
                  </a:cubicBezTo>
                  <a:cubicBezTo>
                    <a:pt x="5" y="14"/>
                    <a:pt x="4" y="15"/>
                    <a:pt x="3" y="15"/>
                  </a:cubicBezTo>
                  <a:cubicBezTo>
                    <a:pt x="2" y="15"/>
                    <a:pt x="1" y="15"/>
                    <a:pt x="1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1" y="15"/>
                  </a:cubicBezTo>
                  <a:cubicBezTo>
                    <a:pt x="1" y="15"/>
                    <a:pt x="2" y="14"/>
                    <a:pt x="2" y="14"/>
                  </a:cubicBezTo>
                  <a:cubicBezTo>
                    <a:pt x="3" y="13"/>
                    <a:pt x="4" y="12"/>
                    <a:pt x="5" y="12"/>
                  </a:cubicBezTo>
                  <a:cubicBezTo>
                    <a:pt x="6" y="11"/>
                    <a:pt x="6" y="11"/>
                    <a:pt x="7" y="11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10" y="9"/>
                    <a:pt x="11" y="8"/>
                  </a:cubicBezTo>
                  <a:cubicBezTo>
                    <a:pt x="12" y="8"/>
                    <a:pt x="12" y="7"/>
                    <a:pt x="13" y="7"/>
                  </a:cubicBezTo>
                  <a:cubicBezTo>
                    <a:pt x="14" y="6"/>
                    <a:pt x="15" y="6"/>
                    <a:pt x="16" y="6"/>
                  </a:cubicBezTo>
                  <a:cubicBezTo>
                    <a:pt x="17" y="5"/>
                    <a:pt x="18" y="5"/>
                    <a:pt x="19" y="5"/>
                  </a:cubicBezTo>
                  <a:cubicBezTo>
                    <a:pt x="21" y="4"/>
                    <a:pt x="22" y="3"/>
                    <a:pt x="25" y="3"/>
                  </a:cubicBezTo>
                  <a:cubicBezTo>
                    <a:pt x="27" y="2"/>
                    <a:pt x="29" y="2"/>
                    <a:pt x="31" y="1"/>
                  </a:cubicBezTo>
                  <a:cubicBezTo>
                    <a:pt x="32" y="1"/>
                    <a:pt x="33" y="1"/>
                    <a:pt x="34" y="1"/>
                  </a:cubicBezTo>
                  <a:cubicBezTo>
                    <a:pt x="35" y="1"/>
                    <a:pt x="36" y="1"/>
                    <a:pt x="37" y="1"/>
                  </a:cubicBezTo>
                  <a:cubicBezTo>
                    <a:pt x="38" y="1"/>
                    <a:pt x="39" y="0"/>
                    <a:pt x="40" y="0"/>
                  </a:cubicBezTo>
                  <a:cubicBezTo>
                    <a:pt x="41" y="0"/>
                    <a:pt x="42" y="0"/>
                    <a:pt x="43" y="0"/>
                  </a:cubicBezTo>
                  <a:cubicBezTo>
                    <a:pt x="45" y="1"/>
                    <a:pt x="47" y="1"/>
                    <a:pt x="49" y="1"/>
                  </a:cubicBezTo>
                  <a:cubicBezTo>
                    <a:pt x="50" y="1"/>
                    <a:pt x="51" y="1"/>
                    <a:pt x="52" y="1"/>
                  </a:cubicBezTo>
                  <a:cubicBezTo>
                    <a:pt x="53" y="1"/>
                    <a:pt x="54" y="1"/>
                    <a:pt x="54" y="2"/>
                  </a:cubicBezTo>
                  <a:cubicBezTo>
                    <a:pt x="55" y="2"/>
                    <a:pt x="56" y="2"/>
                    <a:pt x="57" y="2"/>
                  </a:cubicBezTo>
                  <a:cubicBezTo>
                    <a:pt x="57" y="2"/>
                    <a:pt x="58" y="2"/>
                    <a:pt x="59" y="3"/>
                  </a:cubicBezTo>
                  <a:cubicBezTo>
                    <a:pt x="59" y="3"/>
                    <a:pt x="60" y="3"/>
                    <a:pt x="60" y="3"/>
                  </a:cubicBezTo>
                  <a:cubicBezTo>
                    <a:pt x="61" y="3"/>
                    <a:pt x="61" y="3"/>
                    <a:pt x="62" y="4"/>
                  </a:cubicBezTo>
                  <a:cubicBezTo>
                    <a:pt x="63" y="4"/>
                    <a:pt x="63" y="4"/>
                    <a:pt x="64" y="4"/>
                  </a:cubicBezTo>
                  <a:cubicBezTo>
                    <a:pt x="64" y="4"/>
                    <a:pt x="65" y="5"/>
                    <a:pt x="65" y="5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3" name="Freeform 111"/>
            <p:cNvSpPr/>
            <p:nvPr/>
          </p:nvSpPr>
          <p:spPr bwMode="auto">
            <a:xfrm>
              <a:off x="9853613" y="-1036637"/>
              <a:ext cx="25400" cy="261938"/>
            </a:xfrm>
            <a:custGeom>
              <a:avLst/>
              <a:gdLst>
                <a:gd name="T0" fmla="*/ 2 w 6"/>
                <a:gd name="T1" fmla="*/ 62 h 62"/>
                <a:gd name="T2" fmla="*/ 2 w 6"/>
                <a:gd name="T3" fmla="*/ 61 h 62"/>
                <a:gd name="T4" fmla="*/ 2 w 6"/>
                <a:gd name="T5" fmla="*/ 60 h 62"/>
                <a:gd name="T6" fmla="*/ 2 w 6"/>
                <a:gd name="T7" fmla="*/ 59 h 62"/>
                <a:gd name="T8" fmla="*/ 2 w 6"/>
                <a:gd name="T9" fmla="*/ 56 h 62"/>
                <a:gd name="T10" fmla="*/ 2 w 6"/>
                <a:gd name="T11" fmla="*/ 52 h 62"/>
                <a:gd name="T12" fmla="*/ 0 w 6"/>
                <a:gd name="T13" fmla="*/ 42 h 62"/>
                <a:gd name="T14" fmla="*/ 0 w 6"/>
                <a:gd name="T15" fmla="*/ 37 h 62"/>
                <a:gd name="T16" fmla="*/ 0 w 6"/>
                <a:gd name="T17" fmla="*/ 31 h 62"/>
                <a:gd name="T18" fmla="*/ 0 w 6"/>
                <a:gd name="T19" fmla="*/ 25 h 62"/>
                <a:gd name="T20" fmla="*/ 0 w 6"/>
                <a:gd name="T21" fmla="*/ 19 h 62"/>
                <a:gd name="T22" fmla="*/ 1 w 6"/>
                <a:gd name="T23" fmla="*/ 16 h 62"/>
                <a:gd name="T24" fmla="*/ 1 w 6"/>
                <a:gd name="T25" fmla="*/ 14 h 62"/>
                <a:gd name="T26" fmla="*/ 1 w 6"/>
                <a:gd name="T27" fmla="*/ 9 h 62"/>
                <a:gd name="T28" fmla="*/ 0 w 6"/>
                <a:gd name="T29" fmla="*/ 2 h 62"/>
                <a:gd name="T30" fmla="*/ 0 w 6"/>
                <a:gd name="T31" fmla="*/ 0 h 62"/>
                <a:gd name="T32" fmla="*/ 0 w 6"/>
                <a:gd name="T33" fmla="*/ 0 h 62"/>
                <a:gd name="T34" fmla="*/ 0 w 6"/>
                <a:gd name="T35" fmla="*/ 0 h 62"/>
                <a:gd name="T36" fmla="*/ 1 w 6"/>
                <a:gd name="T37" fmla="*/ 2 h 62"/>
                <a:gd name="T38" fmla="*/ 3 w 6"/>
                <a:gd name="T39" fmla="*/ 5 h 62"/>
                <a:gd name="T40" fmla="*/ 4 w 6"/>
                <a:gd name="T41" fmla="*/ 9 h 62"/>
                <a:gd name="T42" fmla="*/ 5 w 6"/>
                <a:gd name="T43" fmla="*/ 14 h 62"/>
                <a:gd name="T44" fmla="*/ 6 w 6"/>
                <a:gd name="T45" fmla="*/ 16 h 62"/>
                <a:gd name="T46" fmla="*/ 6 w 6"/>
                <a:gd name="T47" fmla="*/ 18 h 62"/>
                <a:gd name="T48" fmla="*/ 6 w 6"/>
                <a:gd name="T49" fmla="*/ 19 h 62"/>
                <a:gd name="T50" fmla="*/ 6 w 6"/>
                <a:gd name="T51" fmla="*/ 25 h 62"/>
                <a:gd name="T52" fmla="*/ 6 w 6"/>
                <a:gd name="T53" fmla="*/ 31 h 62"/>
                <a:gd name="T54" fmla="*/ 6 w 6"/>
                <a:gd name="T55" fmla="*/ 36 h 62"/>
                <a:gd name="T56" fmla="*/ 6 w 6"/>
                <a:gd name="T57" fmla="*/ 42 h 62"/>
                <a:gd name="T58" fmla="*/ 6 w 6"/>
                <a:gd name="T59" fmla="*/ 47 h 62"/>
                <a:gd name="T60" fmla="*/ 5 w 6"/>
                <a:gd name="T61" fmla="*/ 52 h 62"/>
                <a:gd name="T62" fmla="*/ 4 w 6"/>
                <a:gd name="T63" fmla="*/ 56 h 62"/>
                <a:gd name="T64" fmla="*/ 3 w 6"/>
                <a:gd name="T65" fmla="*/ 60 h 62"/>
                <a:gd name="T66" fmla="*/ 2 w 6"/>
                <a:gd name="T67" fmla="*/ 61 h 62"/>
                <a:gd name="T68" fmla="*/ 2 w 6"/>
                <a:gd name="T6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" h="62">
                  <a:moveTo>
                    <a:pt x="2" y="62"/>
                  </a:moveTo>
                  <a:cubicBezTo>
                    <a:pt x="2" y="62"/>
                    <a:pt x="2" y="62"/>
                    <a:pt x="2" y="61"/>
                  </a:cubicBezTo>
                  <a:cubicBezTo>
                    <a:pt x="2" y="61"/>
                    <a:pt x="2" y="61"/>
                    <a:pt x="2" y="60"/>
                  </a:cubicBezTo>
                  <a:cubicBezTo>
                    <a:pt x="2" y="60"/>
                    <a:pt x="2" y="60"/>
                    <a:pt x="2" y="59"/>
                  </a:cubicBezTo>
                  <a:cubicBezTo>
                    <a:pt x="2" y="58"/>
                    <a:pt x="2" y="57"/>
                    <a:pt x="2" y="56"/>
                  </a:cubicBezTo>
                  <a:cubicBezTo>
                    <a:pt x="2" y="55"/>
                    <a:pt x="2" y="54"/>
                    <a:pt x="2" y="52"/>
                  </a:cubicBezTo>
                  <a:cubicBezTo>
                    <a:pt x="1" y="49"/>
                    <a:pt x="1" y="46"/>
                    <a:pt x="0" y="42"/>
                  </a:cubicBezTo>
                  <a:cubicBezTo>
                    <a:pt x="0" y="41"/>
                    <a:pt x="0" y="39"/>
                    <a:pt x="0" y="37"/>
                  </a:cubicBezTo>
                  <a:cubicBezTo>
                    <a:pt x="0" y="35"/>
                    <a:pt x="0" y="33"/>
                    <a:pt x="0" y="31"/>
                  </a:cubicBezTo>
                  <a:cubicBezTo>
                    <a:pt x="0" y="29"/>
                    <a:pt x="0" y="27"/>
                    <a:pt x="0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18"/>
                    <a:pt x="0" y="17"/>
                    <a:pt x="1" y="16"/>
                  </a:cubicBezTo>
                  <a:cubicBezTo>
                    <a:pt x="1" y="16"/>
                    <a:pt x="1" y="15"/>
                    <a:pt x="1" y="14"/>
                  </a:cubicBezTo>
                  <a:cubicBezTo>
                    <a:pt x="1" y="12"/>
                    <a:pt x="1" y="11"/>
                    <a:pt x="1" y="9"/>
                  </a:cubicBezTo>
                  <a:cubicBezTo>
                    <a:pt x="1" y="6"/>
                    <a:pt x="0" y="4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1" y="2"/>
                  </a:cubicBezTo>
                  <a:cubicBezTo>
                    <a:pt x="2" y="3"/>
                    <a:pt x="2" y="4"/>
                    <a:pt x="3" y="5"/>
                  </a:cubicBezTo>
                  <a:cubicBezTo>
                    <a:pt x="3" y="6"/>
                    <a:pt x="4" y="7"/>
                    <a:pt x="4" y="9"/>
                  </a:cubicBezTo>
                  <a:cubicBezTo>
                    <a:pt x="5" y="10"/>
                    <a:pt x="5" y="12"/>
                    <a:pt x="5" y="14"/>
                  </a:cubicBezTo>
                  <a:cubicBezTo>
                    <a:pt x="5" y="14"/>
                    <a:pt x="5" y="15"/>
                    <a:pt x="6" y="16"/>
                  </a:cubicBezTo>
                  <a:cubicBezTo>
                    <a:pt x="6" y="17"/>
                    <a:pt x="6" y="17"/>
                    <a:pt x="6" y="18"/>
                  </a:cubicBezTo>
                  <a:cubicBezTo>
                    <a:pt x="6" y="18"/>
                    <a:pt x="6" y="19"/>
                    <a:pt x="6" y="19"/>
                  </a:cubicBezTo>
                  <a:cubicBezTo>
                    <a:pt x="6" y="21"/>
                    <a:pt x="6" y="23"/>
                    <a:pt x="6" y="25"/>
                  </a:cubicBezTo>
                  <a:cubicBezTo>
                    <a:pt x="6" y="27"/>
                    <a:pt x="6" y="29"/>
                    <a:pt x="6" y="31"/>
                  </a:cubicBezTo>
                  <a:cubicBezTo>
                    <a:pt x="6" y="33"/>
                    <a:pt x="6" y="35"/>
                    <a:pt x="6" y="36"/>
                  </a:cubicBezTo>
                  <a:cubicBezTo>
                    <a:pt x="6" y="38"/>
                    <a:pt x="6" y="40"/>
                    <a:pt x="6" y="42"/>
                  </a:cubicBezTo>
                  <a:cubicBezTo>
                    <a:pt x="6" y="44"/>
                    <a:pt x="6" y="46"/>
                    <a:pt x="6" y="47"/>
                  </a:cubicBezTo>
                  <a:cubicBezTo>
                    <a:pt x="6" y="49"/>
                    <a:pt x="5" y="51"/>
                    <a:pt x="5" y="52"/>
                  </a:cubicBezTo>
                  <a:cubicBezTo>
                    <a:pt x="5" y="54"/>
                    <a:pt x="5" y="55"/>
                    <a:pt x="4" y="56"/>
                  </a:cubicBezTo>
                  <a:cubicBezTo>
                    <a:pt x="4" y="58"/>
                    <a:pt x="3" y="59"/>
                    <a:pt x="3" y="60"/>
                  </a:cubicBezTo>
                  <a:cubicBezTo>
                    <a:pt x="3" y="60"/>
                    <a:pt x="2" y="61"/>
                    <a:pt x="2" y="61"/>
                  </a:cubicBezTo>
                  <a:cubicBezTo>
                    <a:pt x="2" y="62"/>
                    <a:pt x="2" y="62"/>
                    <a:pt x="2" y="6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4" name="Freeform 112"/>
            <p:cNvSpPr/>
            <p:nvPr/>
          </p:nvSpPr>
          <p:spPr bwMode="auto">
            <a:xfrm>
              <a:off x="9674226" y="-1046162"/>
              <a:ext cx="182563" cy="246063"/>
            </a:xfrm>
            <a:custGeom>
              <a:avLst/>
              <a:gdLst>
                <a:gd name="T0" fmla="*/ 0 w 43"/>
                <a:gd name="T1" fmla="*/ 58 h 58"/>
                <a:gd name="T2" fmla="*/ 1 w 43"/>
                <a:gd name="T3" fmla="*/ 57 h 58"/>
                <a:gd name="T4" fmla="*/ 2 w 43"/>
                <a:gd name="T5" fmla="*/ 56 h 58"/>
                <a:gd name="T6" fmla="*/ 6 w 43"/>
                <a:gd name="T7" fmla="*/ 49 h 58"/>
                <a:gd name="T8" fmla="*/ 9 w 43"/>
                <a:gd name="T9" fmla="*/ 44 h 58"/>
                <a:gd name="T10" fmla="*/ 11 w 43"/>
                <a:gd name="T11" fmla="*/ 39 h 58"/>
                <a:gd name="T12" fmla="*/ 11 w 43"/>
                <a:gd name="T13" fmla="*/ 38 h 58"/>
                <a:gd name="T14" fmla="*/ 12 w 43"/>
                <a:gd name="T15" fmla="*/ 37 h 58"/>
                <a:gd name="T16" fmla="*/ 13 w 43"/>
                <a:gd name="T17" fmla="*/ 36 h 58"/>
                <a:gd name="T18" fmla="*/ 14 w 43"/>
                <a:gd name="T19" fmla="*/ 33 h 58"/>
                <a:gd name="T20" fmla="*/ 18 w 43"/>
                <a:gd name="T21" fmla="*/ 27 h 58"/>
                <a:gd name="T22" fmla="*/ 22 w 43"/>
                <a:gd name="T23" fmla="*/ 22 h 58"/>
                <a:gd name="T24" fmla="*/ 27 w 43"/>
                <a:gd name="T25" fmla="*/ 17 h 58"/>
                <a:gd name="T26" fmla="*/ 35 w 43"/>
                <a:gd name="T27" fmla="*/ 8 h 58"/>
                <a:gd name="T28" fmla="*/ 41 w 43"/>
                <a:gd name="T29" fmla="*/ 2 h 58"/>
                <a:gd name="T30" fmla="*/ 42 w 43"/>
                <a:gd name="T31" fmla="*/ 1 h 58"/>
                <a:gd name="T32" fmla="*/ 43 w 43"/>
                <a:gd name="T33" fmla="*/ 0 h 58"/>
                <a:gd name="T34" fmla="*/ 43 w 43"/>
                <a:gd name="T35" fmla="*/ 1 h 58"/>
                <a:gd name="T36" fmla="*/ 42 w 43"/>
                <a:gd name="T37" fmla="*/ 3 h 58"/>
                <a:gd name="T38" fmla="*/ 37 w 43"/>
                <a:gd name="T39" fmla="*/ 10 h 58"/>
                <a:gd name="T40" fmla="*/ 31 w 43"/>
                <a:gd name="T41" fmla="*/ 20 h 58"/>
                <a:gd name="T42" fmla="*/ 27 w 43"/>
                <a:gd name="T43" fmla="*/ 25 h 58"/>
                <a:gd name="T44" fmla="*/ 23 w 43"/>
                <a:gd name="T45" fmla="*/ 31 h 58"/>
                <a:gd name="T46" fmla="*/ 19 w 43"/>
                <a:gd name="T47" fmla="*/ 36 h 58"/>
                <a:gd name="T48" fmla="*/ 18 w 43"/>
                <a:gd name="T49" fmla="*/ 39 h 58"/>
                <a:gd name="T50" fmla="*/ 17 w 43"/>
                <a:gd name="T51" fmla="*/ 40 h 58"/>
                <a:gd name="T52" fmla="*/ 16 w 43"/>
                <a:gd name="T53" fmla="*/ 41 h 58"/>
                <a:gd name="T54" fmla="*/ 13 w 43"/>
                <a:gd name="T55" fmla="*/ 47 h 58"/>
                <a:gd name="T56" fmla="*/ 11 w 43"/>
                <a:gd name="T57" fmla="*/ 49 h 58"/>
                <a:gd name="T58" fmla="*/ 10 w 43"/>
                <a:gd name="T59" fmla="*/ 50 h 58"/>
                <a:gd name="T60" fmla="*/ 10 w 43"/>
                <a:gd name="T61" fmla="*/ 51 h 58"/>
                <a:gd name="T62" fmla="*/ 9 w 43"/>
                <a:gd name="T63" fmla="*/ 51 h 58"/>
                <a:gd name="T64" fmla="*/ 6 w 43"/>
                <a:gd name="T65" fmla="*/ 55 h 58"/>
                <a:gd name="T66" fmla="*/ 3 w 43"/>
                <a:gd name="T67" fmla="*/ 57 h 58"/>
                <a:gd name="T68" fmla="*/ 1 w 43"/>
                <a:gd name="T69" fmla="*/ 58 h 58"/>
                <a:gd name="T70" fmla="*/ 0 w 43"/>
                <a:gd name="T71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3" h="58">
                  <a:moveTo>
                    <a:pt x="0" y="58"/>
                  </a:moveTo>
                  <a:cubicBezTo>
                    <a:pt x="0" y="58"/>
                    <a:pt x="0" y="58"/>
                    <a:pt x="1" y="57"/>
                  </a:cubicBezTo>
                  <a:cubicBezTo>
                    <a:pt x="1" y="57"/>
                    <a:pt x="1" y="57"/>
                    <a:pt x="2" y="56"/>
                  </a:cubicBezTo>
                  <a:cubicBezTo>
                    <a:pt x="3" y="54"/>
                    <a:pt x="5" y="52"/>
                    <a:pt x="6" y="49"/>
                  </a:cubicBezTo>
                  <a:cubicBezTo>
                    <a:pt x="7" y="48"/>
                    <a:pt x="8" y="46"/>
                    <a:pt x="9" y="44"/>
                  </a:cubicBezTo>
                  <a:cubicBezTo>
                    <a:pt x="9" y="43"/>
                    <a:pt x="10" y="41"/>
                    <a:pt x="11" y="39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2" y="36"/>
                    <a:pt x="13" y="36"/>
                  </a:cubicBezTo>
                  <a:cubicBezTo>
                    <a:pt x="13" y="35"/>
                    <a:pt x="14" y="34"/>
                    <a:pt x="14" y="33"/>
                  </a:cubicBezTo>
                  <a:cubicBezTo>
                    <a:pt x="16" y="31"/>
                    <a:pt x="17" y="29"/>
                    <a:pt x="18" y="27"/>
                  </a:cubicBezTo>
                  <a:cubicBezTo>
                    <a:pt x="20" y="25"/>
                    <a:pt x="21" y="23"/>
                    <a:pt x="22" y="22"/>
                  </a:cubicBezTo>
                  <a:cubicBezTo>
                    <a:pt x="24" y="20"/>
                    <a:pt x="25" y="18"/>
                    <a:pt x="27" y="17"/>
                  </a:cubicBezTo>
                  <a:cubicBezTo>
                    <a:pt x="30" y="13"/>
                    <a:pt x="32" y="11"/>
                    <a:pt x="35" y="8"/>
                  </a:cubicBezTo>
                  <a:cubicBezTo>
                    <a:pt x="37" y="6"/>
                    <a:pt x="39" y="4"/>
                    <a:pt x="41" y="2"/>
                  </a:cubicBezTo>
                  <a:cubicBezTo>
                    <a:pt x="41" y="2"/>
                    <a:pt x="42" y="1"/>
                    <a:pt x="42" y="1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1"/>
                    <a:pt x="43" y="1"/>
                  </a:cubicBezTo>
                  <a:cubicBezTo>
                    <a:pt x="42" y="2"/>
                    <a:pt x="42" y="2"/>
                    <a:pt x="42" y="3"/>
                  </a:cubicBezTo>
                  <a:cubicBezTo>
                    <a:pt x="41" y="5"/>
                    <a:pt x="39" y="7"/>
                    <a:pt x="37" y="10"/>
                  </a:cubicBezTo>
                  <a:cubicBezTo>
                    <a:pt x="36" y="13"/>
                    <a:pt x="33" y="17"/>
                    <a:pt x="31" y="20"/>
                  </a:cubicBezTo>
                  <a:cubicBezTo>
                    <a:pt x="30" y="22"/>
                    <a:pt x="28" y="24"/>
                    <a:pt x="27" y="25"/>
                  </a:cubicBezTo>
                  <a:cubicBezTo>
                    <a:pt x="26" y="27"/>
                    <a:pt x="25" y="29"/>
                    <a:pt x="23" y="31"/>
                  </a:cubicBezTo>
                  <a:cubicBezTo>
                    <a:pt x="22" y="32"/>
                    <a:pt x="21" y="34"/>
                    <a:pt x="19" y="36"/>
                  </a:cubicBezTo>
                  <a:cubicBezTo>
                    <a:pt x="19" y="37"/>
                    <a:pt x="18" y="38"/>
                    <a:pt x="18" y="39"/>
                  </a:cubicBezTo>
                  <a:cubicBezTo>
                    <a:pt x="17" y="39"/>
                    <a:pt x="17" y="40"/>
                    <a:pt x="17" y="40"/>
                  </a:cubicBezTo>
                  <a:cubicBezTo>
                    <a:pt x="16" y="40"/>
                    <a:pt x="16" y="41"/>
                    <a:pt x="16" y="41"/>
                  </a:cubicBezTo>
                  <a:cubicBezTo>
                    <a:pt x="15" y="43"/>
                    <a:pt x="14" y="45"/>
                    <a:pt x="13" y="47"/>
                  </a:cubicBezTo>
                  <a:cubicBezTo>
                    <a:pt x="12" y="47"/>
                    <a:pt x="12" y="48"/>
                    <a:pt x="11" y="49"/>
                  </a:cubicBezTo>
                  <a:cubicBezTo>
                    <a:pt x="11" y="49"/>
                    <a:pt x="11" y="50"/>
                    <a:pt x="10" y="50"/>
                  </a:cubicBezTo>
                  <a:cubicBezTo>
                    <a:pt x="10" y="50"/>
                    <a:pt x="10" y="50"/>
                    <a:pt x="10" y="51"/>
                  </a:cubicBezTo>
                  <a:cubicBezTo>
                    <a:pt x="10" y="51"/>
                    <a:pt x="10" y="51"/>
                    <a:pt x="9" y="51"/>
                  </a:cubicBezTo>
                  <a:cubicBezTo>
                    <a:pt x="8" y="53"/>
                    <a:pt x="7" y="54"/>
                    <a:pt x="6" y="55"/>
                  </a:cubicBezTo>
                  <a:cubicBezTo>
                    <a:pt x="5" y="56"/>
                    <a:pt x="4" y="56"/>
                    <a:pt x="3" y="57"/>
                  </a:cubicBezTo>
                  <a:cubicBezTo>
                    <a:pt x="2" y="57"/>
                    <a:pt x="1" y="58"/>
                    <a:pt x="1" y="58"/>
                  </a:cubicBezTo>
                  <a:cubicBezTo>
                    <a:pt x="0" y="58"/>
                    <a:pt x="0" y="58"/>
                    <a:pt x="0" y="58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5" name="Freeform 113"/>
            <p:cNvSpPr/>
            <p:nvPr/>
          </p:nvSpPr>
          <p:spPr bwMode="auto">
            <a:xfrm>
              <a:off x="9686926" y="-1036637"/>
              <a:ext cx="166688" cy="88900"/>
            </a:xfrm>
            <a:custGeom>
              <a:avLst/>
              <a:gdLst>
                <a:gd name="T0" fmla="*/ 39 w 39"/>
                <a:gd name="T1" fmla="*/ 0 h 21"/>
                <a:gd name="T2" fmla="*/ 37 w 39"/>
                <a:gd name="T3" fmla="*/ 1 h 21"/>
                <a:gd name="T4" fmla="*/ 32 w 39"/>
                <a:gd name="T5" fmla="*/ 3 h 21"/>
                <a:gd name="T6" fmla="*/ 26 w 39"/>
                <a:gd name="T7" fmla="*/ 6 h 21"/>
                <a:gd name="T8" fmla="*/ 23 w 39"/>
                <a:gd name="T9" fmla="*/ 8 h 21"/>
                <a:gd name="T10" fmla="*/ 19 w 39"/>
                <a:gd name="T11" fmla="*/ 10 h 21"/>
                <a:gd name="T12" fmla="*/ 15 w 39"/>
                <a:gd name="T13" fmla="*/ 12 h 21"/>
                <a:gd name="T14" fmla="*/ 12 w 39"/>
                <a:gd name="T15" fmla="*/ 14 h 21"/>
                <a:gd name="T16" fmla="*/ 6 w 39"/>
                <a:gd name="T17" fmla="*/ 17 h 21"/>
                <a:gd name="T18" fmla="*/ 2 w 39"/>
                <a:gd name="T19" fmla="*/ 20 h 21"/>
                <a:gd name="T20" fmla="*/ 0 w 39"/>
                <a:gd name="T21" fmla="*/ 21 h 21"/>
                <a:gd name="T22" fmla="*/ 1 w 39"/>
                <a:gd name="T23" fmla="*/ 19 h 21"/>
                <a:gd name="T24" fmla="*/ 3 w 39"/>
                <a:gd name="T25" fmla="*/ 18 h 21"/>
                <a:gd name="T26" fmla="*/ 5 w 39"/>
                <a:gd name="T27" fmla="*/ 16 h 21"/>
                <a:gd name="T28" fmla="*/ 7 w 39"/>
                <a:gd name="T29" fmla="*/ 14 h 21"/>
                <a:gd name="T30" fmla="*/ 10 w 39"/>
                <a:gd name="T31" fmla="*/ 11 h 21"/>
                <a:gd name="T32" fmla="*/ 14 w 39"/>
                <a:gd name="T33" fmla="*/ 9 h 21"/>
                <a:gd name="T34" fmla="*/ 17 w 39"/>
                <a:gd name="T35" fmla="*/ 7 h 21"/>
                <a:gd name="T36" fmla="*/ 21 w 39"/>
                <a:gd name="T37" fmla="*/ 5 h 21"/>
                <a:gd name="T38" fmla="*/ 25 w 39"/>
                <a:gd name="T39" fmla="*/ 3 h 21"/>
                <a:gd name="T40" fmla="*/ 28 w 39"/>
                <a:gd name="T41" fmla="*/ 2 h 21"/>
                <a:gd name="T42" fmla="*/ 32 w 39"/>
                <a:gd name="T43" fmla="*/ 1 h 21"/>
                <a:gd name="T44" fmla="*/ 34 w 39"/>
                <a:gd name="T45" fmla="*/ 1 h 21"/>
                <a:gd name="T46" fmla="*/ 37 w 39"/>
                <a:gd name="T47" fmla="*/ 0 h 21"/>
                <a:gd name="T48" fmla="*/ 39 w 39"/>
                <a:gd name="T4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" h="21">
                  <a:moveTo>
                    <a:pt x="39" y="0"/>
                  </a:moveTo>
                  <a:cubicBezTo>
                    <a:pt x="39" y="0"/>
                    <a:pt x="38" y="0"/>
                    <a:pt x="37" y="1"/>
                  </a:cubicBezTo>
                  <a:cubicBezTo>
                    <a:pt x="36" y="1"/>
                    <a:pt x="34" y="2"/>
                    <a:pt x="32" y="3"/>
                  </a:cubicBezTo>
                  <a:cubicBezTo>
                    <a:pt x="31" y="4"/>
                    <a:pt x="28" y="5"/>
                    <a:pt x="26" y="6"/>
                  </a:cubicBezTo>
                  <a:cubicBezTo>
                    <a:pt x="25" y="7"/>
                    <a:pt x="24" y="7"/>
                    <a:pt x="23" y="8"/>
                  </a:cubicBezTo>
                  <a:cubicBezTo>
                    <a:pt x="21" y="9"/>
                    <a:pt x="20" y="9"/>
                    <a:pt x="19" y="10"/>
                  </a:cubicBezTo>
                  <a:cubicBezTo>
                    <a:pt x="18" y="11"/>
                    <a:pt x="17" y="11"/>
                    <a:pt x="15" y="12"/>
                  </a:cubicBezTo>
                  <a:cubicBezTo>
                    <a:pt x="14" y="13"/>
                    <a:pt x="13" y="13"/>
                    <a:pt x="12" y="14"/>
                  </a:cubicBezTo>
                  <a:cubicBezTo>
                    <a:pt x="10" y="15"/>
                    <a:pt x="8" y="16"/>
                    <a:pt x="6" y="17"/>
                  </a:cubicBezTo>
                  <a:cubicBezTo>
                    <a:pt x="4" y="18"/>
                    <a:pt x="3" y="19"/>
                    <a:pt x="2" y="20"/>
                  </a:cubicBezTo>
                  <a:cubicBezTo>
                    <a:pt x="1" y="21"/>
                    <a:pt x="0" y="21"/>
                    <a:pt x="0" y="21"/>
                  </a:cubicBezTo>
                  <a:cubicBezTo>
                    <a:pt x="0" y="21"/>
                    <a:pt x="0" y="20"/>
                    <a:pt x="1" y="19"/>
                  </a:cubicBezTo>
                  <a:cubicBezTo>
                    <a:pt x="2" y="19"/>
                    <a:pt x="2" y="18"/>
                    <a:pt x="3" y="18"/>
                  </a:cubicBezTo>
                  <a:cubicBezTo>
                    <a:pt x="3" y="17"/>
                    <a:pt x="4" y="16"/>
                    <a:pt x="5" y="16"/>
                  </a:cubicBezTo>
                  <a:cubicBezTo>
                    <a:pt x="6" y="15"/>
                    <a:pt x="6" y="14"/>
                    <a:pt x="7" y="14"/>
                  </a:cubicBezTo>
                  <a:cubicBezTo>
                    <a:pt x="8" y="13"/>
                    <a:pt x="9" y="12"/>
                    <a:pt x="10" y="11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5" y="8"/>
                    <a:pt x="16" y="8"/>
                    <a:pt x="17" y="7"/>
                  </a:cubicBezTo>
                  <a:cubicBezTo>
                    <a:pt x="19" y="6"/>
                    <a:pt x="20" y="6"/>
                    <a:pt x="21" y="5"/>
                  </a:cubicBezTo>
                  <a:cubicBezTo>
                    <a:pt x="22" y="4"/>
                    <a:pt x="24" y="4"/>
                    <a:pt x="25" y="3"/>
                  </a:cubicBezTo>
                  <a:cubicBezTo>
                    <a:pt x="26" y="3"/>
                    <a:pt x="27" y="2"/>
                    <a:pt x="28" y="2"/>
                  </a:cubicBezTo>
                  <a:cubicBezTo>
                    <a:pt x="30" y="2"/>
                    <a:pt x="31" y="1"/>
                    <a:pt x="32" y="1"/>
                  </a:cubicBezTo>
                  <a:cubicBezTo>
                    <a:pt x="33" y="1"/>
                    <a:pt x="34" y="1"/>
                    <a:pt x="34" y="1"/>
                  </a:cubicBezTo>
                  <a:cubicBezTo>
                    <a:pt x="35" y="0"/>
                    <a:pt x="36" y="0"/>
                    <a:pt x="37" y="0"/>
                  </a:cubicBezTo>
                  <a:cubicBezTo>
                    <a:pt x="38" y="0"/>
                    <a:pt x="39" y="0"/>
                    <a:pt x="39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6" name="Freeform 114"/>
            <p:cNvSpPr/>
            <p:nvPr/>
          </p:nvSpPr>
          <p:spPr bwMode="auto">
            <a:xfrm>
              <a:off x="9798051" y="-1041400"/>
              <a:ext cx="55563" cy="203200"/>
            </a:xfrm>
            <a:custGeom>
              <a:avLst/>
              <a:gdLst>
                <a:gd name="T0" fmla="*/ 0 w 13"/>
                <a:gd name="T1" fmla="*/ 48 h 48"/>
                <a:gd name="T2" fmla="*/ 0 w 13"/>
                <a:gd name="T3" fmla="*/ 46 h 48"/>
                <a:gd name="T4" fmla="*/ 2 w 13"/>
                <a:gd name="T5" fmla="*/ 41 h 48"/>
                <a:gd name="T6" fmla="*/ 4 w 13"/>
                <a:gd name="T7" fmla="*/ 33 h 48"/>
                <a:gd name="T8" fmla="*/ 5 w 13"/>
                <a:gd name="T9" fmla="*/ 29 h 48"/>
                <a:gd name="T10" fmla="*/ 7 w 13"/>
                <a:gd name="T11" fmla="*/ 24 h 48"/>
                <a:gd name="T12" fmla="*/ 11 w 13"/>
                <a:gd name="T13" fmla="*/ 7 h 48"/>
                <a:gd name="T14" fmla="*/ 12 w 13"/>
                <a:gd name="T15" fmla="*/ 2 h 48"/>
                <a:gd name="T16" fmla="*/ 13 w 13"/>
                <a:gd name="T17" fmla="*/ 0 h 48"/>
                <a:gd name="T18" fmla="*/ 13 w 13"/>
                <a:gd name="T19" fmla="*/ 2 h 48"/>
                <a:gd name="T20" fmla="*/ 13 w 13"/>
                <a:gd name="T21" fmla="*/ 4 h 48"/>
                <a:gd name="T22" fmla="*/ 13 w 13"/>
                <a:gd name="T23" fmla="*/ 8 h 48"/>
                <a:gd name="T24" fmla="*/ 12 w 13"/>
                <a:gd name="T25" fmla="*/ 12 h 48"/>
                <a:gd name="T26" fmla="*/ 12 w 13"/>
                <a:gd name="T27" fmla="*/ 16 h 48"/>
                <a:gd name="T28" fmla="*/ 11 w 13"/>
                <a:gd name="T29" fmla="*/ 20 h 48"/>
                <a:gd name="T30" fmla="*/ 10 w 13"/>
                <a:gd name="T31" fmla="*/ 25 h 48"/>
                <a:gd name="T32" fmla="*/ 9 w 13"/>
                <a:gd name="T33" fmla="*/ 30 h 48"/>
                <a:gd name="T34" fmla="*/ 7 w 13"/>
                <a:gd name="T35" fmla="*/ 34 h 48"/>
                <a:gd name="T36" fmla="*/ 5 w 13"/>
                <a:gd name="T37" fmla="*/ 38 h 48"/>
                <a:gd name="T38" fmla="*/ 4 w 13"/>
                <a:gd name="T39" fmla="*/ 41 h 48"/>
                <a:gd name="T40" fmla="*/ 2 w 13"/>
                <a:gd name="T41" fmla="*/ 44 h 48"/>
                <a:gd name="T42" fmla="*/ 1 w 13"/>
                <a:gd name="T43" fmla="*/ 47 h 48"/>
                <a:gd name="T44" fmla="*/ 0 w 13"/>
                <a:gd name="T4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" h="48">
                  <a:moveTo>
                    <a:pt x="0" y="48"/>
                  </a:moveTo>
                  <a:cubicBezTo>
                    <a:pt x="0" y="48"/>
                    <a:pt x="0" y="48"/>
                    <a:pt x="0" y="46"/>
                  </a:cubicBezTo>
                  <a:cubicBezTo>
                    <a:pt x="1" y="45"/>
                    <a:pt x="1" y="43"/>
                    <a:pt x="2" y="41"/>
                  </a:cubicBezTo>
                  <a:cubicBezTo>
                    <a:pt x="3" y="38"/>
                    <a:pt x="3" y="36"/>
                    <a:pt x="4" y="33"/>
                  </a:cubicBezTo>
                  <a:cubicBezTo>
                    <a:pt x="5" y="32"/>
                    <a:pt x="5" y="30"/>
                    <a:pt x="5" y="29"/>
                  </a:cubicBezTo>
                  <a:cubicBezTo>
                    <a:pt x="6" y="27"/>
                    <a:pt x="6" y="26"/>
                    <a:pt x="7" y="24"/>
                  </a:cubicBezTo>
                  <a:cubicBezTo>
                    <a:pt x="8" y="18"/>
                    <a:pt x="10" y="12"/>
                    <a:pt x="11" y="7"/>
                  </a:cubicBezTo>
                  <a:cubicBezTo>
                    <a:pt x="11" y="5"/>
                    <a:pt x="12" y="3"/>
                    <a:pt x="12" y="2"/>
                  </a:cubicBezTo>
                  <a:cubicBezTo>
                    <a:pt x="12" y="1"/>
                    <a:pt x="13" y="0"/>
                    <a:pt x="13" y="0"/>
                  </a:cubicBezTo>
                  <a:cubicBezTo>
                    <a:pt x="13" y="0"/>
                    <a:pt x="13" y="1"/>
                    <a:pt x="13" y="2"/>
                  </a:cubicBezTo>
                  <a:cubicBezTo>
                    <a:pt x="13" y="3"/>
                    <a:pt x="13" y="3"/>
                    <a:pt x="13" y="4"/>
                  </a:cubicBezTo>
                  <a:cubicBezTo>
                    <a:pt x="13" y="5"/>
                    <a:pt x="13" y="7"/>
                    <a:pt x="13" y="8"/>
                  </a:cubicBezTo>
                  <a:cubicBezTo>
                    <a:pt x="13" y="9"/>
                    <a:pt x="13" y="10"/>
                    <a:pt x="12" y="12"/>
                  </a:cubicBezTo>
                  <a:cubicBezTo>
                    <a:pt x="12" y="13"/>
                    <a:pt x="12" y="14"/>
                    <a:pt x="12" y="16"/>
                  </a:cubicBezTo>
                  <a:cubicBezTo>
                    <a:pt x="12" y="17"/>
                    <a:pt x="11" y="19"/>
                    <a:pt x="11" y="20"/>
                  </a:cubicBezTo>
                  <a:cubicBezTo>
                    <a:pt x="11" y="22"/>
                    <a:pt x="10" y="23"/>
                    <a:pt x="10" y="25"/>
                  </a:cubicBezTo>
                  <a:cubicBezTo>
                    <a:pt x="9" y="27"/>
                    <a:pt x="9" y="28"/>
                    <a:pt x="9" y="30"/>
                  </a:cubicBezTo>
                  <a:cubicBezTo>
                    <a:pt x="8" y="31"/>
                    <a:pt x="8" y="33"/>
                    <a:pt x="7" y="34"/>
                  </a:cubicBezTo>
                  <a:cubicBezTo>
                    <a:pt x="7" y="35"/>
                    <a:pt x="6" y="37"/>
                    <a:pt x="5" y="38"/>
                  </a:cubicBezTo>
                  <a:cubicBezTo>
                    <a:pt x="5" y="39"/>
                    <a:pt x="4" y="40"/>
                    <a:pt x="4" y="41"/>
                  </a:cubicBezTo>
                  <a:cubicBezTo>
                    <a:pt x="3" y="43"/>
                    <a:pt x="3" y="44"/>
                    <a:pt x="2" y="44"/>
                  </a:cubicBezTo>
                  <a:cubicBezTo>
                    <a:pt x="2" y="45"/>
                    <a:pt x="1" y="46"/>
                    <a:pt x="1" y="47"/>
                  </a:cubicBezTo>
                  <a:cubicBezTo>
                    <a:pt x="0" y="48"/>
                    <a:pt x="0" y="48"/>
                    <a:pt x="0" y="48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7" name="Freeform 115"/>
            <p:cNvSpPr/>
            <p:nvPr/>
          </p:nvSpPr>
          <p:spPr bwMode="auto">
            <a:xfrm>
              <a:off x="9777413" y="-1114425"/>
              <a:ext cx="142875" cy="141288"/>
            </a:xfrm>
            <a:custGeom>
              <a:avLst/>
              <a:gdLst>
                <a:gd name="T0" fmla="*/ 27 w 34"/>
                <a:gd name="T1" fmla="*/ 7 h 33"/>
                <a:gd name="T2" fmla="*/ 33 w 34"/>
                <a:gd name="T3" fmla="*/ 33 h 33"/>
                <a:gd name="T4" fmla="*/ 0 w 34"/>
                <a:gd name="T5" fmla="*/ 7 h 33"/>
                <a:gd name="T6" fmla="*/ 27 w 34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33">
                  <a:moveTo>
                    <a:pt x="27" y="7"/>
                  </a:moveTo>
                  <a:cubicBezTo>
                    <a:pt x="32" y="16"/>
                    <a:pt x="34" y="24"/>
                    <a:pt x="33" y="33"/>
                  </a:cubicBezTo>
                  <a:cubicBezTo>
                    <a:pt x="33" y="33"/>
                    <a:pt x="7" y="18"/>
                    <a:pt x="0" y="7"/>
                  </a:cubicBezTo>
                  <a:cubicBezTo>
                    <a:pt x="0" y="7"/>
                    <a:pt x="19" y="0"/>
                    <a:pt x="27" y="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8" name="Freeform 116"/>
            <p:cNvSpPr/>
            <p:nvPr/>
          </p:nvSpPr>
          <p:spPr bwMode="auto">
            <a:xfrm>
              <a:off x="9866313" y="-2079625"/>
              <a:ext cx="1131888" cy="1017588"/>
            </a:xfrm>
            <a:custGeom>
              <a:avLst/>
              <a:gdLst>
                <a:gd name="T0" fmla="*/ 267 w 267"/>
                <a:gd name="T1" fmla="*/ 4 h 240"/>
                <a:gd name="T2" fmla="*/ 3 w 267"/>
                <a:gd name="T3" fmla="*/ 240 h 240"/>
                <a:gd name="T4" fmla="*/ 0 w 267"/>
                <a:gd name="T5" fmla="*/ 238 h 240"/>
                <a:gd name="T6" fmla="*/ 265 w 267"/>
                <a:gd name="T7" fmla="*/ 0 h 240"/>
                <a:gd name="T8" fmla="*/ 267 w 267"/>
                <a:gd name="T9" fmla="*/ 4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7" h="240">
                  <a:moveTo>
                    <a:pt x="267" y="4"/>
                  </a:moveTo>
                  <a:cubicBezTo>
                    <a:pt x="219" y="28"/>
                    <a:pt x="13" y="223"/>
                    <a:pt x="3" y="240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0" y="221"/>
                    <a:pt x="217" y="25"/>
                    <a:pt x="265" y="0"/>
                  </a:cubicBezTo>
                  <a:lnTo>
                    <a:pt x="267" y="4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9" name="Freeform 117"/>
            <p:cNvSpPr/>
            <p:nvPr/>
          </p:nvSpPr>
          <p:spPr bwMode="auto">
            <a:xfrm>
              <a:off x="9590088" y="-1808162"/>
              <a:ext cx="377825" cy="520700"/>
            </a:xfrm>
            <a:custGeom>
              <a:avLst/>
              <a:gdLst>
                <a:gd name="T0" fmla="*/ 89 w 89"/>
                <a:gd name="T1" fmla="*/ 50 h 123"/>
                <a:gd name="T2" fmla="*/ 46 w 89"/>
                <a:gd name="T3" fmla="*/ 114 h 123"/>
                <a:gd name="T4" fmla="*/ 40 w 89"/>
                <a:gd name="T5" fmla="*/ 87 h 123"/>
                <a:gd name="T6" fmla="*/ 9 w 89"/>
                <a:gd name="T7" fmla="*/ 80 h 123"/>
                <a:gd name="T8" fmla="*/ 29 w 89"/>
                <a:gd name="T9" fmla="*/ 50 h 123"/>
                <a:gd name="T10" fmla="*/ 11 w 89"/>
                <a:gd name="T11" fmla="*/ 21 h 123"/>
                <a:gd name="T12" fmla="*/ 89 w 89"/>
                <a:gd name="T13" fmla="*/ 5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23">
                  <a:moveTo>
                    <a:pt x="89" y="50"/>
                  </a:moveTo>
                  <a:cubicBezTo>
                    <a:pt x="89" y="50"/>
                    <a:pt x="77" y="123"/>
                    <a:pt x="46" y="114"/>
                  </a:cubicBezTo>
                  <a:cubicBezTo>
                    <a:pt x="25" y="107"/>
                    <a:pt x="40" y="87"/>
                    <a:pt x="40" y="87"/>
                  </a:cubicBezTo>
                  <a:cubicBezTo>
                    <a:pt x="40" y="87"/>
                    <a:pt x="17" y="98"/>
                    <a:pt x="9" y="80"/>
                  </a:cubicBezTo>
                  <a:cubicBezTo>
                    <a:pt x="0" y="62"/>
                    <a:pt x="29" y="50"/>
                    <a:pt x="29" y="50"/>
                  </a:cubicBezTo>
                  <a:cubicBezTo>
                    <a:pt x="29" y="50"/>
                    <a:pt x="10" y="42"/>
                    <a:pt x="11" y="21"/>
                  </a:cubicBezTo>
                  <a:cubicBezTo>
                    <a:pt x="12" y="0"/>
                    <a:pt x="69" y="25"/>
                    <a:pt x="89" y="50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0" name="Freeform 118"/>
            <p:cNvSpPr/>
            <p:nvPr/>
          </p:nvSpPr>
          <p:spPr bwMode="auto">
            <a:xfrm>
              <a:off x="9671051" y="-1703387"/>
              <a:ext cx="258763" cy="106363"/>
            </a:xfrm>
            <a:custGeom>
              <a:avLst/>
              <a:gdLst>
                <a:gd name="T0" fmla="*/ 61 w 61"/>
                <a:gd name="T1" fmla="*/ 25 h 25"/>
                <a:gd name="T2" fmla="*/ 60 w 61"/>
                <a:gd name="T3" fmla="*/ 25 h 25"/>
                <a:gd name="T4" fmla="*/ 59 w 61"/>
                <a:gd name="T5" fmla="*/ 24 h 25"/>
                <a:gd name="T6" fmla="*/ 56 w 61"/>
                <a:gd name="T7" fmla="*/ 22 h 25"/>
                <a:gd name="T8" fmla="*/ 52 w 61"/>
                <a:gd name="T9" fmla="*/ 20 h 25"/>
                <a:gd name="T10" fmla="*/ 50 w 61"/>
                <a:gd name="T11" fmla="*/ 19 h 25"/>
                <a:gd name="T12" fmla="*/ 47 w 61"/>
                <a:gd name="T13" fmla="*/ 18 h 25"/>
                <a:gd name="T14" fmla="*/ 43 w 61"/>
                <a:gd name="T15" fmla="*/ 16 h 25"/>
                <a:gd name="T16" fmla="*/ 37 w 61"/>
                <a:gd name="T17" fmla="*/ 13 h 25"/>
                <a:gd name="T18" fmla="*/ 32 w 61"/>
                <a:gd name="T19" fmla="*/ 11 h 25"/>
                <a:gd name="T20" fmla="*/ 29 w 61"/>
                <a:gd name="T21" fmla="*/ 10 h 25"/>
                <a:gd name="T22" fmla="*/ 26 w 61"/>
                <a:gd name="T23" fmla="*/ 9 h 25"/>
                <a:gd name="T24" fmla="*/ 25 w 61"/>
                <a:gd name="T25" fmla="*/ 8 h 25"/>
                <a:gd name="T26" fmla="*/ 23 w 61"/>
                <a:gd name="T27" fmla="*/ 8 h 25"/>
                <a:gd name="T28" fmla="*/ 20 w 61"/>
                <a:gd name="T29" fmla="*/ 7 h 25"/>
                <a:gd name="T30" fmla="*/ 18 w 61"/>
                <a:gd name="T31" fmla="*/ 6 h 25"/>
                <a:gd name="T32" fmla="*/ 15 w 61"/>
                <a:gd name="T33" fmla="*/ 5 h 25"/>
                <a:gd name="T34" fmla="*/ 10 w 61"/>
                <a:gd name="T35" fmla="*/ 4 h 25"/>
                <a:gd name="T36" fmla="*/ 8 w 61"/>
                <a:gd name="T37" fmla="*/ 3 h 25"/>
                <a:gd name="T38" fmla="*/ 6 w 61"/>
                <a:gd name="T39" fmla="*/ 3 h 25"/>
                <a:gd name="T40" fmla="*/ 3 w 61"/>
                <a:gd name="T41" fmla="*/ 2 h 25"/>
                <a:gd name="T42" fmla="*/ 1 w 61"/>
                <a:gd name="T43" fmla="*/ 1 h 25"/>
                <a:gd name="T44" fmla="*/ 0 w 61"/>
                <a:gd name="T45" fmla="*/ 1 h 25"/>
                <a:gd name="T46" fmla="*/ 1 w 61"/>
                <a:gd name="T47" fmla="*/ 1 h 25"/>
                <a:gd name="T48" fmla="*/ 3 w 61"/>
                <a:gd name="T49" fmla="*/ 1 h 25"/>
                <a:gd name="T50" fmla="*/ 6 w 61"/>
                <a:gd name="T51" fmla="*/ 0 h 25"/>
                <a:gd name="T52" fmla="*/ 9 w 61"/>
                <a:gd name="T53" fmla="*/ 0 h 25"/>
                <a:gd name="T54" fmla="*/ 11 w 61"/>
                <a:gd name="T55" fmla="*/ 0 h 25"/>
                <a:gd name="T56" fmla="*/ 13 w 61"/>
                <a:gd name="T57" fmla="*/ 0 h 25"/>
                <a:gd name="T58" fmla="*/ 16 w 61"/>
                <a:gd name="T59" fmla="*/ 1 h 25"/>
                <a:gd name="T60" fmla="*/ 19 w 61"/>
                <a:gd name="T61" fmla="*/ 1 h 25"/>
                <a:gd name="T62" fmla="*/ 22 w 61"/>
                <a:gd name="T63" fmla="*/ 1 h 25"/>
                <a:gd name="T64" fmla="*/ 28 w 61"/>
                <a:gd name="T65" fmla="*/ 3 h 25"/>
                <a:gd name="T66" fmla="*/ 34 w 61"/>
                <a:gd name="T67" fmla="*/ 5 h 25"/>
                <a:gd name="T68" fmla="*/ 37 w 61"/>
                <a:gd name="T69" fmla="*/ 6 h 25"/>
                <a:gd name="T70" fmla="*/ 40 w 61"/>
                <a:gd name="T71" fmla="*/ 8 h 25"/>
                <a:gd name="T72" fmla="*/ 43 w 61"/>
                <a:gd name="T73" fmla="*/ 9 h 25"/>
                <a:gd name="T74" fmla="*/ 45 w 61"/>
                <a:gd name="T75" fmla="*/ 11 h 25"/>
                <a:gd name="T76" fmla="*/ 50 w 61"/>
                <a:gd name="T77" fmla="*/ 14 h 25"/>
                <a:gd name="T78" fmla="*/ 52 w 61"/>
                <a:gd name="T79" fmla="*/ 16 h 25"/>
                <a:gd name="T80" fmla="*/ 54 w 61"/>
                <a:gd name="T81" fmla="*/ 17 h 25"/>
                <a:gd name="T82" fmla="*/ 56 w 61"/>
                <a:gd name="T83" fmla="*/ 19 h 25"/>
                <a:gd name="T84" fmla="*/ 57 w 61"/>
                <a:gd name="T85" fmla="*/ 20 h 25"/>
                <a:gd name="T86" fmla="*/ 58 w 61"/>
                <a:gd name="T87" fmla="*/ 22 h 25"/>
                <a:gd name="T88" fmla="*/ 59 w 61"/>
                <a:gd name="T89" fmla="*/ 23 h 25"/>
                <a:gd name="T90" fmla="*/ 61 w 61"/>
                <a:gd name="T91" fmla="*/ 25 h 25"/>
                <a:gd name="T92" fmla="*/ 61 w 61"/>
                <a:gd name="T93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1" h="25">
                  <a:moveTo>
                    <a:pt x="61" y="25"/>
                  </a:moveTo>
                  <a:cubicBezTo>
                    <a:pt x="61" y="25"/>
                    <a:pt x="61" y="25"/>
                    <a:pt x="60" y="25"/>
                  </a:cubicBezTo>
                  <a:cubicBezTo>
                    <a:pt x="60" y="25"/>
                    <a:pt x="59" y="24"/>
                    <a:pt x="59" y="24"/>
                  </a:cubicBezTo>
                  <a:cubicBezTo>
                    <a:pt x="58" y="23"/>
                    <a:pt x="57" y="23"/>
                    <a:pt x="56" y="22"/>
                  </a:cubicBezTo>
                  <a:cubicBezTo>
                    <a:pt x="54" y="22"/>
                    <a:pt x="53" y="21"/>
                    <a:pt x="52" y="20"/>
                  </a:cubicBezTo>
                  <a:cubicBezTo>
                    <a:pt x="51" y="20"/>
                    <a:pt x="50" y="20"/>
                    <a:pt x="50" y="19"/>
                  </a:cubicBezTo>
                  <a:cubicBezTo>
                    <a:pt x="49" y="19"/>
                    <a:pt x="48" y="18"/>
                    <a:pt x="47" y="18"/>
                  </a:cubicBezTo>
                  <a:cubicBezTo>
                    <a:pt x="46" y="17"/>
                    <a:pt x="44" y="16"/>
                    <a:pt x="43" y="16"/>
                  </a:cubicBezTo>
                  <a:cubicBezTo>
                    <a:pt x="41" y="15"/>
                    <a:pt x="39" y="14"/>
                    <a:pt x="37" y="13"/>
                  </a:cubicBezTo>
                  <a:cubicBezTo>
                    <a:pt x="35" y="12"/>
                    <a:pt x="33" y="12"/>
                    <a:pt x="32" y="11"/>
                  </a:cubicBezTo>
                  <a:cubicBezTo>
                    <a:pt x="31" y="10"/>
                    <a:pt x="30" y="10"/>
                    <a:pt x="29" y="10"/>
                  </a:cubicBezTo>
                  <a:cubicBezTo>
                    <a:pt x="28" y="9"/>
                    <a:pt x="27" y="9"/>
                    <a:pt x="26" y="9"/>
                  </a:cubicBezTo>
                  <a:cubicBezTo>
                    <a:pt x="26" y="8"/>
                    <a:pt x="25" y="8"/>
                    <a:pt x="25" y="8"/>
                  </a:cubicBezTo>
                  <a:cubicBezTo>
                    <a:pt x="24" y="8"/>
                    <a:pt x="24" y="8"/>
                    <a:pt x="23" y="8"/>
                  </a:cubicBezTo>
                  <a:cubicBezTo>
                    <a:pt x="22" y="7"/>
                    <a:pt x="21" y="7"/>
                    <a:pt x="20" y="7"/>
                  </a:cubicBezTo>
                  <a:cubicBezTo>
                    <a:pt x="20" y="6"/>
                    <a:pt x="19" y="6"/>
                    <a:pt x="18" y="6"/>
                  </a:cubicBezTo>
                  <a:cubicBezTo>
                    <a:pt x="17" y="6"/>
                    <a:pt x="16" y="5"/>
                    <a:pt x="15" y="5"/>
                  </a:cubicBezTo>
                  <a:cubicBezTo>
                    <a:pt x="13" y="5"/>
                    <a:pt x="12" y="4"/>
                    <a:pt x="10" y="4"/>
                  </a:cubicBezTo>
                  <a:cubicBezTo>
                    <a:pt x="10" y="4"/>
                    <a:pt x="9" y="3"/>
                    <a:pt x="8" y="3"/>
                  </a:cubicBezTo>
                  <a:cubicBezTo>
                    <a:pt x="8" y="3"/>
                    <a:pt x="7" y="3"/>
                    <a:pt x="6" y="3"/>
                  </a:cubicBezTo>
                  <a:cubicBezTo>
                    <a:pt x="5" y="3"/>
                    <a:pt x="4" y="2"/>
                    <a:pt x="3" y="2"/>
                  </a:cubicBezTo>
                  <a:cubicBezTo>
                    <a:pt x="2" y="2"/>
                    <a:pt x="1" y="2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4" y="1"/>
                    <a:pt x="5" y="1"/>
                    <a:pt x="6" y="0"/>
                  </a:cubicBezTo>
                  <a:cubicBezTo>
                    <a:pt x="7" y="0"/>
                    <a:pt x="8" y="0"/>
                    <a:pt x="9" y="0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2" y="0"/>
                    <a:pt x="12" y="0"/>
                    <a:pt x="13" y="0"/>
                  </a:cubicBezTo>
                  <a:cubicBezTo>
                    <a:pt x="14" y="0"/>
                    <a:pt x="15" y="1"/>
                    <a:pt x="16" y="1"/>
                  </a:cubicBezTo>
                  <a:cubicBezTo>
                    <a:pt x="17" y="1"/>
                    <a:pt x="18" y="1"/>
                    <a:pt x="19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4" y="2"/>
                    <a:pt x="26" y="2"/>
                    <a:pt x="28" y="3"/>
                  </a:cubicBezTo>
                  <a:cubicBezTo>
                    <a:pt x="30" y="4"/>
                    <a:pt x="32" y="4"/>
                    <a:pt x="34" y="5"/>
                  </a:cubicBezTo>
                  <a:cubicBezTo>
                    <a:pt x="35" y="5"/>
                    <a:pt x="36" y="6"/>
                    <a:pt x="37" y="6"/>
                  </a:cubicBezTo>
                  <a:cubicBezTo>
                    <a:pt x="38" y="7"/>
                    <a:pt x="39" y="7"/>
                    <a:pt x="40" y="8"/>
                  </a:cubicBezTo>
                  <a:cubicBezTo>
                    <a:pt x="41" y="8"/>
                    <a:pt x="42" y="9"/>
                    <a:pt x="43" y="9"/>
                  </a:cubicBezTo>
                  <a:cubicBezTo>
                    <a:pt x="43" y="10"/>
                    <a:pt x="44" y="10"/>
                    <a:pt x="45" y="11"/>
                  </a:cubicBezTo>
                  <a:cubicBezTo>
                    <a:pt x="47" y="12"/>
                    <a:pt x="48" y="13"/>
                    <a:pt x="50" y="14"/>
                  </a:cubicBezTo>
                  <a:cubicBezTo>
                    <a:pt x="51" y="15"/>
                    <a:pt x="51" y="15"/>
                    <a:pt x="52" y="16"/>
                  </a:cubicBezTo>
                  <a:cubicBezTo>
                    <a:pt x="53" y="16"/>
                    <a:pt x="53" y="17"/>
                    <a:pt x="54" y="17"/>
                  </a:cubicBezTo>
                  <a:cubicBezTo>
                    <a:pt x="55" y="18"/>
                    <a:pt x="55" y="18"/>
                    <a:pt x="56" y="19"/>
                  </a:cubicBezTo>
                  <a:cubicBezTo>
                    <a:pt x="56" y="19"/>
                    <a:pt x="57" y="20"/>
                    <a:pt x="57" y="20"/>
                  </a:cubicBezTo>
                  <a:cubicBezTo>
                    <a:pt x="58" y="21"/>
                    <a:pt x="58" y="21"/>
                    <a:pt x="58" y="22"/>
                  </a:cubicBezTo>
                  <a:cubicBezTo>
                    <a:pt x="59" y="22"/>
                    <a:pt x="59" y="23"/>
                    <a:pt x="59" y="23"/>
                  </a:cubicBezTo>
                  <a:cubicBezTo>
                    <a:pt x="60" y="24"/>
                    <a:pt x="60" y="24"/>
                    <a:pt x="61" y="25"/>
                  </a:cubicBezTo>
                  <a:cubicBezTo>
                    <a:pt x="61" y="25"/>
                    <a:pt x="61" y="25"/>
                    <a:pt x="61" y="25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1" name="Freeform 119"/>
            <p:cNvSpPr/>
            <p:nvPr/>
          </p:nvSpPr>
          <p:spPr bwMode="auto">
            <a:xfrm>
              <a:off x="9798051" y="-1597025"/>
              <a:ext cx="131763" cy="233363"/>
            </a:xfrm>
            <a:custGeom>
              <a:avLst/>
              <a:gdLst>
                <a:gd name="T0" fmla="*/ 0 w 31"/>
                <a:gd name="T1" fmla="*/ 55 h 55"/>
                <a:gd name="T2" fmla="*/ 1 w 31"/>
                <a:gd name="T3" fmla="*/ 54 h 55"/>
                <a:gd name="T4" fmla="*/ 1 w 31"/>
                <a:gd name="T5" fmla="*/ 53 h 55"/>
                <a:gd name="T6" fmla="*/ 2 w 31"/>
                <a:gd name="T7" fmla="*/ 52 h 55"/>
                <a:gd name="T8" fmla="*/ 4 w 31"/>
                <a:gd name="T9" fmla="*/ 50 h 55"/>
                <a:gd name="T10" fmla="*/ 5 w 31"/>
                <a:gd name="T11" fmla="*/ 46 h 55"/>
                <a:gd name="T12" fmla="*/ 9 w 31"/>
                <a:gd name="T13" fmla="*/ 37 h 55"/>
                <a:gd name="T14" fmla="*/ 12 w 31"/>
                <a:gd name="T15" fmla="*/ 32 h 55"/>
                <a:gd name="T16" fmla="*/ 15 w 31"/>
                <a:gd name="T17" fmla="*/ 27 h 55"/>
                <a:gd name="T18" fmla="*/ 18 w 31"/>
                <a:gd name="T19" fmla="*/ 22 h 55"/>
                <a:gd name="T20" fmla="*/ 22 w 31"/>
                <a:gd name="T21" fmla="*/ 17 h 55"/>
                <a:gd name="T22" fmla="*/ 23 w 31"/>
                <a:gd name="T23" fmla="*/ 15 h 55"/>
                <a:gd name="T24" fmla="*/ 25 w 31"/>
                <a:gd name="T25" fmla="*/ 13 h 55"/>
                <a:gd name="T26" fmla="*/ 27 w 31"/>
                <a:gd name="T27" fmla="*/ 9 h 55"/>
                <a:gd name="T28" fmla="*/ 30 w 31"/>
                <a:gd name="T29" fmla="*/ 3 h 55"/>
                <a:gd name="T30" fmla="*/ 31 w 31"/>
                <a:gd name="T31" fmla="*/ 1 h 55"/>
                <a:gd name="T32" fmla="*/ 31 w 31"/>
                <a:gd name="T33" fmla="*/ 0 h 55"/>
                <a:gd name="T34" fmla="*/ 31 w 31"/>
                <a:gd name="T35" fmla="*/ 1 h 55"/>
                <a:gd name="T36" fmla="*/ 31 w 31"/>
                <a:gd name="T37" fmla="*/ 3 h 55"/>
                <a:gd name="T38" fmla="*/ 31 w 31"/>
                <a:gd name="T39" fmla="*/ 6 h 55"/>
                <a:gd name="T40" fmla="*/ 30 w 31"/>
                <a:gd name="T41" fmla="*/ 10 h 55"/>
                <a:gd name="T42" fmla="*/ 29 w 31"/>
                <a:gd name="T43" fmla="*/ 15 h 55"/>
                <a:gd name="T44" fmla="*/ 28 w 31"/>
                <a:gd name="T45" fmla="*/ 18 h 55"/>
                <a:gd name="T46" fmla="*/ 27 w 31"/>
                <a:gd name="T47" fmla="*/ 19 h 55"/>
                <a:gd name="T48" fmla="*/ 26 w 31"/>
                <a:gd name="T49" fmla="*/ 20 h 55"/>
                <a:gd name="T50" fmla="*/ 23 w 31"/>
                <a:gd name="T51" fmla="*/ 25 h 55"/>
                <a:gd name="T52" fmla="*/ 20 w 31"/>
                <a:gd name="T53" fmla="*/ 30 h 55"/>
                <a:gd name="T54" fmla="*/ 17 w 31"/>
                <a:gd name="T55" fmla="*/ 35 h 55"/>
                <a:gd name="T56" fmla="*/ 14 w 31"/>
                <a:gd name="T57" fmla="*/ 40 h 55"/>
                <a:gd name="T58" fmla="*/ 11 w 31"/>
                <a:gd name="T59" fmla="*/ 44 h 55"/>
                <a:gd name="T60" fmla="*/ 8 w 31"/>
                <a:gd name="T61" fmla="*/ 48 h 55"/>
                <a:gd name="T62" fmla="*/ 5 w 31"/>
                <a:gd name="T63" fmla="*/ 51 h 55"/>
                <a:gd name="T64" fmla="*/ 3 w 31"/>
                <a:gd name="T65" fmla="*/ 53 h 55"/>
                <a:gd name="T66" fmla="*/ 1 w 31"/>
                <a:gd name="T67" fmla="*/ 54 h 55"/>
                <a:gd name="T68" fmla="*/ 0 w 31"/>
                <a:gd name="T6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" h="55">
                  <a:moveTo>
                    <a:pt x="0" y="55"/>
                  </a:moveTo>
                  <a:cubicBezTo>
                    <a:pt x="0" y="55"/>
                    <a:pt x="0" y="54"/>
                    <a:pt x="1" y="54"/>
                  </a:cubicBezTo>
                  <a:cubicBezTo>
                    <a:pt x="1" y="54"/>
                    <a:pt x="1" y="54"/>
                    <a:pt x="1" y="53"/>
                  </a:cubicBezTo>
                  <a:cubicBezTo>
                    <a:pt x="2" y="53"/>
                    <a:pt x="2" y="53"/>
                    <a:pt x="2" y="52"/>
                  </a:cubicBezTo>
                  <a:cubicBezTo>
                    <a:pt x="3" y="52"/>
                    <a:pt x="3" y="51"/>
                    <a:pt x="4" y="50"/>
                  </a:cubicBezTo>
                  <a:cubicBezTo>
                    <a:pt x="4" y="49"/>
                    <a:pt x="5" y="48"/>
                    <a:pt x="5" y="46"/>
                  </a:cubicBezTo>
                  <a:cubicBezTo>
                    <a:pt x="7" y="44"/>
                    <a:pt x="8" y="41"/>
                    <a:pt x="9" y="37"/>
                  </a:cubicBezTo>
                  <a:cubicBezTo>
                    <a:pt x="10" y="36"/>
                    <a:pt x="11" y="34"/>
                    <a:pt x="12" y="32"/>
                  </a:cubicBezTo>
                  <a:cubicBezTo>
                    <a:pt x="13" y="30"/>
                    <a:pt x="14" y="29"/>
                    <a:pt x="15" y="27"/>
                  </a:cubicBezTo>
                  <a:cubicBezTo>
                    <a:pt x="16" y="25"/>
                    <a:pt x="17" y="24"/>
                    <a:pt x="18" y="22"/>
                  </a:cubicBezTo>
                  <a:cubicBezTo>
                    <a:pt x="20" y="20"/>
                    <a:pt x="21" y="19"/>
                    <a:pt x="22" y="17"/>
                  </a:cubicBezTo>
                  <a:cubicBezTo>
                    <a:pt x="22" y="17"/>
                    <a:pt x="23" y="16"/>
                    <a:pt x="23" y="15"/>
                  </a:cubicBezTo>
                  <a:cubicBezTo>
                    <a:pt x="24" y="14"/>
                    <a:pt x="24" y="14"/>
                    <a:pt x="25" y="13"/>
                  </a:cubicBezTo>
                  <a:cubicBezTo>
                    <a:pt x="25" y="12"/>
                    <a:pt x="26" y="10"/>
                    <a:pt x="27" y="9"/>
                  </a:cubicBezTo>
                  <a:cubicBezTo>
                    <a:pt x="28" y="7"/>
                    <a:pt x="29" y="4"/>
                    <a:pt x="30" y="3"/>
                  </a:cubicBezTo>
                  <a:cubicBezTo>
                    <a:pt x="30" y="2"/>
                    <a:pt x="31" y="1"/>
                    <a:pt x="31" y="1"/>
                  </a:cubicBezTo>
                  <a:cubicBezTo>
                    <a:pt x="31" y="1"/>
                    <a:pt x="31" y="0"/>
                    <a:pt x="31" y="0"/>
                  </a:cubicBezTo>
                  <a:cubicBezTo>
                    <a:pt x="31" y="0"/>
                    <a:pt x="31" y="1"/>
                    <a:pt x="31" y="1"/>
                  </a:cubicBezTo>
                  <a:cubicBezTo>
                    <a:pt x="31" y="2"/>
                    <a:pt x="31" y="2"/>
                    <a:pt x="31" y="3"/>
                  </a:cubicBezTo>
                  <a:cubicBezTo>
                    <a:pt x="31" y="4"/>
                    <a:pt x="31" y="5"/>
                    <a:pt x="31" y="6"/>
                  </a:cubicBezTo>
                  <a:cubicBezTo>
                    <a:pt x="31" y="8"/>
                    <a:pt x="31" y="9"/>
                    <a:pt x="30" y="10"/>
                  </a:cubicBezTo>
                  <a:cubicBezTo>
                    <a:pt x="30" y="12"/>
                    <a:pt x="29" y="14"/>
                    <a:pt x="29" y="15"/>
                  </a:cubicBezTo>
                  <a:cubicBezTo>
                    <a:pt x="28" y="16"/>
                    <a:pt x="28" y="17"/>
                    <a:pt x="28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7" y="19"/>
                    <a:pt x="27" y="20"/>
                    <a:pt x="26" y="20"/>
                  </a:cubicBezTo>
                  <a:cubicBezTo>
                    <a:pt x="25" y="22"/>
                    <a:pt x="24" y="24"/>
                    <a:pt x="23" y="25"/>
                  </a:cubicBezTo>
                  <a:cubicBezTo>
                    <a:pt x="22" y="27"/>
                    <a:pt x="21" y="29"/>
                    <a:pt x="20" y="30"/>
                  </a:cubicBezTo>
                  <a:cubicBezTo>
                    <a:pt x="19" y="32"/>
                    <a:pt x="18" y="33"/>
                    <a:pt x="17" y="35"/>
                  </a:cubicBezTo>
                  <a:cubicBezTo>
                    <a:pt x="16" y="37"/>
                    <a:pt x="15" y="38"/>
                    <a:pt x="14" y="40"/>
                  </a:cubicBezTo>
                  <a:cubicBezTo>
                    <a:pt x="13" y="41"/>
                    <a:pt x="12" y="43"/>
                    <a:pt x="11" y="44"/>
                  </a:cubicBezTo>
                  <a:cubicBezTo>
                    <a:pt x="10" y="46"/>
                    <a:pt x="9" y="47"/>
                    <a:pt x="8" y="48"/>
                  </a:cubicBezTo>
                  <a:cubicBezTo>
                    <a:pt x="7" y="49"/>
                    <a:pt x="6" y="50"/>
                    <a:pt x="5" y="51"/>
                  </a:cubicBezTo>
                  <a:cubicBezTo>
                    <a:pt x="5" y="52"/>
                    <a:pt x="4" y="53"/>
                    <a:pt x="3" y="53"/>
                  </a:cubicBezTo>
                  <a:cubicBezTo>
                    <a:pt x="2" y="54"/>
                    <a:pt x="1" y="54"/>
                    <a:pt x="1" y="54"/>
                  </a:cubicBezTo>
                  <a:cubicBezTo>
                    <a:pt x="1" y="54"/>
                    <a:pt x="0" y="55"/>
                    <a:pt x="0" y="55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2" name="Freeform 120"/>
            <p:cNvSpPr/>
            <p:nvPr/>
          </p:nvSpPr>
          <p:spPr bwMode="auto">
            <a:xfrm>
              <a:off x="9653588" y="-1597025"/>
              <a:ext cx="284163" cy="114300"/>
            </a:xfrm>
            <a:custGeom>
              <a:avLst/>
              <a:gdLst>
                <a:gd name="T0" fmla="*/ 0 w 67"/>
                <a:gd name="T1" fmla="*/ 27 h 27"/>
                <a:gd name="T2" fmla="*/ 1 w 67"/>
                <a:gd name="T3" fmla="*/ 27 h 27"/>
                <a:gd name="T4" fmla="*/ 3 w 67"/>
                <a:gd name="T5" fmla="*/ 26 h 27"/>
                <a:gd name="T6" fmla="*/ 10 w 67"/>
                <a:gd name="T7" fmla="*/ 23 h 27"/>
                <a:gd name="T8" fmla="*/ 15 w 67"/>
                <a:gd name="T9" fmla="*/ 20 h 27"/>
                <a:gd name="T10" fmla="*/ 20 w 67"/>
                <a:gd name="T11" fmla="*/ 16 h 27"/>
                <a:gd name="T12" fmla="*/ 20 w 67"/>
                <a:gd name="T13" fmla="*/ 16 h 27"/>
                <a:gd name="T14" fmla="*/ 21 w 67"/>
                <a:gd name="T15" fmla="*/ 15 h 27"/>
                <a:gd name="T16" fmla="*/ 23 w 67"/>
                <a:gd name="T17" fmla="*/ 14 h 27"/>
                <a:gd name="T18" fmla="*/ 26 w 67"/>
                <a:gd name="T19" fmla="*/ 13 h 27"/>
                <a:gd name="T20" fmla="*/ 32 w 67"/>
                <a:gd name="T21" fmla="*/ 10 h 27"/>
                <a:gd name="T22" fmla="*/ 38 w 67"/>
                <a:gd name="T23" fmla="*/ 7 h 27"/>
                <a:gd name="T24" fmla="*/ 45 w 67"/>
                <a:gd name="T25" fmla="*/ 5 h 27"/>
                <a:gd name="T26" fmla="*/ 56 w 67"/>
                <a:gd name="T27" fmla="*/ 2 h 27"/>
                <a:gd name="T28" fmla="*/ 64 w 67"/>
                <a:gd name="T29" fmla="*/ 0 h 27"/>
                <a:gd name="T30" fmla="*/ 66 w 67"/>
                <a:gd name="T31" fmla="*/ 0 h 27"/>
                <a:gd name="T32" fmla="*/ 67 w 67"/>
                <a:gd name="T33" fmla="*/ 0 h 27"/>
                <a:gd name="T34" fmla="*/ 66 w 67"/>
                <a:gd name="T35" fmla="*/ 0 h 27"/>
                <a:gd name="T36" fmla="*/ 64 w 67"/>
                <a:gd name="T37" fmla="*/ 2 h 27"/>
                <a:gd name="T38" fmla="*/ 57 w 67"/>
                <a:gd name="T39" fmla="*/ 6 h 27"/>
                <a:gd name="T40" fmla="*/ 46 w 67"/>
                <a:gd name="T41" fmla="*/ 11 h 27"/>
                <a:gd name="T42" fmla="*/ 40 w 67"/>
                <a:gd name="T43" fmla="*/ 13 h 27"/>
                <a:gd name="T44" fmla="*/ 34 w 67"/>
                <a:gd name="T45" fmla="*/ 16 h 27"/>
                <a:gd name="T46" fmla="*/ 28 w 67"/>
                <a:gd name="T47" fmla="*/ 18 h 27"/>
                <a:gd name="T48" fmla="*/ 25 w 67"/>
                <a:gd name="T49" fmla="*/ 20 h 27"/>
                <a:gd name="T50" fmla="*/ 24 w 67"/>
                <a:gd name="T51" fmla="*/ 20 h 27"/>
                <a:gd name="T52" fmla="*/ 23 w 67"/>
                <a:gd name="T53" fmla="*/ 21 h 27"/>
                <a:gd name="T54" fmla="*/ 17 w 67"/>
                <a:gd name="T55" fmla="*/ 24 h 27"/>
                <a:gd name="T56" fmla="*/ 14 w 67"/>
                <a:gd name="T57" fmla="*/ 25 h 27"/>
                <a:gd name="T58" fmla="*/ 13 w 67"/>
                <a:gd name="T59" fmla="*/ 26 h 27"/>
                <a:gd name="T60" fmla="*/ 13 w 67"/>
                <a:gd name="T61" fmla="*/ 26 h 27"/>
                <a:gd name="T62" fmla="*/ 12 w 67"/>
                <a:gd name="T63" fmla="*/ 26 h 27"/>
                <a:gd name="T64" fmla="*/ 7 w 67"/>
                <a:gd name="T65" fmla="*/ 27 h 27"/>
                <a:gd name="T66" fmla="*/ 3 w 67"/>
                <a:gd name="T67" fmla="*/ 27 h 27"/>
                <a:gd name="T68" fmla="*/ 1 w 67"/>
                <a:gd name="T69" fmla="*/ 27 h 27"/>
                <a:gd name="T70" fmla="*/ 0 w 67"/>
                <a:gd name="T7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" h="27">
                  <a:moveTo>
                    <a:pt x="0" y="27"/>
                  </a:moveTo>
                  <a:cubicBezTo>
                    <a:pt x="0" y="27"/>
                    <a:pt x="0" y="27"/>
                    <a:pt x="1" y="27"/>
                  </a:cubicBezTo>
                  <a:cubicBezTo>
                    <a:pt x="2" y="27"/>
                    <a:pt x="2" y="26"/>
                    <a:pt x="3" y="26"/>
                  </a:cubicBezTo>
                  <a:cubicBezTo>
                    <a:pt x="5" y="26"/>
                    <a:pt x="8" y="25"/>
                    <a:pt x="10" y="23"/>
                  </a:cubicBezTo>
                  <a:cubicBezTo>
                    <a:pt x="12" y="22"/>
                    <a:pt x="13" y="21"/>
                    <a:pt x="15" y="20"/>
                  </a:cubicBezTo>
                  <a:cubicBezTo>
                    <a:pt x="16" y="19"/>
                    <a:pt x="18" y="17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2" y="15"/>
                    <a:pt x="22" y="15"/>
                    <a:pt x="23" y="14"/>
                  </a:cubicBezTo>
                  <a:cubicBezTo>
                    <a:pt x="24" y="14"/>
                    <a:pt x="25" y="13"/>
                    <a:pt x="26" y="13"/>
                  </a:cubicBezTo>
                  <a:cubicBezTo>
                    <a:pt x="28" y="12"/>
                    <a:pt x="30" y="11"/>
                    <a:pt x="32" y="10"/>
                  </a:cubicBezTo>
                  <a:cubicBezTo>
                    <a:pt x="34" y="9"/>
                    <a:pt x="36" y="8"/>
                    <a:pt x="38" y="7"/>
                  </a:cubicBezTo>
                  <a:cubicBezTo>
                    <a:pt x="40" y="7"/>
                    <a:pt x="43" y="6"/>
                    <a:pt x="45" y="5"/>
                  </a:cubicBezTo>
                  <a:cubicBezTo>
                    <a:pt x="49" y="4"/>
                    <a:pt x="52" y="3"/>
                    <a:pt x="56" y="2"/>
                  </a:cubicBezTo>
                  <a:cubicBezTo>
                    <a:pt x="59" y="1"/>
                    <a:pt x="62" y="1"/>
                    <a:pt x="64" y="0"/>
                  </a:cubicBezTo>
                  <a:cubicBezTo>
                    <a:pt x="65" y="0"/>
                    <a:pt x="66" y="0"/>
                    <a:pt x="66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7" y="0"/>
                    <a:pt x="66" y="0"/>
                  </a:cubicBezTo>
                  <a:cubicBezTo>
                    <a:pt x="66" y="1"/>
                    <a:pt x="65" y="1"/>
                    <a:pt x="64" y="2"/>
                  </a:cubicBezTo>
                  <a:cubicBezTo>
                    <a:pt x="63" y="3"/>
                    <a:pt x="60" y="4"/>
                    <a:pt x="57" y="6"/>
                  </a:cubicBezTo>
                  <a:cubicBezTo>
                    <a:pt x="54" y="7"/>
                    <a:pt x="50" y="9"/>
                    <a:pt x="46" y="11"/>
                  </a:cubicBezTo>
                  <a:cubicBezTo>
                    <a:pt x="45" y="11"/>
                    <a:pt x="43" y="12"/>
                    <a:pt x="40" y="13"/>
                  </a:cubicBezTo>
                  <a:cubicBezTo>
                    <a:pt x="38" y="14"/>
                    <a:pt x="36" y="15"/>
                    <a:pt x="34" y="16"/>
                  </a:cubicBezTo>
                  <a:cubicBezTo>
                    <a:pt x="32" y="16"/>
                    <a:pt x="30" y="17"/>
                    <a:pt x="28" y="18"/>
                  </a:cubicBezTo>
                  <a:cubicBezTo>
                    <a:pt x="27" y="19"/>
                    <a:pt x="26" y="19"/>
                    <a:pt x="25" y="20"/>
                  </a:cubicBezTo>
                  <a:cubicBezTo>
                    <a:pt x="25" y="20"/>
                    <a:pt x="24" y="20"/>
                    <a:pt x="24" y="20"/>
                  </a:cubicBezTo>
                  <a:cubicBezTo>
                    <a:pt x="23" y="20"/>
                    <a:pt x="23" y="21"/>
                    <a:pt x="23" y="21"/>
                  </a:cubicBezTo>
                  <a:cubicBezTo>
                    <a:pt x="21" y="22"/>
                    <a:pt x="19" y="23"/>
                    <a:pt x="17" y="24"/>
                  </a:cubicBezTo>
                  <a:cubicBezTo>
                    <a:pt x="16" y="24"/>
                    <a:pt x="15" y="25"/>
                    <a:pt x="14" y="25"/>
                  </a:cubicBezTo>
                  <a:cubicBezTo>
                    <a:pt x="14" y="25"/>
                    <a:pt x="14" y="25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0" y="27"/>
                    <a:pt x="9" y="27"/>
                    <a:pt x="7" y="27"/>
                  </a:cubicBezTo>
                  <a:cubicBezTo>
                    <a:pt x="6" y="27"/>
                    <a:pt x="4" y="27"/>
                    <a:pt x="3" y="27"/>
                  </a:cubicBezTo>
                  <a:cubicBezTo>
                    <a:pt x="2" y="27"/>
                    <a:pt x="2" y="27"/>
                    <a:pt x="1" y="27"/>
                  </a:cubicBezTo>
                  <a:cubicBezTo>
                    <a:pt x="0" y="27"/>
                    <a:pt x="0" y="27"/>
                    <a:pt x="0" y="27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3" name="Freeform 121"/>
            <p:cNvSpPr/>
            <p:nvPr/>
          </p:nvSpPr>
          <p:spPr bwMode="auto">
            <a:xfrm>
              <a:off x="9742488" y="-1617662"/>
              <a:ext cx="187325" cy="25400"/>
            </a:xfrm>
            <a:custGeom>
              <a:avLst/>
              <a:gdLst>
                <a:gd name="T0" fmla="*/ 44 w 44"/>
                <a:gd name="T1" fmla="*/ 6 h 6"/>
                <a:gd name="T2" fmla="*/ 42 w 44"/>
                <a:gd name="T3" fmla="*/ 5 h 6"/>
                <a:gd name="T4" fmla="*/ 37 w 44"/>
                <a:gd name="T5" fmla="*/ 5 h 6"/>
                <a:gd name="T6" fmla="*/ 30 w 44"/>
                <a:gd name="T7" fmla="*/ 5 h 6"/>
                <a:gd name="T8" fmla="*/ 26 w 44"/>
                <a:gd name="T9" fmla="*/ 4 h 6"/>
                <a:gd name="T10" fmla="*/ 22 w 44"/>
                <a:gd name="T11" fmla="*/ 4 h 6"/>
                <a:gd name="T12" fmla="*/ 18 w 44"/>
                <a:gd name="T13" fmla="*/ 4 h 6"/>
                <a:gd name="T14" fmla="*/ 14 w 44"/>
                <a:gd name="T15" fmla="*/ 4 h 6"/>
                <a:gd name="T16" fmla="*/ 7 w 44"/>
                <a:gd name="T17" fmla="*/ 4 h 6"/>
                <a:gd name="T18" fmla="*/ 2 w 44"/>
                <a:gd name="T19" fmla="*/ 4 h 6"/>
                <a:gd name="T20" fmla="*/ 0 w 44"/>
                <a:gd name="T21" fmla="*/ 3 h 6"/>
                <a:gd name="T22" fmla="*/ 2 w 44"/>
                <a:gd name="T23" fmla="*/ 3 h 6"/>
                <a:gd name="T24" fmla="*/ 4 w 44"/>
                <a:gd name="T25" fmla="*/ 2 h 6"/>
                <a:gd name="T26" fmla="*/ 7 w 44"/>
                <a:gd name="T27" fmla="*/ 2 h 6"/>
                <a:gd name="T28" fmla="*/ 10 w 44"/>
                <a:gd name="T29" fmla="*/ 1 h 6"/>
                <a:gd name="T30" fmla="*/ 14 w 44"/>
                <a:gd name="T31" fmla="*/ 1 h 6"/>
                <a:gd name="T32" fmla="*/ 18 w 44"/>
                <a:gd name="T33" fmla="*/ 0 h 6"/>
                <a:gd name="T34" fmla="*/ 22 w 44"/>
                <a:gd name="T35" fmla="*/ 1 h 6"/>
                <a:gd name="T36" fmla="*/ 26 w 44"/>
                <a:gd name="T37" fmla="*/ 1 h 6"/>
                <a:gd name="T38" fmla="*/ 30 w 44"/>
                <a:gd name="T39" fmla="*/ 1 h 6"/>
                <a:gd name="T40" fmla="*/ 34 w 44"/>
                <a:gd name="T41" fmla="*/ 2 h 6"/>
                <a:gd name="T42" fmla="*/ 37 w 44"/>
                <a:gd name="T43" fmla="*/ 3 h 6"/>
                <a:gd name="T44" fmla="*/ 40 w 44"/>
                <a:gd name="T45" fmla="*/ 4 h 6"/>
                <a:gd name="T46" fmla="*/ 42 w 44"/>
                <a:gd name="T47" fmla="*/ 5 h 6"/>
                <a:gd name="T48" fmla="*/ 44 w 44"/>
                <a:gd name="T4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4" h="6">
                  <a:moveTo>
                    <a:pt x="44" y="6"/>
                  </a:moveTo>
                  <a:cubicBezTo>
                    <a:pt x="44" y="6"/>
                    <a:pt x="43" y="6"/>
                    <a:pt x="42" y="5"/>
                  </a:cubicBezTo>
                  <a:cubicBezTo>
                    <a:pt x="41" y="5"/>
                    <a:pt x="39" y="5"/>
                    <a:pt x="37" y="5"/>
                  </a:cubicBezTo>
                  <a:cubicBezTo>
                    <a:pt x="35" y="5"/>
                    <a:pt x="33" y="5"/>
                    <a:pt x="30" y="5"/>
                  </a:cubicBezTo>
                  <a:cubicBezTo>
                    <a:pt x="29" y="4"/>
                    <a:pt x="27" y="4"/>
                    <a:pt x="26" y="4"/>
                  </a:cubicBezTo>
                  <a:cubicBezTo>
                    <a:pt x="25" y="4"/>
                    <a:pt x="23" y="4"/>
                    <a:pt x="22" y="4"/>
                  </a:cubicBezTo>
                  <a:cubicBezTo>
                    <a:pt x="21" y="4"/>
                    <a:pt x="19" y="4"/>
                    <a:pt x="18" y="4"/>
                  </a:cubicBezTo>
                  <a:cubicBezTo>
                    <a:pt x="17" y="4"/>
                    <a:pt x="15" y="4"/>
                    <a:pt x="14" y="4"/>
                  </a:cubicBezTo>
                  <a:cubicBezTo>
                    <a:pt x="11" y="4"/>
                    <a:pt x="9" y="4"/>
                    <a:pt x="7" y="4"/>
                  </a:cubicBezTo>
                  <a:cubicBezTo>
                    <a:pt x="5" y="4"/>
                    <a:pt x="3" y="4"/>
                    <a:pt x="2" y="4"/>
                  </a:cubicBezTo>
                  <a:cubicBezTo>
                    <a:pt x="1" y="4"/>
                    <a:pt x="0" y="3"/>
                    <a:pt x="0" y="3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2" y="3"/>
                    <a:pt x="3" y="2"/>
                    <a:pt x="4" y="2"/>
                  </a:cubicBezTo>
                  <a:cubicBezTo>
                    <a:pt x="5" y="2"/>
                    <a:pt x="6" y="2"/>
                    <a:pt x="7" y="2"/>
                  </a:cubicBezTo>
                  <a:cubicBezTo>
                    <a:pt x="8" y="1"/>
                    <a:pt x="9" y="1"/>
                    <a:pt x="10" y="1"/>
                  </a:cubicBezTo>
                  <a:cubicBezTo>
                    <a:pt x="11" y="1"/>
                    <a:pt x="13" y="1"/>
                    <a:pt x="14" y="1"/>
                  </a:cubicBezTo>
                  <a:cubicBezTo>
                    <a:pt x="15" y="1"/>
                    <a:pt x="17" y="0"/>
                    <a:pt x="18" y="0"/>
                  </a:cubicBezTo>
                  <a:cubicBezTo>
                    <a:pt x="19" y="0"/>
                    <a:pt x="21" y="0"/>
                    <a:pt x="22" y="1"/>
                  </a:cubicBezTo>
                  <a:cubicBezTo>
                    <a:pt x="24" y="1"/>
                    <a:pt x="25" y="1"/>
                    <a:pt x="26" y="1"/>
                  </a:cubicBezTo>
                  <a:cubicBezTo>
                    <a:pt x="28" y="1"/>
                    <a:pt x="29" y="1"/>
                    <a:pt x="30" y="1"/>
                  </a:cubicBezTo>
                  <a:cubicBezTo>
                    <a:pt x="32" y="2"/>
                    <a:pt x="33" y="2"/>
                    <a:pt x="34" y="2"/>
                  </a:cubicBezTo>
                  <a:cubicBezTo>
                    <a:pt x="35" y="2"/>
                    <a:pt x="36" y="3"/>
                    <a:pt x="37" y="3"/>
                  </a:cubicBezTo>
                  <a:cubicBezTo>
                    <a:pt x="38" y="3"/>
                    <a:pt x="39" y="4"/>
                    <a:pt x="40" y="4"/>
                  </a:cubicBezTo>
                  <a:cubicBezTo>
                    <a:pt x="41" y="4"/>
                    <a:pt x="42" y="5"/>
                    <a:pt x="42" y="5"/>
                  </a:cubicBezTo>
                  <a:cubicBezTo>
                    <a:pt x="43" y="5"/>
                    <a:pt x="44" y="6"/>
                    <a:pt x="44" y="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4" name="Freeform 122"/>
            <p:cNvSpPr/>
            <p:nvPr/>
          </p:nvSpPr>
          <p:spPr bwMode="auto">
            <a:xfrm>
              <a:off x="9777413" y="-1597025"/>
              <a:ext cx="155575" cy="149225"/>
            </a:xfrm>
            <a:custGeom>
              <a:avLst/>
              <a:gdLst>
                <a:gd name="T0" fmla="*/ 0 w 37"/>
                <a:gd name="T1" fmla="*/ 35 h 35"/>
                <a:gd name="T2" fmla="*/ 2 w 37"/>
                <a:gd name="T3" fmla="*/ 33 h 35"/>
                <a:gd name="T4" fmla="*/ 6 w 37"/>
                <a:gd name="T5" fmla="*/ 29 h 35"/>
                <a:gd name="T6" fmla="*/ 12 w 37"/>
                <a:gd name="T7" fmla="*/ 24 h 35"/>
                <a:gd name="T8" fmla="*/ 15 w 37"/>
                <a:gd name="T9" fmla="*/ 21 h 35"/>
                <a:gd name="T10" fmla="*/ 19 w 37"/>
                <a:gd name="T11" fmla="*/ 17 h 35"/>
                <a:gd name="T12" fmla="*/ 31 w 37"/>
                <a:gd name="T13" fmla="*/ 5 h 35"/>
                <a:gd name="T14" fmla="*/ 35 w 37"/>
                <a:gd name="T15" fmla="*/ 1 h 35"/>
                <a:gd name="T16" fmla="*/ 37 w 37"/>
                <a:gd name="T17" fmla="*/ 0 h 35"/>
                <a:gd name="T18" fmla="*/ 36 w 37"/>
                <a:gd name="T19" fmla="*/ 2 h 35"/>
                <a:gd name="T20" fmla="*/ 34 w 37"/>
                <a:gd name="T21" fmla="*/ 4 h 35"/>
                <a:gd name="T22" fmla="*/ 32 w 37"/>
                <a:gd name="T23" fmla="*/ 6 h 35"/>
                <a:gd name="T24" fmla="*/ 30 w 37"/>
                <a:gd name="T25" fmla="*/ 10 h 35"/>
                <a:gd name="T26" fmla="*/ 28 w 37"/>
                <a:gd name="T27" fmla="*/ 13 h 35"/>
                <a:gd name="T28" fmla="*/ 24 w 37"/>
                <a:gd name="T29" fmla="*/ 16 h 35"/>
                <a:gd name="T30" fmla="*/ 21 w 37"/>
                <a:gd name="T31" fmla="*/ 20 h 35"/>
                <a:gd name="T32" fmla="*/ 18 w 37"/>
                <a:gd name="T33" fmla="*/ 23 h 35"/>
                <a:gd name="T34" fmla="*/ 14 w 37"/>
                <a:gd name="T35" fmla="*/ 26 h 35"/>
                <a:gd name="T36" fmla="*/ 11 w 37"/>
                <a:gd name="T37" fmla="*/ 29 h 35"/>
                <a:gd name="T38" fmla="*/ 7 w 37"/>
                <a:gd name="T39" fmla="*/ 31 h 35"/>
                <a:gd name="T40" fmla="*/ 5 w 37"/>
                <a:gd name="T41" fmla="*/ 32 h 35"/>
                <a:gd name="T42" fmla="*/ 2 w 37"/>
                <a:gd name="T43" fmla="*/ 34 h 35"/>
                <a:gd name="T44" fmla="*/ 0 w 37"/>
                <a:gd name="T4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" h="35">
                  <a:moveTo>
                    <a:pt x="0" y="35"/>
                  </a:moveTo>
                  <a:cubicBezTo>
                    <a:pt x="0" y="35"/>
                    <a:pt x="1" y="34"/>
                    <a:pt x="2" y="33"/>
                  </a:cubicBezTo>
                  <a:cubicBezTo>
                    <a:pt x="3" y="32"/>
                    <a:pt x="4" y="31"/>
                    <a:pt x="6" y="29"/>
                  </a:cubicBezTo>
                  <a:cubicBezTo>
                    <a:pt x="8" y="27"/>
                    <a:pt x="10" y="26"/>
                    <a:pt x="12" y="24"/>
                  </a:cubicBezTo>
                  <a:cubicBezTo>
                    <a:pt x="13" y="23"/>
                    <a:pt x="14" y="22"/>
                    <a:pt x="15" y="21"/>
                  </a:cubicBezTo>
                  <a:cubicBezTo>
                    <a:pt x="16" y="19"/>
                    <a:pt x="18" y="18"/>
                    <a:pt x="19" y="17"/>
                  </a:cubicBezTo>
                  <a:cubicBezTo>
                    <a:pt x="23" y="13"/>
                    <a:pt x="28" y="9"/>
                    <a:pt x="31" y="5"/>
                  </a:cubicBezTo>
                  <a:cubicBezTo>
                    <a:pt x="33" y="3"/>
                    <a:pt x="34" y="2"/>
                    <a:pt x="35" y="1"/>
                  </a:cubicBezTo>
                  <a:cubicBezTo>
                    <a:pt x="36" y="0"/>
                    <a:pt x="37" y="0"/>
                    <a:pt x="37" y="0"/>
                  </a:cubicBezTo>
                  <a:cubicBezTo>
                    <a:pt x="37" y="0"/>
                    <a:pt x="36" y="0"/>
                    <a:pt x="36" y="2"/>
                  </a:cubicBezTo>
                  <a:cubicBezTo>
                    <a:pt x="35" y="2"/>
                    <a:pt x="35" y="3"/>
                    <a:pt x="34" y="4"/>
                  </a:cubicBezTo>
                  <a:cubicBezTo>
                    <a:pt x="34" y="5"/>
                    <a:pt x="33" y="5"/>
                    <a:pt x="32" y="6"/>
                  </a:cubicBezTo>
                  <a:cubicBezTo>
                    <a:pt x="32" y="7"/>
                    <a:pt x="31" y="8"/>
                    <a:pt x="30" y="10"/>
                  </a:cubicBezTo>
                  <a:cubicBezTo>
                    <a:pt x="29" y="11"/>
                    <a:pt x="28" y="12"/>
                    <a:pt x="28" y="13"/>
                  </a:cubicBezTo>
                  <a:cubicBezTo>
                    <a:pt x="27" y="14"/>
                    <a:pt x="26" y="15"/>
                    <a:pt x="24" y="16"/>
                  </a:cubicBezTo>
                  <a:cubicBezTo>
                    <a:pt x="23" y="18"/>
                    <a:pt x="22" y="19"/>
                    <a:pt x="21" y="20"/>
                  </a:cubicBezTo>
                  <a:cubicBezTo>
                    <a:pt x="20" y="21"/>
                    <a:pt x="19" y="22"/>
                    <a:pt x="18" y="23"/>
                  </a:cubicBezTo>
                  <a:cubicBezTo>
                    <a:pt x="16" y="24"/>
                    <a:pt x="15" y="25"/>
                    <a:pt x="14" y="26"/>
                  </a:cubicBezTo>
                  <a:cubicBezTo>
                    <a:pt x="13" y="27"/>
                    <a:pt x="12" y="28"/>
                    <a:pt x="11" y="29"/>
                  </a:cubicBezTo>
                  <a:cubicBezTo>
                    <a:pt x="9" y="29"/>
                    <a:pt x="8" y="30"/>
                    <a:pt x="7" y="31"/>
                  </a:cubicBezTo>
                  <a:cubicBezTo>
                    <a:pt x="6" y="31"/>
                    <a:pt x="5" y="32"/>
                    <a:pt x="5" y="32"/>
                  </a:cubicBezTo>
                  <a:cubicBezTo>
                    <a:pt x="4" y="33"/>
                    <a:pt x="3" y="33"/>
                    <a:pt x="2" y="34"/>
                  </a:cubicBezTo>
                  <a:cubicBezTo>
                    <a:pt x="1" y="34"/>
                    <a:pt x="0" y="35"/>
                    <a:pt x="0" y="35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5" name="Freeform 123"/>
            <p:cNvSpPr/>
            <p:nvPr/>
          </p:nvSpPr>
          <p:spPr bwMode="auto">
            <a:xfrm>
              <a:off x="9891713" y="-1673225"/>
              <a:ext cx="96838" cy="165100"/>
            </a:xfrm>
            <a:custGeom>
              <a:avLst/>
              <a:gdLst>
                <a:gd name="T0" fmla="*/ 23 w 23"/>
                <a:gd name="T1" fmla="*/ 14 h 39"/>
                <a:gd name="T2" fmla="*/ 14 w 23"/>
                <a:gd name="T3" fmla="*/ 39 h 39"/>
                <a:gd name="T4" fmla="*/ 0 w 23"/>
                <a:gd name="T5" fmla="*/ 0 h 39"/>
                <a:gd name="T6" fmla="*/ 23 w 23"/>
                <a:gd name="T7" fmla="*/ 1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9">
                  <a:moveTo>
                    <a:pt x="23" y="14"/>
                  </a:moveTo>
                  <a:cubicBezTo>
                    <a:pt x="23" y="24"/>
                    <a:pt x="20" y="33"/>
                    <a:pt x="14" y="39"/>
                  </a:cubicBezTo>
                  <a:cubicBezTo>
                    <a:pt x="14" y="39"/>
                    <a:pt x="0" y="13"/>
                    <a:pt x="0" y="0"/>
                  </a:cubicBezTo>
                  <a:cubicBezTo>
                    <a:pt x="0" y="0"/>
                    <a:pt x="19" y="4"/>
                    <a:pt x="23" y="1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6" name="Freeform 124"/>
            <p:cNvSpPr/>
            <p:nvPr/>
          </p:nvSpPr>
          <p:spPr bwMode="auto">
            <a:xfrm>
              <a:off x="9958388" y="-1766887"/>
              <a:ext cx="641350" cy="166688"/>
            </a:xfrm>
            <a:custGeom>
              <a:avLst/>
              <a:gdLst>
                <a:gd name="T0" fmla="*/ 150 w 151"/>
                <a:gd name="T1" fmla="*/ 0 h 39"/>
                <a:gd name="T2" fmla="*/ 151 w 151"/>
                <a:gd name="T3" fmla="*/ 4 h 39"/>
                <a:gd name="T4" fmla="*/ 2 w 151"/>
                <a:gd name="T5" fmla="*/ 39 h 39"/>
                <a:gd name="T6" fmla="*/ 0 w 151"/>
                <a:gd name="T7" fmla="*/ 35 h 39"/>
                <a:gd name="T8" fmla="*/ 150 w 151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39">
                  <a:moveTo>
                    <a:pt x="150" y="0"/>
                  </a:moveTo>
                  <a:cubicBezTo>
                    <a:pt x="151" y="4"/>
                    <a:pt x="151" y="4"/>
                    <a:pt x="151" y="4"/>
                  </a:cubicBezTo>
                  <a:cubicBezTo>
                    <a:pt x="72" y="20"/>
                    <a:pt x="9" y="35"/>
                    <a:pt x="2" y="39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8" y="31"/>
                    <a:pt x="77" y="15"/>
                    <a:pt x="150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7" name="Freeform 125"/>
            <p:cNvSpPr/>
            <p:nvPr/>
          </p:nvSpPr>
          <p:spPr bwMode="auto">
            <a:xfrm>
              <a:off x="10031413" y="-990600"/>
              <a:ext cx="581025" cy="373063"/>
            </a:xfrm>
            <a:custGeom>
              <a:avLst/>
              <a:gdLst>
                <a:gd name="T0" fmla="*/ 71 w 137"/>
                <a:gd name="T1" fmla="*/ 0 h 88"/>
                <a:gd name="T2" fmla="*/ 118 w 137"/>
                <a:gd name="T3" fmla="*/ 60 h 88"/>
                <a:gd name="T4" fmla="*/ 91 w 137"/>
                <a:gd name="T5" fmla="*/ 58 h 88"/>
                <a:gd name="T6" fmla="*/ 74 w 137"/>
                <a:gd name="T7" fmla="*/ 85 h 88"/>
                <a:gd name="T8" fmla="*/ 52 w 137"/>
                <a:gd name="T9" fmla="*/ 57 h 88"/>
                <a:gd name="T10" fmla="*/ 20 w 137"/>
                <a:gd name="T11" fmla="*/ 64 h 88"/>
                <a:gd name="T12" fmla="*/ 71 w 137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88">
                  <a:moveTo>
                    <a:pt x="71" y="0"/>
                  </a:moveTo>
                  <a:cubicBezTo>
                    <a:pt x="71" y="0"/>
                    <a:pt x="137" y="34"/>
                    <a:pt x="118" y="60"/>
                  </a:cubicBezTo>
                  <a:cubicBezTo>
                    <a:pt x="105" y="78"/>
                    <a:pt x="91" y="58"/>
                    <a:pt x="91" y="58"/>
                  </a:cubicBezTo>
                  <a:cubicBezTo>
                    <a:pt x="91" y="58"/>
                    <a:pt x="94" y="82"/>
                    <a:pt x="74" y="85"/>
                  </a:cubicBezTo>
                  <a:cubicBezTo>
                    <a:pt x="54" y="88"/>
                    <a:pt x="52" y="57"/>
                    <a:pt x="52" y="57"/>
                  </a:cubicBezTo>
                  <a:cubicBezTo>
                    <a:pt x="52" y="57"/>
                    <a:pt x="39" y="71"/>
                    <a:pt x="20" y="64"/>
                  </a:cubicBezTo>
                  <a:cubicBezTo>
                    <a:pt x="0" y="57"/>
                    <a:pt x="41" y="10"/>
                    <a:pt x="71" y="0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8" name="Freeform 126"/>
            <p:cNvSpPr/>
            <p:nvPr/>
          </p:nvSpPr>
          <p:spPr bwMode="auto">
            <a:xfrm>
              <a:off x="10145713" y="-957262"/>
              <a:ext cx="177800" cy="212725"/>
            </a:xfrm>
            <a:custGeom>
              <a:avLst/>
              <a:gdLst>
                <a:gd name="T0" fmla="*/ 42 w 42"/>
                <a:gd name="T1" fmla="*/ 0 h 50"/>
                <a:gd name="T2" fmla="*/ 42 w 42"/>
                <a:gd name="T3" fmla="*/ 0 h 50"/>
                <a:gd name="T4" fmla="*/ 40 w 42"/>
                <a:gd name="T5" fmla="*/ 2 h 50"/>
                <a:gd name="T6" fmla="*/ 37 w 42"/>
                <a:gd name="T7" fmla="*/ 4 h 50"/>
                <a:gd name="T8" fmla="*/ 34 w 42"/>
                <a:gd name="T9" fmla="*/ 7 h 50"/>
                <a:gd name="T10" fmla="*/ 33 w 42"/>
                <a:gd name="T11" fmla="*/ 9 h 50"/>
                <a:gd name="T12" fmla="*/ 31 w 42"/>
                <a:gd name="T13" fmla="*/ 10 h 50"/>
                <a:gd name="T14" fmla="*/ 27 w 42"/>
                <a:gd name="T15" fmla="*/ 14 h 50"/>
                <a:gd name="T16" fmla="*/ 23 w 42"/>
                <a:gd name="T17" fmla="*/ 19 h 50"/>
                <a:gd name="T18" fmla="*/ 19 w 42"/>
                <a:gd name="T19" fmla="*/ 23 h 50"/>
                <a:gd name="T20" fmla="*/ 17 w 42"/>
                <a:gd name="T21" fmla="*/ 26 h 50"/>
                <a:gd name="T22" fmla="*/ 15 w 42"/>
                <a:gd name="T23" fmla="*/ 28 h 50"/>
                <a:gd name="T24" fmla="*/ 14 w 42"/>
                <a:gd name="T25" fmla="*/ 29 h 50"/>
                <a:gd name="T26" fmla="*/ 13 w 42"/>
                <a:gd name="T27" fmla="*/ 30 h 50"/>
                <a:gd name="T28" fmla="*/ 12 w 42"/>
                <a:gd name="T29" fmla="*/ 33 h 50"/>
                <a:gd name="T30" fmla="*/ 10 w 42"/>
                <a:gd name="T31" fmla="*/ 35 h 50"/>
                <a:gd name="T32" fmla="*/ 8 w 42"/>
                <a:gd name="T33" fmla="*/ 37 h 50"/>
                <a:gd name="T34" fmla="*/ 6 w 42"/>
                <a:gd name="T35" fmla="*/ 41 h 50"/>
                <a:gd name="T36" fmla="*/ 4 w 42"/>
                <a:gd name="T37" fmla="*/ 43 h 50"/>
                <a:gd name="T38" fmla="*/ 3 w 42"/>
                <a:gd name="T39" fmla="*/ 45 h 50"/>
                <a:gd name="T40" fmla="*/ 1 w 42"/>
                <a:gd name="T41" fmla="*/ 47 h 50"/>
                <a:gd name="T42" fmla="*/ 0 w 42"/>
                <a:gd name="T43" fmla="*/ 49 h 50"/>
                <a:gd name="T44" fmla="*/ 0 w 42"/>
                <a:gd name="T45" fmla="*/ 50 h 50"/>
                <a:gd name="T46" fmla="*/ 0 w 42"/>
                <a:gd name="T47" fmla="*/ 49 h 50"/>
                <a:gd name="T48" fmla="*/ 0 w 42"/>
                <a:gd name="T49" fmla="*/ 47 h 50"/>
                <a:gd name="T50" fmla="*/ 1 w 42"/>
                <a:gd name="T51" fmla="*/ 44 h 50"/>
                <a:gd name="T52" fmla="*/ 2 w 42"/>
                <a:gd name="T53" fmla="*/ 42 h 50"/>
                <a:gd name="T54" fmla="*/ 2 w 42"/>
                <a:gd name="T55" fmla="*/ 40 h 50"/>
                <a:gd name="T56" fmla="*/ 3 w 42"/>
                <a:gd name="T57" fmla="*/ 37 h 50"/>
                <a:gd name="T58" fmla="*/ 4 w 42"/>
                <a:gd name="T59" fmla="*/ 35 h 50"/>
                <a:gd name="T60" fmla="*/ 6 w 42"/>
                <a:gd name="T61" fmla="*/ 32 h 50"/>
                <a:gd name="T62" fmla="*/ 7 w 42"/>
                <a:gd name="T63" fmla="*/ 30 h 50"/>
                <a:gd name="T64" fmla="*/ 10 w 42"/>
                <a:gd name="T65" fmla="*/ 24 h 50"/>
                <a:gd name="T66" fmla="*/ 14 w 42"/>
                <a:gd name="T67" fmla="*/ 19 h 50"/>
                <a:gd name="T68" fmla="*/ 16 w 42"/>
                <a:gd name="T69" fmla="*/ 17 h 50"/>
                <a:gd name="T70" fmla="*/ 19 w 42"/>
                <a:gd name="T71" fmla="*/ 15 h 50"/>
                <a:gd name="T72" fmla="*/ 21 w 42"/>
                <a:gd name="T73" fmla="*/ 12 h 50"/>
                <a:gd name="T74" fmla="*/ 23 w 42"/>
                <a:gd name="T75" fmla="*/ 10 h 50"/>
                <a:gd name="T76" fmla="*/ 28 w 42"/>
                <a:gd name="T77" fmla="*/ 7 h 50"/>
                <a:gd name="T78" fmla="*/ 30 w 42"/>
                <a:gd name="T79" fmla="*/ 5 h 50"/>
                <a:gd name="T80" fmla="*/ 32 w 42"/>
                <a:gd name="T81" fmla="*/ 4 h 50"/>
                <a:gd name="T82" fmla="*/ 34 w 42"/>
                <a:gd name="T83" fmla="*/ 3 h 50"/>
                <a:gd name="T84" fmla="*/ 36 w 42"/>
                <a:gd name="T85" fmla="*/ 2 h 50"/>
                <a:gd name="T86" fmla="*/ 38 w 42"/>
                <a:gd name="T87" fmla="*/ 1 h 50"/>
                <a:gd name="T88" fmla="*/ 39 w 42"/>
                <a:gd name="T89" fmla="*/ 1 h 50"/>
                <a:gd name="T90" fmla="*/ 41 w 42"/>
                <a:gd name="T91" fmla="*/ 0 h 50"/>
                <a:gd name="T92" fmla="*/ 42 w 42"/>
                <a:gd name="T9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2" h="5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1" y="1"/>
                    <a:pt x="41" y="1"/>
                    <a:pt x="40" y="2"/>
                  </a:cubicBezTo>
                  <a:cubicBezTo>
                    <a:pt x="39" y="3"/>
                    <a:pt x="38" y="3"/>
                    <a:pt x="37" y="4"/>
                  </a:cubicBezTo>
                  <a:cubicBezTo>
                    <a:pt x="37" y="5"/>
                    <a:pt x="36" y="6"/>
                    <a:pt x="34" y="7"/>
                  </a:cubicBezTo>
                  <a:cubicBezTo>
                    <a:pt x="34" y="8"/>
                    <a:pt x="33" y="8"/>
                    <a:pt x="33" y="9"/>
                  </a:cubicBezTo>
                  <a:cubicBezTo>
                    <a:pt x="32" y="9"/>
                    <a:pt x="31" y="10"/>
                    <a:pt x="31" y="10"/>
                  </a:cubicBezTo>
                  <a:cubicBezTo>
                    <a:pt x="29" y="12"/>
                    <a:pt x="28" y="13"/>
                    <a:pt x="27" y="14"/>
                  </a:cubicBezTo>
                  <a:cubicBezTo>
                    <a:pt x="26" y="16"/>
                    <a:pt x="24" y="17"/>
                    <a:pt x="23" y="19"/>
                  </a:cubicBezTo>
                  <a:cubicBezTo>
                    <a:pt x="22" y="20"/>
                    <a:pt x="20" y="22"/>
                    <a:pt x="19" y="23"/>
                  </a:cubicBezTo>
                  <a:cubicBezTo>
                    <a:pt x="18" y="24"/>
                    <a:pt x="18" y="25"/>
                    <a:pt x="17" y="26"/>
                  </a:cubicBezTo>
                  <a:cubicBezTo>
                    <a:pt x="16" y="26"/>
                    <a:pt x="16" y="27"/>
                    <a:pt x="15" y="28"/>
                  </a:cubicBezTo>
                  <a:cubicBezTo>
                    <a:pt x="15" y="28"/>
                    <a:pt x="14" y="29"/>
                    <a:pt x="14" y="29"/>
                  </a:cubicBezTo>
                  <a:cubicBezTo>
                    <a:pt x="14" y="29"/>
                    <a:pt x="14" y="30"/>
                    <a:pt x="13" y="30"/>
                  </a:cubicBezTo>
                  <a:cubicBezTo>
                    <a:pt x="13" y="31"/>
                    <a:pt x="12" y="32"/>
                    <a:pt x="12" y="33"/>
                  </a:cubicBezTo>
                  <a:cubicBezTo>
                    <a:pt x="11" y="33"/>
                    <a:pt x="10" y="34"/>
                    <a:pt x="10" y="35"/>
                  </a:cubicBezTo>
                  <a:cubicBezTo>
                    <a:pt x="9" y="36"/>
                    <a:pt x="9" y="36"/>
                    <a:pt x="8" y="37"/>
                  </a:cubicBezTo>
                  <a:cubicBezTo>
                    <a:pt x="7" y="38"/>
                    <a:pt x="6" y="40"/>
                    <a:pt x="6" y="41"/>
                  </a:cubicBezTo>
                  <a:cubicBezTo>
                    <a:pt x="5" y="42"/>
                    <a:pt x="5" y="42"/>
                    <a:pt x="4" y="43"/>
                  </a:cubicBezTo>
                  <a:cubicBezTo>
                    <a:pt x="4" y="44"/>
                    <a:pt x="4" y="44"/>
                    <a:pt x="3" y="45"/>
                  </a:cubicBezTo>
                  <a:cubicBezTo>
                    <a:pt x="3" y="46"/>
                    <a:pt x="2" y="47"/>
                    <a:pt x="1" y="47"/>
                  </a:cubicBezTo>
                  <a:cubicBezTo>
                    <a:pt x="1" y="48"/>
                    <a:pt x="1" y="49"/>
                    <a:pt x="0" y="4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0"/>
                    <a:pt x="0" y="50"/>
                    <a:pt x="0" y="49"/>
                  </a:cubicBezTo>
                  <a:cubicBezTo>
                    <a:pt x="0" y="49"/>
                    <a:pt x="0" y="48"/>
                    <a:pt x="0" y="47"/>
                  </a:cubicBezTo>
                  <a:cubicBezTo>
                    <a:pt x="0" y="46"/>
                    <a:pt x="1" y="45"/>
                    <a:pt x="1" y="44"/>
                  </a:cubicBezTo>
                  <a:cubicBezTo>
                    <a:pt x="1" y="43"/>
                    <a:pt x="1" y="42"/>
                    <a:pt x="2" y="42"/>
                  </a:cubicBezTo>
                  <a:cubicBezTo>
                    <a:pt x="2" y="41"/>
                    <a:pt x="2" y="40"/>
                    <a:pt x="2" y="40"/>
                  </a:cubicBezTo>
                  <a:cubicBezTo>
                    <a:pt x="3" y="39"/>
                    <a:pt x="3" y="38"/>
                    <a:pt x="3" y="37"/>
                  </a:cubicBezTo>
                  <a:cubicBezTo>
                    <a:pt x="4" y="36"/>
                    <a:pt x="4" y="36"/>
                    <a:pt x="4" y="35"/>
                  </a:cubicBezTo>
                  <a:cubicBezTo>
                    <a:pt x="5" y="34"/>
                    <a:pt x="5" y="33"/>
                    <a:pt x="6" y="32"/>
                  </a:cubicBezTo>
                  <a:cubicBezTo>
                    <a:pt x="6" y="31"/>
                    <a:pt x="6" y="30"/>
                    <a:pt x="7" y="30"/>
                  </a:cubicBezTo>
                  <a:cubicBezTo>
                    <a:pt x="8" y="28"/>
                    <a:pt x="9" y="26"/>
                    <a:pt x="10" y="24"/>
                  </a:cubicBezTo>
                  <a:cubicBezTo>
                    <a:pt x="11" y="23"/>
                    <a:pt x="13" y="21"/>
                    <a:pt x="14" y="19"/>
                  </a:cubicBezTo>
                  <a:cubicBezTo>
                    <a:pt x="15" y="18"/>
                    <a:pt x="16" y="18"/>
                    <a:pt x="16" y="17"/>
                  </a:cubicBezTo>
                  <a:cubicBezTo>
                    <a:pt x="17" y="16"/>
                    <a:pt x="18" y="15"/>
                    <a:pt x="19" y="15"/>
                  </a:cubicBezTo>
                  <a:cubicBezTo>
                    <a:pt x="19" y="14"/>
                    <a:pt x="20" y="13"/>
                    <a:pt x="21" y="12"/>
                  </a:cubicBezTo>
                  <a:cubicBezTo>
                    <a:pt x="22" y="12"/>
                    <a:pt x="22" y="11"/>
                    <a:pt x="23" y="10"/>
                  </a:cubicBezTo>
                  <a:cubicBezTo>
                    <a:pt x="25" y="9"/>
                    <a:pt x="26" y="8"/>
                    <a:pt x="28" y="7"/>
                  </a:cubicBezTo>
                  <a:cubicBezTo>
                    <a:pt x="29" y="6"/>
                    <a:pt x="29" y="6"/>
                    <a:pt x="30" y="5"/>
                  </a:cubicBezTo>
                  <a:cubicBezTo>
                    <a:pt x="31" y="5"/>
                    <a:pt x="32" y="5"/>
                    <a:pt x="32" y="4"/>
                  </a:cubicBezTo>
                  <a:cubicBezTo>
                    <a:pt x="33" y="4"/>
                    <a:pt x="34" y="3"/>
                    <a:pt x="34" y="3"/>
                  </a:cubicBezTo>
                  <a:cubicBezTo>
                    <a:pt x="35" y="3"/>
                    <a:pt x="36" y="2"/>
                    <a:pt x="36" y="2"/>
                  </a:cubicBezTo>
                  <a:cubicBezTo>
                    <a:pt x="37" y="2"/>
                    <a:pt x="37" y="2"/>
                    <a:pt x="38" y="1"/>
                  </a:cubicBezTo>
                  <a:cubicBezTo>
                    <a:pt x="38" y="1"/>
                    <a:pt x="39" y="1"/>
                    <a:pt x="39" y="1"/>
                  </a:cubicBezTo>
                  <a:cubicBezTo>
                    <a:pt x="40" y="1"/>
                    <a:pt x="41" y="0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9" name="Freeform 127"/>
            <p:cNvSpPr/>
            <p:nvPr/>
          </p:nvSpPr>
          <p:spPr bwMode="auto">
            <a:xfrm>
              <a:off x="10323513" y="-957262"/>
              <a:ext cx="177800" cy="195263"/>
            </a:xfrm>
            <a:custGeom>
              <a:avLst/>
              <a:gdLst>
                <a:gd name="T0" fmla="*/ 42 w 42"/>
                <a:gd name="T1" fmla="*/ 46 h 46"/>
                <a:gd name="T2" fmla="*/ 41 w 42"/>
                <a:gd name="T3" fmla="*/ 46 h 46"/>
                <a:gd name="T4" fmla="*/ 41 w 42"/>
                <a:gd name="T5" fmla="*/ 45 h 46"/>
                <a:gd name="T6" fmla="*/ 40 w 42"/>
                <a:gd name="T7" fmla="*/ 44 h 46"/>
                <a:gd name="T8" fmla="*/ 38 w 42"/>
                <a:gd name="T9" fmla="*/ 42 h 46"/>
                <a:gd name="T10" fmla="*/ 36 w 42"/>
                <a:gd name="T11" fmla="*/ 39 h 46"/>
                <a:gd name="T12" fmla="*/ 28 w 42"/>
                <a:gd name="T13" fmla="*/ 32 h 46"/>
                <a:gd name="T14" fmla="*/ 24 w 42"/>
                <a:gd name="T15" fmla="*/ 28 h 46"/>
                <a:gd name="T16" fmla="*/ 20 w 42"/>
                <a:gd name="T17" fmla="*/ 23 h 46"/>
                <a:gd name="T18" fmla="*/ 17 w 42"/>
                <a:gd name="T19" fmla="*/ 19 h 46"/>
                <a:gd name="T20" fmla="*/ 13 w 42"/>
                <a:gd name="T21" fmla="*/ 14 h 46"/>
                <a:gd name="T22" fmla="*/ 12 w 42"/>
                <a:gd name="T23" fmla="*/ 12 h 46"/>
                <a:gd name="T24" fmla="*/ 10 w 42"/>
                <a:gd name="T25" fmla="*/ 10 h 46"/>
                <a:gd name="T26" fmla="*/ 7 w 42"/>
                <a:gd name="T27" fmla="*/ 7 h 46"/>
                <a:gd name="T28" fmla="*/ 2 w 42"/>
                <a:gd name="T29" fmla="*/ 2 h 46"/>
                <a:gd name="T30" fmla="*/ 1 w 42"/>
                <a:gd name="T31" fmla="*/ 0 h 46"/>
                <a:gd name="T32" fmla="*/ 0 w 42"/>
                <a:gd name="T33" fmla="*/ 0 h 46"/>
                <a:gd name="T34" fmla="*/ 1 w 42"/>
                <a:gd name="T35" fmla="*/ 0 h 46"/>
                <a:gd name="T36" fmla="*/ 3 w 42"/>
                <a:gd name="T37" fmla="*/ 1 h 46"/>
                <a:gd name="T38" fmla="*/ 6 w 42"/>
                <a:gd name="T39" fmla="*/ 2 h 46"/>
                <a:gd name="T40" fmla="*/ 9 w 42"/>
                <a:gd name="T41" fmla="*/ 4 h 46"/>
                <a:gd name="T42" fmla="*/ 13 w 42"/>
                <a:gd name="T43" fmla="*/ 7 h 46"/>
                <a:gd name="T44" fmla="*/ 15 w 42"/>
                <a:gd name="T45" fmla="*/ 9 h 46"/>
                <a:gd name="T46" fmla="*/ 16 w 42"/>
                <a:gd name="T47" fmla="*/ 10 h 46"/>
                <a:gd name="T48" fmla="*/ 17 w 42"/>
                <a:gd name="T49" fmla="*/ 11 h 46"/>
                <a:gd name="T50" fmla="*/ 21 w 42"/>
                <a:gd name="T51" fmla="*/ 15 h 46"/>
                <a:gd name="T52" fmla="*/ 25 w 42"/>
                <a:gd name="T53" fmla="*/ 20 h 46"/>
                <a:gd name="T54" fmla="*/ 29 w 42"/>
                <a:gd name="T55" fmla="*/ 24 h 46"/>
                <a:gd name="T56" fmla="*/ 32 w 42"/>
                <a:gd name="T57" fmla="*/ 28 h 46"/>
                <a:gd name="T58" fmla="*/ 35 w 42"/>
                <a:gd name="T59" fmla="*/ 33 h 46"/>
                <a:gd name="T60" fmla="*/ 38 w 42"/>
                <a:gd name="T61" fmla="*/ 37 h 46"/>
                <a:gd name="T62" fmla="*/ 40 w 42"/>
                <a:gd name="T63" fmla="*/ 40 h 46"/>
                <a:gd name="T64" fmla="*/ 41 w 42"/>
                <a:gd name="T65" fmla="*/ 44 h 46"/>
                <a:gd name="T66" fmla="*/ 42 w 42"/>
                <a:gd name="T67" fmla="*/ 46 h 46"/>
                <a:gd name="T68" fmla="*/ 42 w 42"/>
                <a:gd name="T6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2" h="46">
                  <a:moveTo>
                    <a:pt x="42" y="46"/>
                  </a:moveTo>
                  <a:cubicBezTo>
                    <a:pt x="42" y="46"/>
                    <a:pt x="42" y="46"/>
                    <a:pt x="41" y="46"/>
                  </a:cubicBezTo>
                  <a:cubicBezTo>
                    <a:pt x="41" y="46"/>
                    <a:pt x="41" y="45"/>
                    <a:pt x="41" y="45"/>
                  </a:cubicBezTo>
                  <a:cubicBezTo>
                    <a:pt x="41" y="45"/>
                    <a:pt x="40" y="44"/>
                    <a:pt x="40" y="44"/>
                  </a:cubicBezTo>
                  <a:cubicBezTo>
                    <a:pt x="40" y="43"/>
                    <a:pt x="39" y="43"/>
                    <a:pt x="38" y="42"/>
                  </a:cubicBezTo>
                  <a:cubicBezTo>
                    <a:pt x="37" y="41"/>
                    <a:pt x="37" y="40"/>
                    <a:pt x="36" y="39"/>
                  </a:cubicBezTo>
                  <a:cubicBezTo>
                    <a:pt x="33" y="37"/>
                    <a:pt x="31" y="35"/>
                    <a:pt x="28" y="32"/>
                  </a:cubicBezTo>
                  <a:cubicBezTo>
                    <a:pt x="27" y="31"/>
                    <a:pt x="25" y="30"/>
                    <a:pt x="24" y="28"/>
                  </a:cubicBezTo>
                  <a:cubicBezTo>
                    <a:pt x="23" y="27"/>
                    <a:pt x="21" y="25"/>
                    <a:pt x="20" y="23"/>
                  </a:cubicBezTo>
                  <a:cubicBezTo>
                    <a:pt x="19" y="22"/>
                    <a:pt x="18" y="20"/>
                    <a:pt x="17" y="19"/>
                  </a:cubicBezTo>
                  <a:cubicBezTo>
                    <a:pt x="15" y="17"/>
                    <a:pt x="14" y="16"/>
                    <a:pt x="13" y="14"/>
                  </a:cubicBezTo>
                  <a:cubicBezTo>
                    <a:pt x="13" y="14"/>
                    <a:pt x="12" y="13"/>
                    <a:pt x="12" y="12"/>
                  </a:cubicBezTo>
                  <a:cubicBezTo>
                    <a:pt x="11" y="11"/>
                    <a:pt x="11" y="11"/>
                    <a:pt x="10" y="10"/>
                  </a:cubicBezTo>
                  <a:cubicBezTo>
                    <a:pt x="9" y="9"/>
                    <a:pt x="8" y="8"/>
                    <a:pt x="7" y="7"/>
                  </a:cubicBezTo>
                  <a:cubicBezTo>
                    <a:pt x="5" y="5"/>
                    <a:pt x="3" y="3"/>
                    <a:pt x="2" y="2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4" y="1"/>
                    <a:pt x="5" y="1"/>
                    <a:pt x="6" y="2"/>
                  </a:cubicBezTo>
                  <a:cubicBezTo>
                    <a:pt x="7" y="2"/>
                    <a:pt x="8" y="3"/>
                    <a:pt x="9" y="4"/>
                  </a:cubicBezTo>
                  <a:cubicBezTo>
                    <a:pt x="11" y="5"/>
                    <a:pt x="12" y="6"/>
                    <a:pt x="13" y="7"/>
                  </a:cubicBezTo>
                  <a:cubicBezTo>
                    <a:pt x="14" y="8"/>
                    <a:pt x="15" y="8"/>
                    <a:pt x="15" y="9"/>
                  </a:cubicBezTo>
                  <a:cubicBezTo>
                    <a:pt x="16" y="9"/>
                    <a:pt x="16" y="9"/>
                    <a:pt x="16" y="10"/>
                  </a:cubicBezTo>
                  <a:cubicBezTo>
                    <a:pt x="17" y="10"/>
                    <a:pt x="17" y="10"/>
                    <a:pt x="17" y="11"/>
                  </a:cubicBezTo>
                  <a:cubicBezTo>
                    <a:pt x="19" y="12"/>
                    <a:pt x="20" y="14"/>
                    <a:pt x="21" y="15"/>
                  </a:cubicBezTo>
                  <a:cubicBezTo>
                    <a:pt x="23" y="17"/>
                    <a:pt x="24" y="18"/>
                    <a:pt x="25" y="20"/>
                  </a:cubicBezTo>
                  <a:cubicBezTo>
                    <a:pt x="26" y="21"/>
                    <a:pt x="27" y="23"/>
                    <a:pt x="29" y="24"/>
                  </a:cubicBezTo>
                  <a:cubicBezTo>
                    <a:pt x="30" y="26"/>
                    <a:pt x="31" y="27"/>
                    <a:pt x="32" y="28"/>
                  </a:cubicBezTo>
                  <a:cubicBezTo>
                    <a:pt x="33" y="30"/>
                    <a:pt x="34" y="31"/>
                    <a:pt x="35" y="33"/>
                  </a:cubicBezTo>
                  <a:cubicBezTo>
                    <a:pt x="37" y="34"/>
                    <a:pt x="37" y="35"/>
                    <a:pt x="38" y="37"/>
                  </a:cubicBezTo>
                  <a:cubicBezTo>
                    <a:pt x="39" y="38"/>
                    <a:pt x="40" y="39"/>
                    <a:pt x="40" y="40"/>
                  </a:cubicBezTo>
                  <a:cubicBezTo>
                    <a:pt x="41" y="42"/>
                    <a:pt x="41" y="43"/>
                    <a:pt x="41" y="44"/>
                  </a:cubicBezTo>
                  <a:cubicBezTo>
                    <a:pt x="41" y="44"/>
                    <a:pt x="42" y="45"/>
                    <a:pt x="42" y="46"/>
                  </a:cubicBezTo>
                  <a:cubicBezTo>
                    <a:pt x="42" y="46"/>
                    <a:pt x="42" y="46"/>
                    <a:pt x="42" y="4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0" name="Freeform 128"/>
            <p:cNvSpPr/>
            <p:nvPr/>
          </p:nvSpPr>
          <p:spPr bwMode="auto">
            <a:xfrm>
              <a:off x="10315576" y="-965200"/>
              <a:ext cx="38100" cy="304800"/>
            </a:xfrm>
            <a:custGeom>
              <a:avLst/>
              <a:gdLst>
                <a:gd name="T0" fmla="*/ 6 w 9"/>
                <a:gd name="T1" fmla="*/ 72 h 72"/>
                <a:gd name="T2" fmla="*/ 7 w 9"/>
                <a:gd name="T3" fmla="*/ 71 h 72"/>
                <a:gd name="T4" fmla="*/ 7 w 9"/>
                <a:gd name="T5" fmla="*/ 69 h 72"/>
                <a:gd name="T6" fmla="*/ 6 w 9"/>
                <a:gd name="T7" fmla="*/ 61 h 72"/>
                <a:gd name="T8" fmla="*/ 4 w 9"/>
                <a:gd name="T9" fmla="*/ 56 h 72"/>
                <a:gd name="T10" fmla="*/ 3 w 9"/>
                <a:gd name="T11" fmla="*/ 50 h 72"/>
                <a:gd name="T12" fmla="*/ 2 w 9"/>
                <a:gd name="T13" fmla="*/ 49 h 72"/>
                <a:gd name="T14" fmla="*/ 2 w 9"/>
                <a:gd name="T15" fmla="*/ 48 h 72"/>
                <a:gd name="T16" fmla="*/ 2 w 9"/>
                <a:gd name="T17" fmla="*/ 47 h 72"/>
                <a:gd name="T18" fmla="*/ 1 w 9"/>
                <a:gd name="T19" fmla="*/ 43 h 72"/>
                <a:gd name="T20" fmla="*/ 1 w 9"/>
                <a:gd name="T21" fmla="*/ 36 h 72"/>
                <a:gd name="T22" fmla="*/ 0 w 9"/>
                <a:gd name="T23" fmla="*/ 30 h 72"/>
                <a:gd name="T24" fmla="*/ 0 w 9"/>
                <a:gd name="T25" fmla="*/ 23 h 72"/>
                <a:gd name="T26" fmla="*/ 1 w 9"/>
                <a:gd name="T27" fmla="*/ 11 h 72"/>
                <a:gd name="T28" fmla="*/ 2 w 9"/>
                <a:gd name="T29" fmla="*/ 3 h 72"/>
                <a:gd name="T30" fmla="*/ 2 w 9"/>
                <a:gd name="T31" fmla="*/ 1 h 72"/>
                <a:gd name="T32" fmla="*/ 2 w 9"/>
                <a:gd name="T33" fmla="*/ 0 h 72"/>
                <a:gd name="T34" fmla="*/ 3 w 9"/>
                <a:gd name="T35" fmla="*/ 1 h 72"/>
                <a:gd name="T36" fmla="*/ 3 w 9"/>
                <a:gd name="T37" fmla="*/ 3 h 72"/>
                <a:gd name="T38" fmla="*/ 5 w 9"/>
                <a:gd name="T39" fmla="*/ 11 h 72"/>
                <a:gd name="T40" fmla="*/ 6 w 9"/>
                <a:gd name="T41" fmla="*/ 23 h 72"/>
                <a:gd name="T42" fmla="*/ 6 w 9"/>
                <a:gd name="T43" fmla="*/ 29 h 72"/>
                <a:gd name="T44" fmla="*/ 7 w 9"/>
                <a:gd name="T45" fmla="*/ 36 h 72"/>
                <a:gd name="T46" fmla="*/ 7 w 9"/>
                <a:gd name="T47" fmla="*/ 43 h 72"/>
                <a:gd name="T48" fmla="*/ 8 w 9"/>
                <a:gd name="T49" fmla="*/ 46 h 72"/>
                <a:gd name="T50" fmla="*/ 8 w 9"/>
                <a:gd name="T51" fmla="*/ 47 h 72"/>
                <a:gd name="T52" fmla="*/ 8 w 9"/>
                <a:gd name="T53" fmla="*/ 49 h 72"/>
                <a:gd name="T54" fmla="*/ 9 w 9"/>
                <a:gd name="T55" fmla="*/ 55 h 72"/>
                <a:gd name="T56" fmla="*/ 9 w 9"/>
                <a:gd name="T57" fmla="*/ 58 h 72"/>
                <a:gd name="T58" fmla="*/ 9 w 9"/>
                <a:gd name="T59" fmla="*/ 59 h 72"/>
                <a:gd name="T60" fmla="*/ 9 w 9"/>
                <a:gd name="T61" fmla="*/ 60 h 72"/>
                <a:gd name="T62" fmla="*/ 9 w 9"/>
                <a:gd name="T63" fmla="*/ 61 h 72"/>
                <a:gd name="T64" fmla="*/ 9 w 9"/>
                <a:gd name="T65" fmla="*/ 65 h 72"/>
                <a:gd name="T66" fmla="*/ 8 w 9"/>
                <a:gd name="T67" fmla="*/ 69 h 72"/>
                <a:gd name="T68" fmla="*/ 7 w 9"/>
                <a:gd name="T69" fmla="*/ 71 h 72"/>
                <a:gd name="T70" fmla="*/ 6 w 9"/>
                <a:gd name="T7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" h="72">
                  <a:moveTo>
                    <a:pt x="6" y="72"/>
                  </a:moveTo>
                  <a:cubicBezTo>
                    <a:pt x="6" y="72"/>
                    <a:pt x="7" y="72"/>
                    <a:pt x="7" y="71"/>
                  </a:cubicBezTo>
                  <a:cubicBezTo>
                    <a:pt x="7" y="71"/>
                    <a:pt x="7" y="70"/>
                    <a:pt x="7" y="69"/>
                  </a:cubicBezTo>
                  <a:cubicBezTo>
                    <a:pt x="7" y="67"/>
                    <a:pt x="7" y="64"/>
                    <a:pt x="6" y="61"/>
                  </a:cubicBezTo>
                  <a:cubicBezTo>
                    <a:pt x="6" y="59"/>
                    <a:pt x="5" y="58"/>
                    <a:pt x="4" y="56"/>
                  </a:cubicBezTo>
                  <a:cubicBezTo>
                    <a:pt x="4" y="54"/>
                    <a:pt x="3" y="52"/>
                    <a:pt x="3" y="50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7"/>
                    <a:pt x="2" y="47"/>
                  </a:cubicBezTo>
                  <a:cubicBezTo>
                    <a:pt x="2" y="46"/>
                    <a:pt x="1" y="44"/>
                    <a:pt x="1" y="43"/>
                  </a:cubicBezTo>
                  <a:cubicBezTo>
                    <a:pt x="1" y="41"/>
                    <a:pt x="1" y="39"/>
                    <a:pt x="1" y="36"/>
                  </a:cubicBezTo>
                  <a:cubicBezTo>
                    <a:pt x="0" y="34"/>
                    <a:pt x="0" y="32"/>
                    <a:pt x="0" y="30"/>
                  </a:cubicBezTo>
                  <a:cubicBezTo>
                    <a:pt x="0" y="27"/>
                    <a:pt x="0" y="25"/>
                    <a:pt x="0" y="23"/>
                  </a:cubicBezTo>
                  <a:cubicBezTo>
                    <a:pt x="0" y="19"/>
                    <a:pt x="1" y="15"/>
                    <a:pt x="1" y="11"/>
                  </a:cubicBezTo>
                  <a:cubicBezTo>
                    <a:pt x="1" y="8"/>
                    <a:pt x="2" y="5"/>
                    <a:pt x="2" y="3"/>
                  </a:cubicBezTo>
                  <a:cubicBezTo>
                    <a:pt x="2" y="2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1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4" y="5"/>
                    <a:pt x="4" y="8"/>
                    <a:pt x="5" y="11"/>
                  </a:cubicBezTo>
                  <a:cubicBezTo>
                    <a:pt x="5" y="15"/>
                    <a:pt x="5" y="19"/>
                    <a:pt x="6" y="23"/>
                  </a:cubicBezTo>
                  <a:cubicBezTo>
                    <a:pt x="6" y="25"/>
                    <a:pt x="6" y="27"/>
                    <a:pt x="6" y="29"/>
                  </a:cubicBezTo>
                  <a:cubicBezTo>
                    <a:pt x="6" y="32"/>
                    <a:pt x="7" y="34"/>
                    <a:pt x="7" y="36"/>
                  </a:cubicBezTo>
                  <a:cubicBezTo>
                    <a:pt x="7" y="38"/>
                    <a:pt x="7" y="40"/>
                    <a:pt x="7" y="43"/>
                  </a:cubicBezTo>
                  <a:cubicBezTo>
                    <a:pt x="7" y="44"/>
                    <a:pt x="7" y="45"/>
                    <a:pt x="8" y="46"/>
                  </a:cubicBezTo>
                  <a:cubicBezTo>
                    <a:pt x="8" y="46"/>
                    <a:pt x="8" y="47"/>
                    <a:pt x="8" y="47"/>
                  </a:cubicBezTo>
                  <a:cubicBezTo>
                    <a:pt x="8" y="48"/>
                    <a:pt x="8" y="48"/>
                    <a:pt x="8" y="49"/>
                  </a:cubicBezTo>
                  <a:cubicBezTo>
                    <a:pt x="8" y="51"/>
                    <a:pt x="9" y="53"/>
                    <a:pt x="9" y="55"/>
                  </a:cubicBezTo>
                  <a:cubicBezTo>
                    <a:pt x="9" y="56"/>
                    <a:pt x="9" y="57"/>
                    <a:pt x="9" y="58"/>
                  </a:cubicBezTo>
                  <a:cubicBezTo>
                    <a:pt x="9" y="58"/>
                    <a:pt x="9" y="59"/>
                    <a:pt x="9" y="59"/>
                  </a:cubicBezTo>
                  <a:cubicBezTo>
                    <a:pt x="9" y="59"/>
                    <a:pt x="9" y="60"/>
                    <a:pt x="9" y="60"/>
                  </a:cubicBezTo>
                  <a:cubicBezTo>
                    <a:pt x="9" y="60"/>
                    <a:pt x="9" y="60"/>
                    <a:pt x="9" y="61"/>
                  </a:cubicBezTo>
                  <a:cubicBezTo>
                    <a:pt x="9" y="62"/>
                    <a:pt x="9" y="64"/>
                    <a:pt x="9" y="65"/>
                  </a:cubicBezTo>
                  <a:cubicBezTo>
                    <a:pt x="9" y="67"/>
                    <a:pt x="8" y="68"/>
                    <a:pt x="8" y="69"/>
                  </a:cubicBezTo>
                  <a:cubicBezTo>
                    <a:pt x="8" y="70"/>
                    <a:pt x="7" y="71"/>
                    <a:pt x="7" y="71"/>
                  </a:cubicBezTo>
                  <a:cubicBezTo>
                    <a:pt x="7" y="72"/>
                    <a:pt x="6" y="72"/>
                    <a:pt x="6" y="7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1" name="Freeform 129"/>
            <p:cNvSpPr/>
            <p:nvPr/>
          </p:nvSpPr>
          <p:spPr bwMode="auto">
            <a:xfrm>
              <a:off x="10255251" y="-957262"/>
              <a:ext cx="68263" cy="174625"/>
            </a:xfrm>
            <a:custGeom>
              <a:avLst/>
              <a:gdLst>
                <a:gd name="T0" fmla="*/ 16 w 16"/>
                <a:gd name="T1" fmla="*/ 0 h 41"/>
                <a:gd name="T2" fmla="*/ 16 w 16"/>
                <a:gd name="T3" fmla="*/ 2 h 41"/>
                <a:gd name="T4" fmla="*/ 14 w 16"/>
                <a:gd name="T5" fmla="*/ 7 h 41"/>
                <a:gd name="T6" fmla="*/ 11 w 16"/>
                <a:gd name="T7" fmla="*/ 13 h 41"/>
                <a:gd name="T8" fmla="*/ 9 w 16"/>
                <a:gd name="T9" fmla="*/ 17 h 41"/>
                <a:gd name="T10" fmla="*/ 8 w 16"/>
                <a:gd name="T11" fmla="*/ 20 h 41"/>
                <a:gd name="T12" fmla="*/ 6 w 16"/>
                <a:gd name="T13" fmla="*/ 24 h 41"/>
                <a:gd name="T14" fmla="*/ 5 w 16"/>
                <a:gd name="T15" fmla="*/ 28 h 41"/>
                <a:gd name="T16" fmla="*/ 3 w 16"/>
                <a:gd name="T17" fmla="*/ 35 h 41"/>
                <a:gd name="T18" fmla="*/ 1 w 16"/>
                <a:gd name="T19" fmla="*/ 39 h 41"/>
                <a:gd name="T20" fmla="*/ 0 w 16"/>
                <a:gd name="T21" fmla="*/ 41 h 41"/>
                <a:gd name="T22" fmla="*/ 0 w 16"/>
                <a:gd name="T23" fmla="*/ 39 h 41"/>
                <a:gd name="T24" fmla="*/ 0 w 16"/>
                <a:gd name="T25" fmla="*/ 37 h 41"/>
                <a:gd name="T26" fmla="*/ 1 w 16"/>
                <a:gd name="T27" fmla="*/ 34 h 41"/>
                <a:gd name="T28" fmla="*/ 1 w 16"/>
                <a:gd name="T29" fmla="*/ 31 h 41"/>
                <a:gd name="T30" fmla="*/ 2 w 16"/>
                <a:gd name="T31" fmla="*/ 27 h 41"/>
                <a:gd name="T32" fmla="*/ 3 w 16"/>
                <a:gd name="T33" fmla="*/ 23 h 41"/>
                <a:gd name="T34" fmla="*/ 5 w 16"/>
                <a:gd name="T35" fmla="*/ 19 h 41"/>
                <a:gd name="T36" fmla="*/ 6 w 16"/>
                <a:gd name="T37" fmla="*/ 15 h 41"/>
                <a:gd name="T38" fmla="*/ 8 w 16"/>
                <a:gd name="T39" fmla="*/ 12 h 41"/>
                <a:gd name="T40" fmla="*/ 10 w 16"/>
                <a:gd name="T41" fmla="*/ 8 h 41"/>
                <a:gd name="T42" fmla="*/ 12 w 16"/>
                <a:gd name="T43" fmla="*/ 6 h 41"/>
                <a:gd name="T44" fmla="*/ 14 w 16"/>
                <a:gd name="T45" fmla="*/ 3 h 41"/>
                <a:gd name="T46" fmla="*/ 15 w 16"/>
                <a:gd name="T47" fmla="*/ 2 h 41"/>
                <a:gd name="T48" fmla="*/ 16 w 16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41">
                  <a:moveTo>
                    <a:pt x="16" y="0"/>
                  </a:moveTo>
                  <a:cubicBezTo>
                    <a:pt x="16" y="0"/>
                    <a:pt x="16" y="1"/>
                    <a:pt x="16" y="2"/>
                  </a:cubicBezTo>
                  <a:cubicBezTo>
                    <a:pt x="15" y="3"/>
                    <a:pt x="14" y="5"/>
                    <a:pt x="14" y="7"/>
                  </a:cubicBezTo>
                  <a:cubicBezTo>
                    <a:pt x="13" y="8"/>
                    <a:pt x="12" y="11"/>
                    <a:pt x="11" y="13"/>
                  </a:cubicBezTo>
                  <a:cubicBezTo>
                    <a:pt x="10" y="14"/>
                    <a:pt x="10" y="15"/>
                    <a:pt x="9" y="17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7" y="22"/>
                    <a:pt x="7" y="23"/>
                    <a:pt x="6" y="24"/>
                  </a:cubicBezTo>
                  <a:cubicBezTo>
                    <a:pt x="6" y="25"/>
                    <a:pt x="5" y="27"/>
                    <a:pt x="5" y="28"/>
                  </a:cubicBezTo>
                  <a:cubicBezTo>
                    <a:pt x="4" y="30"/>
                    <a:pt x="3" y="33"/>
                    <a:pt x="3" y="35"/>
                  </a:cubicBezTo>
                  <a:cubicBezTo>
                    <a:pt x="2" y="36"/>
                    <a:pt x="1" y="38"/>
                    <a:pt x="1" y="39"/>
                  </a:cubicBezTo>
                  <a:cubicBezTo>
                    <a:pt x="1" y="40"/>
                    <a:pt x="0" y="41"/>
                    <a:pt x="0" y="41"/>
                  </a:cubicBezTo>
                  <a:cubicBezTo>
                    <a:pt x="0" y="41"/>
                    <a:pt x="0" y="40"/>
                    <a:pt x="0" y="39"/>
                  </a:cubicBezTo>
                  <a:cubicBezTo>
                    <a:pt x="0" y="39"/>
                    <a:pt x="0" y="38"/>
                    <a:pt x="0" y="37"/>
                  </a:cubicBezTo>
                  <a:cubicBezTo>
                    <a:pt x="0" y="36"/>
                    <a:pt x="1" y="35"/>
                    <a:pt x="1" y="34"/>
                  </a:cubicBezTo>
                  <a:cubicBezTo>
                    <a:pt x="1" y="33"/>
                    <a:pt x="1" y="32"/>
                    <a:pt x="1" y="31"/>
                  </a:cubicBezTo>
                  <a:cubicBezTo>
                    <a:pt x="1" y="30"/>
                    <a:pt x="2" y="28"/>
                    <a:pt x="2" y="27"/>
                  </a:cubicBezTo>
                  <a:cubicBezTo>
                    <a:pt x="2" y="26"/>
                    <a:pt x="3" y="24"/>
                    <a:pt x="3" y="23"/>
                  </a:cubicBezTo>
                  <a:cubicBezTo>
                    <a:pt x="4" y="22"/>
                    <a:pt x="4" y="20"/>
                    <a:pt x="5" y="19"/>
                  </a:cubicBezTo>
                  <a:cubicBezTo>
                    <a:pt x="5" y="18"/>
                    <a:pt x="6" y="17"/>
                    <a:pt x="6" y="15"/>
                  </a:cubicBezTo>
                  <a:cubicBezTo>
                    <a:pt x="7" y="14"/>
                    <a:pt x="7" y="13"/>
                    <a:pt x="8" y="12"/>
                  </a:cubicBezTo>
                  <a:cubicBezTo>
                    <a:pt x="9" y="11"/>
                    <a:pt x="9" y="9"/>
                    <a:pt x="10" y="8"/>
                  </a:cubicBezTo>
                  <a:cubicBezTo>
                    <a:pt x="11" y="7"/>
                    <a:pt x="11" y="6"/>
                    <a:pt x="12" y="6"/>
                  </a:cubicBezTo>
                  <a:cubicBezTo>
                    <a:pt x="12" y="5"/>
                    <a:pt x="13" y="4"/>
                    <a:pt x="14" y="3"/>
                  </a:cubicBezTo>
                  <a:cubicBezTo>
                    <a:pt x="14" y="3"/>
                    <a:pt x="15" y="2"/>
                    <a:pt x="15" y="2"/>
                  </a:cubicBezTo>
                  <a:cubicBezTo>
                    <a:pt x="16" y="1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2" name="Freeform 130"/>
            <p:cNvSpPr/>
            <p:nvPr/>
          </p:nvSpPr>
          <p:spPr bwMode="auto">
            <a:xfrm>
              <a:off x="10323513" y="-960437"/>
              <a:ext cx="88900" cy="193675"/>
            </a:xfrm>
            <a:custGeom>
              <a:avLst/>
              <a:gdLst>
                <a:gd name="T0" fmla="*/ 21 w 21"/>
                <a:gd name="T1" fmla="*/ 46 h 46"/>
                <a:gd name="T2" fmla="*/ 20 w 21"/>
                <a:gd name="T3" fmla="*/ 44 h 46"/>
                <a:gd name="T4" fmla="*/ 18 w 21"/>
                <a:gd name="T5" fmla="*/ 38 h 46"/>
                <a:gd name="T6" fmla="*/ 14 w 21"/>
                <a:gd name="T7" fmla="*/ 31 h 46"/>
                <a:gd name="T8" fmla="*/ 13 w 21"/>
                <a:gd name="T9" fmla="*/ 27 h 46"/>
                <a:gd name="T10" fmla="*/ 11 w 21"/>
                <a:gd name="T11" fmla="*/ 23 h 46"/>
                <a:gd name="T12" fmla="*/ 3 w 21"/>
                <a:gd name="T13" fmla="*/ 7 h 46"/>
                <a:gd name="T14" fmla="*/ 0 w 21"/>
                <a:gd name="T15" fmla="*/ 2 h 46"/>
                <a:gd name="T16" fmla="*/ 0 w 21"/>
                <a:gd name="T17" fmla="*/ 0 h 46"/>
                <a:gd name="T18" fmla="*/ 1 w 21"/>
                <a:gd name="T19" fmla="*/ 2 h 46"/>
                <a:gd name="T20" fmla="*/ 3 w 21"/>
                <a:gd name="T21" fmla="*/ 4 h 46"/>
                <a:gd name="T22" fmla="*/ 5 w 21"/>
                <a:gd name="T23" fmla="*/ 6 h 46"/>
                <a:gd name="T24" fmla="*/ 7 w 21"/>
                <a:gd name="T25" fmla="*/ 9 h 46"/>
                <a:gd name="T26" fmla="*/ 9 w 21"/>
                <a:gd name="T27" fmla="*/ 13 h 46"/>
                <a:gd name="T28" fmla="*/ 12 w 21"/>
                <a:gd name="T29" fmla="*/ 17 h 46"/>
                <a:gd name="T30" fmla="*/ 14 w 21"/>
                <a:gd name="T31" fmla="*/ 21 h 46"/>
                <a:gd name="T32" fmla="*/ 16 w 21"/>
                <a:gd name="T33" fmla="*/ 26 h 46"/>
                <a:gd name="T34" fmla="*/ 17 w 21"/>
                <a:gd name="T35" fmla="*/ 30 h 46"/>
                <a:gd name="T36" fmla="*/ 19 w 21"/>
                <a:gd name="T37" fmla="*/ 34 h 46"/>
                <a:gd name="T38" fmla="*/ 20 w 21"/>
                <a:gd name="T39" fmla="*/ 38 h 46"/>
                <a:gd name="T40" fmla="*/ 20 w 21"/>
                <a:gd name="T41" fmla="*/ 41 h 46"/>
                <a:gd name="T42" fmla="*/ 21 w 21"/>
                <a:gd name="T43" fmla="*/ 43 h 46"/>
                <a:gd name="T44" fmla="*/ 21 w 21"/>
                <a:gd name="T4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46">
                  <a:moveTo>
                    <a:pt x="21" y="46"/>
                  </a:moveTo>
                  <a:cubicBezTo>
                    <a:pt x="21" y="46"/>
                    <a:pt x="21" y="45"/>
                    <a:pt x="20" y="44"/>
                  </a:cubicBezTo>
                  <a:cubicBezTo>
                    <a:pt x="20" y="42"/>
                    <a:pt x="19" y="41"/>
                    <a:pt x="18" y="38"/>
                  </a:cubicBezTo>
                  <a:cubicBezTo>
                    <a:pt x="17" y="36"/>
                    <a:pt x="16" y="34"/>
                    <a:pt x="14" y="31"/>
                  </a:cubicBezTo>
                  <a:cubicBezTo>
                    <a:pt x="14" y="30"/>
                    <a:pt x="13" y="28"/>
                    <a:pt x="13" y="27"/>
                  </a:cubicBezTo>
                  <a:cubicBezTo>
                    <a:pt x="12" y="26"/>
                    <a:pt x="11" y="24"/>
                    <a:pt x="11" y="23"/>
                  </a:cubicBezTo>
                  <a:cubicBezTo>
                    <a:pt x="8" y="17"/>
                    <a:pt x="5" y="12"/>
                    <a:pt x="3" y="7"/>
                  </a:cubicBezTo>
                  <a:cubicBezTo>
                    <a:pt x="2" y="5"/>
                    <a:pt x="1" y="3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2" y="2"/>
                    <a:pt x="2" y="3"/>
                    <a:pt x="3" y="4"/>
                  </a:cubicBezTo>
                  <a:cubicBezTo>
                    <a:pt x="3" y="4"/>
                    <a:pt x="4" y="5"/>
                    <a:pt x="5" y="6"/>
                  </a:cubicBezTo>
                  <a:cubicBezTo>
                    <a:pt x="5" y="7"/>
                    <a:pt x="6" y="8"/>
                    <a:pt x="7" y="9"/>
                  </a:cubicBezTo>
                  <a:cubicBezTo>
                    <a:pt x="8" y="11"/>
                    <a:pt x="9" y="12"/>
                    <a:pt x="9" y="13"/>
                  </a:cubicBezTo>
                  <a:cubicBezTo>
                    <a:pt x="10" y="14"/>
                    <a:pt x="11" y="16"/>
                    <a:pt x="12" y="17"/>
                  </a:cubicBezTo>
                  <a:cubicBezTo>
                    <a:pt x="12" y="18"/>
                    <a:pt x="13" y="20"/>
                    <a:pt x="14" y="21"/>
                  </a:cubicBezTo>
                  <a:cubicBezTo>
                    <a:pt x="14" y="23"/>
                    <a:pt x="15" y="24"/>
                    <a:pt x="16" y="26"/>
                  </a:cubicBezTo>
                  <a:cubicBezTo>
                    <a:pt x="16" y="27"/>
                    <a:pt x="17" y="29"/>
                    <a:pt x="17" y="30"/>
                  </a:cubicBezTo>
                  <a:cubicBezTo>
                    <a:pt x="18" y="31"/>
                    <a:pt x="18" y="33"/>
                    <a:pt x="19" y="34"/>
                  </a:cubicBezTo>
                  <a:cubicBezTo>
                    <a:pt x="19" y="35"/>
                    <a:pt x="19" y="37"/>
                    <a:pt x="20" y="38"/>
                  </a:cubicBezTo>
                  <a:cubicBezTo>
                    <a:pt x="20" y="39"/>
                    <a:pt x="20" y="40"/>
                    <a:pt x="20" y="41"/>
                  </a:cubicBezTo>
                  <a:cubicBezTo>
                    <a:pt x="21" y="42"/>
                    <a:pt x="21" y="43"/>
                    <a:pt x="21" y="43"/>
                  </a:cubicBezTo>
                  <a:cubicBezTo>
                    <a:pt x="21" y="45"/>
                    <a:pt x="21" y="46"/>
                    <a:pt x="21" y="4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3" name="Freeform 131"/>
            <p:cNvSpPr/>
            <p:nvPr/>
          </p:nvSpPr>
          <p:spPr bwMode="auto">
            <a:xfrm>
              <a:off x="10239376" y="-1016000"/>
              <a:ext cx="177800" cy="88900"/>
            </a:xfrm>
            <a:custGeom>
              <a:avLst/>
              <a:gdLst>
                <a:gd name="T0" fmla="*/ 20 w 42"/>
                <a:gd name="T1" fmla="*/ 0 h 21"/>
                <a:gd name="T2" fmla="*/ 42 w 42"/>
                <a:gd name="T3" fmla="*/ 16 h 21"/>
                <a:gd name="T4" fmla="*/ 0 w 42"/>
                <a:gd name="T5" fmla="*/ 17 h 21"/>
                <a:gd name="T6" fmla="*/ 20 w 4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21">
                  <a:moveTo>
                    <a:pt x="20" y="0"/>
                  </a:moveTo>
                  <a:cubicBezTo>
                    <a:pt x="30" y="3"/>
                    <a:pt x="37" y="8"/>
                    <a:pt x="42" y="16"/>
                  </a:cubicBezTo>
                  <a:cubicBezTo>
                    <a:pt x="42" y="16"/>
                    <a:pt x="12" y="21"/>
                    <a:pt x="0" y="17"/>
                  </a:cubicBezTo>
                  <a:cubicBezTo>
                    <a:pt x="0" y="17"/>
                    <a:pt x="10" y="0"/>
                    <a:pt x="20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4" name="Freeform 132"/>
            <p:cNvSpPr/>
            <p:nvPr/>
          </p:nvSpPr>
          <p:spPr bwMode="auto">
            <a:xfrm>
              <a:off x="10306051" y="-1558925"/>
              <a:ext cx="76200" cy="568325"/>
            </a:xfrm>
            <a:custGeom>
              <a:avLst/>
              <a:gdLst>
                <a:gd name="T0" fmla="*/ 18 w 18"/>
                <a:gd name="T1" fmla="*/ 1 h 134"/>
                <a:gd name="T2" fmla="*/ 5 w 18"/>
                <a:gd name="T3" fmla="*/ 133 h 134"/>
                <a:gd name="T4" fmla="*/ 1 w 18"/>
                <a:gd name="T5" fmla="*/ 134 h 134"/>
                <a:gd name="T6" fmla="*/ 14 w 18"/>
                <a:gd name="T7" fmla="*/ 0 h 134"/>
                <a:gd name="T8" fmla="*/ 18 w 18"/>
                <a:gd name="T9" fmla="*/ 1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34">
                  <a:moveTo>
                    <a:pt x="18" y="1"/>
                  </a:moveTo>
                  <a:cubicBezTo>
                    <a:pt x="10" y="66"/>
                    <a:pt x="4" y="125"/>
                    <a:pt x="5" y="133"/>
                  </a:cubicBezTo>
                  <a:cubicBezTo>
                    <a:pt x="1" y="134"/>
                    <a:pt x="1" y="134"/>
                    <a:pt x="1" y="134"/>
                  </a:cubicBezTo>
                  <a:cubicBezTo>
                    <a:pt x="0" y="126"/>
                    <a:pt x="6" y="67"/>
                    <a:pt x="14" y="0"/>
                  </a:cubicBezTo>
                  <a:lnTo>
                    <a:pt x="18" y="1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302" name="组合 1301"/>
          <p:cNvGrpSpPr/>
          <p:nvPr/>
        </p:nvGrpSpPr>
        <p:grpSpPr>
          <a:xfrm>
            <a:off x="9551988" y="-3087687"/>
            <a:ext cx="1258888" cy="1143000"/>
            <a:chOff x="9551988" y="-3087687"/>
            <a:chExt cx="1258888" cy="1143000"/>
          </a:xfrm>
        </p:grpSpPr>
        <p:sp>
          <p:nvSpPr>
            <p:cNvPr id="956" name="Freeform 275"/>
            <p:cNvSpPr/>
            <p:nvPr/>
          </p:nvSpPr>
          <p:spPr bwMode="auto">
            <a:xfrm>
              <a:off x="10128251" y="-2482850"/>
              <a:ext cx="200025" cy="352425"/>
            </a:xfrm>
            <a:custGeom>
              <a:avLst/>
              <a:gdLst>
                <a:gd name="T0" fmla="*/ 22 w 47"/>
                <a:gd name="T1" fmla="*/ 0 h 83"/>
                <a:gd name="T2" fmla="*/ 27 w 47"/>
                <a:gd name="T3" fmla="*/ 83 h 83"/>
                <a:gd name="T4" fmla="*/ 22 w 47"/>
                <a:gd name="T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83">
                  <a:moveTo>
                    <a:pt x="22" y="0"/>
                  </a:moveTo>
                  <a:cubicBezTo>
                    <a:pt x="22" y="0"/>
                    <a:pt x="47" y="43"/>
                    <a:pt x="27" y="83"/>
                  </a:cubicBezTo>
                  <a:cubicBezTo>
                    <a:pt x="27" y="83"/>
                    <a:pt x="0" y="37"/>
                    <a:pt x="22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301" name="组合 1300"/>
            <p:cNvGrpSpPr/>
            <p:nvPr/>
          </p:nvGrpSpPr>
          <p:grpSpPr>
            <a:xfrm>
              <a:off x="9551988" y="-3087687"/>
              <a:ext cx="1258888" cy="1143000"/>
              <a:chOff x="9551988" y="-3087687"/>
              <a:chExt cx="1258888" cy="1143000"/>
            </a:xfrm>
          </p:grpSpPr>
          <p:sp>
            <p:nvSpPr>
              <p:cNvPr id="947" name="Freeform 266"/>
              <p:cNvSpPr/>
              <p:nvPr/>
            </p:nvSpPr>
            <p:spPr bwMode="auto">
              <a:xfrm>
                <a:off x="9831388" y="-3087687"/>
                <a:ext cx="979488" cy="889000"/>
              </a:xfrm>
              <a:custGeom>
                <a:avLst/>
                <a:gdLst>
                  <a:gd name="T0" fmla="*/ 2 w 231"/>
                  <a:gd name="T1" fmla="*/ 210 h 210"/>
                  <a:gd name="T2" fmla="*/ 0 w 231"/>
                  <a:gd name="T3" fmla="*/ 208 h 210"/>
                  <a:gd name="T4" fmla="*/ 229 w 231"/>
                  <a:gd name="T5" fmla="*/ 0 h 210"/>
                  <a:gd name="T6" fmla="*/ 231 w 231"/>
                  <a:gd name="T7" fmla="*/ 2 h 210"/>
                  <a:gd name="T8" fmla="*/ 2 w 231"/>
                  <a:gd name="T9" fmla="*/ 21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1" h="210">
                    <a:moveTo>
                      <a:pt x="2" y="210"/>
                    </a:moveTo>
                    <a:cubicBezTo>
                      <a:pt x="0" y="208"/>
                      <a:pt x="0" y="208"/>
                      <a:pt x="0" y="208"/>
                    </a:cubicBezTo>
                    <a:cubicBezTo>
                      <a:pt x="40" y="184"/>
                      <a:pt x="141" y="115"/>
                      <a:pt x="229" y="0"/>
                    </a:cubicBezTo>
                    <a:cubicBezTo>
                      <a:pt x="231" y="2"/>
                      <a:pt x="231" y="2"/>
                      <a:pt x="231" y="2"/>
                    </a:cubicBezTo>
                    <a:cubicBezTo>
                      <a:pt x="143" y="117"/>
                      <a:pt x="41" y="186"/>
                      <a:pt x="2" y="210"/>
                    </a:cubicBezTo>
                    <a:close/>
                  </a:path>
                </a:pathLst>
              </a:custGeom>
              <a:solidFill>
                <a:srgbClr val="9EBE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8" name="Freeform 267"/>
              <p:cNvSpPr/>
              <p:nvPr/>
            </p:nvSpPr>
            <p:spPr bwMode="auto">
              <a:xfrm>
                <a:off x="10260013" y="-2947987"/>
                <a:ext cx="352425" cy="198438"/>
              </a:xfrm>
              <a:custGeom>
                <a:avLst/>
                <a:gdLst>
                  <a:gd name="T0" fmla="*/ 83 w 83"/>
                  <a:gd name="T1" fmla="*/ 20 h 47"/>
                  <a:gd name="T2" fmla="*/ 0 w 83"/>
                  <a:gd name="T3" fmla="*/ 28 h 47"/>
                  <a:gd name="T4" fmla="*/ 83 w 83"/>
                  <a:gd name="T5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" h="47">
                    <a:moveTo>
                      <a:pt x="83" y="20"/>
                    </a:moveTo>
                    <a:cubicBezTo>
                      <a:pt x="83" y="20"/>
                      <a:pt x="41" y="47"/>
                      <a:pt x="0" y="28"/>
                    </a:cubicBezTo>
                    <a:cubicBezTo>
                      <a:pt x="0" y="28"/>
                      <a:pt x="45" y="0"/>
                      <a:pt x="83" y="20"/>
                    </a:cubicBezTo>
                    <a:close/>
                  </a:path>
                </a:pathLst>
              </a:custGeom>
              <a:solidFill>
                <a:srgbClr val="9EBE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9" name="Freeform 268"/>
              <p:cNvSpPr/>
              <p:nvPr/>
            </p:nvSpPr>
            <p:spPr bwMode="auto">
              <a:xfrm>
                <a:off x="10094913" y="-2774950"/>
                <a:ext cx="350838" cy="203200"/>
              </a:xfrm>
              <a:custGeom>
                <a:avLst/>
                <a:gdLst>
                  <a:gd name="T0" fmla="*/ 83 w 83"/>
                  <a:gd name="T1" fmla="*/ 21 h 48"/>
                  <a:gd name="T2" fmla="*/ 0 w 83"/>
                  <a:gd name="T3" fmla="*/ 29 h 48"/>
                  <a:gd name="T4" fmla="*/ 83 w 83"/>
                  <a:gd name="T5" fmla="*/ 2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" h="48">
                    <a:moveTo>
                      <a:pt x="83" y="21"/>
                    </a:moveTo>
                    <a:cubicBezTo>
                      <a:pt x="83" y="21"/>
                      <a:pt x="41" y="48"/>
                      <a:pt x="0" y="29"/>
                    </a:cubicBezTo>
                    <a:cubicBezTo>
                      <a:pt x="0" y="29"/>
                      <a:pt x="45" y="0"/>
                      <a:pt x="83" y="21"/>
                    </a:cubicBezTo>
                    <a:close/>
                  </a:path>
                </a:pathLst>
              </a:custGeom>
              <a:solidFill>
                <a:srgbClr val="9EBE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0" name="Freeform 269"/>
              <p:cNvSpPr/>
              <p:nvPr/>
            </p:nvSpPr>
            <p:spPr bwMode="auto">
              <a:xfrm>
                <a:off x="9737726" y="-2511425"/>
                <a:ext cx="344488" cy="180975"/>
              </a:xfrm>
              <a:custGeom>
                <a:avLst/>
                <a:gdLst>
                  <a:gd name="T0" fmla="*/ 81 w 81"/>
                  <a:gd name="T1" fmla="*/ 33 h 43"/>
                  <a:gd name="T2" fmla="*/ 0 w 81"/>
                  <a:gd name="T3" fmla="*/ 11 h 43"/>
                  <a:gd name="T4" fmla="*/ 81 w 81"/>
                  <a:gd name="T5" fmla="*/ 3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43">
                    <a:moveTo>
                      <a:pt x="81" y="33"/>
                    </a:moveTo>
                    <a:cubicBezTo>
                      <a:pt x="81" y="33"/>
                      <a:pt x="32" y="43"/>
                      <a:pt x="0" y="11"/>
                    </a:cubicBezTo>
                    <a:cubicBezTo>
                      <a:pt x="0" y="11"/>
                      <a:pt x="52" y="0"/>
                      <a:pt x="81" y="33"/>
                    </a:cubicBezTo>
                    <a:close/>
                  </a:path>
                </a:pathLst>
              </a:custGeom>
              <a:solidFill>
                <a:srgbClr val="9EBE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1" name="Freeform 270"/>
              <p:cNvSpPr/>
              <p:nvPr/>
            </p:nvSpPr>
            <p:spPr bwMode="auto">
              <a:xfrm>
                <a:off x="9610726" y="-2422525"/>
                <a:ext cx="344488" cy="180975"/>
              </a:xfrm>
              <a:custGeom>
                <a:avLst/>
                <a:gdLst>
                  <a:gd name="T0" fmla="*/ 81 w 81"/>
                  <a:gd name="T1" fmla="*/ 33 h 43"/>
                  <a:gd name="T2" fmla="*/ 0 w 81"/>
                  <a:gd name="T3" fmla="*/ 11 h 43"/>
                  <a:gd name="T4" fmla="*/ 81 w 81"/>
                  <a:gd name="T5" fmla="*/ 3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43">
                    <a:moveTo>
                      <a:pt x="81" y="33"/>
                    </a:moveTo>
                    <a:cubicBezTo>
                      <a:pt x="81" y="33"/>
                      <a:pt x="32" y="43"/>
                      <a:pt x="0" y="11"/>
                    </a:cubicBezTo>
                    <a:cubicBezTo>
                      <a:pt x="0" y="11"/>
                      <a:pt x="53" y="0"/>
                      <a:pt x="81" y="33"/>
                    </a:cubicBezTo>
                    <a:close/>
                  </a:path>
                </a:pathLst>
              </a:custGeom>
              <a:solidFill>
                <a:srgbClr val="9EBE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2" name="Freeform 271"/>
              <p:cNvSpPr/>
              <p:nvPr/>
            </p:nvSpPr>
            <p:spPr bwMode="auto">
              <a:xfrm>
                <a:off x="9551988" y="-2266950"/>
                <a:ext cx="327025" cy="200025"/>
              </a:xfrm>
              <a:custGeom>
                <a:avLst/>
                <a:gdLst>
                  <a:gd name="T0" fmla="*/ 77 w 77"/>
                  <a:gd name="T1" fmla="*/ 9 h 47"/>
                  <a:gd name="T2" fmla="*/ 0 w 77"/>
                  <a:gd name="T3" fmla="*/ 41 h 47"/>
                  <a:gd name="T4" fmla="*/ 77 w 77"/>
                  <a:gd name="T5" fmla="*/ 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7" h="47">
                    <a:moveTo>
                      <a:pt x="77" y="9"/>
                    </a:moveTo>
                    <a:cubicBezTo>
                      <a:pt x="77" y="9"/>
                      <a:pt x="44" y="47"/>
                      <a:pt x="0" y="41"/>
                    </a:cubicBezTo>
                    <a:cubicBezTo>
                      <a:pt x="0" y="41"/>
                      <a:pt x="34" y="0"/>
                      <a:pt x="77" y="9"/>
                    </a:cubicBezTo>
                    <a:close/>
                  </a:path>
                </a:pathLst>
              </a:custGeom>
              <a:solidFill>
                <a:srgbClr val="9EBE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3" name="Freeform 272"/>
              <p:cNvSpPr/>
              <p:nvPr/>
            </p:nvSpPr>
            <p:spPr bwMode="auto">
              <a:xfrm>
                <a:off x="9886951" y="-2630487"/>
                <a:ext cx="334963" cy="169863"/>
              </a:xfrm>
              <a:custGeom>
                <a:avLst/>
                <a:gdLst>
                  <a:gd name="T0" fmla="*/ 79 w 79"/>
                  <a:gd name="T1" fmla="*/ 35 h 40"/>
                  <a:gd name="T2" fmla="*/ 0 w 79"/>
                  <a:gd name="T3" fmla="*/ 6 h 40"/>
                  <a:gd name="T4" fmla="*/ 79 w 79"/>
                  <a:gd name="T5" fmla="*/ 3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9" h="40">
                    <a:moveTo>
                      <a:pt x="79" y="35"/>
                    </a:moveTo>
                    <a:cubicBezTo>
                      <a:pt x="79" y="35"/>
                      <a:pt x="29" y="40"/>
                      <a:pt x="0" y="6"/>
                    </a:cubicBezTo>
                    <a:cubicBezTo>
                      <a:pt x="0" y="6"/>
                      <a:pt x="54" y="0"/>
                      <a:pt x="79" y="35"/>
                    </a:cubicBezTo>
                    <a:close/>
                  </a:path>
                </a:pathLst>
              </a:custGeom>
              <a:solidFill>
                <a:srgbClr val="9EBE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4" name="Freeform 273"/>
              <p:cNvSpPr/>
              <p:nvPr/>
            </p:nvSpPr>
            <p:spPr bwMode="auto">
              <a:xfrm>
                <a:off x="10480676" y="-2859087"/>
                <a:ext cx="182563" cy="342900"/>
              </a:xfrm>
              <a:custGeom>
                <a:avLst/>
                <a:gdLst>
                  <a:gd name="T0" fmla="*/ 33 w 43"/>
                  <a:gd name="T1" fmla="*/ 0 h 81"/>
                  <a:gd name="T2" fmla="*/ 12 w 43"/>
                  <a:gd name="T3" fmla="*/ 81 h 81"/>
                  <a:gd name="T4" fmla="*/ 33 w 43"/>
                  <a:gd name="T5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81">
                    <a:moveTo>
                      <a:pt x="33" y="0"/>
                    </a:moveTo>
                    <a:cubicBezTo>
                      <a:pt x="33" y="0"/>
                      <a:pt x="43" y="50"/>
                      <a:pt x="12" y="81"/>
                    </a:cubicBezTo>
                    <a:cubicBezTo>
                      <a:pt x="12" y="81"/>
                      <a:pt x="0" y="29"/>
                      <a:pt x="33" y="0"/>
                    </a:cubicBezTo>
                    <a:close/>
                  </a:path>
                </a:pathLst>
              </a:custGeom>
              <a:solidFill>
                <a:srgbClr val="9EBE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5" name="Freeform 274"/>
              <p:cNvSpPr/>
              <p:nvPr/>
            </p:nvSpPr>
            <p:spPr bwMode="auto">
              <a:xfrm>
                <a:off x="10315576" y="-2681287"/>
                <a:ext cx="185738" cy="342900"/>
              </a:xfrm>
              <a:custGeom>
                <a:avLst/>
                <a:gdLst>
                  <a:gd name="T0" fmla="*/ 33 w 44"/>
                  <a:gd name="T1" fmla="*/ 0 h 81"/>
                  <a:gd name="T2" fmla="*/ 12 w 44"/>
                  <a:gd name="T3" fmla="*/ 81 h 81"/>
                  <a:gd name="T4" fmla="*/ 33 w 44"/>
                  <a:gd name="T5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81">
                    <a:moveTo>
                      <a:pt x="33" y="0"/>
                    </a:moveTo>
                    <a:cubicBezTo>
                      <a:pt x="33" y="0"/>
                      <a:pt x="44" y="49"/>
                      <a:pt x="12" y="81"/>
                    </a:cubicBezTo>
                    <a:cubicBezTo>
                      <a:pt x="12" y="81"/>
                      <a:pt x="0" y="29"/>
                      <a:pt x="33" y="0"/>
                    </a:cubicBezTo>
                    <a:close/>
                  </a:path>
                </a:pathLst>
              </a:custGeom>
              <a:solidFill>
                <a:srgbClr val="9EBE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7" name="Freeform 276"/>
              <p:cNvSpPr/>
              <p:nvPr/>
            </p:nvSpPr>
            <p:spPr bwMode="auto">
              <a:xfrm>
                <a:off x="9967913" y="-2371725"/>
                <a:ext cx="190500" cy="355600"/>
              </a:xfrm>
              <a:custGeom>
                <a:avLst/>
                <a:gdLst>
                  <a:gd name="T0" fmla="*/ 27 w 45"/>
                  <a:gd name="T1" fmla="*/ 0 h 84"/>
                  <a:gd name="T2" fmla="*/ 19 w 45"/>
                  <a:gd name="T3" fmla="*/ 84 h 84"/>
                  <a:gd name="T4" fmla="*/ 27 w 45"/>
                  <a:gd name="T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84">
                    <a:moveTo>
                      <a:pt x="27" y="0"/>
                    </a:moveTo>
                    <a:cubicBezTo>
                      <a:pt x="27" y="0"/>
                      <a:pt x="45" y="47"/>
                      <a:pt x="19" y="84"/>
                    </a:cubicBezTo>
                    <a:cubicBezTo>
                      <a:pt x="19" y="84"/>
                      <a:pt x="0" y="34"/>
                      <a:pt x="27" y="0"/>
                    </a:cubicBezTo>
                    <a:close/>
                  </a:path>
                </a:pathLst>
              </a:custGeom>
              <a:solidFill>
                <a:srgbClr val="9EBE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8" name="Freeform 277"/>
              <p:cNvSpPr/>
              <p:nvPr/>
            </p:nvSpPr>
            <p:spPr bwMode="auto">
              <a:xfrm>
                <a:off x="9815513" y="-2282825"/>
                <a:ext cx="177800" cy="338138"/>
              </a:xfrm>
              <a:custGeom>
                <a:avLst/>
                <a:gdLst>
                  <a:gd name="T0" fmla="*/ 34 w 42"/>
                  <a:gd name="T1" fmla="*/ 0 h 80"/>
                  <a:gd name="T2" fmla="*/ 8 w 42"/>
                  <a:gd name="T3" fmla="*/ 80 h 80"/>
                  <a:gd name="T4" fmla="*/ 34 w 42"/>
                  <a:gd name="T5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80">
                    <a:moveTo>
                      <a:pt x="34" y="0"/>
                    </a:moveTo>
                    <a:cubicBezTo>
                      <a:pt x="34" y="0"/>
                      <a:pt x="42" y="50"/>
                      <a:pt x="8" y="80"/>
                    </a:cubicBezTo>
                    <a:cubicBezTo>
                      <a:pt x="8" y="80"/>
                      <a:pt x="0" y="27"/>
                      <a:pt x="34" y="0"/>
                    </a:cubicBezTo>
                    <a:close/>
                  </a:path>
                </a:pathLst>
              </a:custGeom>
              <a:solidFill>
                <a:srgbClr val="9EBE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296" name="组合 1295"/>
          <p:cNvGrpSpPr/>
          <p:nvPr/>
        </p:nvGrpSpPr>
        <p:grpSpPr>
          <a:xfrm>
            <a:off x="4981576" y="-4618037"/>
            <a:ext cx="1285875" cy="804863"/>
            <a:chOff x="4981576" y="-4618037"/>
            <a:chExt cx="1285875" cy="804863"/>
          </a:xfrm>
        </p:grpSpPr>
        <p:sp>
          <p:nvSpPr>
            <p:cNvPr id="971" name="Freeform 290"/>
            <p:cNvSpPr/>
            <p:nvPr/>
          </p:nvSpPr>
          <p:spPr bwMode="auto">
            <a:xfrm>
              <a:off x="5249863" y="-4618037"/>
              <a:ext cx="1017588" cy="588963"/>
            </a:xfrm>
            <a:custGeom>
              <a:avLst/>
              <a:gdLst>
                <a:gd name="T0" fmla="*/ 1 w 240"/>
                <a:gd name="T1" fmla="*/ 139 h 139"/>
                <a:gd name="T2" fmla="*/ 0 w 240"/>
                <a:gd name="T3" fmla="*/ 135 h 139"/>
                <a:gd name="T4" fmla="*/ 238 w 240"/>
                <a:gd name="T5" fmla="*/ 0 h 139"/>
                <a:gd name="T6" fmla="*/ 240 w 240"/>
                <a:gd name="T7" fmla="*/ 3 h 139"/>
                <a:gd name="T8" fmla="*/ 1 w 240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139">
                  <a:moveTo>
                    <a:pt x="1" y="139"/>
                  </a:moveTo>
                  <a:cubicBezTo>
                    <a:pt x="0" y="135"/>
                    <a:pt x="0" y="135"/>
                    <a:pt x="0" y="135"/>
                  </a:cubicBezTo>
                  <a:cubicBezTo>
                    <a:pt x="38" y="122"/>
                    <a:pt x="139" y="82"/>
                    <a:pt x="238" y="0"/>
                  </a:cubicBezTo>
                  <a:cubicBezTo>
                    <a:pt x="240" y="3"/>
                    <a:pt x="240" y="3"/>
                    <a:pt x="240" y="3"/>
                  </a:cubicBezTo>
                  <a:cubicBezTo>
                    <a:pt x="141" y="85"/>
                    <a:pt x="40" y="125"/>
                    <a:pt x="1" y="139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2" name="Freeform 291"/>
            <p:cNvSpPr/>
            <p:nvPr/>
          </p:nvSpPr>
          <p:spPr bwMode="auto">
            <a:xfrm>
              <a:off x="5737226" y="-4567237"/>
              <a:ext cx="312738" cy="169863"/>
            </a:xfrm>
            <a:custGeom>
              <a:avLst/>
              <a:gdLst>
                <a:gd name="T0" fmla="*/ 74 w 74"/>
                <a:gd name="T1" fmla="*/ 26 h 40"/>
                <a:gd name="T2" fmla="*/ 0 w 74"/>
                <a:gd name="T3" fmla="*/ 16 h 40"/>
                <a:gd name="T4" fmla="*/ 74 w 74"/>
                <a:gd name="T5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" h="40">
                  <a:moveTo>
                    <a:pt x="74" y="26"/>
                  </a:moveTo>
                  <a:cubicBezTo>
                    <a:pt x="74" y="26"/>
                    <a:pt x="32" y="40"/>
                    <a:pt x="0" y="16"/>
                  </a:cubicBezTo>
                  <a:cubicBezTo>
                    <a:pt x="0" y="16"/>
                    <a:pt x="45" y="0"/>
                    <a:pt x="74" y="26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3" name="Freeform 292"/>
            <p:cNvSpPr/>
            <p:nvPr/>
          </p:nvSpPr>
          <p:spPr bwMode="auto">
            <a:xfrm>
              <a:off x="5559426" y="-4445000"/>
              <a:ext cx="312738" cy="169863"/>
            </a:xfrm>
            <a:custGeom>
              <a:avLst/>
              <a:gdLst>
                <a:gd name="T0" fmla="*/ 74 w 74"/>
                <a:gd name="T1" fmla="*/ 25 h 40"/>
                <a:gd name="T2" fmla="*/ 0 w 74"/>
                <a:gd name="T3" fmla="*/ 15 h 40"/>
                <a:gd name="T4" fmla="*/ 74 w 74"/>
                <a:gd name="T5" fmla="*/ 2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" h="40">
                  <a:moveTo>
                    <a:pt x="74" y="25"/>
                  </a:moveTo>
                  <a:cubicBezTo>
                    <a:pt x="74" y="25"/>
                    <a:pt x="32" y="40"/>
                    <a:pt x="0" y="15"/>
                  </a:cubicBezTo>
                  <a:cubicBezTo>
                    <a:pt x="0" y="15"/>
                    <a:pt x="45" y="0"/>
                    <a:pt x="74" y="2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4" name="Freeform 293"/>
            <p:cNvSpPr/>
            <p:nvPr/>
          </p:nvSpPr>
          <p:spPr bwMode="auto">
            <a:xfrm>
              <a:off x="5214938" y="-4283075"/>
              <a:ext cx="280988" cy="144463"/>
            </a:xfrm>
            <a:custGeom>
              <a:avLst/>
              <a:gdLst>
                <a:gd name="T0" fmla="*/ 66 w 66"/>
                <a:gd name="T1" fmla="*/ 34 h 34"/>
                <a:gd name="T2" fmla="*/ 0 w 66"/>
                <a:gd name="T3" fmla="*/ 0 h 34"/>
                <a:gd name="T4" fmla="*/ 66 w 66"/>
                <a:gd name="T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" h="34">
                  <a:moveTo>
                    <a:pt x="66" y="34"/>
                  </a:moveTo>
                  <a:cubicBezTo>
                    <a:pt x="66" y="34"/>
                    <a:pt x="22" y="34"/>
                    <a:pt x="0" y="0"/>
                  </a:cubicBezTo>
                  <a:cubicBezTo>
                    <a:pt x="0" y="0"/>
                    <a:pt x="48" y="1"/>
                    <a:pt x="66" y="3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5" name="Freeform 294"/>
            <p:cNvSpPr/>
            <p:nvPr/>
          </p:nvSpPr>
          <p:spPr bwMode="auto">
            <a:xfrm>
              <a:off x="5092701" y="-4232275"/>
              <a:ext cx="279400" cy="147638"/>
            </a:xfrm>
            <a:custGeom>
              <a:avLst/>
              <a:gdLst>
                <a:gd name="T0" fmla="*/ 66 w 66"/>
                <a:gd name="T1" fmla="*/ 35 h 35"/>
                <a:gd name="T2" fmla="*/ 0 w 66"/>
                <a:gd name="T3" fmla="*/ 0 h 35"/>
                <a:gd name="T4" fmla="*/ 66 w 66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" h="35">
                  <a:moveTo>
                    <a:pt x="66" y="35"/>
                  </a:moveTo>
                  <a:cubicBezTo>
                    <a:pt x="66" y="35"/>
                    <a:pt x="21" y="34"/>
                    <a:pt x="0" y="0"/>
                  </a:cubicBezTo>
                  <a:cubicBezTo>
                    <a:pt x="0" y="0"/>
                    <a:pt x="47" y="1"/>
                    <a:pt x="66" y="3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6" name="Freeform 295"/>
            <p:cNvSpPr/>
            <p:nvPr/>
          </p:nvSpPr>
          <p:spPr bwMode="auto">
            <a:xfrm>
              <a:off x="4981576" y="-4117975"/>
              <a:ext cx="309563" cy="177800"/>
            </a:xfrm>
            <a:custGeom>
              <a:avLst/>
              <a:gdLst>
                <a:gd name="T0" fmla="*/ 73 w 73"/>
                <a:gd name="T1" fmla="*/ 15 h 42"/>
                <a:gd name="T2" fmla="*/ 0 w 73"/>
                <a:gd name="T3" fmla="*/ 29 h 42"/>
                <a:gd name="T4" fmla="*/ 73 w 73"/>
                <a:gd name="T5" fmla="*/ 1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42">
                  <a:moveTo>
                    <a:pt x="73" y="15"/>
                  </a:moveTo>
                  <a:cubicBezTo>
                    <a:pt x="73" y="15"/>
                    <a:pt x="38" y="42"/>
                    <a:pt x="0" y="29"/>
                  </a:cubicBezTo>
                  <a:cubicBezTo>
                    <a:pt x="0" y="29"/>
                    <a:pt x="38" y="0"/>
                    <a:pt x="73" y="1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7" name="Freeform 296"/>
            <p:cNvSpPr/>
            <p:nvPr/>
          </p:nvSpPr>
          <p:spPr bwMode="auto">
            <a:xfrm>
              <a:off x="5372101" y="-4376737"/>
              <a:ext cx="266700" cy="169863"/>
            </a:xfrm>
            <a:custGeom>
              <a:avLst/>
              <a:gdLst>
                <a:gd name="T0" fmla="*/ 63 w 63"/>
                <a:gd name="T1" fmla="*/ 40 h 40"/>
                <a:gd name="T2" fmla="*/ 0 w 63"/>
                <a:gd name="T3" fmla="*/ 0 h 40"/>
                <a:gd name="T4" fmla="*/ 63 w 63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40">
                  <a:moveTo>
                    <a:pt x="63" y="40"/>
                  </a:moveTo>
                  <a:cubicBezTo>
                    <a:pt x="63" y="40"/>
                    <a:pt x="19" y="35"/>
                    <a:pt x="0" y="0"/>
                  </a:cubicBezTo>
                  <a:cubicBezTo>
                    <a:pt x="0" y="0"/>
                    <a:pt x="48" y="5"/>
                    <a:pt x="63" y="4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8" name="Freeform 297"/>
            <p:cNvSpPr/>
            <p:nvPr/>
          </p:nvSpPr>
          <p:spPr bwMode="auto">
            <a:xfrm>
              <a:off x="5910263" y="-4452937"/>
              <a:ext cx="144463" cy="279400"/>
            </a:xfrm>
            <a:custGeom>
              <a:avLst/>
              <a:gdLst>
                <a:gd name="T0" fmla="*/ 34 w 34"/>
                <a:gd name="T1" fmla="*/ 0 h 66"/>
                <a:gd name="T2" fmla="*/ 0 w 34"/>
                <a:gd name="T3" fmla="*/ 66 h 66"/>
                <a:gd name="T4" fmla="*/ 34 w 34"/>
                <a:gd name="T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" h="66">
                  <a:moveTo>
                    <a:pt x="34" y="0"/>
                  </a:moveTo>
                  <a:cubicBezTo>
                    <a:pt x="34" y="0"/>
                    <a:pt x="34" y="44"/>
                    <a:pt x="0" y="66"/>
                  </a:cubicBezTo>
                  <a:cubicBezTo>
                    <a:pt x="0" y="66"/>
                    <a:pt x="0" y="18"/>
                    <a:pt x="34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9" name="Freeform 298"/>
            <p:cNvSpPr/>
            <p:nvPr/>
          </p:nvSpPr>
          <p:spPr bwMode="auto">
            <a:xfrm>
              <a:off x="5737226" y="-4333875"/>
              <a:ext cx="139700" cy="279400"/>
            </a:xfrm>
            <a:custGeom>
              <a:avLst/>
              <a:gdLst>
                <a:gd name="T0" fmla="*/ 33 w 33"/>
                <a:gd name="T1" fmla="*/ 0 h 66"/>
                <a:gd name="T2" fmla="*/ 0 w 33"/>
                <a:gd name="T3" fmla="*/ 66 h 66"/>
                <a:gd name="T4" fmla="*/ 33 w 33"/>
                <a:gd name="T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66">
                  <a:moveTo>
                    <a:pt x="33" y="0"/>
                  </a:moveTo>
                  <a:cubicBezTo>
                    <a:pt x="33" y="0"/>
                    <a:pt x="33" y="45"/>
                    <a:pt x="0" y="66"/>
                  </a:cubicBezTo>
                  <a:cubicBezTo>
                    <a:pt x="0" y="66"/>
                    <a:pt x="0" y="19"/>
                    <a:pt x="33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0" name="Freeform 299"/>
            <p:cNvSpPr/>
            <p:nvPr/>
          </p:nvSpPr>
          <p:spPr bwMode="auto">
            <a:xfrm>
              <a:off x="5529263" y="-4206875"/>
              <a:ext cx="165100" cy="309563"/>
            </a:xfrm>
            <a:custGeom>
              <a:avLst/>
              <a:gdLst>
                <a:gd name="T0" fmla="*/ 26 w 39"/>
                <a:gd name="T1" fmla="*/ 0 h 73"/>
                <a:gd name="T2" fmla="*/ 14 w 39"/>
                <a:gd name="T3" fmla="*/ 73 h 73"/>
                <a:gd name="T4" fmla="*/ 26 w 39"/>
                <a:gd name="T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73">
                  <a:moveTo>
                    <a:pt x="26" y="0"/>
                  </a:moveTo>
                  <a:cubicBezTo>
                    <a:pt x="26" y="0"/>
                    <a:pt x="39" y="43"/>
                    <a:pt x="14" y="73"/>
                  </a:cubicBezTo>
                  <a:cubicBezTo>
                    <a:pt x="14" y="73"/>
                    <a:pt x="0" y="28"/>
                    <a:pt x="26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1" name="Freeform 300"/>
            <p:cNvSpPr/>
            <p:nvPr/>
          </p:nvSpPr>
          <p:spPr bwMode="auto">
            <a:xfrm>
              <a:off x="5367338" y="-4135437"/>
              <a:ext cx="157163" cy="301625"/>
            </a:xfrm>
            <a:custGeom>
              <a:avLst/>
              <a:gdLst>
                <a:gd name="T0" fmla="*/ 30 w 37"/>
                <a:gd name="T1" fmla="*/ 0 h 71"/>
                <a:gd name="T2" fmla="*/ 7 w 37"/>
                <a:gd name="T3" fmla="*/ 71 h 71"/>
                <a:gd name="T4" fmla="*/ 30 w 37"/>
                <a:gd name="T5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71">
                  <a:moveTo>
                    <a:pt x="30" y="0"/>
                  </a:moveTo>
                  <a:cubicBezTo>
                    <a:pt x="30" y="0"/>
                    <a:pt x="37" y="44"/>
                    <a:pt x="7" y="71"/>
                  </a:cubicBezTo>
                  <a:cubicBezTo>
                    <a:pt x="7" y="71"/>
                    <a:pt x="0" y="24"/>
                    <a:pt x="30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2" name="Freeform 301"/>
            <p:cNvSpPr/>
            <p:nvPr/>
          </p:nvSpPr>
          <p:spPr bwMode="auto">
            <a:xfrm>
              <a:off x="5211763" y="-4084637"/>
              <a:ext cx="160338" cy="271463"/>
            </a:xfrm>
            <a:custGeom>
              <a:avLst/>
              <a:gdLst>
                <a:gd name="T0" fmla="*/ 38 w 38"/>
                <a:gd name="T1" fmla="*/ 0 h 64"/>
                <a:gd name="T2" fmla="*/ 0 w 38"/>
                <a:gd name="T3" fmla="*/ 64 h 64"/>
                <a:gd name="T4" fmla="*/ 38 w 38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64">
                  <a:moveTo>
                    <a:pt x="38" y="0"/>
                  </a:moveTo>
                  <a:cubicBezTo>
                    <a:pt x="38" y="0"/>
                    <a:pt x="35" y="45"/>
                    <a:pt x="0" y="64"/>
                  </a:cubicBezTo>
                  <a:cubicBezTo>
                    <a:pt x="0" y="64"/>
                    <a:pt x="3" y="17"/>
                    <a:pt x="38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95" name="组合 1294"/>
          <p:cNvGrpSpPr/>
          <p:nvPr/>
        </p:nvGrpSpPr>
        <p:grpSpPr>
          <a:xfrm>
            <a:off x="3286126" y="-4546600"/>
            <a:ext cx="1416050" cy="525463"/>
            <a:chOff x="3286126" y="-4546600"/>
            <a:chExt cx="1416050" cy="525463"/>
          </a:xfrm>
        </p:grpSpPr>
        <p:sp>
          <p:nvSpPr>
            <p:cNvPr id="983" name="Freeform 302"/>
            <p:cNvSpPr/>
            <p:nvPr/>
          </p:nvSpPr>
          <p:spPr bwMode="auto">
            <a:xfrm>
              <a:off x="3554413" y="-4478337"/>
              <a:ext cx="1147763" cy="220663"/>
            </a:xfrm>
            <a:custGeom>
              <a:avLst/>
              <a:gdLst>
                <a:gd name="T0" fmla="*/ 0 w 271"/>
                <a:gd name="T1" fmla="*/ 52 h 52"/>
                <a:gd name="T2" fmla="*/ 0 w 271"/>
                <a:gd name="T3" fmla="*/ 48 h 52"/>
                <a:gd name="T4" fmla="*/ 270 w 271"/>
                <a:gd name="T5" fmla="*/ 0 h 52"/>
                <a:gd name="T6" fmla="*/ 271 w 271"/>
                <a:gd name="T7" fmla="*/ 4 h 52"/>
                <a:gd name="T8" fmla="*/ 0 w 271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1" h="52">
                  <a:moveTo>
                    <a:pt x="0" y="52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41" y="48"/>
                    <a:pt x="150" y="45"/>
                    <a:pt x="270" y="0"/>
                  </a:cubicBezTo>
                  <a:cubicBezTo>
                    <a:pt x="271" y="4"/>
                    <a:pt x="271" y="4"/>
                    <a:pt x="271" y="4"/>
                  </a:cubicBezTo>
                  <a:cubicBezTo>
                    <a:pt x="150" y="49"/>
                    <a:pt x="42" y="52"/>
                    <a:pt x="0" y="5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4" name="Freeform 303"/>
            <p:cNvSpPr/>
            <p:nvPr/>
          </p:nvSpPr>
          <p:spPr bwMode="auto">
            <a:xfrm>
              <a:off x="4168776" y="-4537075"/>
              <a:ext cx="279400" cy="144463"/>
            </a:xfrm>
            <a:custGeom>
              <a:avLst/>
              <a:gdLst>
                <a:gd name="T0" fmla="*/ 66 w 66"/>
                <a:gd name="T1" fmla="*/ 34 h 34"/>
                <a:gd name="T2" fmla="*/ 0 w 66"/>
                <a:gd name="T3" fmla="*/ 0 h 34"/>
                <a:gd name="T4" fmla="*/ 66 w 66"/>
                <a:gd name="T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" h="34">
                  <a:moveTo>
                    <a:pt x="66" y="34"/>
                  </a:moveTo>
                  <a:cubicBezTo>
                    <a:pt x="66" y="34"/>
                    <a:pt x="22" y="33"/>
                    <a:pt x="0" y="0"/>
                  </a:cubicBezTo>
                  <a:cubicBezTo>
                    <a:pt x="0" y="0"/>
                    <a:pt x="48" y="0"/>
                    <a:pt x="66" y="3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5" name="Freeform 304"/>
            <p:cNvSpPr/>
            <p:nvPr/>
          </p:nvSpPr>
          <p:spPr bwMode="auto">
            <a:xfrm>
              <a:off x="3960813" y="-4483100"/>
              <a:ext cx="284163" cy="141288"/>
            </a:xfrm>
            <a:custGeom>
              <a:avLst/>
              <a:gdLst>
                <a:gd name="T0" fmla="*/ 67 w 67"/>
                <a:gd name="T1" fmla="*/ 33 h 33"/>
                <a:gd name="T2" fmla="*/ 0 w 67"/>
                <a:gd name="T3" fmla="*/ 0 h 33"/>
                <a:gd name="T4" fmla="*/ 67 w 67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67" y="33"/>
                    <a:pt x="22" y="33"/>
                    <a:pt x="0" y="0"/>
                  </a:cubicBezTo>
                  <a:cubicBezTo>
                    <a:pt x="0" y="0"/>
                    <a:pt x="48" y="0"/>
                    <a:pt x="67" y="3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6" name="Freeform 305"/>
            <p:cNvSpPr/>
            <p:nvPr/>
          </p:nvSpPr>
          <p:spPr bwMode="auto">
            <a:xfrm>
              <a:off x="3605213" y="-4511675"/>
              <a:ext cx="215900" cy="233363"/>
            </a:xfrm>
            <a:custGeom>
              <a:avLst/>
              <a:gdLst>
                <a:gd name="T0" fmla="*/ 51 w 51"/>
                <a:gd name="T1" fmla="*/ 55 h 55"/>
                <a:gd name="T2" fmla="*/ 0 w 51"/>
                <a:gd name="T3" fmla="*/ 0 h 55"/>
                <a:gd name="T4" fmla="*/ 51 w 51"/>
                <a:gd name="T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55">
                  <a:moveTo>
                    <a:pt x="51" y="55"/>
                  </a:moveTo>
                  <a:cubicBezTo>
                    <a:pt x="51" y="55"/>
                    <a:pt x="9" y="40"/>
                    <a:pt x="0" y="0"/>
                  </a:cubicBezTo>
                  <a:cubicBezTo>
                    <a:pt x="0" y="0"/>
                    <a:pt x="45" y="17"/>
                    <a:pt x="51" y="5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7" name="Freeform 306"/>
            <p:cNvSpPr/>
            <p:nvPr/>
          </p:nvSpPr>
          <p:spPr bwMode="auto">
            <a:xfrm>
              <a:off x="3468688" y="-4503737"/>
              <a:ext cx="215900" cy="233363"/>
            </a:xfrm>
            <a:custGeom>
              <a:avLst/>
              <a:gdLst>
                <a:gd name="T0" fmla="*/ 51 w 51"/>
                <a:gd name="T1" fmla="*/ 55 h 55"/>
                <a:gd name="T2" fmla="*/ 0 w 51"/>
                <a:gd name="T3" fmla="*/ 0 h 55"/>
                <a:gd name="T4" fmla="*/ 51 w 51"/>
                <a:gd name="T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55">
                  <a:moveTo>
                    <a:pt x="51" y="55"/>
                  </a:moveTo>
                  <a:cubicBezTo>
                    <a:pt x="51" y="55"/>
                    <a:pt x="9" y="39"/>
                    <a:pt x="0" y="0"/>
                  </a:cubicBezTo>
                  <a:cubicBezTo>
                    <a:pt x="0" y="0"/>
                    <a:pt x="45" y="16"/>
                    <a:pt x="51" y="5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8" name="Freeform 307"/>
            <p:cNvSpPr/>
            <p:nvPr/>
          </p:nvSpPr>
          <p:spPr bwMode="auto">
            <a:xfrm>
              <a:off x="3286126" y="-4379912"/>
              <a:ext cx="314325" cy="168275"/>
            </a:xfrm>
            <a:custGeom>
              <a:avLst/>
              <a:gdLst>
                <a:gd name="T0" fmla="*/ 74 w 74"/>
                <a:gd name="T1" fmla="*/ 27 h 40"/>
                <a:gd name="T2" fmla="*/ 0 w 74"/>
                <a:gd name="T3" fmla="*/ 15 h 40"/>
                <a:gd name="T4" fmla="*/ 74 w 74"/>
                <a:gd name="T5" fmla="*/ 2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" h="40">
                  <a:moveTo>
                    <a:pt x="74" y="27"/>
                  </a:moveTo>
                  <a:cubicBezTo>
                    <a:pt x="74" y="27"/>
                    <a:pt x="31" y="40"/>
                    <a:pt x="0" y="15"/>
                  </a:cubicBezTo>
                  <a:cubicBezTo>
                    <a:pt x="0" y="15"/>
                    <a:pt x="46" y="0"/>
                    <a:pt x="74" y="2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9" name="Freeform 308"/>
            <p:cNvSpPr/>
            <p:nvPr/>
          </p:nvSpPr>
          <p:spPr bwMode="auto">
            <a:xfrm>
              <a:off x="3786188" y="-4546600"/>
              <a:ext cx="192088" cy="250825"/>
            </a:xfrm>
            <a:custGeom>
              <a:avLst/>
              <a:gdLst>
                <a:gd name="T0" fmla="*/ 45 w 45"/>
                <a:gd name="T1" fmla="*/ 59 h 59"/>
                <a:gd name="T2" fmla="*/ 0 w 45"/>
                <a:gd name="T3" fmla="*/ 0 h 59"/>
                <a:gd name="T4" fmla="*/ 45 w 45"/>
                <a:gd name="T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59">
                  <a:moveTo>
                    <a:pt x="45" y="59"/>
                  </a:moveTo>
                  <a:cubicBezTo>
                    <a:pt x="45" y="59"/>
                    <a:pt x="5" y="40"/>
                    <a:pt x="0" y="0"/>
                  </a:cubicBezTo>
                  <a:cubicBezTo>
                    <a:pt x="0" y="0"/>
                    <a:pt x="43" y="21"/>
                    <a:pt x="45" y="59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0" name="Freeform 309"/>
            <p:cNvSpPr/>
            <p:nvPr/>
          </p:nvSpPr>
          <p:spPr bwMode="auto">
            <a:xfrm>
              <a:off x="4224338" y="-4389437"/>
              <a:ext cx="228600" cy="215900"/>
            </a:xfrm>
            <a:custGeom>
              <a:avLst/>
              <a:gdLst>
                <a:gd name="T0" fmla="*/ 54 w 54"/>
                <a:gd name="T1" fmla="*/ 0 h 51"/>
                <a:gd name="T2" fmla="*/ 0 w 54"/>
                <a:gd name="T3" fmla="*/ 51 h 51"/>
                <a:gd name="T4" fmla="*/ 54 w 54"/>
                <a:gd name="T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51">
                  <a:moveTo>
                    <a:pt x="54" y="0"/>
                  </a:moveTo>
                  <a:cubicBezTo>
                    <a:pt x="54" y="0"/>
                    <a:pt x="39" y="42"/>
                    <a:pt x="0" y="51"/>
                  </a:cubicBezTo>
                  <a:cubicBezTo>
                    <a:pt x="0" y="51"/>
                    <a:pt x="16" y="6"/>
                    <a:pt x="54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1" name="Freeform 310"/>
            <p:cNvSpPr/>
            <p:nvPr/>
          </p:nvSpPr>
          <p:spPr bwMode="auto">
            <a:xfrm>
              <a:off x="4016376" y="-4333875"/>
              <a:ext cx="228600" cy="215900"/>
            </a:xfrm>
            <a:custGeom>
              <a:avLst/>
              <a:gdLst>
                <a:gd name="T0" fmla="*/ 54 w 54"/>
                <a:gd name="T1" fmla="*/ 0 h 51"/>
                <a:gd name="T2" fmla="*/ 0 w 54"/>
                <a:gd name="T3" fmla="*/ 51 h 51"/>
                <a:gd name="T4" fmla="*/ 54 w 54"/>
                <a:gd name="T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51">
                  <a:moveTo>
                    <a:pt x="54" y="0"/>
                  </a:moveTo>
                  <a:cubicBezTo>
                    <a:pt x="54" y="0"/>
                    <a:pt x="39" y="42"/>
                    <a:pt x="0" y="51"/>
                  </a:cubicBezTo>
                  <a:cubicBezTo>
                    <a:pt x="0" y="51"/>
                    <a:pt x="16" y="6"/>
                    <a:pt x="54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2" name="Freeform 311"/>
            <p:cNvSpPr/>
            <p:nvPr/>
          </p:nvSpPr>
          <p:spPr bwMode="auto">
            <a:xfrm>
              <a:off x="3825876" y="-4295775"/>
              <a:ext cx="152400" cy="274638"/>
            </a:xfrm>
            <a:custGeom>
              <a:avLst/>
              <a:gdLst>
                <a:gd name="T0" fmla="*/ 36 w 36"/>
                <a:gd name="T1" fmla="*/ 0 h 65"/>
                <a:gd name="T2" fmla="*/ 0 w 36"/>
                <a:gd name="T3" fmla="*/ 65 h 65"/>
                <a:gd name="T4" fmla="*/ 36 w 36"/>
                <a:gd name="T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65">
                  <a:moveTo>
                    <a:pt x="36" y="0"/>
                  </a:moveTo>
                  <a:cubicBezTo>
                    <a:pt x="36" y="0"/>
                    <a:pt x="34" y="45"/>
                    <a:pt x="0" y="65"/>
                  </a:cubicBezTo>
                  <a:cubicBezTo>
                    <a:pt x="0" y="65"/>
                    <a:pt x="2" y="18"/>
                    <a:pt x="36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3" name="Freeform 312"/>
            <p:cNvSpPr/>
            <p:nvPr/>
          </p:nvSpPr>
          <p:spPr bwMode="auto">
            <a:xfrm>
              <a:off x="3625851" y="-4275137"/>
              <a:ext cx="195263" cy="246063"/>
            </a:xfrm>
            <a:custGeom>
              <a:avLst/>
              <a:gdLst>
                <a:gd name="T0" fmla="*/ 46 w 46"/>
                <a:gd name="T1" fmla="*/ 0 h 58"/>
                <a:gd name="T2" fmla="*/ 0 w 46"/>
                <a:gd name="T3" fmla="*/ 58 h 58"/>
                <a:gd name="T4" fmla="*/ 46 w 46"/>
                <a:gd name="T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58">
                  <a:moveTo>
                    <a:pt x="46" y="0"/>
                  </a:moveTo>
                  <a:cubicBezTo>
                    <a:pt x="46" y="0"/>
                    <a:pt x="37" y="44"/>
                    <a:pt x="0" y="58"/>
                  </a:cubicBezTo>
                  <a:cubicBezTo>
                    <a:pt x="0" y="58"/>
                    <a:pt x="9" y="12"/>
                    <a:pt x="46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4" name="Freeform 313"/>
            <p:cNvSpPr/>
            <p:nvPr/>
          </p:nvSpPr>
          <p:spPr bwMode="auto">
            <a:xfrm>
              <a:off x="3443288" y="-4265612"/>
              <a:ext cx="241300" cy="198438"/>
            </a:xfrm>
            <a:custGeom>
              <a:avLst/>
              <a:gdLst>
                <a:gd name="T0" fmla="*/ 57 w 57"/>
                <a:gd name="T1" fmla="*/ 0 h 47"/>
                <a:gd name="T2" fmla="*/ 0 w 57"/>
                <a:gd name="T3" fmla="*/ 47 h 47"/>
                <a:gd name="T4" fmla="*/ 57 w 57"/>
                <a:gd name="T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47">
                  <a:moveTo>
                    <a:pt x="57" y="0"/>
                  </a:moveTo>
                  <a:cubicBezTo>
                    <a:pt x="57" y="0"/>
                    <a:pt x="39" y="41"/>
                    <a:pt x="0" y="47"/>
                  </a:cubicBezTo>
                  <a:cubicBezTo>
                    <a:pt x="0" y="47"/>
                    <a:pt x="19" y="3"/>
                    <a:pt x="57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98" name="组合 1297"/>
          <p:cNvGrpSpPr/>
          <p:nvPr/>
        </p:nvGrpSpPr>
        <p:grpSpPr>
          <a:xfrm>
            <a:off x="7843838" y="-4648200"/>
            <a:ext cx="1416051" cy="525463"/>
            <a:chOff x="7843838" y="-4648200"/>
            <a:chExt cx="1416051" cy="525463"/>
          </a:xfrm>
        </p:grpSpPr>
        <p:sp>
          <p:nvSpPr>
            <p:cNvPr id="995" name="Freeform 314"/>
            <p:cNvSpPr/>
            <p:nvPr/>
          </p:nvSpPr>
          <p:spPr bwMode="auto">
            <a:xfrm>
              <a:off x="7843838" y="-4579937"/>
              <a:ext cx="1149350" cy="220663"/>
            </a:xfrm>
            <a:custGeom>
              <a:avLst/>
              <a:gdLst>
                <a:gd name="T0" fmla="*/ 271 w 271"/>
                <a:gd name="T1" fmla="*/ 52 h 52"/>
                <a:gd name="T2" fmla="*/ 271 w 271"/>
                <a:gd name="T3" fmla="*/ 48 h 52"/>
                <a:gd name="T4" fmla="*/ 1 w 271"/>
                <a:gd name="T5" fmla="*/ 0 h 52"/>
                <a:gd name="T6" fmla="*/ 0 w 271"/>
                <a:gd name="T7" fmla="*/ 4 h 52"/>
                <a:gd name="T8" fmla="*/ 271 w 271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1" h="52">
                  <a:moveTo>
                    <a:pt x="271" y="52"/>
                  </a:moveTo>
                  <a:cubicBezTo>
                    <a:pt x="271" y="48"/>
                    <a:pt x="271" y="48"/>
                    <a:pt x="271" y="48"/>
                  </a:cubicBezTo>
                  <a:cubicBezTo>
                    <a:pt x="230" y="48"/>
                    <a:pt x="122" y="45"/>
                    <a:pt x="1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21" y="49"/>
                    <a:pt x="230" y="52"/>
                    <a:pt x="271" y="5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6" name="Freeform 315"/>
            <p:cNvSpPr/>
            <p:nvPr/>
          </p:nvSpPr>
          <p:spPr bwMode="auto">
            <a:xfrm>
              <a:off x="8097838" y="-4638675"/>
              <a:ext cx="279400" cy="142875"/>
            </a:xfrm>
            <a:custGeom>
              <a:avLst/>
              <a:gdLst>
                <a:gd name="T0" fmla="*/ 0 w 66"/>
                <a:gd name="T1" fmla="*/ 34 h 34"/>
                <a:gd name="T2" fmla="*/ 66 w 66"/>
                <a:gd name="T3" fmla="*/ 0 h 34"/>
                <a:gd name="T4" fmla="*/ 0 w 66"/>
                <a:gd name="T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" h="34">
                  <a:moveTo>
                    <a:pt x="0" y="34"/>
                  </a:moveTo>
                  <a:cubicBezTo>
                    <a:pt x="0" y="34"/>
                    <a:pt x="45" y="33"/>
                    <a:pt x="66" y="0"/>
                  </a:cubicBezTo>
                  <a:cubicBezTo>
                    <a:pt x="66" y="0"/>
                    <a:pt x="19" y="0"/>
                    <a:pt x="0" y="3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7" name="Freeform 316"/>
            <p:cNvSpPr/>
            <p:nvPr/>
          </p:nvSpPr>
          <p:spPr bwMode="auto">
            <a:xfrm>
              <a:off x="8305801" y="-4584700"/>
              <a:ext cx="279400" cy="139700"/>
            </a:xfrm>
            <a:custGeom>
              <a:avLst/>
              <a:gdLst>
                <a:gd name="T0" fmla="*/ 0 w 66"/>
                <a:gd name="T1" fmla="*/ 33 h 33"/>
                <a:gd name="T2" fmla="*/ 66 w 66"/>
                <a:gd name="T3" fmla="*/ 0 h 33"/>
                <a:gd name="T4" fmla="*/ 0 w 66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" h="33">
                  <a:moveTo>
                    <a:pt x="0" y="33"/>
                  </a:moveTo>
                  <a:cubicBezTo>
                    <a:pt x="0" y="33"/>
                    <a:pt x="44" y="33"/>
                    <a:pt x="66" y="0"/>
                  </a:cubicBezTo>
                  <a:cubicBezTo>
                    <a:pt x="66" y="0"/>
                    <a:pt x="19" y="0"/>
                    <a:pt x="0" y="3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8" name="Freeform 317"/>
            <p:cNvSpPr/>
            <p:nvPr/>
          </p:nvSpPr>
          <p:spPr bwMode="auto">
            <a:xfrm>
              <a:off x="8724901" y="-4613275"/>
              <a:ext cx="215900" cy="233363"/>
            </a:xfrm>
            <a:custGeom>
              <a:avLst/>
              <a:gdLst>
                <a:gd name="T0" fmla="*/ 0 w 51"/>
                <a:gd name="T1" fmla="*/ 55 h 55"/>
                <a:gd name="T2" fmla="*/ 51 w 51"/>
                <a:gd name="T3" fmla="*/ 0 h 55"/>
                <a:gd name="T4" fmla="*/ 0 w 51"/>
                <a:gd name="T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55">
                  <a:moveTo>
                    <a:pt x="0" y="55"/>
                  </a:moveTo>
                  <a:cubicBezTo>
                    <a:pt x="0" y="55"/>
                    <a:pt x="42" y="40"/>
                    <a:pt x="51" y="0"/>
                  </a:cubicBezTo>
                  <a:cubicBezTo>
                    <a:pt x="51" y="0"/>
                    <a:pt x="6" y="17"/>
                    <a:pt x="0" y="5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9" name="Freeform 318"/>
            <p:cNvSpPr/>
            <p:nvPr/>
          </p:nvSpPr>
          <p:spPr bwMode="auto">
            <a:xfrm>
              <a:off x="8861426" y="-4605337"/>
              <a:ext cx="215900" cy="233363"/>
            </a:xfrm>
            <a:custGeom>
              <a:avLst/>
              <a:gdLst>
                <a:gd name="T0" fmla="*/ 0 w 51"/>
                <a:gd name="T1" fmla="*/ 55 h 55"/>
                <a:gd name="T2" fmla="*/ 51 w 51"/>
                <a:gd name="T3" fmla="*/ 0 h 55"/>
                <a:gd name="T4" fmla="*/ 0 w 51"/>
                <a:gd name="T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55">
                  <a:moveTo>
                    <a:pt x="0" y="55"/>
                  </a:moveTo>
                  <a:cubicBezTo>
                    <a:pt x="0" y="55"/>
                    <a:pt x="42" y="39"/>
                    <a:pt x="51" y="0"/>
                  </a:cubicBezTo>
                  <a:cubicBezTo>
                    <a:pt x="51" y="0"/>
                    <a:pt x="6" y="16"/>
                    <a:pt x="0" y="5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0" name="Freeform 319"/>
            <p:cNvSpPr/>
            <p:nvPr/>
          </p:nvSpPr>
          <p:spPr bwMode="auto">
            <a:xfrm>
              <a:off x="8950326" y="-4483100"/>
              <a:ext cx="309563" cy="169863"/>
            </a:xfrm>
            <a:custGeom>
              <a:avLst/>
              <a:gdLst>
                <a:gd name="T0" fmla="*/ 0 w 73"/>
                <a:gd name="T1" fmla="*/ 27 h 40"/>
                <a:gd name="T2" fmla="*/ 73 w 73"/>
                <a:gd name="T3" fmla="*/ 15 h 40"/>
                <a:gd name="T4" fmla="*/ 0 w 73"/>
                <a:gd name="T5" fmla="*/ 2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40">
                  <a:moveTo>
                    <a:pt x="0" y="27"/>
                  </a:moveTo>
                  <a:cubicBezTo>
                    <a:pt x="0" y="27"/>
                    <a:pt x="42" y="40"/>
                    <a:pt x="73" y="15"/>
                  </a:cubicBezTo>
                  <a:cubicBezTo>
                    <a:pt x="73" y="15"/>
                    <a:pt x="28" y="0"/>
                    <a:pt x="0" y="2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1" name="Freeform 320"/>
            <p:cNvSpPr/>
            <p:nvPr/>
          </p:nvSpPr>
          <p:spPr bwMode="auto">
            <a:xfrm>
              <a:off x="8569326" y="-4648200"/>
              <a:ext cx="193675" cy="250825"/>
            </a:xfrm>
            <a:custGeom>
              <a:avLst/>
              <a:gdLst>
                <a:gd name="T0" fmla="*/ 0 w 46"/>
                <a:gd name="T1" fmla="*/ 59 h 59"/>
                <a:gd name="T2" fmla="*/ 46 w 46"/>
                <a:gd name="T3" fmla="*/ 0 h 59"/>
                <a:gd name="T4" fmla="*/ 0 w 46"/>
                <a:gd name="T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59">
                  <a:moveTo>
                    <a:pt x="0" y="59"/>
                  </a:moveTo>
                  <a:cubicBezTo>
                    <a:pt x="0" y="59"/>
                    <a:pt x="40" y="40"/>
                    <a:pt x="46" y="0"/>
                  </a:cubicBezTo>
                  <a:cubicBezTo>
                    <a:pt x="46" y="0"/>
                    <a:pt x="3" y="21"/>
                    <a:pt x="0" y="59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2" name="Freeform 321"/>
            <p:cNvSpPr/>
            <p:nvPr/>
          </p:nvSpPr>
          <p:spPr bwMode="auto">
            <a:xfrm>
              <a:off x="8093076" y="-4491037"/>
              <a:ext cx="230188" cy="215900"/>
            </a:xfrm>
            <a:custGeom>
              <a:avLst/>
              <a:gdLst>
                <a:gd name="T0" fmla="*/ 0 w 54"/>
                <a:gd name="T1" fmla="*/ 0 h 51"/>
                <a:gd name="T2" fmla="*/ 54 w 54"/>
                <a:gd name="T3" fmla="*/ 51 h 51"/>
                <a:gd name="T4" fmla="*/ 0 w 54"/>
                <a:gd name="T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51">
                  <a:moveTo>
                    <a:pt x="0" y="0"/>
                  </a:moveTo>
                  <a:cubicBezTo>
                    <a:pt x="0" y="0"/>
                    <a:pt x="15" y="42"/>
                    <a:pt x="54" y="51"/>
                  </a:cubicBezTo>
                  <a:cubicBezTo>
                    <a:pt x="54" y="51"/>
                    <a:pt x="38" y="6"/>
                    <a:pt x="0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3" name="Freeform 322"/>
            <p:cNvSpPr/>
            <p:nvPr/>
          </p:nvSpPr>
          <p:spPr bwMode="auto">
            <a:xfrm>
              <a:off x="8301038" y="-4435475"/>
              <a:ext cx="228600" cy="215900"/>
            </a:xfrm>
            <a:custGeom>
              <a:avLst/>
              <a:gdLst>
                <a:gd name="T0" fmla="*/ 0 w 54"/>
                <a:gd name="T1" fmla="*/ 0 h 51"/>
                <a:gd name="T2" fmla="*/ 54 w 54"/>
                <a:gd name="T3" fmla="*/ 51 h 51"/>
                <a:gd name="T4" fmla="*/ 0 w 54"/>
                <a:gd name="T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51">
                  <a:moveTo>
                    <a:pt x="0" y="0"/>
                  </a:moveTo>
                  <a:cubicBezTo>
                    <a:pt x="0" y="0"/>
                    <a:pt x="15" y="42"/>
                    <a:pt x="54" y="51"/>
                  </a:cubicBezTo>
                  <a:cubicBezTo>
                    <a:pt x="54" y="51"/>
                    <a:pt x="38" y="6"/>
                    <a:pt x="0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4" name="Freeform 323"/>
            <p:cNvSpPr/>
            <p:nvPr/>
          </p:nvSpPr>
          <p:spPr bwMode="auto">
            <a:xfrm>
              <a:off x="8569326" y="-4397375"/>
              <a:ext cx="152400" cy="274638"/>
            </a:xfrm>
            <a:custGeom>
              <a:avLst/>
              <a:gdLst>
                <a:gd name="T0" fmla="*/ 0 w 36"/>
                <a:gd name="T1" fmla="*/ 0 h 65"/>
                <a:gd name="T2" fmla="*/ 36 w 36"/>
                <a:gd name="T3" fmla="*/ 65 h 65"/>
                <a:gd name="T4" fmla="*/ 0 w 36"/>
                <a:gd name="T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65">
                  <a:moveTo>
                    <a:pt x="0" y="0"/>
                  </a:moveTo>
                  <a:cubicBezTo>
                    <a:pt x="0" y="0"/>
                    <a:pt x="2" y="45"/>
                    <a:pt x="36" y="65"/>
                  </a:cubicBezTo>
                  <a:cubicBezTo>
                    <a:pt x="36" y="65"/>
                    <a:pt x="35" y="18"/>
                    <a:pt x="0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5" name="Freeform 324"/>
            <p:cNvSpPr/>
            <p:nvPr/>
          </p:nvSpPr>
          <p:spPr bwMode="auto">
            <a:xfrm>
              <a:off x="8729663" y="-4376737"/>
              <a:ext cx="190500" cy="246063"/>
            </a:xfrm>
            <a:custGeom>
              <a:avLst/>
              <a:gdLst>
                <a:gd name="T0" fmla="*/ 0 w 45"/>
                <a:gd name="T1" fmla="*/ 0 h 58"/>
                <a:gd name="T2" fmla="*/ 45 w 45"/>
                <a:gd name="T3" fmla="*/ 58 h 58"/>
                <a:gd name="T4" fmla="*/ 0 w 45"/>
                <a:gd name="T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58">
                  <a:moveTo>
                    <a:pt x="0" y="0"/>
                  </a:moveTo>
                  <a:cubicBezTo>
                    <a:pt x="0" y="0"/>
                    <a:pt x="8" y="44"/>
                    <a:pt x="45" y="58"/>
                  </a:cubicBezTo>
                  <a:cubicBezTo>
                    <a:pt x="45" y="58"/>
                    <a:pt x="36" y="12"/>
                    <a:pt x="0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6" name="Freeform 325"/>
            <p:cNvSpPr/>
            <p:nvPr/>
          </p:nvSpPr>
          <p:spPr bwMode="auto">
            <a:xfrm>
              <a:off x="8861426" y="-4367212"/>
              <a:ext cx="246063" cy="198438"/>
            </a:xfrm>
            <a:custGeom>
              <a:avLst/>
              <a:gdLst>
                <a:gd name="T0" fmla="*/ 0 w 58"/>
                <a:gd name="T1" fmla="*/ 0 h 47"/>
                <a:gd name="T2" fmla="*/ 58 w 58"/>
                <a:gd name="T3" fmla="*/ 47 h 47"/>
                <a:gd name="T4" fmla="*/ 0 w 58"/>
                <a:gd name="T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7">
                  <a:moveTo>
                    <a:pt x="0" y="0"/>
                  </a:moveTo>
                  <a:cubicBezTo>
                    <a:pt x="0" y="0"/>
                    <a:pt x="18" y="41"/>
                    <a:pt x="58" y="47"/>
                  </a:cubicBezTo>
                  <a:cubicBezTo>
                    <a:pt x="58" y="47"/>
                    <a:pt x="38" y="3"/>
                    <a:pt x="0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305" name="组合 1304"/>
          <p:cNvGrpSpPr/>
          <p:nvPr/>
        </p:nvGrpSpPr>
        <p:grpSpPr>
          <a:xfrm>
            <a:off x="296765" y="5768975"/>
            <a:ext cx="1309688" cy="1089025"/>
            <a:chOff x="1974736" y="4337051"/>
            <a:chExt cx="1309688" cy="1089025"/>
          </a:xfrm>
        </p:grpSpPr>
        <p:sp>
          <p:nvSpPr>
            <p:cNvPr id="1019" name="Freeform 338"/>
            <p:cNvSpPr/>
            <p:nvPr/>
          </p:nvSpPr>
          <p:spPr bwMode="auto">
            <a:xfrm>
              <a:off x="1974736" y="4591051"/>
              <a:ext cx="1022350" cy="835025"/>
            </a:xfrm>
            <a:custGeom>
              <a:avLst/>
              <a:gdLst>
                <a:gd name="T0" fmla="*/ 241 w 241"/>
                <a:gd name="T1" fmla="*/ 2 h 197"/>
                <a:gd name="T2" fmla="*/ 2 w 241"/>
                <a:gd name="T3" fmla="*/ 197 h 197"/>
                <a:gd name="T4" fmla="*/ 0 w 241"/>
                <a:gd name="T5" fmla="*/ 196 h 197"/>
                <a:gd name="T6" fmla="*/ 240 w 241"/>
                <a:gd name="T7" fmla="*/ 0 h 197"/>
                <a:gd name="T8" fmla="*/ 241 w 241"/>
                <a:gd name="T9" fmla="*/ 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197">
                  <a:moveTo>
                    <a:pt x="241" y="2"/>
                  </a:moveTo>
                  <a:cubicBezTo>
                    <a:pt x="201" y="24"/>
                    <a:pt x="96" y="87"/>
                    <a:pt x="2" y="197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94" y="85"/>
                    <a:pt x="199" y="22"/>
                    <a:pt x="240" y="0"/>
                  </a:cubicBezTo>
                  <a:lnTo>
                    <a:pt x="241" y="2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0" name="Freeform 339"/>
            <p:cNvSpPr/>
            <p:nvPr/>
          </p:nvSpPr>
          <p:spPr bwMode="auto">
            <a:xfrm>
              <a:off x="2187461" y="5108576"/>
              <a:ext cx="355600" cy="203200"/>
            </a:xfrm>
            <a:custGeom>
              <a:avLst/>
              <a:gdLst>
                <a:gd name="T0" fmla="*/ 0 w 84"/>
                <a:gd name="T1" fmla="*/ 25 h 48"/>
                <a:gd name="T2" fmla="*/ 84 w 84"/>
                <a:gd name="T3" fmla="*/ 22 h 48"/>
                <a:gd name="T4" fmla="*/ 0 w 84"/>
                <a:gd name="T5" fmla="*/ 2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48">
                  <a:moveTo>
                    <a:pt x="0" y="25"/>
                  </a:moveTo>
                  <a:cubicBezTo>
                    <a:pt x="0" y="25"/>
                    <a:pt x="44" y="0"/>
                    <a:pt x="84" y="22"/>
                  </a:cubicBezTo>
                  <a:cubicBezTo>
                    <a:pt x="84" y="22"/>
                    <a:pt x="37" y="48"/>
                    <a:pt x="0" y="2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1" name="Freeform 340"/>
            <p:cNvSpPr/>
            <p:nvPr/>
          </p:nvSpPr>
          <p:spPr bwMode="auto">
            <a:xfrm>
              <a:off x="2360499" y="4943476"/>
              <a:ext cx="355600" cy="198438"/>
            </a:xfrm>
            <a:custGeom>
              <a:avLst/>
              <a:gdLst>
                <a:gd name="T0" fmla="*/ 0 w 84"/>
                <a:gd name="T1" fmla="*/ 24 h 47"/>
                <a:gd name="T2" fmla="*/ 84 w 84"/>
                <a:gd name="T3" fmla="*/ 21 h 47"/>
                <a:gd name="T4" fmla="*/ 0 w 84"/>
                <a:gd name="T5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47">
                  <a:moveTo>
                    <a:pt x="0" y="24"/>
                  </a:moveTo>
                  <a:cubicBezTo>
                    <a:pt x="0" y="24"/>
                    <a:pt x="44" y="0"/>
                    <a:pt x="84" y="21"/>
                  </a:cubicBezTo>
                  <a:cubicBezTo>
                    <a:pt x="84" y="21"/>
                    <a:pt x="37" y="47"/>
                    <a:pt x="0" y="2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2" name="Freeform 341"/>
            <p:cNvSpPr/>
            <p:nvPr/>
          </p:nvSpPr>
          <p:spPr bwMode="auto">
            <a:xfrm>
              <a:off x="2743086" y="4718051"/>
              <a:ext cx="333375" cy="177800"/>
            </a:xfrm>
            <a:custGeom>
              <a:avLst/>
              <a:gdLst>
                <a:gd name="T0" fmla="*/ 0 w 79"/>
                <a:gd name="T1" fmla="*/ 8 h 42"/>
                <a:gd name="T2" fmla="*/ 79 w 79"/>
                <a:gd name="T3" fmla="*/ 34 h 42"/>
                <a:gd name="T4" fmla="*/ 0 w 79"/>
                <a:gd name="T5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9" h="42">
                  <a:moveTo>
                    <a:pt x="0" y="8"/>
                  </a:moveTo>
                  <a:cubicBezTo>
                    <a:pt x="0" y="8"/>
                    <a:pt x="49" y="0"/>
                    <a:pt x="79" y="34"/>
                  </a:cubicBezTo>
                  <a:cubicBezTo>
                    <a:pt x="79" y="34"/>
                    <a:pt x="26" y="42"/>
                    <a:pt x="0" y="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3" name="Freeform 342"/>
            <p:cNvSpPr/>
            <p:nvPr/>
          </p:nvSpPr>
          <p:spPr bwMode="auto">
            <a:xfrm>
              <a:off x="2870086" y="4638676"/>
              <a:ext cx="338138" cy="177800"/>
            </a:xfrm>
            <a:custGeom>
              <a:avLst/>
              <a:gdLst>
                <a:gd name="T0" fmla="*/ 0 w 80"/>
                <a:gd name="T1" fmla="*/ 8 h 42"/>
                <a:gd name="T2" fmla="*/ 80 w 80"/>
                <a:gd name="T3" fmla="*/ 34 h 42"/>
                <a:gd name="T4" fmla="*/ 0 w 80"/>
                <a:gd name="T5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0" h="42">
                  <a:moveTo>
                    <a:pt x="0" y="8"/>
                  </a:moveTo>
                  <a:cubicBezTo>
                    <a:pt x="0" y="8"/>
                    <a:pt x="50" y="0"/>
                    <a:pt x="80" y="34"/>
                  </a:cubicBezTo>
                  <a:cubicBezTo>
                    <a:pt x="80" y="34"/>
                    <a:pt x="27" y="42"/>
                    <a:pt x="0" y="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4" name="Freeform 343"/>
            <p:cNvSpPr/>
            <p:nvPr/>
          </p:nvSpPr>
          <p:spPr bwMode="auto">
            <a:xfrm>
              <a:off x="2954224" y="4464051"/>
              <a:ext cx="330200" cy="200025"/>
            </a:xfrm>
            <a:custGeom>
              <a:avLst/>
              <a:gdLst>
                <a:gd name="T0" fmla="*/ 0 w 78"/>
                <a:gd name="T1" fmla="*/ 37 h 47"/>
                <a:gd name="T2" fmla="*/ 78 w 78"/>
                <a:gd name="T3" fmla="*/ 8 h 47"/>
                <a:gd name="T4" fmla="*/ 0 w 78"/>
                <a:gd name="T5" fmla="*/ 3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8" h="47">
                  <a:moveTo>
                    <a:pt x="0" y="37"/>
                  </a:moveTo>
                  <a:cubicBezTo>
                    <a:pt x="0" y="37"/>
                    <a:pt x="34" y="0"/>
                    <a:pt x="78" y="8"/>
                  </a:cubicBezTo>
                  <a:cubicBezTo>
                    <a:pt x="78" y="8"/>
                    <a:pt x="42" y="47"/>
                    <a:pt x="0" y="3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5" name="Freeform 344"/>
            <p:cNvSpPr/>
            <p:nvPr/>
          </p:nvSpPr>
          <p:spPr bwMode="auto">
            <a:xfrm>
              <a:off x="2593861" y="4841876"/>
              <a:ext cx="327025" cy="169863"/>
            </a:xfrm>
            <a:custGeom>
              <a:avLst/>
              <a:gdLst>
                <a:gd name="T0" fmla="*/ 0 w 77"/>
                <a:gd name="T1" fmla="*/ 3 h 40"/>
                <a:gd name="T2" fmla="*/ 77 w 77"/>
                <a:gd name="T3" fmla="*/ 36 h 40"/>
                <a:gd name="T4" fmla="*/ 0 w 77"/>
                <a:gd name="T5" fmla="*/ 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7" h="40">
                  <a:moveTo>
                    <a:pt x="0" y="3"/>
                  </a:moveTo>
                  <a:cubicBezTo>
                    <a:pt x="0" y="3"/>
                    <a:pt x="50" y="0"/>
                    <a:pt x="77" y="36"/>
                  </a:cubicBezTo>
                  <a:cubicBezTo>
                    <a:pt x="77" y="36"/>
                    <a:pt x="24" y="40"/>
                    <a:pt x="0" y="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6" name="Freeform 345"/>
            <p:cNvSpPr/>
            <p:nvPr/>
          </p:nvSpPr>
          <p:spPr bwMode="auto">
            <a:xfrm>
              <a:off x="2144599" y="4870451"/>
              <a:ext cx="177800" cy="339725"/>
            </a:xfrm>
            <a:custGeom>
              <a:avLst/>
              <a:gdLst>
                <a:gd name="T0" fmla="*/ 8 w 42"/>
                <a:gd name="T1" fmla="*/ 80 h 80"/>
                <a:gd name="T2" fmla="*/ 33 w 42"/>
                <a:gd name="T3" fmla="*/ 0 h 80"/>
                <a:gd name="T4" fmla="*/ 8 w 42"/>
                <a:gd name="T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80">
                  <a:moveTo>
                    <a:pt x="8" y="80"/>
                  </a:moveTo>
                  <a:cubicBezTo>
                    <a:pt x="8" y="80"/>
                    <a:pt x="0" y="30"/>
                    <a:pt x="33" y="0"/>
                  </a:cubicBezTo>
                  <a:cubicBezTo>
                    <a:pt x="33" y="0"/>
                    <a:pt x="42" y="53"/>
                    <a:pt x="8" y="8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7" name="Freeform 346"/>
            <p:cNvSpPr/>
            <p:nvPr/>
          </p:nvSpPr>
          <p:spPr bwMode="auto">
            <a:xfrm>
              <a:off x="2317636" y="4702176"/>
              <a:ext cx="179388" cy="338138"/>
            </a:xfrm>
            <a:custGeom>
              <a:avLst/>
              <a:gdLst>
                <a:gd name="T0" fmla="*/ 8 w 42"/>
                <a:gd name="T1" fmla="*/ 80 h 80"/>
                <a:gd name="T2" fmla="*/ 33 w 42"/>
                <a:gd name="T3" fmla="*/ 0 h 80"/>
                <a:gd name="T4" fmla="*/ 8 w 42"/>
                <a:gd name="T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80">
                  <a:moveTo>
                    <a:pt x="8" y="80"/>
                  </a:moveTo>
                  <a:cubicBezTo>
                    <a:pt x="8" y="80"/>
                    <a:pt x="0" y="31"/>
                    <a:pt x="33" y="0"/>
                  </a:cubicBezTo>
                  <a:cubicBezTo>
                    <a:pt x="33" y="0"/>
                    <a:pt x="42" y="53"/>
                    <a:pt x="8" y="8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8" name="Freeform 347"/>
            <p:cNvSpPr/>
            <p:nvPr/>
          </p:nvSpPr>
          <p:spPr bwMode="auto">
            <a:xfrm>
              <a:off x="2500199" y="4502151"/>
              <a:ext cx="195263" cy="352425"/>
            </a:xfrm>
            <a:custGeom>
              <a:avLst/>
              <a:gdLst>
                <a:gd name="T0" fmla="*/ 22 w 46"/>
                <a:gd name="T1" fmla="*/ 83 h 83"/>
                <a:gd name="T2" fmla="*/ 22 w 46"/>
                <a:gd name="T3" fmla="*/ 0 h 83"/>
                <a:gd name="T4" fmla="*/ 22 w 46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83">
                  <a:moveTo>
                    <a:pt x="22" y="83"/>
                  </a:moveTo>
                  <a:cubicBezTo>
                    <a:pt x="22" y="83"/>
                    <a:pt x="0" y="38"/>
                    <a:pt x="22" y="0"/>
                  </a:cubicBezTo>
                  <a:cubicBezTo>
                    <a:pt x="22" y="0"/>
                    <a:pt x="46" y="47"/>
                    <a:pt x="22" y="8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9" name="Freeform 348"/>
            <p:cNvSpPr/>
            <p:nvPr/>
          </p:nvSpPr>
          <p:spPr bwMode="auto">
            <a:xfrm>
              <a:off x="2674824" y="4400551"/>
              <a:ext cx="190500" cy="347663"/>
            </a:xfrm>
            <a:custGeom>
              <a:avLst/>
              <a:gdLst>
                <a:gd name="T0" fmla="*/ 16 w 45"/>
                <a:gd name="T1" fmla="*/ 82 h 82"/>
                <a:gd name="T2" fmla="*/ 28 w 45"/>
                <a:gd name="T3" fmla="*/ 0 h 82"/>
                <a:gd name="T4" fmla="*/ 16 w 45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82">
                  <a:moveTo>
                    <a:pt x="16" y="82"/>
                  </a:moveTo>
                  <a:cubicBezTo>
                    <a:pt x="16" y="82"/>
                    <a:pt x="0" y="35"/>
                    <a:pt x="28" y="0"/>
                  </a:cubicBezTo>
                  <a:cubicBezTo>
                    <a:pt x="28" y="0"/>
                    <a:pt x="45" y="50"/>
                    <a:pt x="16" y="8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0" name="Freeform 349"/>
            <p:cNvSpPr/>
            <p:nvPr/>
          </p:nvSpPr>
          <p:spPr bwMode="auto">
            <a:xfrm>
              <a:off x="2847861" y="4337051"/>
              <a:ext cx="169863" cy="330200"/>
            </a:xfrm>
            <a:custGeom>
              <a:avLst/>
              <a:gdLst>
                <a:gd name="T0" fmla="*/ 4 w 40"/>
                <a:gd name="T1" fmla="*/ 78 h 78"/>
                <a:gd name="T2" fmla="*/ 35 w 40"/>
                <a:gd name="T3" fmla="*/ 0 h 78"/>
                <a:gd name="T4" fmla="*/ 4 w 40"/>
                <a:gd name="T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78">
                  <a:moveTo>
                    <a:pt x="4" y="78"/>
                  </a:moveTo>
                  <a:cubicBezTo>
                    <a:pt x="4" y="78"/>
                    <a:pt x="0" y="28"/>
                    <a:pt x="35" y="0"/>
                  </a:cubicBezTo>
                  <a:cubicBezTo>
                    <a:pt x="35" y="0"/>
                    <a:pt x="40" y="53"/>
                    <a:pt x="4" y="7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304" name="组合 1303"/>
          <p:cNvGrpSpPr/>
          <p:nvPr/>
        </p:nvGrpSpPr>
        <p:grpSpPr>
          <a:xfrm>
            <a:off x="10562228" y="4394119"/>
            <a:ext cx="1357313" cy="992188"/>
            <a:chOff x="9704389" y="4233863"/>
            <a:chExt cx="1357313" cy="992188"/>
          </a:xfrm>
        </p:grpSpPr>
        <p:sp>
          <p:nvSpPr>
            <p:cNvPr id="715" name="Freeform 435"/>
            <p:cNvSpPr/>
            <p:nvPr/>
          </p:nvSpPr>
          <p:spPr bwMode="auto">
            <a:xfrm>
              <a:off x="9704389" y="4665663"/>
              <a:ext cx="288925" cy="458788"/>
            </a:xfrm>
            <a:custGeom>
              <a:avLst/>
              <a:gdLst>
                <a:gd name="T0" fmla="*/ 68 w 68"/>
                <a:gd name="T1" fmla="*/ 40 h 108"/>
                <a:gd name="T2" fmla="*/ 10 w 68"/>
                <a:gd name="T3" fmla="*/ 21 h 108"/>
                <a:gd name="T4" fmla="*/ 19 w 68"/>
                <a:gd name="T5" fmla="*/ 40 h 108"/>
                <a:gd name="T6" fmla="*/ 3 w 68"/>
                <a:gd name="T7" fmla="*/ 60 h 108"/>
                <a:gd name="T8" fmla="*/ 30 w 68"/>
                <a:gd name="T9" fmla="*/ 69 h 108"/>
                <a:gd name="T10" fmla="*/ 33 w 68"/>
                <a:gd name="T11" fmla="*/ 95 h 108"/>
                <a:gd name="T12" fmla="*/ 68 w 68"/>
                <a:gd name="T13" fmla="*/ 4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108">
                  <a:moveTo>
                    <a:pt x="68" y="40"/>
                  </a:moveTo>
                  <a:cubicBezTo>
                    <a:pt x="68" y="40"/>
                    <a:pt x="25" y="0"/>
                    <a:pt x="10" y="21"/>
                  </a:cubicBezTo>
                  <a:cubicBezTo>
                    <a:pt x="0" y="35"/>
                    <a:pt x="19" y="40"/>
                    <a:pt x="19" y="40"/>
                  </a:cubicBezTo>
                  <a:cubicBezTo>
                    <a:pt x="19" y="40"/>
                    <a:pt x="0" y="44"/>
                    <a:pt x="3" y="60"/>
                  </a:cubicBezTo>
                  <a:cubicBezTo>
                    <a:pt x="6" y="76"/>
                    <a:pt x="30" y="69"/>
                    <a:pt x="30" y="69"/>
                  </a:cubicBezTo>
                  <a:cubicBezTo>
                    <a:pt x="30" y="69"/>
                    <a:pt x="22" y="83"/>
                    <a:pt x="33" y="95"/>
                  </a:cubicBezTo>
                  <a:cubicBezTo>
                    <a:pt x="44" y="108"/>
                    <a:pt x="68" y="65"/>
                    <a:pt x="68" y="40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6" name="Freeform 436"/>
            <p:cNvSpPr/>
            <p:nvPr/>
          </p:nvSpPr>
          <p:spPr bwMode="auto">
            <a:xfrm>
              <a:off x="9856789" y="4852988"/>
              <a:ext cx="111125" cy="185738"/>
            </a:xfrm>
            <a:custGeom>
              <a:avLst/>
              <a:gdLst>
                <a:gd name="T0" fmla="*/ 26 w 26"/>
                <a:gd name="T1" fmla="*/ 0 h 44"/>
                <a:gd name="T2" fmla="*/ 26 w 26"/>
                <a:gd name="T3" fmla="*/ 0 h 44"/>
                <a:gd name="T4" fmla="*/ 25 w 26"/>
                <a:gd name="T5" fmla="*/ 2 h 44"/>
                <a:gd name="T6" fmla="*/ 24 w 26"/>
                <a:gd name="T7" fmla="*/ 4 h 44"/>
                <a:gd name="T8" fmla="*/ 23 w 26"/>
                <a:gd name="T9" fmla="*/ 8 h 44"/>
                <a:gd name="T10" fmla="*/ 22 w 26"/>
                <a:gd name="T11" fmla="*/ 9 h 44"/>
                <a:gd name="T12" fmla="*/ 21 w 26"/>
                <a:gd name="T13" fmla="*/ 11 h 44"/>
                <a:gd name="T14" fmla="*/ 19 w 26"/>
                <a:gd name="T15" fmla="*/ 15 h 44"/>
                <a:gd name="T16" fmla="*/ 17 w 26"/>
                <a:gd name="T17" fmla="*/ 19 h 44"/>
                <a:gd name="T18" fmla="*/ 15 w 26"/>
                <a:gd name="T19" fmla="*/ 23 h 44"/>
                <a:gd name="T20" fmla="*/ 13 w 26"/>
                <a:gd name="T21" fmla="*/ 25 h 44"/>
                <a:gd name="T22" fmla="*/ 12 w 26"/>
                <a:gd name="T23" fmla="*/ 27 h 44"/>
                <a:gd name="T24" fmla="*/ 12 w 26"/>
                <a:gd name="T25" fmla="*/ 28 h 44"/>
                <a:gd name="T26" fmla="*/ 11 w 26"/>
                <a:gd name="T27" fmla="*/ 29 h 44"/>
                <a:gd name="T28" fmla="*/ 10 w 26"/>
                <a:gd name="T29" fmla="*/ 31 h 44"/>
                <a:gd name="T30" fmla="*/ 8 w 26"/>
                <a:gd name="T31" fmla="*/ 33 h 44"/>
                <a:gd name="T32" fmla="*/ 7 w 26"/>
                <a:gd name="T33" fmla="*/ 35 h 44"/>
                <a:gd name="T34" fmla="*/ 5 w 26"/>
                <a:gd name="T35" fmla="*/ 38 h 44"/>
                <a:gd name="T36" fmla="*/ 4 w 26"/>
                <a:gd name="T37" fmla="*/ 39 h 44"/>
                <a:gd name="T38" fmla="*/ 3 w 26"/>
                <a:gd name="T39" fmla="*/ 41 h 44"/>
                <a:gd name="T40" fmla="*/ 1 w 26"/>
                <a:gd name="T41" fmla="*/ 43 h 44"/>
                <a:gd name="T42" fmla="*/ 0 w 26"/>
                <a:gd name="T43" fmla="*/ 44 h 44"/>
                <a:gd name="T44" fmla="*/ 0 w 26"/>
                <a:gd name="T45" fmla="*/ 44 h 44"/>
                <a:gd name="T46" fmla="*/ 0 w 26"/>
                <a:gd name="T47" fmla="*/ 44 h 44"/>
                <a:gd name="T48" fmla="*/ 2 w 26"/>
                <a:gd name="T49" fmla="*/ 43 h 44"/>
                <a:gd name="T50" fmla="*/ 4 w 26"/>
                <a:gd name="T51" fmla="*/ 42 h 44"/>
                <a:gd name="T52" fmla="*/ 5 w 26"/>
                <a:gd name="T53" fmla="*/ 41 h 44"/>
                <a:gd name="T54" fmla="*/ 7 w 26"/>
                <a:gd name="T55" fmla="*/ 40 h 44"/>
                <a:gd name="T56" fmla="*/ 8 w 26"/>
                <a:gd name="T57" fmla="*/ 39 h 44"/>
                <a:gd name="T58" fmla="*/ 10 w 26"/>
                <a:gd name="T59" fmla="*/ 37 h 44"/>
                <a:gd name="T60" fmla="*/ 11 w 26"/>
                <a:gd name="T61" fmla="*/ 36 h 44"/>
                <a:gd name="T62" fmla="*/ 13 w 26"/>
                <a:gd name="T63" fmla="*/ 34 h 44"/>
                <a:gd name="T64" fmla="*/ 16 w 26"/>
                <a:gd name="T65" fmla="*/ 30 h 44"/>
                <a:gd name="T66" fmla="*/ 19 w 26"/>
                <a:gd name="T67" fmla="*/ 26 h 44"/>
                <a:gd name="T68" fmla="*/ 20 w 26"/>
                <a:gd name="T69" fmla="*/ 24 h 44"/>
                <a:gd name="T70" fmla="*/ 21 w 26"/>
                <a:gd name="T71" fmla="*/ 21 h 44"/>
                <a:gd name="T72" fmla="*/ 22 w 26"/>
                <a:gd name="T73" fmla="*/ 19 h 44"/>
                <a:gd name="T74" fmla="*/ 23 w 26"/>
                <a:gd name="T75" fmla="*/ 17 h 44"/>
                <a:gd name="T76" fmla="*/ 25 w 26"/>
                <a:gd name="T77" fmla="*/ 12 h 44"/>
                <a:gd name="T78" fmla="*/ 25 w 26"/>
                <a:gd name="T79" fmla="*/ 10 h 44"/>
                <a:gd name="T80" fmla="*/ 25 w 26"/>
                <a:gd name="T81" fmla="*/ 8 h 44"/>
                <a:gd name="T82" fmla="*/ 26 w 26"/>
                <a:gd name="T83" fmla="*/ 7 h 44"/>
                <a:gd name="T84" fmla="*/ 26 w 26"/>
                <a:gd name="T85" fmla="*/ 5 h 44"/>
                <a:gd name="T86" fmla="*/ 26 w 26"/>
                <a:gd name="T87" fmla="*/ 3 h 44"/>
                <a:gd name="T88" fmla="*/ 26 w 26"/>
                <a:gd name="T89" fmla="*/ 2 h 44"/>
                <a:gd name="T90" fmla="*/ 26 w 26"/>
                <a:gd name="T91" fmla="*/ 1 h 44"/>
                <a:gd name="T92" fmla="*/ 26 w 26"/>
                <a:gd name="T9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" h="44"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1"/>
                    <a:pt x="25" y="1"/>
                    <a:pt x="25" y="2"/>
                  </a:cubicBezTo>
                  <a:cubicBezTo>
                    <a:pt x="25" y="3"/>
                    <a:pt x="25" y="4"/>
                    <a:pt x="24" y="4"/>
                  </a:cubicBezTo>
                  <a:cubicBezTo>
                    <a:pt x="24" y="5"/>
                    <a:pt x="23" y="6"/>
                    <a:pt x="23" y="8"/>
                  </a:cubicBezTo>
                  <a:cubicBezTo>
                    <a:pt x="23" y="8"/>
                    <a:pt x="22" y="9"/>
                    <a:pt x="22" y="9"/>
                  </a:cubicBezTo>
                  <a:cubicBezTo>
                    <a:pt x="22" y="10"/>
                    <a:pt x="21" y="10"/>
                    <a:pt x="21" y="11"/>
                  </a:cubicBezTo>
                  <a:cubicBezTo>
                    <a:pt x="21" y="12"/>
                    <a:pt x="20" y="14"/>
                    <a:pt x="19" y="15"/>
                  </a:cubicBezTo>
                  <a:cubicBezTo>
                    <a:pt x="19" y="16"/>
                    <a:pt x="18" y="18"/>
                    <a:pt x="17" y="19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4" y="24"/>
                    <a:pt x="14" y="25"/>
                    <a:pt x="13" y="25"/>
                  </a:cubicBezTo>
                  <a:cubicBezTo>
                    <a:pt x="13" y="26"/>
                    <a:pt x="13" y="27"/>
                    <a:pt x="12" y="27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0" y="30"/>
                    <a:pt x="10" y="31"/>
                    <a:pt x="10" y="31"/>
                  </a:cubicBezTo>
                  <a:cubicBezTo>
                    <a:pt x="9" y="32"/>
                    <a:pt x="9" y="32"/>
                    <a:pt x="8" y="33"/>
                  </a:cubicBezTo>
                  <a:cubicBezTo>
                    <a:pt x="8" y="34"/>
                    <a:pt x="8" y="34"/>
                    <a:pt x="7" y="35"/>
                  </a:cubicBezTo>
                  <a:cubicBezTo>
                    <a:pt x="6" y="36"/>
                    <a:pt x="6" y="37"/>
                    <a:pt x="5" y="38"/>
                  </a:cubicBezTo>
                  <a:cubicBezTo>
                    <a:pt x="4" y="38"/>
                    <a:pt x="4" y="39"/>
                    <a:pt x="4" y="39"/>
                  </a:cubicBezTo>
                  <a:cubicBezTo>
                    <a:pt x="3" y="40"/>
                    <a:pt x="3" y="40"/>
                    <a:pt x="3" y="41"/>
                  </a:cubicBezTo>
                  <a:cubicBezTo>
                    <a:pt x="2" y="41"/>
                    <a:pt x="2" y="42"/>
                    <a:pt x="1" y="43"/>
                  </a:cubicBezTo>
                  <a:cubicBezTo>
                    <a:pt x="1" y="43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4"/>
                    <a:pt x="1" y="44"/>
                    <a:pt x="2" y="43"/>
                  </a:cubicBezTo>
                  <a:cubicBezTo>
                    <a:pt x="2" y="43"/>
                    <a:pt x="3" y="42"/>
                    <a:pt x="4" y="42"/>
                  </a:cubicBezTo>
                  <a:cubicBezTo>
                    <a:pt x="4" y="42"/>
                    <a:pt x="5" y="41"/>
                    <a:pt x="5" y="41"/>
                  </a:cubicBezTo>
                  <a:cubicBezTo>
                    <a:pt x="6" y="41"/>
                    <a:pt x="6" y="40"/>
                    <a:pt x="7" y="40"/>
                  </a:cubicBezTo>
                  <a:cubicBezTo>
                    <a:pt x="7" y="39"/>
                    <a:pt x="8" y="39"/>
                    <a:pt x="8" y="39"/>
                  </a:cubicBezTo>
                  <a:cubicBezTo>
                    <a:pt x="9" y="38"/>
                    <a:pt x="9" y="38"/>
                    <a:pt x="10" y="37"/>
                  </a:cubicBezTo>
                  <a:cubicBezTo>
                    <a:pt x="10" y="37"/>
                    <a:pt x="11" y="36"/>
                    <a:pt x="11" y="36"/>
                  </a:cubicBezTo>
                  <a:cubicBezTo>
                    <a:pt x="12" y="35"/>
                    <a:pt x="13" y="34"/>
                    <a:pt x="13" y="34"/>
                  </a:cubicBezTo>
                  <a:cubicBezTo>
                    <a:pt x="14" y="33"/>
                    <a:pt x="15" y="31"/>
                    <a:pt x="16" y="30"/>
                  </a:cubicBezTo>
                  <a:cubicBezTo>
                    <a:pt x="17" y="29"/>
                    <a:pt x="18" y="27"/>
                    <a:pt x="19" y="26"/>
                  </a:cubicBezTo>
                  <a:cubicBezTo>
                    <a:pt x="19" y="25"/>
                    <a:pt x="20" y="24"/>
                    <a:pt x="20" y="24"/>
                  </a:cubicBezTo>
                  <a:cubicBezTo>
                    <a:pt x="21" y="23"/>
                    <a:pt x="21" y="22"/>
                    <a:pt x="21" y="21"/>
                  </a:cubicBezTo>
                  <a:cubicBezTo>
                    <a:pt x="22" y="20"/>
                    <a:pt x="22" y="20"/>
                    <a:pt x="22" y="19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4" y="15"/>
                    <a:pt x="24" y="14"/>
                    <a:pt x="25" y="12"/>
                  </a:cubicBezTo>
                  <a:cubicBezTo>
                    <a:pt x="25" y="12"/>
                    <a:pt x="25" y="11"/>
                    <a:pt x="25" y="10"/>
                  </a:cubicBezTo>
                  <a:cubicBezTo>
                    <a:pt x="25" y="10"/>
                    <a:pt x="25" y="9"/>
                    <a:pt x="25" y="8"/>
                  </a:cubicBezTo>
                  <a:cubicBezTo>
                    <a:pt x="26" y="8"/>
                    <a:pt x="26" y="7"/>
                    <a:pt x="26" y="7"/>
                  </a:cubicBezTo>
                  <a:cubicBezTo>
                    <a:pt x="26" y="6"/>
                    <a:pt x="26" y="5"/>
                    <a:pt x="26" y="5"/>
                  </a:cubicBezTo>
                  <a:cubicBezTo>
                    <a:pt x="26" y="4"/>
                    <a:pt x="26" y="4"/>
                    <a:pt x="26" y="3"/>
                  </a:cubicBezTo>
                  <a:cubicBezTo>
                    <a:pt x="26" y="3"/>
                    <a:pt x="26" y="3"/>
                    <a:pt x="26" y="2"/>
                  </a:cubicBezTo>
                  <a:cubicBezTo>
                    <a:pt x="26" y="2"/>
                    <a:pt x="26" y="1"/>
                    <a:pt x="26" y="1"/>
                  </a:cubicBezTo>
                  <a:cubicBezTo>
                    <a:pt x="26" y="0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7" name="Freeform 437"/>
            <p:cNvSpPr/>
            <p:nvPr/>
          </p:nvSpPr>
          <p:spPr bwMode="auto">
            <a:xfrm>
              <a:off x="9777414" y="4767263"/>
              <a:ext cx="190500" cy="85725"/>
            </a:xfrm>
            <a:custGeom>
              <a:avLst/>
              <a:gdLst>
                <a:gd name="T0" fmla="*/ 0 w 45"/>
                <a:gd name="T1" fmla="*/ 1 h 20"/>
                <a:gd name="T2" fmla="*/ 0 w 45"/>
                <a:gd name="T3" fmla="*/ 1 h 20"/>
                <a:gd name="T4" fmla="*/ 1 w 45"/>
                <a:gd name="T5" fmla="*/ 1 h 20"/>
                <a:gd name="T6" fmla="*/ 2 w 45"/>
                <a:gd name="T7" fmla="*/ 1 h 20"/>
                <a:gd name="T8" fmla="*/ 4 w 45"/>
                <a:gd name="T9" fmla="*/ 2 h 20"/>
                <a:gd name="T10" fmla="*/ 7 w 45"/>
                <a:gd name="T11" fmla="*/ 3 h 20"/>
                <a:gd name="T12" fmla="*/ 14 w 45"/>
                <a:gd name="T13" fmla="*/ 7 h 20"/>
                <a:gd name="T14" fmla="*/ 18 w 45"/>
                <a:gd name="T15" fmla="*/ 9 h 20"/>
                <a:gd name="T16" fmla="*/ 22 w 45"/>
                <a:gd name="T17" fmla="*/ 11 h 20"/>
                <a:gd name="T18" fmla="*/ 27 w 45"/>
                <a:gd name="T19" fmla="*/ 12 h 20"/>
                <a:gd name="T20" fmla="*/ 31 w 45"/>
                <a:gd name="T21" fmla="*/ 14 h 20"/>
                <a:gd name="T22" fmla="*/ 33 w 45"/>
                <a:gd name="T23" fmla="*/ 14 h 20"/>
                <a:gd name="T24" fmla="*/ 35 w 45"/>
                <a:gd name="T25" fmla="*/ 15 h 20"/>
                <a:gd name="T26" fmla="*/ 38 w 45"/>
                <a:gd name="T27" fmla="*/ 16 h 20"/>
                <a:gd name="T28" fmla="*/ 43 w 45"/>
                <a:gd name="T29" fmla="*/ 19 h 20"/>
                <a:gd name="T30" fmla="*/ 45 w 45"/>
                <a:gd name="T31" fmla="*/ 20 h 20"/>
                <a:gd name="T32" fmla="*/ 45 w 45"/>
                <a:gd name="T33" fmla="*/ 20 h 20"/>
                <a:gd name="T34" fmla="*/ 45 w 45"/>
                <a:gd name="T35" fmla="*/ 19 h 20"/>
                <a:gd name="T36" fmla="*/ 44 w 45"/>
                <a:gd name="T37" fmla="*/ 18 h 20"/>
                <a:gd name="T38" fmla="*/ 42 w 45"/>
                <a:gd name="T39" fmla="*/ 16 h 20"/>
                <a:gd name="T40" fmla="*/ 40 w 45"/>
                <a:gd name="T41" fmla="*/ 14 h 20"/>
                <a:gd name="T42" fmla="*/ 36 w 45"/>
                <a:gd name="T43" fmla="*/ 12 h 20"/>
                <a:gd name="T44" fmla="*/ 35 w 45"/>
                <a:gd name="T45" fmla="*/ 11 h 20"/>
                <a:gd name="T46" fmla="*/ 34 w 45"/>
                <a:gd name="T47" fmla="*/ 10 h 20"/>
                <a:gd name="T48" fmla="*/ 33 w 45"/>
                <a:gd name="T49" fmla="*/ 10 h 20"/>
                <a:gd name="T50" fmla="*/ 28 w 45"/>
                <a:gd name="T51" fmla="*/ 8 h 20"/>
                <a:gd name="T52" fmla="*/ 24 w 45"/>
                <a:gd name="T53" fmla="*/ 6 h 20"/>
                <a:gd name="T54" fmla="*/ 20 w 45"/>
                <a:gd name="T55" fmla="*/ 5 h 20"/>
                <a:gd name="T56" fmla="*/ 16 w 45"/>
                <a:gd name="T57" fmla="*/ 3 h 20"/>
                <a:gd name="T58" fmla="*/ 12 w 45"/>
                <a:gd name="T59" fmla="*/ 2 h 20"/>
                <a:gd name="T60" fmla="*/ 8 w 45"/>
                <a:gd name="T61" fmla="*/ 1 h 20"/>
                <a:gd name="T62" fmla="*/ 4 w 45"/>
                <a:gd name="T63" fmla="*/ 0 h 20"/>
                <a:gd name="T64" fmla="*/ 2 w 45"/>
                <a:gd name="T65" fmla="*/ 0 h 20"/>
                <a:gd name="T66" fmla="*/ 0 w 45"/>
                <a:gd name="T67" fmla="*/ 1 h 20"/>
                <a:gd name="T68" fmla="*/ 0 w 45"/>
                <a:gd name="T69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5" h="2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5" y="3"/>
                    <a:pt x="6" y="3"/>
                    <a:pt x="7" y="3"/>
                  </a:cubicBezTo>
                  <a:cubicBezTo>
                    <a:pt x="9" y="5"/>
                    <a:pt x="11" y="6"/>
                    <a:pt x="14" y="7"/>
                  </a:cubicBezTo>
                  <a:cubicBezTo>
                    <a:pt x="15" y="8"/>
                    <a:pt x="16" y="9"/>
                    <a:pt x="18" y="9"/>
                  </a:cubicBezTo>
                  <a:cubicBezTo>
                    <a:pt x="19" y="10"/>
                    <a:pt x="21" y="10"/>
                    <a:pt x="22" y="11"/>
                  </a:cubicBezTo>
                  <a:cubicBezTo>
                    <a:pt x="24" y="12"/>
                    <a:pt x="25" y="12"/>
                    <a:pt x="27" y="12"/>
                  </a:cubicBezTo>
                  <a:cubicBezTo>
                    <a:pt x="28" y="13"/>
                    <a:pt x="30" y="13"/>
                    <a:pt x="31" y="14"/>
                  </a:cubicBezTo>
                  <a:cubicBezTo>
                    <a:pt x="32" y="14"/>
                    <a:pt x="32" y="14"/>
                    <a:pt x="33" y="14"/>
                  </a:cubicBezTo>
                  <a:cubicBezTo>
                    <a:pt x="34" y="15"/>
                    <a:pt x="34" y="15"/>
                    <a:pt x="35" y="15"/>
                  </a:cubicBezTo>
                  <a:cubicBezTo>
                    <a:pt x="36" y="16"/>
                    <a:pt x="37" y="16"/>
                    <a:pt x="38" y="16"/>
                  </a:cubicBezTo>
                  <a:cubicBezTo>
                    <a:pt x="40" y="17"/>
                    <a:pt x="42" y="18"/>
                    <a:pt x="43" y="19"/>
                  </a:cubicBezTo>
                  <a:cubicBezTo>
                    <a:pt x="44" y="19"/>
                    <a:pt x="44" y="19"/>
                    <a:pt x="45" y="20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5" y="20"/>
                    <a:pt x="45" y="20"/>
                    <a:pt x="45" y="19"/>
                  </a:cubicBezTo>
                  <a:cubicBezTo>
                    <a:pt x="45" y="19"/>
                    <a:pt x="44" y="19"/>
                    <a:pt x="44" y="18"/>
                  </a:cubicBezTo>
                  <a:cubicBezTo>
                    <a:pt x="43" y="18"/>
                    <a:pt x="43" y="17"/>
                    <a:pt x="42" y="16"/>
                  </a:cubicBezTo>
                  <a:cubicBezTo>
                    <a:pt x="41" y="15"/>
                    <a:pt x="41" y="15"/>
                    <a:pt x="40" y="14"/>
                  </a:cubicBezTo>
                  <a:cubicBezTo>
                    <a:pt x="39" y="13"/>
                    <a:pt x="38" y="12"/>
                    <a:pt x="36" y="12"/>
                  </a:cubicBezTo>
                  <a:cubicBezTo>
                    <a:pt x="36" y="11"/>
                    <a:pt x="35" y="11"/>
                    <a:pt x="35" y="11"/>
                  </a:cubicBezTo>
                  <a:cubicBezTo>
                    <a:pt x="34" y="11"/>
                    <a:pt x="34" y="10"/>
                    <a:pt x="34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1" y="9"/>
                    <a:pt x="30" y="9"/>
                    <a:pt x="28" y="8"/>
                  </a:cubicBezTo>
                  <a:cubicBezTo>
                    <a:pt x="27" y="7"/>
                    <a:pt x="25" y="7"/>
                    <a:pt x="24" y="6"/>
                  </a:cubicBezTo>
                  <a:cubicBezTo>
                    <a:pt x="22" y="6"/>
                    <a:pt x="21" y="5"/>
                    <a:pt x="20" y="5"/>
                  </a:cubicBezTo>
                  <a:cubicBezTo>
                    <a:pt x="18" y="4"/>
                    <a:pt x="17" y="4"/>
                    <a:pt x="16" y="3"/>
                  </a:cubicBezTo>
                  <a:cubicBezTo>
                    <a:pt x="14" y="3"/>
                    <a:pt x="13" y="2"/>
                    <a:pt x="12" y="2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8" name="Freeform 438"/>
            <p:cNvSpPr/>
            <p:nvPr/>
          </p:nvSpPr>
          <p:spPr bwMode="auto">
            <a:xfrm>
              <a:off x="9742489" y="4848226"/>
              <a:ext cx="233363" cy="68263"/>
            </a:xfrm>
            <a:custGeom>
              <a:avLst/>
              <a:gdLst>
                <a:gd name="T0" fmla="*/ 0 w 55"/>
                <a:gd name="T1" fmla="*/ 16 h 16"/>
                <a:gd name="T2" fmla="*/ 0 w 55"/>
                <a:gd name="T3" fmla="*/ 15 h 16"/>
                <a:gd name="T4" fmla="*/ 2 w 55"/>
                <a:gd name="T5" fmla="*/ 15 h 16"/>
                <a:gd name="T6" fmla="*/ 8 w 55"/>
                <a:gd name="T7" fmla="*/ 13 h 16"/>
                <a:gd name="T8" fmla="*/ 12 w 55"/>
                <a:gd name="T9" fmla="*/ 13 h 16"/>
                <a:gd name="T10" fmla="*/ 17 w 55"/>
                <a:gd name="T11" fmla="*/ 13 h 16"/>
                <a:gd name="T12" fmla="*/ 18 w 55"/>
                <a:gd name="T13" fmla="*/ 13 h 16"/>
                <a:gd name="T14" fmla="*/ 18 w 55"/>
                <a:gd name="T15" fmla="*/ 13 h 16"/>
                <a:gd name="T16" fmla="*/ 20 w 55"/>
                <a:gd name="T17" fmla="*/ 13 h 16"/>
                <a:gd name="T18" fmla="*/ 22 w 55"/>
                <a:gd name="T19" fmla="*/ 12 h 16"/>
                <a:gd name="T20" fmla="*/ 28 w 55"/>
                <a:gd name="T21" fmla="*/ 11 h 16"/>
                <a:gd name="T22" fmla="*/ 33 w 55"/>
                <a:gd name="T23" fmla="*/ 9 h 16"/>
                <a:gd name="T24" fmla="*/ 38 w 55"/>
                <a:gd name="T25" fmla="*/ 8 h 16"/>
                <a:gd name="T26" fmla="*/ 46 w 55"/>
                <a:gd name="T27" fmla="*/ 4 h 16"/>
                <a:gd name="T28" fmla="*/ 52 w 55"/>
                <a:gd name="T29" fmla="*/ 1 h 16"/>
                <a:gd name="T30" fmla="*/ 54 w 55"/>
                <a:gd name="T31" fmla="*/ 1 h 16"/>
                <a:gd name="T32" fmla="*/ 55 w 55"/>
                <a:gd name="T33" fmla="*/ 0 h 16"/>
                <a:gd name="T34" fmla="*/ 54 w 55"/>
                <a:gd name="T35" fmla="*/ 0 h 16"/>
                <a:gd name="T36" fmla="*/ 52 w 55"/>
                <a:gd name="T37" fmla="*/ 0 h 16"/>
                <a:gd name="T38" fmla="*/ 46 w 55"/>
                <a:gd name="T39" fmla="*/ 1 h 16"/>
                <a:gd name="T40" fmla="*/ 37 w 55"/>
                <a:gd name="T41" fmla="*/ 4 h 16"/>
                <a:gd name="T42" fmla="*/ 32 w 55"/>
                <a:gd name="T43" fmla="*/ 5 h 16"/>
                <a:gd name="T44" fmla="*/ 26 w 55"/>
                <a:gd name="T45" fmla="*/ 6 h 16"/>
                <a:gd name="T46" fmla="*/ 21 w 55"/>
                <a:gd name="T47" fmla="*/ 8 h 16"/>
                <a:gd name="T48" fmla="*/ 19 w 55"/>
                <a:gd name="T49" fmla="*/ 8 h 16"/>
                <a:gd name="T50" fmla="*/ 18 w 55"/>
                <a:gd name="T51" fmla="*/ 8 h 16"/>
                <a:gd name="T52" fmla="*/ 17 w 55"/>
                <a:gd name="T53" fmla="*/ 9 h 16"/>
                <a:gd name="T54" fmla="*/ 12 w 55"/>
                <a:gd name="T55" fmla="*/ 9 h 16"/>
                <a:gd name="T56" fmla="*/ 10 w 55"/>
                <a:gd name="T57" fmla="*/ 10 h 16"/>
                <a:gd name="T58" fmla="*/ 8 w 55"/>
                <a:gd name="T59" fmla="*/ 10 h 16"/>
                <a:gd name="T60" fmla="*/ 8 w 55"/>
                <a:gd name="T61" fmla="*/ 10 h 16"/>
                <a:gd name="T62" fmla="*/ 7 w 55"/>
                <a:gd name="T63" fmla="*/ 11 h 16"/>
                <a:gd name="T64" fmla="*/ 4 w 55"/>
                <a:gd name="T65" fmla="*/ 12 h 16"/>
                <a:gd name="T66" fmla="*/ 1 w 55"/>
                <a:gd name="T67" fmla="*/ 14 h 16"/>
                <a:gd name="T68" fmla="*/ 0 w 55"/>
                <a:gd name="T69" fmla="*/ 15 h 16"/>
                <a:gd name="T70" fmla="*/ 0 w 55"/>
                <a:gd name="T7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5" h="16">
                  <a:moveTo>
                    <a:pt x="0" y="16"/>
                  </a:moveTo>
                  <a:cubicBezTo>
                    <a:pt x="0" y="16"/>
                    <a:pt x="0" y="16"/>
                    <a:pt x="0" y="15"/>
                  </a:cubicBezTo>
                  <a:cubicBezTo>
                    <a:pt x="1" y="15"/>
                    <a:pt x="1" y="15"/>
                    <a:pt x="2" y="15"/>
                  </a:cubicBezTo>
                  <a:cubicBezTo>
                    <a:pt x="3" y="14"/>
                    <a:pt x="5" y="14"/>
                    <a:pt x="8" y="13"/>
                  </a:cubicBezTo>
                  <a:cubicBezTo>
                    <a:pt x="9" y="13"/>
                    <a:pt x="11" y="13"/>
                    <a:pt x="12" y="13"/>
                  </a:cubicBezTo>
                  <a:cubicBezTo>
                    <a:pt x="14" y="13"/>
                    <a:pt x="15" y="13"/>
                    <a:pt x="17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3"/>
                    <a:pt x="19" y="13"/>
                    <a:pt x="20" y="13"/>
                  </a:cubicBezTo>
                  <a:cubicBezTo>
                    <a:pt x="21" y="12"/>
                    <a:pt x="21" y="12"/>
                    <a:pt x="22" y="12"/>
                  </a:cubicBezTo>
                  <a:cubicBezTo>
                    <a:pt x="24" y="12"/>
                    <a:pt x="26" y="11"/>
                    <a:pt x="28" y="11"/>
                  </a:cubicBezTo>
                  <a:cubicBezTo>
                    <a:pt x="30" y="10"/>
                    <a:pt x="31" y="10"/>
                    <a:pt x="33" y="9"/>
                  </a:cubicBezTo>
                  <a:cubicBezTo>
                    <a:pt x="35" y="9"/>
                    <a:pt x="36" y="8"/>
                    <a:pt x="38" y="8"/>
                  </a:cubicBezTo>
                  <a:cubicBezTo>
                    <a:pt x="41" y="6"/>
                    <a:pt x="44" y="5"/>
                    <a:pt x="46" y="4"/>
                  </a:cubicBezTo>
                  <a:cubicBezTo>
                    <a:pt x="49" y="3"/>
                    <a:pt x="51" y="2"/>
                    <a:pt x="52" y="1"/>
                  </a:cubicBezTo>
                  <a:cubicBezTo>
                    <a:pt x="53" y="1"/>
                    <a:pt x="54" y="1"/>
                    <a:pt x="54" y="1"/>
                  </a:cubicBezTo>
                  <a:cubicBezTo>
                    <a:pt x="54" y="0"/>
                    <a:pt x="55" y="0"/>
                    <a:pt x="55" y="0"/>
                  </a:cubicBezTo>
                  <a:cubicBezTo>
                    <a:pt x="55" y="0"/>
                    <a:pt x="54" y="0"/>
                    <a:pt x="54" y="0"/>
                  </a:cubicBezTo>
                  <a:cubicBezTo>
                    <a:pt x="53" y="0"/>
                    <a:pt x="53" y="0"/>
                    <a:pt x="52" y="0"/>
                  </a:cubicBezTo>
                  <a:cubicBezTo>
                    <a:pt x="50" y="1"/>
                    <a:pt x="48" y="1"/>
                    <a:pt x="46" y="1"/>
                  </a:cubicBezTo>
                  <a:cubicBezTo>
                    <a:pt x="43" y="2"/>
                    <a:pt x="40" y="3"/>
                    <a:pt x="37" y="4"/>
                  </a:cubicBezTo>
                  <a:cubicBezTo>
                    <a:pt x="35" y="4"/>
                    <a:pt x="33" y="4"/>
                    <a:pt x="32" y="5"/>
                  </a:cubicBezTo>
                  <a:cubicBezTo>
                    <a:pt x="30" y="5"/>
                    <a:pt x="28" y="6"/>
                    <a:pt x="26" y="6"/>
                  </a:cubicBezTo>
                  <a:cubicBezTo>
                    <a:pt x="25" y="7"/>
                    <a:pt x="23" y="7"/>
                    <a:pt x="21" y="8"/>
                  </a:cubicBezTo>
                  <a:cubicBezTo>
                    <a:pt x="21" y="8"/>
                    <a:pt x="20" y="8"/>
                    <a:pt x="19" y="8"/>
                  </a:cubicBezTo>
                  <a:cubicBezTo>
                    <a:pt x="19" y="8"/>
                    <a:pt x="18" y="8"/>
                    <a:pt x="18" y="8"/>
                  </a:cubicBezTo>
                  <a:cubicBezTo>
                    <a:pt x="17" y="8"/>
                    <a:pt x="17" y="9"/>
                    <a:pt x="17" y="9"/>
                  </a:cubicBezTo>
                  <a:cubicBezTo>
                    <a:pt x="15" y="9"/>
                    <a:pt x="13" y="9"/>
                    <a:pt x="12" y="9"/>
                  </a:cubicBezTo>
                  <a:cubicBezTo>
                    <a:pt x="11" y="10"/>
                    <a:pt x="10" y="10"/>
                    <a:pt x="10" y="10"/>
                  </a:cubicBezTo>
                  <a:cubicBezTo>
                    <a:pt x="9" y="10"/>
                    <a:pt x="9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1"/>
                    <a:pt x="7" y="11"/>
                  </a:cubicBezTo>
                  <a:cubicBezTo>
                    <a:pt x="6" y="11"/>
                    <a:pt x="5" y="12"/>
                    <a:pt x="4" y="12"/>
                  </a:cubicBezTo>
                  <a:cubicBezTo>
                    <a:pt x="3" y="13"/>
                    <a:pt x="2" y="13"/>
                    <a:pt x="1" y="14"/>
                  </a:cubicBezTo>
                  <a:cubicBezTo>
                    <a:pt x="1" y="14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9" name="Freeform 439"/>
            <p:cNvSpPr/>
            <p:nvPr/>
          </p:nvSpPr>
          <p:spPr bwMode="auto">
            <a:xfrm>
              <a:off x="9853614" y="4852988"/>
              <a:ext cx="114300" cy="93663"/>
            </a:xfrm>
            <a:custGeom>
              <a:avLst/>
              <a:gdLst>
                <a:gd name="T0" fmla="*/ 27 w 27"/>
                <a:gd name="T1" fmla="*/ 0 h 22"/>
                <a:gd name="T2" fmla="*/ 26 w 27"/>
                <a:gd name="T3" fmla="*/ 1 h 22"/>
                <a:gd name="T4" fmla="*/ 23 w 27"/>
                <a:gd name="T5" fmla="*/ 4 h 22"/>
                <a:gd name="T6" fmla="*/ 19 w 27"/>
                <a:gd name="T7" fmla="*/ 7 h 22"/>
                <a:gd name="T8" fmla="*/ 16 w 27"/>
                <a:gd name="T9" fmla="*/ 9 h 22"/>
                <a:gd name="T10" fmla="*/ 14 w 27"/>
                <a:gd name="T11" fmla="*/ 11 h 22"/>
                <a:gd name="T12" fmla="*/ 11 w 27"/>
                <a:gd name="T13" fmla="*/ 13 h 22"/>
                <a:gd name="T14" fmla="*/ 9 w 27"/>
                <a:gd name="T15" fmla="*/ 15 h 22"/>
                <a:gd name="T16" fmla="*/ 5 w 27"/>
                <a:gd name="T17" fmla="*/ 19 h 22"/>
                <a:gd name="T18" fmla="*/ 2 w 27"/>
                <a:gd name="T19" fmla="*/ 21 h 22"/>
                <a:gd name="T20" fmla="*/ 0 w 27"/>
                <a:gd name="T21" fmla="*/ 22 h 22"/>
                <a:gd name="T22" fmla="*/ 2 w 27"/>
                <a:gd name="T23" fmla="*/ 22 h 22"/>
                <a:gd name="T24" fmla="*/ 4 w 27"/>
                <a:gd name="T25" fmla="*/ 21 h 22"/>
                <a:gd name="T26" fmla="*/ 6 w 27"/>
                <a:gd name="T27" fmla="*/ 20 h 22"/>
                <a:gd name="T28" fmla="*/ 8 w 27"/>
                <a:gd name="T29" fmla="*/ 19 h 22"/>
                <a:gd name="T30" fmla="*/ 11 w 27"/>
                <a:gd name="T31" fmla="*/ 17 h 22"/>
                <a:gd name="T32" fmla="*/ 13 w 27"/>
                <a:gd name="T33" fmla="*/ 16 h 22"/>
                <a:gd name="T34" fmla="*/ 16 w 27"/>
                <a:gd name="T35" fmla="*/ 14 h 22"/>
                <a:gd name="T36" fmla="*/ 18 w 27"/>
                <a:gd name="T37" fmla="*/ 11 h 22"/>
                <a:gd name="T38" fmla="*/ 20 w 27"/>
                <a:gd name="T39" fmla="*/ 9 h 22"/>
                <a:gd name="T40" fmla="*/ 22 w 27"/>
                <a:gd name="T41" fmla="*/ 7 h 22"/>
                <a:gd name="T42" fmla="*/ 24 w 27"/>
                <a:gd name="T43" fmla="*/ 5 h 22"/>
                <a:gd name="T44" fmla="*/ 25 w 27"/>
                <a:gd name="T45" fmla="*/ 3 h 22"/>
                <a:gd name="T46" fmla="*/ 26 w 27"/>
                <a:gd name="T47" fmla="*/ 1 h 22"/>
                <a:gd name="T48" fmla="*/ 27 w 27"/>
                <a:gd name="T4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" h="22">
                  <a:moveTo>
                    <a:pt x="27" y="0"/>
                  </a:moveTo>
                  <a:cubicBezTo>
                    <a:pt x="27" y="0"/>
                    <a:pt x="26" y="0"/>
                    <a:pt x="26" y="1"/>
                  </a:cubicBezTo>
                  <a:cubicBezTo>
                    <a:pt x="25" y="1"/>
                    <a:pt x="24" y="2"/>
                    <a:pt x="23" y="4"/>
                  </a:cubicBezTo>
                  <a:cubicBezTo>
                    <a:pt x="22" y="5"/>
                    <a:pt x="20" y="6"/>
                    <a:pt x="19" y="7"/>
                  </a:cubicBezTo>
                  <a:cubicBezTo>
                    <a:pt x="18" y="8"/>
                    <a:pt x="17" y="9"/>
                    <a:pt x="16" y="9"/>
                  </a:cubicBezTo>
                  <a:cubicBezTo>
                    <a:pt x="16" y="10"/>
                    <a:pt x="15" y="11"/>
                    <a:pt x="14" y="11"/>
                  </a:cubicBezTo>
                  <a:cubicBezTo>
                    <a:pt x="13" y="12"/>
                    <a:pt x="12" y="13"/>
                    <a:pt x="11" y="13"/>
                  </a:cubicBezTo>
                  <a:cubicBezTo>
                    <a:pt x="11" y="14"/>
                    <a:pt x="10" y="15"/>
                    <a:pt x="9" y="15"/>
                  </a:cubicBezTo>
                  <a:cubicBezTo>
                    <a:pt x="7" y="17"/>
                    <a:pt x="6" y="18"/>
                    <a:pt x="5" y="19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2"/>
                    <a:pt x="0" y="22"/>
                    <a:pt x="0" y="22"/>
                  </a:cubicBezTo>
                  <a:cubicBezTo>
                    <a:pt x="0" y="22"/>
                    <a:pt x="1" y="22"/>
                    <a:pt x="2" y="22"/>
                  </a:cubicBezTo>
                  <a:cubicBezTo>
                    <a:pt x="2" y="22"/>
                    <a:pt x="3" y="22"/>
                    <a:pt x="4" y="21"/>
                  </a:cubicBezTo>
                  <a:cubicBezTo>
                    <a:pt x="4" y="21"/>
                    <a:pt x="5" y="21"/>
                    <a:pt x="6" y="20"/>
                  </a:cubicBezTo>
                  <a:cubicBezTo>
                    <a:pt x="6" y="20"/>
                    <a:pt x="7" y="19"/>
                    <a:pt x="8" y="19"/>
                  </a:cubicBezTo>
                  <a:cubicBezTo>
                    <a:pt x="9" y="19"/>
                    <a:pt x="10" y="18"/>
                    <a:pt x="11" y="17"/>
                  </a:cubicBezTo>
                  <a:cubicBezTo>
                    <a:pt x="11" y="17"/>
                    <a:pt x="12" y="16"/>
                    <a:pt x="13" y="16"/>
                  </a:cubicBezTo>
                  <a:cubicBezTo>
                    <a:pt x="14" y="15"/>
                    <a:pt x="15" y="14"/>
                    <a:pt x="16" y="14"/>
                  </a:cubicBezTo>
                  <a:cubicBezTo>
                    <a:pt x="17" y="13"/>
                    <a:pt x="17" y="12"/>
                    <a:pt x="18" y="11"/>
                  </a:cubicBezTo>
                  <a:cubicBezTo>
                    <a:pt x="19" y="11"/>
                    <a:pt x="20" y="10"/>
                    <a:pt x="20" y="9"/>
                  </a:cubicBezTo>
                  <a:cubicBezTo>
                    <a:pt x="21" y="8"/>
                    <a:pt x="22" y="7"/>
                    <a:pt x="22" y="7"/>
                  </a:cubicBezTo>
                  <a:cubicBezTo>
                    <a:pt x="23" y="6"/>
                    <a:pt x="24" y="5"/>
                    <a:pt x="24" y="5"/>
                  </a:cubicBezTo>
                  <a:cubicBezTo>
                    <a:pt x="24" y="4"/>
                    <a:pt x="25" y="3"/>
                    <a:pt x="25" y="3"/>
                  </a:cubicBezTo>
                  <a:cubicBezTo>
                    <a:pt x="26" y="2"/>
                    <a:pt x="26" y="2"/>
                    <a:pt x="26" y="1"/>
                  </a:cubicBezTo>
                  <a:cubicBezTo>
                    <a:pt x="27" y="0"/>
                    <a:pt x="27" y="0"/>
                    <a:pt x="27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0" name="Freeform 440"/>
            <p:cNvSpPr/>
            <p:nvPr/>
          </p:nvSpPr>
          <p:spPr bwMode="auto">
            <a:xfrm>
              <a:off x="9802814" y="4830763"/>
              <a:ext cx="168275" cy="22225"/>
            </a:xfrm>
            <a:custGeom>
              <a:avLst/>
              <a:gdLst>
                <a:gd name="T0" fmla="*/ 0 w 40"/>
                <a:gd name="T1" fmla="*/ 1 h 5"/>
                <a:gd name="T2" fmla="*/ 2 w 40"/>
                <a:gd name="T3" fmla="*/ 1 h 5"/>
                <a:gd name="T4" fmla="*/ 6 w 40"/>
                <a:gd name="T5" fmla="*/ 1 h 5"/>
                <a:gd name="T6" fmla="*/ 13 w 40"/>
                <a:gd name="T7" fmla="*/ 2 h 5"/>
                <a:gd name="T8" fmla="*/ 16 w 40"/>
                <a:gd name="T9" fmla="*/ 2 h 5"/>
                <a:gd name="T10" fmla="*/ 20 w 40"/>
                <a:gd name="T11" fmla="*/ 3 h 5"/>
                <a:gd name="T12" fmla="*/ 34 w 40"/>
                <a:gd name="T13" fmla="*/ 4 h 5"/>
                <a:gd name="T14" fmla="*/ 38 w 40"/>
                <a:gd name="T15" fmla="*/ 5 h 5"/>
                <a:gd name="T16" fmla="*/ 40 w 40"/>
                <a:gd name="T17" fmla="*/ 5 h 5"/>
                <a:gd name="T18" fmla="*/ 38 w 40"/>
                <a:gd name="T19" fmla="*/ 4 h 5"/>
                <a:gd name="T20" fmla="*/ 36 w 40"/>
                <a:gd name="T21" fmla="*/ 4 h 5"/>
                <a:gd name="T22" fmla="*/ 34 w 40"/>
                <a:gd name="T23" fmla="*/ 3 h 5"/>
                <a:gd name="T24" fmla="*/ 31 w 40"/>
                <a:gd name="T25" fmla="*/ 2 h 5"/>
                <a:gd name="T26" fmla="*/ 28 w 40"/>
                <a:gd name="T27" fmla="*/ 1 h 5"/>
                <a:gd name="T28" fmla="*/ 24 w 40"/>
                <a:gd name="T29" fmla="*/ 0 h 5"/>
                <a:gd name="T30" fmla="*/ 20 w 40"/>
                <a:gd name="T31" fmla="*/ 0 h 5"/>
                <a:gd name="T32" fmla="*/ 17 w 40"/>
                <a:gd name="T33" fmla="*/ 0 h 5"/>
                <a:gd name="T34" fmla="*/ 13 w 40"/>
                <a:gd name="T35" fmla="*/ 0 h 5"/>
                <a:gd name="T36" fmla="*/ 10 w 40"/>
                <a:gd name="T37" fmla="*/ 0 h 5"/>
                <a:gd name="T38" fmla="*/ 6 w 40"/>
                <a:gd name="T39" fmla="*/ 0 h 5"/>
                <a:gd name="T40" fmla="*/ 4 w 40"/>
                <a:gd name="T41" fmla="*/ 0 h 5"/>
                <a:gd name="T42" fmla="*/ 2 w 40"/>
                <a:gd name="T43" fmla="*/ 0 h 5"/>
                <a:gd name="T44" fmla="*/ 0 w 40"/>
                <a:gd name="T4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" h="5">
                  <a:moveTo>
                    <a:pt x="0" y="1"/>
                  </a:move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5" y="1"/>
                    <a:pt x="6" y="1"/>
                  </a:cubicBezTo>
                  <a:cubicBezTo>
                    <a:pt x="8" y="2"/>
                    <a:pt x="10" y="2"/>
                    <a:pt x="13" y="2"/>
                  </a:cubicBezTo>
                  <a:cubicBezTo>
                    <a:pt x="14" y="2"/>
                    <a:pt x="15" y="2"/>
                    <a:pt x="16" y="2"/>
                  </a:cubicBezTo>
                  <a:cubicBezTo>
                    <a:pt x="18" y="2"/>
                    <a:pt x="19" y="3"/>
                    <a:pt x="20" y="3"/>
                  </a:cubicBezTo>
                  <a:cubicBezTo>
                    <a:pt x="25" y="3"/>
                    <a:pt x="30" y="4"/>
                    <a:pt x="34" y="4"/>
                  </a:cubicBezTo>
                  <a:cubicBezTo>
                    <a:pt x="35" y="5"/>
                    <a:pt x="37" y="5"/>
                    <a:pt x="38" y="5"/>
                  </a:cubicBezTo>
                  <a:cubicBezTo>
                    <a:pt x="39" y="5"/>
                    <a:pt x="40" y="5"/>
                    <a:pt x="40" y="5"/>
                  </a:cubicBezTo>
                  <a:cubicBezTo>
                    <a:pt x="40" y="5"/>
                    <a:pt x="39" y="5"/>
                    <a:pt x="38" y="4"/>
                  </a:cubicBezTo>
                  <a:cubicBezTo>
                    <a:pt x="38" y="4"/>
                    <a:pt x="37" y="4"/>
                    <a:pt x="36" y="4"/>
                  </a:cubicBezTo>
                  <a:cubicBezTo>
                    <a:pt x="36" y="3"/>
                    <a:pt x="35" y="3"/>
                    <a:pt x="34" y="3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30" y="2"/>
                    <a:pt x="29" y="1"/>
                    <a:pt x="28" y="1"/>
                  </a:cubicBezTo>
                  <a:cubicBezTo>
                    <a:pt x="26" y="1"/>
                    <a:pt x="25" y="1"/>
                    <a:pt x="24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1" name="Freeform 441"/>
            <p:cNvSpPr/>
            <p:nvPr/>
          </p:nvSpPr>
          <p:spPr bwMode="auto">
            <a:xfrm>
              <a:off x="9937751" y="4784726"/>
              <a:ext cx="84138" cy="134938"/>
            </a:xfrm>
            <a:custGeom>
              <a:avLst/>
              <a:gdLst>
                <a:gd name="T0" fmla="*/ 18 w 20"/>
                <a:gd name="T1" fmla="*/ 12 h 32"/>
                <a:gd name="T2" fmla="*/ 0 w 20"/>
                <a:gd name="T3" fmla="*/ 0 h 32"/>
                <a:gd name="T4" fmla="*/ 10 w 20"/>
                <a:gd name="T5" fmla="*/ 32 h 32"/>
                <a:gd name="T6" fmla="*/ 18 w 20"/>
                <a:gd name="T7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32">
                  <a:moveTo>
                    <a:pt x="18" y="12"/>
                  </a:moveTo>
                  <a:cubicBezTo>
                    <a:pt x="13" y="6"/>
                    <a:pt x="7" y="2"/>
                    <a:pt x="0" y="0"/>
                  </a:cubicBezTo>
                  <a:cubicBezTo>
                    <a:pt x="0" y="0"/>
                    <a:pt x="4" y="24"/>
                    <a:pt x="10" y="32"/>
                  </a:cubicBezTo>
                  <a:cubicBezTo>
                    <a:pt x="10" y="32"/>
                    <a:pt x="20" y="20"/>
                    <a:pt x="18" y="1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2" name="Freeform 442"/>
            <p:cNvSpPr/>
            <p:nvPr/>
          </p:nvSpPr>
          <p:spPr bwMode="auto">
            <a:xfrm>
              <a:off x="9993314" y="4292601"/>
              <a:ext cx="1068388" cy="560388"/>
            </a:xfrm>
            <a:custGeom>
              <a:avLst/>
              <a:gdLst>
                <a:gd name="T0" fmla="*/ 1 w 252"/>
                <a:gd name="T1" fmla="*/ 132 h 132"/>
                <a:gd name="T2" fmla="*/ 0 w 252"/>
                <a:gd name="T3" fmla="*/ 128 h 132"/>
                <a:gd name="T4" fmla="*/ 249 w 252"/>
                <a:gd name="T5" fmla="*/ 0 h 132"/>
                <a:gd name="T6" fmla="*/ 252 w 252"/>
                <a:gd name="T7" fmla="*/ 4 h 132"/>
                <a:gd name="T8" fmla="*/ 1 w 252"/>
                <a:gd name="T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32">
                  <a:moveTo>
                    <a:pt x="1" y="132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15" y="125"/>
                    <a:pt x="219" y="28"/>
                    <a:pt x="249" y="0"/>
                  </a:cubicBezTo>
                  <a:cubicBezTo>
                    <a:pt x="252" y="4"/>
                    <a:pt x="252" y="4"/>
                    <a:pt x="252" y="4"/>
                  </a:cubicBezTo>
                  <a:cubicBezTo>
                    <a:pt x="220" y="33"/>
                    <a:pt x="16" y="129"/>
                    <a:pt x="1" y="13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3" name="Freeform 443"/>
            <p:cNvSpPr/>
            <p:nvPr/>
          </p:nvSpPr>
          <p:spPr bwMode="auto">
            <a:xfrm>
              <a:off x="10158414" y="4873626"/>
              <a:ext cx="317500" cy="352425"/>
            </a:xfrm>
            <a:custGeom>
              <a:avLst/>
              <a:gdLst>
                <a:gd name="T0" fmla="*/ 60 w 75"/>
                <a:gd name="T1" fmla="*/ 12 h 83"/>
                <a:gd name="T2" fmla="*/ 1 w 75"/>
                <a:gd name="T3" fmla="*/ 26 h 83"/>
                <a:gd name="T4" fmla="*/ 19 w 75"/>
                <a:gd name="T5" fmla="*/ 38 h 83"/>
                <a:gd name="T6" fmla="*/ 15 w 75"/>
                <a:gd name="T7" fmla="*/ 63 h 83"/>
                <a:gd name="T8" fmla="*/ 43 w 75"/>
                <a:gd name="T9" fmla="*/ 57 h 83"/>
                <a:gd name="T10" fmla="*/ 59 w 75"/>
                <a:gd name="T11" fmla="*/ 78 h 83"/>
                <a:gd name="T12" fmla="*/ 60 w 75"/>
                <a:gd name="T13" fmla="*/ 1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83">
                  <a:moveTo>
                    <a:pt x="60" y="12"/>
                  </a:moveTo>
                  <a:cubicBezTo>
                    <a:pt x="60" y="12"/>
                    <a:pt x="2" y="0"/>
                    <a:pt x="1" y="26"/>
                  </a:cubicBezTo>
                  <a:cubicBezTo>
                    <a:pt x="0" y="43"/>
                    <a:pt x="19" y="38"/>
                    <a:pt x="19" y="38"/>
                  </a:cubicBezTo>
                  <a:cubicBezTo>
                    <a:pt x="19" y="38"/>
                    <a:pt x="4" y="51"/>
                    <a:pt x="15" y="63"/>
                  </a:cubicBezTo>
                  <a:cubicBezTo>
                    <a:pt x="26" y="75"/>
                    <a:pt x="43" y="57"/>
                    <a:pt x="43" y="57"/>
                  </a:cubicBezTo>
                  <a:cubicBezTo>
                    <a:pt x="43" y="57"/>
                    <a:pt x="43" y="72"/>
                    <a:pt x="59" y="78"/>
                  </a:cubicBezTo>
                  <a:cubicBezTo>
                    <a:pt x="75" y="83"/>
                    <a:pt x="73" y="34"/>
                    <a:pt x="60" y="12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4" name="Freeform 444"/>
            <p:cNvSpPr/>
            <p:nvPr/>
          </p:nvSpPr>
          <p:spPr bwMode="auto">
            <a:xfrm>
              <a:off x="10399714" y="4949826"/>
              <a:ext cx="33338" cy="220663"/>
            </a:xfrm>
            <a:custGeom>
              <a:avLst/>
              <a:gdLst>
                <a:gd name="T0" fmla="*/ 0 w 8"/>
                <a:gd name="T1" fmla="*/ 0 h 52"/>
                <a:gd name="T2" fmla="*/ 0 w 8"/>
                <a:gd name="T3" fmla="*/ 1 h 52"/>
                <a:gd name="T4" fmla="*/ 1 w 8"/>
                <a:gd name="T5" fmla="*/ 3 h 52"/>
                <a:gd name="T6" fmla="*/ 1 w 8"/>
                <a:gd name="T7" fmla="*/ 5 h 52"/>
                <a:gd name="T8" fmla="*/ 1 w 8"/>
                <a:gd name="T9" fmla="*/ 9 h 52"/>
                <a:gd name="T10" fmla="*/ 2 w 8"/>
                <a:gd name="T11" fmla="*/ 11 h 52"/>
                <a:gd name="T12" fmla="*/ 2 w 8"/>
                <a:gd name="T13" fmla="*/ 13 h 52"/>
                <a:gd name="T14" fmla="*/ 2 w 8"/>
                <a:gd name="T15" fmla="*/ 17 h 52"/>
                <a:gd name="T16" fmla="*/ 3 w 8"/>
                <a:gd name="T17" fmla="*/ 22 h 52"/>
                <a:gd name="T18" fmla="*/ 3 w 8"/>
                <a:gd name="T19" fmla="*/ 26 h 52"/>
                <a:gd name="T20" fmla="*/ 3 w 8"/>
                <a:gd name="T21" fmla="*/ 29 h 52"/>
                <a:gd name="T22" fmla="*/ 3 w 8"/>
                <a:gd name="T23" fmla="*/ 31 h 52"/>
                <a:gd name="T24" fmla="*/ 3 w 8"/>
                <a:gd name="T25" fmla="*/ 32 h 52"/>
                <a:gd name="T26" fmla="*/ 3 w 8"/>
                <a:gd name="T27" fmla="*/ 33 h 52"/>
                <a:gd name="T28" fmla="*/ 2 w 8"/>
                <a:gd name="T29" fmla="*/ 36 h 52"/>
                <a:gd name="T30" fmla="*/ 2 w 8"/>
                <a:gd name="T31" fmla="*/ 38 h 52"/>
                <a:gd name="T32" fmla="*/ 2 w 8"/>
                <a:gd name="T33" fmla="*/ 40 h 52"/>
                <a:gd name="T34" fmla="*/ 2 w 8"/>
                <a:gd name="T35" fmla="*/ 44 h 52"/>
                <a:gd name="T36" fmla="*/ 2 w 8"/>
                <a:gd name="T37" fmla="*/ 46 h 52"/>
                <a:gd name="T38" fmla="*/ 1 w 8"/>
                <a:gd name="T39" fmla="*/ 47 h 52"/>
                <a:gd name="T40" fmla="*/ 1 w 8"/>
                <a:gd name="T41" fmla="*/ 50 h 52"/>
                <a:gd name="T42" fmla="*/ 1 w 8"/>
                <a:gd name="T43" fmla="*/ 52 h 52"/>
                <a:gd name="T44" fmla="*/ 1 w 8"/>
                <a:gd name="T45" fmla="*/ 52 h 52"/>
                <a:gd name="T46" fmla="*/ 1 w 8"/>
                <a:gd name="T47" fmla="*/ 52 h 52"/>
                <a:gd name="T48" fmla="*/ 2 w 8"/>
                <a:gd name="T49" fmla="*/ 50 h 52"/>
                <a:gd name="T50" fmla="*/ 3 w 8"/>
                <a:gd name="T51" fmla="*/ 48 h 52"/>
                <a:gd name="T52" fmla="*/ 4 w 8"/>
                <a:gd name="T53" fmla="*/ 46 h 52"/>
                <a:gd name="T54" fmla="*/ 5 w 8"/>
                <a:gd name="T55" fmla="*/ 45 h 52"/>
                <a:gd name="T56" fmla="*/ 5 w 8"/>
                <a:gd name="T57" fmla="*/ 43 h 52"/>
                <a:gd name="T58" fmla="*/ 6 w 8"/>
                <a:gd name="T59" fmla="*/ 41 h 52"/>
                <a:gd name="T60" fmla="*/ 6 w 8"/>
                <a:gd name="T61" fmla="*/ 39 h 52"/>
                <a:gd name="T62" fmla="*/ 7 w 8"/>
                <a:gd name="T63" fmla="*/ 36 h 52"/>
                <a:gd name="T64" fmla="*/ 7 w 8"/>
                <a:gd name="T65" fmla="*/ 31 h 52"/>
                <a:gd name="T66" fmla="*/ 8 w 8"/>
                <a:gd name="T67" fmla="*/ 26 h 52"/>
                <a:gd name="T68" fmla="*/ 7 w 8"/>
                <a:gd name="T69" fmla="*/ 24 h 52"/>
                <a:gd name="T70" fmla="*/ 7 w 8"/>
                <a:gd name="T71" fmla="*/ 21 h 52"/>
                <a:gd name="T72" fmla="*/ 7 w 8"/>
                <a:gd name="T73" fmla="*/ 19 h 52"/>
                <a:gd name="T74" fmla="*/ 7 w 8"/>
                <a:gd name="T75" fmla="*/ 16 h 52"/>
                <a:gd name="T76" fmla="*/ 5 w 8"/>
                <a:gd name="T77" fmla="*/ 12 h 52"/>
                <a:gd name="T78" fmla="*/ 5 w 8"/>
                <a:gd name="T79" fmla="*/ 10 h 52"/>
                <a:gd name="T80" fmla="*/ 4 w 8"/>
                <a:gd name="T81" fmla="*/ 8 h 52"/>
                <a:gd name="T82" fmla="*/ 3 w 8"/>
                <a:gd name="T83" fmla="*/ 6 h 52"/>
                <a:gd name="T84" fmla="*/ 3 w 8"/>
                <a:gd name="T85" fmla="*/ 5 h 52"/>
                <a:gd name="T86" fmla="*/ 2 w 8"/>
                <a:gd name="T87" fmla="*/ 4 h 52"/>
                <a:gd name="T88" fmla="*/ 2 w 8"/>
                <a:gd name="T89" fmla="*/ 2 h 52"/>
                <a:gd name="T90" fmla="*/ 1 w 8"/>
                <a:gd name="T91" fmla="*/ 1 h 52"/>
                <a:gd name="T92" fmla="*/ 0 w 8"/>
                <a:gd name="T9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" h="52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1" y="9"/>
                    <a:pt x="2" y="10"/>
                    <a:pt x="2" y="11"/>
                  </a:cubicBezTo>
                  <a:cubicBezTo>
                    <a:pt x="2" y="11"/>
                    <a:pt x="2" y="12"/>
                    <a:pt x="2" y="13"/>
                  </a:cubicBezTo>
                  <a:cubicBezTo>
                    <a:pt x="2" y="14"/>
                    <a:pt x="2" y="15"/>
                    <a:pt x="2" y="17"/>
                  </a:cubicBezTo>
                  <a:cubicBezTo>
                    <a:pt x="2" y="18"/>
                    <a:pt x="3" y="20"/>
                    <a:pt x="3" y="22"/>
                  </a:cubicBezTo>
                  <a:cubicBezTo>
                    <a:pt x="3" y="23"/>
                    <a:pt x="3" y="25"/>
                    <a:pt x="3" y="26"/>
                  </a:cubicBezTo>
                  <a:cubicBezTo>
                    <a:pt x="3" y="27"/>
                    <a:pt x="3" y="28"/>
                    <a:pt x="3" y="29"/>
                  </a:cubicBezTo>
                  <a:cubicBezTo>
                    <a:pt x="3" y="30"/>
                    <a:pt x="3" y="30"/>
                    <a:pt x="3" y="31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4"/>
                    <a:pt x="3" y="35"/>
                    <a:pt x="2" y="36"/>
                  </a:cubicBezTo>
                  <a:cubicBezTo>
                    <a:pt x="2" y="37"/>
                    <a:pt x="2" y="37"/>
                    <a:pt x="2" y="38"/>
                  </a:cubicBezTo>
                  <a:cubicBezTo>
                    <a:pt x="2" y="39"/>
                    <a:pt x="2" y="39"/>
                    <a:pt x="2" y="40"/>
                  </a:cubicBezTo>
                  <a:cubicBezTo>
                    <a:pt x="2" y="42"/>
                    <a:pt x="2" y="43"/>
                    <a:pt x="2" y="44"/>
                  </a:cubicBezTo>
                  <a:cubicBezTo>
                    <a:pt x="2" y="45"/>
                    <a:pt x="2" y="45"/>
                    <a:pt x="2" y="46"/>
                  </a:cubicBezTo>
                  <a:cubicBezTo>
                    <a:pt x="2" y="46"/>
                    <a:pt x="1" y="47"/>
                    <a:pt x="1" y="47"/>
                  </a:cubicBezTo>
                  <a:cubicBezTo>
                    <a:pt x="1" y="48"/>
                    <a:pt x="1" y="49"/>
                    <a:pt x="1" y="50"/>
                  </a:cubicBezTo>
                  <a:cubicBezTo>
                    <a:pt x="1" y="51"/>
                    <a:pt x="1" y="51"/>
                    <a:pt x="1" y="52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1" y="51"/>
                    <a:pt x="2" y="51"/>
                    <a:pt x="2" y="50"/>
                  </a:cubicBezTo>
                  <a:cubicBezTo>
                    <a:pt x="2" y="50"/>
                    <a:pt x="3" y="49"/>
                    <a:pt x="3" y="48"/>
                  </a:cubicBezTo>
                  <a:cubicBezTo>
                    <a:pt x="3" y="47"/>
                    <a:pt x="4" y="47"/>
                    <a:pt x="4" y="46"/>
                  </a:cubicBezTo>
                  <a:cubicBezTo>
                    <a:pt x="4" y="46"/>
                    <a:pt x="4" y="45"/>
                    <a:pt x="5" y="45"/>
                  </a:cubicBezTo>
                  <a:cubicBezTo>
                    <a:pt x="5" y="44"/>
                    <a:pt x="5" y="43"/>
                    <a:pt x="5" y="43"/>
                  </a:cubicBezTo>
                  <a:cubicBezTo>
                    <a:pt x="5" y="42"/>
                    <a:pt x="6" y="41"/>
                    <a:pt x="6" y="41"/>
                  </a:cubicBezTo>
                  <a:cubicBezTo>
                    <a:pt x="6" y="40"/>
                    <a:pt x="6" y="39"/>
                    <a:pt x="6" y="39"/>
                  </a:cubicBezTo>
                  <a:cubicBezTo>
                    <a:pt x="6" y="38"/>
                    <a:pt x="7" y="37"/>
                    <a:pt x="7" y="36"/>
                  </a:cubicBezTo>
                  <a:cubicBezTo>
                    <a:pt x="7" y="35"/>
                    <a:pt x="7" y="33"/>
                    <a:pt x="7" y="31"/>
                  </a:cubicBezTo>
                  <a:cubicBezTo>
                    <a:pt x="8" y="30"/>
                    <a:pt x="8" y="28"/>
                    <a:pt x="8" y="26"/>
                  </a:cubicBezTo>
                  <a:cubicBezTo>
                    <a:pt x="8" y="25"/>
                    <a:pt x="7" y="25"/>
                    <a:pt x="7" y="24"/>
                  </a:cubicBezTo>
                  <a:cubicBezTo>
                    <a:pt x="7" y="23"/>
                    <a:pt x="7" y="22"/>
                    <a:pt x="7" y="21"/>
                  </a:cubicBezTo>
                  <a:cubicBezTo>
                    <a:pt x="7" y="20"/>
                    <a:pt x="7" y="20"/>
                    <a:pt x="7" y="19"/>
                  </a:cubicBezTo>
                  <a:cubicBezTo>
                    <a:pt x="7" y="18"/>
                    <a:pt x="7" y="17"/>
                    <a:pt x="7" y="16"/>
                  </a:cubicBezTo>
                  <a:cubicBezTo>
                    <a:pt x="6" y="15"/>
                    <a:pt x="6" y="13"/>
                    <a:pt x="5" y="12"/>
                  </a:cubicBezTo>
                  <a:cubicBezTo>
                    <a:pt x="5" y="11"/>
                    <a:pt x="5" y="11"/>
                    <a:pt x="5" y="10"/>
                  </a:cubicBezTo>
                  <a:cubicBezTo>
                    <a:pt x="5" y="9"/>
                    <a:pt x="4" y="9"/>
                    <a:pt x="4" y="8"/>
                  </a:cubicBezTo>
                  <a:cubicBezTo>
                    <a:pt x="4" y="7"/>
                    <a:pt x="4" y="7"/>
                    <a:pt x="3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5" name="Freeform 445"/>
            <p:cNvSpPr/>
            <p:nvPr/>
          </p:nvSpPr>
          <p:spPr bwMode="auto">
            <a:xfrm>
              <a:off x="10196514" y="4941888"/>
              <a:ext cx="203200" cy="42863"/>
            </a:xfrm>
            <a:custGeom>
              <a:avLst/>
              <a:gdLst>
                <a:gd name="T0" fmla="*/ 0 w 48"/>
                <a:gd name="T1" fmla="*/ 10 h 10"/>
                <a:gd name="T2" fmla="*/ 0 w 48"/>
                <a:gd name="T3" fmla="*/ 10 h 10"/>
                <a:gd name="T4" fmla="*/ 1 w 48"/>
                <a:gd name="T5" fmla="*/ 9 h 10"/>
                <a:gd name="T6" fmla="*/ 2 w 48"/>
                <a:gd name="T7" fmla="*/ 9 h 10"/>
                <a:gd name="T8" fmla="*/ 4 w 48"/>
                <a:gd name="T9" fmla="*/ 9 h 10"/>
                <a:gd name="T10" fmla="*/ 7 w 48"/>
                <a:gd name="T11" fmla="*/ 8 h 10"/>
                <a:gd name="T12" fmla="*/ 15 w 48"/>
                <a:gd name="T13" fmla="*/ 8 h 10"/>
                <a:gd name="T14" fmla="*/ 20 w 48"/>
                <a:gd name="T15" fmla="*/ 8 h 10"/>
                <a:gd name="T16" fmla="*/ 24 w 48"/>
                <a:gd name="T17" fmla="*/ 7 h 10"/>
                <a:gd name="T18" fmla="*/ 29 w 48"/>
                <a:gd name="T19" fmla="*/ 6 h 10"/>
                <a:gd name="T20" fmla="*/ 33 w 48"/>
                <a:gd name="T21" fmla="*/ 5 h 10"/>
                <a:gd name="T22" fmla="*/ 35 w 48"/>
                <a:gd name="T23" fmla="*/ 4 h 10"/>
                <a:gd name="T24" fmla="*/ 37 w 48"/>
                <a:gd name="T25" fmla="*/ 4 h 10"/>
                <a:gd name="T26" fmla="*/ 41 w 48"/>
                <a:gd name="T27" fmla="*/ 3 h 10"/>
                <a:gd name="T28" fmla="*/ 46 w 48"/>
                <a:gd name="T29" fmla="*/ 3 h 10"/>
                <a:gd name="T30" fmla="*/ 48 w 48"/>
                <a:gd name="T31" fmla="*/ 2 h 10"/>
                <a:gd name="T32" fmla="*/ 48 w 48"/>
                <a:gd name="T33" fmla="*/ 2 h 10"/>
                <a:gd name="T34" fmla="*/ 48 w 48"/>
                <a:gd name="T35" fmla="*/ 2 h 10"/>
                <a:gd name="T36" fmla="*/ 46 w 48"/>
                <a:gd name="T37" fmla="*/ 2 h 10"/>
                <a:gd name="T38" fmla="*/ 44 w 48"/>
                <a:gd name="T39" fmla="*/ 1 h 10"/>
                <a:gd name="T40" fmla="*/ 41 w 48"/>
                <a:gd name="T41" fmla="*/ 0 h 10"/>
                <a:gd name="T42" fmla="*/ 37 w 48"/>
                <a:gd name="T43" fmla="*/ 0 h 10"/>
                <a:gd name="T44" fmla="*/ 34 w 48"/>
                <a:gd name="T45" fmla="*/ 0 h 10"/>
                <a:gd name="T46" fmla="*/ 33 w 48"/>
                <a:gd name="T47" fmla="*/ 0 h 10"/>
                <a:gd name="T48" fmla="*/ 32 w 48"/>
                <a:gd name="T49" fmla="*/ 0 h 10"/>
                <a:gd name="T50" fmla="*/ 28 w 48"/>
                <a:gd name="T51" fmla="*/ 1 h 10"/>
                <a:gd name="T52" fmla="*/ 23 w 48"/>
                <a:gd name="T53" fmla="*/ 2 h 10"/>
                <a:gd name="T54" fmla="*/ 19 w 48"/>
                <a:gd name="T55" fmla="*/ 3 h 10"/>
                <a:gd name="T56" fmla="*/ 14 w 48"/>
                <a:gd name="T57" fmla="*/ 4 h 10"/>
                <a:gd name="T58" fmla="*/ 10 w 48"/>
                <a:gd name="T59" fmla="*/ 5 h 10"/>
                <a:gd name="T60" fmla="*/ 6 w 48"/>
                <a:gd name="T61" fmla="*/ 6 h 10"/>
                <a:gd name="T62" fmla="*/ 3 w 48"/>
                <a:gd name="T63" fmla="*/ 7 h 10"/>
                <a:gd name="T64" fmla="*/ 1 w 48"/>
                <a:gd name="T65" fmla="*/ 8 h 10"/>
                <a:gd name="T66" fmla="*/ 0 w 48"/>
                <a:gd name="T67" fmla="*/ 9 h 10"/>
                <a:gd name="T68" fmla="*/ 0 w 48"/>
                <a:gd name="T6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" h="10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1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9"/>
                    <a:pt x="3" y="9"/>
                    <a:pt x="4" y="9"/>
                  </a:cubicBezTo>
                  <a:cubicBezTo>
                    <a:pt x="5" y="9"/>
                    <a:pt x="6" y="8"/>
                    <a:pt x="7" y="8"/>
                  </a:cubicBezTo>
                  <a:cubicBezTo>
                    <a:pt x="9" y="8"/>
                    <a:pt x="12" y="8"/>
                    <a:pt x="15" y="8"/>
                  </a:cubicBezTo>
                  <a:cubicBezTo>
                    <a:pt x="16" y="8"/>
                    <a:pt x="18" y="8"/>
                    <a:pt x="20" y="8"/>
                  </a:cubicBezTo>
                  <a:cubicBezTo>
                    <a:pt x="21" y="7"/>
                    <a:pt x="23" y="7"/>
                    <a:pt x="24" y="7"/>
                  </a:cubicBezTo>
                  <a:cubicBezTo>
                    <a:pt x="26" y="6"/>
                    <a:pt x="27" y="6"/>
                    <a:pt x="29" y="6"/>
                  </a:cubicBezTo>
                  <a:cubicBezTo>
                    <a:pt x="30" y="5"/>
                    <a:pt x="32" y="5"/>
                    <a:pt x="33" y="5"/>
                  </a:cubicBezTo>
                  <a:cubicBezTo>
                    <a:pt x="34" y="4"/>
                    <a:pt x="34" y="4"/>
                    <a:pt x="35" y="4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8" y="3"/>
                    <a:pt x="40" y="3"/>
                    <a:pt x="41" y="3"/>
                  </a:cubicBezTo>
                  <a:cubicBezTo>
                    <a:pt x="43" y="3"/>
                    <a:pt x="45" y="3"/>
                    <a:pt x="46" y="3"/>
                  </a:cubicBezTo>
                  <a:cubicBezTo>
                    <a:pt x="47" y="3"/>
                    <a:pt x="47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7" y="2"/>
                    <a:pt x="47" y="2"/>
                    <a:pt x="46" y="2"/>
                  </a:cubicBezTo>
                  <a:cubicBezTo>
                    <a:pt x="46" y="1"/>
                    <a:pt x="45" y="1"/>
                    <a:pt x="44" y="1"/>
                  </a:cubicBezTo>
                  <a:cubicBezTo>
                    <a:pt x="43" y="1"/>
                    <a:pt x="42" y="0"/>
                    <a:pt x="41" y="0"/>
                  </a:cubicBezTo>
                  <a:cubicBezTo>
                    <a:pt x="39" y="0"/>
                    <a:pt x="38" y="0"/>
                    <a:pt x="37" y="0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3" y="0"/>
                    <a:pt x="33" y="0"/>
                    <a:pt x="32" y="0"/>
                  </a:cubicBezTo>
                  <a:cubicBezTo>
                    <a:pt x="31" y="1"/>
                    <a:pt x="29" y="1"/>
                    <a:pt x="28" y="1"/>
                  </a:cubicBezTo>
                  <a:cubicBezTo>
                    <a:pt x="26" y="1"/>
                    <a:pt x="25" y="2"/>
                    <a:pt x="23" y="2"/>
                  </a:cubicBezTo>
                  <a:cubicBezTo>
                    <a:pt x="22" y="2"/>
                    <a:pt x="20" y="3"/>
                    <a:pt x="19" y="3"/>
                  </a:cubicBezTo>
                  <a:cubicBezTo>
                    <a:pt x="17" y="3"/>
                    <a:pt x="16" y="3"/>
                    <a:pt x="14" y="4"/>
                  </a:cubicBezTo>
                  <a:cubicBezTo>
                    <a:pt x="13" y="4"/>
                    <a:pt x="12" y="4"/>
                    <a:pt x="10" y="5"/>
                  </a:cubicBezTo>
                  <a:cubicBezTo>
                    <a:pt x="9" y="5"/>
                    <a:pt x="8" y="5"/>
                    <a:pt x="6" y="6"/>
                  </a:cubicBezTo>
                  <a:cubicBezTo>
                    <a:pt x="5" y="6"/>
                    <a:pt x="4" y="6"/>
                    <a:pt x="3" y="7"/>
                  </a:cubicBezTo>
                  <a:cubicBezTo>
                    <a:pt x="2" y="7"/>
                    <a:pt x="2" y="8"/>
                    <a:pt x="1" y="8"/>
                  </a:cubicBezTo>
                  <a:cubicBezTo>
                    <a:pt x="1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6" name="Freeform 446"/>
            <p:cNvSpPr/>
            <p:nvPr/>
          </p:nvSpPr>
          <p:spPr bwMode="auto">
            <a:xfrm>
              <a:off x="10239376" y="4946651"/>
              <a:ext cx="165100" cy="177800"/>
            </a:xfrm>
            <a:custGeom>
              <a:avLst/>
              <a:gdLst>
                <a:gd name="T0" fmla="*/ 0 w 39"/>
                <a:gd name="T1" fmla="*/ 42 h 42"/>
                <a:gd name="T2" fmla="*/ 1 w 39"/>
                <a:gd name="T3" fmla="*/ 41 h 42"/>
                <a:gd name="T4" fmla="*/ 2 w 39"/>
                <a:gd name="T5" fmla="*/ 40 h 42"/>
                <a:gd name="T6" fmla="*/ 6 w 39"/>
                <a:gd name="T7" fmla="*/ 36 h 42"/>
                <a:gd name="T8" fmla="*/ 10 w 39"/>
                <a:gd name="T9" fmla="*/ 33 h 42"/>
                <a:gd name="T10" fmla="*/ 14 w 39"/>
                <a:gd name="T11" fmla="*/ 30 h 42"/>
                <a:gd name="T12" fmla="*/ 14 w 39"/>
                <a:gd name="T13" fmla="*/ 30 h 42"/>
                <a:gd name="T14" fmla="*/ 15 w 39"/>
                <a:gd name="T15" fmla="*/ 30 h 42"/>
                <a:gd name="T16" fmla="*/ 16 w 39"/>
                <a:gd name="T17" fmla="*/ 29 h 42"/>
                <a:gd name="T18" fmla="*/ 18 w 39"/>
                <a:gd name="T19" fmla="*/ 27 h 42"/>
                <a:gd name="T20" fmla="*/ 22 w 39"/>
                <a:gd name="T21" fmla="*/ 23 h 42"/>
                <a:gd name="T22" fmla="*/ 25 w 39"/>
                <a:gd name="T23" fmla="*/ 19 h 42"/>
                <a:gd name="T24" fmla="*/ 29 w 39"/>
                <a:gd name="T25" fmla="*/ 15 h 42"/>
                <a:gd name="T26" fmla="*/ 34 w 39"/>
                <a:gd name="T27" fmla="*/ 8 h 42"/>
                <a:gd name="T28" fmla="*/ 38 w 39"/>
                <a:gd name="T29" fmla="*/ 2 h 42"/>
                <a:gd name="T30" fmla="*/ 39 w 39"/>
                <a:gd name="T31" fmla="*/ 1 h 42"/>
                <a:gd name="T32" fmla="*/ 39 w 39"/>
                <a:gd name="T33" fmla="*/ 0 h 42"/>
                <a:gd name="T34" fmla="*/ 39 w 39"/>
                <a:gd name="T35" fmla="*/ 1 h 42"/>
                <a:gd name="T36" fmla="*/ 37 w 39"/>
                <a:gd name="T37" fmla="*/ 2 h 42"/>
                <a:gd name="T38" fmla="*/ 32 w 39"/>
                <a:gd name="T39" fmla="*/ 6 h 42"/>
                <a:gd name="T40" fmla="*/ 25 w 39"/>
                <a:gd name="T41" fmla="*/ 12 h 42"/>
                <a:gd name="T42" fmla="*/ 22 w 39"/>
                <a:gd name="T43" fmla="*/ 16 h 42"/>
                <a:gd name="T44" fmla="*/ 18 w 39"/>
                <a:gd name="T45" fmla="*/ 20 h 42"/>
                <a:gd name="T46" fmla="*/ 15 w 39"/>
                <a:gd name="T47" fmla="*/ 24 h 42"/>
                <a:gd name="T48" fmla="*/ 13 w 39"/>
                <a:gd name="T49" fmla="*/ 25 h 42"/>
                <a:gd name="T50" fmla="*/ 12 w 39"/>
                <a:gd name="T51" fmla="*/ 26 h 42"/>
                <a:gd name="T52" fmla="*/ 11 w 39"/>
                <a:gd name="T53" fmla="*/ 27 h 42"/>
                <a:gd name="T54" fmla="*/ 7 w 39"/>
                <a:gd name="T55" fmla="*/ 30 h 42"/>
                <a:gd name="T56" fmla="*/ 6 w 39"/>
                <a:gd name="T57" fmla="*/ 32 h 42"/>
                <a:gd name="T58" fmla="*/ 5 w 39"/>
                <a:gd name="T59" fmla="*/ 33 h 42"/>
                <a:gd name="T60" fmla="*/ 5 w 39"/>
                <a:gd name="T61" fmla="*/ 33 h 42"/>
                <a:gd name="T62" fmla="*/ 4 w 39"/>
                <a:gd name="T63" fmla="*/ 34 h 42"/>
                <a:gd name="T64" fmla="*/ 2 w 39"/>
                <a:gd name="T65" fmla="*/ 37 h 42"/>
                <a:gd name="T66" fmla="*/ 1 w 39"/>
                <a:gd name="T67" fmla="*/ 39 h 42"/>
                <a:gd name="T68" fmla="*/ 0 w 39"/>
                <a:gd name="T69" fmla="*/ 41 h 42"/>
                <a:gd name="T70" fmla="*/ 0 w 39"/>
                <a:gd name="T7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" h="42">
                  <a:moveTo>
                    <a:pt x="0" y="42"/>
                  </a:moveTo>
                  <a:cubicBezTo>
                    <a:pt x="0" y="42"/>
                    <a:pt x="0" y="42"/>
                    <a:pt x="1" y="41"/>
                  </a:cubicBezTo>
                  <a:cubicBezTo>
                    <a:pt x="1" y="41"/>
                    <a:pt x="1" y="40"/>
                    <a:pt x="2" y="40"/>
                  </a:cubicBezTo>
                  <a:cubicBezTo>
                    <a:pt x="3" y="39"/>
                    <a:pt x="4" y="37"/>
                    <a:pt x="6" y="36"/>
                  </a:cubicBezTo>
                  <a:cubicBezTo>
                    <a:pt x="7" y="35"/>
                    <a:pt x="8" y="34"/>
                    <a:pt x="10" y="33"/>
                  </a:cubicBezTo>
                  <a:cubicBezTo>
                    <a:pt x="11" y="32"/>
                    <a:pt x="12" y="31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9"/>
                    <a:pt x="15" y="29"/>
                    <a:pt x="16" y="29"/>
                  </a:cubicBezTo>
                  <a:cubicBezTo>
                    <a:pt x="17" y="28"/>
                    <a:pt x="17" y="28"/>
                    <a:pt x="18" y="27"/>
                  </a:cubicBezTo>
                  <a:cubicBezTo>
                    <a:pt x="19" y="26"/>
                    <a:pt x="21" y="25"/>
                    <a:pt x="22" y="23"/>
                  </a:cubicBezTo>
                  <a:cubicBezTo>
                    <a:pt x="23" y="22"/>
                    <a:pt x="24" y="21"/>
                    <a:pt x="25" y="19"/>
                  </a:cubicBezTo>
                  <a:cubicBezTo>
                    <a:pt x="27" y="18"/>
                    <a:pt x="28" y="16"/>
                    <a:pt x="29" y="15"/>
                  </a:cubicBezTo>
                  <a:cubicBezTo>
                    <a:pt x="31" y="13"/>
                    <a:pt x="33" y="10"/>
                    <a:pt x="34" y="8"/>
                  </a:cubicBezTo>
                  <a:cubicBezTo>
                    <a:pt x="36" y="6"/>
                    <a:pt x="37" y="4"/>
                    <a:pt x="38" y="2"/>
                  </a:cubicBezTo>
                  <a:cubicBezTo>
                    <a:pt x="38" y="2"/>
                    <a:pt x="39" y="1"/>
                    <a:pt x="39" y="1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1"/>
                  </a:cubicBezTo>
                  <a:cubicBezTo>
                    <a:pt x="38" y="1"/>
                    <a:pt x="38" y="1"/>
                    <a:pt x="37" y="2"/>
                  </a:cubicBezTo>
                  <a:cubicBezTo>
                    <a:pt x="36" y="3"/>
                    <a:pt x="34" y="4"/>
                    <a:pt x="32" y="6"/>
                  </a:cubicBezTo>
                  <a:cubicBezTo>
                    <a:pt x="30" y="8"/>
                    <a:pt x="28" y="10"/>
                    <a:pt x="25" y="12"/>
                  </a:cubicBezTo>
                  <a:cubicBezTo>
                    <a:pt x="24" y="14"/>
                    <a:pt x="23" y="15"/>
                    <a:pt x="22" y="16"/>
                  </a:cubicBezTo>
                  <a:cubicBezTo>
                    <a:pt x="21" y="17"/>
                    <a:pt x="20" y="19"/>
                    <a:pt x="18" y="20"/>
                  </a:cubicBezTo>
                  <a:cubicBezTo>
                    <a:pt x="17" y="21"/>
                    <a:pt x="16" y="22"/>
                    <a:pt x="15" y="24"/>
                  </a:cubicBezTo>
                  <a:cubicBezTo>
                    <a:pt x="14" y="24"/>
                    <a:pt x="13" y="25"/>
                    <a:pt x="13" y="25"/>
                  </a:cubicBezTo>
                  <a:cubicBezTo>
                    <a:pt x="13" y="26"/>
                    <a:pt x="12" y="26"/>
                    <a:pt x="12" y="26"/>
                  </a:cubicBezTo>
                  <a:cubicBezTo>
                    <a:pt x="12" y="27"/>
                    <a:pt x="11" y="27"/>
                    <a:pt x="11" y="27"/>
                  </a:cubicBezTo>
                  <a:cubicBezTo>
                    <a:pt x="10" y="28"/>
                    <a:pt x="9" y="29"/>
                    <a:pt x="7" y="30"/>
                  </a:cubicBezTo>
                  <a:cubicBezTo>
                    <a:pt x="7" y="31"/>
                    <a:pt x="6" y="31"/>
                    <a:pt x="6" y="32"/>
                  </a:cubicBezTo>
                  <a:cubicBezTo>
                    <a:pt x="5" y="32"/>
                    <a:pt x="5" y="32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4" y="33"/>
                    <a:pt x="4" y="34"/>
                  </a:cubicBezTo>
                  <a:cubicBezTo>
                    <a:pt x="3" y="35"/>
                    <a:pt x="3" y="36"/>
                    <a:pt x="2" y="37"/>
                  </a:cubicBezTo>
                  <a:cubicBezTo>
                    <a:pt x="1" y="38"/>
                    <a:pt x="1" y="39"/>
                    <a:pt x="1" y="39"/>
                  </a:cubicBezTo>
                  <a:cubicBezTo>
                    <a:pt x="1" y="40"/>
                    <a:pt x="0" y="41"/>
                    <a:pt x="0" y="41"/>
                  </a:cubicBezTo>
                  <a:cubicBezTo>
                    <a:pt x="0" y="42"/>
                    <a:pt x="0" y="42"/>
                    <a:pt x="0" y="4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7" name="Freeform 447"/>
            <p:cNvSpPr/>
            <p:nvPr/>
          </p:nvSpPr>
          <p:spPr bwMode="auto">
            <a:xfrm>
              <a:off x="10353676" y="4954588"/>
              <a:ext cx="46038" cy="139700"/>
            </a:xfrm>
            <a:custGeom>
              <a:avLst/>
              <a:gdLst>
                <a:gd name="T0" fmla="*/ 11 w 11"/>
                <a:gd name="T1" fmla="*/ 0 h 33"/>
                <a:gd name="T2" fmla="*/ 11 w 11"/>
                <a:gd name="T3" fmla="*/ 1 h 33"/>
                <a:gd name="T4" fmla="*/ 9 w 11"/>
                <a:gd name="T5" fmla="*/ 5 h 33"/>
                <a:gd name="T6" fmla="*/ 8 w 11"/>
                <a:gd name="T7" fmla="*/ 10 h 33"/>
                <a:gd name="T8" fmla="*/ 7 w 11"/>
                <a:gd name="T9" fmla="*/ 13 h 33"/>
                <a:gd name="T10" fmla="*/ 6 w 11"/>
                <a:gd name="T11" fmla="*/ 16 h 33"/>
                <a:gd name="T12" fmla="*/ 5 w 11"/>
                <a:gd name="T13" fmla="*/ 19 h 33"/>
                <a:gd name="T14" fmla="*/ 4 w 11"/>
                <a:gd name="T15" fmla="*/ 22 h 33"/>
                <a:gd name="T16" fmla="*/ 2 w 11"/>
                <a:gd name="T17" fmla="*/ 27 h 33"/>
                <a:gd name="T18" fmla="*/ 1 w 11"/>
                <a:gd name="T19" fmla="*/ 31 h 33"/>
                <a:gd name="T20" fmla="*/ 0 w 11"/>
                <a:gd name="T21" fmla="*/ 33 h 33"/>
                <a:gd name="T22" fmla="*/ 1 w 11"/>
                <a:gd name="T23" fmla="*/ 31 h 33"/>
                <a:gd name="T24" fmla="*/ 2 w 11"/>
                <a:gd name="T25" fmla="*/ 30 h 33"/>
                <a:gd name="T26" fmla="*/ 3 w 11"/>
                <a:gd name="T27" fmla="*/ 28 h 33"/>
                <a:gd name="T28" fmla="*/ 5 w 11"/>
                <a:gd name="T29" fmla="*/ 26 h 33"/>
                <a:gd name="T30" fmla="*/ 6 w 11"/>
                <a:gd name="T31" fmla="*/ 23 h 33"/>
                <a:gd name="T32" fmla="*/ 7 w 11"/>
                <a:gd name="T33" fmla="*/ 20 h 33"/>
                <a:gd name="T34" fmla="*/ 9 w 11"/>
                <a:gd name="T35" fmla="*/ 17 h 33"/>
                <a:gd name="T36" fmla="*/ 10 w 11"/>
                <a:gd name="T37" fmla="*/ 14 h 33"/>
                <a:gd name="T38" fmla="*/ 10 w 11"/>
                <a:gd name="T39" fmla="*/ 11 h 33"/>
                <a:gd name="T40" fmla="*/ 11 w 11"/>
                <a:gd name="T41" fmla="*/ 8 h 33"/>
                <a:gd name="T42" fmla="*/ 11 w 11"/>
                <a:gd name="T43" fmla="*/ 5 h 33"/>
                <a:gd name="T44" fmla="*/ 11 w 11"/>
                <a:gd name="T45" fmla="*/ 3 h 33"/>
                <a:gd name="T46" fmla="*/ 11 w 11"/>
                <a:gd name="T47" fmla="*/ 1 h 33"/>
                <a:gd name="T48" fmla="*/ 11 w 11"/>
                <a:gd name="T4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" h="33">
                  <a:moveTo>
                    <a:pt x="11" y="0"/>
                  </a:moveTo>
                  <a:cubicBezTo>
                    <a:pt x="11" y="0"/>
                    <a:pt x="11" y="0"/>
                    <a:pt x="11" y="1"/>
                  </a:cubicBezTo>
                  <a:cubicBezTo>
                    <a:pt x="10" y="2"/>
                    <a:pt x="10" y="3"/>
                    <a:pt x="9" y="5"/>
                  </a:cubicBezTo>
                  <a:cubicBezTo>
                    <a:pt x="9" y="6"/>
                    <a:pt x="8" y="8"/>
                    <a:pt x="8" y="10"/>
                  </a:cubicBezTo>
                  <a:cubicBezTo>
                    <a:pt x="8" y="11"/>
                    <a:pt x="7" y="12"/>
                    <a:pt x="7" y="13"/>
                  </a:cubicBezTo>
                  <a:cubicBezTo>
                    <a:pt x="7" y="14"/>
                    <a:pt x="6" y="15"/>
                    <a:pt x="6" y="16"/>
                  </a:cubicBezTo>
                  <a:cubicBezTo>
                    <a:pt x="6" y="17"/>
                    <a:pt x="5" y="18"/>
                    <a:pt x="5" y="19"/>
                  </a:cubicBezTo>
                  <a:cubicBezTo>
                    <a:pt x="5" y="20"/>
                    <a:pt x="4" y="21"/>
                    <a:pt x="4" y="22"/>
                  </a:cubicBezTo>
                  <a:cubicBezTo>
                    <a:pt x="3" y="24"/>
                    <a:pt x="3" y="26"/>
                    <a:pt x="2" y="27"/>
                  </a:cubicBezTo>
                  <a:cubicBezTo>
                    <a:pt x="1" y="29"/>
                    <a:pt x="1" y="30"/>
                    <a:pt x="1" y="31"/>
                  </a:cubicBez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1" y="32"/>
                    <a:pt x="1" y="31"/>
                  </a:cubicBezTo>
                  <a:cubicBezTo>
                    <a:pt x="1" y="31"/>
                    <a:pt x="2" y="31"/>
                    <a:pt x="2" y="30"/>
                  </a:cubicBezTo>
                  <a:cubicBezTo>
                    <a:pt x="3" y="29"/>
                    <a:pt x="3" y="29"/>
                    <a:pt x="3" y="28"/>
                  </a:cubicBezTo>
                  <a:cubicBezTo>
                    <a:pt x="4" y="27"/>
                    <a:pt x="4" y="27"/>
                    <a:pt x="5" y="26"/>
                  </a:cubicBezTo>
                  <a:cubicBezTo>
                    <a:pt x="5" y="25"/>
                    <a:pt x="6" y="24"/>
                    <a:pt x="6" y="23"/>
                  </a:cubicBezTo>
                  <a:cubicBezTo>
                    <a:pt x="7" y="22"/>
                    <a:pt x="7" y="21"/>
                    <a:pt x="7" y="20"/>
                  </a:cubicBezTo>
                  <a:cubicBezTo>
                    <a:pt x="8" y="19"/>
                    <a:pt x="8" y="18"/>
                    <a:pt x="9" y="17"/>
                  </a:cubicBezTo>
                  <a:cubicBezTo>
                    <a:pt x="9" y="16"/>
                    <a:pt x="9" y="15"/>
                    <a:pt x="10" y="14"/>
                  </a:cubicBezTo>
                  <a:cubicBezTo>
                    <a:pt x="10" y="13"/>
                    <a:pt x="10" y="12"/>
                    <a:pt x="10" y="11"/>
                  </a:cubicBezTo>
                  <a:cubicBezTo>
                    <a:pt x="10" y="10"/>
                    <a:pt x="11" y="9"/>
                    <a:pt x="11" y="8"/>
                  </a:cubicBezTo>
                  <a:cubicBezTo>
                    <a:pt x="11" y="7"/>
                    <a:pt x="11" y="6"/>
                    <a:pt x="11" y="5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11" y="2"/>
                    <a:pt x="11" y="2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8" name="Freeform 448"/>
            <p:cNvSpPr/>
            <p:nvPr/>
          </p:nvSpPr>
          <p:spPr bwMode="auto">
            <a:xfrm>
              <a:off x="10252076" y="4949826"/>
              <a:ext cx="152400" cy="73025"/>
            </a:xfrm>
            <a:custGeom>
              <a:avLst/>
              <a:gdLst>
                <a:gd name="T0" fmla="*/ 0 w 36"/>
                <a:gd name="T1" fmla="*/ 17 h 17"/>
                <a:gd name="T2" fmla="*/ 1 w 36"/>
                <a:gd name="T3" fmla="*/ 16 h 17"/>
                <a:gd name="T4" fmla="*/ 6 w 36"/>
                <a:gd name="T5" fmla="*/ 14 h 17"/>
                <a:gd name="T6" fmla="*/ 11 w 36"/>
                <a:gd name="T7" fmla="*/ 12 h 17"/>
                <a:gd name="T8" fmla="*/ 15 w 36"/>
                <a:gd name="T9" fmla="*/ 10 h 17"/>
                <a:gd name="T10" fmla="*/ 18 w 36"/>
                <a:gd name="T11" fmla="*/ 9 h 17"/>
                <a:gd name="T12" fmla="*/ 30 w 36"/>
                <a:gd name="T13" fmla="*/ 3 h 17"/>
                <a:gd name="T14" fmla="*/ 34 w 36"/>
                <a:gd name="T15" fmla="*/ 1 h 17"/>
                <a:gd name="T16" fmla="*/ 36 w 36"/>
                <a:gd name="T17" fmla="*/ 0 h 17"/>
                <a:gd name="T18" fmla="*/ 34 w 36"/>
                <a:gd name="T19" fmla="*/ 1 h 17"/>
                <a:gd name="T20" fmla="*/ 32 w 36"/>
                <a:gd name="T21" fmla="*/ 1 h 17"/>
                <a:gd name="T22" fmla="*/ 30 w 36"/>
                <a:gd name="T23" fmla="*/ 1 h 17"/>
                <a:gd name="T24" fmla="*/ 27 w 36"/>
                <a:gd name="T25" fmla="*/ 2 h 17"/>
                <a:gd name="T26" fmla="*/ 24 w 36"/>
                <a:gd name="T27" fmla="*/ 3 h 17"/>
                <a:gd name="T28" fmla="*/ 20 w 36"/>
                <a:gd name="T29" fmla="*/ 5 h 17"/>
                <a:gd name="T30" fmla="*/ 17 w 36"/>
                <a:gd name="T31" fmla="*/ 6 h 17"/>
                <a:gd name="T32" fmla="*/ 13 w 36"/>
                <a:gd name="T33" fmla="*/ 8 h 17"/>
                <a:gd name="T34" fmla="*/ 10 w 36"/>
                <a:gd name="T35" fmla="*/ 10 h 17"/>
                <a:gd name="T36" fmla="*/ 7 w 36"/>
                <a:gd name="T37" fmla="*/ 11 h 17"/>
                <a:gd name="T38" fmla="*/ 5 w 36"/>
                <a:gd name="T39" fmla="*/ 13 h 17"/>
                <a:gd name="T40" fmla="*/ 3 w 36"/>
                <a:gd name="T41" fmla="*/ 15 h 17"/>
                <a:gd name="T42" fmla="*/ 1 w 36"/>
                <a:gd name="T43" fmla="*/ 16 h 17"/>
                <a:gd name="T44" fmla="*/ 0 w 36"/>
                <a:gd name="T4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17">
                  <a:moveTo>
                    <a:pt x="0" y="17"/>
                  </a:moveTo>
                  <a:cubicBezTo>
                    <a:pt x="0" y="17"/>
                    <a:pt x="0" y="17"/>
                    <a:pt x="1" y="16"/>
                  </a:cubicBezTo>
                  <a:cubicBezTo>
                    <a:pt x="2" y="16"/>
                    <a:pt x="4" y="15"/>
                    <a:pt x="6" y="14"/>
                  </a:cubicBezTo>
                  <a:cubicBezTo>
                    <a:pt x="7" y="14"/>
                    <a:pt x="9" y="13"/>
                    <a:pt x="11" y="12"/>
                  </a:cubicBezTo>
                  <a:cubicBezTo>
                    <a:pt x="12" y="11"/>
                    <a:pt x="13" y="11"/>
                    <a:pt x="15" y="10"/>
                  </a:cubicBezTo>
                  <a:cubicBezTo>
                    <a:pt x="16" y="10"/>
                    <a:pt x="17" y="9"/>
                    <a:pt x="18" y="9"/>
                  </a:cubicBezTo>
                  <a:cubicBezTo>
                    <a:pt x="22" y="6"/>
                    <a:pt x="27" y="4"/>
                    <a:pt x="30" y="3"/>
                  </a:cubicBezTo>
                  <a:cubicBezTo>
                    <a:pt x="32" y="2"/>
                    <a:pt x="33" y="2"/>
                    <a:pt x="34" y="1"/>
                  </a:cubicBezTo>
                  <a:cubicBezTo>
                    <a:pt x="35" y="1"/>
                    <a:pt x="36" y="0"/>
                    <a:pt x="36" y="0"/>
                  </a:cubicBezTo>
                  <a:cubicBezTo>
                    <a:pt x="36" y="0"/>
                    <a:pt x="35" y="0"/>
                    <a:pt x="34" y="1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2" y="1"/>
                    <a:pt x="31" y="1"/>
                    <a:pt x="30" y="1"/>
                  </a:cubicBezTo>
                  <a:cubicBezTo>
                    <a:pt x="29" y="2"/>
                    <a:pt x="28" y="2"/>
                    <a:pt x="27" y="2"/>
                  </a:cubicBezTo>
                  <a:cubicBezTo>
                    <a:pt x="26" y="3"/>
                    <a:pt x="25" y="3"/>
                    <a:pt x="24" y="3"/>
                  </a:cubicBezTo>
                  <a:cubicBezTo>
                    <a:pt x="22" y="4"/>
                    <a:pt x="21" y="4"/>
                    <a:pt x="20" y="5"/>
                  </a:cubicBezTo>
                  <a:cubicBezTo>
                    <a:pt x="19" y="5"/>
                    <a:pt x="18" y="6"/>
                    <a:pt x="17" y="6"/>
                  </a:cubicBezTo>
                  <a:cubicBezTo>
                    <a:pt x="16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0"/>
                    <a:pt x="8" y="11"/>
                    <a:pt x="7" y="11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4" y="14"/>
                    <a:pt x="3" y="14"/>
                    <a:pt x="3" y="15"/>
                  </a:cubicBezTo>
                  <a:cubicBezTo>
                    <a:pt x="2" y="15"/>
                    <a:pt x="2" y="16"/>
                    <a:pt x="1" y="16"/>
                  </a:cubicBezTo>
                  <a:cubicBezTo>
                    <a:pt x="0" y="17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9" name="Freeform 449"/>
            <p:cNvSpPr/>
            <p:nvPr/>
          </p:nvSpPr>
          <p:spPr bwMode="auto">
            <a:xfrm>
              <a:off x="10340976" y="4899026"/>
              <a:ext cx="114300" cy="101600"/>
            </a:xfrm>
            <a:custGeom>
              <a:avLst/>
              <a:gdLst>
                <a:gd name="T0" fmla="*/ 22 w 27"/>
                <a:gd name="T1" fmla="*/ 4 h 24"/>
                <a:gd name="T2" fmla="*/ 0 w 27"/>
                <a:gd name="T3" fmla="*/ 3 h 24"/>
                <a:gd name="T4" fmla="*/ 25 w 27"/>
                <a:gd name="T5" fmla="*/ 24 h 24"/>
                <a:gd name="T6" fmla="*/ 22 w 27"/>
                <a:gd name="T7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4">
                  <a:moveTo>
                    <a:pt x="22" y="4"/>
                  </a:moveTo>
                  <a:cubicBezTo>
                    <a:pt x="14" y="1"/>
                    <a:pt x="7" y="0"/>
                    <a:pt x="0" y="3"/>
                  </a:cubicBezTo>
                  <a:cubicBezTo>
                    <a:pt x="0" y="3"/>
                    <a:pt x="16" y="21"/>
                    <a:pt x="25" y="24"/>
                  </a:cubicBezTo>
                  <a:cubicBezTo>
                    <a:pt x="25" y="24"/>
                    <a:pt x="27" y="9"/>
                    <a:pt x="22" y="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0" name="Freeform 450"/>
            <p:cNvSpPr/>
            <p:nvPr/>
          </p:nvSpPr>
          <p:spPr bwMode="auto">
            <a:xfrm>
              <a:off x="10412414" y="4500563"/>
              <a:ext cx="304800" cy="436563"/>
            </a:xfrm>
            <a:custGeom>
              <a:avLst/>
              <a:gdLst>
                <a:gd name="T0" fmla="*/ 3 w 72"/>
                <a:gd name="T1" fmla="*/ 103 h 103"/>
                <a:gd name="T2" fmla="*/ 0 w 72"/>
                <a:gd name="T3" fmla="*/ 100 h 103"/>
                <a:gd name="T4" fmla="*/ 68 w 72"/>
                <a:gd name="T5" fmla="*/ 0 h 103"/>
                <a:gd name="T6" fmla="*/ 72 w 72"/>
                <a:gd name="T7" fmla="*/ 2 h 103"/>
                <a:gd name="T8" fmla="*/ 3 w 72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03">
                  <a:moveTo>
                    <a:pt x="3" y="103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5" y="96"/>
                    <a:pt x="34" y="54"/>
                    <a:pt x="68" y="0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40" y="52"/>
                    <a:pt x="9" y="98"/>
                    <a:pt x="3" y="10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1" name="Freeform 451"/>
            <p:cNvSpPr/>
            <p:nvPr/>
          </p:nvSpPr>
          <p:spPr bwMode="auto">
            <a:xfrm>
              <a:off x="9772651" y="4233863"/>
              <a:ext cx="296863" cy="403225"/>
            </a:xfrm>
            <a:custGeom>
              <a:avLst/>
              <a:gdLst>
                <a:gd name="T0" fmla="*/ 70 w 70"/>
                <a:gd name="T1" fmla="*/ 59 h 95"/>
                <a:gd name="T2" fmla="*/ 39 w 70"/>
                <a:gd name="T3" fmla="*/ 7 h 95"/>
                <a:gd name="T4" fmla="*/ 33 w 70"/>
                <a:gd name="T5" fmla="*/ 27 h 95"/>
                <a:gd name="T6" fmla="*/ 8 w 70"/>
                <a:gd name="T7" fmla="*/ 32 h 95"/>
                <a:gd name="T8" fmla="*/ 23 w 70"/>
                <a:gd name="T9" fmla="*/ 57 h 95"/>
                <a:gd name="T10" fmla="*/ 8 w 70"/>
                <a:gd name="T11" fmla="*/ 79 h 95"/>
                <a:gd name="T12" fmla="*/ 70 w 70"/>
                <a:gd name="T13" fmla="*/ 5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95">
                  <a:moveTo>
                    <a:pt x="70" y="59"/>
                  </a:moveTo>
                  <a:cubicBezTo>
                    <a:pt x="70" y="59"/>
                    <a:pt x="63" y="0"/>
                    <a:pt x="39" y="7"/>
                  </a:cubicBezTo>
                  <a:cubicBezTo>
                    <a:pt x="22" y="11"/>
                    <a:pt x="33" y="27"/>
                    <a:pt x="33" y="27"/>
                  </a:cubicBezTo>
                  <a:cubicBezTo>
                    <a:pt x="33" y="27"/>
                    <a:pt x="16" y="18"/>
                    <a:pt x="8" y="32"/>
                  </a:cubicBezTo>
                  <a:cubicBezTo>
                    <a:pt x="0" y="46"/>
                    <a:pt x="23" y="57"/>
                    <a:pt x="23" y="57"/>
                  </a:cubicBezTo>
                  <a:cubicBezTo>
                    <a:pt x="23" y="57"/>
                    <a:pt x="8" y="62"/>
                    <a:pt x="8" y="79"/>
                  </a:cubicBezTo>
                  <a:cubicBezTo>
                    <a:pt x="8" y="95"/>
                    <a:pt x="54" y="78"/>
                    <a:pt x="70" y="59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2" name="Freeform 452"/>
            <p:cNvSpPr/>
            <p:nvPr/>
          </p:nvSpPr>
          <p:spPr bwMode="auto">
            <a:xfrm>
              <a:off x="9836151" y="4479926"/>
              <a:ext cx="207963" cy="76200"/>
            </a:xfrm>
            <a:custGeom>
              <a:avLst/>
              <a:gdLst>
                <a:gd name="T0" fmla="*/ 49 w 49"/>
                <a:gd name="T1" fmla="*/ 0 h 18"/>
                <a:gd name="T2" fmla="*/ 48 w 49"/>
                <a:gd name="T3" fmla="*/ 0 h 18"/>
                <a:gd name="T4" fmla="*/ 46 w 49"/>
                <a:gd name="T5" fmla="*/ 1 h 18"/>
                <a:gd name="T6" fmla="*/ 44 w 49"/>
                <a:gd name="T7" fmla="*/ 2 h 18"/>
                <a:gd name="T8" fmla="*/ 41 w 49"/>
                <a:gd name="T9" fmla="*/ 4 h 18"/>
                <a:gd name="T10" fmla="*/ 39 w 49"/>
                <a:gd name="T11" fmla="*/ 5 h 18"/>
                <a:gd name="T12" fmla="*/ 37 w 49"/>
                <a:gd name="T13" fmla="*/ 5 h 18"/>
                <a:gd name="T14" fmla="*/ 34 w 49"/>
                <a:gd name="T15" fmla="*/ 7 h 18"/>
                <a:gd name="T16" fmla="*/ 29 w 49"/>
                <a:gd name="T17" fmla="*/ 9 h 18"/>
                <a:gd name="T18" fmla="*/ 25 w 49"/>
                <a:gd name="T19" fmla="*/ 11 h 18"/>
                <a:gd name="T20" fmla="*/ 22 w 49"/>
                <a:gd name="T21" fmla="*/ 11 h 18"/>
                <a:gd name="T22" fmla="*/ 20 w 49"/>
                <a:gd name="T23" fmla="*/ 12 h 18"/>
                <a:gd name="T24" fmla="*/ 19 w 49"/>
                <a:gd name="T25" fmla="*/ 12 h 18"/>
                <a:gd name="T26" fmla="*/ 18 w 49"/>
                <a:gd name="T27" fmla="*/ 13 h 18"/>
                <a:gd name="T28" fmla="*/ 16 w 49"/>
                <a:gd name="T29" fmla="*/ 13 h 18"/>
                <a:gd name="T30" fmla="*/ 14 w 49"/>
                <a:gd name="T31" fmla="*/ 14 h 18"/>
                <a:gd name="T32" fmla="*/ 12 w 49"/>
                <a:gd name="T33" fmla="*/ 15 h 18"/>
                <a:gd name="T34" fmla="*/ 8 w 49"/>
                <a:gd name="T35" fmla="*/ 15 h 18"/>
                <a:gd name="T36" fmla="*/ 6 w 49"/>
                <a:gd name="T37" fmla="*/ 16 h 18"/>
                <a:gd name="T38" fmla="*/ 4 w 49"/>
                <a:gd name="T39" fmla="*/ 16 h 18"/>
                <a:gd name="T40" fmla="*/ 2 w 49"/>
                <a:gd name="T41" fmla="*/ 17 h 18"/>
                <a:gd name="T42" fmla="*/ 0 w 49"/>
                <a:gd name="T43" fmla="*/ 17 h 18"/>
                <a:gd name="T44" fmla="*/ 0 w 49"/>
                <a:gd name="T45" fmla="*/ 17 h 18"/>
                <a:gd name="T46" fmla="*/ 0 w 49"/>
                <a:gd name="T47" fmla="*/ 17 h 18"/>
                <a:gd name="T48" fmla="*/ 2 w 49"/>
                <a:gd name="T49" fmla="*/ 18 h 18"/>
                <a:gd name="T50" fmla="*/ 4 w 49"/>
                <a:gd name="T51" fmla="*/ 18 h 18"/>
                <a:gd name="T52" fmla="*/ 6 w 49"/>
                <a:gd name="T53" fmla="*/ 18 h 18"/>
                <a:gd name="T54" fmla="*/ 8 w 49"/>
                <a:gd name="T55" fmla="*/ 18 h 18"/>
                <a:gd name="T56" fmla="*/ 10 w 49"/>
                <a:gd name="T57" fmla="*/ 18 h 18"/>
                <a:gd name="T58" fmla="*/ 12 w 49"/>
                <a:gd name="T59" fmla="*/ 18 h 18"/>
                <a:gd name="T60" fmla="*/ 14 w 49"/>
                <a:gd name="T61" fmla="*/ 18 h 18"/>
                <a:gd name="T62" fmla="*/ 17 w 49"/>
                <a:gd name="T63" fmla="*/ 18 h 18"/>
                <a:gd name="T64" fmla="*/ 21 w 49"/>
                <a:gd name="T65" fmla="*/ 17 h 18"/>
                <a:gd name="T66" fmla="*/ 26 w 49"/>
                <a:gd name="T67" fmla="*/ 15 h 18"/>
                <a:gd name="T68" fmla="*/ 29 w 49"/>
                <a:gd name="T69" fmla="*/ 14 h 18"/>
                <a:gd name="T70" fmla="*/ 31 w 49"/>
                <a:gd name="T71" fmla="*/ 13 h 18"/>
                <a:gd name="T72" fmla="*/ 33 w 49"/>
                <a:gd name="T73" fmla="*/ 12 h 18"/>
                <a:gd name="T74" fmla="*/ 35 w 49"/>
                <a:gd name="T75" fmla="*/ 11 h 18"/>
                <a:gd name="T76" fmla="*/ 39 w 49"/>
                <a:gd name="T77" fmla="*/ 9 h 18"/>
                <a:gd name="T78" fmla="*/ 41 w 49"/>
                <a:gd name="T79" fmla="*/ 7 h 18"/>
                <a:gd name="T80" fmla="*/ 43 w 49"/>
                <a:gd name="T81" fmla="*/ 6 h 18"/>
                <a:gd name="T82" fmla="*/ 44 w 49"/>
                <a:gd name="T83" fmla="*/ 5 h 18"/>
                <a:gd name="T84" fmla="*/ 45 w 49"/>
                <a:gd name="T85" fmla="*/ 4 h 18"/>
                <a:gd name="T86" fmla="*/ 46 w 49"/>
                <a:gd name="T87" fmla="*/ 3 h 18"/>
                <a:gd name="T88" fmla="*/ 47 w 49"/>
                <a:gd name="T89" fmla="*/ 2 h 18"/>
                <a:gd name="T90" fmla="*/ 48 w 49"/>
                <a:gd name="T91" fmla="*/ 1 h 18"/>
                <a:gd name="T92" fmla="*/ 49 w 49"/>
                <a:gd name="T9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9" h="18">
                  <a:moveTo>
                    <a:pt x="49" y="0"/>
                  </a:moveTo>
                  <a:cubicBezTo>
                    <a:pt x="49" y="0"/>
                    <a:pt x="48" y="0"/>
                    <a:pt x="48" y="0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46" y="1"/>
                    <a:pt x="45" y="2"/>
                    <a:pt x="44" y="2"/>
                  </a:cubicBezTo>
                  <a:cubicBezTo>
                    <a:pt x="43" y="3"/>
                    <a:pt x="42" y="3"/>
                    <a:pt x="41" y="4"/>
                  </a:cubicBezTo>
                  <a:cubicBezTo>
                    <a:pt x="40" y="4"/>
                    <a:pt x="40" y="4"/>
                    <a:pt x="39" y="5"/>
                  </a:cubicBezTo>
                  <a:cubicBezTo>
                    <a:pt x="39" y="5"/>
                    <a:pt x="38" y="5"/>
                    <a:pt x="37" y="5"/>
                  </a:cubicBezTo>
                  <a:cubicBezTo>
                    <a:pt x="36" y="6"/>
                    <a:pt x="35" y="7"/>
                    <a:pt x="34" y="7"/>
                  </a:cubicBezTo>
                  <a:cubicBezTo>
                    <a:pt x="32" y="8"/>
                    <a:pt x="31" y="8"/>
                    <a:pt x="29" y="9"/>
                  </a:cubicBezTo>
                  <a:cubicBezTo>
                    <a:pt x="28" y="10"/>
                    <a:pt x="26" y="10"/>
                    <a:pt x="25" y="11"/>
                  </a:cubicBezTo>
                  <a:cubicBezTo>
                    <a:pt x="24" y="11"/>
                    <a:pt x="23" y="11"/>
                    <a:pt x="22" y="11"/>
                  </a:cubicBezTo>
                  <a:cubicBezTo>
                    <a:pt x="22" y="12"/>
                    <a:pt x="21" y="12"/>
                    <a:pt x="20" y="12"/>
                  </a:cubicBezTo>
                  <a:cubicBezTo>
                    <a:pt x="20" y="12"/>
                    <a:pt x="19" y="12"/>
                    <a:pt x="19" y="12"/>
                  </a:cubicBezTo>
                  <a:cubicBezTo>
                    <a:pt x="19" y="13"/>
                    <a:pt x="18" y="13"/>
                    <a:pt x="18" y="13"/>
                  </a:cubicBezTo>
                  <a:cubicBezTo>
                    <a:pt x="17" y="13"/>
                    <a:pt x="16" y="13"/>
                    <a:pt x="16" y="13"/>
                  </a:cubicBezTo>
                  <a:cubicBezTo>
                    <a:pt x="15" y="14"/>
                    <a:pt x="14" y="14"/>
                    <a:pt x="14" y="14"/>
                  </a:cubicBezTo>
                  <a:cubicBezTo>
                    <a:pt x="13" y="14"/>
                    <a:pt x="12" y="14"/>
                    <a:pt x="12" y="15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7" y="16"/>
                    <a:pt x="7" y="16"/>
                    <a:pt x="6" y="16"/>
                  </a:cubicBezTo>
                  <a:cubicBezTo>
                    <a:pt x="5" y="16"/>
                    <a:pt x="5" y="16"/>
                    <a:pt x="4" y="16"/>
                  </a:cubicBezTo>
                  <a:cubicBezTo>
                    <a:pt x="3" y="16"/>
                    <a:pt x="3" y="16"/>
                    <a:pt x="2" y="17"/>
                  </a:cubicBezTo>
                  <a:cubicBezTo>
                    <a:pt x="1" y="17"/>
                    <a:pt x="1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7"/>
                    <a:pt x="1" y="17"/>
                    <a:pt x="2" y="18"/>
                  </a:cubicBezTo>
                  <a:cubicBezTo>
                    <a:pt x="3" y="18"/>
                    <a:pt x="3" y="18"/>
                    <a:pt x="4" y="18"/>
                  </a:cubicBezTo>
                  <a:cubicBezTo>
                    <a:pt x="5" y="18"/>
                    <a:pt x="6" y="18"/>
                    <a:pt x="6" y="18"/>
                  </a:cubicBezTo>
                  <a:cubicBezTo>
                    <a:pt x="7" y="18"/>
                    <a:pt x="7" y="18"/>
                    <a:pt x="8" y="18"/>
                  </a:cubicBezTo>
                  <a:cubicBezTo>
                    <a:pt x="9" y="18"/>
                    <a:pt x="9" y="18"/>
                    <a:pt x="10" y="18"/>
                  </a:cubicBezTo>
                  <a:cubicBezTo>
                    <a:pt x="11" y="18"/>
                    <a:pt x="11" y="18"/>
                    <a:pt x="12" y="18"/>
                  </a:cubicBezTo>
                  <a:cubicBezTo>
                    <a:pt x="13" y="18"/>
                    <a:pt x="14" y="18"/>
                    <a:pt x="14" y="18"/>
                  </a:cubicBezTo>
                  <a:cubicBezTo>
                    <a:pt x="15" y="18"/>
                    <a:pt x="16" y="18"/>
                    <a:pt x="17" y="18"/>
                  </a:cubicBezTo>
                  <a:cubicBezTo>
                    <a:pt x="18" y="17"/>
                    <a:pt x="20" y="17"/>
                    <a:pt x="21" y="17"/>
                  </a:cubicBezTo>
                  <a:cubicBezTo>
                    <a:pt x="23" y="16"/>
                    <a:pt x="25" y="16"/>
                    <a:pt x="26" y="15"/>
                  </a:cubicBezTo>
                  <a:cubicBezTo>
                    <a:pt x="27" y="15"/>
                    <a:pt x="28" y="15"/>
                    <a:pt x="29" y="14"/>
                  </a:cubicBezTo>
                  <a:cubicBezTo>
                    <a:pt x="30" y="14"/>
                    <a:pt x="30" y="14"/>
                    <a:pt x="31" y="13"/>
                  </a:cubicBezTo>
                  <a:cubicBezTo>
                    <a:pt x="32" y="13"/>
                    <a:pt x="33" y="13"/>
                    <a:pt x="33" y="12"/>
                  </a:cubicBezTo>
                  <a:cubicBezTo>
                    <a:pt x="34" y="12"/>
                    <a:pt x="35" y="11"/>
                    <a:pt x="35" y="11"/>
                  </a:cubicBezTo>
                  <a:cubicBezTo>
                    <a:pt x="37" y="10"/>
                    <a:pt x="38" y="9"/>
                    <a:pt x="39" y="9"/>
                  </a:cubicBezTo>
                  <a:cubicBezTo>
                    <a:pt x="40" y="8"/>
                    <a:pt x="40" y="8"/>
                    <a:pt x="41" y="7"/>
                  </a:cubicBezTo>
                  <a:cubicBezTo>
                    <a:pt x="42" y="7"/>
                    <a:pt x="42" y="7"/>
                    <a:pt x="43" y="6"/>
                  </a:cubicBezTo>
                  <a:cubicBezTo>
                    <a:pt x="43" y="6"/>
                    <a:pt x="44" y="5"/>
                    <a:pt x="44" y="5"/>
                  </a:cubicBezTo>
                  <a:cubicBezTo>
                    <a:pt x="44" y="5"/>
                    <a:pt x="45" y="4"/>
                    <a:pt x="45" y="4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2"/>
                    <a:pt x="47" y="2"/>
                    <a:pt x="47" y="2"/>
                  </a:cubicBezTo>
                  <a:cubicBezTo>
                    <a:pt x="47" y="1"/>
                    <a:pt x="48" y="1"/>
                    <a:pt x="48" y="1"/>
                  </a:cubicBezTo>
                  <a:cubicBezTo>
                    <a:pt x="48" y="0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3" name="Freeform 453"/>
            <p:cNvSpPr/>
            <p:nvPr/>
          </p:nvSpPr>
          <p:spPr bwMode="auto">
            <a:xfrm>
              <a:off x="9945689" y="4292601"/>
              <a:ext cx="98425" cy="187325"/>
            </a:xfrm>
            <a:custGeom>
              <a:avLst/>
              <a:gdLst>
                <a:gd name="T0" fmla="*/ 0 w 23"/>
                <a:gd name="T1" fmla="*/ 0 h 44"/>
                <a:gd name="T2" fmla="*/ 0 w 23"/>
                <a:gd name="T3" fmla="*/ 1 h 44"/>
                <a:gd name="T4" fmla="*/ 1 w 23"/>
                <a:gd name="T5" fmla="*/ 1 h 44"/>
                <a:gd name="T6" fmla="*/ 1 w 23"/>
                <a:gd name="T7" fmla="*/ 2 h 44"/>
                <a:gd name="T8" fmla="*/ 2 w 23"/>
                <a:gd name="T9" fmla="*/ 4 h 44"/>
                <a:gd name="T10" fmla="*/ 4 w 23"/>
                <a:gd name="T11" fmla="*/ 7 h 44"/>
                <a:gd name="T12" fmla="*/ 7 w 23"/>
                <a:gd name="T13" fmla="*/ 14 h 44"/>
                <a:gd name="T14" fmla="*/ 8 w 23"/>
                <a:gd name="T15" fmla="*/ 18 h 44"/>
                <a:gd name="T16" fmla="*/ 11 w 23"/>
                <a:gd name="T17" fmla="*/ 23 h 44"/>
                <a:gd name="T18" fmla="*/ 13 w 23"/>
                <a:gd name="T19" fmla="*/ 27 h 44"/>
                <a:gd name="T20" fmla="*/ 16 w 23"/>
                <a:gd name="T21" fmla="*/ 30 h 44"/>
                <a:gd name="T22" fmla="*/ 17 w 23"/>
                <a:gd name="T23" fmla="*/ 32 h 44"/>
                <a:gd name="T24" fmla="*/ 18 w 23"/>
                <a:gd name="T25" fmla="*/ 34 h 44"/>
                <a:gd name="T26" fmla="*/ 19 w 23"/>
                <a:gd name="T27" fmla="*/ 37 h 44"/>
                <a:gd name="T28" fmla="*/ 22 w 23"/>
                <a:gd name="T29" fmla="*/ 42 h 44"/>
                <a:gd name="T30" fmla="*/ 22 w 23"/>
                <a:gd name="T31" fmla="*/ 44 h 44"/>
                <a:gd name="T32" fmla="*/ 23 w 23"/>
                <a:gd name="T33" fmla="*/ 44 h 44"/>
                <a:gd name="T34" fmla="*/ 23 w 23"/>
                <a:gd name="T35" fmla="*/ 44 h 44"/>
                <a:gd name="T36" fmla="*/ 23 w 23"/>
                <a:gd name="T37" fmla="*/ 42 h 44"/>
                <a:gd name="T38" fmla="*/ 23 w 23"/>
                <a:gd name="T39" fmla="*/ 39 h 44"/>
                <a:gd name="T40" fmla="*/ 22 w 23"/>
                <a:gd name="T41" fmla="*/ 36 h 44"/>
                <a:gd name="T42" fmla="*/ 21 w 23"/>
                <a:gd name="T43" fmla="*/ 32 h 44"/>
                <a:gd name="T44" fmla="*/ 20 w 23"/>
                <a:gd name="T45" fmla="*/ 30 h 44"/>
                <a:gd name="T46" fmla="*/ 20 w 23"/>
                <a:gd name="T47" fmla="*/ 29 h 44"/>
                <a:gd name="T48" fmla="*/ 19 w 23"/>
                <a:gd name="T49" fmla="*/ 28 h 44"/>
                <a:gd name="T50" fmla="*/ 17 w 23"/>
                <a:gd name="T51" fmla="*/ 24 h 44"/>
                <a:gd name="T52" fmla="*/ 15 w 23"/>
                <a:gd name="T53" fmla="*/ 20 h 44"/>
                <a:gd name="T54" fmla="*/ 13 w 23"/>
                <a:gd name="T55" fmla="*/ 16 h 44"/>
                <a:gd name="T56" fmla="*/ 11 w 23"/>
                <a:gd name="T57" fmla="*/ 12 h 44"/>
                <a:gd name="T58" fmla="*/ 8 w 23"/>
                <a:gd name="T59" fmla="*/ 9 h 44"/>
                <a:gd name="T60" fmla="*/ 6 w 23"/>
                <a:gd name="T61" fmla="*/ 5 h 44"/>
                <a:gd name="T62" fmla="*/ 4 w 23"/>
                <a:gd name="T63" fmla="*/ 3 h 44"/>
                <a:gd name="T64" fmla="*/ 2 w 23"/>
                <a:gd name="T65" fmla="*/ 1 h 44"/>
                <a:gd name="T66" fmla="*/ 1 w 23"/>
                <a:gd name="T67" fmla="*/ 0 h 44"/>
                <a:gd name="T68" fmla="*/ 0 w 23"/>
                <a:gd name="T6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" h="44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3" y="5"/>
                    <a:pt x="3" y="6"/>
                    <a:pt x="4" y="7"/>
                  </a:cubicBezTo>
                  <a:cubicBezTo>
                    <a:pt x="5" y="9"/>
                    <a:pt x="6" y="11"/>
                    <a:pt x="7" y="14"/>
                  </a:cubicBezTo>
                  <a:cubicBezTo>
                    <a:pt x="7" y="16"/>
                    <a:pt x="8" y="17"/>
                    <a:pt x="8" y="18"/>
                  </a:cubicBezTo>
                  <a:cubicBezTo>
                    <a:pt x="9" y="20"/>
                    <a:pt x="10" y="21"/>
                    <a:pt x="11" y="23"/>
                  </a:cubicBezTo>
                  <a:cubicBezTo>
                    <a:pt x="12" y="24"/>
                    <a:pt x="12" y="25"/>
                    <a:pt x="13" y="27"/>
                  </a:cubicBezTo>
                  <a:cubicBezTo>
                    <a:pt x="14" y="28"/>
                    <a:pt x="15" y="29"/>
                    <a:pt x="16" y="30"/>
                  </a:cubicBezTo>
                  <a:cubicBezTo>
                    <a:pt x="16" y="31"/>
                    <a:pt x="16" y="32"/>
                    <a:pt x="17" y="32"/>
                  </a:cubicBezTo>
                  <a:cubicBezTo>
                    <a:pt x="17" y="33"/>
                    <a:pt x="17" y="33"/>
                    <a:pt x="18" y="34"/>
                  </a:cubicBezTo>
                  <a:cubicBezTo>
                    <a:pt x="18" y="35"/>
                    <a:pt x="19" y="36"/>
                    <a:pt x="19" y="37"/>
                  </a:cubicBezTo>
                  <a:cubicBezTo>
                    <a:pt x="21" y="39"/>
                    <a:pt x="21" y="41"/>
                    <a:pt x="22" y="42"/>
                  </a:cubicBezTo>
                  <a:cubicBezTo>
                    <a:pt x="22" y="43"/>
                    <a:pt x="22" y="43"/>
                    <a:pt x="22" y="44"/>
                  </a:cubicBezTo>
                  <a:cubicBezTo>
                    <a:pt x="22" y="44"/>
                    <a:pt x="23" y="44"/>
                    <a:pt x="23" y="44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3" y="43"/>
                    <a:pt x="23" y="43"/>
                    <a:pt x="23" y="42"/>
                  </a:cubicBezTo>
                  <a:cubicBezTo>
                    <a:pt x="23" y="41"/>
                    <a:pt x="23" y="40"/>
                    <a:pt x="23" y="39"/>
                  </a:cubicBezTo>
                  <a:cubicBezTo>
                    <a:pt x="23" y="38"/>
                    <a:pt x="22" y="37"/>
                    <a:pt x="22" y="36"/>
                  </a:cubicBezTo>
                  <a:cubicBezTo>
                    <a:pt x="22" y="35"/>
                    <a:pt x="22" y="34"/>
                    <a:pt x="21" y="32"/>
                  </a:cubicBezTo>
                  <a:cubicBezTo>
                    <a:pt x="21" y="32"/>
                    <a:pt x="21" y="31"/>
                    <a:pt x="20" y="30"/>
                  </a:cubicBezTo>
                  <a:cubicBezTo>
                    <a:pt x="20" y="30"/>
                    <a:pt x="20" y="30"/>
                    <a:pt x="20" y="29"/>
                  </a:cubicBezTo>
                  <a:cubicBezTo>
                    <a:pt x="20" y="29"/>
                    <a:pt x="20" y="29"/>
                    <a:pt x="19" y="28"/>
                  </a:cubicBezTo>
                  <a:cubicBezTo>
                    <a:pt x="19" y="27"/>
                    <a:pt x="18" y="26"/>
                    <a:pt x="17" y="24"/>
                  </a:cubicBezTo>
                  <a:cubicBezTo>
                    <a:pt x="17" y="23"/>
                    <a:pt x="16" y="21"/>
                    <a:pt x="15" y="20"/>
                  </a:cubicBezTo>
                  <a:cubicBezTo>
                    <a:pt x="14" y="19"/>
                    <a:pt x="13" y="18"/>
                    <a:pt x="13" y="16"/>
                  </a:cubicBezTo>
                  <a:cubicBezTo>
                    <a:pt x="12" y="15"/>
                    <a:pt x="11" y="14"/>
                    <a:pt x="11" y="12"/>
                  </a:cubicBezTo>
                  <a:cubicBezTo>
                    <a:pt x="10" y="11"/>
                    <a:pt x="9" y="10"/>
                    <a:pt x="8" y="9"/>
                  </a:cubicBezTo>
                  <a:cubicBezTo>
                    <a:pt x="8" y="8"/>
                    <a:pt x="7" y="6"/>
                    <a:pt x="6" y="5"/>
                  </a:cubicBezTo>
                  <a:cubicBezTo>
                    <a:pt x="5" y="4"/>
                    <a:pt x="5" y="4"/>
                    <a:pt x="4" y="3"/>
                  </a:cubicBezTo>
                  <a:cubicBezTo>
                    <a:pt x="3" y="2"/>
                    <a:pt x="3" y="2"/>
                    <a:pt x="2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4" name="Freeform 454"/>
            <p:cNvSpPr/>
            <p:nvPr/>
          </p:nvSpPr>
          <p:spPr bwMode="auto">
            <a:xfrm>
              <a:off x="9828214" y="4383088"/>
              <a:ext cx="219075" cy="96838"/>
            </a:xfrm>
            <a:custGeom>
              <a:avLst/>
              <a:gdLst>
                <a:gd name="T0" fmla="*/ 0 w 52"/>
                <a:gd name="T1" fmla="*/ 0 h 23"/>
                <a:gd name="T2" fmla="*/ 1 w 52"/>
                <a:gd name="T3" fmla="*/ 0 h 23"/>
                <a:gd name="T4" fmla="*/ 2 w 52"/>
                <a:gd name="T5" fmla="*/ 1 h 23"/>
                <a:gd name="T6" fmla="*/ 8 w 52"/>
                <a:gd name="T7" fmla="*/ 4 h 23"/>
                <a:gd name="T8" fmla="*/ 11 w 52"/>
                <a:gd name="T9" fmla="*/ 6 h 23"/>
                <a:gd name="T10" fmla="*/ 15 w 52"/>
                <a:gd name="T11" fmla="*/ 9 h 23"/>
                <a:gd name="T12" fmla="*/ 16 w 52"/>
                <a:gd name="T13" fmla="*/ 9 h 23"/>
                <a:gd name="T14" fmla="*/ 16 w 52"/>
                <a:gd name="T15" fmla="*/ 10 h 23"/>
                <a:gd name="T16" fmla="*/ 17 w 52"/>
                <a:gd name="T17" fmla="*/ 11 h 23"/>
                <a:gd name="T18" fmla="*/ 20 w 52"/>
                <a:gd name="T19" fmla="*/ 12 h 23"/>
                <a:gd name="T20" fmla="*/ 25 w 52"/>
                <a:gd name="T21" fmla="*/ 14 h 23"/>
                <a:gd name="T22" fmla="*/ 30 w 52"/>
                <a:gd name="T23" fmla="*/ 17 h 23"/>
                <a:gd name="T24" fmla="*/ 34 w 52"/>
                <a:gd name="T25" fmla="*/ 18 h 23"/>
                <a:gd name="T26" fmla="*/ 43 w 52"/>
                <a:gd name="T27" fmla="*/ 21 h 23"/>
                <a:gd name="T28" fmla="*/ 50 w 52"/>
                <a:gd name="T29" fmla="*/ 23 h 23"/>
                <a:gd name="T30" fmla="*/ 51 w 52"/>
                <a:gd name="T31" fmla="*/ 23 h 23"/>
                <a:gd name="T32" fmla="*/ 52 w 52"/>
                <a:gd name="T33" fmla="*/ 23 h 23"/>
                <a:gd name="T34" fmla="*/ 51 w 52"/>
                <a:gd name="T35" fmla="*/ 23 h 23"/>
                <a:gd name="T36" fmla="*/ 50 w 52"/>
                <a:gd name="T37" fmla="*/ 22 h 23"/>
                <a:gd name="T38" fmla="*/ 44 w 52"/>
                <a:gd name="T39" fmla="*/ 19 h 23"/>
                <a:gd name="T40" fmla="*/ 36 w 52"/>
                <a:gd name="T41" fmla="*/ 14 h 23"/>
                <a:gd name="T42" fmla="*/ 31 w 52"/>
                <a:gd name="T43" fmla="*/ 12 h 23"/>
                <a:gd name="T44" fmla="*/ 27 w 52"/>
                <a:gd name="T45" fmla="*/ 10 h 23"/>
                <a:gd name="T46" fmla="*/ 22 w 52"/>
                <a:gd name="T47" fmla="*/ 8 h 23"/>
                <a:gd name="T48" fmla="*/ 20 w 52"/>
                <a:gd name="T49" fmla="*/ 7 h 23"/>
                <a:gd name="T50" fmla="*/ 19 w 52"/>
                <a:gd name="T51" fmla="*/ 6 h 23"/>
                <a:gd name="T52" fmla="*/ 18 w 52"/>
                <a:gd name="T53" fmla="*/ 5 h 23"/>
                <a:gd name="T54" fmla="*/ 13 w 52"/>
                <a:gd name="T55" fmla="*/ 3 h 23"/>
                <a:gd name="T56" fmla="*/ 11 w 52"/>
                <a:gd name="T57" fmla="*/ 2 h 23"/>
                <a:gd name="T58" fmla="*/ 10 w 52"/>
                <a:gd name="T59" fmla="*/ 1 h 23"/>
                <a:gd name="T60" fmla="*/ 10 w 52"/>
                <a:gd name="T61" fmla="*/ 1 h 23"/>
                <a:gd name="T62" fmla="*/ 9 w 52"/>
                <a:gd name="T63" fmla="*/ 1 h 23"/>
                <a:gd name="T64" fmla="*/ 6 w 52"/>
                <a:gd name="T65" fmla="*/ 0 h 23"/>
                <a:gd name="T66" fmla="*/ 3 w 52"/>
                <a:gd name="T67" fmla="*/ 0 h 23"/>
                <a:gd name="T68" fmla="*/ 1 w 52"/>
                <a:gd name="T69" fmla="*/ 0 h 23"/>
                <a:gd name="T70" fmla="*/ 0 w 52"/>
                <a:gd name="T7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23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4" y="1"/>
                    <a:pt x="6" y="2"/>
                    <a:pt x="8" y="4"/>
                  </a:cubicBezTo>
                  <a:cubicBezTo>
                    <a:pt x="9" y="4"/>
                    <a:pt x="10" y="5"/>
                    <a:pt x="11" y="6"/>
                  </a:cubicBezTo>
                  <a:cubicBezTo>
                    <a:pt x="13" y="7"/>
                    <a:pt x="14" y="8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10"/>
                    <a:pt x="17" y="11"/>
                  </a:cubicBezTo>
                  <a:cubicBezTo>
                    <a:pt x="18" y="11"/>
                    <a:pt x="19" y="11"/>
                    <a:pt x="20" y="12"/>
                  </a:cubicBezTo>
                  <a:cubicBezTo>
                    <a:pt x="21" y="13"/>
                    <a:pt x="23" y="14"/>
                    <a:pt x="25" y="14"/>
                  </a:cubicBezTo>
                  <a:cubicBezTo>
                    <a:pt x="26" y="15"/>
                    <a:pt x="28" y="16"/>
                    <a:pt x="30" y="17"/>
                  </a:cubicBezTo>
                  <a:cubicBezTo>
                    <a:pt x="31" y="17"/>
                    <a:pt x="33" y="18"/>
                    <a:pt x="34" y="18"/>
                  </a:cubicBezTo>
                  <a:cubicBezTo>
                    <a:pt x="38" y="20"/>
                    <a:pt x="41" y="21"/>
                    <a:pt x="43" y="21"/>
                  </a:cubicBezTo>
                  <a:cubicBezTo>
                    <a:pt x="46" y="22"/>
                    <a:pt x="48" y="23"/>
                    <a:pt x="50" y="23"/>
                  </a:cubicBezTo>
                  <a:cubicBezTo>
                    <a:pt x="50" y="23"/>
                    <a:pt x="51" y="23"/>
                    <a:pt x="51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1" y="23"/>
                  </a:cubicBezTo>
                  <a:cubicBezTo>
                    <a:pt x="51" y="23"/>
                    <a:pt x="51" y="22"/>
                    <a:pt x="50" y="22"/>
                  </a:cubicBezTo>
                  <a:cubicBezTo>
                    <a:pt x="49" y="21"/>
                    <a:pt x="47" y="20"/>
                    <a:pt x="44" y="19"/>
                  </a:cubicBezTo>
                  <a:cubicBezTo>
                    <a:pt x="42" y="17"/>
                    <a:pt x="39" y="16"/>
                    <a:pt x="36" y="14"/>
                  </a:cubicBezTo>
                  <a:cubicBezTo>
                    <a:pt x="35" y="14"/>
                    <a:pt x="33" y="13"/>
                    <a:pt x="31" y="12"/>
                  </a:cubicBezTo>
                  <a:cubicBezTo>
                    <a:pt x="30" y="11"/>
                    <a:pt x="28" y="11"/>
                    <a:pt x="27" y="10"/>
                  </a:cubicBezTo>
                  <a:cubicBezTo>
                    <a:pt x="25" y="9"/>
                    <a:pt x="23" y="9"/>
                    <a:pt x="22" y="8"/>
                  </a:cubicBezTo>
                  <a:cubicBezTo>
                    <a:pt x="21" y="7"/>
                    <a:pt x="20" y="7"/>
                    <a:pt x="20" y="7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8" y="6"/>
                    <a:pt x="18" y="6"/>
                    <a:pt x="18" y="5"/>
                  </a:cubicBezTo>
                  <a:cubicBezTo>
                    <a:pt x="16" y="5"/>
                    <a:pt x="15" y="4"/>
                    <a:pt x="13" y="3"/>
                  </a:cubicBezTo>
                  <a:cubicBezTo>
                    <a:pt x="13" y="3"/>
                    <a:pt x="12" y="2"/>
                    <a:pt x="11" y="2"/>
                  </a:cubicBezTo>
                  <a:cubicBezTo>
                    <a:pt x="11" y="2"/>
                    <a:pt x="11" y="2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5" name="Freeform 455"/>
            <p:cNvSpPr/>
            <p:nvPr/>
          </p:nvSpPr>
          <p:spPr bwMode="auto">
            <a:xfrm>
              <a:off x="9894889" y="4479926"/>
              <a:ext cx="144463" cy="12700"/>
            </a:xfrm>
            <a:custGeom>
              <a:avLst/>
              <a:gdLst>
                <a:gd name="T0" fmla="*/ 34 w 34"/>
                <a:gd name="T1" fmla="*/ 0 h 3"/>
                <a:gd name="T2" fmla="*/ 33 w 34"/>
                <a:gd name="T3" fmla="*/ 0 h 3"/>
                <a:gd name="T4" fmla="*/ 29 w 34"/>
                <a:gd name="T5" fmla="*/ 0 h 3"/>
                <a:gd name="T6" fmla="*/ 23 w 34"/>
                <a:gd name="T7" fmla="*/ 0 h 3"/>
                <a:gd name="T8" fmla="*/ 20 w 34"/>
                <a:gd name="T9" fmla="*/ 0 h 3"/>
                <a:gd name="T10" fmla="*/ 17 w 34"/>
                <a:gd name="T11" fmla="*/ 0 h 3"/>
                <a:gd name="T12" fmla="*/ 14 w 34"/>
                <a:gd name="T13" fmla="*/ 0 h 3"/>
                <a:gd name="T14" fmla="*/ 11 w 34"/>
                <a:gd name="T15" fmla="*/ 0 h 3"/>
                <a:gd name="T16" fmla="*/ 5 w 34"/>
                <a:gd name="T17" fmla="*/ 0 h 3"/>
                <a:gd name="T18" fmla="*/ 1 w 34"/>
                <a:gd name="T19" fmla="*/ 0 h 3"/>
                <a:gd name="T20" fmla="*/ 0 w 34"/>
                <a:gd name="T21" fmla="*/ 0 h 3"/>
                <a:gd name="T22" fmla="*/ 1 w 34"/>
                <a:gd name="T23" fmla="*/ 1 h 3"/>
                <a:gd name="T24" fmla="*/ 3 w 34"/>
                <a:gd name="T25" fmla="*/ 1 h 3"/>
                <a:gd name="T26" fmla="*/ 5 w 34"/>
                <a:gd name="T27" fmla="*/ 2 h 3"/>
                <a:gd name="T28" fmla="*/ 8 w 34"/>
                <a:gd name="T29" fmla="*/ 2 h 3"/>
                <a:gd name="T30" fmla="*/ 10 w 34"/>
                <a:gd name="T31" fmla="*/ 3 h 3"/>
                <a:gd name="T32" fmla="*/ 14 w 34"/>
                <a:gd name="T33" fmla="*/ 3 h 3"/>
                <a:gd name="T34" fmla="*/ 17 w 34"/>
                <a:gd name="T35" fmla="*/ 3 h 3"/>
                <a:gd name="T36" fmla="*/ 20 w 34"/>
                <a:gd name="T37" fmla="*/ 3 h 3"/>
                <a:gd name="T38" fmla="*/ 24 w 34"/>
                <a:gd name="T39" fmla="*/ 3 h 3"/>
                <a:gd name="T40" fmla="*/ 26 w 34"/>
                <a:gd name="T41" fmla="*/ 2 h 3"/>
                <a:gd name="T42" fmla="*/ 29 w 34"/>
                <a:gd name="T43" fmla="*/ 2 h 3"/>
                <a:gd name="T44" fmla="*/ 31 w 34"/>
                <a:gd name="T45" fmla="*/ 1 h 3"/>
                <a:gd name="T46" fmla="*/ 33 w 34"/>
                <a:gd name="T47" fmla="*/ 0 h 3"/>
                <a:gd name="T48" fmla="*/ 34 w 34"/>
                <a:gd name="T4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">
                  <a:moveTo>
                    <a:pt x="34" y="0"/>
                  </a:moveTo>
                  <a:cubicBezTo>
                    <a:pt x="34" y="0"/>
                    <a:pt x="34" y="0"/>
                    <a:pt x="33" y="0"/>
                  </a:cubicBezTo>
                  <a:cubicBezTo>
                    <a:pt x="32" y="0"/>
                    <a:pt x="31" y="0"/>
                    <a:pt x="29" y="0"/>
                  </a:cubicBezTo>
                  <a:cubicBezTo>
                    <a:pt x="27" y="0"/>
                    <a:pt x="25" y="0"/>
                    <a:pt x="23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3" y="0"/>
                    <a:pt x="12" y="0"/>
                    <a:pt x="11" y="0"/>
                  </a:cubicBezTo>
                  <a:cubicBezTo>
                    <a:pt x="9" y="0"/>
                    <a:pt x="7" y="0"/>
                    <a:pt x="5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3" y="1"/>
                    <a:pt x="4" y="2"/>
                    <a:pt x="5" y="2"/>
                  </a:cubicBezTo>
                  <a:cubicBezTo>
                    <a:pt x="6" y="2"/>
                    <a:pt x="7" y="2"/>
                    <a:pt x="8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5" y="3"/>
                    <a:pt x="16" y="3"/>
                    <a:pt x="17" y="3"/>
                  </a:cubicBezTo>
                  <a:cubicBezTo>
                    <a:pt x="18" y="3"/>
                    <a:pt x="19" y="3"/>
                    <a:pt x="20" y="3"/>
                  </a:cubicBezTo>
                  <a:cubicBezTo>
                    <a:pt x="21" y="3"/>
                    <a:pt x="22" y="3"/>
                    <a:pt x="24" y="3"/>
                  </a:cubicBezTo>
                  <a:cubicBezTo>
                    <a:pt x="25" y="3"/>
                    <a:pt x="26" y="2"/>
                    <a:pt x="26" y="2"/>
                  </a:cubicBezTo>
                  <a:cubicBezTo>
                    <a:pt x="27" y="2"/>
                    <a:pt x="28" y="2"/>
                    <a:pt x="29" y="2"/>
                  </a:cubicBezTo>
                  <a:cubicBezTo>
                    <a:pt x="30" y="1"/>
                    <a:pt x="31" y="1"/>
                    <a:pt x="31" y="1"/>
                  </a:cubicBezTo>
                  <a:cubicBezTo>
                    <a:pt x="32" y="1"/>
                    <a:pt x="32" y="1"/>
                    <a:pt x="33" y="0"/>
                  </a:cubicBezTo>
                  <a:cubicBezTo>
                    <a:pt x="34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6" name="Freeform 456"/>
            <p:cNvSpPr/>
            <p:nvPr/>
          </p:nvSpPr>
          <p:spPr bwMode="auto">
            <a:xfrm>
              <a:off x="9925051" y="4360863"/>
              <a:ext cx="119063" cy="123825"/>
            </a:xfrm>
            <a:custGeom>
              <a:avLst/>
              <a:gdLst>
                <a:gd name="T0" fmla="*/ 0 w 28"/>
                <a:gd name="T1" fmla="*/ 0 h 29"/>
                <a:gd name="T2" fmla="*/ 2 w 28"/>
                <a:gd name="T3" fmla="*/ 1 h 29"/>
                <a:gd name="T4" fmla="*/ 5 w 28"/>
                <a:gd name="T5" fmla="*/ 4 h 29"/>
                <a:gd name="T6" fmla="*/ 9 w 28"/>
                <a:gd name="T7" fmla="*/ 9 h 29"/>
                <a:gd name="T8" fmla="*/ 12 w 28"/>
                <a:gd name="T9" fmla="*/ 11 h 29"/>
                <a:gd name="T10" fmla="*/ 14 w 28"/>
                <a:gd name="T11" fmla="*/ 14 h 29"/>
                <a:gd name="T12" fmla="*/ 24 w 28"/>
                <a:gd name="T13" fmla="*/ 24 h 29"/>
                <a:gd name="T14" fmla="*/ 27 w 28"/>
                <a:gd name="T15" fmla="*/ 27 h 29"/>
                <a:gd name="T16" fmla="*/ 28 w 28"/>
                <a:gd name="T17" fmla="*/ 29 h 29"/>
                <a:gd name="T18" fmla="*/ 27 w 28"/>
                <a:gd name="T19" fmla="*/ 27 h 29"/>
                <a:gd name="T20" fmla="*/ 26 w 28"/>
                <a:gd name="T21" fmla="*/ 25 h 29"/>
                <a:gd name="T22" fmla="*/ 25 w 28"/>
                <a:gd name="T23" fmla="*/ 23 h 29"/>
                <a:gd name="T24" fmla="*/ 23 w 28"/>
                <a:gd name="T25" fmla="*/ 21 h 29"/>
                <a:gd name="T26" fmla="*/ 21 w 28"/>
                <a:gd name="T27" fmla="*/ 18 h 29"/>
                <a:gd name="T28" fmla="*/ 19 w 28"/>
                <a:gd name="T29" fmla="*/ 15 h 29"/>
                <a:gd name="T30" fmla="*/ 16 w 28"/>
                <a:gd name="T31" fmla="*/ 12 h 29"/>
                <a:gd name="T32" fmla="*/ 14 w 28"/>
                <a:gd name="T33" fmla="*/ 10 h 29"/>
                <a:gd name="T34" fmla="*/ 11 w 28"/>
                <a:gd name="T35" fmla="*/ 7 h 29"/>
                <a:gd name="T36" fmla="*/ 8 w 28"/>
                <a:gd name="T37" fmla="*/ 5 h 29"/>
                <a:gd name="T38" fmla="*/ 6 w 28"/>
                <a:gd name="T39" fmla="*/ 3 h 29"/>
                <a:gd name="T40" fmla="*/ 4 w 28"/>
                <a:gd name="T41" fmla="*/ 2 h 29"/>
                <a:gd name="T42" fmla="*/ 2 w 28"/>
                <a:gd name="T43" fmla="*/ 1 h 29"/>
                <a:gd name="T44" fmla="*/ 0 w 28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29">
                  <a:moveTo>
                    <a:pt x="0" y="0"/>
                  </a:moveTo>
                  <a:cubicBezTo>
                    <a:pt x="0" y="0"/>
                    <a:pt x="1" y="0"/>
                    <a:pt x="2" y="1"/>
                  </a:cubicBezTo>
                  <a:cubicBezTo>
                    <a:pt x="2" y="2"/>
                    <a:pt x="3" y="3"/>
                    <a:pt x="5" y="4"/>
                  </a:cubicBezTo>
                  <a:cubicBezTo>
                    <a:pt x="6" y="6"/>
                    <a:pt x="8" y="7"/>
                    <a:pt x="9" y="9"/>
                  </a:cubicBezTo>
                  <a:cubicBezTo>
                    <a:pt x="10" y="10"/>
                    <a:pt x="11" y="11"/>
                    <a:pt x="12" y="11"/>
                  </a:cubicBezTo>
                  <a:cubicBezTo>
                    <a:pt x="13" y="12"/>
                    <a:pt x="13" y="13"/>
                    <a:pt x="14" y="14"/>
                  </a:cubicBezTo>
                  <a:cubicBezTo>
                    <a:pt x="18" y="18"/>
                    <a:pt x="21" y="21"/>
                    <a:pt x="24" y="24"/>
                  </a:cubicBezTo>
                  <a:cubicBezTo>
                    <a:pt x="25" y="25"/>
                    <a:pt x="26" y="27"/>
                    <a:pt x="27" y="27"/>
                  </a:cubicBezTo>
                  <a:cubicBezTo>
                    <a:pt x="27" y="28"/>
                    <a:pt x="28" y="29"/>
                    <a:pt x="28" y="29"/>
                  </a:cubicBezTo>
                  <a:cubicBezTo>
                    <a:pt x="28" y="29"/>
                    <a:pt x="28" y="28"/>
                    <a:pt x="27" y="27"/>
                  </a:cubicBezTo>
                  <a:cubicBezTo>
                    <a:pt x="27" y="27"/>
                    <a:pt x="27" y="26"/>
                    <a:pt x="26" y="25"/>
                  </a:cubicBezTo>
                  <a:cubicBezTo>
                    <a:pt x="26" y="25"/>
                    <a:pt x="25" y="24"/>
                    <a:pt x="25" y="23"/>
                  </a:cubicBezTo>
                  <a:cubicBezTo>
                    <a:pt x="24" y="22"/>
                    <a:pt x="24" y="21"/>
                    <a:pt x="23" y="21"/>
                  </a:cubicBezTo>
                  <a:cubicBezTo>
                    <a:pt x="23" y="20"/>
                    <a:pt x="22" y="19"/>
                    <a:pt x="21" y="18"/>
                  </a:cubicBezTo>
                  <a:cubicBezTo>
                    <a:pt x="20" y="17"/>
                    <a:pt x="20" y="16"/>
                    <a:pt x="19" y="15"/>
                  </a:cubicBezTo>
                  <a:cubicBezTo>
                    <a:pt x="18" y="14"/>
                    <a:pt x="17" y="13"/>
                    <a:pt x="16" y="12"/>
                  </a:cubicBezTo>
                  <a:cubicBezTo>
                    <a:pt x="15" y="11"/>
                    <a:pt x="15" y="10"/>
                    <a:pt x="14" y="10"/>
                  </a:cubicBezTo>
                  <a:cubicBezTo>
                    <a:pt x="13" y="9"/>
                    <a:pt x="12" y="8"/>
                    <a:pt x="11" y="7"/>
                  </a:cubicBezTo>
                  <a:cubicBezTo>
                    <a:pt x="10" y="6"/>
                    <a:pt x="9" y="6"/>
                    <a:pt x="8" y="5"/>
                  </a:cubicBezTo>
                  <a:cubicBezTo>
                    <a:pt x="7" y="4"/>
                    <a:pt x="7" y="4"/>
                    <a:pt x="6" y="3"/>
                  </a:cubicBezTo>
                  <a:cubicBezTo>
                    <a:pt x="5" y="3"/>
                    <a:pt x="4" y="2"/>
                    <a:pt x="4" y="2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7" name="Freeform 457"/>
            <p:cNvSpPr/>
            <p:nvPr/>
          </p:nvSpPr>
          <p:spPr bwMode="auto">
            <a:xfrm>
              <a:off x="10009189" y="4411663"/>
              <a:ext cx="76200" cy="127000"/>
            </a:xfrm>
            <a:custGeom>
              <a:avLst/>
              <a:gdLst>
                <a:gd name="T0" fmla="*/ 18 w 18"/>
                <a:gd name="T1" fmla="*/ 20 h 30"/>
                <a:gd name="T2" fmla="*/ 12 w 18"/>
                <a:gd name="T3" fmla="*/ 0 h 30"/>
                <a:gd name="T4" fmla="*/ 0 w 18"/>
                <a:gd name="T5" fmla="*/ 30 h 30"/>
                <a:gd name="T6" fmla="*/ 18 w 18"/>
                <a:gd name="T7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0">
                  <a:moveTo>
                    <a:pt x="18" y="20"/>
                  </a:moveTo>
                  <a:cubicBezTo>
                    <a:pt x="18" y="12"/>
                    <a:pt x="16" y="5"/>
                    <a:pt x="12" y="0"/>
                  </a:cubicBezTo>
                  <a:cubicBezTo>
                    <a:pt x="12" y="0"/>
                    <a:pt x="0" y="20"/>
                    <a:pt x="0" y="30"/>
                  </a:cubicBezTo>
                  <a:cubicBezTo>
                    <a:pt x="0" y="30"/>
                    <a:pt x="15" y="27"/>
                    <a:pt x="18" y="2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8" name="Freeform 458"/>
            <p:cNvSpPr/>
            <p:nvPr/>
          </p:nvSpPr>
          <p:spPr bwMode="auto">
            <a:xfrm>
              <a:off x="10059989" y="4484688"/>
              <a:ext cx="441325" cy="139700"/>
            </a:xfrm>
            <a:custGeom>
              <a:avLst/>
              <a:gdLst>
                <a:gd name="T0" fmla="*/ 103 w 104"/>
                <a:gd name="T1" fmla="*/ 33 h 33"/>
                <a:gd name="T2" fmla="*/ 0 w 104"/>
                <a:gd name="T3" fmla="*/ 4 h 33"/>
                <a:gd name="T4" fmla="*/ 3 w 104"/>
                <a:gd name="T5" fmla="*/ 0 h 33"/>
                <a:gd name="T6" fmla="*/ 104 w 104"/>
                <a:gd name="T7" fmla="*/ 28 h 33"/>
                <a:gd name="T8" fmla="*/ 103 w 104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33">
                  <a:moveTo>
                    <a:pt x="103" y="33"/>
                  </a:moveTo>
                  <a:cubicBezTo>
                    <a:pt x="50" y="20"/>
                    <a:pt x="6" y="7"/>
                    <a:pt x="0" y="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3"/>
                    <a:pt x="47" y="14"/>
                    <a:pt x="104" y="28"/>
                  </a:cubicBezTo>
                  <a:lnTo>
                    <a:pt x="103" y="33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97" name="组合 1296"/>
          <p:cNvGrpSpPr/>
          <p:nvPr/>
        </p:nvGrpSpPr>
        <p:grpSpPr>
          <a:xfrm>
            <a:off x="6199189" y="-4841875"/>
            <a:ext cx="1355725" cy="990601"/>
            <a:chOff x="6199189" y="-4841875"/>
            <a:chExt cx="1355725" cy="990601"/>
          </a:xfrm>
        </p:grpSpPr>
        <p:sp>
          <p:nvSpPr>
            <p:cNvPr id="739" name="Freeform 459"/>
            <p:cNvSpPr/>
            <p:nvPr/>
          </p:nvSpPr>
          <p:spPr bwMode="auto">
            <a:xfrm>
              <a:off x="6199189" y="-4410075"/>
              <a:ext cx="287338" cy="457200"/>
            </a:xfrm>
            <a:custGeom>
              <a:avLst/>
              <a:gdLst>
                <a:gd name="T0" fmla="*/ 68 w 68"/>
                <a:gd name="T1" fmla="*/ 40 h 108"/>
                <a:gd name="T2" fmla="*/ 10 w 68"/>
                <a:gd name="T3" fmla="*/ 21 h 108"/>
                <a:gd name="T4" fmla="*/ 19 w 68"/>
                <a:gd name="T5" fmla="*/ 40 h 108"/>
                <a:gd name="T6" fmla="*/ 3 w 68"/>
                <a:gd name="T7" fmla="*/ 60 h 108"/>
                <a:gd name="T8" fmla="*/ 30 w 68"/>
                <a:gd name="T9" fmla="*/ 69 h 108"/>
                <a:gd name="T10" fmla="*/ 33 w 68"/>
                <a:gd name="T11" fmla="*/ 96 h 108"/>
                <a:gd name="T12" fmla="*/ 68 w 68"/>
                <a:gd name="T13" fmla="*/ 4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108">
                  <a:moveTo>
                    <a:pt x="68" y="40"/>
                  </a:moveTo>
                  <a:cubicBezTo>
                    <a:pt x="68" y="40"/>
                    <a:pt x="24" y="0"/>
                    <a:pt x="10" y="21"/>
                  </a:cubicBezTo>
                  <a:cubicBezTo>
                    <a:pt x="0" y="35"/>
                    <a:pt x="19" y="40"/>
                    <a:pt x="19" y="40"/>
                  </a:cubicBezTo>
                  <a:cubicBezTo>
                    <a:pt x="19" y="40"/>
                    <a:pt x="0" y="44"/>
                    <a:pt x="3" y="60"/>
                  </a:cubicBezTo>
                  <a:cubicBezTo>
                    <a:pt x="6" y="76"/>
                    <a:pt x="30" y="69"/>
                    <a:pt x="30" y="69"/>
                  </a:cubicBezTo>
                  <a:cubicBezTo>
                    <a:pt x="30" y="69"/>
                    <a:pt x="22" y="83"/>
                    <a:pt x="33" y="96"/>
                  </a:cubicBezTo>
                  <a:cubicBezTo>
                    <a:pt x="43" y="108"/>
                    <a:pt x="67" y="65"/>
                    <a:pt x="68" y="40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0" name="Freeform 460"/>
            <p:cNvSpPr/>
            <p:nvPr/>
          </p:nvSpPr>
          <p:spPr bwMode="auto">
            <a:xfrm>
              <a:off x="6346826" y="-4224337"/>
              <a:ext cx="114300" cy="187325"/>
            </a:xfrm>
            <a:custGeom>
              <a:avLst/>
              <a:gdLst>
                <a:gd name="T0" fmla="*/ 27 w 27"/>
                <a:gd name="T1" fmla="*/ 0 h 44"/>
                <a:gd name="T2" fmla="*/ 27 w 27"/>
                <a:gd name="T3" fmla="*/ 1 h 44"/>
                <a:gd name="T4" fmla="*/ 26 w 27"/>
                <a:gd name="T5" fmla="*/ 2 h 44"/>
                <a:gd name="T6" fmla="*/ 25 w 27"/>
                <a:gd name="T7" fmla="*/ 5 h 44"/>
                <a:gd name="T8" fmla="*/ 23 w 27"/>
                <a:gd name="T9" fmla="*/ 8 h 44"/>
                <a:gd name="T10" fmla="*/ 23 w 27"/>
                <a:gd name="T11" fmla="*/ 9 h 44"/>
                <a:gd name="T12" fmla="*/ 22 w 27"/>
                <a:gd name="T13" fmla="*/ 11 h 44"/>
                <a:gd name="T14" fmla="*/ 20 w 27"/>
                <a:gd name="T15" fmla="*/ 15 h 44"/>
                <a:gd name="T16" fmla="*/ 18 w 27"/>
                <a:gd name="T17" fmla="*/ 19 h 44"/>
                <a:gd name="T18" fmla="*/ 15 w 27"/>
                <a:gd name="T19" fmla="*/ 23 h 44"/>
                <a:gd name="T20" fmla="*/ 14 w 27"/>
                <a:gd name="T21" fmla="*/ 25 h 44"/>
                <a:gd name="T22" fmla="*/ 13 w 27"/>
                <a:gd name="T23" fmla="*/ 27 h 44"/>
                <a:gd name="T24" fmla="*/ 12 w 27"/>
                <a:gd name="T25" fmla="*/ 28 h 44"/>
                <a:gd name="T26" fmla="*/ 12 w 27"/>
                <a:gd name="T27" fmla="*/ 29 h 44"/>
                <a:gd name="T28" fmla="*/ 10 w 27"/>
                <a:gd name="T29" fmla="*/ 31 h 44"/>
                <a:gd name="T30" fmla="*/ 9 w 27"/>
                <a:gd name="T31" fmla="*/ 33 h 44"/>
                <a:gd name="T32" fmla="*/ 8 w 27"/>
                <a:gd name="T33" fmla="*/ 35 h 44"/>
                <a:gd name="T34" fmla="*/ 5 w 27"/>
                <a:gd name="T35" fmla="*/ 38 h 44"/>
                <a:gd name="T36" fmla="*/ 4 w 27"/>
                <a:gd name="T37" fmla="*/ 39 h 44"/>
                <a:gd name="T38" fmla="*/ 3 w 27"/>
                <a:gd name="T39" fmla="*/ 41 h 44"/>
                <a:gd name="T40" fmla="*/ 2 w 27"/>
                <a:gd name="T41" fmla="*/ 43 h 44"/>
                <a:gd name="T42" fmla="*/ 1 w 27"/>
                <a:gd name="T43" fmla="*/ 44 h 44"/>
                <a:gd name="T44" fmla="*/ 0 w 27"/>
                <a:gd name="T45" fmla="*/ 44 h 44"/>
                <a:gd name="T46" fmla="*/ 1 w 27"/>
                <a:gd name="T47" fmla="*/ 44 h 44"/>
                <a:gd name="T48" fmla="*/ 2 w 27"/>
                <a:gd name="T49" fmla="*/ 43 h 44"/>
                <a:gd name="T50" fmla="*/ 5 w 27"/>
                <a:gd name="T51" fmla="*/ 42 h 44"/>
                <a:gd name="T52" fmla="*/ 6 w 27"/>
                <a:gd name="T53" fmla="*/ 41 h 44"/>
                <a:gd name="T54" fmla="*/ 7 w 27"/>
                <a:gd name="T55" fmla="*/ 40 h 44"/>
                <a:gd name="T56" fmla="*/ 9 w 27"/>
                <a:gd name="T57" fmla="*/ 39 h 44"/>
                <a:gd name="T58" fmla="*/ 11 w 27"/>
                <a:gd name="T59" fmla="*/ 37 h 44"/>
                <a:gd name="T60" fmla="*/ 12 w 27"/>
                <a:gd name="T61" fmla="*/ 36 h 44"/>
                <a:gd name="T62" fmla="*/ 14 w 27"/>
                <a:gd name="T63" fmla="*/ 34 h 44"/>
                <a:gd name="T64" fmla="*/ 17 w 27"/>
                <a:gd name="T65" fmla="*/ 30 h 44"/>
                <a:gd name="T66" fmla="*/ 20 w 27"/>
                <a:gd name="T67" fmla="*/ 26 h 44"/>
                <a:gd name="T68" fmla="*/ 21 w 27"/>
                <a:gd name="T69" fmla="*/ 24 h 44"/>
                <a:gd name="T70" fmla="*/ 22 w 27"/>
                <a:gd name="T71" fmla="*/ 21 h 44"/>
                <a:gd name="T72" fmla="*/ 23 w 27"/>
                <a:gd name="T73" fmla="*/ 19 h 44"/>
                <a:gd name="T74" fmla="*/ 24 w 27"/>
                <a:gd name="T75" fmla="*/ 17 h 44"/>
                <a:gd name="T76" fmla="*/ 25 w 27"/>
                <a:gd name="T77" fmla="*/ 12 h 44"/>
                <a:gd name="T78" fmla="*/ 26 w 27"/>
                <a:gd name="T79" fmla="*/ 10 h 44"/>
                <a:gd name="T80" fmla="*/ 26 w 27"/>
                <a:gd name="T81" fmla="*/ 8 h 44"/>
                <a:gd name="T82" fmla="*/ 26 w 27"/>
                <a:gd name="T83" fmla="*/ 7 h 44"/>
                <a:gd name="T84" fmla="*/ 27 w 27"/>
                <a:gd name="T85" fmla="*/ 5 h 44"/>
                <a:gd name="T86" fmla="*/ 27 w 27"/>
                <a:gd name="T87" fmla="*/ 4 h 44"/>
                <a:gd name="T88" fmla="*/ 27 w 27"/>
                <a:gd name="T89" fmla="*/ 2 h 44"/>
                <a:gd name="T90" fmla="*/ 27 w 27"/>
                <a:gd name="T91" fmla="*/ 1 h 44"/>
                <a:gd name="T92" fmla="*/ 27 w 27"/>
                <a:gd name="T9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7" h="44">
                  <a:moveTo>
                    <a:pt x="27" y="0"/>
                  </a:moveTo>
                  <a:cubicBezTo>
                    <a:pt x="27" y="0"/>
                    <a:pt x="27" y="0"/>
                    <a:pt x="27" y="1"/>
                  </a:cubicBezTo>
                  <a:cubicBezTo>
                    <a:pt x="26" y="1"/>
                    <a:pt x="26" y="1"/>
                    <a:pt x="26" y="2"/>
                  </a:cubicBezTo>
                  <a:cubicBezTo>
                    <a:pt x="26" y="3"/>
                    <a:pt x="25" y="4"/>
                    <a:pt x="25" y="5"/>
                  </a:cubicBezTo>
                  <a:cubicBezTo>
                    <a:pt x="24" y="5"/>
                    <a:pt x="24" y="6"/>
                    <a:pt x="23" y="8"/>
                  </a:cubicBezTo>
                  <a:cubicBezTo>
                    <a:pt x="23" y="8"/>
                    <a:pt x="23" y="9"/>
                    <a:pt x="23" y="9"/>
                  </a:cubicBezTo>
                  <a:cubicBezTo>
                    <a:pt x="22" y="10"/>
                    <a:pt x="22" y="11"/>
                    <a:pt x="22" y="11"/>
                  </a:cubicBezTo>
                  <a:cubicBezTo>
                    <a:pt x="21" y="12"/>
                    <a:pt x="21" y="14"/>
                    <a:pt x="20" y="15"/>
                  </a:cubicBezTo>
                  <a:cubicBezTo>
                    <a:pt x="19" y="16"/>
                    <a:pt x="19" y="18"/>
                    <a:pt x="18" y="19"/>
                  </a:cubicBezTo>
                  <a:cubicBezTo>
                    <a:pt x="17" y="21"/>
                    <a:pt x="16" y="22"/>
                    <a:pt x="15" y="23"/>
                  </a:cubicBezTo>
                  <a:cubicBezTo>
                    <a:pt x="15" y="24"/>
                    <a:pt x="15" y="25"/>
                    <a:pt x="14" y="25"/>
                  </a:cubicBezTo>
                  <a:cubicBezTo>
                    <a:pt x="14" y="26"/>
                    <a:pt x="13" y="27"/>
                    <a:pt x="13" y="27"/>
                  </a:cubicBezTo>
                  <a:cubicBezTo>
                    <a:pt x="13" y="28"/>
                    <a:pt x="12" y="28"/>
                    <a:pt x="12" y="28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1" y="30"/>
                    <a:pt x="11" y="31"/>
                    <a:pt x="10" y="31"/>
                  </a:cubicBezTo>
                  <a:cubicBezTo>
                    <a:pt x="10" y="32"/>
                    <a:pt x="9" y="32"/>
                    <a:pt x="9" y="33"/>
                  </a:cubicBezTo>
                  <a:cubicBezTo>
                    <a:pt x="9" y="34"/>
                    <a:pt x="8" y="34"/>
                    <a:pt x="8" y="35"/>
                  </a:cubicBezTo>
                  <a:cubicBezTo>
                    <a:pt x="7" y="36"/>
                    <a:pt x="6" y="37"/>
                    <a:pt x="5" y="38"/>
                  </a:cubicBezTo>
                  <a:cubicBezTo>
                    <a:pt x="5" y="38"/>
                    <a:pt x="5" y="39"/>
                    <a:pt x="4" y="39"/>
                  </a:cubicBezTo>
                  <a:cubicBezTo>
                    <a:pt x="4" y="40"/>
                    <a:pt x="4" y="40"/>
                    <a:pt x="3" y="41"/>
                  </a:cubicBezTo>
                  <a:cubicBezTo>
                    <a:pt x="3" y="41"/>
                    <a:pt x="2" y="42"/>
                    <a:pt x="2" y="43"/>
                  </a:cubicBezTo>
                  <a:cubicBezTo>
                    <a:pt x="1" y="43"/>
                    <a:pt x="1" y="44"/>
                    <a:pt x="1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4"/>
                    <a:pt x="1" y="44"/>
                  </a:cubicBezTo>
                  <a:cubicBezTo>
                    <a:pt x="1" y="44"/>
                    <a:pt x="2" y="44"/>
                    <a:pt x="2" y="43"/>
                  </a:cubicBezTo>
                  <a:cubicBezTo>
                    <a:pt x="3" y="43"/>
                    <a:pt x="4" y="43"/>
                    <a:pt x="5" y="42"/>
                  </a:cubicBezTo>
                  <a:cubicBezTo>
                    <a:pt x="5" y="42"/>
                    <a:pt x="6" y="41"/>
                    <a:pt x="6" y="41"/>
                  </a:cubicBezTo>
                  <a:cubicBezTo>
                    <a:pt x="6" y="41"/>
                    <a:pt x="7" y="40"/>
                    <a:pt x="7" y="40"/>
                  </a:cubicBezTo>
                  <a:cubicBezTo>
                    <a:pt x="8" y="40"/>
                    <a:pt x="8" y="39"/>
                    <a:pt x="9" y="39"/>
                  </a:cubicBezTo>
                  <a:cubicBezTo>
                    <a:pt x="9" y="38"/>
                    <a:pt x="10" y="38"/>
                    <a:pt x="11" y="37"/>
                  </a:cubicBezTo>
                  <a:cubicBezTo>
                    <a:pt x="11" y="37"/>
                    <a:pt x="12" y="36"/>
                    <a:pt x="12" y="36"/>
                  </a:cubicBezTo>
                  <a:cubicBezTo>
                    <a:pt x="13" y="35"/>
                    <a:pt x="13" y="35"/>
                    <a:pt x="14" y="34"/>
                  </a:cubicBezTo>
                  <a:cubicBezTo>
                    <a:pt x="15" y="33"/>
                    <a:pt x="16" y="31"/>
                    <a:pt x="17" y="30"/>
                  </a:cubicBezTo>
                  <a:cubicBezTo>
                    <a:pt x="18" y="29"/>
                    <a:pt x="19" y="27"/>
                    <a:pt x="20" y="26"/>
                  </a:cubicBezTo>
                  <a:cubicBezTo>
                    <a:pt x="20" y="25"/>
                    <a:pt x="20" y="24"/>
                    <a:pt x="21" y="24"/>
                  </a:cubicBezTo>
                  <a:cubicBezTo>
                    <a:pt x="21" y="23"/>
                    <a:pt x="22" y="22"/>
                    <a:pt x="22" y="21"/>
                  </a:cubicBezTo>
                  <a:cubicBezTo>
                    <a:pt x="22" y="21"/>
                    <a:pt x="23" y="20"/>
                    <a:pt x="23" y="19"/>
                  </a:cubicBezTo>
                  <a:cubicBezTo>
                    <a:pt x="23" y="18"/>
                    <a:pt x="24" y="18"/>
                    <a:pt x="24" y="17"/>
                  </a:cubicBezTo>
                  <a:cubicBezTo>
                    <a:pt x="24" y="15"/>
                    <a:pt x="25" y="14"/>
                    <a:pt x="25" y="12"/>
                  </a:cubicBezTo>
                  <a:cubicBezTo>
                    <a:pt x="25" y="12"/>
                    <a:pt x="26" y="11"/>
                    <a:pt x="26" y="10"/>
                  </a:cubicBezTo>
                  <a:cubicBezTo>
                    <a:pt x="26" y="10"/>
                    <a:pt x="26" y="9"/>
                    <a:pt x="26" y="8"/>
                  </a:cubicBezTo>
                  <a:cubicBezTo>
                    <a:pt x="26" y="8"/>
                    <a:pt x="26" y="7"/>
                    <a:pt x="26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3"/>
                    <a:pt x="27" y="3"/>
                    <a:pt x="27" y="2"/>
                  </a:cubicBezTo>
                  <a:cubicBezTo>
                    <a:pt x="27" y="2"/>
                    <a:pt x="27" y="1"/>
                    <a:pt x="27" y="1"/>
                  </a:cubicBezTo>
                  <a:cubicBezTo>
                    <a:pt x="27" y="0"/>
                    <a:pt x="27" y="0"/>
                    <a:pt x="27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1" name="Freeform 461"/>
            <p:cNvSpPr/>
            <p:nvPr/>
          </p:nvSpPr>
          <p:spPr bwMode="auto">
            <a:xfrm>
              <a:off x="6267451" y="-4308475"/>
              <a:ext cx="193675" cy="84138"/>
            </a:xfrm>
            <a:custGeom>
              <a:avLst/>
              <a:gdLst>
                <a:gd name="T0" fmla="*/ 0 w 46"/>
                <a:gd name="T1" fmla="*/ 1 h 20"/>
                <a:gd name="T2" fmla="*/ 1 w 46"/>
                <a:gd name="T3" fmla="*/ 1 h 20"/>
                <a:gd name="T4" fmla="*/ 2 w 46"/>
                <a:gd name="T5" fmla="*/ 1 h 20"/>
                <a:gd name="T6" fmla="*/ 2 w 46"/>
                <a:gd name="T7" fmla="*/ 1 h 20"/>
                <a:gd name="T8" fmla="*/ 5 w 46"/>
                <a:gd name="T9" fmla="*/ 2 h 20"/>
                <a:gd name="T10" fmla="*/ 8 w 46"/>
                <a:gd name="T11" fmla="*/ 4 h 20"/>
                <a:gd name="T12" fmla="*/ 14 w 46"/>
                <a:gd name="T13" fmla="*/ 7 h 20"/>
                <a:gd name="T14" fmla="*/ 19 w 46"/>
                <a:gd name="T15" fmla="*/ 9 h 20"/>
                <a:gd name="T16" fmla="*/ 23 w 46"/>
                <a:gd name="T17" fmla="*/ 11 h 20"/>
                <a:gd name="T18" fmla="*/ 27 w 46"/>
                <a:gd name="T19" fmla="*/ 13 h 20"/>
                <a:gd name="T20" fmla="*/ 32 w 46"/>
                <a:gd name="T21" fmla="*/ 14 h 20"/>
                <a:gd name="T22" fmla="*/ 34 w 46"/>
                <a:gd name="T23" fmla="*/ 15 h 20"/>
                <a:gd name="T24" fmla="*/ 36 w 46"/>
                <a:gd name="T25" fmla="*/ 15 h 20"/>
                <a:gd name="T26" fmla="*/ 39 w 46"/>
                <a:gd name="T27" fmla="*/ 16 h 20"/>
                <a:gd name="T28" fmla="*/ 44 w 46"/>
                <a:gd name="T29" fmla="*/ 19 h 20"/>
                <a:gd name="T30" fmla="*/ 45 w 46"/>
                <a:gd name="T31" fmla="*/ 20 h 20"/>
                <a:gd name="T32" fmla="*/ 46 w 46"/>
                <a:gd name="T33" fmla="*/ 20 h 20"/>
                <a:gd name="T34" fmla="*/ 46 w 46"/>
                <a:gd name="T35" fmla="*/ 19 h 20"/>
                <a:gd name="T36" fmla="*/ 45 w 46"/>
                <a:gd name="T37" fmla="*/ 18 h 20"/>
                <a:gd name="T38" fmla="*/ 43 w 46"/>
                <a:gd name="T39" fmla="*/ 16 h 20"/>
                <a:gd name="T40" fmla="*/ 40 w 46"/>
                <a:gd name="T41" fmla="*/ 14 h 20"/>
                <a:gd name="T42" fmla="*/ 37 w 46"/>
                <a:gd name="T43" fmla="*/ 12 h 20"/>
                <a:gd name="T44" fmla="*/ 35 w 46"/>
                <a:gd name="T45" fmla="*/ 11 h 20"/>
                <a:gd name="T46" fmla="*/ 34 w 46"/>
                <a:gd name="T47" fmla="*/ 10 h 20"/>
                <a:gd name="T48" fmla="*/ 33 w 46"/>
                <a:gd name="T49" fmla="*/ 10 h 20"/>
                <a:gd name="T50" fmla="*/ 29 w 46"/>
                <a:gd name="T51" fmla="*/ 8 h 20"/>
                <a:gd name="T52" fmla="*/ 25 w 46"/>
                <a:gd name="T53" fmla="*/ 7 h 20"/>
                <a:gd name="T54" fmla="*/ 20 w 46"/>
                <a:gd name="T55" fmla="*/ 5 h 20"/>
                <a:gd name="T56" fmla="*/ 16 w 46"/>
                <a:gd name="T57" fmla="*/ 3 h 20"/>
                <a:gd name="T58" fmla="*/ 12 w 46"/>
                <a:gd name="T59" fmla="*/ 2 h 20"/>
                <a:gd name="T60" fmla="*/ 8 w 46"/>
                <a:gd name="T61" fmla="*/ 1 h 20"/>
                <a:gd name="T62" fmla="*/ 5 w 46"/>
                <a:gd name="T63" fmla="*/ 0 h 20"/>
                <a:gd name="T64" fmla="*/ 3 w 46"/>
                <a:gd name="T65" fmla="*/ 0 h 20"/>
                <a:gd name="T66" fmla="*/ 1 w 46"/>
                <a:gd name="T67" fmla="*/ 1 h 20"/>
                <a:gd name="T68" fmla="*/ 0 w 46"/>
                <a:gd name="T69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6" h="20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4" y="2"/>
                    <a:pt x="5" y="2"/>
                  </a:cubicBezTo>
                  <a:cubicBezTo>
                    <a:pt x="6" y="3"/>
                    <a:pt x="6" y="3"/>
                    <a:pt x="8" y="4"/>
                  </a:cubicBezTo>
                  <a:cubicBezTo>
                    <a:pt x="10" y="5"/>
                    <a:pt x="12" y="6"/>
                    <a:pt x="14" y="7"/>
                  </a:cubicBezTo>
                  <a:cubicBezTo>
                    <a:pt x="16" y="8"/>
                    <a:pt x="17" y="9"/>
                    <a:pt x="19" y="9"/>
                  </a:cubicBezTo>
                  <a:cubicBezTo>
                    <a:pt x="20" y="10"/>
                    <a:pt x="22" y="11"/>
                    <a:pt x="23" y="11"/>
                  </a:cubicBezTo>
                  <a:cubicBezTo>
                    <a:pt x="24" y="12"/>
                    <a:pt x="26" y="12"/>
                    <a:pt x="27" y="13"/>
                  </a:cubicBezTo>
                  <a:cubicBezTo>
                    <a:pt x="29" y="13"/>
                    <a:pt x="30" y="13"/>
                    <a:pt x="32" y="14"/>
                  </a:cubicBezTo>
                  <a:cubicBezTo>
                    <a:pt x="32" y="14"/>
                    <a:pt x="33" y="14"/>
                    <a:pt x="34" y="15"/>
                  </a:cubicBezTo>
                  <a:cubicBezTo>
                    <a:pt x="34" y="15"/>
                    <a:pt x="35" y="15"/>
                    <a:pt x="36" y="15"/>
                  </a:cubicBezTo>
                  <a:cubicBezTo>
                    <a:pt x="37" y="16"/>
                    <a:pt x="38" y="16"/>
                    <a:pt x="39" y="16"/>
                  </a:cubicBezTo>
                  <a:cubicBezTo>
                    <a:pt x="41" y="17"/>
                    <a:pt x="43" y="18"/>
                    <a:pt x="44" y="19"/>
                  </a:cubicBezTo>
                  <a:cubicBezTo>
                    <a:pt x="45" y="19"/>
                    <a:pt x="45" y="19"/>
                    <a:pt x="45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6" y="20"/>
                    <a:pt x="46" y="20"/>
                    <a:pt x="46" y="19"/>
                  </a:cubicBezTo>
                  <a:cubicBezTo>
                    <a:pt x="45" y="19"/>
                    <a:pt x="45" y="19"/>
                    <a:pt x="45" y="18"/>
                  </a:cubicBezTo>
                  <a:cubicBezTo>
                    <a:pt x="44" y="18"/>
                    <a:pt x="44" y="17"/>
                    <a:pt x="43" y="16"/>
                  </a:cubicBezTo>
                  <a:cubicBezTo>
                    <a:pt x="42" y="16"/>
                    <a:pt x="41" y="15"/>
                    <a:pt x="40" y="14"/>
                  </a:cubicBezTo>
                  <a:cubicBezTo>
                    <a:pt x="39" y="13"/>
                    <a:pt x="38" y="13"/>
                    <a:pt x="37" y="12"/>
                  </a:cubicBezTo>
                  <a:cubicBezTo>
                    <a:pt x="36" y="12"/>
                    <a:pt x="36" y="11"/>
                    <a:pt x="35" y="11"/>
                  </a:cubicBezTo>
                  <a:cubicBezTo>
                    <a:pt x="35" y="11"/>
                    <a:pt x="35" y="10"/>
                    <a:pt x="34" y="10"/>
                  </a:cubicBezTo>
                  <a:cubicBezTo>
                    <a:pt x="34" y="10"/>
                    <a:pt x="34" y="10"/>
                    <a:pt x="33" y="10"/>
                  </a:cubicBezTo>
                  <a:cubicBezTo>
                    <a:pt x="32" y="9"/>
                    <a:pt x="30" y="9"/>
                    <a:pt x="29" y="8"/>
                  </a:cubicBezTo>
                  <a:cubicBezTo>
                    <a:pt x="28" y="8"/>
                    <a:pt x="26" y="7"/>
                    <a:pt x="25" y="7"/>
                  </a:cubicBezTo>
                  <a:cubicBezTo>
                    <a:pt x="23" y="6"/>
                    <a:pt x="22" y="5"/>
                    <a:pt x="20" y="5"/>
                  </a:cubicBezTo>
                  <a:cubicBezTo>
                    <a:pt x="19" y="4"/>
                    <a:pt x="18" y="4"/>
                    <a:pt x="16" y="3"/>
                  </a:cubicBezTo>
                  <a:cubicBezTo>
                    <a:pt x="15" y="3"/>
                    <a:pt x="14" y="2"/>
                    <a:pt x="12" y="2"/>
                  </a:cubicBezTo>
                  <a:cubicBezTo>
                    <a:pt x="11" y="2"/>
                    <a:pt x="10" y="1"/>
                    <a:pt x="8" y="1"/>
                  </a:cubicBezTo>
                  <a:cubicBezTo>
                    <a:pt x="7" y="1"/>
                    <a:pt x="6" y="1"/>
                    <a:pt x="5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2" name="Freeform 462"/>
            <p:cNvSpPr/>
            <p:nvPr/>
          </p:nvSpPr>
          <p:spPr bwMode="auto">
            <a:xfrm>
              <a:off x="6232526" y="-4227512"/>
              <a:ext cx="233363" cy="66675"/>
            </a:xfrm>
            <a:custGeom>
              <a:avLst/>
              <a:gdLst>
                <a:gd name="T0" fmla="*/ 0 w 55"/>
                <a:gd name="T1" fmla="*/ 16 h 16"/>
                <a:gd name="T2" fmla="*/ 1 w 55"/>
                <a:gd name="T3" fmla="*/ 15 h 16"/>
                <a:gd name="T4" fmla="*/ 3 w 55"/>
                <a:gd name="T5" fmla="*/ 15 h 16"/>
                <a:gd name="T6" fmla="*/ 9 w 55"/>
                <a:gd name="T7" fmla="*/ 13 h 16"/>
                <a:gd name="T8" fmla="*/ 13 w 55"/>
                <a:gd name="T9" fmla="*/ 13 h 16"/>
                <a:gd name="T10" fmla="*/ 18 w 55"/>
                <a:gd name="T11" fmla="*/ 13 h 16"/>
                <a:gd name="T12" fmla="*/ 18 w 55"/>
                <a:gd name="T13" fmla="*/ 13 h 16"/>
                <a:gd name="T14" fmla="*/ 19 w 55"/>
                <a:gd name="T15" fmla="*/ 13 h 16"/>
                <a:gd name="T16" fmla="*/ 20 w 55"/>
                <a:gd name="T17" fmla="*/ 13 h 16"/>
                <a:gd name="T18" fmla="*/ 23 w 55"/>
                <a:gd name="T19" fmla="*/ 12 h 16"/>
                <a:gd name="T20" fmla="*/ 28 w 55"/>
                <a:gd name="T21" fmla="*/ 11 h 16"/>
                <a:gd name="T22" fmla="*/ 34 w 55"/>
                <a:gd name="T23" fmla="*/ 9 h 16"/>
                <a:gd name="T24" fmla="*/ 39 w 55"/>
                <a:gd name="T25" fmla="*/ 8 h 16"/>
                <a:gd name="T26" fmla="*/ 47 w 55"/>
                <a:gd name="T27" fmla="*/ 4 h 16"/>
                <a:gd name="T28" fmla="*/ 53 w 55"/>
                <a:gd name="T29" fmla="*/ 1 h 16"/>
                <a:gd name="T30" fmla="*/ 55 w 55"/>
                <a:gd name="T31" fmla="*/ 1 h 16"/>
                <a:gd name="T32" fmla="*/ 55 w 55"/>
                <a:gd name="T33" fmla="*/ 0 h 16"/>
                <a:gd name="T34" fmla="*/ 55 w 55"/>
                <a:gd name="T35" fmla="*/ 0 h 16"/>
                <a:gd name="T36" fmla="*/ 53 w 55"/>
                <a:gd name="T37" fmla="*/ 1 h 16"/>
                <a:gd name="T38" fmla="*/ 46 w 55"/>
                <a:gd name="T39" fmla="*/ 2 h 16"/>
                <a:gd name="T40" fmla="*/ 37 w 55"/>
                <a:gd name="T41" fmla="*/ 4 h 16"/>
                <a:gd name="T42" fmla="*/ 32 w 55"/>
                <a:gd name="T43" fmla="*/ 5 h 16"/>
                <a:gd name="T44" fmla="*/ 27 w 55"/>
                <a:gd name="T45" fmla="*/ 6 h 16"/>
                <a:gd name="T46" fmla="*/ 22 w 55"/>
                <a:gd name="T47" fmla="*/ 8 h 16"/>
                <a:gd name="T48" fmla="*/ 20 w 55"/>
                <a:gd name="T49" fmla="*/ 8 h 16"/>
                <a:gd name="T50" fmla="*/ 18 w 55"/>
                <a:gd name="T51" fmla="*/ 8 h 16"/>
                <a:gd name="T52" fmla="*/ 17 w 55"/>
                <a:gd name="T53" fmla="*/ 9 h 16"/>
                <a:gd name="T54" fmla="*/ 12 w 55"/>
                <a:gd name="T55" fmla="*/ 10 h 16"/>
                <a:gd name="T56" fmla="*/ 10 w 55"/>
                <a:gd name="T57" fmla="*/ 10 h 16"/>
                <a:gd name="T58" fmla="*/ 9 w 55"/>
                <a:gd name="T59" fmla="*/ 10 h 16"/>
                <a:gd name="T60" fmla="*/ 9 w 55"/>
                <a:gd name="T61" fmla="*/ 10 h 16"/>
                <a:gd name="T62" fmla="*/ 8 w 55"/>
                <a:gd name="T63" fmla="*/ 11 h 16"/>
                <a:gd name="T64" fmla="*/ 5 w 55"/>
                <a:gd name="T65" fmla="*/ 12 h 16"/>
                <a:gd name="T66" fmla="*/ 2 w 55"/>
                <a:gd name="T67" fmla="*/ 14 h 16"/>
                <a:gd name="T68" fmla="*/ 1 w 55"/>
                <a:gd name="T69" fmla="*/ 15 h 16"/>
                <a:gd name="T70" fmla="*/ 0 w 55"/>
                <a:gd name="T7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5" h="16">
                  <a:moveTo>
                    <a:pt x="0" y="16"/>
                  </a:moveTo>
                  <a:cubicBezTo>
                    <a:pt x="0" y="16"/>
                    <a:pt x="1" y="16"/>
                    <a:pt x="1" y="15"/>
                  </a:cubicBezTo>
                  <a:cubicBezTo>
                    <a:pt x="1" y="15"/>
                    <a:pt x="2" y="15"/>
                    <a:pt x="3" y="15"/>
                  </a:cubicBezTo>
                  <a:cubicBezTo>
                    <a:pt x="4" y="14"/>
                    <a:pt x="6" y="14"/>
                    <a:pt x="9" y="13"/>
                  </a:cubicBezTo>
                  <a:cubicBezTo>
                    <a:pt x="10" y="13"/>
                    <a:pt x="11" y="13"/>
                    <a:pt x="13" y="13"/>
                  </a:cubicBezTo>
                  <a:cubicBezTo>
                    <a:pt x="14" y="13"/>
                    <a:pt x="16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20" y="13"/>
                    <a:pt x="20" y="13"/>
                  </a:cubicBezTo>
                  <a:cubicBezTo>
                    <a:pt x="21" y="13"/>
                    <a:pt x="22" y="12"/>
                    <a:pt x="23" y="12"/>
                  </a:cubicBezTo>
                  <a:cubicBezTo>
                    <a:pt x="25" y="12"/>
                    <a:pt x="27" y="11"/>
                    <a:pt x="28" y="11"/>
                  </a:cubicBezTo>
                  <a:cubicBezTo>
                    <a:pt x="30" y="11"/>
                    <a:pt x="32" y="10"/>
                    <a:pt x="34" y="9"/>
                  </a:cubicBezTo>
                  <a:cubicBezTo>
                    <a:pt x="35" y="9"/>
                    <a:pt x="37" y="8"/>
                    <a:pt x="39" y="8"/>
                  </a:cubicBezTo>
                  <a:cubicBezTo>
                    <a:pt x="42" y="7"/>
                    <a:pt x="45" y="5"/>
                    <a:pt x="47" y="4"/>
                  </a:cubicBezTo>
                  <a:cubicBezTo>
                    <a:pt x="50" y="3"/>
                    <a:pt x="52" y="2"/>
                    <a:pt x="53" y="1"/>
                  </a:cubicBezTo>
                  <a:cubicBezTo>
                    <a:pt x="54" y="1"/>
                    <a:pt x="54" y="1"/>
                    <a:pt x="55" y="1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4" y="0"/>
                    <a:pt x="53" y="0"/>
                    <a:pt x="53" y="1"/>
                  </a:cubicBezTo>
                  <a:cubicBezTo>
                    <a:pt x="51" y="1"/>
                    <a:pt x="49" y="1"/>
                    <a:pt x="46" y="2"/>
                  </a:cubicBezTo>
                  <a:cubicBezTo>
                    <a:pt x="44" y="2"/>
                    <a:pt x="40" y="3"/>
                    <a:pt x="37" y="4"/>
                  </a:cubicBezTo>
                  <a:cubicBezTo>
                    <a:pt x="36" y="4"/>
                    <a:pt x="34" y="4"/>
                    <a:pt x="32" y="5"/>
                  </a:cubicBezTo>
                  <a:cubicBezTo>
                    <a:pt x="31" y="5"/>
                    <a:pt x="29" y="6"/>
                    <a:pt x="27" y="6"/>
                  </a:cubicBezTo>
                  <a:cubicBezTo>
                    <a:pt x="25" y="7"/>
                    <a:pt x="24" y="7"/>
                    <a:pt x="22" y="8"/>
                  </a:cubicBezTo>
                  <a:cubicBezTo>
                    <a:pt x="21" y="8"/>
                    <a:pt x="20" y="8"/>
                    <a:pt x="20" y="8"/>
                  </a:cubicBezTo>
                  <a:cubicBezTo>
                    <a:pt x="19" y="8"/>
                    <a:pt x="19" y="8"/>
                    <a:pt x="18" y="8"/>
                  </a:cubicBezTo>
                  <a:cubicBezTo>
                    <a:pt x="18" y="9"/>
                    <a:pt x="18" y="9"/>
                    <a:pt x="17" y="9"/>
                  </a:cubicBezTo>
                  <a:cubicBezTo>
                    <a:pt x="16" y="9"/>
                    <a:pt x="14" y="9"/>
                    <a:pt x="12" y="10"/>
                  </a:cubicBezTo>
                  <a:cubicBezTo>
                    <a:pt x="12" y="10"/>
                    <a:pt x="11" y="10"/>
                    <a:pt x="10" y="10"/>
                  </a:cubicBezTo>
                  <a:cubicBezTo>
                    <a:pt x="10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7" y="11"/>
                    <a:pt x="6" y="12"/>
                    <a:pt x="5" y="12"/>
                  </a:cubicBezTo>
                  <a:cubicBezTo>
                    <a:pt x="4" y="13"/>
                    <a:pt x="3" y="13"/>
                    <a:pt x="2" y="14"/>
                  </a:cubicBezTo>
                  <a:cubicBezTo>
                    <a:pt x="1" y="14"/>
                    <a:pt x="1" y="15"/>
                    <a:pt x="1" y="15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3" name="Freeform 463"/>
            <p:cNvSpPr/>
            <p:nvPr/>
          </p:nvSpPr>
          <p:spPr bwMode="auto">
            <a:xfrm>
              <a:off x="6346826" y="-4224337"/>
              <a:ext cx="114300" cy="93663"/>
            </a:xfrm>
            <a:custGeom>
              <a:avLst/>
              <a:gdLst>
                <a:gd name="T0" fmla="*/ 27 w 27"/>
                <a:gd name="T1" fmla="*/ 0 h 22"/>
                <a:gd name="T2" fmla="*/ 25 w 27"/>
                <a:gd name="T3" fmla="*/ 1 h 22"/>
                <a:gd name="T4" fmla="*/ 22 w 27"/>
                <a:gd name="T5" fmla="*/ 4 h 22"/>
                <a:gd name="T6" fmla="*/ 18 w 27"/>
                <a:gd name="T7" fmla="*/ 7 h 22"/>
                <a:gd name="T8" fmla="*/ 16 w 27"/>
                <a:gd name="T9" fmla="*/ 9 h 22"/>
                <a:gd name="T10" fmla="*/ 14 w 27"/>
                <a:gd name="T11" fmla="*/ 11 h 22"/>
                <a:gd name="T12" fmla="*/ 11 w 27"/>
                <a:gd name="T13" fmla="*/ 14 h 22"/>
                <a:gd name="T14" fmla="*/ 9 w 27"/>
                <a:gd name="T15" fmla="*/ 16 h 22"/>
                <a:gd name="T16" fmla="*/ 4 w 27"/>
                <a:gd name="T17" fmla="*/ 19 h 22"/>
                <a:gd name="T18" fmla="*/ 1 w 27"/>
                <a:gd name="T19" fmla="*/ 21 h 22"/>
                <a:gd name="T20" fmla="*/ 0 w 27"/>
                <a:gd name="T21" fmla="*/ 22 h 22"/>
                <a:gd name="T22" fmla="*/ 2 w 27"/>
                <a:gd name="T23" fmla="*/ 22 h 22"/>
                <a:gd name="T24" fmla="*/ 3 w 27"/>
                <a:gd name="T25" fmla="*/ 21 h 22"/>
                <a:gd name="T26" fmla="*/ 5 w 27"/>
                <a:gd name="T27" fmla="*/ 20 h 22"/>
                <a:gd name="T28" fmla="*/ 8 w 27"/>
                <a:gd name="T29" fmla="*/ 19 h 22"/>
                <a:gd name="T30" fmla="*/ 10 w 27"/>
                <a:gd name="T31" fmla="*/ 18 h 22"/>
                <a:gd name="T32" fmla="*/ 13 w 27"/>
                <a:gd name="T33" fmla="*/ 16 h 22"/>
                <a:gd name="T34" fmla="*/ 15 w 27"/>
                <a:gd name="T35" fmla="*/ 14 h 22"/>
                <a:gd name="T36" fmla="*/ 18 w 27"/>
                <a:gd name="T37" fmla="*/ 11 h 22"/>
                <a:gd name="T38" fmla="*/ 20 w 27"/>
                <a:gd name="T39" fmla="*/ 9 h 22"/>
                <a:gd name="T40" fmla="*/ 22 w 27"/>
                <a:gd name="T41" fmla="*/ 7 h 22"/>
                <a:gd name="T42" fmla="*/ 24 w 27"/>
                <a:gd name="T43" fmla="*/ 5 h 22"/>
                <a:gd name="T44" fmla="*/ 25 w 27"/>
                <a:gd name="T45" fmla="*/ 3 h 22"/>
                <a:gd name="T46" fmla="*/ 26 w 27"/>
                <a:gd name="T47" fmla="*/ 1 h 22"/>
                <a:gd name="T48" fmla="*/ 27 w 27"/>
                <a:gd name="T4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" h="22">
                  <a:moveTo>
                    <a:pt x="27" y="0"/>
                  </a:moveTo>
                  <a:cubicBezTo>
                    <a:pt x="27" y="0"/>
                    <a:pt x="26" y="0"/>
                    <a:pt x="25" y="1"/>
                  </a:cubicBezTo>
                  <a:cubicBezTo>
                    <a:pt x="25" y="2"/>
                    <a:pt x="24" y="2"/>
                    <a:pt x="22" y="4"/>
                  </a:cubicBezTo>
                  <a:cubicBezTo>
                    <a:pt x="21" y="5"/>
                    <a:pt x="20" y="6"/>
                    <a:pt x="18" y="7"/>
                  </a:cubicBezTo>
                  <a:cubicBezTo>
                    <a:pt x="18" y="8"/>
                    <a:pt x="17" y="9"/>
                    <a:pt x="16" y="9"/>
                  </a:cubicBezTo>
                  <a:cubicBezTo>
                    <a:pt x="15" y="10"/>
                    <a:pt x="14" y="11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4"/>
                    <a:pt x="10" y="15"/>
                    <a:pt x="9" y="16"/>
                  </a:cubicBezTo>
                  <a:cubicBezTo>
                    <a:pt x="7" y="17"/>
                    <a:pt x="6" y="18"/>
                    <a:pt x="4" y="19"/>
                  </a:cubicBezTo>
                  <a:cubicBezTo>
                    <a:pt x="3" y="20"/>
                    <a:pt x="2" y="21"/>
                    <a:pt x="1" y="21"/>
                  </a:cubicBezTo>
                  <a:cubicBezTo>
                    <a:pt x="1" y="22"/>
                    <a:pt x="0" y="22"/>
                    <a:pt x="0" y="22"/>
                  </a:cubicBezTo>
                  <a:cubicBezTo>
                    <a:pt x="0" y="22"/>
                    <a:pt x="1" y="22"/>
                    <a:pt x="2" y="22"/>
                  </a:cubicBezTo>
                  <a:cubicBezTo>
                    <a:pt x="2" y="22"/>
                    <a:pt x="3" y="22"/>
                    <a:pt x="3" y="21"/>
                  </a:cubicBezTo>
                  <a:cubicBezTo>
                    <a:pt x="4" y="21"/>
                    <a:pt x="5" y="21"/>
                    <a:pt x="5" y="20"/>
                  </a:cubicBezTo>
                  <a:cubicBezTo>
                    <a:pt x="6" y="20"/>
                    <a:pt x="7" y="20"/>
                    <a:pt x="8" y="19"/>
                  </a:cubicBezTo>
                  <a:cubicBezTo>
                    <a:pt x="8" y="19"/>
                    <a:pt x="9" y="18"/>
                    <a:pt x="10" y="18"/>
                  </a:cubicBezTo>
                  <a:cubicBezTo>
                    <a:pt x="11" y="17"/>
                    <a:pt x="12" y="16"/>
                    <a:pt x="13" y="16"/>
                  </a:cubicBezTo>
                  <a:cubicBezTo>
                    <a:pt x="14" y="15"/>
                    <a:pt x="15" y="14"/>
                    <a:pt x="15" y="14"/>
                  </a:cubicBezTo>
                  <a:cubicBezTo>
                    <a:pt x="16" y="13"/>
                    <a:pt x="17" y="12"/>
                    <a:pt x="18" y="11"/>
                  </a:cubicBezTo>
                  <a:cubicBezTo>
                    <a:pt x="19" y="11"/>
                    <a:pt x="19" y="10"/>
                    <a:pt x="20" y="9"/>
                  </a:cubicBezTo>
                  <a:cubicBezTo>
                    <a:pt x="21" y="8"/>
                    <a:pt x="21" y="8"/>
                    <a:pt x="22" y="7"/>
                  </a:cubicBezTo>
                  <a:cubicBezTo>
                    <a:pt x="23" y="6"/>
                    <a:pt x="23" y="5"/>
                    <a:pt x="24" y="5"/>
                  </a:cubicBezTo>
                  <a:cubicBezTo>
                    <a:pt x="24" y="4"/>
                    <a:pt x="25" y="3"/>
                    <a:pt x="25" y="3"/>
                  </a:cubicBezTo>
                  <a:cubicBezTo>
                    <a:pt x="25" y="2"/>
                    <a:pt x="26" y="2"/>
                    <a:pt x="26" y="1"/>
                  </a:cubicBezTo>
                  <a:cubicBezTo>
                    <a:pt x="26" y="0"/>
                    <a:pt x="27" y="0"/>
                    <a:pt x="27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4" name="Freeform 464"/>
            <p:cNvSpPr/>
            <p:nvPr/>
          </p:nvSpPr>
          <p:spPr bwMode="auto">
            <a:xfrm>
              <a:off x="6296026" y="-4244975"/>
              <a:ext cx="165100" cy="20638"/>
            </a:xfrm>
            <a:custGeom>
              <a:avLst/>
              <a:gdLst>
                <a:gd name="T0" fmla="*/ 0 w 39"/>
                <a:gd name="T1" fmla="*/ 1 h 5"/>
                <a:gd name="T2" fmla="*/ 2 w 39"/>
                <a:gd name="T3" fmla="*/ 1 h 5"/>
                <a:gd name="T4" fmla="*/ 6 w 39"/>
                <a:gd name="T5" fmla="*/ 1 h 5"/>
                <a:gd name="T6" fmla="*/ 12 w 39"/>
                <a:gd name="T7" fmla="*/ 2 h 5"/>
                <a:gd name="T8" fmla="*/ 16 w 39"/>
                <a:gd name="T9" fmla="*/ 2 h 5"/>
                <a:gd name="T10" fmla="*/ 20 w 39"/>
                <a:gd name="T11" fmla="*/ 3 h 5"/>
                <a:gd name="T12" fmla="*/ 33 w 39"/>
                <a:gd name="T13" fmla="*/ 4 h 5"/>
                <a:gd name="T14" fmla="*/ 38 w 39"/>
                <a:gd name="T15" fmla="*/ 5 h 5"/>
                <a:gd name="T16" fmla="*/ 39 w 39"/>
                <a:gd name="T17" fmla="*/ 5 h 5"/>
                <a:gd name="T18" fmla="*/ 38 w 39"/>
                <a:gd name="T19" fmla="*/ 4 h 5"/>
                <a:gd name="T20" fmla="*/ 36 w 39"/>
                <a:gd name="T21" fmla="*/ 4 h 5"/>
                <a:gd name="T22" fmla="*/ 34 w 39"/>
                <a:gd name="T23" fmla="*/ 3 h 5"/>
                <a:gd name="T24" fmla="*/ 31 w 39"/>
                <a:gd name="T25" fmla="*/ 2 h 5"/>
                <a:gd name="T26" fmla="*/ 27 w 39"/>
                <a:gd name="T27" fmla="*/ 1 h 5"/>
                <a:gd name="T28" fmla="*/ 24 w 39"/>
                <a:gd name="T29" fmla="*/ 1 h 5"/>
                <a:gd name="T30" fmla="*/ 20 w 39"/>
                <a:gd name="T31" fmla="*/ 0 h 5"/>
                <a:gd name="T32" fmla="*/ 16 w 39"/>
                <a:gd name="T33" fmla="*/ 0 h 5"/>
                <a:gd name="T34" fmla="*/ 13 w 39"/>
                <a:gd name="T35" fmla="*/ 0 h 5"/>
                <a:gd name="T36" fmla="*/ 9 w 39"/>
                <a:gd name="T37" fmla="*/ 0 h 5"/>
                <a:gd name="T38" fmla="*/ 6 w 39"/>
                <a:gd name="T39" fmla="*/ 0 h 5"/>
                <a:gd name="T40" fmla="*/ 4 w 39"/>
                <a:gd name="T41" fmla="*/ 0 h 5"/>
                <a:gd name="T42" fmla="*/ 2 w 39"/>
                <a:gd name="T43" fmla="*/ 0 h 5"/>
                <a:gd name="T44" fmla="*/ 0 w 39"/>
                <a:gd name="T4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9" h="5">
                  <a:moveTo>
                    <a:pt x="0" y="1"/>
                  </a:move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4" y="1"/>
                    <a:pt x="6" y="1"/>
                  </a:cubicBezTo>
                  <a:cubicBezTo>
                    <a:pt x="8" y="2"/>
                    <a:pt x="10" y="2"/>
                    <a:pt x="12" y="2"/>
                  </a:cubicBezTo>
                  <a:cubicBezTo>
                    <a:pt x="14" y="2"/>
                    <a:pt x="15" y="2"/>
                    <a:pt x="16" y="2"/>
                  </a:cubicBezTo>
                  <a:cubicBezTo>
                    <a:pt x="17" y="3"/>
                    <a:pt x="18" y="3"/>
                    <a:pt x="20" y="3"/>
                  </a:cubicBezTo>
                  <a:cubicBezTo>
                    <a:pt x="25" y="3"/>
                    <a:pt x="29" y="4"/>
                    <a:pt x="33" y="4"/>
                  </a:cubicBezTo>
                  <a:cubicBezTo>
                    <a:pt x="35" y="5"/>
                    <a:pt x="37" y="5"/>
                    <a:pt x="38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8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5" y="3"/>
                    <a:pt x="34" y="3"/>
                    <a:pt x="34" y="3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30" y="2"/>
                    <a:pt x="28" y="1"/>
                    <a:pt x="27" y="1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3" y="0"/>
                    <a:pt x="21" y="0"/>
                    <a:pt x="20" y="0"/>
                  </a:cubicBezTo>
                  <a:cubicBezTo>
                    <a:pt x="19" y="0"/>
                    <a:pt x="17" y="0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5" name="Freeform 465"/>
            <p:cNvSpPr/>
            <p:nvPr/>
          </p:nvSpPr>
          <p:spPr bwMode="auto">
            <a:xfrm>
              <a:off x="6432551" y="-4291012"/>
              <a:ext cx="84138" cy="134938"/>
            </a:xfrm>
            <a:custGeom>
              <a:avLst/>
              <a:gdLst>
                <a:gd name="T0" fmla="*/ 17 w 20"/>
                <a:gd name="T1" fmla="*/ 12 h 32"/>
                <a:gd name="T2" fmla="*/ 0 w 20"/>
                <a:gd name="T3" fmla="*/ 0 h 32"/>
                <a:gd name="T4" fmla="*/ 10 w 20"/>
                <a:gd name="T5" fmla="*/ 32 h 32"/>
                <a:gd name="T6" fmla="*/ 17 w 20"/>
                <a:gd name="T7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32">
                  <a:moveTo>
                    <a:pt x="17" y="12"/>
                  </a:moveTo>
                  <a:cubicBezTo>
                    <a:pt x="12" y="6"/>
                    <a:pt x="7" y="2"/>
                    <a:pt x="0" y="0"/>
                  </a:cubicBezTo>
                  <a:cubicBezTo>
                    <a:pt x="0" y="0"/>
                    <a:pt x="4" y="24"/>
                    <a:pt x="10" y="32"/>
                  </a:cubicBezTo>
                  <a:cubicBezTo>
                    <a:pt x="10" y="32"/>
                    <a:pt x="20" y="20"/>
                    <a:pt x="17" y="1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6" name="Freeform 466"/>
            <p:cNvSpPr/>
            <p:nvPr/>
          </p:nvSpPr>
          <p:spPr bwMode="auto">
            <a:xfrm>
              <a:off x="6486526" y="-4778375"/>
              <a:ext cx="1068388" cy="558800"/>
            </a:xfrm>
            <a:custGeom>
              <a:avLst/>
              <a:gdLst>
                <a:gd name="T0" fmla="*/ 1 w 252"/>
                <a:gd name="T1" fmla="*/ 132 h 132"/>
                <a:gd name="T2" fmla="*/ 0 w 252"/>
                <a:gd name="T3" fmla="*/ 127 h 132"/>
                <a:gd name="T4" fmla="*/ 249 w 252"/>
                <a:gd name="T5" fmla="*/ 0 h 132"/>
                <a:gd name="T6" fmla="*/ 252 w 252"/>
                <a:gd name="T7" fmla="*/ 3 h 132"/>
                <a:gd name="T8" fmla="*/ 1 w 252"/>
                <a:gd name="T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32">
                  <a:moveTo>
                    <a:pt x="1" y="132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14" y="124"/>
                    <a:pt x="218" y="27"/>
                    <a:pt x="249" y="0"/>
                  </a:cubicBezTo>
                  <a:cubicBezTo>
                    <a:pt x="252" y="3"/>
                    <a:pt x="252" y="3"/>
                    <a:pt x="252" y="3"/>
                  </a:cubicBezTo>
                  <a:cubicBezTo>
                    <a:pt x="220" y="32"/>
                    <a:pt x="16" y="129"/>
                    <a:pt x="1" y="13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7" name="Freeform 467"/>
            <p:cNvSpPr/>
            <p:nvPr/>
          </p:nvSpPr>
          <p:spPr bwMode="auto">
            <a:xfrm>
              <a:off x="6648451" y="-4202112"/>
              <a:ext cx="322263" cy="350838"/>
            </a:xfrm>
            <a:custGeom>
              <a:avLst/>
              <a:gdLst>
                <a:gd name="T0" fmla="*/ 61 w 76"/>
                <a:gd name="T1" fmla="*/ 13 h 83"/>
                <a:gd name="T2" fmla="*/ 2 w 76"/>
                <a:gd name="T3" fmla="*/ 26 h 83"/>
                <a:gd name="T4" fmla="*/ 19 w 76"/>
                <a:gd name="T5" fmla="*/ 38 h 83"/>
                <a:gd name="T6" fmla="*/ 16 w 76"/>
                <a:gd name="T7" fmla="*/ 63 h 83"/>
                <a:gd name="T8" fmla="*/ 44 w 76"/>
                <a:gd name="T9" fmla="*/ 57 h 83"/>
                <a:gd name="T10" fmla="*/ 60 w 76"/>
                <a:gd name="T11" fmla="*/ 78 h 83"/>
                <a:gd name="T12" fmla="*/ 61 w 76"/>
                <a:gd name="T13" fmla="*/ 1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3">
                  <a:moveTo>
                    <a:pt x="61" y="13"/>
                  </a:moveTo>
                  <a:cubicBezTo>
                    <a:pt x="61" y="13"/>
                    <a:pt x="3" y="0"/>
                    <a:pt x="2" y="26"/>
                  </a:cubicBezTo>
                  <a:cubicBezTo>
                    <a:pt x="0" y="43"/>
                    <a:pt x="19" y="38"/>
                    <a:pt x="19" y="38"/>
                  </a:cubicBezTo>
                  <a:cubicBezTo>
                    <a:pt x="19" y="38"/>
                    <a:pt x="5" y="51"/>
                    <a:pt x="16" y="63"/>
                  </a:cubicBezTo>
                  <a:cubicBezTo>
                    <a:pt x="27" y="75"/>
                    <a:pt x="44" y="57"/>
                    <a:pt x="44" y="57"/>
                  </a:cubicBezTo>
                  <a:cubicBezTo>
                    <a:pt x="44" y="57"/>
                    <a:pt x="44" y="72"/>
                    <a:pt x="60" y="78"/>
                  </a:cubicBezTo>
                  <a:cubicBezTo>
                    <a:pt x="76" y="83"/>
                    <a:pt x="74" y="34"/>
                    <a:pt x="61" y="13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8" name="Freeform 468"/>
            <p:cNvSpPr/>
            <p:nvPr/>
          </p:nvSpPr>
          <p:spPr bwMode="auto">
            <a:xfrm>
              <a:off x="6894514" y="-4122737"/>
              <a:ext cx="28575" cy="215900"/>
            </a:xfrm>
            <a:custGeom>
              <a:avLst/>
              <a:gdLst>
                <a:gd name="T0" fmla="*/ 0 w 7"/>
                <a:gd name="T1" fmla="*/ 0 h 51"/>
                <a:gd name="T2" fmla="*/ 0 w 7"/>
                <a:gd name="T3" fmla="*/ 0 h 51"/>
                <a:gd name="T4" fmla="*/ 0 w 7"/>
                <a:gd name="T5" fmla="*/ 2 h 51"/>
                <a:gd name="T6" fmla="*/ 1 w 7"/>
                <a:gd name="T7" fmla="*/ 4 h 51"/>
                <a:gd name="T8" fmla="*/ 1 w 7"/>
                <a:gd name="T9" fmla="*/ 8 h 51"/>
                <a:gd name="T10" fmla="*/ 1 w 7"/>
                <a:gd name="T11" fmla="*/ 10 h 51"/>
                <a:gd name="T12" fmla="*/ 2 w 7"/>
                <a:gd name="T13" fmla="*/ 12 h 51"/>
                <a:gd name="T14" fmla="*/ 2 w 7"/>
                <a:gd name="T15" fmla="*/ 16 h 51"/>
                <a:gd name="T16" fmla="*/ 2 w 7"/>
                <a:gd name="T17" fmla="*/ 21 h 51"/>
                <a:gd name="T18" fmla="*/ 2 w 7"/>
                <a:gd name="T19" fmla="*/ 25 h 51"/>
                <a:gd name="T20" fmla="*/ 2 w 7"/>
                <a:gd name="T21" fmla="*/ 28 h 51"/>
                <a:gd name="T22" fmla="*/ 2 w 7"/>
                <a:gd name="T23" fmla="*/ 30 h 51"/>
                <a:gd name="T24" fmla="*/ 2 w 7"/>
                <a:gd name="T25" fmla="*/ 31 h 51"/>
                <a:gd name="T26" fmla="*/ 2 w 7"/>
                <a:gd name="T27" fmla="*/ 33 h 51"/>
                <a:gd name="T28" fmla="*/ 2 w 7"/>
                <a:gd name="T29" fmla="*/ 35 h 51"/>
                <a:gd name="T30" fmla="*/ 2 w 7"/>
                <a:gd name="T31" fmla="*/ 37 h 51"/>
                <a:gd name="T32" fmla="*/ 2 w 7"/>
                <a:gd name="T33" fmla="*/ 39 h 51"/>
                <a:gd name="T34" fmla="*/ 1 w 7"/>
                <a:gd name="T35" fmla="*/ 43 h 51"/>
                <a:gd name="T36" fmla="*/ 1 w 7"/>
                <a:gd name="T37" fmla="*/ 45 h 51"/>
                <a:gd name="T38" fmla="*/ 1 w 7"/>
                <a:gd name="T39" fmla="*/ 46 h 51"/>
                <a:gd name="T40" fmla="*/ 1 w 7"/>
                <a:gd name="T41" fmla="*/ 49 h 51"/>
                <a:gd name="T42" fmla="*/ 1 w 7"/>
                <a:gd name="T43" fmla="*/ 51 h 51"/>
                <a:gd name="T44" fmla="*/ 0 w 7"/>
                <a:gd name="T45" fmla="*/ 51 h 51"/>
                <a:gd name="T46" fmla="*/ 1 w 7"/>
                <a:gd name="T47" fmla="*/ 51 h 51"/>
                <a:gd name="T48" fmla="*/ 2 w 7"/>
                <a:gd name="T49" fmla="*/ 49 h 51"/>
                <a:gd name="T50" fmla="*/ 3 w 7"/>
                <a:gd name="T51" fmla="*/ 47 h 51"/>
                <a:gd name="T52" fmla="*/ 4 w 7"/>
                <a:gd name="T53" fmla="*/ 45 h 51"/>
                <a:gd name="T54" fmla="*/ 4 w 7"/>
                <a:gd name="T55" fmla="*/ 44 h 51"/>
                <a:gd name="T56" fmla="*/ 5 w 7"/>
                <a:gd name="T57" fmla="*/ 42 h 51"/>
                <a:gd name="T58" fmla="*/ 5 w 7"/>
                <a:gd name="T59" fmla="*/ 40 h 51"/>
                <a:gd name="T60" fmla="*/ 6 w 7"/>
                <a:gd name="T61" fmla="*/ 38 h 51"/>
                <a:gd name="T62" fmla="*/ 6 w 7"/>
                <a:gd name="T63" fmla="*/ 35 h 51"/>
                <a:gd name="T64" fmla="*/ 7 w 7"/>
                <a:gd name="T65" fmla="*/ 30 h 51"/>
                <a:gd name="T66" fmla="*/ 7 w 7"/>
                <a:gd name="T67" fmla="*/ 25 h 51"/>
                <a:gd name="T68" fmla="*/ 7 w 7"/>
                <a:gd name="T69" fmla="*/ 23 h 51"/>
                <a:gd name="T70" fmla="*/ 7 w 7"/>
                <a:gd name="T71" fmla="*/ 20 h 51"/>
                <a:gd name="T72" fmla="*/ 7 w 7"/>
                <a:gd name="T73" fmla="*/ 18 h 51"/>
                <a:gd name="T74" fmla="*/ 6 w 7"/>
                <a:gd name="T75" fmla="*/ 15 h 51"/>
                <a:gd name="T76" fmla="*/ 5 w 7"/>
                <a:gd name="T77" fmla="*/ 11 h 51"/>
                <a:gd name="T78" fmla="*/ 4 w 7"/>
                <a:gd name="T79" fmla="*/ 9 h 51"/>
                <a:gd name="T80" fmla="*/ 4 w 7"/>
                <a:gd name="T81" fmla="*/ 7 h 51"/>
                <a:gd name="T82" fmla="*/ 3 w 7"/>
                <a:gd name="T83" fmla="*/ 5 h 51"/>
                <a:gd name="T84" fmla="*/ 2 w 7"/>
                <a:gd name="T85" fmla="*/ 4 h 51"/>
                <a:gd name="T86" fmla="*/ 2 w 7"/>
                <a:gd name="T87" fmla="*/ 3 h 51"/>
                <a:gd name="T88" fmla="*/ 1 w 7"/>
                <a:gd name="T89" fmla="*/ 2 h 51"/>
                <a:gd name="T90" fmla="*/ 0 w 7"/>
                <a:gd name="T91" fmla="*/ 0 h 51"/>
                <a:gd name="T92" fmla="*/ 0 w 7"/>
                <a:gd name="T9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" h="5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3"/>
                    <a:pt x="1" y="3"/>
                    <a:pt x="1" y="4"/>
                  </a:cubicBezTo>
                  <a:cubicBezTo>
                    <a:pt x="1" y="5"/>
                    <a:pt x="1" y="7"/>
                    <a:pt x="1" y="8"/>
                  </a:cubicBezTo>
                  <a:cubicBezTo>
                    <a:pt x="1" y="8"/>
                    <a:pt x="1" y="9"/>
                    <a:pt x="1" y="10"/>
                  </a:cubicBezTo>
                  <a:cubicBezTo>
                    <a:pt x="1" y="10"/>
                    <a:pt x="1" y="11"/>
                    <a:pt x="2" y="12"/>
                  </a:cubicBezTo>
                  <a:cubicBezTo>
                    <a:pt x="2" y="13"/>
                    <a:pt x="2" y="15"/>
                    <a:pt x="2" y="16"/>
                  </a:cubicBezTo>
                  <a:cubicBezTo>
                    <a:pt x="2" y="18"/>
                    <a:pt x="2" y="19"/>
                    <a:pt x="2" y="21"/>
                  </a:cubicBezTo>
                  <a:cubicBezTo>
                    <a:pt x="2" y="22"/>
                    <a:pt x="2" y="24"/>
                    <a:pt x="2" y="25"/>
                  </a:cubicBezTo>
                  <a:cubicBezTo>
                    <a:pt x="2" y="26"/>
                    <a:pt x="2" y="27"/>
                    <a:pt x="2" y="28"/>
                  </a:cubicBezTo>
                  <a:cubicBezTo>
                    <a:pt x="2" y="29"/>
                    <a:pt x="2" y="29"/>
                    <a:pt x="2" y="30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2"/>
                    <a:pt x="2" y="32"/>
                    <a:pt x="2" y="33"/>
                  </a:cubicBezTo>
                  <a:cubicBezTo>
                    <a:pt x="2" y="33"/>
                    <a:pt x="2" y="34"/>
                    <a:pt x="2" y="35"/>
                  </a:cubicBezTo>
                  <a:cubicBezTo>
                    <a:pt x="2" y="36"/>
                    <a:pt x="2" y="36"/>
                    <a:pt x="2" y="37"/>
                  </a:cubicBezTo>
                  <a:cubicBezTo>
                    <a:pt x="2" y="38"/>
                    <a:pt x="2" y="39"/>
                    <a:pt x="2" y="39"/>
                  </a:cubicBezTo>
                  <a:cubicBezTo>
                    <a:pt x="2" y="41"/>
                    <a:pt x="2" y="42"/>
                    <a:pt x="1" y="43"/>
                  </a:cubicBezTo>
                  <a:cubicBezTo>
                    <a:pt x="1" y="44"/>
                    <a:pt x="1" y="44"/>
                    <a:pt x="1" y="45"/>
                  </a:cubicBezTo>
                  <a:cubicBezTo>
                    <a:pt x="1" y="45"/>
                    <a:pt x="1" y="46"/>
                    <a:pt x="1" y="46"/>
                  </a:cubicBezTo>
                  <a:cubicBezTo>
                    <a:pt x="1" y="47"/>
                    <a:pt x="1" y="48"/>
                    <a:pt x="1" y="49"/>
                  </a:cubicBezTo>
                  <a:cubicBezTo>
                    <a:pt x="1" y="50"/>
                    <a:pt x="1" y="50"/>
                    <a:pt x="1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1" y="51"/>
                    <a:pt x="1" y="51"/>
                  </a:cubicBezTo>
                  <a:cubicBezTo>
                    <a:pt x="1" y="50"/>
                    <a:pt x="1" y="50"/>
                    <a:pt x="2" y="49"/>
                  </a:cubicBezTo>
                  <a:cubicBezTo>
                    <a:pt x="2" y="49"/>
                    <a:pt x="2" y="48"/>
                    <a:pt x="3" y="47"/>
                  </a:cubicBezTo>
                  <a:cubicBezTo>
                    <a:pt x="3" y="46"/>
                    <a:pt x="3" y="46"/>
                    <a:pt x="4" y="45"/>
                  </a:cubicBezTo>
                  <a:cubicBezTo>
                    <a:pt x="4" y="45"/>
                    <a:pt x="4" y="44"/>
                    <a:pt x="4" y="44"/>
                  </a:cubicBezTo>
                  <a:cubicBezTo>
                    <a:pt x="4" y="43"/>
                    <a:pt x="5" y="43"/>
                    <a:pt x="5" y="42"/>
                  </a:cubicBezTo>
                  <a:cubicBezTo>
                    <a:pt x="5" y="41"/>
                    <a:pt x="5" y="41"/>
                    <a:pt x="5" y="40"/>
                  </a:cubicBezTo>
                  <a:cubicBezTo>
                    <a:pt x="6" y="39"/>
                    <a:pt x="6" y="38"/>
                    <a:pt x="6" y="38"/>
                  </a:cubicBezTo>
                  <a:cubicBezTo>
                    <a:pt x="6" y="37"/>
                    <a:pt x="6" y="36"/>
                    <a:pt x="6" y="35"/>
                  </a:cubicBezTo>
                  <a:cubicBezTo>
                    <a:pt x="7" y="34"/>
                    <a:pt x="7" y="32"/>
                    <a:pt x="7" y="30"/>
                  </a:cubicBezTo>
                  <a:cubicBezTo>
                    <a:pt x="7" y="29"/>
                    <a:pt x="7" y="27"/>
                    <a:pt x="7" y="25"/>
                  </a:cubicBezTo>
                  <a:cubicBezTo>
                    <a:pt x="7" y="25"/>
                    <a:pt x="7" y="24"/>
                    <a:pt x="7" y="23"/>
                  </a:cubicBezTo>
                  <a:cubicBezTo>
                    <a:pt x="7" y="22"/>
                    <a:pt x="7" y="21"/>
                    <a:pt x="7" y="20"/>
                  </a:cubicBezTo>
                  <a:cubicBezTo>
                    <a:pt x="7" y="19"/>
                    <a:pt x="7" y="19"/>
                    <a:pt x="7" y="18"/>
                  </a:cubicBezTo>
                  <a:cubicBezTo>
                    <a:pt x="6" y="17"/>
                    <a:pt x="6" y="16"/>
                    <a:pt x="6" y="15"/>
                  </a:cubicBezTo>
                  <a:cubicBezTo>
                    <a:pt x="6" y="14"/>
                    <a:pt x="6" y="12"/>
                    <a:pt x="5" y="11"/>
                  </a:cubicBezTo>
                  <a:cubicBezTo>
                    <a:pt x="5" y="10"/>
                    <a:pt x="5" y="10"/>
                    <a:pt x="4" y="9"/>
                  </a:cubicBezTo>
                  <a:cubicBezTo>
                    <a:pt x="4" y="8"/>
                    <a:pt x="4" y="8"/>
                    <a:pt x="4" y="7"/>
                  </a:cubicBezTo>
                  <a:cubicBezTo>
                    <a:pt x="4" y="7"/>
                    <a:pt x="3" y="6"/>
                    <a:pt x="3" y="5"/>
                  </a:cubicBezTo>
                  <a:cubicBezTo>
                    <a:pt x="3" y="5"/>
                    <a:pt x="3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9" name="Freeform 469"/>
            <p:cNvSpPr/>
            <p:nvPr/>
          </p:nvSpPr>
          <p:spPr bwMode="auto">
            <a:xfrm>
              <a:off x="6686551" y="-4135437"/>
              <a:ext cx="207963" cy="42863"/>
            </a:xfrm>
            <a:custGeom>
              <a:avLst/>
              <a:gdLst>
                <a:gd name="T0" fmla="*/ 0 w 49"/>
                <a:gd name="T1" fmla="*/ 10 h 10"/>
                <a:gd name="T2" fmla="*/ 1 w 49"/>
                <a:gd name="T3" fmla="*/ 10 h 10"/>
                <a:gd name="T4" fmla="*/ 1 w 49"/>
                <a:gd name="T5" fmla="*/ 10 h 10"/>
                <a:gd name="T6" fmla="*/ 2 w 49"/>
                <a:gd name="T7" fmla="*/ 9 h 10"/>
                <a:gd name="T8" fmla="*/ 5 w 49"/>
                <a:gd name="T9" fmla="*/ 9 h 10"/>
                <a:gd name="T10" fmla="*/ 8 w 49"/>
                <a:gd name="T11" fmla="*/ 8 h 10"/>
                <a:gd name="T12" fmla="*/ 16 w 49"/>
                <a:gd name="T13" fmla="*/ 8 h 10"/>
                <a:gd name="T14" fmla="*/ 20 w 49"/>
                <a:gd name="T15" fmla="*/ 8 h 10"/>
                <a:gd name="T16" fmla="*/ 25 w 49"/>
                <a:gd name="T17" fmla="*/ 7 h 10"/>
                <a:gd name="T18" fmla="*/ 29 w 49"/>
                <a:gd name="T19" fmla="*/ 6 h 10"/>
                <a:gd name="T20" fmla="*/ 34 w 49"/>
                <a:gd name="T21" fmla="*/ 5 h 10"/>
                <a:gd name="T22" fmla="*/ 36 w 49"/>
                <a:gd name="T23" fmla="*/ 4 h 10"/>
                <a:gd name="T24" fmla="*/ 38 w 49"/>
                <a:gd name="T25" fmla="*/ 4 h 10"/>
                <a:gd name="T26" fmla="*/ 41 w 49"/>
                <a:gd name="T27" fmla="*/ 3 h 10"/>
                <a:gd name="T28" fmla="*/ 47 w 49"/>
                <a:gd name="T29" fmla="*/ 3 h 10"/>
                <a:gd name="T30" fmla="*/ 48 w 49"/>
                <a:gd name="T31" fmla="*/ 3 h 10"/>
                <a:gd name="T32" fmla="*/ 49 w 49"/>
                <a:gd name="T33" fmla="*/ 3 h 10"/>
                <a:gd name="T34" fmla="*/ 48 w 49"/>
                <a:gd name="T35" fmla="*/ 2 h 10"/>
                <a:gd name="T36" fmla="*/ 47 w 49"/>
                <a:gd name="T37" fmla="*/ 2 h 10"/>
                <a:gd name="T38" fmla="*/ 45 w 49"/>
                <a:gd name="T39" fmla="*/ 1 h 10"/>
                <a:gd name="T40" fmla="*/ 41 w 49"/>
                <a:gd name="T41" fmla="*/ 0 h 10"/>
                <a:gd name="T42" fmla="*/ 37 w 49"/>
                <a:gd name="T43" fmla="*/ 0 h 10"/>
                <a:gd name="T44" fmla="*/ 35 w 49"/>
                <a:gd name="T45" fmla="*/ 0 h 10"/>
                <a:gd name="T46" fmla="*/ 34 w 49"/>
                <a:gd name="T47" fmla="*/ 0 h 10"/>
                <a:gd name="T48" fmla="*/ 33 w 49"/>
                <a:gd name="T49" fmla="*/ 0 h 10"/>
                <a:gd name="T50" fmla="*/ 28 w 49"/>
                <a:gd name="T51" fmla="*/ 1 h 10"/>
                <a:gd name="T52" fmla="*/ 24 w 49"/>
                <a:gd name="T53" fmla="*/ 2 h 10"/>
                <a:gd name="T54" fmla="*/ 19 w 49"/>
                <a:gd name="T55" fmla="*/ 3 h 10"/>
                <a:gd name="T56" fmla="*/ 15 w 49"/>
                <a:gd name="T57" fmla="*/ 4 h 10"/>
                <a:gd name="T58" fmla="*/ 11 w 49"/>
                <a:gd name="T59" fmla="*/ 5 h 10"/>
                <a:gd name="T60" fmla="*/ 7 w 49"/>
                <a:gd name="T61" fmla="*/ 6 h 10"/>
                <a:gd name="T62" fmla="*/ 4 w 49"/>
                <a:gd name="T63" fmla="*/ 7 h 10"/>
                <a:gd name="T64" fmla="*/ 2 w 49"/>
                <a:gd name="T65" fmla="*/ 8 h 10"/>
                <a:gd name="T66" fmla="*/ 1 w 49"/>
                <a:gd name="T67" fmla="*/ 9 h 10"/>
                <a:gd name="T68" fmla="*/ 0 w 49"/>
                <a:gd name="T6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" h="10">
                  <a:moveTo>
                    <a:pt x="0" y="10"/>
                  </a:moveTo>
                  <a:cubicBezTo>
                    <a:pt x="0" y="10"/>
                    <a:pt x="0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9"/>
                    <a:pt x="4" y="9"/>
                    <a:pt x="5" y="9"/>
                  </a:cubicBezTo>
                  <a:cubicBezTo>
                    <a:pt x="6" y="9"/>
                    <a:pt x="7" y="9"/>
                    <a:pt x="8" y="8"/>
                  </a:cubicBezTo>
                  <a:cubicBezTo>
                    <a:pt x="10" y="8"/>
                    <a:pt x="13" y="8"/>
                    <a:pt x="16" y="8"/>
                  </a:cubicBezTo>
                  <a:cubicBezTo>
                    <a:pt x="17" y="8"/>
                    <a:pt x="19" y="8"/>
                    <a:pt x="20" y="8"/>
                  </a:cubicBezTo>
                  <a:cubicBezTo>
                    <a:pt x="22" y="7"/>
                    <a:pt x="23" y="7"/>
                    <a:pt x="25" y="7"/>
                  </a:cubicBezTo>
                  <a:cubicBezTo>
                    <a:pt x="26" y="6"/>
                    <a:pt x="28" y="6"/>
                    <a:pt x="29" y="6"/>
                  </a:cubicBezTo>
                  <a:cubicBezTo>
                    <a:pt x="31" y="5"/>
                    <a:pt x="32" y="5"/>
                    <a:pt x="34" y="5"/>
                  </a:cubicBezTo>
                  <a:cubicBezTo>
                    <a:pt x="34" y="5"/>
                    <a:pt x="35" y="4"/>
                    <a:pt x="36" y="4"/>
                  </a:cubicBezTo>
                  <a:cubicBezTo>
                    <a:pt x="36" y="4"/>
                    <a:pt x="37" y="4"/>
                    <a:pt x="38" y="4"/>
                  </a:cubicBezTo>
                  <a:cubicBezTo>
                    <a:pt x="39" y="4"/>
                    <a:pt x="40" y="3"/>
                    <a:pt x="41" y="3"/>
                  </a:cubicBezTo>
                  <a:cubicBezTo>
                    <a:pt x="44" y="3"/>
                    <a:pt x="45" y="3"/>
                    <a:pt x="47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2"/>
                    <a:pt x="48" y="2"/>
                  </a:cubicBezTo>
                  <a:cubicBezTo>
                    <a:pt x="48" y="2"/>
                    <a:pt x="48" y="2"/>
                    <a:pt x="47" y="2"/>
                  </a:cubicBezTo>
                  <a:cubicBezTo>
                    <a:pt x="46" y="1"/>
                    <a:pt x="46" y="1"/>
                    <a:pt x="45" y="1"/>
                  </a:cubicBezTo>
                  <a:cubicBezTo>
                    <a:pt x="44" y="1"/>
                    <a:pt x="42" y="0"/>
                    <a:pt x="41" y="0"/>
                  </a:cubicBezTo>
                  <a:cubicBezTo>
                    <a:pt x="40" y="0"/>
                    <a:pt x="39" y="0"/>
                    <a:pt x="37" y="0"/>
                  </a:cubicBezTo>
                  <a:cubicBezTo>
                    <a:pt x="37" y="0"/>
                    <a:pt x="36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3" y="0"/>
                    <a:pt x="33" y="0"/>
                  </a:cubicBezTo>
                  <a:cubicBezTo>
                    <a:pt x="31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22" y="2"/>
                    <a:pt x="21" y="3"/>
                    <a:pt x="19" y="3"/>
                  </a:cubicBezTo>
                  <a:cubicBezTo>
                    <a:pt x="18" y="3"/>
                    <a:pt x="17" y="4"/>
                    <a:pt x="15" y="4"/>
                  </a:cubicBezTo>
                  <a:cubicBezTo>
                    <a:pt x="14" y="4"/>
                    <a:pt x="12" y="4"/>
                    <a:pt x="11" y="5"/>
                  </a:cubicBezTo>
                  <a:cubicBezTo>
                    <a:pt x="10" y="5"/>
                    <a:pt x="8" y="5"/>
                    <a:pt x="7" y="6"/>
                  </a:cubicBezTo>
                  <a:cubicBezTo>
                    <a:pt x="6" y="6"/>
                    <a:pt x="5" y="7"/>
                    <a:pt x="4" y="7"/>
                  </a:cubicBezTo>
                  <a:cubicBezTo>
                    <a:pt x="3" y="7"/>
                    <a:pt x="2" y="8"/>
                    <a:pt x="2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0" name="Freeform 470"/>
            <p:cNvSpPr/>
            <p:nvPr/>
          </p:nvSpPr>
          <p:spPr bwMode="auto">
            <a:xfrm>
              <a:off x="6732589" y="-4130675"/>
              <a:ext cx="165100" cy="177800"/>
            </a:xfrm>
            <a:custGeom>
              <a:avLst/>
              <a:gdLst>
                <a:gd name="T0" fmla="*/ 0 w 39"/>
                <a:gd name="T1" fmla="*/ 42 h 42"/>
                <a:gd name="T2" fmla="*/ 0 w 39"/>
                <a:gd name="T3" fmla="*/ 41 h 42"/>
                <a:gd name="T4" fmla="*/ 1 w 39"/>
                <a:gd name="T5" fmla="*/ 40 h 42"/>
                <a:gd name="T6" fmla="*/ 6 w 39"/>
                <a:gd name="T7" fmla="*/ 36 h 42"/>
                <a:gd name="T8" fmla="*/ 9 w 39"/>
                <a:gd name="T9" fmla="*/ 33 h 42"/>
                <a:gd name="T10" fmla="*/ 13 w 39"/>
                <a:gd name="T11" fmla="*/ 31 h 42"/>
                <a:gd name="T12" fmla="*/ 14 w 39"/>
                <a:gd name="T13" fmla="*/ 30 h 42"/>
                <a:gd name="T14" fmla="*/ 14 w 39"/>
                <a:gd name="T15" fmla="*/ 30 h 42"/>
                <a:gd name="T16" fmla="*/ 15 w 39"/>
                <a:gd name="T17" fmla="*/ 29 h 42"/>
                <a:gd name="T18" fmla="*/ 18 w 39"/>
                <a:gd name="T19" fmla="*/ 27 h 42"/>
                <a:gd name="T20" fmla="*/ 22 w 39"/>
                <a:gd name="T21" fmla="*/ 23 h 42"/>
                <a:gd name="T22" fmla="*/ 25 w 39"/>
                <a:gd name="T23" fmla="*/ 19 h 42"/>
                <a:gd name="T24" fmla="*/ 28 w 39"/>
                <a:gd name="T25" fmla="*/ 15 h 42"/>
                <a:gd name="T26" fmla="*/ 34 w 39"/>
                <a:gd name="T27" fmla="*/ 8 h 42"/>
                <a:gd name="T28" fmla="*/ 38 w 39"/>
                <a:gd name="T29" fmla="*/ 2 h 42"/>
                <a:gd name="T30" fmla="*/ 38 w 39"/>
                <a:gd name="T31" fmla="*/ 1 h 42"/>
                <a:gd name="T32" fmla="*/ 39 w 39"/>
                <a:gd name="T33" fmla="*/ 0 h 42"/>
                <a:gd name="T34" fmla="*/ 38 w 39"/>
                <a:gd name="T35" fmla="*/ 1 h 42"/>
                <a:gd name="T36" fmla="*/ 37 w 39"/>
                <a:gd name="T37" fmla="*/ 2 h 42"/>
                <a:gd name="T38" fmla="*/ 32 w 39"/>
                <a:gd name="T39" fmla="*/ 6 h 42"/>
                <a:gd name="T40" fmla="*/ 25 w 39"/>
                <a:gd name="T41" fmla="*/ 12 h 42"/>
                <a:gd name="T42" fmla="*/ 22 w 39"/>
                <a:gd name="T43" fmla="*/ 16 h 42"/>
                <a:gd name="T44" fmla="*/ 18 w 39"/>
                <a:gd name="T45" fmla="*/ 20 h 42"/>
                <a:gd name="T46" fmla="*/ 14 w 39"/>
                <a:gd name="T47" fmla="*/ 24 h 42"/>
                <a:gd name="T48" fmla="*/ 13 w 39"/>
                <a:gd name="T49" fmla="*/ 25 h 42"/>
                <a:gd name="T50" fmla="*/ 12 w 39"/>
                <a:gd name="T51" fmla="*/ 26 h 42"/>
                <a:gd name="T52" fmla="*/ 11 w 39"/>
                <a:gd name="T53" fmla="*/ 27 h 42"/>
                <a:gd name="T54" fmla="*/ 7 w 39"/>
                <a:gd name="T55" fmla="*/ 30 h 42"/>
                <a:gd name="T56" fmla="*/ 5 w 39"/>
                <a:gd name="T57" fmla="*/ 32 h 42"/>
                <a:gd name="T58" fmla="*/ 5 w 39"/>
                <a:gd name="T59" fmla="*/ 33 h 42"/>
                <a:gd name="T60" fmla="*/ 4 w 39"/>
                <a:gd name="T61" fmla="*/ 33 h 42"/>
                <a:gd name="T62" fmla="*/ 4 w 39"/>
                <a:gd name="T63" fmla="*/ 34 h 42"/>
                <a:gd name="T64" fmla="*/ 2 w 39"/>
                <a:gd name="T65" fmla="*/ 37 h 42"/>
                <a:gd name="T66" fmla="*/ 1 w 39"/>
                <a:gd name="T67" fmla="*/ 39 h 42"/>
                <a:gd name="T68" fmla="*/ 0 w 39"/>
                <a:gd name="T69" fmla="*/ 41 h 42"/>
                <a:gd name="T70" fmla="*/ 0 w 39"/>
                <a:gd name="T7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" h="42">
                  <a:moveTo>
                    <a:pt x="0" y="42"/>
                  </a:moveTo>
                  <a:cubicBezTo>
                    <a:pt x="0" y="42"/>
                    <a:pt x="0" y="42"/>
                    <a:pt x="0" y="41"/>
                  </a:cubicBezTo>
                  <a:cubicBezTo>
                    <a:pt x="1" y="41"/>
                    <a:pt x="1" y="41"/>
                    <a:pt x="1" y="40"/>
                  </a:cubicBezTo>
                  <a:cubicBezTo>
                    <a:pt x="2" y="39"/>
                    <a:pt x="4" y="37"/>
                    <a:pt x="6" y="36"/>
                  </a:cubicBezTo>
                  <a:cubicBezTo>
                    <a:pt x="7" y="35"/>
                    <a:pt x="8" y="34"/>
                    <a:pt x="9" y="33"/>
                  </a:cubicBezTo>
                  <a:cubicBezTo>
                    <a:pt x="11" y="32"/>
                    <a:pt x="12" y="32"/>
                    <a:pt x="13" y="3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8"/>
                    <a:pt x="17" y="28"/>
                    <a:pt x="18" y="27"/>
                  </a:cubicBezTo>
                  <a:cubicBezTo>
                    <a:pt x="19" y="26"/>
                    <a:pt x="20" y="25"/>
                    <a:pt x="22" y="23"/>
                  </a:cubicBezTo>
                  <a:cubicBezTo>
                    <a:pt x="23" y="22"/>
                    <a:pt x="24" y="21"/>
                    <a:pt x="25" y="19"/>
                  </a:cubicBezTo>
                  <a:cubicBezTo>
                    <a:pt x="26" y="18"/>
                    <a:pt x="27" y="17"/>
                    <a:pt x="28" y="15"/>
                  </a:cubicBezTo>
                  <a:cubicBezTo>
                    <a:pt x="30" y="13"/>
                    <a:pt x="32" y="10"/>
                    <a:pt x="34" y="8"/>
                  </a:cubicBezTo>
                  <a:cubicBezTo>
                    <a:pt x="35" y="6"/>
                    <a:pt x="37" y="4"/>
                    <a:pt x="38" y="2"/>
                  </a:cubicBezTo>
                  <a:cubicBezTo>
                    <a:pt x="38" y="2"/>
                    <a:pt x="38" y="1"/>
                    <a:pt x="38" y="1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8" y="1"/>
                  </a:cubicBezTo>
                  <a:cubicBezTo>
                    <a:pt x="38" y="1"/>
                    <a:pt x="37" y="1"/>
                    <a:pt x="37" y="2"/>
                  </a:cubicBezTo>
                  <a:cubicBezTo>
                    <a:pt x="36" y="3"/>
                    <a:pt x="34" y="4"/>
                    <a:pt x="32" y="6"/>
                  </a:cubicBezTo>
                  <a:cubicBezTo>
                    <a:pt x="30" y="8"/>
                    <a:pt x="28" y="10"/>
                    <a:pt x="25" y="12"/>
                  </a:cubicBezTo>
                  <a:cubicBezTo>
                    <a:pt x="24" y="14"/>
                    <a:pt x="23" y="15"/>
                    <a:pt x="22" y="16"/>
                  </a:cubicBezTo>
                  <a:cubicBezTo>
                    <a:pt x="20" y="17"/>
                    <a:pt x="19" y="19"/>
                    <a:pt x="18" y="20"/>
                  </a:cubicBezTo>
                  <a:cubicBezTo>
                    <a:pt x="17" y="21"/>
                    <a:pt x="16" y="23"/>
                    <a:pt x="14" y="24"/>
                  </a:cubicBezTo>
                  <a:cubicBezTo>
                    <a:pt x="14" y="24"/>
                    <a:pt x="13" y="25"/>
                    <a:pt x="13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9" y="28"/>
                    <a:pt x="8" y="29"/>
                    <a:pt x="7" y="30"/>
                  </a:cubicBezTo>
                  <a:cubicBezTo>
                    <a:pt x="7" y="31"/>
                    <a:pt x="6" y="31"/>
                    <a:pt x="5" y="32"/>
                  </a:cubicBezTo>
                  <a:cubicBezTo>
                    <a:pt x="5" y="32"/>
                    <a:pt x="5" y="33"/>
                    <a:pt x="5" y="33"/>
                  </a:cubicBezTo>
                  <a:cubicBezTo>
                    <a:pt x="5" y="33"/>
                    <a:pt x="4" y="33"/>
                    <a:pt x="4" y="33"/>
                  </a:cubicBezTo>
                  <a:cubicBezTo>
                    <a:pt x="4" y="33"/>
                    <a:pt x="4" y="33"/>
                    <a:pt x="4" y="34"/>
                  </a:cubicBezTo>
                  <a:cubicBezTo>
                    <a:pt x="3" y="35"/>
                    <a:pt x="2" y="36"/>
                    <a:pt x="2" y="37"/>
                  </a:cubicBezTo>
                  <a:cubicBezTo>
                    <a:pt x="1" y="38"/>
                    <a:pt x="1" y="39"/>
                    <a:pt x="1" y="39"/>
                  </a:cubicBezTo>
                  <a:cubicBezTo>
                    <a:pt x="0" y="40"/>
                    <a:pt x="0" y="41"/>
                    <a:pt x="0" y="41"/>
                  </a:cubicBezTo>
                  <a:cubicBezTo>
                    <a:pt x="0" y="42"/>
                    <a:pt x="0" y="42"/>
                    <a:pt x="0" y="4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1" name="Freeform 471"/>
            <p:cNvSpPr/>
            <p:nvPr/>
          </p:nvSpPr>
          <p:spPr bwMode="auto">
            <a:xfrm>
              <a:off x="6846889" y="-4122737"/>
              <a:ext cx="47625" cy="139700"/>
            </a:xfrm>
            <a:custGeom>
              <a:avLst/>
              <a:gdLst>
                <a:gd name="T0" fmla="*/ 11 w 11"/>
                <a:gd name="T1" fmla="*/ 0 h 33"/>
                <a:gd name="T2" fmla="*/ 10 w 11"/>
                <a:gd name="T3" fmla="*/ 1 h 33"/>
                <a:gd name="T4" fmla="*/ 9 w 11"/>
                <a:gd name="T5" fmla="*/ 5 h 33"/>
                <a:gd name="T6" fmla="*/ 8 w 11"/>
                <a:gd name="T7" fmla="*/ 10 h 33"/>
                <a:gd name="T8" fmla="*/ 7 w 11"/>
                <a:gd name="T9" fmla="*/ 13 h 33"/>
                <a:gd name="T10" fmla="*/ 6 w 11"/>
                <a:gd name="T11" fmla="*/ 16 h 33"/>
                <a:gd name="T12" fmla="*/ 5 w 11"/>
                <a:gd name="T13" fmla="*/ 19 h 33"/>
                <a:gd name="T14" fmla="*/ 4 w 11"/>
                <a:gd name="T15" fmla="*/ 22 h 33"/>
                <a:gd name="T16" fmla="*/ 2 w 11"/>
                <a:gd name="T17" fmla="*/ 27 h 33"/>
                <a:gd name="T18" fmla="*/ 0 w 11"/>
                <a:gd name="T19" fmla="*/ 31 h 33"/>
                <a:gd name="T20" fmla="*/ 0 w 11"/>
                <a:gd name="T21" fmla="*/ 33 h 33"/>
                <a:gd name="T22" fmla="*/ 1 w 11"/>
                <a:gd name="T23" fmla="*/ 31 h 33"/>
                <a:gd name="T24" fmla="*/ 2 w 11"/>
                <a:gd name="T25" fmla="*/ 30 h 33"/>
                <a:gd name="T26" fmla="*/ 3 w 11"/>
                <a:gd name="T27" fmla="*/ 28 h 33"/>
                <a:gd name="T28" fmla="*/ 5 w 11"/>
                <a:gd name="T29" fmla="*/ 26 h 33"/>
                <a:gd name="T30" fmla="*/ 6 w 11"/>
                <a:gd name="T31" fmla="*/ 23 h 33"/>
                <a:gd name="T32" fmla="*/ 7 w 11"/>
                <a:gd name="T33" fmla="*/ 20 h 33"/>
                <a:gd name="T34" fmla="*/ 8 w 11"/>
                <a:gd name="T35" fmla="*/ 17 h 33"/>
                <a:gd name="T36" fmla="*/ 9 w 11"/>
                <a:gd name="T37" fmla="*/ 14 h 33"/>
                <a:gd name="T38" fmla="*/ 10 w 11"/>
                <a:gd name="T39" fmla="*/ 11 h 33"/>
                <a:gd name="T40" fmla="*/ 10 w 11"/>
                <a:gd name="T41" fmla="*/ 8 h 33"/>
                <a:gd name="T42" fmla="*/ 11 w 11"/>
                <a:gd name="T43" fmla="*/ 5 h 33"/>
                <a:gd name="T44" fmla="*/ 11 w 11"/>
                <a:gd name="T45" fmla="*/ 3 h 33"/>
                <a:gd name="T46" fmla="*/ 11 w 11"/>
                <a:gd name="T47" fmla="*/ 1 h 33"/>
                <a:gd name="T48" fmla="*/ 11 w 11"/>
                <a:gd name="T4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" h="33">
                  <a:moveTo>
                    <a:pt x="11" y="0"/>
                  </a:moveTo>
                  <a:cubicBezTo>
                    <a:pt x="11" y="0"/>
                    <a:pt x="11" y="0"/>
                    <a:pt x="10" y="1"/>
                  </a:cubicBezTo>
                  <a:cubicBezTo>
                    <a:pt x="10" y="2"/>
                    <a:pt x="10" y="3"/>
                    <a:pt x="9" y="5"/>
                  </a:cubicBezTo>
                  <a:cubicBezTo>
                    <a:pt x="9" y="6"/>
                    <a:pt x="8" y="8"/>
                    <a:pt x="8" y="10"/>
                  </a:cubicBezTo>
                  <a:cubicBezTo>
                    <a:pt x="7" y="11"/>
                    <a:pt x="7" y="12"/>
                    <a:pt x="7" y="13"/>
                  </a:cubicBezTo>
                  <a:cubicBezTo>
                    <a:pt x="6" y="14"/>
                    <a:pt x="6" y="15"/>
                    <a:pt x="6" y="16"/>
                  </a:cubicBezTo>
                  <a:cubicBezTo>
                    <a:pt x="5" y="17"/>
                    <a:pt x="5" y="18"/>
                    <a:pt x="5" y="19"/>
                  </a:cubicBezTo>
                  <a:cubicBezTo>
                    <a:pt x="4" y="20"/>
                    <a:pt x="4" y="21"/>
                    <a:pt x="4" y="22"/>
                  </a:cubicBezTo>
                  <a:cubicBezTo>
                    <a:pt x="3" y="24"/>
                    <a:pt x="2" y="26"/>
                    <a:pt x="2" y="27"/>
                  </a:cubicBezTo>
                  <a:cubicBezTo>
                    <a:pt x="1" y="29"/>
                    <a:pt x="1" y="30"/>
                    <a:pt x="0" y="31"/>
                  </a:cubicBez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2"/>
                    <a:pt x="1" y="31"/>
                  </a:cubicBezTo>
                  <a:cubicBezTo>
                    <a:pt x="1" y="31"/>
                    <a:pt x="2" y="31"/>
                    <a:pt x="2" y="30"/>
                  </a:cubicBezTo>
                  <a:cubicBezTo>
                    <a:pt x="2" y="29"/>
                    <a:pt x="3" y="29"/>
                    <a:pt x="3" y="28"/>
                  </a:cubicBezTo>
                  <a:cubicBezTo>
                    <a:pt x="4" y="27"/>
                    <a:pt x="4" y="27"/>
                    <a:pt x="5" y="26"/>
                  </a:cubicBezTo>
                  <a:cubicBezTo>
                    <a:pt x="5" y="25"/>
                    <a:pt x="5" y="24"/>
                    <a:pt x="6" y="23"/>
                  </a:cubicBezTo>
                  <a:cubicBezTo>
                    <a:pt x="6" y="22"/>
                    <a:pt x="7" y="21"/>
                    <a:pt x="7" y="20"/>
                  </a:cubicBezTo>
                  <a:cubicBezTo>
                    <a:pt x="8" y="19"/>
                    <a:pt x="8" y="18"/>
                    <a:pt x="8" y="17"/>
                  </a:cubicBezTo>
                  <a:cubicBezTo>
                    <a:pt x="9" y="16"/>
                    <a:pt x="9" y="15"/>
                    <a:pt x="9" y="14"/>
                  </a:cubicBezTo>
                  <a:cubicBezTo>
                    <a:pt x="10" y="13"/>
                    <a:pt x="10" y="12"/>
                    <a:pt x="10" y="11"/>
                  </a:cubicBezTo>
                  <a:cubicBezTo>
                    <a:pt x="10" y="10"/>
                    <a:pt x="10" y="9"/>
                    <a:pt x="10" y="8"/>
                  </a:cubicBezTo>
                  <a:cubicBezTo>
                    <a:pt x="11" y="7"/>
                    <a:pt x="11" y="6"/>
                    <a:pt x="11" y="5"/>
                  </a:cubicBezTo>
                  <a:cubicBezTo>
                    <a:pt x="11" y="4"/>
                    <a:pt x="11" y="4"/>
                    <a:pt x="11" y="3"/>
                  </a:cubicBezTo>
                  <a:cubicBezTo>
                    <a:pt x="11" y="2"/>
                    <a:pt x="11" y="2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2" name="Freeform 472"/>
            <p:cNvSpPr/>
            <p:nvPr/>
          </p:nvSpPr>
          <p:spPr bwMode="auto">
            <a:xfrm>
              <a:off x="6745289" y="-4125912"/>
              <a:ext cx="152400" cy="71438"/>
            </a:xfrm>
            <a:custGeom>
              <a:avLst/>
              <a:gdLst>
                <a:gd name="T0" fmla="*/ 0 w 36"/>
                <a:gd name="T1" fmla="*/ 17 h 17"/>
                <a:gd name="T2" fmla="*/ 1 w 36"/>
                <a:gd name="T3" fmla="*/ 16 h 17"/>
                <a:gd name="T4" fmla="*/ 5 w 36"/>
                <a:gd name="T5" fmla="*/ 15 h 17"/>
                <a:gd name="T6" fmla="*/ 11 w 36"/>
                <a:gd name="T7" fmla="*/ 12 h 17"/>
                <a:gd name="T8" fmla="*/ 14 w 36"/>
                <a:gd name="T9" fmla="*/ 10 h 17"/>
                <a:gd name="T10" fmla="*/ 18 w 36"/>
                <a:gd name="T11" fmla="*/ 9 h 17"/>
                <a:gd name="T12" fmla="*/ 30 w 36"/>
                <a:gd name="T13" fmla="*/ 3 h 17"/>
                <a:gd name="T14" fmla="*/ 34 w 36"/>
                <a:gd name="T15" fmla="*/ 1 h 17"/>
                <a:gd name="T16" fmla="*/ 36 w 36"/>
                <a:gd name="T17" fmla="*/ 0 h 17"/>
                <a:gd name="T18" fmla="*/ 34 w 36"/>
                <a:gd name="T19" fmla="*/ 1 h 17"/>
                <a:gd name="T20" fmla="*/ 32 w 36"/>
                <a:gd name="T21" fmla="*/ 1 h 17"/>
                <a:gd name="T22" fmla="*/ 29 w 36"/>
                <a:gd name="T23" fmla="*/ 2 h 17"/>
                <a:gd name="T24" fmla="*/ 26 w 36"/>
                <a:gd name="T25" fmla="*/ 2 h 17"/>
                <a:gd name="T26" fmla="*/ 23 w 36"/>
                <a:gd name="T27" fmla="*/ 3 h 17"/>
                <a:gd name="T28" fmla="*/ 20 w 36"/>
                <a:gd name="T29" fmla="*/ 5 h 17"/>
                <a:gd name="T30" fmla="*/ 16 w 36"/>
                <a:gd name="T31" fmla="*/ 6 h 17"/>
                <a:gd name="T32" fmla="*/ 13 w 36"/>
                <a:gd name="T33" fmla="*/ 8 h 17"/>
                <a:gd name="T34" fmla="*/ 10 w 36"/>
                <a:gd name="T35" fmla="*/ 10 h 17"/>
                <a:gd name="T36" fmla="*/ 7 w 36"/>
                <a:gd name="T37" fmla="*/ 11 h 17"/>
                <a:gd name="T38" fmla="*/ 4 w 36"/>
                <a:gd name="T39" fmla="*/ 13 h 17"/>
                <a:gd name="T40" fmla="*/ 2 w 36"/>
                <a:gd name="T41" fmla="*/ 15 h 17"/>
                <a:gd name="T42" fmla="*/ 1 w 36"/>
                <a:gd name="T43" fmla="*/ 16 h 17"/>
                <a:gd name="T44" fmla="*/ 0 w 36"/>
                <a:gd name="T4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17">
                  <a:moveTo>
                    <a:pt x="0" y="17"/>
                  </a:moveTo>
                  <a:cubicBezTo>
                    <a:pt x="0" y="17"/>
                    <a:pt x="0" y="17"/>
                    <a:pt x="1" y="16"/>
                  </a:cubicBezTo>
                  <a:cubicBezTo>
                    <a:pt x="2" y="16"/>
                    <a:pt x="4" y="15"/>
                    <a:pt x="5" y="15"/>
                  </a:cubicBezTo>
                  <a:cubicBezTo>
                    <a:pt x="7" y="14"/>
                    <a:pt x="9" y="13"/>
                    <a:pt x="11" y="12"/>
                  </a:cubicBezTo>
                  <a:cubicBezTo>
                    <a:pt x="12" y="11"/>
                    <a:pt x="13" y="11"/>
                    <a:pt x="14" y="10"/>
                  </a:cubicBezTo>
                  <a:cubicBezTo>
                    <a:pt x="15" y="10"/>
                    <a:pt x="16" y="9"/>
                    <a:pt x="18" y="9"/>
                  </a:cubicBezTo>
                  <a:cubicBezTo>
                    <a:pt x="22" y="7"/>
                    <a:pt x="27" y="5"/>
                    <a:pt x="30" y="3"/>
                  </a:cubicBezTo>
                  <a:cubicBezTo>
                    <a:pt x="32" y="2"/>
                    <a:pt x="33" y="2"/>
                    <a:pt x="34" y="1"/>
                  </a:cubicBezTo>
                  <a:cubicBezTo>
                    <a:pt x="35" y="1"/>
                    <a:pt x="36" y="0"/>
                    <a:pt x="36" y="0"/>
                  </a:cubicBezTo>
                  <a:cubicBezTo>
                    <a:pt x="36" y="0"/>
                    <a:pt x="35" y="0"/>
                    <a:pt x="34" y="1"/>
                  </a:cubicBezTo>
                  <a:cubicBezTo>
                    <a:pt x="33" y="1"/>
                    <a:pt x="33" y="1"/>
                    <a:pt x="32" y="1"/>
                  </a:cubicBezTo>
                  <a:cubicBezTo>
                    <a:pt x="31" y="1"/>
                    <a:pt x="30" y="1"/>
                    <a:pt x="29" y="2"/>
                  </a:cubicBezTo>
                  <a:cubicBezTo>
                    <a:pt x="29" y="2"/>
                    <a:pt x="28" y="2"/>
                    <a:pt x="26" y="2"/>
                  </a:cubicBezTo>
                  <a:cubicBezTo>
                    <a:pt x="25" y="3"/>
                    <a:pt x="24" y="3"/>
                    <a:pt x="23" y="3"/>
                  </a:cubicBezTo>
                  <a:cubicBezTo>
                    <a:pt x="22" y="4"/>
                    <a:pt x="21" y="4"/>
                    <a:pt x="20" y="5"/>
                  </a:cubicBezTo>
                  <a:cubicBezTo>
                    <a:pt x="19" y="5"/>
                    <a:pt x="17" y="6"/>
                    <a:pt x="16" y="6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0"/>
                    <a:pt x="8" y="11"/>
                    <a:pt x="7" y="11"/>
                  </a:cubicBezTo>
                  <a:cubicBezTo>
                    <a:pt x="6" y="12"/>
                    <a:pt x="5" y="13"/>
                    <a:pt x="4" y="13"/>
                  </a:cubicBezTo>
                  <a:cubicBezTo>
                    <a:pt x="4" y="14"/>
                    <a:pt x="3" y="14"/>
                    <a:pt x="2" y="15"/>
                  </a:cubicBezTo>
                  <a:cubicBezTo>
                    <a:pt x="2" y="15"/>
                    <a:pt x="1" y="16"/>
                    <a:pt x="1" y="16"/>
                  </a:cubicBezTo>
                  <a:cubicBezTo>
                    <a:pt x="0" y="17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3" name="Freeform 473"/>
            <p:cNvSpPr/>
            <p:nvPr/>
          </p:nvSpPr>
          <p:spPr bwMode="auto">
            <a:xfrm>
              <a:off x="6834189" y="-4173537"/>
              <a:ext cx="114300" cy="98425"/>
            </a:xfrm>
            <a:custGeom>
              <a:avLst/>
              <a:gdLst>
                <a:gd name="T0" fmla="*/ 21 w 27"/>
                <a:gd name="T1" fmla="*/ 3 h 23"/>
                <a:gd name="T2" fmla="*/ 0 w 27"/>
                <a:gd name="T3" fmla="*/ 2 h 23"/>
                <a:gd name="T4" fmla="*/ 25 w 27"/>
                <a:gd name="T5" fmla="*/ 23 h 23"/>
                <a:gd name="T6" fmla="*/ 21 w 27"/>
                <a:gd name="T7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3">
                  <a:moveTo>
                    <a:pt x="21" y="3"/>
                  </a:moveTo>
                  <a:cubicBezTo>
                    <a:pt x="14" y="0"/>
                    <a:pt x="6" y="0"/>
                    <a:pt x="0" y="2"/>
                  </a:cubicBezTo>
                  <a:cubicBezTo>
                    <a:pt x="0" y="2"/>
                    <a:pt x="15" y="20"/>
                    <a:pt x="25" y="23"/>
                  </a:cubicBezTo>
                  <a:cubicBezTo>
                    <a:pt x="25" y="23"/>
                    <a:pt x="27" y="8"/>
                    <a:pt x="21" y="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4" name="Freeform 474"/>
            <p:cNvSpPr/>
            <p:nvPr/>
          </p:nvSpPr>
          <p:spPr bwMode="auto">
            <a:xfrm>
              <a:off x="6907214" y="-4575175"/>
              <a:ext cx="304800" cy="436563"/>
            </a:xfrm>
            <a:custGeom>
              <a:avLst/>
              <a:gdLst>
                <a:gd name="T0" fmla="*/ 3 w 72"/>
                <a:gd name="T1" fmla="*/ 103 h 103"/>
                <a:gd name="T2" fmla="*/ 0 w 72"/>
                <a:gd name="T3" fmla="*/ 100 h 103"/>
                <a:gd name="T4" fmla="*/ 68 w 72"/>
                <a:gd name="T5" fmla="*/ 0 h 103"/>
                <a:gd name="T6" fmla="*/ 72 w 72"/>
                <a:gd name="T7" fmla="*/ 2 h 103"/>
                <a:gd name="T8" fmla="*/ 3 w 72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03">
                  <a:moveTo>
                    <a:pt x="3" y="103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5" y="96"/>
                    <a:pt x="34" y="54"/>
                    <a:pt x="68" y="0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40" y="52"/>
                    <a:pt x="9" y="98"/>
                    <a:pt x="3" y="10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5" name="Freeform 475"/>
            <p:cNvSpPr/>
            <p:nvPr/>
          </p:nvSpPr>
          <p:spPr bwMode="auto">
            <a:xfrm>
              <a:off x="6267451" y="-4841875"/>
              <a:ext cx="295275" cy="401638"/>
            </a:xfrm>
            <a:custGeom>
              <a:avLst/>
              <a:gdLst>
                <a:gd name="T0" fmla="*/ 70 w 70"/>
                <a:gd name="T1" fmla="*/ 59 h 95"/>
                <a:gd name="T2" fmla="*/ 38 w 70"/>
                <a:gd name="T3" fmla="*/ 7 h 95"/>
                <a:gd name="T4" fmla="*/ 33 w 70"/>
                <a:gd name="T5" fmla="*/ 28 h 95"/>
                <a:gd name="T6" fmla="*/ 8 w 70"/>
                <a:gd name="T7" fmla="*/ 33 h 95"/>
                <a:gd name="T8" fmla="*/ 23 w 70"/>
                <a:gd name="T9" fmla="*/ 57 h 95"/>
                <a:gd name="T10" fmla="*/ 8 w 70"/>
                <a:gd name="T11" fmla="*/ 79 h 95"/>
                <a:gd name="T12" fmla="*/ 70 w 70"/>
                <a:gd name="T13" fmla="*/ 5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95">
                  <a:moveTo>
                    <a:pt x="70" y="59"/>
                  </a:moveTo>
                  <a:cubicBezTo>
                    <a:pt x="70" y="59"/>
                    <a:pt x="63" y="0"/>
                    <a:pt x="38" y="7"/>
                  </a:cubicBezTo>
                  <a:cubicBezTo>
                    <a:pt x="22" y="11"/>
                    <a:pt x="33" y="28"/>
                    <a:pt x="33" y="28"/>
                  </a:cubicBezTo>
                  <a:cubicBezTo>
                    <a:pt x="33" y="28"/>
                    <a:pt x="15" y="18"/>
                    <a:pt x="8" y="33"/>
                  </a:cubicBezTo>
                  <a:cubicBezTo>
                    <a:pt x="0" y="47"/>
                    <a:pt x="23" y="57"/>
                    <a:pt x="23" y="57"/>
                  </a:cubicBezTo>
                  <a:cubicBezTo>
                    <a:pt x="23" y="57"/>
                    <a:pt x="8" y="62"/>
                    <a:pt x="8" y="79"/>
                  </a:cubicBezTo>
                  <a:cubicBezTo>
                    <a:pt x="8" y="95"/>
                    <a:pt x="54" y="78"/>
                    <a:pt x="70" y="59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6" name="Freeform 476"/>
            <p:cNvSpPr/>
            <p:nvPr/>
          </p:nvSpPr>
          <p:spPr bwMode="auto">
            <a:xfrm>
              <a:off x="6326189" y="-4597400"/>
              <a:ext cx="207963" cy="76200"/>
            </a:xfrm>
            <a:custGeom>
              <a:avLst/>
              <a:gdLst>
                <a:gd name="T0" fmla="*/ 49 w 49"/>
                <a:gd name="T1" fmla="*/ 0 h 18"/>
                <a:gd name="T2" fmla="*/ 49 w 49"/>
                <a:gd name="T3" fmla="*/ 0 h 18"/>
                <a:gd name="T4" fmla="*/ 47 w 49"/>
                <a:gd name="T5" fmla="*/ 1 h 18"/>
                <a:gd name="T6" fmla="*/ 45 w 49"/>
                <a:gd name="T7" fmla="*/ 2 h 18"/>
                <a:gd name="T8" fmla="*/ 42 w 49"/>
                <a:gd name="T9" fmla="*/ 4 h 18"/>
                <a:gd name="T10" fmla="*/ 40 w 49"/>
                <a:gd name="T11" fmla="*/ 5 h 18"/>
                <a:gd name="T12" fmla="*/ 38 w 49"/>
                <a:gd name="T13" fmla="*/ 6 h 18"/>
                <a:gd name="T14" fmla="*/ 34 w 49"/>
                <a:gd name="T15" fmla="*/ 7 h 18"/>
                <a:gd name="T16" fmla="*/ 30 w 49"/>
                <a:gd name="T17" fmla="*/ 9 h 18"/>
                <a:gd name="T18" fmla="*/ 25 w 49"/>
                <a:gd name="T19" fmla="*/ 11 h 18"/>
                <a:gd name="T20" fmla="*/ 23 w 49"/>
                <a:gd name="T21" fmla="*/ 11 h 18"/>
                <a:gd name="T22" fmla="*/ 21 w 49"/>
                <a:gd name="T23" fmla="*/ 12 h 18"/>
                <a:gd name="T24" fmla="*/ 20 w 49"/>
                <a:gd name="T25" fmla="*/ 13 h 18"/>
                <a:gd name="T26" fmla="*/ 19 w 49"/>
                <a:gd name="T27" fmla="*/ 13 h 18"/>
                <a:gd name="T28" fmla="*/ 16 w 49"/>
                <a:gd name="T29" fmla="*/ 13 h 18"/>
                <a:gd name="T30" fmla="*/ 14 w 49"/>
                <a:gd name="T31" fmla="*/ 14 h 18"/>
                <a:gd name="T32" fmla="*/ 12 w 49"/>
                <a:gd name="T33" fmla="*/ 15 h 18"/>
                <a:gd name="T34" fmla="*/ 8 w 49"/>
                <a:gd name="T35" fmla="*/ 15 h 18"/>
                <a:gd name="T36" fmla="*/ 7 w 49"/>
                <a:gd name="T37" fmla="*/ 16 h 18"/>
                <a:gd name="T38" fmla="*/ 5 w 49"/>
                <a:gd name="T39" fmla="*/ 16 h 18"/>
                <a:gd name="T40" fmla="*/ 3 w 49"/>
                <a:gd name="T41" fmla="*/ 17 h 18"/>
                <a:gd name="T42" fmla="*/ 1 w 49"/>
                <a:gd name="T43" fmla="*/ 17 h 18"/>
                <a:gd name="T44" fmla="*/ 0 w 49"/>
                <a:gd name="T45" fmla="*/ 17 h 18"/>
                <a:gd name="T46" fmla="*/ 1 w 49"/>
                <a:gd name="T47" fmla="*/ 17 h 18"/>
                <a:gd name="T48" fmla="*/ 3 w 49"/>
                <a:gd name="T49" fmla="*/ 18 h 18"/>
                <a:gd name="T50" fmla="*/ 5 w 49"/>
                <a:gd name="T51" fmla="*/ 18 h 18"/>
                <a:gd name="T52" fmla="*/ 7 w 49"/>
                <a:gd name="T53" fmla="*/ 18 h 18"/>
                <a:gd name="T54" fmla="*/ 9 w 49"/>
                <a:gd name="T55" fmla="*/ 18 h 18"/>
                <a:gd name="T56" fmla="*/ 11 w 49"/>
                <a:gd name="T57" fmla="*/ 18 h 18"/>
                <a:gd name="T58" fmla="*/ 13 w 49"/>
                <a:gd name="T59" fmla="*/ 18 h 18"/>
                <a:gd name="T60" fmla="*/ 15 w 49"/>
                <a:gd name="T61" fmla="*/ 18 h 18"/>
                <a:gd name="T62" fmla="*/ 17 w 49"/>
                <a:gd name="T63" fmla="*/ 18 h 18"/>
                <a:gd name="T64" fmla="*/ 22 w 49"/>
                <a:gd name="T65" fmla="*/ 17 h 18"/>
                <a:gd name="T66" fmla="*/ 27 w 49"/>
                <a:gd name="T67" fmla="*/ 15 h 18"/>
                <a:gd name="T68" fmla="*/ 29 w 49"/>
                <a:gd name="T69" fmla="*/ 14 h 18"/>
                <a:gd name="T70" fmla="*/ 32 w 49"/>
                <a:gd name="T71" fmla="*/ 13 h 18"/>
                <a:gd name="T72" fmla="*/ 34 w 49"/>
                <a:gd name="T73" fmla="*/ 12 h 18"/>
                <a:gd name="T74" fmla="*/ 36 w 49"/>
                <a:gd name="T75" fmla="*/ 11 h 18"/>
                <a:gd name="T76" fmla="*/ 40 w 49"/>
                <a:gd name="T77" fmla="*/ 9 h 18"/>
                <a:gd name="T78" fmla="*/ 42 w 49"/>
                <a:gd name="T79" fmla="*/ 7 h 18"/>
                <a:gd name="T80" fmla="*/ 43 w 49"/>
                <a:gd name="T81" fmla="*/ 6 h 18"/>
                <a:gd name="T82" fmla="*/ 45 w 49"/>
                <a:gd name="T83" fmla="*/ 5 h 18"/>
                <a:gd name="T84" fmla="*/ 46 w 49"/>
                <a:gd name="T85" fmla="*/ 4 h 18"/>
                <a:gd name="T86" fmla="*/ 47 w 49"/>
                <a:gd name="T87" fmla="*/ 3 h 18"/>
                <a:gd name="T88" fmla="*/ 48 w 49"/>
                <a:gd name="T89" fmla="*/ 2 h 18"/>
                <a:gd name="T90" fmla="*/ 49 w 49"/>
                <a:gd name="T91" fmla="*/ 1 h 18"/>
                <a:gd name="T92" fmla="*/ 49 w 49"/>
                <a:gd name="T9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9" h="18">
                  <a:moveTo>
                    <a:pt x="49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8" y="1"/>
                    <a:pt x="48" y="1"/>
                    <a:pt x="47" y="1"/>
                  </a:cubicBezTo>
                  <a:cubicBezTo>
                    <a:pt x="46" y="2"/>
                    <a:pt x="46" y="2"/>
                    <a:pt x="45" y="2"/>
                  </a:cubicBezTo>
                  <a:cubicBezTo>
                    <a:pt x="44" y="3"/>
                    <a:pt x="43" y="3"/>
                    <a:pt x="42" y="4"/>
                  </a:cubicBezTo>
                  <a:cubicBezTo>
                    <a:pt x="41" y="4"/>
                    <a:pt x="41" y="4"/>
                    <a:pt x="40" y="5"/>
                  </a:cubicBezTo>
                  <a:cubicBezTo>
                    <a:pt x="39" y="5"/>
                    <a:pt x="39" y="5"/>
                    <a:pt x="38" y="6"/>
                  </a:cubicBezTo>
                  <a:cubicBezTo>
                    <a:pt x="37" y="6"/>
                    <a:pt x="36" y="7"/>
                    <a:pt x="34" y="7"/>
                  </a:cubicBezTo>
                  <a:cubicBezTo>
                    <a:pt x="33" y="8"/>
                    <a:pt x="31" y="8"/>
                    <a:pt x="30" y="9"/>
                  </a:cubicBezTo>
                  <a:cubicBezTo>
                    <a:pt x="28" y="10"/>
                    <a:pt x="27" y="10"/>
                    <a:pt x="25" y="11"/>
                  </a:cubicBezTo>
                  <a:cubicBezTo>
                    <a:pt x="25" y="11"/>
                    <a:pt x="24" y="11"/>
                    <a:pt x="23" y="11"/>
                  </a:cubicBezTo>
                  <a:cubicBezTo>
                    <a:pt x="22" y="12"/>
                    <a:pt x="22" y="12"/>
                    <a:pt x="21" y="12"/>
                  </a:cubicBezTo>
                  <a:cubicBezTo>
                    <a:pt x="20" y="12"/>
                    <a:pt x="20" y="12"/>
                    <a:pt x="20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8" y="13"/>
                    <a:pt x="17" y="13"/>
                    <a:pt x="16" y="13"/>
                  </a:cubicBezTo>
                  <a:cubicBezTo>
                    <a:pt x="16" y="14"/>
                    <a:pt x="15" y="14"/>
                    <a:pt x="14" y="14"/>
                  </a:cubicBezTo>
                  <a:cubicBezTo>
                    <a:pt x="14" y="14"/>
                    <a:pt x="13" y="14"/>
                    <a:pt x="12" y="15"/>
                  </a:cubicBezTo>
                  <a:cubicBezTo>
                    <a:pt x="11" y="15"/>
                    <a:pt x="10" y="15"/>
                    <a:pt x="8" y="15"/>
                  </a:cubicBezTo>
                  <a:cubicBezTo>
                    <a:pt x="8" y="16"/>
                    <a:pt x="7" y="16"/>
                    <a:pt x="7" y="16"/>
                  </a:cubicBezTo>
                  <a:cubicBezTo>
                    <a:pt x="6" y="16"/>
                    <a:pt x="6" y="16"/>
                    <a:pt x="5" y="16"/>
                  </a:cubicBezTo>
                  <a:cubicBezTo>
                    <a:pt x="4" y="16"/>
                    <a:pt x="3" y="17"/>
                    <a:pt x="3" y="17"/>
                  </a:cubicBezTo>
                  <a:cubicBezTo>
                    <a:pt x="2" y="17"/>
                    <a:pt x="1" y="17"/>
                    <a:pt x="1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1" y="17"/>
                  </a:cubicBezTo>
                  <a:cubicBezTo>
                    <a:pt x="1" y="17"/>
                    <a:pt x="2" y="18"/>
                    <a:pt x="3" y="18"/>
                  </a:cubicBezTo>
                  <a:cubicBezTo>
                    <a:pt x="3" y="18"/>
                    <a:pt x="4" y="18"/>
                    <a:pt x="5" y="18"/>
                  </a:cubicBezTo>
                  <a:cubicBezTo>
                    <a:pt x="6" y="18"/>
                    <a:pt x="6" y="18"/>
                    <a:pt x="7" y="18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9" y="18"/>
                    <a:pt x="10" y="18"/>
                    <a:pt x="11" y="18"/>
                  </a:cubicBezTo>
                  <a:cubicBezTo>
                    <a:pt x="11" y="18"/>
                    <a:pt x="12" y="18"/>
                    <a:pt x="13" y="18"/>
                  </a:cubicBezTo>
                  <a:cubicBezTo>
                    <a:pt x="13" y="18"/>
                    <a:pt x="14" y="18"/>
                    <a:pt x="15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19" y="17"/>
                    <a:pt x="21" y="17"/>
                    <a:pt x="22" y="17"/>
                  </a:cubicBezTo>
                  <a:cubicBezTo>
                    <a:pt x="24" y="16"/>
                    <a:pt x="25" y="16"/>
                    <a:pt x="27" y="15"/>
                  </a:cubicBezTo>
                  <a:cubicBezTo>
                    <a:pt x="28" y="15"/>
                    <a:pt x="29" y="15"/>
                    <a:pt x="29" y="14"/>
                  </a:cubicBezTo>
                  <a:cubicBezTo>
                    <a:pt x="30" y="14"/>
                    <a:pt x="31" y="14"/>
                    <a:pt x="32" y="13"/>
                  </a:cubicBezTo>
                  <a:cubicBezTo>
                    <a:pt x="32" y="13"/>
                    <a:pt x="33" y="13"/>
                    <a:pt x="34" y="12"/>
                  </a:cubicBezTo>
                  <a:cubicBezTo>
                    <a:pt x="35" y="12"/>
                    <a:pt x="35" y="12"/>
                    <a:pt x="36" y="11"/>
                  </a:cubicBezTo>
                  <a:cubicBezTo>
                    <a:pt x="37" y="10"/>
                    <a:pt x="39" y="10"/>
                    <a:pt x="40" y="9"/>
                  </a:cubicBezTo>
                  <a:cubicBezTo>
                    <a:pt x="41" y="8"/>
                    <a:pt x="41" y="8"/>
                    <a:pt x="42" y="7"/>
                  </a:cubicBezTo>
                  <a:cubicBezTo>
                    <a:pt x="42" y="7"/>
                    <a:pt x="43" y="7"/>
                    <a:pt x="43" y="6"/>
                  </a:cubicBezTo>
                  <a:cubicBezTo>
                    <a:pt x="44" y="6"/>
                    <a:pt x="44" y="5"/>
                    <a:pt x="45" y="5"/>
                  </a:cubicBezTo>
                  <a:cubicBezTo>
                    <a:pt x="45" y="5"/>
                    <a:pt x="45" y="4"/>
                    <a:pt x="46" y="4"/>
                  </a:cubicBezTo>
                  <a:cubicBezTo>
                    <a:pt x="46" y="4"/>
                    <a:pt x="47" y="3"/>
                    <a:pt x="47" y="3"/>
                  </a:cubicBezTo>
                  <a:cubicBezTo>
                    <a:pt x="47" y="3"/>
                    <a:pt x="47" y="2"/>
                    <a:pt x="48" y="2"/>
                  </a:cubicBezTo>
                  <a:cubicBezTo>
                    <a:pt x="48" y="1"/>
                    <a:pt x="49" y="1"/>
                    <a:pt x="49" y="1"/>
                  </a:cubicBezTo>
                  <a:cubicBezTo>
                    <a:pt x="49" y="0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7" name="Freeform 477"/>
            <p:cNvSpPr/>
            <p:nvPr/>
          </p:nvSpPr>
          <p:spPr bwMode="auto">
            <a:xfrm>
              <a:off x="6440489" y="-4783137"/>
              <a:ext cx="93663" cy="185738"/>
            </a:xfrm>
            <a:custGeom>
              <a:avLst/>
              <a:gdLst>
                <a:gd name="T0" fmla="*/ 0 w 22"/>
                <a:gd name="T1" fmla="*/ 0 h 44"/>
                <a:gd name="T2" fmla="*/ 0 w 22"/>
                <a:gd name="T3" fmla="*/ 1 h 44"/>
                <a:gd name="T4" fmla="*/ 0 w 22"/>
                <a:gd name="T5" fmla="*/ 1 h 44"/>
                <a:gd name="T6" fmla="*/ 1 w 22"/>
                <a:gd name="T7" fmla="*/ 2 h 44"/>
                <a:gd name="T8" fmla="*/ 2 w 22"/>
                <a:gd name="T9" fmla="*/ 4 h 44"/>
                <a:gd name="T10" fmla="*/ 3 w 22"/>
                <a:gd name="T11" fmla="*/ 7 h 44"/>
                <a:gd name="T12" fmla="*/ 6 w 22"/>
                <a:gd name="T13" fmla="*/ 14 h 44"/>
                <a:gd name="T14" fmla="*/ 8 w 22"/>
                <a:gd name="T15" fmla="*/ 19 h 44"/>
                <a:gd name="T16" fmla="*/ 10 w 22"/>
                <a:gd name="T17" fmla="*/ 23 h 44"/>
                <a:gd name="T18" fmla="*/ 13 w 22"/>
                <a:gd name="T19" fmla="*/ 27 h 44"/>
                <a:gd name="T20" fmla="*/ 15 w 22"/>
                <a:gd name="T21" fmla="*/ 30 h 44"/>
                <a:gd name="T22" fmla="*/ 16 w 22"/>
                <a:gd name="T23" fmla="*/ 32 h 44"/>
                <a:gd name="T24" fmla="*/ 17 w 22"/>
                <a:gd name="T25" fmla="*/ 34 h 44"/>
                <a:gd name="T26" fmla="*/ 19 w 22"/>
                <a:gd name="T27" fmla="*/ 37 h 44"/>
                <a:gd name="T28" fmla="*/ 21 w 22"/>
                <a:gd name="T29" fmla="*/ 42 h 44"/>
                <a:gd name="T30" fmla="*/ 22 w 22"/>
                <a:gd name="T31" fmla="*/ 44 h 44"/>
                <a:gd name="T32" fmla="*/ 22 w 22"/>
                <a:gd name="T33" fmla="*/ 44 h 44"/>
                <a:gd name="T34" fmla="*/ 22 w 22"/>
                <a:gd name="T35" fmla="*/ 44 h 44"/>
                <a:gd name="T36" fmla="*/ 22 w 22"/>
                <a:gd name="T37" fmla="*/ 42 h 44"/>
                <a:gd name="T38" fmla="*/ 22 w 22"/>
                <a:gd name="T39" fmla="*/ 39 h 44"/>
                <a:gd name="T40" fmla="*/ 22 w 22"/>
                <a:gd name="T41" fmla="*/ 36 h 44"/>
                <a:gd name="T42" fmla="*/ 21 w 22"/>
                <a:gd name="T43" fmla="*/ 32 h 44"/>
                <a:gd name="T44" fmla="*/ 20 w 22"/>
                <a:gd name="T45" fmla="*/ 30 h 44"/>
                <a:gd name="T46" fmla="*/ 20 w 22"/>
                <a:gd name="T47" fmla="*/ 29 h 44"/>
                <a:gd name="T48" fmla="*/ 19 w 22"/>
                <a:gd name="T49" fmla="*/ 28 h 44"/>
                <a:gd name="T50" fmla="*/ 17 w 22"/>
                <a:gd name="T51" fmla="*/ 24 h 44"/>
                <a:gd name="T52" fmla="*/ 15 w 22"/>
                <a:gd name="T53" fmla="*/ 20 h 44"/>
                <a:gd name="T54" fmla="*/ 12 w 22"/>
                <a:gd name="T55" fmla="*/ 16 h 44"/>
                <a:gd name="T56" fmla="*/ 10 w 22"/>
                <a:gd name="T57" fmla="*/ 12 h 44"/>
                <a:gd name="T58" fmla="*/ 8 w 22"/>
                <a:gd name="T59" fmla="*/ 9 h 44"/>
                <a:gd name="T60" fmla="*/ 6 w 22"/>
                <a:gd name="T61" fmla="*/ 6 h 44"/>
                <a:gd name="T62" fmla="*/ 4 w 22"/>
                <a:gd name="T63" fmla="*/ 3 h 44"/>
                <a:gd name="T64" fmla="*/ 2 w 22"/>
                <a:gd name="T65" fmla="*/ 1 h 44"/>
                <a:gd name="T66" fmla="*/ 0 w 22"/>
                <a:gd name="T67" fmla="*/ 1 h 44"/>
                <a:gd name="T68" fmla="*/ 0 w 22"/>
                <a:gd name="T6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" h="44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2" y="3"/>
                    <a:pt x="2" y="4"/>
                  </a:cubicBezTo>
                  <a:cubicBezTo>
                    <a:pt x="3" y="5"/>
                    <a:pt x="3" y="6"/>
                    <a:pt x="3" y="7"/>
                  </a:cubicBezTo>
                  <a:cubicBezTo>
                    <a:pt x="4" y="9"/>
                    <a:pt x="5" y="12"/>
                    <a:pt x="6" y="14"/>
                  </a:cubicBezTo>
                  <a:cubicBezTo>
                    <a:pt x="7" y="16"/>
                    <a:pt x="7" y="17"/>
                    <a:pt x="8" y="19"/>
                  </a:cubicBezTo>
                  <a:cubicBezTo>
                    <a:pt x="9" y="20"/>
                    <a:pt x="10" y="21"/>
                    <a:pt x="10" y="23"/>
                  </a:cubicBezTo>
                  <a:cubicBezTo>
                    <a:pt x="11" y="24"/>
                    <a:pt x="12" y="25"/>
                    <a:pt x="13" y="27"/>
                  </a:cubicBezTo>
                  <a:cubicBezTo>
                    <a:pt x="14" y="28"/>
                    <a:pt x="15" y="29"/>
                    <a:pt x="15" y="30"/>
                  </a:cubicBezTo>
                  <a:cubicBezTo>
                    <a:pt x="16" y="31"/>
                    <a:pt x="16" y="32"/>
                    <a:pt x="16" y="32"/>
                  </a:cubicBezTo>
                  <a:cubicBezTo>
                    <a:pt x="17" y="33"/>
                    <a:pt x="17" y="33"/>
                    <a:pt x="17" y="34"/>
                  </a:cubicBezTo>
                  <a:cubicBezTo>
                    <a:pt x="18" y="35"/>
                    <a:pt x="19" y="36"/>
                    <a:pt x="19" y="37"/>
                  </a:cubicBezTo>
                  <a:cubicBezTo>
                    <a:pt x="20" y="39"/>
                    <a:pt x="21" y="41"/>
                    <a:pt x="21" y="42"/>
                  </a:cubicBezTo>
                  <a:cubicBezTo>
                    <a:pt x="22" y="43"/>
                    <a:pt x="22" y="43"/>
                    <a:pt x="22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43"/>
                    <a:pt x="22" y="43"/>
                    <a:pt x="22" y="42"/>
                  </a:cubicBezTo>
                  <a:cubicBezTo>
                    <a:pt x="22" y="41"/>
                    <a:pt x="22" y="40"/>
                    <a:pt x="22" y="39"/>
                  </a:cubicBezTo>
                  <a:cubicBezTo>
                    <a:pt x="22" y="38"/>
                    <a:pt x="22" y="37"/>
                    <a:pt x="22" y="36"/>
                  </a:cubicBezTo>
                  <a:cubicBezTo>
                    <a:pt x="22" y="35"/>
                    <a:pt x="21" y="34"/>
                    <a:pt x="21" y="32"/>
                  </a:cubicBezTo>
                  <a:cubicBezTo>
                    <a:pt x="21" y="32"/>
                    <a:pt x="20" y="31"/>
                    <a:pt x="20" y="30"/>
                  </a:cubicBezTo>
                  <a:cubicBezTo>
                    <a:pt x="20" y="30"/>
                    <a:pt x="20" y="30"/>
                    <a:pt x="20" y="29"/>
                  </a:cubicBezTo>
                  <a:cubicBezTo>
                    <a:pt x="19" y="29"/>
                    <a:pt x="19" y="29"/>
                    <a:pt x="19" y="28"/>
                  </a:cubicBezTo>
                  <a:cubicBezTo>
                    <a:pt x="18" y="27"/>
                    <a:pt x="18" y="26"/>
                    <a:pt x="17" y="24"/>
                  </a:cubicBezTo>
                  <a:cubicBezTo>
                    <a:pt x="16" y="23"/>
                    <a:pt x="15" y="22"/>
                    <a:pt x="15" y="20"/>
                  </a:cubicBezTo>
                  <a:cubicBezTo>
                    <a:pt x="14" y="19"/>
                    <a:pt x="13" y="18"/>
                    <a:pt x="12" y="16"/>
                  </a:cubicBezTo>
                  <a:cubicBezTo>
                    <a:pt x="12" y="15"/>
                    <a:pt x="11" y="14"/>
                    <a:pt x="10" y="12"/>
                  </a:cubicBezTo>
                  <a:cubicBezTo>
                    <a:pt x="9" y="11"/>
                    <a:pt x="9" y="10"/>
                    <a:pt x="8" y="9"/>
                  </a:cubicBezTo>
                  <a:cubicBezTo>
                    <a:pt x="7" y="8"/>
                    <a:pt x="7" y="6"/>
                    <a:pt x="6" y="6"/>
                  </a:cubicBezTo>
                  <a:cubicBezTo>
                    <a:pt x="5" y="5"/>
                    <a:pt x="4" y="4"/>
                    <a:pt x="4" y="3"/>
                  </a:cubicBezTo>
                  <a:cubicBezTo>
                    <a:pt x="3" y="2"/>
                    <a:pt x="2" y="2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8" name="Freeform 478"/>
            <p:cNvSpPr/>
            <p:nvPr/>
          </p:nvSpPr>
          <p:spPr bwMode="auto">
            <a:xfrm>
              <a:off x="6321426" y="-4694237"/>
              <a:ext cx="220663" cy="101600"/>
            </a:xfrm>
            <a:custGeom>
              <a:avLst/>
              <a:gdLst>
                <a:gd name="T0" fmla="*/ 0 w 52"/>
                <a:gd name="T1" fmla="*/ 0 h 24"/>
                <a:gd name="T2" fmla="*/ 0 w 52"/>
                <a:gd name="T3" fmla="*/ 0 h 24"/>
                <a:gd name="T4" fmla="*/ 2 w 52"/>
                <a:gd name="T5" fmla="*/ 1 h 24"/>
                <a:gd name="T6" fmla="*/ 8 w 52"/>
                <a:gd name="T7" fmla="*/ 4 h 24"/>
                <a:gd name="T8" fmla="*/ 11 w 52"/>
                <a:gd name="T9" fmla="*/ 6 h 24"/>
                <a:gd name="T10" fmla="*/ 15 w 52"/>
                <a:gd name="T11" fmla="*/ 9 h 24"/>
                <a:gd name="T12" fmla="*/ 15 w 52"/>
                <a:gd name="T13" fmla="*/ 9 h 24"/>
                <a:gd name="T14" fmla="*/ 16 w 52"/>
                <a:gd name="T15" fmla="*/ 10 h 24"/>
                <a:gd name="T16" fmla="*/ 17 w 52"/>
                <a:gd name="T17" fmla="*/ 11 h 24"/>
                <a:gd name="T18" fmla="*/ 19 w 52"/>
                <a:gd name="T19" fmla="*/ 12 h 24"/>
                <a:gd name="T20" fmla="*/ 24 w 52"/>
                <a:gd name="T21" fmla="*/ 15 h 24"/>
                <a:gd name="T22" fmla="*/ 29 w 52"/>
                <a:gd name="T23" fmla="*/ 17 h 24"/>
                <a:gd name="T24" fmla="*/ 34 w 52"/>
                <a:gd name="T25" fmla="*/ 18 h 24"/>
                <a:gd name="T26" fmla="*/ 43 w 52"/>
                <a:gd name="T27" fmla="*/ 21 h 24"/>
                <a:gd name="T28" fmla="*/ 49 w 52"/>
                <a:gd name="T29" fmla="*/ 23 h 24"/>
                <a:gd name="T30" fmla="*/ 51 w 52"/>
                <a:gd name="T31" fmla="*/ 23 h 24"/>
                <a:gd name="T32" fmla="*/ 52 w 52"/>
                <a:gd name="T33" fmla="*/ 24 h 24"/>
                <a:gd name="T34" fmla="*/ 51 w 52"/>
                <a:gd name="T35" fmla="*/ 23 h 24"/>
                <a:gd name="T36" fmla="*/ 50 w 52"/>
                <a:gd name="T37" fmla="*/ 22 h 24"/>
                <a:gd name="T38" fmla="*/ 44 w 52"/>
                <a:gd name="T39" fmla="*/ 19 h 24"/>
                <a:gd name="T40" fmla="*/ 36 w 52"/>
                <a:gd name="T41" fmla="*/ 14 h 24"/>
                <a:gd name="T42" fmla="*/ 31 w 52"/>
                <a:gd name="T43" fmla="*/ 12 h 24"/>
                <a:gd name="T44" fmla="*/ 26 w 52"/>
                <a:gd name="T45" fmla="*/ 10 h 24"/>
                <a:gd name="T46" fmla="*/ 22 w 52"/>
                <a:gd name="T47" fmla="*/ 8 h 24"/>
                <a:gd name="T48" fmla="*/ 19 w 52"/>
                <a:gd name="T49" fmla="*/ 7 h 24"/>
                <a:gd name="T50" fmla="*/ 18 w 52"/>
                <a:gd name="T51" fmla="*/ 6 h 24"/>
                <a:gd name="T52" fmla="*/ 17 w 52"/>
                <a:gd name="T53" fmla="*/ 5 h 24"/>
                <a:gd name="T54" fmla="*/ 13 w 52"/>
                <a:gd name="T55" fmla="*/ 3 h 24"/>
                <a:gd name="T56" fmla="*/ 11 w 52"/>
                <a:gd name="T57" fmla="*/ 2 h 24"/>
                <a:gd name="T58" fmla="*/ 10 w 52"/>
                <a:gd name="T59" fmla="*/ 2 h 24"/>
                <a:gd name="T60" fmla="*/ 9 w 52"/>
                <a:gd name="T61" fmla="*/ 1 h 24"/>
                <a:gd name="T62" fmla="*/ 9 w 52"/>
                <a:gd name="T63" fmla="*/ 1 h 24"/>
                <a:gd name="T64" fmla="*/ 5 w 52"/>
                <a:gd name="T65" fmla="*/ 0 h 24"/>
                <a:gd name="T66" fmla="*/ 2 w 52"/>
                <a:gd name="T67" fmla="*/ 0 h 24"/>
                <a:gd name="T68" fmla="*/ 0 w 52"/>
                <a:gd name="T69" fmla="*/ 0 h 24"/>
                <a:gd name="T70" fmla="*/ 0 w 52"/>
                <a:gd name="T7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4" y="1"/>
                    <a:pt x="6" y="2"/>
                    <a:pt x="8" y="4"/>
                  </a:cubicBezTo>
                  <a:cubicBezTo>
                    <a:pt x="9" y="4"/>
                    <a:pt x="10" y="5"/>
                    <a:pt x="11" y="6"/>
                  </a:cubicBezTo>
                  <a:cubicBezTo>
                    <a:pt x="12" y="7"/>
                    <a:pt x="13" y="8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7" y="10"/>
                    <a:pt x="17" y="11"/>
                  </a:cubicBezTo>
                  <a:cubicBezTo>
                    <a:pt x="18" y="11"/>
                    <a:pt x="19" y="12"/>
                    <a:pt x="19" y="12"/>
                  </a:cubicBezTo>
                  <a:cubicBezTo>
                    <a:pt x="21" y="13"/>
                    <a:pt x="23" y="14"/>
                    <a:pt x="24" y="15"/>
                  </a:cubicBezTo>
                  <a:cubicBezTo>
                    <a:pt x="26" y="15"/>
                    <a:pt x="28" y="16"/>
                    <a:pt x="29" y="17"/>
                  </a:cubicBezTo>
                  <a:cubicBezTo>
                    <a:pt x="31" y="17"/>
                    <a:pt x="33" y="18"/>
                    <a:pt x="34" y="18"/>
                  </a:cubicBezTo>
                  <a:cubicBezTo>
                    <a:pt x="37" y="20"/>
                    <a:pt x="40" y="21"/>
                    <a:pt x="43" y="21"/>
                  </a:cubicBezTo>
                  <a:cubicBezTo>
                    <a:pt x="45" y="22"/>
                    <a:pt x="48" y="23"/>
                    <a:pt x="49" y="23"/>
                  </a:cubicBezTo>
                  <a:cubicBezTo>
                    <a:pt x="50" y="23"/>
                    <a:pt x="51" y="23"/>
                    <a:pt x="51" y="23"/>
                  </a:cubicBezTo>
                  <a:cubicBezTo>
                    <a:pt x="51" y="23"/>
                    <a:pt x="52" y="24"/>
                    <a:pt x="52" y="24"/>
                  </a:cubicBezTo>
                  <a:cubicBezTo>
                    <a:pt x="52" y="24"/>
                    <a:pt x="52" y="23"/>
                    <a:pt x="51" y="23"/>
                  </a:cubicBezTo>
                  <a:cubicBezTo>
                    <a:pt x="51" y="23"/>
                    <a:pt x="50" y="23"/>
                    <a:pt x="50" y="22"/>
                  </a:cubicBezTo>
                  <a:cubicBezTo>
                    <a:pt x="48" y="21"/>
                    <a:pt x="46" y="20"/>
                    <a:pt x="44" y="19"/>
                  </a:cubicBezTo>
                  <a:cubicBezTo>
                    <a:pt x="42" y="17"/>
                    <a:pt x="39" y="16"/>
                    <a:pt x="36" y="14"/>
                  </a:cubicBezTo>
                  <a:cubicBezTo>
                    <a:pt x="34" y="14"/>
                    <a:pt x="33" y="13"/>
                    <a:pt x="31" y="12"/>
                  </a:cubicBezTo>
                  <a:cubicBezTo>
                    <a:pt x="30" y="12"/>
                    <a:pt x="28" y="11"/>
                    <a:pt x="26" y="10"/>
                  </a:cubicBezTo>
                  <a:cubicBezTo>
                    <a:pt x="25" y="9"/>
                    <a:pt x="23" y="9"/>
                    <a:pt x="22" y="8"/>
                  </a:cubicBezTo>
                  <a:cubicBezTo>
                    <a:pt x="21" y="7"/>
                    <a:pt x="20" y="7"/>
                    <a:pt x="19" y="7"/>
                  </a:cubicBezTo>
                  <a:cubicBezTo>
                    <a:pt x="19" y="7"/>
                    <a:pt x="19" y="6"/>
                    <a:pt x="18" y="6"/>
                  </a:cubicBezTo>
                  <a:cubicBezTo>
                    <a:pt x="18" y="6"/>
                    <a:pt x="18" y="6"/>
                    <a:pt x="17" y="5"/>
                  </a:cubicBezTo>
                  <a:cubicBezTo>
                    <a:pt x="16" y="5"/>
                    <a:pt x="14" y="4"/>
                    <a:pt x="13" y="3"/>
                  </a:cubicBezTo>
                  <a:cubicBezTo>
                    <a:pt x="12" y="3"/>
                    <a:pt x="12" y="2"/>
                    <a:pt x="11" y="2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6" y="0"/>
                    <a:pt x="5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9" name="Freeform 479"/>
            <p:cNvSpPr/>
            <p:nvPr/>
          </p:nvSpPr>
          <p:spPr bwMode="auto">
            <a:xfrm>
              <a:off x="6384926" y="-4597400"/>
              <a:ext cx="149225" cy="12700"/>
            </a:xfrm>
            <a:custGeom>
              <a:avLst/>
              <a:gdLst>
                <a:gd name="T0" fmla="*/ 35 w 35"/>
                <a:gd name="T1" fmla="*/ 0 h 3"/>
                <a:gd name="T2" fmla="*/ 34 w 35"/>
                <a:gd name="T3" fmla="*/ 0 h 3"/>
                <a:gd name="T4" fmla="*/ 30 w 35"/>
                <a:gd name="T5" fmla="*/ 0 h 3"/>
                <a:gd name="T6" fmla="*/ 24 w 35"/>
                <a:gd name="T7" fmla="*/ 0 h 3"/>
                <a:gd name="T8" fmla="*/ 21 w 35"/>
                <a:gd name="T9" fmla="*/ 0 h 3"/>
                <a:gd name="T10" fmla="*/ 18 w 35"/>
                <a:gd name="T11" fmla="*/ 0 h 3"/>
                <a:gd name="T12" fmla="*/ 14 w 35"/>
                <a:gd name="T13" fmla="*/ 0 h 3"/>
                <a:gd name="T14" fmla="*/ 11 w 35"/>
                <a:gd name="T15" fmla="*/ 0 h 3"/>
                <a:gd name="T16" fmla="*/ 6 w 35"/>
                <a:gd name="T17" fmla="*/ 0 h 3"/>
                <a:gd name="T18" fmla="*/ 2 w 35"/>
                <a:gd name="T19" fmla="*/ 0 h 3"/>
                <a:gd name="T20" fmla="*/ 0 w 35"/>
                <a:gd name="T21" fmla="*/ 0 h 3"/>
                <a:gd name="T22" fmla="*/ 2 w 35"/>
                <a:gd name="T23" fmla="*/ 1 h 3"/>
                <a:gd name="T24" fmla="*/ 3 w 35"/>
                <a:gd name="T25" fmla="*/ 1 h 3"/>
                <a:gd name="T26" fmla="*/ 6 w 35"/>
                <a:gd name="T27" fmla="*/ 2 h 3"/>
                <a:gd name="T28" fmla="*/ 8 w 35"/>
                <a:gd name="T29" fmla="*/ 2 h 3"/>
                <a:gd name="T30" fmla="*/ 11 w 35"/>
                <a:gd name="T31" fmla="*/ 3 h 3"/>
                <a:gd name="T32" fmla="*/ 14 w 35"/>
                <a:gd name="T33" fmla="*/ 3 h 3"/>
                <a:gd name="T34" fmla="*/ 18 w 35"/>
                <a:gd name="T35" fmla="*/ 3 h 3"/>
                <a:gd name="T36" fmla="*/ 21 w 35"/>
                <a:gd name="T37" fmla="*/ 3 h 3"/>
                <a:gd name="T38" fmla="*/ 24 w 35"/>
                <a:gd name="T39" fmla="*/ 3 h 3"/>
                <a:gd name="T40" fmla="*/ 27 w 35"/>
                <a:gd name="T41" fmla="*/ 2 h 3"/>
                <a:gd name="T42" fmla="*/ 30 w 35"/>
                <a:gd name="T43" fmla="*/ 2 h 3"/>
                <a:gd name="T44" fmla="*/ 32 w 35"/>
                <a:gd name="T45" fmla="*/ 1 h 3"/>
                <a:gd name="T46" fmla="*/ 34 w 35"/>
                <a:gd name="T47" fmla="*/ 1 h 3"/>
                <a:gd name="T48" fmla="*/ 35 w 35"/>
                <a:gd name="T4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3">
                  <a:moveTo>
                    <a:pt x="35" y="0"/>
                  </a:moveTo>
                  <a:cubicBezTo>
                    <a:pt x="35" y="0"/>
                    <a:pt x="34" y="0"/>
                    <a:pt x="34" y="0"/>
                  </a:cubicBezTo>
                  <a:cubicBezTo>
                    <a:pt x="33" y="0"/>
                    <a:pt x="31" y="0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ubicBezTo>
                    <a:pt x="23" y="0"/>
                    <a:pt x="22" y="0"/>
                    <a:pt x="21" y="0"/>
                  </a:cubicBezTo>
                  <a:cubicBezTo>
                    <a:pt x="20" y="0"/>
                    <a:pt x="19" y="0"/>
                    <a:pt x="18" y="0"/>
                  </a:cubicBezTo>
                  <a:cubicBezTo>
                    <a:pt x="17" y="0"/>
                    <a:pt x="16" y="0"/>
                    <a:pt x="14" y="0"/>
                  </a:cubicBezTo>
                  <a:cubicBezTo>
                    <a:pt x="13" y="0"/>
                    <a:pt x="12" y="0"/>
                    <a:pt x="11" y="0"/>
                  </a:cubicBezTo>
                  <a:cubicBezTo>
                    <a:pt x="9" y="0"/>
                    <a:pt x="7" y="0"/>
                    <a:pt x="6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4" y="1"/>
                    <a:pt x="5" y="2"/>
                    <a:pt x="6" y="2"/>
                  </a:cubicBezTo>
                  <a:cubicBezTo>
                    <a:pt x="6" y="2"/>
                    <a:pt x="7" y="2"/>
                    <a:pt x="8" y="2"/>
                  </a:cubicBezTo>
                  <a:cubicBezTo>
                    <a:pt x="9" y="3"/>
                    <a:pt x="10" y="3"/>
                    <a:pt x="11" y="3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5" y="3"/>
                    <a:pt x="17" y="3"/>
                    <a:pt x="18" y="3"/>
                  </a:cubicBezTo>
                  <a:cubicBezTo>
                    <a:pt x="19" y="3"/>
                    <a:pt x="20" y="3"/>
                    <a:pt x="21" y="3"/>
                  </a:cubicBezTo>
                  <a:cubicBezTo>
                    <a:pt x="22" y="3"/>
                    <a:pt x="23" y="3"/>
                    <a:pt x="24" y="3"/>
                  </a:cubicBezTo>
                  <a:cubicBezTo>
                    <a:pt x="25" y="3"/>
                    <a:pt x="26" y="3"/>
                    <a:pt x="27" y="2"/>
                  </a:cubicBezTo>
                  <a:cubicBezTo>
                    <a:pt x="28" y="2"/>
                    <a:pt x="29" y="2"/>
                    <a:pt x="30" y="2"/>
                  </a:cubicBezTo>
                  <a:cubicBezTo>
                    <a:pt x="31" y="2"/>
                    <a:pt x="31" y="1"/>
                    <a:pt x="32" y="1"/>
                  </a:cubicBezTo>
                  <a:cubicBezTo>
                    <a:pt x="33" y="1"/>
                    <a:pt x="33" y="1"/>
                    <a:pt x="34" y="1"/>
                  </a:cubicBezTo>
                  <a:cubicBezTo>
                    <a:pt x="35" y="0"/>
                    <a:pt x="35" y="0"/>
                    <a:pt x="35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0" name="Freeform 480"/>
            <p:cNvSpPr/>
            <p:nvPr/>
          </p:nvSpPr>
          <p:spPr bwMode="auto">
            <a:xfrm>
              <a:off x="6419851" y="-4714875"/>
              <a:ext cx="117475" cy="122238"/>
            </a:xfrm>
            <a:custGeom>
              <a:avLst/>
              <a:gdLst>
                <a:gd name="T0" fmla="*/ 0 w 28"/>
                <a:gd name="T1" fmla="*/ 0 h 29"/>
                <a:gd name="T2" fmla="*/ 1 w 28"/>
                <a:gd name="T3" fmla="*/ 1 h 29"/>
                <a:gd name="T4" fmla="*/ 4 w 28"/>
                <a:gd name="T5" fmla="*/ 4 h 29"/>
                <a:gd name="T6" fmla="*/ 9 w 28"/>
                <a:gd name="T7" fmla="*/ 9 h 29"/>
                <a:gd name="T8" fmla="*/ 11 w 28"/>
                <a:gd name="T9" fmla="*/ 12 h 29"/>
                <a:gd name="T10" fmla="*/ 14 w 28"/>
                <a:gd name="T11" fmla="*/ 14 h 29"/>
                <a:gd name="T12" fmla="*/ 23 w 28"/>
                <a:gd name="T13" fmla="*/ 24 h 29"/>
                <a:gd name="T14" fmla="*/ 26 w 28"/>
                <a:gd name="T15" fmla="*/ 28 h 29"/>
                <a:gd name="T16" fmla="*/ 28 w 28"/>
                <a:gd name="T17" fmla="*/ 29 h 29"/>
                <a:gd name="T18" fmla="*/ 27 w 28"/>
                <a:gd name="T19" fmla="*/ 27 h 29"/>
                <a:gd name="T20" fmla="*/ 26 w 28"/>
                <a:gd name="T21" fmla="*/ 25 h 29"/>
                <a:gd name="T22" fmla="*/ 24 w 28"/>
                <a:gd name="T23" fmla="*/ 23 h 29"/>
                <a:gd name="T24" fmla="*/ 23 w 28"/>
                <a:gd name="T25" fmla="*/ 21 h 29"/>
                <a:gd name="T26" fmla="*/ 21 w 28"/>
                <a:gd name="T27" fmla="*/ 18 h 29"/>
                <a:gd name="T28" fmla="*/ 18 w 28"/>
                <a:gd name="T29" fmla="*/ 15 h 29"/>
                <a:gd name="T30" fmla="*/ 16 w 28"/>
                <a:gd name="T31" fmla="*/ 12 h 29"/>
                <a:gd name="T32" fmla="*/ 13 w 28"/>
                <a:gd name="T33" fmla="*/ 10 h 29"/>
                <a:gd name="T34" fmla="*/ 11 w 28"/>
                <a:gd name="T35" fmla="*/ 7 h 29"/>
                <a:gd name="T36" fmla="*/ 8 w 28"/>
                <a:gd name="T37" fmla="*/ 5 h 29"/>
                <a:gd name="T38" fmla="*/ 5 w 28"/>
                <a:gd name="T39" fmla="*/ 3 h 29"/>
                <a:gd name="T40" fmla="*/ 3 w 28"/>
                <a:gd name="T41" fmla="*/ 2 h 29"/>
                <a:gd name="T42" fmla="*/ 2 w 28"/>
                <a:gd name="T43" fmla="*/ 1 h 29"/>
                <a:gd name="T44" fmla="*/ 0 w 28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29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2" y="2"/>
                    <a:pt x="3" y="3"/>
                    <a:pt x="4" y="4"/>
                  </a:cubicBezTo>
                  <a:cubicBezTo>
                    <a:pt x="6" y="6"/>
                    <a:pt x="7" y="7"/>
                    <a:pt x="9" y="9"/>
                  </a:cubicBezTo>
                  <a:cubicBezTo>
                    <a:pt x="10" y="10"/>
                    <a:pt x="11" y="11"/>
                    <a:pt x="11" y="12"/>
                  </a:cubicBezTo>
                  <a:cubicBezTo>
                    <a:pt x="12" y="12"/>
                    <a:pt x="13" y="13"/>
                    <a:pt x="14" y="14"/>
                  </a:cubicBezTo>
                  <a:cubicBezTo>
                    <a:pt x="17" y="18"/>
                    <a:pt x="21" y="21"/>
                    <a:pt x="23" y="24"/>
                  </a:cubicBezTo>
                  <a:cubicBezTo>
                    <a:pt x="24" y="26"/>
                    <a:pt x="26" y="27"/>
                    <a:pt x="26" y="28"/>
                  </a:cubicBezTo>
                  <a:cubicBezTo>
                    <a:pt x="27" y="28"/>
                    <a:pt x="28" y="29"/>
                    <a:pt x="28" y="29"/>
                  </a:cubicBezTo>
                  <a:cubicBezTo>
                    <a:pt x="28" y="29"/>
                    <a:pt x="27" y="28"/>
                    <a:pt x="27" y="27"/>
                  </a:cubicBezTo>
                  <a:cubicBezTo>
                    <a:pt x="27" y="27"/>
                    <a:pt x="26" y="26"/>
                    <a:pt x="26" y="25"/>
                  </a:cubicBezTo>
                  <a:cubicBezTo>
                    <a:pt x="25" y="25"/>
                    <a:pt x="25" y="24"/>
                    <a:pt x="24" y="23"/>
                  </a:cubicBezTo>
                  <a:cubicBezTo>
                    <a:pt x="24" y="22"/>
                    <a:pt x="23" y="22"/>
                    <a:pt x="23" y="21"/>
                  </a:cubicBezTo>
                  <a:cubicBezTo>
                    <a:pt x="22" y="20"/>
                    <a:pt x="22" y="19"/>
                    <a:pt x="21" y="18"/>
                  </a:cubicBezTo>
                  <a:cubicBezTo>
                    <a:pt x="20" y="17"/>
                    <a:pt x="19" y="16"/>
                    <a:pt x="18" y="15"/>
                  </a:cubicBezTo>
                  <a:cubicBezTo>
                    <a:pt x="18" y="14"/>
                    <a:pt x="17" y="13"/>
                    <a:pt x="16" y="12"/>
                  </a:cubicBezTo>
                  <a:cubicBezTo>
                    <a:pt x="15" y="11"/>
                    <a:pt x="14" y="10"/>
                    <a:pt x="13" y="10"/>
                  </a:cubicBezTo>
                  <a:cubicBezTo>
                    <a:pt x="12" y="9"/>
                    <a:pt x="11" y="8"/>
                    <a:pt x="11" y="7"/>
                  </a:cubicBezTo>
                  <a:cubicBezTo>
                    <a:pt x="10" y="6"/>
                    <a:pt x="9" y="6"/>
                    <a:pt x="8" y="5"/>
                  </a:cubicBezTo>
                  <a:cubicBezTo>
                    <a:pt x="7" y="4"/>
                    <a:pt x="6" y="4"/>
                    <a:pt x="5" y="3"/>
                  </a:cubicBezTo>
                  <a:cubicBezTo>
                    <a:pt x="5" y="3"/>
                    <a:pt x="4" y="2"/>
                    <a:pt x="3" y="2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1" name="Freeform 481"/>
            <p:cNvSpPr/>
            <p:nvPr/>
          </p:nvSpPr>
          <p:spPr bwMode="auto">
            <a:xfrm>
              <a:off x="6499226" y="-4664075"/>
              <a:ext cx="80963" cy="127000"/>
            </a:xfrm>
            <a:custGeom>
              <a:avLst/>
              <a:gdLst>
                <a:gd name="T0" fmla="*/ 19 w 19"/>
                <a:gd name="T1" fmla="*/ 20 h 30"/>
                <a:gd name="T2" fmla="*/ 13 w 19"/>
                <a:gd name="T3" fmla="*/ 0 h 30"/>
                <a:gd name="T4" fmla="*/ 0 w 19"/>
                <a:gd name="T5" fmla="*/ 30 h 30"/>
                <a:gd name="T6" fmla="*/ 19 w 19"/>
                <a:gd name="T7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0">
                  <a:moveTo>
                    <a:pt x="19" y="20"/>
                  </a:moveTo>
                  <a:cubicBezTo>
                    <a:pt x="19" y="12"/>
                    <a:pt x="17" y="5"/>
                    <a:pt x="13" y="0"/>
                  </a:cubicBezTo>
                  <a:cubicBezTo>
                    <a:pt x="13" y="0"/>
                    <a:pt x="1" y="20"/>
                    <a:pt x="0" y="30"/>
                  </a:cubicBezTo>
                  <a:cubicBezTo>
                    <a:pt x="0" y="30"/>
                    <a:pt x="16" y="28"/>
                    <a:pt x="19" y="2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2" name="Freeform 482"/>
            <p:cNvSpPr/>
            <p:nvPr/>
          </p:nvSpPr>
          <p:spPr bwMode="auto">
            <a:xfrm>
              <a:off x="6554789" y="-4592637"/>
              <a:ext cx="436563" cy="139700"/>
            </a:xfrm>
            <a:custGeom>
              <a:avLst/>
              <a:gdLst>
                <a:gd name="T0" fmla="*/ 102 w 103"/>
                <a:gd name="T1" fmla="*/ 33 h 33"/>
                <a:gd name="T2" fmla="*/ 0 w 103"/>
                <a:gd name="T3" fmla="*/ 4 h 33"/>
                <a:gd name="T4" fmla="*/ 2 w 103"/>
                <a:gd name="T5" fmla="*/ 0 h 33"/>
                <a:gd name="T6" fmla="*/ 103 w 103"/>
                <a:gd name="T7" fmla="*/ 28 h 33"/>
                <a:gd name="T8" fmla="*/ 102 w 103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33">
                  <a:moveTo>
                    <a:pt x="102" y="33"/>
                  </a:moveTo>
                  <a:cubicBezTo>
                    <a:pt x="50" y="20"/>
                    <a:pt x="6" y="7"/>
                    <a:pt x="0" y="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7" y="3"/>
                    <a:pt x="47" y="14"/>
                    <a:pt x="103" y="28"/>
                  </a:cubicBezTo>
                  <a:lnTo>
                    <a:pt x="102" y="33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88" name="组合 1287"/>
          <p:cNvGrpSpPr/>
          <p:nvPr/>
        </p:nvGrpSpPr>
        <p:grpSpPr>
          <a:xfrm>
            <a:off x="10720652" y="916905"/>
            <a:ext cx="1352551" cy="1135063"/>
            <a:chOff x="9318626" y="700088"/>
            <a:chExt cx="1352551" cy="1135063"/>
          </a:xfrm>
        </p:grpSpPr>
        <p:sp>
          <p:nvSpPr>
            <p:cNvPr id="785" name="Freeform 505"/>
            <p:cNvSpPr/>
            <p:nvPr/>
          </p:nvSpPr>
          <p:spPr bwMode="auto">
            <a:xfrm>
              <a:off x="9318626" y="1220788"/>
              <a:ext cx="784225" cy="614363"/>
            </a:xfrm>
            <a:custGeom>
              <a:avLst/>
              <a:gdLst>
                <a:gd name="T0" fmla="*/ 185 w 185"/>
                <a:gd name="T1" fmla="*/ 0 h 145"/>
                <a:gd name="T2" fmla="*/ 39 w 185"/>
                <a:gd name="T3" fmla="*/ 67 h 145"/>
                <a:gd name="T4" fmla="*/ 185 w 185"/>
                <a:gd name="T5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5" h="145">
                  <a:moveTo>
                    <a:pt x="185" y="0"/>
                  </a:moveTo>
                  <a:cubicBezTo>
                    <a:pt x="185" y="0"/>
                    <a:pt x="96" y="145"/>
                    <a:pt x="39" y="67"/>
                  </a:cubicBezTo>
                  <a:cubicBezTo>
                    <a:pt x="0" y="13"/>
                    <a:pt x="185" y="0"/>
                    <a:pt x="185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6" name="Freeform 506"/>
            <p:cNvSpPr/>
            <p:nvPr/>
          </p:nvSpPr>
          <p:spPr bwMode="auto">
            <a:xfrm>
              <a:off x="9544051" y="1238250"/>
              <a:ext cx="541338" cy="274638"/>
            </a:xfrm>
            <a:custGeom>
              <a:avLst/>
              <a:gdLst>
                <a:gd name="T0" fmla="*/ 128 w 128"/>
                <a:gd name="T1" fmla="*/ 0 h 65"/>
                <a:gd name="T2" fmla="*/ 126 w 128"/>
                <a:gd name="T3" fmla="*/ 1 h 65"/>
                <a:gd name="T4" fmla="*/ 123 w 128"/>
                <a:gd name="T5" fmla="*/ 3 h 65"/>
                <a:gd name="T6" fmla="*/ 109 w 128"/>
                <a:gd name="T7" fmla="*/ 13 h 65"/>
                <a:gd name="T8" fmla="*/ 100 w 128"/>
                <a:gd name="T9" fmla="*/ 19 h 65"/>
                <a:gd name="T10" fmla="*/ 90 w 128"/>
                <a:gd name="T11" fmla="*/ 26 h 65"/>
                <a:gd name="T12" fmla="*/ 79 w 128"/>
                <a:gd name="T13" fmla="*/ 32 h 65"/>
                <a:gd name="T14" fmla="*/ 67 w 128"/>
                <a:gd name="T15" fmla="*/ 39 h 65"/>
                <a:gd name="T16" fmla="*/ 55 w 128"/>
                <a:gd name="T17" fmla="*/ 45 h 65"/>
                <a:gd name="T18" fmla="*/ 49 w 128"/>
                <a:gd name="T19" fmla="*/ 48 h 65"/>
                <a:gd name="T20" fmla="*/ 43 w 128"/>
                <a:gd name="T21" fmla="*/ 51 h 65"/>
                <a:gd name="T22" fmla="*/ 32 w 128"/>
                <a:gd name="T23" fmla="*/ 55 h 65"/>
                <a:gd name="T24" fmla="*/ 21 w 128"/>
                <a:gd name="T25" fmla="*/ 59 h 65"/>
                <a:gd name="T26" fmla="*/ 13 w 128"/>
                <a:gd name="T27" fmla="*/ 62 h 65"/>
                <a:gd name="T28" fmla="*/ 6 w 128"/>
                <a:gd name="T29" fmla="*/ 64 h 65"/>
                <a:gd name="T30" fmla="*/ 0 w 128"/>
                <a:gd name="T31" fmla="*/ 65 h 65"/>
                <a:gd name="T32" fmla="*/ 5 w 128"/>
                <a:gd name="T33" fmla="*/ 63 h 65"/>
                <a:gd name="T34" fmla="*/ 12 w 128"/>
                <a:gd name="T35" fmla="*/ 61 h 65"/>
                <a:gd name="T36" fmla="*/ 21 w 128"/>
                <a:gd name="T37" fmla="*/ 57 h 65"/>
                <a:gd name="T38" fmla="*/ 31 w 128"/>
                <a:gd name="T39" fmla="*/ 53 h 65"/>
                <a:gd name="T40" fmla="*/ 33 w 128"/>
                <a:gd name="T41" fmla="*/ 52 h 65"/>
                <a:gd name="T42" fmla="*/ 36 w 128"/>
                <a:gd name="T43" fmla="*/ 51 h 65"/>
                <a:gd name="T44" fmla="*/ 42 w 128"/>
                <a:gd name="T45" fmla="*/ 48 h 65"/>
                <a:gd name="T46" fmla="*/ 53 w 128"/>
                <a:gd name="T47" fmla="*/ 42 h 65"/>
                <a:gd name="T48" fmla="*/ 65 w 128"/>
                <a:gd name="T49" fmla="*/ 36 h 65"/>
                <a:gd name="T50" fmla="*/ 77 w 128"/>
                <a:gd name="T51" fmla="*/ 30 h 65"/>
                <a:gd name="T52" fmla="*/ 88 w 128"/>
                <a:gd name="T53" fmla="*/ 23 h 65"/>
                <a:gd name="T54" fmla="*/ 99 w 128"/>
                <a:gd name="T55" fmla="*/ 17 h 65"/>
                <a:gd name="T56" fmla="*/ 108 w 128"/>
                <a:gd name="T57" fmla="*/ 11 h 65"/>
                <a:gd name="T58" fmla="*/ 122 w 128"/>
                <a:gd name="T59" fmla="*/ 3 h 65"/>
                <a:gd name="T60" fmla="*/ 128 w 128"/>
                <a:gd name="T6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8" h="65">
                  <a:moveTo>
                    <a:pt x="128" y="0"/>
                  </a:moveTo>
                  <a:cubicBezTo>
                    <a:pt x="128" y="0"/>
                    <a:pt x="127" y="0"/>
                    <a:pt x="126" y="1"/>
                  </a:cubicBezTo>
                  <a:cubicBezTo>
                    <a:pt x="125" y="1"/>
                    <a:pt x="124" y="2"/>
                    <a:pt x="123" y="3"/>
                  </a:cubicBezTo>
                  <a:cubicBezTo>
                    <a:pt x="119" y="6"/>
                    <a:pt x="115" y="9"/>
                    <a:pt x="109" y="13"/>
                  </a:cubicBezTo>
                  <a:cubicBezTo>
                    <a:pt x="107" y="15"/>
                    <a:pt x="104" y="17"/>
                    <a:pt x="100" y="19"/>
                  </a:cubicBezTo>
                  <a:cubicBezTo>
                    <a:pt x="97" y="21"/>
                    <a:pt x="94" y="24"/>
                    <a:pt x="90" y="26"/>
                  </a:cubicBezTo>
                  <a:cubicBezTo>
                    <a:pt x="86" y="28"/>
                    <a:pt x="83" y="30"/>
                    <a:pt x="79" y="32"/>
                  </a:cubicBezTo>
                  <a:cubicBezTo>
                    <a:pt x="75" y="35"/>
                    <a:pt x="71" y="37"/>
                    <a:pt x="67" y="39"/>
                  </a:cubicBezTo>
                  <a:cubicBezTo>
                    <a:pt x="63" y="41"/>
                    <a:pt x="59" y="43"/>
                    <a:pt x="55" y="45"/>
                  </a:cubicBezTo>
                  <a:cubicBezTo>
                    <a:pt x="53" y="46"/>
                    <a:pt x="51" y="47"/>
                    <a:pt x="49" y="48"/>
                  </a:cubicBezTo>
                  <a:cubicBezTo>
                    <a:pt x="47" y="49"/>
                    <a:pt x="45" y="50"/>
                    <a:pt x="43" y="51"/>
                  </a:cubicBezTo>
                  <a:cubicBezTo>
                    <a:pt x="39" y="52"/>
                    <a:pt x="35" y="54"/>
                    <a:pt x="32" y="55"/>
                  </a:cubicBezTo>
                  <a:cubicBezTo>
                    <a:pt x="28" y="57"/>
                    <a:pt x="25" y="58"/>
                    <a:pt x="21" y="59"/>
                  </a:cubicBezTo>
                  <a:cubicBezTo>
                    <a:pt x="18" y="60"/>
                    <a:pt x="15" y="61"/>
                    <a:pt x="13" y="62"/>
                  </a:cubicBezTo>
                  <a:cubicBezTo>
                    <a:pt x="10" y="63"/>
                    <a:pt x="8" y="63"/>
                    <a:pt x="6" y="64"/>
                  </a:cubicBezTo>
                  <a:cubicBezTo>
                    <a:pt x="2" y="65"/>
                    <a:pt x="0" y="65"/>
                    <a:pt x="0" y="65"/>
                  </a:cubicBezTo>
                  <a:cubicBezTo>
                    <a:pt x="0" y="65"/>
                    <a:pt x="2" y="65"/>
                    <a:pt x="5" y="63"/>
                  </a:cubicBezTo>
                  <a:cubicBezTo>
                    <a:pt x="7" y="63"/>
                    <a:pt x="10" y="62"/>
                    <a:pt x="12" y="61"/>
                  </a:cubicBezTo>
                  <a:cubicBezTo>
                    <a:pt x="15" y="60"/>
                    <a:pt x="18" y="59"/>
                    <a:pt x="21" y="57"/>
                  </a:cubicBezTo>
                  <a:cubicBezTo>
                    <a:pt x="24" y="56"/>
                    <a:pt x="27" y="55"/>
                    <a:pt x="31" y="53"/>
                  </a:cubicBezTo>
                  <a:cubicBezTo>
                    <a:pt x="32" y="53"/>
                    <a:pt x="33" y="52"/>
                    <a:pt x="33" y="52"/>
                  </a:cubicBezTo>
                  <a:cubicBezTo>
                    <a:pt x="34" y="51"/>
                    <a:pt x="35" y="51"/>
                    <a:pt x="36" y="51"/>
                  </a:cubicBezTo>
                  <a:cubicBezTo>
                    <a:pt x="38" y="50"/>
                    <a:pt x="40" y="49"/>
                    <a:pt x="42" y="48"/>
                  </a:cubicBezTo>
                  <a:cubicBezTo>
                    <a:pt x="46" y="46"/>
                    <a:pt x="49" y="44"/>
                    <a:pt x="53" y="42"/>
                  </a:cubicBezTo>
                  <a:cubicBezTo>
                    <a:pt x="57" y="40"/>
                    <a:pt x="61" y="38"/>
                    <a:pt x="65" y="36"/>
                  </a:cubicBezTo>
                  <a:cubicBezTo>
                    <a:pt x="69" y="34"/>
                    <a:pt x="73" y="32"/>
                    <a:pt x="77" y="30"/>
                  </a:cubicBezTo>
                  <a:cubicBezTo>
                    <a:pt x="81" y="27"/>
                    <a:pt x="85" y="25"/>
                    <a:pt x="88" y="23"/>
                  </a:cubicBezTo>
                  <a:cubicBezTo>
                    <a:pt x="92" y="21"/>
                    <a:pt x="96" y="19"/>
                    <a:pt x="99" y="17"/>
                  </a:cubicBezTo>
                  <a:cubicBezTo>
                    <a:pt x="102" y="15"/>
                    <a:pt x="105" y="13"/>
                    <a:pt x="108" y="11"/>
                  </a:cubicBezTo>
                  <a:cubicBezTo>
                    <a:pt x="114" y="8"/>
                    <a:pt x="119" y="5"/>
                    <a:pt x="122" y="3"/>
                  </a:cubicBezTo>
                  <a:cubicBezTo>
                    <a:pt x="126" y="1"/>
                    <a:pt x="128" y="0"/>
                    <a:pt x="128" y="0"/>
                  </a:cubicBez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7" name="Freeform 507"/>
            <p:cNvSpPr/>
            <p:nvPr/>
          </p:nvSpPr>
          <p:spPr bwMode="auto">
            <a:xfrm>
              <a:off x="9840914" y="1301750"/>
              <a:ext cx="109538" cy="20638"/>
            </a:xfrm>
            <a:custGeom>
              <a:avLst/>
              <a:gdLst>
                <a:gd name="T0" fmla="*/ 69 w 69"/>
                <a:gd name="T1" fmla="*/ 13 h 13"/>
                <a:gd name="T2" fmla="*/ 0 w 69"/>
                <a:gd name="T3" fmla="*/ 0 h 13"/>
                <a:gd name="T4" fmla="*/ 69 w 69"/>
                <a:gd name="T5" fmla="*/ 11 h 13"/>
                <a:gd name="T6" fmla="*/ 69 w 69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" h="13">
                  <a:moveTo>
                    <a:pt x="69" y="13"/>
                  </a:moveTo>
                  <a:lnTo>
                    <a:pt x="0" y="0"/>
                  </a:lnTo>
                  <a:lnTo>
                    <a:pt x="69" y="11"/>
                  </a:lnTo>
                  <a:lnTo>
                    <a:pt x="69" y="13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8" name="Freeform 508"/>
            <p:cNvSpPr/>
            <p:nvPr/>
          </p:nvSpPr>
          <p:spPr bwMode="auto">
            <a:xfrm>
              <a:off x="9640889" y="1335088"/>
              <a:ext cx="228600" cy="42863"/>
            </a:xfrm>
            <a:custGeom>
              <a:avLst/>
              <a:gdLst>
                <a:gd name="T0" fmla="*/ 142 w 144"/>
                <a:gd name="T1" fmla="*/ 27 h 27"/>
                <a:gd name="T2" fmla="*/ 0 w 144"/>
                <a:gd name="T3" fmla="*/ 0 h 27"/>
                <a:gd name="T4" fmla="*/ 144 w 144"/>
                <a:gd name="T5" fmla="*/ 22 h 27"/>
                <a:gd name="T6" fmla="*/ 142 w 144"/>
                <a:gd name="T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27">
                  <a:moveTo>
                    <a:pt x="142" y="27"/>
                  </a:moveTo>
                  <a:lnTo>
                    <a:pt x="0" y="0"/>
                  </a:lnTo>
                  <a:lnTo>
                    <a:pt x="144" y="22"/>
                  </a:lnTo>
                  <a:lnTo>
                    <a:pt x="142" y="27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9" name="Freeform 509"/>
            <p:cNvSpPr/>
            <p:nvPr/>
          </p:nvSpPr>
          <p:spPr bwMode="auto">
            <a:xfrm>
              <a:off x="9526589" y="1408113"/>
              <a:ext cx="233363" cy="20638"/>
            </a:xfrm>
            <a:custGeom>
              <a:avLst/>
              <a:gdLst>
                <a:gd name="T0" fmla="*/ 147 w 147"/>
                <a:gd name="T1" fmla="*/ 13 h 13"/>
                <a:gd name="T2" fmla="*/ 0 w 147"/>
                <a:gd name="T3" fmla="*/ 0 h 13"/>
                <a:gd name="T4" fmla="*/ 147 w 147"/>
                <a:gd name="T5" fmla="*/ 10 h 13"/>
                <a:gd name="T6" fmla="*/ 147 w 147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13">
                  <a:moveTo>
                    <a:pt x="147" y="13"/>
                  </a:moveTo>
                  <a:lnTo>
                    <a:pt x="0" y="0"/>
                  </a:lnTo>
                  <a:lnTo>
                    <a:pt x="147" y="10"/>
                  </a:lnTo>
                  <a:lnTo>
                    <a:pt x="147" y="13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0" name="Freeform 510"/>
            <p:cNvSpPr/>
            <p:nvPr/>
          </p:nvSpPr>
          <p:spPr bwMode="auto">
            <a:xfrm>
              <a:off x="9493251" y="1462088"/>
              <a:ext cx="142875" cy="25400"/>
            </a:xfrm>
            <a:custGeom>
              <a:avLst/>
              <a:gdLst>
                <a:gd name="T0" fmla="*/ 90 w 90"/>
                <a:gd name="T1" fmla="*/ 16 h 16"/>
                <a:gd name="T2" fmla="*/ 0 w 90"/>
                <a:gd name="T3" fmla="*/ 0 h 16"/>
                <a:gd name="T4" fmla="*/ 90 w 90"/>
                <a:gd name="T5" fmla="*/ 11 h 16"/>
                <a:gd name="T6" fmla="*/ 90 w 90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16">
                  <a:moveTo>
                    <a:pt x="90" y="16"/>
                  </a:moveTo>
                  <a:lnTo>
                    <a:pt x="0" y="0"/>
                  </a:lnTo>
                  <a:lnTo>
                    <a:pt x="90" y="11"/>
                  </a:lnTo>
                  <a:lnTo>
                    <a:pt x="90" y="16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1" name="Freeform 511"/>
            <p:cNvSpPr/>
            <p:nvPr/>
          </p:nvSpPr>
          <p:spPr bwMode="auto">
            <a:xfrm>
              <a:off x="9971089" y="1289050"/>
              <a:ext cx="38100" cy="88900"/>
            </a:xfrm>
            <a:custGeom>
              <a:avLst/>
              <a:gdLst>
                <a:gd name="T0" fmla="*/ 9 w 9"/>
                <a:gd name="T1" fmla="*/ 1 h 21"/>
                <a:gd name="T2" fmla="*/ 4 w 9"/>
                <a:gd name="T3" fmla="*/ 11 h 21"/>
                <a:gd name="T4" fmla="*/ 1 w 9"/>
                <a:gd name="T5" fmla="*/ 18 h 21"/>
                <a:gd name="T6" fmla="*/ 0 w 9"/>
                <a:gd name="T7" fmla="*/ 20 h 21"/>
                <a:gd name="T8" fmla="*/ 0 w 9"/>
                <a:gd name="T9" fmla="*/ 21 h 21"/>
                <a:gd name="T10" fmla="*/ 0 w 9"/>
                <a:gd name="T11" fmla="*/ 20 h 21"/>
                <a:gd name="T12" fmla="*/ 0 w 9"/>
                <a:gd name="T13" fmla="*/ 18 h 21"/>
                <a:gd name="T14" fmla="*/ 3 w 9"/>
                <a:gd name="T15" fmla="*/ 10 h 21"/>
                <a:gd name="T16" fmla="*/ 7 w 9"/>
                <a:gd name="T17" fmla="*/ 0 h 21"/>
                <a:gd name="T18" fmla="*/ 9 w 9"/>
                <a:gd name="T19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21">
                  <a:moveTo>
                    <a:pt x="9" y="1"/>
                  </a:moveTo>
                  <a:cubicBezTo>
                    <a:pt x="9" y="1"/>
                    <a:pt x="6" y="6"/>
                    <a:pt x="4" y="11"/>
                  </a:cubicBezTo>
                  <a:cubicBezTo>
                    <a:pt x="2" y="13"/>
                    <a:pt x="1" y="16"/>
                    <a:pt x="1" y="18"/>
                  </a:cubicBezTo>
                  <a:cubicBezTo>
                    <a:pt x="0" y="19"/>
                    <a:pt x="0" y="20"/>
                    <a:pt x="0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cubicBezTo>
                    <a:pt x="0" y="20"/>
                    <a:pt x="0" y="19"/>
                    <a:pt x="0" y="18"/>
                  </a:cubicBezTo>
                  <a:cubicBezTo>
                    <a:pt x="1" y="16"/>
                    <a:pt x="2" y="13"/>
                    <a:pt x="3" y="10"/>
                  </a:cubicBezTo>
                  <a:cubicBezTo>
                    <a:pt x="5" y="5"/>
                    <a:pt x="7" y="0"/>
                    <a:pt x="7" y="0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2" name="Freeform 512"/>
            <p:cNvSpPr/>
            <p:nvPr/>
          </p:nvSpPr>
          <p:spPr bwMode="auto">
            <a:xfrm>
              <a:off x="9879014" y="1344613"/>
              <a:ext cx="38100" cy="139700"/>
            </a:xfrm>
            <a:custGeom>
              <a:avLst/>
              <a:gdLst>
                <a:gd name="T0" fmla="*/ 24 w 24"/>
                <a:gd name="T1" fmla="*/ 0 h 88"/>
                <a:gd name="T2" fmla="*/ 0 w 24"/>
                <a:gd name="T3" fmla="*/ 88 h 88"/>
                <a:gd name="T4" fmla="*/ 18 w 24"/>
                <a:gd name="T5" fmla="*/ 0 h 88"/>
                <a:gd name="T6" fmla="*/ 24 w 24"/>
                <a:gd name="T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88">
                  <a:moveTo>
                    <a:pt x="24" y="0"/>
                  </a:moveTo>
                  <a:lnTo>
                    <a:pt x="0" y="88"/>
                  </a:lnTo>
                  <a:lnTo>
                    <a:pt x="18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3" name="Freeform 513"/>
            <p:cNvSpPr/>
            <p:nvPr/>
          </p:nvSpPr>
          <p:spPr bwMode="auto">
            <a:xfrm>
              <a:off x="9785351" y="1403350"/>
              <a:ext cx="30163" cy="131763"/>
            </a:xfrm>
            <a:custGeom>
              <a:avLst/>
              <a:gdLst>
                <a:gd name="T0" fmla="*/ 7 w 7"/>
                <a:gd name="T1" fmla="*/ 1 h 31"/>
                <a:gd name="T2" fmla="*/ 6 w 7"/>
                <a:gd name="T3" fmla="*/ 5 h 31"/>
                <a:gd name="T4" fmla="*/ 2 w 7"/>
                <a:gd name="T5" fmla="*/ 15 h 31"/>
                <a:gd name="T6" fmla="*/ 1 w 7"/>
                <a:gd name="T7" fmla="*/ 26 h 31"/>
                <a:gd name="T8" fmla="*/ 0 w 7"/>
                <a:gd name="T9" fmla="*/ 31 h 31"/>
                <a:gd name="T10" fmla="*/ 0 w 7"/>
                <a:gd name="T11" fmla="*/ 26 h 31"/>
                <a:gd name="T12" fmla="*/ 2 w 7"/>
                <a:gd name="T13" fmla="*/ 15 h 31"/>
                <a:gd name="T14" fmla="*/ 4 w 7"/>
                <a:gd name="T15" fmla="*/ 5 h 31"/>
                <a:gd name="T16" fmla="*/ 6 w 7"/>
                <a:gd name="T17" fmla="*/ 0 h 31"/>
                <a:gd name="T18" fmla="*/ 7 w 7"/>
                <a:gd name="T19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31">
                  <a:moveTo>
                    <a:pt x="7" y="1"/>
                  </a:moveTo>
                  <a:cubicBezTo>
                    <a:pt x="7" y="1"/>
                    <a:pt x="7" y="2"/>
                    <a:pt x="6" y="5"/>
                  </a:cubicBezTo>
                  <a:cubicBezTo>
                    <a:pt x="4" y="8"/>
                    <a:pt x="3" y="12"/>
                    <a:pt x="2" y="15"/>
                  </a:cubicBezTo>
                  <a:cubicBezTo>
                    <a:pt x="2" y="19"/>
                    <a:pt x="1" y="23"/>
                    <a:pt x="1" y="26"/>
                  </a:cubicBezTo>
                  <a:cubicBezTo>
                    <a:pt x="0" y="29"/>
                    <a:pt x="0" y="31"/>
                    <a:pt x="0" y="31"/>
                  </a:cubicBezTo>
                  <a:cubicBezTo>
                    <a:pt x="0" y="31"/>
                    <a:pt x="0" y="29"/>
                    <a:pt x="0" y="26"/>
                  </a:cubicBezTo>
                  <a:cubicBezTo>
                    <a:pt x="0" y="23"/>
                    <a:pt x="1" y="19"/>
                    <a:pt x="2" y="15"/>
                  </a:cubicBezTo>
                  <a:cubicBezTo>
                    <a:pt x="2" y="11"/>
                    <a:pt x="3" y="7"/>
                    <a:pt x="4" y="5"/>
                  </a:cubicBezTo>
                  <a:cubicBezTo>
                    <a:pt x="5" y="2"/>
                    <a:pt x="6" y="0"/>
                    <a:pt x="6" y="0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4" name="Freeform 514"/>
            <p:cNvSpPr/>
            <p:nvPr/>
          </p:nvSpPr>
          <p:spPr bwMode="auto">
            <a:xfrm>
              <a:off x="9683751" y="1458913"/>
              <a:ext cx="20638" cy="109538"/>
            </a:xfrm>
            <a:custGeom>
              <a:avLst/>
              <a:gdLst>
                <a:gd name="T0" fmla="*/ 13 w 13"/>
                <a:gd name="T1" fmla="*/ 2 h 69"/>
                <a:gd name="T2" fmla="*/ 0 w 13"/>
                <a:gd name="T3" fmla="*/ 69 h 69"/>
                <a:gd name="T4" fmla="*/ 8 w 13"/>
                <a:gd name="T5" fmla="*/ 0 h 69"/>
                <a:gd name="T6" fmla="*/ 13 w 13"/>
                <a:gd name="T7" fmla="*/ 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69">
                  <a:moveTo>
                    <a:pt x="13" y="2"/>
                  </a:moveTo>
                  <a:lnTo>
                    <a:pt x="0" y="69"/>
                  </a:lnTo>
                  <a:lnTo>
                    <a:pt x="8" y="0"/>
                  </a:lnTo>
                  <a:lnTo>
                    <a:pt x="13" y="2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5" name="Freeform 515"/>
            <p:cNvSpPr/>
            <p:nvPr/>
          </p:nvSpPr>
          <p:spPr bwMode="auto">
            <a:xfrm>
              <a:off x="9594851" y="1497013"/>
              <a:ext cx="7938" cy="63500"/>
            </a:xfrm>
            <a:custGeom>
              <a:avLst/>
              <a:gdLst>
                <a:gd name="T0" fmla="*/ 2 w 2"/>
                <a:gd name="T1" fmla="*/ 0 h 15"/>
                <a:gd name="T2" fmla="*/ 2 w 2"/>
                <a:gd name="T3" fmla="*/ 3 h 15"/>
                <a:gd name="T4" fmla="*/ 1 w 2"/>
                <a:gd name="T5" fmla="*/ 8 h 15"/>
                <a:gd name="T6" fmla="*/ 1 w 2"/>
                <a:gd name="T7" fmla="*/ 13 h 15"/>
                <a:gd name="T8" fmla="*/ 2 w 2"/>
                <a:gd name="T9" fmla="*/ 15 h 15"/>
                <a:gd name="T10" fmla="*/ 1 w 2"/>
                <a:gd name="T11" fmla="*/ 13 h 15"/>
                <a:gd name="T12" fmla="*/ 0 w 2"/>
                <a:gd name="T13" fmla="*/ 8 h 15"/>
                <a:gd name="T14" fmla="*/ 0 w 2"/>
                <a:gd name="T15" fmla="*/ 2 h 15"/>
                <a:gd name="T16" fmla="*/ 0 w 2"/>
                <a:gd name="T17" fmla="*/ 0 h 15"/>
                <a:gd name="T18" fmla="*/ 2 w 2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15">
                  <a:moveTo>
                    <a:pt x="2" y="0"/>
                  </a:moveTo>
                  <a:cubicBezTo>
                    <a:pt x="2" y="0"/>
                    <a:pt x="2" y="1"/>
                    <a:pt x="2" y="3"/>
                  </a:cubicBezTo>
                  <a:cubicBezTo>
                    <a:pt x="1" y="4"/>
                    <a:pt x="1" y="6"/>
                    <a:pt x="1" y="8"/>
                  </a:cubicBezTo>
                  <a:cubicBezTo>
                    <a:pt x="1" y="10"/>
                    <a:pt x="1" y="12"/>
                    <a:pt x="1" y="13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5"/>
                    <a:pt x="1" y="15"/>
                    <a:pt x="1" y="13"/>
                  </a:cubicBezTo>
                  <a:cubicBezTo>
                    <a:pt x="1" y="12"/>
                    <a:pt x="0" y="10"/>
                    <a:pt x="0" y="8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7" name="Freeform 587"/>
            <p:cNvSpPr/>
            <p:nvPr/>
          </p:nvSpPr>
          <p:spPr bwMode="auto">
            <a:xfrm>
              <a:off x="9790114" y="700088"/>
              <a:ext cx="881063" cy="914400"/>
            </a:xfrm>
            <a:custGeom>
              <a:avLst/>
              <a:gdLst>
                <a:gd name="T0" fmla="*/ 115 w 208"/>
                <a:gd name="T1" fmla="*/ 0 h 216"/>
                <a:gd name="T2" fmla="*/ 149 w 208"/>
                <a:gd name="T3" fmla="*/ 31 h 216"/>
                <a:gd name="T4" fmla="*/ 202 w 208"/>
                <a:gd name="T5" fmla="*/ 65 h 216"/>
                <a:gd name="T6" fmla="*/ 192 w 208"/>
                <a:gd name="T7" fmla="*/ 120 h 216"/>
                <a:gd name="T8" fmla="*/ 201 w 208"/>
                <a:gd name="T9" fmla="*/ 155 h 216"/>
                <a:gd name="T10" fmla="*/ 144 w 208"/>
                <a:gd name="T11" fmla="*/ 192 h 216"/>
                <a:gd name="T12" fmla="*/ 123 w 208"/>
                <a:gd name="T13" fmla="*/ 213 h 216"/>
                <a:gd name="T14" fmla="*/ 72 w 208"/>
                <a:gd name="T15" fmla="*/ 185 h 216"/>
                <a:gd name="T16" fmla="*/ 34 w 208"/>
                <a:gd name="T17" fmla="*/ 181 h 216"/>
                <a:gd name="T18" fmla="*/ 22 w 208"/>
                <a:gd name="T19" fmla="*/ 128 h 216"/>
                <a:gd name="T20" fmla="*/ 1 w 208"/>
                <a:gd name="T21" fmla="*/ 96 h 216"/>
                <a:gd name="T22" fmla="*/ 39 w 208"/>
                <a:gd name="T23" fmla="*/ 54 h 216"/>
                <a:gd name="T24" fmla="*/ 44 w 208"/>
                <a:gd name="T25" fmla="*/ 13 h 216"/>
                <a:gd name="T26" fmla="*/ 83 w 208"/>
                <a:gd name="T27" fmla="*/ 22 h 216"/>
                <a:gd name="T28" fmla="*/ 115 w 208"/>
                <a:gd name="T29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8" h="216">
                  <a:moveTo>
                    <a:pt x="115" y="0"/>
                  </a:moveTo>
                  <a:cubicBezTo>
                    <a:pt x="127" y="0"/>
                    <a:pt x="130" y="14"/>
                    <a:pt x="149" y="31"/>
                  </a:cubicBezTo>
                  <a:cubicBezTo>
                    <a:pt x="176" y="55"/>
                    <a:pt x="195" y="48"/>
                    <a:pt x="202" y="65"/>
                  </a:cubicBezTo>
                  <a:cubicBezTo>
                    <a:pt x="208" y="81"/>
                    <a:pt x="189" y="91"/>
                    <a:pt x="192" y="120"/>
                  </a:cubicBezTo>
                  <a:cubicBezTo>
                    <a:pt x="195" y="141"/>
                    <a:pt x="205" y="144"/>
                    <a:pt x="201" y="155"/>
                  </a:cubicBezTo>
                  <a:cubicBezTo>
                    <a:pt x="196" y="171"/>
                    <a:pt x="173" y="169"/>
                    <a:pt x="144" y="192"/>
                  </a:cubicBezTo>
                  <a:cubicBezTo>
                    <a:pt x="130" y="203"/>
                    <a:pt x="132" y="211"/>
                    <a:pt x="123" y="213"/>
                  </a:cubicBezTo>
                  <a:cubicBezTo>
                    <a:pt x="107" y="216"/>
                    <a:pt x="100" y="192"/>
                    <a:pt x="72" y="185"/>
                  </a:cubicBezTo>
                  <a:cubicBezTo>
                    <a:pt x="51" y="179"/>
                    <a:pt x="43" y="189"/>
                    <a:pt x="34" y="181"/>
                  </a:cubicBezTo>
                  <a:cubicBezTo>
                    <a:pt x="22" y="171"/>
                    <a:pt x="34" y="153"/>
                    <a:pt x="22" y="128"/>
                  </a:cubicBezTo>
                  <a:cubicBezTo>
                    <a:pt x="13" y="108"/>
                    <a:pt x="0" y="107"/>
                    <a:pt x="1" y="96"/>
                  </a:cubicBezTo>
                  <a:cubicBezTo>
                    <a:pt x="1" y="79"/>
                    <a:pt x="29" y="78"/>
                    <a:pt x="39" y="54"/>
                  </a:cubicBezTo>
                  <a:cubicBezTo>
                    <a:pt x="46" y="34"/>
                    <a:pt x="36" y="19"/>
                    <a:pt x="44" y="13"/>
                  </a:cubicBezTo>
                  <a:cubicBezTo>
                    <a:pt x="53" y="8"/>
                    <a:pt x="65" y="25"/>
                    <a:pt x="83" y="22"/>
                  </a:cubicBezTo>
                  <a:cubicBezTo>
                    <a:pt x="100" y="18"/>
                    <a:pt x="102" y="1"/>
                    <a:pt x="115" y="0"/>
                  </a:cubicBezTo>
                  <a:close/>
                </a:path>
              </a:pathLst>
            </a:custGeom>
            <a:solidFill>
              <a:srgbClr val="F0B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8" name="Freeform 588"/>
            <p:cNvSpPr/>
            <p:nvPr/>
          </p:nvSpPr>
          <p:spPr bwMode="auto">
            <a:xfrm>
              <a:off x="10107614" y="1017588"/>
              <a:ext cx="279400" cy="258763"/>
            </a:xfrm>
            <a:custGeom>
              <a:avLst/>
              <a:gdLst>
                <a:gd name="T0" fmla="*/ 0 w 66"/>
                <a:gd name="T1" fmla="*/ 29 h 61"/>
                <a:gd name="T2" fmla="*/ 18 w 66"/>
                <a:gd name="T3" fmla="*/ 57 h 61"/>
                <a:gd name="T4" fmla="*/ 51 w 66"/>
                <a:gd name="T5" fmla="*/ 52 h 61"/>
                <a:gd name="T6" fmla="*/ 42 w 66"/>
                <a:gd name="T7" fmla="*/ 9 h 61"/>
                <a:gd name="T8" fmla="*/ 0 w 66"/>
                <a:gd name="T9" fmla="*/ 2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1">
                  <a:moveTo>
                    <a:pt x="0" y="29"/>
                  </a:moveTo>
                  <a:cubicBezTo>
                    <a:pt x="0" y="41"/>
                    <a:pt x="7" y="52"/>
                    <a:pt x="18" y="57"/>
                  </a:cubicBezTo>
                  <a:cubicBezTo>
                    <a:pt x="29" y="61"/>
                    <a:pt x="42" y="59"/>
                    <a:pt x="51" y="52"/>
                  </a:cubicBezTo>
                  <a:cubicBezTo>
                    <a:pt x="66" y="40"/>
                    <a:pt x="57" y="16"/>
                    <a:pt x="42" y="9"/>
                  </a:cubicBezTo>
                  <a:cubicBezTo>
                    <a:pt x="24" y="0"/>
                    <a:pt x="1" y="7"/>
                    <a:pt x="0" y="29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9" name="Freeform 589"/>
            <p:cNvSpPr/>
            <p:nvPr/>
          </p:nvSpPr>
          <p:spPr bwMode="auto">
            <a:xfrm>
              <a:off x="10366376" y="979488"/>
              <a:ext cx="223838" cy="119063"/>
            </a:xfrm>
            <a:custGeom>
              <a:avLst/>
              <a:gdLst>
                <a:gd name="T0" fmla="*/ 0 w 53"/>
                <a:gd name="T1" fmla="*/ 28 h 28"/>
                <a:gd name="T2" fmla="*/ 2 w 53"/>
                <a:gd name="T3" fmla="*/ 26 h 28"/>
                <a:gd name="T4" fmla="*/ 8 w 53"/>
                <a:gd name="T5" fmla="*/ 22 h 28"/>
                <a:gd name="T6" fmla="*/ 26 w 53"/>
                <a:gd name="T7" fmla="*/ 12 h 28"/>
                <a:gd name="T8" fmla="*/ 44 w 53"/>
                <a:gd name="T9" fmla="*/ 3 h 28"/>
                <a:gd name="T10" fmla="*/ 51 w 53"/>
                <a:gd name="T11" fmla="*/ 1 h 28"/>
                <a:gd name="T12" fmla="*/ 53 w 53"/>
                <a:gd name="T13" fmla="*/ 0 h 28"/>
                <a:gd name="T14" fmla="*/ 47 w 53"/>
                <a:gd name="T15" fmla="*/ 8 h 28"/>
                <a:gd name="T16" fmla="*/ 40 w 53"/>
                <a:gd name="T17" fmla="*/ 14 h 28"/>
                <a:gd name="T18" fmla="*/ 35 w 53"/>
                <a:gd name="T19" fmla="*/ 17 h 28"/>
                <a:gd name="T20" fmla="*/ 30 w 53"/>
                <a:gd name="T21" fmla="*/ 20 h 28"/>
                <a:gd name="T22" fmla="*/ 25 w 53"/>
                <a:gd name="T23" fmla="*/ 23 h 28"/>
                <a:gd name="T24" fmla="*/ 20 w 53"/>
                <a:gd name="T25" fmla="*/ 25 h 28"/>
                <a:gd name="T26" fmla="*/ 10 w 53"/>
                <a:gd name="T27" fmla="*/ 27 h 28"/>
                <a:gd name="T28" fmla="*/ 0 w 53"/>
                <a:gd name="T2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28">
                  <a:moveTo>
                    <a:pt x="0" y="28"/>
                  </a:moveTo>
                  <a:cubicBezTo>
                    <a:pt x="0" y="28"/>
                    <a:pt x="1" y="27"/>
                    <a:pt x="2" y="26"/>
                  </a:cubicBezTo>
                  <a:cubicBezTo>
                    <a:pt x="4" y="25"/>
                    <a:pt x="6" y="24"/>
                    <a:pt x="8" y="22"/>
                  </a:cubicBezTo>
                  <a:cubicBezTo>
                    <a:pt x="13" y="19"/>
                    <a:pt x="19" y="15"/>
                    <a:pt x="26" y="12"/>
                  </a:cubicBezTo>
                  <a:cubicBezTo>
                    <a:pt x="32" y="8"/>
                    <a:pt x="39" y="5"/>
                    <a:pt x="44" y="3"/>
                  </a:cubicBezTo>
                  <a:cubicBezTo>
                    <a:pt x="47" y="2"/>
                    <a:pt x="49" y="1"/>
                    <a:pt x="51" y="1"/>
                  </a:cubicBezTo>
                  <a:cubicBezTo>
                    <a:pt x="52" y="0"/>
                    <a:pt x="53" y="0"/>
                    <a:pt x="53" y="0"/>
                  </a:cubicBezTo>
                  <a:cubicBezTo>
                    <a:pt x="53" y="0"/>
                    <a:pt x="51" y="4"/>
                    <a:pt x="47" y="8"/>
                  </a:cubicBezTo>
                  <a:cubicBezTo>
                    <a:pt x="45" y="10"/>
                    <a:pt x="42" y="12"/>
                    <a:pt x="40" y="14"/>
                  </a:cubicBezTo>
                  <a:cubicBezTo>
                    <a:pt x="38" y="15"/>
                    <a:pt x="37" y="16"/>
                    <a:pt x="35" y="17"/>
                  </a:cubicBezTo>
                  <a:cubicBezTo>
                    <a:pt x="33" y="18"/>
                    <a:pt x="32" y="19"/>
                    <a:pt x="30" y="20"/>
                  </a:cubicBezTo>
                  <a:cubicBezTo>
                    <a:pt x="28" y="21"/>
                    <a:pt x="27" y="22"/>
                    <a:pt x="25" y="23"/>
                  </a:cubicBezTo>
                  <a:cubicBezTo>
                    <a:pt x="23" y="23"/>
                    <a:pt x="21" y="24"/>
                    <a:pt x="20" y="25"/>
                  </a:cubicBezTo>
                  <a:cubicBezTo>
                    <a:pt x="16" y="26"/>
                    <a:pt x="13" y="27"/>
                    <a:pt x="10" y="27"/>
                  </a:cubicBezTo>
                  <a:cubicBezTo>
                    <a:pt x="4" y="28"/>
                    <a:pt x="0" y="28"/>
                    <a:pt x="0" y="28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0" name="Freeform 590"/>
            <p:cNvSpPr/>
            <p:nvPr/>
          </p:nvSpPr>
          <p:spPr bwMode="auto">
            <a:xfrm>
              <a:off x="10379076" y="1217613"/>
              <a:ext cx="207963" cy="127000"/>
            </a:xfrm>
            <a:custGeom>
              <a:avLst/>
              <a:gdLst>
                <a:gd name="T0" fmla="*/ 0 w 49"/>
                <a:gd name="T1" fmla="*/ 0 h 30"/>
                <a:gd name="T2" fmla="*/ 1 w 49"/>
                <a:gd name="T3" fmla="*/ 0 h 30"/>
                <a:gd name="T4" fmla="*/ 3 w 49"/>
                <a:gd name="T5" fmla="*/ 0 h 30"/>
                <a:gd name="T6" fmla="*/ 10 w 49"/>
                <a:gd name="T7" fmla="*/ 0 h 30"/>
                <a:gd name="T8" fmla="*/ 19 w 49"/>
                <a:gd name="T9" fmla="*/ 5 h 30"/>
                <a:gd name="T10" fmla="*/ 20 w 49"/>
                <a:gd name="T11" fmla="*/ 6 h 30"/>
                <a:gd name="T12" fmla="*/ 21 w 49"/>
                <a:gd name="T13" fmla="*/ 6 h 30"/>
                <a:gd name="T14" fmla="*/ 23 w 49"/>
                <a:gd name="T15" fmla="*/ 8 h 30"/>
                <a:gd name="T16" fmla="*/ 27 w 49"/>
                <a:gd name="T17" fmla="*/ 12 h 30"/>
                <a:gd name="T18" fmla="*/ 35 w 49"/>
                <a:gd name="T19" fmla="*/ 20 h 30"/>
                <a:gd name="T20" fmla="*/ 41 w 49"/>
                <a:gd name="T21" fmla="*/ 25 h 30"/>
                <a:gd name="T22" fmla="*/ 47 w 49"/>
                <a:gd name="T23" fmla="*/ 28 h 30"/>
                <a:gd name="T24" fmla="*/ 49 w 49"/>
                <a:gd name="T25" fmla="*/ 29 h 30"/>
                <a:gd name="T26" fmla="*/ 47 w 49"/>
                <a:gd name="T27" fmla="*/ 29 h 30"/>
                <a:gd name="T28" fmla="*/ 40 w 49"/>
                <a:gd name="T29" fmla="*/ 29 h 30"/>
                <a:gd name="T30" fmla="*/ 30 w 49"/>
                <a:gd name="T31" fmla="*/ 25 h 30"/>
                <a:gd name="T32" fmla="*/ 22 w 49"/>
                <a:gd name="T33" fmla="*/ 17 h 30"/>
                <a:gd name="T34" fmla="*/ 18 w 49"/>
                <a:gd name="T35" fmla="*/ 13 h 30"/>
                <a:gd name="T36" fmla="*/ 17 w 49"/>
                <a:gd name="T37" fmla="*/ 12 h 30"/>
                <a:gd name="T38" fmla="*/ 15 w 49"/>
                <a:gd name="T39" fmla="*/ 10 h 30"/>
                <a:gd name="T40" fmla="*/ 8 w 49"/>
                <a:gd name="T41" fmla="*/ 4 h 30"/>
                <a:gd name="T42" fmla="*/ 3 w 49"/>
                <a:gd name="T43" fmla="*/ 1 h 30"/>
                <a:gd name="T44" fmla="*/ 1 w 49"/>
                <a:gd name="T45" fmla="*/ 1 h 30"/>
                <a:gd name="T46" fmla="*/ 0 w 49"/>
                <a:gd name="T4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" h="30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4" y="0"/>
                    <a:pt x="7" y="0"/>
                    <a:pt x="10" y="0"/>
                  </a:cubicBezTo>
                  <a:cubicBezTo>
                    <a:pt x="13" y="1"/>
                    <a:pt x="16" y="3"/>
                    <a:pt x="19" y="5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7"/>
                    <a:pt x="23" y="8"/>
                    <a:pt x="23" y="8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30" y="15"/>
                    <a:pt x="32" y="17"/>
                    <a:pt x="35" y="20"/>
                  </a:cubicBezTo>
                  <a:cubicBezTo>
                    <a:pt x="37" y="22"/>
                    <a:pt x="39" y="24"/>
                    <a:pt x="41" y="25"/>
                  </a:cubicBezTo>
                  <a:cubicBezTo>
                    <a:pt x="43" y="26"/>
                    <a:pt x="45" y="27"/>
                    <a:pt x="47" y="28"/>
                  </a:cubicBezTo>
                  <a:cubicBezTo>
                    <a:pt x="48" y="28"/>
                    <a:pt x="49" y="29"/>
                    <a:pt x="49" y="29"/>
                  </a:cubicBezTo>
                  <a:cubicBezTo>
                    <a:pt x="49" y="29"/>
                    <a:pt x="48" y="29"/>
                    <a:pt x="47" y="29"/>
                  </a:cubicBezTo>
                  <a:cubicBezTo>
                    <a:pt x="45" y="30"/>
                    <a:pt x="42" y="30"/>
                    <a:pt x="40" y="29"/>
                  </a:cubicBezTo>
                  <a:cubicBezTo>
                    <a:pt x="37" y="28"/>
                    <a:pt x="33" y="27"/>
                    <a:pt x="30" y="25"/>
                  </a:cubicBezTo>
                  <a:cubicBezTo>
                    <a:pt x="27" y="23"/>
                    <a:pt x="25" y="20"/>
                    <a:pt x="22" y="17"/>
                  </a:cubicBezTo>
                  <a:cubicBezTo>
                    <a:pt x="21" y="16"/>
                    <a:pt x="20" y="15"/>
                    <a:pt x="18" y="13"/>
                  </a:cubicBezTo>
                  <a:cubicBezTo>
                    <a:pt x="18" y="13"/>
                    <a:pt x="17" y="12"/>
                    <a:pt x="17" y="12"/>
                  </a:cubicBezTo>
                  <a:cubicBezTo>
                    <a:pt x="16" y="11"/>
                    <a:pt x="15" y="10"/>
                    <a:pt x="15" y="10"/>
                  </a:cubicBezTo>
                  <a:cubicBezTo>
                    <a:pt x="13" y="8"/>
                    <a:pt x="10" y="6"/>
                    <a:pt x="8" y="4"/>
                  </a:cubicBezTo>
                  <a:cubicBezTo>
                    <a:pt x="6" y="3"/>
                    <a:pt x="4" y="2"/>
                    <a:pt x="3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1" name="Freeform 591"/>
            <p:cNvSpPr/>
            <p:nvPr/>
          </p:nvSpPr>
          <p:spPr bwMode="auto">
            <a:xfrm>
              <a:off x="10242551" y="1289050"/>
              <a:ext cx="76200" cy="271463"/>
            </a:xfrm>
            <a:custGeom>
              <a:avLst/>
              <a:gdLst>
                <a:gd name="T0" fmla="*/ 0 w 18"/>
                <a:gd name="T1" fmla="*/ 0 h 64"/>
                <a:gd name="T2" fmla="*/ 1 w 18"/>
                <a:gd name="T3" fmla="*/ 0 h 64"/>
                <a:gd name="T4" fmla="*/ 3 w 18"/>
                <a:gd name="T5" fmla="*/ 1 h 64"/>
                <a:gd name="T6" fmla="*/ 9 w 18"/>
                <a:gd name="T7" fmla="*/ 7 h 64"/>
                <a:gd name="T8" fmla="*/ 13 w 18"/>
                <a:gd name="T9" fmla="*/ 18 h 64"/>
                <a:gd name="T10" fmla="*/ 14 w 18"/>
                <a:gd name="T11" fmla="*/ 19 h 64"/>
                <a:gd name="T12" fmla="*/ 14 w 18"/>
                <a:gd name="T13" fmla="*/ 21 h 64"/>
                <a:gd name="T14" fmla="*/ 14 w 18"/>
                <a:gd name="T15" fmla="*/ 24 h 64"/>
                <a:gd name="T16" fmla="*/ 14 w 18"/>
                <a:gd name="T17" fmla="*/ 31 h 64"/>
                <a:gd name="T18" fmla="*/ 13 w 18"/>
                <a:gd name="T19" fmla="*/ 43 h 64"/>
                <a:gd name="T20" fmla="*/ 14 w 18"/>
                <a:gd name="T21" fmla="*/ 54 h 64"/>
                <a:gd name="T22" fmla="*/ 16 w 18"/>
                <a:gd name="T23" fmla="*/ 61 h 64"/>
                <a:gd name="T24" fmla="*/ 17 w 18"/>
                <a:gd name="T25" fmla="*/ 63 h 64"/>
                <a:gd name="T26" fmla="*/ 18 w 18"/>
                <a:gd name="T27" fmla="*/ 64 h 64"/>
                <a:gd name="T28" fmla="*/ 17 w 18"/>
                <a:gd name="T29" fmla="*/ 63 h 64"/>
                <a:gd name="T30" fmla="*/ 15 w 18"/>
                <a:gd name="T31" fmla="*/ 62 h 64"/>
                <a:gd name="T32" fmla="*/ 10 w 18"/>
                <a:gd name="T33" fmla="*/ 55 h 64"/>
                <a:gd name="T34" fmla="*/ 7 w 18"/>
                <a:gd name="T35" fmla="*/ 44 h 64"/>
                <a:gd name="T36" fmla="*/ 7 w 18"/>
                <a:gd name="T37" fmla="*/ 31 h 64"/>
                <a:gd name="T38" fmla="*/ 7 w 18"/>
                <a:gd name="T39" fmla="*/ 24 h 64"/>
                <a:gd name="T40" fmla="*/ 7 w 18"/>
                <a:gd name="T41" fmla="*/ 21 h 64"/>
                <a:gd name="T42" fmla="*/ 7 w 18"/>
                <a:gd name="T43" fmla="*/ 20 h 64"/>
                <a:gd name="T44" fmla="*/ 7 w 18"/>
                <a:gd name="T45" fmla="*/ 19 h 64"/>
                <a:gd name="T46" fmla="*/ 5 w 18"/>
                <a:gd name="T47" fmla="*/ 9 h 64"/>
                <a:gd name="T48" fmla="*/ 2 w 18"/>
                <a:gd name="T49" fmla="*/ 2 h 64"/>
                <a:gd name="T50" fmla="*/ 1 w 18"/>
                <a:gd name="T51" fmla="*/ 0 h 64"/>
                <a:gd name="T52" fmla="*/ 0 w 18"/>
                <a:gd name="T5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" h="64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2"/>
                    <a:pt x="7" y="4"/>
                    <a:pt x="9" y="7"/>
                  </a:cubicBezTo>
                  <a:cubicBezTo>
                    <a:pt x="11" y="10"/>
                    <a:pt x="13" y="13"/>
                    <a:pt x="13" y="18"/>
                  </a:cubicBezTo>
                  <a:cubicBezTo>
                    <a:pt x="13" y="18"/>
                    <a:pt x="14" y="19"/>
                    <a:pt x="14" y="19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4" y="27"/>
                    <a:pt x="14" y="29"/>
                    <a:pt x="14" y="31"/>
                  </a:cubicBezTo>
                  <a:cubicBezTo>
                    <a:pt x="14" y="35"/>
                    <a:pt x="14" y="40"/>
                    <a:pt x="13" y="43"/>
                  </a:cubicBezTo>
                  <a:cubicBezTo>
                    <a:pt x="13" y="47"/>
                    <a:pt x="14" y="51"/>
                    <a:pt x="14" y="54"/>
                  </a:cubicBezTo>
                  <a:cubicBezTo>
                    <a:pt x="15" y="57"/>
                    <a:pt x="16" y="59"/>
                    <a:pt x="16" y="61"/>
                  </a:cubicBezTo>
                  <a:cubicBezTo>
                    <a:pt x="17" y="62"/>
                    <a:pt x="17" y="62"/>
                    <a:pt x="17" y="63"/>
                  </a:cubicBezTo>
                  <a:cubicBezTo>
                    <a:pt x="18" y="63"/>
                    <a:pt x="18" y="64"/>
                    <a:pt x="18" y="64"/>
                  </a:cubicBezTo>
                  <a:cubicBezTo>
                    <a:pt x="18" y="64"/>
                    <a:pt x="18" y="63"/>
                    <a:pt x="17" y="63"/>
                  </a:cubicBezTo>
                  <a:cubicBezTo>
                    <a:pt x="17" y="63"/>
                    <a:pt x="16" y="62"/>
                    <a:pt x="15" y="62"/>
                  </a:cubicBezTo>
                  <a:cubicBezTo>
                    <a:pt x="14" y="60"/>
                    <a:pt x="12" y="58"/>
                    <a:pt x="10" y="55"/>
                  </a:cubicBezTo>
                  <a:cubicBezTo>
                    <a:pt x="9" y="52"/>
                    <a:pt x="7" y="48"/>
                    <a:pt x="7" y="44"/>
                  </a:cubicBezTo>
                  <a:cubicBezTo>
                    <a:pt x="7" y="39"/>
                    <a:pt x="7" y="35"/>
                    <a:pt x="7" y="31"/>
                  </a:cubicBezTo>
                  <a:cubicBezTo>
                    <a:pt x="7" y="29"/>
                    <a:pt x="7" y="27"/>
                    <a:pt x="7" y="24"/>
                  </a:cubicBezTo>
                  <a:cubicBezTo>
                    <a:pt x="7" y="23"/>
                    <a:pt x="7" y="22"/>
                    <a:pt x="7" y="21"/>
                  </a:cubicBezTo>
                  <a:cubicBezTo>
                    <a:pt x="7" y="21"/>
                    <a:pt x="7" y="20"/>
                    <a:pt x="7" y="2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5"/>
                    <a:pt x="6" y="11"/>
                    <a:pt x="5" y="9"/>
                  </a:cubicBezTo>
                  <a:cubicBezTo>
                    <a:pt x="4" y="6"/>
                    <a:pt x="3" y="3"/>
                    <a:pt x="2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2" name="Freeform 592"/>
            <p:cNvSpPr/>
            <p:nvPr/>
          </p:nvSpPr>
          <p:spPr bwMode="auto">
            <a:xfrm>
              <a:off x="9950451" y="1243013"/>
              <a:ext cx="182563" cy="173038"/>
            </a:xfrm>
            <a:custGeom>
              <a:avLst/>
              <a:gdLst>
                <a:gd name="T0" fmla="*/ 0 w 43"/>
                <a:gd name="T1" fmla="*/ 41 h 41"/>
                <a:gd name="T2" fmla="*/ 1 w 43"/>
                <a:gd name="T3" fmla="*/ 39 h 41"/>
                <a:gd name="T4" fmla="*/ 2 w 43"/>
                <a:gd name="T5" fmla="*/ 36 h 41"/>
                <a:gd name="T6" fmla="*/ 3 w 43"/>
                <a:gd name="T7" fmla="*/ 34 h 41"/>
                <a:gd name="T8" fmla="*/ 4 w 43"/>
                <a:gd name="T9" fmla="*/ 32 h 41"/>
                <a:gd name="T10" fmla="*/ 7 w 43"/>
                <a:gd name="T11" fmla="*/ 29 h 41"/>
                <a:gd name="T12" fmla="*/ 11 w 43"/>
                <a:gd name="T13" fmla="*/ 25 h 41"/>
                <a:gd name="T14" fmla="*/ 20 w 43"/>
                <a:gd name="T15" fmla="*/ 18 h 41"/>
                <a:gd name="T16" fmla="*/ 29 w 43"/>
                <a:gd name="T17" fmla="*/ 12 h 41"/>
                <a:gd name="T18" fmla="*/ 33 w 43"/>
                <a:gd name="T19" fmla="*/ 9 h 41"/>
                <a:gd name="T20" fmla="*/ 36 w 43"/>
                <a:gd name="T21" fmla="*/ 6 h 41"/>
                <a:gd name="T22" fmla="*/ 39 w 43"/>
                <a:gd name="T23" fmla="*/ 4 h 41"/>
                <a:gd name="T24" fmla="*/ 41 w 43"/>
                <a:gd name="T25" fmla="*/ 2 h 41"/>
                <a:gd name="T26" fmla="*/ 43 w 43"/>
                <a:gd name="T27" fmla="*/ 0 h 41"/>
                <a:gd name="T28" fmla="*/ 43 w 43"/>
                <a:gd name="T29" fmla="*/ 3 h 41"/>
                <a:gd name="T30" fmla="*/ 41 w 43"/>
                <a:gd name="T31" fmla="*/ 6 h 41"/>
                <a:gd name="T32" fmla="*/ 41 w 43"/>
                <a:gd name="T33" fmla="*/ 7 h 41"/>
                <a:gd name="T34" fmla="*/ 39 w 43"/>
                <a:gd name="T35" fmla="*/ 9 h 41"/>
                <a:gd name="T36" fmla="*/ 36 w 43"/>
                <a:gd name="T37" fmla="*/ 13 h 41"/>
                <a:gd name="T38" fmla="*/ 33 w 43"/>
                <a:gd name="T39" fmla="*/ 17 h 41"/>
                <a:gd name="T40" fmla="*/ 28 w 43"/>
                <a:gd name="T41" fmla="*/ 21 h 41"/>
                <a:gd name="T42" fmla="*/ 24 w 43"/>
                <a:gd name="T43" fmla="*/ 24 h 41"/>
                <a:gd name="T44" fmla="*/ 19 w 43"/>
                <a:gd name="T45" fmla="*/ 27 h 41"/>
                <a:gd name="T46" fmla="*/ 15 w 43"/>
                <a:gd name="T47" fmla="*/ 30 h 41"/>
                <a:gd name="T48" fmla="*/ 11 w 43"/>
                <a:gd name="T49" fmla="*/ 33 h 41"/>
                <a:gd name="T50" fmla="*/ 7 w 43"/>
                <a:gd name="T51" fmla="*/ 35 h 41"/>
                <a:gd name="T52" fmla="*/ 4 w 43"/>
                <a:gd name="T53" fmla="*/ 38 h 41"/>
                <a:gd name="T54" fmla="*/ 2 w 43"/>
                <a:gd name="T55" fmla="*/ 40 h 41"/>
                <a:gd name="T56" fmla="*/ 0 w 43"/>
                <a:gd name="T5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3" h="41">
                  <a:moveTo>
                    <a:pt x="0" y="41"/>
                  </a:moveTo>
                  <a:cubicBezTo>
                    <a:pt x="0" y="41"/>
                    <a:pt x="0" y="40"/>
                    <a:pt x="1" y="39"/>
                  </a:cubicBezTo>
                  <a:cubicBezTo>
                    <a:pt x="1" y="38"/>
                    <a:pt x="2" y="37"/>
                    <a:pt x="2" y="36"/>
                  </a:cubicBezTo>
                  <a:cubicBezTo>
                    <a:pt x="2" y="35"/>
                    <a:pt x="3" y="35"/>
                    <a:pt x="3" y="34"/>
                  </a:cubicBezTo>
                  <a:cubicBezTo>
                    <a:pt x="3" y="34"/>
                    <a:pt x="4" y="33"/>
                    <a:pt x="4" y="32"/>
                  </a:cubicBezTo>
                  <a:cubicBezTo>
                    <a:pt x="5" y="31"/>
                    <a:pt x="6" y="30"/>
                    <a:pt x="7" y="29"/>
                  </a:cubicBezTo>
                  <a:cubicBezTo>
                    <a:pt x="8" y="27"/>
                    <a:pt x="10" y="26"/>
                    <a:pt x="11" y="25"/>
                  </a:cubicBezTo>
                  <a:cubicBezTo>
                    <a:pt x="14" y="22"/>
                    <a:pt x="17" y="20"/>
                    <a:pt x="20" y="18"/>
                  </a:cubicBezTo>
                  <a:cubicBezTo>
                    <a:pt x="23" y="16"/>
                    <a:pt x="26" y="14"/>
                    <a:pt x="29" y="12"/>
                  </a:cubicBezTo>
                  <a:cubicBezTo>
                    <a:pt x="30" y="11"/>
                    <a:pt x="32" y="10"/>
                    <a:pt x="33" y="9"/>
                  </a:cubicBezTo>
                  <a:cubicBezTo>
                    <a:pt x="34" y="8"/>
                    <a:pt x="35" y="7"/>
                    <a:pt x="36" y="6"/>
                  </a:cubicBezTo>
                  <a:cubicBezTo>
                    <a:pt x="37" y="6"/>
                    <a:pt x="38" y="5"/>
                    <a:pt x="39" y="4"/>
                  </a:cubicBezTo>
                  <a:cubicBezTo>
                    <a:pt x="40" y="3"/>
                    <a:pt x="41" y="3"/>
                    <a:pt x="41" y="2"/>
                  </a:cubicBezTo>
                  <a:cubicBezTo>
                    <a:pt x="43" y="1"/>
                    <a:pt x="43" y="0"/>
                    <a:pt x="43" y="0"/>
                  </a:cubicBezTo>
                  <a:cubicBezTo>
                    <a:pt x="43" y="0"/>
                    <a:pt x="43" y="1"/>
                    <a:pt x="43" y="3"/>
                  </a:cubicBezTo>
                  <a:cubicBezTo>
                    <a:pt x="42" y="4"/>
                    <a:pt x="42" y="5"/>
                    <a:pt x="41" y="6"/>
                  </a:cubicBezTo>
                  <a:cubicBezTo>
                    <a:pt x="41" y="6"/>
                    <a:pt x="41" y="7"/>
                    <a:pt x="41" y="7"/>
                  </a:cubicBezTo>
                  <a:cubicBezTo>
                    <a:pt x="40" y="8"/>
                    <a:pt x="40" y="9"/>
                    <a:pt x="39" y="9"/>
                  </a:cubicBezTo>
                  <a:cubicBezTo>
                    <a:pt x="39" y="11"/>
                    <a:pt x="38" y="12"/>
                    <a:pt x="36" y="13"/>
                  </a:cubicBezTo>
                  <a:cubicBezTo>
                    <a:pt x="35" y="14"/>
                    <a:pt x="34" y="16"/>
                    <a:pt x="33" y="17"/>
                  </a:cubicBezTo>
                  <a:cubicBezTo>
                    <a:pt x="31" y="18"/>
                    <a:pt x="30" y="19"/>
                    <a:pt x="28" y="21"/>
                  </a:cubicBezTo>
                  <a:cubicBezTo>
                    <a:pt x="27" y="22"/>
                    <a:pt x="25" y="23"/>
                    <a:pt x="24" y="24"/>
                  </a:cubicBezTo>
                  <a:cubicBezTo>
                    <a:pt x="22" y="25"/>
                    <a:pt x="21" y="26"/>
                    <a:pt x="19" y="27"/>
                  </a:cubicBezTo>
                  <a:cubicBezTo>
                    <a:pt x="18" y="28"/>
                    <a:pt x="16" y="29"/>
                    <a:pt x="15" y="30"/>
                  </a:cubicBezTo>
                  <a:cubicBezTo>
                    <a:pt x="14" y="31"/>
                    <a:pt x="12" y="32"/>
                    <a:pt x="11" y="33"/>
                  </a:cubicBezTo>
                  <a:cubicBezTo>
                    <a:pt x="10" y="34"/>
                    <a:pt x="8" y="34"/>
                    <a:pt x="7" y="35"/>
                  </a:cubicBezTo>
                  <a:cubicBezTo>
                    <a:pt x="6" y="36"/>
                    <a:pt x="5" y="37"/>
                    <a:pt x="4" y="38"/>
                  </a:cubicBezTo>
                  <a:cubicBezTo>
                    <a:pt x="4" y="38"/>
                    <a:pt x="3" y="39"/>
                    <a:pt x="2" y="40"/>
                  </a:cubicBezTo>
                  <a:cubicBezTo>
                    <a:pt x="1" y="41"/>
                    <a:pt x="0" y="41"/>
                    <a:pt x="0" y="4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3" name="Freeform 593"/>
            <p:cNvSpPr/>
            <p:nvPr/>
          </p:nvSpPr>
          <p:spPr bwMode="auto">
            <a:xfrm>
              <a:off x="9836151" y="1063625"/>
              <a:ext cx="249238" cy="73025"/>
            </a:xfrm>
            <a:custGeom>
              <a:avLst/>
              <a:gdLst>
                <a:gd name="T0" fmla="*/ 0 w 59"/>
                <a:gd name="T1" fmla="*/ 7 h 17"/>
                <a:gd name="T2" fmla="*/ 1 w 59"/>
                <a:gd name="T3" fmla="*/ 6 h 17"/>
                <a:gd name="T4" fmla="*/ 2 w 59"/>
                <a:gd name="T5" fmla="*/ 5 h 17"/>
                <a:gd name="T6" fmla="*/ 9 w 59"/>
                <a:gd name="T7" fmla="*/ 1 h 17"/>
                <a:gd name="T8" fmla="*/ 20 w 59"/>
                <a:gd name="T9" fmla="*/ 1 h 17"/>
                <a:gd name="T10" fmla="*/ 21 w 59"/>
                <a:gd name="T11" fmla="*/ 1 h 17"/>
                <a:gd name="T12" fmla="*/ 23 w 59"/>
                <a:gd name="T13" fmla="*/ 1 h 17"/>
                <a:gd name="T14" fmla="*/ 26 w 59"/>
                <a:gd name="T15" fmla="*/ 2 h 17"/>
                <a:gd name="T16" fmla="*/ 31 w 59"/>
                <a:gd name="T17" fmla="*/ 4 h 17"/>
                <a:gd name="T18" fmla="*/ 37 w 59"/>
                <a:gd name="T19" fmla="*/ 6 h 17"/>
                <a:gd name="T20" fmla="*/ 41 w 59"/>
                <a:gd name="T21" fmla="*/ 8 h 17"/>
                <a:gd name="T22" fmla="*/ 50 w 59"/>
                <a:gd name="T23" fmla="*/ 12 h 17"/>
                <a:gd name="T24" fmla="*/ 56 w 59"/>
                <a:gd name="T25" fmla="*/ 13 h 17"/>
                <a:gd name="T26" fmla="*/ 59 w 59"/>
                <a:gd name="T27" fmla="*/ 14 h 17"/>
                <a:gd name="T28" fmla="*/ 56 w 59"/>
                <a:gd name="T29" fmla="*/ 15 h 17"/>
                <a:gd name="T30" fmla="*/ 49 w 59"/>
                <a:gd name="T31" fmla="*/ 17 h 17"/>
                <a:gd name="T32" fmla="*/ 39 w 59"/>
                <a:gd name="T33" fmla="*/ 16 h 17"/>
                <a:gd name="T34" fmla="*/ 33 w 59"/>
                <a:gd name="T35" fmla="*/ 15 h 17"/>
                <a:gd name="T36" fmla="*/ 28 w 59"/>
                <a:gd name="T37" fmla="*/ 13 h 17"/>
                <a:gd name="T38" fmla="*/ 23 w 59"/>
                <a:gd name="T39" fmla="*/ 11 h 17"/>
                <a:gd name="T40" fmla="*/ 20 w 59"/>
                <a:gd name="T41" fmla="*/ 10 h 17"/>
                <a:gd name="T42" fmla="*/ 18 w 59"/>
                <a:gd name="T43" fmla="*/ 9 h 17"/>
                <a:gd name="T44" fmla="*/ 10 w 59"/>
                <a:gd name="T45" fmla="*/ 7 h 17"/>
                <a:gd name="T46" fmla="*/ 3 w 59"/>
                <a:gd name="T47" fmla="*/ 7 h 17"/>
                <a:gd name="T48" fmla="*/ 1 w 59"/>
                <a:gd name="T49" fmla="*/ 7 h 17"/>
                <a:gd name="T50" fmla="*/ 0 w 59"/>
                <a:gd name="T51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9" h="17">
                  <a:moveTo>
                    <a:pt x="0" y="7"/>
                  </a:moveTo>
                  <a:cubicBezTo>
                    <a:pt x="0" y="7"/>
                    <a:pt x="1" y="7"/>
                    <a:pt x="1" y="6"/>
                  </a:cubicBezTo>
                  <a:cubicBezTo>
                    <a:pt x="1" y="6"/>
                    <a:pt x="2" y="5"/>
                    <a:pt x="2" y="5"/>
                  </a:cubicBezTo>
                  <a:cubicBezTo>
                    <a:pt x="4" y="4"/>
                    <a:pt x="6" y="2"/>
                    <a:pt x="9" y="1"/>
                  </a:cubicBezTo>
                  <a:cubicBezTo>
                    <a:pt x="12" y="1"/>
                    <a:pt x="16" y="0"/>
                    <a:pt x="20" y="1"/>
                  </a:cubicBezTo>
                  <a:cubicBezTo>
                    <a:pt x="20" y="1"/>
                    <a:pt x="21" y="1"/>
                    <a:pt x="21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4" y="1"/>
                    <a:pt x="25" y="2"/>
                    <a:pt x="26" y="2"/>
                  </a:cubicBezTo>
                  <a:cubicBezTo>
                    <a:pt x="28" y="2"/>
                    <a:pt x="30" y="3"/>
                    <a:pt x="31" y="4"/>
                  </a:cubicBezTo>
                  <a:cubicBezTo>
                    <a:pt x="33" y="5"/>
                    <a:pt x="35" y="5"/>
                    <a:pt x="37" y="6"/>
                  </a:cubicBezTo>
                  <a:cubicBezTo>
                    <a:pt x="38" y="7"/>
                    <a:pt x="40" y="7"/>
                    <a:pt x="41" y="8"/>
                  </a:cubicBezTo>
                  <a:cubicBezTo>
                    <a:pt x="44" y="9"/>
                    <a:pt x="47" y="11"/>
                    <a:pt x="50" y="12"/>
                  </a:cubicBezTo>
                  <a:cubicBezTo>
                    <a:pt x="52" y="12"/>
                    <a:pt x="54" y="13"/>
                    <a:pt x="56" y="13"/>
                  </a:cubicBezTo>
                  <a:cubicBezTo>
                    <a:pt x="58" y="14"/>
                    <a:pt x="59" y="14"/>
                    <a:pt x="59" y="14"/>
                  </a:cubicBezTo>
                  <a:cubicBezTo>
                    <a:pt x="59" y="14"/>
                    <a:pt x="58" y="14"/>
                    <a:pt x="56" y="15"/>
                  </a:cubicBezTo>
                  <a:cubicBezTo>
                    <a:pt x="55" y="16"/>
                    <a:pt x="52" y="17"/>
                    <a:pt x="49" y="17"/>
                  </a:cubicBezTo>
                  <a:cubicBezTo>
                    <a:pt x="46" y="17"/>
                    <a:pt x="42" y="17"/>
                    <a:pt x="39" y="16"/>
                  </a:cubicBezTo>
                  <a:cubicBezTo>
                    <a:pt x="37" y="16"/>
                    <a:pt x="35" y="15"/>
                    <a:pt x="33" y="15"/>
                  </a:cubicBezTo>
                  <a:cubicBezTo>
                    <a:pt x="31" y="14"/>
                    <a:pt x="30" y="14"/>
                    <a:pt x="28" y="13"/>
                  </a:cubicBezTo>
                  <a:cubicBezTo>
                    <a:pt x="26" y="12"/>
                    <a:pt x="24" y="12"/>
                    <a:pt x="23" y="11"/>
                  </a:cubicBezTo>
                  <a:cubicBezTo>
                    <a:pt x="22" y="11"/>
                    <a:pt x="21" y="10"/>
                    <a:pt x="20" y="10"/>
                  </a:cubicBezTo>
                  <a:cubicBezTo>
                    <a:pt x="20" y="10"/>
                    <a:pt x="19" y="9"/>
                    <a:pt x="18" y="9"/>
                  </a:cubicBezTo>
                  <a:cubicBezTo>
                    <a:pt x="15" y="8"/>
                    <a:pt x="12" y="7"/>
                    <a:pt x="10" y="7"/>
                  </a:cubicBezTo>
                  <a:cubicBezTo>
                    <a:pt x="7" y="7"/>
                    <a:pt x="5" y="7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7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4" name="Freeform 594"/>
            <p:cNvSpPr/>
            <p:nvPr/>
          </p:nvSpPr>
          <p:spPr bwMode="auto">
            <a:xfrm>
              <a:off x="9993314" y="793750"/>
              <a:ext cx="173038" cy="219075"/>
            </a:xfrm>
            <a:custGeom>
              <a:avLst/>
              <a:gdLst>
                <a:gd name="T0" fmla="*/ 0 w 41"/>
                <a:gd name="T1" fmla="*/ 0 h 52"/>
                <a:gd name="T2" fmla="*/ 1 w 41"/>
                <a:gd name="T3" fmla="*/ 0 h 52"/>
                <a:gd name="T4" fmla="*/ 3 w 41"/>
                <a:gd name="T5" fmla="*/ 0 h 52"/>
                <a:gd name="T6" fmla="*/ 11 w 41"/>
                <a:gd name="T7" fmla="*/ 3 h 52"/>
                <a:gd name="T8" fmla="*/ 20 w 41"/>
                <a:gd name="T9" fmla="*/ 10 h 52"/>
                <a:gd name="T10" fmla="*/ 25 w 41"/>
                <a:gd name="T11" fmla="*/ 15 h 52"/>
                <a:gd name="T12" fmla="*/ 28 w 41"/>
                <a:gd name="T13" fmla="*/ 21 h 52"/>
                <a:gd name="T14" fmla="*/ 32 w 41"/>
                <a:gd name="T15" fmla="*/ 33 h 52"/>
                <a:gd name="T16" fmla="*/ 34 w 41"/>
                <a:gd name="T17" fmla="*/ 38 h 52"/>
                <a:gd name="T18" fmla="*/ 36 w 41"/>
                <a:gd name="T19" fmla="*/ 43 h 52"/>
                <a:gd name="T20" fmla="*/ 39 w 41"/>
                <a:gd name="T21" fmla="*/ 50 h 52"/>
                <a:gd name="T22" fmla="*/ 41 w 41"/>
                <a:gd name="T23" fmla="*/ 52 h 52"/>
                <a:gd name="T24" fmla="*/ 40 w 41"/>
                <a:gd name="T25" fmla="*/ 52 h 52"/>
                <a:gd name="T26" fmla="*/ 38 w 41"/>
                <a:gd name="T27" fmla="*/ 51 h 52"/>
                <a:gd name="T28" fmla="*/ 32 w 41"/>
                <a:gd name="T29" fmla="*/ 45 h 52"/>
                <a:gd name="T30" fmla="*/ 29 w 41"/>
                <a:gd name="T31" fmla="*/ 41 h 52"/>
                <a:gd name="T32" fmla="*/ 26 w 41"/>
                <a:gd name="T33" fmla="*/ 35 h 52"/>
                <a:gd name="T34" fmla="*/ 21 w 41"/>
                <a:gd name="T35" fmla="*/ 24 h 52"/>
                <a:gd name="T36" fmla="*/ 19 w 41"/>
                <a:gd name="T37" fmla="*/ 19 h 52"/>
                <a:gd name="T38" fmla="*/ 15 w 41"/>
                <a:gd name="T39" fmla="*/ 14 h 52"/>
                <a:gd name="T40" fmla="*/ 12 w 41"/>
                <a:gd name="T41" fmla="*/ 10 h 52"/>
                <a:gd name="T42" fmla="*/ 8 w 41"/>
                <a:gd name="T43" fmla="*/ 6 h 52"/>
                <a:gd name="T44" fmla="*/ 2 w 41"/>
                <a:gd name="T45" fmla="*/ 1 h 52"/>
                <a:gd name="T46" fmla="*/ 0 w 41"/>
                <a:gd name="T4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52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5" y="1"/>
                    <a:pt x="8" y="1"/>
                    <a:pt x="11" y="3"/>
                  </a:cubicBezTo>
                  <a:cubicBezTo>
                    <a:pt x="14" y="4"/>
                    <a:pt x="17" y="6"/>
                    <a:pt x="20" y="10"/>
                  </a:cubicBezTo>
                  <a:cubicBezTo>
                    <a:pt x="22" y="11"/>
                    <a:pt x="23" y="13"/>
                    <a:pt x="25" y="15"/>
                  </a:cubicBezTo>
                  <a:cubicBezTo>
                    <a:pt x="26" y="17"/>
                    <a:pt x="27" y="19"/>
                    <a:pt x="28" y="21"/>
                  </a:cubicBezTo>
                  <a:cubicBezTo>
                    <a:pt x="30" y="25"/>
                    <a:pt x="31" y="29"/>
                    <a:pt x="32" y="33"/>
                  </a:cubicBezTo>
                  <a:cubicBezTo>
                    <a:pt x="33" y="35"/>
                    <a:pt x="33" y="37"/>
                    <a:pt x="34" y="38"/>
                  </a:cubicBezTo>
                  <a:cubicBezTo>
                    <a:pt x="34" y="40"/>
                    <a:pt x="35" y="42"/>
                    <a:pt x="36" y="43"/>
                  </a:cubicBezTo>
                  <a:cubicBezTo>
                    <a:pt x="37" y="46"/>
                    <a:pt x="38" y="48"/>
                    <a:pt x="39" y="50"/>
                  </a:cubicBezTo>
                  <a:cubicBezTo>
                    <a:pt x="40" y="51"/>
                    <a:pt x="41" y="52"/>
                    <a:pt x="41" y="52"/>
                  </a:cubicBezTo>
                  <a:cubicBezTo>
                    <a:pt x="41" y="52"/>
                    <a:pt x="41" y="52"/>
                    <a:pt x="40" y="52"/>
                  </a:cubicBezTo>
                  <a:cubicBezTo>
                    <a:pt x="40" y="51"/>
                    <a:pt x="39" y="51"/>
                    <a:pt x="38" y="51"/>
                  </a:cubicBezTo>
                  <a:cubicBezTo>
                    <a:pt x="37" y="50"/>
                    <a:pt x="34" y="48"/>
                    <a:pt x="32" y="45"/>
                  </a:cubicBezTo>
                  <a:cubicBezTo>
                    <a:pt x="31" y="44"/>
                    <a:pt x="30" y="42"/>
                    <a:pt x="29" y="41"/>
                  </a:cubicBezTo>
                  <a:cubicBezTo>
                    <a:pt x="28" y="39"/>
                    <a:pt x="27" y="37"/>
                    <a:pt x="26" y="35"/>
                  </a:cubicBezTo>
                  <a:cubicBezTo>
                    <a:pt x="24" y="31"/>
                    <a:pt x="23" y="27"/>
                    <a:pt x="21" y="24"/>
                  </a:cubicBezTo>
                  <a:cubicBezTo>
                    <a:pt x="21" y="22"/>
                    <a:pt x="20" y="20"/>
                    <a:pt x="19" y="19"/>
                  </a:cubicBezTo>
                  <a:cubicBezTo>
                    <a:pt x="18" y="17"/>
                    <a:pt x="17" y="15"/>
                    <a:pt x="15" y="14"/>
                  </a:cubicBezTo>
                  <a:cubicBezTo>
                    <a:pt x="14" y="12"/>
                    <a:pt x="13" y="11"/>
                    <a:pt x="12" y="10"/>
                  </a:cubicBezTo>
                  <a:cubicBezTo>
                    <a:pt x="11" y="8"/>
                    <a:pt x="10" y="7"/>
                    <a:pt x="8" y="6"/>
                  </a:cubicBezTo>
                  <a:cubicBezTo>
                    <a:pt x="6" y="4"/>
                    <a:pt x="4" y="3"/>
                    <a:pt x="2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5" name="Freeform 595"/>
            <p:cNvSpPr/>
            <p:nvPr/>
          </p:nvSpPr>
          <p:spPr bwMode="auto">
            <a:xfrm>
              <a:off x="10252076" y="738188"/>
              <a:ext cx="79375" cy="284163"/>
            </a:xfrm>
            <a:custGeom>
              <a:avLst/>
              <a:gdLst>
                <a:gd name="T0" fmla="*/ 13 w 19"/>
                <a:gd name="T1" fmla="*/ 0 h 67"/>
                <a:gd name="T2" fmla="*/ 14 w 19"/>
                <a:gd name="T3" fmla="*/ 3 h 67"/>
                <a:gd name="T4" fmla="*/ 17 w 19"/>
                <a:gd name="T5" fmla="*/ 11 h 67"/>
                <a:gd name="T6" fmla="*/ 18 w 19"/>
                <a:gd name="T7" fmla="*/ 16 h 67"/>
                <a:gd name="T8" fmla="*/ 19 w 19"/>
                <a:gd name="T9" fmla="*/ 22 h 67"/>
                <a:gd name="T10" fmla="*/ 18 w 19"/>
                <a:gd name="T11" fmla="*/ 29 h 67"/>
                <a:gd name="T12" fmla="*/ 17 w 19"/>
                <a:gd name="T13" fmla="*/ 33 h 67"/>
                <a:gd name="T14" fmla="*/ 16 w 19"/>
                <a:gd name="T15" fmla="*/ 35 h 67"/>
                <a:gd name="T16" fmla="*/ 15 w 19"/>
                <a:gd name="T17" fmla="*/ 36 h 67"/>
                <a:gd name="T18" fmla="*/ 11 w 19"/>
                <a:gd name="T19" fmla="*/ 42 h 67"/>
                <a:gd name="T20" fmla="*/ 8 w 19"/>
                <a:gd name="T21" fmla="*/ 47 h 67"/>
                <a:gd name="T22" fmla="*/ 4 w 19"/>
                <a:gd name="T23" fmla="*/ 56 h 67"/>
                <a:gd name="T24" fmla="*/ 3 w 19"/>
                <a:gd name="T25" fmla="*/ 64 h 67"/>
                <a:gd name="T26" fmla="*/ 3 w 19"/>
                <a:gd name="T27" fmla="*/ 66 h 67"/>
                <a:gd name="T28" fmla="*/ 3 w 19"/>
                <a:gd name="T29" fmla="*/ 67 h 67"/>
                <a:gd name="T30" fmla="*/ 3 w 19"/>
                <a:gd name="T31" fmla="*/ 66 h 67"/>
                <a:gd name="T32" fmla="*/ 2 w 19"/>
                <a:gd name="T33" fmla="*/ 64 h 67"/>
                <a:gd name="T34" fmla="*/ 1 w 19"/>
                <a:gd name="T35" fmla="*/ 61 h 67"/>
                <a:gd name="T36" fmla="*/ 0 w 19"/>
                <a:gd name="T37" fmla="*/ 56 h 67"/>
                <a:gd name="T38" fmla="*/ 0 w 19"/>
                <a:gd name="T39" fmla="*/ 50 h 67"/>
                <a:gd name="T40" fmla="*/ 2 w 19"/>
                <a:gd name="T41" fmla="*/ 44 h 67"/>
                <a:gd name="T42" fmla="*/ 5 w 19"/>
                <a:gd name="T43" fmla="*/ 38 h 67"/>
                <a:gd name="T44" fmla="*/ 9 w 19"/>
                <a:gd name="T45" fmla="*/ 32 h 67"/>
                <a:gd name="T46" fmla="*/ 9 w 19"/>
                <a:gd name="T47" fmla="*/ 31 h 67"/>
                <a:gd name="T48" fmla="*/ 10 w 19"/>
                <a:gd name="T49" fmla="*/ 30 h 67"/>
                <a:gd name="T50" fmla="*/ 11 w 19"/>
                <a:gd name="T51" fmla="*/ 27 h 67"/>
                <a:gd name="T52" fmla="*/ 12 w 19"/>
                <a:gd name="T53" fmla="*/ 22 h 67"/>
                <a:gd name="T54" fmla="*/ 13 w 19"/>
                <a:gd name="T55" fmla="*/ 11 h 67"/>
                <a:gd name="T56" fmla="*/ 13 w 19"/>
                <a:gd name="T57" fmla="*/ 3 h 67"/>
                <a:gd name="T58" fmla="*/ 13 w 19"/>
                <a:gd name="T5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9" h="67">
                  <a:moveTo>
                    <a:pt x="13" y="0"/>
                  </a:moveTo>
                  <a:cubicBezTo>
                    <a:pt x="13" y="0"/>
                    <a:pt x="13" y="1"/>
                    <a:pt x="14" y="3"/>
                  </a:cubicBezTo>
                  <a:cubicBezTo>
                    <a:pt x="15" y="5"/>
                    <a:pt x="16" y="7"/>
                    <a:pt x="17" y="11"/>
                  </a:cubicBezTo>
                  <a:cubicBezTo>
                    <a:pt x="18" y="12"/>
                    <a:pt x="18" y="14"/>
                    <a:pt x="18" y="16"/>
                  </a:cubicBezTo>
                  <a:cubicBezTo>
                    <a:pt x="19" y="18"/>
                    <a:pt x="19" y="20"/>
                    <a:pt x="19" y="22"/>
                  </a:cubicBezTo>
                  <a:cubicBezTo>
                    <a:pt x="19" y="25"/>
                    <a:pt x="19" y="27"/>
                    <a:pt x="18" y="29"/>
                  </a:cubicBezTo>
                  <a:cubicBezTo>
                    <a:pt x="17" y="31"/>
                    <a:pt x="17" y="32"/>
                    <a:pt x="17" y="33"/>
                  </a:cubicBezTo>
                  <a:cubicBezTo>
                    <a:pt x="16" y="33"/>
                    <a:pt x="16" y="34"/>
                    <a:pt x="16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13" y="38"/>
                    <a:pt x="12" y="40"/>
                    <a:pt x="11" y="42"/>
                  </a:cubicBezTo>
                  <a:cubicBezTo>
                    <a:pt x="10" y="43"/>
                    <a:pt x="9" y="45"/>
                    <a:pt x="8" y="47"/>
                  </a:cubicBezTo>
                  <a:cubicBezTo>
                    <a:pt x="6" y="50"/>
                    <a:pt x="5" y="53"/>
                    <a:pt x="4" y="56"/>
                  </a:cubicBezTo>
                  <a:cubicBezTo>
                    <a:pt x="4" y="59"/>
                    <a:pt x="3" y="62"/>
                    <a:pt x="3" y="64"/>
                  </a:cubicBezTo>
                  <a:cubicBezTo>
                    <a:pt x="3" y="65"/>
                    <a:pt x="3" y="66"/>
                    <a:pt x="3" y="66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6"/>
                  </a:cubicBezTo>
                  <a:cubicBezTo>
                    <a:pt x="3" y="66"/>
                    <a:pt x="2" y="65"/>
                    <a:pt x="2" y="64"/>
                  </a:cubicBezTo>
                  <a:cubicBezTo>
                    <a:pt x="1" y="63"/>
                    <a:pt x="1" y="62"/>
                    <a:pt x="1" y="61"/>
                  </a:cubicBezTo>
                  <a:cubicBezTo>
                    <a:pt x="0" y="59"/>
                    <a:pt x="0" y="58"/>
                    <a:pt x="0" y="56"/>
                  </a:cubicBezTo>
                  <a:cubicBezTo>
                    <a:pt x="0" y="54"/>
                    <a:pt x="0" y="52"/>
                    <a:pt x="0" y="50"/>
                  </a:cubicBezTo>
                  <a:cubicBezTo>
                    <a:pt x="1" y="48"/>
                    <a:pt x="1" y="46"/>
                    <a:pt x="2" y="44"/>
                  </a:cubicBezTo>
                  <a:cubicBezTo>
                    <a:pt x="3" y="42"/>
                    <a:pt x="4" y="40"/>
                    <a:pt x="5" y="38"/>
                  </a:cubicBezTo>
                  <a:cubicBezTo>
                    <a:pt x="6" y="36"/>
                    <a:pt x="8" y="34"/>
                    <a:pt x="9" y="32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10" y="31"/>
                    <a:pt x="10" y="30"/>
                    <a:pt x="10" y="30"/>
                  </a:cubicBezTo>
                  <a:cubicBezTo>
                    <a:pt x="10" y="29"/>
                    <a:pt x="11" y="28"/>
                    <a:pt x="11" y="27"/>
                  </a:cubicBezTo>
                  <a:cubicBezTo>
                    <a:pt x="12" y="25"/>
                    <a:pt x="12" y="24"/>
                    <a:pt x="12" y="22"/>
                  </a:cubicBezTo>
                  <a:cubicBezTo>
                    <a:pt x="13" y="18"/>
                    <a:pt x="13" y="14"/>
                    <a:pt x="13" y="11"/>
                  </a:cubicBezTo>
                  <a:cubicBezTo>
                    <a:pt x="13" y="8"/>
                    <a:pt x="13" y="5"/>
                    <a:pt x="13" y="3"/>
                  </a:cubicBezTo>
                  <a:cubicBezTo>
                    <a:pt x="13" y="1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6" name="Freeform 596"/>
            <p:cNvSpPr/>
            <p:nvPr/>
          </p:nvSpPr>
          <p:spPr bwMode="auto">
            <a:xfrm>
              <a:off x="10336214" y="1258888"/>
              <a:ext cx="134938" cy="165100"/>
            </a:xfrm>
            <a:custGeom>
              <a:avLst/>
              <a:gdLst>
                <a:gd name="T0" fmla="*/ 0 w 32"/>
                <a:gd name="T1" fmla="*/ 0 h 39"/>
                <a:gd name="T2" fmla="*/ 2 w 32"/>
                <a:gd name="T3" fmla="*/ 2 h 39"/>
                <a:gd name="T4" fmla="*/ 5 w 32"/>
                <a:gd name="T5" fmla="*/ 6 h 39"/>
                <a:gd name="T6" fmla="*/ 16 w 32"/>
                <a:gd name="T7" fmla="*/ 20 h 39"/>
                <a:gd name="T8" fmla="*/ 22 w 32"/>
                <a:gd name="T9" fmla="*/ 28 h 39"/>
                <a:gd name="T10" fmla="*/ 26 w 32"/>
                <a:gd name="T11" fmla="*/ 34 h 39"/>
                <a:gd name="T12" fmla="*/ 30 w 32"/>
                <a:gd name="T13" fmla="*/ 38 h 39"/>
                <a:gd name="T14" fmla="*/ 32 w 32"/>
                <a:gd name="T15" fmla="*/ 39 h 39"/>
                <a:gd name="T16" fmla="*/ 32 w 32"/>
                <a:gd name="T17" fmla="*/ 39 h 39"/>
                <a:gd name="T18" fmla="*/ 30 w 32"/>
                <a:gd name="T19" fmla="*/ 39 h 39"/>
                <a:gd name="T20" fmla="*/ 25 w 32"/>
                <a:gd name="T21" fmla="*/ 35 h 39"/>
                <a:gd name="T22" fmla="*/ 20 w 32"/>
                <a:gd name="T23" fmla="*/ 29 h 39"/>
                <a:gd name="T24" fmla="*/ 14 w 32"/>
                <a:gd name="T25" fmla="*/ 22 h 39"/>
                <a:gd name="T26" fmla="*/ 4 w 32"/>
                <a:gd name="T27" fmla="*/ 7 h 39"/>
                <a:gd name="T28" fmla="*/ 1 w 32"/>
                <a:gd name="T29" fmla="*/ 2 h 39"/>
                <a:gd name="T30" fmla="*/ 0 w 32"/>
                <a:gd name="T3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" h="39">
                  <a:moveTo>
                    <a:pt x="0" y="0"/>
                  </a:moveTo>
                  <a:cubicBezTo>
                    <a:pt x="0" y="0"/>
                    <a:pt x="1" y="1"/>
                    <a:pt x="2" y="2"/>
                  </a:cubicBezTo>
                  <a:cubicBezTo>
                    <a:pt x="2" y="3"/>
                    <a:pt x="4" y="5"/>
                    <a:pt x="5" y="6"/>
                  </a:cubicBezTo>
                  <a:cubicBezTo>
                    <a:pt x="8" y="10"/>
                    <a:pt x="12" y="15"/>
                    <a:pt x="16" y="20"/>
                  </a:cubicBezTo>
                  <a:cubicBezTo>
                    <a:pt x="18" y="23"/>
                    <a:pt x="20" y="25"/>
                    <a:pt x="22" y="28"/>
                  </a:cubicBezTo>
                  <a:cubicBezTo>
                    <a:pt x="23" y="30"/>
                    <a:pt x="25" y="32"/>
                    <a:pt x="26" y="34"/>
                  </a:cubicBezTo>
                  <a:cubicBezTo>
                    <a:pt x="28" y="36"/>
                    <a:pt x="29" y="37"/>
                    <a:pt x="30" y="38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1" y="39"/>
                    <a:pt x="31" y="39"/>
                    <a:pt x="30" y="39"/>
                  </a:cubicBezTo>
                  <a:cubicBezTo>
                    <a:pt x="29" y="38"/>
                    <a:pt x="27" y="37"/>
                    <a:pt x="25" y="35"/>
                  </a:cubicBezTo>
                  <a:cubicBezTo>
                    <a:pt x="23" y="34"/>
                    <a:pt x="22" y="31"/>
                    <a:pt x="20" y="29"/>
                  </a:cubicBezTo>
                  <a:cubicBezTo>
                    <a:pt x="18" y="27"/>
                    <a:pt x="16" y="24"/>
                    <a:pt x="14" y="22"/>
                  </a:cubicBezTo>
                  <a:cubicBezTo>
                    <a:pt x="10" y="17"/>
                    <a:pt x="7" y="11"/>
                    <a:pt x="4" y="7"/>
                  </a:cubicBezTo>
                  <a:cubicBezTo>
                    <a:pt x="3" y="5"/>
                    <a:pt x="2" y="4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7" name="Freeform 597"/>
            <p:cNvSpPr/>
            <p:nvPr/>
          </p:nvSpPr>
          <p:spPr bwMode="auto">
            <a:xfrm>
              <a:off x="10379076" y="1141413"/>
              <a:ext cx="168275" cy="38100"/>
            </a:xfrm>
            <a:custGeom>
              <a:avLst/>
              <a:gdLst>
                <a:gd name="T0" fmla="*/ 0 w 40"/>
                <a:gd name="T1" fmla="*/ 2 h 9"/>
                <a:gd name="T2" fmla="*/ 1 w 40"/>
                <a:gd name="T3" fmla="*/ 2 h 9"/>
                <a:gd name="T4" fmla="*/ 2 w 40"/>
                <a:gd name="T5" fmla="*/ 1 h 9"/>
                <a:gd name="T6" fmla="*/ 6 w 40"/>
                <a:gd name="T7" fmla="*/ 0 h 9"/>
                <a:gd name="T8" fmla="*/ 13 w 40"/>
                <a:gd name="T9" fmla="*/ 1 h 9"/>
                <a:gd name="T10" fmla="*/ 17 w 40"/>
                <a:gd name="T11" fmla="*/ 2 h 9"/>
                <a:gd name="T12" fmla="*/ 21 w 40"/>
                <a:gd name="T13" fmla="*/ 4 h 9"/>
                <a:gd name="T14" fmla="*/ 28 w 40"/>
                <a:gd name="T15" fmla="*/ 6 h 9"/>
                <a:gd name="T16" fmla="*/ 34 w 40"/>
                <a:gd name="T17" fmla="*/ 8 h 9"/>
                <a:gd name="T18" fmla="*/ 39 w 40"/>
                <a:gd name="T19" fmla="*/ 7 h 9"/>
                <a:gd name="T20" fmla="*/ 40 w 40"/>
                <a:gd name="T21" fmla="*/ 7 h 9"/>
                <a:gd name="T22" fmla="*/ 40 w 40"/>
                <a:gd name="T23" fmla="*/ 7 h 9"/>
                <a:gd name="T24" fmla="*/ 39 w 40"/>
                <a:gd name="T25" fmla="*/ 8 h 9"/>
                <a:gd name="T26" fmla="*/ 34 w 40"/>
                <a:gd name="T27" fmla="*/ 9 h 9"/>
                <a:gd name="T28" fmla="*/ 27 w 40"/>
                <a:gd name="T29" fmla="*/ 8 h 9"/>
                <a:gd name="T30" fmla="*/ 20 w 40"/>
                <a:gd name="T31" fmla="*/ 6 h 9"/>
                <a:gd name="T32" fmla="*/ 16 w 40"/>
                <a:gd name="T33" fmla="*/ 4 h 9"/>
                <a:gd name="T34" fmla="*/ 13 w 40"/>
                <a:gd name="T35" fmla="*/ 3 h 9"/>
                <a:gd name="T36" fmla="*/ 6 w 40"/>
                <a:gd name="T37" fmla="*/ 1 h 9"/>
                <a:gd name="T38" fmla="*/ 2 w 40"/>
                <a:gd name="T39" fmla="*/ 2 h 9"/>
                <a:gd name="T40" fmla="*/ 0 w 40"/>
                <a:gd name="T4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9">
                  <a:moveTo>
                    <a:pt x="0" y="2"/>
                  </a:move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2" y="1"/>
                  </a:cubicBezTo>
                  <a:cubicBezTo>
                    <a:pt x="3" y="1"/>
                    <a:pt x="4" y="0"/>
                    <a:pt x="6" y="0"/>
                  </a:cubicBezTo>
                  <a:cubicBezTo>
                    <a:pt x="9" y="0"/>
                    <a:pt x="11" y="0"/>
                    <a:pt x="13" y="1"/>
                  </a:cubicBezTo>
                  <a:cubicBezTo>
                    <a:pt x="15" y="1"/>
                    <a:pt x="16" y="2"/>
                    <a:pt x="17" y="2"/>
                  </a:cubicBezTo>
                  <a:cubicBezTo>
                    <a:pt x="18" y="3"/>
                    <a:pt x="20" y="3"/>
                    <a:pt x="21" y="4"/>
                  </a:cubicBezTo>
                  <a:cubicBezTo>
                    <a:pt x="23" y="5"/>
                    <a:pt x="26" y="6"/>
                    <a:pt x="28" y="6"/>
                  </a:cubicBezTo>
                  <a:cubicBezTo>
                    <a:pt x="30" y="7"/>
                    <a:pt x="32" y="7"/>
                    <a:pt x="34" y="8"/>
                  </a:cubicBezTo>
                  <a:cubicBezTo>
                    <a:pt x="36" y="8"/>
                    <a:pt x="38" y="7"/>
                    <a:pt x="39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39" y="7"/>
                    <a:pt x="39" y="8"/>
                  </a:cubicBezTo>
                  <a:cubicBezTo>
                    <a:pt x="38" y="8"/>
                    <a:pt x="36" y="9"/>
                    <a:pt x="34" y="9"/>
                  </a:cubicBezTo>
                  <a:cubicBezTo>
                    <a:pt x="32" y="9"/>
                    <a:pt x="30" y="9"/>
                    <a:pt x="27" y="8"/>
                  </a:cubicBezTo>
                  <a:cubicBezTo>
                    <a:pt x="25" y="8"/>
                    <a:pt x="22" y="7"/>
                    <a:pt x="20" y="6"/>
                  </a:cubicBezTo>
                  <a:cubicBezTo>
                    <a:pt x="19" y="5"/>
                    <a:pt x="17" y="5"/>
                    <a:pt x="16" y="4"/>
                  </a:cubicBezTo>
                  <a:cubicBezTo>
                    <a:pt x="15" y="4"/>
                    <a:pt x="14" y="3"/>
                    <a:pt x="13" y="3"/>
                  </a:cubicBezTo>
                  <a:cubicBezTo>
                    <a:pt x="11" y="2"/>
                    <a:pt x="8" y="2"/>
                    <a:pt x="6" y="1"/>
                  </a:cubicBezTo>
                  <a:cubicBezTo>
                    <a:pt x="5" y="1"/>
                    <a:pt x="3" y="2"/>
                    <a:pt x="2" y="2"/>
                  </a:cubicBezTo>
                  <a:cubicBezTo>
                    <a:pt x="1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8" name="Freeform 598"/>
            <p:cNvSpPr/>
            <p:nvPr/>
          </p:nvSpPr>
          <p:spPr bwMode="auto">
            <a:xfrm>
              <a:off x="10310814" y="898525"/>
              <a:ext cx="144463" cy="161925"/>
            </a:xfrm>
            <a:custGeom>
              <a:avLst/>
              <a:gdLst>
                <a:gd name="T0" fmla="*/ 34 w 34"/>
                <a:gd name="T1" fmla="*/ 0 h 38"/>
                <a:gd name="T2" fmla="*/ 32 w 34"/>
                <a:gd name="T3" fmla="*/ 1 h 38"/>
                <a:gd name="T4" fmla="*/ 28 w 34"/>
                <a:gd name="T5" fmla="*/ 5 h 38"/>
                <a:gd name="T6" fmla="*/ 24 w 34"/>
                <a:gd name="T7" fmla="*/ 12 h 38"/>
                <a:gd name="T8" fmla="*/ 23 w 34"/>
                <a:gd name="T9" fmla="*/ 17 h 38"/>
                <a:gd name="T10" fmla="*/ 21 w 34"/>
                <a:gd name="T11" fmla="*/ 22 h 38"/>
                <a:gd name="T12" fmla="*/ 17 w 34"/>
                <a:gd name="T13" fmla="*/ 26 h 38"/>
                <a:gd name="T14" fmla="*/ 12 w 34"/>
                <a:gd name="T15" fmla="*/ 27 h 38"/>
                <a:gd name="T16" fmla="*/ 5 w 34"/>
                <a:gd name="T17" fmla="*/ 32 h 38"/>
                <a:gd name="T18" fmla="*/ 1 w 34"/>
                <a:gd name="T19" fmla="*/ 36 h 38"/>
                <a:gd name="T20" fmla="*/ 0 w 34"/>
                <a:gd name="T21" fmla="*/ 38 h 38"/>
                <a:gd name="T22" fmla="*/ 0 w 34"/>
                <a:gd name="T23" fmla="*/ 38 h 38"/>
                <a:gd name="T24" fmla="*/ 1 w 34"/>
                <a:gd name="T25" fmla="*/ 36 h 38"/>
                <a:gd name="T26" fmla="*/ 4 w 34"/>
                <a:gd name="T27" fmla="*/ 31 h 38"/>
                <a:gd name="T28" fmla="*/ 12 w 34"/>
                <a:gd name="T29" fmla="*/ 25 h 38"/>
                <a:gd name="T30" fmla="*/ 16 w 34"/>
                <a:gd name="T31" fmla="*/ 24 h 38"/>
                <a:gd name="T32" fmla="*/ 19 w 34"/>
                <a:gd name="T33" fmla="*/ 21 h 38"/>
                <a:gd name="T34" fmla="*/ 20 w 34"/>
                <a:gd name="T35" fmla="*/ 16 h 38"/>
                <a:gd name="T36" fmla="*/ 22 w 34"/>
                <a:gd name="T37" fmla="*/ 12 h 38"/>
                <a:gd name="T38" fmla="*/ 27 w 34"/>
                <a:gd name="T39" fmla="*/ 4 h 38"/>
                <a:gd name="T40" fmla="*/ 32 w 34"/>
                <a:gd name="T41" fmla="*/ 1 h 38"/>
                <a:gd name="T42" fmla="*/ 34 w 34"/>
                <a:gd name="T43" fmla="*/ 0 h 38"/>
                <a:gd name="T44" fmla="*/ 34 w 34"/>
                <a:gd name="T4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38">
                  <a:moveTo>
                    <a:pt x="34" y="0"/>
                  </a:moveTo>
                  <a:cubicBezTo>
                    <a:pt x="34" y="0"/>
                    <a:pt x="33" y="0"/>
                    <a:pt x="32" y="1"/>
                  </a:cubicBezTo>
                  <a:cubicBezTo>
                    <a:pt x="31" y="2"/>
                    <a:pt x="29" y="3"/>
                    <a:pt x="28" y="5"/>
                  </a:cubicBezTo>
                  <a:cubicBezTo>
                    <a:pt x="26" y="7"/>
                    <a:pt x="25" y="9"/>
                    <a:pt x="24" y="12"/>
                  </a:cubicBezTo>
                  <a:cubicBezTo>
                    <a:pt x="23" y="14"/>
                    <a:pt x="23" y="15"/>
                    <a:pt x="23" y="17"/>
                  </a:cubicBezTo>
                  <a:cubicBezTo>
                    <a:pt x="23" y="19"/>
                    <a:pt x="22" y="20"/>
                    <a:pt x="21" y="22"/>
                  </a:cubicBezTo>
                  <a:cubicBezTo>
                    <a:pt x="21" y="24"/>
                    <a:pt x="19" y="25"/>
                    <a:pt x="17" y="26"/>
                  </a:cubicBezTo>
                  <a:cubicBezTo>
                    <a:pt x="15" y="26"/>
                    <a:pt x="14" y="27"/>
                    <a:pt x="12" y="27"/>
                  </a:cubicBezTo>
                  <a:cubicBezTo>
                    <a:pt x="10" y="29"/>
                    <a:pt x="7" y="30"/>
                    <a:pt x="5" y="32"/>
                  </a:cubicBezTo>
                  <a:cubicBezTo>
                    <a:pt x="4" y="34"/>
                    <a:pt x="2" y="35"/>
                    <a:pt x="1" y="36"/>
                  </a:cubicBezTo>
                  <a:cubicBezTo>
                    <a:pt x="1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2" y="35"/>
                    <a:pt x="3" y="33"/>
                    <a:pt x="4" y="31"/>
                  </a:cubicBezTo>
                  <a:cubicBezTo>
                    <a:pt x="6" y="29"/>
                    <a:pt x="9" y="27"/>
                    <a:pt x="12" y="25"/>
                  </a:cubicBezTo>
                  <a:cubicBezTo>
                    <a:pt x="13" y="25"/>
                    <a:pt x="15" y="24"/>
                    <a:pt x="16" y="24"/>
                  </a:cubicBezTo>
                  <a:cubicBezTo>
                    <a:pt x="18" y="23"/>
                    <a:pt x="19" y="22"/>
                    <a:pt x="19" y="21"/>
                  </a:cubicBezTo>
                  <a:cubicBezTo>
                    <a:pt x="20" y="20"/>
                    <a:pt x="20" y="18"/>
                    <a:pt x="20" y="16"/>
                  </a:cubicBezTo>
                  <a:cubicBezTo>
                    <a:pt x="21" y="15"/>
                    <a:pt x="21" y="13"/>
                    <a:pt x="22" y="12"/>
                  </a:cubicBezTo>
                  <a:cubicBezTo>
                    <a:pt x="23" y="8"/>
                    <a:pt x="25" y="6"/>
                    <a:pt x="27" y="4"/>
                  </a:cubicBezTo>
                  <a:cubicBezTo>
                    <a:pt x="29" y="2"/>
                    <a:pt x="31" y="1"/>
                    <a:pt x="32" y="1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9" name="Freeform 599"/>
            <p:cNvSpPr/>
            <p:nvPr/>
          </p:nvSpPr>
          <p:spPr bwMode="auto">
            <a:xfrm>
              <a:off x="10148889" y="806450"/>
              <a:ext cx="77788" cy="198438"/>
            </a:xfrm>
            <a:custGeom>
              <a:avLst/>
              <a:gdLst>
                <a:gd name="T0" fmla="*/ 0 w 18"/>
                <a:gd name="T1" fmla="*/ 0 h 47"/>
                <a:gd name="T2" fmla="*/ 0 w 18"/>
                <a:gd name="T3" fmla="*/ 0 h 47"/>
                <a:gd name="T4" fmla="*/ 1 w 18"/>
                <a:gd name="T5" fmla="*/ 1 h 47"/>
                <a:gd name="T6" fmla="*/ 4 w 18"/>
                <a:gd name="T7" fmla="*/ 7 h 47"/>
                <a:gd name="T8" fmla="*/ 5 w 18"/>
                <a:gd name="T9" fmla="*/ 15 h 47"/>
                <a:gd name="T10" fmla="*/ 6 w 18"/>
                <a:gd name="T11" fmla="*/ 20 h 47"/>
                <a:gd name="T12" fmla="*/ 7 w 18"/>
                <a:gd name="T13" fmla="*/ 24 h 47"/>
                <a:gd name="T14" fmla="*/ 14 w 18"/>
                <a:gd name="T15" fmla="*/ 40 h 47"/>
                <a:gd name="T16" fmla="*/ 17 w 18"/>
                <a:gd name="T17" fmla="*/ 45 h 47"/>
                <a:gd name="T18" fmla="*/ 18 w 18"/>
                <a:gd name="T19" fmla="*/ 47 h 47"/>
                <a:gd name="T20" fmla="*/ 17 w 18"/>
                <a:gd name="T21" fmla="*/ 45 h 47"/>
                <a:gd name="T22" fmla="*/ 13 w 18"/>
                <a:gd name="T23" fmla="*/ 41 h 47"/>
                <a:gd name="T24" fmla="*/ 8 w 18"/>
                <a:gd name="T25" fmla="*/ 34 h 47"/>
                <a:gd name="T26" fmla="*/ 6 w 18"/>
                <a:gd name="T27" fmla="*/ 30 h 47"/>
                <a:gd name="T28" fmla="*/ 4 w 18"/>
                <a:gd name="T29" fmla="*/ 25 h 47"/>
                <a:gd name="T30" fmla="*/ 3 w 18"/>
                <a:gd name="T31" fmla="*/ 20 h 47"/>
                <a:gd name="T32" fmla="*/ 3 w 18"/>
                <a:gd name="T33" fmla="*/ 15 h 47"/>
                <a:gd name="T34" fmla="*/ 3 w 18"/>
                <a:gd name="T35" fmla="*/ 11 h 47"/>
                <a:gd name="T36" fmla="*/ 3 w 18"/>
                <a:gd name="T37" fmla="*/ 7 h 47"/>
                <a:gd name="T38" fmla="*/ 1 w 18"/>
                <a:gd name="T39" fmla="*/ 2 h 47"/>
                <a:gd name="T40" fmla="*/ 0 w 18"/>
                <a:gd name="T4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" h="4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2" y="2"/>
                    <a:pt x="4" y="4"/>
                    <a:pt x="4" y="7"/>
                  </a:cubicBezTo>
                  <a:cubicBezTo>
                    <a:pt x="5" y="9"/>
                    <a:pt x="5" y="12"/>
                    <a:pt x="5" y="15"/>
                  </a:cubicBezTo>
                  <a:cubicBezTo>
                    <a:pt x="5" y="17"/>
                    <a:pt x="5" y="18"/>
                    <a:pt x="6" y="20"/>
                  </a:cubicBezTo>
                  <a:cubicBezTo>
                    <a:pt x="6" y="21"/>
                    <a:pt x="6" y="23"/>
                    <a:pt x="7" y="24"/>
                  </a:cubicBezTo>
                  <a:cubicBezTo>
                    <a:pt x="8" y="30"/>
                    <a:pt x="11" y="36"/>
                    <a:pt x="14" y="40"/>
                  </a:cubicBezTo>
                  <a:cubicBezTo>
                    <a:pt x="15" y="42"/>
                    <a:pt x="16" y="44"/>
                    <a:pt x="17" y="45"/>
                  </a:cubicBezTo>
                  <a:cubicBezTo>
                    <a:pt x="18" y="46"/>
                    <a:pt x="18" y="47"/>
                    <a:pt x="18" y="47"/>
                  </a:cubicBezTo>
                  <a:cubicBezTo>
                    <a:pt x="18" y="47"/>
                    <a:pt x="18" y="46"/>
                    <a:pt x="17" y="45"/>
                  </a:cubicBezTo>
                  <a:cubicBezTo>
                    <a:pt x="16" y="44"/>
                    <a:pt x="14" y="43"/>
                    <a:pt x="13" y="41"/>
                  </a:cubicBezTo>
                  <a:cubicBezTo>
                    <a:pt x="11" y="39"/>
                    <a:pt x="9" y="37"/>
                    <a:pt x="8" y="34"/>
                  </a:cubicBezTo>
                  <a:cubicBezTo>
                    <a:pt x="7" y="33"/>
                    <a:pt x="6" y="31"/>
                    <a:pt x="6" y="30"/>
                  </a:cubicBezTo>
                  <a:cubicBezTo>
                    <a:pt x="5" y="28"/>
                    <a:pt x="5" y="27"/>
                    <a:pt x="4" y="25"/>
                  </a:cubicBezTo>
                  <a:cubicBezTo>
                    <a:pt x="4" y="23"/>
                    <a:pt x="4" y="22"/>
                    <a:pt x="3" y="20"/>
                  </a:cubicBezTo>
                  <a:cubicBezTo>
                    <a:pt x="3" y="18"/>
                    <a:pt x="3" y="17"/>
                    <a:pt x="3" y="15"/>
                  </a:cubicBezTo>
                  <a:cubicBezTo>
                    <a:pt x="3" y="14"/>
                    <a:pt x="3" y="12"/>
                    <a:pt x="3" y="11"/>
                  </a:cubicBezTo>
                  <a:cubicBezTo>
                    <a:pt x="3" y="9"/>
                    <a:pt x="3" y="8"/>
                    <a:pt x="3" y="7"/>
                  </a:cubicBezTo>
                  <a:cubicBezTo>
                    <a:pt x="3" y="5"/>
                    <a:pt x="2" y="3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0" name="Freeform 600"/>
            <p:cNvSpPr/>
            <p:nvPr/>
          </p:nvSpPr>
          <p:spPr bwMode="auto">
            <a:xfrm>
              <a:off x="9950451" y="984250"/>
              <a:ext cx="157163" cy="92075"/>
            </a:xfrm>
            <a:custGeom>
              <a:avLst/>
              <a:gdLst>
                <a:gd name="T0" fmla="*/ 0 w 37"/>
                <a:gd name="T1" fmla="*/ 1 h 22"/>
                <a:gd name="T2" fmla="*/ 0 w 37"/>
                <a:gd name="T3" fmla="*/ 0 h 22"/>
                <a:gd name="T4" fmla="*/ 2 w 37"/>
                <a:gd name="T5" fmla="*/ 0 h 22"/>
                <a:gd name="T6" fmla="*/ 7 w 37"/>
                <a:gd name="T7" fmla="*/ 0 h 22"/>
                <a:gd name="T8" fmla="*/ 14 w 37"/>
                <a:gd name="T9" fmla="*/ 3 h 22"/>
                <a:gd name="T10" fmla="*/ 21 w 37"/>
                <a:gd name="T11" fmla="*/ 7 h 22"/>
                <a:gd name="T12" fmla="*/ 27 w 37"/>
                <a:gd name="T13" fmla="*/ 12 h 22"/>
                <a:gd name="T14" fmla="*/ 32 w 37"/>
                <a:gd name="T15" fmla="*/ 17 h 22"/>
                <a:gd name="T16" fmla="*/ 35 w 37"/>
                <a:gd name="T17" fmla="*/ 20 h 22"/>
                <a:gd name="T18" fmla="*/ 37 w 37"/>
                <a:gd name="T19" fmla="*/ 22 h 22"/>
                <a:gd name="T20" fmla="*/ 31 w 37"/>
                <a:gd name="T21" fmla="*/ 18 h 22"/>
                <a:gd name="T22" fmla="*/ 25 w 37"/>
                <a:gd name="T23" fmla="*/ 14 h 22"/>
                <a:gd name="T24" fmla="*/ 19 w 37"/>
                <a:gd name="T25" fmla="*/ 9 h 22"/>
                <a:gd name="T26" fmla="*/ 13 w 37"/>
                <a:gd name="T27" fmla="*/ 4 h 22"/>
                <a:gd name="T28" fmla="*/ 6 w 37"/>
                <a:gd name="T29" fmla="*/ 2 h 22"/>
                <a:gd name="T30" fmla="*/ 2 w 37"/>
                <a:gd name="T31" fmla="*/ 1 h 22"/>
                <a:gd name="T32" fmla="*/ 0 w 37"/>
                <a:gd name="T33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22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9" y="1"/>
                    <a:pt x="11" y="1"/>
                    <a:pt x="14" y="3"/>
                  </a:cubicBezTo>
                  <a:cubicBezTo>
                    <a:pt x="16" y="4"/>
                    <a:pt x="18" y="5"/>
                    <a:pt x="21" y="7"/>
                  </a:cubicBezTo>
                  <a:cubicBezTo>
                    <a:pt x="23" y="8"/>
                    <a:pt x="25" y="10"/>
                    <a:pt x="27" y="12"/>
                  </a:cubicBezTo>
                  <a:cubicBezTo>
                    <a:pt x="29" y="14"/>
                    <a:pt x="30" y="15"/>
                    <a:pt x="32" y="17"/>
                  </a:cubicBezTo>
                  <a:cubicBezTo>
                    <a:pt x="33" y="18"/>
                    <a:pt x="34" y="19"/>
                    <a:pt x="35" y="20"/>
                  </a:cubicBezTo>
                  <a:cubicBezTo>
                    <a:pt x="36" y="21"/>
                    <a:pt x="37" y="22"/>
                    <a:pt x="37" y="22"/>
                  </a:cubicBezTo>
                  <a:cubicBezTo>
                    <a:pt x="37" y="22"/>
                    <a:pt x="34" y="20"/>
                    <a:pt x="31" y="18"/>
                  </a:cubicBezTo>
                  <a:cubicBezTo>
                    <a:pt x="29" y="17"/>
                    <a:pt x="27" y="15"/>
                    <a:pt x="25" y="14"/>
                  </a:cubicBezTo>
                  <a:cubicBezTo>
                    <a:pt x="23" y="12"/>
                    <a:pt x="21" y="10"/>
                    <a:pt x="19" y="9"/>
                  </a:cubicBezTo>
                  <a:cubicBezTo>
                    <a:pt x="17" y="7"/>
                    <a:pt x="15" y="6"/>
                    <a:pt x="13" y="4"/>
                  </a:cubicBezTo>
                  <a:cubicBezTo>
                    <a:pt x="10" y="3"/>
                    <a:pt x="8" y="2"/>
                    <a:pt x="6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1" name="Freeform 601"/>
            <p:cNvSpPr/>
            <p:nvPr/>
          </p:nvSpPr>
          <p:spPr bwMode="auto">
            <a:xfrm>
              <a:off x="9920289" y="1195388"/>
              <a:ext cx="174625" cy="55563"/>
            </a:xfrm>
            <a:custGeom>
              <a:avLst/>
              <a:gdLst>
                <a:gd name="T0" fmla="*/ 0 w 41"/>
                <a:gd name="T1" fmla="*/ 13 h 13"/>
                <a:gd name="T2" fmla="*/ 1 w 41"/>
                <a:gd name="T3" fmla="*/ 13 h 13"/>
                <a:gd name="T4" fmla="*/ 2 w 41"/>
                <a:gd name="T5" fmla="*/ 11 h 13"/>
                <a:gd name="T6" fmla="*/ 6 w 41"/>
                <a:gd name="T7" fmla="*/ 9 h 13"/>
                <a:gd name="T8" fmla="*/ 13 w 41"/>
                <a:gd name="T9" fmla="*/ 8 h 13"/>
                <a:gd name="T10" fmla="*/ 17 w 41"/>
                <a:gd name="T11" fmla="*/ 8 h 13"/>
                <a:gd name="T12" fmla="*/ 21 w 41"/>
                <a:gd name="T13" fmla="*/ 8 h 13"/>
                <a:gd name="T14" fmla="*/ 29 w 41"/>
                <a:gd name="T15" fmla="*/ 6 h 13"/>
                <a:gd name="T16" fmla="*/ 35 w 41"/>
                <a:gd name="T17" fmla="*/ 4 h 13"/>
                <a:gd name="T18" fmla="*/ 40 w 41"/>
                <a:gd name="T19" fmla="*/ 1 h 13"/>
                <a:gd name="T20" fmla="*/ 41 w 41"/>
                <a:gd name="T21" fmla="*/ 0 h 13"/>
                <a:gd name="T22" fmla="*/ 41 w 41"/>
                <a:gd name="T23" fmla="*/ 0 h 13"/>
                <a:gd name="T24" fmla="*/ 40 w 41"/>
                <a:gd name="T25" fmla="*/ 1 h 13"/>
                <a:gd name="T26" fmla="*/ 36 w 41"/>
                <a:gd name="T27" fmla="*/ 5 h 13"/>
                <a:gd name="T28" fmla="*/ 21 w 41"/>
                <a:gd name="T29" fmla="*/ 10 h 13"/>
                <a:gd name="T30" fmla="*/ 17 w 41"/>
                <a:gd name="T31" fmla="*/ 10 h 13"/>
                <a:gd name="T32" fmla="*/ 13 w 41"/>
                <a:gd name="T33" fmla="*/ 10 h 13"/>
                <a:gd name="T34" fmla="*/ 6 w 41"/>
                <a:gd name="T35" fmla="*/ 10 h 13"/>
                <a:gd name="T36" fmla="*/ 2 w 41"/>
                <a:gd name="T37" fmla="*/ 12 h 13"/>
                <a:gd name="T38" fmla="*/ 0 w 41"/>
                <a:gd name="T3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" h="13">
                  <a:moveTo>
                    <a:pt x="0" y="13"/>
                  </a:moveTo>
                  <a:cubicBezTo>
                    <a:pt x="0" y="13"/>
                    <a:pt x="0" y="13"/>
                    <a:pt x="1" y="13"/>
                  </a:cubicBezTo>
                  <a:cubicBezTo>
                    <a:pt x="1" y="12"/>
                    <a:pt x="1" y="12"/>
                    <a:pt x="2" y="11"/>
                  </a:cubicBezTo>
                  <a:cubicBezTo>
                    <a:pt x="2" y="11"/>
                    <a:pt x="4" y="9"/>
                    <a:pt x="6" y="9"/>
                  </a:cubicBezTo>
                  <a:cubicBezTo>
                    <a:pt x="8" y="8"/>
                    <a:pt x="11" y="8"/>
                    <a:pt x="13" y="8"/>
                  </a:cubicBezTo>
                  <a:cubicBezTo>
                    <a:pt x="15" y="8"/>
                    <a:pt x="16" y="8"/>
                    <a:pt x="17" y="8"/>
                  </a:cubicBezTo>
                  <a:cubicBezTo>
                    <a:pt x="19" y="8"/>
                    <a:pt x="20" y="8"/>
                    <a:pt x="21" y="8"/>
                  </a:cubicBezTo>
                  <a:cubicBezTo>
                    <a:pt x="24" y="8"/>
                    <a:pt x="27" y="7"/>
                    <a:pt x="29" y="6"/>
                  </a:cubicBezTo>
                  <a:cubicBezTo>
                    <a:pt x="31" y="6"/>
                    <a:pt x="34" y="5"/>
                    <a:pt x="35" y="4"/>
                  </a:cubicBezTo>
                  <a:cubicBezTo>
                    <a:pt x="37" y="3"/>
                    <a:pt x="39" y="2"/>
                    <a:pt x="40" y="1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1"/>
                    <a:pt x="40" y="1"/>
                    <a:pt x="40" y="1"/>
                  </a:cubicBezTo>
                  <a:cubicBezTo>
                    <a:pt x="39" y="2"/>
                    <a:pt x="38" y="4"/>
                    <a:pt x="36" y="5"/>
                  </a:cubicBezTo>
                  <a:cubicBezTo>
                    <a:pt x="33" y="7"/>
                    <a:pt x="27" y="10"/>
                    <a:pt x="21" y="10"/>
                  </a:cubicBezTo>
                  <a:cubicBezTo>
                    <a:pt x="20" y="10"/>
                    <a:pt x="19" y="10"/>
                    <a:pt x="17" y="10"/>
                  </a:cubicBezTo>
                  <a:cubicBezTo>
                    <a:pt x="16" y="10"/>
                    <a:pt x="14" y="10"/>
                    <a:pt x="13" y="10"/>
                  </a:cubicBezTo>
                  <a:cubicBezTo>
                    <a:pt x="11" y="10"/>
                    <a:pt x="8" y="10"/>
                    <a:pt x="6" y="10"/>
                  </a:cubicBezTo>
                  <a:cubicBezTo>
                    <a:pt x="4" y="10"/>
                    <a:pt x="3" y="11"/>
                    <a:pt x="2" y="12"/>
                  </a:cubicBezTo>
                  <a:cubicBezTo>
                    <a:pt x="1" y="12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2" name="Freeform 602"/>
            <p:cNvSpPr/>
            <p:nvPr/>
          </p:nvSpPr>
          <p:spPr bwMode="auto">
            <a:xfrm>
              <a:off x="10153651" y="1284288"/>
              <a:ext cx="47625" cy="190500"/>
            </a:xfrm>
            <a:custGeom>
              <a:avLst/>
              <a:gdLst>
                <a:gd name="T0" fmla="*/ 5 w 11"/>
                <a:gd name="T1" fmla="*/ 0 h 45"/>
                <a:gd name="T2" fmla="*/ 6 w 11"/>
                <a:gd name="T3" fmla="*/ 0 h 45"/>
                <a:gd name="T4" fmla="*/ 7 w 11"/>
                <a:gd name="T5" fmla="*/ 1 h 45"/>
                <a:gd name="T6" fmla="*/ 10 w 11"/>
                <a:gd name="T7" fmla="*/ 6 h 45"/>
                <a:gd name="T8" fmla="*/ 10 w 11"/>
                <a:gd name="T9" fmla="*/ 14 h 45"/>
                <a:gd name="T10" fmla="*/ 9 w 11"/>
                <a:gd name="T11" fmla="*/ 18 h 45"/>
                <a:gd name="T12" fmla="*/ 7 w 11"/>
                <a:gd name="T13" fmla="*/ 23 h 45"/>
                <a:gd name="T14" fmla="*/ 4 w 11"/>
                <a:gd name="T15" fmla="*/ 31 h 45"/>
                <a:gd name="T16" fmla="*/ 1 w 11"/>
                <a:gd name="T17" fmla="*/ 38 h 45"/>
                <a:gd name="T18" fmla="*/ 1 w 11"/>
                <a:gd name="T19" fmla="*/ 43 h 45"/>
                <a:gd name="T20" fmla="*/ 1 w 11"/>
                <a:gd name="T21" fmla="*/ 45 h 45"/>
                <a:gd name="T22" fmla="*/ 1 w 11"/>
                <a:gd name="T23" fmla="*/ 45 h 45"/>
                <a:gd name="T24" fmla="*/ 0 w 11"/>
                <a:gd name="T25" fmla="*/ 43 h 45"/>
                <a:gd name="T26" fmla="*/ 0 w 11"/>
                <a:gd name="T27" fmla="*/ 37 h 45"/>
                <a:gd name="T28" fmla="*/ 2 w 11"/>
                <a:gd name="T29" fmla="*/ 30 h 45"/>
                <a:gd name="T30" fmla="*/ 5 w 11"/>
                <a:gd name="T31" fmla="*/ 22 h 45"/>
                <a:gd name="T32" fmla="*/ 7 w 11"/>
                <a:gd name="T33" fmla="*/ 18 h 45"/>
                <a:gd name="T34" fmla="*/ 8 w 11"/>
                <a:gd name="T35" fmla="*/ 14 h 45"/>
                <a:gd name="T36" fmla="*/ 8 w 11"/>
                <a:gd name="T37" fmla="*/ 6 h 45"/>
                <a:gd name="T38" fmla="*/ 7 w 11"/>
                <a:gd name="T39" fmla="*/ 1 h 45"/>
                <a:gd name="T40" fmla="*/ 5 w 11"/>
                <a:gd name="T4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" h="45">
                  <a:moveTo>
                    <a:pt x="5" y="0"/>
                  </a:moveTo>
                  <a:cubicBezTo>
                    <a:pt x="5" y="0"/>
                    <a:pt x="6" y="0"/>
                    <a:pt x="6" y="0"/>
                  </a:cubicBezTo>
                  <a:cubicBezTo>
                    <a:pt x="6" y="0"/>
                    <a:pt x="7" y="0"/>
                    <a:pt x="7" y="1"/>
                  </a:cubicBezTo>
                  <a:cubicBezTo>
                    <a:pt x="8" y="2"/>
                    <a:pt x="9" y="4"/>
                    <a:pt x="10" y="6"/>
                  </a:cubicBezTo>
                  <a:cubicBezTo>
                    <a:pt x="10" y="8"/>
                    <a:pt x="11" y="11"/>
                    <a:pt x="10" y="14"/>
                  </a:cubicBezTo>
                  <a:cubicBezTo>
                    <a:pt x="10" y="15"/>
                    <a:pt x="10" y="17"/>
                    <a:pt x="9" y="18"/>
                  </a:cubicBezTo>
                  <a:cubicBezTo>
                    <a:pt x="9" y="20"/>
                    <a:pt x="8" y="21"/>
                    <a:pt x="7" y="23"/>
                  </a:cubicBezTo>
                  <a:cubicBezTo>
                    <a:pt x="6" y="25"/>
                    <a:pt x="5" y="28"/>
                    <a:pt x="4" y="31"/>
                  </a:cubicBezTo>
                  <a:cubicBezTo>
                    <a:pt x="2" y="33"/>
                    <a:pt x="2" y="36"/>
                    <a:pt x="1" y="38"/>
                  </a:cubicBezTo>
                  <a:cubicBezTo>
                    <a:pt x="1" y="40"/>
                    <a:pt x="1" y="42"/>
                    <a:pt x="1" y="43"/>
                  </a:cubicBezTo>
                  <a:cubicBezTo>
                    <a:pt x="1" y="44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4"/>
                    <a:pt x="0" y="44"/>
                    <a:pt x="0" y="43"/>
                  </a:cubicBezTo>
                  <a:cubicBezTo>
                    <a:pt x="0" y="42"/>
                    <a:pt x="0" y="40"/>
                    <a:pt x="0" y="37"/>
                  </a:cubicBezTo>
                  <a:cubicBezTo>
                    <a:pt x="0" y="35"/>
                    <a:pt x="1" y="32"/>
                    <a:pt x="2" y="30"/>
                  </a:cubicBezTo>
                  <a:cubicBezTo>
                    <a:pt x="3" y="27"/>
                    <a:pt x="4" y="24"/>
                    <a:pt x="5" y="22"/>
                  </a:cubicBezTo>
                  <a:cubicBezTo>
                    <a:pt x="6" y="20"/>
                    <a:pt x="6" y="19"/>
                    <a:pt x="7" y="18"/>
                  </a:cubicBezTo>
                  <a:cubicBezTo>
                    <a:pt x="7" y="16"/>
                    <a:pt x="8" y="15"/>
                    <a:pt x="8" y="14"/>
                  </a:cubicBezTo>
                  <a:cubicBezTo>
                    <a:pt x="9" y="11"/>
                    <a:pt x="9" y="8"/>
                    <a:pt x="8" y="6"/>
                  </a:cubicBezTo>
                  <a:cubicBezTo>
                    <a:pt x="8" y="4"/>
                    <a:pt x="7" y="2"/>
                    <a:pt x="7" y="1"/>
                  </a:cubicBezTo>
                  <a:cubicBezTo>
                    <a:pt x="6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3" name="Freeform 603"/>
            <p:cNvSpPr/>
            <p:nvPr/>
          </p:nvSpPr>
          <p:spPr bwMode="auto">
            <a:xfrm>
              <a:off x="10298114" y="1289050"/>
              <a:ext cx="96838" cy="185738"/>
            </a:xfrm>
            <a:custGeom>
              <a:avLst/>
              <a:gdLst>
                <a:gd name="T0" fmla="*/ 0 w 23"/>
                <a:gd name="T1" fmla="*/ 0 h 44"/>
                <a:gd name="T2" fmla="*/ 0 w 23"/>
                <a:gd name="T3" fmla="*/ 0 h 44"/>
                <a:gd name="T4" fmla="*/ 2 w 23"/>
                <a:gd name="T5" fmla="*/ 1 h 44"/>
                <a:gd name="T6" fmla="*/ 4 w 23"/>
                <a:gd name="T7" fmla="*/ 2 h 44"/>
                <a:gd name="T8" fmla="*/ 6 w 23"/>
                <a:gd name="T9" fmla="*/ 4 h 44"/>
                <a:gd name="T10" fmla="*/ 11 w 23"/>
                <a:gd name="T11" fmla="*/ 11 h 44"/>
                <a:gd name="T12" fmla="*/ 14 w 23"/>
                <a:gd name="T13" fmla="*/ 20 h 44"/>
                <a:gd name="T14" fmla="*/ 17 w 23"/>
                <a:gd name="T15" fmla="*/ 29 h 44"/>
                <a:gd name="T16" fmla="*/ 19 w 23"/>
                <a:gd name="T17" fmla="*/ 37 h 44"/>
                <a:gd name="T18" fmla="*/ 22 w 23"/>
                <a:gd name="T19" fmla="*/ 42 h 44"/>
                <a:gd name="T20" fmla="*/ 23 w 23"/>
                <a:gd name="T21" fmla="*/ 44 h 44"/>
                <a:gd name="T22" fmla="*/ 22 w 23"/>
                <a:gd name="T23" fmla="*/ 44 h 44"/>
                <a:gd name="T24" fmla="*/ 21 w 23"/>
                <a:gd name="T25" fmla="*/ 42 h 44"/>
                <a:gd name="T26" fmla="*/ 18 w 23"/>
                <a:gd name="T27" fmla="*/ 38 h 44"/>
                <a:gd name="T28" fmla="*/ 15 w 23"/>
                <a:gd name="T29" fmla="*/ 30 h 44"/>
                <a:gd name="T30" fmla="*/ 12 w 23"/>
                <a:gd name="T31" fmla="*/ 21 h 44"/>
                <a:gd name="T32" fmla="*/ 9 w 23"/>
                <a:gd name="T33" fmla="*/ 12 h 44"/>
                <a:gd name="T34" fmla="*/ 5 w 23"/>
                <a:gd name="T35" fmla="*/ 5 h 44"/>
                <a:gd name="T36" fmla="*/ 3 w 23"/>
                <a:gd name="T37" fmla="*/ 3 h 44"/>
                <a:gd name="T38" fmla="*/ 1 w 23"/>
                <a:gd name="T39" fmla="*/ 1 h 44"/>
                <a:gd name="T40" fmla="*/ 0 w 23"/>
                <a:gd name="T4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3" y="2"/>
                    <a:pt x="4" y="2"/>
                  </a:cubicBezTo>
                  <a:cubicBezTo>
                    <a:pt x="5" y="3"/>
                    <a:pt x="5" y="4"/>
                    <a:pt x="6" y="4"/>
                  </a:cubicBezTo>
                  <a:cubicBezTo>
                    <a:pt x="8" y="6"/>
                    <a:pt x="10" y="9"/>
                    <a:pt x="11" y="11"/>
                  </a:cubicBezTo>
                  <a:cubicBezTo>
                    <a:pt x="12" y="14"/>
                    <a:pt x="13" y="17"/>
                    <a:pt x="14" y="20"/>
                  </a:cubicBezTo>
                  <a:cubicBezTo>
                    <a:pt x="15" y="23"/>
                    <a:pt x="16" y="26"/>
                    <a:pt x="17" y="29"/>
                  </a:cubicBezTo>
                  <a:cubicBezTo>
                    <a:pt x="18" y="32"/>
                    <a:pt x="18" y="35"/>
                    <a:pt x="19" y="37"/>
                  </a:cubicBezTo>
                  <a:cubicBezTo>
                    <a:pt x="20" y="39"/>
                    <a:pt x="21" y="41"/>
                    <a:pt x="22" y="42"/>
                  </a:cubicBezTo>
                  <a:cubicBezTo>
                    <a:pt x="22" y="43"/>
                    <a:pt x="23" y="44"/>
                    <a:pt x="23" y="44"/>
                  </a:cubicBezTo>
                  <a:cubicBezTo>
                    <a:pt x="23" y="44"/>
                    <a:pt x="23" y="44"/>
                    <a:pt x="22" y="44"/>
                  </a:cubicBezTo>
                  <a:cubicBezTo>
                    <a:pt x="22" y="43"/>
                    <a:pt x="22" y="43"/>
                    <a:pt x="21" y="42"/>
                  </a:cubicBezTo>
                  <a:cubicBezTo>
                    <a:pt x="20" y="41"/>
                    <a:pt x="19" y="40"/>
                    <a:pt x="18" y="38"/>
                  </a:cubicBezTo>
                  <a:cubicBezTo>
                    <a:pt x="17" y="35"/>
                    <a:pt x="16" y="33"/>
                    <a:pt x="15" y="30"/>
                  </a:cubicBezTo>
                  <a:cubicBezTo>
                    <a:pt x="14" y="27"/>
                    <a:pt x="13" y="24"/>
                    <a:pt x="12" y="21"/>
                  </a:cubicBezTo>
                  <a:cubicBezTo>
                    <a:pt x="11" y="18"/>
                    <a:pt x="10" y="15"/>
                    <a:pt x="9" y="12"/>
                  </a:cubicBezTo>
                  <a:cubicBezTo>
                    <a:pt x="8" y="10"/>
                    <a:pt x="7" y="7"/>
                    <a:pt x="5" y="5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3" y="2"/>
                    <a:pt x="2" y="2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4" name="Freeform 604"/>
            <p:cNvSpPr/>
            <p:nvPr/>
          </p:nvSpPr>
          <p:spPr bwMode="auto">
            <a:xfrm>
              <a:off x="10361614" y="1243013"/>
              <a:ext cx="203200" cy="155575"/>
            </a:xfrm>
            <a:custGeom>
              <a:avLst/>
              <a:gdLst>
                <a:gd name="T0" fmla="*/ 0 w 48"/>
                <a:gd name="T1" fmla="*/ 0 h 37"/>
                <a:gd name="T2" fmla="*/ 3 w 48"/>
                <a:gd name="T3" fmla="*/ 1 h 37"/>
                <a:gd name="T4" fmla="*/ 8 w 48"/>
                <a:gd name="T5" fmla="*/ 6 h 37"/>
                <a:gd name="T6" fmla="*/ 24 w 48"/>
                <a:gd name="T7" fmla="*/ 19 h 37"/>
                <a:gd name="T8" fmla="*/ 40 w 48"/>
                <a:gd name="T9" fmla="*/ 32 h 37"/>
                <a:gd name="T10" fmla="*/ 46 w 48"/>
                <a:gd name="T11" fmla="*/ 36 h 37"/>
                <a:gd name="T12" fmla="*/ 48 w 48"/>
                <a:gd name="T13" fmla="*/ 37 h 37"/>
                <a:gd name="T14" fmla="*/ 48 w 48"/>
                <a:gd name="T15" fmla="*/ 37 h 37"/>
                <a:gd name="T16" fmla="*/ 46 w 48"/>
                <a:gd name="T17" fmla="*/ 36 h 37"/>
                <a:gd name="T18" fmla="*/ 39 w 48"/>
                <a:gd name="T19" fmla="*/ 34 h 37"/>
                <a:gd name="T20" fmla="*/ 31 w 48"/>
                <a:gd name="T21" fmla="*/ 28 h 37"/>
                <a:gd name="T22" fmla="*/ 22 w 48"/>
                <a:gd name="T23" fmla="*/ 21 h 37"/>
                <a:gd name="T24" fmla="*/ 7 w 48"/>
                <a:gd name="T25" fmla="*/ 7 h 37"/>
                <a:gd name="T26" fmla="*/ 2 w 48"/>
                <a:gd name="T27" fmla="*/ 2 h 37"/>
                <a:gd name="T28" fmla="*/ 0 w 48"/>
                <a:gd name="T2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37">
                  <a:moveTo>
                    <a:pt x="0" y="0"/>
                  </a:moveTo>
                  <a:cubicBezTo>
                    <a:pt x="0" y="0"/>
                    <a:pt x="1" y="0"/>
                    <a:pt x="3" y="1"/>
                  </a:cubicBezTo>
                  <a:cubicBezTo>
                    <a:pt x="4" y="2"/>
                    <a:pt x="6" y="4"/>
                    <a:pt x="8" y="6"/>
                  </a:cubicBezTo>
                  <a:cubicBezTo>
                    <a:pt x="12" y="9"/>
                    <a:pt x="18" y="14"/>
                    <a:pt x="24" y="19"/>
                  </a:cubicBezTo>
                  <a:cubicBezTo>
                    <a:pt x="30" y="24"/>
                    <a:pt x="35" y="29"/>
                    <a:pt x="40" y="32"/>
                  </a:cubicBezTo>
                  <a:cubicBezTo>
                    <a:pt x="42" y="34"/>
                    <a:pt x="44" y="35"/>
                    <a:pt x="46" y="36"/>
                  </a:cubicBezTo>
                  <a:cubicBezTo>
                    <a:pt x="47" y="37"/>
                    <a:pt x="48" y="37"/>
                    <a:pt x="48" y="37"/>
                  </a:cubicBezTo>
                  <a:cubicBezTo>
                    <a:pt x="48" y="37"/>
                    <a:pt x="48" y="37"/>
                    <a:pt x="48" y="37"/>
                  </a:cubicBezTo>
                  <a:cubicBezTo>
                    <a:pt x="47" y="37"/>
                    <a:pt x="47" y="37"/>
                    <a:pt x="46" y="36"/>
                  </a:cubicBezTo>
                  <a:cubicBezTo>
                    <a:pt x="44" y="36"/>
                    <a:pt x="42" y="35"/>
                    <a:pt x="39" y="34"/>
                  </a:cubicBezTo>
                  <a:cubicBezTo>
                    <a:pt x="37" y="32"/>
                    <a:pt x="34" y="31"/>
                    <a:pt x="31" y="28"/>
                  </a:cubicBezTo>
                  <a:cubicBezTo>
                    <a:pt x="28" y="26"/>
                    <a:pt x="25" y="24"/>
                    <a:pt x="22" y="21"/>
                  </a:cubicBezTo>
                  <a:cubicBezTo>
                    <a:pt x="17" y="16"/>
                    <a:pt x="11" y="11"/>
                    <a:pt x="7" y="7"/>
                  </a:cubicBezTo>
                  <a:cubicBezTo>
                    <a:pt x="5" y="5"/>
                    <a:pt x="3" y="3"/>
                    <a:pt x="2" y="2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5" name="Freeform 605"/>
            <p:cNvSpPr/>
            <p:nvPr/>
          </p:nvSpPr>
          <p:spPr bwMode="auto">
            <a:xfrm>
              <a:off x="10394951" y="1179513"/>
              <a:ext cx="179388" cy="71438"/>
            </a:xfrm>
            <a:custGeom>
              <a:avLst/>
              <a:gdLst>
                <a:gd name="T0" fmla="*/ 0 w 42"/>
                <a:gd name="T1" fmla="*/ 0 h 17"/>
                <a:gd name="T2" fmla="*/ 2 w 42"/>
                <a:gd name="T3" fmla="*/ 0 h 17"/>
                <a:gd name="T4" fmla="*/ 7 w 42"/>
                <a:gd name="T5" fmla="*/ 0 h 17"/>
                <a:gd name="T6" fmla="*/ 15 w 42"/>
                <a:gd name="T7" fmla="*/ 2 h 17"/>
                <a:gd name="T8" fmla="*/ 22 w 42"/>
                <a:gd name="T9" fmla="*/ 6 h 17"/>
                <a:gd name="T10" fmla="*/ 29 w 42"/>
                <a:gd name="T11" fmla="*/ 11 h 17"/>
                <a:gd name="T12" fmla="*/ 32 w 42"/>
                <a:gd name="T13" fmla="*/ 14 h 17"/>
                <a:gd name="T14" fmla="*/ 35 w 42"/>
                <a:gd name="T15" fmla="*/ 15 h 17"/>
                <a:gd name="T16" fmla="*/ 40 w 42"/>
                <a:gd name="T17" fmla="*/ 16 h 17"/>
                <a:gd name="T18" fmla="*/ 42 w 42"/>
                <a:gd name="T19" fmla="*/ 15 h 17"/>
                <a:gd name="T20" fmla="*/ 42 w 42"/>
                <a:gd name="T21" fmla="*/ 16 h 17"/>
                <a:gd name="T22" fmla="*/ 40 w 42"/>
                <a:gd name="T23" fmla="*/ 16 h 17"/>
                <a:gd name="T24" fmla="*/ 35 w 42"/>
                <a:gd name="T25" fmla="*/ 17 h 17"/>
                <a:gd name="T26" fmla="*/ 31 w 42"/>
                <a:gd name="T27" fmla="*/ 15 h 17"/>
                <a:gd name="T28" fmla="*/ 28 w 42"/>
                <a:gd name="T29" fmla="*/ 13 h 17"/>
                <a:gd name="T30" fmla="*/ 21 w 42"/>
                <a:gd name="T31" fmla="*/ 8 h 17"/>
                <a:gd name="T32" fmla="*/ 7 w 42"/>
                <a:gd name="T33" fmla="*/ 2 h 17"/>
                <a:gd name="T34" fmla="*/ 2 w 42"/>
                <a:gd name="T35" fmla="*/ 1 h 17"/>
                <a:gd name="T36" fmla="*/ 0 w 42"/>
                <a:gd name="T3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17">
                  <a:moveTo>
                    <a:pt x="0" y="0"/>
                  </a:moveTo>
                  <a:cubicBezTo>
                    <a:pt x="0" y="0"/>
                    <a:pt x="0" y="0"/>
                    <a:pt x="2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9" y="1"/>
                    <a:pt x="12" y="1"/>
                    <a:pt x="15" y="2"/>
                  </a:cubicBezTo>
                  <a:cubicBezTo>
                    <a:pt x="17" y="3"/>
                    <a:pt x="20" y="4"/>
                    <a:pt x="22" y="6"/>
                  </a:cubicBezTo>
                  <a:cubicBezTo>
                    <a:pt x="25" y="8"/>
                    <a:pt x="27" y="10"/>
                    <a:pt x="29" y="11"/>
                  </a:cubicBezTo>
                  <a:cubicBezTo>
                    <a:pt x="30" y="12"/>
                    <a:pt x="31" y="13"/>
                    <a:pt x="32" y="14"/>
                  </a:cubicBezTo>
                  <a:cubicBezTo>
                    <a:pt x="33" y="14"/>
                    <a:pt x="34" y="15"/>
                    <a:pt x="35" y="15"/>
                  </a:cubicBezTo>
                  <a:cubicBezTo>
                    <a:pt x="37" y="16"/>
                    <a:pt x="39" y="16"/>
                    <a:pt x="40" y="16"/>
                  </a:cubicBezTo>
                  <a:cubicBezTo>
                    <a:pt x="41" y="16"/>
                    <a:pt x="42" y="15"/>
                    <a:pt x="42" y="15"/>
                  </a:cubicBezTo>
                  <a:cubicBezTo>
                    <a:pt x="42" y="15"/>
                    <a:pt x="42" y="15"/>
                    <a:pt x="42" y="16"/>
                  </a:cubicBezTo>
                  <a:cubicBezTo>
                    <a:pt x="41" y="16"/>
                    <a:pt x="41" y="16"/>
                    <a:pt x="40" y="16"/>
                  </a:cubicBezTo>
                  <a:cubicBezTo>
                    <a:pt x="39" y="17"/>
                    <a:pt x="37" y="17"/>
                    <a:pt x="35" y="17"/>
                  </a:cubicBezTo>
                  <a:cubicBezTo>
                    <a:pt x="34" y="16"/>
                    <a:pt x="32" y="16"/>
                    <a:pt x="31" y="15"/>
                  </a:cubicBezTo>
                  <a:cubicBezTo>
                    <a:pt x="30" y="15"/>
                    <a:pt x="29" y="14"/>
                    <a:pt x="28" y="13"/>
                  </a:cubicBezTo>
                  <a:cubicBezTo>
                    <a:pt x="26" y="12"/>
                    <a:pt x="23" y="10"/>
                    <a:pt x="21" y="8"/>
                  </a:cubicBezTo>
                  <a:cubicBezTo>
                    <a:pt x="16" y="5"/>
                    <a:pt x="11" y="3"/>
                    <a:pt x="7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6" name="Freeform 606"/>
            <p:cNvSpPr/>
            <p:nvPr/>
          </p:nvSpPr>
          <p:spPr bwMode="auto">
            <a:xfrm>
              <a:off x="10280651" y="835025"/>
              <a:ext cx="111125" cy="212725"/>
            </a:xfrm>
            <a:custGeom>
              <a:avLst/>
              <a:gdLst>
                <a:gd name="T0" fmla="*/ 26 w 26"/>
                <a:gd name="T1" fmla="*/ 0 h 50"/>
                <a:gd name="T2" fmla="*/ 26 w 26"/>
                <a:gd name="T3" fmla="*/ 2 h 50"/>
                <a:gd name="T4" fmla="*/ 25 w 26"/>
                <a:gd name="T5" fmla="*/ 8 h 50"/>
                <a:gd name="T6" fmla="*/ 18 w 26"/>
                <a:gd name="T7" fmla="*/ 27 h 50"/>
                <a:gd name="T8" fmla="*/ 14 w 26"/>
                <a:gd name="T9" fmla="*/ 32 h 50"/>
                <a:gd name="T10" fmla="*/ 11 w 26"/>
                <a:gd name="T11" fmla="*/ 35 h 50"/>
                <a:gd name="T12" fmla="*/ 4 w 26"/>
                <a:gd name="T13" fmla="*/ 42 h 50"/>
                <a:gd name="T14" fmla="*/ 1 w 26"/>
                <a:gd name="T15" fmla="*/ 48 h 50"/>
                <a:gd name="T16" fmla="*/ 1 w 26"/>
                <a:gd name="T17" fmla="*/ 49 h 50"/>
                <a:gd name="T18" fmla="*/ 0 w 26"/>
                <a:gd name="T19" fmla="*/ 50 h 50"/>
                <a:gd name="T20" fmla="*/ 0 w 26"/>
                <a:gd name="T21" fmla="*/ 49 h 50"/>
                <a:gd name="T22" fmla="*/ 1 w 26"/>
                <a:gd name="T23" fmla="*/ 48 h 50"/>
                <a:gd name="T24" fmla="*/ 3 w 26"/>
                <a:gd name="T25" fmla="*/ 41 h 50"/>
                <a:gd name="T26" fmla="*/ 9 w 26"/>
                <a:gd name="T27" fmla="*/ 34 h 50"/>
                <a:gd name="T28" fmla="*/ 12 w 26"/>
                <a:gd name="T29" fmla="*/ 30 h 50"/>
                <a:gd name="T30" fmla="*/ 15 w 26"/>
                <a:gd name="T31" fmla="*/ 26 h 50"/>
                <a:gd name="T32" fmla="*/ 23 w 26"/>
                <a:gd name="T33" fmla="*/ 8 h 50"/>
                <a:gd name="T34" fmla="*/ 25 w 26"/>
                <a:gd name="T35" fmla="*/ 2 h 50"/>
                <a:gd name="T36" fmla="*/ 26 w 26"/>
                <a:gd name="T3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0">
                  <a:moveTo>
                    <a:pt x="26" y="0"/>
                  </a:moveTo>
                  <a:cubicBezTo>
                    <a:pt x="26" y="0"/>
                    <a:pt x="26" y="0"/>
                    <a:pt x="26" y="2"/>
                  </a:cubicBezTo>
                  <a:cubicBezTo>
                    <a:pt x="26" y="4"/>
                    <a:pt x="25" y="6"/>
                    <a:pt x="25" y="8"/>
                  </a:cubicBezTo>
                  <a:cubicBezTo>
                    <a:pt x="24" y="14"/>
                    <a:pt x="22" y="21"/>
                    <a:pt x="18" y="27"/>
                  </a:cubicBezTo>
                  <a:cubicBezTo>
                    <a:pt x="16" y="29"/>
                    <a:pt x="15" y="30"/>
                    <a:pt x="14" y="32"/>
                  </a:cubicBezTo>
                  <a:cubicBezTo>
                    <a:pt x="13" y="33"/>
                    <a:pt x="12" y="34"/>
                    <a:pt x="11" y="35"/>
                  </a:cubicBezTo>
                  <a:cubicBezTo>
                    <a:pt x="8" y="38"/>
                    <a:pt x="6" y="40"/>
                    <a:pt x="4" y="42"/>
                  </a:cubicBezTo>
                  <a:cubicBezTo>
                    <a:pt x="3" y="44"/>
                    <a:pt x="2" y="46"/>
                    <a:pt x="1" y="48"/>
                  </a:cubicBezTo>
                  <a:cubicBezTo>
                    <a:pt x="1" y="48"/>
                    <a:pt x="1" y="49"/>
                    <a:pt x="1" y="4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0"/>
                    <a:pt x="0" y="50"/>
                    <a:pt x="0" y="49"/>
                  </a:cubicBezTo>
                  <a:cubicBezTo>
                    <a:pt x="1" y="49"/>
                    <a:pt x="1" y="48"/>
                    <a:pt x="1" y="48"/>
                  </a:cubicBezTo>
                  <a:cubicBezTo>
                    <a:pt x="1" y="46"/>
                    <a:pt x="2" y="44"/>
                    <a:pt x="3" y="41"/>
                  </a:cubicBezTo>
                  <a:cubicBezTo>
                    <a:pt x="5" y="39"/>
                    <a:pt x="7" y="37"/>
                    <a:pt x="9" y="34"/>
                  </a:cubicBezTo>
                  <a:cubicBezTo>
                    <a:pt x="10" y="33"/>
                    <a:pt x="11" y="31"/>
                    <a:pt x="12" y="30"/>
                  </a:cubicBezTo>
                  <a:cubicBezTo>
                    <a:pt x="13" y="29"/>
                    <a:pt x="15" y="27"/>
                    <a:pt x="15" y="26"/>
                  </a:cubicBezTo>
                  <a:cubicBezTo>
                    <a:pt x="19" y="20"/>
                    <a:pt x="22" y="13"/>
                    <a:pt x="23" y="8"/>
                  </a:cubicBezTo>
                  <a:cubicBezTo>
                    <a:pt x="24" y="6"/>
                    <a:pt x="25" y="3"/>
                    <a:pt x="25" y="2"/>
                  </a:cubicBezTo>
                  <a:cubicBezTo>
                    <a:pt x="26" y="0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608"/>
            <p:cNvSpPr/>
            <p:nvPr/>
          </p:nvSpPr>
          <p:spPr bwMode="auto">
            <a:xfrm>
              <a:off x="9996489" y="911224"/>
              <a:ext cx="139700" cy="119063"/>
            </a:xfrm>
            <a:custGeom>
              <a:avLst/>
              <a:gdLst>
                <a:gd name="T0" fmla="*/ 0 w 33"/>
                <a:gd name="T1" fmla="*/ 0 h 28"/>
                <a:gd name="T2" fmla="*/ 5 w 33"/>
                <a:gd name="T3" fmla="*/ 4 h 28"/>
                <a:gd name="T4" fmla="*/ 11 w 33"/>
                <a:gd name="T5" fmla="*/ 8 h 28"/>
                <a:gd name="T6" fmla="*/ 16 w 33"/>
                <a:gd name="T7" fmla="*/ 14 h 28"/>
                <a:gd name="T8" fmla="*/ 21 w 33"/>
                <a:gd name="T9" fmla="*/ 20 h 28"/>
                <a:gd name="T10" fmla="*/ 27 w 33"/>
                <a:gd name="T11" fmla="*/ 24 h 28"/>
                <a:gd name="T12" fmla="*/ 31 w 33"/>
                <a:gd name="T13" fmla="*/ 27 h 28"/>
                <a:gd name="T14" fmla="*/ 33 w 33"/>
                <a:gd name="T15" fmla="*/ 28 h 28"/>
                <a:gd name="T16" fmla="*/ 31 w 33"/>
                <a:gd name="T17" fmla="*/ 27 h 28"/>
                <a:gd name="T18" fmla="*/ 26 w 33"/>
                <a:gd name="T19" fmla="*/ 26 h 28"/>
                <a:gd name="T20" fmla="*/ 20 w 33"/>
                <a:gd name="T21" fmla="*/ 22 h 28"/>
                <a:gd name="T22" fmla="*/ 14 w 33"/>
                <a:gd name="T23" fmla="*/ 16 h 28"/>
                <a:gd name="T24" fmla="*/ 4 w 33"/>
                <a:gd name="T25" fmla="*/ 5 h 28"/>
                <a:gd name="T26" fmla="*/ 1 w 33"/>
                <a:gd name="T27" fmla="*/ 1 h 28"/>
                <a:gd name="T28" fmla="*/ 0 w 33"/>
                <a:gd name="T2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28">
                  <a:moveTo>
                    <a:pt x="0" y="0"/>
                  </a:moveTo>
                  <a:cubicBezTo>
                    <a:pt x="0" y="0"/>
                    <a:pt x="2" y="1"/>
                    <a:pt x="5" y="4"/>
                  </a:cubicBezTo>
                  <a:cubicBezTo>
                    <a:pt x="7" y="5"/>
                    <a:pt x="9" y="7"/>
                    <a:pt x="11" y="8"/>
                  </a:cubicBezTo>
                  <a:cubicBezTo>
                    <a:pt x="12" y="10"/>
                    <a:pt x="14" y="12"/>
                    <a:pt x="16" y="14"/>
                  </a:cubicBezTo>
                  <a:cubicBezTo>
                    <a:pt x="18" y="16"/>
                    <a:pt x="20" y="18"/>
                    <a:pt x="21" y="20"/>
                  </a:cubicBezTo>
                  <a:cubicBezTo>
                    <a:pt x="23" y="22"/>
                    <a:pt x="25" y="23"/>
                    <a:pt x="27" y="24"/>
                  </a:cubicBezTo>
                  <a:cubicBezTo>
                    <a:pt x="28" y="26"/>
                    <a:pt x="30" y="26"/>
                    <a:pt x="31" y="27"/>
                  </a:cubicBezTo>
                  <a:cubicBezTo>
                    <a:pt x="32" y="27"/>
                    <a:pt x="33" y="28"/>
                    <a:pt x="33" y="28"/>
                  </a:cubicBezTo>
                  <a:cubicBezTo>
                    <a:pt x="33" y="28"/>
                    <a:pt x="32" y="28"/>
                    <a:pt x="31" y="27"/>
                  </a:cubicBezTo>
                  <a:cubicBezTo>
                    <a:pt x="30" y="27"/>
                    <a:pt x="28" y="27"/>
                    <a:pt x="26" y="26"/>
                  </a:cubicBezTo>
                  <a:cubicBezTo>
                    <a:pt x="24" y="25"/>
                    <a:pt x="22" y="23"/>
                    <a:pt x="20" y="22"/>
                  </a:cubicBezTo>
                  <a:cubicBezTo>
                    <a:pt x="18" y="20"/>
                    <a:pt x="16" y="18"/>
                    <a:pt x="14" y="16"/>
                  </a:cubicBezTo>
                  <a:cubicBezTo>
                    <a:pt x="10" y="12"/>
                    <a:pt x="7" y="8"/>
                    <a:pt x="4" y="5"/>
                  </a:cubicBezTo>
                  <a:cubicBezTo>
                    <a:pt x="3" y="3"/>
                    <a:pt x="2" y="2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609"/>
            <p:cNvSpPr/>
            <p:nvPr/>
          </p:nvSpPr>
          <p:spPr bwMode="auto">
            <a:xfrm>
              <a:off x="9861551" y="1157287"/>
              <a:ext cx="220663" cy="38100"/>
            </a:xfrm>
            <a:custGeom>
              <a:avLst/>
              <a:gdLst>
                <a:gd name="T0" fmla="*/ 0 w 52"/>
                <a:gd name="T1" fmla="*/ 2 h 9"/>
                <a:gd name="T2" fmla="*/ 1 w 52"/>
                <a:gd name="T3" fmla="*/ 2 h 9"/>
                <a:gd name="T4" fmla="*/ 2 w 52"/>
                <a:gd name="T5" fmla="*/ 1 h 9"/>
                <a:gd name="T6" fmla="*/ 5 w 52"/>
                <a:gd name="T7" fmla="*/ 0 h 9"/>
                <a:gd name="T8" fmla="*/ 9 w 52"/>
                <a:gd name="T9" fmla="*/ 1 h 9"/>
                <a:gd name="T10" fmla="*/ 13 w 52"/>
                <a:gd name="T11" fmla="*/ 2 h 9"/>
                <a:gd name="T12" fmla="*/ 17 w 52"/>
                <a:gd name="T13" fmla="*/ 4 h 9"/>
                <a:gd name="T14" fmla="*/ 21 w 52"/>
                <a:gd name="T15" fmla="*/ 6 h 9"/>
                <a:gd name="T16" fmla="*/ 26 w 52"/>
                <a:gd name="T17" fmla="*/ 7 h 9"/>
                <a:gd name="T18" fmla="*/ 31 w 52"/>
                <a:gd name="T19" fmla="*/ 7 h 9"/>
                <a:gd name="T20" fmla="*/ 33 w 52"/>
                <a:gd name="T21" fmla="*/ 7 h 9"/>
                <a:gd name="T22" fmla="*/ 36 w 52"/>
                <a:gd name="T23" fmla="*/ 7 h 9"/>
                <a:gd name="T24" fmla="*/ 40 w 52"/>
                <a:gd name="T25" fmla="*/ 6 h 9"/>
                <a:gd name="T26" fmla="*/ 44 w 52"/>
                <a:gd name="T27" fmla="*/ 5 h 9"/>
                <a:gd name="T28" fmla="*/ 50 w 52"/>
                <a:gd name="T29" fmla="*/ 3 h 9"/>
                <a:gd name="T30" fmla="*/ 52 w 52"/>
                <a:gd name="T31" fmla="*/ 2 h 9"/>
                <a:gd name="T32" fmla="*/ 50 w 52"/>
                <a:gd name="T33" fmla="*/ 4 h 9"/>
                <a:gd name="T34" fmla="*/ 45 w 52"/>
                <a:gd name="T35" fmla="*/ 7 h 9"/>
                <a:gd name="T36" fmla="*/ 41 w 52"/>
                <a:gd name="T37" fmla="*/ 8 h 9"/>
                <a:gd name="T38" fmla="*/ 36 w 52"/>
                <a:gd name="T39" fmla="*/ 9 h 9"/>
                <a:gd name="T40" fmla="*/ 31 w 52"/>
                <a:gd name="T41" fmla="*/ 9 h 9"/>
                <a:gd name="T42" fmla="*/ 26 w 52"/>
                <a:gd name="T43" fmla="*/ 9 h 9"/>
                <a:gd name="T44" fmla="*/ 21 w 52"/>
                <a:gd name="T45" fmla="*/ 8 h 9"/>
                <a:gd name="T46" fmla="*/ 16 w 52"/>
                <a:gd name="T47" fmla="*/ 6 h 9"/>
                <a:gd name="T48" fmla="*/ 12 w 52"/>
                <a:gd name="T49" fmla="*/ 4 h 9"/>
                <a:gd name="T50" fmla="*/ 8 w 52"/>
                <a:gd name="T51" fmla="*/ 2 h 9"/>
                <a:gd name="T52" fmla="*/ 5 w 52"/>
                <a:gd name="T53" fmla="*/ 1 h 9"/>
                <a:gd name="T54" fmla="*/ 2 w 52"/>
                <a:gd name="T55" fmla="*/ 1 h 9"/>
                <a:gd name="T56" fmla="*/ 0 w 52"/>
                <a:gd name="T5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2" h="9">
                  <a:moveTo>
                    <a:pt x="0" y="2"/>
                  </a:moveTo>
                  <a:cubicBezTo>
                    <a:pt x="0" y="2"/>
                    <a:pt x="0" y="2"/>
                    <a:pt x="1" y="2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6" y="0"/>
                    <a:pt x="7" y="0"/>
                    <a:pt x="9" y="1"/>
                  </a:cubicBezTo>
                  <a:cubicBezTo>
                    <a:pt x="10" y="1"/>
                    <a:pt x="11" y="2"/>
                    <a:pt x="13" y="2"/>
                  </a:cubicBezTo>
                  <a:cubicBezTo>
                    <a:pt x="14" y="3"/>
                    <a:pt x="15" y="3"/>
                    <a:pt x="17" y="4"/>
                  </a:cubicBezTo>
                  <a:cubicBezTo>
                    <a:pt x="18" y="5"/>
                    <a:pt x="20" y="5"/>
                    <a:pt x="21" y="6"/>
                  </a:cubicBezTo>
                  <a:cubicBezTo>
                    <a:pt x="23" y="6"/>
                    <a:pt x="24" y="6"/>
                    <a:pt x="26" y="7"/>
                  </a:cubicBezTo>
                  <a:cubicBezTo>
                    <a:pt x="28" y="7"/>
                    <a:pt x="29" y="7"/>
                    <a:pt x="31" y="7"/>
                  </a:cubicBezTo>
                  <a:cubicBezTo>
                    <a:pt x="32" y="7"/>
                    <a:pt x="33" y="7"/>
                    <a:pt x="33" y="7"/>
                  </a:cubicBezTo>
                  <a:cubicBezTo>
                    <a:pt x="34" y="7"/>
                    <a:pt x="35" y="7"/>
                    <a:pt x="36" y="7"/>
                  </a:cubicBezTo>
                  <a:cubicBezTo>
                    <a:pt x="37" y="7"/>
                    <a:pt x="39" y="7"/>
                    <a:pt x="40" y="6"/>
                  </a:cubicBezTo>
                  <a:cubicBezTo>
                    <a:pt x="42" y="6"/>
                    <a:pt x="43" y="6"/>
                    <a:pt x="44" y="5"/>
                  </a:cubicBezTo>
                  <a:cubicBezTo>
                    <a:pt x="47" y="5"/>
                    <a:pt x="49" y="4"/>
                    <a:pt x="50" y="3"/>
                  </a:cubicBezTo>
                  <a:cubicBezTo>
                    <a:pt x="51" y="3"/>
                    <a:pt x="52" y="2"/>
                    <a:pt x="52" y="2"/>
                  </a:cubicBezTo>
                  <a:cubicBezTo>
                    <a:pt x="52" y="2"/>
                    <a:pt x="51" y="3"/>
                    <a:pt x="50" y="4"/>
                  </a:cubicBezTo>
                  <a:cubicBezTo>
                    <a:pt x="49" y="4"/>
                    <a:pt x="47" y="6"/>
                    <a:pt x="45" y="7"/>
                  </a:cubicBezTo>
                  <a:cubicBezTo>
                    <a:pt x="43" y="7"/>
                    <a:pt x="42" y="8"/>
                    <a:pt x="41" y="8"/>
                  </a:cubicBezTo>
                  <a:cubicBezTo>
                    <a:pt x="39" y="8"/>
                    <a:pt x="38" y="9"/>
                    <a:pt x="36" y="9"/>
                  </a:cubicBezTo>
                  <a:cubicBezTo>
                    <a:pt x="34" y="9"/>
                    <a:pt x="33" y="9"/>
                    <a:pt x="31" y="9"/>
                  </a:cubicBezTo>
                  <a:cubicBezTo>
                    <a:pt x="29" y="9"/>
                    <a:pt x="27" y="9"/>
                    <a:pt x="26" y="9"/>
                  </a:cubicBezTo>
                  <a:cubicBezTo>
                    <a:pt x="24" y="9"/>
                    <a:pt x="22" y="8"/>
                    <a:pt x="21" y="8"/>
                  </a:cubicBezTo>
                  <a:cubicBezTo>
                    <a:pt x="19" y="7"/>
                    <a:pt x="17" y="7"/>
                    <a:pt x="16" y="6"/>
                  </a:cubicBezTo>
                  <a:cubicBezTo>
                    <a:pt x="14" y="5"/>
                    <a:pt x="13" y="5"/>
                    <a:pt x="12" y="4"/>
                  </a:cubicBezTo>
                  <a:cubicBezTo>
                    <a:pt x="10" y="3"/>
                    <a:pt x="9" y="2"/>
                    <a:pt x="8" y="2"/>
                  </a:cubicBezTo>
                  <a:cubicBezTo>
                    <a:pt x="7" y="1"/>
                    <a:pt x="6" y="1"/>
                    <a:pt x="5" y="1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1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610"/>
            <p:cNvSpPr/>
            <p:nvPr/>
          </p:nvSpPr>
          <p:spPr bwMode="auto">
            <a:xfrm>
              <a:off x="10069514" y="1276349"/>
              <a:ext cx="96838" cy="169863"/>
            </a:xfrm>
            <a:custGeom>
              <a:avLst/>
              <a:gdLst>
                <a:gd name="T0" fmla="*/ 22 w 23"/>
                <a:gd name="T1" fmla="*/ 0 h 40"/>
                <a:gd name="T2" fmla="*/ 22 w 23"/>
                <a:gd name="T3" fmla="*/ 2 h 40"/>
                <a:gd name="T4" fmla="*/ 23 w 23"/>
                <a:gd name="T5" fmla="*/ 7 h 40"/>
                <a:gd name="T6" fmla="*/ 20 w 23"/>
                <a:gd name="T7" fmla="*/ 15 h 40"/>
                <a:gd name="T8" fmla="*/ 18 w 23"/>
                <a:gd name="T9" fmla="*/ 19 h 40"/>
                <a:gd name="T10" fmla="*/ 15 w 23"/>
                <a:gd name="T11" fmla="*/ 22 h 40"/>
                <a:gd name="T12" fmla="*/ 11 w 23"/>
                <a:gd name="T13" fmla="*/ 25 h 40"/>
                <a:gd name="T14" fmla="*/ 8 w 23"/>
                <a:gd name="T15" fmla="*/ 28 h 40"/>
                <a:gd name="T16" fmla="*/ 3 w 23"/>
                <a:gd name="T17" fmla="*/ 34 h 40"/>
                <a:gd name="T18" fmla="*/ 0 w 23"/>
                <a:gd name="T19" fmla="*/ 38 h 40"/>
                <a:gd name="T20" fmla="*/ 0 w 23"/>
                <a:gd name="T21" fmla="*/ 40 h 40"/>
                <a:gd name="T22" fmla="*/ 0 w 23"/>
                <a:gd name="T23" fmla="*/ 40 h 40"/>
                <a:gd name="T24" fmla="*/ 0 w 23"/>
                <a:gd name="T25" fmla="*/ 38 h 40"/>
                <a:gd name="T26" fmla="*/ 2 w 23"/>
                <a:gd name="T27" fmla="*/ 33 h 40"/>
                <a:gd name="T28" fmla="*/ 7 w 23"/>
                <a:gd name="T29" fmla="*/ 27 h 40"/>
                <a:gd name="T30" fmla="*/ 10 w 23"/>
                <a:gd name="T31" fmla="*/ 23 h 40"/>
                <a:gd name="T32" fmla="*/ 13 w 23"/>
                <a:gd name="T33" fmla="*/ 20 h 40"/>
                <a:gd name="T34" fmla="*/ 19 w 23"/>
                <a:gd name="T35" fmla="*/ 14 h 40"/>
                <a:gd name="T36" fmla="*/ 21 w 23"/>
                <a:gd name="T37" fmla="*/ 7 h 40"/>
                <a:gd name="T38" fmla="*/ 22 w 23"/>
                <a:gd name="T39" fmla="*/ 2 h 40"/>
                <a:gd name="T40" fmla="*/ 22 w 23"/>
                <a:gd name="T4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40">
                  <a:moveTo>
                    <a:pt x="22" y="0"/>
                  </a:moveTo>
                  <a:cubicBezTo>
                    <a:pt x="22" y="0"/>
                    <a:pt x="22" y="0"/>
                    <a:pt x="22" y="2"/>
                  </a:cubicBezTo>
                  <a:cubicBezTo>
                    <a:pt x="22" y="3"/>
                    <a:pt x="23" y="5"/>
                    <a:pt x="23" y="7"/>
                  </a:cubicBezTo>
                  <a:cubicBezTo>
                    <a:pt x="22" y="10"/>
                    <a:pt x="22" y="12"/>
                    <a:pt x="20" y="15"/>
                  </a:cubicBezTo>
                  <a:cubicBezTo>
                    <a:pt x="20" y="16"/>
                    <a:pt x="19" y="18"/>
                    <a:pt x="18" y="19"/>
                  </a:cubicBezTo>
                  <a:cubicBezTo>
                    <a:pt x="17" y="20"/>
                    <a:pt x="16" y="21"/>
                    <a:pt x="15" y="22"/>
                  </a:cubicBezTo>
                  <a:cubicBezTo>
                    <a:pt x="14" y="23"/>
                    <a:pt x="13" y="24"/>
                    <a:pt x="11" y="25"/>
                  </a:cubicBezTo>
                  <a:cubicBezTo>
                    <a:pt x="10" y="26"/>
                    <a:pt x="9" y="27"/>
                    <a:pt x="8" y="28"/>
                  </a:cubicBezTo>
                  <a:cubicBezTo>
                    <a:pt x="6" y="30"/>
                    <a:pt x="4" y="32"/>
                    <a:pt x="3" y="34"/>
                  </a:cubicBezTo>
                  <a:cubicBezTo>
                    <a:pt x="2" y="35"/>
                    <a:pt x="1" y="37"/>
                    <a:pt x="0" y="38"/>
                  </a:cubicBezTo>
                  <a:cubicBezTo>
                    <a:pt x="0" y="39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9"/>
                    <a:pt x="0" y="39"/>
                    <a:pt x="0" y="38"/>
                  </a:cubicBezTo>
                  <a:cubicBezTo>
                    <a:pt x="0" y="37"/>
                    <a:pt x="1" y="35"/>
                    <a:pt x="2" y="33"/>
                  </a:cubicBezTo>
                  <a:cubicBezTo>
                    <a:pt x="3" y="31"/>
                    <a:pt x="5" y="29"/>
                    <a:pt x="7" y="27"/>
                  </a:cubicBezTo>
                  <a:cubicBezTo>
                    <a:pt x="8" y="26"/>
                    <a:pt x="9" y="24"/>
                    <a:pt x="10" y="23"/>
                  </a:cubicBezTo>
                  <a:cubicBezTo>
                    <a:pt x="11" y="22"/>
                    <a:pt x="12" y="21"/>
                    <a:pt x="13" y="20"/>
                  </a:cubicBezTo>
                  <a:cubicBezTo>
                    <a:pt x="15" y="18"/>
                    <a:pt x="17" y="16"/>
                    <a:pt x="19" y="14"/>
                  </a:cubicBezTo>
                  <a:cubicBezTo>
                    <a:pt x="20" y="12"/>
                    <a:pt x="21" y="9"/>
                    <a:pt x="21" y="7"/>
                  </a:cubicBezTo>
                  <a:cubicBezTo>
                    <a:pt x="22" y="5"/>
                    <a:pt x="22" y="3"/>
                    <a:pt x="22" y="2"/>
                  </a:cubicBezTo>
                  <a:cubicBezTo>
                    <a:pt x="22" y="1"/>
                    <a:pt x="22" y="0"/>
                    <a:pt x="22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611"/>
            <p:cNvSpPr/>
            <p:nvPr/>
          </p:nvSpPr>
          <p:spPr bwMode="auto">
            <a:xfrm>
              <a:off x="10196514" y="1306512"/>
              <a:ext cx="42863" cy="211138"/>
            </a:xfrm>
            <a:custGeom>
              <a:avLst/>
              <a:gdLst>
                <a:gd name="T0" fmla="*/ 6 w 10"/>
                <a:gd name="T1" fmla="*/ 0 h 50"/>
                <a:gd name="T2" fmla="*/ 7 w 10"/>
                <a:gd name="T3" fmla="*/ 0 h 50"/>
                <a:gd name="T4" fmla="*/ 8 w 10"/>
                <a:gd name="T5" fmla="*/ 2 h 50"/>
                <a:gd name="T6" fmla="*/ 10 w 10"/>
                <a:gd name="T7" fmla="*/ 8 h 50"/>
                <a:gd name="T8" fmla="*/ 10 w 10"/>
                <a:gd name="T9" fmla="*/ 16 h 50"/>
                <a:gd name="T10" fmla="*/ 8 w 10"/>
                <a:gd name="T11" fmla="*/ 21 h 50"/>
                <a:gd name="T12" fmla="*/ 6 w 10"/>
                <a:gd name="T13" fmla="*/ 26 h 50"/>
                <a:gd name="T14" fmla="*/ 4 w 10"/>
                <a:gd name="T15" fmla="*/ 30 h 50"/>
                <a:gd name="T16" fmla="*/ 2 w 10"/>
                <a:gd name="T17" fmla="*/ 34 h 50"/>
                <a:gd name="T18" fmla="*/ 2 w 10"/>
                <a:gd name="T19" fmla="*/ 42 h 50"/>
                <a:gd name="T20" fmla="*/ 4 w 10"/>
                <a:gd name="T21" fmla="*/ 48 h 50"/>
                <a:gd name="T22" fmla="*/ 5 w 10"/>
                <a:gd name="T23" fmla="*/ 50 h 50"/>
                <a:gd name="T24" fmla="*/ 5 w 10"/>
                <a:gd name="T25" fmla="*/ 49 h 50"/>
                <a:gd name="T26" fmla="*/ 3 w 10"/>
                <a:gd name="T27" fmla="*/ 48 h 50"/>
                <a:gd name="T28" fmla="*/ 1 w 10"/>
                <a:gd name="T29" fmla="*/ 43 h 50"/>
                <a:gd name="T30" fmla="*/ 0 w 10"/>
                <a:gd name="T31" fmla="*/ 34 h 50"/>
                <a:gd name="T32" fmla="*/ 2 w 10"/>
                <a:gd name="T33" fmla="*/ 29 h 50"/>
                <a:gd name="T34" fmla="*/ 4 w 10"/>
                <a:gd name="T35" fmla="*/ 25 h 50"/>
                <a:gd name="T36" fmla="*/ 6 w 10"/>
                <a:gd name="T37" fmla="*/ 20 h 50"/>
                <a:gd name="T38" fmla="*/ 8 w 10"/>
                <a:gd name="T39" fmla="*/ 16 h 50"/>
                <a:gd name="T40" fmla="*/ 8 w 10"/>
                <a:gd name="T41" fmla="*/ 8 h 50"/>
                <a:gd name="T42" fmla="*/ 7 w 10"/>
                <a:gd name="T43" fmla="*/ 2 h 50"/>
                <a:gd name="T44" fmla="*/ 6 w 10"/>
                <a:gd name="T4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" h="50">
                  <a:moveTo>
                    <a:pt x="6" y="0"/>
                  </a:moveTo>
                  <a:cubicBezTo>
                    <a:pt x="6" y="0"/>
                    <a:pt x="7" y="0"/>
                    <a:pt x="7" y="0"/>
                  </a:cubicBezTo>
                  <a:cubicBezTo>
                    <a:pt x="7" y="1"/>
                    <a:pt x="7" y="1"/>
                    <a:pt x="8" y="2"/>
                  </a:cubicBezTo>
                  <a:cubicBezTo>
                    <a:pt x="8" y="3"/>
                    <a:pt x="9" y="5"/>
                    <a:pt x="10" y="8"/>
                  </a:cubicBezTo>
                  <a:cubicBezTo>
                    <a:pt x="10" y="10"/>
                    <a:pt x="10" y="13"/>
                    <a:pt x="10" y="16"/>
                  </a:cubicBezTo>
                  <a:cubicBezTo>
                    <a:pt x="9" y="18"/>
                    <a:pt x="9" y="20"/>
                    <a:pt x="8" y="21"/>
                  </a:cubicBezTo>
                  <a:cubicBezTo>
                    <a:pt x="7" y="23"/>
                    <a:pt x="7" y="24"/>
                    <a:pt x="6" y="26"/>
                  </a:cubicBezTo>
                  <a:cubicBezTo>
                    <a:pt x="5" y="27"/>
                    <a:pt x="4" y="29"/>
                    <a:pt x="4" y="30"/>
                  </a:cubicBezTo>
                  <a:cubicBezTo>
                    <a:pt x="3" y="31"/>
                    <a:pt x="3" y="33"/>
                    <a:pt x="2" y="34"/>
                  </a:cubicBezTo>
                  <a:cubicBezTo>
                    <a:pt x="2" y="37"/>
                    <a:pt x="2" y="40"/>
                    <a:pt x="2" y="42"/>
                  </a:cubicBezTo>
                  <a:cubicBezTo>
                    <a:pt x="3" y="45"/>
                    <a:pt x="3" y="47"/>
                    <a:pt x="4" y="48"/>
                  </a:cubicBezTo>
                  <a:cubicBezTo>
                    <a:pt x="5" y="49"/>
                    <a:pt x="5" y="50"/>
                    <a:pt x="5" y="50"/>
                  </a:cubicBezTo>
                  <a:cubicBezTo>
                    <a:pt x="5" y="50"/>
                    <a:pt x="5" y="50"/>
                    <a:pt x="5" y="49"/>
                  </a:cubicBezTo>
                  <a:cubicBezTo>
                    <a:pt x="4" y="49"/>
                    <a:pt x="4" y="49"/>
                    <a:pt x="3" y="48"/>
                  </a:cubicBezTo>
                  <a:cubicBezTo>
                    <a:pt x="3" y="47"/>
                    <a:pt x="2" y="45"/>
                    <a:pt x="1" y="43"/>
                  </a:cubicBezTo>
                  <a:cubicBezTo>
                    <a:pt x="0" y="40"/>
                    <a:pt x="0" y="37"/>
                    <a:pt x="0" y="34"/>
                  </a:cubicBezTo>
                  <a:cubicBezTo>
                    <a:pt x="0" y="32"/>
                    <a:pt x="1" y="31"/>
                    <a:pt x="2" y="29"/>
                  </a:cubicBezTo>
                  <a:cubicBezTo>
                    <a:pt x="2" y="28"/>
                    <a:pt x="3" y="26"/>
                    <a:pt x="4" y="25"/>
                  </a:cubicBezTo>
                  <a:cubicBezTo>
                    <a:pt x="5" y="23"/>
                    <a:pt x="5" y="22"/>
                    <a:pt x="6" y="20"/>
                  </a:cubicBezTo>
                  <a:cubicBezTo>
                    <a:pt x="7" y="19"/>
                    <a:pt x="7" y="17"/>
                    <a:pt x="8" y="16"/>
                  </a:cubicBezTo>
                  <a:cubicBezTo>
                    <a:pt x="8" y="13"/>
                    <a:pt x="8" y="10"/>
                    <a:pt x="8" y="8"/>
                  </a:cubicBezTo>
                  <a:cubicBezTo>
                    <a:pt x="8" y="5"/>
                    <a:pt x="8" y="3"/>
                    <a:pt x="7" y="2"/>
                  </a:cubicBezTo>
                  <a:cubicBezTo>
                    <a:pt x="7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612"/>
            <p:cNvSpPr/>
            <p:nvPr/>
          </p:nvSpPr>
          <p:spPr bwMode="auto">
            <a:xfrm>
              <a:off x="10412414" y="1090612"/>
              <a:ext cx="177800" cy="38100"/>
            </a:xfrm>
            <a:custGeom>
              <a:avLst/>
              <a:gdLst>
                <a:gd name="T0" fmla="*/ 42 w 42"/>
                <a:gd name="T1" fmla="*/ 0 h 9"/>
                <a:gd name="T2" fmla="*/ 40 w 42"/>
                <a:gd name="T3" fmla="*/ 1 h 9"/>
                <a:gd name="T4" fmla="*/ 35 w 42"/>
                <a:gd name="T5" fmla="*/ 2 h 9"/>
                <a:gd name="T6" fmla="*/ 29 w 42"/>
                <a:gd name="T7" fmla="*/ 5 h 9"/>
                <a:gd name="T8" fmla="*/ 21 w 42"/>
                <a:gd name="T9" fmla="*/ 7 h 9"/>
                <a:gd name="T10" fmla="*/ 6 w 42"/>
                <a:gd name="T11" fmla="*/ 9 h 9"/>
                <a:gd name="T12" fmla="*/ 0 w 42"/>
                <a:gd name="T13" fmla="*/ 9 h 9"/>
                <a:gd name="T14" fmla="*/ 1 w 42"/>
                <a:gd name="T15" fmla="*/ 8 h 9"/>
                <a:gd name="T16" fmla="*/ 6 w 42"/>
                <a:gd name="T17" fmla="*/ 7 h 9"/>
                <a:gd name="T18" fmla="*/ 21 w 42"/>
                <a:gd name="T19" fmla="*/ 4 h 9"/>
                <a:gd name="T20" fmla="*/ 35 w 42"/>
                <a:gd name="T21" fmla="*/ 1 h 9"/>
                <a:gd name="T22" fmla="*/ 40 w 42"/>
                <a:gd name="T23" fmla="*/ 0 h 9"/>
                <a:gd name="T24" fmla="*/ 42 w 42"/>
                <a:gd name="T2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9">
                  <a:moveTo>
                    <a:pt x="42" y="0"/>
                  </a:moveTo>
                  <a:cubicBezTo>
                    <a:pt x="42" y="0"/>
                    <a:pt x="41" y="0"/>
                    <a:pt x="40" y="1"/>
                  </a:cubicBezTo>
                  <a:cubicBezTo>
                    <a:pt x="39" y="1"/>
                    <a:pt x="37" y="2"/>
                    <a:pt x="35" y="2"/>
                  </a:cubicBezTo>
                  <a:cubicBezTo>
                    <a:pt x="34" y="3"/>
                    <a:pt x="31" y="4"/>
                    <a:pt x="29" y="5"/>
                  </a:cubicBezTo>
                  <a:cubicBezTo>
                    <a:pt x="26" y="5"/>
                    <a:pt x="24" y="6"/>
                    <a:pt x="21" y="7"/>
                  </a:cubicBezTo>
                  <a:cubicBezTo>
                    <a:pt x="16" y="8"/>
                    <a:pt x="10" y="8"/>
                    <a:pt x="6" y="9"/>
                  </a:cubicBezTo>
                  <a:cubicBezTo>
                    <a:pt x="2" y="9"/>
                    <a:pt x="0" y="9"/>
                    <a:pt x="0" y="9"/>
                  </a:cubicBezTo>
                  <a:cubicBezTo>
                    <a:pt x="0" y="9"/>
                    <a:pt x="0" y="8"/>
                    <a:pt x="1" y="8"/>
                  </a:cubicBezTo>
                  <a:cubicBezTo>
                    <a:pt x="3" y="8"/>
                    <a:pt x="4" y="8"/>
                    <a:pt x="6" y="7"/>
                  </a:cubicBezTo>
                  <a:cubicBezTo>
                    <a:pt x="10" y="6"/>
                    <a:pt x="15" y="5"/>
                    <a:pt x="21" y="4"/>
                  </a:cubicBezTo>
                  <a:cubicBezTo>
                    <a:pt x="26" y="3"/>
                    <a:pt x="31" y="2"/>
                    <a:pt x="35" y="1"/>
                  </a:cubicBezTo>
                  <a:cubicBezTo>
                    <a:pt x="37" y="1"/>
                    <a:pt x="39" y="0"/>
                    <a:pt x="40" y="0"/>
                  </a:cubicBezTo>
                  <a:cubicBezTo>
                    <a:pt x="41" y="0"/>
                    <a:pt x="42" y="0"/>
                    <a:pt x="42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613"/>
            <p:cNvSpPr/>
            <p:nvPr/>
          </p:nvSpPr>
          <p:spPr bwMode="auto">
            <a:xfrm>
              <a:off x="10336214" y="933449"/>
              <a:ext cx="190500" cy="142875"/>
            </a:xfrm>
            <a:custGeom>
              <a:avLst/>
              <a:gdLst>
                <a:gd name="T0" fmla="*/ 45 w 45"/>
                <a:gd name="T1" fmla="*/ 0 h 34"/>
                <a:gd name="T2" fmla="*/ 43 w 45"/>
                <a:gd name="T3" fmla="*/ 2 h 34"/>
                <a:gd name="T4" fmla="*/ 39 w 45"/>
                <a:gd name="T5" fmla="*/ 6 h 34"/>
                <a:gd name="T6" fmla="*/ 32 w 45"/>
                <a:gd name="T7" fmla="*/ 13 h 34"/>
                <a:gd name="T8" fmla="*/ 24 w 45"/>
                <a:gd name="T9" fmla="*/ 19 h 34"/>
                <a:gd name="T10" fmla="*/ 16 w 45"/>
                <a:gd name="T11" fmla="*/ 25 h 34"/>
                <a:gd name="T12" fmla="*/ 8 w 45"/>
                <a:gd name="T13" fmla="*/ 30 h 34"/>
                <a:gd name="T14" fmla="*/ 2 w 45"/>
                <a:gd name="T15" fmla="*/ 33 h 34"/>
                <a:gd name="T16" fmla="*/ 0 w 45"/>
                <a:gd name="T17" fmla="*/ 34 h 34"/>
                <a:gd name="T18" fmla="*/ 2 w 45"/>
                <a:gd name="T19" fmla="*/ 32 h 34"/>
                <a:gd name="T20" fmla="*/ 7 w 45"/>
                <a:gd name="T21" fmla="*/ 29 h 34"/>
                <a:gd name="T22" fmla="*/ 23 w 45"/>
                <a:gd name="T23" fmla="*/ 17 h 34"/>
                <a:gd name="T24" fmla="*/ 38 w 45"/>
                <a:gd name="T25" fmla="*/ 5 h 34"/>
                <a:gd name="T26" fmla="*/ 43 w 45"/>
                <a:gd name="T27" fmla="*/ 1 h 34"/>
                <a:gd name="T28" fmla="*/ 45 w 45"/>
                <a:gd name="T2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34">
                  <a:moveTo>
                    <a:pt x="45" y="0"/>
                  </a:moveTo>
                  <a:cubicBezTo>
                    <a:pt x="45" y="0"/>
                    <a:pt x="44" y="0"/>
                    <a:pt x="43" y="2"/>
                  </a:cubicBezTo>
                  <a:cubicBezTo>
                    <a:pt x="42" y="3"/>
                    <a:pt x="40" y="4"/>
                    <a:pt x="39" y="6"/>
                  </a:cubicBezTo>
                  <a:cubicBezTo>
                    <a:pt x="37" y="8"/>
                    <a:pt x="35" y="10"/>
                    <a:pt x="32" y="13"/>
                  </a:cubicBezTo>
                  <a:cubicBezTo>
                    <a:pt x="30" y="15"/>
                    <a:pt x="27" y="17"/>
                    <a:pt x="24" y="19"/>
                  </a:cubicBezTo>
                  <a:cubicBezTo>
                    <a:pt x="21" y="21"/>
                    <a:pt x="18" y="23"/>
                    <a:pt x="16" y="25"/>
                  </a:cubicBezTo>
                  <a:cubicBezTo>
                    <a:pt x="13" y="27"/>
                    <a:pt x="10" y="29"/>
                    <a:pt x="8" y="30"/>
                  </a:cubicBezTo>
                  <a:cubicBezTo>
                    <a:pt x="6" y="31"/>
                    <a:pt x="4" y="32"/>
                    <a:pt x="2" y="33"/>
                  </a:cubicBezTo>
                  <a:cubicBezTo>
                    <a:pt x="1" y="34"/>
                    <a:pt x="0" y="34"/>
                    <a:pt x="0" y="34"/>
                  </a:cubicBezTo>
                  <a:cubicBezTo>
                    <a:pt x="0" y="34"/>
                    <a:pt x="1" y="33"/>
                    <a:pt x="2" y="32"/>
                  </a:cubicBezTo>
                  <a:cubicBezTo>
                    <a:pt x="3" y="32"/>
                    <a:pt x="5" y="30"/>
                    <a:pt x="7" y="29"/>
                  </a:cubicBezTo>
                  <a:cubicBezTo>
                    <a:pt x="11" y="26"/>
                    <a:pt x="17" y="22"/>
                    <a:pt x="23" y="17"/>
                  </a:cubicBezTo>
                  <a:cubicBezTo>
                    <a:pt x="28" y="13"/>
                    <a:pt x="34" y="9"/>
                    <a:pt x="38" y="5"/>
                  </a:cubicBezTo>
                  <a:cubicBezTo>
                    <a:pt x="40" y="4"/>
                    <a:pt x="41" y="2"/>
                    <a:pt x="43" y="1"/>
                  </a:cubicBezTo>
                  <a:cubicBezTo>
                    <a:pt x="44" y="0"/>
                    <a:pt x="45" y="0"/>
                    <a:pt x="45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614"/>
            <p:cNvSpPr/>
            <p:nvPr/>
          </p:nvSpPr>
          <p:spPr bwMode="auto">
            <a:xfrm>
              <a:off x="9937751" y="1243012"/>
              <a:ext cx="169863" cy="92075"/>
            </a:xfrm>
            <a:custGeom>
              <a:avLst/>
              <a:gdLst>
                <a:gd name="T0" fmla="*/ 40 w 40"/>
                <a:gd name="T1" fmla="*/ 0 h 22"/>
                <a:gd name="T2" fmla="*/ 38 w 40"/>
                <a:gd name="T3" fmla="*/ 0 h 22"/>
                <a:gd name="T4" fmla="*/ 33 w 40"/>
                <a:gd name="T5" fmla="*/ 2 h 22"/>
                <a:gd name="T6" fmla="*/ 19 w 40"/>
                <a:gd name="T7" fmla="*/ 9 h 22"/>
                <a:gd name="T8" fmla="*/ 13 w 40"/>
                <a:gd name="T9" fmla="*/ 15 h 22"/>
                <a:gd name="T10" fmla="*/ 7 w 40"/>
                <a:gd name="T11" fmla="*/ 20 h 22"/>
                <a:gd name="T12" fmla="*/ 2 w 40"/>
                <a:gd name="T13" fmla="*/ 22 h 22"/>
                <a:gd name="T14" fmla="*/ 0 w 40"/>
                <a:gd name="T15" fmla="*/ 22 h 22"/>
                <a:gd name="T16" fmla="*/ 0 w 40"/>
                <a:gd name="T17" fmla="*/ 22 h 22"/>
                <a:gd name="T18" fmla="*/ 1 w 40"/>
                <a:gd name="T19" fmla="*/ 21 h 22"/>
                <a:gd name="T20" fmla="*/ 6 w 40"/>
                <a:gd name="T21" fmla="*/ 19 h 22"/>
                <a:gd name="T22" fmla="*/ 11 w 40"/>
                <a:gd name="T23" fmla="*/ 13 h 22"/>
                <a:gd name="T24" fmla="*/ 18 w 40"/>
                <a:gd name="T25" fmla="*/ 7 h 22"/>
                <a:gd name="T26" fmla="*/ 33 w 40"/>
                <a:gd name="T27" fmla="*/ 1 h 22"/>
                <a:gd name="T28" fmla="*/ 38 w 40"/>
                <a:gd name="T29" fmla="*/ 0 h 22"/>
                <a:gd name="T30" fmla="*/ 40 w 40"/>
                <a:gd name="T3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22">
                  <a:moveTo>
                    <a:pt x="40" y="0"/>
                  </a:moveTo>
                  <a:cubicBezTo>
                    <a:pt x="40" y="0"/>
                    <a:pt x="39" y="0"/>
                    <a:pt x="38" y="0"/>
                  </a:cubicBezTo>
                  <a:cubicBezTo>
                    <a:pt x="37" y="1"/>
                    <a:pt x="35" y="1"/>
                    <a:pt x="33" y="2"/>
                  </a:cubicBezTo>
                  <a:cubicBezTo>
                    <a:pt x="29" y="4"/>
                    <a:pt x="24" y="6"/>
                    <a:pt x="19" y="9"/>
                  </a:cubicBezTo>
                  <a:cubicBezTo>
                    <a:pt x="17" y="11"/>
                    <a:pt x="15" y="13"/>
                    <a:pt x="13" y="15"/>
                  </a:cubicBezTo>
                  <a:cubicBezTo>
                    <a:pt x="11" y="17"/>
                    <a:pt x="9" y="19"/>
                    <a:pt x="7" y="20"/>
                  </a:cubicBezTo>
                  <a:cubicBezTo>
                    <a:pt x="5" y="21"/>
                    <a:pt x="3" y="21"/>
                    <a:pt x="2" y="22"/>
                  </a:cubicBezTo>
                  <a:cubicBezTo>
                    <a:pt x="1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1"/>
                    <a:pt x="1" y="21"/>
                  </a:cubicBezTo>
                  <a:cubicBezTo>
                    <a:pt x="3" y="21"/>
                    <a:pt x="4" y="20"/>
                    <a:pt x="6" y="19"/>
                  </a:cubicBezTo>
                  <a:cubicBezTo>
                    <a:pt x="8" y="17"/>
                    <a:pt x="9" y="15"/>
                    <a:pt x="11" y="13"/>
                  </a:cubicBezTo>
                  <a:cubicBezTo>
                    <a:pt x="13" y="11"/>
                    <a:pt x="15" y="9"/>
                    <a:pt x="18" y="7"/>
                  </a:cubicBezTo>
                  <a:cubicBezTo>
                    <a:pt x="23" y="4"/>
                    <a:pt x="28" y="2"/>
                    <a:pt x="33" y="1"/>
                  </a:cubicBezTo>
                  <a:cubicBezTo>
                    <a:pt x="35" y="0"/>
                    <a:pt x="37" y="0"/>
                    <a:pt x="38" y="0"/>
                  </a:cubicBezTo>
                  <a:cubicBezTo>
                    <a:pt x="39" y="0"/>
                    <a:pt x="40" y="0"/>
                    <a:pt x="4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615"/>
            <p:cNvSpPr/>
            <p:nvPr/>
          </p:nvSpPr>
          <p:spPr bwMode="auto">
            <a:xfrm>
              <a:off x="9917114" y="1012824"/>
              <a:ext cx="177800" cy="80963"/>
            </a:xfrm>
            <a:custGeom>
              <a:avLst/>
              <a:gdLst>
                <a:gd name="T0" fmla="*/ 0 w 42"/>
                <a:gd name="T1" fmla="*/ 1 h 19"/>
                <a:gd name="T2" fmla="*/ 0 w 42"/>
                <a:gd name="T3" fmla="*/ 1 h 19"/>
                <a:gd name="T4" fmla="*/ 2 w 42"/>
                <a:gd name="T5" fmla="*/ 0 h 19"/>
                <a:gd name="T6" fmla="*/ 7 w 42"/>
                <a:gd name="T7" fmla="*/ 1 h 19"/>
                <a:gd name="T8" fmla="*/ 14 w 42"/>
                <a:gd name="T9" fmla="*/ 4 h 19"/>
                <a:gd name="T10" fmla="*/ 22 w 42"/>
                <a:gd name="T11" fmla="*/ 8 h 19"/>
                <a:gd name="T12" fmla="*/ 35 w 42"/>
                <a:gd name="T13" fmla="*/ 15 h 19"/>
                <a:gd name="T14" fmla="*/ 40 w 42"/>
                <a:gd name="T15" fmla="*/ 18 h 19"/>
                <a:gd name="T16" fmla="*/ 42 w 42"/>
                <a:gd name="T17" fmla="*/ 19 h 19"/>
                <a:gd name="T18" fmla="*/ 40 w 42"/>
                <a:gd name="T19" fmla="*/ 19 h 19"/>
                <a:gd name="T20" fmla="*/ 35 w 42"/>
                <a:gd name="T21" fmla="*/ 17 h 19"/>
                <a:gd name="T22" fmla="*/ 21 w 42"/>
                <a:gd name="T23" fmla="*/ 10 h 19"/>
                <a:gd name="T24" fmla="*/ 13 w 42"/>
                <a:gd name="T25" fmla="*/ 6 h 19"/>
                <a:gd name="T26" fmla="*/ 7 w 42"/>
                <a:gd name="T27" fmla="*/ 2 h 19"/>
                <a:gd name="T28" fmla="*/ 2 w 42"/>
                <a:gd name="T29" fmla="*/ 1 h 19"/>
                <a:gd name="T30" fmla="*/ 0 w 42"/>
                <a:gd name="T31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19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2" y="0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9" y="1"/>
                    <a:pt x="12" y="3"/>
                    <a:pt x="14" y="4"/>
                  </a:cubicBezTo>
                  <a:cubicBezTo>
                    <a:pt x="17" y="5"/>
                    <a:pt x="19" y="6"/>
                    <a:pt x="22" y="8"/>
                  </a:cubicBezTo>
                  <a:cubicBezTo>
                    <a:pt x="27" y="10"/>
                    <a:pt x="32" y="13"/>
                    <a:pt x="35" y="15"/>
                  </a:cubicBezTo>
                  <a:cubicBezTo>
                    <a:pt x="37" y="16"/>
                    <a:pt x="39" y="17"/>
                    <a:pt x="40" y="18"/>
                  </a:cubicBezTo>
                  <a:cubicBezTo>
                    <a:pt x="41" y="19"/>
                    <a:pt x="42" y="19"/>
                    <a:pt x="42" y="19"/>
                  </a:cubicBezTo>
                  <a:cubicBezTo>
                    <a:pt x="42" y="19"/>
                    <a:pt x="41" y="19"/>
                    <a:pt x="40" y="19"/>
                  </a:cubicBezTo>
                  <a:cubicBezTo>
                    <a:pt x="39" y="18"/>
                    <a:pt x="37" y="17"/>
                    <a:pt x="35" y="17"/>
                  </a:cubicBezTo>
                  <a:cubicBezTo>
                    <a:pt x="31" y="15"/>
                    <a:pt x="26" y="12"/>
                    <a:pt x="21" y="10"/>
                  </a:cubicBezTo>
                  <a:cubicBezTo>
                    <a:pt x="18" y="8"/>
                    <a:pt x="15" y="7"/>
                    <a:pt x="13" y="6"/>
                  </a:cubicBezTo>
                  <a:cubicBezTo>
                    <a:pt x="11" y="4"/>
                    <a:pt x="9" y="3"/>
                    <a:pt x="7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616"/>
            <p:cNvSpPr/>
            <p:nvPr/>
          </p:nvSpPr>
          <p:spPr bwMode="auto">
            <a:xfrm>
              <a:off x="10277476" y="1085849"/>
              <a:ext cx="25400" cy="25400"/>
            </a:xfrm>
            <a:custGeom>
              <a:avLst/>
              <a:gdLst>
                <a:gd name="T0" fmla="*/ 1 w 6"/>
                <a:gd name="T1" fmla="*/ 1 h 6"/>
                <a:gd name="T2" fmla="*/ 1 w 6"/>
                <a:gd name="T3" fmla="*/ 5 h 6"/>
                <a:gd name="T4" fmla="*/ 5 w 6"/>
                <a:gd name="T5" fmla="*/ 5 h 6"/>
                <a:gd name="T6" fmla="*/ 1 w 6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1" y="1"/>
                  </a:moveTo>
                  <a:cubicBezTo>
                    <a:pt x="0" y="1"/>
                    <a:pt x="0" y="3"/>
                    <a:pt x="1" y="5"/>
                  </a:cubicBezTo>
                  <a:cubicBezTo>
                    <a:pt x="2" y="6"/>
                    <a:pt x="5" y="6"/>
                    <a:pt x="5" y="5"/>
                  </a:cubicBezTo>
                  <a:cubicBezTo>
                    <a:pt x="6" y="4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617"/>
            <p:cNvSpPr/>
            <p:nvPr/>
          </p:nvSpPr>
          <p:spPr bwMode="auto">
            <a:xfrm>
              <a:off x="10175876" y="1166812"/>
              <a:ext cx="20638" cy="20638"/>
            </a:xfrm>
            <a:custGeom>
              <a:avLst/>
              <a:gdLst>
                <a:gd name="T0" fmla="*/ 1 w 5"/>
                <a:gd name="T1" fmla="*/ 1 h 5"/>
                <a:gd name="T2" fmla="*/ 1 w 5"/>
                <a:gd name="T3" fmla="*/ 4 h 5"/>
                <a:gd name="T4" fmla="*/ 4 w 5"/>
                <a:gd name="T5" fmla="*/ 4 h 5"/>
                <a:gd name="T6" fmla="*/ 1 w 5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1" y="1"/>
                  </a:moveTo>
                  <a:cubicBezTo>
                    <a:pt x="0" y="1"/>
                    <a:pt x="0" y="3"/>
                    <a:pt x="1" y="4"/>
                  </a:cubicBezTo>
                  <a:cubicBezTo>
                    <a:pt x="2" y="5"/>
                    <a:pt x="4" y="5"/>
                    <a:pt x="4" y="4"/>
                  </a:cubicBezTo>
                  <a:cubicBezTo>
                    <a:pt x="5" y="3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618"/>
            <p:cNvSpPr/>
            <p:nvPr/>
          </p:nvSpPr>
          <p:spPr bwMode="auto">
            <a:xfrm>
              <a:off x="10213976" y="1149349"/>
              <a:ext cx="20638" cy="17463"/>
            </a:xfrm>
            <a:custGeom>
              <a:avLst/>
              <a:gdLst>
                <a:gd name="T0" fmla="*/ 0 w 5"/>
                <a:gd name="T1" fmla="*/ 2 h 4"/>
                <a:gd name="T2" fmla="*/ 3 w 5"/>
                <a:gd name="T3" fmla="*/ 4 h 4"/>
                <a:gd name="T4" fmla="*/ 5 w 5"/>
                <a:gd name="T5" fmla="*/ 2 h 4"/>
                <a:gd name="T6" fmla="*/ 5 w 5"/>
                <a:gd name="T7" fmla="*/ 1 h 4"/>
                <a:gd name="T8" fmla="*/ 0 w 5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0" y="2"/>
                  </a:moveTo>
                  <a:cubicBezTo>
                    <a:pt x="0" y="3"/>
                    <a:pt x="2" y="4"/>
                    <a:pt x="3" y="4"/>
                  </a:cubicBezTo>
                  <a:cubicBezTo>
                    <a:pt x="4" y="4"/>
                    <a:pt x="4" y="3"/>
                    <a:pt x="5" y="2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4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619"/>
            <p:cNvSpPr/>
            <p:nvPr/>
          </p:nvSpPr>
          <p:spPr bwMode="auto">
            <a:xfrm>
              <a:off x="10260014" y="1225549"/>
              <a:ext cx="25400" cy="25400"/>
            </a:xfrm>
            <a:custGeom>
              <a:avLst/>
              <a:gdLst>
                <a:gd name="T0" fmla="*/ 6 w 6"/>
                <a:gd name="T1" fmla="*/ 5 h 6"/>
                <a:gd name="T2" fmla="*/ 0 w 6"/>
                <a:gd name="T3" fmla="*/ 3 h 6"/>
                <a:gd name="T4" fmla="*/ 2 w 6"/>
                <a:gd name="T5" fmla="*/ 1 h 6"/>
                <a:gd name="T6" fmla="*/ 4 w 6"/>
                <a:gd name="T7" fmla="*/ 1 h 6"/>
                <a:gd name="T8" fmla="*/ 5 w 6"/>
                <a:gd name="T9" fmla="*/ 3 h 6"/>
                <a:gd name="T10" fmla="*/ 6 w 6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6" y="5"/>
                  </a:moveTo>
                  <a:cubicBezTo>
                    <a:pt x="5" y="6"/>
                    <a:pt x="0" y="4"/>
                    <a:pt x="0" y="3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2" y="1"/>
                    <a:pt x="3" y="0"/>
                    <a:pt x="4" y="1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6" y="3"/>
                    <a:pt x="6" y="4"/>
                    <a:pt x="6" y="5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620"/>
            <p:cNvSpPr/>
            <p:nvPr/>
          </p:nvSpPr>
          <p:spPr bwMode="auto">
            <a:xfrm>
              <a:off x="10315576" y="1204912"/>
              <a:ext cx="12700" cy="7938"/>
            </a:xfrm>
            <a:custGeom>
              <a:avLst/>
              <a:gdLst>
                <a:gd name="T0" fmla="*/ 0 w 3"/>
                <a:gd name="T1" fmla="*/ 0 h 2"/>
                <a:gd name="T2" fmla="*/ 2 w 3"/>
                <a:gd name="T3" fmla="*/ 2 h 2"/>
                <a:gd name="T4" fmla="*/ 3 w 3"/>
                <a:gd name="T5" fmla="*/ 1 h 2"/>
                <a:gd name="T6" fmla="*/ 0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0" y="1"/>
                    <a:pt x="1" y="2"/>
                    <a:pt x="2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621"/>
            <p:cNvSpPr/>
            <p:nvPr/>
          </p:nvSpPr>
          <p:spPr bwMode="auto">
            <a:xfrm>
              <a:off x="10148889" y="1204912"/>
              <a:ext cx="17463" cy="15875"/>
            </a:xfrm>
            <a:custGeom>
              <a:avLst/>
              <a:gdLst>
                <a:gd name="T0" fmla="*/ 0 w 4"/>
                <a:gd name="T1" fmla="*/ 2 h 4"/>
                <a:gd name="T2" fmla="*/ 3 w 4"/>
                <a:gd name="T3" fmla="*/ 1 h 4"/>
                <a:gd name="T4" fmla="*/ 4 w 4"/>
                <a:gd name="T5" fmla="*/ 2 h 4"/>
                <a:gd name="T6" fmla="*/ 3 w 4"/>
                <a:gd name="T7" fmla="*/ 3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cubicBezTo>
                    <a:pt x="0" y="1"/>
                    <a:pt x="1" y="0"/>
                    <a:pt x="3" y="1"/>
                  </a:cubicBezTo>
                  <a:cubicBezTo>
                    <a:pt x="3" y="1"/>
                    <a:pt x="4" y="1"/>
                    <a:pt x="4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2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622"/>
            <p:cNvSpPr/>
            <p:nvPr/>
          </p:nvSpPr>
          <p:spPr bwMode="auto">
            <a:xfrm>
              <a:off x="10128251" y="1141412"/>
              <a:ext cx="17463" cy="15875"/>
            </a:xfrm>
            <a:custGeom>
              <a:avLst/>
              <a:gdLst>
                <a:gd name="T0" fmla="*/ 1 w 4"/>
                <a:gd name="T1" fmla="*/ 3 h 4"/>
                <a:gd name="T2" fmla="*/ 4 w 4"/>
                <a:gd name="T3" fmla="*/ 4 h 4"/>
                <a:gd name="T4" fmla="*/ 3 w 4"/>
                <a:gd name="T5" fmla="*/ 1 h 4"/>
                <a:gd name="T6" fmla="*/ 2 w 4"/>
                <a:gd name="T7" fmla="*/ 0 h 4"/>
                <a:gd name="T8" fmla="*/ 1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1" y="4"/>
                    <a:pt x="3" y="4"/>
                    <a:pt x="4" y="4"/>
                  </a:cubicBezTo>
                  <a:cubicBezTo>
                    <a:pt x="4" y="3"/>
                    <a:pt x="4" y="2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1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Freeform 623"/>
            <p:cNvSpPr/>
            <p:nvPr/>
          </p:nvSpPr>
          <p:spPr bwMode="auto">
            <a:xfrm>
              <a:off x="10217151" y="1225549"/>
              <a:ext cx="17463" cy="17463"/>
            </a:xfrm>
            <a:custGeom>
              <a:avLst/>
              <a:gdLst>
                <a:gd name="T0" fmla="*/ 1 w 4"/>
                <a:gd name="T1" fmla="*/ 3 h 4"/>
                <a:gd name="T2" fmla="*/ 4 w 4"/>
                <a:gd name="T3" fmla="*/ 4 h 4"/>
                <a:gd name="T4" fmla="*/ 3 w 4"/>
                <a:gd name="T5" fmla="*/ 1 h 4"/>
                <a:gd name="T6" fmla="*/ 2 w 4"/>
                <a:gd name="T7" fmla="*/ 0 h 4"/>
                <a:gd name="T8" fmla="*/ 1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1" y="4"/>
                    <a:pt x="3" y="4"/>
                    <a:pt x="4" y="4"/>
                  </a:cubicBezTo>
                  <a:cubicBezTo>
                    <a:pt x="4" y="3"/>
                    <a:pt x="4" y="2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624"/>
            <p:cNvSpPr/>
            <p:nvPr/>
          </p:nvSpPr>
          <p:spPr bwMode="auto">
            <a:xfrm>
              <a:off x="10252076" y="1174749"/>
              <a:ext cx="15875" cy="17463"/>
            </a:xfrm>
            <a:custGeom>
              <a:avLst/>
              <a:gdLst>
                <a:gd name="T0" fmla="*/ 0 w 4"/>
                <a:gd name="T1" fmla="*/ 3 h 4"/>
                <a:gd name="T2" fmla="*/ 3 w 4"/>
                <a:gd name="T3" fmla="*/ 4 h 4"/>
                <a:gd name="T4" fmla="*/ 3 w 4"/>
                <a:gd name="T5" fmla="*/ 1 h 4"/>
                <a:gd name="T6" fmla="*/ 2 w 4"/>
                <a:gd name="T7" fmla="*/ 0 h 4"/>
                <a:gd name="T8" fmla="*/ 0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3"/>
                  </a:moveTo>
                  <a:cubicBezTo>
                    <a:pt x="1" y="4"/>
                    <a:pt x="3" y="4"/>
                    <a:pt x="3" y="4"/>
                  </a:cubicBezTo>
                  <a:cubicBezTo>
                    <a:pt x="4" y="3"/>
                    <a:pt x="4" y="2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625"/>
            <p:cNvSpPr/>
            <p:nvPr/>
          </p:nvSpPr>
          <p:spPr bwMode="auto">
            <a:xfrm>
              <a:off x="10290176" y="1169987"/>
              <a:ext cx="15875" cy="22225"/>
            </a:xfrm>
            <a:custGeom>
              <a:avLst/>
              <a:gdLst>
                <a:gd name="T0" fmla="*/ 0 w 4"/>
                <a:gd name="T1" fmla="*/ 3 h 5"/>
                <a:gd name="T2" fmla="*/ 3 w 4"/>
                <a:gd name="T3" fmla="*/ 4 h 5"/>
                <a:gd name="T4" fmla="*/ 3 w 4"/>
                <a:gd name="T5" fmla="*/ 1 h 5"/>
                <a:gd name="T6" fmla="*/ 2 w 4"/>
                <a:gd name="T7" fmla="*/ 0 h 5"/>
                <a:gd name="T8" fmla="*/ 0 w 4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3"/>
                  </a:moveTo>
                  <a:cubicBezTo>
                    <a:pt x="1" y="4"/>
                    <a:pt x="3" y="5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626"/>
            <p:cNvSpPr/>
            <p:nvPr/>
          </p:nvSpPr>
          <p:spPr bwMode="auto">
            <a:xfrm>
              <a:off x="10175876" y="1119187"/>
              <a:ext cx="12700" cy="12700"/>
            </a:xfrm>
            <a:custGeom>
              <a:avLst/>
              <a:gdLst>
                <a:gd name="T0" fmla="*/ 0 w 3"/>
                <a:gd name="T1" fmla="*/ 3 h 3"/>
                <a:gd name="T2" fmla="*/ 3 w 3"/>
                <a:gd name="T3" fmla="*/ 1 h 3"/>
                <a:gd name="T4" fmla="*/ 2 w 3"/>
                <a:gd name="T5" fmla="*/ 0 h 3"/>
                <a:gd name="T6" fmla="*/ 0 w 3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cubicBezTo>
                    <a:pt x="1" y="3"/>
                    <a:pt x="3" y="3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627"/>
            <p:cNvSpPr/>
            <p:nvPr/>
          </p:nvSpPr>
          <p:spPr bwMode="auto">
            <a:xfrm>
              <a:off x="10234614" y="1116012"/>
              <a:ext cx="20638" cy="20638"/>
            </a:xfrm>
            <a:custGeom>
              <a:avLst/>
              <a:gdLst>
                <a:gd name="T0" fmla="*/ 1 w 5"/>
                <a:gd name="T1" fmla="*/ 4 h 5"/>
                <a:gd name="T2" fmla="*/ 5 w 5"/>
                <a:gd name="T3" fmla="*/ 3 h 5"/>
                <a:gd name="T4" fmla="*/ 3 w 5"/>
                <a:gd name="T5" fmla="*/ 0 h 5"/>
                <a:gd name="T6" fmla="*/ 1 w 5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1" y="4"/>
                  </a:moveTo>
                  <a:cubicBezTo>
                    <a:pt x="2" y="5"/>
                    <a:pt x="5" y="5"/>
                    <a:pt x="5" y="3"/>
                  </a:cubicBezTo>
                  <a:cubicBezTo>
                    <a:pt x="5" y="2"/>
                    <a:pt x="4" y="0"/>
                    <a:pt x="3" y="0"/>
                  </a:cubicBezTo>
                  <a:cubicBezTo>
                    <a:pt x="2" y="0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628"/>
            <p:cNvSpPr/>
            <p:nvPr/>
          </p:nvSpPr>
          <p:spPr bwMode="auto">
            <a:xfrm>
              <a:off x="10213976" y="1068387"/>
              <a:ext cx="15875" cy="17463"/>
            </a:xfrm>
            <a:custGeom>
              <a:avLst/>
              <a:gdLst>
                <a:gd name="T0" fmla="*/ 0 w 4"/>
                <a:gd name="T1" fmla="*/ 3 h 4"/>
                <a:gd name="T2" fmla="*/ 3 w 4"/>
                <a:gd name="T3" fmla="*/ 4 h 4"/>
                <a:gd name="T4" fmla="*/ 4 w 4"/>
                <a:gd name="T5" fmla="*/ 2 h 4"/>
                <a:gd name="T6" fmla="*/ 4 w 4"/>
                <a:gd name="T7" fmla="*/ 0 h 4"/>
                <a:gd name="T8" fmla="*/ 0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3"/>
                  </a:moveTo>
                  <a:cubicBezTo>
                    <a:pt x="0" y="3"/>
                    <a:pt x="2" y="4"/>
                    <a:pt x="3" y="4"/>
                  </a:cubicBezTo>
                  <a:cubicBezTo>
                    <a:pt x="3" y="4"/>
                    <a:pt x="3" y="3"/>
                    <a:pt x="4" y="2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3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629"/>
            <p:cNvSpPr/>
            <p:nvPr/>
          </p:nvSpPr>
          <p:spPr bwMode="auto">
            <a:xfrm>
              <a:off x="10158414" y="1076324"/>
              <a:ext cx="17463" cy="17463"/>
            </a:xfrm>
            <a:custGeom>
              <a:avLst/>
              <a:gdLst>
                <a:gd name="T0" fmla="*/ 0 w 4"/>
                <a:gd name="T1" fmla="*/ 2 h 4"/>
                <a:gd name="T2" fmla="*/ 3 w 4"/>
                <a:gd name="T3" fmla="*/ 4 h 4"/>
                <a:gd name="T4" fmla="*/ 4 w 4"/>
                <a:gd name="T5" fmla="*/ 2 h 4"/>
                <a:gd name="T6" fmla="*/ 4 w 4"/>
                <a:gd name="T7" fmla="*/ 0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cubicBezTo>
                    <a:pt x="0" y="3"/>
                    <a:pt x="2" y="4"/>
                    <a:pt x="3" y="4"/>
                  </a:cubicBezTo>
                  <a:cubicBezTo>
                    <a:pt x="3" y="4"/>
                    <a:pt x="3" y="3"/>
                    <a:pt x="4" y="2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3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630"/>
            <p:cNvSpPr/>
            <p:nvPr/>
          </p:nvSpPr>
          <p:spPr bwMode="auto">
            <a:xfrm>
              <a:off x="10298114" y="1131887"/>
              <a:ext cx="17463" cy="22225"/>
            </a:xfrm>
            <a:custGeom>
              <a:avLst/>
              <a:gdLst>
                <a:gd name="T0" fmla="*/ 1 w 4"/>
                <a:gd name="T1" fmla="*/ 3 h 5"/>
                <a:gd name="T2" fmla="*/ 3 w 4"/>
                <a:gd name="T3" fmla="*/ 4 h 5"/>
                <a:gd name="T4" fmla="*/ 4 w 4"/>
                <a:gd name="T5" fmla="*/ 3 h 5"/>
                <a:gd name="T6" fmla="*/ 4 w 4"/>
                <a:gd name="T7" fmla="*/ 2 h 5"/>
                <a:gd name="T8" fmla="*/ 3 w 4"/>
                <a:gd name="T9" fmla="*/ 0 h 5"/>
                <a:gd name="T10" fmla="*/ 1 w 4"/>
                <a:gd name="T1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1" y="3"/>
                  </a:moveTo>
                  <a:cubicBezTo>
                    <a:pt x="1" y="4"/>
                    <a:pt x="2" y="5"/>
                    <a:pt x="3" y="4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4" y="1"/>
                    <a:pt x="3" y="0"/>
                    <a:pt x="3" y="0"/>
                  </a:cubicBezTo>
                  <a:cubicBezTo>
                    <a:pt x="2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Freeform 631"/>
            <p:cNvSpPr/>
            <p:nvPr/>
          </p:nvSpPr>
          <p:spPr bwMode="auto">
            <a:xfrm>
              <a:off x="10188576" y="1208087"/>
              <a:ext cx="15875" cy="22225"/>
            </a:xfrm>
            <a:custGeom>
              <a:avLst/>
              <a:gdLst>
                <a:gd name="T0" fmla="*/ 1 w 4"/>
                <a:gd name="T1" fmla="*/ 3 h 5"/>
                <a:gd name="T2" fmla="*/ 3 w 4"/>
                <a:gd name="T3" fmla="*/ 4 h 5"/>
                <a:gd name="T4" fmla="*/ 4 w 4"/>
                <a:gd name="T5" fmla="*/ 3 h 5"/>
                <a:gd name="T6" fmla="*/ 4 w 4"/>
                <a:gd name="T7" fmla="*/ 2 h 5"/>
                <a:gd name="T8" fmla="*/ 3 w 4"/>
                <a:gd name="T9" fmla="*/ 0 h 5"/>
                <a:gd name="T10" fmla="*/ 1 w 4"/>
                <a:gd name="T1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1" y="3"/>
                  </a:moveTo>
                  <a:cubicBezTo>
                    <a:pt x="1" y="4"/>
                    <a:pt x="2" y="5"/>
                    <a:pt x="3" y="4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4" y="1"/>
                    <a:pt x="3" y="1"/>
                    <a:pt x="3" y="0"/>
                  </a:cubicBezTo>
                  <a:cubicBezTo>
                    <a:pt x="2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99" name="组合 1298"/>
          <p:cNvGrpSpPr/>
          <p:nvPr/>
        </p:nvGrpSpPr>
        <p:grpSpPr>
          <a:xfrm>
            <a:off x="9785351" y="-4876801"/>
            <a:ext cx="881063" cy="911225"/>
            <a:chOff x="9785351" y="-4876801"/>
            <a:chExt cx="881063" cy="911225"/>
          </a:xfrm>
        </p:grpSpPr>
        <p:sp>
          <p:nvSpPr>
            <p:cNvPr id="511" name="Freeform 632"/>
            <p:cNvSpPr/>
            <p:nvPr/>
          </p:nvSpPr>
          <p:spPr bwMode="auto">
            <a:xfrm>
              <a:off x="9785351" y="-4876801"/>
              <a:ext cx="881063" cy="911225"/>
            </a:xfrm>
            <a:custGeom>
              <a:avLst/>
              <a:gdLst>
                <a:gd name="T0" fmla="*/ 115 w 208"/>
                <a:gd name="T1" fmla="*/ 0 h 215"/>
                <a:gd name="T2" fmla="*/ 149 w 208"/>
                <a:gd name="T3" fmla="*/ 31 h 215"/>
                <a:gd name="T4" fmla="*/ 201 w 208"/>
                <a:gd name="T5" fmla="*/ 64 h 215"/>
                <a:gd name="T6" fmla="*/ 192 w 208"/>
                <a:gd name="T7" fmla="*/ 120 h 215"/>
                <a:gd name="T8" fmla="*/ 201 w 208"/>
                <a:gd name="T9" fmla="*/ 154 h 215"/>
                <a:gd name="T10" fmla="*/ 144 w 208"/>
                <a:gd name="T11" fmla="*/ 191 h 215"/>
                <a:gd name="T12" fmla="*/ 123 w 208"/>
                <a:gd name="T13" fmla="*/ 212 h 215"/>
                <a:gd name="T14" fmla="*/ 72 w 208"/>
                <a:gd name="T15" fmla="*/ 184 h 215"/>
                <a:gd name="T16" fmla="*/ 33 w 208"/>
                <a:gd name="T17" fmla="*/ 180 h 215"/>
                <a:gd name="T18" fmla="*/ 22 w 208"/>
                <a:gd name="T19" fmla="*/ 127 h 215"/>
                <a:gd name="T20" fmla="*/ 0 w 208"/>
                <a:gd name="T21" fmla="*/ 95 h 215"/>
                <a:gd name="T22" fmla="*/ 38 w 208"/>
                <a:gd name="T23" fmla="*/ 53 h 215"/>
                <a:gd name="T24" fmla="*/ 44 w 208"/>
                <a:gd name="T25" fmla="*/ 13 h 215"/>
                <a:gd name="T26" fmla="*/ 83 w 208"/>
                <a:gd name="T27" fmla="*/ 21 h 215"/>
                <a:gd name="T28" fmla="*/ 115 w 208"/>
                <a:gd name="T29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8" h="215">
                  <a:moveTo>
                    <a:pt x="115" y="0"/>
                  </a:moveTo>
                  <a:cubicBezTo>
                    <a:pt x="127" y="0"/>
                    <a:pt x="130" y="14"/>
                    <a:pt x="149" y="31"/>
                  </a:cubicBezTo>
                  <a:cubicBezTo>
                    <a:pt x="176" y="54"/>
                    <a:pt x="195" y="47"/>
                    <a:pt x="201" y="64"/>
                  </a:cubicBezTo>
                  <a:cubicBezTo>
                    <a:pt x="208" y="81"/>
                    <a:pt x="189" y="90"/>
                    <a:pt x="192" y="120"/>
                  </a:cubicBezTo>
                  <a:cubicBezTo>
                    <a:pt x="194" y="140"/>
                    <a:pt x="205" y="143"/>
                    <a:pt x="201" y="154"/>
                  </a:cubicBezTo>
                  <a:cubicBezTo>
                    <a:pt x="196" y="170"/>
                    <a:pt x="172" y="168"/>
                    <a:pt x="144" y="191"/>
                  </a:cubicBezTo>
                  <a:cubicBezTo>
                    <a:pt x="130" y="202"/>
                    <a:pt x="131" y="211"/>
                    <a:pt x="123" y="212"/>
                  </a:cubicBezTo>
                  <a:cubicBezTo>
                    <a:pt x="107" y="215"/>
                    <a:pt x="100" y="191"/>
                    <a:pt x="72" y="184"/>
                  </a:cubicBezTo>
                  <a:cubicBezTo>
                    <a:pt x="51" y="179"/>
                    <a:pt x="43" y="188"/>
                    <a:pt x="33" y="180"/>
                  </a:cubicBezTo>
                  <a:cubicBezTo>
                    <a:pt x="21" y="170"/>
                    <a:pt x="34" y="152"/>
                    <a:pt x="22" y="127"/>
                  </a:cubicBezTo>
                  <a:cubicBezTo>
                    <a:pt x="13" y="107"/>
                    <a:pt x="0" y="106"/>
                    <a:pt x="0" y="95"/>
                  </a:cubicBezTo>
                  <a:cubicBezTo>
                    <a:pt x="1" y="78"/>
                    <a:pt x="29" y="77"/>
                    <a:pt x="38" y="53"/>
                  </a:cubicBezTo>
                  <a:cubicBezTo>
                    <a:pt x="46" y="34"/>
                    <a:pt x="36" y="18"/>
                    <a:pt x="44" y="13"/>
                  </a:cubicBezTo>
                  <a:cubicBezTo>
                    <a:pt x="53" y="7"/>
                    <a:pt x="65" y="24"/>
                    <a:pt x="83" y="21"/>
                  </a:cubicBezTo>
                  <a:cubicBezTo>
                    <a:pt x="100" y="18"/>
                    <a:pt x="102" y="0"/>
                    <a:pt x="115" y="0"/>
                  </a:cubicBezTo>
                  <a:close/>
                </a:path>
              </a:pathLst>
            </a:custGeom>
            <a:solidFill>
              <a:srgbClr val="F0B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2" name="Freeform 633"/>
            <p:cNvSpPr/>
            <p:nvPr/>
          </p:nvSpPr>
          <p:spPr bwMode="auto">
            <a:xfrm>
              <a:off x="10102851" y="-4562476"/>
              <a:ext cx="279400" cy="261938"/>
            </a:xfrm>
            <a:custGeom>
              <a:avLst/>
              <a:gdLst>
                <a:gd name="T0" fmla="*/ 0 w 66"/>
                <a:gd name="T1" fmla="*/ 30 h 62"/>
                <a:gd name="T2" fmla="*/ 18 w 66"/>
                <a:gd name="T3" fmla="*/ 57 h 62"/>
                <a:gd name="T4" fmla="*/ 50 w 66"/>
                <a:gd name="T5" fmla="*/ 52 h 62"/>
                <a:gd name="T6" fmla="*/ 41 w 66"/>
                <a:gd name="T7" fmla="*/ 9 h 62"/>
                <a:gd name="T8" fmla="*/ 0 w 66"/>
                <a:gd name="T9" fmla="*/ 3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2">
                  <a:moveTo>
                    <a:pt x="0" y="30"/>
                  </a:moveTo>
                  <a:cubicBezTo>
                    <a:pt x="0" y="41"/>
                    <a:pt x="7" y="52"/>
                    <a:pt x="18" y="57"/>
                  </a:cubicBezTo>
                  <a:cubicBezTo>
                    <a:pt x="28" y="62"/>
                    <a:pt x="41" y="60"/>
                    <a:pt x="50" y="52"/>
                  </a:cubicBezTo>
                  <a:cubicBezTo>
                    <a:pt x="66" y="41"/>
                    <a:pt x="57" y="16"/>
                    <a:pt x="41" y="9"/>
                  </a:cubicBezTo>
                  <a:cubicBezTo>
                    <a:pt x="24" y="0"/>
                    <a:pt x="1" y="7"/>
                    <a:pt x="0" y="3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3" name="Freeform 634"/>
            <p:cNvSpPr/>
            <p:nvPr/>
          </p:nvSpPr>
          <p:spPr bwMode="auto">
            <a:xfrm>
              <a:off x="10361614" y="-4600576"/>
              <a:ext cx="225425" cy="122238"/>
            </a:xfrm>
            <a:custGeom>
              <a:avLst/>
              <a:gdLst>
                <a:gd name="T0" fmla="*/ 0 w 53"/>
                <a:gd name="T1" fmla="*/ 28 h 29"/>
                <a:gd name="T2" fmla="*/ 2 w 53"/>
                <a:gd name="T3" fmla="*/ 27 h 29"/>
                <a:gd name="T4" fmla="*/ 8 w 53"/>
                <a:gd name="T5" fmla="*/ 22 h 29"/>
                <a:gd name="T6" fmla="*/ 25 w 53"/>
                <a:gd name="T7" fmla="*/ 12 h 29"/>
                <a:gd name="T8" fmla="*/ 44 w 53"/>
                <a:gd name="T9" fmla="*/ 3 h 29"/>
                <a:gd name="T10" fmla="*/ 50 w 53"/>
                <a:gd name="T11" fmla="*/ 1 h 29"/>
                <a:gd name="T12" fmla="*/ 53 w 53"/>
                <a:gd name="T13" fmla="*/ 0 h 29"/>
                <a:gd name="T14" fmla="*/ 47 w 53"/>
                <a:gd name="T15" fmla="*/ 8 h 29"/>
                <a:gd name="T16" fmla="*/ 39 w 53"/>
                <a:gd name="T17" fmla="*/ 14 h 29"/>
                <a:gd name="T18" fmla="*/ 35 w 53"/>
                <a:gd name="T19" fmla="*/ 18 h 29"/>
                <a:gd name="T20" fmla="*/ 30 w 53"/>
                <a:gd name="T21" fmla="*/ 20 h 29"/>
                <a:gd name="T22" fmla="*/ 25 w 53"/>
                <a:gd name="T23" fmla="*/ 23 h 29"/>
                <a:gd name="T24" fmla="*/ 19 w 53"/>
                <a:gd name="T25" fmla="*/ 25 h 29"/>
                <a:gd name="T26" fmla="*/ 10 w 53"/>
                <a:gd name="T27" fmla="*/ 27 h 29"/>
                <a:gd name="T28" fmla="*/ 0 w 53"/>
                <a:gd name="T29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29">
                  <a:moveTo>
                    <a:pt x="0" y="28"/>
                  </a:moveTo>
                  <a:cubicBezTo>
                    <a:pt x="0" y="28"/>
                    <a:pt x="1" y="28"/>
                    <a:pt x="2" y="27"/>
                  </a:cubicBezTo>
                  <a:cubicBezTo>
                    <a:pt x="4" y="25"/>
                    <a:pt x="5" y="24"/>
                    <a:pt x="8" y="22"/>
                  </a:cubicBezTo>
                  <a:cubicBezTo>
                    <a:pt x="12" y="19"/>
                    <a:pt x="19" y="15"/>
                    <a:pt x="25" y="12"/>
                  </a:cubicBezTo>
                  <a:cubicBezTo>
                    <a:pt x="32" y="8"/>
                    <a:pt x="38" y="5"/>
                    <a:pt x="44" y="3"/>
                  </a:cubicBezTo>
                  <a:cubicBezTo>
                    <a:pt x="46" y="2"/>
                    <a:pt x="49" y="2"/>
                    <a:pt x="50" y="1"/>
                  </a:cubicBezTo>
                  <a:cubicBezTo>
                    <a:pt x="52" y="1"/>
                    <a:pt x="53" y="0"/>
                    <a:pt x="53" y="0"/>
                  </a:cubicBezTo>
                  <a:cubicBezTo>
                    <a:pt x="53" y="0"/>
                    <a:pt x="51" y="4"/>
                    <a:pt x="47" y="8"/>
                  </a:cubicBezTo>
                  <a:cubicBezTo>
                    <a:pt x="45" y="10"/>
                    <a:pt x="42" y="12"/>
                    <a:pt x="39" y="14"/>
                  </a:cubicBezTo>
                  <a:cubicBezTo>
                    <a:pt x="38" y="16"/>
                    <a:pt x="36" y="17"/>
                    <a:pt x="35" y="18"/>
                  </a:cubicBezTo>
                  <a:cubicBezTo>
                    <a:pt x="33" y="19"/>
                    <a:pt x="31" y="20"/>
                    <a:pt x="30" y="20"/>
                  </a:cubicBezTo>
                  <a:cubicBezTo>
                    <a:pt x="28" y="21"/>
                    <a:pt x="26" y="22"/>
                    <a:pt x="25" y="23"/>
                  </a:cubicBezTo>
                  <a:cubicBezTo>
                    <a:pt x="23" y="24"/>
                    <a:pt x="21" y="24"/>
                    <a:pt x="19" y="25"/>
                  </a:cubicBezTo>
                  <a:cubicBezTo>
                    <a:pt x="16" y="26"/>
                    <a:pt x="13" y="27"/>
                    <a:pt x="10" y="27"/>
                  </a:cubicBezTo>
                  <a:cubicBezTo>
                    <a:pt x="4" y="29"/>
                    <a:pt x="0" y="28"/>
                    <a:pt x="0" y="28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4" name="Freeform 635"/>
            <p:cNvSpPr/>
            <p:nvPr/>
          </p:nvSpPr>
          <p:spPr bwMode="auto">
            <a:xfrm>
              <a:off x="10374314" y="-4364038"/>
              <a:ext cx="207963" cy="127000"/>
            </a:xfrm>
            <a:custGeom>
              <a:avLst/>
              <a:gdLst>
                <a:gd name="T0" fmla="*/ 0 w 49"/>
                <a:gd name="T1" fmla="*/ 1 h 30"/>
                <a:gd name="T2" fmla="*/ 1 w 49"/>
                <a:gd name="T3" fmla="*/ 1 h 30"/>
                <a:gd name="T4" fmla="*/ 2 w 49"/>
                <a:gd name="T5" fmla="*/ 0 h 30"/>
                <a:gd name="T6" fmla="*/ 10 w 49"/>
                <a:gd name="T7" fmla="*/ 1 h 30"/>
                <a:gd name="T8" fmla="*/ 19 w 49"/>
                <a:gd name="T9" fmla="*/ 5 h 30"/>
                <a:gd name="T10" fmla="*/ 20 w 49"/>
                <a:gd name="T11" fmla="*/ 6 h 30"/>
                <a:gd name="T12" fmla="*/ 21 w 49"/>
                <a:gd name="T13" fmla="*/ 7 h 30"/>
                <a:gd name="T14" fmla="*/ 23 w 49"/>
                <a:gd name="T15" fmla="*/ 9 h 30"/>
                <a:gd name="T16" fmla="*/ 27 w 49"/>
                <a:gd name="T17" fmla="*/ 12 h 30"/>
                <a:gd name="T18" fmla="*/ 34 w 49"/>
                <a:gd name="T19" fmla="*/ 20 h 30"/>
                <a:gd name="T20" fmla="*/ 41 w 49"/>
                <a:gd name="T21" fmla="*/ 25 h 30"/>
                <a:gd name="T22" fmla="*/ 47 w 49"/>
                <a:gd name="T23" fmla="*/ 28 h 30"/>
                <a:gd name="T24" fmla="*/ 49 w 49"/>
                <a:gd name="T25" fmla="*/ 29 h 30"/>
                <a:gd name="T26" fmla="*/ 46 w 49"/>
                <a:gd name="T27" fmla="*/ 30 h 30"/>
                <a:gd name="T28" fmla="*/ 39 w 49"/>
                <a:gd name="T29" fmla="*/ 29 h 30"/>
                <a:gd name="T30" fmla="*/ 30 w 49"/>
                <a:gd name="T31" fmla="*/ 25 h 30"/>
                <a:gd name="T32" fmla="*/ 22 w 49"/>
                <a:gd name="T33" fmla="*/ 17 h 30"/>
                <a:gd name="T34" fmla="*/ 18 w 49"/>
                <a:gd name="T35" fmla="*/ 14 h 30"/>
                <a:gd name="T36" fmla="*/ 16 w 49"/>
                <a:gd name="T37" fmla="*/ 12 h 30"/>
                <a:gd name="T38" fmla="*/ 15 w 49"/>
                <a:gd name="T39" fmla="*/ 10 h 30"/>
                <a:gd name="T40" fmla="*/ 8 w 49"/>
                <a:gd name="T41" fmla="*/ 5 h 30"/>
                <a:gd name="T42" fmla="*/ 2 w 49"/>
                <a:gd name="T43" fmla="*/ 2 h 30"/>
                <a:gd name="T44" fmla="*/ 1 w 49"/>
                <a:gd name="T45" fmla="*/ 1 h 30"/>
                <a:gd name="T46" fmla="*/ 0 w 49"/>
                <a:gd name="T47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" h="30">
                  <a:moveTo>
                    <a:pt x="0" y="1"/>
                  </a:move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4" y="0"/>
                    <a:pt x="7" y="0"/>
                    <a:pt x="10" y="1"/>
                  </a:cubicBezTo>
                  <a:cubicBezTo>
                    <a:pt x="12" y="1"/>
                    <a:pt x="16" y="3"/>
                    <a:pt x="19" y="5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2" y="7"/>
                    <a:pt x="22" y="8"/>
                    <a:pt x="23" y="9"/>
                  </a:cubicBezTo>
                  <a:cubicBezTo>
                    <a:pt x="24" y="10"/>
                    <a:pt x="26" y="11"/>
                    <a:pt x="27" y="12"/>
                  </a:cubicBezTo>
                  <a:cubicBezTo>
                    <a:pt x="30" y="15"/>
                    <a:pt x="32" y="18"/>
                    <a:pt x="34" y="20"/>
                  </a:cubicBezTo>
                  <a:cubicBezTo>
                    <a:pt x="36" y="22"/>
                    <a:pt x="39" y="24"/>
                    <a:pt x="41" y="25"/>
                  </a:cubicBezTo>
                  <a:cubicBezTo>
                    <a:pt x="43" y="27"/>
                    <a:pt x="45" y="28"/>
                    <a:pt x="47" y="28"/>
                  </a:cubicBezTo>
                  <a:cubicBezTo>
                    <a:pt x="48" y="29"/>
                    <a:pt x="49" y="29"/>
                    <a:pt x="49" y="29"/>
                  </a:cubicBezTo>
                  <a:cubicBezTo>
                    <a:pt x="49" y="29"/>
                    <a:pt x="48" y="29"/>
                    <a:pt x="46" y="30"/>
                  </a:cubicBezTo>
                  <a:cubicBezTo>
                    <a:pt x="45" y="30"/>
                    <a:pt x="42" y="30"/>
                    <a:pt x="39" y="29"/>
                  </a:cubicBezTo>
                  <a:cubicBezTo>
                    <a:pt x="36" y="28"/>
                    <a:pt x="33" y="27"/>
                    <a:pt x="30" y="25"/>
                  </a:cubicBezTo>
                  <a:cubicBezTo>
                    <a:pt x="27" y="23"/>
                    <a:pt x="24" y="20"/>
                    <a:pt x="22" y="17"/>
                  </a:cubicBezTo>
                  <a:cubicBezTo>
                    <a:pt x="21" y="16"/>
                    <a:pt x="19" y="15"/>
                    <a:pt x="18" y="14"/>
                  </a:cubicBezTo>
                  <a:cubicBezTo>
                    <a:pt x="18" y="13"/>
                    <a:pt x="17" y="12"/>
                    <a:pt x="16" y="12"/>
                  </a:cubicBezTo>
                  <a:cubicBezTo>
                    <a:pt x="16" y="11"/>
                    <a:pt x="15" y="11"/>
                    <a:pt x="15" y="10"/>
                  </a:cubicBezTo>
                  <a:cubicBezTo>
                    <a:pt x="12" y="8"/>
                    <a:pt x="10" y="6"/>
                    <a:pt x="8" y="5"/>
                  </a:cubicBezTo>
                  <a:cubicBezTo>
                    <a:pt x="6" y="3"/>
                    <a:pt x="4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5" name="Freeform 636"/>
            <p:cNvSpPr/>
            <p:nvPr/>
          </p:nvSpPr>
          <p:spPr bwMode="auto">
            <a:xfrm>
              <a:off x="10239376" y="-4291013"/>
              <a:ext cx="76200" cy="269875"/>
            </a:xfrm>
            <a:custGeom>
              <a:avLst/>
              <a:gdLst>
                <a:gd name="T0" fmla="*/ 0 w 18"/>
                <a:gd name="T1" fmla="*/ 0 h 64"/>
                <a:gd name="T2" fmla="*/ 1 w 18"/>
                <a:gd name="T3" fmla="*/ 0 h 64"/>
                <a:gd name="T4" fmla="*/ 3 w 18"/>
                <a:gd name="T5" fmla="*/ 1 h 64"/>
                <a:gd name="T6" fmla="*/ 9 w 18"/>
                <a:gd name="T7" fmla="*/ 7 h 64"/>
                <a:gd name="T8" fmla="*/ 13 w 18"/>
                <a:gd name="T9" fmla="*/ 18 h 64"/>
                <a:gd name="T10" fmla="*/ 13 w 18"/>
                <a:gd name="T11" fmla="*/ 20 h 64"/>
                <a:gd name="T12" fmla="*/ 14 w 18"/>
                <a:gd name="T13" fmla="*/ 21 h 64"/>
                <a:gd name="T14" fmla="*/ 14 w 18"/>
                <a:gd name="T15" fmla="*/ 25 h 64"/>
                <a:gd name="T16" fmla="*/ 14 w 18"/>
                <a:gd name="T17" fmla="*/ 31 h 64"/>
                <a:gd name="T18" fmla="*/ 13 w 18"/>
                <a:gd name="T19" fmla="*/ 44 h 64"/>
                <a:gd name="T20" fmla="*/ 14 w 18"/>
                <a:gd name="T21" fmla="*/ 54 h 64"/>
                <a:gd name="T22" fmla="*/ 16 w 18"/>
                <a:gd name="T23" fmla="*/ 61 h 64"/>
                <a:gd name="T24" fmla="*/ 17 w 18"/>
                <a:gd name="T25" fmla="*/ 63 h 64"/>
                <a:gd name="T26" fmla="*/ 18 w 18"/>
                <a:gd name="T27" fmla="*/ 64 h 64"/>
                <a:gd name="T28" fmla="*/ 17 w 18"/>
                <a:gd name="T29" fmla="*/ 63 h 64"/>
                <a:gd name="T30" fmla="*/ 15 w 18"/>
                <a:gd name="T31" fmla="*/ 62 h 64"/>
                <a:gd name="T32" fmla="*/ 10 w 18"/>
                <a:gd name="T33" fmla="*/ 55 h 64"/>
                <a:gd name="T34" fmla="*/ 7 w 18"/>
                <a:gd name="T35" fmla="*/ 44 h 64"/>
                <a:gd name="T36" fmla="*/ 7 w 18"/>
                <a:gd name="T37" fmla="*/ 31 h 64"/>
                <a:gd name="T38" fmla="*/ 7 w 18"/>
                <a:gd name="T39" fmla="*/ 25 h 64"/>
                <a:gd name="T40" fmla="*/ 7 w 18"/>
                <a:gd name="T41" fmla="*/ 22 h 64"/>
                <a:gd name="T42" fmla="*/ 7 w 18"/>
                <a:gd name="T43" fmla="*/ 20 h 64"/>
                <a:gd name="T44" fmla="*/ 7 w 18"/>
                <a:gd name="T45" fmla="*/ 19 h 64"/>
                <a:gd name="T46" fmla="*/ 5 w 18"/>
                <a:gd name="T47" fmla="*/ 9 h 64"/>
                <a:gd name="T48" fmla="*/ 2 w 18"/>
                <a:gd name="T49" fmla="*/ 2 h 64"/>
                <a:gd name="T50" fmla="*/ 0 w 18"/>
                <a:gd name="T51" fmla="*/ 0 h 64"/>
                <a:gd name="T52" fmla="*/ 0 w 18"/>
                <a:gd name="T5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" h="64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1"/>
                    <a:pt x="3" y="1"/>
                  </a:cubicBezTo>
                  <a:cubicBezTo>
                    <a:pt x="4" y="2"/>
                    <a:pt x="7" y="4"/>
                    <a:pt x="9" y="7"/>
                  </a:cubicBezTo>
                  <a:cubicBezTo>
                    <a:pt x="11" y="10"/>
                    <a:pt x="12" y="14"/>
                    <a:pt x="13" y="18"/>
                  </a:cubicBezTo>
                  <a:cubicBezTo>
                    <a:pt x="13" y="19"/>
                    <a:pt x="13" y="19"/>
                    <a:pt x="13" y="20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2"/>
                    <a:pt x="14" y="24"/>
                    <a:pt x="14" y="25"/>
                  </a:cubicBezTo>
                  <a:cubicBezTo>
                    <a:pt x="14" y="27"/>
                    <a:pt x="14" y="29"/>
                    <a:pt x="14" y="31"/>
                  </a:cubicBezTo>
                  <a:cubicBezTo>
                    <a:pt x="14" y="36"/>
                    <a:pt x="13" y="40"/>
                    <a:pt x="13" y="44"/>
                  </a:cubicBezTo>
                  <a:cubicBezTo>
                    <a:pt x="13" y="47"/>
                    <a:pt x="13" y="51"/>
                    <a:pt x="14" y="54"/>
                  </a:cubicBezTo>
                  <a:cubicBezTo>
                    <a:pt x="15" y="57"/>
                    <a:pt x="15" y="59"/>
                    <a:pt x="16" y="61"/>
                  </a:cubicBezTo>
                  <a:cubicBezTo>
                    <a:pt x="17" y="62"/>
                    <a:pt x="17" y="63"/>
                    <a:pt x="17" y="63"/>
                  </a:cubicBezTo>
                  <a:cubicBezTo>
                    <a:pt x="17" y="64"/>
                    <a:pt x="18" y="64"/>
                    <a:pt x="18" y="64"/>
                  </a:cubicBezTo>
                  <a:cubicBezTo>
                    <a:pt x="18" y="64"/>
                    <a:pt x="17" y="64"/>
                    <a:pt x="17" y="63"/>
                  </a:cubicBezTo>
                  <a:cubicBezTo>
                    <a:pt x="16" y="63"/>
                    <a:pt x="16" y="63"/>
                    <a:pt x="15" y="62"/>
                  </a:cubicBezTo>
                  <a:cubicBezTo>
                    <a:pt x="14" y="61"/>
                    <a:pt x="12" y="59"/>
                    <a:pt x="10" y="55"/>
                  </a:cubicBezTo>
                  <a:cubicBezTo>
                    <a:pt x="8" y="52"/>
                    <a:pt x="7" y="48"/>
                    <a:pt x="7" y="44"/>
                  </a:cubicBezTo>
                  <a:cubicBezTo>
                    <a:pt x="6" y="40"/>
                    <a:pt x="6" y="35"/>
                    <a:pt x="7" y="31"/>
                  </a:cubicBezTo>
                  <a:cubicBezTo>
                    <a:pt x="7" y="29"/>
                    <a:pt x="7" y="27"/>
                    <a:pt x="7" y="25"/>
                  </a:cubicBezTo>
                  <a:cubicBezTo>
                    <a:pt x="7" y="24"/>
                    <a:pt x="7" y="23"/>
                    <a:pt x="7" y="22"/>
                  </a:cubicBezTo>
                  <a:cubicBezTo>
                    <a:pt x="7" y="21"/>
                    <a:pt x="7" y="21"/>
                    <a:pt x="7" y="2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15"/>
                    <a:pt x="6" y="12"/>
                    <a:pt x="5" y="9"/>
                  </a:cubicBezTo>
                  <a:cubicBezTo>
                    <a:pt x="4" y="6"/>
                    <a:pt x="3" y="4"/>
                    <a:pt x="2" y="2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6" name="Freeform 637"/>
            <p:cNvSpPr/>
            <p:nvPr/>
          </p:nvSpPr>
          <p:spPr bwMode="auto">
            <a:xfrm>
              <a:off x="9945689" y="-4338638"/>
              <a:ext cx="182563" cy="177800"/>
            </a:xfrm>
            <a:custGeom>
              <a:avLst/>
              <a:gdLst>
                <a:gd name="T0" fmla="*/ 0 w 43"/>
                <a:gd name="T1" fmla="*/ 42 h 42"/>
                <a:gd name="T2" fmla="*/ 1 w 43"/>
                <a:gd name="T3" fmla="*/ 39 h 42"/>
                <a:gd name="T4" fmla="*/ 2 w 43"/>
                <a:gd name="T5" fmla="*/ 36 h 42"/>
                <a:gd name="T6" fmla="*/ 3 w 43"/>
                <a:gd name="T7" fmla="*/ 35 h 42"/>
                <a:gd name="T8" fmla="*/ 4 w 43"/>
                <a:gd name="T9" fmla="*/ 33 h 42"/>
                <a:gd name="T10" fmla="*/ 7 w 43"/>
                <a:gd name="T11" fmla="*/ 29 h 42"/>
                <a:gd name="T12" fmla="*/ 11 w 43"/>
                <a:gd name="T13" fmla="*/ 25 h 42"/>
                <a:gd name="T14" fmla="*/ 19 w 43"/>
                <a:gd name="T15" fmla="*/ 18 h 42"/>
                <a:gd name="T16" fmla="*/ 28 w 43"/>
                <a:gd name="T17" fmla="*/ 12 h 42"/>
                <a:gd name="T18" fmla="*/ 32 w 43"/>
                <a:gd name="T19" fmla="*/ 9 h 42"/>
                <a:gd name="T20" fmla="*/ 36 w 43"/>
                <a:gd name="T21" fmla="*/ 7 h 42"/>
                <a:gd name="T22" fmla="*/ 39 w 43"/>
                <a:gd name="T23" fmla="*/ 4 h 42"/>
                <a:gd name="T24" fmla="*/ 41 w 43"/>
                <a:gd name="T25" fmla="*/ 2 h 42"/>
                <a:gd name="T26" fmla="*/ 43 w 43"/>
                <a:gd name="T27" fmla="*/ 0 h 42"/>
                <a:gd name="T28" fmla="*/ 42 w 43"/>
                <a:gd name="T29" fmla="*/ 3 h 42"/>
                <a:gd name="T30" fmla="*/ 41 w 43"/>
                <a:gd name="T31" fmla="*/ 6 h 42"/>
                <a:gd name="T32" fmla="*/ 40 w 43"/>
                <a:gd name="T33" fmla="*/ 8 h 42"/>
                <a:gd name="T34" fmla="*/ 39 w 43"/>
                <a:gd name="T35" fmla="*/ 10 h 42"/>
                <a:gd name="T36" fmla="*/ 36 w 43"/>
                <a:gd name="T37" fmla="*/ 13 h 42"/>
                <a:gd name="T38" fmla="*/ 32 w 43"/>
                <a:gd name="T39" fmla="*/ 17 h 42"/>
                <a:gd name="T40" fmla="*/ 28 w 43"/>
                <a:gd name="T41" fmla="*/ 21 h 42"/>
                <a:gd name="T42" fmla="*/ 24 w 43"/>
                <a:gd name="T43" fmla="*/ 24 h 42"/>
                <a:gd name="T44" fmla="*/ 19 w 43"/>
                <a:gd name="T45" fmla="*/ 27 h 42"/>
                <a:gd name="T46" fmla="*/ 15 w 43"/>
                <a:gd name="T47" fmla="*/ 30 h 42"/>
                <a:gd name="T48" fmla="*/ 11 w 43"/>
                <a:gd name="T49" fmla="*/ 33 h 42"/>
                <a:gd name="T50" fmla="*/ 7 w 43"/>
                <a:gd name="T51" fmla="*/ 36 h 42"/>
                <a:gd name="T52" fmla="*/ 4 w 43"/>
                <a:gd name="T53" fmla="*/ 38 h 42"/>
                <a:gd name="T54" fmla="*/ 2 w 43"/>
                <a:gd name="T55" fmla="*/ 40 h 42"/>
                <a:gd name="T56" fmla="*/ 0 w 43"/>
                <a:gd name="T5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3" h="42">
                  <a:moveTo>
                    <a:pt x="0" y="42"/>
                  </a:moveTo>
                  <a:cubicBezTo>
                    <a:pt x="0" y="42"/>
                    <a:pt x="0" y="41"/>
                    <a:pt x="1" y="39"/>
                  </a:cubicBezTo>
                  <a:cubicBezTo>
                    <a:pt x="1" y="38"/>
                    <a:pt x="1" y="37"/>
                    <a:pt x="2" y="36"/>
                  </a:cubicBezTo>
                  <a:cubicBezTo>
                    <a:pt x="2" y="36"/>
                    <a:pt x="2" y="35"/>
                    <a:pt x="3" y="35"/>
                  </a:cubicBezTo>
                  <a:cubicBezTo>
                    <a:pt x="3" y="34"/>
                    <a:pt x="4" y="33"/>
                    <a:pt x="4" y="33"/>
                  </a:cubicBezTo>
                  <a:cubicBezTo>
                    <a:pt x="5" y="31"/>
                    <a:pt x="6" y="30"/>
                    <a:pt x="7" y="29"/>
                  </a:cubicBezTo>
                  <a:cubicBezTo>
                    <a:pt x="8" y="28"/>
                    <a:pt x="9" y="26"/>
                    <a:pt x="11" y="25"/>
                  </a:cubicBezTo>
                  <a:cubicBezTo>
                    <a:pt x="13" y="23"/>
                    <a:pt x="16" y="20"/>
                    <a:pt x="19" y="18"/>
                  </a:cubicBezTo>
                  <a:cubicBezTo>
                    <a:pt x="23" y="16"/>
                    <a:pt x="26" y="14"/>
                    <a:pt x="28" y="12"/>
                  </a:cubicBezTo>
                  <a:cubicBezTo>
                    <a:pt x="30" y="11"/>
                    <a:pt x="31" y="10"/>
                    <a:pt x="32" y="9"/>
                  </a:cubicBezTo>
                  <a:cubicBezTo>
                    <a:pt x="34" y="8"/>
                    <a:pt x="35" y="8"/>
                    <a:pt x="36" y="7"/>
                  </a:cubicBezTo>
                  <a:cubicBezTo>
                    <a:pt x="37" y="6"/>
                    <a:pt x="38" y="5"/>
                    <a:pt x="39" y="4"/>
                  </a:cubicBezTo>
                  <a:cubicBezTo>
                    <a:pt x="40" y="4"/>
                    <a:pt x="41" y="3"/>
                    <a:pt x="41" y="2"/>
                  </a:cubicBezTo>
                  <a:cubicBezTo>
                    <a:pt x="42" y="1"/>
                    <a:pt x="43" y="0"/>
                    <a:pt x="43" y="0"/>
                  </a:cubicBezTo>
                  <a:cubicBezTo>
                    <a:pt x="43" y="0"/>
                    <a:pt x="43" y="1"/>
                    <a:pt x="42" y="3"/>
                  </a:cubicBezTo>
                  <a:cubicBezTo>
                    <a:pt x="42" y="4"/>
                    <a:pt x="42" y="5"/>
                    <a:pt x="41" y="6"/>
                  </a:cubicBezTo>
                  <a:cubicBezTo>
                    <a:pt x="41" y="7"/>
                    <a:pt x="41" y="7"/>
                    <a:pt x="40" y="8"/>
                  </a:cubicBezTo>
                  <a:cubicBezTo>
                    <a:pt x="40" y="8"/>
                    <a:pt x="40" y="9"/>
                    <a:pt x="39" y="10"/>
                  </a:cubicBezTo>
                  <a:cubicBezTo>
                    <a:pt x="38" y="11"/>
                    <a:pt x="37" y="12"/>
                    <a:pt x="36" y="13"/>
                  </a:cubicBezTo>
                  <a:cubicBezTo>
                    <a:pt x="35" y="15"/>
                    <a:pt x="34" y="16"/>
                    <a:pt x="32" y="17"/>
                  </a:cubicBezTo>
                  <a:cubicBezTo>
                    <a:pt x="31" y="18"/>
                    <a:pt x="30" y="20"/>
                    <a:pt x="28" y="21"/>
                  </a:cubicBezTo>
                  <a:cubicBezTo>
                    <a:pt x="27" y="22"/>
                    <a:pt x="25" y="23"/>
                    <a:pt x="24" y="24"/>
                  </a:cubicBezTo>
                  <a:cubicBezTo>
                    <a:pt x="22" y="25"/>
                    <a:pt x="21" y="26"/>
                    <a:pt x="19" y="27"/>
                  </a:cubicBezTo>
                  <a:cubicBezTo>
                    <a:pt x="18" y="28"/>
                    <a:pt x="16" y="29"/>
                    <a:pt x="15" y="30"/>
                  </a:cubicBezTo>
                  <a:cubicBezTo>
                    <a:pt x="13" y="31"/>
                    <a:pt x="12" y="32"/>
                    <a:pt x="11" y="33"/>
                  </a:cubicBezTo>
                  <a:cubicBezTo>
                    <a:pt x="9" y="34"/>
                    <a:pt x="8" y="35"/>
                    <a:pt x="7" y="36"/>
                  </a:cubicBezTo>
                  <a:cubicBezTo>
                    <a:pt x="6" y="36"/>
                    <a:pt x="5" y="37"/>
                    <a:pt x="4" y="38"/>
                  </a:cubicBezTo>
                  <a:cubicBezTo>
                    <a:pt x="3" y="39"/>
                    <a:pt x="2" y="39"/>
                    <a:pt x="2" y="40"/>
                  </a:cubicBezTo>
                  <a:cubicBezTo>
                    <a:pt x="1" y="41"/>
                    <a:pt x="0" y="42"/>
                    <a:pt x="0" y="4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Freeform 638"/>
            <p:cNvSpPr/>
            <p:nvPr/>
          </p:nvSpPr>
          <p:spPr bwMode="auto">
            <a:xfrm>
              <a:off x="9831389" y="-4511676"/>
              <a:ext cx="246063" cy="71438"/>
            </a:xfrm>
            <a:custGeom>
              <a:avLst/>
              <a:gdLst>
                <a:gd name="T0" fmla="*/ 0 w 58"/>
                <a:gd name="T1" fmla="*/ 6 h 17"/>
                <a:gd name="T2" fmla="*/ 1 w 58"/>
                <a:gd name="T3" fmla="*/ 6 h 17"/>
                <a:gd name="T4" fmla="*/ 2 w 58"/>
                <a:gd name="T5" fmla="*/ 4 h 17"/>
                <a:gd name="T6" fmla="*/ 9 w 58"/>
                <a:gd name="T7" fmla="*/ 1 h 17"/>
                <a:gd name="T8" fmla="*/ 20 w 58"/>
                <a:gd name="T9" fmla="*/ 0 h 17"/>
                <a:gd name="T10" fmla="*/ 21 w 58"/>
                <a:gd name="T11" fmla="*/ 0 h 17"/>
                <a:gd name="T12" fmla="*/ 23 w 58"/>
                <a:gd name="T13" fmla="*/ 0 h 17"/>
                <a:gd name="T14" fmla="*/ 25 w 58"/>
                <a:gd name="T15" fmla="*/ 1 h 17"/>
                <a:gd name="T16" fmla="*/ 31 w 58"/>
                <a:gd name="T17" fmla="*/ 3 h 17"/>
                <a:gd name="T18" fmla="*/ 36 w 58"/>
                <a:gd name="T19" fmla="*/ 5 h 17"/>
                <a:gd name="T20" fmla="*/ 41 w 58"/>
                <a:gd name="T21" fmla="*/ 7 h 17"/>
                <a:gd name="T22" fmla="*/ 49 w 58"/>
                <a:gd name="T23" fmla="*/ 11 h 17"/>
                <a:gd name="T24" fmla="*/ 56 w 58"/>
                <a:gd name="T25" fmla="*/ 12 h 17"/>
                <a:gd name="T26" fmla="*/ 58 w 58"/>
                <a:gd name="T27" fmla="*/ 13 h 17"/>
                <a:gd name="T28" fmla="*/ 56 w 58"/>
                <a:gd name="T29" fmla="*/ 14 h 17"/>
                <a:gd name="T30" fmla="*/ 49 w 58"/>
                <a:gd name="T31" fmla="*/ 16 h 17"/>
                <a:gd name="T32" fmla="*/ 38 w 58"/>
                <a:gd name="T33" fmla="*/ 16 h 17"/>
                <a:gd name="T34" fmla="*/ 33 w 58"/>
                <a:gd name="T35" fmla="*/ 14 h 17"/>
                <a:gd name="T36" fmla="*/ 28 w 58"/>
                <a:gd name="T37" fmla="*/ 12 h 17"/>
                <a:gd name="T38" fmla="*/ 22 w 58"/>
                <a:gd name="T39" fmla="*/ 10 h 17"/>
                <a:gd name="T40" fmla="*/ 20 w 58"/>
                <a:gd name="T41" fmla="*/ 9 h 17"/>
                <a:gd name="T42" fmla="*/ 18 w 58"/>
                <a:gd name="T43" fmla="*/ 8 h 17"/>
                <a:gd name="T44" fmla="*/ 9 w 58"/>
                <a:gd name="T45" fmla="*/ 6 h 17"/>
                <a:gd name="T46" fmla="*/ 3 w 58"/>
                <a:gd name="T47" fmla="*/ 6 h 17"/>
                <a:gd name="T48" fmla="*/ 1 w 58"/>
                <a:gd name="T49" fmla="*/ 6 h 17"/>
                <a:gd name="T50" fmla="*/ 0 w 58"/>
                <a:gd name="T51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8" h="17">
                  <a:moveTo>
                    <a:pt x="0" y="6"/>
                  </a:moveTo>
                  <a:cubicBezTo>
                    <a:pt x="0" y="6"/>
                    <a:pt x="0" y="6"/>
                    <a:pt x="1" y="6"/>
                  </a:cubicBezTo>
                  <a:cubicBezTo>
                    <a:pt x="1" y="5"/>
                    <a:pt x="1" y="5"/>
                    <a:pt x="2" y="4"/>
                  </a:cubicBezTo>
                  <a:cubicBezTo>
                    <a:pt x="3" y="3"/>
                    <a:pt x="6" y="2"/>
                    <a:pt x="9" y="1"/>
                  </a:cubicBezTo>
                  <a:cubicBezTo>
                    <a:pt x="12" y="0"/>
                    <a:pt x="16" y="0"/>
                    <a:pt x="20" y="0"/>
                  </a:cubicBezTo>
                  <a:cubicBezTo>
                    <a:pt x="20" y="0"/>
                    <a:pt x="21" y="0"/>
                    <a:pt x="21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1"/>
                    <a:pt x="24" y="1"/>
                    <a:pt x="25" y="1"/>
                  </a:cubicBezTo>
                  <a:cubicBezTo>
                    <a:pt x="27" y="2"/>
                    <a:pt x="29" y="2"/>
                    <a:pt x="31" y="3"/>
                  </a:cubicBezTo>
                  <a:cubicBezTo>
                    <a:pt x="33" y="4"/>
                    <a:pt x="35" y="4"/>
                    <a:pt x="36" y="5"/>
                  </a:cubicBezTo>
                  <a:cubicBezTo>
                    <a:pt x="38" y="6"/>
                    <a:pt x="39" y="7"/>
                    <a:pt x="41" y="7"/>
                  </a:cubicBezTo>
                  <a:cubicBezTo>
                    <a:pt x="44" y="9"/>
                    <a:pt x="47" y="10"/>
                    <a:pt x="49" y="11"/>
                  </a:cubicBezTo>
                  <a:cubicBezTo>
                    <a:pt x="52" y="12"/>
                    <a:pt x="54" y="12"/>
                    <a:pt x="56" y="12"/>
                  </a:cubicBezTo>
                  <a:cubicBezTo>
                    <a:pt x="57" y="13"/>
                    <a:pt x="58" y="13"/>
                    <a:pt x="58" y="13"/>
                  </a:cubicBezTo>
                  <a:cubicBezTo>
                    <a:pt x="58" y="13"/>
                    <a:pt x="58" y="14"/>
                    <a:pt x="56" y="14"/>
                  </a:cubicBezTo>
                  <a:cubicBezTo>
                    <a:pt x="54" y="15"/>
                    <a:pt x="52" y="16"/>
                    <a:pt x="49" y="16"/>
                  </a:cubicBezTo>
                  <a:cubicBezTo>
                    <a:pt x="46" y="17"/>
                    <a:pt x="42" y="16"/>
                    <a:pt x="38" y="16"/>
                  </a:cubicBezTo>
                  <a:cubicBezTo>
                    <a:pt x="37" y="15"/>
                    <a:pt x="35" y="15"/>
                    <a:pt x="33" y="14"/>
                  </a:cubicBezTo>
                  <a:cubicBezTo>
                    <a:pt x="31" y="14"/>
                    <a:pt x="29" y="13"/>
                    <a:pt x="28" y="12"/>
                  </a:cubicBezTo>
                  <a:cubicBezTo>
                    <a:pt x="26" y="12"/>
                    <a:pt x="24" y="11"/>
                    <a:pt x="22" y="10"/>
                  </a:cubicBezTo>
                  <a:cubicBezTo>
                    <a:pt x="22" y="10"/>
                    <a:pt x="21" y="10"/>
                    <a:pt x="20" y="9"/>
                  </a:cubicBezTo>
                  <a:cubicBezTo>
                    <a:pt x="19" y="9"/>
                    <a:pt x="19" y="9"/>
                    <a:pt x="18" y="8"/>
                  </a:cubicBezTo>
                  <a:cubicBezTo>
                    <a:pt x="15" y="7"/>
                    <a:pt x="12" y="7"/>
                    <a:pt x="9" y="6"/>
                  </a:cubicBezTo>
                  <a:cubicBezTo>
                    <a:pt x="7" y="6"/>
                    <a:pt x="4" y="6"/>
                    <a:pt x="3" y="6"/>
                  </a:cubicBezTo>
                  <a:cubicBezTo>
                    <a:pt x="2" y="6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8" name="Freeform 639"/>
            <p:cNvSpPr/>
            <p:nvPr/>
          </p:nvSpPr>
          <p:spPr bwMode="auto">
            <a:xfrm>
              <a:off x="9988551" y="-4787901"/>
              <a:ext cx="174625" cy="220663"/>
            </a:xfrm>
            <a:custGeom>
              <a:avLst/>
              <a:gdLst>
                <a:gd name="T0" fmla="*/ 0 w 41"/>
                <a:gd name="T1" fmla="*/ 0 h 52"/>
                <a:gd name="T2" fmla="*/ 0 w 41"/>
                <a:gd name="T3" fmla="*/ 0 h 52"/>
                <a:gd name="T4" fmla="*/ 3 w 41"/>
                <a:gd name="T5" fmla="*/ 0 h 52"/>
                <a:gd name="T6" fmla="*/ 10 w 41"/>
                <a:gd name="T7" fmla="*/ 3 h 52"/>
                <a:gd name="T8" fmla="*/ 20 w 41"/>
                <a:gd name="T9" fmla="*/ 10 h 52"/>
                <a:gd name="T10" fmla="*/ 24 w 41"/>
                <a:gd name="T11" fmla="*/ 15 h 52"/>
                <a:gd name="T12" fmla="*/ 28 w 41"/>
                <a:gd name="T13" fmla="*/ 21 h 52"/>
                <a:gd name="T14" fmla="*/ 32 w 41"/>
                <a:gd name="T15" fmla="*/ 33 h 52"/>
                <a:gd name="T16" fmla="*/ 34 w 41"/>
                <a:gd name="T17" fmla="*/ 39 h 52"/>
                <a:gd name="T18" fmla="*/ 35 w 41"/>
                <a:gd name="T19" fmla="*/ 43 h 52"/>
                <a:gd name="T20" fmla="*/ 39 w 41"/>
                <a:gd name="T21" fmla="*/ 50 h 52"/>
                <a:gd name="T22" fmla="*/ 41 w 41"/>
                <a:gd name="T23" fmla="*/ 52 h 52"/>
                <a:gd name="T24" fmla="*/ 40 w 41"/>
                <a:gd name="T25" fmla="*/ 52 h 52"/>
                <a:gd name="T26" fmla="*/ 38 w 41"/>
                <a:gd name="T27" fmla="*/ 51 h 52"/>
                <a:gd name="T28" fmla="*/ 32 w 41"/>
                <a:gd name="T29" fmla="*/ 46 h 52"/>
                <a:gd name="T30" fmla="*/ 29 w 41"/>
                <a:gd name="T31" fmla="*/ 41 h 52"/>
                <a:gd name="T32" fmla="*/ 26 w 41"/>
                <a:gd name="T33" fmla="*/ 36 h 52"/>
                <a:gd name="T34" fmla="*/ 21 w 41"/>
                <a:gd name="T35" fmla="*/ 24 h 52"/>
                <a:gd name="T36" fmla="*/ 18 w 41"/>
                <a:gd name="T37" fmla="*/ 19 h 52"/>
                <a:gd name="T38" fmla="*/ 15 w 41"/>
                <a:gd name="T39" fmla="*/ 14 h 52"/>
                <a:gd name="T40" fmla="*/ 12 w 41"/>
                <a:gd name="T41" fmla="*/ 10 h 52"/>
                <a:gd name="T42" fmla="*/ 8 w 41"/>
                <a:gd name="T43" fmla="*/ 7 h 52"/>
                <a:gd name="T44" fmla="*/ 2 w 41"/>
                <a:gd name="T45" fmla="*/ 2 h 52"/>
                <a:gd name="T46" fmla="*/ 0 w 41"/>
                <a:gd name="T4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5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5" y="1"/>
                    <a:pt x="7" y="1"/>
                    <a:pt x="10" y="3"/>
                  </a:cubicBezTo>
                  <a:cubicBezTo>
                    <a:pt x="13" y="4"/>
                    <a:pt x="17" y="7"/>
                    <a:pt x="20" y="10"/>
                  </a:cubicBezTo>
                  <a:cubicBezTo>
                    <a:pt x="22" y="11"/>
                    <a:pt x="23" y="13"/>
                    <a:pt x="24" y="15"/>
                  </a:cubicBezTo>
                  <a:cubicBezTo>
                    <a:pt x="26" y="17"/>
                    <a:pt x="27" y="19"/>
                    <a:pt x="28" y="21"/>
                  </a:cubicBezTo>
                  <a:cubicBezTo>
                    <a:pt x="30" y="25"/>
                    <a:pt x="31" y="30"/>
                    <a:pt x="32" y="33"/>
                  </a:cubicBezTo>
                  <a:cubicBezTo>
                    <a:pt x="32" y="35"/>
                    <a:pt x="33" y="37"/>
                    <a:pt x="34" y="39"/>
                  </a:cubicBezTo>
                  <a:cubicBezTo>
                    <a:pt x="34" y="40"/>
                    <a:pt x="35" y="42"/>
                    <a:pt x="35" y="43"/>
                  </a:cubicBezTo>
                  <a:cubicBezTo>
                    <a:pt x="37" y="46"/>
                    <a:pt x="38" y="48"/>
                    <a:pt x="39" y="50"/>
                  </a:cubicBezTo>
                  <a:cubicBezTo>
                    <a:pt x="40" y="51"/>
                    <a:pt x="41" y="52"/>
                    <a:pt x="41" y="52"/>
                  </a:cubicBezTo>
                  <a:cubicBezTo>
                    <a:pt x="41" y="52"/>
                    <a:pt x="41" y="52"/>
                    <a:pt x="40" y="52"/>
                  </a:cubicBezTo>
                  <a:cubicBezTo>
                    <a:pt x="40" y="52"/>
                    <a:pt x="39" y="51"/>
                    <a:pt x="38" y="51"/>
                  </a:cubicBezTo>
                  <a:cubicBezTo>
                    <a:pt x="36" y="50"/>
                    <a:pt x="34" y="48"/>
                    <a:pt x="32" y="46"/>
                  </a:cubicBezTo>
                  <a:cubicBezTo>
                    <a:pt x="31" y="44"/>
                    <a:pt x="30" y="43"/>
                    <a:pt x="29" y="41"/>
                  </a:cubicBezTo>
                  <a:cubicBezTo>
                    <a:pt x="28" y="39"/>
                    <a:pt x="27" y="37"/>
                    <a:pt x="26" y="36"/>
                  </a:cubicBezTo>
                  <a:cubicBezTo>
                    <a:pt x="24" y="32"/>
                    <a:pt x="23" y="28"/>
                    <a:pt x="21" y="24"/>
                  </a:cubicBezTo>
                  <a:cubicBezTo>
                    <a:pt x="20" y="22"/>
                    <a:pt x="19" y="21"/>
                    <a:pt x="18" y="19"/>
                  </a:cubicBezTo>
                  <a:cubicBezTo>
                    <a:pt x="17" y="17"/>
                    <a:pt x="16" y="16"/>
                    <a:pt x="15" y="14"/>
                  </a:cubicBezTo>
                  <a:cubicBezTo>
                    <a:pt x="14" y="13"/>
                    <a:pt x="13" y="11"/>
                    <a:pt x="12" y="10"/>
                  </a:cubicBezTo>
                  <a:cubicBezTo>
                    <a:pt x="10" y="9"/>
                    <a:pt x="9" y="8"/>
                    <a:pt x="8" y="7"/>
                  </a:cubicBezTo>
                  <a:cubicBezTo>
                    <a:pt x="6" y="4"/>
                    <a:pt x="4" y="3"/>
                    <a:pt x="2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9" name="Freeform 640"/>
            <p:cNvSpPr/>
            <p:nvPr/>
          </p:nvSpPr>
          <p:spPr bwMode="auto">
            <a:xfrm>
              <a:off x="10247314" y="-4841876"/>
              <a:ext cx="80963" cy="282575"/>
            </a:xfrm>
            <a:custGeom>
              <a:avLst/>
              <a:gdLst>
                <a:gd name="T0" fmla="*/ 13 w 19"/>
                <a:gd name="T1" fmla="*/ 0 h 67"/>
                <a:gd name="T2" fmla="*/ 14 w 19"/>
                <a:gd name="T3" fmla="*/ 3 h 67"/>
                <a:gd name="T4" fmla="*/ 17 w 19"/>
                <a:gd name="T5" fmla="*/ 11 h 67"/>
                <a:gd name="T6" fmla="*/ 18 w 19"/>
                <a:gd name="T7" fmla="*/ 16 h 67"/>
                <a:gd name="T8" fmla="*/ 19 w 19"/>
                <a:gd name="T9" fmla="*/ 23 h 67"/>
                <a:gd name="T10" fmla="*/ 18 w 19"/>
                <a:gd name="T11" fmla="*/ 30 h 67"/>
                <a:gd name="T12" fmla="*/ 16 w 19"/>
                <a:gd name="T13" fmla="*/ 33 h 67"/>
                <a:gd name="T14" fmla="*/ 15 w 19"/>
                <a:gd name="T15" fmla="*/ 35 h 67"/>
                <a:gd name="T16" fmla="*/ 14 w 19"/>
                <a:gd name="T17" fmla="*/ 36 h 67"/>
                <a:gd name="T18" fmla="*/ 11 w 19"/>
                <a:gd name="T19" fmla="*/ 42 h 67"/>
                <a:gd name="T20" fmla="*/ 7 w 19"/>
                <a:gd name="T21" fmla="*/ 47 h 67"/>
                <a:gd name="T22" fmla="*/ 4 w 19"/>
                <a:gd name="T23" fmla="*/ 57 h 67"/>
                <a:gd name="T24" fmla="*/ 3 w 19"/>
                <a:gd name="T25" fmla="*/ 64 h 67"/>
                <a:gd name="T26" fmla="*/ 3 w 19"/>
                <a:gd name="T27" fmla="*/ 66 h 67"/>
                <a:gd name="T28" fmla="*/ 3 w 19"/>
                <a:gd name="T29" fmla="*/ 67 h 67"/>
                <a:gd name="T30" fmla="*/ 3 w 19"/>
                <a:gd name="T31" fmla="*/ 67 h 67"/>
                <a:gd name="T32" fmla="*/ 2 w 19"/>
                <a:gd name="T33" fmla="*/ 64 h 67"/>
                <a:gd name="T34" fmla="*/ 0 w 19"/>
                <a:gd name="T35" fmla="*/ 61 h 67"/>
                <a:gd name="T36" fmla="*/ 0 w 19"/>
                <a:gd name="T37" fmla="*/ 56 h 67"/>
                <a:gd name="T38" fmla="*/ 0 w 19"/>
                <a:gd name="T39" fmla="*/ 50 h 67"/>
                <a:gd name="T40" fmla="*/ 2 w 19"/>
                <a:gd name="T41" fmla="*/ 44 h 67"/>
                <a:gd name="T42" fmla="*/ 5 w 19"/>
                <a:gd name="T43" fmla="*/ 38 h 67"/>
                <a:gd name="T44" fmla="*/ 8 w 19"/>
                <a:gd name="T45" fmla="*/ 33 h 67"/>
                <a:gd name="T46" fmla="*/ 9 w 19"/>
                <a:gd name="T47" fmla="*/ 31 h 67"/>
                <a:gd name="T48" fmla="*/ 10 w 19"/>
                <a:gd name="T49" fmla="*/ 30 h 67"/>
                <a:gd name="T50" fmla="*/ 11 w 19"/>
                <a:gd name="T51" fmla="*/ 28 h 67"/>
                <a:gd name="T52" fmla="*/ 12 w 19"/>
                <a:gd name="T53" fmla="*/ 22 h 67"/>
                <a:gd name="T54" fmla="*/ 13 w 19"/>
                <a:gd name="T55" fmla="*/ 11 h 67"/>
                <a:gd name="T56" fmla="*/ 13 w 19"/>
                <a:gd name="T57" fmla="*/ 3 h 67"/>
                <a:gd name="T58" fmla="*/ 13 w 19"/>
                <a:gd name="T5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9" h="67">
                  <a:moveTo>
                    <a:pt x="13" y="0"/>
                  </a:moveTo>
                  <a:cubicBezTo>
                    <a:pt x="13" y="0"/>
                    <a:pt x="13" y="1"/>
                    <a:pt x="14" y="3"/>
                  </a:cubicBezTo>
                  <a:cubicBezTo>
                    <a:pt x="15" y="5"/>
                    <a:pt x="16" y="7"/>
                    <a:pt x="17" y="11"/>
                  </a:cubicBezTo>
                  <a:cubicBezTo>
                    <a:pt x="17" y="12"/>
                    <a:pt x="18" y="14"/>
                    <a:pt x="18" y="16"/>
                  </a:cubicBezTo>
                  <a:cubicBezTo>
                    <a:pt x="18" y="18"/>
                    <a:pt x="19" y="20"/>
                    <a:pt x="19" y="23"/>
                  </a:cubicBezTo>
                  <a:cubicBezTo>
                    <a:pt x="19" y="25"/>
                    <a:pt x="18" y="27"/>
                    <a:pt x="18" y="30"/>
                  </a:cubicBezTo>
                  <a:cubicBezTo>
                    <a:pt x="17" y="31"/>
                    <a:pt x="17" y="32"/>
                    <a:pt x="16" y="33"/>
                  </a:cubicBezTo>
                  <a:cubicBezTo>
                    <a:pt x="16" y="34"/>
                    <a:pt x="16" y="34"/>
                    <a:pt x="15" y="35"/>
                  </a:cubicBezTo>
                  <a:cubicBezTo>
                    <a:pt x="15" y="35"/>
                    <a:pt x="15" y="36"/>
                    <a:pt x="14" y="36"/>
                  </a:cubicBezTo>
                  <a:cubicBezTo>
                    <a:pt x="13" y="39"/>
                    <a:pt x="12" y="40"/>
                    <a:pt x="11" y="42"/>
                  </a:cubicBezTo>
                  <a:cubicBezTo>
                    <a:pt x="9" y="44"/>
                    <a:pt x="8" y="45"/>
                    <a:pt x="7" y="47"/>
                  </a:cubicBezTo>
                  <a:cubicBezTo>
                    <a:pt x="6" y="50"/>
                    <a:pt x="5" y="53"/>
                    <a:pt x="4" y="57"/>
                  </a:cubicBezTo>
                  <a:cubicBezTo>
                    <a:pt x="3" y="60"/>
                    <a:pt x="3" y="62"/>
                    <a:pt x="3" y="64"/>
                  </a:cubicBezTo>
                  <a:cubicBezTo>
                    <a:pt x="3" y="65"/>
                    <a:pt x="3" y="66"/>
                    <a:pt x="3" y="66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2" y="66"/>
                    <a:pt x="2" y="65"/>
                    <a:pt x="2" y="64"/>
                  </a:cubicBezTo>
                  <a:cubicBezTo>
                    <a:pt x="1" y="64"/>
                    <a:pt x="1" y="62"/>
                    <a:pt x="0" y="61"/>
                  </a:cubicBezTo>
                  <a:cubicBezTo>
                    <a:pt x="0" y="60"/>
                    <a:pt x="0" y="58"/>
                    <a:pt x="0" y="56"/>
                  </a:cubicBezTo>
                  <a:cubicBezTo>
                    <a:pt x="0" y="54"/>
                    <a:pt x="0" y="52"/>
                    <a:pt x="0" y="50"/>
                  </a:cubicBezTo>
                  <a:cubicBezTo>
                    <a:pt x="0" y="48"/>
                    <a:pt x="1" y="46"/>
                    <a:pt x="2" y="44"/>
                  </a:cubicBezTo>
                  <a:cubicBezTo>
                    <a:pt x="2" y="42"/>
                    <a:pt x="3" y="40"/>
                    <a:pt x="5" y="38"/>
                  </a:cubicBezTo>
                  <a:cubicBezTo>
                    <a:pt x="6" y="36"/>
                    <a:pt x="7" y="34"/>
                    <a:pt x="8" y="33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10" y="30"/>
                  </a:cubicBezTo>
                  <a:cubicBezTo>
                    <a:pt x="10" y="29"/>
                    <a:pt x="10" y="28"/>
                    <a:pt x="11" y="28"/>
                  </a:cubicBezTo>
                  <a:cubicBezTo>
                    <a:pt x="11" y="26"/>
                    <a:pt x="12" y="24"/>
                    <a:pt x="12" y="22"/>
                  </a:cubicBezTo>
                  <a:cubicBezTo>
                    <a:pt x="13" y="18"/>
                    <a:pt x="13" y="15"/>
                    <a:pt x="13" y="11"/>
                  </a:cubicBezTo>
                  <a:cubicBezTo>
                    <a:pt x="13" y="8"/>
                    <a:pt x="13" y="5"/>
                    <a:pt x="13" y="3"/>
                  </a:cubicBezTo>
                  <a:cubicBezTo>
                    <a:pt x="12" y="1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0" name="Freeform 641"/>
            <p:cNvSpPr/>
            <p:nvPr/>
          </p:nvSpPr>
          <p:spPr bwMode="auto">
            <a:xfrm>
              <a:off x="10331451" y="-4316413"/>
              <a:ext cx="136525" cy="165100"/>
            </a:xfrm>
            <a:custGeom>
              <a:avLst/>
              <a:gdLst>
                <a:gd name="T0" fmla="*/ 0 w 32"/>
                <a:gd name="T1" fmla="*/ 0 h 39"/>
                <a:gd name="T2" fmla="*/ 1 w 32"/>
                <a:gd name="T3" fmla="*/ 1 h 39"/>
                <a:gd name="T4" fmla="*/ 5 w 32"/>
                <a:gd name="T5" fmla="*/ 6 h 39"/>
                <a:gd name="T6" fmla="*/ 16 w 32"/>
                <a:gd name="T7" fmla="*/ 19 h 39"/>
                <a:gd name="T8" fmla="*/ 21 w 32"/>
                <a:gd name="T9" fmla="*/ 27 h 39"/>
                <a:gd name="T10" fmla="*/ 26 w 32"/>
                <a:gd name="T11" fmla="*/ 34 h 39"/>
                <a:gd name="T12" fmla="*/ 30 w 32"/>
                <a:gd name="T13" fmla="*/ 37 h 39"/>
                <a:gd name="T14" fmla="*/ 32 w 32"/>
                <a:gd name="T15" fmla="*/ 39 h 39"/>
                <a:gd name="T16" fmla="*/ 31 w 32"/>
                <a:gd name="T17" fmla="*/ 38 h 39"/>
                <a:gd name="T18" fmla="*/ 30 w 32"/>
                <a:gd name="T19" fmla="*/ 38 h 39"/>
                <a:gd name="T20" fmla="*/ 25 w 32"/>
                <a:gd name="T21" fmla="*/ 34 h 39"/>
                <a:gd name="T22" fmla="*/ 20 w 32"/>
                <a:gd name="T23" fmla="*/ 28 h 39"/>
                <a:gd name="T24" fmla="*/ 14 w 32"/>
                <a:gd name="T25" fmla="*/ 21 h 39"/>
                <a:gd name="T26" fmla="*/ 4 w 32"/>
                <a:gd name="T27" fmla="*/ 7 h 39"/>
                <a:gd name="T28" fmla="*/ 1 w 32"/>
                <a:gd name="T29" fmla="*/ 2 h 39"/>
                <a:gd name="T30" fmla="*/ 0 w 32"/>
                <a:gd name="T3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" h="39">
                  <a:moveTo>
                    <a:pt x="0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2" y="2"/>
                    <a:pt x="4" y="4"/>
                    <a:pt x="5" y="6"/>
                  </a:cubicBezTo>
                  <a:cubicBezTo>
                    <a:pt x="8" y="9"/>
                    <a:pt x="12" y="14"/>
                    <a:pt x="16" y="19"/>
                  </a:cubicBezTo>
                  <a:cubicBezTo>
                    <a:pt x="18" y="22"/>
                    <a:pt x="20" y="25"/>
                    <a:pt x="21" y="27"/>
                  </a:cubicBezTo>
                  <a:cubicBezTo>
                    <a:pt x="23" y="30"/>
                    <a:pt x="25" y="32"/>
                    <a:pt x="26" y="34"/>
                  </a:cubicBezTo>
                  <a:cubicBezTo>
                    <a:pt x="28" y="35"/>
                    <a:pt x="29" y="37"/>
                    <a:pt x="30" y="37"/>
                  </a:cubicBezTo>
                  <a:cubicBezTo>
                    <a:pt x="31" y="38"/>
                    <a:pt x="32" y="39"/>
                    <a:pt x="32" y="39"/>
                  </a:cubicBezTo>
                  <a:cubicBezTo>
                    <a:pt x="32" y="39"/>
                    <a:pt x="32" y="38"/>
                    <a:pt x="31" y="38"/>
                  </a:cubicBezTo>
                  <a:cubicBezTo>
                    <a:pt x="31" y="38"/>
                    <a:pt x="31" y="38"/>
                    <a:pt x="30" y="38"/>
                  </a:cubicBezTo>
                  <a:cubicBezTo>
                    <a:pt x="29" y="37"/>
                    <a:pt x="27" y="36"/>
                    <a:pt x="25" y="34"/>
                  </a:cubicBezTo>
                  <a:cubicBezTo>
                    <a:pt x="23" y="33"/>
                    <a:pt x="21" y="31"/>
                    <a:pt x="20" y="28"/>
                  </a:cubicBezTo>
                  <a:cubicBezTo>
                    <a:pt x="18" y="26"/>
                    <a:pt x="16" y="23"/>
                    <a:pt x="14" y="21"/>
                  </a:cubicBezTo>
                  <a:cubicBezTo>
                    <a:pt x="10" y="16"/>
                    <a:pt x="7" y="11"/>
                    <a:pt x="4" y="7"/>
                  </a:cubicBezTo>
                  <a:cubicBezTo>
                    <a:pt x="3" y="5"/>
                    <a:pt x="2" y="3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Freeform 642"/>
            <p:cNvSpPr/>
            <p:nvPr/>
          </p:nvSpPr>
          <p:spPr bwMode="auto">
            <a:xfrm>
              <a:off x="10374314" y="-4440238"/>
              <a:ext cx="169863" cy="38100"/>
            </a:xfrm>
            <a:custGeom>
              <a:avLst/>
              <a:gdLst>
                <a:gd name="T0" fmla="*/ 0 w 40"/>
                <a:gd name="T1" fmla="*/ 3 h 9"/>
                <a:gd name="T2" fmla="*/ 0 w 40"/>
                <a:gd name="T3" fmla="*/ 2 h 9"/>
                <a:gd name="T4" fmla="*/ 1 w 40"/>
                <a:gd name="T5" fmla="*/ 2 h 9"/>
                <a:gd name="T6" fmla="*/ 6 w 40"/>
                <a:gd name="T7" fmla="*/ 0 h 9"/>
                <a:gd name="T8" fmla="*/ 13 w 40"/>
                <a:gd name="T9" fmla="*/ 1 h 9"/>
                <a:gd name="T10" fmla="*/ 17 w 40"/>
                <a:gd name="T11" fmla="*/ 2 h 9"/>
                <a:gd name="T12" fmla="*/ 21 w 40"/>
                <a:gd name="T13" fmla="*/ 4 h 9"/>
                <a:gd name="T14" fmla="*/ 28 w 40"/>
                <a:gd name="T15" fmla="*/ 7 h 9"/>
                <a:gd name="T16" fmla="*/ 34 w 40"/>
                <a:gd name="T17" fmla="*/ 8 h 9"/>
                <a:gd name="T18" fmla="*/ 38 w 40"/>
                <a:gd name="T19" fmla="*/ 7 h 9"/>
                <a:gd name="T20" fmla="*/ 40 w 40"/>
                <a:gd name="T21" fmla="*/ 7 h 9"/>
                <a:gd name="T22" fmla="*/ 40 w 40"/>
                <a:gd name="T23" fmla="*/ 7 h 9"/>
                <a:gd name="T24" fmla="*/ 39 w 40"/>
                <a:gd name="T25" fmla="*/ 8 h 9"/>
                <a:gd name="T26" fmla="*/ 34 w 40"/>
                <a:gd name="T27" fmla="*/ 9 h 9"/>
                <a:gd name="T28" fmla="*/ 27 w 40"/>
                <a:gd name="T29" fmla="*/ 9 h 9"/>
                <a:gd name="T30" fmla="*/ 20 w 40"/>
                <a:gd name="T31" fmla="*/ 6 h 9"/>
                <a:gd name="T32" fmla="*/ 16 w 40"/>
                <a:gd name="T33" fmla="*/ 4 h 9"/>
                <a:gd name="T34" fmla="*/ 13 w 40"/>
                <a:gd name="T35" fmla="*/ 3 h 9"/>
                <a:gd name="T36" fmla="*/ 6 w 40"/>
                <a:gd name="T37" fmla="*/ 2 h 9"/>
                <a:gd name="T38" fmla="*/ 2 w 40"/>
                <a:gd name="T39" fmla="*/ 2 h 9"/>
                <a:gd name="T40" fmla="*/ 0 w 40"/>
                <a:gd name="T4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9">
                  <a:moveTo>
                    <a:pt x="0" y="3"/>
                  </a:moveTo>
                  <a:cubicBezTo>
                    <a:pt x="0" y="3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4" y="0"/>
                    <a:pt x="6" y="0"/>
                  </a:cubicBezTo>
                  <a:cubicBezTo>
                    <a:pt x="8" y="0"/>
                    <a:pt x="11" y="0"/>
                    <a:pt x="13" y="1"/>
                  </a:cubicBezTo>
                  <a:cubicBezTo>
                    <a:pt x="14" y="1"/>
                    <a:pt x="16" y="2"/>
                    <a:pt x="17" y="2"/>
                  </a:cubicBezTo>
                  <a:cubicBezTo>
                    <a:pt x="18" y="3"/>
                    <a:pt x="19" y="3"/>
                    <a:pt x="21" y="4"/>
                  </a:cubicBezTo>
                  <a:cubicBezTo>
                    <a:pt x="23" y="5"/>
                    <a:pt x="25" y="6"/>
                    <a:pt x="28" y="7"/>
                  </a:cubicBezTo>
                  <a:cubicBezTo>
                    <a:pt x="30" y="7"/>
                    <a:pt x="32" y="8"/>
                    <a:pt x="34" y="8"/>
                  </a:cubicBezTo>
                  <a:cubicBezTo>
                    <a:pt x="36" y="8"/>
                    <a:pt x="37" y="8"/>
                    <a:pt x="38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39" y="8"/>
                    <a:pt x="39" y="8"/>
                  </a:cubicBezTo>
                  <a:cubicBezTo>
                    <a:pt x="38" y="8"/>
                    <a:pt x="36" y="9"/>
                    <a:pt x="34" y="9"/>
                  </a:cubicBezTo>
                  <a:cubicBezTo>
                    <a:pt x="32" y="9"/>
                    <a:pt x="29" y="9"/>
                    <a:pt x="27" y="9"/>
                  </a:cubicBezTo>
                  <a:cubicBezTo>
                    <a:pt x="24" y="8"/>
                    <a:pt x="22" y="7"/>
                    <a:pt x="20" y="6"/>
                  </a:cubicBezTo>
                  <a:cubicBezTo>
                    <a:pt x="18" y="5"/>
                    <a:pt x="17" y="5"/>
                    <a:pt x="16" y="4"/>
                  </a:cubicBezTo>
                  <a:cubicBezTo>
                    <a:pt x="15" y="4"/>
                    <a:pt x="14" y="3"/>
                    <a:pt x="13" y="3"/>
                  </a:cubicBezTo>
                  <a:cubicBezTo>
                    <a:pt x="10" y="2"/>
                    <a:pt x="8" y="2"/>
                    <a:pt x="6" y="2"/>
                  </a:cubicBezTo>
                  <a:cubicBezTo>
                    <a:pt x="4" y="2"/>
                    <a:pt x="3" y="2"/>
                    <a:pt x="2" y="2"/>
                  </a:cubicBezTo>
                  <a:cubicBezTo>
                    <a:pt x="1" y="2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2" name="Freeform 643"/>
            <p:cNvSpPr/>
            <p:nvPr/>
          </p:nvSpPr>
          <p:spPr bwMode="auto">
            <a:xfrm>
              <a:off x="10306051" y="-4681538"/>
              <a:ext cx="144463" cy="165100"/>
            </a:xfrm>
            <a:custGeom>
              <a:avLst/>
              <a:gdLst>
                <a:gd name="T0" fmla="*/ 34 w 34"/>
                <a:gd name="T1" fmla="*/ 0 h 39"/>
                <a:gd name="T2" fmla="*/ 32 w 34"/>
                <a:gd name="T3" fmla="*/ 1 h 39"/>
                <a:gd name="T4" fmla="*/ 27 w 34"/>
                <a:gd name="T5" fmla="*/ 5 h 39"/>
                <a:gd name="T6" fmla="*/ 23 w 34"/>
                <a:gd name="T7" fmla="*/ 13 h 39"/>
                <a:gd name="T8" fmla="*/ 23 w 34"/>
                <a:gd name="T9" fmla="*/ 17 h 39"/>
                <a:gd name="T10" fmla="*/ 21 w 34"/>
                <a:gd name="T11" fmla="*/ 22 h 39"/>
                <a:gd name="T12" fmla="*/ 17 w 34"/>
                <a:gd name="T13" fmla="*/ 26 h 39"/>
                <a:gd name="T14" fmla="*/ 12 w 34"/>
                <a:gd name="T15" fmla="*/ 28 h 39"/>
                <a:gd name="T16" fmla="*/ 5 w 34"/>
                <a:gd name="T17" fmla="*/ 32 h 39"/>
                <a:gd name="T18" fmla="*/ 1 w 34"/>
                <a:gd name="T19" fmla="*/ 37 h 39"/>
                <a:gd name="T20" fmla="*/ 0 w 34"/>
                <a:gd name="T21" fmla="*/ 39 h 39"/>
                <a:gd name="T22" fmla="*/ 0 w 34"/>
                <a:gd name="T23" fmla="*/ 38 h 39"/>
                <a:gd name="T24" fmla="*/ 1 w 34"/>
                <a:gd name="T25" fmla="*/ 36 h 39"/>
                <a:gd name="T26" fmla="*/ 4 w 34"/>
                <a:gd name="T27" fmla="*/ 31 h 39"/>
                <a:gd name="T28" fmla="*/ 11 w 34"/>
                <a:gd name="T29" fmla="*/ 26 h 39"/>
                <a:gd name="T30" fmla="*/ 16 w 34"/>
                <a:gd name="T31" fmla="*/ 24 h 39"/>
                <a:gd name="T32" fmla="*/ 19 w 34"/>
                <a:gd name="T33" fmla="*/ 21 h 39"/>
                <a:gd name="T34" fmla="*/ 20 w 34"/>
                <a:gd name="T35" fmla="*/ 17 h 39"/>
                <a:gd name="T36" fmla="*/ 21 w 34"/>
                <a:gd name="T37" fmla="*/ 12 h 39"/>
                <a:gd name="T38" fmla="*/ 26 w 34"/>
                <a:gd name="T39" fmla="*/ 4 h 39"/>
                <a:gd name="T40" fmla="*/ 32 w 34"/>
                <a:gd name="T41" fmla="*/ 1 h 39"/>
                <a:gd name="T42" fmla="*/ 33 w 34"/>
                <a:gd name="T43" fmla="*/ 0 h 39"/>
                <a:gd name="T44" fmla="*/ 34 w 34"/>
                <a:gd name="T4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39">
                  <a:moveTo>
                    <a:pt x="34" y="0"/>
                  </a:moveTo>
                  <a:cubicBezTo>
                    <a:pt x="34" y="0"/>
                    <a:pt x="33" y="0"/>
                    <a:pt x="32" y="1"/>
                  </a:cubicBezTo>
                  <a:cubicBezTo>
                    <a:pt x="31" y="2"/>
                    <a:pt x="29" y="3"/>
                    <a:pt x="27" y="5"/>
                  </a:cubicBezTo>
                  <a:cubicBezTo>
                    <a:pt x="26" y="7"/>
                    <a:pt x="24" y="10"/>
                    <a:pt x="23" y="13"/>
                  </a:cubicBezTo>
                  <a:cubicBezTo>
                    <a:pt x="23" y="14"/>
                    <a:pt x="23" y="15"/>
                    <a:pt x="23" y="17"/>
                  </a:cubicBezTo>
                  <a:cubicBezTo>
                    <a:pt x="22" y="19"/>
                    <a:pt x="22" y="21"/>
                    <a:pt x="21" y="22"/>
                  </a:cubicBezTo>
                  <a:cubicBezTo>
                    <a:pt x="20" y="24"/>
                    <a:pt x="18" y="26"/>
                    <a:pt x="17" y="26"/>
                  </a:cubicBezTo>
                  <a:cubicBezTo>
                    <a:pt x="15" y="27"/>
                    <a:pt x="14" y="27"/>
                    <a:pt x="12" y="28"/>
                  </a:cubicBezTo>
                  <a:cubicBezTo>
                    <a:pt x="9" y="29"/>
                    <a:pt x="7" y="31"/>
                    <a:pt x="5" y="32"/>
                  </a:cubicBezTo>
                  <a:cubicBezTo>
                    <a:pt x="3" y="34"/>
                    <a:pt x="2" y="35"/>
                    <a:pt x="1" y="37"/>
                  </a:cubicBezTo>
                  <a:cubicBezTo>
                    <a:pt x="0" y="38"/>
                    <a:pt x="0" y="39"/>
                    <a:pt x="0" y="39"/>
                  </a:cubicBezTo>
                  <a:cubicBezTo>
                    <a:pt x="0" y="39"/>
                    <a:pt x="0" y="38"/>
                    <a:pt x="0" y="38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1" y="35"/>
                    <a:pt x="2" y="33"/>
                    <a:pt x="4" y="31"/>
                  </a:cubicBezTo>
                  <a:cubicBezTo>
                    <a:pt x="6" y="29"/>
                    <a:pt x="8" y="27"/>
                    <a:pt x="11" y="26"/>
                  </a:cubicBezTo>
                  <a:cubicBezTo>
                    <a:pt x="13" y="25"/>
                    <a:pt x="14" y="24"/>
                    <a:pt x="16" y="24"/>
                  </a:cubicBezTo>
                  <a:cubicBezTo>
                    <a:pt x="17" y="23"/>
                    <a:pt x="18" y="23"/>
                    <a:pt x="19" y="21"/>
                  </a:cubicBezTo>
                  <a:cubicBezTo>
                    <a:pt x="20" y="20"/>
                    <a:pt x="20" y="18"/>
                    <a:pt x="20" y="17"/>
                  </a:cubicBezTo>
                  <a:cubicBezTo>
                    <a:pt x="20" y="15"/>
                    <a:pt x="21" y="13"/>
                    <a:pt x="21" y="12"/>
                  </a:cubicBezTo>
                  <a:cubicBezTo>
                    <a:pt x="23" y="9"/>
                    <a:pt x="25" y="6"/>
                    <a:pt x="26" y="4"/>
                  </a:cubicBezTo>
                  <a:cubicBezTo>
                    <a:pt x="28" y="3"/>
                    <a:pt x="30" y="1"/>
                    <a:pt x="32" y="1"/>
                  </a:cubicBezTo>
                  <a:cubicBezTo>
                    <a:pt x="32" y="0"/>
                    <a:pt x="33" y="0"/>
                    <a:pt x="33" y="0"/>
                  </a:cubicBezTo>
                  <a:cubicBezTo>
                    <a:pt x="34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3" name="Freeform 644"/>
            <p:cNvSpPr/>
            <p:nvPr/>
          </p:nvSpPr>
          <p:spPr bwMode="auto">
            <a:xfrm>
              <a:off x="10140951" y="-4775201"/>
              <a:ext cx="80963" cy="200025"/>
            </a:xfrm>
            <a:custGeom>
              <a:avLst/>
              <a:gdLst>
                <a:gd name="T0" fmla="*/ 0 w 19"/>
                <a:gd name="T1" fmla="*/ 0 h 47"/>
                <a:gd name="T2" fmla="*/ 1 w 19"/>
                <a:gd name="T3" fmla="*/ 0 h 47"/>
                <a:gd name="T4" fmla="*/ 2 w 19"/>
                <a:gd name="T5" fmla="*/ 2 h 47"/>
                <a:gd name="T6" fmla="*/ 5 w 19"/>
                <a:gd name="T7" fmla="*/ 7 h 47"/>
                <a:gd name="T8" fmla="*/ 6 w 19"/>
                <a:gd name="T9" fmla="*/ 15 h 47"/>
                <a:gd name="T10" fmla="*/ 6 w 19"/>
                <a:gd name="T11" fmla="*/ 20 h 47"/>
                <a:gd name="T12" fmla="*/ 7 w 19"/>
                <a:gd name="T13" fmla="*/ 25 h 47"/>
                <a:gd name="T14" fmla="*/ 14 w 19"/>
                <a:gd name="T15" fmla="*/ 40 h 47"/>
                <a:gd name="T16" fmla="*/ 18 w 19"/>
                <a:gd name="T17" fmla="*/ 45 h 47"/>
                <a:gd name="T18" fmla="*/ 19 w 19"/>
                <a:gd name="T19" fmla="*/ 47 h 47"/>
                <a:gd name="T20" fmla="*/ 17 w 19"/>
                <a:gd name="T21" fmla="*/ 46 h 47"/>
                <a:gd name="T22" fmla="*/ 13 w 19"/>
                <a:gd name="T23" fmla="*/ 41 h 47"/>
                <a:gd name="T24" fmla="*/ 9 w 19"/>
                <a:gd name="T25" fmla="*/ 34 h 47"/>
                <a:gd name="T26" fmla="*/ 7 w 19"/>
                <a:gd name="T27" fmla="*/ 30 h 47"/>
                <a:gd name="T28" fmla="*/ 5 w 19"/>
                <a:gd name="T29" fmla="*/ 25 h 47"/>
                <a:gd name="T30" fmla="*/ 4 w 19"/>
                <a:gd name="T31" fmla="*/ 20 h 47"/>
                <a:gd name="T32" fmla="*/ 4 w 19"/>
                <a:gd name="T33" fmla="*/ 16 h 47"/>
                <a:gd name="T34" fmla="*/ 4 w 19"/>
                <a:gd name="T35" fmla="*/ 11 h 47"/>
                <a:gd name="T36" fmla="*/ 4 w 19"/>
                <a:gd name="T37" fmla="*/ 7 h 47"/>
                <a:gd name="T38" fmla="*/ 2 w 19"/>
                <a:gd name="T39" fmla="*/ 2 h 47"/>
                <a:gd name="T40" fmla="*/ 0 w 19"/>
                <a:gd name="T4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47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1"/>
                    <a:pt x="2" y="1"/>
                    <a:pt x="2" y="2"/>
                  </a:cubicBezTo>
                  <a:cubicBezTo>
                    <a:pt x="3" y="3"/>
                    <a:pt x="4" y="5"/>
                    <a:pt x="5" y="7"/>
                  </a:cubicBezTo>
                  <a:cubicBezTo>
                    <a:pt x="6" y="9"/>
                    <a:pt x="6" y="12"/>
                    <a:pt x="6" y="15"/>
                  </a:cubicBezTo>
                  <a:cubicBezTo>
                    <a:pt x="6" y="17"/>
                    <a:pt x="6" y="18"/>
                    <a:pt x="6" y="20"/>
                  </a:cubicBezTo>
                  <a:cubicBezTo>
                    <a:pt x="7" y="21"/>
                    <a:pt x="7" y="23"/>
                    <a:pt x="7" y="25"/>
                  </a:cubicBezTo>
                  <a:cubicBezTo>
                    <a:pt x="9" y="31"/>
                    <a:pt x="12" y="36"/>
                    <a:pt x="14" y="40"/>
                  </a:cubicBezTo>
                  <a:cubicBezTo>
                    <a:pt x="16" y="43"/>
                    <a:pt x="17" y="44"/>
                    <a:pt x="18" y="45"/>
                  </a:cubicBezTo>
                  <a:cubicBezTo>
                    <a:pt x="19" y="46"/>
                    <a:pt x="19" y="47"/>
                    <a:pt x="19" y="47"/>
                  </a:cubicBezTo>
                  <a:cubicBezTo>
                    <a:pt x="19" y="47"/>
                    <a:pt x="19" y="47"/>
                    <a:pt x="17" y="46"/>
                  </a:cubicBezTo>
                  <a:cubicBezTo>
                    <a:pt x="16" y="45"/>
                    <a:pt x="15" y="43"/>
                    <a:pt x="13" y="41"/>
                  </a:cubicBezTo>
                  <a:cubicBezTo>
                    <a:pt x="12" y="39"/>
                    <a:pt x="10" y="37"/>
                    <a:pt x="9" y="34"/>
                  </a:cubicBezTo>
                  <a:cubicBezTo>
                    <a:pt x="8" y="33"/>
                    <a:pt x="7" y="31"/>
                    <a:pt x="7" y="30"/>
                  </a:cubicBezTo>
                  <a:cubicBezTo>
                    <a:pt x="6" y="28"/>
                    <a:pt x="6" y="27"/>
                    <a:pt x="5" y="25"/>
                  </a:cubicBezTo>
                  <a:cubicBezTo>
                    <a:pt x="5" y="24"/>
                    <a:pt x="4" y="22"/>
                    <a:pt x="4" y="20"/>
                  </a:cubicBezTo>
                  <a:cubicBezTo>
                    <a:pt x="4" y="19"/>
                    <a:pt x="4" y="17"/>
                    <a:pt x="4" y="16"/>
                  </a:cubicBezTo>
                  <a:cubicBezTo>
                    <a:pt x="4" y="14"/>
                    <a:pt x="4" y="12"/>
                    <a:pt x="4" y="11"/>
                  </a:cubicBezTo>
                  <a:cubicBezTo>
                    <a:pt x="4" y="10"/>
                    <a:pt x="4" y="8"/>
                    <a:pt x="4" y="7"/>
                  </a:cubicBezTo>
                  <a:cubicBezTo>
                    <a:pt x="3" y="5"/>
                    <a:pt x="3" y="3"/>
                    <a:pt x="2" y="2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4" name="Freeform 645"/>
            <p:cNvSpPr/>
            <p:nvPr/>
          </p:nvSpPr>
          <p:spPr bwMode="auto">
            <a:xfrm>
              <a:off x="9942514" y="-4597401"/>
              <a:ext cx="155575" cy="93663"/>
            </a:xfrm>
            <a:custGeom>
              <a:avLst/>
              <a:gdLst>
                <a:gd name="T0" fmla="*/ 0 w 37"/>
                <a:gd name="T1" fmla="*/ 1 h 22"/>
                <a:gd name="T2" fmla="*/ 1 w 37"/>
                <a:gd name="T3" fmla="*/ 1 h 22"/>
                <a:gd name="T4" fmla="*/ 2 w 37"/>
                <a:gd name="T5" fmla="*/ 1 h 22"/>
                <a:gd name="T6" fmla="*/ 7 w 37"/>
                <a:gd name="T7" fmla="*/ 1 h 22"/>
                <a:gd name="T8" fmla="*/ 14 w 37"/>
                <a:gd name="T9" fmla="*/ 3 h 22"/>
                <a:gd name="T10" fmla="*/ 21 w 37"/>
                <a:gd name="T11" fmla="*/ 7 h 22"/>
                <a:gd name="T12" fmla="*/ 27 w 37"/>
                <a:gd name="T13" fmla="*/ 12 h 22"/>
                <a:gd name="T14" fmla="*/ 33 w 37"/>
                <a:gd name="T15" fmla="*/ 17 h 22"/>
                <a:gd name="T16" fmla="*/ 36 w 37"/>
                <a:gd name="T17" fmla="*/ 20 h 22"/>
                <a:gd name="T18" fmla="*/ 37 w 37"/>
                <a:gd name="T19" fmla="*/ 22 h 22"/>
                <a:gd name="T20" fmla="*/ 32 w 37"/>
                <a:gd name="T21" fmla="*/ 18 h 22"/>
                <a:gd name="T22" fmla="*/ 26 w 37"/>
                <a:gd name="T23" fmla="*/ 14 h 22"/>
                <a:gd name="T24" fmla="*/ 20 w 37"/>
                <a:gd name="T25" fmla="*/ 9 h 22"/>
                <a:gd name="T26" fmla="*/ 13 w 37"/>
                <a:gd name="T27" fmla="*/ 5 h 22"/>
                <a:gd name="T28" fmla="*/ 7 w 37"/>
                <a:gd name="T29" fmla="*/ 2 h 22"/>
                <a:gd name="T30" fmla="*/ 2 w 37"/>
                <a:gd name="T31" fmla="*/ 1 h 22"/>
                <a:gd name="T32" fmla="*/ 0 w 37"/>
                <a:gd name="T33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22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4" y="0"/>
                    <a:pt x="5" y="0"/>
                    <a:pt x="7" y="1"/>
                  </a:cubicBezTo>
                  <a:cubicBezTo>
                    <a:pt x="9" y="1"/>
                    <a:pt x="12" y="2"/>
                    <a:pt x="14" y="3"/>
                  </a:cubicBezTo>
                  <a:cubicBezTo>
                    <a:pt x="17" y="4"/>
                    <a:pt x="19" y="5"/>
                    <a:pt x="21" y="7"/>
                  </a:cubicBezTo>
                  <a:cubicBezTo>
                    <a:pt x="23" y="9"/>
                    <a:pt x="26" y="11"/>
                    <a:pt x="27" y="12"/>
                  </a:cubicBezTo>
                  <a:cubicBezTo>
                    <a:pt x="29" y="14"/>
                    <a:pt x="31" y="16"/>
                    <a:pt x="33" y="17"/>
                  </a:cubicBezTo>
                  <a:cubicBezTo>
                    <a:pt x="34" y="19"/>
                    <a:pt x="35" y="20"/>
                    <a:pt x="36" y="20"/>
                  </a:cubicBezTo>
                  <a:cubicBezTo>
                    <a:pt x="37" y="21"/>
                    <a:pt x="37" y="22"/>
                    <a:pt x="37" y="22"/>
                  </a:cubicBezTo>
                  <a:cubicBezTo>
                    <a:pt x="37" y="22"/>
                    <a:pt x="35" y="21"/>
                    <a:pt x="32" y="18"/>
                  </a:cubicBezTo>
                  <a:cubicBezTo>
                    <a:pt x="30" y="17"/>
                    <a:pt x="28" y="16"/>
                    <a:pt x="26" y="14"/>
                  </a:cubicBezTo>
                  <a:cubicBezTo>
                    <a:pt x="24" y="12"/>
                    <a:pt x="22" y="11"/>
                    <a:pt x="20" y="9"/>
                  </a:cubicBezTo>
                  <a:cubicBezTo>
                    <a:pt x="18" y="7"/>
                    <a:pt x="15" y="6"/>
                    <a:pt x="13" y="5"/>
                  </a:cubicBezTo>
                  <a:cubicBezTo>
                    <a:pt x="11" y="4"/>
                    <a:pt x="9" y="3"/>
                    <a:pt x="7" y="2"/>
                  </a:cubicBezTo>
                  <a:cubicBezTo>
                    <a:pt x="5" y="1"/>
                    <a:pt x="4" y="1"/>
                    <a:pt x="2" y="1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5" name="Freeform 646"/>
            <p:cNvSpPr/>
            <p:nvPr/>
          </p:nvSpPr>
          <p:spPr bwMode="auto">
            <a:xfrm>
              <a:off x="9917114" y="-4384676"/>
              <a:ext cx="173038" cy="55563"/>
            </a:xfrm>
            <a:custGeom>
              <a:avLst/>
              <a:gdLst>
                <a:gd name="T0" fmla="*/ 0 w 41"/>
                <a:gd name="T1" fmla="*/ 13 h 13"/>
                <a:gd name="T2" fmla="*/ 0 w 41"/>
                <a:gd name="T3" fmla="*/ 13 h 13"/>
                <a:gd name="T4" fmla="*/ 1 w 41"/>
                <a:gd name="T5" fmla="*/ 12 h 13"/>
                <a:gd name="T6" fmla="*/ 6 w 41"/>
                <a:gd name="T7" fmla="*/ 9 h 13"/>
                <a:gd name="T8" fmla="*/ 13 w 41"/>
                <a:gd name="T9" fmla="*/ 8 h 13"/>
                <a:gd name="T10" fmla="*/ 17 w 41"/>
                <a:gd name="T11" fmla="*/ 8 h 13"/>
                <a:gd name="T12" fmla="*/ 21 w 41"/>
                <a:gd name="T13" fmla="*/ 8 h 13"/>
                <a:gd name="T14" fmla="*/ 29 w 41"/>
                <a:gd name="T15" fmla="*/ 7 h 13"/>
                <a:gd name="T16" fmla="*/ 35 w 41"/>
                <a:gd name="T17" fmla="*/ 4 h 13"/>
                <a:gd name="T18" fmla="*/ 39 w 41"/>
                <a:gd name="T19" fmla="*/ 1 h 13"/>
                <a:gd name="T20" fmla="*/ 41 w 41"/>
                <a:gd name="T21" fmla="*/ 0 h 13"/>
                <a:gd name="T22" fmla="*/ 41 w 41"/>
                <a:gd name="T23" fmla="*/ 1 h 13"/>
                <a:gd name="T24" fmla="*/ 40 w 41"/>
                <a:gd name="T25" fmla="*/ 2 h 13"/>
                <a:gd name="T26" fmla="*/ 36 w 41"/>
                <a:gd name="T27" fmla="*/ 5 h 13"/>
                <a:gd name="T28" fmla="*/ 21 w 41"/>
                <a:gd name="T29" fmla="*/ 10 h 13"/>
                <a:gd name="T30" fmla="*/ 17 w 41"/>
                <a:gd name="T31" fmla="*/ 10 h 13"/>
                <a:gd name="T32" fmla="*/ 13 w 41"/>
                <a:gd name="T33" fmla="*/ 10 h 13"/>
                <a:gd name="T34" fmla="*/ 6 w 41"/>
                <a:gd name="T35" fmla="*/ 10 h 13"/>
                <a:gd name="T36" fmla="*/ 2 w 41"/>
                <a:gd name="T37" fmla="*/ 12 h 13"/>
                <a:gd name="T38" fmla="*/ 0 w 41"/>
                <a:gd name="T3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" h="13">
                  <a:moveTo>
                    <a:pt x="0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2"/>
                    <a:pt x="1" y="12"/>
                  </a:cubicBezTo>
                  <a:cubicBezTo>
                    <a:pt x="2" y="11"/>
                    <a:pt x="4" y="10"/>
                    <a:pt x="6" y="9"/>
                  </a:cubicBezTo>
                  <a:cubicBezTo>
                    <a:pt x="8" y="8"/>
                    <a:pt x="10" y="8"/>
                    <a:pt x="13" y="8"/>
                  </a:cubicBezTo>
                  <a:cubicBezTo>
                    <a:pt x="14" y="8"/>
                    <a:pt x="16" y="8"/>
                    <a:pt x="17" y="8"/>
                  </a:cubicBezTo>
                  <a:cubicBezTo>
                    <a:pt x="18" y="8"/>
                    <a:pt x="20" y="8"/>
                    <a:pt x="21" y="8"/>
                  </a:cubicBezTo>
                  <a:cubicBezTo>
                    <a:pt x="24" y="8"/>
                    <a:pt x="26" y="7"/>
                    <a:pt x="29" y="7"/>
                  </a:cubicBezTo>
                  <a:cubicBezTo>
                    <a:pt x="31" y="6"/>
                    <a:pt x="33" y="5"/>
                    <a:pt x="35" y="4"/>
                  </a:cubicBezTo>
                  <a:cubicBezTo>
                    <a:pt x="37" y="3"/>
                    <a:pt x="38" y="2"/>
                    <a:pt x="39" y="1"/>
                  </a:cubicBezTo>
                  <a:cubicBezTo>
                    <a:pt x="40" y="1"/>
                    <a:pt x="41" y="0"/>
                    <a:pt x="41" y="0"/>
                  </a:cubicBezTo>
                  <a:cubicBezTo>
                    <a:pt x="41" y="0"/>
                    <a:pt x="41" y="0"/>
                    <a:pt x="41" y="1"/>
                  </a:cubicBezTo>
                  <a:cubicBezTo>
                    <a:pt x="40" y="1"/>
                    <a:pt x="40" y="1"/>
                    <a:pt x="40" y="2"/>
                  </a:cubicBezTo>
                  <a:cubicBezTo>
                    <a:pt x="39" y="3"/>
                    <a:pt x="38" y="4"/>
                    <a:pt x="36" y="5"/>
                  </a:cubicBezTo>
                  <a:cubicBezTo>
                    <a:pt x="32" y="8"/>
                    <a:pt x="27" y="10"/>
                    <a:pt x="21" y="10"/>
                  </a:cubicBezTo>
                  <a:cubicBezTo>
                    <a:pt x="20" y="10"/>
                    <a:pt x="18" y="10"/>
                    <a:pt x="17" y="10"/>
                  </a:cubicBezTo>
                  <a:cubicBezTo>
                    <a:pt x="15" y="10"/>
                    <a:pt x="14" y="10"/>
                    <a:pt x="13" y="10"/>
                  </a:cubicBezTo>
                  <a:cubicBezTo>
                    <a:pt x="10" y="10"/>
                    <a:pt x="8" y="10"/>
                    <a:pt x="6" y="10"/>
                  </a:cubicBezTo>
                  <a:cubicBezTo>
                    <a:pt x="4" y="11"/>
                    <a:pt x="3" y="11"/>
                    <a:pt x="2" y="12"/>
                  </a:cubicBezTo>
                  <a:cubicBezTo>
                    <a:pt x="1" y="13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6" name="Freeform 647"/>
            <p:cNvSpPr/>
            <p:nvPr/>
          </p:nvSpPr>
          <p:spPr bwMode="auto">
            <a:xfrm>
              <a:off x="10145714" y="-4295776"/>
              <a:ext cx="46038" cy="190500"/>
            </a:xfrm>
            <a:custGeom>
              <a:avLst/>
              <a:gdLst>
                <a:gd name="T0" fmla="*/ 6 w 11"/>
                <a:gd name="T1" fmla="*/ 0 h 45"/>
                <a:gd name="T2" fmla="*/ 7 w 11"/>
                <a:gd name="T3" fmla="*/ 0 h 45"/>
                <a:gd name="T4" fmla="*/ 8 w 11"/>
                <a:gd name="T5" fmla="*/ 1 h 45"/>
                <a:gd name="T6" fmla="*/ 11 w 11"/>
                <a:gd name="T7" fmla="*/ 6 h 45"/>
                <a:gd name="T8" fmla="*/ 11 w 11"/>
                <a:gd name="T9" fmla="*/ 14 h 45"/>
                <a:gd name="T10" fmla="*/ 10 w 11"/>
                <a:gd name="T11" fmla="*/ 19 h 45"/>
                <a:gd name="T12" fmla="*/ 8 w 11"/>
                <a:gd name="T13" fmla="*/ 23 h 45"/>
                <a:gd name="T14" fmla="*/ 4 w 11"/>
                <a:gd name="T15" fmla="*/ 31 h 45"/>
                <a:gd name="T16" fmla="*/ 2 w 11"/>
                <a:gd name="T17" fmla="*/ 38 h 45"/>
                <a:gd name="T18" fmla="*/ 1 w 11"/>
                <a:gd name="T19" fmla="*/ 43 h 45"/>
                <a:gd name="T20" fmla="*/ 2 w 11"/>
                <a:gd name="T21" fmla="*/ 45 h 45"/>
                <a:gd name="T22" fmla="*/ 2 w 11"/>
                <a:gd name="T23" fmla="*/ 45 h 45"/>
                <a:gd name="T24" fmla="*/ 1 w 11"/>
                <a:gd name="T25" fmla="*/ 43 h 45"/>
                <a:gd name="T26" fmla="*/ 1 w 11"/>
                <a:gd name="T27" fmla="*/ 38 h 45"/>
                <a:gd name="T28" fmla="*/ 2 w 11"/>
                <a:gd name="T29" fmla="*/ 30 h 45"/>
                <a:gd name="T30" fmla="*/ 6 w 11"/>
                <a:gd name="T31" fmla="*/ 22 h 45"/>
                <a:gd name="T32" fmla="*/ 8 w 11"/>
                <a:gd name="T33" fmla="*/ 18 h 45"/>
                <a:gd name="T34" fmla="*/ 9 w 11"/>
                <a:gd name="T35" fmla="*/ 14 h 45"/>
                <a:gd name="T36" fmla="*/ 9 w 11"/>
                <a:gd name="T37" fmla="*/ 6 h 45"/>
                <a:gd name="T38" fmla="*/ 7 w 11"/>
                <a:gd name="T39" fmla="*/ 2 h 45"/>
                <a:gd name="T40" fmla="*/ 6 w 11"/>
                <a:gd name="T4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" h="45">
                  <a:moveTo>
                    <a:pt x="6" y="0"/>
                  </a:move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7" y="1"/>
                    <a:pt x="8" y="1"/>
                  </a:cubicBezTo>
                  <a:cubicBezTo>
                    <a:pt x="9" y="2"/>
                    <a:pt x="10" y="4"/>
                    <a:pt x="11" y="6"/>
                  </a:cubicBezTo>
                  <a:cubicBezTo>
                    <a:pt x="11" y="8"/>
                    <a:pt x="11" y="11"/>
                    <a:pt x="11" y="14"/>
                  </a:cubicBezTo>
                  <a:cubicBezTo>
                    <a:pt x="11" y="16"/>
                    <a:pt x="10" y="17"/>
                    <a:pt x="10" y="19"/>
                  </a:cubicBezTo>
                  <a:cubicBezTo>
                    <a:pt x="9" y="20"/>
                    <a:pt x="9" y="21"/>
                    <a:pt x="8" y="23"/>
                  </a:cubicBezTo>
                  <a:cubicBezTo>
                    <a:pt x="7" y="26"/>
                    <a:pt x="5" y="28"/>
                    <a:pt x="4" y="31"/>
                  </a:cubicBezTo>
                  <a:cubicBezTo>
                    <a:pt x="3" y="33"/>
                    <a:pt x="2" y="36"/>
                    <a:pt x="2" y="38"/>
                  </a:cubicBezTo>
                  <a:cubicBezTo>
                    <a:pt x="1" y="40"/>
                    <a:pt x="1" y="42"/>
                    <a:pt x="1" y="43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1" y="44"/>
                    <a:pt x="1" y="44"/>
                    <a:pt x="1" y="43"/>
                  </a:cubicBezTo>
                  <a:cubicBezTo>
                    <a:pt x="1" y="42"/>
                    <a:pt x="0" y="40"/>
                    <a:pt x="1" y="38"/>
                  </a:cubicBezTo>
                  <a:cubicBezTo>
                    <a:pt x="1" y="35"/>
                    <a:pt x="1" y="33"/>
                    <a:pt x="2" y="30"/>
                  </a:cubicBezTo>
                  <a:cubicBezTo>
                    <a:pt x="3" y="27"/>
                    <a:pt x="5" y="25"/>
                    <a:pt x="6" y="22"/>
                  </a:cubicBezTo>
                  <a:cubicBezTo>
                    <a:pt x="7" y="21"/>
                    <a:pt x="7" y="19"/>
                    <a:pt x="8" y="18"/>
                  </a:cubicBezTo>
                  <a:cubicBezTo>
                    <a:pt x="8" y="16"/>
                    <a:pt x="9" y="15"/>
                    <a:pt x="9" y="14"/>
                  </a:cubicBezTo>
                  <a:cubicBezTo>
                    <a:pt x="9" y="11"/>
                    <a:pt x="10" y="9"/>
                    <a:pt x="9" y="6"/>
                  </a:cubicBezTo>
                  <a:cubicBezTo>
                    <a:pt x="9" y="4"/>
                    <a:pt x="8" y="3"/>
                    <a:pt x="7" y="2"/>
                  </a:cubicBezTo>
                  <a:cubicBezTo>
                    <a:pt x="7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7" name="Freeform 648"/>
            <p:cNvSpPr/>
            <p:nvPr/>
          </p:nvSpPr>
          <p:spPr bwMode="auto">
            <a:xfrm>
              <a:off x="10290176" y="-4291013"/>
              <a:ext cx="101600" cy="185738"/>
            </a:xfrm>
            <a:custGeom>
              <a:avLst/>
              <a:gdLst>
                <a:gd name="T0" fmla="*/ 0 w 24"/>
                <a:gd name="T1" fmla="*/ 0 h 44"/>
                <a:gd name="T2" fmla="*/ 1 w 24"/>
                <a:gd name="T3" fmla="*/ 0 h 44"/>
                <a:gd name="T4" fmla="*/ 2 w 24"/>
                <a:gd name="T5" fmla="*/ 1 h 44"/>
                <a:gd name="T6" fmla="*/ 5 w 24"/>
                <a:gd name="T7" fmla="*/ 2 h 44"/>
                <a:gd name="T8" fmla="*/ 7 w 24"/>
                <a:gd name="T9" fmla="*/ 5 h 44"/>
                <a:gd name="T10" fmla="*/ 12 w 24"/>
                <a:gd name="T11" fmla="*/ 12 h 44"/>
                <a:gd name="T12" fmla="*/ 15 w 24"/>
                <a:gd name="T13" fmla="*/ 21 h 44"/>
                <a:gd name="T14" fmla="*/ 17 w 24"/>
                <a:gd name="T15" fmla="*/ 30 h 44"/>
                <a:gd name="T16" fmla="*/ 20 w 24"/>
                <a:gd name="T17" fmla="*/ 37 h 44"/>
                <a:gd name="T18" fmla="*/ 22 w 24"/>
                <a:gd name="T19" fmla="*/ 42 h 44"/>
                <a:gd name="T20" fmla="*/ 24 w 24"/>
                <a:gd name="T21" fmla="*/ 44 h 44"/>
                <a:gd name="T22" fmla="*/ 23 w 24"/>
                <a:gd name="T23" fmla="*/ 44 h 44"/>
                <a:gd name="T24" fmla="*/ 22 w 24"/>
                <a:gd name="T25" fmla="*/ 43 h 44"/>
                <a:gd name="T26" fmla="*/ 19 w 24"/>
                <a:gd name="T27" fmla="*/ 38 h 44"/>
                <a:gd name="T28" fmla="*/ 15 w 24"/>
                <a:gd name="T29" fmla="*/ 30 h 44"/>
                <a:gd name="T30" fmla="*/ 13 w 24"/>
                <a:gd name="T31" fmla="*/ 21 h 44"/>
                <a:gd name="T32" fmla="*/ 10 w 24"/>
                <a:gd name="T33" fmla="*/ 13 h 44"/>
                <a:gd name="T34" fmla="*/ 6 w 24"/>
                <a:gd name="T35" fmla="*/ 6 h 44"/>
                <a:gd name="T36" fmla="*/ 4 w 24"/>
                <a:gd name="T37" fmla="*/ 3 h 44"/>
                <a:gd name="T38" fmla="*/ 2 w 24"/>
                <a:gd name="T39" fmla="*/ 1 h 44"/>
                <a:gd name="T40" fmla="*/ 0 w 24"/>
                <a:gd name="T4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44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3" y="1"/>
                    <a:pt x="4" y="2"/>
                    <a:pt x="5" y="2"/>
                  </a:cubicBezTo>
                  <a:cubicBezTo>
                    <a:pt x="5" y="3"/>
                    <a:pt x="6" y="4"/>
                    <a:pt x="7" y="5"/>
                  </a:cubicBezTo>
                  <a:cubicBezTo>
                    <a:pt x="9" y="7"/>
                    <a:pt x="10" y="9"/>
                    <a:pt x="12" y="12"/>
                  </a:cubicBezTo>
                  <a:cubicBezTo>
                    <a:pt x="13" y="14"/>
                    <a:pt x="14" y="17"/>
                    <a:pt x="15" y="21"/>
                  </a:cubicBezTo>
                  <a:cubicBezTo>
                    <a:pt x="16" y="24"/>
                    <a:pt x="17" y="27"/>
                    <a:pt x="17" y="30"/>
                  </a:cubicBezTo>
                  <a:cubicBezTo>
                    <a:pt x="18" y="32"/>
                    <a:pt x="19" y="35"/>
                    <a:pt x="20" y="37"/>
                  </a:cubicBezTo>
                  <a:cubicBezTo>
                    <a:pt x="21" y="39"/>
                    <a:pt x="22" y="41"/>
                    <a:pt x="22" y="42"/>
                  </a:cubicBezTo>
                  <a:cubicBezTo>
                    <a:pt x="23" y="44"/>
                    <a:pt x="24" y="44"/>
                    <a:pt x="24" y="44"/>
                  </a:cubicBezTo>
                  <a:cubicBezTo>
                    <a:pt x="24" y="44"/>
                    <a:pt x="23" y="44"/>
                    <a:pt x="23" y="44"/>
                  </a:cubicBezTo>
                  <a:cubicBezTo>
                    <a:pt x="23" y="44"/>
                    <a:pt x="22" y="43"/>
                    <a:pt x="22" y="43"/>
                  </a:cubicBezTo>
                  <a:cubicBezTo>
                    <a:pt x="21" y="42"/>
                    <a:pt x="20" y="40"/>
                    <a:pt x="19" y="38"/>
                  </a:cubicBezTo>
                  <a:cubicBezTo>
                    <a:pt x="17" y="36"/>
                    <a:pt x="16" y="33"/>
                    <a:pt x="15" y="30"/>
                  </a:cubicBezTo>
                  <a:cubicBezTo>
                    <a:pt x="14" y="27"/>
                    <a:pt x="14" y="24"/>
                    <a:pt x="13" y="21"/>
                  </a:cubicBezTo>
                  <a:cubicBezTo>
                    <a:pt x="12" y="18"/>
                    <a:pt x="11" y="15"/>
                    <a:pt x="10" y="13"/>
                  </a:cubicBezTo>
                  <a:cubicBezTo>
                    <a:pt x="9" y="10"/>
                    <a:pt x="7" y="7"/>
                    <a:pt x="6" y="6"/>
                  </a:cubicBezTo>
                  <a:cubicBezTo>
                    <a:pt x="5" y="5"/>
                    <a:pt x="5" y="4"/>
                    <a:pt x="4" y="3"/>
                  </a:cubicBezTo>
                  <a:cubicBezTo>
                    <a:pt x="3" y="2"/>
                    <a:pt x="3" y="2"/>
                    <a:pt x="2" y="1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8" name="Freeform 649"/>
            <p:cNvSpPr/>
            <p:nvPr/>
          </p:nvSpPr>
          <p:spPr bwMode="auto">
            <a:xfrm>
              <a:off x="10356851" y="-4338638"/>
              <a:ext cx="204788" cy="157163"/>
            </a:xfrm>
            <a:custGeom>
              <a:avLst/>
              <a:gdLst>
                <a:gd name="T0" fmla="*/ 0 w 48"/>
                <a:gd name="T1" fmla="*/ 0 h 37"/>
                <a:gd name="T2" fmla="*/ 2 w 48"/>
                <a:gd name="T3" fmla="*/ 2 h 37"/>
                <a:gd name="T4" fmla="*/ 8 w 48"/>
                <a:gd name="T5" fmla="*/ 6 h 37"/>
                <a:gd name="T6" fmla="*/ 24 w 48"/>
                <a:gd name="T7" fmla="*/ 20 h 37"/>
                <a:gd name="T8" fmla="*/ 40 w 48"/>
                <a:gd name="T9" fmla="*/ 33 h 37"/>
                <a:gd name="T10" fmla="*/ 46 w 48"/>
                <a:gd name="T11" fmla="*/ 36 h 37"/>
                <a:gd name="T12" fmla="*/ 48 w 48"/>
                <a:gd name="T13" fmla="*/ 37 h 37"/>
                <a:gd name="T14" fmla="*/ 47 w 48"/>
                <a:gd name="T15" fmla="*/ 37 h 37"/>
                <a:gd name="T16" fmla="*/ 45 w 48"/>
                <a:gd name="T17" fmla="*/ 37 h 37"/>
                <a:gd name="T18" fmla="*/ 39 w 48"/>
                <a:gd name="T19" fmla="*/ 34 h 37"/>
                <a:gd name="T20" fmla="*/ 31 w 48"/>
                <a:gd name="T21" fmla="*/ 29 h 37"/>
                <a:gd name="T22" fmla="*/ 22 w 48"/>
                <a:gd name="T23" fmla="*/ 21 h 37"/>
                <a:gd name="T24" fmla="*/ 7 w 48"/>
                <a:gd name="T25" fmla="*/ 7 h 37"/>
                <a:gd name="T26" fmla="*/ 2 w 48"/>
                <a:gd name="T27" fmla="*/ 2 h 37"/>
                <a:gd name="T28" fmla="*/ 0 w 48"/>
                <a:gd name="T2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37">
                  <a:moveTo>
                    <a:pt x="0" y="0"/>
                  </a:moveTo>
                  <a:cubicBezTo>
                    <a:pt x="0" y="0"/>
                    <a:pt x="1" y="1"/>
                    <a:pt x="2" y="2"/>
                  </a:cubicBezTo>
                  <a:cubicBezTo>
                    <a:pt x="4" y="3"/>
                    <a:pt x="6" y="4"/>
                    <a:pt x="8" y="6"/>
                  </a:cubicBezTo>
                  <a:cubicBezTo>
                    <a:pt x="12" y="10"/>
                    <a:pt x="18" y="15"/>
                    <a:pt x="24" y="20"/>
                  </a:cubicBezTo>
                  <a:cubicBezTo>
                    <a:pt x="29" y="25"/>
                    <a:pt x="35" y="30"/>
                    <a:pt x="40" y="33"/>
                  </a:cubicBezTo>
                  <a:cubicBezTo>
                    <a:pt x="42" y="34"/>
                    <a:pt x="44" y="35"/>
                    <a:pt x="46" y="36"/>
                  </a:cubicBezTo>
                  <a:cubicBezTo>
                    <a:pt x="47" y="37"/>
                    <a:pt x="48" y="37"/>
                    <a:pt x="48" y="37"/>
                  </a:cubicBezTo>
                  <a:cubicBezTo>
                    <a:pt x="48" y="37"/>
                    <a:pt x="48" y="37"/>
                    <a:pt x="47" y="37"/>
                  </a:cubicBezTo>
                  <a:cubicBezTo>
                    <a:pt x="47" y="37"/>
                    <a:pt x="46" y="37"/>
                    <a:pt x="45" y="37"/>
                  </a:cubicBezTo>
                  <a:cubicBezTo>
                    <a:pt x="44" y="36"/>
                    <a:pt x="42" y="35"/>
                    <a:pt x="39" y="34"/>
                  </a:cubicBezTo>
                  <a:cubicBezTo>
                    <a:pt x="36" y="33"/>
                    <a:pt x="34" y="31"/>
                    <a:pt x="31" y="29"/>
                  </a:cubicBezTo>
                  <a:cubicBezTo>
                    <a:pt x="28" y="26"/>
                    <a:pt x="25" y="24"/>
                    <a:pt x="22" y="21"/>
                  </a:cubicBezTo>
                  <a:cubicBezTo>
                    <a:pt x="16" y="16"/>
                    <a:pt x="11" y="11"/>
                    <a:pt x="7" y="7"/>
                  </a:cubicBezTo>
                  <a:cubicBezTo>
                    <a:pt x="5" y="5"/>
                    <a:pt x="3" y="3"/>
                    <a:pt x="2" y="2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9" name="Freeform 650"/>
            <p:cNvSpPr/>
            <p:nvPr/>
          </p:nvSpPr>
          <p:spPr bwMode="auto">
            <a:xfrm>
              <a:off x="10387014" y="-4402138"/>
              <a:ext cx="182563" cy="73025"/>
            </a:xfrm>
            <a:custGeom>
              <a:avLst/>
              <a:gdLst>
                <a:gd name="T0" fmla="*/ 0 w 43"/>
                <a:gd name="T1" fmla="*/ 1 h 17"/>
                <a:gd name="T2" fmla="*/ 2 w 43"/>
                <a:gd name="T3" fmla="*/ 0 h 17"/>
                <a:gd name="T4" fmla="*/ 8 w 43"/>
                <a:gd name="T5" fmla="*/ 1 h 17"/>
                <a:gd name="T6" fmla="*/ 15 w 43"/>
                <a:gd name="T7" fmla="*/ 2 h 17"/>
                <a:gd name="T8" fmla="*/ 23 w 43"/>
                <a:gd name="T9" fmla="*/ 6 h 17"/>
                <a:gd name="T10" fmla="*/ 30 w 43"/>
                <a:gd name="T11" fmla="*/ 12 h 17"/>
                <a:gd name="T12" fmla="*/ 33 w 43"/>
                <a:gd name="T13" fmla="*/ 14 h 17"/>
                <a:gd name="T14" fmla="*/ 36 w 43"/>
                <a:gd name="T15" fmla="*/ 15 h 17"/>
                <a:gd name="T16" fmla="*/ 41 w 43"/>
                <a:gd name="T17" fmla="*/ 16 h 17"/>
                <a:gd name="T18" fmla="*/ 43 w 43"/>
                <a:gd name="T19" fmla="*/ 16 h 17"/>
                <a:gd name="T20" fmla="*/ 42 w 43"/>
                <a:gd name="T21" fmla="*/ 16 h 17"/>
                <a:gd name="T22" fmla="*/ 41 w 43"/>
                <a:gd name="T23" fmla="*/ 17 h 17"/>
                <a:gd name="T24" fmla="*/ 36 w 43"/>
                <a:gd name="T25" fmla="*/ 17 h 17"/>
                <a:gd name="T26" fmla="*/ 32 w 43"/>
                <a:gd name="T27" fmla="*/ 16 h 17"/>
                <a:gd name="T28" fmla="*/ 29 w 43"/>
                <a:gd name="T29" fmla="*/ 13 h 17"/>
                <a:gd name="T30" fmla="*/ 22 w 43"/>
                <a:gd name="T31" fmla="*/ 8 h 17"/>
                <a:gd name="T32" fmla="*/ 8 w 43"/>
                <a:gd name="T33" fmla="*/ 2 h 17"/>
                <a:gd name="T34" fmla="*/ 2 w 43"/>
                <a:gd name="T35" fmla="*/ 1 h 17"/>
                <a:gd name="T36" fmla="*/ 0 w 43"/>
                <a:gd name="T37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17">
                  <a:moveTo>
                    <a:pt x="0" y="1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6" y="0"/>
                    <a:pt x="8" y="1"/>
                  </a:cubicBezTo>
                  <a:cubicBezTo>
                    <a:pt x="10" y="1"/>
                    <a:pt x="13" y="1"/>
                    <a:pt x="15" y="2"/>
                  </a:cubicBezTo>
                  <a:cubicBezTo>
                    <a:pt x="18" y="3"/>
                    <a:pt x="21" y="5"/>
                    <a:pt x="23" y="6"/>
                  </a:cubicBezTo>
                  <a:cubicBezTo>
                    <a:pt x="26" y="8"/>
                    <a:pt x="28" y="10"/>
                    <a:pt x="30" y="12"/>
                  </a:cubicBezTo>
                  <a:cubicBezTo>
                    <a:pt x="31" y="13"/>
                    <a:pt x="32" y="13"/>
                    <a:pt x="33" y="14"/>
                  </a:cubicBezTo>
                  <a:cubicBezTo>
                    <a:pt x="34" y="15"/>
                    <a:pt x="35" y="15"/>
                    <a:pt x="36" y="15"/>
                  </a:cubicBezTo>
                  <a:cubicBezTo>
                    <a:pt x="38" y="16"/>
                    <a:pt x="40" y="16"/>
                    <a:pt x="41" y="16"/>
                  </a:cubicBezTo>
                  <a:cubicBezTo>
                    <a:pt x="42" y="16"/>
                    <a:pt x="43" y="16"/>
                    <a:pt x="43" y="16"/>
                  </a:cubicBezTo>
                  <a:cubicBezTo>
                    <a:pt x="43" y="16"/>
                    <a:pt x="43" y="16"/>
                    <a:pt x="42" y="16"/>
                  </a:cubicBezTo>
                  <a:cubicBezTo>
                    <a:pt x="42" y="16"/>
                    <a:pt x="42" y="16"/>
                    <a:pt x="41" y="17"/>
                  </a:cubicBezTo>
                  <a:cubicBezTo>
                    <a:pt x="40" y="17"/>
                    <a:pt x="38" y="17"/>
                    <a:pt x="36" y="17"/>
                  </a:cubicBezTo>
                  <a:cubicBezTo>
                    <a:pt x="34" y="17"/>
                    <a:pt x="33" y="16"/>
                    <a:pt x="32" y="16"/>
                  </a:cubicBezTo>
                  <a:cubicBezTo>
                    <a:pt x="31" y="15"/>
                    <a:pt x="30" y="14"/>
                    <a:pt x="29" y="13"/>
                  </a:cubicBezTo>
                  <a:cubicBezTo>
                    <a:pt x="26" y="12"/>
                    <a:pt x="24" y="10"/>
                    <a:pt x="22" y="8"/>
                  </a:cubicBezTo>
                  <a:cubicBezTo>
                    <a:pt x="17" y="5"/>
                    <a:pt x="12" y="3"/>
                    <a:pt x="8" y="2"/>
                  </a:cubicBezTo>
                  <a:cubicBezTo>
                    <a:pt x="5" y="1"/>
                    <a:pt x="4" y="1"/>
                    <a:pt x="2" y="1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0" name="Freeform 651"/>
            <p:cNvSpPr/>
            <p:nvPr/>
          </p:nvSpPr>
          <p:spPr bwMode="auto">
            <a:xfrm>
              <a:off x="10277476" y="-4745038"/>
              <a:ext cx="109538" cy="211138"/>
            </a:xfrm>
            <a:custGeom>
              <a:avLst/>
              <a:gdLst>
                <a:gd name="T0" fmla="*/ 26 w 26"/>
                <a:gd name="T1" fmla="*/ 0 h 50"/>
                <a:gd name="T2" fmla="*/ 26 w 26"/>
                <a:gd name="T3" fmla="*/ 2 h 50"/>
                <a:gd name="T4" fmla="*/ 24 w 26"/>
                <a:gd name="T5" fmla="*/ 9 h 50"/>
                <a:gd name="T6" fmla="*/ 17 w 26"/>
                <a:gd name="T7" fmla="*/ 28 h 50"/>
                <a:gd name="T8" fmla="*/ 14 w 26"/>
                <a:gd name="T9" fmla="*/ 32 h 50"/>
                <a:gd name="T10" fmla="*/ 10 w 26"/>
                <a:gd name="T11" fmla="*/ 36 h 50"/>
                <a:gd name="T12" fmla="*/ 4 w 26"/>
                <a:gd name="T13" fmla="*/ 42 h 50"/>
                <a:gd name="T14" fmla="*/ 1 w 26"/>
                <a:gd name="T15" fmla="*/ 48 h 50"/>
                <a:gd name="T16" fmla="*/ 0 w 26"/>
                <a:gd name="T17" fmla="*/ 50 h 50"/>
                <a:gd name="T18" fmla="*/ 0 w 26"/>
                <a:gd name="T19" fmla="*/ 50 h 50"/>
                <a:gd name="T20" fmla="*/ 0 w 26"/>
                <a:gd name="T21" fmla="*/ 50 h 50"/>
                <a:gd name="T22" fmla="*/ 0 w 26"/>
                <a:gd name="T23" fmla="*/ 48 h 50"/>
                <a:gd name="T24" fmla="*/ 3 w 26"/>
                <a:gd name="T25" fmla="*/ 42 h 50"/>
                <a:gd name="T26" fmla="*/ 9 w 26"/>
                <a:gd name="T27" fmla="*/ 34 h 50"/>
                <a:gd name="T28" fmla="*/ 12 w 26"/>
                <a:gd name="T29" fmla="*/ 30 h 50"/>
                <a:gd name="T30" fmla="*/ 15 w 26"/>
                <a:gd name="T31" fmla="*/ 26 h 50"/>
                <a:gd name="T32" fmla="*/ 23 w 26"/>
                <a:gd name="T33" fmla="*/ 8 h 50"/>
                <a:gd name="T34" fmla="*/ 25 w 26"/>
                <a:gd name="T35" fmla="*/ 2 h 50"/>
                <a:gd name="T36" fmla="*/ 26 w 26"/>
                <a:gd name="T3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0">
                  <a:moveTo>
                    <a:pt x="26" y="0"/>
                  </a:moveTo>
                  <a:cubicBezTo>
                    <a:pt x="26" y="0"/>
                    <a:pt x="26" y="1"/>
                    <a:pt x="26" y="2"/>
                  </a:cubicBezTo>
                  <a:cubicBezTo>
                    <a:pt x="25" y="4"/>
                    <a:pt x="25" y="6"/>
                    <a:pt x="24" y="9"/>
                  </a:cubicBezTo>
                  <a:cubicBezTo>
                    <a:pt x="23" y="14"/>
                    <a:pt x="21" y="21"/>
                    <a:pt x="17" y="28"/>
                  </a:cubicBezTo>
                  <a:cubicBezTo>
                    <a:pt x="16" y="29"/>
                    <a:pt x="15" y="30"/>
                    <a:pt x="14" y="32"/>
                  </a:cubicBezTo>
                  <a:cubicBezTo>
                    <a:pt x="13" y="33"/>
                    <a:pt x="11" y="34"/>
                    <a:pt x="10" y="36"/>
                  </a:cubicBezTo>
                  <a:cubicBezTo>
                    <a:pt x="8" y="38"/>
                    <a:pt x="6" y="40"/>
                    <a:pt x="4" y="42"/>
                  </a:cubicBezTo>
                  <a:cubicBezTo>
                    <a:pt x="3" y="45"/>
                    <a:pt x="1" y="47"/>
                    <a:pt x="1" y="48"/>
                  </a:cubicBezTo>
                  <a:cubicBezTo>
                    <a:pt x="1" y="49"/>
                    <a:pt x="0" y="49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49"/>
                    <a:pt x="0" y="49"/>
                    <a:pt x="0" y="48"/>
                  </a:cubicBezTo>
                  <a:cubicBezTo>
                    <a:pt x="1" y="46"/>
                    <a:pt x="2" y="44"/>
                    <a:pt x="3" y="42"/>
                  </a:cubicBezTo>
                  <a:cubicBezTo>
                    <a:pt x="4" y="39"/>
                    <a:pt x="6" y="37"/>
                    <a:pt x="9" y="34"/>
                  </a:cubicBezTo>
                  <a:cubicBezTo>
                    <a:pt x="10" y="33"/>
                    <a:pt x="11" y="32"/>
                    <a:pt x="12" y="30"/>
                  </a:cubicBezTo>
                  <a:cubicBezTo>
                    <a:pt x="13" y="29"/>
                    <a:pt x="14" y="28"/>
                    <a:pt x="15" y="26"/>
                  </a:cubicBezTo>
                  <a:cubicBezTo>
                    <a:pt x="19" y="20"/>
                    <a:pt x="21" y="14"/>
                    <a:pt x="23" y="8"/>
                  </a:cubicBezTo>
                  <a:cubicBezTo>
                    <a:pt x="24" y="6"/>
                    <a:pt x="25" y="4"/>
                    <a:pt x="25" y="2"/>
                  </a:cubicBezTo>
                  <a:cubicBezTo>
                    <a:pt x="26" y="1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1" name="Freeform 652"/>
            <p:cNvSpPr/>
            <p:nvPr/>
          </p:nvSpPr>
          <p:spPr bwMode="auto">
            <a:xfrm>
              <a:off x="9988551" y="-4668838"/>
              <a:ext cx="139700" cy="119063"/>
            </a:xfrm>
            <a:custGeom>
              <a:avLst/>
              <a:gdLst>
                <a:gd name="T0" fmla="*/ 0 w 33"/>
                <a:gd name="T1" fmla="*/ 0 h 28"/>
                <a:gd name="T2" fmla="*/ 6 w 33"/>
                <a:gd name="T3" fmla="*/ 4 h 28"/>
                <a:gd name="T4" fmla="*/ 11 w 33"/>
                <a:gd name="T5" fmla="*/ 9 h 28"/>
                <a:gd name="T6" fmla="*/ 17 w 33"/>
                <a:gd name="T7" fmla="*/ 15 h 28"/>
                <a:gd name="T8" fmla="*/ 22 w 33"/>
                <a:gd name="T9" fmla="*/ 20 h 28"/>
                <a:gd name="T10" fmla="*/ 27 w 33"/>
                <a:gd name="T11" fmla="*/ 25 h 28"/>
                <a:gd name="T12" fmla="*/ 32 w 33"/>
                <a:gd name="T13" fmla="*/ 27 h 28"/>
                <a:gd name="T14" fmla="*/ 33 w 33"/>
                <a:gd name="T15" fmla="*/ 28 h 28"/>
                <a:gd name="T16" fmla="*/ 31 w 33"/>
                <a:gd name="T17" fmla="*/ 28 h 28"/>
                <a:gd name="T18" fmla="*/ 27 w 33"/>
                <a:gd name="T19" fmla="*/ 26 h 28"/>
                <a:gd name="T20" fmla="*/ 21 w 33"/>
                <a:gd name="T21" fmla="*/ 22 h 28"/>
                <a:gd name="T22" fmla="*/ 15 w 33"/>
                <a:gd name="T23" fmla="*/ 16 h 28"/>
                <a:gd name="T24" fmla="*/ 5 w 33"/>
                <a:gd name="T25" fmla="*/ 5 h 28"/>
                <a:gd name="T26" fmla="*/ 2 w 33"/>
                <a:gd name="T27" fmla="*/ 1 h 28"/>
                <a:gd name="T28" fmla="*/ 0 w 33"/>
                <a:gd name="T2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28">
                  <a:moveTo>
                    <a:pt x="0" y="0"/>
                  </a:moveTo>
                  <a:cubicBezTo>
                    <a:pt x="0" y="0"/>
                    <a:pt x="3" y="1"/>
                    <a:pt x="6" y="4"/>
                  </a:cubicBezTo>
                  <a:cubicBezTo>
                    <a:pt x="8" y="5"/>
                    <a:pt x="9" y="7"/>
                    <a:pt x="11" y="9"/>
                  </a:cubicBezTo>
                  <a:cubicBezTo>
                    <a:pt x="13" y="11"/>
                    <a:pt x="15" y="13"/>
                    <a:pt x="17" y="15"/>
                  </a:cubicBezTo>
                  <a:cubicBezTo>
                    <a:pt x="18" y="17"/>
                    <a:pt x="20" y="19"/>
                    <a:pt x="22" y="20"/>
                  </a:cubicBezTo>
                  <a:cubicBezTo>
                    <a:pt x="24" y="22"/>
                    <a:pt x="26" y="24"/>
                    <a:pt x="27" y="25"/>
                  </a:cubicBezTo>
                  <a:cubicBezTo>
                    <a:pt x="29" y="26"/>
                    <a:pt x="31" y="27"/>
                    <a:pt x="32" y="27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8"/>
                    <a:pt x="31" y="28"/>
                  </a:cubicBezTo>
                  <a:cubicBezTo>
                    <a:pt x="30" y="27"/>
                    <a:pt x="29" y="27"/>
                    <a:pt x="27" y="26"/>
                  </a:cubicBezTo>
                  <a:cubicBezTo>
                    <a:pt x="25" y="25"/>
                    <a:pt x="23" y="24"/>
                    <a:pt x="21" y="22"/>
                  </a:cubicBezTo>
                  <a:cubicBezTo>
                    <a:pt x="19" y="20"/>
                    <a:pt x="17" y="18"/>
                    <a:pt x="15" y="16"/>
                  </a:cubicBezTo>
                  <a:cubicBezTo>
                    <a:pt x="11" y="12"/>
                    <a:pt x="8" y="8"/>
                    <a:pt x="5" y="5"/>
                  </a:cubicBezTo>
                  <a:cubicBezTo>
                    <a:pt x="4" y="3"/>
                    <a:pt x="3" y="2"/>
                    <a:pt x="2" y="1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2" name="Freeform 653"/>
            <p:cNvSpPr/>
            <p:nvPr/>
          </p:nvSpPr>
          <p:spPr bwMode="auto">
            <a:xfrm>
              <a:off x="9856789" y="-4422776"/>
              <a:ext cx="220663" cy="42863"/>
            </a:xfrm>
            <a:custGeom>
              <a:avLst/>
              <a:gdLst>
                <a:gd name="T0" fmla="*/ 0 w 52"/>
                <a:gd name="T1" fmla="*/ 2 h 10"/>
                <a:gd name="T2" fmla="*/ 0 w 52"/>
                <a:gd name="T3" fmla="*/ 2 h 10"/>
                <a:gd name="T4" fmla="*/ 2 w 52"/>
                <a:gd name="T5" fmla="*/ 1 h 10"/>
                <a:gd name="T6" fmla="*/ 5 w 52"/>
                <a:gd name="T7" fmla="*/ 0 h 10"/>
                <a:gd name="T8" fmla="*/ 8 w 52"/>
                <a:gd name="T9" fmla="*/ 1 h 10"/>
                <a:gd name="T10" fmla="*/ 12 w 52"/>
                <a:gd name="T11" fmla="*/ 2 h 10"/>
                <a:gd name="T12" fmla="*/ 16 w 52"/>
                <a:gd name="T13" fmla="*/ 4 h 10"/>
                <a:gd name="T14" fmla="*/ 21 w 52"/>
                <a:gd name="T15" fmla="*/ 6 h 10"/>
                <a:gd name="T16" fmla="*/ 26 w 52"/>
                <a:gd name="T17" fmla="*/ 7 h 10"/>
                <a:gd name="T18" fmla="*/ 31 w 52"/>
                <a:gd name="T19" fmla="*/ 7 h 10"/>
                <a:gd name="T20" fmla="*/ 33 w 52"/>
                <a:gd name="T21" fmla="*/ 7 h 10"/>
                <a:gd name="T22" fmla="*/ 36 w 52"/>
                <a:gd name="T23" fmla="*/ 7 h 10"/>
                <a:gd name="T24" fmla="*/ 40 w 52"/>
                <a:gd name="T25" fmla="*/ 6 h 10"/>
                <a:gd name="T26" fmla="*/ 44 w 52"/>
                <a:gd name="T27" fmla="*/ 6 h 10"/>
                <a:gd name="T28" fmla="*/ 50 w 52"/>
                <a:gd name="T29" fmla="*/ 3 h 10"/>
                <a:gd name="T30" fmla="*/ 52 w 52"/>
                <a:gd name="T31" fmla="*/ 2 h 10"/>
                <a:gd name="T32" fmla="*/ 50 w 52"/>
                <a:gd name="T33" fmla="*/ 4 h 10"/>
                <a:gd name="T34" fmla="*/ 44 w 52"/>
                <a:gd name="T35" fmla="*/ 7 h 10"/>
                <a:gd name="T36" fmla="*/ 40 w 52"/>
                <a:gd name="T37" fmla="*/ 8 h 10"/>
                <a:gd name="T38" fmla="*/ 36 w 52"/>
                <a:gd name="T39" fmla="*/ 9 h 10"/>
                <a:gd name="T40" fmla="*/ 31 w 52"/>
                <a:gd name="T41" fmla="*/ 10 h 10"/>
                <a:gd name="T42" fmla="*/ 25 w 52"/>
                <a:gd name="T43" fmla="*/ 9 h 10"/>
                <a:gd name="T44" fmla="*/ 20 w 52"/>
                <a:gd name="T45" fmla="*/ 8 h 10"/>
                <a:gd name="T46" fmla="*/ 16 w 52"/>
                <a:gd name="T47" fmla="*/ 6 h 10"/>
                <a:gd name="T48" fmla="*/ 11 w 52"/>
                <a:gd name="T49" fmla="*/ 4 h 10"/>
                <a:gd name="T50" fmla="*/ 8 w 52"/>
                <a:gd name="T51" fmla="*/ 2 h 10"/>
                <a:gd name="T52" fmla="*/ 5 w 52"/>
                <a:gd name="T53" fmla="*/ 1 h 10"/>
                <a:gd name="T54" fmla="*/ 2 w 52"/>
                <a:gd name="T55" fmla="*/ 1 h 10"/>
                <a:gd name="T56" fmla="*/ 0 w 52"/>
                <a:gd name="T5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2" h="10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6" y="0"/>
                    <a:pt x="7" y="0"/>
                    <a:pt x="8" y="1"/>
                  </a:cubicBezTo>
                  <a:cubicBezTo>
                    <a:pt x="10" y="1"/>
                    <a:pt x="11" y="2"/>
                    <a:pt x="12" y="2"/>
                  </a:cubicBezTo>
                  <a:cubicBezTo>
                    <a:pt x="14" y="3"/>
                    <a:pt x="15" y="4"/>
                    <a:pt x="16" y="4"/>
                  </a:cubicBezTo>
                  <a:cubicBezTo>
                    <a:pt x="18" y="5"/>
                    <a:pt x="19" y="5"/>
                    <a:pt x="21" y="6"/>
                  </a:cubicBezTo>
                  <a:cubicBezTo>
                    <a:pt x="23" y="6"/>
                    <a:pt x="24" y="7"/>
                    <a:pt x="26" y="7"/>
                  </a:cubicBezTo>
                  <a:cubicBezTo>
                    <a:pt x="27" y="7"/>
                    <a:pt x="29" y="7"/>
                    <a:pt x="31" y="7"/>
                  </a:cubicBezTo>
                  <a:cubicBezTo>
                    <a:pt x="32" y="7"/>
                    <a:pt x="32" y="7"/>
                    <a:pt x="33" y="7"/>
                  </a:cubicBezTo>
                  <a:cubicBezTo>
                    <a:pt x="34" y="7"/>
                    <a:pt x="35" y="7"/>
                    <a:pt x="36" y="7"/>
                  </a:cubicBezTo>
                  <a:cubicBezTo>
                    <a:pt x="37" y="7"/>
                    <a:pt x="39" y="7"/>
                    <a:pt x="40" y="6"/>
                  </a:cubicBezTo>
                  <a:cubicBezTo>
                    <a:pt x="41" y="6"/>
                    <a:pt x="43" y="6"/>
                    <a:pt x="44" y="6"/>
                  </a:cubicBezTo>
                  <a:cubicBezTo>
                    <a:pt x="46" y="5"/>
                    <a:pt x="48" y="4"/>
                    <a:pt x="50" y="3"/>
                  </a:cubicBezTo>
                  <a:cubicBezTo>
                    <a:pt x="51" y="3"/>
                    <a:pt x="52" y="2"/>
                    <a:pt x="52" y="2"/>
                  </a:cubicBezTo>
                  <a:cubicBezTo>
                    <a:pt x="52" y="2"/>
                    <a:pt x="51" y="3"/>
                    <a:pt x="50" y="4"/>
                  </a:cubicBezTo>
                  <a:cubicBezTo>
                    <a:pt x="49" y="5"/>
                    <a:pt x="47" y="6"/>
                    <a:pt x="44" y="7"/>
                  </a:cubicBezTo>
                  <a:cubicBezTo>
                    <a:pt x="43" y="7"/>
                    <a:pt x="42" y="8"/>
                    <a:pt x="40" y="8"/>
                  </a:cubicBezTo>
                  <a:cubicBezTo>
                    <a:pt x="39" y="9"/>
                    <a:pt x="37" y="9"/>
                    <a:pt x="36" y="9"/>
                  </a:cubicBezTo>
                  <a:cubicBezTo>
                    <a:pt x="34" y="9"/>
                    <a:pt x="32" y="10"/>
                    <a:pt x="31" y="10"/>
                  </a:cubicBezTo>
                  <a:cubicBezTo>
                    <a:pt x="29" y="10"/>
                    <a:pt x="27" y="9"/>
                    <a:pt x="25" y="9"/>
                  </a:cubicBezTo>
                  <a:cubicBezTo>
                    <a:pt x="24" y="9"/>
                    <a:pt x="22" y="9"/>
                    <a:pt x="20" y="8"/>
                  </a:cubicBezTo>
                  <a:cubicBezTo>
                    <a:pt x="19" y="8"/>
                    <a:pt x="17" y="7"/>
                    <a:pt x="16" y="6"/>
                  </a:cubicBezTo>
                  <a:cubicBezTo>
                    <a:pt x="14" y="6"/>
                    <a:pt x="13" y="5"/>
                    <a:pt x="11" y="4"/>
                  </a:cubicBezTo>
                  <a:cubicBezTo>
                    <a:pt x="10" y="3"/>
                    <a:pt x="9" y="3"/>
                    <a:pt x="8" y="2"/>
                  </a:cubicBezTo>
                  <a:cubicBezTo>
                    <a:pt x="7" y="2"/>
                    <a:pt x="6" y="1"/>
                    <a:pt x="5" y="1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1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3" name="Freeform 654"/>
            <p:cNvSpPr/>
            <p:nvPr/>
          </p:nvSpPr>
          <p:spPr bwMode="auto">
            <a:xfrm>
              <a:off x="10059989" y="-4303713"/>
              <a:ext cx="98425" cy="168275"/>
            </a:xfrm>
            <a:custGeom>
              <a:avLst/>
              <a:gdLst>
                <a:gd name="T0" fmla="*/ 22 w 23"/>
                <a:gd name="T1" fmla="*/ 0 h 40"/>
                <a:gd name="T2" fmla="*/ 23 w 23"/>
                <a:gd name="T3" fmla="*/ 2 h 40"/>
                <a:gd name="T4" fmla="*/ 23 w 23"/>
                <a:gd name="T5" fmla="*/ 8 h 40"/>
                <a:gd name="T6" fmla="*/ 21 w 23"/>
                <a:gd name="T7" fmla="*/ 15 h 40"/>
                <a:gd name="T8" fmla="*/ 19 w 23"/>
                <a:gd name="T9" fmla="*/ 19 h 40"/>
                <a:gd name="T10" fmla="*/ 15 w 23"/>
                <a:gd name="T11" fmla="*/ 22 h 40"/>
                <a:gd name="T12" fmla="*/ 12 w 23"/>
                <a:gd name="T13" fmla="*/ 25 h 40"/>
                <a:gd name="T14" fmla="*/ 9 w 23"/>
                <a:gd name="T15" fmla="*/ 28 h 40"/>
                <a:gd name="T16" fmla="*/ 4 w 23"/>
                <a:gd name="T17" fmla="*/ 34 h 40"/>
                <a:gd name="T18" fmla="*/ 1 w 23"/>
                <a:gd name="T19" fmla="*/ 38 h 40"/>
                <a:gd name="T20" fmla="*/ 0 w 23"/>
                <a:gd name="T21" fmla="*/ 40 h 40"/>
                <a:gd name="T22" fmla="*/ 0 w 23"/>
                <a:gd name="T23" fmla="*/ 40 h 40"/>
                <a:gd name="T24" fmla="*/ 1 w 23"/>
                <a:gd name="T25" fmla="*/ 38 h 40"/>
                <a:gd name="T26" fmla="*/ 3 w 23"/>
                <a:gd name="T27" fmla="*/ 33 h 40"/>
                <a:gd name="T28" fmla="*/ 7 w 23"/>
                <a:gd name="T29" fmla="*/ 27 h 40"/>
                <a:gd name="T30" fmla="*/ 11 w 23"/>
                <a:gd name="T31" fmla="*/ 24 h 40"/>
                <a:gd name="T32" fmla="*/ 14 w 23"/>
                <a:gd name="T33" fmla="*/ 21 h 40"/>
                <a:gd name="T34" fmla="*/ 19 w 23"/>
                <a:gd name="T35" fmla="*/ 14 h 40"/>
                <a:gd name="T36" fmla="*/ 22 w 23"/>
                <a:gd name="T37" fmla="*/ 7 h 40"/>
                <a:gd name="T38" fmla="*/ 22 w 23"/>
                <a:gd name="T39" fmla="*/ 2 h 40"/>
                <a:gd name="T40" fmla="*/ 22 w 23"/>
                <a:gd name="T4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40">
                  <a:moveTo>
                    <a:pt x="22" y="0"/>
                  </a:moveTo>
                  <a:cubicBezTo>
                    <a:pt x="22" y="0"/>
                    <a:pt x="23" y="1"/>
                    <a:pt x="23" y="2"/>
                  </a:cubicBezTo>
                  <a:cubicBezTo>
                    <a:pt x="23" y="3"/>
                    <a:pt x="23" y="5"/>
                    <a:pt x="23" y="8"/>
                  </a:cubicBezTo>
                  <a:cubicBezTo>
                    <a:pt x="23" y="10"/>
                    <a:pt x="23" y="13"/>
                    <a:pt x="21" y="15"/>
                  </a:cubicBezTo>
                  <a:cubicBezTo>
                    <a:pt x="20" y="17"/>
                    <a:pt x="20" y="18"/>
                    <a:pt x="19" y="19"/>
                  </a:cubicBezTo>
                  <a:cubicBezTo>
                    <a:pt x="18" y="20"/>
                    <a:pt x="17" y="21"/>
                    <a:pt x="15" y="22"/>
                  </a:cubicBezTo>
                  <a:cubicBezTo>
                    <a:pt x="14" y="24"/>
                    <a:pt x="13" y="25"/>
                    <a:pt x="12" y="25"/>
                  </a:cubicBezTo>
                  <a:cubicBezTo>
                    <a:pt x="11" y="26"/>
                    <a:pt x="10" y="27"/>
                    <a:pt x="9" y="28"/>
                  </a:cubicBezTo>
                  <a:cubicBezTo>
                    <a:pt x="7" y="30"/>
                    <a:pt x="5" y="32"/>
                    <a:pt x="4" y="34"/>
                  </a:cubicBezTo>
                  <a:cubicBezTo>
                    <a:pt x="2" y="36"/>
                    <a:pt x="2" y="37"/>
                    <a:pt x="1" y="38"/>
                  </a:cubicBezTo>
                  <a:cubicBezTo>
                    <a:pt x="1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9"/>
                    <a:pt x="0" y="39"/>
                    <a:pt x="1" y="38"/>
                  </a:cubicBezTo>
                  <a:cubicBezTo>
                    <a:pt x="1" y="37"/>
                    <a:pt x="1" y="35"/>
                    <a:pt x="3" y="33"/>
                  </a:cubicBezTo>
                  <a:cubicBezTo>
                    <a:pt x="4" y="31"/>
                    <a:pt x="5" y="29"/>
                    <a:pt x="7" y="27"/>
                  </a:cubicBezTo>
                  <a:cubicBezTo>
                    <a:pt x="8" y="26"/>
                    <a:pt x="9" y="25"/>
                    <a:pt x="11" y="24"/>
                  </a:cubicBezTo>
                  <a:cubicBezTo>
                    <a:pt x="12" y="23"/>
                    <a:pt x="13" y="22"/>
                    <a:pt x="14" y="21"/>
                  </a:cubicBezTo>
                  <a:cubicBezTo>
                    <a:pt x="16" y="19"/>
                    <a:pt x="18" y="17"/>
                    <a:pt x="19" y="14"/>
                  </a:cubicBezTo>
                  <a:cubicBezTo>
                    <a:pt x="21" y="12"/>
                    <a:pt x="21" y="10"/>
                    <a:pt x="22" y="7"/>
                  </a:cubicBezTo>
                  <a:cubicBezTo>
                    <a:pt x="22" y="5"/>
                    <a:pt x="22" y="3"/>
                    <a:pt x="22" y="2"/>
                  </a:cubicBezTo>
                  <a:cubicBezTo>
                    <a:pt x="22" y="1"/>
                    <a:pt x="22" y="0"/>
                    <a:pt x="22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4" name="Freeform 655"/>
            <p:cNvSpPr/>
            <p:nvPr/>
          </p:nvSpPr>
          <p:spPr bwMode="auto">
            <a:xfrm>
              <a:off x="10188576" y="-4275138"/>
              <a:ext cx="46038" cy="212725"/>
            </a:xfrm>
            <a:custGeom>
              <a:avLst/>
              <a:gdLst>
                <a:gd name="T0" fmla="*/ 7 w 11"/>
                <a:gd name="T1" fmla="*/ 0 h 50"/>
                <a:gd name="T2" fmla="*/ 8 w 11"/>
                <a:gd name="T3" fmla="*/ 1 h 50"/>
                <a:gd name="T4" fmla="*/ 8 w 11"/>
                <a:gd name="T5" fmla="*/ 2 h 50"/>
                <a:gd name="T6" fmla="*/ 10 w 11"/>
                <a:gd name="T7" fmla="*/ 8 h 50"/>
                <a:gd name="T8" fmla="*/ 10 w 11"/>
                <a:gd name="T9" fmla="*/ 17 h 50"/>
                <a:gd name="T10" fmla="*/ 9 w 11"/>
                <a:gd name="T11" fmla="*/ 21 h 50"/>
                <a:gd name="T12" fmla="*/ 7 w 11"/>
                <a:gd name="T13" fmla="*/ 26 h 50"/>
                <a:gd name="T14" fmla="*/ 4 w 11"/>
                <a:gd name="T15" fmla="*/ 30 h 50"/>
                <a:gd name="T16" fmla="*/ 3 w 11"/>
                <a:gd name="T17" fmla="*/ 35 h 50"/>
                <a:gd name="T18" fmla="*/ 3 w 11"/>
                <a:gd name="T19" fmla="*/ 43 h 50"/>
                <a:gd name="T20" fmla="*/ 5 w 11"/>
                <a:gd name="T21" fmla="*/ 48 h 50"/>
                <a:gd name="T22" fmla="*/ 6 w 11"/>
                <a:gd name="T23" fmla="*/ 50 h 50"/>
                <a:gd name="T24" fmla="*/ 5 w 11"/>
                <a:gd name="T25" fmla="*/ 50 h 50"/>
                <a:gd name="T26" fmla="*/ 4 w 11"/>
                <a:gd name="T27" fmla="*/ 48 h 50"/>
                <a:gd name="T28" fmla="*/ 1 w 11"/>
                <a:gd name="T29" fmla="*/ 43 h 50"/>
                <a:gd name="T30" fmla="*/ 1 w 11"/>
                <a:gd name="T31" fmla="*/ 34 h 50"/>
                <a:gd name="T32" fmla="*/ 2 w 11"/>
                <a:gd name="T33" fmla="*/ 29 h 50"/>
                <a:gd name="T34" fmla="*/ 4 w 11"/>
                <a:gd name="T35" fmla="*/ 25 h 50"/>
                <a:gd name="T36" fmla="*/ 7 w 11"/>
                <a:gd name="T37" fmla="*/ 20 h 50"/>
                <a:gd name="T38" fmla="*/ 8 w 11"/>
                <a:gd name="T39" fmla="*/ 16 h 50"/>
                <a:gd name="T40" fmla="*/ 9 w 11"/>
                <a:gd name="T41" fmla="*/ 8 h 50"/>
                <a:gd name="T42" fmla="*/ 8 w 11"/>
                <a:gd name="T43" fmla="*/ 2 h 50"/>
                <a:gd name="T44" fmla="*/ 7 w 11"/>
                <a:gd name="T4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" h="50">
                  <a:moveTo>
                    <a:pt x="7" y="0"/>
                  </a:moveTo>
                  <a:cubicBezTo>
                    <a:pt x="7" y="0"/>
                    <a:pt x="7" y="0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9" y="3"/>
                    <a:pt x="10" y="5"/>
                    <a:pt x="10" y="8"/>
                  </a:cubicBezTo>
                  <a:cubicBezTo>
                    <a:pt x="11" y="10"/>
                    <a:pt x="11" y="14"/>
                    <a:pt x="10" y="17"/>
                  </a:cubicBezTo>
                  <a:cubicBezTo>
                    <a:pt x="10" y="18"/>
                    <a:pt x="10" y="20"/>
                    <a:pt x="9" y="21"/>
                  </a:cubicBezTo>
                  <a:cubicBezTo>
                    <a:pt x="8" y="23"/>
                    <a:pt x="7" y="24"/>
                    <a:pt x="7" y="26"/>
                  </a:cubicBezTo>
                  <a:cubicBezTo>
                    <a:pt x="6" y="27"/>
                    <a:pt x="5" y="29"/>
                    <a:pt x="4" y="30"/>
                  </a:cubicBezTo>
                  <a:cubicBezTo>
                    <a:pt x="4" y="32"/>
                    <a:pt x="3" y="33"/>
                    <a:pt x="3" y="35"/>
                  </a:cubicBezTo>
                  <a:cubicBezTo>
                    <a:pt x="2" y="37"/>
                    <a:pt x="2" y="40"/>
                    <a:pt x="3" y="43"/>
                  </a:cubicBezTo>
                  <a:cubicBezTo>
                    <a:pt x="3" y="45"/>
                    <a:pt x="4" y="47"/>
                    <a:pt x="5" y="48"/>
                  </a:cubicBezTo>
                  <a:cubicBezTo>
                    <a:pt x="5" y="49"/>
                    <a:pt x="6" y="50"/>
                    <a:pt x="6" y="50"/>
                  </a:cubicBezTo>
                  <a:cubicBezTo>
                    <a:pt x="6" y="50"/>
                    <a:pt x="6" y="50"/>
                    <a:pt x="5" y="50"/>
                  </a:cubicBezTo>
                  <a:cubicBezTo>
                    <a:pt x="5" y="49"/>
                    <a:pt x="5" y="49"/>
                    <a:pt x="4" y="48"/>
                  </a:cubicBezTo>
                  <a:cubicBezTo>
                    <a:pt x="3" y="47"/>
                    <a:pt x="2" y="45"/>
                    <a:pt x="1" y="43"/>
                  </a:cubicBezTo>
                  <a:cubicBezTo>
                    <a:pt x="1" y="40"/>
                    <a:pt x="0" y="37"/>
                    <a:pt x="1" y="34"/>
                  </a:cubicBezTo>
                  <a:cubicBezTo>
                    <a:pt x="1" y="32"/>
                    <a:pt x="2" y="31"/>
                    <a:pt x="2" y="29"/>
                  </a:cubicBezTo>
                  <a:cubicBezTo>
                    <a:pt x="3" y="28"/>
                    <a:pt x="4" y="26"/>
                    <a:pt x="4" y="25"/>
                  </a:cubicBezTo>
                  <a:cubicBezTo>
                    <a:pt x="5" y="23"/>
                    <a:pt x="6" y="22"/>
                    <a:pt x="7" y="20"/>
                  </a:cubicBezTo>
                  <a:cubicBezTo>
                    <a:pt x="7" y="19"/>
                    <a:pt x="8" y="18"/>
                    <a:pt x="8" y="16"/>
                  </a:cubicBezTo>
                  <a:cubicBezTo>
                    <a:pt x="9" y="13"/>
                    <a:pt x="9" y="11"/>
                    <a:pt x="9" y="8"/>
                  </a:cubicBezTo>
                  <a:cubicBezTo>
                    <a:pt x="9" y="6"/>
                    <a:pt x="8" y="4"/>
                    <a:pt x="8" y="2"/>
                  </a:cubicBezTo>
                  <a:cubicBezTo>
                    <a:pt x="8" y="1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5" name="Freeform 656"/>
            <p:cNvSpPr/>
            <p:nvPr/>
          </p:nvSpPr>
          <p:spPr bwMode="auto">
            <a:xfrm>
              <a:off x="10404476" y="-4491038"/>
              <a:ext cx="177800" cy="38100"/>
            </a:xfrm>
            <a:custGeom>
              <a:avLst/>
              <a:gdLst>
                <a:gd name="T0" fmla="*/ 42 w 42"/>
                <a:gd name="T1" fmla="*/ 0 h 9"/>
                <a:gd name="T2" fmla="*/ 41 w 42"/>
                <a:gd name="T3" fmla="*/ 1 h 9"/>
                <a:gd name="T4" fmla="*/ 36 w 42"/>
                <a:gd name="T5" fmla="*/ 3 h 9"/>
                <a:gd name="T6" fmla="*/ 30 w 42"/>
                <a:gd name="T7" fmla="*/ 5 h 9"/>
                <a:gd name="T8" fmla="*/ 22 w 42"/>
                <a:gd name="T9" fmla="*/ 7 h 9"/>
                <a:gd name="T10" fmla="*/ 7 w 42"/>
                <a:gd name="T11" fmla="*/ 9 h 9"/>
                <a:gd name="T12" fmla="*/ 0 w 42"/>
                <a:gd name="T13" fmla="*/ 9 h 9"/>
                <a:gd name="T14" fmla="*/ 2 w 42"/>
                <a:gd name="T15" fmla="*/ 9 h 9"/>
                <a:gd name="T16" fmla="*/ 7 w 42"/>
                <a:gd name="T17" fmla="*/ 7 h 9"/>
                <a:gd name="T18" fmla="*/ 21 w 42"/>
                <a:gd name="T19" fmla="*/ 4 h 9"/>
                <a:gd name="T20" fmla="*/ 36 w 42"/>
                <a:gd name="T21" fmla="*/ 1 h 9"/>
                <a:gd name="T22" fmla="*/ 41 w 42"/>
                <a:gd name="T23" fmla="*/ 0 h 9"/>
                <a:gd name="T24" fmla="*/ 42 w 42"/>
                <a:gd name="T2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9">
                  <a:moveTo>
                    <a:pt x="42" y="0"/>
                  </a:moveTo>
                  <a:cubicBezTo>
                    <a:pt x="42" y="0"/>
                    <a:pt x="42" y="0"/>
                    <a:pt x="41" y="1"/>
                  </a:cubicBezTo>
                  <a:cubicBezTo>
                    <a:pt x="40" y="1"/>
                    <a:pt x="38" y="2"/>
                    <a:pt x="36" y="3"/>
                  </a:cubicBezTo>
                  <a:cubicBezTo>
                    <a:pt x="34" y="3"/>
                    <a:pt x="32" y="4"/>
                    <a:pt x="30" y="5"/>
                  </a:cubicBezTo>
                  <a:cubicBezTo>
                    <a:pt x="27" y="6"/>
                    <a:pt x="25" y="6"/>
                    <a:pt x="22" y="7"/>
                  </a:cubicBezTo>
                  <a:cubicBezTo>
                    <a:pt x="17" y="8"/>
                    <a:pt x="11" y="9"/>
                    <a:pt x="7" y="9"/>
                  </a:cubicBezTo>
                  <a:cubicBezTo>
                    <a:pt x="3" y="9"/>
                    <a:pt x="0" y="9"/>
                    <a:pt x="0" y="9"/>
                  </a:cubicBezTo>
                  <a:cubicBezTo>
                    <a:pt x="0" y="9"/>
                    <a:pt x="1" y="9"/>
                    <a:pt x="2" y="9"/>
                  </a:cubicBezTo>
                  <a:cubicBezTo>
                    <a:pt x="3" y="8"/>
                    <a:pt x="5" y="8"/>
                    <a:pt x="7" y="7"/>
                  </a:cubicBezTo>
                  <a:cubicBezTo>
                    <a:pt x="11" y="7"/>
                    <a:pt x="16" y="6"/>
                    <a:pt x="21" y="4"/>
                  </a:cubicBezTo>
                  <a:cubicBezTo>
                    <a:pt x="27" y="3"/>
                    <a:pt x="32" y="2"/>
                    <a:pt x="36" y="1"/>
                  </a:cubicBezTo>
                  <a:cubicBezTo>
                    <a:pt x="38" y="1"/>
                    <a:pt x="39" y="1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6" name="Freeform 657"/>
            <p:cNvSpPr/>
            <p:nvPr/>
          </p:nvSpPr>
          <p:spPr bwMode="auto">
            <a:xfrm>
              <a:off x="10331451" y="-4648201"/>
              <a:ext cx="187325" cy="144463"/>
            </a:xfrm>
            <a:custGeom>
              <a:avLst/>
              <a:gdLst>
                <a:gd name="T0" fmla="*/ 44 w 44"/>
                <a:gd name="T1" fmla="*/ 0 h 34"/>
                <a:gd name="T2" fmla="*/ 43 w 44"/>
                <a:gd name="T3" fmla="*/ 2 h 34"/>
                <a:gd name="T4" fmla="*/ 38 w 44"/>
                <a:gd name="T5" fmla="*/ 7 h 34"/>
                <a:gd name="T6" fmla="*/ 32 w 44"/>
                <a:gd name="T7" fmla="*/ 13 h 34"/>
                <a:gd name="T8" fmla="*/ 24 w 44"/>
                <a:gd name="T9" fmla="*/ 19 h 34"/>
                <a:gd name="T10" fmla="*/ 15 w 44"/>
                <a:gd name="T11" fmla="*/ 25 h 34"/>
                <a:gd name="T12" fmla="*/ 8 w 44"/>
                <a:gd name="T13" fmla="*/ 30 h 34"/>
                <a:gd name="T14" fmla="*/ 2 w 44"/>
                <a:gd name="T15" fmla="*/ 33 h 34"/>
                <a:gd name="T16" fmla="*/ 0 w 44"/>
                <a:gd name="T17" fmla="*/ 34 h 34"/>
                <a:gd name="T18" fmla="*/ 2 w 44"/>
                <a:gd name="T19" fmla="*/ 33 h 34"/>
                <a:gd name="T20" fmla="*/ 7 w 44"/>
                <a:gd name="T21" fmla="*/ 29 h 34"/>
                <a:gd name="T22" fmla="*/ 22 w 44"/>
                <a:gd name="T23" fmla="*/ 18 h 34"/>
                <a:gd name="T24" fmla="*/ 37 w 44"/>
                <a:gd name="T25" fmla="*/ 6 h 34"/>
                <a:gd name="T26" fmla="*/ 42 w 44"/>
                <a:gd name="T27" fmla="*/ 1 h 34"/>
                <a:gd name="T28" fmla="*/ 44 w 44"/>
                <a:gd name="T2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34">
                  <a:moveTo>
                    <a:pt x="44" y="0"/>
                  </a:moveTo>
                  <a:cubicBezTo>
                    <a:pt x="44" y="0"/>
                    <a:pt x="44" y="1"/>
                    <a:pt x="43" y="2"/>
                  </a:cubicBezTo>
                  <a:cubicBezTo>
                    <a:pt x="42" y="3"/>
                    <a:pt x="40" y="5"/>
                    <a:pt x="38" y="7"/>
                  </a:cubicBezTo>
                  <a:cubicBezTo>
                    <a:pt x="37" y="8"/>
                    <a:pt x="34" y="11"/>
                    <a:pt x="32" y="13"/>
                  </a:cubicBezTo>
                  <a:cubicBezTo>
                    <a:pt x="29" y="15"/>
                    <a:pt x="27" y="17"/>
                    <a:pt x="24" y="19"/>
                  </a:cubicBezTo>
                  <a:cubicBezTo>
                    <a:pt x="21" y="22"/>
                    <a:pt x="18" y="24"/>
                    <a:pt x="15" y="25"/>
                  </a:cubicBezTo>
                  <a:cubicBezTo>
                    <a:pt x="13" y="27"/>
                    <a:pt x="10" y="29"/>
                    <a:pt x="8" y="30"/>
                  </a:cubicBezTo>
                  <a:cubicBezTo>
                    <a:pt x="5" y="31"/>
                    <a:pt x="3" y="32"/>
                    <a:pt x="2" y="33"/>
                  </a:cubicBezTo>
                  <a:cubicBezTo>
                    <a:pt x="1" y="34"/>
                    <a:pt x="0" y="34"/>
                    <a:pt x="0" y="34"/>
                  </a:cubicBezTo>
                  <a:cubicBezTo>
                    <a:pt x="0" y="34"/>
                    <a:pt x="0" y="34"/>
                    <a:pt x="2" y="33"/>
                  </a:cubicBezTo>
                  <a:cubicBezTo>
                    <a:pt x="3" y="32"/>
                    <a:pt x="5" y="31"/>
                    <a:pt x="7" y="29"/>
                  </a:cubicBezTo>
                  <a:cubicBezTo>
                    <a:pt x="11" y="26"/>
                    <a:pt x="17" y="22"/>
                    <a:pt x="22" y="18"/>
                  </a:cubicBezTo>
                  <a:cubicBezTo>
                    <a:pt x="28" y="13"/>
                    <a:pt x="33" y="9"/>
                    <a:pt x="37" y="6"/>
                  </a:cubicBezTo>
                  <a:cubicBezTo>
                    <a:pt x="39" y="4"/>
                    <a:pt x="41" y="2"/>
                    <a:pt x="42" y="1"/>
                  </a:cubicBezTo>
                  <a:cubicBezTo>
                    <a:pt x="44" y="1"/>
                    <a:pt x="44" y="0"/>
                    <a:pt x="44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7" name="Freeform 658"/>
            <p:cNvSpPr/>
            <p:nvPr/>
          </p:nvSpPr>
          <p:spPr bwMode="auto">
            <a:xfrm>
              <a:off x="9929814" y="-4338638"/>
              <a:ext cx="173038" cy="93663"/>
            </a:xfrm>
            <a:custGeom>
              <a:avLst/>
              <a:gdLst>
                <a:gd name="T0" fmla="*/ 41 w 41"/>
                <a:gd name="T1" fmla="*/ 0 h 22"/>
                <a:gd name="T2" fmla="*/ 39 w 41"/>
                <a:gd name="T3" fmla="*/ 1 h 22"/>
                <a:gd name="T4" fmla="*/ 34 w 41"/>
                <a:gd name="T5" fmla="*/ 3 h 22"/>
                <a:gd name="T6" fmla="*/ 20 w 41"/>
                <a:gd name="T7" fmla="*/ 10 h 22"/>
                <a:gd name="T8" fmla="*/ 13 w 41"/>
                <a:gd name="T9" fmla="*/ 15 h 22"/>
                <a:gd name="T10" fmla="*/ 7 w 41"/>
                <a:gd name="T11" fmla="*/ 20 h 22"/>
                <a:gd name="T12" fmla="*/ 2 w 41"/>
                <a:gd name="T13" fmla="*/ 22 h 22"/>
                <a:gd name="T14" fmla="*/ 1 w 41"/>
                <a:gd name="T15" fmla="*/ 22 h 22"/>
                <a:gd name="T16" fmla="*/ 0 w 41"/>
                <a:gd name="T17" fmla="*/ 22 h 22"/>
                <a:gd name="T18" fmla="*/ 2 w 41"/>
                <a:gd name="T19" fmla="*/ 21 h 22"/>
                <a:gd name="T20" fmla="*/ 7 w 41"/>
                <a:gd name="T21" fmla="*/ 19 h 22"/>
                <a:gd name="T22" fmla="*/ 12 w 41"/>
                <a:gd name="T23" fmla="*/ 14 h 22"/>
                <a:gd name="T24" fmla="*/ 18 w 41"/>
                <a:gd name="T25" fmla="*/ 8 h 22"/>
                <a:gd name="T26" fmla="*/ 33 w 41"/>
                <a:gd name="T27" fmla="*/ 1 h 22"/>
                <a:gd name="T28" fmla="*/ 39 w 41"/>
                <a:gd name="T29" fmla="*/ 0 h 22"/>
                <a:gd name="T30" fmla="*/ 41 w 41"/>
                <a:gd name="T3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22">
                  <a:moveTo>
                    <a:pt x="41" y="0"/>
                  </a:moveTo>
                  <a:cubicBezTo>
                    <a:pt x="41" y="0"/>
                    <a:pt x="40" y="0"/>
                    <a:pt x="39" y="1"/>
                  </a:cubicBezTo>
                  <a:cubicBezTo>
                    <a:pt x="37" y="1"/>
                    <a:pt x="36" y="2"/>
                    <a:pt x="34" y="3"/>
                  </a:cubicBezTo>
                  <a:cubicBezTo>
                    <a:pt x="30" y="4"/>
                    <a:pt x="24" y="6"/>
                    <a:pt x="20" y="10"/>
                  </a:cubicBezTo>
                  <a:cubicBezTo>
                    <a:pt x="17" y="11"/>
                    <a:pt x="15" y="13"/>
                    <a:pt x="13" y="15"/>
                  </a:cubicBezTo>
                  <a:cubicBezTo>
                    <a:pt x="11" y="17"/>
                    <a:pt x="9" y="19"/>
                    <a:pt x="7" y="20"/>
                  </a:cubicBezTo>
                  <a:cubicBezTo>
                    <a:pt x="5" y="21"/>
                    <a:pt x="4" y="22"/>
                    <a:pt x="2" y="22"/>
                  </a:cubicBezTo>
                  <a:cubicBezTo>
                    <a:pt x="2" y="22"/>
                    <a:pt x="1" y="22"/>
                    <a:pt x="1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1" y="22"/>
                    <a:pt x="2" y="21"/>
                  </a:cubicBezTo>
                  <a:cubicBezTo>
                    <a:pt x="3" y="21"/>
                    <a:pt x="5" y="20"/>
                    <a:pt x="7" y="19"/>
                  </a:cubicBezTo>
                  <a:cubicBezTo>
                    <a:pt x="8" y="17"/>
                    <a:pt x="10" y="16"/>
                    <a:pt x="12" y="14"/>
                  </a:cubicBezTo>
                  <a:cubicBezTo>
                    <a:pt x="14" y="12"/>
                    <a:pt x="16" y="9"/>
                    <a:pt x="18" y="8"/>
                  </a:cubicBezTo>
                  <a:cubicBezTo>
                    <a:pt x="23" y="4"/>
                    <a:pt x="29" y="2"/>
                    <a:pt x="33" y="1"/>
                  </a:cubicBezTo>
                  <a:cubicBezTo>
                    <a:pt x="35" y="1"/>
                    <a:pt x="37" y="0"/>
                    <a:pt x="39" y="0"/>
                  </a:cubicBezTo>
                  <a:cubicBezTo>
                    <a:pt x="40" y="0"/>
                    <a:pt x="41" y="0"/>
                    <a:pt x="41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8" name="Freeform 659"/>
            <p:cNvSpPr/>
            <p:nvPr/>
          </p:nvSpPr>
          <p:spPr bwMode="auto">
            <a:xfrm>
              <a:off x="9912351" y="-4567238"/>
              <a:ext cx="173038" cy="84138"/>
            </a:xfrm>
            <a:custGeom>
              <a:avLst/>
              <a:gdLst>
                <a:gd name="T0" fmla="*/ 0 w 41"/>
                <a:gd name="T1" fmla="*/ 1 h 20"/>
                <a:gd name="T2" fmla="*/ 0 w 41"/>
                <a:gd name="T3" fmla="*/ 1 h 20"/>
                <a:gd name="T4" fmla="*/ 2 w 41"/>
                <a:gd name="T5" fmla="*/ 1 h 20"/>
                <a:gd name="T6" fmla="*/ 7 w 41"/>
                <a:gd name="T7" fmla="*/ 1 h 20"/>
                <a:gd name="T8" fmla="*/ 14 w 41"/>
                <a:gd name="T9" fmla="*/ 4 h 20"/>
                <a:gd name="T10" fmla="*/ 21 w 41"/>
                <a:gd name="T11" fmla="*/ 8 h 20"/>
                <a:gd name="T12" fmla="*/ 35 w 41"/>
                <a:gd name="T13" fmla="*/ 16 h 20"/>
                <a:gd name="T14" fmla="*/ 40 w 41"/>
                <a:gd name="T15" fmla="*/ 18 h 20"/>
                <a:gd name="T16" fmla="*/ 41 w 41"/>
                <a:gd name="T17" fmla="*/ 20 h 20"/>
                <a:gd name="T18" fmla="*/ 39 w 41"/>
                <a:gd name="T19" fmla="*/ 19 h 20"/>
                <a:gd name="T20" fmla="*/ 35 w 41"/>
                <a:gd name="T21" fmla="*/ 17 h 20"/>
                <a:gd name="T22" fmla="*/ 20 w 41"/>
                <a:gd name="T23" fmla="*/ 10 h 20"/>
                <a:gd name="T24" fmla="*/ 13 w 41"/>
                <a:gd name="T25" fmla="*/ 6 h 20"/>
                <a:gd name="T26" fmla="*/ 6 w 41"/>
                <a:gd name="T27" fmla="*/ 2 h 20"/>
                <a:gd name="T28" fmla="*/ 2 w 41"/>
                <a:gd name="T29" fmla="*/ 1 h 20"/>
                <a:gd name="T30" fmla="*/ 0 w 41"/>
                <a:gd name="T31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2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9" y="2"/>
                    <a:pt x="11" y="3"/>
                    <a:pt x="14" y="4"/>
                  </a:cubicBezTo>
                  <a:cubicBezTo>
                    <a:pt x="16" y="5"/>
                    <a:pt x="19" y="6"/>
                    <a:pt x="21" y="8"/>
                  </a:cubicBezTo>
                  <a:cubicBezTo>
                    <a:pt x="27" y="10"/>
                    <a:pt x="32" y="13"/>
                    <a:pt x="35" y="16"/>
                  </a:cubicBezTo>
                  <a:cubicBezTo>
                    <a:pt x="37" y="17"/>
                    <a:pt x="39" y="18"/>
                    <a:pt x="40" y="18"/>
                  </a:cubicBezTo>
                  <a:cubicBezTo>
                    <a:pt x="41" y="19"/>
                    <a:pt x="41" y="20"/>
                    <a:pt x="41" y="20"/>
                  </a:cubicBezTo>
                  <a:cubicBezTo>
                    <a:pt x="41" y="20"/>
                    <a:pt x="41" y="19"/>
                    <a:pt x="39" y="19"/>
                  </a:cubicBezTo>
                  <a:cubicBezTo>
                    <a:pt x="38" y="18"/>
                    <a:pt x="37" y="18"/>
                    <a:pt x="35" y="17"/>
                  </a:cubicBezTo>
                  <a:cubicBezTo>
                    <a:pt x="31" y="15"/>
                    <a:pt x="25" y="13"/>
                    <a:pt x="20" y="10"/>
                  </a:cubicBezTo>
                  <a:cubicBezTo>
                    <a:pt x="18" y="9"/>
                    <a:pt x="15" y="7"/>
                    <a:pt x="13" y="6"/>
                  </a:cubicBezTo>
                  <a:cubicBezTo>
                    <a:pt x="10" y="5"/>
                    <a:pt x="8" y="3"/>
                    <a:pt x="6" y="2"/>
                  </a:cubicBezTo>
                  <a:cubicBezTo>
                    <a:pt x="5" y="2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9" name="Freeform 660"/>
            <p:cNvSpPr/>
            <p:nvPr/>
          </p:nvSpPr>
          <p:spPr bwMode="auto">
            <a:xfrm>
              <a:off x="10272714" y="-4495801"/>
              <a:ext cx="20638" cy="25400"/>
            </a:xfrm>
            <a:custGeom>
              <a:avLst/>
              <a:gdLst>
                <a:gd name="T0" fmla="*/ 0 w 5"/>
                <a:gd name="T1" fmla="*/ 1 h 6"/>
                <a:gd name="T2" fmla="*/ 1 w 5"/>
                <a:gd name="T3" fmla="*/ 5 h 6"/>
                <a:gd name="T4" fmla="*/ 5 w 5"/>
                <a:gd name="T5" fmla="*/ 5 h 6"/>
                <a:gd name="T6" fmla="*/ 0 w 5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">
                  <a:moveTo>
                    <a:pt x="0" y="1"/>
                  </a:moveTo>
                  <a:cubicBezTo>
                    <a:pt x="0" y="1"/>
                    <a:pt x="0" y="4"/>
                    <a:pt x="1" y="5"/>
                  </a:cubicBezTo>
                  <a:cubicBezTo>
                    <a:pt x="2" y="6"/>
                    <a:pt x="4" y="6"/>
                    <a:pt x="5" y="5"/>
                  </a:cubicBezTo>
                  <a:cubicBezTo>
                    <a:pt x="5" y="4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0" name="Freeform 661"/>
            <p:cNvSpPr/>
            <p:nvPr/>
          </p:nvSpPr>
          <p:spPr bwMode="auto">
            <a:xfrm>
              <a:off x="10171114" y="-4414838"/>
              <a:ext cx="17463" cy="22225"/>
            </a:xfrm>
            <a:custGeom>
              <a:avLst/>
              <a:gdLst>
                <a:gd name="T0" fmla="*/ 0 w 4"/>
                <a:gd name="T1" fmla="*/ 1 h 5"/>
                <a:gd name="T2" fmla="*/ 1 w 4"/>
                <a:gd name="T3" fmla="*/ 4 h 5"/>
                <a:gd name="T4" fmla="*/ 4 w 4"/>
                <a:gd name="T5" fmla="*/ 4 h 5"/>
                <a:gd name="T6" fmla="*/ 0 w 4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5">
                  <a:moveTo>
                    <a:pt x="0" y="1"/>
                  </a:moveTo>
                  <a:cubicBezTo>
                    <a:pt x="0" y="1"/>
                    <a:pt x="0" y="3"/>
                    <a:pt x="1" y="4"/>
                  </a:cubicBezTo>
                  <a:cubicBezTo>
                    <a:pt x="2" y="5"/>
                    <a:pt x="4" y="5"/>
                    <a:pt x="4" y="4"/>
                  </a:cubicBezTo>
                  <a:cubicBezTo>
                    <a:pt x="4" y="3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1" name="Freeform 662"/>
            <p:cNvSpPr/>
            <p:nvPr/>
          </p:nvSpPr>
          <p:spPr bwMode="auto">
            <a:xfrm>
              <a:off x="10209214" y="-4432301"/>
              <a:ext cx="20638" cy="17463"/>
            </a:xfrm>
            <a:custGeom>
              <a:avLst/>
              <a:gdLst>
                <a:gd name="T0" fmla="*/ 0 w 5"/>
                <a:gd name="T1" fmla="*/ 2 h 4"/>
                <a:gd name="T2" fmla="*/ 2 w 5"/>
                <a:gd name="T3" fmla="*/ 4 h 4"/>
                <a:gd name="T4" fmla="*/ 4 w 5"/>
                <a:gd name="T5" fmla="*/ 3 h 4"/>
                <a:gd name="T6" fmla="*/ 4 w 5"/>
                <a:gd name="T7" fmla="*/ 1 h 4"/>
                <a:gd name="T8" fmla="*/ 0 w 5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0" y="2"/>
                  </a:moveTo>
                  <a:cubicBezTo>
                    <a:pt x="0" y="3"/>
                    <a:pt x="1" y="4"/>
                    <a:pt x="2" y="4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4" y="2"/>
                    <a:pt x="5" y="1"/>
                    <a:pt x="4" y="1"/>
                  </a:cubicBezTo>
                  <a:cubicBezTo>
                    <a:pt x="3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2" name="Freeform 663"/>
            <p:cNvSpPr/>
            <p:nvPr/>
          </p:nvSpPr>
          <p:spPr bwMode="auto">
            <a:xfrm>
              <a:off x="10255251" y="-4351338"/>
              <a:ext cx="25400" cy="22225"/>
            </a:xfrm>
            <a:custGeom>
              <a:avLst/>
              <a:gdLst>
                <a:gd name="T0" fmla="*/ 6 w 6"/>
                <a:gd name="T1" fmla="*/ 4 h 5"/>
                <a:gd name="T2" fmla="*/ 0 w 6"/>
                <a:gd name="T3" fmla="*/ 2 h 5"/>
                <a:gd name="T4" fmla="*/ 1 w 6"/>
                <a:gd name="T5" fmla="*/ 0 h 5"/>
                <a:gd name="T6" fmla="*/ 4 w 6"/>
                <a:gd name="T7" fmla="*/ 0 h 5"/>
                <a:gd name="T8" fmla="*/ 5 w 6"/>
                <a:gd name="T9" fmla="*/ 2 h 5"/>
                <a:gd name="T10" fmla="*/ 6 w 6"/>
                <a:gd name="T11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6" y="4"/>
                  </a:moveTo>
                  <a:cubicBezTo>
                    <a:pt x="5" y="5"/>
                    <a:pt x="0" y="3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4" y="1"/>
                    <a:pt x="5" y="1"/>
                    <a:pt x="5" y="2"/>
                  </a:cubicBezTo>
                  <a:cubicBezTo>
                    <a:pt x="5" y="3"/>
                    <a:pt x="6" y="4"/>
                    <a:pt x="6" y="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3" name="Freeform 664"/>
            <p:cNvSpPr/>
            <p:nvPr/>
          </p:nvSpPr>
          <p:spPr bwMode="auto">
            <a:xfrm>
              <a:off x="10306051" y="-4376738"/>
              <a:ext cx="17463" cy="12700"/>
            </a:xfrm>
            <a:custGeom>
              <a:avLst/>
              <a:gdLst>
                <a:gd name="T0" fmla="*/ 0 w 4"/>
                <a:gd name="T1" fmla="*/ 0 h 3"/>
                <a:gd name="T2" fmla="*/ 3 w 4"/>
                <a:gd name="T3" fmla="*/ 2 h 3"/>
                <a:gd name="T4" fmla="*/ 4 w 4"/>
                <a:gd name="T5" fmla="*/ 1 h 3"/>
                <a:gd name="T6" fmla="*/ 0 w 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cubicBezTo>
                    <a:pt x="0" y="1"/>
                    <a:pt x="2" y="3"/>
                    <a:pt x="3" y="2"/>
                  </a:cubicBezTo>
                  <a:cubicBezTo>
                    <a:pt x="3" y="2"/>
                    <a:pt x="4" y="1"/>
                    <a:pt x="4" y="1"/>
                  </a:cubicBezTo>
                  <a:cubicBezTo>
                    <a:pt x="3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4" name="Freeform 665"/>
            <p:cNvSpPr/>
            <p:nvPr/>
          </p:nvSpPr>
          <p:spPr bwMode="auto">
            <a:xfrm>
              <a:off x="10145714" y="-4371976"/>
              <a:ext cx="17463" cy="12700"/>
            </a:xfrm>
            <a:custGeom>
              <a:avLst/>
              <a:gdLst>
                <a:gd name="T0" fmla="*/ 0 w 4"/>
                <a:gd name="T1" fmla="*/ 1 h 3"/>
                <a:gd name="T2" fmla="*/ 2 w 4"/>
                <a:gd name="T3" fmla="*/ 0 h 3"/>
                <a:gd name="T4" fmla="*/ 4 w 4"/>
                <a:gd name="T5" fmla="*/ 1 h 3"/>
                <a:gd name="T6" fmla="*/ 3 w 4"/>
                <a:gd name="T7" fmla="*/ 3 h 3"/>
                <a:gd name="T8" fmla="*/ 0 w 4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1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0"/>
                    <a:pt x="4" y="1"/>
                  </a:cubicBezTo>
                  <a:cubicBezTo>
                    <a:pt x="4" y="2"/>
                    <a:pt x="3" y="2"/>
                    <a:pt x="3" y="3"/>
                  </a:cubicBezTo>
                  <a:cubicBezTo>
                    <a:pt x="2" y="3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5" name="Freeform 666"/>
            <p:cNvSpPr/>
            <p:nvPr/>
          </p:nvSpPr>
          <p:spPr bwMode="auto">
            <a:xfrm>
              <a:off x="10123489" y="-4440238"/>
              <a:ext cx="17463" cy="20638"/>
            </a:xfrm>
            <a:custGeom>
              <a:avLst/>
              <a:gdLst>
                <a:gd name="T0" fmla="*/ 0 w 4"/>
                <a:gd name="T1" fmla="*/ 3 h 5"/>
                <a:gd name="T2" fmla="*/ 3 w 4"/>
                <a:gd name="T3" fmla="*/ 4 h 5"/>
                <a:gd name="T4" fmla="*/ 3 w 4"/>
                <a:gd name="T5" fmla="*/ 1 h 5"/>
                <a:gd name="T6" fmla="*/ 2 w 4"/>
                <a:gd name="T7" fmla="*/ 0 h 5"/>
                <a:gd name="T8" fmla="*/ 0 w 4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3"/>
                  </a:moveTo>
                  <a:cubicBezTo>
                    <a:pt x="1" y="4"/>
                    <a:pt x="3" y="5"/>
                    <a:pt x="3" y="4"/>
                  </a:cubicBezTo>
                  <a:cubicBezTo>
                    <a:pt x="4" y="3"/>
                    <a:pt x="4" y="2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6" name="Freeform 667"/>
            <p:cNvSpPr/>
            <p:nvPr/>
          </p:nvSpPr>
          <p:spPr bwMode="auto">
            <a:xfrm>
              <a:off x="10213976" y="-4354513"/>
              <a:ext cx="15875" cy="20638"/>
            </a:xfrm>
            <a:custGeom>
              <a:avLst/>
              <a:gdLst>
                <a:gd name="T0" fmla="*/ 0 w 4"/>
                <a:gd name="T1" fmla="*/ 3 h 5"/>
                <a:gd name="T2" fmla="*/ 3 w 4"/>
                <a:gd name="T3" fmla="*/ 4 h 5"/>
                <a:gd name="T4" fmla="*/ 3 w 4"/>
                <a:gd name="T5" fmla="*/ 1 h 5"/>
                <a:gd name="T6" fmla="*/ 2 w 4"/>
                <a:gd name="T7" fmla="*/ 0 h 5"/>
                <a:gd name="T8" fmla="*/ 0 w 4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3"/>
                  </a:moveTo>
                  <a:cubicBezTo>
                    <a:pt x="1" y="4"/>
                    <a:pt x="3" y="5"/>
                    <a:pt x="3" y="4"/>
                  </a:cubicBezTo>
                  <a:cubicBezTo>
                    <a:pt x="4" y="3"/>
                    <a:pt x="4" y="2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7" name="Freeform 668"/>
            <p:cNvSpPr/>
            <p:nvPr/>
          </p:nvSpPr>
          <p:spPr bwMode="auto">
            <a:xfrm>
              <a:off x="10247314" y="-4405313"/>
              <a:ext cx="17463" cy="15875"/>
            </a:xfrm>
            <a:custGeom>
              <a:avLst/>
              <a:gdLst>
                <a:gd name="T0" fmla="*/ 0 w 4"/>
                <a:gd name="T1" fmla="*/ 3 h 4"/>
                <a:gd name="T2" fmla="*/ 3 w 4"/>
                <a:gd name="T3" fmla="*/ 4 h 4"/>
                <a:gd name="T4" fmla="*/ 3 w 4"/>
                <a:gd name="T5" fmla="*/ 1 h 4"/>
                <a:gd name="T6" fmla="*/ 1 w 4"/>
                <a:gd name="T7" fmla="*/ 0 h 4"/>
                <a:gd name="T8" fmla="*/ 0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3"/>
                  </a:moveTo>
                  <a:cubicBezTo>
                    <a:pt x="1" y="4"/>
                    <a:pt x="2" y="4"/>
                    <a:pt x="3" y="4"/>
                  </a:cubicBezTo>
                  <a:cubicBezTo>
                    <a:pt x="4" y="3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0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8" name="Freeform 669"/>
            <p:cNvSpPr/>
            <p:nvPr/>
          </p:nvSpPr>
          <p:spPr bwMode="auto">
            <a:xfrm>
              <a:off x="10280651" y="-4405313"/>
              <a:ext cx="22225" cy="15875"/>
            </a:xfrm>
            <a:custGeom>
              <a:avLst/>
              <a:gdLst>
                <a:gd name="T0" fmla="*/ 1 w 5"/>
                <a:gd name="T1" fmla="*/ 2 h 4"/>
                <a:gd name="T2" fmla="*/ 4 w 5"/>
                <a:gd name="T3" fmla="*/ 3 h 4"/>
                <a:gd name="T4" fmla="*/ 4 w 5"/>
                <a:gd name="T5" fmla="*/ 1 h 4"/>
                <a:gd name="T6" fmla="*/ 2 w 5"/>
                <a:gd name="T7" fmla="*/ 0 h 4"/>
                <a:gd name="T8" fmla="*/ 1 w 5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1" y="2"/>
                  </a:moveTo>
                  <a:cubicBezTo>
                    <a:pt x="1" y="4"/>
                    <a:pt x="3" y="4"/>
                    <a:pt x="4" y="3"/>
                  </a:cubicBezTo>
                  <a:cubicBezTo>
                    <a:pt x="5" y="3"/>
                    <a:pt x="4" y="1"/>
                    <a:pt x="4" y="1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9" name="Freeform 670"/>
            <p:cNvSpPr/>
            <p:nvPr/>
          </p:nvSpPr>
          <p:spPr bwMode="auto">
            <a:xfrm>
              <a:off x="10166351" y="-4460876"/>
              <a:ext cx="17463" cy="12700"/>
            </a:xfrm>
            <a:custGeom>
              <a:avLst/>
              <a:gdLst>
                <a:gd name="T0" fmla="*/ 1 w 4"/>
                <a:gd name="T1" fmla="*/ 3 h 3"/>
                <a:gd name="T2" fmla="*/ 4 w 4"/>
                <a:gd name="T3" fmla="*/ 2 h 3"/>
                <a:gd name="T4" fmla="*/ 3 w 4"/>
                <a:gd name="T5" fmla="*/ 0 h 3"/>
                <a:gd name="T6" fmla="*/ 1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1" y="3"/>
                  </a:moveTo>
                  <a:cubicBezTo>
                    <a:pt x="1" y="3"/>
                    <a:pt x="4" y="3"/>
                    <a:pt x="4" y="2"/>
                  </a:cubicBezTo>
                  <a:cubicBezTo>
                    <a:pt x="4" y="1"/>
                    <a:pt x="3" y="0"/>
                    <a:pt x="3" y="0"/>
                  </a:cubicBezTo>
                  <a:cubicBezTo>
                    <a:pt x="1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0" name="Freeform 671"/>
            <p:cNvSpPr/>
            <p:nvPr/>
          </p:nvSpPr>
          <p:spPr bwMode="auto">
            <a:xfrm>
              <a:off x="10229851" y="-4460876"/>
              <a:ext cx="22225" cy="15875"/>
            </a:xfrm>
            <a:custGeom>
              <a:avLst/>
              <a:gdLst>
                <a:gd name="T0" fmla="*/ 1 w 5"/>
                <a:gd name="T1" fmla="*/ 4 h 4"/>
                <a:gd name="T2" fmla="*/ 5 w 5"/>
                <a:gd name="T3" fmla="*/ 2 h 4"/>
                <a:gd name="T4" fmla="*/ 3 w 5"/>
                <a:gd name="T5" fmla="*/ 0 h 4"/>
                <a:gd name="T6" fmla="*/ 1 w 5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1" y="4"/>
                  </a:moveTo>
                  <a:cubicBezTo>
                    <a:pt x="2" y="4"/>
                    <a:pt x="4" y="4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  <a:cubicBezTo>
                    <a:pt x="2" y="0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1" name="Freeform 672"/>
            <p:cNvSpPr/>
            <p:nvPr/>
          </p:nvSpPr>
          <p:spPr bwMode="auto">
            <a:xfrm>
              <a:off x="10209214" y="-4511676"/>
              <a:ext cx="17463" cy="20638"/>
            </a:xfrm>
            <a:custGeom>
              <a:avLst/>
              <a:gdLst>
                <a:gd name="T0" fmla="*/ 0 w 4"/>
                <a:gd name="T1" fmla="*/ 3 h 5"/>
                <a:gd name="T2" fmla="*/ 2 w 4"/>
                <a:gd name="T3" fmla="*/ 4 h 5"/>
                <a:gd name="T4" fmla="*/ 3 w 4"/>
                <a:gd name="T5" fmla="*/ 2 h 5"/>
                <a:gd name="T6" fmla="*/ 4 w 4"/>
                <a:gd name="T7" fmla="*/ 1 h 5"/>
                <a:gd name="T8" fmla="*/ 0 w 4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3"/>
                  </a:moveTo>
                  <a:cubicBezTo>
                    <a:pt x="0" y="4"/>
                    <a:pt x="2" y="5"/>
                    <a:pt x="2" y="4"/>
                  </a:cubicBezTo>
                  <a:cubicBezTo>
                    <a:pt x="3" y="4"/>
                    <a:pt x="3" y="3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2" name="Freeform 673"/>
            <p:cNvSpPr/>
            <p:nvPr/>
          </p:nvSpPr>
          <p:spPr bwMode="auto">
            <a:xfrm>
              <a:off x="10148889" y="-4503738"/>
              <a:ext cx="22225" cy="20638"/>
            </a:xfrm>
            <a:custGeom>
              <a:avLst/>
              <a:gdLst>
                <a:gd name="T0" fmla="*/ 1 w 5"/>
                <a:gd name="T1" fmla="*/ 3 h 5"/>
                <a:gd name="T2" fmla="*/ 3 w 5"/>
                <a:gd name="T3" fmla="*/ 4 h 5"/>
                <a:gd name="T4" fmla="*/ 4 w 5"/>
                <a:gd name="T5" fmla="*/ 2 h 5"/>
                <a:gd name="T6" fmla="*/ 4 w 5"/>
                <a:gd name="T7" fmla="*/ 1 h 5"/>
                <a:gd name="T8" fmla="*/ 1 w 5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1" y="3"/>
                  </a:moveTo>
                  <a:cubicBezTo>
                    <a:pt x="1" y="4"/>
                    <a:pt x="2" y="5"/>
                    <a:pt x="3" y="4"/>
                  </a:cubicBezTo>
                  <a:cubicBezTo>
                    <a:pt x="4" y="4"/>
                    <a:pt x="4" y="3"/>
                    <a:pt x="4" y="2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0"/>
                    <a:pt x="0" y="1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3" name="Freeform 674"/>
            <p:cNvSpPr/>
            <p:nvPr/>
          </p:nvSpPr>
          <p:spPr bwMode="auto">
            <a:xfrm>
              <a:off x="10293351" y="-4448176"/>
              <a:ext cx="17463" cy="20638"/>
            </a:xfrm>
            <a:custGeom>
              <a:avLst/>
              <a:gdLst>
                <a:gd name="T0" fmla="*/ 0 w 4"/>
                <a:gd name="T1" fmla="*/ 3 h 5"/>
                <a:gd name="T2" fmla="*/ 3 w 4"/>
                <a:gd name="T3" fmla="*/ 5 h 5"/>
                <a:gd name="T4" fmla="*/ 4 w 4"/>
                <a:gd name="T5" fmla="*/ 4 h 5"/>
                <a:gd name="T6" fmla="*/ 3 w 4"/>
                <a:gd name="T7" fmla="*/ 2 h 5"/>
                <a:gd name="T8" fmla="*/ 3 w 4"/>
                <a:gd name="T9" fmla="*/ 0 h 5"/>
                <a:gd name="T10" fmla="*/ 0 w 4"/>
                <a:gd name="T1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0" y="3"/>
                  </a:moveTo>
                  <a:cubicBezTo>
                    <a:pt x="1" y="4"/>
                    <a:pt x="2" y="5"/>
                    <a:pt x="3" y="5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4" y="3"/>
                    <a:pt x="4" y="3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4" name="Freeform 675"/>
            <p:cNvSpPr/>
            <p:nvPr/>
          </p:nvSpPr>
          <p:spPr bwMode="auto">
            <a:xfrm>
              <a:off x="10183814" y="-4371976"/>
              <a:ext cx="17463" cy="20638"/>
            </a:xfrm>
            <a:custGeom>
              <a:avLst/>
              <a:gdLst>
                <a:gd name="T0" fmla="*/ 1 w 4"/>
                <a:gd name="T1" fmla="*/ 3 h 5"/>
                <a:gd name="T2" fmla="*/ 3 w 4"/>
                <a:gd name="T3" fmla="*/ 5 h 5"/>
                <a:gd name="T4" fmla="*/ 4 w 4"/>
                <a:gd name="T5" fmla="*/ 4 h 5"/>
                <a:gd name="T6" fmla="*/ 4 w 4"/>
                <a:gd name="T7" fmla="*/ 2 h 5"/>
                <a:gd name="T8" fmla="*/ 3 w 4"/>
                <a:gd name="T9" fmla="*/ 1 h 5"/>
                <a:gd name="T10" fmla="*/ 1 w 4"/>
                <a:gd name="T1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1" y="3"/>
                  </a:moveTo>
                  <a:cubicBezTo>
                    <a:pt x="1" y="4"/>
                    <a:pt x="2" y="5"/>
                    <a:pt x="3" y="5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94" name="组合 1293"/>
          <p:cNvGrpSpPr/>
          <p:nvPr/>
        </p:nvGrpSpPr>
        <p:grpSpPr>
          <a:xfrm>
            <a:off x="-99209" y="-597972"/>
            <a:ext cx="1166813" cy="2563812"/>
            <a:chOff x="1654176" y="-2986087"/>
            <a:chExt cx="1166813" cy="2563812"/>
          </a:xfrm>
        </p:grpSpPr>
        <p:sp>
          <p:nvSpPr>
            <p:cNvPr id="1007" name="Freeform 326"/>
            <p:cNvSpPr/>
            <p:nvPr/>
          </p:nvSpPr>
          <p:spPr bwMode="auto">
            <a:xfrm>
              <a:off x="2270126" y="-2805112"/>
              <a:ext cx="317500" cy="958850"/>
            </a:xfrm>
            <a:custGeom>
              <a:avLst/>
              <a:gdLst>
                <a:gd name="T0" fmla="*/ 2 w 75"/>
                <a:gd name="T1" fmla="*/ 226 h 226"/>
                <a:gd name="T2" fmla="*/ 0 w 75"/>
                <a:gd name="T3" fmla="*/ 226 h 226"/>
                <a:gd name="T4" fmla="*/ 73 w 75"/>
                <a:gd name="T5" fmla="*/ 0 h 226"/>
                <a:gd name="T6" fmla="*/ 75 w 75"/>
                <a:gd name="T7" fmla="*/ 1 h 226"/>
                <a:gd name="T8" fmla="*/ 2 w 75"/>
                <a:gd name="T9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226">
                  <a:moveTo>
                    <a:pt x="2" y="226"/>
                  </a:moveTo>
                  <a:cubicBezTo>
                    <a:pt x="0" y="226"/>
                    <a:pt x="0" y="226"/>
                    <a:pt x="0" y="226"/>
                  </a:cubicBezTo>
                  <a:cubicBezTo>
                    <a:pt x="15" y="116"/>
                    <a:pt x="56" y="31"/>
                    <a:pt x="73" y="0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58" y="32"/>
                    <a:pt x="17" y="116"/>
                    <a:pt x="2" y="226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8" name="Freeform 327"/>
            <p:cNvSpPr/>
            <p:nvPr/>
          </p:nvSpPr>
          <p:spPr bwMode="auto">
            <a:xfrm>
              <a:off x="2320926" y="-2224087"/>
              <a:ext cx="223838" cy="157163"/>
            </a:xfrm>
            <a:custGeom>
              <a:avLst/>
              <a:gdLst>
                <a:gd name="T0" fmla="*/ 0 w 53"/>
                <a:gd name="T1" fmla="*/ 37 h 37"/>
                <a:gd name="T2" fmla="*/ 53 w 53"/>
                <a:gd name="T3" fmla="*/ 0 h 37"/>
                <a:gd name="T4" fmla="*/ 0 w 53"/>
                <a:gd name="T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37">
                  <a:moveTo>
                    <a:pt x="0" y="37"/>
                  </a:moveTo>
                  <a:cubicBezTo>
                    <a:pt x="0" y="37"/>
                    <a:pt x="18" y="3"/>
                    <a:pt x="53" y="0"/>
                  </a:cubicBezTo>
                  <a:cubicBezTo>
                    <a:pt x="53" y="0"/>
                    <a:pt x="33" y="36"/>
                    <a:pt x="0" y="3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9" name="Freeform 328"/>
            <p:cNvSpPr/>
            <p:nvPr/>
          </p:nvSpPr>
          <p:spPr bwMode="auto">
            <a:xfrm>
              <a:off x="2362201" y="-2406650"/>
              <a:ext cx="225425" cy="157163"/>
            </a:xfrm>
            <a:custGeom>
              <a:avLst/>
              <a:gdLst>
                <a:gd name="T0" fmla="*/ 0 w 53"/>
                <a:gd name="T1" fmla="*/ 37 h 37"/>
                <a:gd name="T2" fmla="*/ 53 w 53"/>
                <a:gd name="T3" fmla="*/ 0 h 37"/>
                <a:gd name="T4" fmla="*/ 0 w 53"/>
                <a:gd name="T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37">
                  <a:moveTo>
                    <a:pt x="0" y="37"/>
                  </a:moveTo>
                  <a:cubicBezTo>
                    <a:pt x="0" y="37"/>
                    <a:pt x="18" y="3"/>
                    <a:pt x="53" y="0"/>
                  </a:cubicBezTo>
                  <a:cubicBezTo>
                    <a:pt x="53" y="0"/>
                    <a:pt x="33" y="37"/>
                    <a:pt x="0" y="3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0" name="Freeform 329"/>
            <p:cNvSpPr/>
            <p:nvPr/>
          </p:nvSpPr>
          <p:spPr bwMode="auto">
            <a:xfrm>
              <a:off x="2486026" y="-2701925"/>
              <a:ext cx="261938" cy="152400"/>
            </a:xfrm>
            <a:custGeom>
              <a:avLst/>
              <a:gdLst>
                <a:gd name="T0" fmla="*/ 0 w 62"/>
                <a:gd name="T1" fmla="*/ 25 h 36"/>
                <a:gd name="T2" fmla="*/ 62 w 62"/>
                <a:gd name="T3" fmla="*/ 9 h 36"/>
                <a:gd name="T4" fmla="*/ 0 w 62"/>
                <a:gd name="T5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36">
                  <a:moveTo>
                    <a:pt x="0" y="25"/>
                  </a:moveTo>
                  <a:cubicBezTo>
                    <a:pt x="0" y="25"/>
                    <a:pt x="29" y="0"/>
                    <a:pt x="62" y="9"/>
                  </a:cubicBezTo>
                  <a:cubicBezTo>
                    <a:pt x="62" y="9"/>
                    <a:pt x="31" y="36"/>
                    <a:pt x="0" y="2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1" name="Freeform 330"/>
            <p:cNvSpPr/>
            <p:nvPr/>
          </p:nvSpPr>
          <p:spPr bwMode="auto">
            <a:xfrm>
              <a:off x="2536826" y="-2808287"/>
              <a:ext cx="261938" cy="152400"/>
            </a:xfrm>
            <a:custGeom>
              <a:avLst/>
              <a:gdLst>
                <a:gd name="T0" fmla="*/ 0 w 62"/>
                <a:gd name="T1" fmla="*/ 25 h 36"/>
                <a:gd name="T2" fmla="*/ 62 w 62"/>
                <a:gd name="T3" fmla="*/ 9 h 36"/>
                <a:gd name="T4" fmla="*/ 0 w 62"/>
                <a:gd name="T5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36">
                  <a:moveTo>
                    <a:pt x="0" y="25"/>
                  </a:moveTo>
                  <a:cubicBezTo>
                    <a:pt x="0" y="25"/>
                    <a:pt x="29" y="0"/>
                    <a:pt x="62" y="9"/>
                  </a:cubicBezTo>
                  <a:cubicBezTo>
                    <a:pt x="62" y="9"/>
                    <a:pt x="31" y="36"/>
                    <a:pt x="0" y="2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2" name="Freeform 331"/>
            <p:cNvSpPr/>
            <p:nvPr/>
          </p:nvSpPr>
          <p:spPr bwMode="auto">
            <a:xfrm>
              <a:off x="2565401" y="-2986087"/>
              <a:ext cx="166688" cy="215900"/>
            </a:xfrm>
            <a:custGeom>
              <a:avLst/>
              <a:gdLst>
                <a:gd name="T0" fmla="*/ 0 w 39"/>
                <a:gd name="T1" fmla="*/ 51 h 51"/>
                <a:gd name="T2" fmla="*/ 39 w 39"/>
                <a:gd name="T3" fmla="*/ 0 h 51"/>
                <a:gd name="T4" fmla="*/ 0 w 39"/>
                <a:gd name="T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1">
                  <a:moveTo>
                    <a:pt x="0" y="51"/>
                  </a:moveTo>
                  <a:cubicBezTo>
                    <a:pt x="0" y="51"/>
                    <a:pt x="7" y="13"/>
                    <a:pt x="39" y="0"/>
                  </a:cubicBezTo>
                  <a:cubicBezTo>
                    <a:pt x="39" y="0"/>
                    <a:pt x="32" y="40"/>
                    <a:pt x="0" y="5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3" name="Freeform 332"/>
            <p:cNvSpPr/>
            <p:nvPr/>
          </p:nvSpPr>
          <p:spPr bwMode="auto">
            <a:xfrm>
              <a:off x="2435226" y="-2566987"/>
              <a:ext cx="266700" cy="157163"/>
            </a:xfrm>
            <a:custGeom>
              <a:avLst/>
              <a:gdLst>
                <a:gd name="T0" fmla="*/ 0 w 63"/>
                <a:gd name="T1" fmla="*/ 23 h 37"/>
                <a:gd name="T2" fmla="*/ 63 w 63"/>
                <a:gd name="T3" fmla="*/ 12 h 37"/>
                <a:gd name="T4" fmla="*/ 0 w 63"/>
                <a:gd name="T5" fmla="*/ 2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37">
                  <a:moveTo>
                    <a:pt x="0" y="23"/>
                  </a:moveTo>
                  <a:cubicBezTo>
                    <a:pt x="0" y="23"/>
                    <a:pt x="31" y="0"/>
                    <a:pt x="63" y="12"/>
                  </a:cubicBezTo>
                  <a:cubicBezTo>
                    <a:pt x="63" y="12"/>
                    <a:pt x="30" y="37"/>
                    <a:pt x="0" y="2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4" name="Freeform 333"/>
            <p:cNvSpPr/>
            <p:nvPr/>
          </p:nvSpPr>
          <p:spPr bwMode="auto">
            <a:xfrm>
              <a:off x="2205038" y="-2330450"/>
              <a:ext cx="153988" cy="263525"/>
            </a:xfrm>
            <a:custGeom>
              <a:avLst/>
              <a:gdLst>
                <a:gd name="T0" fmla="*/ 26 w 36"/>
                <a:gd name="T1" fmla="*/ 62 h 62"/>
                <a:gd name="T2" fmla="*/ 8 w 36"/>
                <a:gd name="T3" fmla="*/ 0 h 62"/>
                <a:gd name="T4" fmla="*/ 26 w 36"/>
                <a:gd name="T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62">
                  <a:moveTo>
                    <a:pt x="26" y="62"/>
                  </a:moveTo>
                  <a:cubicBezTo>
                    <a:pt x="26" y="62"/>
                    <a:pt x="0" y="33"/>
                    <a:pt x="8" y="0"/>
                  </a:cubicBezTo>
                  <a:cubicBezTo>
                    <a:pt x="8" y="0"/>
                    <a:pt x="36" y="30"/>
                    <a:pt x="26" y="6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5" name="Freeform 334"/>
            <p:cNvSpPr/>
            <p:nvPr/>
          </p:nvSpPr>
          <p:spPr bwMode="auto">
            <a:xfrm>
              <a:off x="2244726" y="-2511425"/>
              <a:ext cx="155575" cy="261938"/>
            </a:xfrm>
            <a:custGeom>
              <a:avLst/>
              <a:gdLst>
                <a:gd name="T0" fmla="*/ 26 w 37"/>
                <a:gd name="T1" fmla="*/ 62 h 62"/>
                <a:gd name="T2" fmla="*/ 9 w 37"/>
                <a:gd name="T3" fmla="*/ 0 h 62"/>
                <a:gd name="T4" fmla="*/ 26 w 37"/>
                <a:gd name="T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62">
                  <a:moveTo>
                    <a:pt x="26" y="62"/>
                  </a:moveTo>
                  <a:cubicBezTo>
                    <a:pt x="26" y="62"/>
                    <a:pt x="0" y="34"/>
                    <a:pt x="9" y="0"/>
                  </a:cubicBezTo>
                  <a:cubicBezTo>
                    <a:pt x="9" y="0"/>
                    <a:pt x="37" y="31"/>
                    <a:pt x="26" y="6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6" name="Freeform 335"/>
            <p:cNvSpPr/>
            <p:nvPr/>
          </p:nvSpPr>
          <p:spPr bwMode="auto">
            <a:xfrm>
              <a:off x="2286001" y="-2698750"/>
              <a:ext cx="152400" cy="228600"/>
            </a:xfrm>
            <a:custGeom>
              <a:avLst/>
              <a:gdLst>
                <a:gd name="T0" fmla="*/ 35 w 36"/>
                <a:gd name="T1" fmla="*/ 54 h 54"/>
                <a:gd name="T2" fmla="*/ 0 w 36"/>
                <a:gd name="T3" fmla="*/ 0 h 54"/>
                <a:gd name="T4" fmla="*/ 35 w 36"/>
                <a:gd name="T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54">
                  <a:moveTo>
                    <a:pt x="35" y="54"/>
                  </a:moveTo>
                  <a:cubicBezTo>
                    <a:pt x="35" y="54"/>
                    <a:pt x="2" y="35"/>
                    <a:pt x="0" y="0"/>
                  </a:cubicBezTo>
                  <a:cubicBezTo>
                    <a:pt x="0" y="0"/>
                    <a:pt x="36" y="21"/>
                    <a:pt x="35" y="5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7" name="Freeform 336"/>
            <p:cNvSpPr/>
            <p:nvPr/>
          </p:nvSpPr>
          <p:spPr bwMode="auto">
            <a:xfrm>
              <a:off x="2359026" y="-2846387"/>
              <a:ext cx="147638" cy="249238"/>
            </a:xfrm>
            <a:custGeom>
              <a:avLst/>
              <a:gdLst>
                <a:gd name="T0" fmla="*/ 30 w 35"/>
                <a:gd name="T1" fmla="*/ 59 h 59"/>
                <a:gd name="T2" fmla="*/ 3 w 35"/>
                <a:gd name="T3" fmla="*/ 0 h 59"/>
                <a:gd name="T4" fmla="*/ 30 w 35"/>
                <a:gd name="T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59">
                  <a:moveTo>
                    <a:pt x="30" y="59"/>
                  </a:moveTo>
                  <a:cubicBezTo>
                    <a:pt x="30" y="59"/>
                    <a:pt x="0" y="35"/>
                    <a:pt x="3" y="0"/>
                  </a:cubicBezTo>
                  <a:cubicBezTo>
                    <a:pt x="3" y="0"/>
                    <a:pt x="35" y="26"/>
                    <a:pt x="30" y="59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8" name="Freeform 337"/>
            <p:cNvSpPr/>
            <p:nvPr/>
          </p:nvSpPr>
          <p:spPr bwMode="auto">
            <a:xfrm>
              <a:off x="2430463" y="-2970212"/>
              <a:ext cx="157163" cy="268288"/>
            </a:xfrm>
            <a:custGeom>
              <a:avLst/>
              <a:gdLst>
                <a:gd name="T0" fmla="*/ 24 w 37"/>
                <a:gd name="T1" fmla="*/ 63 h 63"/>
                <a:gd name="T2" fmla="*/ 11 w 37"/>
                <a:gd name="T3" fmla="*/ 0 h 63"/>
                <a:gd name="T4" fmla="*/ 24 w 37"/>
                <a:gd name="T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63">
                  <a:moveTo>
                    <a:pt x="24" y="63"/>
                  </a:moveTo>
                  <a:cubicBezTo>
                    <a:pt x="24" y="63"/>
                    <a:pt x="0" y="33"/>
                    <a:pt x="11" y="0"/>
                  </a:cubicBezTo>
                  <a:cubicBezTo>
                    <a:pt x="11" y="0"/>
                    <a:pt x="37" y="32"/>
                    <a:pt x="24" y="6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5" name="Freeform 676"/>
            <p:cNvSpPr/>
            <p:nvPr/>
          </p:nvSpPr>
          <p:spPr bwMode="auto">
            <a:xfrm>
              <a:off x="1654176" y="-1630363"/>
              <a:ext cx="1166813" cy="1208088"/>
            </a:xfrm>
            <a:custGeom>
              <a:avLst/>
              <a:gdLst>
                <a:gd name="T0" fmla="*/ 152 w 275"/>
                <a:gd name="T1" fmla="*/ 0 h 285"/>
                <a:gd name="T2" fmla="*/ 197 w 275"/>
                <a:gd name="T3" fmla="*/ 41 h 285"/>
                <a:gd name="T4" fmla="*/ 266 w 275"/>
                <a:gd name="T5" fmla="*/ 85 h 285"/>
                <a:gd name="T6" fmla="*/ 254 w 275"/>
                <a:gd name="T7" fmla="*/ 158 h 285"/>
                <a:gd name="T8" fmla="*/ 266 w 275"/>
                <a:gd name="T9" fmla="*/ 204 h 285"/>
                <a:gd name="T10" fmla="*/ 190 w 275"/>
                <a:gd name="T11" fmla="*/ 253 h 285"/>
                <a:gd name="T12" fmla="*/ 163 w 275"/>
                <a:gd name="T13" fmla="*/ 281 h 285"/>
                <a:gd name="T14" fmla="*/ 95 w 275"/>
                <a:gd name="T15" fmla="*/ 243 h 285"/>
                <a:gd name="T16" fmla="*/ 44 w 275"/>
                <a:gd name="T17" fmla="*/ 239 h 285"/>
                <a:gd name="T18" fmla="*/ 29 w 275"/>
                <a:gd name="T19" fmla="*/ 168 h 285"/>
                <a:gd name="T20" fmla="*/ 1 w 275"/>
                <a:gd name="T21" fmla="*/ 126 h 285"/>
                <a:gd name="T22" fmla="*/ 51 w 275"/>
                <a:gd name="T23" fmla="*/ 70 h 285"/>
                <a:gd name="T24" fmla="*/ 59 w 275"/>
                <a:gd name="T25" fmla="*/ 17 h 285"/>
                <a:gd name="T26" fmla="*/ 109 w 275"/>
                <a:gd name="T27" fmla="*/ 28 h 285"/>
                <a:gd name="T28" fmla="*/ 152 w 275"/>
                <a:gd name="T2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5" h="285">
                  <a:moveTo>
                    <a:pt x="152" y="0"/>
                  </a:moveTo>
                  <a:cubicBezTo>
                    <a:pt x="168" y="0"/>
                    <a:pt x="171" y="19"/>
                    <a:pt x="197" y="41"/>
                  </a:cubicBezTo>
                  <a:cubicBezTo>
                    <a:pt x="232" y="73"/>
                    <a:pt x="258" y="63"/>
                    <a:pt x="266" y="85"/>
                  </a:cubicBezTo>
                  <a:cubicBezTo>
                    <a:pt x="275" y="107"/>
                    <a:pt x="250" y="120"/>
                    <a:pt x="254" y="158"/>
                  </a:cubicBezTo>
                  <a:cubicBezTo>
                    <a:pt x="257" y="186"/>
                    <a:pt x="270" y="190"/>
                    <a:pt x="266" y="204"/>
                  </a:cubicBezTo>
                  <a:cubicBezTo>
                    <a:pt x="259" y="225"/>
                    <a:pt x="228" y="223"/>
                    <a:pt x="190" y="253"/>
                  </a:cubicBezTo>
                  <a:cubicBezTo>
                    <a:pt x="172" y="268"/>
                    <a:pt x="174" y="279"/>
                    <a:pt x="163" y="281"/>
                  </a:cubicBezTo>
                  <a:cubicBezTo>
                    <a:pt x="141" y="285"/>
                    <a:pt x="132" y="253"/>
                    <a:pt x="95" y="243"/>
                  </a:cubicBezTo>
                  <a:cubicBezTo>
                    <a:pt x="68" y="237"/>
                    <a:pt x="57" y="249"/>
                    <a:pt x="44" y="239"/>
                  </a:cubicBezTo>
                  <a:cubicBezTo>
                    <a:pt x="29" y="225"/>
                    <a:pt x="45" y="202"/>
                    <a:pt x="29" y="168"/>
                  </a:cubicBezTo>
                  <a:cubicBezTo>
                    <a:pt x="17" y="142"/>
                    <a:pt x="0" y="141"/>
                    <a:pt x="1" y="126"/>
                  </a:cubicBezTo>
                  <a:cubicBezTo>
                    <a:pt x="2" y="104"/>
                    <a:pt x="38" y="103"/>
                    <a:pt x="51" y="70"/>
                  </a:cubicBezTo>
                  <a:cubicBezTo>
                    <a:pt x="61" y="45"/>
                    <a:pt x="47" y="24"/>
                    <a:pt x="59" y="17"/>
                  </a:cubicBezTo>
                  <a:cubicBezTo>
                    <a:pt x="70" y="10"/>
                    <a:pt x="86" y="33"/>
                    <a:pt x="109" y="28"/>
                  </a:cubicBezTo>
                  <a:cubicBezTo>
                    <a:pt x="132" y="24"/>
                    <a:pt x="135" y="1"/>
                    <a:pt x="152" y="0"/>
                  </a:cubicBezTo>
                  <a:close/>
                </a:path>
              </a:pathLst>
            </a:custGeom>
            <a:solidFill>
              <a:srgbClr val="F0B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6" name="Freeform 677"/>
            <p:cNvSpPr/>
            <p:nvPr/>
          </p:nvSpPr>
          <p:spPr bwMode="auto">
            <a:xfrm>
              <a:off x="2074864" y="-1211263"/>
              <a:ext cx="368300" cy="342900"/>
            </a:xfrm>
            <a:custGeom>
              <a:avLst/>
              <a:gdLst>
                <a:gd name="T0" fmla="*/ 0 w 87"/>
                <a:gd name="T1" fmla="*/ 38 h 81"/>
                <a:gd name="T2" fmla="*/ 24 w 87"/>
                <a:gd name="T3" fmla="*/ 75 h 81"/>
                <a:gd name="T4" fmla="*/ 67 w 87"/>
                <a:gd name="T5" fmla="*/ 69 h 81"/>
                <a:gd name="T6" fmla="*/ 55 w 87"/>
                <a:gd name="T7" fmla="*/ 11 h 81"/>
                <a:gd name="T8" fmla="*/ 0 w 87"/>
                <a:gd name="T9" fmla="*/ 3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81">
                  <a:moveTo>
                    <a:pt x="0" y="38"/>
                  </a:moveTo>
                  <a:cubicBezTo>
                    <a:pt x="0" y="54"/>
                    <a:pt x="10" y="69"/>
                    <a:pt x="24" y="75"/>
                  </a:cubicBezTo>
                  <a:cubicBezTo>
                    <a:pt x="38" y="81"/>
                    <a:pt x="55" y="78"/>
                    <a:pt x="67" y="69"/>
                  </a:cubicBezTo>
                  <a:cubicBezTo>
                    <a:pt x="87" y="53"/>
                    <a:pt x="75" y="21"/>
                    <a:pt x="55" y="11"/>
                  </a:cubicBezTo>
                  <a:cubicBezTo>
                    <a:pt x="31" y="0"/>
                    <a:pt x="1" y="9"/>
                    <a:pt x="0" y="38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7" name="Freeform 678"/>
            <p:cNvSpPr/>
            <p:nvPr/>
          </p:nvSpPr>
          <p:spPr bwMode="auto">
            <a:xfrm>
              <a:off x="2417764" y="-1262063"/>
              <a:ext cx="296863" cy="157163"/>
            </a:xfrm>
            <a:custGeom>
              <a:avLst/>
              <a:gdLst>
                <a:gd name="T0" fmla="*/ 0 w 70"/>
                <a:gd name="T1" fmla="*/ 37 h 37"/>
                <a:gd name="T2" fmla="*/ 3 w 70"/>
                <a:gd name="T3" fmla="*/ 35 h 37"/>
                <a:gd name="T4" fmla="*/ 10 w 70"/>
                <a:gd name="T5" fmla="*/ 29 h 37"/>
                <a:gd name="T6" fmla="*/ 33 w 70"/>
                <a:gd name="T7" fmla="*/ 15 h 37"/>
                <a:gd name="T8" fmla="*/ 57 w 70"/>
                <a:gd name="T9" fmla="*/ 4 h 37"/>
                <a:gd name="T10" fmla="*/ 66 w 70"/>
                <a:gd name="T11" fmla="*/ 1 h 37"/>
                <a:gd name="T12" fmla="*/ 70 w 70"/>
                <a:gd name="T13" fmla="*/ 0 h 37"/>
                <a:gd name="T14" fmla="*/ 62 w 70"/>
                <a:gd name="T15" fmla="*/ 10 h 37"/>
                <a:gd name="T16" fmla="*/ 52 w 70"/>
                <a:gd name="T17" fmla="*/ 19 h 37"/>
                <a:gd name="T18" fmla="*/ 46 w 70"/>
                <a:gd name="T19" fmla="*/ 23 h 37"/>
                <a:gd name="T20" fmla="*/ 39 w 70"/>
                <a:gd name="T21" fmla="*/ 27 h 37"/>
                <a:gd name="T22" fmla="*/ 32 w 70"/>
                <a:gd name="T23" fmla="*/ 30 h 37"/>
                <a:gd name="T24" fmla="*/ 25 w 70"/>
                <a:gd name="T25" fmla="*/ 32 h 37"/>
                <a:gd name="T26" fmla="*/ 13 w 70"/>
                <a:gd name="T27" fmla="*/ 36 h 37"/>
                <a:gd name="T28" fmla="*/ 0 w 70"/>
                <a:gd name="T2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37">
                  <a:moveTo>
                    <a:pt x="0" y="37"/>
                  </a:moveTo>
                  <a:cubicBezTo>
                    <a:pt x="0" y="37"/>
                    <a:pt x="1" y="36"/>
                    <a:pt x="3" y="35"/>
                  </a:cubicBezTo>
                  <a:cubicBezTo>
                    <a:pt x="4" y="33"/>
                    <a:pt x="7" y="31"/>
                    <a:pt x="10" y="29"/>
                  </a:cubicBezTo>
                  <a:cubicBezTo>
                    <a:pt x="16" y="25"/>
                    <a:pt x="25" y="20"/>
                    <a:pt x="33" y="15"/>
                  </a:cubicBezTo>
                  <a:cubicBezTo>
                    <a:pt x="42" y="11"/>
                    <a:pt x="50" y="7"/>
                    <a:pt x="57" y="4"/>
                  </a:cubicBezTo>
                  <a:cubicBezTo>
                    <a:pt x="61" y="3"/>
                    <a:pt x="64" y="2"/>
                    <a:pt x="66" y="1"/>
                  </a:cubicBezTo>
                  <a:cubicBezTo>
                    <a:pt x="68" y="0"/>
                    <a:pt x="70" y="0"/>
                    <a:pt x="70" y="0"/>
                  </a:cubicBezTo>
                  <a:cubicBezTo>
                    <a:pt x="70" y="0"/>
                    <a:pt x="67" y="5"/>
                    <a:pt x="62" y="10"/>
                  </a:cubicBezTo>
                  <a:cubicBezTo>
                    <a:pt x="59" y="13"/>
                    <a:pt x="55" y="16"/>
                    <a:pt x="52" y="19"/>
                  </a:cubicBezTo>
                  <a:cubicBezTo>
                    <a:pt x="50" y="20"/>
                    <a:pt x="48" y="21"/>
                    <a:pt x="46" y="23"/>
                  </a:cubicBezTo>
                  <a:cubicBezTo>
                    <a:pt x="44" y="24"/>
                    <a:pt x="41" y="25"/>
                    <a:pt x="39" y="27"/>
                  </a:cubicBezTo>
                  <a:cubicBezTo>
                    <a:pt x="37" y="28"/>
                    <a:pt x="35" y="29"/>
                    <a:pt x="32" y="30"/>
                  </a:cubicBezTo>
                  <a:cubicBezTo>
                    <a:pt x="30" y="31"/>
                    <a:pt x="28" y="32"/>
                    <a:pt x="25" y="32"/>
                  </a:cubicBezTo>
                  <a:cubicBezTo>
                    <a:pt x="21" y="34"/>
                    <a:pt x="17" y="35"/>
                    <a:pt x="13" y="36"/>
                  </a:cubicBezTo>
                  <a:cubicBezTo>
                    <a:pt x="5" y="3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8" name="Freeform 679"/>
            <p:cNvSpPr/>
            <p:nvPr/>
          </p:nvSpPr>
          <p:spPr bwMode="auto">
            <a:xfrm>
              <a:off x="2435226" y="-952501"/>
              <a:ext cx="271463" cy="169863"/>
            </a:xfrm>
            <a:custGeom>
              <a:avLst/>
              <a:gdLst>
                <a:gd name="T0" fmla="*/ 0 w 64"/>
                <a:gd name="T1" fmla="*/ 1 h 40"/>
                <a:gd name="T2" fmla="*/ 0 w 64"/>
                <a:gd name="T3" fmla="*/ 1 h 40"/>
                <a:gd name="T4" fmla="*/ 3 w 64"/>
                <a:gd name="T5" fmla="*/ 1 h 40"/>
                <a:gd name="T6" fmla="*/ 12 w 64"/>
                <a:gd name="T7" fmla="*/ 1 h 40"/>
                <a:gd name="T8" fmla="*/ 24 w 64"/>
                <a:gd name="T9" fmla="*/ 7 h 40"/>
                <a:gd name="T10" fmla="*/ 26 w 64"/>
                <a:gd name="T11" fmla="*/ 8 h 40"/>
                <a:gd name="T12" fmla="*/ 27 w 64"/>
                <a:gd name="T13" fmla="*/ 9 h 40"/>
                <a:gd name="T14" fmla="*/ 30 w 64"/>
                <a:gd name="T15" fmla="*/ 12 h 40"/>
                <a:gd name="T16" fmla="*/ 35 w 64"/>
                <a:gd name="T17" fmla="*/ 17 h 40"/>
                <a:gd name="T18" fmla="*/ 45 w 64"/>
                <a:gd name="T19" fmla="*/ 27 h 40"/>
                <a:gd name="T20" fmla="*/ 54 w 64"/>
                <a:gd name="T21" fmla="*/ 34 h 40"/>
                <a:gd name="T22" fmla="*/ 61 w 64"/>
                <a:gd name="T23" fmla="*/ 38 h 40"/>
                <a:gd name="T24" fmla="*/ 64 w 64"/>
                <a:gd name="T25" fmla="*/ 39 h 40"/>
                <a:gd name="T26" fmla="*/ 61 w 64"/>
                <a:gd name="T27" fmla="*/ 40 h 40"/>
                <a:gd name="T28" fmla="*/ 52 w 64"/>
                <a:gd name="T29" fmla="*/ 39 h 40"/>
                <a:gd name="T30" fmla="*/ 39 w 64"/>
                <a:gd name="T31" fmla="*/ 33 h 40"/>
                <a:gd name="T32" fmla="*/ 28 w 64"/>
                <a:gd name="T33" fmla="*/ 24 h 40"/>
                <a:gd name="T34" fmla="*/ 24 w 64"/>
                <a:gd name="T35" fmla="*/ 18 h 40"/>
                <a:gd name="T36" fmla="*/ 21 w 64"/>
                <a:gd name="T37" fmla="*/ 16 h 40"/>
                <a:gd name="T38" fmla="*/ 19 w 64"/>
                <a:gd name="T39" fmla="*/ 14 h 40"/>
                <a:gd name="T40" fmla="*/ 10 w 64"/>
                <a:gd name="T41" fmla="*/ 6 h 40"/>
                <a:gd name="T42" fmla="*/ 3 w 64"/>
                <a:gd name="T43" fmla="*/ 2 h 40"/>
                <a:gd name="T44" fmla="*/ 0 w 64"/>
                <a:gd name="T45" fmla="*/ 2 h 40"/>
                <a:gd name="T46" fmla="*/ 0 w 64"/>
                <a:gd name="T47" fmla="*/ 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4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5" y="0"/>
                    <a:pt x="9" y="0"/>
                    <a:pt x="12" y="1"/>
                  </a:cubicBezTo>
                  <a:cubicBezTo>
                    <a:pt x="16" y="2"/>
                    <a:pt x="20" y="4"/>
                    <a:pt x="24" y="7"/>
                  </a:cubicBezTo>
                  <a:cubicBezTo>
                    <a:pt x="25" y="7"/>
                    <a:pt x="25" y="8"/>
                    <a:pt x="26" y="8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8" y="10"/>
                    <a:pt x="29" y="11"/>
                    <a:pt x="30" y="12"/>
                  </a:cubicBezTo>
                  <a:cubicBezTo>
                    <a:pt x="32" y="13"/>
                    <a:pt x="34" y="15"/>
                    <a:pt x="35" y="17"/>
                  </a:cubicBezTo>
                  <a:cubicBezTo>
                    <a:pt x="39" y="20"/>
                    <a:pt x="42" y="24"/>
                    <a:pt x="45" y="27"/>
                  </a:cubicBezTo>
                  <a:cubicBezTo>
                    <a:pt x="48" y="30"/>
                    <a:pt x="51" y="32"/>
                    <a:pt x="54" y="34"/>
                  </a:cubicBezTo>
                  <a:cubicBezTo>
                    <a:pt x="57" y="36"/>
                    <a:pt x="59" y="37"/>
                    <a:pt x="61" y="38"/>
                  </a:cubicBezTo>
                  <a:cubicBezTo>
                    <a:pt x="63" y="38"/>
                    <a:pt x="64" y="39"/>
                    <a:pt x="64" y="39"/>
                  </a:cubicBezTo>
                  <a:cubicBezTo>
                    <a:pt x="64" y="39"/>
                    <a:pt x="63" y="39"/>
                    <a:pt x="61" y="40"/>
                  </a:cubicBezTo>
                  <a:cubicBezTo>
                    <a:pt x="59" y="40"/>
                    <a:pt x="55" y="40"/>
                    <a:pt x="52" y="39"/>
                  </a:cubicBezTo>
                  <a:cubicBezTo>
                    <a:pt x="48" y="38"/>
                    <a:pt x="44" y="36"/>
                    <a:pt x="39" y="33"/>
                  </a:cubicBezTo>
                  <a:cubicBezTo>
                    <a:pt x="36" y="31"/>
                    <a:pt x="32" y="27"/>
                    <a:pt x="28" y="24"/>
                  </a:cubicBezTo>
                  <a:cubicBezTo>
                    <a:pt x="27" y="22"/>
                    <a:pt x="25" y="20"/>
                    <a:pt x="24" y="18"/>
                  </a:cubicBezTo>
                  <a:cubicBezTo>
                    <a:pt x="23" y="18"/>
                    <a:pt x="22" y="17"/>
                    <a:pt x="21" y="16"/>
                  </a:cubicBezTo>
                  <a:cubicBezTo>
                    <a:pt x="21" y="15"/>
                    <a:pt x="20" y="14"/>
                    <a:pt x="19" y="14"/>
                  </a:cubicBezTo>
                  <a:cubicBezTo>
                    <a:pt x="16" y="11"/>
                    <a:pt x="13" y="8"/>
                    <a:pt x="10" y="6"/>
                  </a:cubicBezTo>
                  <a:cubicBezTo>
                    <a:pt x="7" y="4"/>
                    <a:pt x="5" y="3"/>
                    <a:pt x="3" y="2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9" name="Freeform 680"/>
            <p:cNvSpPr/>
            <p:nvPr/>
          </p:nvSpPr>
          <p:spPr bwMode="auto">
            <a:xfrm>
              <a:off x="2252664" y="-855663"/>
              <a:ext cx="101600" cy="357188"/>
            </a:xfrm>
            <a:custGeom>
              <a:avLst/>
              <a:gdLst>
                <a:gd name="T0" fmla="*/ 0 w 24"/>
                <a:gd name="T1" fmla="*/ 0 h 84"/>
                <a:gd name="T2" fmla="*/ 1 w 24"/>
                <a:gd name="T3" fmla="*/ 0 h 84"/>
                <a:gd name="T4" fmla="*/ 4 w 24"/>
                <a:gd name="T5" fmla="*/ 1 h 84"/>
                <a:gd name="T6" fmla="*/ 12 w 24"/>
                <a:gd name="T7" fmla="*/ 9 h 84"/>
                <a:gd name="T8" fmla="*/ 18 w 24"/>
                <a:gd name="T9" fmla="*/ 24 h 84"/>
                <a:gd name="T10" fmla="*/ 18 w 24"/>
                <a:gd name="T11" fmla="*/ 26 h 84"/>
                <a:gd name="T12" fmla="*/ 18 w 24"/>
                <a:gd name="T13" fmla="*/ 28 h 84"/>
                <a:gd name="T14" fmla="*/ 19 w 24"/>
                <a:gd name="T15" fmla="*/ 32 h 84"/>
                <a:gd name="T16" fmla="*/ 19 w 24"/>
                <a:gd name="T17" fmla="*/ 41 h 84"/>
                <a:gd name="T18" fmla="*/ 18 w 24"/>
                <a:gd name="T19" fmla="*/ 58 h 84"/>
                <a:gd name="T20" fmla="*/ 19 w 24"/>
                <a:gd name="T21" fmla="*/ 71 h 84"/>
                <a:gd name="T22" fmla="*/ 22 w 24"/>
                <a:gd name="T23" fmla="*/ 81 h 84"/>
                <a:gd name="T24" fmla="*/ 23 w 24"/>
                <a:gd name="T25" fmla="*/ 83 h 84"/>
                <a:gd name="T26" fmla="*/ 24 w 24"/>
                <a:gd name="T27" fmla="*/ 84 h 84"/>
                <a:gd name="T28" fmla="*/ 23 w 24"/>
                <a:gd name="T29" fmla="*/ 84 h 84"/>
                <a:gd name="T30" fmla="*/ 20 w 24"/>
                <a:gd name="T31" fmla="*/ 82 h 84"/>
                <a:gd name="T32" fmla="*/ 14 w 24"/>
                <a:gd name="T33" fmla="*/ 73 h 84"/>
                <a:gd name="T34" fmla="*/ 9 w 24"/>
                <a:gd name="T35" fmla="*/ 58 h 84"/>
                <a:gd name="T36" fmla="*/ 9 w 24"/>
                <a:gd name="T37" fmla="*/ 41 h 84"/>
                <a:gd name="T38" fmla="*/ 9 w 24"/>
                <a:gd name="T39" fmla="*/ 32 h 84"/>
                <a:gd name="T40" fmla="*/ 9 w 24"/>
                <a:gd name="T41" fmla="*/ 29 h 84"/>
                <a:gd name="T42" fmla="*/ 9 w 24"/>
                <a:gd name="T43" fmla="*/ 27 h 84"/>
                <a:gd name="T44" fmla="*/ 9 w 24"/>
                <a:gd name="T45" fmla="*/ 25 h 84"/>
                <a:gd name="T46" fmla="*/ 7 w 24"/>
                <a:gd name="T47" fmla="*/ 11 h 84"/>
                <a:gd name="T48" fmla="*/ 3 w 24"/>
                <a:gd name="T49" fmla="*/ 3 h 84"/>
                <a:gd name="T50" fmla="*/ 1 w 24"/>
                <a:gd name="T51" fmla="*/ 0 h 84"/>
                <a:gd name="T52" fmla="*/ 0 w 24"/>
                <a:gd name="T5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" h="84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3" y="1"/>
                    <a:pt x="4" y="1"/>
                  </a:cubicBezTo>
                  <a:cubicBezTo>
                    <a:pt x="6" y="3"/>
                    <a:pt x="9" y="5"/>
                    <a:pt x="12" y="9"/>
                  </a:cubicBezTo>
                  <a:cubicBezTo>
                    <a:pt x="15" y="13"/>
                    <a:pt x="17" y="18"/>
                    <a:pt x="18" y="24"/>
                  </a:cubicBezTo>
                  <a:cubicBezTo>
                    <a:pt x="18" y="24"/>
                    <a:pt x="18" y="25"/>
                    <a:pt x="18" y="26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9"/>
                    <a:pt x="19" y="31"/>
                    <a:pt x="19" y="32"/>
                  </a:cubicBezTo>
                  <a:cubicBezTo>
                    <a:pt x="19" y="35"/>
                    <a:pt x="19" y="38"/>
                    <a:pt x="19" y="41"/>
                  </a:cubicBezTo>
                  <a:cubicBezTo>
                    <a:pt x="19" y="47"/>
                    <a:pt x="18" y="52"/>
                    <a:pt x="18" y="58"/>
                  </a:cubicBezTo>
                  <a:cubicBezTo>
                    <a:pt x="18" y="62"/>
                    <a:pt x="18" y="67"/>
                    <a:pt x="19" y="71"/>
                  </a:cubicBezTo>
                  <a:cubicBezTo>
                    <a:pt x="20" y="75"/>
                    <a:pt x="21" y="78"/>
                    <a:pt x="22" y="81"/>
                  </a:cubicBezTo>
                  <a:cubicBezTo>
                    <a:pt x="22" y="82"/>
                    <a:pt x="23" y="83"/>
                    <a:pt x="23" y="83"/>
                  </a:cubicBezTo>
                  <a:cubicBezTo>
                    <a:pt x="24" y="84"/>
                    <a:pt x="24" y="84"/>
                    <a:pt x="24" y="84"/>
                  </a:cubicBezTo>
                  <a:cubicBezTo>
                    <a:pt x="24" y="84"/>
                    <a:pt x="23" y="84"/>
                    <a:pt x="23" y="84"/>
                  </a:cubicBezTo>
                  <a:cubicBezTo>
                    <a:pt x="22" y="83"/>
                    <a:pt x="21" y="83"/>
                    <a:pt x="20" y="82"/>
                  </a:cubicBezTo>
                  <a:cubicBezTo>
                    <a:pt x="18" y="80"/>
                    <a:pt x="16" y="77"/>
                    <a:pt x="14" y="73"/>
                  </a:cubicBezTo>
                  <a:cubicBezTo>
                    <a:pt x="12" y="69"/>
                    <a:pt x="10" y="64"/>
                    <a:pt x="9" y="58"/>
                  </a:cubicBezTo>
                  <a:cubicBezTo>
                    <a:pt x="9" y="52"/>
                    <a:pt x="9" y="46"/>
                    <a:pt x="9" y="41"/>
                  </a:cubicBezTo>
                  <a:cubicBezTo>
                    <a:pt x="9" y="38"/>
                    <a:pt x="9" y="35"/>
                    <a:pt x="9" y="32"/>
                  </a:cubicBezTo>
                  <a:cubicBezTo>
                    <a:pt x="9" y="31"/>
                    <a:pt x="9" y="30"/>
                    <a:pt x="9" y="29"/>
                  </a:cubicBezTo>
                  <a:cubicBezTo>
                    <a:pt x="9" y="28"/>
                    <a:pt x="9" y="27"/>
                    <a:pt x="9" y="27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0"/>
                    <a:pt x="8" y="15"/>
                    <a:pt x="7" y="11"/>
                  </a:cubicBezTo>
                  <a:cubicBezTo>
                    <a:pt x="6" y="8"/>
                    <a:pt x="4" y="5"/>
                    <a:pt x="3" y="3"/>
                  </a:cubicBezTo>
                  <a:cubicBezTo>
                    <a:pt x="2" y="2"/>
                    <a:pt x="1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0" name="Freeform 681"/>
            <p:cNvSpPr/>
            <p:nvPr/>
          </p:nvSpPr>
          <p:spPr bwMode="auto">
            <a:xfrm>
              <a:off x="1866901" y="-914401"/>
              <a:ext cx="241300" cy="228600"/>
            </a:xfrm>
            <a:custGeom>
              <a:avLst/>
              <a:gdLst>
                <a:gd name="T0" fmla="*/ 0 w 57"/>
                <a:gd name="T1" fmla="*/ 54 h 54"/>
                <a:gd name="T2" fmla="*/ 1 w 57"/>
                <a:gd name="T3" fmla="*/ 51 h 54"/>
                <a:gd name="T4" fmla="*/ 3 w 57"/>
                <a:gd name="T5" fmla="*/ 47 h 54"/>
                <a:gd name="T6" fmla="*/ 4 w 57"/>
                <a:gd name="T7" fmla="*/ 45 h 54"/>
                <a:gd name="T8" fmla="*/ 6 w 57"/>
                <a:gd name="T9" fmla="*/ 43 h 54"/>
                <a:gd name="T10" fmla="*/ 10 w 57"/>
                <a:gd name="T11" fmla="*/ 38 h 54"/>
                <a:gd name="T12" fmla="*/ 14 w 57"/>
                <a:gd name="T13" fmla="*/ 33 h 54"/>
                <a:gd name="T14" fmla="*/ 26 w 57"/>
                <a:gd name="T15" fmla="*/ 23 h 54"/>
                <a:gd name="T16" fmla="*/ 38 w 57"/>
                <a:gd name="T17" fmla="*/ 15 h 54"/>
                <a:gd name="T18" fmla="*/ 43 w 57"/>
                <a:gd name="T19" fmla="*/ 12 h 54"/>
                <a:gd name="T20" fmla="*/ 48 w 57"/>
                <a:gd name="T21" fmla="*/ 8 h 54"/>
                <a:gd name="T22" fmla="*/ 52 w 57"/>
                <a:gd name="T23" fmla="*/ 5 h 54"/>
                <a:gd name="T24" fmla="*/ 55 w 57"/>
                <a:gd name="T25" fmla="*/ 2 h 54"/>
                <a:gd name="T26" fmla="*/ 57 w 57"/>
                <a:gd name="T27" fmla="*/ 0 h 54"/>
                <a:gd name="T28" fmla="*/ 56 w 57"/>
                <a:gd name="T29" fmla="*/ 3 h 54"/>
                <a:gd name="T30" fmla="*/ 55 w 57"/>
                <a:gd name="T31" fmla="*/ 7 h 54"/>
                <a:gd name="T32" fmla="*/ 54 w 57"/>
                <a:gd name="T33" fmla="*/ 10 h 54"/>
                <a:gd name="T34" fmla="*/ 52 w 57"/>
                <a:gd name="T35" fmla="*/ 12 h 54"/>
                <a:gd name="T36" fmla="*/ 48 w 57"/>
                <a:gd name="T37" fmla="*/ 17 h 54"/>
                <a:gd name="T38" fmla="*/ 43 w 57"/>
                <a:gd name="T39" fmla="*/ 22 h 54"/>
                <a:gd name="T40" fmla="*/ 38 w 57"/>
                <a:gd name="T41" fmla="*/ 27 h 54"/>
                <a:gd name="T42" fmla="*/ 32 w 57"/>
                <a:gd name="T43" fmla="*/ 31 h 54"/>
                <a:gd name="T44" fmla="*/ 26 w 57"/>
                <a:gd name="T45" fmla="*/ 35 h 54"/>
                <a:gd name="T46" fmla="*/ 20 w 57"/>
                <a:gd name="T47" fmla="*/ 39 h 54"/>
                <a:gd name="T48" fmla="*/ 14 w 57"/>
                <a:gd name="T49" fmla="*/ 43 h 54"/>
                <a:gd name="T50" fmla="*/ 10 w 57"/>
                <a:gd name="T51" fmla="*/ 46 h 54"/>
                <a:gd name="T52" fmla="*/ 6 w 57"/>
                <a:gd name="T53" fmla="*/ 49 h 54"/>
                <a:gd name="T54" fmla="*/ 3 w 57"/>
                <a:gd name="T55" fmla="*/ 52 h 54"/>
                <a:gd name="T56" fmla="*/ 0 w 57"/>
                <a:gd name="T5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7" h="54">
                  <a:moveTo>
                    <a:pt x="0" y="54"/>
                  </a:moveTo>
                  <a:cubicBezTo>
                    <a:pt x="0" y="54"/>
                    <a:pt x="1" y="53"/>
                    <a:pt x="1" y="51"/>
                  </a:cubicBezTo>
                  <a:cubicBezTo>
                    <a:pt x="2" y="50"/>
                    <a:pt x="2" y="49"/>
                    <a:pt x="3" y="47"/>
                  </a:cubicBezTo>
                  <a:cubicBezTo>
                    <a:pt x="3" y="47"/>
                    <a:pt x="4" y="46"/>
                    <a:pt x="4" y="45"/>
                  </a:cubicBezTo>
                  <a:cubicBezTo>
                    <a:pt x="5" y="44"/>
                    <a:pt x="5" y="43"/>
                    <a:pt x="6" y="43"/>
                  </a:cubicBezTo>
                  <a:cubicBezTo>
                    <a:pt x="7" y="41"/>
                    <a:pt x="8" y="39"/>
                    <a:pt x="10" y="38"/>
                  </a:cubicBezTo>
                  <a:cubicBezTo>
                    <a:pt x="11" y="36"/>
                    <a:pt x="13" y="34"/>
                    <a:pt x="14" y="33"/>
                  </a:cubicBezTo>
                  <a:cubicBezTo>
                    <a:pt x="18" y="29"/>
                    <a:pt x="22" y="26"/>
                    <a:pt x="26" y="23"/>
                  </a:cubicBezTo>
                  <a:cubicBezTo>
                    <a:pt x="30" y="21"/>
                    <a:pt x="34" y="18"/>
                    <a:pt x="38" y="15"/>
                  </a:cubicBezTo>
                  <a:cubicBezTo>
                    <a:pt x="40" y="14"/>
                    <a:pt x="42" y="13"/>
                    <a:pt x="43" y="12"/>
                  </a:cubicBezTo>
                  <a:cubicBezTo>
                    <a:pt x="45" y="10"/>
                    <a:pt x="47" y="9"/>
                    <a:pt x="48" y="8"/>
                  </a:cubicBezTo>
                  <a:cubicBezTo>
                    <a:pt x="49" y="7"/>
                    <a:pt x="51" y="6"/>
                    <a:pt x="52" y="5"/>
                  </a:cubicBezTo>
                  <a:cubicBezTo>
                    <a:pt x="53" y="4"/>
                    <a:pt x="54" y="3"/>
                    <a:pt x="55" y="2"/>
                  </a:cubicBezTo>
                  <a:cubicBezTo>
                    <a:pt x="56" y="1"/>
                    <a:pt x="57" y="0"/>
                    <a:pt x="57" y="0"/>
                  </a:cubicBezTo>
                  <a:cubicBezTo>
                    <a:pt x="57" y="0"/>
                    <a:pt x="57" y="1"/>
                    <a:pt x="56" y="3"/>
                  </a:cubicBezTo>
                  <a:cubicBezTo>
                    <a:pt x="56" y="5"/>
                    <a:pt x="55" y="6"/>
                    <a:pt x="55" y="7"/>
                  </a:cubicBezTo>
                  <a:cubicBezTo>
                    <a:pt x="54" y="8"/>
                    <a:pt x="54" y="9"/>
                    <a:pt x="54" y="10"/>
                  </a:cubicBezTo>
                  <a:cubicBezTo>
                    <a:pt x="53" y="10"/>
                    <a:pt x="53" y="11"/>
                    <a:pt x="52" y="12"/>
                  </a:cubicBezTo>
                  <a:cubicBezTo>
                    <a:pt x="51" y="14"/>
                    <a:pt x="50" y="15"/>
                    <a:pt x="48" y="17"/>
                  </a:cubicBezTo>
                  <a:cubicBezTo>
                    <a:pt x="47" y="19"/>
                    <a:pt x="45" y="20"/>
                    <a:pt x="43" y="22"/>
                  </a:cubicBezTo>
                  <a:cubicBezTo>
                    <a:pt x="42" y="24"/>
                    <a:pt x="40" y="25"/>
                    <a:pt x="38" y="27"/>
                  </a:cubicBezTo>
                  <a:cubicBezTo>
                    <a:pt x="36" y="28"/>
                    <a:pt x="34" y="30"/>
                    <a:pt x="32" y="31"/>
                  </a:cubicBezTo>
                  <a:cubicBezTo>
                    <a:pt x="30" y="33"/>
                    <a:pt x="28" y="34"/>
                    <a:pt x="26" y="35"/>
                  </a:cubicBezTo>
                  <a:cubicBezTo>
                    <a:pt x="24" y="37"/>
                    <a:pt x="22" y="38"/>
                    <a:pt x="20" y="39"/>
                  </a:cubicBezTo>
                  <a:cubicBezTo>
                    <a:pt x="18" y="41"/>
                    <a:pt x="16" y="42"/>
                    <a:pt x="14" y="43"/>
                  </a:cubicBezTo>
                  <a:cubicBezTo>
                    <a:pt x="13" y="44"/>
                    <a:pt x="11" y="45"/>
                    <a:pt x="10" y="46"/>
                  </a:cubicBezTo>
                  <a:cubicBezTo>
                    <a:pt x="8" y="47"/>
                    <a:pt x="7" y="48"/>
                    <a:pt x="6" y="49"/>
                  </a:cubicBezTo>
                  <a:cubicBezTo>
                    <a:pt x="5" y="50"/>
                    <a:pt x="4" y="51"/>
                    <a:pt x="3" y="52"/>
                  </a:cubicBezTo>
                  <a:cubicBezTo>
                    <a:pt x="1" y="54"/>
                    <a:pt x="0" y="54"/>
                    <a:pt x="0" y="5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1" name="Freeform 682"/>
            <p:cNvSpPr/>
            <p:nvPr/>
          </p:nvSpPr>
          <p:spPr bwMode="auto">
            <a:xfrm>
              <a:off x="1717676" y="-1147763"/>
              <a:ext cx="327025" cy="93663"/>
            </a:xfrm>
            <a:custGeom>
              <a:avLst/>
              <a:gdLst>
                <a:gd name="T0" fmla="*/ 0 w 77"/>
                <a:gd name="T1" fmla="*/ 8 h 22"/>
                <a:gd name="T2" fmla="*/ 1 w 77"/>
                <a:gd name="T3" fmla="*/ 8 h 22"/>
                <a:gd name="T4" fmla="*/ 3 w 77"/>
                <a:gd name="T5" fmla="*/ 6 h 22"/>
                <a:gd name="T6" fmla="*/ 12 w 77"/>
                <a:gd name="T7" fmla="*/ 1 h 22"/>
                <a:gd name="T8" fmla="*/ 26 w 77"/>
                <a:gd name="T9" fmla="*/ 0 h 22"/>
                <a:gd name="T10" fmla="*/ 28 w 77"/>
                <a:gd name="T11" fmla="*/ 1 h 22"/>
                <a:gd name="T12" fmla="*/ 30 w 77"/>
                <a:gd name="T13" fmla="*/ 1 h 22"/>
                <a:gd name="T14" fmla="*/ 33 w 77"/>
                <a:gd name="T15" fmla="*/ 2 h 22"/>
                <a:gd name="T16" fmla="*/ 41 w 77"/>
                <a:gd name="T17" fmla="*/ 4 h 22"/>
                <a:gd name="T18" fmla="*/ 48 w 77"/>
                <a:gd name="T19" fmla="*/ 7 h 22"/>
                <a:gd name="T20" fmla="*/ 54 w 77"/>
                <a:gd name="T21" fmla="*/ 10 h 22"/>
                <a:gd name="T22" fmla="*/ 65 w 77"/>
                <a:gd name="T23" fmla="*/ 14 h 22"/>
                <a:gd name="T24" fmla="*/ 73 w 77"/>
                <a:gd name="T25" fmla="*/ 17 h 22"/>
                <a:gd name="T26" fmla="*/ 77 w 77"/>
                <a:gd name="T27" fmla="*/ 17 h 22"/>
                <a:gd name="T28" fmla="*/ 74 w 77"/>
                <a:gd name="T29" fmla="*/ 19 h 22"/>
                <a:gd name="T30" fmla="*/ 64 w 77"/>
                <a:gd name="T31" fmla="*/ 22 h 22"/>
                <a:gd name="T32" fmla="*/ 50 w 77"/>
                <a:gd name="T33" fmla="*/ 21 h 22"/>
                <a:gd name="T34" fmla="*/ 43 w 77"/>
                <a:gd name="T35" fmla="*/ 19 h 22"/>
                <a:gd name="T36" fmla="*/ 36 w 77"/>
                <a:gd name="T37" fmla="*/ 16 h 22"/>
                <a:gd name="T38" fmla="*/ 30 w 77"/>
                <a:gd name="T39" fmla="*/ 14 h 22"/>
                <a:gd name="T40" fmla="*/ 26 w 77"/>
                <a:gd name="T41" fmla="*/ 13 h 22"/>
                <a:gd name="T42" fmla="*/ 23 w 77"/>
                <a:gd name="T43" fmla="*/ 11 h 22"/>
                <a:gd name="T44" fmla="*/ 12 w 77"/>
                <a:gd name="T45" fmla="*/ 9 h 22"/>
                <a:gd name="T46" fmla="*/ 4 w 77"/>
                <a:gd name="T47" fmla="*/ 8 h 22"/>
                <a:gd name="T48" fmla="*/ 1 w 77"/>
                <a:gd name="T49" fmla="*/ 8 h 22"/>
                <a:gd name="T50" fmla="*/ 0 w 77"/>
                <a:gd name="T51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22">
                  <a:moveTo>
                    <a:pt x="0" y="8"/>
                  </a:moveTo>
                  <a:cubicBezTo>
                    <a:pt x="0" y="8"/>
                    <a:pt x="0" y="8"/>
                    <a:pt x="1" y="8"/>
                  </a:cubicBezTo>
                  <a:cubicBezTo>
                    <a:pt x="1" y="7"/>
                    <a:pt x="2" y="6"/>
                    <a:pt x="3" y="6"/>
                  </a:cubicBezTo>
                  <a:cubicBezTo>
                    <a:pt x="4" y="4"/>
                    <a:pt x="7" y="2"/>
                    <a:pt x="12" y="1"/>
                  </a:cubicBezTo>
                  <a:cubicBezTo>
                    <a:pt x="16" y="0"/>
                    <a:pt x="21" y="0"/>
                    <a:pt x="26" y="0"/>
                  </a:cubicBezTo>
                  <a:cubicBezTo>
                    <a:pt x="26" y="0"/>
                    <a:pt x="27" y="0"/>
                    <a:pt x="28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1" y="1"/>
                    <a:pt x="32" y="1"/>
                    <a:pt x="33" y="2"/>
                  </a:cubicBezTo>
                  <a:cubicBezTo>
                    <a:pt x="36" y="3"/>
                    <a:pt x="38" y="3"/>
                    <a:pt x="41" y="4"/>
                  </a:cubicBezTo>
                  <a:cubicBezTo>
                    <a:pt x="43" y="5"/>
                    <a:pt x="45" y="6"/>
                    <a:pt x="48" y="7"/>
                  </a:cubicBezTo>
                  <a:cubicBezTo>
                    <a:pt x="50" y="8"/>
                    <a:pt x="52" y="9"/>
                    <a:pt x="54" y="10"/>
                  </a:cubicBezTo>
                  <a:cubicBezTo>
                    <a:pt x="58" y="12"/>
                    <a:pt x="62" y="13"/>
                    <a:pt x="65" y="14"/>
                  </a:cubicBezTo>
                  <a:cubicBezTo>
                    <a:pt x="68" y="16"/>
                    <a:pt x="71" y="16"/>
                    <a:pt x="73" y="17"/>
                  </a:cubicBezTo>
                  <a:cubicBezTo>
                    <a:pt x="76" y="17"/>
                    <a:pt x="77" y="17"/>
                    <a:pt x="77" y="17"/>
                  </a:cubicBezTo>
                  <a:cubicBezTo>
                    <a:pt x="77" y="17"/>
                    <a:pt x="76" y="18"/>
                    <a:pt x="74" y="19"/>
                  </a:cubicBezTo>
                  <a:cubicBezTo>
                    <a:pt x="72" y="20"/>
                    <a:pt x="68" y="22"/>
                    <a:pt x="64" y="22"/>
                  </a:cubicBezTo>
                  <a:cubicBezTo>
                    <a:pt x="60" y="22"/>
                    <a:pt x="55" y="22"/>
                    <a:pt x="50" y="21"/>
                  </a:cubicBezTo>
                  <a:cubicBezTo>
                    <a:pt x="48" y="20"/>
                    <a:pt x="46" y="20"/>
                    <a:pt x="43" y="19"/>
                  </a:cubicBezTo>
                  <a:cubicBezTo>
                    <a:pt x="41" y="18"/>
                    <a:pt x="38" y="17"/>
                    <a:pt x="36" y="16"/>
                  </a:cubicBezTo>
                  <a:cubicBezTo>
                    <a:pt x="34" y="15"/>
                    <a:pt x="32" y="15"/>
                    <a:pt x="30" y="14"/>
                  </a:cubicBezTo>
                  <a:cubicBezTo>
                    <a:pt x="28" y="13"/>
                    <a:pt x="27" y="13"/>
                    <a:pt x="26" y="13"/>
                  </a:cubicBezTo>
                  <a:cubicBezTo>
                    <a:pt x="25" y="12"/>
                    <a:pt x="24" y="12"/>
                    <a:pt x="23" y="11"/>
                  </a:cubicBezTo>
                  <a:cubicBezTo>
                    <a:pt x="19" y="10"/>
                    <a:pt x="16" y="9"/>
                    <a:pt x="12" y="9"/>
                  </a:cubicBezTo>
                  <a:cubicBezTo>
                    <a:pt x="9" y="8"/>
                    <a:pt x="6" y="8"/>
                    <a:pt x="4" y="8"/>
                  </a:cubicBezTo>
                  <a:cubicBezTo>
                    <a:pt x="3" y="8"/>
                    <a:pt x="2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2" name="Freeform 683"/>
            <p:cNvSpPr/>
            <p:nvPr/>
          </p:nvSpPr>
          <p:spPr bwMode="auto">
            <a:xfrm>
              <a:off x="1922464" y="-1508126"/>
              <a:ext cx="231775" cy="288925"/>
            </a:xfrm>
            <a:custGeom>
              <a:avLst/>
              <a:gdLst>
                <a:gd name="T0" fmla="*/ 0 w 55"/>
                <a:gd name="T1" fmla="*/ 0 h 68"/>
                <a:gd name="T2" fmla="*/ 1 w 55"/>
                <a:gd name="T3" fmla="*/ 0 h 68"/>
                <a:gd name="T4" fmla="*/ 4 w 55"/>
                <a:gd name="T5" fmla="*/ 0 h 68"/>
                <a:gd name="T6" fmla="*/ 14 w 55"/>
                <a:gd name="T7" fmla="*/ 3 h 68"/>
                <a:gd name="T8" fmla="*/ 27 w 55"/>
                <a:gd name="T9" fmla="*/ 12 h 68"/>
                <a:gd name="T10" fmla="*/ 33 w 55"/>
                <a:gd name="T11" fmla="*/ 19 h 68"/>
                <a:gd name="T12" fmla="*/ 37 w 55"/>
                <a:gd name="T13" fmla="*/ 27 h 68"/>
                <a:gd name="T14" fmla="*/ 43 w 55"/>
                <a:gd name="T15" fmla="*/ 43 h 68"/>
                <a:gd name="T16" fmla="*/ 45 w 55"/>
                <a:gd name="T17" fmla="*/ 51 h 68"/>
                <a:gd name="T18" fmla="*/ 47 w 55"/>
                <a:gd name="T19" fmla="*/ 57 h 68"/>
                <a:gd name="T20" fmla="*/ 52 w 55"/>
                <a:gd name="T21" fmla="*/ 65 h 68"/>
                <a:gd name="T22" fmla="*/ 55 w 55"/>
                <a:gd name="T23" fmla="*/ 68 h 68"/>
                <a:gd name="T24" fmla="*/ 54 w 55"/>
                <a:gd name="T25" fmla="*/ 68 h 68"/>
                <a:gd name="T26" fmla="*/ 51 w 55"/>
                <a:gd name="T27" fmla="*/ 67 h 68"/>
                <a:gd name="T28" fmla="*/ 43 w 55"/>
                <a:gd name="T29" fmla="*/ 60 h 68"/>
                <a:gd name="T30" fmla="*/ 38 w 55"/>
                <a:gd name="T31" fmla="*/ 54 h 68"/>
                <a:gd name="T32" fmla="*/ 35 w 55"/>
                <a:gd name="T33" fmla="*/ 46 h 68"/>
                <a:gd name="T34" fmla="*/ 29 w 55"/>
                <a:gd name="T35" fmla="*/ 31 h 68"/>
                <a:gd name="T36" fmla="*/ 25 w 55"/>
                <a:gd name="T37" fmla="*/ 24 h 68"/>
                <a:gd name="T38" fmla="*/ 21 w 55"/>
                <a:gd name="T39" fmla="*/ 18 h 68"/>
                <a:gd name="T40" fmla="*/ 16 w 55"/>
                <a:gd name="T41" fmla="*/ 13 h 68"/>
                <a:gd name="T42" fmla="*/ 11 w 55"/>
                <a:gd name="T43" fmla="*/ 8 h 68"/>
                <a:gd name="T44" fmla="*/ 3 w 55"/>
                <a:gd name="T45" fmla="*/ 2 h 68"/>
                <a:gd name="T46" fmla="*/ 0 w 55"/>
                <a:gd name="T4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5" h="68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7" y="1"/>
                    <a:pt x="10" y="1"/>
                    <a:pt x="14" y="3"/>
                  </a:cubicBezTo>
                  <a:cubicBezTo>
                    <a:pt x="18" y="5"/>
                    <a:pt x="23" y="8"/>
                    <a:pt x="27" y="12"/>
                  </a:cubicBezTo>
                  <a:cubicBezTo>
                    <a:pt x="29" y="15"/>
                    <a:pt x="31" y="17"/>
                    <a:pt x="33" y="19"/>
                  </a:cubicBezTo>
                  <a:cubicBezTo>
                    <a:pt x="34" y="22"/>
                    <a:pt x="36" y="25"/>
                    <a:pt x="37" y="27"/>
                  </a:cubicBezTo>
                  <a:cubicBezTo>
                    <a:pt x="40" y="33"/>
                    <a:pt x="41" y="38"/>
                    <a:pt x="43" y="43"/>
                  </a:cubicBezTo>
                  <a:cubicBezTo>
                    <a:pt x="44" y="46"/>
                    <a:pt x="44" y="48"/>
                    <a:pt x="45" y="51"/>
                  </a:cubicBezTo>
                  <a:cubicBezTo>
                    <a:pt x="46" y="53"/>
                    <a:pt x="46" y="55"/>
                    <a:pt x="47" y="57"/>
                  </a:cubicBezTo>
                  <a:cubicBezTo>
                    <a:pt x="49" y="60"/>
                    <a:pt x="51" y="63"/>
                    <a:pt x="52" y="65"/>
                  </a:cubicBezTo>
                  <a:cubicBezTo>
                    <a:pt x="54" y="67"/>
                    <a:pt x="55" y="68"/>
                    <a:pt x="55" y="68"/>
                  </a:cubicBezTo>
                  <a:cubicBezTo>
                    <a:pt x="55" y="68"/>
                    <a:pt x="54" y="68"/>
                    <a:pt x="54" y="68"/>
                  </a:cubicBezTo>
                  <a:cubicBezTo>
                    <a:pt x="53" y="68"/>
                    <a:pt x="52" y="67"/>
                    <a:pt x="51" y="67"/>
                  </a:cubicBezTo>
                  <a:cubicBezTo>
                    <a:pt x="49" y="66"/>
                    <a:pt x="45" y="63"/>
                    <a:pt x="43" y="60"/>
                  </a:cubicBezTo>
                  <a:cubicBezTo>
                    <a:pt x="41" y="58"/>
                    <a:pt x="40" y="56"/>
                    <a:pt x="38" y="54"/>
                  </a:cubicBezTo>
                  <a:cubicBezTo>
                    <a:pt x="37" y="51"/>
                    <a:pt x="36" y="49"/>
                    <a:pt x="35" y="46"/>
                  </a:cubicBezTo>
                  <a:cubicBezTo>
                    <a:pt x="33" y="41"/>
                    <a:pt x="31" y="36"/>
                    <a:pt x="29" y="31"/>
                  </a:cubicBezTo>
                  <a:cubicBezTo>
                    <a:pt x="27" y="29"/>
                    <a:pt x="26" y="27"/>
                    <a:pt x="25" y="24"/>
                  </a:cubicBezTo>
                  <a:cubicBezTo>
                    <a:pt x="24" y="22"/>
                    <a:pt x="22" y="20"/>
                    <a:pt x="21" y="18"/>
                  </a:cubicBezTo>
                  <a:cubicBezTo>
                    <a:pt x="19" y="16"/>
                    <a:pt x="18" y="14"/>
                    <a:pt x="16" y="13"/>
                  </a:cubicBezTo>
                  <a:cubicBezTo>
                    <a:pt x="14" y="11"/>
                    <a:pt x="13" y="9"/>
                    <a:pt x="11" y="8"/>
                  </a:cubicBezTo>
                  <a:cubicBezTo>
                    <a:pt x="8" y="5"/>
                    <a:pt x="5" y="3"/>
                    <a:pt x="3" y="2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3" name="Freeform 684"/>
            <p:cNvSpPr/>
            <p:nvPr/>
          </p:nvSpPr>
          <p:spPr bwMode="auto">
            <a:xfrm>
              <a:off x="2265364" y="-1579563"/>
              <a:ext cx="106363" cy="373063"/>
            </a:xfrm>
            <a:custGeom>
              <a:avLst/>
              <a:gdLst>
                <a:gd name="T0" fmla="*/ 17 w 25"/>
                <a:gd name="T1" fmla="*/ 0 h 88"/>
                <a:gd name="T2" fmla="*/ 19 w 25"/>
                <a:gd name="T3" fmla="*/ 3 h 88"/>
                <a:gd name="T4" fmla="*/ 22 w 25"/>
                <a:gd name="T5" fmla="*/ 14 h 88"/>
                <a:gd name="T6" fmla="*/ 24 w 25"/>
                <a:gd name="T7" fmla="*/ 21 h 88"/>
                <a:gd name="T8" fmla="*/ 25 w 25"/>
                <a:gd name="T9" fmla="*/ 29 h 88"/>
                <a:gd name="T10" fmla="*/ 23 w 25"/>
                <a:gd name="T11" fmla="*/ 38 h 88"/>
                <a:gd name="T12" fmla="*/ 22 w 25"/>
                <a:gd name="T13" fmla="*/ 43 h 88"/>
                <a:gd name="T14" fmla="*/ 21 w 25"/>
                <a:gd name="T15" fmla="*/ 45 h 88"/>
                <a:gd name="T16" fmla="*/ 19 w 25"/>
                <a:gd name="T17" fmla="*/ 47 h 88"/>
                <a:gd name="T18" fmla="*/ 14 w 25"/>
                <a:gd name="T19" fmla="*/ 55 h 88"/>
                <a:gd name="T20" fmla="*/ 10 w 25"/>
                <a:gd name="T21" fmla="*/ 61 h 88"/>
                <a:gd name="T22" fmla="*/ 5 w 25"/>
                <a:gd name="T23" fmla="*/ 74 h 88"/>
                <a:gd name="T24" fmla="*/ 4 w 25"/>
                <a:gd name="T25" fmla="*/ 84 h 88"/>
                <a:gd name="T26" fmla="*/ 4 w 25"/>
                <a:gd name="T27" fmla="*/ 87 h 88"/>
                <a:gd name="T28" fmla="*/ 4 w 25"/>
                <a:gd name="T29" fmla="*/ 88 h 88"/>
                <a:gd name="T30" fmla="*/ 3 w 25"/>
                <a:gd name="T31" fmla="*/ 87 h 88"/>
                <a:gd name="T32" fmla="*/ 2 w 25"/>
                <a:gd name="T33" fmla="*/ 84 h 88"/>
                <a:gd name="T34" fmla="*/ 1 w 25"/>
                <a:gd name="T35" fmla="*/ 80 h 88"/>
                <a:gd name="T36" fmla="*/ 0 w 25"/>
                <a:gd name="T37" fmla="*/ 74 h 88"/>
                <a:gd name="T38" fmla="*/ 0 w 25"/>
                <a:gd name="T39" fmla="*/ 66 h 88"/>
                <a:gd name="T40" fmla="*/ 2 w 25"/>
                <a:gd name="T41" fmla="*/ 58 h 88"/>
                <a:gd name="T42" fmla="*/ 6 w 25"/>
                <a:gd name="T43" fmla="*/ 49 h 88"/>
                <a:gd name="T44" fmla="*/ 11 w 25"/>
                <a:gd name="T45" fmla="*/ 42 h 88"/>
                <a:gd name="T46" fmla="*/ 12 w 25"/>
                <a:gd name="T47" fmla="*/ 41 h 88"/>
                <a:gd name="T48" fmla="*/ 13 w 25"/>
                <a:gd name="T49" fmla="*/ 39 h 88"/>
                <a:gd name="T50" fmla="*/ 14 w 25"/>
                <a:gd name="T51" fmla="*/ 36 h 88"/>
                <a:gd name="T52" fmla="*/ 16 w 25"/>
                <a:gd name="T53" fmla="*/ 28 h 88"/>
                <a:gd name="T54" fmla="*/ 17 w 25"/>
                <a:gd name="T55" fmla="*/ 14 h 88"/>
                <a:gd name="T56" fmla="*/ 17 w 25"/>
                <a:gd name="T57" fmla="*/ 4 h 88"/>
                <a:gd name="T58" fmla="*/ 17 w 25"/>
                <a:gd name="T5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88">
                  <a:moveTo>
                    <a:pt x="17" y="0"/>
                  </a:moveTo>
                  <a:cubicBezTo>
                    <a:pt x="17" y="0"/>
                    <a:pt x="17" y="1"/>
                    <a:pt x="19" y="3"/>
                  </a:cubicBezTo>
                  <a:cubicBezTo>
                    <a:pt x="20" y="6"/>
                    <a:pt x="21" y="9"/>
                    <a:pt x="22" y="14"/>
                  </a:cubicBezTo>
                  <a:cubicBezTo>
                    <a:pt x="23" y="16"/>
                    <a:pt x="24" y="18"/>
                    <a:pt x="24" y="21"/>
                  </a:cubicBezTo>
                  <a:cubicBezTo>
                    <a:pt x="24" y="23"/>
                    <a:pt x="25" y="26"/>
                    <a:pt x="25" y="29"/>
                  </a:cubicBezTo>
                  <a:cubicBezTo>
                    <a:pt x="25" y="32"/>
                    <a:pt x="24" y="35"/>
                    <a:pt x="23" y="38"/>
                  </a:cubicBezTo>
                  <a:cubicBezTo>
                    <a:pt x="23" y="40"/>
                    <a:pt x="22" y="42"/>
                    <a:pt x="22" y="43"/>
                  </a:cubicBezTo>
                  <a:cubicBezTo>
                    <a:pt x="21" y="44"/>
                    <a:pt x="21" y="45"/>
                    <a:pt x="21" y="45"/>
                  </a:cubicBezTo>
                  <a:cubicBezTo>
                    <a:pt x="20" y="46"/>
                    <a:pt x="20" y="47"/>
                    <a:pt x="19" y="47"/>
                  </a:cubicBezTo>
                  <a:cubicBezTo>
                    <a:pt x="18" y="50"/>
                    <a:pt x="16" y="53"/>
                    <a:pt x="14" y="55"/>
                  </a:cubicBezTo>
                  <a:cubicBezTo>
                    <a:pt x="13" y="57"/>
                    <a:pt x="11" y="59"/>
                    <a:pt x="10" y="61"/>
                  </a:cubicBezTo>
                  <a:cubicBezTo>
                    <a:pt x="8" y="65"/>
                    <a:pt x="6" y="70"/>
                    <a:pt x="5" y="74"/>
                  </a:cubicBezTo>
                  <a:cubicBezTo>
                    <a:pt x="4" y="78"/>
                    <a:pt x="4" y="82"/>
                    <a:pt x="4" y="84"/>
                  </a:cubicBezTo>
                  <a:cubicBezTo>
                    <a:pt x="4" y="85"/>
                    <a:pt x="4" y="86"/>
                    <a:pt x="4" y="87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4" y="88"/>
                    <a:pt x="4" y="88"/>
                    <a:pt x="3" y="87"/>
                  </a:cubicBezTo>
                  <a:cubicBezTo>
                    <a:pt x="3" y="87"/>
                    <a:pt x="3" y="86"/>
                    <a:pt x="2" y="84"/>
                  </a:cubicBezTo>
                  <a:cubicBezTo>
                    <a:pt x="2" y="83"/>
                    <a:pt x="1" y="82"/>
                    <a:pt x="1" y="80"/>
                  </a:cubicBezTo>
                  <a:cubicBezTo>
                    <a:pt x="0" y="78"/>
                    <a:pt x="0" y="76"/>
                    <a:pt x="0" y="74"/>
                  </a:cubicBezTo>
                  <a:cubicBezTo>
                    <a:pt x="0" y="71"/>
                    <a:pt x="0" y="69"/>
                    <a:pt x="0" y="66"/>
                  </a:cubicBezTo>
                  <a:cubicBezTo>
                    <a:pt x="0" y="63"/>
                    <a:pt x="1" y="60"/>
                    <a:pt x="2" y="58"/>
                  </a:cubicBezTo>
                  <a:cubicBezTo>
                    <a:pt x="3" y="55"/>
                    <a:pt x="5" y="52"/>
                    <a:pt x="6" y="49"/>
                  </a:cubicBezTo>
                  <a:cubicBezTo>
                    <a:pt x="8" y="47"/>
                    <a:pt x="10" y="45"/>
                    <a:pt x="11" y="42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0"/>
                    <a:pt x="13" y="40"/>
                    <a:pt x="13" y="39"/>
                  </a:cubicBezTo>
                  <a:cubicBezTo>
                    <a:pt x="14" y="38"/>
                    <a:pt x="14" y="37"/>
                    <a:pt x="14" y="36"/>
                  </a:cubicBezTo>
                  <a:cubicBezTo>
                    <a:pt x="15" y="33"/>
                    <a:pt x="16" y="31"/>
                    <a:pt x="16" y="28"/>
                  </a:cubicBezTo>
                  <a:cubicBezTo>
                    <a:pt x="17" y="24"/>
                    <a:pt x="17" y="19"/>
                    <a:pt x="17" y="14"/>
                  </a:cubicBezTo>
                  <a:cubicBezTo>
                    <a:pt x="17" y="10"/>
                    <a:pt x="17" y="6"/>
                    <a:pt x="17" y="4"/>
                  </a:cubicBezTo>
                  <a:cubicBezTo>
                    <a:pt x="17" y="1"/>
                    <a:pt x="17" y="0"/>
                    <a:pt x="17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4" name="Freeform 685"/>
            <p:cNvSpPr/>
            <p:nvPr/>
          </p:nvSpPr>
          <p:spPr bwMode="auto">
            <a:xfrm>
              <a:off x="2374901" y="-889001"/>
              <a:ext cx="182563" cy="215900"/>
            </a:xfrm>
            <a:custGeom>
              <a:avLst/>
              <a:gdLst>
                <a:gd name="T0" fmla="*/ 0 w 43"/>
                <a:gd name="T1" fmla="*/ 0 h 51"/>
                <a:gd name="T2" fmla="*/ 2 w 43"/>
                <a:gd name="T3" fmla="*/ 2 h 51"/>
                <a:gd name="T4" fmla="*/ 7 w 43"/>
                <a:gd name="T5" fmla="*/ 7 h 51"/>
                <a:gd name="T6" fmla="*/ 21 w 43"/>
                <a:gd name="T7" fmla="*/ 26 h 51"/>
                <a:gd name="T8" fmla="*/ 29 w 43"/>
                <a:gd name="T9" fmla="*/ 36 h 51"/>
                <a:gd name="T10" fmla="*/ 35 w 43"/>
                <a:gd name="T11" fmla="*/ 44 h 51"/>
                <a:gd name="T12" fmla="*/ 40 w 43"/>
                <a:gd name="T13" fmla="*/ 49 h 51"/>
                <a:gd name="T14" fmla="*/ 43 w 43"/>
                <a:gd name="T15" fmla="*/ 51 h 51"/>
                <a:gd name="T16" fmla="*/ 42 w 43"/>
                <a:gd name="T17" fmla="*/ 51 h 51"/>
                <a:gd name="T18" fmla="*/ 40 w 43"/>
                <a:gd name="T19" fmla="*/ 50 h 51"/>
                <a:gd name="T20" fmla="*/ 34 w 43"/>
                <a:gd name="T21" fmla="*/ 45 h 51"/>
                <a:gd name="T22" fmla="*/ 26 w 43"/>
                <a:gd name="T23" fmla="*/ 37 h 51"/>
                <a:gd name="T24" fmla="*/ 19 w 43"/>
                <a:gd name="T25" fmla="*/ 28 h 51"/>
                <a:gd name="T26" fmla="*/ 6 w 43"/>
                <a:gd name="T27" fmla="*/ 9 h 51"/>
                <a:gd name="T28" fmla="*/ 2 w 43"/>
                <a:gd name="T29" fmla="*/ 2 h 51"/>
                <a:gd name="T30" fmla="*/ 0 w 43"/>
                <a:gd name="T3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51">
                  <a:moveTo>
                    <a:pt x="0" y="0"/>
                  </a:moveTo>
                  <a:cubicBezTo>
                    <a:pt x="0" y="0"/>
                    <a:pt x="1" y="0"/>
                    <a:pt x="2" y="2"/>
                  </a:cubicBezTo>
                  <a:cubicBezTo>
                    <a:pt x="3" y="3"/>
                    <a:pt x="5" y="5"/>
                    <a:pt x="7" y="7"/>
                  </a:cubicBezTo>
                  <a:cubicBezTo>
                    <a:pt x="11" y="12"/>
                    <a:pt x="16" y="19"/>
                    <a:pt x="21" y="26"/>
                  </a:cubicBezTo>
                  <a:cubicBezTo>
                    <a:pt x="24" y="29"/>
                    <a:pt x="26" y="32"/>
                    <a:pt x="29" y="36"/>
                  </a:cubicBezTo>
                  <a:cubicBezTo>
                    <a:pt x="31" y="39"/>
                    <a:pt x="33" y="42"/>
                    <a:pt x="35" y="44"/>
                  </a:cubicBezTo>
                  <a:cubicBezTo>
                    <a:pt x="37" y="47"/>
                    <a:pt x="39" y="48"/>
                    <a:pt x="40" y="49"/>
                  </a:cubicBezTo>
                  <a:cubicBezTo>
                    <a:pt x="42" y="50"/>
                    <a:pt x="43" y="51"/>
                    <a:pt x="43" y="51"/>
                  </a:cubicBezTo>
                  <a:cubicBezTo>
                    <a:pt x="43" y="51"/>
                    <a:pt x="42" y="51"/>
                    <a:pt x="42" y="51"/>
                  </a:cubicBezTo>
                  <a:cubicBezTo>
                    <a:pt x="42" y="50"/>
                    <a:pt x="41" y="50"/>
                    <a:pt x="40" y="50"/>
                  </a:cubicBezTo>
                  <a:cubicBezTo>
                    <a:pt x="38" y="49"/>
                    <a:pt x="36" y="48"/>
                    <a:pt x="34" y="45"/>
                  </a:cubicBezTo>
                  <a:cubicBezTo>
                    <a:pt x="31" y="43"/>
                    <a:pt x="29" y="40"/>
                    <a:pt x="26" y="37"/>
                  </a:cubicBezTo>
                  <a:cubicBezTo>
                    <a:pt x="24" y="34"/>
                    <a:pt x="21" y="31"/>
                    <a:pt x="19" y="28"/>
                  </a:cubicBezTo>
                  <a:cubicBezTo>
                    <a:pt x="14" y="21"/>
                    <a:pt x="9" y="14"/>
                    <a:pt x="6" y="9"/>
                  </a:cubicBezTo>
                  <a:cubicBezTo>
                    <a:pt x="4" y="6"/>
                    <a:pt x="3" y="4"/>
                    <a:pt x="2" y="2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5" name="Freeform 686"/>
            <p:cNvSpPr/>
            <p:nvPr/>
          </p:nvSpPr>
          <p:spPr bwMode="auto">
            <a:xfrm>
              <a:off x="2435226" y="-1049338"/>
              <a:ext cx="223838" cy="50800"/>
            </a:xfrm>
            <a:custGeom>
              <a:avLst/>
              <a:gdLst>
                <a:gd name="T0" fmla="*/ 0 w 53"/>
                <a:gd name="T1" fmla="*/ 3 h 12"/>
                <a:gd name="T2" fmla="*/ 0 w 53"/>
                <a:gd name="T3" fmla="*/ 3 h 12"/>
                <a:gd name="T4" fmla="*/ 2 w 53"/>
                <a:gd name="T5" fmla="*/ 2 h 12"/>
                <a:gd name="T6" fmla="*/ 8 w 53"/>
                <a:gd name="T7" fmla="*/ 0 h 12"/>
                <a:gd name="T8" fmla="*/ 17 w 53"/>
                <a:gd name="T9" fmla="*/ 1 h 12"/>
                <a:gd name="T10" fmla="*/ 22 w 53"/>
                <a:gd name="T11" fmla="*/ 3 h 12"/>
                <a:gd name="T12" fmla="*/ 27 w 53"/>
                <a:gd name="T13" fmla="*/ 5 h 12"/>
                <a:gd name="T14" fmla="*/ 36 w 53"/>
                <a:gd name="T15" fmla="*/ 8 h 12"/>
                <a:gd name="T16" fmla="*/ 44 w 53"/>
                <a:gd name="T17" fmla="*/ 10 h 12"/>
                <a:gd name="T18" fmla="*/ 50 w 53"/>
                <a:gd name="T19" fmla="*/ 9 h 12"/>
                <a:gd name="T20" fmla="*/ 53 w 53"/>
                <a:gd name="T21" fmla="*/ 9 h 12"/>
                <a:gd name="T22" fmla="*/ 52 w 53"/>
                <a:gd name="T23" fmla="*/ 9 h 12"/>
                <a:gd name="T24" fmla="*/ 51 w 53"/>
                <a:gd name="T25" fmla="*/ 10 h 12"/>
                <a:gd name="T26" fmla="*/ 45 w 53"/>
                <a:gd name="T27" fmla="*/ 12 h 12"/>
                <a:gd name="T28" fmla="*/ 35 w 53"/>
                <a:gd name="T29" fmla="*/ 11 h 12"/>
                <a:gd name="T30" fmla="*/ 26 w 53"/>
                <a:gd name="T31" fmla="*/ 8 h 12"/>
                <a:gd name="T32" fmla="*/ 21 w 53"/>
                <a:gd name="T33" fmla="*/ 6 h 12"/>
                <a:gd name="T34" fmla="*/ 16 w 53"/>
                <a:gd name="T35" fmla="*/ 4 h 12"/>
                <a:gd name="T36" fmla="*/ 8 w 53"/>
                <a:gd name="T37" fmla="*/ 2 h 12"/>
                <a:gd name="T38" fmla="*/ 2 w 53"/>
                <a:gd name="T39" fmla="*/ 2 h 12"/>
                <a:gd name="T40" fmla="*/ 0 w 53"/>
                <a:gd name="T41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3" h="12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3" y="1"/>
                    <a:pt x="5" y="0"/>
                    <a:pt x="8" y="0"/>
                  </a:cubicBezTo>
                  <a:cubicBezTo>
                    <a:pt x="11" y="0"/>
                    <a:pt x="14" y="0"/>
                    <a:pt x="17" y="1"/>
                  </a:cubicBezTo>
                  <a:cubicBezTo>
                    <a:pt x="19" y="2"/>
                    <a:pt x="20" y="2"/>
                    <a:pt x="22" y="3"/>
                  </a:cubicBezTo>
                  <a:cubicBezTo>
                    <a:pt x="24" y="3"/>
                    <a:pt x="25" y="4"/>
                    <a:pt x="27" y="5"/>
                  </a:cubicBezTo>
                  <a:cubicBezTo>
                    <a:pt x="30" y="6"/>
                    <a:pt x="33" y="7"/>
                    <a:pt x="36" y="8"/>
                  </a:cubicBezTo>
                  <a:cubicBezTo>
                    <a:pt x="39" y="9"/>
                    <a:pt x="42" y="10"/>
                    <a:pt x="44" y="10"/>
                  </a:cubicBezTo>
                  <a:cubicBezTo>
                    <a:pt x="47" y="10"/>
                    <a:pt x="49" y="10"/>
                    <a:pt x="50" y="9"/>
                  </a:cubicBezTo>
                  <a:cubicBezTo>
                    <a:pt x="52" y="9"/>
                    <a:pt x="53" y="9"/>
                    <a:pt x="53" y="9"/>
                  </a:cubicBezTo>
                  <a:cubicBezTo>
                    <a:pt x="53" y="9"/>
                    <a:pt x="53" y="9"/>
                    <a:pt x="52" y="9"/>
                  </a:cubicBezTo>
                  <a:cubicBezTo>
                    <a:pt x="52" y="9"/>
                    <a:pt x="51" y="10"/>
                    <a:pt x="51" y="10"/>
                  </a:cubicBezTo>
                  <a:cubicBezTo>
                    <a:pt x="49" y="11"/>
                    <a:pt x="47" y="12"/>
                    <a:pt x="45" y="12"/>
                  </a:cubicBezTo>
                  <a:cubicBezTo>
                    <a:pt x="42" y="12"/>
                    <a:pt x="39" y="12"/>
                    <a:pt x="35" y="11"/>
                  </a:cubicBezTo>
                  <a:cubicBezTo>
                    <a:pt x="32" y="10"/>
                    <a:pt x="29" y="9"/>
                    <a:pt x="26" y="8"/>
                  </a:cubicBezTo>
                  <a:cubicBezTo>
                    <a:pt x="24" y="7"/>
                    <a:pt x="22" y="6"/>
                    <a:pt x="21" y="6"/>
                  </a:cubicBezTo>
                  <a:cubicBezTo>
                    <a:pt x="19" y="5"/>
                    <a:pt x="18" y="4"/>
                    <a:pt x="16" y="4"/>
                  </a:cubicBezTo>
                  <a:cubicBezTo>
                    <a:pt x="13" y="3"/>
                    <a:pt x="10" y="2"/>
                    <a:pt x="8" y="2"/>
                  </a:cubicBezTo>
                  <a:cubicBezTo>
                    <a:pt x="5" y="2"/>
                    <a:pt x="3" y="2"/>
                    <a:pt x="2" y="2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6" name="Freeform 687"/>
            <p:cNvSpPr/>
            <p:nvPr/>
          </p:nvSpPr>
          <p:spPr bwMode="auto">
            <a:xfrm>
              <a:off x="2346326" y="-1371601"/>
              <a:ext cx="185738" cy="219075"/>
            </a:xfrm>
            <a:custGeom>
              <a:avLst/>
              <a:gdLst>
                <a:gd name="T0" fmla="*/ 44 w 44"/>
                <a:gd name="T1" fmla="*/ 0 h 52"/>
                <a:gd name="T2" fmla="*/ 42 w 44"/>
                <a:gd name="T3" fmla="*/ 2 h 52"/>
                <a:gd name="T4" fmla="*/ 36 w 44"/>
                <a:gd name="T5" fmla="*/ 7 h 52"/>
                <a:gd name="T6" fmla="*/ 31 w 44"/>
                <a:gd name="T7" fmla="*/ 17 h 52"/>
                <a:gd name="T8" fmla="*/ 29 w 44"/>
                <a:gd name="T9" fmla="*/ 23 h 52"/>
                <a:gd name="T10" fmla="*/ 27 w 44"/>
                <a:gd name="T11" fmla="*/ 30 h 52"/>
                <a:gd name="T12" fmla="*/ 22 w 44"/>
                <a:gd name="T13" fmla="*/ 35 h 52"/>
                <a:gd name="T14" fmla="*/ 16 w 44"/>
                <a:gd name="T15" fmla="*/ 37 h 52"/>
                <a:gd name="T16" fmla="*/ 6 w 44"/>
                <a:gd name="T17" fmla="*/ 43 h 52"/>
                <a:gd name="T18" fmla="*/ 1 w 44"/>
                <a:gd name="T19" fmla="*/ 49 h 52"/>
                <a:gd name="T20" fmla="*/ 0 w 44"/>
                <a:gd name="T21" fmla="*/ 52 h 52"/>
                <a:gd name="T22" fmla="*/ 0 w 44"/>
                <a:gd name="T23" fmla="*/ 51 h 52"/>
                <a:gd name="T24" fmla="*/ 1 w 44"/>
                <a:gd name="T25" fmla="*/ 49 h 52"/>
                <a:gd name="T26" fmla="*/ 5 w 44"/>
                <a:gd name="T27" fmla="*/ 42 h 52"/>
                <a:gd name="T28" fmla="*/ 14 w 44"/>
                <a:gd name="T29" fmla="*/ 34 h 52"/>
                <a:gd name="T30" fmla="*/ 21 w 44"/>
                <a:gd name="T31" fmla="*/ 32 h 52"/>
                <a:gd name="T32" fmla="*/ 25 w 44"/>
                <a:gd name="T33" fmla="*/ 29 h 52"/>
                <a:gd name="T34" fmla="*/ 26 w 44"/>
                <a:gd name="T35" fmla="*/ 23 h 52"/>
                <a:gd name="T36" fmla="*/ 28 w 44"/>
                <a:gd name="T37" fmla="*/ 16 h 52"/>
                <a:gd name="T38" fmla="*/ 35 w 44"/>
                <a:gd name="T39" fmla="*/ 6 h 52"/>
                <a:gd name="T40" fmla="*/ 41 w 44"/>
                <a:gd name="T41" fmla="*/ 2 h 52"/>
                <a:gd name="T42" fmla="*/ 44 w 44"/>
                <a:gd name="T43" fmla="*/ 1 h 52"/>
                <a:gd name="T44" fmla="*/ 44 w 44"/>
                <a:gd name="T4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" h="52">
                  <a:moveTo>
                    <a:pt x="44" y="0"/>
                  </a:moveTo>
                  <a:cubicBezTo>
                    <a:pt x="44" y="0"/>
                    <a:pt x="43" y="1"/>
                    <a:pt x="42" y="2"/>
                  </a:cubicBezTo>
                  <a:cubicBezTo>
                    <a:pt x="40" y="3"/>
                    <a:pt x="38" y="5"/>
                    <a:pt x="36" y="7"/>
                  </a:cubicBezTo>
                  <a:cubicBezTo>
                    <a:pt x="34" y="10"/>
                    <a:pt x="32" y="13"/>
                    <a:pt x="31" y="17"/>
                  </a:cubicBezTo>
                  <a:cubicBezTo>
                    <a:pt x="30" y="19"/>
                    <a:pt x="30" y="21"/>
                    <a:pt x="29" y="23"/>
                  </a:cubicBezTo>
                  <a:cubicBezTo>
                    <a:pt x="29" y="25"/>
                    <a:pt x="29" y="28"/>
                    <a:pt x="27" y="30"/>
                  </a:cubicBezTo>
                  <a:cubicBezTo>
                    <a:pt x="26" y="32"/>
                    <a:pt x="24" y="34"/>
                    <a:pt x="22" y="35"/>
                  </a:cubicBezTo>
                  <a:cubicBezTo>
                    <a:pt x="19" y="36"/>
                    <a:pt x="17" y="36"/>
                    <a:pt x="16" y="37"/>
                  </a:cubicBezTo>
                  <a:cubicBezTo>
                    <a:pt x="12" y="39"/>
                    <a:pt x="9" y="41"/>
                    <a:pt x="6" y="43"/>
                  </a:cubicBezTo>
                  <a:cubicBezTo>
                    <a:pt x="4" y="45"/>
                    <a:pt x="2" y="47"/>
                    <a:pt x="1" y="49"/>
                  </a:cubicBezTo>
                  <a:cubicBezTo>
                    <a:pt x="0" y="51"/>
                    <a:pt x="0" y="52"/>
                    <a:pt x="0" y="52"/>
                  </a:cubicBezTo>
                  <a:cubicBezTo>
                    <a:pt x="0" y="52"/>
                    <a:pt x="0" y="51"/>
                    <a:pt x="0" y="51"/>
                  </a:cubicBezTo>
                  <a:cubicBezTo>
                    <a:pt x="0" y="50"/>
                    <a:pt x="0" y="50"/>
                    <a:pt x="1" y="49"/>
                  </a:cubicBezTo>
                  <a:cubicBezTo>
                    <a:pt x="1" y="47"/>
                    <a:pt x="3" y="44"/>
                    <a:pt x="5" y="42"/>
                  </a:cubicBezTo>
                  <a:cubicBezTo>
                    <a:pt x="7" y="39"/>
                    <a:pt x="10" y="36"/>
                    <a:pt x="14" y="34"/>
                  </a:cubicBezTo>
                  <a:cubicBezTo>
                    <a:pt x="16" y="33"/>
                    <a:pt x="19" y="33"/>
                    <a:pt x="21" y="32"/>
                  </a:cubicBezTo>
                  <a:cubicBezTo>
                    <a:pt x="22" y="31"/>
                    <a:pt x="24" y="30"/>
                    <a:pt x="25" y="29"/>
                  </a:cubicBezTo>
                  <a:cubicBezTo>
                    <a:pt x="25" y="27"/>
                    <a:pt x="26" y="25"/>
                    <a:pt x="26" y="23"/>
                  </a:cubicBezTo>
                  <a:cubicBezTo>
                    <a:pt x="27" y="20"/>
                    <a:pt x="27" y="18"/>
                    <a:pt x="28" y="16"/>
                  </a:cubicBezTo>
                  <a:cubicBezTo>
                    <a:pt x="29" y="12"/>
                    <a:pt x="32" y="9"/>
                    <a:pt x="35" y="6"/>
                  </a:cubicBezTo>
                  <a:cubicBezTo>
                    <a:pt x="37" y="4"/>
                    <a:pt x="40" y="2"/>
                    <a:pt x="41" y="2"/>
                  </a:cubicBezTo>
                  <a:cubicBezTo>
                    <a:pt x="42" y="1"/>
                    <a:pt x="43" y="1"/>
                    <a:pt x="44" y="1"/>
                  </a:cubicBezTo>
                  <a:cubicBezTo>
                    <a:pt x="44" y="1"/>
                    <a:pt x="44" y="0"/>
                    <a:pt x="44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7" name="Freeform 688"/>
            <p:cNvSpPr/>
            <p:nvPr/>
          </p:nvSpPr>
          <p:spPr bwMode="auto">
            <a:xfrm>
              <a:off x="2128839" y="-1490663"/>
              <a:ext cx="106363" cy="261938"/>
            </a:xfrm>
            <a:custGeom>
              <a:avLst/>
              <a:gdLst>
                <a:gd name="T0" fmla="*/ 0 w 25"/>
                <a:gd name="T1" fmla="*/ 0 h 62"/>
                <a:gd name="T2" fmla="*/ 0 w 25"/>
                <a:gd name="T3" fmla="*/ 0 h 62"/>
                <a:gd name="T4" fmla="*/ 2 w 25"/>
                <a:gd name="T5" fmla="*/ 2 h 62"/>
                <a:gd name="T6" fmla="*/ 6 w 25"/>
                <a:gd name="T7" fmla="*/ 9 h 62"/>
                <a:gd name="T8" fmla="*/ 7 w 25"/>
                <a:gd name="T9" fmla="*/ 20 h 62"/>
                <a:gd name="T10" fmla="*/ 8 w 25"/>
                <a:gd name="T11" fmla="*/ 26 h 62"/>
                <a:gd name="T12" fmla="*/ 9 w 25"/>
                <a:gd name="T13" fmla="*/ 32 h 62"/>
                <a:gd name="T14" fmla="*/ 18 w 25"/>
                <a:gd name="T15" fmla="*/ 53 h 62"/>
                <a:gd name="T16" fmla="*/ 23 w 25"/>
                <a:gd name="T17" fmla="*/ 59 h 62"/>
                <a:gd name="T18" fmla="*/ 25 w 25"/>
                <a:gd name="T19" fmla="*/ 62 h 62"/>
                <a:gd name="T20" fmla="*/ 22 w 25"/>
                <a:gd name="T21" fmla="*/ 60 h 62"/>
                <a:gd name="T22" fmla="*/ 17 w 25"/>
                <a:gd name="T23" fmla="*/ 54 h 62"/>
                <a:gd name="T24" fmla="*/ 11 w 25"/>
                <a:gd name="T25" fmla="*/ 45 h 62"/>
                <a:gd name="T26" fmla="*/ 8 w 25"/>
                <a:gd name="T27" fmla="*/ 39 h 62"/>
                <a:gd name="T28" fmla="*/ 6 w 25"/>
                <a:gd name="T29" fmla="*/ 33 h 62"/>
                <a:gd name="T30" fmla="*/ 5 w 25"/>
                <a:gd name="T31" fmla="*/ 26 h 62"/>
                <a:gd name="T32" fmla="*/ 4 w 25"/>
                <a:gd name="T33" fmla="*/ 20 h 62"/>
                <a:gd name="T34" fmla="*/ 4 w 25"/>
                <a:gd name="T35" fmla="*/ 14 h 62"/>
                <a:gd name="T36" fmla="*/ 4 w 25"/>
                <a:gd name="T37" fmla="*/ 9 h 62"/>
                <a:gd name="T38" fmla="*/ 2 w 25"/>
                <a:gd name="T39" fmla="*/ 2 h 62"/>
                <a:gd name="T40" fmla="*/ 0 w 25"/>
                <a:gd name="T4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" h="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2" y="2"/>
                  </a:cubicBezTo>
                  <a:cubicBezTo>
                    <a:pt x="3" y="3"/>
                    <a:pt x="5" y="5"/>
                    <a:pt x="6" y="9"/>
                  </a:cubicBezTo>
                  <a:cubicBezTo>
                    <a:pt x="7" y="12"/>
                    <a:pt x="7" y="16"/>
                    <a:pt x="7" y="20"/>
                  </a:cubicBezTo>
                  <a:cubicBezTo>
                    <a:pt x="7" y="22"/>
                    <a:pt x="7" y="24"/>
                    <a:pt x="8" y="26"/>
                  </a:cubicBezTo>
                  <a:cubicBezTo>
                    <a:pt x="8" y="28"/>
                    <a:pt x="8" y="30"/>
                    <a:pt x="9" y="32"/>
                  </a:cubicBezTo>
                  <a:cubicBezTo>
                    <a:pt x="11" y="40"/>
                    <a:pt x="15" y="48"/>
                    <a:pt x="18" y="53"/>
                  </a:cubicBezTo>
                  <a:cubicBezTo>
                    <a:pt x="20" y="56"/>
                    <a:pt x="22" y="58"/>
                    <a:pt x="23" y="59"/>
                  </a:cubicBezTo>
                  <a:cubicBezTo>
                    <a:pt x="24" y="61"/>
                    <a:pt x="25" y="62"/>
                    <a:pt x="25" y="62"/>
                  </a:cubicBezTo>
                  <a:cubicBezTo>
                    <a:pt x="25" y="62"/>
                    <a:pt x="24" y="61"/>
                    <a:pt x="22" y="60"/>
                  </a:cubicBezTo>
                  <a:cubicBezTo>
                    <a:pt x="21" y="58"/>
                    <a:pt x="19" y="57"/>
                    <a:pt x="17" y="54"/>
                  </a:cubicBezTo>
                  <a:cubicBezTo>
                    <a:pt x="15" y="51"/>
                    <a:pt x="12" y="48"/>
                    <a:pt x="11" y="45"/>
                  </a:cubicBezTo>
                  <a:cubicBezTo>
                    <a:pt x="10" y="43"/>
                    <a:pt x="9" y="41"/>
                    <a:pt x="8" y="39"/>
                  </a:cubicBezTo>
                  <a:cubicBezTo>
                    <a:pt x="7" y="37"/>
                    <a:pt x="6" y="35"/>
                    <a:pt x="6" y="33"/>
                  </a:cubicBezTo>
                  <a:cubicBezTo>
                    <a:pt x="5" y="31"/>
                    <a:pt x="5" y="28"/>
                    <a:pt x="5" y="26"/>
                  </a:cubicBezTo>
                  <a:cubicBezTo>
                    <a:pt x="4" y="24"/>
                    <a:pt x="4" y="22"/>
                    <a:pt x="4" y="20"/>
                  </a:cubicBezTo>
                  <a:cubicBezTo>
                    <a:pt x="4" y="18"/>
                    <a:pt x="4" y="16"/>
                    <a:pt x="4" y="14"/>
                  </a:cubicBezTo>
                  <a:cubicBezTo>
                    <a:pt x="4" y="12"/>
                    <a:pt x="4" y="11"/>
                    <a:pt x="4" y="9"/>
                  </a:cubicBezTo>
                  <a:cubicBezTo>
                    <a:pt x="4" y="6"/>
                    <a:pt x="3" y="3"/>
                    <a:pt x="2" y="2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8" name="Freeform 689"/>
            <p:cNvSpPr/>
            <p:nvPr/>
          </p:nvSpPr>
          <p:spPr bwMode="auto">
            <a:xfrm>
              <a:off x="1866901" y="-1257301"/>
              <a:ext cx="207963" cy="122238"/>
            </a:xfrm>
            <a:custGeom>
              <a:avLst/>
              <a:gdLst>
                <a:gd name="T0" fmla="*/ 0 w 49"/>
                <a:gd name="T1" fmla="*/ 1 h 29"/>
                <a:gd name="T2" fmla="*/ 0 w 49"/>
                <a:gd name="T3" fmla="*/ 1 h 29"/>
                <a:gd name="T4" fmla="*/ 2 w 49"/>
                <a:gd name="T5" fmla="*/ 1 h 29"/>
                <a:gd name="T6" fmla="*/ 9 w 49"/>
                <a:gd name="T7" fmla="*/ 1 h 29"/>
                <a:gd name="T8" fmla="*/ 18 w 49"/>
                <a:gd name="T9" fmla="*/ 4 h 29"/>
                <a:gd name="T10" fmla="*/ 27 w 49"/>
                <a:gd name="T11" fmla="*/ 9 h 29"/>
                <a:gd name="T12" fmla="*/ 35 w 49"/>
                <a:gd name="T13" fmla="*/ 16 h 29"/>
                <a:gd name="T14" fmla="*/ 42 w 49"/>
                <a:gd name="T15" fmla="*/ 22 h 29"/>
                <a:gd name="T16" fmla="*/ 47 w 49"/>
                <a:gd name="T17" fmla="*/ 27 h 29"/>
                <a:gd name="T18" fmla="*/ 49 w 49"/>
                <a:gd name="T19" fmla="*/ 29 h 29"/>
                <a:gd name="T20" fmla="*/ 41 w 49"/>
                <a:gd name="T21" fmla="*/ 24 h 29"/>
                <a:gd name="T22" fmla="*/ 34 w 49"/>
                <a:gd name="T23" fmla="*/ 18 h 29"/>
                <a:gd name="T24" fmla="*/ 25 w 49"/>
                <a:gd name="T25" fmla="*/ 12 h 29"/>
                <a:gd name="T26" fmla="*/ 17 w 49"/>
                <a:gd name="T27" fmla="*/ 6 h 29"/>
                <a:gd name="T28" fmla="*/ 9 w 49"/>
                <a:gd name="T29" fmla="*/ 3 h 29"/>
                <a:gd name="T30" fmla="*/ 2 w 49"/>
                <a:gd name="T31" fmla="*/ 1 h 29"/>
                <a:gd name="T32" fmla="*/ 0 w 49"/>
                <a:gd name="T33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29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4" y="0"/>
                    <a:pt x="6" y="0"/>
                    <a:pt x="9" y="1"/>
                  </a:cubicBezTo>
                  <a:cubicBezTo>
                    <a:pt x="12" y="1"/>
                    <a:pt x="15" y="2"/>
                    <a:pt x="18" y="4"/>
                  </a:cubicBezTo>
                  <a:cubicBezTo>
                    <a:pt x="21" y="5"/>
                    <a:pt x="24" y="7"/>
                    <a:pt x="27" y="9"/>
                  </a:cubicBezTo>
                  <a:cubicBezTo>
                    <a:pt x="30" y="11"/>
                    <a:pt x="33" y="14"/>
                    <a:pt x="35" y="16"/>
                  </a:cubicBezTo>
                  <a:cubicBezTo>
                    <a:pt x="38" y="18"/>
                    <a:pt x="40" y="21"/>
                    <a:pt x="42" y="22"/>
                  </a:cubicBezTo>
                  <a:cubicBezTo>
                    <a:pt x="44" y="24"/>
                    <a:pt x="46" y="26"/>
                    <a:pt x="47" y="27"/>
                  </a:cubicBezTo>
                  <a:cubicBezTo>
                    <a:pt x="48" y="28"/>
                    <a:pt x="49" y="29"/>
                    <a:pt x="49" y="29"/>
                  </a:cubicBezTo>
                  <a:cubicBezTo>
                    <a:pt x="49" y="29"/>
                    <a:pt x="45" y="27"/>
                    <a:pt x="41" y="24"/>
                  </a:cubicBezTo>
                  <a:cubicBezTo>
                    <a:pt x="39" y="22"/>
                    <a:pt x="36" y="20"/>
                    <a:pt x="34" y="18"/>
                  </a:cubicBezTo>
                  <a:cubicBezTo>
                    <a:pt x="31" y="16"/>
                    <a:pt x="28" y="14"/>
                    <a:pt x="25" y="12"/>
                  </a:cubicBezTo>
                  <a:cubicBezTo>
                    <a:pt x="23" y="10"/>
                    <a:pt x="20" y="8"/>
                    <a:pt x="17" y="6"/>
                  </a:cubicBezTo>
                  <a:cubicBezTo>
                    <a:pt x="14" y="5"/>
                    <a:pt x="11" y="3"/>
                    <a:pt x="9" y="3"/>
                  </a:cubicBezTo>
                  <a:cubicBezTo>
                    <a:pt x="6" y="2"/>
                    <a:pt x="4" y="1"/>
                    <a:pt x="2" y="1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9" name="Freeform 690"/>
            <p:cNvSpPr/>
            <p:nvPr/>
          </p:nvSpPr>
          <p:spPr bwMode="auto">
            <a:xfrm>
              <a:off x="1828801" y="-977901"/>
              <a:ext cx="228600" cy="71438"/>
            </a:xfrm>
            <a:custGeom>
              <a:avLst/>
              <a:gdLst>
                <a:gd name="T0" fmla="*/ 0 w 54"/>
                <a:gd name="T1" fmla="*/ 17 h 17"/>
                <a:gd name="T2" fmla="*/ 1 w 54"/>
                <a:gd name="T3" fmla="*/ 17 h 17"/>
                <a:gd name="T4" fmla="*/ 2 w 54"/>
                <a:gd name="T5" fmla="*/ 15 h 17"/>
                <a:gd name="T6" fmla="*/ 8 w 54"/>
                <a:gd name="T7" fmla="*/ 12 h 17"/>
                <a:gd name="T8" fmla="*/ 17 w 54"/>
                <a:gd name="T9" fmla="*/ 10 h 17"/>
                <a:gd name="T10" fmla="*/ 23 w 54"/>
                <a:gd name="T11" fmla="*/ 10 h 17"/>
                <a:gd name="T12" fmla="*/ 28 w 54"/>
                <a:gd name="T13" fmla="*/ 10 h 17"/>
                <a:gd name="T14" fmla="*/ 38 w 54"/>
                <a:gd name="T15" fmla="*/ 9 h 17"/>
                <a:gd name="T16" fmla="*/ 47 w 54"/>
                <a:gd name="T17" fmla="*/ 5 h 17"/>
                <a:gd name="T18" fmla="*/ 52 w 54"/>
                <a:gd name="T19" fmla="*/ 2 h 17"/>
                <a:gd name="T20" fmla="*/ 54 w 54"/>
                <a:gd name="T21" fmla="*/ 0 h 17"/>
                <a:gd name="T22" fmla="*/ 54 w 54"/>
                <a:gd name="T23" fmla="*/ 1 h 17"/>
                <a:gd name="T24" fmla="*/ 53 w 54"/>
                <a:gd name="T25" fmla="*/ 2 h 17"/>
                <a:gd name="T26" fmla="*/ 48 w 54"/>
                <a:gd name="T27" fmla="*/ 7 h 17"/>
                <a:gd name="T28" fmla="*/ 28 w 54"/>
                <a:gd name="T29" fmla="*/ 14 h 17"/>
                <a:gd name="T30" fmla="*/ 23 w 54"/>
                <a:gd name="T31" fmla="*/ 14 h 17"/>
                <a:gd name="T32" fmla="*/ 17 w 54"/>
                <a:gd name="T33" fmla="*/ 13 h 17"/>
                <a:gd name="T34" fmla="*/ 8 w 54"/>
                <a:gd name="T35" fmla="*/ 13 h 17"/>
                <a:gd name="T36" fmla="*/ 2 w 54"/>
                <a:gd name="T37" fmla="*/ 16 h 17"/>
                <a:gd name="T38" fmla="*/ 0 w 54"/>
                <a:gd name="T3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17">
                  <a:moveTo>
                    <a:pt x="0" y="17"/>
                  </a:moveTo>
                  <a:cubicBezTo>
                    <a:pt x="0" y="17"/>
                    <a:pt x="0" y="17"/>
                    <a:pt x="1" y="17"/>
                  </a:cubicBezTo>
                  <a:cubicBezTo>
                    <a:pt x="1" y="16"/>
                    <a:pt x="1" y="16"/>
                    <a:pt x="2" y="15"/>
                  </a:cubicBezTo>
                  <a:cubicBezTo>
                    <a:pt x="3" y="14"/>
                    <a:pt x="5" y="13"/>
                    <a:pt x="8" y="12"/>
                  </a:cubicBezTo>
                  <a:cubicBezTo>
                    <a:pt x="10" y="11"/>
                    <a:pt x="14" y="10"/>
                    <a:pt x="17" y="10"/>
                  </a:cubicBezTo>
                  <a:cubicBezTo>
                    <a:pt x="19" y="10"/>
                    <a:pt x="21" y="10"/>
                    <a:pt x="23" y="10"/>
                  </a:cubicBezTo>
                  <a:cubicBezTo>
                    <a:pt x="24" y="11"/>
                    <a:pt x="26" y="11"/>
                    <a:pt x="28" y="10"/>
                  </a:cubicBezTo>
                  <a:cubicBezTo>
                    <a:pt x="31" y="10"/>
                    <a:pt x="35" y="10"/>
                    <a:pt x="38" y="9"/>
                  </a:cubicBezTo>
                  <a:cubicBezTo>
                    <a:pt x="41" y="8"/>
                    <a:pt x="44" y="6"/>
                    <a:pt x="47" y="5"/>
                  </a:cubicBezTo>
                  <a:cubicBezTo>
                    <a:pt x="49" y="4"/>
                    <a:pt x="51" y="3"/>
                    <a:pt x="52" y="2"/>
                  </a:cubicBezTo>
                  <a:cubicBezTo>
                    <a:pt x="53" y="1"/>
                    <a:pt x="54" y="0"/>
                    <a:pt x="54" y="0"/>
                  </a:cubicBezTo>
                  <a:cubicBezTo>
                    <a:pt x="54" y="0"/>
                    <a:pt x="54" y="0"/>
                    <a:pt x="54" y="1"/>
                  </a:cubicBezTo>
                  <a:cubicBezTo>
                    <a:pt x="54" y="1"/>
                    <a:pt x="53" y="2"/>
                    <a:pt x="53" y="2"/>
                  </a:cubicBezTo>
                  <a:cubicBezTo>
                    <a:pt x="51" y="3"/>
                    <a:pt x="50" y="5"/>
                    <a:pt x="48" y="7"/>
                  </a:cubicBezTo>
                  <a:cubicBezTo>
                    <a:pt x="43" y="10"/>
                    <a:pt x="36" y="13"/>
                    <a:pt x="28" y="14"/>
                  </a:cubicBezTo>
                  <a:cubicBezTo>
                    <a:pt x="26" y="14"/>
                    <a:pt x="24" y="14"/>
                    <a:pt x="23" y="14"/>
                  </a:cubicBezTo>
                  <a:cubicBezTo>
                    <a:pt x="21" y="13"/>
                    <a:pt x="19" y="13"/>
                    <a:pt x="17" y="13"/>
                  </a:cubicBezTo>
                  <a:cubicBezTo>
                    <a:pt x="14" y="13"/>
                    <a:pt x="11" y="13"/>
                    <a:pt x="8" y="13"/>
                  </a:cubicBezTo>
                  <a:cubicBezTo>
                    <a:pt x="6" y="14"/>
                    <a:pt x="4" y="15"/>
                    <a:pt x="2" y="16"/>
                  </a:cubicBezTo>
                  <a:cubicBezTo>
                    <a:pt x="1" y="17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0" name="Freeform 691"/>
            <p:cNvSpPr/>
            <p:nvPr/>
          </p:nvSpPr>
          <p:spPr bwMode="auto">
            <a:xfrm>
              <a:off x="2133601" y="-863601"/>
              <a:ext cx="63500" cy="254000"/>
            </a:xfrm>
            <a:custGeom>
              <a:avLst/>
              <a:gdLst>
                <a:gd name="T0" fmla="*/ 8 w 15"/>
                <a:gd name="T1" fmla="*/ 0 h 60"/>
                <a:gd name="T2" fmla="*/ 8 w 15"/>
                <a:gd name="T3" fmla="*/ 1 h 60"/>
                <a:gd name="T4" fmla="*/ 10 w 15"/>
                <a:gd name="T5" fmla="*/ 2 h 60"/>
                <a:gd name="T6" fmla="*/ 13 w 15"/>
                <a:gd name="T7" fmla="*/ 9 h 60"/>
                <a:gd name="T8" fmla="*/ 14 w 15"/>
                <a:gd name="T9" fmla="*/ 19 h 60"/>
                <a:gd name="T10" fmla="*/ 13 w 15"/>
                <a:gd name="T11" fmla="*/ 25 h 60"/>
                <a:gd name="T12" fmla="*/ 10 w 15"/>
                <a:gd name="T13" fmla="*/ 31 h 60"/>
                <a:gd name="T14" fmla="*/ 5 w 15"/>
                <a:gd name="T15" fmla="*/ 41 h 60"/>
                <a:gd name="T16" fmla="*/ 2 w 15"/>
                <a:gd name="T17" fmla="*/ 51 h 60"/>
                <a:gd name="T18" fmla="*/ 1 w 15"/>
                <a:gd name="T19" fmla="*/ 58 h 60"/>
                <a:gd name="T20" fmla="*/ 2 w 15"/>
                <a:gd name="T21" fmla="*/ 60 h 60"/>
                <a:gd name="T22" fmla="*/ 1 w 15"/>
                <a:gd name="T23" fmla="*/ 60 h 60"/>
                <a:gd name="T24" fmla="*/ 1 w 15"/>
                <a:gd name="T25" fmla="*/ 58 h 60"/>
                <a:gd name="T26" fmla="*/ 0 w 15"/>
                <a:gd name="T27" fmla="*/ 50 h 60"/>
                <a:gd name="T28" fmla="*/ 3 w 15"/>
                <a:gd name="T29" fmla="*/ 40 h 60"/>
                <a:gd name="T30" fmla="*/ 7 w 15"/>
                <a:gd name="T31" fmla="*/ 29 h 60"/>
                <a:gd name="T32" fmla="*/ 10 w 15"/>
                <a:gd name="T33" fmla="*/ 24 h 60"/>
                <a:gd name="T34" fmla="*/ 11 w 15"/>
                <a:gd name="T35" fmla="*/ 19 h 60"/>
                <a:gd name="T36" fmla="*/ 12 w 15"/>
                <a:gd name="T37" fmla="*/ 9 h 60"/>
                <a:gd name="T38" fmla="*/ 9 w 15"/>
                <a:gd name="T39" fmla="*/ 3 h 60"/>
                <a:gd name="T40" fmla="*/ 8 w 15"/>
                <a:gd name="T4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60">
                  <a:moveTo>
                    <a:pt x="8" y="0"/>
                  </a:moveTo>
                  <a:cubicBezTo>
                    <a:pt x="8" y="0"/>
                    <a:pt x="8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1" y="4"/>
                    <a:pt x="13" y="6"/>
                    <a:pt x="13" y="9"/>
                  </a:cubicBezTo>
                  <a:cubicBezTo>
                    <a:pt x="14" y="12"/>
                    <a:pt x="15" y="15"/>
                    <a:pt x="14" y="19"/>
                  </a:cubicBezTo>
                  <a:cubicBezTo>
                    <a:pt x="14" y="21"/>
                    <a:pt x="13" y="23"/>
                    <a:pt x="13" y="25"/>
                  </a:cubicBezTo>
                  <a:cubicBezTo>
                    <a:pt x="12" y="27"/>
                    <a:pt x="11" y="29"/>
                    <a:pt x="10" y="31"/>
                  </a:cubicBezTo>
                  <a:cubicBezTo>
                    <a:pt x="9" y="34"/>
                    <a:pt x="7" y="38"/>
                    <a:pt x="5" y="41"/>
                  </a:cubicBezTo>
                  <a:cubicBezTo>
                    <a:pt x="4" y="45"/>
                    <a:pt x="3" y="48"/>
                    <a:pt x="2" y="51"/>
                  </a:cubicBezTo>
                  <a:cubicBezTo>
                    <a:pt x="1" y="53"/>
                    <a:pt x="1" y="56"/>
                    <a:pt x="1" y="58"/>
                  </a:cubicBezTo>
                  <a:cubicBezTo>
                    <a:pt x="2" y="59"/>
                    <a:pt x="2" y="60"/>
                    <a:pt x="2" y="60"/>
                  </a:cubicBezTo>
                  <a:cubicBezTo>
                    <a:pt x="2" y="60"/>
                    <a:pt x="2" y="60"/>
                    <a:pt x="1" y="60"/>
                  </a:cubicBezTo>
                  <a:cubicBezTo>
                    <a:pt x="1" y="59"/>
                    <a:pt x="1" y="59"/>
                    <a:pt x="1" y="58"/>
                  </a:cubicBezTo>
                  <a:cubicBezTo>
                    <a:pt x="0" y="56"/>
                    <a:pt x="0" y="53"/>
                    <a:pt x="0" y="50"/>
                  </a:cubicBezTo>
                  <a:cubicBezTo>
                    <a:pt x="0" y="47"/>
                    <a:pt x="1" y="44"/>
                    <a:pt x="3" y="40"/>
                  </a:cubicBezTo>
                  <a:cubicBezTo>
                    <a:pt x="4" y="37"/>
                    <a:pt x="6" y="33"/>
                    <a:pt x="7" y="29"/>
                  </a:cubicBezTo>
                  <a:cubicBezTo>
                    <a:pt x="8" y="28"/>
                    <a:pt x="9" y="26"/>
                    <a:pt x="10" y="24"/>
                  </a:cubicBezTo>
                  <a:cubicBezTo>
                    <a:pt x="10" y="22"/>
                    <a:pt x="11" y="20"/>
                    <a:pt x="11" y="19"/>
                  </a:cubicBezTo>
                  <a:cubicBezTo>
                    <a:pt x="12" y="15"/>
                    <a:pt x="12" y="12"/>
                    <a:pt x="12" y="9"/>
                  </a:cubicBezTo>
                  <a:cubicBezTo>
                    <a:pt x="11" y="6"/>
                    <a:pt x="10" y="4"/>
                    <a:pt x="9" y="3"/>
                  </a:cubicBezTo>
                  <a:cubicBezTo>
                    <a:pt x="8" y="1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1" name="Freeform 692"/>
            <p:cNvSpPr/>
            <p:nvPr/>
          </p:nvSpPr>
          <p:spPr bwMode="auto">
            <a:xfrm>
              <a:off x="2324101" y="-855663"/>
              <a:ext cx="127000" cy="246063"/>
            </a:xfrm>
            <a:custGeom>
              <a:avLst/>
              <a:gdLst>
                <a:gd name="T0" fmla="*/ 0 w 30"/>
                <a:gd name="T1" fmla="*/ 0 h 58"/>
                <a:gd name="T2" fmla="*/ 1 w 30"/>
                <a:gd name="T3" fmla="*/ 0 h 58"/>
                <a:gd name="T4" fmla="*/ 3 w 30"/>
                <a:gd name="T5" fmla="*/ 1 h 58"/>
                <a:gd name="T6" fmla="*/ 5 w 30"/>
                <a:gd name="T7" fmla="*/ 3 h 58"/>
                <a:gd name="T8" fmla="*/ 9 w 30"/>
                <a:gd name="T9" fmla="*/ 6 h 58"/>
                <a:gd name="T10" fmla="*/ 15 w 30"/>
                <a:gd name="T11" fmla="*/ 15 h 58"/>
                <a:gd name="T12" fmla="*/ 19 w 30"/>
                <a:gd name="T13" fmla="*/ 27 h 58"/>
                <a:gd name="T14" fmla="*/ 22 w 30"/>
                <a:gd name="T15" fmla="*/ 39 h 58"/>
                <a:gd name="T16" fmla="*/ 26 w 30"/>
                <a:gd name="T17" fmla="*/ 49 h 58"/>
                <a:gd name="T18" fmla="*/ 29 w 30"/>
                <a:gd name="T19" fmla="*/ 56 h 58"/>
                <a:gd name="T20" fmla="*/ 30 w 30"/>
                <a:gd name="T21" fmla="*/ 58 h 58"/>
                <a:gd name="T22" fmla="*/ 30 w 30"/>
                <a:gd name="T23" fmla="*/ 58 h 58"/>
                <a:gd name="T24" fmla="*/ 28 w 30"/>
                <a:gd name="T25" fmla="*/ 56 h 58"/>
                <a:gd name="T26" fmla="*/ 24 w 30"/>
                <a:gd name="T27" fmla="*/ 50 h 58"/>
                <a:gd name="T28" fmla="*/ 20 w 30"/>
                <a:gd name="T29" fmla="*/ 40 h 58"/>
                <a:gd name="T30" fmla="*/ 16 w 30"/>
                <a:gd name="T31" fmla="*/ 28 h 58"/>
                <a:gd name="T32" fmla="*/ 12 w 30"/>
                <a:gd name="T33" fmla="*/ 16 h 58"/>
                <a:gd name="T34" fmla="*/ 7 w 30"/>
                <a:gd name="T35" fmla="*/ 7 h 58"/>
                <a:gd name="T36" fmla="*/ 5 w 30"/>
                <a:gd name="T37" fmla="*/ 4 h 58"/>
                <a:gd name="T38" fmla="*/ 2 w 30"/>
                <a:gd name="T39" fmla="*/ 2 h 58"/>
                <a:gd name="T40" fmla="*/ 0 w 30"/>
                <a:gd name="T4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" h="58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3" y="2"/>
                    <a:pt x="4" y="2"/>
                    <a:pt x="5" y="3"/>
                  </a:cubicBezTo>
                  <a:cubicBezTo>
                    <a:pt x="6" y="4"/>
                    <a:pt x="8" y="5"/>
                    <a:pt x="9" y="6"/>
                  </a:cubicBezTo>
                  <a:cubicBezTo>
                    <a:pt x="11" y="8"/>
                    <a:pt x="13" y="12"/>
                    <a:pt x="15" y="15"/>
                  </a:cubicBezTo>
                  <a:cubicBezTo>
                    <a:pt x="17" y="19"/>
                    <a:pt x="18" y="23"/>
                    <a:pt x="19" y="27"/>
                  </a:cubicBezTo>
                  <a:cubicBezTo>
                    <a:pt x="20" y="31"/>
                    <a:pt x="21" y="35"/>
                    <a:pt x="22" y="39"/>
                  </a:cubicBezTo>
                  <a:cubicBezTo>
                    <a:pt x="23" y="43"/>
                    <a:pt x="25" y="46"/>
                    <a:pt x="26" y="49"/>
                  </a:cubicBezTo>
                  <a:cubicBezTo>
                    <a:pt x="27" y="52"/>
                    <a:pt x="28" y="54"/>
                    <a:pt x="29" y="56"/>
                  </a:cubicBezTo>
                  <a:cubicBezTo>
                    <a:pt x="30" y="57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7"/>
                    <a:pt x="29" y="57"/>
                    <a:pt x="28" y="56"/>
                  </a:cubicBezTo>
                  <a:cubicBezTo>
                    <a:pt x="27" y="55"/>
                    <a:pt x="26" y="53"/>
                    <a:pt x="24" y="50"/>
                  </a:cubicBezTo>
                  <a:cubicBezTo>
                    <a:pt x="22" y="47"/>
                    <a:pt x="21" y="44"/>
                    <a:pt x="20" y="40"/>
                  </a:cubicBezTo>
                  <a:cubicBezTo>
                    <a:pt x="18" y="36"/>
                    <a:pt x="17" y="32"/>
                    <a:pt x="16" y="28"/>
                  </a:cubicBezTo>
                  <a:cubicBezTo>
                    <a:pt x="15" y="24"/>
                    <a:pt x="14" y="20"/>
                    <a:pt x="12" y="16"/>
                  </a:cubicBezTo>
                  <a:cubicBezTo>
                    <a:pt x="11" y="13"/>
                    <a:pt x="9" y="10"/>
                    <a:pt x="7" y="7"/>
                  </a:cubicBezTo>
                  <a:cubicBezTo>
                    <a:pt x="6" y="6"/>
                    <a:pt x="5" y="5"/>
                    <a:pt x="5" y="4"/>
                  </a:cubicBezTo>
                  <a:cubicBezTo>
                    <a:pt x="4" y="3"/>
                    <a:pt x="3" y="2"/>
                    <a:pt x="2" y="2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2" name="Freeform 693"/>
            <p:cNvSpPr/>
            <p:nvPr/>
          </p:nvSpPr>
          <p:spPr bwMode="auto">
            <a:xfrm>
              <a:off x="2413001" y="-914401"/>
              <a:ext cx="268288" cy="207963"/>
            </a:xfrm>
            <a:custGeom>
              <a:avLst/>
              <a:gdLst>
                <a:gd name="T0" fmla="*/ 0 w 63"/>
                <a:gd name="T1" fmla="*/ 0 h 49"/>
                <a:gd name="T2" fmla="*/ 2 w 63"/>
                <a:gd name="T3" fmla="*/ 2 h 49"/>
                <a:gd name="T4" fmla="*/ 10 w 63"/>
                <a:gd name="T5" fmla="*/ 7 h 49"/>
                <a:gd name="T6" fmla="*/ 31 w 63"/>
                <a:gd name="T7" fmla="*/ 25 h 49"/>
                <a:gd name="T8" fmla="*/ 52 w 63"/>
                <a:gd name="T9" fmla="*/ 43 h 49"/>
                <a:gd name="T10" fmla="*/ 60 w 63"/>
                <a:gd name="T11" fmla="*/ 47 h 49"/>
                <a:gd name="T12" fmla="*/ 63 w 63"/>
                <a:gd name="T13" fmla="*/ 49 h 49"/>
                <a:gd name="T14" fmla="*/ 62 w 63"/>
                <a:gd name="T15" fmla="*/ 48 h 49"/>
                <a:gd name="T16" fmla="*/ 59 w 63"/>
                <a:gd name="T17" fmla="*/ 48 h 49"/>
                <a:gd name="T18" fmla="*/ 51 w 63"/>
                <a:gd name="T19" fmla="*/ 44 h 49"/>
                <a:gd name="T20" fmla="*/ 40 w 63"/>
                <a:gd name="T21" fmla="*/ 37 h 49"/>
                <a:gd name="T22" fmla="*/ 29 w 63"/>
                <a:gd name="T23" fmla="*/ 28 h 49"/>
                <a:gd name="T24" fmla="*/ 8 w 63"/>
                <a:gd name="T25" fmla="*/ 9 h 49"/>
                <a:gd name="T26" fmla="*/ 2 w 63"/>
                <a:gd name="T27" fmla="*/ 2 h 49"/>
                <a:gd name="T28" fmla="*/ 0 w 63"/>
                <a:gd name="T2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49">
                  <a:moveTo>
                    <a:pt x="0" y="0"/>
                  </a:moveTo>
                  <a:cubicBezTo>
                    <a:pt x="0" y="0"/>
                    <a:pt x="1" y="0"/>
                    <a:pt x="2" y="2"/>
                  </a:cubicBezTo>
                  <a:cubicBezTo>
                    <a:pt x="4" y="3"/>
                    <a:pt x="7" y="5"/>
                    <a:pt x="10" y="7"/>
                  </a:cubicBezTo>
                  <a:cubicBezTo>
                    <a:pt x="16" y="12"/>
                    <a:pt x="23" y="19"/>
                    <a:pt x="31" y="25"/>
                  </a:cubicBezTo>
                  <a:cubicBezTo>
                    <a:pt x="38" y="32"/>
                    <a:pt x="46" y="38"/>
                    <a:pt x="52" y="43"/>
                  </a:cubicBezTo>
                  <a:cubicBezTo>
                    <a:pt x="55" y="45"/>
                    <a:pt x="58" y="46"/>
                    <a:pt x="60" y="47"/>
                  </a:cubicBezTo>
                  <a:cubicBezTo>
                    <a:pt x="62" y="48"/>
                    <a:pt x="63" y="49"/>
                    <a:pt x="63" y="49"/>
                  </a:cubicBezTo>
                  <a:cubicBezTo>
                    <a:pt x="63" y="49"/>
                    <a:pt x="62" y="49"/>
                    <a:pt x="62" y="48"/>
                  </a:cubicBezTo>
                  <a:cubicBezTo>
                    <a:pt x="61" y="48"/>
                    <a:pt x="60" y="48"/>
                    <a:pt x="59" y="48"/>
                  </a:cubicBezTo>
                  <a:cubicBezTo>
                    <a:pt x="57" y="47"/>
                    <a:pt x="54" y="46"/>
                    <a:pt x="51" y="44"/>
                  </a:cubicBezTo>
                  <a:cubicBezTo>
                    <a:pt x="48" y="42"/>
                    <a:pt x="44" y="40"/>
                    <a:pt x="40" y="37"/>
                  </a:cubicBezTo>
                  <a:cubicBezTo>
                    <a:pt x="36" y="34"/>
                    <a:pt x="32" y="31"/>
                    <a:pt x="29" y="28"/>
                  </a:cubicBezTo>
                  <a:cubicBezTo>
                    <a:pt x="21" y="21"/>
                    <a:pt x="14" y="14"/>
                    <a:pt x="8" y="9"/>
                  </a:cubicBezTo>
                  <a:cubicBezTo>
                    <a:pt x="6" y="6"/>
                    <a:pt x="4" y="4"/>
                    <a:pt x="2" y="2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3" name="Freeform 694"/>
            <p:cNvSpPr/>
            <p:nvPr/>
          </p:nvSpPr>
          <p:spPr bwMode="auto">
            <a:xfrm>
              <a:off x="2451101" y="-998538"/>
              <a:ext cx="238125" cy="92075"/>
            </a:xfrm>
            <a:custGeom>
              <a:avLst/>
              <a:gdLst>
                <a:gd name="T0" fmla="*/ 0 w 56"/>
                <a:gd name="T1" fmla="*/ 0 h 22"/>
                <a:gd name="T2" fmla="*/ 3 w 56"/>
                <a:gd name="T3" fmla="*/ 0 h 22"/>
                <a:gd name="T4" fmla="*/ 10 w 56"/>
                <a:gd name="T5" fmla="*/ 0 h 22"/>
                <a:gd name="T6" fmla="*/ 20 w 56"/>
                <a:gd name="T7" fmla="*/ 3 h 22"/>
                <a:gd name="T8" fmla="*/ 30 w 56"/>
                <a:gd name="T9" fmla="*/ 8 h 22"/>
                <a:gd name="T10" fmla="*/ 39 w 56"/>
                <a:gd name="T11" fmla="*/ 15 h 22"/>
                <a:gd name="T12" fmla="*/ 43 w 56"/>
                <a:gd name="T13" fmla="*/ 18 h 22"/>
                <a:gd name="T14" fmla="*/ 47 w 56"/>
                <a:gd name="T15" fmla="*/ 20 h 22"/>
                <a:gd name="T16" fmla="*/ 54 w 56"/>
                <a:gd name="T17" fmla="*/ 21 h 22"/>
                <a:gd name="T18" fmla="*/ 56 w 56"/>
                <a:gd name="T19" fmla="*/ 20 h 22"/>
                <a:gd name="T20" fmla="*/ 56 w 56"/>
                <a:gd name="T21" fmla="*/ 21 h 22"/>
                <a:gd name="T22" fmla="*/ 54 w 56"/>
                <a:gd name="T23" fmla="*/ 21 h 22"/>
                <a:gd name="T24" fmla="*/ 47 w 56"/>
                <a:gd name="T25" fmla="*/ 22 h 22"/>
                <a:gd name="T26" fmla="*/ 42 w 56"/>
                <a:gd name="T27" fmla="*/ 20 h 22"/>
                <a:gd name="T28" fmla="*/ 37 w 56"/>
                <a:gd name="T29" fmla="*/ 17 h 22"/>
                <a:gd name="T30" fmla="*/ 28 w 56"/>
                <a:gd name="T31" fmla="*/ 11 h 22"/>
                <a:gd name="T32" fmla="*/ 10 w 56"/>
                <a:gd name="T33" fmla="*/ 2 h 22"/>
                <a:gd name="T34" fmla="*/ 3 w 56"/>
                <a:gd name="T35" fmla="*/ 1 h 22"/>
                <a:gd name="T36" fmla="*/ 0 w 56"/>
                <a:gd name="T3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6" h="22">
                  <a:moveTo>
                    <a:pt x="0" y="0"/>
                  </a:moveTo>
                  <a:cubicBezTo>
                    <a:pt x="0" y="0"/>
                    <a:pt x="1" y="0"/>
                    <a:pt x="3" y="0"/>
                  </a:cubicBezTo>
                  <a:cubicBezTo>
                    <a:pt x="5" y="0"/>
                    <a:pt x="7" y="0"/>
                    <a:pt x="10" y="0"/>
                  </a:cubicBezTo>
                  <a:cubicBezTo>
                    <a:pt x="13" y="1"/>
                    <a:pt x="16" y="1"/>
                    <a:pt x="20" y="3"/>
                  </a:cubicBezTo>
                  <a:cubicBezTo>
                    <a:pt x="23" y="4"/>
                    <a:pt x="27" y="6"/>
                    <a:pt x="30" y="8"/>
                  </a:cubicBezTo>
                  <a:cubicBezTo>
                    <a:pt x="34" y="10"/>
                    <a:pt x="36" y="13"/>
                    <a:pt x="39" y="15"/>
                  </a:cubicBezTo>
                  <a:cubicBezTo>
                    <a:pt x="40" y="16"/>
                    <a:pt x="42" y="17"/>
                    <a:pt x="43" y="18"/>
                  </a:cubicBezTo>
                  <a:cubicBezTo>
                    <a:pt x="44" y="19"/>
                    <a:pt x="46" y="20"/>
                    <a:pt x="47" y="20"/>
                  </a:cubicBezTo>
                  <a:cubicBezTo>
                    <a:pt x="50" y="21"/>
                    <a:pt x="52" y="21"/>
                    <a:pt x="54" y="21"/>
                  </a:cubicBezTo>
                  <a:cubicBezTo>
                    <a:pt x="55" y="21"/>
                    <a:pt x="56" y="20"/>
                    <a:pt x="56" y="20"/>
                  </a:cubicBezTo>
                  <a:cubicBezTo>
                    <a:pt x="56" y="20"/>
                    <a:pt x="56" y="20"/>
                    <a:pt x="56" y="21"/>
                  </a:cubicBezTo>
                  <a:cubicBezTo>
                    <a:pt x="55" y="21"/>
                    <a:pt x="55" y="21"/>
                    <a:pt x="54" y="21"/>
                  </a:cubicBezTo>
                  <a:cubicBezTo>
                    <a:pt x="52" y="22"/>
                    <a:pt x="50" y="22"/>
                    <a:pt x="47" y="22"/>
                  </a:cubicBezTo>
                  <a:cubicBezTo>
                    <a:pt x="45" y="22"/>
                    <a:pt x="43" y="21"/>
                    <a:pt x="42" y="20"/>
                  </a:cubicBezTo>
                  <a:cubicBezTo>
                    <a:pt x="40" y="19"/>
                    <a:pt x="39" y="18"/>
                    <a:pt x="37" y="17"/>
                  </a:cubicBezTo>
                  <a:cubicBezTo>
                    <a:pt x="34" y="15"/>
                    <a:pt x="32" y="13"/>
                    <a:pt x="28" y="11"/>
                  </a:cubicBezTo>
                  <a:cubicBezTo>
                    <a:pt x="22" y="6"/>
                    <a:pt x="15" y="4"/>
                    <a:pt x="10" y="2"/>
                  </a:cubicBezTo>
                  <a:cubicBezTo>
                    <a:pt x="7" y="1"/>
                    <a:pt x="5" y="1"/>
                    <a:pt x="3" y="1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4" name="Freeform 695"/>
            <p:cNvSpPr/>
            <p:nvPr/>
          </p:nvSpPr>
          <p:spPr bwMode="auto">
            <a:xfrm>
              <a:off x="2308226" y="-1457326"/>
              <a:ext cx="142875" cy="284163"/>
            </a:xfrm>
            <a:custGeom>
              <a:avLst/>
              <a:gdLst>
                <a:gd name="T0" fmla="*/ 34 w 34"/>
                <a:gd name="T1" fmla="*/ 0 h 67"/>
                <a:gd name="T2" fmla="*/ 33 w 34"/>
                <a:gd name="T3" fmla="*/ 4 h 67"/>
                <a:gd name="T4" fmla="*/ 32 w 34"/>
                <a:gd name="T5" fmla="*/ 12 h 67"/>
                <a:gd name="T6" fmla="*/ 22 w 34"/>
                <a:gd name="T7" fmla="*/ 37 h 67"/>
                <a:gd name="T8" fmla="*/ 18 w 34"/>
                <a:gd name="T9" fmla="*/ 43 h 67"/>
                <a:gd name="T10" fmla="*/ 13 w 34"/>
                <a:gd name="T11" fmla="*/ 48 h 67"/>
                <a:gd name="T12" fmla="*/ 5 w 34"/>
                <a:gd name="T13" fmla="*/ 57 h 67"/>
                <a:gd name="T14" fmla="*/ 1 w 34"/>
                <a:gd name="T15" fmla="*/ 64 h 67"/>
                <a:gd name="T16" fmla="*/ 0 w 34"/>
                <a:gd name="T17" fmla="*/ 66 h 67"/>
                <a:gd name="T18" fmla="*/ 0 w 34"/>
                <a:gd name="T19" fmla="*/ 67 h 67"/>
                <a:gd name="T20" fmla="*/ 0 w 34"/>
                <a:gd name="T21" fmla="*/ 66 h 67"/>
                <a:gd name="T22" fmla="*/ 0 w 34"/>
                <a:gd name="T23" fmla="*/ 64 h 67"/>
                <a:gd name="T24" fmla="*/ 3 w 34"/>
                <a:gd name="T25" fmla="*/ 56 h 67"/>
                <a:gd name="T26" fmla="*/ 11 w 34"/>
                <a:gd name="T27" fmla="*/ 46 h 67"/>
                <a:gd name="T28" fmla="*/ 15 w 34"/>
                <a:gd name="T29" fmla="*/ 41 h 67"/>
                <a:gd name="T30" fmla="*/ 19 w 34"/>
                <a:gd name="T31" fmla="*/ 35 h 67"/>
                <a:gd name="T32" fmla="*/ 30 w 34"/>
                <a:gd name="T33" fmla="*/ 12 h 67"/>
                <a:gd name="T34" fmla="*/ 33 w 34"/>
                <a:gd name="T35" fmla="*/ 4 h 67"/>
                <a:gd name="T36" fmla="*/ 34 w 34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67">
                  <a:moveTo>
                    <a:pt x="34" y="0"/>
                  </a:moveTo>
                  <a:cubicBezTo>
                    <a:pt x="34" y="0"/>
                    <a:pt x="33" y="2"/>
                    <a:pt x="33" y="4"/>
                  </a:cubicBezTo>
                  <a:cubicBezTo>
                    <a:pt x="33" y="6"/>
                    <a:pt x="32" y="9"/>
                    <a:pt x="32" y="12"/>
                  </a:cubicBezTo>
                  <a:cubicBezTo>
                    <a:pt x="30" y="19"/>
                    <a:pt x="28" y="29"/>
                    <a:pt x="22" y="37"/>
                  </a:cubicBezTo>
                  <a:cubicBezTo>
                    <a:pt x="21" y="39"/>
                    <a:pt x="19" y="41"/>
                    <a:pt x="18" y="43"/>
                  </a:cubicBezTo>
                  <a:cubicBezTo>
                    <a:pt x="16" y="45"/>
                    <a:pt x="14" y="46"/>
                    <a:pt x="13" y="48"/>
                  </a:cubicBezTo>
                  <a:cubicBezTo>
                    <a:pt x="10" y="51"/>
                    <a:pt x="7" y="54"/>
                    <a:pt x="5" y="57"/>
                  </a:cubicBezTo>
                  <a:cubicBezTo>
                    <a:pt x="3" y="60"/>
                    <a:pt x="1" y="62"/>
                    <a:pt x="1" y="64"/>
                  </a:cubicBezTo>
                  <a:cubicBezTo>
                    <a:pt x="0" y="65"/>
                    <a:pt x="0" y="66"/>
                    <a:pt x="0" y="6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67"/>
                    <a:pt x="0" y="67"/>
                    <a:pt x="0" y="66"/>
                  </a:cubicBezTo>
                  <a:cubicBezTo>
                    <a:pt x="0" y="66"/>
                    <a:pt x="0" y="65"/>
                    <a:pt x="0" y="64"/>
                  </a:cubicBezTo>
                  <a:cubicBezTo>
                    <a:pt x="0" y="62"/>
                    <a:pt x="1" y="59"/>
                    <a:pt x="3" y="56"/>
                  </a:cubicBezTo>
                  <a:cubicBezTo>
                    <a:pt x="5" y="53"/>
                    <a:pt x="8" y="49"/>
                    <a:pt x="11" y="46"/>
                  </a:cubicBezTo>
                  <a:cubicBezTo>
                    <a:pt x="12" y="44"/>
                    <a:pt x="14" y="42"/>
                    <a:pt x="15" y="41"/>
                  </a:cubicBezTo>
                  <a:cubicBezTo>
                    <a:pt x="17" y="39"/>
                    <a:pt x="18" y="37"/>
                    <a:pt x="19" y="35"/>
                  </a:cubicBezTo>
                  <a:cubicBezTo>
                    <a:pt x="25" y="28"/>
                    <a:pt x="28" y="19"/>
                    <a:pt x="30" y="12"/>
                  </a:cubicBezTo>
                  <a:cubicBezTo>
                    <a:pt x="31" y="8"/>
                    <a:pt x="32" y="6"/>
                    <a:pt x="33" y="4"/>
                  </a:cubicBezTo>
                  <a:cubicBezTo>
                    <a:pt x="33" y="2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5" name="Freeform 696"/>
            <p:cNvSpPr/>
            <p:nvPr/>
          </p:nvSpPr>
          <p:spPr bwMode="auto">
            <a:xfrm>
              <a:off x="1925639" y="-1350963"/>
              <a:ext cx="187325" cy="152400"/>
            </a:xfrm>
            <a:custGeom>
              <a:avLst/>
              <a:gdLst>
                <a:gd name="T0" fmla="*/ 0 w 44"/>
                <a:gd name="T1" fmla="*/ 0 h 36"/>
                <a:gd name="T2" fmla="*/ 8 w 44"/>
                <a:gd name="T3" fmla="*/ 5 h 36"/>
                <a:gd name="T4" fmla="*/ 14 w 44"/>
                <a:gd name="T5" fmla="*/ 11 h 36"/>
                <a:gd name="T6" fmla="*/ 22 w 44"/>
                <a:gd name="T7" fmla="*/ 19 h 36"/>
                <a:gd name="T8" fmla="*/ 29 w 44"/>
                <a:gd name="T9" fmla="*/ 26 h 36"/>
                <a:gd name="T10" fmla="*/ 36 w 44"/>
                <a:gd name="T11" fmla="*/ 32 h 36"/>
                <a:gd name="T12" fmla="*/ 41 w 44"/>
                <a:gd name="T13" fmla="*/ 35 h 36"/>
                <a:gd name="T14" fmla="*/ 44 w 44"/>
                <a:gd name="T15" fmla="*/ 36 h 36"/>
                <a:gd name="T16" fmla="*/ 41 w 44"/>
                <a:gd name="T17" fmla="*/ 36 h 36"/>
                <a:gd name="T18" fmla="*/ 35 w 44"/>
                <a:gd name="T19" fmla="*/ 34 h 36"/>
                <a:gd name="T20" fmla="*/ 27 w 44"/>
                <a:gd name="T21" fmla="*/ 28 h 36"/>
                <a:gd name="T22" fmla="*/ 19 w 44"/>
                <a:gd name="T23" fmla="*/ 21 h 36"/>
                <a:gd name="T24" fmla="*/ 6 w 44"/>
                <a:gd name="T25" fmla="*/ 6 h 36"/>
                <a:gd name="T26" fmla="*/ 2 w 44"/>
                <a:gd name="T27" fmla="*/ 1 h 36"/>
                <a:gd name="T28" fmla="*/ 0 w 44"/>
                <a:gd name="T2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36">
                  <a:moveTo>
                    <a:pt x="0" y="0"/>
                  </a:moveTo>
                  <a:cubicBezTo>
                    <a:pt x="0" y="0"/>
                    <a:pt x="3" y="1"/>
                    <a:pt x="8" y="5"/>
                  </a:cubicBezTo>
                  <a:cubicBezTo>
                    <a:pt x="10" y="6"/>
                    <a:pt x="12" y="8"/>
                    <a:pt x="14" y="11"/>
                  </a:cubicBezTo>
                  <a:cubicBezTo>
                    <a:pt x="17" y="13"/>
                    <a:pt x="19" y="16"/>
                    <a:pt x="22" y="19"/>
                  </a:cubicBezTo>
                  <a:cubicBezTo>
                    <a:pt x="24" y="22"/>
                    <a:pt x="26" y="24"/>
                    <a:pt x="29" y="26"/>
                  </a:cubicBezTo>
                  <a:cubicBezTo>
                    <a:pt x="31" y="29"/>
                    <a:pt x="34" y="31"/>
                    <a:pt x="36" y="32"/>
                  </a:cubicBezTo>
                  <a:cubicBezTo>
                    <a:pt x="38" y="34"/>
                    <a:pt x="40" y="35"/>
                    <a:pt x="41" y="35"/>
                  </a:cubicBezTo>
                  <a:cubicBezTo>
                    <a:pt x="43" y="36"/>
                    <a:pt x="44" y="36"/>
                    <a:pt x="44" y="36"/>
                  </a:cubicBezTo>
                  <a:cubicBezTo>
                    <a:pt x="44" y="36"/>
                    <a:pt x="43" y="36"/>
                    <a:pt x="41" y="36"/>
                  </a:cubicBezTo>
                  <a:cubicBezTo>
                    <a:pt x="40" y="36"/>
                    <a:pt x="37" y="35"/>
                    <a:pt x="35" y="34"/>
                  </a:cubicBezTo>
                  <a:cubicBezTo>
                    <a:pt x="32" y="32"/>
                    <a:pt x="30" y="31"/>
                    <a:pt x="27" y="28"/>
                  </a:cubicBezTo>
                  <a:cubicBezTo>
                    <a:pt x="24" y="26"/>
                    <a:pt x="22" y="24"/>
                    <a:pt x="19" y="21"/>
                  </a:cubicBezTo>
                  <a:cubicBezTo>
                    <a:pt x="14" y="15"/>
                    <a:pt x="10" y="10"/>
                    <a:pt x="6" y="6"/>
                  </a:cubicBezTo>
                  <a:cubicBezTo>
                    <a:pt x="5" y="4"/>
                    <a:pt x="3" y="2"/>
                    <a:pt x="2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6" name="Freeform 697"/>
            <p:cNvSpPr/>
            <p:nvPr/>
          </p:nvSpPr>
          <p:spPr bwMode="auto">
            <a:xfrm>
              <a:off x="1752601" y="-1028701"/>
              <a:ext cx="287338" cy="55563"/>
            </a:xfrm>
            <a:custGeom>
              <a:avLst/>
              <a:gdLst>
                <a:gd name="T0" fmla="*/ 0 w 68"/>
                <a:gd name="T1" fmla="*/ 3 h 13"/>
                <a:gd name="T2" fmla="*/ 0 w 68"/>
                <a:gd name="T3" fmla="*/ 3 h 13"/>
                <a:gd name="T4" fmla="*/ 2 w 68"/>
                <a:gd name="T5" fmla="*/ 1 h 13"/>
                <a:gd name="T6" fmla="*/ 6 w 68"/>
                <a:gd name="T7" fmla="*/ 0 h 13"/>
                <a:gd name="T8" fmla="*/ 11 w 68"/>
                <a:gd name="T9" fmla="*/ 1 h 13"/>
                <a:gd name="T10" fmla="*/ 16 w 68"/>
                <a:gd name="T11" fmla="*/ 3 h 13"/>
                <a:gd name="T12" fmla="*/ 21 w 68"/>
                <a:gd name="T13" fmla="*/ 6 h 13"/>
                <a:gd name="T14" fmla="*/ 27 w 68"/>
                <a:gd name="T15" fmla="*/ 8 h 13"/>
                <a:gd name="T16" fmla="*/ 34 w 68"/>
                <a:gd name="T17" fmla="*/ 9 h 13"/>
                <a:gd name="T18" fmla="*/ 40 w 68"/>
                <a:gd name="T19" fmla="*/ 10 h 13"/>
                <a:gd name="T20" fmla="*/ 43 w 68"/>
                <a:gd name="T21" fmla="*/ 10 h 13"/>
                <a:gd name="T22" fmla="*/ 47 w 68"/>
                <a:gd name="T23" fmla="*/ 9 h 13"/>
                <a:gd name="T24" fmla="*/ 52 w 68"/>
                <a:gd name="T25" fmla="*/ 9 h 13"/>
                <a:gd name="T26" fmla="*/ 58 w 68"/>
                <a:gd name="T27" fmla="*/ 7 h 13"/>
                <a:gd name="T28" fmla="*/ 65 w 68"/>
                <a:gd name="T29" fmla="*/ 5 h 13"/>
                <a:gd name="T30" fmla="*/ 68 w 68"/>
                <a:gd name="T31" fmla="*/ 3 h 13"/>
                <a:gd name="T32" fmla="*/ 66 w 68"/>
                <a:gd name="T33" fmla="*/ 5 h 13"/>
                <a:gd name="T34" fmla="*/ 58 w 68"/>
                <a:gd name="T35" fmla="*/ 9 h 13"/>
                <a:gd name="T36" fmla="*/ 53 w 68"/>
                <a:gd name="T37" fmla="*/ 11 h 13"/>
                <a:gd name="T38" fmla="*/ 47 w 68"/>
                <a:gd name="T39" fmla="*/ 12 h 13"/>
                <a:gd name="T40" fmla="*/ 40 w 68"/>
                <a:gd name="T41" fmla="*/ 13 h 13"/>
                <a:gd name="T42" fmla="*/ 33 w 68"/>
                <a:gd name="T43" fmla="*/ 12 h 13"/>
                <a:gd name="T44" fmla="*/ 27 w 68"/>
                <a:gd name="T45" fmla="*/ 11 h 13"/>
                <a:gd name="T46" fmla="*/ 20 w 68"/>
                <a:gd name="T47" fmla="*/ 8 h 13"/>
                <a:gd name="T48" fmla="*/ 15 w 68"/>
                <a:gd name="T49" fmla="*/ 5 h 13"/>
                <a:gd name="T50" fmla="*/ 10 w 68"/>
                <a:gd name="T51" fmla="*/ 3 h 13"/>
                <a:gd name="T52" fmla="*/ 6 w 68"/>
                <a:gd name="T53" fmla="*/ 2 h 13"/>
                <a:gd name="T54" fmla="*/ 3 w 68"/>
                <a:gd name="T55" fmla="*/ 2 h 13"/>
                <a:gd name="T56" fmla="*/ 0 w 68"/>
                <a:gd name="T57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8" h="13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2"/>
                    <a:pt x="2" y="1"/>
                  </a:cubicBezTo>
                  <a:cubicBezTo>
                    <a:pt x="3" y="1"/>
                    <a:pt x="5" y="1"/>
                    <a:pt x="6" y="0"/>
                  </a:cubicBezTo>
                  <a:cubicBezTo>
                    <a:pt x="7" y="0"/>
                    <a:pt x="9" y="1"/>
                    <a:pt x="11" y="1"/>
                  </a:cubicBezTo>
                  <a:cubicBezTo>
                    <a:pt x="12" y="2"/>
                    <a:pt x="14" y="2"/>
                    <a:pt x="16" y="3"/>
                  </a:cubicBezTo>
                  <a:cubicBezTo>
                    <a:pt x="18" y="4"/>
                    <a:pt x="19" y="5"/>
                    <a:pt x="21" y="6"/>
                  </a:cubicBezTo>
                  <a:cubicBezTo>
                    <a:pt x="23" y="6"/>
                    <a:pt x="25" y="7"/>
                    <a:pt x="27" y="8"/>
                  </a:cubicBezTo>
                  <a:cubicBezTo>
                    <a:pt x="29" y="8"/>
                    <a:pt x="32" y="9"/>
                    <a:pt x="34" y="9"/>
                  </a:cubicBezTo>
                  <a:cubicBezTo>
                    <a:pt x="36" y="9"/>
                    <a:pt x="38" y="9"/>
                    <a:pt x="40" y="10"/>
                  </a:cubicBezTo>
                  <a:cubicBezTo>
                    <a:pt x="41" y="10"/>
                    <a:pt x="42" y="10"/>
                    <a:pt x="43" y="10"/>
                  </a:cubicBezTo>
                  <a:cubicBezTo>
                    <a:pt x="45" y="9"/>
                    <a:pt x="46" y="9"/>
                    <a:pt x="47" y="9"/>
                  </a:cubicBezTo>
                  <a:cubicBezTo>
                    <a:pt x="49" y="9"/>
                    <a:pt x="51" y="9"/>
                    <a:pt x="52" y="9"/>
                  </a:cubicBezTo>
                  <a:cubicBezTo>
                    <a:pt x="54" y="8"/>
                    <a:pt x="56" y="8"/>
                    <a:pt x="58" y="7"/>
                  </a:cubicBezTo>
                  <a:cubicBezTo>
                    <a:pt x="61" y="6"/>
                    <a:pt x="63" y="5"/>
                    <a:pt x="65" y="5"/>
                  </a:cubicBezTo>
                  <a:cubicBezTo>
                    <a:pt x="67" y="4"/>
                    <a:pt x="68" y="3"/>
                    <a:pt x="68" y="3"/>
                  </a:cubicBezTo>
                  <a:cubicBezTo>
                    <a:pt x="68" y="3"/>
                    <a:pt x="67" y="4"/>
                    <a:pt x="66" y="5"/>
                  </a:cubicBezTo>
                  <a:cubicBezTo>
                    <a:pt x="64" y="6"/>
                    <a:pt x="62" y="8"/>
                    <a:pt x="58" y="9"/>
                  </a:cubicBezTo>
                  <a:cubicBezTo>
                    <a:pt x="57" y="10"/>
                    <a:pt x="55" y="10"/>
                    <a:pt x="53" y="11"/>
                  </a:cubicBezTo>
                  <a:cubicBezTo>
                    <a:pt x="51" y="11"/>
                    <a:pt x="49" y="12"/>
                    <a:pt x="47" y="12"/>
                  </a:cubicBezTo>
                  <a:cubicBezTo>
                    <a:pt x="45" y="12"/>
                    <a:pt x="43" y="13"/>
                    <a:pt x="40" y="13"/>
                  </a:cubicBezTo>
                  <a:cubicBezTo>
                    <a:pt x="38" y="13"/>
                    <a:pt x="36" y="12"/>
                    <a:pt x="33" y="12"/>
                  </a:cubicBezTo>
                  <a:cubicBezTo>
                    <a:pt x="31" y="12"/>
                    <a:pt x="29" y="11"/>
                    <a:pt x="27" y="11"/>
                  </a:cubicBezTo>
                  <a:cubicBezTo>
                    <a:pt x="24" y="10"/>
                    <a:pt x="22" y="9"/>
                    <a:pt x="20" y="8"/>
                  </a:cubicBezTo>
                  <a:cubicBezTo>
                    <a:pt x="18" y="7"/>
                    <a:pt x="16" y="6"/>
                    <a:pt x="15" y="5"/>
                  </a:cubicBezTo>
                  <a:cubicBezTo>
                    <a:pt x="13" y="4"/>
                    <a:pt x="12" y="3"/>
                    <a:pt x="10" y="3"/>
                  </a:cubicBezTo>
                  <a:cubicBezTo>
                    <a:pt x="9" y="2"/>
                    <a:pt x="7" y="2"/>
                    <a:pt x="6" y="2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1" y="2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7" name="Freeform 698"/>
            <p:cNvSpPr/>
            <p:nvPr/>
          </p:nvSpPr>
          <p:spPr bwMode="auto">
            <a:xfrm>
              <a:off x="2024064" y="-871538"/>
              <a:ext cx="127000" cy="223838"/>
            </a:xfrm>
            <a:custGeom>
              <a:avLst/>
              <a:gdLst>
                <a:gd name="T0" fmla="*/ 28 w 30"/>
                <a:gd name="T1" fmla="*/ 0 h 53"/>
                <a:gd name="T2" fmla="*/ 29 w 30"/>
                <a:gd name="T3" fmla="*/ 3 h 53"/>
                <a:gd name="T4" fmla="*/ 30 w 30"/>
                <a:gd name="T5" fmla="*/ 10 h 53"/>
                <a:gd name="T6" fmla="*/ 27 w 30"/>
                <a:gd name="T7" fmla="*/ 20 h 53"/>
                <a:gd name="T8" fmla="*/ 24 w 30"/>
                <a:gd name="T9" fmla="*/ 25 h 53"/>
                <a:gd name="T10" fmla="*/ 20 w 30"/>
                <a:gd name="T11" fmla="*/ 30 h 53"/>
                <a:gd name="T12" fmla="*/ 15 w 30"/>
                <a:gd name="T13" fmla="*/ 34 h 53"/>
                <a:gd name="T14" fmla="*/ 11 w 30"/>
                <a:gd name="T15" fmla="*/ 37 h 53"/>
                <a:gd name="T16" fmla="*/ 4 w 30"/>
                <a:gd name="T17" fmla="*/ 45 h 53"/>
                <a:gd name="T18" fmla="*/ 0 w 30"/>
                <a:gd name="T19" fmla="*/ 51 h 53"/>
                <a:gd name="T20" fmla="*/ 0 w 30"/>
                <a:gd name="T21" fmla="*/ 53 h 53"/>
                <a:gd name="T22" fmla="*/ 0 w 30"/>
                <a:gd name="T23" fmla="*/ 52 h 53"/>
                <a:gd name="T24" fmla="*/ 0 w 30"/>
                <a:gd name="T25" fmla="*/ 50 h 53"/>
                <a:gd name="T26" fmla="*/ 2 w 30"/>
                <a:gd name="T27" fmla="*/ 44 h 53"/>
                <a:gd name="T28" fmla="*/ 9 w 30"/>
                <a:gd name="T29" fmla="*/ 35 h 53"/>
                <a:gd name="T30" fmla="*/ 13 w 30"/>
                <a:gd name="T31" fmla="*/ 31 h 53"/>
                <a:gd name="T32" fmla="*/ 17 w 30"/>
                <a:gd name="T33" fmla="*/ 27 h 53"/>
                <a:gd name="T34" fmla="*/ 25 w 30"/>
                <a:gd name="T35" fmla="*/ 19 h 53"/>
                <a:gd name="T36" fmla="*/ 28 w 30"/>
                <a:gd name="T37" fmla="*/ 10 h 53"/>
                <a:gd name="T38" fmla="*/ 29 w 30"/>
                <a:gd name="T39" fmla="*/ 3 h 53"/>
                <a:gd name="T40" fmla="*/ 28 w 30"/>
                <a:gd name="T4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" h="53">
                  <a:moveTo>
                    <a:pt x="28" y="0"/>
                  </a:moveTo>
                  <a:cubicBezTo>
                    <a:pt x="28" y="0"/>
                    <a:pt x="29" y="1"/>
                    <a:pt x="29" y="3"/>
                  </a:cubicBezTo>
                  <a:cubicBezTo>
                    <a:pt x="30" y="4"/>
                    <a:pt x="30" y="7"/>
                    <a:pt x="30" y="10"/>
                  </a:cubicBezTo>
                  <a:cubicBezTo>
                    <a:pt x="30" y="13"/>
                    <a:pt x="29" y="17"/>
                    <a:pt x="27" y="20"/>
                  </a:cubicBezTo>
                  <a:cubicBezTo>
                    <a:pt x="26" y="22"/>
                    <a:pt x="25" y="24"/>
                    <a:pt x="24" y="25"/>
                  </a:cubicBezTo>
                  <a:cubicBezTo>
                    <a:pt x="22" y="27"/>
                    <a:pt x="21" y="28"/>
                    <a:pt x="20" y="30"/>
                  </a:cubicBezTo>
                  <a:cubicBezTo>
                    <a:pt x="18" y="31"/>
                    <a:pt x="17" y="32"/>
                    <a:pt x="15" y="34"/>
                  </a:cubicBezTo>
                  <a:cubicBezTo>
                    <a:pt x="14" y="35"/>
                    <a:pt x="12" y="36"/>
                    <a:pt x="11" y="37"/>
                  </a:cubicBezTo>
                  <a:cubicBezTo>
                    <a:pt x="8" y="40"/>
                    <a:pt x="6" y="42"/>
                    <a:pt x="4" y="45"/>
                  </a:cubicBezTo>
                  <a:cubicBezTo>
                    <a:pt x="2" y="47"/>
                    <a:pt x="1" y="49"/>
                    <a:pt x="0" y="51"/>
                  </a:cubicBezTo>
                  <a:cubicBezTo>
                    <a:pt x="0" y="52"/>
                    <a:pt x="0" y="53"/>
                    <a:pt x="0" y="53"/>
                  </a:cubicBezTo>
                  <a:cubicBezTo>
                    <a:pt x="0" y="53"/>
                    <a:pt x="0" y="53"/>
                    <a:pt x="0" y="52"/>
                  </a:cubicBezTo>
                  <a:cubicBezTo>
                    <a:pt x="0" y="52"/>
                    <a:pt x="0" y="51"/>
                    <a:pt x="0" y="50"/>
                  </a:cubicBezTo>
                  <a:cubicBezTo>
                    <a:pt x="0" y="49"/>
                    <a:pt x="1" y="46"/>
                    <a:pt x="2" y="44"/>
                  </a:cubicBezTo>
                  <a:cubicBezTo>
                    <a:pt x="4" y="41"/>
                    <a:pt x="6" y="38"/>
                    <a:pt x="9" y="35"/>
                  </a:cubicBezTo>
                  <a:cubicBezTo>
                    <a:pt x="10" y="34"/>
                    <a:pt x="12" y="33"/>
                    <a:pt x="13" y="31"/>
                  </a:cubicBezTo>
                  <a:cubicBezTo>
                    <a:pt x="14" y="30"/>
                    <a:pt x="16" y="29"/>
                    <a:pt x="17" y="27"/>
                  </a:cubicBezTo>
                  <a:cubicBezTo>
                    <a:pt x="20" y="25"/>
                    <a:pt x="23" y="22"/>
                    <a:pt x="25" y="19"/>
                  </a:cubicBezTo>
                  <a:cubicBezTo>
                    <a:pt x="26" y="16"/>
                    <a:pt x="27" y="12"/>
                    <a:pt x="28" y="10"/>
                  </a:cubicBezTo>
                  <a:cubicBezTo>
                    <a:pt x="29" y="7"/>
                    <a:pt x="29" y="4"/>
                    <a:pt x="29" y="3"/>
                  </a:cubicBezTo>
                  <a:cubicBezTo>
                    <a:pt x="29" y="1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8" name="Freeform 699"/>
            <p:cNvSpPr/>
            <p:nvPr/>
          </p:nvSpPr>
          <p:spPr bwMode="auto">
            <a:xfrm>
              <a:off x="2189164" y="-833438"/>
              <a:ext cx="58738" cy="279400"/>
            </a:xfrm>
            <a:custGeom>
              <a:avLst/>
              <a:gdLst>
                <a:gd name="T0" fmla="*/ 9 w 14"/>
                <a:gd name="T1" fmla="*/ 0 h 66"/>
                <a:gd name="T2" fmla="*/ 10 w 14"/>
                <a:gd name="T3" fmla="*/ 1 h 66"/>
                <a:gd name="T4" fmla="*/ 11 w 14"/>
                <a:gd name="T5" fmla="*/ 3 h 66"/>
                <a:gd name="T6" fmla="*/ 13 w 14"/>
                <a:gd name="T7" fmla="*/ 11 h 66"/>
                <a:gd name="T8" fmla="*/ 13 w 14"/>
                <a:gd name="T9" fmla="*/ 22 h 66"/>
                <a:gd name="T10" fmla="*/ 11 w 14"/>
                <a:gd name="T11" fmla="*/ 28 h 66"/>
                <a:gd name="T12" fmla="*/ 8 w 14"/>
                <a:gd name="T13" fmla="*/ 34 h 66"/>
                <a:gd name="T14" fmla="*/ 6 w 14"/>
                <a:gd name="T15" fmla="*/ 40 h 66"/>
                <a:gd name="T16" fmla="*/ 4 w 14"/>
                <a:gd name="T17" fmla="*/ 46 h 66"/>
                <a:gd name="T18" fmla="*/ 3 w 14"/>
                <a:gd name="T19" fmla="*/ 56 h 66"/>
                <a:gd name="T20" fmla="*/ 6 w 14"/>
                <a:gd name="T21" fmla="*/ 64 h 66"/>
                <a:gd name="T22" fmla="*/ 7 w 14"/>
                <a:gd name="T23" fmla="*/ 66 h 66"/>
                <a:gd name="T24" fmla="*/ 7 w 14"/>
                <a:gd name="T25" fmla="*/ 66 h 66"/>
                <a:gd name="T26" fmla="*/ 5 w 14"/>
                <a:gd name="T27" fmla="*/ 64 h 66"/>
                <a:gd name="T28" fmla="*/ 2 w 14"/>
                <a:gd name="T29" fmla="*/ 57 h 66"/>
                <a:gd name="T30" fmla="*/ 1 w 14"/>
                <a:gd name="T31" fmla="*/ 45 h 66"/>
                <a:gd name="T32" fmla="*/ 3 w 14"/>
                <a:gd name="T33" fmla="*/ 39 h 66"/>
                <a:gd name="T34" fmla="*/ 6 w 14"/>
                <a:gd name="T35" fmla="*/ 33 h 66"/>
                <a:gd name="T36" fmla="*/ 9 w 14"/>
                <a:gd name="T37" fmla="*/ 27 h 66"/>
                <a:gd name="T38" fmla="*/ 11 w 14"/>
                <a:gd name="T39" fmla="*/ 22 h 66"/>
                <a:gd name="T40" fmla="*/ 12 w 14"/>
                <a:gd name="T41" fmla="*/ 11 h 66"/>
                <a:gd name="T42" fmla="*/ 10 w 14"/>
                <a:gd name="T43" fmla="*/ 3 h 66"/>
                <a:gd name="T44" fmla="*/ 9 w 14"/>
                <a:gd name="T4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" h="66">
                  <a:moveTo>
                    <a:pt x="9" y="0"/>
                  </a:moveTo>
                  <a:cubicBezTo>
                    <a:pt x="9" y="0"/>
                    <a:pt x="9" y="1"/>
                    <a:pt x="10" y="1"/>
                  </a:cubicBezTo>
                  <a:cubicBezTo>
                    <a:pt x="10" y="2"/>
                    <a:pt x="10" y="2"/>
                    <a:pt x="11" y="3"/>
                  </a:cubicBezTo>
                  <a:cubicBezTo>
                    <a:pt x="12" y="5"/>
                    <a:pt x="13" y="7"/>
                    <a:pt x="13" y="11"/>
                  </a:cubicBezTo>
                  <a:cubicBezTo>
                    <a:pt x="14" y="14"/>
                    <a:pt x="14" y="18"/>
                    <a:pt x="13" y="22"/>
                  </a:cubicBezTo>
                  <a:cubicBezTo>
                    <a:pt x="13" y="24"/>
                    <a:pt x="12" y="26"/>
                    <a:pt x="11" y="28"/>
                  </a:cubicBezTo>
                  <a:cubicBezTo>
                    <a:pt x="10" y="31"/>
                    <a:pt x="9" y="32"/>
                    <a:pt x="8" y="34"/>
                  </a:cubicBezTo>
                  <a:cubicBezTo>
                    <a:pt x="7" y="36"/>
                    <a:pt x="6" y="38"/>
                    <a:pt x="6" y="40"/>
                  </a:cubicBezTo>
                  <a:cubicBezTo>
                    <a:pt x="5" y="42"/>
                    <a:pt x="4" y="44"/>
                    <a:pt x="4" y="46"/>
                  </a:cubicBezTo>
                  <a:cubicBezTo>
                    <a:pt x="3" y="50"/>
                    <a:pt x="3" y="53"/>
                    <a:pt x="3" y="56"/>
                  </a:cubicBezTo>
                  <a:cubicBezTo>
                    <a:pt x="4" y="59"/>
                    <a:pt x="5" y="62"/>
                    <a:pt x="6" y="64"/>
                  </a:cubicBezTo>
                  <a:cubicBezTo>
                    <a:pt x="7" y="65"/>
                    <a:pt x="7" y="66"/>
                    <a:pt x="7" y="66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6" y="65"/>
                    <a:pt x="6" y="65"/>
                    <a:pt x="5" y="64"/>
                  </a:cubicBezTo>
                  <a:cubicBezTo>
                    <a:pt x="4" y="62"/>
                    <a:pt x="3" y="60"/>
                    <a:pt x="2" y="57"/>
                  </a:cubicBezTo>
                  <a:cubicBezTo>
                    <a:pt x="1" y="54"/>
                    <a:pt x="0" y="50"/>
                    <a:pt x="1" y="45"/>
                  </a:cubicBezTo>
                  <a:cubicBezTo>
                    <a:pt x="1" y="43"/>
                    <a:pt x="2" y="41"/>
                    <a:pt x="3" y="39"/>
                  </a:cubicBezTo>
                  <a:cubicBezTo>
                    <a:pt x="4" y="37"/>
                    <a:pt x="5" y="35"/>
                    <a:pt x="6" y="33"/>
                  </a:cubicBezTo>
                  <a:cubicBezTo>
                    <a:pt x="7" y="31"/>
                    <a:pt x="8" y="29"/>
                    <a:pt x="9" y="27"/>
                  </a:cubicBezTo>
                  <a:cubicBezTo>
                    <a:pt x="9" y="25"/>
                    <a:pt x="10" y="23"/>
                    <a:pt x="11" y="22"/>
                  </a:cubicBezTo>
                  <a:cubicBezTo>
                    <a:pt x="12" y="18"/>
                    <a:pt x="12" y="14"/>
                    <a:pt x="12" y="11"/>
                  </a:cubicBezTo>
                  <a:cubicBezTo>
                    <a:pt x="11" y="8"/>
                    <a:pt x="11" y="5"/>
                    <a:pt x="10" y="3"/>
                  </a:cubicBezTo>
                  <a:cubicBezTo>
                    <a:pt x="10" y="1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9" name="Freeform 700"/>
            <p:cNvSpPr/>
            <p:nvPr/>
          </p:nvSpPr>
          <p:spPr bwMode="auto">
            <a:xfrm>
              <a:off x="2473326" y="-1117601"/>
              <a:ext cx="236538" cy="50800"/>
            </a:xfrm>
            <a:custGeom>
              <a:avLst/>
              <a:gdLst>
                <a:gd name="T0" fmla="*/ 56 w 56"/>
                <a:gd name="T1" fmla="*/ 0 h 12"/>
                <a:gd name="T2" fmla="*/ 54 w 56"/>
                <a:gd name="T3" fmla="*/ 1 h 12"/>
                <a:gd name="T4" fmla="*/ 48 w 56"/>
                <a:gd name="T5" fmla="*/ 3 h 12"/>
                <a:gd name="T6" fmla="*/ 39 w 56"/>
                <a:gd name="T7" fmla="*/ 6 h 12"/>
                <a:gd name="T8" fmla="*/ 29 w 56"/>
                <a:gd name="T9" fmla="*/ 9 h 12"/>
                <a:gd name="T10" fmla="*/ 9 w 56"/>
                <a:gd name="T11" fmla="*/ 12 h 12"/>
                <a:gd name="T12" fmla="*/ 0 w 56"/>
                <a:gd name="T13" fmla="*/ 12 h 12"/>
                <a:gd name="T14" fmla="*/ 3 w 56"/>
                <a:gd name="T15" fmla="*/ 11 h 12"/>
                <a:gd name="T16" fmla="*/ 9 w 56"/>
                <a:gd name="T17" fmla="*/ 10 h 12"/>
                <a:gd name="T18" fmla="*/ 28 w 56"/>
                <a:gd name="T19" fmla="*/ 6 h 12"/>
                <a:gd name="T20" fmla="*/ 47 w 56"/>
                <a:gd name="T21" fmla="*/ 2 h 12"/>
                <a:gd name="T22" fmla="*/ 54 w 56"/>
                <a:gd name="T23" fmla="*/ 0 h 12"/>
                <a:gd name="T24" fmla="*/ 56 w 56"/>
                <a:gd name="T2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12">
                  <a:moveTo>
                    <a:pt x="56" y="0"/>
                  </a:moveTo>
                  <a:cubicBezTo>
                    <a:pt x="56" y="0"/>
                    <a:pt x="55" y="0"/>
                    <a:pt x="54" y="1"/>
                  </a:cubicBezTo>
                  <a:cubicBezTo>
                    <a:pt x="52" y="2"/>
                    <a:pt x="50" y="3"/>
                    <a:pt x="48" y="3"/>
                  </a:cubicBezTo>
                  <a:cubicBezTo>
                    <a:pt x="45" y="4"/>
                    <a:pt x="42" y="5"/>
                    <a:pt x="39" y="6"/>
                  </a:cubicBezTo>
                  <a:cubicBezTo>
                    <a:pt x="36" y="7"/>
                    <a:pt x="32" y="8"/>
                    <a:pt x="29" y="9"/>
                  </a:cubicBezTo>
                  <a:cubicBezTo>
                    <a:pt x="22" y="10"/>
                    <a:pt x="15" y="11"/>
                    <a:pt x="9" y="12"/>
                  </a:cubicBezTo>
                  <a:cubicBezTo>
                    <a:pt x="4" y="12"/>
                    <a:pt x="0" y="12"/>
                    <a:pt x="0" y="12"/>
                  </a:cubicBezTo>
                  <a:cubicBezTo>
                    <a:pt x="0" y="12"/>
                    <a:pt x="1" y="11"/>
                    <a:pt x="3" y="11"/>
                  </a:cubicBezTo>
                  <a:cubicBezTo>
                    <a:pt x="4" y="11"/>
                    <a:pt x="6" y="10"/>
                    <a:pt x="9" y="10"/>
                  </a:cubicBezTo>
                  <a:cubicBezTo>
                    <a:pt x="14" y="9"/>
                    <a:pt x="21" y="7"/>
                    <a:pt x="28" y="6"/>
                  </a:cubicBezTo>
                  <a:cubicBezTo>
                    <a:pt x="35" y="4"/>
                    <a:pt x="42" y="3"/>
                    <a:pt x="47" y="2"/>
                  </a:cubicBezTo>
                  <a:cubicBezTo>
                    <a:pt x="50" y="1"/>
                    <a:pt x="52" y="1"/>
                    <a:pt x="54" y="0"/>
                  </a:cubicBezTo>
                  <a:cubicBezTo>
                    <a:pt x="55" y="0"/>
                    <a:pt x="56" y="0"/>
                    <a:pt x="56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0" name="Freeform 701"/>
            <p:cNvSpPr/>
            <p:nvPr/>
          </p:nvSpPr>
          <p:spPr bwMode="auto">
            <a:xfrm>
              <a:off x="2374901" y="-1325563"/>
              <a:ext cx="250825" cy="190500"/>
            </a:xfrm>
            <a:custGeom>
              <a:avLst/>
              <a:gdLst>
                <a:gd name="T0" fmla="*/ 59 w 59"/>
                <a:gd name="T1" fmla="*/ 0 h 45"/>
                <a:gd name="T2" fmla="*/ 57 w 59"/>
                <a:gd name="T3" fmla="*/ 2 h 45"/>
                <a:gd name="T4" fmla="*/ 51 w 59"/>
                <a:gd name="T5" fmla="*/ 9 h 45"/>
                <a:gd name="T6" fmla="*/ 43 w 59"/>
                <a:gd name="T7" fmla="*/ 17 h 45"/>
                <a:gd name="T8" fmla="*/ 32 w 59"/>
                <a:gd name="T9" fmla="*/ 26 h 45"/>
                <a:gd name="T10" fmla="*/ 21 w 59"/>
                <a:gd name="T11" fmla="*/ 34 h 45"/>
                <a:gd name="T12" fmla="*/ 11 w 59"/>
                <a:gd name="T13" fmla="*/ 40 h 45"/>
                <a:gd name="T14" fmla="*/ 3 w 59"/>
                <a:gd name="T15" fmla="*/ 44 h 45"/>
                <a:gd name="T16" fmla="*/ 0 w 59"/>
                <a:gd name="T17" fmla="*/ 45 h 45"/>
                <a:gd name="T18" fmla="*/ 3 w 59"/>
                <a:gd name="T19" fmla="*/ 43 h 45"/>
                <a:gd name="T20" fmla="*/ 10 w 59"/>
                <a:gd name="T21" fmla="*/ 38 h 45"/>
                <a:gd name="T22" fmla="*/ 30 w 59"/>
                <a:gd name="T23" fmla="*/ 23 h 45"/>
                <a:gd name="T24" fmla="*/ 50 w 59"/>
                <a:gd name="T25" fmla="*/ 7 h 45"/>
                <a:gd name="T26" fmla="*/ 56 w 59"/>
                <a:gd name="T27" fmla="*/ 2 h 45"/>
                <a:gd name="T28" fmla="*/ 59 w 59"/>
                <a:gd name="T2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" h="45">
                  <a:moveTo>
                    <a:pt x="59" y="0"/>
                  </a:moveTo>
                  <a:cubicBezTo>
                    <a:pt x="59" y="0"/>
                    <a:pt x="58" y="1"/>
                    <a:pt x="57" y="2"/>
                  </a:cubicBezTo>
                  <a:cubicBezTo>
                    <a:pt x="55" y="4"/>
                    <a:pt x="54" y="6"/>
                    <a:pt x="51" y="9"/>
                  </a:cubicBezTo>
                  <a:cubicBezTo>
                    <a:pt x="49" y="11"/>
                    <a:pt x="46" y="14"/>
                    <a:pt x="43" y="17"/>
                  </a:cubicBezTo>
                  <a:cubicBezTo>
                    <a:pt x="39" y="20"/>
                    <a:pt x="36" y="23"/>
                    <a:pt x="32" y="26"/>
                  </a:cubicBezTo>
                  <a:cubicBezTo>
                    <a:pt x="28" y="29"/>
                    <a:pt x="24" y="31"/>
                    <a:pt x="21" y="34"/>
                  </a:cubicBezTo>
                  <a:cubicBezTo>
                    <a:pt x="17" y="36"/>
                    <a:pt x="14" y="38"/>
                    <a:pt x="11" y="40"/>
                  </a:cubicBezTo>
                  <a:cubicBezTo>
                    <a:pt x="8" y="42"/>
                    <a:pt x="5" y="43"/>
                    <a:pt x="3" y="44"/>
                  </a:cubicBezTo>
                  <a:cubicBezTo>
                    <a:pt x="1" y="45"/>
                    <a:pt x="0" y="45"/>
                    <a:pt x="0" y="45"/>
                  </a:cubicBezTo>
                  <a:cubicBezTo>
                    <a:pt x="0" y="45"/>
                    <a:pt x="1" y="44"/>
                    <a:pt x="3" y="43"/>
                  </a:cubicBezTo>
                  <a:cubicBezTo>
                    <a:pt x="4" y="42"/>
                    <a:pt x="7" y="40"/>
                    <a:pt x="10" y="38"/>
                  </a:cubicBezTo>
                  <a:cubicBezTo>
                    <a:pt x="15" y="34"/>
                    <a:pt x="23" y="29"/>
                    <a:pt x="30" y="23"/>
                  </a:cubicBezTo>
                  <a:cubicBezTo>
                    <a:pt x="37" y="18"/>
                    <a:pt x="45" y="12"/>
                    <a:pt x="50" y="7"/>
                  </a:cubicBezTo>
                  <a:cubicBezTo>
                    <a:pt x="53" y="5"/>
                    <a:pt x="55" y="3"/>
                    <a:pt x="56" y="2"/>
                  </a:cubicBezTo>
                  <a:cubicBezTo>
                    <a:pt x="58" y="1"/>
                    <a:pt x="59" y="0"/>
                    <a:pt x="59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1" name="Freeform 702"/>
            <p:cNvSpPr/>
            <p:nvPr/>
          </p:nvSpPr>
          <p:spPr bwMode="auto">
            <a:xfrm>
              <a:off x="1849439" y="-919163"/>
              <a:ext cx="225425" cy="123825"/>
            </a:xfrm>
            <a:custGeom>
              <a:avLst/>
              <a:gdLst>
                <a:gd name="T0" fmla="*/ 53 w 53"/>
                <a:gd name="T1" fmla="*/ 0 h 29"/>
                <a:gd name="T2" fmla="*/ 50 w 53"/>
                <a:gd name="T3" fmla="*/ 1 h 29"/>
                <a:gd name="T4" fmla="*/ 44 w 53"/>
                <a:gd name="T5" fmla="*/ 4 h 29"/>
                <a:gd name="T6" fmla="*/ 25 w 53"/>
                <a:gd name="T7" fmla="*/ 13 h 29"/>
                <a:gd name="T8" fmla="*/ 17 w 53"/>
                <a:gd name="T9" fmla="*/ 20 h 29"/>
                <a:gd name="T10" fmla="*/ 9 w 53"/>
                <a:gd name="T11" fmla="*/ 27 h 29"/>
                <a:gd name="T12" fmla="*/ 2 w 53"/>
                <a:gd name="T13" fmla="*/ 29 h 29"/>
                <a:gd name="T14" fmla="*/ 0 w 53"/>
                <a:gd name="T15" fmla="*/ 29 h 29"/>
                <a:gd name="T16" fmla="*/ 0 w 53"/>
                <a:gd name="T17" fmla="*/ 29 h 29"/>
                <a:gd name="T18" fmla="*/ 2 w 53"/>
                <a:gd name="T19" fmla="*/ 29 h 29"/>
                <a:gd name="T20" fmla="*/ 8 w 53"/>
                <a:gd name="T21" fmla="*/ 25 h 29"/>
                <a:gd name="T22" fmla="*/ 15 w 53"/>
                <a:gd name="T23" fmla="*/ 18 h 29"/>
                <a:gd name="T24" fmla="*/ 23 w 53"/>
                <a:gd name="T25" fmla="*/ 10 h 29"/>
                <a:gd name="T26" fmla="*/ 43 w 53"/>
                <a:gd name="T27" fmla="*/ 2 h 29"/>
                <a:gd name="T28" fmla="*/ 50 w 53"/>
                <a:gd name="T29" fmla="*/ 1 h 29"/>
                <a:gd name="T30" fmla="*/ 53 w 53"/>
                <a:gd name="T3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3" h="29">
                  <a:moveTo>
                    <a:pt x="53" y="0"/>
                  </a:moveTo>
                  <a:cubicBezTo>
                    <a:pt x="53" y="0"/>
                    <a:pt x="52" y="1"/>
                    <a:pt x="50" y="1"/>
                  </a:cubicBezTo>
                  <a:cubicBezTo>
                    <a:pt x="49" y="2"/>
                    <a:pt x="46" y="3"/>
                    <a:pt x="44" y="4"/>
                  </a:cubicBezTo>
                  <a:cubicBezTo>
                    <a:pt x="38" y="6"/>
                    <a:pt x="31" y="9"/>
                    <a:pt x="25" y="13"/>
                  </a:cubicBezTo>
                  <a:cubicBezTo>
                    <a:pt x="22" y="15"/>
                    <a:pt x="19" y="18"/>
                    <a:pt x="17" y="20"/>
                  </a:cubicBezTo>
                  <a:cubicBezTo>
                    <a:pt x="14" y="23"/>
                    <a:pt x="12" y="25"/>
                    <a:pt x="9" y="27"/>
                  </a:cubicBezTo>
                  <a:cubicBezTo>
                    <a:pt x="6" y="28"/>
                    <a:pt x="4" y="29"/>
                    <a:pt x="2" y="29"/>
                  </a:cubicBezTo>
                  <a:cubicBezTo>
                    <a:pt x="1" y="29"/>
                    <a:pt x="1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2" y="29"/>
                  </a:cubicBezTo>
                  <a:cubicBezTo>
                    <a:pt x="4" y="28"/>
                    <a:pt x="6" y="27"/>
                    <a:pt x="8" y="25"/>
                  </a:cubicBezTo>
                  <a:cubicBezTo>
                    <a:pt x="10" y="23"/>
                    <a:pt x="12" y="21"/>
                    <a:pt x="15" y="18"/>
                  </a:cubicBezTo>
                  <a:cubicBezTo>
                    <a:pt x="17" y="16"/>
                    <a:pt x="20" y="13"/>
                    <a:pt x="23" y="10"/>
                  </a:cubicBezTo>
                  <a:cubicBezTo>
                    <a:pt x="30" y="6"/>
                    <a:pt x="37" y="3"/>
                    <a:pt x="43" y="2"/>
                  </a:cubicBezTo>
                  <a:cubicBezTo>
                    <a:pt x="46" y="1"/>
                    <a:pt x="48" y="1"/>
                    <a:pt x="50" y="1"/>
                  </a:cubicBezTo>
                  <a:cubicBezTo>
                    <a:pt x="52" y="0"/>
                    <a:pt x="53" y="0"/>
                    <a:pt x="53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2" name="Freeform 703"/>
            <p:cNvSpPr/>
            <p:nvPr/>
          </p:nvSpPr>
          <p:spPr bwMode="auto">
            <a:xfrm>
              <a:off x="1820864" y="-1216026"/>
              <a:ext cx="231775" cy="106363"/>
            </a:xfrm>
            <a:custGeom>
              <a:avLst/>
              <a:gdLst>
                <a:gd name="T0" fmla="*/ 0 w 55"/>
                <a:gd name="T1" fmla="*/ 1 h 25"/>
                <a:gd name="T2" fmla="*/ 1 w 55"/>
                <a:gd name="T3" fmla="*/ 0 h 25"/>
                <a:gd name="T4" fmla="*/ 3 w 55"/>
                <a:gd name="T5" fmla="*/ 0 h 25"/>
                <a:gd name="T6" fmla="*/ 10 w 55"/>
                <a:gd name="T7" fmla="*/ 1 h 25"/>
                <a:gd name="T8" fmla="*/ 19 w 55"/>
                <a:gd name="T9" fmla="*/ 4 h 25"/>
                <a:gd name="T10" fmla="*/ 29 w 55"/>
                <a:gd name="T11" fmla="*/ 9 h 25"/>
                <a:gd name="T12" fmla="*/ 47 w 55"/>
                <a:gd name="T13" fmla="*/ 20 h 25"/>
                <a:gd name="T14" fmla="*/ 53 w 55"/>
                <a:gd name="T15" fmla="*/ 23 h 25"/>
                <a:gd name="T16" fmla="*/ 55 w 55"/>
                <a:gd name="T17" fmla="*/ 25 h 25"/>
                <a:gd name="T18" fmla="*/ 53 w 55"/>
                <a:gd name="T19" fmla="*/ 24 h 25"/>
                <a:gd name="T20" fmla="*/ 47 w 55"/>
                <a:gd name="T21" fmla="*/ 21 h 25"/>
                <a:gd name="T22" fmla="*/ 28 w 55"/>
                <a:gd name="T23" fmla="*/ 12 h 25"/>
                <a:gd name="T24" fmla="*/ 18 w 55"/>
                <a:gd name="T25" fmla="*/ 7 h 25"/>
                <a:gd name="T26" fmla="*/ 9 w 55"/>
                <a:gd name="T27" fmla="*/ 2 h 25"/>
                <a:gd name="T28" fmla="*/ 3 w 55"/>
                <a:gd name="T29" fmla="*/ 1 h 25"/>
                <a:gd name="T30" fmla="*/ 0 w 55"/>
                <a:gd name="T31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25">
                  <a:moveTo>
                    <a:pt x="0" y="1"/>
                  </a:move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5" y="0"/>
                    <a:pt x="7" y="0"/>
                    <a:pt x="10" y="1"/>
                  </a:cubicBezTo>
                  <a:cubicBezTo>
                    <a:pt x="13" y="1"/>
                    <a:pt x="16" y="3"/>
                    <a:pt x="19" y="4"/>
                  </a:cubicBezTo>
                  <a:cubicBezTo>
                    <a:pt x="22" y="6"/>
                    <a:pt x="26" y="8"/>
                    <a:pt x="29" y="9"/>
                  </a:cubicBezTo>
                  <a:cubicBezTo>
                    <a:pt x="36" y="13"/>
                    <a:pt x="43" y="17"/>
                    <a:pt x="47" y="20"/>
                  </a:cubicBezTo>
                  <a:cubicBezTo>
                    <a:pt x="50" y="21"/>
                    <a:pt x="52" y="23"/>
                    <a:pt x="53" y="23"/>
                  </a:cubicBezTo>
                  <a:cubicBezTo>
                    <a:pt x="55" y="24"/>
                    <a:pt x="55" y="25"/>
                    <a:pt x="55" y="25"/>
                  </a:cubicBezTo>
                  <a:cubicBezTo>
                    <a:pt x="55" y="25"/>
                    <a:pt x="54" y="25"/>
                    <a:pt x="53" y="24"/>
                  </a:cubicBezTo>
                  <a:cubicBezTo>
                    <a:pt x="51" y="23"/>
                    <a:pt x="49" y="22"/>
                    <a:pt x="47" y="21"/>
                  </a:cubicBezTo>
                  <a:cubicBezTo>
                    <a:pt x="41" y="19"/>
                    <a:pt x="34" y="16"/>
                    <a:pt x="28" y="12"/>
                  </a:cubicBezTo>
                  <a:cubicBezTo>
                    <a:pt x="24" y="10"/>
                    <a:pt x="21" y="9"/>
                    <a:pt x="18" y="7"/>
                  </a:cubicBezTo>
                  <a:cubicBezTo>
                    <a:pt x="15" y="5"/>
                    <a:pt x="12" y="3"/>
                    <a:pt x="9" y="2"/>
                  </a:cubicBezTo>
                  <a:cubicBezTo>
                    <a:pt x="7" y="1"/>
                    <a:pt x="5" y="1"/>
                    <a:pt x="3" y="1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3" name="Freeform 704"/>
            <p:cNvSpPr/>
            <p:nvPr/>
          </p:nvSpPr>
          <p:spPr bwMode="auto">
            <a:xfrm>
              <a:off x="2295526" y="-1122363"/>
              <a:ext cx="33338" cy="34925"/>
            </a:xfrm>
            <a:custGeom>
              <a:avLst/>
              <a:gdLst>
                <a:gd name="T0" fmla="*/ 1 w 8"/>
                <a:gd name="T1" fmla="*/ 1 h 8"/>
                <a:gd name="T2" fmla="*/ 2 w 8"/>
                <a:gd name="T3" fmla="*/ 6 h 8"/>
                <a:gd name="T4" fmla="*/ 7 w 8"/>
                <a:gd name="T5" fmla="*/ 7 h 8"/>
                <a:gd name="T6" fmla="*/ 1 w 8"/>
                <a:gd name="T7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1" y="1"/>
                  </a:moveTo>
                  <a:cubicBezTo>
                    <a:pt x="1" y="2"/>
                    <a:pt x="0" y="4"/>
                    <a:pt x="2" y="6"/>
                  </a:cubicBezTo>
                  <a:cubicBezTo>
                    <a:pt x="4" y="8"/>
                    <a:pt x="7" y="8"/>
                    <a:pt x="7" y="7"/>
                  </a:cubicBezTo>
                  <a:cubicBezTo>
                    <a:pt x="8" y="5"/>
                    <a:pt x="3" y="0"/>
                    <a:pt x="1" y="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4" name="Freeform 705"/>
            <p:cNvSpPr/>
            <p:nvPr/>
          </p:nvSpPr>
          <p:spPr bwMode="auto">
            <a:xfrm>
              <a:off x="2163764" y="-1016001"/>
              <a:ext cx="25400" cy="25400"/>
            </a:xfrm>
            <a:custGeom>
              <a:avLst/>
              <a:gdLst>
                <a:gd name="T0" fmla="*/ 1 w 6"/>
                <a:gd name="T1" fmla="*/ 1 h 6"/>
                <a:gd name="T2" fmla="*/ 1 w 6"/>
                <a:gd name="T3" fmla="*/ 5 h 6"/>
                <a:gd name="T4" fmla="*/ 6 w 6"/>
                <a:gd name="T5" fmla="*/ 5 h 6"/>
                <a:gd name="T6" fmla="*/ 1 w 6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1" y="1"/>
                  </a:moveTo>
                  <a:cubicBezTo>
                    <a:pt x="0" y="1"/>
                    <a:pt x="0" y="3"/>
                    <a:pt x="1" y="5"/>
                  </a:cubicBezTo>
                  <a:cubicBezTo>
                    <a:pt x="3" y="6"/>
                    <a:pt x="5" y="6"/>
                    <a:pt x="6" y="5"/>
                  </a:cubicBezTo>
                  <a:cubicBezTo>
                    <a:pt x="6" y="4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5" name="Freeform 706"/>
            <p:cNvSpPr/>
            <p:nvPr/>
          </p:nvSpPr>
          <p:spPr bwMode="auto">
            <a:xfrm>
              <a:off x="2214564" y="-1041401"/>
              <a:ext cx="30163" cy="25400"/>
            </a:xfrm>
            <a:custGeom>
              <a:avLst/>
              <a:gdLst>
                <a:gd name="T0" fmla="*/ 0 w 7"/>
                <a:gd name="T1" fmla="*/ 4 h 6"/>
                <a:gd name="T2" fmla="*/ 4 w 7"/>
                <a:gd name="T3" fmla="*/ 6 h 6"/>
                <a:gd name="T4" fmla="*/ 6 w 7"/>
                <a:gd name="T5" fmla="*/ 4 h 6"/>
                <a:gd name="T6" fmla="*/ 6 w 7"/>
                <a:gd name="T7" fmla="*/ 1 h 6"/>
                <a:gd name="T8" fmla="*/ 0 w 7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0" y="4"/>
                  </a:moveTo>
                  <a:cubicBezTo>
                    <a:pt x="0" y="5"/>
                    <a:pt x="2" y="6"/>
                    <a:pt x="4" y="6"/>
                  </a:cubicBezTo>
                  <a:cubicBezTo>
                    <a:pt x="5" y="6"/>
                    <a:pt x="6" y="4"/>
                    <a:pt x="6" y="4"/>
                  </a:cubicBezTo>
                  <a:cubicBezTo>
                    <a:pt x="6" y="4"/>
                    <a:pt x="7" y="2"/>
                    <a:pt x="6" y="1"/>
                  </a:cubicBezTo>
                  <a:cubicBezTo>
                    <a:pt x="5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6" name="Freeform 707"/>
            <p:cNvSpPr/>
            <p:nvPr/>
          </p:nvSpPr>
          <p:spPr bwMode="auto">
            <a:xfrm>
              <a:off x="2273301" y="-935038"/>
              <a:ext cx="38100" cy="28575"/>
            </a:xfrm>
            <a:custGeom>
              <a:avLst/>
              <a:gdLst>
                <a:gd name="T0" fmla="*/ 8 w 9"/>
                <a:gd name="T1" fmla="*/ 6 h 7"/>
                <a:gd name="T2" fmla="*/ 1 w 9"/>
                <a:gd name="T3" fmla="*/ 3 h 7"/>
                <a:gd name="T4" fmla="*/ 3 w 9"/>
                <a:gd name="T5" fmla="*/ 1 h 7"/>
                <a:gd name="T6" fmla="*/ 6 w 9"/>
                <a:gd name="T7" fmla="*/ 1 h 7"/>
                <a:gd name="T8" fmla="*/ 8 w 9"/>
                <a:gd name="T9" fmla="*/ 3 h 7"/>
                <a:gd name="T10" fmla="*/ 8 w 9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7">
                  <a:moveTo>
                    <a:pt x="8" y="6"/>
                  </a:moveTo>
                  <a:cubicBezTo>
                    <a:pt x="7" y="7"/>
                    <a:pt x="1" y="5"/>
                    <a:pt x="1" y="3"/>
                  </a:cubicBezTo>
                  <a:cubicBezTo>
                    <a:pt x="0" y="2"/>
                    <a:pt x="2" y="1"/>
                    <a:pt x="3" y="1"/>
                  </a:cubicBezTo>
                  <a:cubicBezTo>
                    <a:pt x="3" y="1"/>
                    <a:pt x="4" y="0"/>
                    <a:pt x="6" y="1"/>
                  </a:cubicBezTo>
                  <a:cubicBezTo>
                    <a:pt x="7" y="1"/>
                    <a:pt x="7" y="2"/>
                    <a:pt x="8" y="3"/>
                  </a:cubicBezTo>
                  <a:cubicBezTo>
                    <a:pt x="8" y="4"/>
                    <a:pt x="9" y="5"/>
                    <a:pt x="8" y="6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7" name="Freeform 708"/>
            <p:cNvSpPr/>
            <p:nvPr/>
          </p:nvSpPr>
          <p:spPr bwMode="auto">
            <a:xfrm>
              <a:off x="2346326" y="-969963"/>
              <a:ext cx="20638" cy="17463"/>
            </a:xfrm>
            <a:custGeom>
              <a:avLst/>
              <a:gdLst>
                <a:gd name="T0" fmla="*/ 0 w 5"/>
                <a:gd name="T1" fmla="*/ 1 h 4"/>
                <a:gd name="T2" fmla="*/ 4 w 5"/>
                <a:gd name="T3" fmla="*/ 3 h 4"/>
                <a:gd name="T4" fmla="*/ 4 w 5"/>
                <a:gd name="T5" fmla="*/ 2 h 4"/>
                <a:gd name="T6" fmla="*/ 0 w 5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0" y="1"/>
                  </a:moveTo>
                  <a:cubicBezTo>
                    <a:pt x="0" y="2"/>
                    <a:pt x="2" y="4"/>
                    <a:pt x="4" y="3"/>
                  </a:cubicBezTo>
                  <a:cubicBezTo>
                    <a:pt x="4" y="3"/>
                    <a:pt x="5" y="2"/>
                    <a:pt x="4" y="2"/>
                  </a:cubicBezTo>
                  <a:cubicBezTo>
                    <a:pt x="4" y="0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8" name="Freeform 709"/>
            <p:cNvSpPr/>
            <p:nvPr/>
          </p:nvSpPr>
          <p:spPr bwMode="auto">
            <a:xfrm>
              <a:off x="2133601" y="-965201"/>
              <a:ext cx="17463" cy="20638"/>
            </a:xfrm>
            <a:custGeom>
              <a:avLst/>
              <a:gdLst>
                <a:gd name="T0" fmla="*/ 0 w 4"/>
                <a:gd name="T1" fmla="*/ 2 h 5"/>
                <a:gd name="T2" fmla="*/ 2 w 4"/>
                <a:gd name="T3" fmla="*/ 1 h 5"/>
                <a:gd name="T4" fmla="*/ 4 w 4"/>
                <a:gd name="T5" fmla="*/ 2 h 5"/>
                <a:gd name="T6" fmla="*/ 3 w 4"/>
                <a:gd name="T7" fmla="*/ 4 h 5"/>
                <a:gd name="T8" fmla="*/ 0 w 4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2"/>
                  </a:moveTo>
                  <a:cubicBezTo>
                    <a:pt x="0" y="1"/>
                    <a:pt x="1" y="0"/>
                    <a:pt x="2" y="1"/>
                  </a:cubicBezTo>
                  <a:cubicBezTo>
                    <a:pt x="3" y="1"/>
                    <a:pt x="4" y="1"/>
                    <a:pt x="4" y="2"/>
                  </a:cubicBezTo>
                  <a:cubicBezTo>
                    <a:pt x="4" y="3"/>
                    <a:pt x="4" y="4"/>
                    <a:pt x="3" y="4"/>
                  </a:cubicBezTo>
                  <a:cubicBezTo>
                    <a:pt x="2" y="5"/>
                    <a:pt x="0" y="4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9" name="Freeform 710"/>
            <p:cNvSpPr/>
            <p:nvPr/>
          </p:nvSpPr>
          <p:spPr bwMode="auto">
            <a:xfrm>
              <a:off x="2103439" y="-1049338"/>
              <a:ext cx="22225" cy="25400"/>
            </a:xfrm>
            <a:custGeom>
              <a:avLst/>
              <a:gdLst>
                <a:gd name="T0" fmla="*/ 0 w 5"/>
                <a:gd name="T1" fmla="*/ 4 h 6"/>
                <a:gd name="T2" fmla="*/ 4 w 5"/>
                <a:gd name="T3" fmla="*/ 5 h 6"/>
                <a:gd name="T4" fmla="*/ 4 w 5"/>
                <a:gd name="T5" fmla="*/ 1 h 6"/>
                <a:gd name="T6" fmla="*/ 2 w 5"/>
                <a:gd name="T7" fmla="*/ 0 h 6"/>
                <a:gd name="T8" fmla="*/ 0 w 5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0" y="4"/>
                  </a:moveTo>
                  <a:cubicBezTo>
                    <a:pt x="1" y="5"/>
                    <a:pt x="3" y="6"/>
                    <a:pt x="4" y="5"/>
                  </a:cubicBezTo>
                  <a:cubicBezTo>
                    <a:pt x="5" y="4"/>
                    <a:pt x="5" y="2"/>
                    <a:pt x="4" y="1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0" name="Freeform 711"/>
            <p:cNvSpPr/>
            <p:nvPr/>
          </p:nvSpPr>
          <p:spPr bwMode="auto">
            <a:xfrm>
              <a:off x="2219326" y="-939801"/>
              <a:ext cx="25400" cy="25400"/>
            </a:xfrm>
            <a:custGeom>
              <a:avLst/>
              <a:gdLst>
                <a:gd name="T0" fmla="*/ 1 w 6"/>
                <a:gd name="T1" fmla="*/ 4 h 6"/>
                <a:gd name="T2" fmla="*/ 5 w 6"/>
                <a:gd name="T3" fmla="*/ 5 h 6"/>
                <a:gd name="T4" fmla="*/ 4 w 6"/>
                <a:gd name="T5" fmla="*/ 2 h 6"/>
                <a:gd name="T6" fmla="*/ 3 w 6"/>
                <a:gd name="T7" fmla="*/ 0 h 6"/>
                <a:gd name="T8" fmla="*/ 1 w 6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1" y="4"/>
                  </a:moveTo>
                  <a:cubicBezTo>
                    <a:pt x="2" y="6"/>
                    <a:pt x="4" y="6"/>
                    <a:pt x="5" y="5"/>
                  </a:cubicBezTo>
                  <a:cubicBezTo>
                    <a:pt x="6" y="5"/>
                    <a:pt x="5" y="3"/>
                    <a:pt x="4" y="2"/>
                  </a:cubicBezTo>
                  <a:cubicBezTo>
                    <a:pt x="4" y="1"/>
                    <a:pt x="4" y="0"/>
                    <a:pt x="3" y="0"/>
                  </a:cubicBezTo>
                  <a:cubicBezTo>
                    <a:pt x="2" y="1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1" name="Freeform 712"/>
            <p:cNvSpPr/>
            <p:nvPr/>
          </p:nvSpPr>
          <p:spPr bwMode="auto">
            <a:xfrm>
              <a:off x="2265364" y="-1008063"/>
              <a:ext cx="20638" cy="25400"/>
            </a:xfrm>
            <a:custGeom>
              <a:avLst/>
              <a:gdLst>
                <a:gd name="T0" fmla="*/ 0 w 5"/>
                <a:gd name="T1" fmla="*/ 4 h 6"/>
                <a:gd name="T2" fmla="*/ 4 w 5"/>
                <a:gd name="T3" fmla="*/ 5 h 6"/>
                <a:gd name="T4" fmla="*/ 4 w 5"/>
                <a:gd name="T5" fmla="*/ 2 h 6"/>
                <a:gd name="T6" fmla="*/ 2 w 5"/>
                <a:gd name="T7" fmla="*/ 0 h 6"/>
                <a:gd name="T8" fmla="*/ 0 w 5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0" y="4"/>
                  </a:moveTo>
                  <a:cubicBezTo>
                    <a:pt x="1" y="6"/>
                    <a:pt x="3" y="6"/>
                    <a:pt x="4" y="5"/>
                  </a:cubicBezTo>
                  <a:cubicBezTo>
                    <a:pt x="5" y="5"/>
                    <a:pt x="5" y="3"/>
                    <a:pt x="4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2" name="Freeform 713"/>
            <p:cNvSpPr/>
            <p:nvPr/>
          </p:nvSpPr>
          <p:spPr bwMode="auto">
            <a:xfrm>
              <a:off x="2311401" y="-1008063"/>
              <a:ext cx="25400" cy="25400"/>
            </a:xfrm>
            <a:custGeom>
              <a:avLst/>
              <a:gdLst>
                <a:gd name="T0" fmla="*/ 1 w 6"/>
                <a:gd name="T1" fmla="*/ 4 h 6"/>
                <a:gd name="T2" fmla="*/ 5 w 6"/>
                <a:gd name="T3" fmla="*/ 5 h 6"/>
                <a:gd name="T4" fmla="*/ 5 w 6"/>
                <a:gd name="T5" fmla="*/ 1 h 6"/>
                <a:gd name="T6" fmla="*/ 3 w 6"/>
                <a:gd name="T7" fmla="*/ 0 h 6"/>
                <a:gd name="T8" fmla="*/ 1 w 6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1" y="4"/>
                  </a:moveTo>
                  <a:cubicBezTo>
                    <a:pt x="2" y="5"/>
                    <a:pt x="4" y="6"/>
                    <a:pt x="5" y="5"/>
                  </a:cubicBezTo>
                  <a:cubicBezTo>
                    <a:pt x="6" y="4"/>
                    <a:pt x="5" y="2"/>
                    <a:pt x="5" y="1"/>
                  </a:cubicBezTo>
                  <a:cubicBezTo>
                    <a:pt x="4" y="1"/>
                    <a:pt x="4" y="0"/>
                    <a:pt x="3" y="0"/>
                  </a:cubicBezTo>
                  <a:cubicBezTo>
                    <a:pt x="2" y="0"/>
                    <a:pt x="0" y="2"/>
                    <a:pt x="1" y="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3" name="Freeform 714"/>
            <p:cNvSpPr/>
            <p:nvPr/>
          </p:nvSpPr>
          <p:spPr bwMode="auto">
            <a:xfrm>
              <a:off x="2163764" y="-1079501"/>
              <a:ext cx="15875" cy="20638"/>
            </a:xfrm>
            <a:custGeom>
              <a:avLst/>
              <a:gdLst>
                <a:gd name="T0" fmla="*/ 0 w 4"/>
                <a:gd name="T1" fmla="*/ 4 h 5"/>
                <a:gd name="T2" fmla="*/ 4 w 4"/>
                <a:gd name="T3" fmla="*/ 2 h 5"/>
                <a:gd name="T4" fmla="*/ 2 w 4"/>
                <a:gd name="T5" fmla="*/ 0 h 5"/>
                <a:gd name="T6" fmla="*/ 0 w 4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5">
                  <a:moveTo>
                    <a:pt x="0" y="4"/>
                  </a:moveTo>
                  <a:cubicBezTo>
                    <a:pt x="1" y="5"/>
                    <a:pt x="4" y="4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4" name="Freeform 715"/>
            <p:cNvSpPr/>
            <p:nvPr/>
          </p:nvSpPr>
          <p:spPr bwMode="auto">
            <a:xfrm>
              <a:off x="2244726" y="-1084263"/>
              <a:ext cx="25400" cy="30163"/>
            </a:xfrm>
            <a:custGeom>
              <a:avLst/>
              <a:gdLst>
                <a:gd name="T0" fmla="*/ 1 w 6"/>
                <a:gd name="T1" fmla="*/ 6 h 7"/>
                <a:gd name="T2" fmla="*/ 6 w 6"/>
                <a:gd name="T3" fmla="*/ 4 h 7"/>
                <a:gd name="T4" fmla="*/ 4 w 6"/>
                <a:gd name="T5" fmla="*/ 1 h 7"/>
                <a:gd name="T6" fmla="*/ 1 w 6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1" y="6"/>
                  </a:moveTo>
                  <a:cubicBezTo>
                    <a:pt x="2" y="7"/>
                    <a:pt x="6" y="6"/>
                    <a:pt x="6" y="4"/>
                  </a:cubicBezTo>
                  <a:cubicBezTo>
                    <a:pt x="6" y="2"/>
                    <a:pt x="5" y="1"/>
                    <a:pt x="4" y="1"/>
                  </a:cubicBezTo>
                  <a:cubicBezTo>
                    <a:pt x="2" y="0"/>
                    <a:pt x="0" y="5"/>
                    <a:pt x="1" y="6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5" name="Freeform 716"/>
            <p:cNvSpPr/>
            <p:nvPr/>
          </p:nvSpPr>
          <p:spPr bwMode="auto">
            <a:xfrm>
              <a:off x="2214564" y="-1147763"/>
              <a:ext cx="20638" cy="25400"/>
            </a:xfrm>
            <a:custGeom>
              <a:avLst/>
              <a:gdLst>
                <a:gd name="T0" fmla="*/ 0 w 5"/>
                <a:gd name="T1" fmla="*/ 4 h 6"/>
                <a:gd name="T2" fmla="*/ 4 w 5"/>
                <a:gd name="T3" fmla="*/ 6 h 6"/>
                <a:gd name="T4" fmla="*/ 5 w 5"/>
                <a:gd name="T5" fmla="*/ 3 h 6"/>
                <a:gd name="T6" fmla="*/ 5 w 5"/>
                <a:gd name="T7" fmla="*/ 1 h 6"/>
                <a:gd name="T8" fmla="*/ 0 w 5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0" y="4"/>
                  </a:moveTo>
                  <a:cubicBezTo>
                    <a:pt x="0" y="5"/>
                    <a:pt x="2" y="6"/>
                    <a:pt x="4" y="6"/>
                  </a:cubicBezTo>
                  <a:cubicBezTo>
                    <a:pt x="4" y="6"/>
                    <a:pt x="4" y="5"/>
                    <a:pt x="5" y="3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4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6" name="Freeform 717"/>
            <p:cNvSpPr/>
            <p:nvPr/>
          </p:nvSpPr>
          <p:spPr bwMode="auto">
            <a:xfrm>
              <a:off x="2138364" y="-1135063"/>
              <a:ext cx="25400" cy="25400"/>
            </a:xfrm>
            <a:custGeom>
              <a:avLst/>
              <a:gdLst>
                <a:gd name="T0" fmla="*/ 1 w 6"/>
                <a:gd name="T1" fmla="*/ 3 h 6"/>
                <a:gd name="T2" fmla="*/ 4 w 6"/>
                <a:gd name="T3" fmla="*/ 5 h 6"/>
                <a:gd name="T4" fmla="*/ 5 w 6"/>
                <a:gd name="T5" fmla="*/ 3 h 6"/>
                <a:gd name="T6" fmla="*/ 6 w 6"/>
                <a:gd name="T7" fmla="*/ 1 h 6"/>
                <a:gd name="T8" fmla="*/ 1 w 6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1" y="3"/>
                  </a:moveTo>
                  <a:cubicBezTo>
                    <a:pt x="1" y="5"/>
                    <a:pt x="3" y="6"/>
                    <a:pt x="4" y="5"/>
                  </a:cubicBezTo>
                  <a:cubicBezTo>
                    <a:pt x="5" y="5"/>
                    <a:pt x="5" y="4"/>
                    <a:pt x="5" y="3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5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7" name="Freeform 718"/>
            <p:cNvSpPr/>
            <p:nvPr/>
          </p:nvSpPr>
          <p:spPr bwMode="auto">
            <a:xfrm>
              <a:off x="2324101" y="-1062038"/>
              <a:ext cx="25400" cy="28575"/>
            </a:xfrm>
            <a:custGeom>
              <a:avLst/>
              <a:gdLst>
                <a:gd name="T0" fmla="*/ 1 w 6"/>
                <a:gd name="T1" fmla="*/ 5 h 7"/>
                <a:gd name="T2" fmla="*/ 4 w 6"/>
                <a:gd name="T3" fmla="*/ 6 h 7"/>
                <a:gd name="T4" fmla="*/ 5 w 6"/>
                <a:gd name="T5" fmla="*/ 5 h 7"/>
                <a:gd name="T6" fmla="*/ 5 w 6"/>
                <a:gd name="T7" fmla="*/ 3 h 7"/>
                <a:gd name="T8" fmla="*/ 4 w 6"/>
                <a:gd name="T9" fmla="*/ 1 h 7"/>
                <a:gd name="T10" fmla="*/ 1 w 6"/>
                <a:gd name="T1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1" y="5"/>
                  </a:moveTo>
                  <a:cubicBezTo>
                    <a:pt x="1" y="6"/>
                    <a:pt x="3" y="7"/>
                    <a:pt x="4" y="6"/>
                  </a:cubicBezTo>
                  <a:cubicBezTo>
                    <a:pt x="5" y="6"/>
                    <a:pt x="5" y="5"/>
                    <a:pt x="5" y="5"/>
                  </a:cubicBezTo>
                  <a:cubicBezTo>
                    <a:pt x="6" y="4"/>
                    <a:pt x="6" y="3"/>
                    <a:pt x="5" y="3"/>
                  </a:cubicBezTo>
                  <a:cubicBezTo>
                    <a:pt x="5" y="2"/>
                    <a:pt x="5" y="1"/>
                    <a:pt x="4" y="1"/>
                  </a:cubicBezTo>
                  <a:cubicBezTo>
                    <a:pt x="3" y="0"/>
                    <a:pt x="0" y="3"/>
                    <a:pt x="1" y="5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8" name="Freeform 719"/>
            <p:cNvSpPr/>
            <p:nvPr/>
          </p:nvSpPr>
          <p:spPr bwMode="auto">
            <a:xfrm>
              <a:off x="2179639" y="-960438"/>
              <a:ext cx="22225" cy="25400"/>
            </a:xfrm>
            <a:custGeom>
              <a:avLst/>
              <a:gdLst>
                <a:gd name="T0" fmla="*/ 1 w 5"/>
                <a:gd name="T1" fmla="*/ 4 h 6"/>
                <a:gd name="T2" fmla="*/ 4 w 5"/>
                <a:gd name="T3" fmla="*/ 6 h 6"/>
                <a:gd name="T4" fmla="*/ 5 w 5"/>
                <a:gd name="T5" fmla="*/ 5 h 6"/>
                <a:gd name="T6" fmla="*/ 5 w 5"/>
                <a:gd name="T7" fmla="*/ 3 h 6"/>
                <a:gd name="T8" fmla="*/ 4 w 5"/>
                <a:gd name="T9" fmla="*/ 1 h 6"/>
                <a:gd name="T10" fmla="*/ 1 w 5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6">
                  <a:moveTo>
                    <a:pt x="1" y="4"/>
                  </a:moveTo>
                  <a:cubicBezTo>
                    <a:pt x="1" y="5"/>
                    <a:pt x="3" y="6"/>
                    <a:pt x="4" y="6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4"/>
                    <a:pt x="5" y="3"/>
                    <a:pt x="5" y="3"/>
                  </a:cubicBezTo>
                  <a:cubicBezTo>
                    <a:pt x="5" y="2"/>
                    <a:pt x="4" y="1"/>
                    <a:pt x="4" y="1"/>
                  </a:cubicBezTo>
                  <a:cubicBezTo>
                    <a:pt x="3" y="0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9" name="Freeform 720"/>
            <p:cNvSpPr/>
            <p:nvPr/>
          </p:nvSpPr>
          <p:spPr bwMode="auto">
            <a:xfrm>
              <a:off x="2057401" y="-2173288"/>
              <a:ext cx="741363" cy="674688"/>
            </a:xfrm>
            <a:custGeom>
              <a:avLst/>
              <a:gdLst>
                <a:gd name="T0" fmla="*/ 32 w 175"/>
                <a:gd name="T1" fmla="*/ 20 h 159"/>
                <a:gd name="T2" fmla="*/ 68 w 175"/>
                <a:gd name="T3" fmla="*/ 17 h 159"/>
                <a:gd name="T4" fmla="*/ 116 w 175"/>
                <a:gd name="T5" fmla="*/ 5 h 159"/>
                <a:gd name="T6" fmla="*/ 143 w 175"/>
                <a:gd name="T7" fmla="*/ 38 h 159"/>
                <a:gd name="T8" fmla="*/ 168 w 175"/>
                <a:gd name="T9" fmla="*/ 51 h 159"/>
                <a:gd name="T10" fmla="*/ 159 w 175"/>
                <a:gd name="T11" fmla="*/ 102 h 159"/>
                <a:gd name="T12" fmla="*/ 160 w 175"/>
                <a:gd name="T13" fmla="*/ 124 h 159"/>
                <a:gd name="T14" fmla="*/ 116 w 175"/>
                <a:gd name="T15" fmla="*/ 138 h 159"/>
                <a:gd name="T16" fmla="*/ 93 w 175"/>
                <a:gd name="T17" fmla="*/ 158 h 159"/>
                <a:gd name="T18" fmla="*/ 56 w 175"/>
                <a:gd name="T19" fmla="*/ 137 h 159"/>
                <a:gd name="T20" fmla="*/ 26 w 175"/>
                <a:gd name="T21" fmla="*/ 132 h 159"/>
                <a:gd name="T22" fmla="*/ 22 w 175"/>
                <a:gd name="T23" fmla="*/ 90 h 159"/>
                <a:gd name="T24" fmla="*/ 1 w 175"/>
                <a:gd name="T25" fmla="*/ 66 h 159"/>
                <a:gd name="T26" fmla="*/ 27 w 175"/>
                <a:gd name="T27" fmla="*/ 48 h 159"/>
                <a:gd name="T28" fmla="*/ 32 w 175"/>
                <a:gd name="T29" fmla="*/ 2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5" h="159">
                  <a:moveTo>
                    <a:pt x="32" y="20"/>
                  </a:moveTo>
                  <a:cubicBezTo>
                    <a:pt x="38" y="13"/>
                    <a:pt x="48" y="19"/>
                    <a:pt x="68" y="17"/>
                  </a:cubicBezTo>
                  <a:cubicBezTo>
                    <a:pt x="97" y="14"/>
                    <a:pt x="103" y="0"/>
                    <a:pt x="116" y="5"/>
                  </a:cubicBezTo>
                  <a:cubicBezTo>
                    <a:pt x="129" y="10"/>
                    <a:pt x="125" y="25"/>
                    <a:pt x="143" y="38"/>
                  </a:cubicBezTo>
                  <a:cubicBezTo>
                    <a:pt x="157" y="48"/>
                    <a:pt x="164" y="44"/>
                    <a:pt x="168" y="51"/>
                  </a:cubicBezTo>
                  <a:cubicBezTo>
                    <a:pt x="175" y="62"/>
                    <a:pt x="161" y="74"/>
                    <a:pt x="159" y="102"/>
                  </a:cubicBezTo>
                  <a:cubicBezTo>
                    <a:pt x="158" y="116"/>
                    <a:pt x="164" y="119"/>
                    <a:pt x="160" y="124"/>
                  </a:cubicBezTo>
                  <a:cubicBezTo>
                    <a:pt x="153" y="135"/>
                    <a:pt x="135" y="126"/>
                    <a:pt x="116" y="138"/>
                  </a:cubicBezTo>
                  <a:cubicBezTo>
                    <a:pt x="102" y="147"/>
                    <a:pt x="103" y="157"/>
                    <a:pt x="93" y="158"/>
                  </a:cubicBezTo>
                  <a:cubicBezTo>
                    <a:pt x="81" y="159"/>
                    <a:pt x="77" y="143"/>
                    <a:pt x="56" y="137"/>
                  </a:cubicBezTo>
                  <a:cubicBezTo>
                    <a:pt x="39" y="132"/>
                    <a:pt x="32" y="138"/>
                    <a:pt x="26" y="132"/>
                  </a:cubicBezTo>
                  <a:cubicBezTo>
                    <a:pt x="16" y="123"/>
                    <a:pt x="31" y="108"/>
                    <a:pt x="22" y="90"/>
                  </a:cubicBezTo>
                  <a:cubicBezTo>
                    <a:pt x="14" y="75"/>
                    <a:pt x="0" y="73"/>
                    <a:pt x="1" y="66"/>
                  </a:cubicBezTo>
                  <a:cubicBezTo>
                    <a:pt x="3" y="58"/>
                    <a:pt x="19" y="60"/>
                    <a:pt x="27" y="48"/>
                  </a:cubicBezTo>
                  <a:cubicBezTo>
                    <a:pt x="34" y="37"/>
                    <a:pt x="25" y="27"/>
                    <a:pt x="32" y="20"/>
                  </a:cubicBezTo>
                  <a:close/>
                </a:path>
              </a:pathLst>
            </a:custGeom>
            <a:solidFill>
              <a:srgbClr val="F0B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0" name="Freeform 721"/>
            <p:cNvSpPr/>
            <p:nvPr/>
          </p:nvSpPr>
          <p:spPr bwMode="auto">
            <a:xfrm>
              <a:off x="2303464" y="-1931988"/>
              <a:ext cx="233363" cy="195263"/>
            </a:xfrm>
            <a:custGeom>
              <a:avLst/>
              <a:gdLst>
                <a:gd name="T0" fmla="*/ 13 w 55"/>
                <a:gd name="T1" fmla="*/ 38 h 46"/>
                <a:gd name="T2" fmla="*/ 38 w 55"/>
                <a:gd name="T3" fmla="*/ 43 h 46"/>
                <a:gd name="T4" fmla="*/ 53 w 55"/>
                <a:gd name="T5" fmla="*/ 22 h 46"/>
                <a:gd name="T6" fmla="*/ 23 w 55"/>
                <a:gd name="T7" fmla="*/ 5 h 46"/>
                <a:gd name="T8" fmla="*/ 13 w 55"/>
                <a:gd name="T9" fmla="*/ 3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46">
                  <a:moveTo>
                    <a:pt x="13" y="38"/>
                  </a:moveTo>
                  <a:cubicBezTo>
                    <a:pt x="19" y="44"/>
                    <a:pt x="30" y="46"/>
                    <a:pt x="38" y="43"/>
                  </a:cubicBezTo>
                  <a:cubicBezTo>
                    <a:pt x="47" y="39"/>
                    <a:pt x="53" y="31"/>
                    <a:pt x="53" y="22"/>
                  </a:cubicBezTo>
                  <a:cubicBezTo>
                    <a:pt x="55" y="7"/>
                    <a:pt x="36" y="0"/>
                    <a:pt x="23" y="5"/>
                  </a:cubicBezTo>
                  <a:cubicBezTo>
                    <a:pt x="9" y="10"/>
                    <a:pt x="0" y="26"/>
                    <a:pt x="13" y="38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1" name="Freeform 722"/>
            <p:cNvSpPr/>
            <p:nvPr/>
          </p:nvSpPr>
          <p:spPr bwMode="auto">
            <a:xfrm>
              <a:off x="2473326" y="-2122488"/>
              <a:ext cx="53975" cy="187325"/>
            </a:xfrm>
            <a:custGeom>
              <a:avLst/>
              <a:gdLst>
                <a:gd name="T0" fmla="*/ 0 w 13"/>
                <a:gd name="T1" fmla="*/ 44 h 44"/>
                <a:gd name="T2" fmla="*/ 0 w 13"/>
                <a:gd name="T3" fmla="*/ 42 h 44"/>
                <a:gd name="T4" fmla="*/ 0 w 13"/>
                <a:gd name="T5" fmla="*/ 37 h 44"/>
                <a:gd name="T6" fmla="*/ 4 w 13"/>
                <a:gd name="T7" fmla="*/ 22 h 44"/>
                <a:gd name="T8" fmla="*/ 9 w 13"/>
                <a:gd name="T9" fmla="*/ 7 h 44"/>
                <a:gd name="T10" fmla="*/ 11 w 13"/>
                <a:gd name="T11" fmla="*/ 2 h 44"/>
                <a:gd name="T12" fmla="*/ 12 w 13"/>
                <a:gd name="T13" fmla="*/ 0 h 44"/>
                <a:gd name="T14" fmla="*/ 13 w 13"/>
                <a:gd name="T15" fmla="*/ 8 h 44"/>
                <a:gd name="T16" fmla="*/ 13 w 13"/>
                <a:gd name="T17" fmla="*/ 15 h 44"/>
                <a:gd name="T18" fmla="*/ 12 w 13"/>
                <a:gd name="T19" fmla="*/ 19 h 44"/>
                <a:gd name="T20" fmla="*/ 11 w 13"/>
                <a:gd name="T21" fmla="*/ 24 h 44"/>
                <a:gd name="T22" fmla="*/ 10 w 13"/>
                <a:gd name="T23" fmla="*/ 28 h 44"/>
                <a:gd name="T24" fmla="*/ 8 w 13"/>
                <a:gd name="T25" fmla="*/ 32 h 44"/>
                <a:gd name="T26" fmla="*/ 5 w 13"/>
                <a:gd name="T27" fmla="*/ 38 h 44"/>
                <a:gd name="T28" fmla="*/ 0 w 13"/>
                <a:gd name="T2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" h="44">
                  <a:moveTo>
                    <a:pt x="0" y="44"/>
                  </a:moveTo>
                  <a:cubicBezTo>
                    <a:pt x="0" y="44"/>
                    <a:pt x="0" y="43"/>
                    <a:pt x="0" y="42"/>
                  </a:cubicBezTo>
                  <a:cubicBezTo>
                    <a:pt x="0" y="41"/>
                    <a:pt x="0" y="39"/>
                    <a:pt x="0" y="37"/>
                  </a:cubicBezTo>
                  <a:cubicBezTo>
                    <a:pt x="1" y="32"/>
                    <a:pt x="2" y="27"/>
                    <a:pt x="4" y="22"/>
                  </a:cubicBezTo>
                  <a:cubicBezTo>
                    <a:pt x="5" y="16"/>
                    <a:pt x="7" y="11"/>
                    <a:pt x="9" y="7"/>
                  </a:cubicBezTo>
                  <a:cubicBezTo>
                    <a:pt x="10" y="5"/>
                    <a:pt x="10" y="3"/>
                    <a:pt x="11" y="2"/>
                  </a:cubicBezTo>
                  <a:cubicBezTo>
                    <a:pt x="12" y="1"/>
                    <a:pt x="12" y="0"/>
                    <a:pt x="12" y="0"/>
                  </a:cubicBezTo>
                  <a:cubicBezTo>
                    <a:pt x="12" y="0"/>
                    <a:pt x="13" y="3"/>
                    <a:pt x="13" y="8"/>
                  </a:cubicBezTo>
                  <a:cubicBezTo>
                    <a:pt x="13" y="10"/>
                    <a:pt x="13" y="13"/>
                    <a:pt x="13" y="15"/>
                  </a:cubicBezTo>
                  <a:cubicBezTo>
                    <a:pt x="13" y="17"/>
                    <a:pt x="13" y="18"/>
                    <a:pt x="12" y="19"/>
                  </a:cubicBezTo>
                  <a:cubicBezTo>
                    <a:pt x="12" y="21"/>
                    <a:pt x="12" y="22"/>
                    <a:pt x="11" y="24"/>
                  </a:cubicBezTo>
                  <a:cubicBezTo>
                    <a:pt x="11" y="25"/>
                    <a:pt x="10" y="26"/>
                    <a:pt x="10" y="28"/>
                  </a:cubicBezTo>
                  <a:cubicBezTo>
                    <a:pt x="9" y="29"/>
                    <a:pt x="9" y="30"/>
                    <a:pt x="8" y="32"/>
                  </a:cubicBezTo>
                  <a:cubicBezTo>
                    <a:pt x="7" y="34"/>
                    <a:pt x="6" y="36"/>
                    <a:pt x="5" y="38"/>
                  </a:cubicBezTo>
                  <a:cubicBezTo>
                    <a:pt x="2" y="42"/>
                    <a:pt x="0" y="44"/>
                    <a:pt x="0" y="4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2" name="Freeform 723"/>
            <p:cNvSpPr/>
            <p:nvPr/>
          </p:nvSpPr>
          <p:spPr bwMode="auto">
            <a:xfrm>
              <a:off x="2549526" y="-1935163"/>
              <a:ext cx="182563" cy="53975"/>
            </a:xfrm>
            <a:custGeom>
              <a:avLst/>
              <a:gdLst>
                <a:gd name="T0" fmla="*/ 0 w 43"/>
                <a:gd name="T1" fmla="*/ 13 h 13"/>
                <a:gd name="T2" fmla="*/ 0 w 43"/>
                <a:gd name="T3" fmla="*/ 13 h 13"/>
                <a:gd name="T4" fmla="*/ 1 w 43"/>
                <a:gd name="T5" fmla="*/ 11 h 13"/>
                <a:gd name="T6" fmla="*/ 5 w 43"/>
                <a:gd name="T7" fmla="*/ 8 h 13"/>
                <a:gd name="T8" fmla="*/ 13 w 43"/>
                <a:gd name="T9" fmla="*/ 5 h 13"/>
                <a:gd name="T10" fmla="*/ 14 w 43"/>
                <a:gd name="T11" fmla="*/ 5 h 13"/>
                <a:gd name="T12" fmla="*/ 15 w 43"/>
                <a:gd name="T13" fmla="*/ 5 h 13"/>
                <a:gd name="T14" fmla="*/ 17 w 43"/>
                <a:gd name="T15" fmla="*/ 4 h 13"/>
                <a:gd name="T16" fmla="*/ 21 w 43"/>
                <a:gd name="T17" fmla="*/ 4 h 13"/>
                <a:gd name="T18" fmla="*/ 30 w 43"/>
                <a:gd name="T19" fmla="*/ 4 h 13"/>
                <a:gd name="T20" fmla="*/ 36 w 43"/>
                <a:gd name="T21" fmla="*/ 3 h 13"/>
                <a:gd name="T22" fmla="*/ 41 w 43"/>
                <a:gd name="T23" fmla="*/ 1 h 13"/>
                <a:gd name="T24" fmla="*/ 43 w 43"/>
                <a:gd name="T25" fmla="*/ 0 h 13"/>
                <a:gd name="T26" fmla="*/ 42 w 43"/>
                <a:gd name="T27" fmla="*/ 2 h 13"/>
                <a:gd name="T28" fmla="*/ 38 w 43"/>
                <a:gd name="T29" fmla="*/ 6 h 13"/>
                <a:gd name="T30" fmla="*/ 30 w 43"/>
                <a:gd name="T31" fmla="*/ 9 h 13"/>
                <a:gd name="T32" fmla="*/ 21 w 43"/>
                <a:gd name="T33" fmla="*/ 10 h 13"/>
                <a:gd name="T34" fmla="*/ 17 w 43"/>
                <a:gd name="T35" fmla="*/ 10 h 13"/>
                <a:gd name="T36" fmla="*/ 15 w 43"/>
                <a:gd name="T37" fmla="*/ 10 h 13"/>
                <a:gd name="T38" fmla="*/ 13 w 43"/>
                <a:gd name="T39" fmla="*/ 10 h 13"/>
                <a:gd name="T40" fmla="*/ 6 w 43"/>
                <a:gd name="T41" fmla="*/ 11 h 13"/>
                <a:gd name="T42" fmla="*/ 2 w 43"/>
                <a:gd name="T43" fmla="*/ 12 h 13"/>
                <a:gd name="T44" fmla="*/ 0 w 43"/>
                <a:gd name="T45" fmla="*/ 13 h 13"/>
                <a:gd name="T46" fmla="*/ 0 w 43"/>
                <a:gd name="T4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" h="13">
                  <a:moveTo>
                    <a:pt x="0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1" y="12"/>
                    <a:pt x="1" y="11"/>
                  </a:cubicBezTo>
                  <a:cubicBezTo>
                    <a:pt x="2" y="10"/>
                    <a:pt x="3" y="9"/>
                    <a:pt x="5" y="8"/>
                  </a:cubicBezTo>
                  <a:cubicBezTo>
                    <a:pt x="7" y="6"/>
                    <a:pt x="10" y="5"/>
                    <a:pt x="13" y="5"/>
                  </a:cubicBezTo>
                  <a:cubicBezTo>
                    <a:pt x="13" y="5"/>
                    <a:pt x="13" y="5"/>
                    <a:pt x="14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6" y="4"/>
                    <a:pt x="17" y="4"/>
                  </a:cubicBezTo>
                  <a:cubicBezTo>
                    <a:pt x="18" y="4"/>
                    <a:pt x="20" y="4"/>
                    <a:pt x="21" y="4"/>
                  </a:cubicBezTo>
                  <a:cubicBezTo>
                    <a:pt x="24" y="4"/>
                    <a:pt x="27" y="4"/>
                    <a:pt x="30" y="4"/>
                  </a:cubicBezTo>
                  <a:cubicBezTo>
                    <a:pt x="32" y="4"/>
                    <a:pt x="34" y="3"/>
                    <a:pt x="36" y="3"/>
                  </a:cubicBezTo>
                  <a:cubicBezTo>
                    <a:pt x="38" y="3"/>
                    <a:pt x="40" y="2"/>
                    <a:pt x="41" y="1"/>
                  </a:cubicBezTo>
                  <a:cubicBezTo>
                    <a:pt x="42" y="1"/>
                    <a:pt x="43" y="0"/>
                    <a:pt x="43" y="0"/>
                  </a:cubicBezTo>
                  <a:cubicBezTo>
                    <a:pt x="43" y="0"/>
                    <a:pt x="43" y="1"/>
                    <a:pt x="42" y="2"/>
                  </a:cubicBezTo>
                  <a:cubicBezTo>
                    <a:pt x="41" y="3"/>
                    <a:pt x="40" y="5"/>
                    <a:pt x="38" y="6"/>
                  </a:cubicBezTo>
                  <a:cubicBezTo>
                    <a:pt x="36" y="7"/>
                    <a:pt x="33" y="8"/>
                    <a:pt x="30" y="9"/>
                  </a:cubicBezTo>
                  <a:cubicBezTo>
                    <a:pt x="27" y="9"/>
                    <a:pt x="24" y="10"/>
                    <a:pt x="21" y="10"/>
                  </a:cubicBezTo>
                  <a:cubicBezTo>
                    <a:pt x="20" y="10"/>
                    <a:pt x="19" y="10"/>
                    <a:pt x="17" y="10"/>
                  </a:cubicBezTo>
                  <a:cubicBezTo>
                    <a:pt x="17" y="10"/>
                    <a:pt x="16" y="10"/>
                    <a:pt x="15" y="10"/>
                  </a:cubicBezTo>
                  <a:cubicBezTo>
                    <a:pt x="15" y="10"/>
                    <a:pt x="14" y="10"/>
                    <a:pt x="13" y="10"/>
                  </a:cubicBezTo>
                  <a:cubicBezTo>
                    <a:pt x="11" y="10"/>
                    <a:pt x="8" y="10"/>
                    <a:pt x="6" y="11"/>
                  </a:cubicBezTo>
                  <a:cubicBezTo>
                    <a:pt x="4" y="11"/>
                    <a:pt x="3" y="12"/>
                    <a:pt x="2" y="12"/>
                  </a:cubicBezTo>
                  <a:cubicBezTo>
                    <a:pt x="1" y="12"/>
                    <a:pt x="1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3" name="Freeform 724"/>
            <p:cNvSpPr/>
            <p:nvPr/>
          </p:nvSpPr>
          <p:spPr bwMode="auto">
            <a:xfrm>
              <a:off x="2514601" y="-1779588"/>
              <a:ext cx="200025" cy="111125"/>
            </a:xfrm>
            <a:custGeom>
              <a:avLst/>
              <a:gdLst>
                <a:gd name="T0" fmla="*/ 0 w 47"/>
                <a:gd name="T1" fmla="*/ 2 h 26"/>
                <a:gd name="T2" fmla="*/ 1 w 47"/>
                <a:gd name="T3" fmla="*/ 2 h 26"/>
                <a:gd name="T4" fmla="*/ 2 w 47"/>
                <a:gd name="T5" fmla="*/ 1 h 26"/>
                <a:gd name="T6" fmla="*/ 9 w 47"/>
                <a:gd name="T7" fmla="*/ 1 h 26"/>
                <a:gd name="T8" fmla="*/ 18 w 47"/>
                <a:gd name="T9" fmla="*/ 4 h 26"/>
                <a:gd name="T10" fmla="*/ 19 w 47"/>
                <a:gd name="T11" fmla="*/ 5 h 26"/>
                <a:gd name="T12" fmla="*/ 20 w 47"/>
                <a:gd name="T13" fmla="*/ 6 h 26"/>
                <a:gd name="T14" fmla="*/ 22 w 47"/>
                <a:gd name="T15" fmla="*/ 7 h 26"/>
                <a:gd name="T16" fmla="*/ 26 w 47"/>
                <a:gd name="T17" fmla="*/ 11 h 26"/>
                <a:gd name="T18" fmla="*/ 33 w 47"/>
                <a:gd name="T19" fmla="*/ 17 h 26"/>
                <a:gd name="T20" fmla="*/ 39 w 47"/>
                <a:gd name="T21" fmla="*/ 22 h 26"/>
                <a:gd name="T22" fmla="*/ 45 w 47"/>
                <a:gd name="T23" fmla="*/ 25 h 26"/>
                <a:gd name="T24" fmla="*/ 46 w 47"/>
                <a:gd name="T25" fmla="*/ 25 h 26"/>
                <a:gd name="T26" fmla="*/ 47 w 47"/>
                <a:gd name="T27" fmla="*/ 25 h 26"/>
                <a:gd name="T28" fmla="*/ 46 w 47"/>
                <a:gd name="T29" fmla="*/ 25 h 26"/>
                <a:gd name="T30" fmla="*/ 44 w 47"/>
                <a:gd name="T31" fmla="*/ 26 h 26"/>
                <a:gd name="T32" fmla="*/ 38 w 47"/>
                <a:gd name="T33" fmla="*/ 25 h 26"/>
                <a:gd name="T34" fmla="*/ 29 w 47"/>
                <a:gd name="T35" fmla="*/ 21 h 26"/>
                <a:gd name="T36" fmla="*/ 22 w 47"/>
                <a:gd name="T37" fmla="*/ 14 h 26"/>
                <a:gd name="T38" fmla="*/ 18 w 47"/>
                <a:gd name="T39" fmla="*/ 11 h 26"/>
                <a:gd name="T40" fmla="*/ 17 w 47"/>
                <a:gd name="T41" fmla="*/ 10 h 26"/>
                <a:gd name="T42" fmla="*/ 16 w 47"/>
                <a:gd name="T43" fmla="*/ 9 h 26"/>
                <a:gd name="T44" fmla="*/ 15 w 47"/>
                <a:gd name="T45" fmla="*/ 8 h 26"/>
                <a:gd name="T46" fmla="*/ 8 w 47"/>
                <a:gd name="T47" fmla="*/ 4 h 26"/>
                <a:gd name="T48" fmla="*/ 2 w 47"/>
                <a:gd name="T49" fmla="*/ 2 h 26"/>
                <a:gd name="T50" fmla="*/ 1 w 47"/>
                <a:gd name="T51" fmla="*/ 2 h 26"/>
                <a:gd name="T52" fmla="*/ 0 w 47"/>
                <a:gd name="T5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7" h="26">
                  <a:moveTo>
                    <a:pt x="0" y="2"/>
                  </a:move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2" y="1"/>
                  </a:cubicBezTo>
                  <a:cubicBezTo>
                    <a:pt x="4" y="1"/>
                    <a:pt x="6" y="0"/>
                    <a:pt x="9" y="1"/>
                  </a:cubicBezTo>
                  <a:cubicBezTo>
                    <a:pt x="12" y="1"/>
                    <a:pt x="15" y="2"/>
                    <a:pt x="18" y="4"/>
                  </a:cubicBezTo>
                  <a:cubicBezTo>
                    <a:pt x="18" y="4"/>
                    <a:pt x="19" y="5"/>
                    <a:pt x="19" y="5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7"/>
                    <a:pt x="22" y="7"/>
                  </a:cubicBezTo>
                  <a:cubicBezTo>
                    <a:pt x="23" y="8"/>
                    <a:pt x="25" y="9"/>
                    <a:pt x="26" y="11"/>
                  </a:cubicBezTo>
                  <a:cubicBezTo>
                    <a:pt x="28" y="13"/>
                    <a:pt x="31" y="15"/>
                    <a:pt x="33" y="17"/>
                  </a:cubicBezTo>
                  <a:cubicBezTo>
                    <a:pt x="35" y="19"/>
                    <a:pt x="37" y="21"/>
                    <a:pt x="39" y="22"/>
                  </a:cubicBezTo>
                  <a:cubicBezTo>
                    <a:pt x="41" y="23"/>
                    <a:pt x="43" y="24"/>
                    <a:pt x="45" y="25"/>
                  </a:cubicBezTo>
                  <a:cubicBezTo>
                    <a:pt x="45" y="25"/>
                    <a:pt x="46" y="25"/>
                    <a:pt x="46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6" y="25"/>
                  </a:cubicBezTo>
                  <a:cubicBezTo>
                    <a:pt x="46" y="25"/>
                    <a:pt x="45" y="26"/>
                    <a:pt x="44" y="26"/>
                  </a:cubicBezTo>
                  <a:cubicBezTo>
                    <a:pt x="43" y="26"/>
                    <a:pt x="41" y="26"/>
                    <a:pt x="38" y="25"/>
                  </a:cubicBezTo>
                  <a:cubicBezTo>
                    <a:pt x="35" y="24"/>
                    <a:pt x="32" y="23"/>
                    <a:pt x="29" y="21"/>
                  </a:cubicBezTo>
                  <a:cubicBezTo>
                    <a:pt x="27" y="19"/>
                    <a:pt x="24" y="17"/>
                    <a:pt x="22" y="14"/>
                  </a:cubicBezTo>
                  <a:cubicBezTo>
                    <a:pt x="21" y="13"/>
                    <a:pt x="19" y="12"/>
                    <a:pt x="18" y="11"/>
                  </a:cubicBezTo>
                  <a:cubicBezTo>
                    <a:pt x="18" y="11"/>
                    <a:pt x="17" y="10"/>
                    <a:pt x="17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3" y="6"/>
                    <a:pt x="10" y="5"/>
                    <a:pt x="8" y="4"/>
                  </a:cubicBezTo>
                  <a:cubicBezTo>
                    <a:pt x="6" y="3"/>
                    <a:pt x="4" y="3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4" name="Freeform 725"/>
            <p:cNvSpPr/>
            <p:nvPr/>
          </p:nvSpPr>
          <p:spPr bwMode="auto">
            <a:xfrm>
              <a:off x="2417764" y="-1731963"/>
              <a:ext cx="30163" cy="190500"/>
            </a:xfrm>
            <a:custGeom>
              <a:avLst/>
              <a:gdLst>
                <a:gd name="T0" fmla="*/ 4 w 7"/>
                <a:gd name="T1" fmla="*/ 45 h 45"/>
                <a:gd name="T2" fmla="*/ 3 w 7"/>
                <a:gd name="T3" fmla="*/ 44 h 45"/>
                <a:gd name="T4" fmla="*/ 2 w 7"/>
                <a:gd name="T5" fmla="*/ 41 h 45"/>
                <a:gd name="T6" fmla="*/ 1 w 7"/>
                <a:gd name="T7" fmla="*/ 40 h 45"/>
                <a:gd name="T8" fmla="*/ 1 w 7"/>
                <a:gd name="T9" fmla="*/ 38 h 45"/>
                <a:gd name="T10" fmla="*/ 0 w 7"/>
                <a:gd name="T11" fmla="*/ 35 h 45"/>
                <a:gd name="T12" fmla="*/ 0 w 7"/>
                <a:gd name="T13" fmla="*/ 31 h 45"/>
                <a:gd name="T14" fmla="*/ 1 w 7"/>
                <a:gd name="T15" fmla="*/ 22 h 45"/>
                <a:gd name="T16" fmla="*/ 2 w 7"/>
                <a:gd name="T17" fmla="*/ 14 h 45"/>
                <a:gd name="T18" fmla="*/ 3 w 7"/>
                <a:gd name="T19" fmla="*/ 11 h 45"/>
                <a:gd name="T20" fmla="*/ 3 w 7"/>
                <a:gd name="T21" fmla="*/ 7 h 45"/>
                <a:gd name="T22" fmla="*/ 3 w 7"/>
                <a:gd name="T23" fmla="*/ 4 h 45"/>
                <a:gd name="T24" fmla="*/ 3 w 7"/>
                <a:gd name="T25" fmla="*/ 2 h 45"/>
                <a:gd name="T26" fmla="*/ 3 w 7"/>
                <a:gd name="T27" fmla="*/ 0 h 45"/>
                <a:gd name="T28" fmla="*/ 4 w 7"/>
                <a:gd name="T29" fmla="*/ 2 h 45"/>
                <a:gd name="T30" fmla="*/ 5 w 7"/>
                <a:gd name="T31" fmla="*/ 4 h 45"/>
                <a:gd name="T32" fmla="*/ 6 w 7"/>
                <a:gd name="T33" fmla="*/ 5 h 45"/>
                <a:gd name="T34" fmla="*/ 6 w 7"/>
                <a:gd name="T35" fmla="*/ 7 h 45"/>
                <a:gd name="T36" fmla="*/ 7 w 7"/>
                <a:gd name="T37" fmla="*/ 11 h 45"/>
                <a:gd name="T38" fmla="*/ 7 w 7"/>
                <a:gd name="T39" fmla="*/ 15 h 45"/>
                <a:gd name="T40" fmla="*/ 7 w 7"/>
                <a:gd name="T41" fmla="*/ 19 h 45"/>
                <a:gd name="T42" fmla="*/ 6 w 7"/>
                <a:gd name="T43" fmla="*/ 23 h 45"/>
                <a:gd name="T44" fmla="*/ 6 w 7"/>
                <a:gd name="T45" fmla="*/ 27 h 45"/>
                <a:gd name="T46" fmla="*/ 5 w 7"/>
                <a:gd name="T47" fmla="*/ 31 h 45"/>
                <a:gd name="T48" fmla="*/ 5 w 7"/>
                <a:gd name="T49" fmla="*/ 35 h 45"/>
                <a:gd name="T50" fmla="*/ 4 w 7"/>
                <a:gd name="T51" fmla="*/ 38 h 45"/>
                <a:gd name="T52" fmla="*/ 4 w 7"/>
                <a:gd name="T53" fmla="*/ 41 h 45"/>
                <a:gd name="T54" fmla="*/ 4 w 7"/>
                <a:gd name="T55" fmla="*/ 43 h 45"/>
                <a:gd name="T56" fmla="*/ 4 w 7"/>
                <a:gd name="T5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" h="45">
                  <a:moveTo>
                    <a:pt x="4" y="45"/>
                  </a:moveTo>
                  <a:cubicBezTo>
                    <a:pt x="4" y="45"/>
                    <a:pt x="3" y="45"/>
                    <a:pt x="3" y="44"/>
                  </a:cubicBezTo>
                  <a:cubicBezTo>
                    <a:pt x="2" y="43"/>
                    <a:pt x="2" y="42"/>
                    <a:pt x="2" y="41"/>
                  </a:cubicBezTo>
                  <a:cubicBezTo>
                    <a:pt x="2" y="41"/>
                    <a:pt x="1" y="41"/>
                    <a:pt x="1" y="40"/>
                  </a:cubicBezTo>
                  <a:cubicBezTo>
                    <a:pt x="1" y="40"/>
                    <a:pt x="1" y="39"/>
                    <a:pt x="1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34"/>
                    <a:pt x="0" y="32"/>
                    <a:pt x="0" y="31"/>
                  </a:cubicBezTo>
                  <a:cubicBezTo>
                    <a:pt x="0" y="28"/>
                    <a:pt x="0" y="25"/>
                    <a:pt x="1" y="22"/>
                  </a:cubicBezTo>
                  <a:cubicBezTo>
                    <a:pt x="1" y="20"/>
                    <a:pt x="2" y="17"/>
                    <a:pt x="2" y="14"/>
                  </a:cubicBezTo>
                  <a:cubicBezTo>
                    <a:pt x="2" y="13"/>
                    <a:pt x="2" y="12"/>
                    <a:pt x="3" y="11"/>
                  </a:cubicBezTo>
                  <a:cubicBezTo>
                    <a:pt x="3" y="9"/>
                    <a:pt x="3" y="8"/>
                    <a:pt x="3" y="7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3" y="4"/>
                    <a:pt x="3" y="3"/>
                    <a:pt x="3" y="2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3" y="1"/>
                    <a:pt x="4" y="2"/>
                  </a:cubicBezTo>
                  <a:cubicBezTo>
                    <a:pt x="5" y="3"/>
                    <a:pt x="5" y="3"/>
                    <a:pt x="5" y="4"/>
                  </a:cubicBezTo>
                  <a:cubicBezTo>
                    <a:pt x="5" y="5"/>
                    <a:pt x="6" y="5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7" y="8"/>
                    <a:pt x="7" y="9"/>
                    <a:pt x="7" y="11"/>
                  </a:cubicBezTo>
                  <a:cubicBezTo>
                    <a:pt x="7" y="12"/>
                    <a:pt x="7" y="13"/>
                    <a:pt x="7" y="15"/>
                  </a:cubicBezTo>
                  <a:cubicBezTo>
                    <a:pt x="7" y="16"/>
                    <a:pt x="7" y="17"/>
                    <a:pt x="7" y="19"/>
                  </a:cubicBezTo>
                  <a:cubicBezTo>
                    <a:pt x="7" y="20"/>
                    <a:pt x="7" y="22"/>
                    <a:pt x="6" y="23"/>
                  </a:cubicBezTo>
                  <a:cubicBezTo>
                    <a:pt x="6" y="25"/>
                    <a:pt x="6" y="26"/>
                    <a:pt x="6" y="27"/>
                  </a:cubicBezTo>
                  <a:cubicBezTo>
                    <a:pt x="6" y="29"/>
                    <a:pt x="5" y="30"/>
                    <a:pt x="5" y="31"/>
                  </a:cubicBezTo>
                  <a:cubicBezTo>
                    <a:pt x="5" y="33"/>
                    <a:pt x="5" y="34"/>
                    <a:pt x="5" y="35"/>
                  </a:cubicBezTo>
                  <a:cubicBezTo>
                    <a:pt x="4" y="36"/>
                    <a:pt x="4" y="37"/>
                    <a:pt x="4" y="38"/>
                  </a:cubicBezTo>
                  <a:cubicBezTo>
                    <a:pt x="4" y="39"/>
                    <a:pt x="4" y="40"/>
                    <a:pt x="4" y="41"/>
                  </a:cubicBezTo>
                  <a:cubicBezTo>
                    <a:pt x="4" y="42"/>
                    <a:pt x="4" y="43"/>
                    <a:pt x="4" y="43"/>
                  </a:cubicBezTo>
                  <a:cubicBezTo>
                    <a:pt x="4" y="45"/>
                    <a:pt x="4" y="45"/>
                    <a:pt x="4" y="45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5" name="Freeform 726"/>
            <p:cNvSpPr/>
            <p:nvPr/>
          </p:nvSpPr>
          <p:spPr bwMode="auto">
            <a:xfrm>
              <a:off x="2184401" y="-1766888"/>
              <a:ext cx="149225" cy="123825"/>
            </a:xfrm>
            <a:custGeom>
              <a:avLst/>
              <a:gdLst>
                <a:gd name="T0" fmla="*/ 0 w 35"/>
                <a:gd name="T1" fmla="*/ 29 h 29"/>
                <a:gd name="T2" fmla="*/ 0 w 35"/>
                <a:gd name="T3" fmla="*/ 28 h 29"/>
                <a:gd name="T4" fmla="*/ 0 w 35"/>
                <a:gd name="T5" fmla="*/ 27 h 29"/>
                <a:gd name="T6" fmla="*/ 1 w 35"/>
                <a:gd name="T7" fmla="*/ 21 h 29"/>
                <a:gd name="T8" fmla="*/ 7 w 35"/>
                <a:gd name="T9" fmla="*/ 15 h 29"/>
                <a:gd name="T10" fmla="*/ 8 w 35"/>
                <a:gd name="T11" fmla="*/ 14 h 29"/>
                <a:gd name="T12" fmla="*/ 9 w 35"/>
                <a:gd name="T13" fmla="*/ 14 h 29"/>
                <a:gd name="T14" fmla="*/ 11 w 35"/>
                <a:gd name="T15" fmla="*/ 12 h 29"/>
                <a:gd name="T16" fmla="*/ 15 w 35"/>
                <a:gd name="T17" fmla="*/ 10 h 29"/>
                <a:gd name="T18" fmla="*/ 19 w 35"/>
                <a:gd name="T19" fmla="*/ 8 h 29"/>
                <a:gd name="T20" fmla="*/ 23 w 35"/>
                <a:gd name="T21" fmla="*/ 7 h 29"/>
                <a:gd name="T22" fmla="*/ 29 w 35"/>
                <a:gd name="T23" fmla="*/ 4 h 29"/>
                <a:gd name="T24" fmla="*/ 33 w 35"/>
                <a:gd name="T25" fmla="*/ 1 h 29"/>
                <a:gd name="T26" fmla="*/ 35 w 35"/>
                <a:gd name="T27" fmla="*/ 0 h 29"/>
                <a:gd name="T28" fmla="*/ 35 w 35"/>
                <a:gd name="T29" fmla="*/ 2 h 29"/>
                <a:gd name="T30" fmla="*/ 32 w 35"/>
                <a:gd name="T31" fmla="*/ 7 h 29"/>
                <a:gd name="T32" fmla="*/ 26 w 35"/>
                <a:gd name="T33" fmla="*/ 13 h 29"/>
                <a:gd name="T34" fmla="*/ 22 w 35"/>
                <a:gd name="T35" fmla="*/ 15 h 29"/>
                <a:gd name="T36" fmla="*/ 18 w 35"/>
                <a:gd name="T37" fmla="*/ 17 h 29"/>
                <a:gd name="T38" fmla="*/ 14 w 35"/>
                <a:gd name="T39" fmla="*/ 19 h 29"/>
                <a:gd name="T40" fmla="*/ 12 w 35"/>
                <a:gd name="T41" fmla="*/ 19 h 29"/>
                <a:gd name="T42" fmla="*/ 11 w 35"/>
                <a:gd name="T43" fmla="*/ 20 h 29"/>
                <a:gd name="T44" fmla="*/ 5 w 35"/>
                <a:gd name="T45" fmla="*/ 24 h 29"/>
                <a:gd name="T46" fmla="*/ 1 w 35"/>
                <a:gd name="T47" fmla="*/ 27 h 29"/>
                <a:gd name="T48" fmla="*/ 0 w 35"/>
                <a:gd name="T49" fmla="*/ 28 h 29"/>
                <a:gd name="T50" fmla="*/ 0 w 35"/>
                <a:gd name="T5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5" h="29">
                  <a:moveTo>
                    <a:pt x="0" y="29"/>
                  </a:moveTo>
                  <a:cubicBezTo>
                    <a:pt x="0" y="29"/>
                    <a:pt x="0" y="29"/>
                    <a:pt x="0" y="28"/>
                  </a:cubicBezTo>
                  <a:cubicBezTo>
                    <a:pt x="0" y="28"/>
                    <a:pt x="0" y="27"/>
                    <a:pt x="0" y="27"/>
                  </a:cubicBezTo>
                  <a:cubicBezTo>
                    <a:pt x="0" y="25"/>
                    <a:pt x="0" y="23"/>
                    <a:pt x="1" y="21"/>
                  </a:cubicBezTo>
                  <a:cubicBezTo>
                    <a:pt x="2" y="19"/>
                    <a:pt x="4" y="17"/>
                    <a:pt x="7" y="15"/>
                  </a:cubicBezTo>
                  <a:cubicBezTo>
                    <a:pt x="7" y="15"/>
                    <a:pt x="7" y="14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2" y="11"/>
                    <a:pt x="13" y="11"/>
                    <a:pt x="15" y="10"/>
                  </a:cubicBezTo>
                  <a:cubicBezTo>
                    <a:pt x="16" y="9"/>
                    <a:pt x="17" y="9"/>
                    <a:pt x="19" y="8"/>
                  </a:cubicBezTo>
                  <a:cubicBezTo>
                    <a:pt x="20" y="8"/>
                    <a:pt x="21" y="7"/>
                    <a:pt x="23" y="7"/>
                  </a:cubicBezTo>
                  <a:cubicBezTo>
                    <a:pt x="25" y="6"/>
                    <a:pt x="27" y="5"/>
                    <a:pt x="29" y="4"/>
                  </a:cubicBezTo>
                  <a:cubicBezTo>
                    <a:pt x="31" y="3"/>
                    <a:pt x="32" y="2"/>
                    <a:pt x="33" y="1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1"/>
                    <a:pt x="35" y="2"/>
                  </a:cubicBezTo>
                  <a:cubicBezTo>
                    <a:pt x="34" y="3"/>
                    <a:pt x="34" y="5"/>
                    <a:pt x="32" y="7"/>
                  </a:cubicBezTo>
                  <a:cubicBezTo>
                    <a:pt x="31" y="9"/>
                    <a:pt x="28" y="11"/>
                    <a:pt x="26" y="13"/>
                  </a:cubicBezTo>
                  <a:cubicBezTo>
                    <a:pt x="25" y="13"/>
                    <a:pt x="23" y="14"/>
                    <a:pt x="22" y="15"/>
                  </a:cubicBezTo>
                  <a:cubicBezTo>
                    <a:pt x="21" y="16"/>
                    <a:pt x="19" y="16"/>
                    <a:pt x="18" y="17"/>
                  </a:cubicBezTo>
                  <a:cubicBezTo>
                    <a:pt x="17" y="17"/>
                    <a:pt x="15" y="18"/>
                    <a:pt x="14" y="19"/>
                  </a:cubicBezTo>
                  <a:cubicBezTo>
                    <a:pt x="14" y="19"/>
                    <a:pt x="13" y="19"/>
                    <a:pt x="12" y="19"/>
                  </a:cubicBezTo>
                  <a:cubicBezTo>
                    <a:pt x="12" y="20"/>
                    <a:pt x="11" y="20"/>
                    <a:pt x="11" y="20"/>
                  </a:cubicBezTo>
                  <a:cubicBezTo>
                    <a:pt x="8" y="21"/>
                    <a:pt x="6" y="23"/>
                    <a:pt x="5" y="24"/>
                  </a:cubicBezTo>
                  <a:cubicBezTo>
                    <a:pt x="3" y="25"/>
                    <a:pt x="2" y="26"/>
                    <a:pt x="1" y="27"/>
                  </a:cubicBezTo>
                  <a:cubicBezTo>
                    <a:pt x="1" y="28"/>
                    <a:pt x="0" y="28"/>
                    <a:pt x="0" y="28"/>
                  </a:cubicBezTo>
                  <a:cubicBezTo>
                    <a:pt x="0" y="29"/>
                    <a:pt x="0" y="29"/>
                    <a:pt x="0" y="29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6" name="Freeform 727"/>
            <p:cNvSpPr/>
            <p:nvPr/>
          </p:nvSpPr>
          <p:spPr bwMode="auto">
            <a:xfrm>
              <a:off x="2090739" y="-1909763"/>
              <a:ext cx="225425" cy="50800"/>
            </a:xfrm>
            <a:custGeom>
              <a:avLst/>
              <a:gdLst>
                <a:gd name="T0" fmla="*/ 0 w 53"/>
                <a:gd name="T1" fmla="*/ 6 h 12"/>
                <a:gd name="T2" fmla="*/ 0 w 53"/>
                <a:gd name="T3" fmla="*/ 6 h 12"/>
                <a:gd name="T4" fmla="*/ 2 w 53"/>
                <a:gd name="T5" fmla="*/ 5 h 12"/>
                <a:gd name="T6" fmla="*/ 8 w 53"/>
                <a:gd name="T7" fmla="*/ 2 h 12"/>
                <a:gd name="T8" fmla="*/ 17 w 53"/>
                <a:gd name="T9" fmla="*/ 0 h 12"/>
                <a:gd name="T10" fmla="*/ 22 w 53"/>
                <a:gd name="T11" fmla="*/ 0 h 12"/>
                <a:gd name="T12" fmla="*/ 27 w 53"/>
                <a:gd name="T13" fmla="*/ 1 h 12"/>
                <a:gd name="T14" fmla="*/ 37 w 53"/>
                <a:gd name="T15" fmla="*/ 5 h 12"/>
                <a:gd name="T16" fmla="*/ 41 w 53"/>
                <a:gd name="T17" fmla="*/ 7 h 12"/>
                <a:gd name="T18" fmla="*/ 44 w 53"/>
                <a:gd name="T19" fmla="*/ 8 h 12"/>
                <a:gd name="T20" fmla="*/ 50 w 53"/>
                <a:gd name="T21" fmla="*/ 10 h 12"/>
                <a:gd name="T22" fmla="*/ 53 w 53"/>
                <a:gd name="T23" fmla="*/ 10 h 12"/>
                <a:gd name="T24" fmla="*/ 52 w 53"/>
                <a:gd name="T25" fmla="*/ 10 h 12"/>
                <a:gd name="T26" fmla="*/ 50 w 53"/>
                <a:gd name="T27" fmla="*/ 11 h 12"/>
                <a:gd name="T28" fmla="*/ 44 w 53"/>
                <a:gd name="T29" fmla="*/ 12 h 12"/>
                <a:gd name="T30" fmla="*/ 39 w 53"/>
                <a:gd name="T31" fmla="*/ 11 h 12"/>
                <a:gd name="T32" fmla="*/ 35 w 53"/>
                <a:gd name="T33" fmla="*/ 10 h 12"/>
                <a:gd name="T34" fmla="*/ 26 w 53"/>
                <a:gd name="T35" fmla="*/ 7 h 12"/>
                <a:gd name="T36" fmla="*/ 21 w 53"/>
                <a:gd name="T37" fmla="*/ 5 h 12"/>
                <a:gd name="T38" fmla="*/ 17 w 53"/>
                <a:gd name="T39" fmla="*/ 5 h 12"/>
                <a:gd name="T40" fmla="*/ 12 w 53"/>
                <a:gd name="T41" fmla="*/ 5 h 12"/>
                <a:gd name="T42" fmla="*/ 8 w 53"/>
                <a:gd name="T43" fmla="*/ 5 h 12"/>
                <a:gd name="T44" fmla="*/ 2 w 53"/>
                <a:gd name="T45" fmla="*/ 6 h 12"/>
                <a:gd name="T46" fmla="*/ 0 w 53"/>
                <a:gd name="T47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3" h="12"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3" y="4"/>
                    <a:pt x="5" y="3"/>
                    <a:pt x="8" y="2"/>
                  </a:cubicBezTo>
                  <a:cubicBezTo>
                    <a:pt x="10" y="1"/>
                    <a:pt x="13" y="0"/>
                    <a:pt x="17" y="0"/>
                  </a:cubicBezTo>
                  <a:cubicBezTo>
                    <a:pt x="18" y="0"/>
                    <a:pt x="20" y="0"/>
                    <a:pt x="22" y="0"/>
                  </a:cubicBezTo>
                  <a:cubicBezTo>
                    <a:pt x="24" y="0"/>
                    <a:pt x="26" y="1"/>
                    <a:pt x="27" y="1"/>
                  </a:cubicBezTo>
                  <a:cubicBezTo>
                    <a:pt x="31" y="2"/>
                    <a:pt x="34" y="4"/>
                    <a:pt x="37" y="5"/>
                  </a:cubicBezTo>
                  <a:cubicBezTo>
                    <a:pt x="38" y="6"/>
                    <a:pt x="40" y="7"/>
                    <a:pt x="41" y="7"/>
                  </a:cubicBezTo>
                  <a:cubicBezTo>
                    <a:pt x="42" y="8"/>
                    <a:pt x="43" y="8"/>
                    <a:pt x="44" y="8"/>
                  </a:cubicBezTo>
                  <a:cubicBezTo>
                    <a:pt x="47" y="9"/>
                    <a:pt x="49" y="10"/>
                    <a:pt x="50" y="10"/>
                  </a:cubicBezTo>
                  <a:cubicBezTo>
                    <a:pt x="52" y="10"/>
                    <a:pt x="53" y="10"/>
                    <a:pt x="53" y="10"/>
                  </a:cubicBezTo>
                  <a:cubicBezTo>
                    <a:pt x="53" y="10"/>
                    <a:pt x="52" y="10"/>
                    <a:pt x="52" y="10"/>
                  </a:cubicBezTo>
                  <a:cubicBezTo>
                    <a:pt x="52" y="10"/>
                    <a:pt x="51" y="11"/>
                    <a:pt x="50" y="11"/>
                  </a:cubicBezTo>
                  <a:cubicBezTo>
                    <a:pt x="49" y="11"/>
                    <a:pt x="47" y="12"/>
                    <a:pt x="44" y="12"/>
                  </a:cubicBezTo>
                  <a:cubicBezTo>
                    <a:pt x="42" y="12"/>
                    <a:pt x="41" y="11"/>
                    <a:pt x="39" y="11"/>
                  </a:cubicBezTo>
                  <a:cubicBezTo>
                    <a:pt x="38" y="11"/>
                    <a:pt x="36" y="10"/>
                    <a:pt x="35" y="10"/>
                  </a:cubicBezTo>
                  <a:cubicBezTo>
                    <a:pt x="32" y="9"/>
                    <a:pt x="29" y="7"/>
                    <a:pt x="26" y="7"/>
                  </a:cubicBezTo>
                  <a:cubicBezTo>
                    <a:pt x="24" y="6"/>
                    <a:pt x="23" y="6"/>
                    <a:pt x="21" y="5"/>
                  </a:cubicBezTo>
                  <a:cubicBezTo>
                    <a:pt x="20" y="5"/>
                    <a:pt x="18" y="5"/>
                    <a:pt x="17" y="5"/>
                  </a:cubicBezTo>
                  <a:cubicBezTo>
                    <a:pt x="15" y="5"/>
                    <a:pt x="14" y="5"/>
                    <a:pt x="12" y="5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4" y="5"/>
                    <a:pt x="2" y="6"/>
                  </a:cubicBezTo>
                  <a:cubicBezTo>
                    <a:pt x="1" y="6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7" name="Freeform 728"/>
            <p:cNvSpPr/>
            <p:nvPr/>
          </p:nvSpPr>
          <p:spPr bwMode="auto">
            <a:xfrm>
              <a:off x="2227264" y="-2084388"/>
              <a:ext cx="144463" cy="165100"/>
            </a:xfrm>
            <a:custGeom>
              <a:avLst/>
              <a:gdLst>
                <a:gd name="T0" fmla="*/ 0 w 34"/>
                <a:gd name="T1" fmla="*/ 0 h 39"/>
                <a:gd name="T2" fmla="*/ 3 w 34"/>
                <a:gd name="T3" fmla="*/ 0 h 39"/>
                <a:gd name="T4" fmla="*/ 9 w 34"/>
                <a:gd name="T5" fmla="*/ 2 h 39"/>
                <a:gd name="T6" fmla="*/ 13 w 34"/>
                <a:gd name="T7" fmla="*/ 5 h 39"/>
                <a:gd name="T8" fmla="*/ 17 w 34"/>
                <a:gd name="T9" fmla="*/ 8 h 39"/>
                <a:gd name="T10" fmla="*/ 20 w 34"/>
                <a:gd name="T11" fmla="*/ 12 h 39"/>
                <a:gd name="T12" fmla="*/ 22 w 34"/>
                <a:gd name="T13" fmla="*/ 14 h 39"/>
                <a:gd name="T14" fmla="*/ 22 w 34"/>
                <a:gd name="T15" fmla="*/ 16 h 39"/>
                <a:gd name="T16" fmla="*/ 23 w 34"/>
                <a:gd name="T17" fmla="*/ 17 h 39"/>
                <a:gd name="T18" fmla="*/ 24 w 34"/>
                <a:gd name="T19" fmla="*/ 22 h 39"/>
                <a:gd name="T20" fmla="*/ 25 w 34"/>
                <a:gd name="T21" fmla="*/ 26 h 39"/>
                <a:gd name="T22" fmla="*/ 29 w 34"/>
                <a:gd name="T23" fmla="*/ 33 h 39"/>
                <a:gd name="T24" fmla="*/ 33 w 34"/>
                <a:gd name="T25" fmla="*/ 38 h 39"/>
                <a:gd name="T26" fmla="*/ 34 w 34"/>
                <a:gd name="T27" fmla="*/ 39 h 39"/>
                <a:gd name="T28" fmla="*/ 34 w 34"/>
                <a:gd name="T29" fmla="*/ 39 h 39"/>
                <a:gd name="T30" fmla="*/ 34 w 34"/>
                <a:gd name="T31" fmla="*/ 39 h 39"/>
                <a:gd name="T32" fmla="*/ 32 w 34"/>
                <a:gd name="T33" fmla="*/ 39 h 39"/>
                <a:gd name="T34" fmla="*/ 29 w 34"/>
                <a:gd name="T35" fmla="*/ 37 h 39"/>
                <a:gd name="T36" fmla="*/ 26 w 34"/>
                <a:gd name="T37" fmla="*/ 35 h 39"/>
                <a:gd name="T38" fmla="*/ 23 w 34"/>
                <a:gd name="T39" fmla="*/ 32 h 39"/>
                <a:gd name="T40" fmla="*/ 20 w 34"/>
                <a:gd name="T41" fmla="*/ 28 h 39"/>
                <a:gd name="T42" fmla="*/ 18 w 34"/>
                <a:gd name="T43" fmla="*/ 23 h 39"/>
                <a:gd name="T44" fmla="*/ 17 w 34"/>
                <a:gd name="T45" fmla="*/ 18 h 39"/>
                <a:gd name="T46" fmla="*/ 17 w 34"/>
                <a:gd name="T47" fmla="*/ 17 h 39"/>
                <a:gd name="T48" fmla="*/ 16 w 34"/>
                <a:gd name="T49" fmla="*/ 16 h 39"/>
                <a:gd name="T50" fmla="*/ 15 w 34"/>
                <a:gd name="T51" fmla="*/ 14 h 39"/>
                <a:gd name="T52" fmla="*/ 13 w 34"/>
                <a:gd name="T53" fmla="*/ 11 h 39"/>
                <a:gd name="T54" fmla="*/ 7 w 34"/>
                <a:gd name="T55" fmla="*/ 5 h 39"/>
                <a:gd name="T56" fmla="*/ 2 w 34"/>
                <a:gd name="T57" fmla="*/ 1 h 39"/>
                <a:gd name="T58" fmla="*/ 0 w 34"/>
                <a:gd name="T5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" h="39">
                  <a:moveTo>
                    <a:pt x="0" y="0"/>
                  </a:moveTo>
                  <a:cubicBezTo>
                    <a:pt x="0" y="0"/>
                    <a:pt x="1" y="0"/>
                    <a:pt x="3" y="0"/>
                  </a:cubicBezTo>
                  <a:cubicBezTo>
                    <a:pt x="4" y="1"/>
                    <a:pt x="6" y="1"/>
                    <a:pt x="9" y="2"/>
                  </a:cubicBezTo>
                  <a:cubicBezTo>
                    <a:pt x="10" y="3"/>
                    <a:pt x="11" y="4"/>
                    <a:pt x="13" y="5"/>
                  </a:cubicBezTo>
                  <a:cubicBezTo>
                    <a:pt x="14" y="5"/>
                    <a:pt x="15" y="6"/>
                    <a:pt x="17" y="8"/>
                  </a:cubicBezTo>
                  <a:cubicBezTo>
                    <a:pt x="18" y="9"/>
                    <a:pt x="19" y="10"/>
                    <a:pt x="20" y="12"/>
                  </a:cubicBezTo>
                  <a:cubicBezTo>
                    <a:pt x="21" y="13"/>
                    <a:pt x="21" y="13"/>
                    <a:pt x="22" y="14"/>
                  </a:cubicBezTo>
                  <a:cubicBezTo>
                    <a:pt x="22" y="15"/>
                    <a:pt x="22" y="15"/>
                    <a:pt x="22" y="16"/>
                  </a:cubicBezTo>
                  <a:cubicBezTo>
                    <a:pt x="22" y="16"/>
                    <a:pt x="22" y="17"/>
                    <a:pt x="23" y="17"/>
                  </a:cubicBezTo>
                  <a:cubicBezTo>
                    <a:pt x="23" y="19"/>
                    <a:pt x="23" y="20"/>
                    <a:pt x="24" y="22"/>
                  </a:cubicBezTo>
                  <a:cubicBezTo>
                    <a:pt x="24" y="23"/>
                    <a:pt x="24" y="25"/>
                    <a:pt x="25" y="26"/>
                  </a:cubicBezTo>
                  <a:cubicBezTo>
                    <a:pt x="26" y="29"/>
                    <a:pt x="27" y="31"/>
                    <a:pt x="29" y="33"/>
                  </a:cubicBezTo>
                  <a:cubicBezTo>
                    <a:pt x="30" y="35"/>
                    <a:pt x="31" y="37"/>
                    <a:pt x="33" y="38"/>
                  </a:cubicBezTo>
                  <a:cubicBezTo>
                    <a:pt x="33" y="38"/>
                    <a:pt x="33" y="39"/>
                    <a:pt x="34" y="39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3" y="39"/>
                    <a:pt x="33" y="39"/>
                    <a:pt x="32" y="39"/>
                  </a:cubicBezTo>
                  <a:cubicBezTo>
                    <a:pt x="31" y="38"/>
                    <a:pt x="30" y="38"/>
                    <a:pt x="29" y="37"/>
                  </a:cubicBezTo>
                  <a:cubicBezTo>
                    <a:pt x="28" y="37"/>
                    <a:pt x="27" y="36"/>
                    <a:pt x="26" y="35"/>
                  </a:cubicBezTo>
                  <a:cubicBezTo>
                    <a:pt x="25" y="34"/>
                    <a:pt x="24" y="33"/>
                    <a:pt x="23" y="32"/>
                  </a:cubicBezTo>
                  <a:cubicBezTo>
                    <a:pt x="22" y="31"/>
                    <a:pt x="21" y="30"/>
                    <a:pt x="20" y="28"/>
                  </a:cubicBezTo>
                  <a:cubicBezTo>
                    <a:pt x="19" y="27"/>
                    <a:pt x="19" y="25"/>
                    <a:pt x="18" y="23"/>
                  </a:cubicBezTo>
                  <a:cubicBezTo>
                    <a:pt x="18" y="22"/>
                    <a:pt x="17" y="20"/>
                    <a:pt x="17" y="18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6" y="17"/>
                    <a:pt x="16" y="16"/>
                  </a:cubicBezTo>
                  <a:cubicBezTo>
                    <a:pt x="16" y="16"/>
                    <a:pt x="16" y="15"/>
                    <a:pt x="15" y="14"/>
                  </a:cubicBezTo>
                  <a:cubicBezTo>
                    <a:pt x="15" y="13"/>
                    <a:pt x="14" y="12"/>
                    <a:pt x="13" y="11"/>
                  </a:cubicBezTo>
                  <a:cubicBezTo>
                    <a:pt x="11" y="9"/>
                    <a:pt x="9" y="7"/>
                    <a:pt x="7" y="5"/>
                  </a:cubicBezTo>
                  <a:cubicBezTo>
                    <a:pt x="5" y="3"/>
                    <a:pt x="3" y="2"/>
                    <a:pt x="2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8" name="Freeform 729"/>
            <p:cNvSpPr/>
            <p:nvPr/>
          </p:nvSpPr>
          <p:spPr bwMode="auto">
            <a:xfrm>
              <a:off x="2549526" y="-1833563"/>
              <a:ext cx="169863" cy="15875"/>
            </a:xfrm>
            <a:custGeom>
              <a:avLst/>
              <a:gdLst>
                <a:gd name="T0" fmla="*/ 0 w 40"/>
                <a:gd name="T1" fmla="*/ 0 h 4"/>
                <a:gd name="T2" fmla="*/ 2 w 40"/>
                <a:gd name="T3" fmla="*/ 0 h 4"/>
                <a:gd name="T4" fmla="*/ 7 w 40"/>
                <a:gd name="T5" fmla="*/ 0 h 4"/>
                <a:gd name="T6" fmla="*/ 20 w 40"/>
                <a:gd name="T7" fmla="*/ 1 h 4"/>
                <a:gd name="T8" fmla="*/ 28 w 40"/>
                <a:gd name="T9" fmla="*/ 2 h 4"/>
                <a:gd name="T10" fmla="*/ 34 w 40"/>
                <a:gd name="T11" fmla="*/ 3 h 4"/>
                <a:gd name="T12" fmla="*/ 39 w 40"/>
                <a:gd name="T13" fmla="*/ 2 h 4"/>
                <a:gd name="T14" fmla="*/ 40 w 40"/>
                <a:gd name="T15" fmla="*/ 2 h 4"/>
                <a:gd name="T16" fmla="*/ 40 w 40"/>
                <a:gd name="T17" fmla="*/ 2 h 4"/>
                <a:gd name="T18" fmla="*/ 39 w 40"/>
                <a:gd name="T19" fmla="*/ 3 h 4"/>
                <a:gd name="T20" fmla="*/ 34 w 40"/>
                <a:gd name="T21" fmla="*/ 4 h 4"/>
                <a:gd name="T22" fmla="*/ 28 w 40"/>
                <a:gd name="T23" fmla="*/ 4 h 4"/>
                <a:gd name="T24" fmla="*/ 20 w 40"/>
                <a:gd name="T25" fmla="*/ 3 h 4"/>
                <a:gd name="T26" fmla="*/ 6 w 40"/>
                <a:gd name="T27" fmla="*/ 1 h 4"/>
                <a:gd name="T28" fmla="*/ 2 w 40"/>
                <a:gd name="T29" fmla="*/ 0 h 4"/>
                <a:gd name="T30" fmla="*/ 0 w 40"/>
                <a:gd name="T3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4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5" y="1"/>
                    <a:pt x="20" y="1"/>
                  </a:cubicBezTo>
                  <a:cubicBezTo>
                    <a:pt x="23" y="1"/>
                    <a:pt x="25" y="2"/>
                    <a:pt x="28" y="2"/>
                  </a:cubicBezTo>
                  <a:cubicBezTo>
                    <a:pt x="30" y="2"/>
                    <a:pt x="32" y="3"/>
                    <a:pt x="34" y="3"/>
                  </a:cubicBezTo>
                  <a:cubicBezTo>
                    <a:pt x="36" y="3"/>
                    <a:pt x="38" y="3"/>
                    <a:pt x="39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39" y="2"/>
                    <a:pt x="39" y="3"/>
                  </a:cubicBezTo>
                  <a:cubicBezTo>
                    <a:pt x="38" y="3"/>
                    <a:pt x="36" y="4"/>
                    <a:pt x="34" y="4"/>
                  </a:cubicBezTo>
                  <a:cubicBezTo>
                    <a:pt x="32" y="4"/>
                    <a:pt x="30" y="4"/>
                    <a:pt x="28" y="4"/>
                  </a:cubicBezTo>
                  <a:cubicBezTo>
                    <a:pt x="25" y="3"/>
                    <a:pt x="23" y="3"/>
                    <a:pt x="20" y="3"/>
                  </a:cubicBezTo>
                  <a:cubicBezTo>
                    <a:pt x="15" y="2"/>
                    <a:pt x="10" y="2"/>
                    <a:pt x="6" y="1"/>
                  </a:cubicBezTo>
                  <a:cubicBezTo>
                    <a:pt x="5" y="1"/>
                    <a:pt x="3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9" name="Freeform 730"/>
            <p:cNvSpPr/>
            <p:nvPr/>
          </p:nvSpPr>
          <p:spPr bwMode="auto">
            <a:xfrm>
              <a:off x="2506664" y="-1998663"/>
              <a:ext cx="106363" cy="84138"/>
            </a:xfrm>
            <a:custGeom>
              <a:avLst/>
              <a:gdLst>
                <a:gd name="T0" fmla="*/ 0 w 25"/>
                <a:gd name="T1" fmla="*/ 20 h 20"/>
                <a:gd name="T2" fmla="*/ 1 w 25"/>
                <a:gd name="T3" fmla="*/ 19 h 20"/>
                <a:gd name="T4" fmla="*/ 1 w 25"/>
                <a:gd name="T5" fmla="*/ 18 h 20"/>
                <a:gd name="T6" fmla="*/ 3 w 25"/>
                <a:gd name="T7" fmla="*/ 15 h 20"/>
                <a:gd name="T8" fmla="*/ 7 w 25"/>
                <a:gd name="T9" fmla="*/ 12 h 20"/>
                <a:gd name="T10" fmla="*/ 9 w 25"/>
                <a:gd name="T11" fmla="*/ 10 h 20"/>
                <a:gd name="T12" fmla="*/ 12 w 25"/>
                <a:gd name="T13" fmla="*/ 9 h 20"/>
                <a:gd name="T14" fmla="*/ 18 w 25"/>
                <a:gd name="T15" fmla="*/ 7 h 20"/>
                <a:gd name="T16" fmla="*/ 22 w 25"/>
                <a:gd name="T17" fmla="*/ 4 h 20"/>
                <a:gd name="T18" fmla="*/ 24 w 25"/>
                <a:gd name="T19" fmla="*/ 1 h 20"/>
                <a:gd name="T20" fmla="*/ 25 w 25"/>
                <a:gd name="T21" fmla="*/ 0 h 20"/>
                <a:gd name="T22" fmla="*/ 25 w 25"/>
                <a:gd name="T23" fmla="*/ 0 h 20"/>
                <a:gd name="T24" fmla="*/ 24 w 25"/>
                <a:gd name="T25" fmla="*/ 1 h 20"/>
                <a:gd name="T26" fmla="*/ 23 w 25"/>
                <a:gd name="T27" fmla="*/ 4 h 20"/>
                <a:gd name="T28" fmla="*/ 19 w 25"/>
                <a:gd name="T29" fmla="*/ 8 h 20"/>
                <a:gd name="T30" fmla="*/ 13 w 25"/>
                <a:gd name="T31" fmla="*/ 11 h 20"/>
                <a:gd name="T32" fmla="*/ 10 w 25"/>
                <a:gd name="T33" fmla="*/ 12 h 20"/>
                <a:gd name="T34" fmla="*/ 8 w 25"/>
                <a:gd name="T35" fmla="*/ 13 h 20"/>
                <a:gd name="T36" fmla="*/ 3 w 25"/>
                <a:gd name="T37" fmla="*/ 16 h 20"/>
                <a:gd name="T38" fmla="*/ 1 w 25"/>
                <a:gd name="T39" fmla="*/ 19 h 20"/>
                <a:gd name="T40" fmla="*/ 0 w 25"/>
                <a:gd name="T4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" h="20">
                  <a:moveTo>
                    <a:pt x="0" y="20"/>
                  </a:moveTo>
                  <a:cubicBezTo>
                    <a:pt x="0" y="20"/>
                    <a:pt x="0" y="20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8"/>
                    <a:pt x="2" y="16"/>
                    <a:pt x="3" y="15"/>
                  </a:cubicBezTo>
                  <a:cubicBezTo>
                    <a:pt x="4" y="14"/>
                    <a:pt x="5" y="13"/>
                    <a:pt x="7" y="12"/>
                  </a:cubicBezTo>
                  <a:cubicBezTo>
                    <a:pt x="8" y="11"/>
                    <a:pt x="9" y="11"/>
                    <a:pt x="9" y="10"/>
                  </a:cubicBezTo>
                  <a:cubicBezTo>
                    <a:pt x="10" y="10"/>
                    <a:pt x="11" y="9"/>
                    <a:pt x="12" y="9"/>
                  </a:cubicBezTo>
                  <a:cubicBezTo>
                    <a:pt x="14" y="8"/>
                    <a:pt x="16" y="7"/>
                    <a:pt x="18" y="7"/>
                  </a:cubicBezTo>
                  <a:cubicBezTo>
                    <a:pt x="19" y="6"/>
                    <a:pt x="21" y="5"/>
                    <a:pt x="22" y="4"/>
                  </a:cubicBezTo>
                  <a:cubicBezTo>
                    <a:pt x="23" y="3"/>
                    <a:pt x="24" y="2"/>
                    <a:pt x="24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1"/>
                    <a:pt x="24" y="1"/>
                  </a:cubicBezTo>
                  <a:cubicBezTo>
                    <a:pt x="24" y="2"/>
                    <a:pt x="24" y="3"/>
                    <a:pt x="23" y="4"/>
                  </a:cubicBezTo>
                  <a:cubicBezTo>
                    <a:pt x="22" y="6"/>
                    <a:pt x="20" y="7"/>
                    <a:pt x="19" y="8"/>
                  </a:cubicBezTo>
                  <a:cubicBezTo>
                    <a:pt x="17" y="9"/>
                    <a:pt x="15" y="10"/>
                    <a:pt x="13" y="11"/>
                  </a:cubicBezTo>
                  <a:cubicBezTo>
                    <a:pt x="12" y="11"/>
                    <a:pt x="11" y="11"/>
                    <a:pt x="10" y="12"/>
                  </a:cubicBezTo>
                  <a:cubicBezTo>
                    <a:pt x="9" y="12"/>
                    <a:pt x="8" y="13"/>
                    <a:pt x="8" y="13"/>
                  </a:cubicBezTo>
                  <a:cubicBezTo>
                    <a:pt x="6" y="14"/>
                    <a:pt x="5" y="15"/>
                    <a:pt x="3" y="16"/>
                  </a:cubicBezTo>
                  <a:cubicBezTo>
                    <a:pt x="2" y="17"/>
                    <a:pt x="2" y="18"/>
                    <a:pt x="1" y="19"/>
                  </a:cubicBezTo>
                  <a:cubicBezTo>
                    <a:pt x="1" y="19"/>
                    <a:pt x="0" y="20"/>
                    <a:pt x="0" y="2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0" name="Freeform 731"/>
            <p:cNvSpPr/>
            <p:nvPr/>
          </p:nvSpPr>
          <p:spPr bwMode="auto">
            <a:xfrm>
              <a:off x="2397126" y="-2087563"/>
              <a:ext cx="33338" cy="165100"/>
            </a:xfrm>
            <a:custGeom>
              <a:avLst/>
              <a:gdLst>
                <a:gd name="T0" fmla="*/ 1 w 8"/>
                <a:gd name="T1" fmla="*/ 0 h 39"/>
                <a:gd name="T2" fmla="*/ 1 w 8"/>
                <a:gd name="T3" fmla="*/ 2 h 39"/>
                <a:gd name="T4" fmla="*/ 1 w 8"/>
                <a:gd name="T5" fmla="*/ 7 h 39"/>
                <a:gd name="T6" fmla="*/ 3 w 8"/>
                <a:gd name="T7" fmla="*/ 12 h 39"/>
                <a:gd name="T8" fmla="*/ 5 w 8"/>
                <a:gd name="T9" fmla="*/ 15 h 39"/>
                <a:gd name="T10" fmla="*/ 8 w 8"/>
                <a:gd name="T11" fmla="*/ 19 h 39"/>
                <a:gd name="T12" fmla="*/ 7 w 8"/>
                <a:gd name="T13" fmla="*/ 23 h 39"/>
                <a:gd name="T14" fmla="*/ 6 w 8"/>
                <a:gd name="T15" fmla="*/ 27 h 39"/>
                <a:gd name="T16" fmla="*/ 5 w 8"/>
                <a:gd name="T17" fmla="*/ 33 h 39"/>
                <a:gd name="T18" fmla="*/ 5 w 8"/>
                <a:gd name="T19" fmla="*/ 37 h 39"/>
                <a:gd name="T20" fmla="*/ 6 w 8"/>
                <a:gd name="T21" fmla="*/ 39 h 39"/>
                <a:gd name="T22" fmla="*/ 6 w 8"/>
                <a:gd name="T23" fmla="*/ 39 h 39"/>
                <a:gd name="T24" fmla="*/ 5 w 8"/>
                <a:gd name="T25" fmla="*/ 37 h 39"/>
                <a:gd name="T26" fmla="*/ 4 w 8"/>
                <a:gd name="T27" fmla="*/ 33 h 39"/>
                <a:gd name="T28" fmla="*/ 4 w 8"/>
                <a:gd name="T29" fmla="*/ 26 h 39"/>
                <a:gd name="T30" fmla="*/ 6 w 8"/>
                <a:gd name="T31" fmla="*/ 23 h 39"/>
                <a:gd name="T32" fmla="*/ 6 w 8"/>
                <a:gd name="T33" fmla="*/ 19 h 39"/>
                <a:gd name="T34" fmla="*/ 4 w 8"/>
                <a:gd name="T35" fmla="*/ 16 h 39"/>
                <a:gd name="T36" fmla="*/ 2 w 8"/>
                <a:gd name="T37" fmla="*/ 13 h 39"/>
                <a:gd name="T38" fmla="*/ 0 w 8"/>
                <a:gd name="T39" fmla="*/ 7 h 39"/>
                <a:gd name="T40" fmla="*/ 1 w 8"/>
                <a:gd name="T41" fmla="*/ 2 h 39"/>
                <a:gd name="T42" fmla="*/ 1 w 8"/>
                <a:gd name="T43" fmla="*/ 1 h 39"/>
                <a:gd name="T44" fmla="*/ 1 w 8"/>
                <a:gd name="T4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" h="39">
                  <a:moveTo>
                    <a:pt x="1" y="0"/>
                  </a:moveTo>
                  <a:cubicBezTo>
                    <a:pt x="1" y="0"/>
                    <a:pt x="1" y="1"/>
                    <a:pt x="1" y="2"/>
                  </a:cubicBezTo>
                  <a:cubicBezTo>
                    <a:pt x="1" y="3"/>
                    <a:pt x="1" y="5"/>
                    <a:pt x="1" y="7"/>
                  </a:cubicBezTo>
                  <a:cubicBezTo>
                    <a:pt x="1" y="8"/>
                    <a:pt x="2" y="10"/>
                    <a:pt x="3" y="12"/>
                  </a:cubicBezTo>
                  <a:cubicBezTo>
                    <a:pt x="4" y="13"/>
                    <a:pt x="4" y="14"/>
                    <a:pt x="5" y="15"/>
                  </a:cubicBezTo>
                  <a:cubicBezTo>
                    <a:pt x="6" y="16"/>
                    <a:pt x="7" y="17"/>
                    <a:pt x="8" y="19"/>
                  </a:cubicBezTo>
                  <a:cubicBezTo>
                    <a:pt x="8" y="20"/>
                    <a:pt x="8" y="22"/>
                    <a:pt x="7" y="23"/>
                  </a:cubicBezTo>
                  <a:cubicBezTo>
                    <a:pt x="7" y="24"/>
                    <a:pt x="6" y="25"/>
                    <a:pt x="6" y="27"/>
                  </a:cubicBezTo>
                  <a:cubicBezTo>
                    <a:pt x="5" y="29"/>
                    <a:pt x="5" y="31"/>
                    <a:pt x="5" y="33"/>
                  </a:cubicBezTo>
                  <a:cubicBezTo>
                    <a:pt x="5" y="35"/>
                    <a:pt x="5" y="36"/>
                    <a:pt x="5" y="37"/>
                  </a:cubicBezTo>
                  <a:cubicBezTo>
                    <a:pt x="6" y="38"/>
                    <a:pt x="6" y="39"/>
                    <a:pt x="6" y="3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5" y="38"/>
                    <a:pt x="5" y="38"/>
                    <a:pt x="5" y="37"/>
                  </a:cubicBezTo>
                  <a:cubicBezTo>
                    <a:pt x="4" y="36"/>
                    <a:pt x="4" y="35"/>
                    <a:pt x="4" y="33"/>
                  </a:cubicBezTo>
                  <a:cubicBezTo>
                    <a:pt x="3" y="31"/>
                    <a:pt x="3" y="28"/>
                    <a:pt x="4" y="26"/>
                  </a:cubicBezTo>
                  <a:cubicBezTo>
                    <a:pt x="5" y="25"/>
                    <a:pt x="5" y="24"/>
                    <a:pt x="6" y="23"/>
                  </a:cubicBezTo>
                  <a:cubicBezTo>
                    <a:pt x="6" y="21"/>
                    <a:pt x="6" y="20"/>
                    <a:pt x="6" y="19"/>
                  </a:cubicBezTo>
                  <a:cubicBezTo>
                    <a:pt x="5" y="18"/>
                    <a:pt x="5" y="17"/>
                    <a:pt x="4" y="16"/>
                  </a:cubicBezTo>
                  <a:cubicBezTo>
                    <a:pt x="3" y="15"/>
                    <a:pt x="2" y="14"/>
                    <a:pt x="2" y="13"/>
                  </a:cubicBezTo>
                  <a:cubicBezTo>
                    <a:pt x="0" y="11"/>
                    <a:pt x="0" y="9"/>
                    <a:pt x="0" y="7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1" name="Freeform 732"/>
            <p:cNvSpPr/>
            <p:nvPr/>
          </p:nvSpPr>
          <p:spPr bwMode="auto">
            <a:xfrm>
              <a:off x="2184401" y="-1965326"/>
              <a:ext cx="157163" cy="58738"/>
            </a:xfrm>
            <a:custGeom>
              <a:avLst/>
              <a:gdLst>
                <a:gd name="T0" fmla="*/ 0 w 37"/>
                <a:gd name="T1" fmla="*/ 0 h 14"/>
                <a:gd name="T2" fmla="*/ 0 w 37"/>
                <a:gd name="T3" fmla="*/ 0 h 14"/>
                <a:gd name="T4" fmla="*/ 1 w 37"/>
                <a:gd name="T5" fmla="*/ 0 h 14"/>
                <a:gd name="T6" fmla="*/ 6 w 37"/>
                <a:gd name="T7" fmla="*/ 1 h 14"/>
                <a:gd name="T8" fmla="*/ 11 w 37"/>
                <a:gd name="T9" fmla="*/ 5 h 14"/>
                <a:gd name="T10" fmla="*/ 14 w 37"/>
                <a:gd name="T11" fmla="*/ 7 h 14"/>
                <a:gd name="T12" fmla="*/ 18 w 37"/>
                <a:gd name="T13" fmla="*/ 9 h 14"/>
                <a:gd name="T14" fmla="*/ 31 w 37"/>
                <a:gd name="T15" fmla="*/ 13 h 14"/>
                <a:gd name="T16" fmla="*/ 35 w 37"/>
                <a:gd name="T17" fmla="*/ 14 h 14"/>
                <a:gd name="T18" fmla="*/ 37 w 37"/>
                <a:gd name="T19" fmla="*/ 14 h 14"/>
                <a:gd name="T20" fmla="*/ 35 w 37"/>
                <a:gd name="T21" fmla="*/ 14 h 14"/>
                <a:gd name="T22" fmla="*/ 31 w 37"/>
                <a:gd name="T23" fmla="*/ 14 h 14"/>
                <a:gd name="T24" fmla="*/ 24 w 37"/>
                <a:gd name="T25" fmla="*/ 13 h 14"/>
                <a:gd name="T26" fmla="*/ 20 w 37"/>
                <a:gd name="T27" fmla="*/ 12 h 14"/>
                <a:gd name="T28" fmla="*/ 17 w 37"/>
                <a:gd name="T29" fmla="*/ 11 h 14"/>
                <a:gd name="T30" fmla="*/ 13 w 37"/>
                <a:gd name="T31" fmla="*/ 9 h 14"/>
                <a:gd name="T32" fmla="*/ 10 w 37"/>
                <a:gd name="T33" fmla="*/ 6 h 14"/>
                <a:gd name="T34" fmla="*/ 8 w 37"/>
                <a:gd name="T35" fmla="*/ 4 h 14"/>
                <a:gd name="T36" fmla="*/ 5 w 37"/>
                <a:gd name="T37" fmla="*/ 2 h 14"/>
                <a:gd name="T38" fmla="*/ 1 w 37"/>
                <a:gd name="T39" fmla="*/ 0 h 14"/>
                <a:gd name="T40" fmla="*/ 0 w 37"/>
                <a:gd name="T4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1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3" y="0"/>
                    <a:pt x="4" y="0"/>
                    <a:pt x="6" y="1"/>
                  </a:cubicBezTo>
                  <a:cubicBezTo>
                    <a:pt x="8" y="2"/>
                    <a:pt x="10" y="4"/>
                    <a:pt x="11" y="5"/>
                  </a:cubicBezTo>
                  <a:cubicBezTo>
                    <a:pt x="12" y="6"/>
                    <a:pt x="13" y="6"/>
                    <a:pt x="14" y="7"/>
                  </a:cubicBezTo>
                  <a:cubicBezTo>
                    <a:pt x="15" y="8"/>
                    <a:pt x="17" y="8"/>
                    <a:pt x="18" y="9"/>
                  </a:cubicBezTo>
                  <a:cubicBezTo>
                    <a:pt x="22" y="11"/>
                    <a:pt x="27" y="13"/>
                    <a:pt x="31" y="13"/>
                  </a:cubicBezTo>
                  <a:cubicBezTo>
                    <a:pt x="33" y="14"/>
                    <a:pt x="34" y="14"/>
                    <a:pt x="35" y="14"/>
                  </a:cubicBezTo>
                  <a:cubicBezTo>
                    <a:pt x="36" y="14"/>
                    <a:pt x="37" y="14"/>
                    <a:pt x="37" y="14"/>
                  </a:cubicBezTo>
                  <a:cubicBezTo>
                    <a:pt x="37" y="14"/>
                    <a:pt x="36" y="14"/>
                    <a:pt x="35" y="14"/>
                  </a:cubicBezTo>
                  <a:cubicBezTo>
                    <a:pt x="34" y="14"/>
                    <a:pt x="33" y="14"/>
                    <a:pt x="31" y="14"/>
                  </a:cubicBezTo>
                  <a:cubicBezTo>
                    <a:pt x="29" y="14"/>
                    <a:pt x="26" y="14"/>
                    <a:pt x="24" y="13"/>
                  </a:cubicBezTo>
                  <a:cubicBezTo>
                    <a:pt x="23" y="13"/>
                    <a:pt x="22" y="13"/>
                    <a:pt x="20" y="12"/>
                  </a:cubicBezTo>
                  <a:cubicBezTo>
                    <a:pt x="19" y="12"/>
                    <a:pt x="18" y="11"/>
                    <a:pt x="17" y="11"/>
                  </a:cubicBezTo>
                  <a:cubicBezTo>
                    <a:pt x="16" y="10"/>
                    <a:pt x="14" y="9"/>
                    <a:pt x="13" y="9"/>
                  </a:cubicBezTo>
                  <a:cubicBezTo>
                    <a:pt x="12" y="8"/>
                    <a:pt x="11" y="7"/>
                    <a:pt x="10" y="6"/>
                  </a:cubicBezTo>
                  <a:cubicBezTo>
                    <a:pt x="9" y="6"/>
                    <a:pt x="9" y="5"/>
                    <a:pt x="8" y="4"/>
                  </a:cubicBezTo>
                  <a:cubicBezTo>
                    <a:pt x="7" y="3"/>
                    <a:pt x="6" y="3"/>
                    <a:pt x="5" y="2"/>
                  </a:cubicBezTo>
                  <a:cubicBezTo>
                    <a:pt x="4" y="1"/>
                    <a:pt x="3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2" name="Freeform 733"/>
            <p:cNvSpPr/>
            <p:nvPr/>
          </p:nvSpPr>
          <p:spPr bwMode="auto">
            <a:xfrm>
              <a:off x="2179639" y="-1804988"/>
              <a:ext cx="136525" cy="42863"/>
            </a:xfrm>
            <a:custGeom>
              <a:avLst/>
              <a:gdLst>
                <a:gd name="T0" fmla="*/ 0 w 32"/>
                <a:gd name="T1" fmla="*/ 10 h 10"/>
                <a:gd name="T2" fmla="*/ 0 w 32"/>
                <a:gd name="T3" fmla="*/ 10 h 10"/>
                <a:gd name="T4" fmla="*/ 1 w 32"/>
                <a:gd name="T5" fmla="*/ 9 h 10"/>
                <a:gd name="T6" fmla="*/ 4 w 32"/>
                <a:gd name="T7" fmla="*/ 6 h 10"/>
                <a:gd name="T8" fmla="*/ 9 w 32"/>
                <a:gd name="T9" fmla="*/ 4 h 10"/>
                <a:gd name="T10" fmla="*/ 15 w 32"/>
                <a:gd name="T11" fmla="*/ 2 h 10"/>
                <a:gd name="T12" fmla="*/ 21 w 32"/>
                <a:gd name="T13" fmla="*/ 1 h 10"/>
                <a:gd name="T14" fmla="*/ 27 w 32"/>
                <a:gd name="T15" fmla="*/ 1 h 10"/>
                <a:gd name="T16" fmla="*/ 31 w 32"/>
                <a:gd name="T17" fmla="*/ 1 h 10"/>
                <a:gd name="T18" fmla="*/ 32 w 32"/>
                <a:gd name="T19" fmla="*/ 0 h 10"/>
                <a:gd name="T20" fmla="*/ 27 w 32"/>
                <a:gd name="T21" fmla="*/ 2 h 10"/>
                <a:gd name="T22" fmla="*/ 22 w 32"/>
                <a:gd name="T23" fmla="*/ 3 h 10"/>
                <a:gd name="T24" fmla="*/ 15 w 32"/>
                <a:gd name="T25" fmla="*/ 4 h 10"/>
                <a:gd name="T26" fmla="*/ 9 w 32"/>
                <a:gd name="T27" fmla="*/ 5 h 10"/>
                <a:gd name="T28" fmla="*/ 4 w 32"/>
                <a:gd name="T29" fmla="*/ 7 h 10"/>
                <a:gd name="T30" fmla="*/ 1 w 32"/>
                <a:gd name="T31" fmla="*/ 9 h 10"/>
                <a:gd name="T32" fmla="*/ 0 w 32"/>
                <a:gd name="T3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10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" y="10"/>
                    <a:pt x="1" y="9"/>
                    <a:pt x="1" y="9"/>
                  </a:cubicBezTo>
                  <a:cubicBezTo>
                    <a:pt x="2" y="8"/>
                    <a:pt x="3" y="7"/>
                    <a:pt x="4" y="6"/>
                  </a:cubicBezTo>
                  <a:cubicBezTo>
                    <a:pt x="5" y="5"/>
                    <a:pt x="7" y="4"/>
                    <a:pt x="9" y="4"/>
                  </a:cubicBezTo>
                  <a:cubicBezTo>
                    <a:pt x="11" y="3"/>
                    <a:pt x="13" y="2"/>
                    <a:pt x="15" y="2"/>
                  </a:cubicBezTo>
                  <a:cubicBezTo>
                    <a:pt x="17" y="2"/>
                    <a:pt x="19" y="1"/>
                    <a:pt x="21" y="1"/>
                  </a:cubicBezTo>
                  <a:cubicBezTo>
                    <a:pt x="23" y="1"/>
                    <a:pt x="25" y="1"/>
                    <a:pt x="27" y="1"/>
                  </a:cubicBezTo>
                  <a:cubicBezTo>
                    <a:pt x="29" y="1"/>
                    <a:pt x="30" y="1"/>
                    <a:pt x="31" y="1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0" y="1"/>
                    <a:pt x="27" y="2"/>
                  </a:cubicBezTo>
                  <a:cubicBezTo>
                    <a:pt x="26" y="2"/>
                    <a:pt x="24" y="2"/>
                    <a:pt x="22" y="3"/>
                  </a:cubicBezTo>
                  <a:cubicBezTo>
                    <a:pt x="20" y="3"/>
                    <a:pt x="18" y="3"/>
                    <a:pt x="15" y="4"/>
                  </a:cubicBezTo>
                  <a:cubicBezTo>
                    <a:pt x="13" y="4"/>
                    <a:pt x="11" y="5"/>
                    <a:pt x="9" y="5"/>
                  </a:cubicBezTo>
                  <a:cubicBezTo>
                    <a:pt x="8" y="6"/>
                    <a:pt x="6" y="6"/>
                    <a:pt x="4" y="7"/>
                  </a:cubicBezTo>
                  <a:cubicBezTo>
                    <a:pt x="3" y="8"/>
                    <a:pt x="2" y="9"/>
                    <a:pt x="1" y="9"/>
                  </a:cubicBezTo>
                  <a:cubicBezTo>
                    <a:pt x="1" y="1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3" name="Freeform 734"/>
            <p:cNvSpPr/>
            <p:nvPr/>
          </p:nvSpPr>
          <p:spPr bwMode="auto">
            <a:xfrm>
              <a:off x="2320926" y="-1736726"/>
              <a:ext cx="63500" cy="127000"/>
            </a:xfrm>
            <a:custGeom>
              <a:avLst/>
              <a:gdLst>
                <a:gd name="T0" fmla="*/ 0 w 15"/>
                <a:gd name="T1" fmla="*/ 30 h 30"/>
                <a:gd name="T2" fmla="*/ 0 w 15"/>
                <a:gd name="T3" fmla="*/ 29 h 30"/>
                <a:gd name="T4" fmla="*/ 0 w 15"/>
                <a:gd name="T5" fmla="*/ 28 h 30"/>
                <a:gd name="T6" fmla="*/ 1 w 15"/>
                <a:gd name="T7" fmla="*/ 25 h 30"/>
                <a:gd name="T8" fmla="*/ 4 w 15"/>
                <a:gd name="T9" fmla="*/ 20 h 30"/>
                <a:gd name="T10" fmla="*/ 6 w 15"/>
                <a:gd name="T11" fmla="*/ 18 h 30"/>
                <a:gd name="T12" fmla="*/ 8 w 15"/>
                <a:gd name="T13" fmla="*/ 15 h 30"/>
                <a:gd name="T14" fmla="*/ 12 w 15"/>
                <a:gd name="T15" fmla="*/ 11 h 30"/>
                <a:gd name="T16" fmla="*/ 14 w 15"/>
                <a:gd name="T17" fmla="*/ 6 h 30"/>
                <a:gd name="T18" fmla="*/ 14 w 15"/>
                <a:gd name="T19" fmla="*/ 2 h 30"/>
                <a:gd name="T20" fmla="*/ 15 w 15"/>
                <a:gd name="T21" fmla="*/ 0 h 30"/>
                <a:gd name="T22" fmla="*/ 15 w 15"/>
                <a:gd name="T23" fmla="*/ 1 h 30"/>
                <a:gd name="T24" fmla="*/ 15 w 15"/>
                <a:gd name="T25" fmla="*/ 2 h 30"/>
                <a:gd name="T26" fmla="*/ 15 w 15"/>
                <a:gd name="T27" fmla="*/ 6 h 30"/>
                <a:gd name="T28" fmla="*/ 10 w 15"/>
                <a:gd name="T29" fmla="*/ 17 h 30"/>
                <a:gd name="T30" fmla="*/ 8 w 15"/>
                <a:gd name="T31" fmla="*/ 19 h 30"/>
                <a:gd name="T32" fmla="*/ 5 w 15"/>
                <a:gd name="T33" fmla="*/ 21 h 30"/>
                <a:gd name="T34" fmla="*/ 2 w 15"/>
                <a:gd name="T35" fmla="*/ 25 h 30"/>
                <a:gd name="T36" fmla="*/ 0 w 15"/>
                <a:gd name="T37" fmla="*/ 28 h 30"/>
                <a:gd name="T38" fmla="*/ 0 w 15"/>
                <a:gd name="T3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30">
                  <a:moveTo>
                    <a:pt x="0" y="30"/>
                  </a:moveTo>
                  <a:cubicBezTo>
                    <a:pt x="0" y="30"/>
                    <a:pt x="0" y="30"/>
                    <a:pt x="0" y="29"/>
                  </a:cubicBezTo>
                  <a:cubicBezTo>
                    <a:pt x="0" y="29"/>
                    <a:pt x="0" y="29"/>
                    <a:pt x="0" y="28"/>
                  </a:cubicBezTo>
                  <a:cubicBezTo>
                    <a:pt x="0" y="27"/>
                    <a:pt x="0" y="26"/>
                    <a:pt x="1" y="25"/>
                  </a:cubicBezTo>
                  <a:cubicBezTo>
                    <a:pt x="1" y="23"/>
                    <a:pt x="3" y="21"/>
                    <a:pt x="4" y="20"/>
                  </a:cubicBezTo>
                  <a:cubicBezTo>
                    <a:pt x="5" y="19"/>
                    <a:pt x="5" y="18"/>
                    <a:pt x="6" y="18"/>
                  </a:cubicBezTo>
                  <a:cubicBezTo>
                    <a:pt x="7" y="17"/>
                    <a:pt x="8" y="16"/>
                    <a:pt x="8" y="15"/>
                  </a:cubicBezTo>
                  <a:cubicBezTo>
                    <a:pt x="10" y="14"/>
                    <a:pt x="11" y="12"/>
                    <a:pt x="12" y="11"/>
                  </a:cubicBezTo>
                  <a:cubicBezTo>
                    <a:pt x="13" y="9"/>
                    <a:pt x="13" y="7"/>
                    <a:pt x="14" y="6"/>
                  </a:cubicBezTo>
                  <a:cubicBezTo>
                    <a:pt x="14" y="4"/>
                    <a:pt x="14" y="3"/>
                    <a:pt x="14" y="2"/>
                  </a:cubicBezTo>
                  <a:cubicBezTo>
                    <a:pt x="15" y="1"/>
                    <a:pt x="15" y="0"/>
                    <a:pt x="15" y="0"/>
                  </a:cubicBezTo>
                  <a:cubicBezTo>
                    <a:pt x="15" y="0"/>
                    <a:pt x="15" y="1"/>
                    <a:pt x="15" y="1"/>
                  </a:cubicBezTo>
                  <a:cubicBezTo>
                    <a:pt x="15" y="1"/>
                    <a:pt x="15" y="1"/>
                    <a:pt x="15" y="2"/>
                  </a:cubicBezTo>
                  <a:cubicBezTo>
                    <a:pt x="15" y="3"/>
                    <a:pt x="15" y="4"/>
                    <a:pt x="15" y="6"/>
                  </a:cubicBezTo>
                  <a:cubicBezTo>
                    <a:pt x="14" y="9"/>
                    <a:pt x="13" y="13"/>
                    <a:pt x="10" y="17"/>
                  </a:cubicBezTo>
                  <a:cubicBezTo>
                    <a:pt x="9" y="17"/>
                    <a:pt x="8" y="18"/>
                    <a:pt x="8" y="19"/>
                  </a:cubicBezTo>
                  <a:cubicBezTo>
                    <a:pt x="7" y="20"/>
                    <a:pt x="6" y="20"/>
                    <a:pt x="5" y="21"/>
                  </a:cubicBezTo>
                  <a:cubicBezTo>
                    <a:pt x="4" y="22"/>
                    <a:pt x="2" y="24"/>
                    <a:pt x="2" y="25"/>
                  </a:cubicBezTo>
                  <a:cubicBezTo>
                    <a:pt x="1" y="26"/>
                    <a:pt x="0" y="27"/>
                    <a:pt x="0" y="28"/>
                  </a:cubicBezTo>
                  <a:cubicBezTo>
                    <a:pt x="0" y="29"/>
                    <a:pt x="0" y="30"/>
                    <a:pt x="0" y="3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4" name="Freeform 735"/>
            <p:cNvSpPr/>
            <p:nvPr/>
          </p:nvSpPr>
          <p:spPr bwMode="auto">
            <a:xfrm>
              <a:off x="2476501" y="-1736726"/>
              <a:ext cx="101600" cy="111125"/>
            </a:xfrm>
            <a:custGeom>
              <a:avLst/>
              <a:gdLst>
                <a:gd name="T0" fmla="*/ 0 w 24"/>
                <a:gd name="T1" fmla="*/ 0 h 26"/>
                <a:gd name="T2" fmla="*/ 0 w 24"/>
                <a:gd name="T3" fmla="*/ 0 h 26"/>
                <a:gd name="T4" fmla="*/ 2 w 24"/>
                <a:gd name="T5" fmla="*/ 0 h 26"/>
                <a:gd name="T6" fmla="*/ 6 w 24"/>
                <a:gd name="T7" fmla="*/ 1 h 26"/>
                <a:gd name="T8" fmla="*/ 11 w 24"/>
                <a:gd name="T9" fmla="*/ 5 h 26"/>
                <a:gd name="T10" fmla="*/ 13 w 24"/>
                <a:gd name="T11" fmla="*/ 8 h 26"/>
                <a:gd name="T12" fmla="*/ 14 w 24"/>
                <a:gd name="T13" fmla="*/ 11 h 26"/>
                <a:gd name="T14" fmla="*/ 17 w 24"/>
                <a:gd name="T15" fmla="*/ 17 h 26"/>
                <a:gd name="T16" fmla="*/ 20 w 24"/>
                <a:gd name="T17" fmla="*/ 22 h 26"/>
                <a:gd name="T18" fmla="*/ 23 w 24"/>
                <a:gd name="T19" fmla="*/ 25 h 26"/>
                <a:gd name="T20" fmla="*/ 24 w 24"/>
                <a:gd name="T21" fmla="*/ 26 h 26"/>
                <a:gd name="T22" fmla="*/ 24 w 24"/>
                <a:gd name="T23" fmla="*/ 26 h 26"/>
                <a:gd name="T24" fmla="*/ 23 w 24"/>
                <a:gd name="T25" fmla="*/ 26 h 26"/>
                <a:gd name="T26" fmla="*/ 19 w 24"/>
                <a:gd name="T27" fmla="*/ 23 h 26"/>
                <a:gd name="T28" fmla="*/ 16 w 24"/>
                <a:gd name="T29" fmla="*/ 18 h 26"/>
                <a:gd name="T30" fmla="*/ 13 w 24"/>
                <a:gd name="T31" fmla="*/ 12 h 26"/>
                <a:gd name="T32" fmla="*/ 11 w 24"/>
                <a:gd name="T33" fmla="*/ 9 h 26"/>
                <a:gd name="T34" fmla="*/ 10 w 24"/>
                <a:gd name="T35" fmla="*/ 6 h 26"/>
                <a:gd name="T36" fmla="*/ 5 w 24"/>
                <a:gd name="T37" fmla="*/ 2 h 26"/>
                <a:gd name="T38" fmla="*/ 2 w 24"/>
                <a:gd name="T39" fmla="*/ 1 h 26"/>
                <a:gd name="T40" fmla="*/ 0 w 24"/>
                <a:gd name="T4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2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3" y="0"/>
                    <a:pt x="4" y="0"/>
                    <a:pt x="6" y="1"/>
                  </a:cubicBezTo>
                  <a:cubicBezTo>
                    <a:pt x="8" y="2"/>
                    <a:pt x="9" y="3"/>
                    <a:pt x="11" y="5"/>
                  </a:cubicBezTo>
                  <a:cubicBezTo>
                    <a:pt x="12" y="6"/>
                    <a:pt x="12" y="7"/>
                    <a:pt x="13" y="8"/>
                  </a:cubicBezTo>
                  <a:cubicBezTo>
                    <a:pt x="13" y="9"/>
                    <a:pt x="14" y="10"/>
                    <a:pt x="14" y="11"/>
                  </a:cubicBezTo>
                  <a:cubicBezTo>
                    <a:pt x="15" y="13"/>
                    <a:pt x="16" y="15"/>
                    <a:pt x="17" y="17"/>
                  </a:cubicBezTo>
                  <a:cubicBezTo>
                    <a:pt x="18" y="19"/>
                    <a:pt x="19" y="21"/>
                    <a:pt x="20" y="22"/>
                  </a:cubicBezTo>
                  <a:cubicBezTo>
                    <a:pt x="21" y="24"/>
                    <a:pt x="22" y="25"/>
                    <a:pt x="23" y="25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2" y="25"/>
                    <a:pt x="20" y="24"/>
                    <a:pt x="19" y="23"/>
                  </a:cubicBezTo>
                  <a:cubicBezTo>
                    <a:pt x="18" y="22"/>
                    <a:pt x="17" y="20"/>
                    <a:pt x="16" y="18"/>
                  </a:cubicBezTo>
                  <a:cubicBezTo>
                    <a:pt x="14" y="16"/>
                    <a:pt x="14" y="14"/>
                    <a:pt x="13" y="12"/>
                  </a:cubicBezTo>
                  <a:cubicBezTo>
                    <a:pt x="12" y="11"/>
                    <a:pt x="12" y="10"/>
                    <a:pt x="11" y="9"/>
                  </a:cubicBezTo>
                  <a:cubicBezTo>
                    <a:pt x="11" y="8"/>
                    <a:pt x="10" y="7"/>
                    <a:pt x="10" y="6"/>
                  </a:cubicBezTo>
                  <a:cubicBezTo>
                    <a:pt x="8" y="4"/>
                    <a:pt x="7" y="3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5" name="Freeform 736"/>
            <p:cNvSpPr/>
            <p:nvPr/>
          </p:nvSpPr>
          <p:spPr bwMode="auto">
            <a:xfrm>
              <a:off x="2544764" y="-1804988"/>
              <a:ext cx="161925" cy="47625"/>
            </a:xfrm>
            <a:custGeom>
              <a:avLst/>
              <a:gdLst>
                <a:gd name="T0" fmla="*/ 0 w 38"/>
                <a:gd name="T1" fmla="*/ 1 h 11"/>
                <a:gd name="T2" fmla="*/ 0 w 38"/>
                <a:gd name="T3" fmla="*/ 1 h 11"/>
                <a:gd name="T4" fmla="*/ 2 w 38"/>
                <a:gd name="T5" fmla="*/ 1 h 11"/>
                <a:gd name="T6" fmla="*/ 4 w 38"/>
                <a:gd name="T7" fmla="*/ 0 h 11"/>
                <a:gd name="T8" fmla="*/ 6 w 38"/>
                <a:gd name="T9" fmla="*/ 0 h 11"/>
                <a:gd name="T10" fmla="*/ 13 w 38"/>
                <a:gd name="T11" fmla="*/ 1 h 11"/>
                <a:gd name="T12" fmla="*/ 20 w 38"/>
                <a:gd name="T13" fmla="*/ 4 h 11"/>
                <a:gd name="T14" fmla="*/ 26 w 38"/>
                <a:gd name="T15" fmla="*/ 7 h 11"/>
                <a:gd name="T16" fmla="*/ 32 w 38"/>
                <a:gd name="T17" fmla="*/ 10 h 11"/>
                <a:gd name="T18" fmla="*/ 36 w 38"/>
                <a:gd name="T19" fmla="*/ 11 h 11"/>
                <a:gd name="T20" fmla="*/ 38 w 38"/>
                <a:gd name="T21" fmla="*/ 11 h 11"/>
                <a:gd name="T22" fmla="*/ 38 w 38"/>
                <a:gd name="T23" fmla="*/ 11 h 11"/>
                <a:gd name="T24" fmla="*/ 36 w 38"/>
                <a:gd name="T25" fmla="*/ 11 h 11"/>
                <a:gd name="T26" fmla="*/ 32 w 38"/>
                <a:gd name="T27" fmla="*/ 11 h 11"/>
                <a:gd name="T28" fmla="*/ 26 w 38"/>
                <a:gd name="T29" fmla="*/ 8 h 11"/>
                <a:gd name="T30" fmla="*/ 19 w 38"/>
                <a:gd name="T31" fmla="*/ 5 h 11"/>
                <a:gd name="T32" fmla="*/ 12 w 38"/>
                <a:gd name="T33" fmla="*/ 3 h 11"/>
                <a:gd name="T34" fmla="*/ 6 w 38"/>
                <a:gd name="T35" fmla="*/ 1 h 11"/>
                <a:gd name="T36" fmla="*/ 4 w 38"/>
                <a:gd name="T37" fmla="*/ 1 h 11"/>
                <a:gd name="T38" fmla="*/ 2 w 38"/>
                <a:gd name="T39" fmla="*/ 1 h 11"/>
                <a:gd name="T40" fmla="*/ 0 w 38"/>
                <a:gd name="T4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" h="1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3" y="0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8" y="0"/>
                    <a:pt x="10" y="0"/>
                    <a:pt x="13" y="1"/>
                  </a:cubicBezTo>
                  <a:cubicBezTo>
                    <a:pt x="15" y="2"/>
                    <a:pt x="17" y="3"/>
                    <a:pt x="20" y="4"/>
                  </a:cubicBezTo>
                  <a:cubicBezTo>
                    <a:pt x="22" y="5"/>
                    <a:pt x="24" y="6"/>
                    <a:pt x="26" y="7"/>
                  </a:cubicBezTo>
                  <a:cubicBezTo>
                    <a:pt x="28" y="8"/>
                    <a:pt x="30" y="9"/>
                    <a:pt x="32" y="10"/>
                  </a:cubicBezTo>
                  <a:cubicBezTo>
                    <a:pt x="34" y="10"/>
                    <a:pt x="35" y="11"/>
                    <a:pt x="36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7" y="11"/>
                    <a:pt x="37" y="11"/>
                    <a:pt x="36" y="11"/>
                  </a:cubicBezTo>
                  <a:cubicBezTo>
                    <a:pt x="35" y="11"/>
                    <a:pt x="34" y="11"/>
                    <a:pt x="32" y="11"/>
                  </a:cubicBezTo>
                  <a:cubicBezTo>
                    <a:pt x="30" y="10"/>
                    <a:pt x="28" y="9"/>
                    <a:pt x="26" y="8"/>
                  </a:cubicBezTo>
                  <a:cubicBezTo>
                    <a:pt x="23" y="8"/>
                    <a:pt x="21" y="6"/>
                    <a:pt x="19" y="5"/>
                  </a:cubicBezTo>
                  <a:cubicBezTo>
                    <a:pt x="17" y="4"/>
                    <a:pt x="14" y="3"/>
                    <a:pt x="12" y="3"/>
                  </a:cubicBezTo>
                  <a:cubicBezTo>
                    <a:pt x="10" y="2"/>
                    <a:pt x="8" y="1"/>
                    <a:pt x="6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6" name="Freeform 737"/>
            <p:cNvSpPr/>
            <p:nvPr/>
          </p:nvSpPr>
          <p:spPr bwMode="auto">
            <a:xfrm>
              <a:off x="2552701" y="-1889126"/>
              <a:ext cx="204788" cy="30163"/>
            </a:xfrm>
            <a:custGeom>
              <a:avLst/>
              <a:gdLst>
                <a:gd name="T0" fmla="*/ 0 w 48"/>
                <a:gd name="T1" fmla="*/ 7 h 7"/>
                <a:gd name="T2" fmla="*/ 2 w 48"/>
                <a:gd name="T3" fmla="*/ 7 h 7"/>
                <a:gd name="T4" fmla="*/ 8 w 48"/>
                <a:gd name="T5" fmla="*/ 6 h 7"/>
                <a:gd name="T6" fmla="*/ 24 w 48"/>
                <a:gd name="T7" fmla="*/ 4 h 7"/>
                <a:gd name="T8" fmla="*/ 40 w 48"/>
                <a:gd name="T9" fmla="*/ 2 h 7"/>
                <a:gd name="T10" fmla="*/ 46 w 48"/>
                <a:gd name="T11" fmla="*/ 0 h 7"/>
                <a:gd name="T12" fmla="*/ 48 w 48"/>
                <a:gd name="T13" fmla="*/ 0 h 7"/>
                <a:gd name="T14" fmla="*/ 47 w 48"/>
                <a:gd name="T15" fmla="*/ 0 h 7"/>
                <a:gd name="T16" fmla="*/ 46 w 48"/>
                <a:gd name="T17" fmla="*/ 1 h 7"/>
                <a:gd name="T18" fmla="*/ 41 w 48"/>
                <a:gd name="T19" fmla="*/ 3 h 7"/>
                <a:gd name="T20" fmla="*/ 33 w 48"/>
                <a:gd name="T21" fmla="*/ 5 h 7"/>
                <a:gd name="T22" fmla="*/ 24 w 48"/>
                <a:gd name="T23" fmla="*/ 6 h 7"/>
                <a:gd name="T24" fmla="*/ 8 w 48"/>
                <a:gd name="T25" fmla="*/ 7 h 7"/>
                <a:gd name="T26" fmla="*/ 2 w 48"/>
                <a:gd name="T27" fmla="*/ 7 h 7"/>
                <a:gd name="T28" fmla="*/ 0 w 48"/>
                <a:gd name="T2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7">
                  <a:moveTo>
                    <a:pt x="0" y="7"/>
                  </a:moveTo>
                  <a:cubicBezTo>
                    <a:pt x="0" y="7"/>
                    <a:pt x="1" y="7"/>
                    <a:pt x="2" y="7"/>
                  </a:cubicBezTo>
                  <a:cubicBezTo>
                    <a:pt x="3" y="6"/>
                    <a:pt x="5" y="6"/>
                    <a:pt x="8" y="6"/>
                  </a:cubicBezTo>
                  <a:cubicBezTo>
                    <a:pt x="12" y="5"/>
                    <a:pt x="18" y="4"/>
                    <a:pt x="24" y="4"/>
                  </a:cubicBezTo>
                  <a:cubicBezTo>
                    <a:pt x="30" y="3"/>
                    <a:pt x="36" y="3"/>
                    <a:pt x="40" y="2"/>
                  </a:cubicBezTo>
                  <a:cubicBezTo>
                    <a:pt x="43" y="1"/>
                    <a:pt x="44" y="1"/>
                    <a:pt x="46" y="0"/>
                  </a:cubicBezTo>
                  <a:cubicBezTo>
                    <a:pt x="47" y="0"/>
                    <a:pt x="48" y="0"/>
                    <a:pt x="48" y="0"/>
                  </a:cubicBezTo>
                  <a:cubicBezTo>
                    <a:pt x="48" y="0"/>
                    <a:pt x="47" y="0"/>
                    <a:pt x="47" y="0"/>
                  </a:cubicBezTo>
                  <a:cubicBezTo>
                    <a:pt x="47" y="0"/>
                    <a:pt x="46" y="0"/>
                    <a:pt x="46" y="1"/>
                  </a:cubicBezTo>
                  <a:cubicBezTo>
                    <a:pt x="45" y="1"/>
                    <a:pt x="43" y="2"/>
                    <a:pt x="41" y="3"/>
                  </a:cubicBezTo>
                  <a:cubicBezTo>
                    <a:pt x="39" y="3"/>
                    <a:pt x="36" y="4"/>
                    <a:pt x="33" y="5"/>
                  </a:cubicBezTo>
                  <a:cubicBezTo>
                    <a:pt x="30" y="5"/>
                    <a:pt x="27" y="5"/>
                    <a:pt x="24" y="6"/>
                  </a:cubicBezTo>
                  <a:cubicBezTo>
                    <a:pt x="18" y="6"/>
                    <a:pt x="12" y="7"/>
                    <a:pt x="8" y="7"/>
                  </a:cubicBezTo>
                  <a:cubicBezTo>
                    <a:pt x="5" y="7"/>
                    <a:pt x="3" y="7"/>
                    <a:pt x="2" y="7"/>
                  </a:cubicBezTo>
                  <a:cubicBezTo>
                    <a:pt x="1" y="7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7" name="Freeform 738"/>
            <p:cNvSpPr/>
            <p:nvPr/>
          </p:nvSpPr>
          <p:spPr bwMode="auto">
            <a:xfrm>
              <a:off x="2532064" y="-1973263"/>
              <a:ext cx="136525" cy="63500"/>
            </a:xfrm>
            <a:custGeom>
              <a:avLst/>
              <a:gdLst>
                <a:gd name="T0" fmla="*/ 0 w 32"/>
                <a:gd name="T1" fmla="*/ 15 h 15"/>
                <a:gd name="T2" fmla="*/ 1 w 32"/>
                <a:gd name="T3" fmla="*/ 14 h 15"/>
                <a:gd name="T4" fmla="*/ 4 w 32"/>
                <a:gd name="T5" fmla="*/ 11 h 15"/>
                <a:gd name="T6" fmla="*/ 10 w 32"/>
                <a:gd name="T7" fmla="*/ 8 h 15"/>
                <a:gd name="T8" fmla="*/ 16 w 32"/>
                <a:gd name="T9" fmla="*/ 6 h 15"/>
                <a:gd name="T10" fmla="*/ 23 w 32"/>
                <a:gd name="T11" fmla="*/ 5 h 15"/>
                <a:gd name="T12" fmla="*/ 26 w 32"/>
                <a:gd name="T13" fmla="*/ 4 h 15"/>
                <a:gd name="T14" fmla="*/ 28 w 32"/>
                <a:gd name="T15" fmla="*/ 3 h 15"/>
                <a:gd name="T16" fmla="*/ 31 w 32"/>
                <a:gd name="T17" fmla="*/ 1 h 15"/>
                <a:gd name="T18" fmla="*/ 32 w 32"/>
                <a:gd name="T19" fmla="*/ 0 h 15"/>
                <a:gd name="T20" fmla="*/ 32 w 32"/>
                <a:gd name="T21" fmla="*/ 0 h 15"/>
                <a:gd name="T22" fmla="*/ 32 w 32"/>
                <a:gd name="T23" fmla="*/ 1 h 15"/>
                <a:gd name="T24" fmla="*/ 29 w 32"/>
                <a:gd name="T25" fmla="*/ 4 h 15"/>
                <a:gd name="T26" fmla="*/ 26 w 32"/>
                <a:gd name="T27" fmla="*/ 6 h 15"/>
                <a:gd name="T28" fmla="*/ 23 w 32"/>
                <a:gd name="T29" fmla="*/ 6 h 15"/>
                <a:gd name="T30" fmla="*/ 17 w 32"/>
                <a:gd name="T31" fmla="*/ 8 h 15"/>
                <a:gd name="T32" fmla="*/ 5 w 32"/>
                <a:gd name="T33" fmla="*/ 12 h 15"/>
                <a:gd name="T34" fmla="*/ 2 w 32"/>
                <a:gd name="T35" fmla="*/ 15 h 15"/>
                <a:gd name="T36" fmla="*/ 0 w 32"/>
                <a:gd name="T3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" h="15">
                  <a:moveTo>
                    <a:pt x="0" y="15"/>
                  </a:moveTo>
                  <a:cubicBezTo>
                    <a:pt x="0" y="15"/>
                    <a:pt x="1" y="15"/>
                    <a:pt x="1" y="14"/>
                  </a:cubicBezTo>
                  <a:cubicBezTo>
                    <a:pt x="2" y="14"/>
                    <a:pt x="3" y="12"/>
                    <a:pt x="4" y="11"/>
                  </a:cubicBezTo>
                  <a:cubicBezTo>
                    <a:pt x="6" y="10"/>
                    <a:pt x="8" y="9"/>
                    <a:pt x="10" y="8"/>
                  </a:cubicBezTo>
                  <a:cubicBezTo>
                    <a:pt x="11" y="7"/>
                    <a:pt x="14" y="6"/>
                    <a:pt x="16" y="6"/>
                  </a:cubicBezTo>
                  <a:cubicBezTo>
                    <a:pt x="18" y="5"/>
                    <a:pt x="21" y="5"/>
                    <a:pt x="23" y="5"/>
                  </a:cubicBezTo>
                  <a:cubicBezTo>
                    <a:pt x="24" y="5"/>
                    <a:pt x="25" y="5"/>
                    <a:pt x="26" y="4"/>
                  </a:cubicBezTo>
                  <a:cubicBezTo>
                    <a:pt x="27" y="4"/>
                    <a:pt x="28" y="4"/>
                    <a:pt x="28" y="3"/>
                  </a:cubicBezTo>
                  <a:cubicBezTo>
                    <a:pt x="30" y="3"/>
                    <a:pt x="31" y="2"/>
                    <a:pt x="31" y="1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1"/>
                    <a:pt x="32" y="1"/>
                  </a:cubicBezTo>
                  <a:cubicBezTo>
                    <a:pt x="31" y="2"/>
                    <a:pt x="30" y="3"/>
                    <a:pt x="29" y="4"/>
                  </a:cubicBezTo>
                  <a:cubicBezTo>
                    <a:pt x="28" y="5"/>
                    <a:pt x="27" y="5"/>
                    <a:pt x="26" y="6"/>
                  </a:cubicBezTo>
                  <a:cubicBezTo>
                    <a:pt x="25" y="6"/>
                    <a:pt x="24" y="6"/>
                    <a:pt x="23" y="6"/>
                  </a:cubicBezTo>
                  <a:cubicBezTo>
                    <a:pt x="21" y="7"/>
                    <a:pt x="19" y="7"/>
                    <a:pt x="17" y="8"/>
                  </a:cubicBezTo>
                  <a:cubicBezTo>
                    <a:pt x="12" y="9"/>
                    <a:pt x="8" y="10"/>
                    <a:pt x="5" y="12"/>
                  </a:cubicBezTo>
                  <a:cubicBezTo>
                    <a:pt x="4" y="13"/>
                    <a:pt x="3" y="14"/>
                    <a:pt x="2" y="15"/>
                  </a:cubicBezTo>
                  <a:cubicBezTo>
                    <a:pt x="1" y="15"/>
                    <a:pt x="0" y="15"/>
                    <a:pt x="0" y="15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8" name="Freeform 739"/>
            <p:cNvSpPr/>
            <p:nvPr/>
          </p:nvSpPr>
          <p:spPr bwMode="auto">
            <a:xfrm>
              <a:off x="2333626" y="-2084388"/>
              <a:ext cx="63500" cy="169863"/>
            </a:xfrm>
            <a:custGeom>
              <a:avLst/>
              <a:gdLst>
                <a:gd name="T0" fmla="*/ 0 w 15"/>
                <a:gd name="T1" fmla="*/ 0 h 40"/>
                <a:gd name="T2" fmla="*/ 1 w 15"/>
                <a:gd name="T3" fmla="*/ 1 h 40"/>
                <a:gd name="T4" fmla="*/ 4 w 15"/>
                <a:gd name="T5" fmla="*/ 5 h 40"/>
                <a:gd name="T6" fmla="*/ 11 w 15"/>
                <a:gd name="T7" fmla="*/ 19 h 40"/>
                <a:gd name="T8" fmla="*/ 12 w 15"/>
                <a:gd name="T9" fmla="*/ 23 h 40"/>
                <a:gd name="T10" fmla="*/ 12 w 15"/>
                <a:gd name="T11" fmla="*/ 27 h 40"/>
                <a:gd name="T12" fmla="*/ 13 w 15"/>
                <a:gd name="T13" fmla="*/ 34 h 40"/>
                <a:gd name="T14" fmla="*/ 14 w 15"/>
                <a:gd name="T15" fmla="*/ 38 h 40"/>
                <a:gd name="T16" fmla="*/ 15 w 15"/>
                <a:gd name="T17" fmla="*/ 40 h 40"/>
                <a:gd name="T18" fmla="*/ 15 w 15"/>
                <a:gd name="T19" fmla="*/ 40 h 40"/>
                <a:gd name="T20" fmla="*/ 15 w 15"/>
                <a:gd name="T21" fmla="*/ 40 h 40"/>
                <a:gd name="T22" fmla="*/ 14 w 15"/>
                <a:gd name="T23" fmla="*/ 39 h 40"/>
                <a:gd name="T24" fmla="*/ 12 w 15"/>
                <a:gd name="T25" fmla="*/ 34 h 40"/>
                <a:gd name="T26" fmla="*/ 10 w 15"/>
                <a:gd name="T27" fmla="*/ 27 h 40"/>
                <a:gd name="T28" fmla="*/ 10 w 15"/>
                <a:gd name="T29" fmla="*/ 23 h 40"/>
                <a:gd name="T30" fmla="*/ 9 w 15"/>
                <a:gd name="T31" fmla="*/ 19 h 40"/>
                <a:gd name="T32" fmla="*/ 3 w 15"/>
                <a:gd name="T33" fmla="*/ 6 h 40"/>
                <a:gd name="T34" fmla="*/ 0 w 15"/>
                <a:gd name="T35" fmla="*/ 1 h 40"/>
                <a:gd name="T36" fmla="*/ 0 w 15"/>
                <a:gd name="T3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" h="40">
                  <a:moveTo>
                    <a:pt x="0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2" y="2"/>
                    <a:pt x="3" y="3"/>
                    <a:pt x="4" y="5"/>
                  </a:cubicBezTo>
                  <a:cubicBezTo>
                    <a:pt x="6" y="8"/>
                    <a:pt x="10" y="13"/>
                    <a:pt x="11" y="19"/>
                  </a:cubicBezTo>
                  <a:cubicBezTo>
                    <a:pt x="11" y="20"/>
                    <a:pt x="12" y="22"/>
                    <a:pt x="12" y="23"/>
                  </a:cubicBezTo>
                  <a:cubicBezTo>
                    <a:pt x="12" y="24"/>
                    <a:pt x="12" y="26"/>
                    <a:pt x="12" y="27"/>
                  </a:cubicBezTo>
                  <a:cubicBezTo>
                    <a:pt x="12" y="29"/>
                    <a:pt x="12" y="32"/>
                    <a:pt x="13" y="34"/>
                  </a:cubicBezTo>
                  <a:cubicBezTo>
                    <a:pt x="13" y="36"/>
                    <a:pt x="14" y="37"/>
                    <a:pt x="14" y="38"/>
                  </a:cubicBezTo>
                  <a:cubicBezTo>
                    <a:pt x="14" y="39"/>
                    <a:pt x="15" y="39"/>
                    <a:pt x="15" y="40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5" y="39"/>
                    <a:pt x="14" y="39"/>
                    <a:pt x="14" y="39"/>
                  </a:cubicBezTo>
                  <a:cubicBezTo>
                    <a:pt x="13" y="38"/>
                    <a:pt x="12" y="36"/>
                    <a:pt x="12" y="34"/>
                  </a:cubicBezTo>
                  <a:cubicBezTo>
                    <a:pt x="11" y="32"/>
                    <a:pt x="11" y="30"/>
                    <a:pt x="10" y="27"/>
                  </a:cubicBezTo>
                  <a:cubicBezTo>
                    <a:pt x="10" y="26"/>
                    <a:pt x="10" y="24"/>
                    <a:pt x="10" y="23"/>
                  </a:cubicBezTo>
                  <a:cubicBezTo>
                    <a:pt x="10" y="22"/>
                    <a:pt x="9" y="21"/>
                    <a:pt x="9" y="19"/>
                  </a:cubicBezTo>
                  <a:cubicBezTo>
                    <a:pt x="8" y="14"/>
                    <a:pt x="5" y="9"/>
                    <a:pt x="3" y="6"/>
                  </a:cubicBezTo>
                  <a:cubicBezTo>
                    <a:pt x="2" y="4"/>
                    <a:pt x="1" y="2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9" name="Freeform 740"/>
            <p:cNvSpPr/>
            <p:nvPr/>
          </p:nvSpPr>
          <p:spPr bwMode="auto">
            <a:xfrm>
              <a:off x="2163764" y="-1843088"/>
              <a:ext cx="144463" cy="17463"/>
            </a:xfrm>
            <a:custGeom>
              <a:avLst/>
              <a:gdLst>
                <a:gd name="T0" fmla="*/ 0 w 34"/>
                <a:gd name="T1" fmla="*/ 4 h 4"/>
                <a:gd name="T2" fmla="*/ 5 w 34"/>
                <a:gd name="T3" fmla="*/ 3 h 4"/>
                <a:gd name="T4" fmla="*/ 11 w 34"/>
                <a:gd name="T5" fmla="*/ 2 h 4"/>
                <a:gd name="T6" fmla="*/ 17 w 34"/>
                <a:gd name="T7" fmla="*/ 3 h 4"/>
                <a:gd name="T8" fmla="*/ 23 w 34"/>
                <a:gd name="T9" fmla="*/ 2 h 4"/>
                <a:gd name="T10" fmla="*/ 29 w 34"/>
                <a:gd name="T11" fmla="*/ 2 h 4"/>
                <a:gd name="T12" fmla="*/ 32 w 34"/>
                <a:gd name="T13" fmla="*/ 1 h 4"/>
                <a:gd name="T14" fmla="*/ 34 w 34"/>
                <a:gd name="T15" fmla="*/ 0 h 4"/>
                <a:gd name="T16" fmla="*/ 33 w 34"/>
                <a:gd name="T17" fmla="*/ 1 h 4"/>
                <a:gd name="T18" fmla="*/ 29 w 34"/>
                <a:gd name="T19" fmla="*/ 3 h 4"/>
                <a:gd name="T20" fmla="*/ 23 w 34"/>
                <a:gd name="T21" fmla="*/ 4 h 4"/>
                <a:gd name="T22" fmla="*/ 17 w 34"/>
                <a:gd name="T23" fmla="*/ 4 h 4"/>
                <a:gd name="T24" fmla="*/ 5 w 34"/>
                <a:gd name="T25" fmla="*/ 4 h 4"/>
                <a:gd name="T26" fmla="*/ 1 w 34"/>
                <a:gd name="T27" fmla="*/ 4 h 4"/>
                <a:gd name="T28" fmla="*/ 0 w 34"/>
                <a:gd name="T2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" h="4">
                  <a:moveTo>
                    <a:pt x="0" y="4"/>
                  </a:moveTo>
                  <a:cubicBezTo>
                    <a:pt x="0" y="4"/>
                    <a:pt x="2" y="3"/>
                    <a:pt x="5" y="3"/>
                  </a:cubicBezTo>
                  <a:cubicBezTo>
                    <a:pt x="7" y="3"/>
                    <a:pt x="9" y="2"/>
                    <a:pt x="11" y="2"/>
                  </a:cubicBezTo>
                  <a:cubicBezTo>
                    <a:pt x="13" y="2"/>
                    <a:pt x="15" y="3"/>
                    <a:pt x="17" y="3"/>
                  </a:cubicBezTo>
                  <a:cubicBezTo>
                    <a:pt x="19" y="3"/>
                    <a:pt x="21" y="3"/>
                    <a:pt x="23" y="2"/>
                  </a:cubicBezTo>
                  <a:cubicBezTo>
                    <a:pt x="25" y="2"/>
                    <a:pt x="27" y="2"/>
                    <a:pt x="29" y="2"/>
                  </a:cubicBezTo>
                  <a:cubicBezTo>
                    <a:pt x="30" y="1"/>
                    <a:pt x="32" y="1"/>
                    <a:pt x="32" y="1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4" y="0"/>
                    <a:pt x="33" y="0"/>
                    <a:pt x="33" y="1"/>
                  </a:cubicBezTo>
                  <a:cubicBezTo>
                    <a:pt x="32" y="1"/>
                    <a:pt x="31" y="2"/>
                    <a:pt x="29" y="3"/>
                  </a:cubicBezTo>
                  <a:cubicBezTo>
                    <a:pt x="27" y="3"/>
                    <a:pt x="26" y="4"/>
                    <a:pt x="23" y="4"/>
                  </a:cubicBezTo>
                  <a:cubicBezTo>
                    <a:pt x="21" y="4"/>
                    <a:pt x="19" y="4"/>
                    <a:pt x="17" y="4"/>
                  </a:cubicBezTo>
                  <a:cubicBezTo>
                    <a:pt x="13" y="4"/>
                    <a:pt x="8" y="4"/>
                    <a:pt x="5" y="4"/>
                  </a:cubicBezTo>
                  <a:cubicBezTo>
                    <a:pt x="3" y="4"/>
                    <a:pt x="2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0" name="Freeform 741"/>
            <p:cNvSpPr/>
            <p:nvPr/>
          </p:nvSpPr>
          <p:spPr bwMode="auto">
            <a:xfrm>
              <a:off x="2239964" y="-1741488"/>
              <a:ext cx="119063" cy="119063"/>
            </a:xfrm>
            <a:custGeom>
              <a:avLst/>
              <a:gdLst>
                <a:gd name="T0" fmla="*/ 0 w 28"/>
                <a:gd name="T1" fmla="*/ 28 h 28"/>
                <a:gd name="T2" fmla="*/ 0 w 28"/>
                <a:gd name="T3" fmla="*/ 28 h 28"/>
                <a:gd name="T4" fmla="*/ 0 w 28"/>
                <a:gd name="T5" fmla="*/ 27 h 28"/>
                <a:gd name="T6" fmla="*/ 1 w 28"/>
                <a:gd name="T7" fmla="*/ 25 h 28"/>
                <a:gd name="T8" fmla="*/ 4 w 28"/>
                <a:gd name="T9" fmla="*/ 23 h 28"/>
                <a:gd name="T10" fmla="*/ 7 w 28"/>
                <a:gd name="T11" fmla="*/ 22 h 28"/>
                <a:gd name="T12" fmla="*/ 10 w 28"/>
                <a:gd name="T13" fmla="*/ 20 h 28"/>
                <a:gd name="T14" fmla="*/ 13 w 28"/>
                <a:gd name="T15" fmla="*/ 19 h 28"/>
                <a:gd name="T16" fmla="*/ 16 w 28"/>
                <a:gd name="T17" fmla="*/ 16 h 28"/>
                <a:gd name="T18" fmla="*/ 19 w 28"/>
                <a:gd name="T19" fmla="*/ 14 h 28"/>
                <a:gd name="T20" fmla="*/ 21 w 28"/>
                <a:gd name="T21" fmla="*/ 13 h 28"/>
                <a:gd name="T22" fmla="*/ 22 w 28"/>
                <a:gd name="T23" fmla="*/ 11 h 28"/>
                <a:gd name="T24" fmla="*/ 24 w 28"/>
                <a:gd name="T25" fmla="*/ 8 h 28"/>
                <a:gd name="T26" fmla="*/ 26 w 28"/>
                <a:gd name="T27" fmla="*/ 6 h 28"/>
                <a:gd name="T28" fmla="*/ 27 w 28"/>
                <a:gd name="T29" fmla="*/ 1 h 28"/>
                <a:gd name="T30" fmla="*/ 28 w 28"/>
                <a:gd name="T31" fmla="*/ 0 h 28"/>
                <a:gd name="T32" fmla="*/ 28 w 28"/>
                <a:gd name="T33" fmla="*/ 2 h 28"/>
                <a:gd name="T34" fmla="*/ 27 w 28"/>
                <a:gd name="T35" fmla="*/ 6 h 28"/>
                <a:gd name="T36" fmla="*/ 25 w 28"/>
                <a:gd name="T37" fmla="*/ 9 h 28"/>
                <a:gd name="T38" fmla="*/ 23 w 28"/>
                <a:gd name="T39" fmla="*/ 12 h 28"/>
                <a:gd name="T40" fmla="*/ 21 w 28"/>
                <a:gd name="T41" fmla="*/ 15 h 28"/>
                <a:gd name="T42" fmla="*/ 18 w 28"/>
                <a:gd name="T43" fmla="*/ 18 h 28"/>
                <a:gd name="T44" fmla="*/ 14 w 28"/>
                <a:gd name="T45" fmla="*/ 20 h 28"/>
                <a:gd name="T46" fmla="*/ 11 w 28"/>
                <a:gd name="T47" fmla="*/ 22 h 28"/>
                <a:gd name="T48" fmla="*/ 7 w 28"/>
                <a:gd name="T49" fmla="*/ 23 h 28"/>
                <a:gd name="T50" fmla="*/ 4 w 28"/>
                <a:gd name="T51" fmla="*/ 24 h 28"/>
                <a:gd name="T52" fmla="*/ 2 w 28"/>
                <a:gd name="T53" fmla="*/ 25 h 28"/>
                <a:gd name="T54" fmla="*/ 1 w 28"/>
                <a:gd name="T55" fmla="*/ 27 h 28"/>
                <a:gd name="T56" fmla="*/ 0 w 28"/>
                <a:gd name="T5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28"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7"/>
                    <a:pt x="0" y="27"/>
                  </a:cubicBezTo>
                  <a:cubicBezTo>
                    <a:pt x="0" y="26"/>
                    <a:pt x="1" y="25"/>
                    <a:pt x="1" y="25"/>
                  </a:cubicBezTo>
                  <a:cubicBezTo>
                    <a:pt x="2" y="24"/>
                    <a:pt x="3" y="24"/>
                    <a:pt x="4" y="23"/>
                  </a:cubicBezTo>
                  <a:cubicBezTo>
                    <a:pt x="5" y="22"/>
                    <a:pt x="6" y="22"/>
                    <a:pt x="7" y="22"/>
                  </a:cubicBezTo>
                  <a:cubicBezTo>
                    <a:pt x="8" y="21"/>
                    <a:pt x="9" y="21"/>
                    <a:pt x="10" y="20"/>
                  </a:cubicBezTo>
                  <a:cubicBezTo>
                    <a:pt x="11" y="20"/>
                    <a:pt x="12" y="19"/>
                    <a:pt x="13" y="19"/>
                  </a:cubicBezTo>
                  <a:cubicBezTo>
                    <a:pt x="14" y="18"/>
                    <a:pt x="15" y="17"/>
                    <a:pt x="16" y="16"/>
                  </a:cubicBezTo>
                  <a:cubicBezTo>
                    <a:pt x="18" y="16"/>
                    <a:pt x="18" y="15"/>
                    <a:pt x="19" y="14"/>
                  </a:cubicBezTo>
                  <a:cubicBezTo>
                    <a:pt x="20" y="13"/>
                    <a:pt x="20" y="13"/>
                    <a:pt x="21" y="13"/>
                  </a:cubicBezTo>
                  <a:cubicBezTo>
                    <a:pt x="21" y="12"/>
                    <a:pt x="21" y="12"/>
                    <a:pt x="22" y="11"/>
                  </a:cubicBezTo>
                  <a:cubicBezTo>
                    <a:pt x="23" y="10"/>
                    <a:pt x="23" y="9"/>
                    <a:pt x="24" y="8"/>
                  </a:cubicBezTo>
                  <a:cubicBezTo>
                    <a:pt x="25" y="7"/>
                    <a:pt x="25" y="7"/>
                    <a:pt x="26" y="6"/>
                  </a:cubicBezTo>
                  <a:cubicBezTo>
                    <a:pt x="26" y="4"/>
                    <a:pt x="27" y="3"/>
                    <a:pt x="27" y="1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2"/>
                  </a:cubicBezTo>
                  <a:cubicBezTo>
                    <a:pt x="28" y="3"/>
                    <a:pt x="27" y="4"/>
                    <a:pt x="27" y="6"/>
                  </a:cubicBezTo>
                  <a:cubicBezTo>
                    <a:pt x="26" y="7"/>
                    <a:pt x="26" y="8"/>
                    <a:pt x="25" y="9"/>
                  </a:cubicBezTo>
                  <a:cubicBezTo>
                    <a:pt x="25" y="10"/>
                    <a:pt x="24" y="11"/>
                    <a:pt x="23" y="12"/>
                  </a:cubicBezTo>
                  <a:cubicBezTo>
                    <a:pt x="23" y="13"/>
                    <a:pt x="22" y="14"/>
                    <a:pt x="21" y="15"/>
                  </a:cubicBezTo>
                  <a:cubicBezTo>
                    <a:pt x="20" y="16"/>
                    <a:pt x="19" y="17"/>
                    <a:pt x="18" y="18"/>
                  </a:cubicBezTo>
                  <a:cubicBezTo>
                    <a:pt x="17" y="19"/>
                    <a:pt x="15" y="19"/>
                    <a:pt x="14" y="20"/>
                  </a:cubicBezTo>
                  <a:cubicBezTo>
                    <a:pt x="13" y="21"/>
                    <a:pt x="12" y="21"/>
                    <a:pt x="11" y="22"/>
                  </a:cubicBezTo>
                  <a:cubicBezTo>
                    <a:pt x="9" y="22"/>
                    <a:pt x="8" y="23"/>
                    <a:pt x="7" y="23"/>
                  </a:cubicBezTo>
                  <a:cubicBezTo>
                    <a:pt x="6" y="23"/>
                    <a:pt x="5" y="24"/>
                    <a:pt x="4" y="24"/>
                  </a:cubicBezTo>
                  <a:cubicBezTo>
                    <a:pt x="3" y="24"/>
                    <a:pt x="2" y="25"/>
                    <a:pt x="2" y="25"/>
                  </a:cubicBezTo>
                  <a:cubicBezTo>
                    <a:pt x="1" y="26"/>
                    <a:pt x="1" y="26"/>
                    <a:pt x="1" y="27"/>
                  </a:cubicBezTo>
                  <a:cubicBezTo>
                    <a:pt x="0" y="28"/>
                    <a:pt x="0" y="28"/>
                    <a:pt x="0" y="28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1" name="Freeform 742"/>
            <p:cNvSpPr/>
            <p:nvPr/>
          </p:nvSpPr>
          <p:spPr bwMode="auto">
            <a:xfrm>
              <a:off x="2463801" y="-1728788"/>
              <a:ext cx="50800" cy="136525"/>
            </a:xfrm>
            <a:custGeom>
              <a:avLst/>
              <a:gdLst>
                <a:gd name="T0" fmla="*/ 0 w 12"/>
                <a:gd name="T1" fmla="*/ 0 h 32"/>
                <a:gd name="T2" fmla="*/ 1 w 12"/>
                <a:gd name="T3" fmla="*/ 0 h 32"/>
                <a:gd name="T4" fmla="*/ 5 w 12"/>
                <a:gd name="T5" fmla="*/ 3 h 32"/>
                <a:gd name="T6" fmla="*/ 8 w 12"/>
                <a:gd name="T7" fmla="*/ 8 h 32"/>
                <a:gd name="T8" fmla="*/ 9 w 12"/>
                <a:gd name="T9" fmla="*/ 11 h 32"/>
                <a:gd name="T10" fmla="*/ 9 w 12"/>
                <a:gd name="T11" fmla="*/ 15 h 32"/>
                <a:gd name="T12" fmla="*/ 9 w 12"/>
                <a:gd name="T13" fmla="*/ 18 h 32"/>
                <a:gd name="T14" fmla="*/ 9 w 12"/>
                <a:gd name="T15" fmla="*/ 22 h 32"/>
                <a:gd name="T16" fmla="*/ 10 w 12"/>
                <a:gd name="T17" fmla="*/ 27 h 32"/>
                <a:gd name="T18" fmla="*/ 11 w 12"/>
                <a:gd name="T19" fmla="*/ 31 h 32"/>
                <a:gd name="T20" fmla="*/ 12 w 12"/>
                <a:gd name="T21" fmla="*/ 32 h 32"/>
                <a:gd name="T22" fmla="*/ 11 w 12"/>
                <a:gd name="T23" fmla="*/ 32 h 32"/>
                <a:gd name="T24" fmla="*/ 10 w 12"/>
                <a:gd name="T25" fmla="*/ 31 h 32"/>
                <a:gd name="T26" fmla="*/ 8 w 12"/>
                <a:gd name="T27" fmla="*/ 28 h 32"/>
                <a:gd name="T28" fmla="*/ 7 w 12"/>
                <a:gd name="T29" fmla="*/ 22 h 32"/>
                <a:gd name="T30" fmla="*/ 7 w 12"/>
                <a:gd name="T31" fmla="*/ 18 h 32"/>
                <a:gd name="T32" fmla="*/ 7 w 12"/>
                <a:gd name="T33" fmla="*/ 15 h 32"/>
                <a:gd name="T34" fmla="*/ 6 w 12"/>
                <a:gd name="T35" fmla="*/ 9 h 32"/>
                <a:gd name="T36" fmla="*/ 4 w 12"/>
                <a:gd name="T37" fmla="*/ 4 h 32"/>
                <a:gd name="T38" fmla="*/ 1 w 12"/>
                <a:gd name="T39" fmla="*/ 1 h 32"/>
                <a:gd name="T40" fmla="*/ 0 w 12"/>
                <a:gd name="T4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" h="32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2" y="1"/>
                    <a:pt x="4" y="2"/>
                    <a:pt x="5" y="3"/>
                  </a:cubicBezTo>
                  <a:cubicBezTo>
                    <a:pt x="6" y="4"/>
                    <a:pt x="7" y="6"/>
                    <a:pt x="8" y="8"/>
                  </a:cubicBezTo>
                  <a:cubicBezTo>
                    <a:pt x="8" y="9"/>
                    <a:pt x="9" y="10"/>
                    <a:pt x="9" y="11"/>
                  </a:cubicBezTo>
                  <a:cubicBezTo>
                    <a:pt x="9" y="13"/>
                    <a:pt x="9" y="14"/>
                    <a:pt x="9" y="15"/>
                  </a:cubicBezTo>
                  <a:cubicBezTo>
                    <a:pt x="9" y="16"/>
                    <a:pt x="9" y="17"/>
                    <a:pt x="9" y="18"/>
                  </a:cubicBezTo>
                  <a:cubicBezTo>
                    <a:pt x="9" y="19"/>
                    <a:pt x="9" y="21"/>
                    <a:pt x="9" y="22"/>
                  </a:cubicBezTo>
                  <a:cubicBezTo>
                    <a:pt x="9" y="24"/>
                    <a:pt x="9" y="26"/>
                    <a:pt x="10" y="27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1" y="32"/>
                    <a:pt x="12" y="32"/>
                    <a:pt x="12" y="32"/>
                  </a:cubicBezTo>
                  <a:cubicBezTo>
                    <a:pt x="12" y="32"/>
                    <a:pt x="11" y="32"/>
                    <a:pt x="11" y="32"/>
                  </a:cubicBezTo>
                  <a:cubicBezTo>
                    <a:pt x="11" y="32"/>
                    <a:pt x="11" y="32"/>
                    <a:pt x="10" y="31"/>
                  </a:cubicBezTo>
                  <a:cubicBezTo>
                    <a:pt x="10" y="30"/>
                    <a:pt x="9" y="29"/>
                    <a:pt x="8" y="28"/>
                  </a:cubicBezTo>
                  <a:cubicBezTo>
                    <a:pt x="8" y="26"/>
                    <a:pt x="7" y="24"/>
                    <a:pt x="7" y="22"/>
                  </a:cubicBezTo>
                  <a:cubicBezTo>
                    <a:pt x="7" y="21"/>
                    <a:pt x="7" y="19"/>
                    <a:pt x="7" y="18"/>
                  </a:cubicBezTo>
                  <a:cubicBezTo>
                    <a:pt x="7" y="17"/>
                    <a:pt x="7" y="16"/>
                    <a:pt x="7" y="15"/>
                  </a:cubicBezTo>
                  <a:cubicBezTo>
                    <a:pt x="7" y="13"/>
                    <a:pt x="7" y="11"/>
                    <a:pt x="6" y="9"/>
                  </a:cubicBezTo>
                  <a:cubicBezTo>
                    <a:pt x="6" y="7"/>
                    <a:pt x="5" y="5"/>
                    <a:pt x="4" y="4"/>
                  </a:cubicBezTo>
                  <a:cubicBezTo>
                    <a:pt x="3" y="2"/>
                    <a:pt x="2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2" name="Freeform 743"/>
            <p:cNvSpPr/>
            <p:nvPr/>
          </p:nvSpPr>
          <p:spPr bwMode="auto">
            <a:xfrm>
              <a:off x="2514601" y="-1749426"/>
              <a:ext cx="119063" cy="114300"/>
            </a:xfrm>
            <a:custGeom>
              <a:avLst/>
              <a:gdLst>
                <a:gd name="T0" fmla="*/ 0 w 28"/>
                <a:gd name="T1" fmla="*/ 0 h 27"/>
                <a:gd name="T2" fmla="*/ 1 w 28"/>
                <a:gd name="T3" fmla="*/ 0 h 27"/>
                <a:gd name="T4" fmla="*/ 2 w 28"/>
                <a:gd name="T5" fmla="*/ 0 h 27"/>
                <a:gd name="T6" fmla="*/ 6 w 28"/>
                <a:gd name="T7" fmla="*/ 2 h 27"/>
                <a:gd name="T8" fmla="*/ 11 w 28"/>
                <a:gd name="T9" fmla="*/ 7 h 27"/>
                <a:gd name="T10" fmla="*/ 13 w 28"/>
                <a:gd name="T11" fmla="*/ 10 h 27"/>
                <a:gd name="T12" fmla="*/ 15 w 28"/>
                <a:gd name="T13" fmla="*/ 14 h 27"/>
                <a:gd name="T14" fmla="*/ 16 w 28"/>
                <a:gd name="T15" fmla="*/ 17 h 27"/>
                <a:gd name="T16" fmla="*/ 18 w 28"/>
                <a:gd name="T17" fmla="*/ 20 h 27"/>
                <a:gd name="T18" fmla="*/ 22 w 28"/>
                <a:gd name="T19" fmla="*/ 24 h 27"/>
                <a:gd name="T20" fmla="*/ 27 w 28"/>
                <a:gd name="T21" fmla="*/ 26 h 27"/>
                <a:gd name="T22" fmla="*/ 28 w 28"/>
                <a:gd name="T23" fmla="*/ 27 h 27"/>
                <a:gd name="T24" fmla="*/ 28 w 28"/>
                <a:gd name="T25" fmla="*/ 27 h 27"/>
                <a:gd name="T26" fmla="*/ 27 w 28"/>
                <a:gd name="T27" fmla="*/ 26 h 27"/>
                <a:gd name="T28" fmla="*/ 22 w 28"/>
                <a:gd name="T29" fmla="*/ 25 h 27"/>
                <a:gd name="T30" fmla="*/ 16 w 28"/>
                <a:gd name="T31" fmla="*/ 21 h 27"/>
                <a:gd name="T32" fmla="*/ 14 w 28"/>
                <a:gd name="T33" fmla="*/ 18 h 27"/>
                <a:gd name="T34" fmla="*/ 13 w 28"/>
                <a:gd name="T35" fmla="*/ 14 h 27"/>
                <a:gd name="T36" fmla="*/ 12 w 28"/>
                <a:gd name="T37" fmla="*/ 11 h 27"/>
                <a:gd name="T38" fmla="*/ 10 w 28"/>
                <a:gd name="T39" fmla="*/ 8 h 27"/>
                <a:gd name="T40" fmla="*/ 6 w 28"/>
                <a:gd name="T41" fmla="*/ 3 h 27"/>
                <a:gd name="T42" fmla="*/ 2 w 28"/>
                <a:gd name="T43" fmla="*/ 1 h 27"/>
                <a:gd name="T44" fmla="*/ 0 w 28"/>
                <a:gd name="T4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27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3" y="1"/>
                    <a:pt x="5" y="1"/>
                    <a:pt x="6" y="2"/>
                  </a:cubicBezTo>
                  <a:cubicBezTo>
                    <a:pt x="8" y="3"/>
                    <a:pt x="10" y="5"/>
                    <a:pt x="11" y="7"/>
                  </a:cubicBezTo>
                  <a:cubicBezTo>
                    <a:pt x="12" y="8"/>
                    <a:pt x="13" y="9"/>
                    <a:pt x="13" y="10"/>
                  </a:cubicBezTo>
                  <a:cubicBezTo>
                    <a:pt x="14" y="11"/>
                    <a:pt x="14" y="12"/>
                    <a:pt x="15" y="14"/>
                  </a:cubicBezTo>
                  <a:cubicBezTo>
                    <a:pt x="15" y="15"/>
                    <a:pt x="16" y="16"/>
                    <a:pt x="16" y="17"/>
                  </a:cubicBezTo>
                  <a:cubicBezTo>
                    <a:pt x="17" y="18"/>
                    <a:pt x="17" y="19"/>
                    <a:pt x="18" y="20"/>
                  </a:cubicBezTo>
                  <a:cubicBezTo>
                    <a:pt x="19" y="22"/>
                    <a:pt x="21" y="23"/>
                    <a:pt x="22" y="24"/>
                  </a:cubicBezTo>
                  <a:cubicBezTo>
                    <a:pt x="24" y="25"/>
                    <a:pt x="26" y="26"/>
                    <a:pt x="27" y="26"/>
                  </a:cubicBezTo>
                  <a:cubicBezTo>
                    <a:pt x="28" y="26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7" y="26"/>
                    <a:pt x="27" y="26"/>
                  </a:cubicBezTo>
                  <a:cubicBezTo>
                    <a:pt x="25" y="26"/>
                    <a:pt x="24" y="26"/>
                    <a:pt x="22" y="25"/>
                  </a:cubicBezTo>
                  <a:cubicBezTo>
                    <a:pt x="20" y="24"/>
                    <a:pt x="18" y="23"/>
                    <a:pt x="16" y="21"/>
                  </a:cubicBezTo>
                  <a:cubicBezTo>
                    <a:pt x="16" y="20"/>
                    <a:pt x="15" y="19"/>
                    <a:pt x="14" y="18"/>
                  </a:cubicBezTo>
                  <a:cubicBezTo>
                    <a:pt x="14" y="17"/>
                    <a:pt x="13" y="15"/>
                    <a:pt x="13" y="14"/>
                  </a:cubicBezTo>
                  <a:cubicBezTo>
                    <a:pt x="13" y="13"/>
                    <a:pt x="12" y="12"/>
                    <a:pt x="12" y="11"/>
                  </a:cubicBezTo>
                  <a:cubicBezTo>
                    <a:pt x="11" y="10"/>
                    <a:pt x="11" y="9"/>
                    <a:pt x="10" y="8"/>
                  </a:cubicBezTo>
                  <a:cubicBezTo>
                    <a:pt x="9" y="6"/>
                    <a:pt x="7" y="4"/>
                    <a:pt x="6" y="3"/>
                  </a:cubicBezTo>
                  <a:cubicBezTo>
                    <a:pt x="4" y="2"/>
                    <a:pt x="3" y="1"/>
                    <a:pt x="2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3" name="Freeform 744"/>
            <p:cNvSpPr/>
            <p:nvPr/>
          </p:nvSpPr>
          <p:spPr bwMode="auto">
            <a:xfrm>
              <a:off x="2511426" y="-2062163"/>
              <a:ext cx="76200" cy="117475"/>
            </a:xfrm>
            <a:custGeom>
              <a:avLst/>
              <a:gdLst>
                <a:gd name="T0" fmla="*/ 18 w 18"/>
                <a:gd name="T1" fmla="*/ 0 h 28"/>
                <a:gd name="T2" fmla="*/ 17 w 18"/>
                <a:gd name="T3" fmla="*/ 1 h 28"/>
                <a:gd name="T4" fmla="*/ 16 w 18"/>
                <a:gd name="T5" fmla="*/ 5 h 28"/>
                <a:gd name="T6" fmla="*/ 14 w 18"/>
                <a:gd name="T7" fmla="*/ 10 h 28"/>
                <a:gd name="T8" fmla="*/ 11 w 18"/>
                <a:gd name="T9" fmla="*/ 15 h 28"/>
                <a:gd name="T10" fmla="*/ 4 w 18"/>
                <a:gd name="T11" fmla="*/ 24 h 28"/>
                <a:gd name="T12" fmla="*/ 0 w 18"/>
                <a:gd name="T13" fmla="*/ 28 h 28"/>
                <a:gd name="T14" fmla="*/ 1 w 18"/>
                <a:gd name="T15" fmla="*/ 27 h 28"/>
                <a:gd name="T16" fmla="*/ 3 w 18"/>
                <a:gd name="T17" fmla="*/ 23 h 28"/>
                <a:gd name="T18" fmla="*/ 9 w 18"/>
                <a:gd name="T19" fmla="*/ 14 h 28"/>
                <a:gd name="T20" fmla="*/ 15 w 18"/>
                <a:gd name="T21" fmla="*/ 4 h 28"/>
                <a:gd name="T22" fmla="*/ 17 w 18"/>
                <a:gd name="T23" fmla="*/ 1 h 28"/>
                <a:gd name="T24" fmla="*/ 18 w 18"/>
                <a:gd name="T2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28">
                  <a:moveTo>
                    <a:pt x="18" y="0"/>
                  </a:moveTo>
                  <a:cubicBezTo>
                    <a:pt x="18" y="0"/>
                    <a:pt x="18" y="0"/>
                    <a:pt x="17" y="1"/>
                  </a:cubicBezTo>
                  <a:cubicBezTo>
                    <a:pt x="17" y="2"/>
                    <a:pt x="17" y="3"/>
                    <a:pt x="16" y="5"/>
                  </a:cubicBezTo>
                  <a:cubicBezTo>
                    <a:pt x="15" y="6"/>
                    <a:pt x="15" y="8"/>
                    <a:pt x="14" y="10"/>
                  </a:cubicBezTo>
                  <a:cubicBezTo>
                    <a:pt x="13" y="11"/>
                    <a:pt x="12" y="13"/>
                    <a:pt x="11" y="15"/>
                  </a:cubicBezTo>
                  <a:cubicBezTo>
                    <a:pt x="8" y="18"/>
                    <a:pt x="6" y="22"/>
                    <a:pt x="4" y="24"/>
                  </a:cubicBezTo>
                  <a:cubicBezTo>
                    <a:pt x="2" y="26"/>
                    <a:pt x="0" y="28"/>
                    <a:pt x="0" y="28"/>
                  </a:cubicBezTo>
                  <a:cubicBezTo>
                    <a:pt x="0" y="28"/>
                    <a:pt x="0" y="27"/>
                    <a:pt x="1" y="27"/>
                  </a:cubicBezTo>
                  <a:cubicBezTo>
                    <a:pt x="1" y="26"/>
                    <a:pt x="2" y="25"/>
                    <a:pt x="3" y="23"/>
                  </a:cubicBezTo>
                  <a:cubicBezTo>
                    <a:pt x="5" y="21"/>
                    <a:pt x="7" y="17"/>
                    <a:pt x="9" y="14"/>
                  </a:cubicBezTo>
                  <a:cubicBezTo>
                    <a:pt x="11" y="10"/>
                    <a:pt x="13" y="7"/>
                    <a:pt x="15" y="4"/>
                  </a:cubicBezTo>
                  <a:cubicBezTo>
                    <a:pt x="16" y="3"/>
                    <a:pt x="16" y="2"/>
                    <a:pt x="17" y="1"/>
                  </a:cubicBezTo>
                  <a:cubicBezTo>
                    <a:pt x="17" y="0"/>
                    <a:pt x="18" y="0"/>
                    <a:pt x="18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4" name="Freeform 745"/>
            <p:cNvSpPr/>
            <p:nvPr/>
          </p:nvSpPr>
          <p:spPr bwMode="auto">
            <a:xfrm>
              <a:off x="2443164" y="-2109788"/>
              <a:ext cx="20638" cy="182563"/>
            </a:xfrm>
            <a:custGeom>
              <a:avLst/>
              <a:gdLst>
                <a:gd name="T0" fmla="*/ 4 w 5"/>
                <a:gd name="T1" fmla="*/ 0 h 43"/>
                <a:gd name="T2" fmla="*/ 4 w 5"/>
                <a:gd name="T3" fmla="*/ 2 h 43"/>
                <a:gd name="T4" fmla="*/ 5 w 5"/>
                <a:gd name="T5" fmla="*/ 7 h 43"/>
                <a:gd name="T6" fmla="*/ 5 w 5"/>
                <a:gd name="T7" fmla="*/ 14 h 43"/>
                <a:gd name="T8" fmla="*/ 4 w 5"/>
                <a:gd name="T9" fmla="*/ 22 h 43"/>
                <a:gd name="T10" fmla="*/ 3 w 5"/>
                <a:gd name="T11" fmla="*/ 29 h 43"/>
                <a:gd name="T12" fmla="*/ 2 w 5"/>
                <a:gd name="T13" fmla="*/ 36 h 43"/>
                <a:gd name="T14" fmla="*/ 0 w 5"/>
                <a:gd name="T15" fmla="*/ 41 h 43"/>
                <a:gd name="T16" fmla="*/ 0 w 5"/>
                <a:gd name="T17" fmla="*/ 43 h 43"/>
                <a:gd name="T18" fmla="*/ 0 w 5"/>
                <a:gd name="T19" fmla="*/ 41 h 43"/>
                <a:gd name="T20" fmla="*/ 1 w 5"/>
                <a:gd name="T21" fmla="*/ 36 h 43"/>
                <a:gd name="T22" fmla="*/ 2 w 5"/>
                <a:gd name="T23" fmla="*/ 21 h 43"/>
                <a:gd name="T24" fmla="*/ 3 w 5"/>
                <a:gd name="T25" fmla="*/ 7 h 43"/>
                <a:gd name="T26" fmla="*/ 4 w 5"/>
                <a:gd name="T27" fmla="*/ 2 h 43"/>
                <a:gd name="T28" fmla="*/ 4 w 5"/>
                <a:gd name="T2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43">
                  <a:moveTo>
                    <a:pt x="4" y="0"/>
                  </a:moveTo>
                  <a:cubicBezTo>
                    <a:pt x="4" y="0"/>
                    <a:pt x="4" y="1"/>
                    <a:pt x="4" y="2"/>
                  </a:cubicBezTo>
                  <a:cubicBezTo>
                    <a:pt x="4" y="3"/>
                    <a:pt x="4" y="5"/>
                    <a:pt x="5" y="7"/>
                  </a:cubicBezTo>
                  <a:cubicBezTo>
                    <a:pt x="5" y="9"/>
                    <a:pt x="5" y="11"/>
                    <a:pt x="5" y="14"/>
                  </a:cubicBezTo>
                  <a:cubicBezTo>
                    <a:pt x="5" y="16"/>
                    <a:pt x="5" y="19"/>
                    <a:pt x="4" y="22"/>
                  </a:cubicBezTo>
                  <a:cubicBezTo>
                    <a:pt x="4" y="24"/>
                    <a:pt x="4" y="27"/>
                    <a:pt x="3" y="29"/>
                  </a:cubicBezTo>
                  <a:cubicBezTo>
                    <a:pt x="3" y="32"/>
                    <a:pt x="2" y="34"/>
                    <a:pt x="2" y="36"/>
                  </a:cubicBezTo>
                  <a:cubicBezTo>
                    <a:pt x="1" y="38"/>
                    <a:pt x="1" y="40"/>
                    <a:pt x="0" y="41"/>
                  </a:cubicBezTo>
                  <a:cubicBezTo>
                    <a:pt x="0" y="42"/>
                    <a:pt x="0" y="43"/>
                    <a:pt x="0" y="43"/>
                  </a:cubicBezTo>
                  <a:cubicBezTo>
                    <a:pt x="0" y="43"/>
                    <a:pt x="0" y="42"/>
                    <a:pt x="0" y="41"/>
                  </a:cubicBezTo>
                  <a:cubicBezTo>
                    <a:pt x="0" y="40"/>
                    <a:pt x="0" y="38"/>
                    <a:pt x="1" y="36"/>
                  </a:cubicBezTo>
                  <a:cubicBezTo>
                    <a:pt x="1" y="32"/>
                    <a:pt x="2" y="27"/>
                    <a:pt x="2" y="21"/>
                  </a:cubicBezTo>
                  <a:cubicBezTo>
                    <a:pt x="3" y="16"/>
                    <a:pt x="3" y="11"/>
                    <a:pt x="3" y="7"/>
                  </a:cubicBezTo>
                  <a:cubicBezTo>
                    <a:pt x="4" y="5"/>
                    <a:pt x="4" y="3"/>
                    <a:pt x="4" y="2"/>
                  </a:cubicBezTo>
                  <a:cubicBezTo>
                    <a:pt x="4" y="1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5" name="Freeform 746"/>
            <p:cNvSpPr/>
            <p:nvPr/>
          </p:nvSpPr>
          <p:spPr bwMode="auto">
            <a:xfrm>
              <a:off x="2374901" y="-1719263"/>
              <a:ext cx="38100" cy="144463"/>
            </a:xfrm>
            <a:custGeom>
              <a:avLst/>
              <a:gdLst>
                <a:gd name="T0" fmla="*/ 9 w 9"/>
                <a:gd name="T1" fmla="*/ 0 h 34"/>
                <a:gd name="T2" fmla="*/ 9 w 9"/>
                <a:gd name="T3" fmla="*/ 2 h 34"/>
                <a:gd name="T4" fmla="*/ 7 w 9"/>
                <a:gd name="T5" fmla="*/ 6 h 34"/>
                <a:gd name="T6" fmla="*/ 4 w 9"/>
                <a:gd name="T7" fmla="*/ 17 h 34"/>
                <a:gd name="T8" fmla="*/ 3 w 9"/>
                <a:gd name="T9" fmla="*/ 23 h 34"/>
                <a:gd name="T10" fmla="*/ 3 w 9"/>
                <a:gd name="T11" fmla="*/ 29 h 34"/>
                <a:gd name="T12" fmla="*/ 1 w 9"/>
                <a:gd name="T13" fmla="*/ 33 h 34"/>
                <a:gd name="T14" fmla="*/ 1 w 9"/>
                <a:gd name="T15" fmla="*/ 34 h 34"/>
                <a:gd name="T16" fmla="*/ 0 w 9"/>
                <a:gd name="T17" fmla="*/ 34 h 34"/>
                <a:gd name="T18" fmla="*/ 1 w 9"/>
                <a:gd name="T19" fmla="*/ 33 h 34"/>
                <a:gd name="T20" fmla="*/ 2 w 9"/>
                <a:gd name="T21" fmla="*/ 29 h 34"/>
                <a:gd name="T22" fmla="*/ 2 w 9"/>
                <a:gd name="T23" fmla="*/ 23 h 34"/>
                <a:gd name="T24" fmla="*/ 2 w 9"/>
                <a:gd name="T25" fmla="*/ 17 h 34"/>
                <a:gd name="T26" fmla="*/ 6 w 9"/>
                <a:gd name="T27" fmla="*/ 5 h 34"/>
                <a:gd name="T28" fmla="*/ 8 w 9"/>
                <a:gd name="T29" fmla="*/ 2 h 34"/>
                <a:gd name="T30" fmla="*/ 9 w 9"/>
                <a:gd name="T3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" h="34">
                  <a:moveTo>
                    <a:pt x="9" y="0"/>
                  </a:moveTo>
                  <a:cubicBezTo>
                    <a:pt x="9" y="0"/>
                    <a:pt x="9" y="1"/>
                    <a:pt x="9" y="2"/>
                  </a:cubicBezTo>
                  <a:cubicBezTo>
                    <a:pt x="8" y="3"/>
                    <a:pt x="8" y="4"/>
                    <a:pt x="7" y="6"/>
                  </a:cubicBezTo>
                  <a:cubicBezTo>
                    <a:pt x="6" y="9"/>
                    <a:pt x="4" y="13"/>
                    <a:pt x="4" y="17"/>
                  </a:cubicBezTo>
                  <a:cubicBezTo>
                    <a:pt x="3" y="19"/>
                    <a:pt x="3" y="21"/>
                    <a:pt x="3" y="23"/>
                  </a:cubicBezTo>
                  <a:cubicBezTo>
                    <a:pt x="4" y="25"/>
                    <a:pt x="3" y="27"/>
                    <a:pt x="3" y="29"/>
                  </a:cubicBezTo>
                  <a:cubicBezTo>
                    <a:pt x="3" y="31"/>
                    <a:pt x="2" y="32"/>
                    <a:pt x="1" y="33"/>
                  </a:cubicBezTo>
                  <a:cubicBezTo>
                    <a:pt x="1" y="33"/>
                    <a:pt x="1" y="34"/>
                    <a:pt x="1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1" y="34"/>
                    <a:pt x="1" y="33"/>
                  </a:cubicBezTo>
                  <a:cubicBezTo>
                    <a:pt x="1" y="32"/>
                    <a:pt x="2" y="31"/>
                    <a:pt x="2" y="29"/>
                  </a:cubicBezTo>
                  <a:cubicBezTo>
                    <a:pt x="2" y="27"/>
                    <a:pt x="2" y="26"/>
                    <a:pt x="2" y="23"/>
                  </a:cubicBezTo>
                  <a:cubicBezTo>
                    <a:pt x="2" y="21"/>
                    <a:pt x="1" y="19"/>
                    <a:pt x="2" y="17"/>
                  </a:cubicBezTo>
                  <a:cubicBezTo>
                    <a:pt x="2" y="12"/>
                    <a:pt x="4" y="8"/>
                    <a:pt x="6" y="5"/>
                  </a:cubicBezTo>
                  <a:cubicBezTo>
                    <a:pt x="7" y="4"/>
                    <a:pt x="8" y="3"/>
                    <a:pt x="8" y="2"/>
                  </a:cubicBezTo>
                  <a:cubicBezTo>
                    <a:pt x="9" y="1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6" name="Freeform 747"/>
            <p:cNvSpPr/>
            <p:nvPr/>
          </p:nvSpPr>
          <p:spPr bwMode="auto">
            <a:xfrm>
              <a:off x="2179639" y="-1782763"/>
              <a:ext cx="141288" cy="53975"/>
            </a:xfrm>
            <a:custGeom>
              <a:avLst/>
              <a:gdLst>
                <a:gd name="T0" fmla="*/ 0 w 33"/>
                <a:gd name="T1" fmla="*/ 13 h 13"/>
                <a:gd name="T2" fmla="*/ 0 w 33"/>
                <a:gd name="T3" fmla="*/ 13 h 13"/>
                <a:gd name="T4" fmla="*/ 1 w 33"/>
                <a:gd name="T5" fmla="*/ 12 h 13"/>
                <a:gd name="T6" fmla="*/ 4 w 33"/>
                <a:gd name="T7" fmla="*/ 9 h 13"/>
                <a:gd name="T8" fmla="*/ 10 w 33"/>
                <a:gd name="T9" fmla="*/ 7 h 13"/>
                <a:gd name="T10" fmla="*/ 16 w 33"/>
                <a:gd name="T11" fmla="*/ 5 h 13"/>
                <a:gd name="T12" fmla="*/ 28 w 33"/>
                <a:gd name="T13" fmla="*/ 1 h 13"/>
                <a:gd name="T14" fmla="*/ 32 w 33"/>
                <a:gd name="T15" fmla="*/ 0 h 13"/>
                <a:gd name="T16" fmla="*/ 33 w 33"/>
                <a:gd name="T17" fmla="*/ 0 h 13"/>
                <a:gd name="T18" fmla="*/ 32 w 33"/>
                <a:gd name="T19" fmla="*/ 0 h 13"/>
                <a:gd name="T20" fmla="*/ 28 w 33"/>
                <a:gd name="T21" fmla="*/ 2 h 13"/>
                <a:gd name="T22" fmla="*/ 17 w 33"/>
                <a:gd name="T23" fmla="*/ 6 h 13"/>
                <a:gd name="T24" fmla="*/ 10 w 33"/>
                <a:gd name="T25" fmla="*/ 8 h 13"/>
                <a:gd name="T26" fmla="*/ 5 w 33"/>
                <a:gd name="T27" fmla="*/ 10 h 13"/>
                <a:gd name="T28" fmla="*/ 1 w 33"/>
                <a:gd name="T29" fmla="*/ 12 h 13"/>
                <a:gd name="T30" fmla="*/ 0 w 33"/>
                <a:gd name="T3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" h="13">
                  <a:moveTo>
                    <a:pt x="0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2"/>
                    <a:pt x="1" y="12"/>
                  </a:cubicBezTo>
                  <a:cubicBezTo>
                    <a:pt x="2" y="11"/>
                    <a:pt x="3" y="10"/>
                    <a:pt x="4" y="9"/>
                  </a:cubicBezTo>
                  <a:cubicBezTo>
                    <a:pt x="6" y="8"/>
                    <a:pt x="8" y="8"/>
                    <a:pt x="10" y="7"/>
                  </a:cubicBezTo>
                  <a:cubicBezTo>
                    <a:pt x="12" y="6"/>
                    <a:pt x="14" y="5"/>
                    <a:pt x="16" y="5"/>
                  </a:cubicBezTo>
                  <a:cubicBezTo>
                    <a:pt x="20" y="3"/>
                    <a:pt x="25" y="2"/>
                    <a:pt x="28" y="1"/>
                  </a:cubicBezTo>
                  <a:cubicBezTo>
                    <a:pt x="30" y="1"/>
                    <a:pt x="31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2" y="0"/>
                  </a:cubicBezTo>
                  <a:cubicBezTo>
                    <a:pt x="31" y="1"/>
                    <a:pt x="30" y="1"/>
                    <a:pt x="28" y="2"/>
                  </a:cubicBezTo>
                  <a:cubicBezTo>
                    <a:pt x="25" y="3"/>
                    <a:pt x="21" y="5"/>
                    <a:pt x="17" y="6"/>
                  </a:cubicBezTo>
                  <a:cubicBezTo>
                    <a:pt x="14" y="7"/>
                    <a:pt x="12" y="8"/>
                    <a:pt x="10" y="8"/>
                  </a:cubicBezTo>
                  <a:cubicBezTo>
                    <a:pt x="8" y="9"/>
                    <a:pt x="6" y="10"/>
                    <a:pt x="5" y="10"/>
                  </a:cubicBezTo>
                  <a:cubicBezTo>
                    <a:pt x="3" y="11"/>
                    <a:pt x="2" y="12"/>
                    <a:pt x="1" y="12"/>
                  </a:cubicBezTo>
                  <a:cubicBezTo>
                    <a:pt x="1" y="13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7" name="Freeform 748"/>
            <p:cNvSpPr/>
            <p:nvPr/>
          </p:nvSpPr>
          <p:spPr bwMode="auto">
            <a:xfrm>
              <a:off x="2417764" y="-1897063"/>
              <a:ext cx="20638" cy="12700"/>
            </a:xfrm>
            <a:custGeom>
              <a:avLst/>
              <a:gdLst>
                <a:gd name="T0" fmla="*/ 0 w 5"/>
                <a:gd name="T1" fmla="*/ 2 h 3"/>
                <a:gd name="T2" fmla="*/ 3 w 5"/>
                <a:gd name="T3" fmla="*/ 3 h 3"/>
                <a:gd name="T4" fmla="*/ 5 w 5"/>
                <a:gd name="T5" fmla="*/ 1 h 3"/>
                <a:gd name="T6" fmla="*/ 0 w 5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0" y="2"/>
                  </a:moveTo>
                  <a:cubicBezTo>
                    <a:pt x="0" y="2"/>
                    <a:pt x="1" y="3"/>
                    <a:pt x="3" y="3"/>
                  </a:cubicBezTo>
                  <a:cubicBezTo>
                    <a:pt x="4" y="3"/>
                    <a:pt x="5" y="2"/>
                    <a:pt x="5" y="1"/>
                  </a:cubicBezTo>
                  <a:cubicBezTo>
                    <a:pt x="5" y="0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8" name="Freeform 749"/>
            <p:cNvSpPr/>
            <p:nvPr/>
          </p:nvSpPr>
          <p:spPr bwMode="auto">
            <a:xfrm>
              <a:off x="2409826" y="-1800226"/>
              <a:ext cx="15875" cy="12700"/>
            </a:xfrm>
            <a:custGeom>
              <a:avLst/>
              <a:gdLst>
                <a:gd name="T0" fmla="*/ 0 w 4"/>
                <a:gd name="T1" fmla="*/ 1 h 3"/>
                <a:gd name="T2" fmla="*/ 2 w 4"/>
                <a:gd name="T3" fmla="*/ 3 h 3"/>
                <a:gd name="T4" fmla="*/ 4 w 4"/>
                <a:gd name="T5" fmla="*/ 1 h 3"/>
                <a:gd name="T6" fmla="*/ 0 w 4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1"/>
                  </a:moveTo>
                  <a:cubicBezTo>
                    <a:pt x="0" y="2"/>
                    <a:pt x="1" y="3"/>
                    <a:pt x="2" y="3"/>
                  </a:cubicBezTo>
                  <a:cubicBezTo>
                    <a:pt x="4" y="3"/>
                    <a:pt x="4" y="2"/>
                    <a:pt x="4" y="1"/>
                  </a:cubicBezTo>
                  <a:cubicBezTo>
                    <a:pt x="4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9" name="Freeform 750"/>
            <p:cNvSpPr/>
            <p:nvPr/>
          </p:nvSpPr>
          <p:spPr bwMode="auto">
            <a:xfrm>
              <a:off x="2422526" y="-1833563"/>
              <a:ext cx="12700" cy="15875"/>
            </a:xfrm>
            <a:custGeom>
              <a:avLst/>
              <a:gdLst>
                <a:gd name="T0" fmla="*/ 1 w 3"/>
                <a:gd name="T1" fmla="*/ 3 h 4"/>
                <a:gd name="T2" fmla="*/ 3 w 3"/>
                <a:gd name="T3" fmla="*/ 3 h 4"/>
                <a:gd name="T4" fmla="*/ 3 w 3"/>
                <a:gd name="T5" fmla="*/ 1 h 4"/>
                <a:gd name="T6" fmla="*/ 2 w 3"/>
                <a:gd name="T7" fmla="*/ 0 h 4"/>
                <a:gd name="T8" fmla="*/ 1 w 3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1" y="3"/>
                  </a:moveTo>
                  <a:cubicBezTo>
                    <a:pt x="1" y="4"/>
                    <a:pt x="2" y="4"/>
                    <a:pt x="3" y="3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0" name="Freeform 751"/>
            <p:cNvSpPr/>
            <p:nvPr/>
          </p:nvSpPr>
          <p:spPr bwMode="auto">
            <a:xfrm>
              <a:off x="2493964" y="-1817688"/>
              <a:ext cx="20638" cy="17463"/>
            </a:xfrm>
            <a:custGeom>
              <a:avLst/>
              <a:gdLst>
                <a:gd name="T0" fmla="*/ 5 w 5"/>
                <a:gd name="T1" fmla="*/ 1 h 4"/>
                <a:gd name="T2" fmla="*/ 0 w 5"/>
                <a:gd name="T3" fmla="*/ 3 h 4"/>
                <a:gd name="T4" fmla="*/ 0 w 5"/>
                <a:gd name="T5" fmla="*/ 1 h 4"/>
                <a:gd name="T6" fmla="*/ 1 w 5"/>
                <a:gd name="T7" fmla="*/ 0 h 4"/>
                <a:gd name="T8" fmla="*/ 3 w 5"/>
                <a:gd name="T9" fmla="*/ 0 h 4"/>
                <a:gd name="T10" fmla="*/ 5 w 5"/>
                <a:gd name="T1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4">
                  <a:moveTo>
                    <a:pt x="5" y="1"/>
                  </a:moveTo>
                  <a:cubicBezTo>
                    <a:pt x="5" y="2"/>
                    <a:pt x="1" y="4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4" y="0"/>
                    <a:pt x="4" y="0"/>
                    <a:pt x="5" y="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1" name="Freeform 752"/>
            <p:cNvSpPr/>
            <p:nvPr/>
          </p:nvSpPr>
          <p:spPr bwMode="auto">
            <a:xfrm>
              <a:off x="2501901" y="-1858963"/>
              <a:ext cx="12700" cy="7938"/>
            </a:xfrm>
            <a:custGeom>
              <a:avLst/>
              <a:gdLst>
                <a:gd name="T0" fmla="*/ 1 w 3"/>
                <a:gd name="T1" fmla="*/ 2 h 2"/>
                <a:gd name="T2" fmla="*/ 3 w 3"/>
                <a:gd name="T3" fmla="*/ 2 h 2"/>
                <a:gd name="T4" fmla="*/ 3 w 3"/>
                <a:gd name="T5" fmla="*/ 0 h 2"/>
                <a:gd name="T6" fmla="*/ 1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1" y="2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0" y="2"/>
                    <a:pt x="1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2" name="Freeform 753"/>
            <p:cNvSpPr/>
            <p:nvPr/>
          </p:nvSpPr>
          <p:spPr bwMode="auto">
            <a:xfrm>
              <a:off x="2422526" y="-1766888"/>
              <a:ext cx="7938" cy="12700"/>
            </a:xfrm>
            <a:custGeom>
              <a:avLst/>
              <a:gdLst>
                <a:gd name="T0" fmla="*/ 0 w 2"/>
                <a:gd name="T1" fmla="*/ 2 h 3"/>
                <a:gd name="T2" fmla="*/ 0 w 2"/>
                <a:gd name="T3" fmla="*/ 0 h 3"/>
                <a:gd name="T4" fmla="*/ 2 w 2"/>
                <a:gd name="T5" fmla="*/ 0 h 3"/>
                <a:gd name="T6" fmla="*/ 2 w 2"/>
                <a:gd name="T7" fmla="*/ 1 h 3"/>
                <a:gd name="T8" fmla="*/ 0 w 2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2"/>
                  </a:moveTo>
                  <a:cubicBezTo>
                    <a:pt x="0" y="2"/>
                    <a:pt x="0" y="1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3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3" name="Freeform 754"/>
            <p:cNvSpPr/>
            <p:nvPr/>
          </p:nvSpPr>
          <p:spPr bwMode="auto">
            <a:xfrm>
              <a:off x="2371726" y="-1787526"/>
              <a:ext cx="12700" cy="12700"/>
            </a:xfrm>
            <a:custGeom>
              <a:avLst/>
              <a:gdLst>
                <a:gd name="T0" fmla="*/ 1 w 3"/>
                <a:gd name="T1" fmla="*/ 3 h 3"/>
                <a:gd name="T2" fmla="*/ 3 w 3"/>
                <a:gd name="T3" fmla="*/ 1 h 3"/>
                <a:gd name="T4" fmla="*/ 1 w 3"/>
                <a:gd name="T5" fmla="*/ 0 h 3"/>
                <a:gd name="T6" fmla="*/ 0 w 3"/>
                <a:gd name="T7" fmla="*/ 0 h 3"/>
                <a:gd name="T8" fmla="*/ 1 w 3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4" name="Freeform 755"/>
            <p:cNvSpPr/>
            <p:nvPr/>
          </p:nvSpPr>
          <p:spPr bwMode="auto">
            <a:xfrm>
              <a:off x="2468564" y="-1792288"/>
              <a:ext cx="12700" cy="12700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1 h 3"/>
                <a:gd name="T4" fmla="*/ 2 w 3"/>
                <a:gd name="T5" fmla="*/ 0 h 3"/>
                <a:gd name="T6" fmla="*/ 0 w 3"/>
                <a:gd name="T7" fmla="*/ 0 h 3"/>
                <a:gd name="T8" fmla="*/ 1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3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2"/>
                    <a:pt x="1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5" name="Freeform 756"/>
            <p:cNvSpPr/>
            <p:nvPr/>
          </p:nvSpPr>
          <p:spPr bwMode="auto">
            <a:xfrm>
              <a:off x="2455864" y="-1838326"/>
              <a:ext cx="12700" cy="12700"/>
            </a:xfrm>
            <a:custGeom>
              <a:avLst/>
              <a:gdLst>
                <a:gd name="T0" fmla="*/ 1 w 3"/>
                <a:gd name="T1" fmla="*/ 3 h 3"/>
                <a:gd name="T2" fmla="*/ 3 w 3"/>
                <a:gd name="T3" fmla="*/ 1 h 3"/>
                <a:gd name="T4" fmla="*/ 2 w 3"/>
                <a:gd name="T5" fmla="*/ 0 h 3"/>
                <a:gd name="T6" fmla="*/ 0 w 3"/>
                <a:gd name="T7" fmla="*/ 0 h 3"/>
                <a:gd name="T8" fmla="*/ 1 w 3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3" y="2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6" name="Freeform 757"/>
            <p:cNvSpPr/>
            <p:nvPr/>
          </p:nvSpPr>
          <p:spPr bwMode="auto">
            <a:xfrm>
              <a:off x="2473326" y="-1858963"/>
              <a:ext cx="15875" cy="12700"/>
            </a:xfrm>
            <a:custGeom>
              <a:avLst/>
              <a:gdLst>
                <a:gd name="T0" fmla="*/ 2 w 4"/>
                <a:gd name="T1" fmla="*/ 3 h 3"/>
                <a:gd name="T2" fmla="*/ 4 w 4"/>
                <a:gd name="T3" fmla="*/ 1 h 3"/>
                <a:gd name="T4" fmla="*/ 2 w 4"/>
                <a:gd name="T5" fmla="*/ 0 h 3"/>
                <a:gd name="T6" fmla="*/ 1 w 4"/>
                <a:gd name="T7" fmla="*/ 0 h 3"/>
                <a:gd name="T8" fmla="*/ 2 w 4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3" y="3"/>
                    <a:pt x="4" y="2"/>
                    <a:pt x="4" y="1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1" y="2"/>
                    <a:pt x="2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7" name="Freeform 758"/>
            <p:cNvSpPr/>
            <p:nvPr/>
          </p:nvSpPr>
          <p:spPr bwMode="auto">
            <a:xfrm>
              <a:off x="2379664" y="-1825626"/>
              <a:ext cx="12700" cy="12700"/>
            </a:xfrm>
            <a:custGeom>
              <a:avLst/>
              <a:gdLst>
                <a:gd name="T0" fmla="*/ 2 w 3"/>
                <a:gd name="T1" fmla="*/ 3 h 3"/>
                <a:gd name="T2" fmla="*/ 3 w 3"/>
                <a:gd name="T3" fmla="*/ 1 h 3"/>
                <a:gd name="T4" fmla="*/ 1 w 3"/>
                <a:gd name="T5" fmla="*/ 1 h 3"/>
                <a:gd name="T6" fmla="*/ 2 w 3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2" y="3"/>
                  </a:moveTo>
                  <a:cubicBezTo>
                    <a:pt x="3" y="3"/>
                    <a:pt x="3" y="2"/>
                    <a:pt x="3" y="1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8" name="Freeform 759"/>
            <p:cNvSpPr/>
            <p:nvPr/>
          </p:nvSpPr>
          <p:spPr bwMode="auto">
            <a:xfrm>
              <a:off x="2413001" y="-1863726"/>
              <a:ext cx="17463" cy="17463"/>
            </a:xfrm>
            <a:custGeom>
              <a:avLst/>
              <a:gdLst>
                <a:gd name="T0" fmla="*/ 2 w 4"/>
                <a:gd name="T1" fmla="*/ 4 h 4"/>
                <a:gd name="T2" fmla="*/ 4 w 4"/>
                <a:gd name="T3" fmla="*/ 1 h 4"/>
                <a:gd name="T4" fmla="*/ 1 w 4"/>
                <a:gd name="T5" fmla="*/ 1 h 4"/>
                <a:gd name="T6" fmla="*/ 2 w 4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3" y="4"/>
                    <a:pt x="4" y="2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2" y="4"/>
                    <a:pt x="2" y="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9" name="Freeform 760"/>
            <p:cNvSpPr/>
            <p:nvPr/>
          </p:nvSpPr>
          <p:spPr bwMode="auto">
            <a:xfrm>
              <a:off x="2374901" y="-1871663"/>
              <a:ext cx="12700" cy="12700"/>
            </a:xfrm>
            <a:custGeom>
              <a:avLst/>
              <a:gdLst>
                <a:gd name="T0" fmla="*/ 1 w 3"/>
                <a:gd name="T1" fmla="*/ 3 h 3"/>
                <a:gd name="T2" fmla="*/ 3 w 3"/>
                <a:gd name="T3" fmla="*/ 2 h 3"/>
                <a:gd name="T4" fmla="*/ 2 w 3"/>
                <a:gd name="T5" fmla="*/ 1 h 3"/>
                <a:gd name="T6" fmla="*/ 2 w 3"/>
                <a:gd name="T7" fmla="*/ 0 h 3"/>
                <a:gd name="T8" fmla="*/ 1 w 3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1" y="3"/>
                    <a:pt x="3" y="3"/>
                    <a:pt x="3" y="2"/>
                  </a:cubicBezTo>
                  <a:cubicBezTo>
                    <a:pt x="3" y="2"/>
                    <a:pt x="3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0" name="Freeform 761"/>
            <p:cNvSpPr/>
            <p:nvPr/>
          </p:nvSpPr>
          <p:spPr bwMode="auto">
            <a:xfrm>
              <a:off x="2349501" y="-1838326"/>
              <a:ext cx="12700" cy="17463"/>
            </a:xfrm>
            <a:custGeom>
              <a:avLst/>
              <a:gdLst>
                <a:gd name="T0" fmla="*/ 1 w 3"/>
                <a:gd name="T1" fmla="*/ 3 h 4"/>
                <a:gd name="T2" fmla="*/ 3 w 3"/>
                <a:gd name="T3" fmla="*/ 2 h 4"/>
                <a:gd name="T4" fmla="*/ 2 w 3"/>
                <a:gd name="T5" fmla="*/ 1 h 4"/>
                <a:gd name="T6" fmla="*/ 2 w 3"/>
                <a:gd name="T7" fmla="*/ 0 h 4"/>
                <a:gd name="T8" fmla="*/ 1 w 3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1" y="3"/>
                  </a:moveTo>
                  <a:cubicBezTo>
                    <a:pt x="1" y="4"/>
                    <a:pt x="3" y="3"/>
                    <a:pt x="3" y="2"/>
                  </a:cubicBezTo>
                  <a:cubicBezTo>
                    <a:pt x="3" y="2"/>
                    <a:pt x="3" y="2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1" name="Freeform 762"/>
            <p:cNvSpPr/>
            <p:nvPr/>
          </p:nvSpPr>
          <p:spPr bwMode="auto">
            <a:xfrm>
              <a:off x="2460626" y="-1884363"/>
              <a:ext cx="12700" cy="12700"/>
            </a:xfrm>
            <a:custGeom>
              <a:avLst/>
              <a:gdLst>
                <a:gd name="T0" fmla="*/ 1 w 3"/>
                <a:gd name="T1" fmla="*/ 3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0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1" y="3"/>
                    <a:pt x="3" y="2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2" name="Freeform 763"/>
            <p:cNvSpPr/>
            <p:nvPr/>
          </p:nvSpPr>
          <p:spPr bwMode="auto">
            <a:xfrm>
              <a:off x="2443164" y="-1787526"/>
              <a:ext cx="12700" cy="12700"/>
            </a:xfrm>
            <a:custGeom>
              <a:avLst/>
              <a:gdLst>
                <a:gd name="T0" fmla="*/ 1 w 3"/>
                <a:gd name="T1" fmla="*/ 3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1 h 3"/>
                <a:gd name="T8" fmla="*/ 1 w 3"/>
                <a:gd name="T9" fmla="*/ 1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3" y="3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1" y="0"/>
                    <a:pt x="1" y="1"/>
                  </a:cubicBezTo>
                  <a:cubicBezTo>
                    <a:pt x="0" y="1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300" name="组合 1299"/>
          <p:cNvGrpSpPr/>
          <p:nvPr/>
        </p:nvGrpSpPr>
        <p:grpSpPr>
          <a:xfrm>
            <a:off x="9729789" y="-3643313"/>
            <a:ext cx="695325" cy="657225"/>
            <a:chOff x="9729789" y="-3643313"/>
            <a:chExt cx="695325" cy="657225"/>
          </a:xfrm>
        </p:grpSpPr>
        <p:sp>
          <p:nvSpPr>
            <p:cNvPr id="684" name="Freeform 805"/>
            <p:cNvSpPr/>
            <p:nvPr/>
          </p:nvSpPr>
          <p:spPr bwMode="auto">
            <a:xfrm>
              <a:off x="9729789" y="-3643313"/>
              <a:ext cx="695325" cy="657225"/>
            </a:xfrm>
            <a:custGeom>
              <a:avLst/>
              <a:gdLst>
                <a:gd name="T0" fmla="*/ 36 w 164"/>
                <a:gd name="T1" fmla="*/ 17 h 155"/>
                <a:gd name="T2" fmla="*/ 54 w 164"/>
                <a:gd name="T3" fmla="*/ 3 h 155"/>
                <a:gd name="T4" fmla="*/ 90 w 164"/>
                <a:gd name="T5" fmla="*/ 12 h 155"/>
                <a:gd name="T6" fmla="*/ 134 w 164"/>
                <a:gd name="T7" fmla="*/ 21 h 155"/>
                <a:gd name="T8" fmla="*/ 143 w 164"/>
                <a:gd name="T9" fmla="*/ 61 h 155"/>
                <a:gd name="T10" fmla="*/ 162 w 164"/>
                <a:gd name="T11" fmla="*/ 98 h 155"/>
                <a:gd name="T12" fmla="*/ 113 w 164"/>
                <a:gd name="T13" fmla="*/ 133 h 155"/>
                <a:gd name="T14" fmla="*/ 92 w 164"/>
                <a:gd name="T15" fmla="*/ 153 h 155"/>
                <a:gd name="T16" fmla="*/ 50 w 164"/>
                <a:gd name="T17" fmla="*/ 131 h 155"/>
                <a:gd name="T18" fmla="*/ 20 w 164"/>
                <a:gd name="T19" fmla="*/ 123 h 155"/>
                <a:gd name="T20" fmla="*/ 21 w 164"/>
                <a:gd name="T21" fmla="*/ 93 h 155"/>
                <a:gd name="T22" fmla="*/ 3 w 164"/>
                <a:gd name="T23" fmla="*/ 60 h 155"/>
                <a:gd name="T24" fmla="*/ 29 w 164"/>
                <a:gd name="T25" fmla="*/ 44 h 155"/>
                <a:gd name="T26" fmla="*/ 36 w 164"/>
                <a:gd name="T27" fmla="*/ 17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4" h="155">
                  <a:moveTo>
                    <a:pt x="36" y="17"/>
                  </a:moveTo>
                  <a:cubicBezTo>
                    <a:pt x="37" y="16"/>
                    <a:pt x="43" y="6"/>
                    <a:pt x="54" y="3"/>
                  </a:cubicBezTo>
                  <a:cubicBezTo>
                    <a:pt x="65" y="0"/>
                    <a:pt x="71" y="7"/>
                    <a:pt x="90" y="12"/>
                  </a:cubicBezTo>
                  <a:cubicBezTo>
                    <a:pt x="117" y="20"/>
                    <a:pt x="125" y="12"/>
                    <a:pt x="134" y="21"/>
                  </a:cubicBezTo>
                  <a:cubicBezTo>
                    <a:pt x="143" y="29"/>
                    <a:pt x="137" y="40"/>
                    <a:pt x="143" y="61"/>
                  </a:cubicBezTo>
                  <a:cubicBezTo>
                    <a:pt x="149" y="85"/>
                    <a:pt x="164" y="87"/>
                    <a:pt x="162" y="98"/>
                  </a:cubicBezTo>
                  <a:cubicBezTo>
                    <a:pt x="159" y="112"/>
                    <a:pt x="138" y="109"/>
                    <a:pt x="113" y="133"/>
                  </a:cubicBezTo>
                  <a:cubicBezTo>
                    <a:pt x="101" y="145"/>
                    <a:pt x="100" y="151"/>
                    <a:pt x="92" y="153"/>
                  </a:cubicBezTo>
                  <a:cubicBezTo>
                    <a:pt x="79" y="155"/>
                    <a:pt x="74" y="139"/>
                    <a:pt x="50" y="131"/>
                  </a:cubicBezTo>
                  <a:cubicBezTo>
                    <a:pt x="33" y="126"/>
                    <a:pt x="25" y="130"/>
                    <a:pt x="20" y="123"/>
                  </a:cubicBezTo>
                  <a:cubicBezTo>
                    <a:pt x="15" y="115"/>
                    <a:pt x="24" y="108"/>
                    <a:pt x="21" y="93"/>
                  </a:cubicBezTo>
                  <a:cubicBezTo>
                    <a:pt x="17" y="75"/>
                    <a:pt x="0" y="69"/>
                    <a:pt x="3" y="60"/>
                  </a:cubicBezTo>
                  <a:cubicBezTo>
                    <a:pt x="6" y="52"/>
                    <a:pt x="21" y="56"/>
                    <a:pt x="29" y="44"/>
                  </a:cubicBezTo>
                  <a:cubicBezTo>
                    <a:pt x="35" y="35"/>
                    <a:pt x="29" y="28"/>
                    <a:pt x="36" y="17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5" name="Freeform 806"/>
            <p:cNvSpPr/>
            <p:nvPr/>
          </p:nvSpPr>
          <p:spPr bwMode="auto">
            <a:xfrm>
              <a:off x="9975851" y="-3406776"/>
              <a:ext cx="220663" cy="182563"/>
            </a:xfrm>
            <a:custGeom>
              <a:avLst/>
              <a:gdLst>
                <a:gd name="T0" fmla="*/ 44 w 52"/>
                <a:gd name="T1" fmla="*/ 8 h 43"/>
                <a:gd name="T2" fmla="*/ 50 w 52"/>
                <a:gd name="T3" fmla="*/ 27 h 43"/>
                <a:gd name="T4" fmla="*/ 37 w 52"/>
                <a:gd name="T5" fmla="*/ 39 h 43"/>
                <a:gd name="T6" fmla="*/ 18 w 52"/>
                <a:gd name="T7" fmla="*/ 42 h 43"/>
                <a:gd name="T8" fmla="*/ 2 w 52"/>
                <a:gd name="T9" fmla="*/ 16 h 43"/>
                <a:gd name="T10" fmla="*/ 24 w 52"/>
                <a:gd name="T11" fmla="*/ 0 h 43"/>
                <a:gd name="T12" fmla="*/ 44 w 52"/>
                <a:gd name="T13" fmla="*/ 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43">
                  <a:moveTo>
                    <a:pt x="44" y="8"/>
                  </a:moveTo>
                  <a:cubicBezTo>
                    <a:pt x="49" y="13"/>
                    <a:pt x="52" y="20"/>
                    <a:pt x="50" y="27"/>
                  </a:cubicBezTo>
                  <a:cubicBezTo>
                    <a:pt x="48" y="33"/>
                    <a:pt x="42" y="37"/>
                    <a:pt x="37" y="39"/>
                  </a:cubicBezTo>
                  <a:cubicBezTo>
                    <a:pt x="31" y="42"/>
                    <a:pt x="24" y="43"/>
                    <a:pt x="18" y="42"/>
                  </a:cubicBezTo>
                  <a:cubicBezTo>
                    <a:pt x="6" y="39"/>
                    <a:pt x="0" y="27"/>
                    <a:pt x="2" y="16"/>
                  </a:cubicBezTo>
                  <a:cubicBezTo>
                    <a:pt x="3" y="6"/>
                    <a:pt x="15" y="1"/>
                    <a:pt x="24" y="0"/>
                  </a:cubicBezTo>
                  <a:cubicBezTo>
                    <a:pt x="31" y="0"/>
                    <a:pt x="39" y="3"/>
                    <a:pt x="44" y="8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6" name="Freeform 807"/>
            <p:cNvSpPr/>
            <p:nvPr/>
          </p:nvSpPr>
          <p:spPr bwMode="auto">
            <a:xfrm>
              <a:off x="10196514" y="-3278188"/>
              <a:ext cx="195263" cy="50800"/>
            </a:xfrm>
            <a:custGeom>
              <a:avLst/>
              <a:gdLst>
                <a:gd name="T0" fmla="*/ 0 w 46"/>
                <a:gd name="T1" fmla="*/ 2 h 12"/>
                <a:gd name="T2" fmla="*/ 0 w 46"/>
                <a:gd name="T3" fmla="*/ 2 h 12"/>
                <a:gd name="T4" fmla="*/ 2 w 46"/>
                <a:gd name="T5" fmla="*/ 1 h 12"/>
                <a:gd name="T6" fmla="*/ 3 w 46"/>
                <a:gd name="T7" fmla="*/ 1 h 12"/>
                <a:gd name="T8" fmla="*/ 4 w 46"/>
                <a:gd name="T9" fmla="*/ 0 h 12"/>
                <a:gd name="T10" fmla="*/ 6 w 46"/>
                <a:gd name="T11" fmla="*/ 0 h 12"/>
                <a:gd name="T12" fmla="*/ 8 w 46"/>
                <a:gd name="T13" fmla="*/ 0 h 12"/>
                <a:gd name="T14" fmla="*/ 11 w 46"/>
                <a:gd name="T15" fmla="*/ 0 h 12"/>
                <a:gd name="T16" fmla="*/ 16 w 46"/>
                <a:gd name="T17" fmla="*/ 1 h 12"/>
                <a:gd name="T18" fmla="*/ 20 w 46"/>
                <a:gd name="T19" fmla="*/ 2 h 12"/>
                <a:gd name="T20" fmla="*/ 24 w 46"/>
                <a:gd name="T21" fmla="*/ 4 h 12"/>
                <a:gd name="T22" fmla="*/ 28 w 46"/>
                <a:gd name="T23" fmla="*/ 5 h 12"/>
                <a:gd name="T24" fmla="*/ 32 w 46"/>
                <a:gd name="T25" fmla="*/ 6 h 12"/>
                <a:gd name="T26" fmla="*/ 35 w 46"/>
                <a:gd name="T27" fmla="*/ 8 h 12"/>
                <a:gd name="T28" fmla="*/ 39 w 46"/>
                <a:gd name="T29" fmla="*/ 8 h 12"/>
                <a:gd name="T30" fmla="*/ 40 w 46"/>
                <a:gd name="T31" fmla="*/ 9 h 12"/>
                <a:gd name="T32" fmla="*/ 42 w 46"/>
                <a:gd name="T33" fmla="*/ 9 h 12"/>
                <a:gd name="T34" fmla="*/ 44 w 46"/>
                <a:gd name="T35" fmla="*/ 9 h 12"/>
                <a:gd name="T36" fmla="*/ 45 w 46"/>
                <a:gd name="T37" fmla="*/ 9 h 12"/>
                <a:gd name="T38" fmla="*/ 46 w 46"/>
                <a:gd name="T39" fmla="*/ 9 h 12"/>
                <a:gd name="T40" fmla="*/ 46 w 46"/>
                <a:gd name="T41" fmla="*/ 9 h 12"/>
                <a:gd name="T42" fmla="*/ 44 w 46"/>
                <a:gd name="T43" fmla="*/ 10 h 12"/>
                <a:gd name="T44" fmla="*/ 43 w 46"/>
                <a:gd name="T45" fmla="*/ 10 h 12"/>
                <a:gd name="T46" fmla="*/ 42 w 46"/>
                <a:gd name="T47" fmla="*/ 11 h 12"/>
                <a:gd name="T48" fmla="*/ 40 w 46"/>
                <a:gd name="T49" fmla="*/ 11 h 12"/>
                <a:gd name="T50" fmla="*/ 39 w 46"/>
                <a:gd name="T51" fmla="*/ 12 h 12"/>
                <a:gd name="T52" fmla="*/ 35 w 46"/>
                <a:gd name="T53" fmla="*/ 12 h 12"/>
                <a:gd name="T54" fmla="*/ 31 w 46"/>
                <a:gd name="T55" fmla="*/ 12 h 12"/>
                <a:gd name="T56" fmla="*/ 28 w 46"/>
                <a:gd name="T57" fmla="*/ 11 h 12"/>
                <a:gd name="T58" fmla="*/ 26 w 46"/>
                <a:gd name="T59" fmla="*/ 11 h 12"/>
                <a:gd name="T60" fmla="*/ 22 w 46"/>
                <a:gd name="T61" fmla="*/ 9 h 12"/>
                <a:gd name="T62" fmla="*/ 18 w 46"/>
                <a:gd name="T63" fmla="*/ 7 h 12"/>
                <a:gd name="T64" fmla="*/ 14 w 46"/>
                <a:gd name="T65" fmla="*/ 6 h 12"/>
                <a:gd name="T66" fmla="*/ 10 w 46"/>
                <a:gd name="T67" fmla="*/ 4 h 12"/>
                <a:gd name="T68" fmla="*/ 7 w 46"/>
                <a:gd name="T69" fmla="*/ 3 h 12"/>
                <a:gd name="T70" fmla="*/ 6 w 46"/>
                <a:gd name="T71" fmla="*/ 3 h 12"/>
                <a:gd name="T72" fmla="*/ 4 w 46"/>
                <a:gd name="T73" fmla="*/ 3 h 12"/>
                <a:gd name="T74" fmla="*/ 2 w 46"/>
                <a:gd name="T75" fmla="*/ 2 h 12"/>
                <a:gd name="T76" fmla="*/ 1 w 46"/>
                <a:gd name="T77" fmla="*/ 2 h 12"/>
                <a:gd name="T78" fmla="*/ 0 w 46"/>
                <a:gd name="T7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" h="12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4" y="0"/>
                    <a:pt x="4" y="0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0"/>
                    <a:pt x="8" y="0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3" y="0"/>
                    <a:pt x="14" y="0"/>
                    <a:pt x="16" y="1"/>
                  </a:cubicBezTo>
                  <a:cubicBezTo>
                    <a:pt x="17" y="1"/>
                    <a:pt x="18" y="1"/>
                    <a:pt x="20" y="2"/>
                  </a:cubicBezTo>
                  <a:cubicBezTo>
                    <a:pt x="21" y="2"/>
                    <a:pt x="23" y="3"/>
                    <a:pt x="24" y="4"/>
                  </a:cubicBezTo>
                  <a:cubicBezTo>
                    <a:pt x="25" y="4"/>
                    <a:pt x="27" y="5"/>
                    <a:pt x="28" y="5"/>
                  </a:cubicBezTo>
                  <a:cubicBezTo>
                    <a:pt x="29" y="6"/>
                    <a:pt x="31" y="6"/>
                    <a:pt x="32" y="6"/>
                  </a:cubicBezTo>
                  <a:cubicBezTo>
                    <a:pt x="33" y="7"/>
                    <a:pt x="34" y="7"/>
                    <a:pt x="35" y="8"/>
                  </a:cubicBezTo>
                  <a:cubicBezTo>
                    <a:pt x="37" y="8"/>
                    <a:pt x="38" y="8"/>
                    <a:pt x="39" y="8"/>
                  </a:cubicBezTo>
                  <a:cubicBezTo>
                    <a:pt x="39" y="8"/>
                    <a:pt x="40" y="8"/>
                    <a:pt x="40" y="9"/>
                  </a:cubicBezTo>
                  <a:cubicBezTo>
                    <a:pt x="41" y="9"/>
                    <a:pt x="41" y="9"/>
                    <a:pt x="42" y="9"/>
                  </a:cubicBezTo>
                  <a:cubicBezTo>
                    <a:pt x="42" y="9"/>
                    <a:pt x="43" y="9"/>
                    <a:pt x="44" y="9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5" y="9"/>
                    <a:pt x="45" y="9"/>
                    <a:pt x="44" y="10"/>
                  </a:cubicBezTo>
                  <a:cubicBezTo>
                    <a:pt x="44" y="10"/>
                    <a:pt x="44" y="10"/>
                    <a:pt x="43" y="10"/>
                  </a:cubicBezTo>
                  <a:cubicBezTo>
                    <a:pt x="43" y="11"/>
                    <a:pt x="42" y="11"/>
                    <a:pt x="42" y="11"/>
                  </a:cubicBezTo>
                  <a:cubicBezTo>
                    <a:pt x="42" y="11"/>
                    <a:pt x="41" y="11"/>
                    <a:pt x="40" y="11"/>
                  </a:cubicBezTo>
                  <a:cubicBezTo>
                    <a:pt x="40" y="12"/>
                    <a:pt x="39" y="12"/>
                    <a:pt x="39" y="12"/>
                  </a:cubicBezTo>
                  <a:cubicBezTo>
                    <a:pt x="38" y="12"/>
                    <a:pt x="36" y="12"/>
                    <a:pt x="35" y="12"/>
                  </a:cubicBezTo>
                  <a:cubicBezTo>
                    <a:pt x="33" y="12"/>
                    <a:pt x="32" y="12"/>
                    <a:pt x="31" y="12"/>
                  </a:cubicBezTo>
                  <a:cubicBezTo>
                    <a:pt x="30" y="11"/>
                    <a:pt x="29" y="11"/>
                    <a:pt x="28" y="11"/>
                  </a:cubicBezTo>
                  <a:cubicBezTo>
                    <a:pt x="28" y="11"/>
                    <a:pt x="27" y="11"/>
                    <a:pt x="26" y="11"/>
                  </a:cubicBezTo>
                  <a:cubicBezTo>
                    <a:pt x="25" y="10"/>
                    <a:pt x="23" y="10"/>
                    <a:pt x="22" y="9"/>
                  </a:cubicBez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5" y="6"/>
                    <a:pt x="14" y="6"/>
                  </a:cubicBezTo>
                  <a:cubicBezTo>
                    <a:pt x="13" y="5"/>
                    <a:pt x="12" y="5"/>
                    <a:pt x="10" y="4"/>
                  </a:cubicBezTo>
                  <a:cubicBezTo>
                    <a:pt x="9" y="4"/>
                    <a:pt x="8" y="4"/>
                    <a:pt x="7" y="3"/>
                  </a:cubicBezTo>
                  <a:cubicBezTo>
                    <a:pt x="7" y="3"/>
                    <a:pt x="6" y="3"/>
                    <a:pt x="6" y="3"/>
                  </a:cubicBezTo>
                  <a:cubicBezTo>
                    <a:pt x="5" y="3"/>
                    <a:pt x="5" y="3"/>
                    <a:pt x="4" y="3"/>
                  </a:cubicBezTo>
                  <a:cubicBezTo>
                    <a:pt x="4" y="2"/>
                    <a:pt x="3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Freeform 809"/>
            <p:cNvSpPr/>
            <p:nvPr/>
          </p:nvSpPr>
          <p:spPr bwMode="auto">
            <a:xfrm>
              <a:off x="10158414" y="-3541713"/>
              <a:ext cx="119063" cy="144463"/>
            </a:xfrm>
            <a:custGeom>
              <a:avLst/>
              <a:gdLst>
                <a:gd name="T0" fmla="*/ 0 w 28"/>
                <a:gd name="T1" fmla="*/ 34 h 34"/>
                <a:gd name="T2" fmla="*/ 0 w 28"/>
                <a:gd name="T3" fmla="*/ 33 h 34"/>
                <a:gd name="T4" fmla="*/ 0 w 28"/>
                <a:gd name="T5" fmla="*/ 32 h 34"/>
                <a:gd name="T6" fmla="*/ 1 w 28"/>
                <a:gd name="T7" fmla="*/ 26 h 34"/>
                <a:gd name="T8" fmla="*/ 5 w 28"/>
                <a:gd name="T9" fmla="*/ 20 h 34"/>
                <a:gd name="T10" fmla="*/ 6 w 28"/>
                <a:gd name="T11" fmla="*/ 19 h 34"/>
                <a:gd name="T12" fmla="*/ 6 w 28"/>
                <a:gd name="T13" fmla="*/ 18 h 34"/>
                <a:gd name="T14" fmla="*/ 8 w 28"/>
                <a:gd name="T15" fmla="*/ 17 h 34"/>
                <a:gd name="T16" fmla="*/ 11 w 28"/>
                <a:gd name="T17" fmla="*/ 14 h 34"/>
                <a:gd name="T18" fmla="*/ 15 w 28"/>
                <a:gd name="T19" fmla="*/ 11 h 34"/>
                <a:gd name="T20" fmla="*/ 18 w 28"/>
                <a:gd name="T21" fmla="*/ 9 h 34"/>
                <a:gd name="T22" fmla="*/ 23 w 28"/>
                <a:gd name="T23" fmla="*/ 5 h 34"/>
                <a:gd name="T24" fmla="*/ 26 w 28"/>
                <a:gd name="T25" fmla="*/ 1 h 34"/>
                <a:gd name="T26" fmla="*/ 27 w 28"/>
                <a:gd name="T27" fmla="*/ 0 h 34"/>
                <a:gd name="T28" fmla="*/ 27 w 28"/>
                <a:gd name="T29" fmla="*/ 0 h 34"/>
                <a:gd name="T30" fmla="*/ 28 w 28"/>
                <a:gd name="T31" fmla="*/ 0 h 34"/>
                <a:gd name="T32" fmla="*/ 27 w 28"/>
                <a:gd name="T33" fmla="*/ 2 h 34"/>
                <a:gd name="T34" fmla="*/ 26 w 28"/>
                <a:gd name="T35" fmla="*/ 7 h 34"/>
                <a:gd name="T36" fmla="*/ 21 w 28"/>
                <a:gd name="T37" fmla="*/ 13 h 34"/>
                <a:gd name="T38" fmla="*/ 18 w 28"/>
                <a:gd name="T39" fmla="*/ 16 h 34"/>
                <a:gd name="T40" fmla="*/ 15 w 28"/>
                <a:gd name="T41" fmla="*/ 19 h 34"/>
                <a:gd name="T42" fmla="*/ 12 w 28"/>
                <a:gd name="T43" fmla="*/ 21 h 34"/>
                <a:gd name="T44" fmla="*/ 10 w 28"/>
                <a:gd name="T45" fmla="*/ 22 h 34"/>
                <a:gd name="T46" fmla="*/ 9 w 28"/>
                <a:gd name="T47" fmla="*/ 23 h 34"/>
                <a:gd name="T48" fmla="*/ 4 w 28"/>
                <a:gd name="T49" fmla="*/ 28 h 34"/>
                <a:gd name="T50" fmla="*/ 1 w 28"/>
                <a:gd name="T51" fmla="*/ 32 h 34"/>
                <a:gd name="T52" fmla="*/ 0 w 28"/>
                <a:gd name="T53" fmla="*/ 34 h 34"/>
                <a:gd name="T54" fmla="*/ 0 w 28"/>
                <a:gd name="T5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34">
                  <a:moveTo>
                    <a:pt x="0" y="34"/>
                  </a:moveTo>
                  <a:cubicBezTo>
                    <a:pt x="0" y="34"/>
                    <a:pt x="0" y="34"/>
                    <a:pt x="0" y="33"/>
                  </a:cubicBezTo>
                  <a:cubicBezTo>
                    <a:pt x="0" y="33"/>
                    <a:pt x="0" y="33"/>
                    <a:pt x="0" y="32"/>
                  </a:cubicBezTo>
                  <a:cubicBezTo>
                    <a:pt x="0" y="31"/>
                    <a:pt x="0" y="29"/>
                    <a:pt x="1" y="26"/>
                  </a:cubicBezTo>
                  <a:cubicBezTo>
                    <a:pt x="2" y="24"/>
                    <a:pt x="3" y="22"/>
                    <a:pt x="5" y="20"/>
                  </a:cubicBezTo>
                  <a:cubicBezTo>
                    <a:pt x="5" y="19"/>
                    <a:pt x="5" y="19"/>
                    <a:pt x="6" y="19"/>
                  </a:cubicBezTo>
                  <a:cubicBezTo>
                    <a:pt x="6" y="19"/>
                    <a:pt x="6" y="18"/>
                    <a:pt x="6" y="18"/>
                  </a:cubicBezTo>
                  <a:cubicBezTo>
                    <a:pt x="7" y="18"/>
                    <a:pt x="7" y="17"/>
                    <a:pt x="8" y="17"/>
                  </a:cubicBezTo>
                  <a:cubicBezTo>
                    <a:pt x="9" y="16"/>
                    <a:pt x="10" y="15"/>
                    <a:pt x="11" y="14"/>
                  </a:cubicBezTo>
                  <a:cubicBezTo>
                    <a:pt x="12" y="13"/>
                    <a:pt x="14" y="12"/>
                    <a:pt x="15" y="11"/>
                  </a:cubicBezTo>
                  <a:cubicBezTo>
                    <a:pt x="16" y="11"/>
                    <a:pt x="17" y="10"/>
                    <a:pt x="18" y="9"/>
                  </a:cubicBezTo>
                  <a:cubicBezTo>
                    <a:pt x="20" y="8"/>
                    <a:pt x="22" y="6"/>
                    <a:pt x="23" y="5"/>
                  </a:cubicBezTo>
                  <a:cubicBezTo>
                    <a:pt x="24" y="4"/>
                    <a:pt x="26" y="2"/>
                    <a:pt x="26" y="1"/>
                  </a:cubicBezTo>
                  <a:cubicBezTo>
                    <a:pt x="27" y="1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8" y="0"/>
                  </a:cubicBezTo>
                  <a:cubicBezTo>
                    <a:pt x="28" y="0"/>
                    <a:pt x="28" y="1"/>
                    <a:pt x="27" y="2"/>
                  </a:cubicBezTo>
                  <a:cubicBezTo>
                    <a:pt x="27" y="3"/>
                    <a:pt x="27" y="5"/>
                    <a:pt x="26" y="7"/>
                  </a:cubicBezTo>
                  <a:cubicBezTo>
                    <a:pt x="25" y="9"/>
                    <a:pt x="23" y="11"/>
                    <a:pt x="21" y="13"/>
                  </a:cubicBezTo>
                  <a:cubicBezTo>
                    <a:pt x="20" y="14"/>
                    <a:pt x="19" y="15"/>
                    <a:pt x="18" y="16"/>
                  </a:cubicBezTo>
                  <a:cubicBezTo>
                    <a:pt x="17" y="17"/>
                    <a:pt x="16" y="18"/>
                    <a:pt x="15" y="19"/>
                  </a:cubicBezTo>
                  <a:cubicBezTo>
                    <a:pt x="14" y="19"/>
                    <a:pt x="13" y="20"/>
                    <a:pt x="12" y="21"/>
                  </a:cubicBezTo>
                  <a:cubicBezTo>
                    <a:pt x="11" y="21"/>
                    <a:pt x="11" y="22"/>
                    <a:pt x="10" y="22"/>
                  </a:cubicBezTo>
                  <a:cubicBezTo>
                    <a:pt x="10" y="23"/>
                    <a:pt x="9" y="23"/>
                    <a:pt x="9" y="23"/>
                  </a:cubicBezTo>
                  <a:cubicBezTo>
                    <a:pt x="7" y="25"/>
                    <a:pt x="5" y="27"/>
                    <a:pt x="4" y="28"/>
                  </a:cubicBezTo>
                  <a:cubicBezTo>
                    <a:pt x="3" y="30"/>
                    <a:pt x="2" y="31"/>
                    <a:pt x="1" y="32"/>
                  </a:cubicBezTo>
                  <a:cubicBezTo>
                    <a:pt x="1" y="33"/>
                    <a:pt x="1" y="33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Freeform 810"/>
            <p:cNvSpPr/>
            <p:nvPr/>
          </p:nvSpPr>
          <p:spPr bwMode="auto">
            <a:xfrm>
              <a:off x="9950451" y="-3592513"/>
              <a:ext cx="109538" cy="160338"/>
            </a:xfrm>
            <a:custGeom>
              <a:avLst/>
              <a:gdLst>
                <a:gd name="T0" fmla="*/ 26 w 26"/>
                <a:gd name="T1" fmla="*/ 38 h 38"/>
                <a:gd name="T2" fmla="*/ 25 w 26"/>
                <a:gd name="T3" fmla="*/ 38 h 38"/>
                <a:gd name="T4" fmla="*/ 23 w 26"/>
                <a:gd name="T5" fmla="*/ 38 h 38"/>
                <a:gd name="T6" fmla="*/ 21 w 26"/>
                <a:gd name="T7" fmla="*/ 37 h 38"/>
                <a:gd name="T8" fmla="*/ 19 w 26"/>
                <a:gd name="T9" fmla="*/ 37 h 38"/>
                <a:gd name="T10" fmla="*/ 18 w 26"/>
                <a:gd name="T11" fmla="*/ 36 h 38"/>
                <a:gd name="T12" fmla="*/ 15 w 26"/>
                <a:gd name="T13" fmla="*/ 34 h 38"/>
                <a:gd name="T14" fmla="*/ 11 w 26"/>
                <a:gd name="T15" fmla="*/ 31 h 38"/>
                <a:gd name="T16" fmla="*/ 10 w 26"/>
                <a:gd name="T17" fmla="*/ 30 h 38"/>
                <a:gd name="T18" fmla="*/ 8 w 26"/>
                <a:gd name="T19" fmla="*/ 28 h 38"/>
                <a:gd name="T20" fmla="*/ 6 w 26"/>
                <a:gd name="T21" fmla="*/ 24 h 38"/>
                <a:gd name="T22" fmla="*/ 4 w 26"/>
                <a:gd name="T23" fmla="*/ 19 h 38"/>
                <a:gd name="T24" fmla="*/ 3 w 26"/>
                <a:gd name="T25" fmla="*/ 15 h 38"/>
                <a:gd name="T26" fmla="*/ 1 w 26"/>
                <a:gd name="T27" fmla="*/ 8 h 38"/>
                <a:gd name="T28" fmla="*/ 1 w 26"/>
                <a:gd name="T29" fmla="*/ 2 h 38"/>
                <a:gd name="T30" fmla="*/ 0 w 26"/>
                <a:gd name="T31" fmla="*/ 0 h 38"/>
                <a:gd name="T32" fmla="*/ 1 w 26"/>
                <a:gd name="T33" fmla="*/ 0 h 38"/>
                <a:gd name="T34" fmla="*/ 2 w 26"/>
                <a:gd name="T35" fmla="*/ 2 h 38"/>
                <a:gd name="T36" fmla="*/ 5 w 26"/>
                <a:gd name="T37" fmla="*/ 6 h 38"/>
                <a:gd name="T38" fmla="*/ 8 w 26"/>
                <a:gd name="T39" fmla="*/ 13 h 38"/>
                <a:gd name="T40" fmla="*/ 10 w 26"/>
                <a:gd name="T41" fmla="*/ 17 h 38"/>
                <a:gd name="T42" fmla="*/ 12 w 26"/>
                <a:gd name="T43" fmla="*/ 21 h 38"/>
                <a:gd name="T44" fmla="*/ 14 w 26"/>
                <a:gd name="T45" fmla="*/ 24 h 38"/>
                <a:gd name="T46" fmla="*/ 16 w 26"/>
                <a:gd name="T47" fmla="*/ 28 h 38"/>
                <a:gd name="T48" fmla="*/ 18 w 26"/>
                <a:gd name="T49" fmla="*/ 31 h 38"/>
                <a:gd name="T50" fmla="*/ 20 w 26"/>
                <a:gd name="T51" fmla="*/ 33 h 38"/>
                <a:gd name="T52" fmla="*/ 21 w 26"/>
                <a:gd name="T53" fmla="*/ 34 h 38"/>
                <a:gd name="T54" fmla="*/ 22 w 26"/>
                <a:gd name="T55" fmla="*/ 35 h 38"/>
                <a:gd name="T56" fmla="*/ 23 w 26"/>
                <a:gd name="T57" fmla="*/ 36 h 38"/>
                <a:gd name="T58" fmla="*/ 24 w 26"/>
                <a:gd name="T59" fmla="*/ 37 h 38"/>
                <a:gd name="T60" fmla="*/ 25 w 26"/>
                <a:gd name="T61" fmla="*/ 38 h 38"/>
                <a:gd name="T62" fmla="*/ 26 w 26"/>
                <a:gd name="T6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" h="38">
                  <a:moveTo>
                    <a:pt x="26" y="38"/>
                  </a:moveTo>
                  <a:cubicBezTo>
                    <a:pt x="26" y="38"/>
                    <a:pt x="25" y="38"/>
                    <a:pt x="25" y="38"/>
                  </a:cubicBezTo>
                  <a:cubicBezTo>
                    <a:pt x="25" y="38"/>
                    <a:pt x="24" y="38"/>
                    <a:pt x="23" y="38"/>
                  </a:cubicBezTo>
                  <a:cubicBezTo>
                    <a:pt x="23" y="38"/>
                    <a:pt x="22" y="38"/>
                    <a:pt x="21" y="37"/>
                  </a:cubicBezTo>
                  <a:cubicBezTo>
                    <a:pt x="20" y="37"/>
                    <a:pt x="20" y="37"/>
                    <a:pt x="19" y="37"/>
                  </a:cubicBezTo>
                  <a:cubicBezTo>
                    <a:pt x="19" y="37"/>
                    <a:pt x="18" y="36"/>
                    <a:pt x="18" y="36"/>
                  </a:cubicBezTo>
                  <a:cubicBezTo>
                    <a:pt x="17" y="36"/>
                    <a:pt x="16" y="35"/>
                    <a:pt x="15" y="34"/>
                  </a:cubicBezTo>
                  <a:cubicBezTo>
                    <a:pt x="13" y="33"/>
                    <a:pt x="12" y="32"/>
                    <a:pt x="11" y="31"/>
                  </a:cubicBezTo>
                  <a:cubicBezTo>
                    <a:pt x="11" y="31"/>
                    <a:pt x="10" y="30"/>
                    <a:pt x="10" y="30"/>
                  </a:cubicBezTo>
                  <a:cubicBezTo>
                    <a:pt x="9" y="29"/>
                    <a:pt x="9" y="28"/>
                    <a:pt x="8" y="28"/>
                  </a:cubicBezTo>
                  <a:cubicBezTo>
                    <a:pt x="7" y="26"/>
                    <a:pt x="7" y="25"/>
                    <a:pt x="6" y="24"/>
                  </a:cubicBezTo>
                  <a:cubicBezTo>
                    <a:pt x="5" y="22"/>
                    <a:pt x="5" y="21"/>
                    <a:pt x="4" y="19"/>
                  </a:cubicBezTo>
                  <a:cubicBezTo>
                    <a:pt x="4" y="18"/>
                    <a:pt x="3" y="16"/>
                    <a:pt x="3" y="15"/>
                  </a:cubicBezTo>
                  <a:cubicBezTo>
                    <a:pt x="2" y="12"/>
                    <a:pt x="2" y="10"/>
                    <a:pt x="1" y="8"/>
                  </a:cubicBezTo>
                  <a:cubicBezTo>
                    <a:pt x="1" y="5"/>
                    <a:pt x="1" y="3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1"/>
                    <a:pt x="1" y="1"/>
                    <a:pt x="2" y="2"/>
                  </a:cubicBezTo>
                  <a:cubicBezTo>
                    <a:pt x="3" y="3"/>
                    <a:pt x="4" y="4"/>
                    <a:pt x="5" y="6"/>
                  </a:cubicBezTo>
                  <a:cubicBezTo>
                    <a:pt x="6" y="8"/>
                    <a:pt x="7" y="11"/>
                    <a:pt x="8" y="13"/>
                  </a:cubicBezTo>
                  <a:cubicBezTo>
                    <a:pt x="9" y="14"/>
                    <a:pt x="10" y="15"/>
                    <a:pt x="10" y="17"/>
                  </a:cubicBezTo>
                  <a:cubicBezTo>
                    <a:pt x="11" y="18"/>
                    <a:pt x="11" y="19"/>
                    <a:pt x="12" y="21"/>
                  </a:cubicBezTo>
                  <a:cubicBezTo>
                    <a:pt x="13" y="22"/>
                    <a:pt x="13" y="23"/>
                    <a:pt x="14" y="24"/>
                  </a:cubicBezTo>
                  <a:cubicBezTo>
                    <a:pt x="15" y="25"/>
                    <a:pt x="15" y="26"/>
                    <a:pt x="16" y="28"/>
                  </a:cubicBezTo>
                  <a:cubicBezTo>
                    <a:pt x="17" y="29"/>
                    <a:pt x="17" y="30"/>
                    <a:pt x="18" y="31"/>
                  </a:cubicBezTo>
                  <a:cubicBezTo>
                    <a:pt x="19" y="31"/>
                    <a:pt x="19" y="32"/>
                    <a:pt x="20" y="33"/>
                  </a:cubicBezTo>
                  <a:cubicBezTo>
                    <a:pt x="21" y="33"/>
                    <a:pt x="21" y="34"/>
                    <a:pt x="21" y="34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3" y="35"/>
                    <a:pt x="23" y="36"/>
                    <a:pt x="23" y="36"/>
                  </a:cubicBezTo>
                  <a:cubicBezTo>
                    <a:pt x="23" y="36"/>
                    <a:pt x="24" y="36"/>
                    <a:pt x="24" y="37"/>
                  </a:cubicBezTo>
                  <a:cubicBezTo>
                    <a:pt x="24" y="37"/>
                    <a:pt x="25" y="37"/>
                    <a:pt x="25" y="38"/>
                  </a:cubicBezTo>
                  <a:cubicBezTo>
                    <a:pt x="25" y="38"/>
                    <a:pt x="26" y="38"/>
                    <a:pt x="26" y="38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Freeform 811"/>
            <p:cNvSpPr/>
            <p:nvPr/>
          </p:nvSpPr>
          <p:spPr bwMode="auto">
            <a:xfrm>
              <a:off x="9844089" y="-3240088"/>
              <a:ext cx="149225" cy="96838"/>
            </a:xfrm>
            <a:custGeom>
              <a:avLst/>
              <a:gdLst>
                <a:gd name="T0" fmla="*/ 0 w 35"/>
                <a:gd name="T1" fmla="*/ 23 h 23"/>
                <a:gd name="T2" fmla="*/ 0 w 35"/>
                <a:gd name="T3" fmla="*/ 23 h 23"/>
                <a:gd name="T4" fmla="*/ 1 w 35"/>
                <a:gd name="T5" fmla="*/ 22 h 23"/>
                <a:gd name="T6" fmla="*/ 4 w 35"/>
                <a:gd name="T7" fmla="*/ 18 h 23"/>
                <a:gd name="T8" fmla="*/ 10 w 35"/>
                <a:gd name="T9" fmla="*/ 13 h 23"/>
                <a:gd name="T10" fmla="*/ 16 w 35"/>
                <a:gd name="T11" fmla="*/ 9 h 23"/>
                <a:gd name="T12" fmla="*/ 22 w 35"/>
                <a:gd name="T13" fmla="*/ 5 h 23"/>
                <a:gd name="T14" fmla="*/ 25 w 35"/>
                <a:gd name="T15" fmla="*/ 4 h 23"/>
                <a:gd name="T16" fmla="*/ 28 w 35"/>
                <a:gd name="T17" fmla="*/ 2 h 23"/>
                <a:gd name="T18" fmla="*/ 31 w 35"/>
                <a:gd name="T19" fmla="*/ 1 h 23"/>
                <a:gd name="T20" fmla="*/ 33 w 35"/>
                <a:gd name="T21" fmla="*/ 0 h 23"/>
                <a:gd name="T22" fmla="*/ 34 w 35"/>
                <a:gd name="T23" fmla="*/ 0 h 23"/>
                <a:gd name="T24" fmla="*/ 35 w 35"/>
                <a:gd name="T25" fmla="*/ 0 h 23"/>
                <a:gd name="T26" fmla="*/ 34 w 35"/>
                <a:gd name="T27" fmla="*/ 0 h 23"/>
                <a:gd name="T28" fmla="*/ 34 w 35"/>
                <a:gd name="T29" fmla="*/ 1 h 23"/>
                <a:gd name="T30" fmla="*/ 33 w 35"/>
                <a:gd name="T31" fmla="*/ 4 h 23"/>
                <a:gd name="T32" fmla="*/ 31 w 35"/>
                <a:gd name="T33" fmla="*/ 6 h 23"/>
                <a:gd name="T34" fmla="*/ 29 w 35"/>
                <a:gd name="T35" fmla="*/ 9 h 23"/>
                <a:gd name="T36" fmla="*/ 27 w 35"/>
                <a:gd name="T37" fmla="*/ 11 h 23"/>
                <a:gd name="T38" fmla="*/ 20 w 35"/>
                <a:gd name="T39" fmla="*/ 16 h 23"/>
                <a:gd name="T40" fmla="*/ 13 w 35"/>
                <a:gd name="T41" fmla="*/ 20 h 23"/>
                <a:gd name="T42" fmla="*/ 7 w 35"/>
                <a:gd name="T43" fmla="*/ 22 h 23"/>
                <a:gd name="T44" fmla="*/ 2 w 35"/>
                <a:gd name="T45" fmla="*/ 23 h 23"/>
                <a:gd name="T46" fmla="*/ 0 w 35"/>
                <a:gd name="T47" fmla="*/ 23 h 23"/>
                <a:gd name="T48" fmla="*/ 0 w 35"/>
                <a:gd name="T4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23"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1" y="22"/>
                    <a:pt x="1" y="22"/>
                  </a:cubicBezTo>
                  <a:cubicBezTo>
                    <a:pt x="2" y="21"/>
                    <a:pt x="3" y="19"/>
                    <a:pt x="4" y="18"/>
                  </a:cubicBezTo>
                  <a:cubicBezTo>
                    <a:pt x="6" y="17"/>
                    <a:pt x="8" y="15"/>
                    <a:pt x="10" y="13"/>
                  </a:cubicBezTo>
                  <a:cubicBezTo>
                    <a:pt x="11" y="12"/>
                    <a:pt x="14" y="10"/>
                    <a:pt x="16" y="9"/>
                  </a:cubicBezTo>
                  <a:cubicBezTo>
                    <a:pt x="18" y="8"/>
                    <a:pt x="20" y="6"/>
                    <a:pt x="22" y="5"/>
                  </a:cubicBezTo>
                  <a:cubicBezTo>
                    <a:pt x="23" y="5"/>
                    <a:pt x="24" y="4"/>
                    <a:pt x="25" y="4"/>
                  </a:cubicBezTo>
                  <a:cubicBezTo>
                    <a:pt x="26" y="3"/>
                    <a:pt x="27" y="3"/>
                    <a:pt x="28" y="2"/>
                  </a:cubicBezTo>
                  <a:cubicBezTo>
                    <a:pt x="29" y="2"/>
                    <a:pt x="30" y="1"/>
                    <a:pt x="31" y="1"/>
                  </a:cubicBezTo>
                  <a:cubicBezTo>
                    <a:pt x="32" y="1"/>
                    <a:pt x="32" y="1"/>
                    <a:pt x="33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4" y="0"/>
                    <a:pt x="35" y="0"/>
                    <a:pt x="35" y="0"/>
                  </a:cubicBezTo>
                  <a:cubicBezTo>
                    <a:pt x="35" y="0"/>
                    <a:pt x="35" y="0"/>
                    <a:pt x="34" y="0"/>
                  </a:cubicBezTo>
                  <a:cubicBezTo>
                    <a:pt x="34" y="0"/>
                    <a:pt x="34" y="1"/>
                    <a:pt x="34" y="1"/>
                  </a:cubicBezTo>
                  <a:cubicBezTo>
                    <a:pt x="34" y="2"/>
                    <a:pt x="33" y="3"/>
                    <a:pt x="33" y="4"/>
                  </a:cubicBezTo>
                  <a:cubicBezTo>
                    <a:pt x="33" y="4"/>
                    <a:pt x="32" y="5"/>
                    <a:pt x="31" y="6"/>
                  </a:cubicBezTo>
                  <a:cubicBezTo>
                    <a:pt x="31" y="7"/>
                    <a:pt x="30" y="8"/>
                    <a:pt x="29" y="9"/>
                  </a:cubicBezTo>
                  <a:cubicBezTo>
                    <a:pt x="29" y="10"/>
                    <a:pt x="28" y="11"/>
                    <a:pt x="27" y="11"/>
                  </a:cubicBezTo>
                  <a:cubicBezTo>
                    <a:pt x="25" y="13"/>
                    <a:pt x="23" y="15"/>
                    <a:pt x="20" y="16"/>
                  </a:cubicBezTo>
                  <a:cubicBezTo>
                    <a:pt x="18" y="18"/>
                    <a:pt x="16" y="19"/>
                    <a:pt x="13" y="20"/>
                  </a:cubicBezTo>
                  <a:cubicBezTo>
                    <a:pt x="11" y="21"/>
                    <a:pt x="9" y="22"/>
                    <a:pt x="7" y="22"/>
                  </a:cubicBezTo>
                  <a:cubicBezTo>
                    <a:pt x="5" y="23"/>
                    <a:pt x="3" y="23"/>
                    <a:pt x="2" y="23"/>
                  </a:cubicBezTo>
                  <a:cubicBezTo>
                    <a:pt x="1" y="23"/>
                    <a:pt x="1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Freeform 812"/>
            <p:cNvSpPr/>
            <p:nvPr/>
          </p:nvSpPr>
          <p:spPr bwMode="auto">
            <a:xfrm>
              <a:off x="10085389" y="-3214688"/>
              <a:ext cx="42863" cy="190500"/>
            </a:xfrm>
            <a:custGeom>
              <a:avLst/>
              <a:gdLst>
                <a:gd name="T0" fmla="*/ 2 w 10"/>
                <a:gd name="T1" fmla="*/ 0 h 45"/>
                <a:gd name="T2" fmla="*/ 2 w 10"/>
                <a:gd name="T3" fmla="*/ 1 h 45"/>
                <a:gd name="T4" fmla="*/ 3 w 10"/>
                <a:gd name="T5" fmla="*/ 2 h 45"/>
                <a:gd name="T6" fmla="*/ 6 w 10"/>
                <a:gd name="T7" fmla="*/ 7 h 45"/>
                <a:gd name="T8" fmla="*/ 7 w 10"/>
                <a:gd name="T9" fmla="*/ 10 h 45"/>
                <a:gd name="T10" fmla="*/ 8 w 10"/>
                <a:gd name="T11" fmla="*/ 14 h 45"/>
                <a:gd name="T12" fmla="*/ 10 w 10"/>
                <a:gd name="T13" fmla="*/ 22 h 45"/>
                <a:gd name="T14" fmla="*/ 10 w 10"/>
                <a:gd name="T15" fmla="*/ 31 h 45"/>
                <a:gd name="T16" fmla="*/ 10 w 10"/>
                <a:gd name="T17" fmla="*/ 35 h 45"/>
                <a:gd name="T18" fmla="*/ 9 w 10"/>
                <a:gd name="T19" fmla="*/ 38 h 45"/>
                <a:gd name="T20" fmla="*/ 7 w 10"/>
                <a:gd name="T21" fmla="*/ 43 h 45"/>
                <a:gd name="T22" fmla="*/ 6 w 10"/>
                <a:gd name="T23" fmla="*/ 45 h 45"/>
                <a:gd name="T24" fmla="*/ 6 w 10"/>
                <a:gd name="T25" fmla="*/ 45 h 45"/>
                <a:gd name="T26" fmla="*/ 5 w 10"/>
                <a:gd name="T27" fmla="*/ 45 h 45"/>
                <a:gd name="T28" fmla="*/ 5 w 10"/>
                <a:gd name="T29" fmla="*/ 43 h 45"/>
                <a:gd name="T30" fmla="*/ 3 w 10"/>
                <a:gd name="T31" fmla="*/ 38 h 45"/>
                <a:gd name="T32" fmla="*/ 1 w 10"/>
                <a:gd name="T33" fmla="*/ 31 h 45"/>
                <a:gd name="T34" fmla="*/ 0 w 10"/>
                <a:gd name="T35" fmla="*/ 23 h 45"/>
                <a:gd name="T36" fmla="*/ 0 w 10"/>
                <a:gd name="T37" fmla="*/ 15 h 45"/>
                <a:gd name="T38" fmla="*/ 0 w 10"/>
                <a:gd name="T39" fmla="*/ 8 h 45"/>
                <a:gd name="T40" fmla="*/ 1 w 10"/>
                <a:gd name="T41" fmla="*/ 2 h 45"/>
                <a:gd name="T42" fmla="*/ 1 w 10"/>
                <a:gd name="T43" fmla="*/ 1 h 45"/>
                <a:gd name="T44" fmla="*/ 2 w 10"/>
                <a:gd name="T4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" h="45">
                  <a:moveTo>
                    <a:pt x="2" y="0"/>
                  </a:move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3" y="1"/>
                    <a:pt x="3" y="2"/>
                  </a:cubicBezTo>
                  <a:cubicBezTo>
                    <a:pt x="4" y="3"/>
                    <a:pt x="5" y="5"/>
                    <a:pt x="6" y="7"/>
                  </a:cubicBezTo>
                  <a:cubicBezTo>
                    <a:pt x="6" y="8"/>
                    <a:pt x="7" y="9"/>
                    <a:pt x="7" y="10"/>
                  </a:cubicBezTo>
                  <a:cubicBezTo>
                    <a:pt x="8" y="11"/>
                    <a:pt x="8" y="12"/>
                    <a:pt x="8" y="14"/>
                  </a:cubicBezTo>
                  <a:cubicBezTo>
                    <a:pt x="9" y="16"/>
                    <a:pt x="10" y="19"/>
                    <a:pt x="10" y="22"/>
                  </a:cubicBezTo>
                  <a:cubicBezTo>
                    <a:pt x="10" y="25"/>
                    <a:pt x="10" y="28"/>
                    <a:pt x="10" y="31"/>
                  </a:cubicBezTo>
                  <a:cubicBezTo>
                    <a:pt x="10" y="32"/>
                    <a:pt x="10" y="33"/>
                    <a:pt x="10" y="35"/>
                  </a:cubicBezTo>
                  <a:cubicBezTo>
                    <a:pt x="9" y="36"/>
                    <a:pt x="9" y="37"/>
                    <a:pt x="9" y="38"/>
                  </a:cubicBezTo>
                  <a:cubicBezTo>
                    <a:pt x="8" y="40"/>
                    <a:pt x="7" y="42"/>
                    <a:pt x="7" y="43"/>
                  </a:cubicBezTo>
                  <a:cubicBezTo>
                    <a:pt x="7" y="44"/>
                    <a:pt x="6" y="44"/>
                    <a:pt x="6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6" y="45"/>
                    <a:pt x="5" y="45"/>
                  </a:cubicBezTo>
                  <a:cubicBezTo>
                    <a:pt x="5" y="44"/>
                    <a:pt x="5" y="44"/>
                    <a:pt x="5" y="43"/>
                  </a:cubicBezTo>
                  <a:cubicBezTo>
                    <a:pt x="4" y="42"/>
                    <a:pt x="4" y="40"/>
                    <a:pt x="3" y="38"/>
                  </a:cubicBezTo>
                  <a:cubicBezTo>
                    <a:pt x="2" y="36"/>
                    <a:pt x="2" y="34"/>
                    <a:pt x="1" y="31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0"/>
                    <a:pt x="0" y="18"/>
                    <a:pt x="0" y="15"/>
                  </a:cubicBezTo>
                  <a:cubicBezTo>
                    <a:pt x="0" y="12"/>
                    <a:pt x="0" y="10"/>
                    <a:pt x="0" y="8"/>
                  </a:cubicBezTo>
                  <a:cubicBezTo>
                    <a:pt x="0" y="5"/>
                    <a:pt x="1" y="4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Freeform 813"/>
            <p:cNvSpPr/>
            <p:nvPr/>
          </p:nvSpPr>
          <p:spPr bwMode="auto">
            <a:xfrm>
              <a:off x="9767889" y="-3394075"/>
              <a:ext cx="190500" cy="68263"/>
            </a:xfrm>
            <a:custGeom>
              <a:avLst/>
              <a:gdLst>
                <a:gd name="T0" fmla="*/ 0 w 45"/>
                <a:gd name="T1" fmla="*/ 4 h 16"/>
                <a:gd name="T2" fmla="*/ 0 w 45"/>
                <a:gd name="T3" fmla="*/ 3 h 16"/>
                <a:gd name="T4" fmla="*/ 2 w 45"/>
                <a:gd name="T5" fmla="*/ 3 h 16"/>
                <a:gd name="T6" fmla="*/ 4 w 45"/>
                <a:gd name="T7" fmla="*/ 2 h 16"/>
                <a:gd name="T8" fmla="*/ 6 w 45"/>
                <a:gd name="T9" fmla="*/ 1 h 16"/>
                <a:gd name="T10" fmla="*/ 7 w 45"/>
                <a:gd name="T11" fmla="*/ 1 h 16"/>
                <a:gd name="T12" fmla="*/ 11 w 45"/>
                <a:gd name="T13" fmla="*/ 0 h 16"/>
                <a:gd name="T14" fmla="*/ 16 w 45"/>
                <a:gd name="T15" fmla="*/ 0 h 16"/>
                <a:gd name="T16" fmla="*/ 18 w 45"/>
                <a:gd name="T17" fmla="*/ 0 h 16"/>
                <a:gd name="T18" fmla="*/ 20 w 45"/>
                <a:gd name="T19" fmla="*/ 0 h 16"/>
                <a:gd name="T20" fmla="*/ 25 w 45"/>
                <a:gd name="T21" fmla="*/ 2 h 16"/>
                <a:gd name="T22" fmla="*/ 29 w 45"/>
                <a:gd name="T23" fmla="*/ 3 h 16"/>
                <a:gd name="T24" fmla="*/ 31 w 45"/>
                <a:gd name="T25" fmla="*/ 4 h 16"/>
                <a:gd name="T26" fmla="*/ 33 w 45"/>
                <a:gd name="T27" fmla="*/ 6 h 16"/>
                <a:gd name="T28" fmla="*/ 37 w 45"/>
                <a:gd name="T29" fmla="*/ 8 h 16"/>
                <a:gd name="T30" fmla="*/ 40 w 45"/>
                <a:gd name="T31" fmla="*/ 10 h 16"/>
                <a:gd name="T32" fmla="*/ 44 w 45"/>
                <a:gd name="T33" fmla="*/ 14 h 16"/>
                <a:gd name="T34" fmla="*/ 45 w 45"/>
                <a:gd name="T35" fmla="*/ 15 h 16"/>
                <a:gd name="T36" fmla="*/ 45 w 45"/>
                <a:gd name="T37" fmla="*/ 16 h 16"/>
                <a:gd name="T38" fmla="*/ 45 w 45"/>
                <a:gd name="T39" fmla="*/ 16 h 16"/>
                <a:gd name="T40" fmla="*/ 43 w 45"/>
                <a:gd name="T41" fmla="*/ 16 h 16"/>
                <a:gd name="T42" fmla="*/ 38 w 45"/>
                <a:gd name="T43" fmla="*/ 15 h 16"/>
                <a:gd name="T44" fmla="*/ 30 w 45"/>
                <a:gd name="T45" fmla="*/ 12 h 16"/>
                <a:gd name="T46" fmla="*/ 26 w 45"/>
                <a:gd name="T47" fmla="*/ 11 h 16"/>
                <a:gd name="T48" fmla="*/ 22 w 45"/>
                <a:gd name="T49" fmla="*/ 10 h 16"/>
                <a:gd name="T50" fmla="*/ 18 w 45"/>
                <a:gd name="T51" fmla="*/ 8 h 16"/>
                <a:gd name="T52" fmla="*/ 14 w 45"/>
                <a:gd name="T53" fmla="*/ 7 h 16"/>
                <a:gd name="T54" fmla="*/ 7 w 45"/>
                <a:gd name="T55" fmla="*/ 5 h 16"/>
                <a:gd name="T56" fmla="*/ 4 w 45"/>
                <a:gd name="T57" fmla="*/ 5 h 16"/>
                <a:gd name="T58" fmla="*/ 2 w 45"/>
                <a:gd name="T59" fmla="*/ 4 h 16"/>
                <a:gd name="T60" fmla="*/ 0 w 45"/>
                <a:gd name="T61" fmla="*/ 4 h 16"/>
                <a:gd name="T62" fmla="*/ 0 w 45"/>
                <a:gd name="T63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5" h="16">
                  <a:moveTo>
                    <a:pt x="0" y="4"/>
                  </a:moveTo>
                  <a:cubicBezTo>
                    <a:pt x="0" y="4"/>
                    <a:pt x="0" y="4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5" y="1"/>
                    <a:pt x="5" y="1"/>
                    <a:pt x="6" y="1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3" y="0"/>
                    <a:pt x="14" y="0"/>
                    <a:pt x="16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19" y="0"/>
                    <a:pt x="20" y="0"/>
                  </a:cubicBezTo>
                  <a:cubicBezTo>
                    <a:pt x="22" y="1"/>
                    <a:pt x="23" y="1"/>
                    <a:pt x="25" y="2"/>
                  </a:cubicBezTo>
                  <a:cubicBezTo>
                    <a:pt x="26" y="2"/>
                    <a:pt x="28" y="3"/>
                    <a:pt x="29" y="3"/>
                  </a:cubicBezTo>
                  <a:cubicBezTo>
                    <a:pt x="30" y="4"/>
                    <a:pt x="31" y="4"/>
                    <a:pt x="31" y="4"/>
                  </a:cubicBezTo>
                  <a:cubicBezTo>
                    <a:pt x="32" y="5"/>
                    <a:pt x="33" y="5"/>
                    <a:pt x="33" y="6"/>
                  </a:cubicBezTo>
                  <a:cubicBezTo>
                    <a:pt x="35" y="6"/>
                    <a:pt x="36" y="7"/>
                    <a:pt x="37" y="8"/>
                  </a:cubicBezTo>
                  <a:cubicBezTo>
                    <a:pt x="38" y="9"/>
                    <a:pt x="39" y="9"/>
                    <a:pt x="40" y="10"/>
                  </a:cubicBezTo>
                  <a:cubicBezTo>
                    <a:pt x="42" y="12"/>
                    <a:pt x="43" y="13"/>
                    <a:pt x="44" y="14"/>
                  </a:cubicBezTo>
                  <a:cubicBezTo>
                    <a:pt x="44" y="15"/>
                    <a:pt x="45" y="15"/>
                    <a:pt x="45" y="15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4" y="16"/>
                    <a:pt x="44" y="16"/>
                    <a:pt x="43" y="16"/>
                  </a:cubicBezTo>
                  <a:cubicBezTo>
                    <a:pt x="42" y="16"/>
                    <a:pt x="40" y="15"/>
                    <a:pt x="38" y="15"/>
                  </a:cubicBezTo>
                  <a:cubicBezTo>
                    <a:pt x="35" y="14"/>
                    <a:pt x="33" y="13"/>
                    <a:pt x="30" y="12"/>
                  </a:cubicBezTo>
                  <a:cubicBezTo>
                    <a:pt x="29" y="12"/>
                    <a:pt x="28" y="12"/>
                    <a:pt x="26" y="11"/>
                  </a:cubicBezTo>
                  <a:cubicBezTo>
                    <a:pt x="25" y="11"/>
                    <a:pt x="24" y="10"/>
                    <a:pt x="22" y="10"/>
                  </a:cubicBezTo>
                  <a:cubicBezTo>
                    <a:pt x="21" y="9"/>
                    <a:pt x="20" y="9"/>
                    <a:pt x="18" y="8"/>
                  </a:cubicBezTo>
                  <a:cubicBezTo>
                    <a:pt x="17" y="8"/>
                    <a:pt x="16" y="8"/>
                    <a:pt x="14" y="7"/>
                  </a:cubicBezTo>
                  <a:cubicBezTo>
                    <a:pt x="12" y="7"/>
                    <a:pt x="9" y="6"/>
                    <a:pt x="7" y="5"/>
                  </a:cubicBezTo>
                  <a:cubicBezTo>
                    <a:pt x="6" y="5"/>
                    <a:pt x="5" y="5"/>
                    <a:pt x="4" y="5"/>
                  </a:cubicBezTo>
                  <a:cubicBezTo>
                    <a:pt x="3" y="5"/>
                    <a:pt x="3" y="4"/>
                    <a:pt x="2" y="4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Freeform 814"/>
            <p:cNvSpPr/>
            <p:nvPr/>
          </p:nvSpPr>
          <p:spPr bwMode="auto">
            <a:xfrm>
              <a:off x="10148889" y="-3232150"/>
              <a:ext cx="103188" cy="106363"/>
            </a:xfrm>
            <a:custGeom>
              <a:avLst/>
              <a:gdLst>
                <a:gd name="T0" fmla="*/ 0 w 24"/>
                <a:gd name="T1" fmla="*/ 0 h 25"/>
                <a:gd name="T2" fmla="*/ 1 w 24"/>
                <a:gd name="T3" fmla="*/ 0 h 25"/>
                <a:gd name="T4" fmla="*/ 2 w 24"/>
                <a:gd name="T5" fmla="*/ 0 h 25"/>
                <a:gd name="T6" fmla="*/ 5 w 24"/>
                <a:gd name="T7" fmla="*/ 3 h 25"/>
                <a:gd name="T8" fmla="*/ 7 w 24"/>
                <a:gd name="T9" fmla="*/ 5 h 25"/>
                <a:gd name="T10" fmla="*/ 7 w 24"/>
                <a:gd name="T11" fmla="*/ 6 h 25"/>
                <a:gd name="T12" fmla="*/ 8 w 24"/>
                <a:gd name="T13" fmla="*/ 6 h 25"/>
                <a:gd name="T14" fmla="*/ 8 w 24"/>
                <a:gd name="T15" fmla="*/ 8 h 25"/>
                <a:gd name="T16" fmla="*/ 11 w 24"/>
                <a:gd name="T17" fmla="*/ 14 h 25"/>
                <a:gd name="T18" fmla="*/ 12 w 24"/>
                <a:gd name="T19" fmla="*/ 15 h 25"/>
                <a:gd name="T20" fmla="*/ 13 w 24"/>
                <a:gd name="T21" fmla="*/ 16 h 25"/>
                <a:gd name="T22" fmla="*/ 15 w 24"/>
                <a:gd name="T23" fmla="*/ 19 h 25"/>
                <a:gd name="T24" fmla="*/ 17 w 24"/>
                <a:gd name="T25" fmla="*/ 21 h 25"/>
                <a:gd name="T26" fmla="*/ 19 w 24"/>
                <a:gd name="T27" fmla="*/ 22 h 25"/>
                <a:gd name="T28" fmla="*/ 21 w 24"/>
                <a:gd name="T29" fmla="*/ 24 h 25"/>
                <a:gd name="T30" fmla="*/ 23 w 24"/>
                <a:gd name="T31" fmla="*/ 24 h 25"/>
                <a:gd name="T32" fmla="*/ 24 w 24"/>
                <a:gd name="T33" fmla="*/ 25 h 25"/>
                <a:gd name="T34" fmla="*/ 24 w 24"/>
                <a:gd name="T35" fmla="*/ 25 h 25"/>
                <a:gd name="T36" fmla="*/ 24 w 24"/>
                <a:gd name="T37" fmla="*/ 25 h 25"/>
                <a:gd name="T38" fmla="*/ 23 w 24"/>
                <a:gd name="T39" fmla="*/ 25 h 25"/>
                <a:gd name="T40" fmla="*/ 21 w 24"/>
                <a:gd name="T41" fmla="*/ 24 h 25"/>
                <a:gd name="T42" fmla="*/ 20 w 24"/>
                <a:gd name="T43" fmla="*/ 24 h 25"/>
                <a:gd name="T44" fmla="*/ 19 w 24"/>
                <a:gd name="T45" fmla="*/ 24 h 25"/>
                <a:gd name="T46" fmla="*/ 16 w 24"/>
                <a:gd name="T47" fmla="*/ 22 h 25"/>
                <a:gd name="T48" fmla="*/ 14 w 24"/>
                <a:gd name="T49" fmla="*/ 20 h 25"/>
                <a:gd name="T50" fmla="*/ 11 w 24"/>
                <a:gd name="T51" fmla="*/ 18 h 25"/>
                <a:gd name="T52" fmla="*/ 10 w 24"/>
                <a:gd name="T53" fmla="*/ 17 h 25"/>
                <a:gd name="T54" fmla="*/ 9 w 24"/>
                <a:gd name="T55" fmla="*/ 15 h 25"/>
                <a:gd name="T56" fmla="*/ 6 w 24"/>
                <a:gd name="T57" fmla="*/ 9 h 25"/>
                <a:gd name="T58" fmla="*/ 6 w 24"/>
                <a:gd name="T59" fmla="*/ 7 h 25"/>
                <a:gd name="T60" fmla="*/ 6 w 24"/>
                <a:gd name="T61" fmla="*/ 7 h 25"/>
                <a:gd name="T62" fmla="*/ 5 w 24"/>
                <a:gd name="T63" fmla="*/ 6 h 25"/>
                <a:gd name="T64" fmla="*/ 4 w 24"/>
                <a:gd name="T65" fmla="*/ 4 h 25"/>
                <a:gd name="T66" fmla="*/ 1 w 24"/>
                <a:gd name="T67" fmla="*/ 1 h 25"/>
                <a:gd name="T68" fmla="*/ 1 w 24"/>
                <a:gd name="T69" fmla="*/ 0 h 25"/>
                <a:gd name="T70" fmla="*/ 0 w 24"/>
                <a:gd name="T7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25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3" y="1"/>
                    <a:pt x="4" y="1"/>
                    <a:pt x="5" y="3"/>
                  </a:cubicBezTo>
                  <a:cubicBezTo>
                    <a:pt x="6" y="3"/>
                    <a:pt x="6" y="4"/>
                    <a:pt x="7" y="5"/>
                  </a:cubicBezTo>
                  <a:cubicBezTo>
                    <a:pt x="7" y="5"/>
                    <a:pt x="7" y="6"/>
                    <a:pt x="7" y="6"/>
                  </a:cubicBezTo>
                  <a:cubicBezTo>
                    <a:pt x="7" y="6"/>
                    <a:pt x="8" y="6"/>
                    <a:pt x="8" y="6"/>
                  </a:cubicBezTo>
                  <a:cubicBezTo>
                    <a:pt x="8" y="7"/>
                    <a:pt x="8" y="7"/>
                    <a:pt x="8" y="8"/>
                  </a:cubicBezTo>
                  <a:cubicBezTo>
                    <a:pt x="9" y="10"/>
                    <a:pt x="10" y="12"/>
                    <a:pt x="11" y="14"/>
                  </a:cubicBezTo>
                  <a:cubicBezTo>
                    <a:pt x="12" y="14"/>
                    <a:pt x="12" y="15"/>
                    <a:pt x="12" y="15"/>
                  </a:cubicBezTo>
                  <a:cubicBezTo>
                    <a:pt x="12" y="16"/>
                    <a:pt x="13" y="16"/>
                    <a:pt x="13" y="16"/>
                  </a:cubicBezTo>
                  <a:cubicBezTo>
                    <a:pt x="14" y="17"/>
                    <a:pt x="14" y="18"/>
                    <a:pt x="15" y="19"/>
                  </a:cubicBezTo>
                  <a:cubicBezTo>
                    <a:pt x="16" y="20"/>
                    <a:pt x="17" y="20"/>
                    <a:pt x="17" y="21"/>
                  </a:cubicBezTo>
                  <a:cubicBezTo>
                    <a:pt x="18" y="21"/>
                    <a:pt x="19" y="22"/>
                    <a:pt x="19" y="22"/>
                  </a:cubicBezTo>
                  <a:cubicBezTo>
                    <a:pt x="20" y="23"/>
                    <a:pt x="21" y="23"/>
                    <a:pt x="21" y="24"/>
                  </a:cubicBezTo>
                  <a:cubicBezTo>
                    <a:pt x="22" y="24"/>
                    <a:pt x="22" y="24"/>
                    <a:pt x="23" y="24"/>
                  </a:cubicBezTo>
                  <a:cubicBezTo>
                    <a:pt x="23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3" y="25"/>
                    <a:pt x="23" y="25"/>
                  </a:cubicBezTo>
                  <a:cubicBezTo>
                    <a:pt x="22" y="25"/>
                    <a:pt x="22" y="25"/>
                    <a:pt x="21" y="24"/>
                  </a:cubicBezTo>
                  <a:cubicBezTo>
                    <a:pt x="21" y="24"/>
                    <a:pt x="20" y="24"/>
                    <a:pt x="20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8" y="23"/>
                    <a:pt x="17" y="23"/>
                    <a:pt x="16" y="22"/>
                  </a:cubicBezTo>
                  <a:cubicBezTo>
                    <a:pt x="15" y="22"/>
                    <a:pt x="14" y="21"/>
                    <a:pt x="14" y="20"/>
                  </a:cubicBezTo>
                  <a:cubicBezTo>
                    <a:pt x="13" y="20"/>
                    <a:pt x="12" y="19"/>
                    <a:pt x="11" y="18"/>
                  </a:cubicBezTo>
                  <a:cubicBezTo>
                    <a:pt x="11" y="17"/>
                    <a:pt x="10" y="17"/>
                    <a:pt x="10" y="17"/>
                  </a:cubicBezTo>
                  <a:cubicBezTo>
                    <a:pt x="10" y="16"/>
                    <a:pt x="9" y="16"/>
                    <a:pt x="9" y="15"/>
                  </a:cubicBezTo>
                  <a:cubicBezTo>
                    <a:pt x="8" y="13"/>
                    <a:pt x="7" y="11"/>
                    <a:pt x="6" y="9"/>
                  </a:cubicBezTo>
                  <a:cubicBezTo>
                    <a:pt x="6" y="8"/>
                    <a:pt x="6" y="8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4" y="4"/>
                    <a:pt x="4" y="4"/>
                  </a:cubicBezTo>
                  <a:cubicBezTo>
                    <a:pt x="3" y="2"/>
                    <a:pt x="2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Freeform 815"/>
            <p:cNvSpPr/>
            <p:nvPr/>
          </p:nvSpPr>
          <p:spPr bwMode="auto">
            <a:xfrm>
              <a:off x="10201276" y="-3389313"/>
              <a:ext cx="109538" cy="50800"/>
            </a:xfrm>
            <a:custGeom>
              <a:avLst/>
              <a:gdLst>
                <a:gd name="T0" fmla="*/ 0 w 26"/>
                <a:gd name="T1" fmla="*/ 12 h 12"/>
                <a:gd name="T2" fmla="*/ 1 w 26"/>
                <a:gd name="T3" fmla="*/ 11 h 12"/>
                <a:gd name="T4" fmla="*/ 3 w 26"/>
                <a:gd name="T5" fmla="*/ 9 h 12"/>
                <a:gd name="T6" fmla="*/ 5 w 26"/>
                <a:gd name="T7" fmla="*/ 7 h 12"/>
                <a:gd name="T8" fmla="*/ 8 w 26"/>
                <a:gd name="T9" fmla="*/ 6 h 12"/>
                <a:gd name="T10" fmla="*/ 10 w 26"/>
                <a:gd name="T11" fmla="*/ 5 h 12"/>
                <a:gd name="T12" fmla="*/ 13 w 26"/>
                <a:gd name="T13" fmla="*/ 5 h 12"/>
                <a:gd name="T14" fmla="*/ 16 w 26"/>
                <a:gd name="T15" fmla="*/ 4 h 12"/>
                <a:gd name="T16" fmla="*/ 18 w 26"/>
                <a:gd name="T17" fmla="*/ 4 h 12"/>
                <a:gd name="T18" fmla="*/ 22 w 26"/>
                <a:gd name="T19" fmla="*/ 3 h 12"/>
                <a:gd name="T20" fmla="*/ 25 w 26"/>
                <a:gd name="T21" fmla="*/ 1 h 12"/>
                <a:gd name="T22" fmla="*/ 25 w 26"/>
                <a:gd name="T23" fmla="*/ 0 h 12"/>
                <a:gd name="T24" fmla="*/ 26 w 26"/>
                <a:gd name="T25" fmla="*/ 0 h 12"/>
                <a:gd name="T26" fmla="*/ 26 w 26"/>
                <a:gd name="T27" fmla="*/ 1 h 12"/>
                <a:gd name="T28" fmla="*/ 25 w 26"/>
                <a:gd name="T29" fmla="*/ 1 h 12"/>
                <a:gd name="T30" fmla="*/ 23 w 26"/>
                <a:gd name="T31" fmla="*/ 4 h 12"/>
                <a:gd name="T32" fmla="*/ 19 w 26"/>
                <a:gd name="T33" fmla="*/ 6 h 12"/>
                <a:gd name="T34" fmla="*/ 16 w 26"/>
                <a:gd name="T35" fmla="*/ 6 h 12"/>
                <a:gd name="T36" fmla="*/ 13 w 26"/>
                <a:gd name="T37" fmla="*/ 7 h 12"/>
                <a:gd name="T38" fmla="*/ 4 w 26"/>
                <a:gd name="T39" fmla="*/ 10 h 12"/>
                <a:gd name="T40" fmla="*/ 1 w 26"/>
                <a:gd name="T41" fmla="*/ 11 h 12"/>
                <a:gd name="T42" fmla="*/ 0 w 26"/>
                <a:gd name="T4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" h="12">
                  <a:moveTo>
                    <a:pt x="0" y="12"/>
                  </a:moveTo>
                  <a:cubicBezTo>
                    <a:pt x="0" y="12"/>
                    <a:pt x="0" y="11"/>
                    <a:pt x="1" y="11"/>
                  </a:cubicBezTo>
                  <a:cubicBezTo>
                    <a:pt x="1" y="10"/>
                    <a:pt x="2" y="9"/>
                    <a:pt x="3" y="9"/>
                  </a:cubicBezTo>
                  <a:cubicBezTo>
                    <a:pt x="4" y="8"/>
                    <a:pt x="5" y="8"/>
                    <a:pt x="5" y="7"/>
                  </a:cubicBezTo>
                  <a:cubicBezTo>
                    <a:pt x="6" y="7"/>
                    <a:pt x="7" y="7"/>
                    <a:pt x="8" y="6"/>
                  </a:cubicBezTo>
                  <a:cubicBezTo>
                    <a:pt x="8" y="6"/>
                    <a:pt x="9" y="6"/>
                    <a:pt x="10" y="5"/>
                  </a:cubicBezTo>
                  <a:cubicBezTo>
                    <a:pt x="11" y="5"/>
                    <a:pt x="12" y="5"/>
                    <a:pt x="13" y="5"/>
                  </a:cubicBezTo>
                  <a:cubicBezTo>
                    <a:pt x="14" y="4"/>
                    <a:pt x="15" y="4"/>
                    <a:pt x="16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20" y="4"/>
                    <a:pt x="21" y="3"/>
                    <a:pt x="22" y="3"/>
                  </a:cubicBezTo>
                  <a:cubicBezTo>
                    <a:pt x="24" y="2"/>
                    <a:pt x="24" y="2"/>
                    <a:pt x="25" y="1"/>
                  </a:cubicBezTo>
                  <a:cubicBezTo>
                    <a:pt x="25" y="1"/>
                    <a:pt x="25" y="1"/>
                    <a:pt x="25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1"/>
                  </a:cubicBezTo>
                  <a:cubicBezTo>
                    <a:pt x="26" y="1"/>
                    <a:pt x="26" y="1"/>
                    <a:pt x="25" y="1"/>
                  </a:cubicBezTo>
                  <a:cubicBezTo>
                    <a:pt x="25" y="2"/>
                    <a:pt x="24" y="3"/>
                    <a:pt x="23" y="4"/>
                  </a:cubicBezTo>
                  <a:cubicBezTo>
                    <a:pt x="22" y="5"/>
                    <a:pt x="20" y="6"/>
                    <a:pt x="19" y="6"/>
                  </a:cubicBezTo>
                  <a:cubicBezTo>
                    <a:pt x="18" y="6"/>
                    <a:pt x="17" y="6"/>
                    <a:pt x="16" y="6"/>
                  </a:cubicBezTo>
                  <a:cubicBezTo>
                    <a:pt x="15" y="7"/>
                    <a:pt x="14" y="7"/>
                    <a:pt x="13" y="7"/>
                  </a:cubicBezTo>
                  <a:cubicBezTo>
                    <a:pt x="10" y="8"/>
                    <a:pt x="7" y="9"/>
                    <a:pt x="4" y="10"/>
                  </a:cubicBezTo>
                  <a:cubicBezTo>
                    <a:pt x="3" y="10"/>
                    <a:pt x="2" y="11"/>
                    <a:pt x="1" y="11"/>
                  </a:cubicBezTo>
                  <a:cubicBezTo>
                    <a:pt x="0" y="11"/>
                    <a:pt x="0" y="12"/>
                    <a:pt x="0" y="12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Freeform 816"/>
            <p:cNvSpPr/>
            <p:nvPr/>
          </p:nvSpPr>
          <p:spPr bwMode="auto">
            <a:xfrm>
              <a:off x="10098089" y="-3549650"/>
              <a:ext cx="47625" cy="122238"/>
            </a:xfrm>
            <a:custGeom>
              <a:avLst/>
              <a:gdLst>
                <a:gd name="T0" fmla="*/ 1 w 11"/>
                <a:gd name="T1" fmla="*/ 29 h 29"/>
                <a:gd name="T2" fmla="*/ 1 w 11"/>
                <a:gd name="T3" fmla="*/ 29 h 29"/>
                <a:gd name="T4" fmla="*/ 1 w 11"/>
                <a:gd name="T5" fmla="*/ 28 h 29"/>
                <a:gd name="T6" fmla="*/ 0 w 11"/>
                <a:gd name="T7" fmla="*/ 27 h 29"/>
                <a:gd name="T8" fmla="*/ 0 w 11"/>
                <a:gd name="T9" fmla="*/ 26 h 29"/>
                <a:gd name="T10" fmla="*/ 0 w 11"/>
                <a:gd name="T11" fmla="*/ 24 h 29"/>
                <a:gd name="T12" fmla="*/ 1 w 11"/>
                <a:gd name="T13" fmla="*/ 22 h 29"/>
                <a:gd name="T14" fmla="*/ 2 w 11"/>
                <a:gd name="T15" fmla="*/ 19 h 29"/>
                <a:gd name="T16" fmla="*/ 5 w 11"/>
                <a:gd name="T17" fmla="*/ 14 h 29"/>
                <a:gd name="T18" fmla="*/ 8 w 11"/>
                <a:gd name="T19" fmla="*/ 9 h 29"/>
                <a:gd name="T20" fmla="*/ 9 w 11"/>
                <a:gd name="T21" fmla="*/ 7 h 29"/>
                <a:gd name="T22" fmla="*/ 10 w 11"/>
                <a:gd name="T23" fmla="*/ 5 h 29"/>
                <a:gd name="T24" fmla="*/ 10 w 11"/>
                <a:gd name="T25" fmla="*/ 3 h 29"/>
                <a:gd name="T26" fmla="*/ 11 w 11"/>
                <a:gd name="T27" fmla="*/ 1 h 29"/>
                <a:gd name="T28" fmla="*/ 11 w 11"/>
                <a:gd name="T29" fmla="*/ 0 h 29"/>
                <a:gd name="T30" fmla="*/ 11 w 11"/>
                <a:gd name="T31" fmla="*/ 0 h 29"/>
                <a:gd name="T32" fmla="*/ 11 w 11"/>
                <a:gd name="T33" fmla="*/ 0 h 29"/>
                <a:gd name="T34" fmla="*/ 11 w 11"/>
                <a:gd name="T35" fmla="*/ 1 h 29"/>
                <a:gd name="T36" fmla="*/ 11 w 11"/>
                <a:gd name="T37" fmla="*/ 3 h 29"/>
                <a:gd name="T38" fmla="*/ 11 w 11"/>
                <a:gd name="T39" fmla="*/ 4 h 29"/>
                <a:gd name="T40" fmla="*/ 11 w 11"/>
                <a:gd name="T41" fmla="*/ 5 h 29"/>
                <a:gd name="T42" fmla="*/ 11 w 11"/>
                <a:gd name="T43" fmla="*/ 8 h 29"/>
                <a:gd name="T44" fmla="*/ 10 w 11"/>
                <a:gd name="T45" fmla="*/ 10 h 29"/>
                <a:gd name="T46" fmla="*/ 7 w 11"/>
                <a:gd name="T47" fmla="*/ 15 h 29"/>
                <a:gd name="T48" fmla="*/ 4 w 11"/>
                <a:gd name="T49" fmla="*/ 20 h 29"/>
                <a:gd name="T50" fmla="*/ 3 w 11"/>
                <a:gd name="T51" fmla="*/ 23 h 29"/>
                <a:gd name="T52" fmla="*/ 2 w 11"/>
                <a:gd name="T53" fmla="*/ 25 h 29"/>
                <a:gd name="T54" fmla="*/ 1 w 11"/>
                <a:gd name="T55" fmla="*/ 27 h 29"/>
                <a:gd name="T56" fmla="*/ 1 w 11"/>
                <a:gd name="T57" fmla="*/ 28 h 29"/>
                <a:gd name="T58" fmla="*/ 1 w 11"/>
                <a:gd name="T59" fmla="*/ 29 h 29"/>
                <a:gd name="T60" fmla="*/ 1 w 11"/>
                <a:gd name="T6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" h="29">
                  <a:moveTo>
                    <a:pt x="1" y="29"/>
                  </a:move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1" y="29"/>
                    <a:pt x="1" y="28"/>
                  </a:cubicBezTo>
                  <a:cubicBezTo>
                    <a:pt x="1" y="28"/>
                    <a:pt x="0" y="27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5"/>
                    <a:pt x="0" y="25"/>
                    <a:pt x="0" y="24"/>
                  </a:cubicBezTo>
                  <a:cubicBezTo>
                    <a:pt x="1" y="24"/>
                    <a:pt x="1" y="23"/>
                    <a:pt x="1" y="22"/>
                  </a:cubicBezTo>
                  <a:cubicBezTo>
                    <a:pt x="1" y="21"/>
                    <a:pt x="1" y="20"/>
                    <a:pt x="2" y="19"/>
                  </a:cubicBezTo>
                  <a:cubicBezTo>
                    <a:pt x="3" y="18"/>
                    <a:pt x="4" y="16"/>
                    <a:pt x="5" y="14"/>
                  </a:cubicBezTo>
                  <a:cubicBezTo>
                    <a:pt x="6" y="12"/>
                    <a:pt x="7" y="11"/>
                    <a:pt x="8" y="9"/>
                  </a:cubicBezTo>
                  <a:cubicBezTo>
                    <a:pt x="8" y="8"/>
                    <a:pt x="9" y="8"/>
                    <a:pt x="9" y="7"/>
                  </a:cubicBezTo>
                  <a:cubicBezTo>
                    <a:pt x="9" y="6"/>
                    <a:pt x="10" y="6"/>
                    <a:pt x="10" y="5"/>
                  </a:cubicBezTo>
                  <a:cubicBezTo>
                    <a:pt x="10" y="4"/>
                    <a:pt x="10" y="4"/>
                    <a:pt x="10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3"/>
                    <a:pt x="11" y="4"/>
                    <a:pt x="11" y="4"/>
                  </a:cubicBezTo>
                  <a:cubicBezTo>
                    <a:pt x="11" y="4"/>
                    <a:pt x="11" y="5"/>
                    <a:pt x="11" y="5"/>
                  </a:cubicBezTo>
                  <a:cubicBezTo>
                    <a:pt x="11" y="6"/>
                    <a:pt x="11" y="7"/>
                    <a:pt x="11" y="8"/>
                  </a:cubicBezTo>
                  <a:cubicBezTo>
                    <a:pt x="10" y="8"/>
                    <a:pt x="10" y="9"/>
                    <a:pt x="10" y="10"/>
                  </a:cubicBezTo>
                  <a:cubicBezTo>
                    <a:pt x="9" y="12"/>
                    <a:pt x="8" y="14"/>
                    <a:pt x="7" y="15"/>
                  </a:cubicBezTo>
                  <a:cubicBezTo>
                    <a:pt x="6" y="17"/>
                    <a:pt x="5" y="19"/>
                    <a:pt x="4" y="20"/>
                  </a:cubicBezTo>
                  <a:cubicBezTo>
                    <a:pt x="3" y="21"/>
                    <a:pt x="3" y="22"/>
                    <a:pt x="3" y="23"/>
                  </a:cubicBezTo>
                  <a:cubicBezTo>
                    <a:pt x="2" y="23"/>
                    <a:pt x="2" y="24"/>
                    <a:pt x="2" y="25"/>
                  </a:cubicBezTo>
                  <a:cubicBezTo>
                    <a:pt x="2" y="25"/>
                    <a:pt x="1" y="26"/>
                    <a:pt x="1" y="27"/>
                  </a:cubicBezTo>
                  <a:cubicBezTo>
                    <a:pt x="1" y="27"/>
                    <a:pt x="1" y="28"/>
                    <a:pt x="1" y="28"/>
                  </a:cubicBezTo>
                  <a:cubicBezTo>
                    <a:pt x="1" y="28"/>
                    <a:pt x="1" y="29"/>
                    <a:pt x="1" y="29"/>
                  </a:cubicBezTo>
                  <a:cubicBezTo>
                    <a:pt x="1" y="29"/>
                    <a:pt x="1" y="29"/>
                    <a:pt x="1" y="29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Freeform 817"/>
            <p:cNvSpPr/>
            <p:nvPr/>
          </p:nvSpPr>
          <p:spPr bwMode="auto">
            <a:xfrm>
              <a:off x="9899651" y="-3457575"/>
              <a:ext cx="101600" cy="68263"/>
            </a:xfrm>
            <a:custGeom>
              <a:avLst/>
              <a:gdLst>
                <a:gd name="T0" fmla="*/ 24 w 24"/>
                <a:gd name="T1" fmla="*/ 16 h 16"/>
                <a:gd name="T2" fmla="*/ 23 w 24"/>
                <a:gd name="T3" fmla="*/ 15 h 16"/>
                <a:gd name="T4" fmla="*/ 20 w 24"/>
                <a:gd name="T5" fmla="*/ 13 h 16"/>
                <a:gd name="T6" fmla="*/ 12 w 24"/>
                <a:gd name="T7" fmla="*/ 7 h 16"/>
                <a:gd name="T8" fmla="*/ 8 w 24"/>
                <a:gd name="T9" fmla="*/ 4 h 16"/>
                <a:gd name="T10" fmla="*/ 6 w 24"/>
                <a:gd name="T11" fmla="*/ 3 h 16"/>
                <a:gd name="T12" fmla="*/ 4 w 24"/>
                <a:gd name="T13" fmla="*/ 2 h 16"/>
                <a:gd name="T14" fmla="*/ 3 w 24"/>
                <a:gd name="T15" fmla="*/ 1 h 16"/>
                <a:gd name="T16" fmla="*/ 1 w 24"/>
                <a:gd name="T17" fmla="*/ 0 h 16"/>
                <a:gd name="T18" fmla="*/ 1 w 24"/>
                <a:gd name="T19" fmla="*/ 0 h 16"/>
                <a:gd name="T20" fmla="*/ 0 w 24"/>
                <a:gd name="T21" fmla="*/ 0 h 16"/>
                <a:gd name="T22" fmla="*/ 1 w 24"/>
                <a:gd name="T23" fmla="*/ 0 h 16"/>
                <a:gd name="T24" fmla="*/ 2 w 24"/>
                <a:gd name="T25" fmla="*/ 0 h 16"/>
                <a:gd name="T26" fmla="*/ 3 w 24"/>
                <a:gd name="T27" fmla="*/ 0 h 16"/>
                <a:gd name="T28" fmla="*/ 4 w 24"/>
                <a:gd name="T29" fmla="*/ 0 h 16"/>
                <a:gd name="T30" fmla="*/ 5 w 24"/>
                <a:gd name="T31" fmla="*/ 0 h 16"/>
                <a:gd name="T32" fmla="*/ 9 w 24"/>
                <a:gd name="T33" fmla="*/ 2 h 16"/>
                <a:gd name="T34" fmla="*/ 14 w 24"/>
                <a:gd name="T35" fmla="*/ 5 h 16"/>
                <a:gd name="T36" fmla="*/ 21 w 24"/>
                <a:gd name="T37" fmla="*/ 12 h 16"/>
                <a:gd name="T38" fmla="*/ 23 w 24"/>
                <a:gd name="T39" fmla="*/ 15 h 16"/>
                <a:gd name="T40" fmla="*/ 24 w 24"/>
                <a:gd name="T4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16">
                  <a:moveTo>
                    <a:pt x="24" y="16"/>
                  </a:moveTo>
                  <a:cubicBezTo>
                    <a:pt x="24" y="16"/>
                    <a:pt x="24" y="15"/>
                    <a:pt x="23" y="15"/>
                  </a:cubicBezTo>
                  <a:cubicBezTo>
                    <a:pt x="22" y="15"/>
                    <a:pt x="21" y="14"/>
                    <a:pt x="20" y="13"/>
                  </a:cubicBezTo>
                  <a:cubicBezTo>
                    <a:pt x="18" y="12"/>
                    <a:pt x="15" y="10"/>
                    <a:pt x="12" y="7"/>
                  </a:cubicBezTo>
                  <a:cubicBezTo>
                    <a:pt x="11" y="6"/>
                    <a:pt x="9" y="5"/>
                    <a:pt x="8" y="4"/>
                  </a:cubicBezTo>
                  <a:cubicBezTo>
                    <a:pt x="7" y="4"/>
                    <a:pt x="7" y="3"/>
                    <a:pt x="6" y="3"/>
                  </a:cubicBezTo>
                  <a:cubicBezTo>
                    <a:pt x="6" y="2"/>
                    <a:pt x="5" y="2"/>
                    <a:pt x="4" y="2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5" y="0"/>
                    <a:pt x="5" y="0"/>
                  </a:cubicBezTo>
                  <a:cubicBezTo>
                    <a:pt x="6" y="1"/>
                    <a:pt x="8" y="1"/>
                    <a:pt x="9" y="2"/>
                  </a:cubicBezTo>
                  <a:cubicBezTo>
                    <a:pt x="11" y="3"/>
                    <a:pt x="12" y="4"/>
                    <a:pt x="14" y="5"/>
                  </a:cubicBezTo>
                  <a:cubicBezTo>
                    <a:pt x="16" y="8"/>
                    <a:pt x="19" y="10"/>
                    <a:pt x="21" y="12"/>
                  </a:cubicBezTo>
                  <a:cubicBezTo>
                    <a:pt x="22" y="13"/>
                    <a:pt x="23" y="14"/>
                    <a:pt x="23" y="15"/>
                  </a:cubicBezTo>
                  <a:cubicBezTo>
                    <a:pt x="24" y="15"/>
                    <a:pt x="24" y="16"/>
                    <a:pt x="24" y="16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Freeform 818"/>
            <p:cNvSpPr/>
            <p:nvPr/>
          </p:nvSpPr>
          <p:spPr bwMode="auto">
            <a:xfrm>
              <a:off x="9840914" y="-3295650"/>
              <a:ext cx="104775" cy="33338"/>
            </a:xfrm>
            <a:custGeom>
              <a:avLst/>
              <a:gdLst>
                <a:gd name="T0" fmla="*/ 0 w 25"/>
                <a:gd name="T1" fmla="*/ 8 h 8"/>
                <a:gd name="T2" fmla="*/ 0 w 25"/>
                <a:gd name="T3" fmla="*/ 8 h 8"/>
                <a:gd name="T4" fmla="*/ 0 w 25"/>
                <a:gd name="T5" fmla="*/ 7 h 8"/>
                <a:gd name="T6" fmla="*/ 2 w 25"/>
                <a:gd name="T7" fmla="*/ 4 h 8"/>
                <a:gd name="T8" fmla="*/ 4 w 25"/>
                <a:gd name="T9" fmla="*/ 3 h 8"/>
                <a:gd name="T10" fmla="*/ 6 w 25"/>
                <a:gd name="T11" fmla="*/ 2 h 8"/>
                <a:gd name="T12" fmla="*/ 12 w 25"/>
                <a:gd name="T13" fmla="*/ 2 h 8"/>
                <a:gd name="T14" fmla="*/ 14 w 25"/>
                <a:gd name="T15" fmla="*/ 2 h 8"/>
                <a:gd name="T16" fmla="*/ 15 w 25"/>
                <a:gd name="T17" fmla="*/ 2 h 8"/>
                <a:gd name="T18" fmla="*/ 15 w 25"/>
                <a:gd name="T19" fmla="*/ 2 h 8"/>
                <a:gd name="T20" fmla="*/ 16 w 25"/>
                <a:gd name="T21" fmla="*/ 2 h 8"/>
                <a:gd name="T22" fmla="*/ 17 w 25"/>
                <a:gd name="T23" fmla="*/ 2 h 8"/>
                <a:gd name="T24" fmla="*/ 19 w 25"/>
                <a:gd name="T25" fmla="*/ 2 h 8"/>
                <a:gd name="T26" fmla="*/ 21 w 25"/>
                <a:gd name="T27" fmla="*/ 2 h 8"/>
                <a:gd name="T28" fmla="*/ 24 w 25"/>
                <a:gd name="T29" fmla="*/ 1 h 8"/>
                <a:gd name="T30" fmla="*/ 25 w 25"/>
                <a:gd name="T31" fmla="*/ 0 h 8"/>
                <a:gd name="T32" fmla="*/ 25 w 25"/>
                <a:gd name="T33" fmla="*/ 1 h 8"/>
                <a:gd name="T34" fmla="*/ 24 w 25"/>
                <a:gd name="T35" fmla="*/ 1 h 8"/>
                <a:gd name="T36" fmla="*/ 22 w 25"/>
                <a:gd name="T37" fmla="*/ 3 h 8"/>
                <a:gd name="T38" fmla="*/ 17 w 25"/>
                <a:gd name="T39" fmla="*/ 5 h 8"/>
                <a:gd name="T40" fmla="*/ 16 w 25"/>
                <a:gd name="T41" fmla="*/ 5 h 8"/>
                <a:gd name="T42" fmla="*/ 15 w 25"/>
                <a:gd name="T43" fmla="*/ 5 h 8"/>
                <a:gd name="T44" fmla="*/ 15 w 25"/>
                <a:gd name="T45" fmla="*/ 5 h 8"/>
                <a:gd name="T46" fmla="*/ 14 w 25"/>
                <a:gd name="T47" fmla="*/ 5 h 8"/>
                <a:gd name="T48" fmla="*/ 12 w 25"/>
                <a:gd name="T49" fmla="*/ 5 h 8"/>
                <a:gd name="T50" fmla="*/ 7 w 25"/>
                <a:gd name="T51" fmla="*/ 4 h 8"/>
                <a:gd name="T52" fmla="*/ 5 w 25"/>
                <a:gd name="T53" fmla="*/ 5 h 8"/>
                <a:gd name="T54" fmla="*/ 3 w 25"/>
                <a:gd name="T55" fmla="*/ 5 h 8"/>
                <a:gd name="T56" fmla="*/ 1 w 25"/>
                <a:gd name="T57" fmla="*/ 6 h 8"/>
                <a:gd name="T58" fmla="*/ 1 w 25"/>
                <a:gd name="T59" fmla="*/ 7 h 8"/>
                <a:gd name="T60" fmla="*/ 0 w 25"/>
                <a:gd name="T61" fmla="*/ 8 h 8"/>
                <a:gd name="T62" fmla="*/ 0 w 25"/>
                <a:gd name="T6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5" h="8"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6"/>
                    <a:pt x="1" y="5"/>
                    <a:pt x="2" y="4"/>
                  </a:cubicBezTo>
                  <a:cubicBezTo>
                    <a:pt x="3" y="4"/>
                    <a:pt x="3" y="3"/>
                    <a:pt x="4" y="3"/>
                  </a:cubicBezTo>
                  <a:cubicBezTo>
                    <a:pt x="5" y="3"/>
                    <a:pt x="6" y="2"/>
                    <a:pt x="6" y="2"/>
                  </a:cubicBezTo>
                  <a:cubicBezTo>
                    <a:pt x="8" y="2"/>
                    <a:pt x="10" y="2"/>
                    <a:pt x="12" y="2"/>
                  </a:cubicBezTo>
                  <a:cubicBezTo>
                    <a:pt x="13" y="2"/>
                    <a:pt x="14" y="2"/>
                    <a:pt x="14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6" y="2"/>
                  </a:cubicBezTo>
                  <a:cubicBezTo>
                    <a:pt x="16" y="2"/>
                    <a:pt x="16" y="2"/>
                    <a:pt x="17" y="2"/>
                  </a:cubicBezTo>
                  <a:cubicBezTo>
                    <a:pt x="18" y="2"/>
                    <a:pt x="18" y="2"/>
                    <a:pt x="19" y="2"/>
                  </a:cubicBezTo>
                  <a:cubicBezTo>
                    <a:pt x="20" y="2"/>
                    <a:pt x="20" y="2"/>
                    <a:pt x="21" y="2"/>
                  </a:cubicBezTo>
                  <a:cubicBezTo>
                    <a:pt x="22" y="1"/>
                    <a:pt x="23" y="1"/>
                    <a:pt x="24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4" y="2"/>
                    <a:pt x="23" y="2"/>
                    <a:pt x="22" y="3"/>
                  </a:cubicBezTo>
                  <a:cubicBezTo>
                    <a:pt x="20" y="4"/>
                    <a:pt x="19" y="4"/>
                    <a:pt x="17" y="5"/>
                  </a:cubicBezTo>
                  <a:cubicBezTo>
                    <a:pt x="17" y="5"/>
                    <a:pt x="16" y="5"/>
                    <a:pt x="16" y="5"/>
                  </a:cubicBezTo>
                  <a:cubicBezTo>
                    <a:pt x="16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3" y="5"/>
                    <a:pt x="12" y="5"/>
                  </a:cubicBezTo>
                  <a:cubicBezTo>
                    <a:pt x="10" y="5"/>
                    <a:pt x="8" y="4"/>
                    <a:pt x="7" y="4"/>
                  </a:cubicBezTo>
                  <a:cubicBezTo>
                    <a:pt x="6" y="4"/>
                    <a:pt x="5" y="5"/>
                    <a:pt x="5" y="5"/>
                  </a:cubicBezTo>
                  <a:cubicBezTo>
                    <a:pt x="4" y="5"/>
                    <a:pt x="3" y="5"/>
                    <a:pt x="3" y="5"/>
                  </a:cubicBezTo>
                  <a:cubicBezTo>
                    <a:pt x="2" y="6"/>
                    <a:pt x="2" y="6"/>
                    <a:pt x="1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Freeform 819"/>
            <p:cNvSpPr/>
            <p:nvPr/>
          </p:nvSpPr>
          <p:spPr bwMode="auto">
            <a:xfrm>
              <a:off x="9983789" y="-3224213"/>
              <a:ext cx="60325" cy="131763"/>
            </a:xfrm>
            <a:custGeom>
              <a:avLst/>
              <a:gdLst>
                <a:gd name="T0" fmla="*/ 0 w 14"/>
                <a:gd name="T1" fmla="*/ 31 h 31"/>
                <a:gd name="T2" fmla="*/ 0 w 14"/>
                <a:gd name="T3" fmla="*/ 30 h 31"/>
                <a:gd name="T4" fmla="*/ 1 w 14"/>
                <a:gd name="T5" fmla="*/ 29 h 31"/>
                <a:gd name="T6" fmla="*/ 2 w 14"/>
                <a:gd name="T7" fmla="*/ 28 h 31"/>
                <a:gd name="T8" fmla="*/ 3 w 14"/>
                <a:gd name="T9" fmla="*/ 27 h 31"/>
                <a:gd name="T10" fmla="*/ 4 w 14"/>
                <a:gd name="T11" fmla="*/ 26 h 31"/>
                <a:gd name="T12" fmla="*/ 5 w 14"/>
                <a:gd name="T13" fmla="*/ 24 h 31"/>
                <a:gd name="T14" fmla="*/ 6 w 14"/>
                <a:gd name="T15" fmla="*/ 23 h 31"/>
                <a:gd name="T16" fmla="*/ 7 w 14"/>
                <a:gd name="T17" fmla="*/ 22 h 31"/>
                <a:gd name="T18" fmla="*/ 7 w 14"/>
                <a:gd name="T19" fmla="*/ 20 h 31"/>
                <a:gd name="T20" fmla="*/ 8 w 14"/>
                <a:gd name="T21" fmla="*/ 19 h 31"/>
                <a:gd name="T22" fmla="*/ 8 w 14"/>
                <a:gd name="T23" fmla="*/ 16 h 31"/>
                <a:gd name="T24" fmla="*/ 8 w 14"/>
                <a:gd name="T25" fmla="*/ 14 h 31"/>
                <a:gd name="T26" fmla="*/ 8 w 14"/>
                <a:gd name="T27" fmla="*/ 14 h 31"/>
                <a:gd name="T28" fmla="*/ 8 w 14"/>
                <a:gd name="T29" fmla="*/ 13 h 31"/>
                <a:gd name="T30" fmla="*/ 8 w 14"/>
                <a:gd name="T31" fmla="*/ 13 h 31"/>
                <a:gd name="T32" fmla="*/ 8 w 14"/>
                <a:gd name="T33" fmla="*/ 10 h 31"/>
                <a:gd name="T34" fmla="*/ 9 w 14"/>
                <a:gd name="T35" fmla="*/ 6 h 31"/>
                <a:gd name="T36" fmla="*/ 10 w 14"/>
                <a:gd name="T37" fmla="*/ 4 h 31"/>
                <a:gd name="T38" fmla="*/ 12 w 14"/>
                <a:gd name="T39" fmla="*/ 0 h 31"/>
                <a:gd name="T40" fmla="*/ 13 w 14"/>
                <a:gd name="T41" fmla="*/ 0 h 31"/>
                <a:gd name="T42" fmla="*/ 14 w 14"/>
                <a:gd name="T43" fmla="*/ 0 h 31"/>
                <a:gd name="T44" fmla="*/ 13 w 14"/>
                <a:gd name="T45" fmla="*/ 0 h 31"/>
                <a:gd name="T46" fmla="*/ 13 w 14"/>
                <a:gd name="T47" fmla="*/ 1 h 31"/>
                <a:gd name="T48" fmla="*/ 11 w 14"/>
                <a:gd name="T49" fmla="*/ 4 h 31"/>
                <a:gd name="T50" fmla="*/ 10 w 14"/>
                <a:gd name="T51" fmla="*/ 7 h 31"/>
                <a:gd name="T52" fmla="*/ 10 w 14"/>
                <a:gd name="T53" fmla="*/ 9 h 31"/>
                <a:gd name="T54" fmla="*/ 11 w 14"/>
                <a:gd name="T55" fmla="*/ 13 h 31"/>
                <a:gd name="T56" fmla="*/ 11 w 14"/>
                <a:gd name="T57" fmla="*/ 13 h 31"/>
                <a:gd name="T58" fmla="*/ 11 w 14"/>
                <a:gd name="T59" fmla="*/ 14 h 31"/>
                <a:gd name="T60" fmla="*/ 11 w 14"/>
                <a:gd name="T61" fmla="*/ 14 h 31"/>
                <a:gd name="T62" fmla="*/ 11 w 14"/>
                <a:gd name="T63" fmla="*/ 16 h 31"/>
                <a:gd name="T64" fmla="*/ 9 w 14"/>
                <a:gd name="T65" fmla="*/ 23 h 31"/>
                <a:gd name="T66" fmla="*/ 7 w 14"/>
                <a:gd name="T67" fmla="*/ 25 h 31"/>
                <a:gd name="T68" fmla="*/ 5 w 14"/>
                <a:gd name="T69" fmla="*/ 27 h 31"/>
                <a:gd name="T70" fmla="*/ 3 w 14"/>
                <a:gd name="T71" fmla="*/ 29 h 31"/>
                <a:gd name="T72" fmla="*/ 1 w 14"/>
                <a:gd name="T73" fmla="*/ 30 h 31"/>
                <a:gd name="T74" fmla="*/ 0 w 14"/>
                <a:gd name="T75" fmla="*/ 30 h 31"/>
                <a:gd name="T76" fmla="*/ 0 w 14"/>
                <a:gd name="T7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" h="31">
                  <a:moveTo>
                    <a:pt x="0" y="31"/>
                  </a:moveTo>
                  <a:cubicBezTo>
                    <a:pt x="0" y="31"/>
                    <a:pt x="0" y="30"/>
                    <a:pt x="0" y="30"/>
                  </a:cubicBezTo>
                  <a:cubicBezTo>
                    <a:pt x="1" y="30"/>
                    <a:pt x="1" y="30"/>
                    <a:pt x="1" y="29"/>
                  </a:cubicBezTo>
                  <a:cubicBezTo>
                    <a:pt x="2" y="29"/>
                    <a:pt x="2" y="29"/>
                    <a:pt x="2" y="28"/>
                  </a:cubicBezTo>
                  <a:cubicBezTo>
                    <a:pt x="3" y="28"/>
                    <a:pt x="3" y="28"/>
                    <a:pt x="3" y="27"/>
                  </a:cubicBezTo>
                  <a:cubicBezTo>
                    <a:pt x="3" y="27"/>
                    <a:pt x="4" y="27"/>
                    <a:pt x="4" y="26"/>
                  </a:cubicBezTo>
                  <a:cubicBezTo>
                    <a:pt x="4" y="26"/>
                    <a:pt x="5" y="25"/>
                    <a:pt x="5" y="24"/>
                  </a:cubicBezTo>
                  <a:cubicBezTo>
                    <a:pt x="5" y="24"/>
                    <a:pt x="6" y="24"/>
                    <a:pt x="6" y="23"/>
                  </a:cubicBezTo>
                  <a:cubicBezTo>
                    <a:pt x="6" y="23"/>
                    <a:pt x="6" y="22"/>
                    <a:pt x="7" y="22"/>
                  </a:cubicBezTo>
                  <a:cubicBezTo>
                    <a:pt x="7" y="21"/>
                    <a:pt x="7" y="21"/>
                    <a:pt x="7" y="20"/>
                  </a:cubicBezTo>
                  <a:cubicBezTo>
                    <a:pt x="7" y="20"/>
                    <a:pt x="7" y="19"/>
                    <a:pt x="8" y="19"/>
                  </a:cubicBezTo>
                  <a:cubicBezTo>
                    <a:pt x="8" y="18"/>
                    <a:pt x="8" y="17"/>
                    <a:pt x="8" y="16"/>
                  </a:cubicBezTo>
                  <a:cubicBezTo>
                    <a:pt x="8" y="15"/>
                    <a:pt x="8" y="15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2"/>
                    <a:pt x="8" y="11"/>
                    <a:pt x="8" y="10"/>
                  </a:cubicBezTo>
                  <a:cubicBezTo>
                    <a:pt x="8" y="8"/>
                    <a:pt x="8" y="7"/>
                    <a:pt x="9" y="6"/>
                  </a:cubicBezTo>
                  <a:cubicBezTo>
                    <a:pt x="9" y="5"/>
                    <a:pt x="9" y="4"/>
                    <a:pt x="10" y="4"/>
                  </a:cubicBezTo>
                  <a:cubicBezTo>
                    <a:pt x="10" y="2"/>
                    <a:pt x="12" y="1"/>
                    <a:pt x="1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3" y="0"/>
                  </a:cubicBezTo>
                  <a:cubicBezTo>
                    <a:pt x="13" y="0"/>
                    <a:pt x="13" y="0"/>
                    <a:pt x="13" y="1"/>
                  </a:cubicBezTo>
                  <a:cubicBezTo>
                    <a:pt x="12" y="2"/>
                    <a:pt x="11" y="3"/>
                    <a:pt x="11" y="4"/>
                  </a:cubicBezTo>
                  <a:cubicBezTo>
                    <a:pt x="11" y="5"/>
                    <a:pt x="10" y="6"/>
                    <a:pt x="10" y="7"/>
                  </a:cubicBezTo>
                  <a:cubicBezTo>
                    <a:pt x="10" y="8"/>
                    <a:pt x="10" y="8"/>
                    <a:pt x="10" y="9"/>
                  </a:cubicBezTo>
                  <a:cubicBezTo>
                    <a:pt x="11" y="10"/>
                    <a:pt x="11" y="11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5"/>
                    <a:pt x="11" y="16"/>
                    <a:pt x="11" y="16"/>
                  </a:cubicBezTo>
                  <a:cubicBezTo>
                    <a:pt x="10" y="19"/>
                    <a:pt x="10" y="21"/>
                    <a:pt x="9" y="23"/>
                  </a:cubicBezTo>
                  <a:cubicBezTo>
                    <a:pt x="8" y="24"/>
                    <a:pt x="7" y="25"/>
                    <a:pt x="7" y="25"/>
                  </a:cubicBezTo>
                  <a:cubicBezTo>
                    <a:pt x="6" y="26"/>
                    <a:pt x="6" y="27"/>
                    <a:pt x="5" y="27"/>
                  </a:cubicBezTo>
                  <a:cubicBezTo>
                    <a:pt x="4" y="28"/>
                    <a:pt x="4" y="29"/>
                    <a:pt x="3" y="29"/>
                  </a:cubicBezTo>
                  <a:cubicBezTo>
                    <a:pt x="2" y="29"/>
                    <a:pt x="2" y="30"/>
                    <a:pt x="1" y="30"/>
                  </a:cubicBezTo>
                  <a:cubicBezTo>
                    <a:pt x="1" y="30"/>
                    <a:pt x="1" y="30"/>
                    <a:pt x="0" y="30"/>
                  </a:cubicBezTo>
                  <a:cubicBezTo>
                    <a:pt x="0" y="30"/>
                    <a:pt x="0" y="31"/>
                    <a:pt x="0" y="31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Freeform 820"/>
            <p:cNvSpPr/>
            <p:nvPr/>
          </p:nvSpPr>
          <p:spPr bwMode="auto">
            <a:xfrm>
              <a:off x="10217151" y="-3330575"/>
              <a:ext cx="101600" cy="22225"/>
            </a:xfrm>
            <a:custGeom>
              <a:avLst/>
              <a:gdLst>
                <a:gd name="T0" fmla="*/ 0 w 24"/>
                <a:gd name="T1" fmla="*/ 5 h 5"/>
                <a:gd name="T2" fmla="*/ 0 w 24"/>
                <a:gd name="T3" fmla="*/ 4 h 5"/>
                <a:gd name="T4" fmla="*/ 1 w 24"/>
                <a:gd name="T5" fmla="*/ 3 h 5"/>
                <a:gd name="T6" fmla="*/ 2 w 24"/>
                <a:gd name="T7" fmla="*/ 3 h 5"/>
                <a:gd name="T8" fmla="*/ 3 w 24"/>
                <a:gd name="T9" fmla="*/ 3 h 5"/>
                <a:gd name="T10" fmla="*/ 5 w 24"/>
                <a:gd name="T11" fmla="*/ 2 h 5"/>
                <a:gd name="T12" fmla="*/ 7 w 24"/>
                <a:gd name="T13" fmla="*/ 2 h 5"/>
                <a:gd name="T14" fmla="*/ 9 w 24"/>
                <a:gd name="T15" fmla="*/ 2 h 5"/>
                <a:gd name="T16" fmla="*/ 12 w 24"/>
                <a:gd name="T17" fmla="*/ 1 h 5"/>
                <a:gd name="T18" fmla="*/ 16 w 24"/>
                <a:gd name="T19" fmla="*/ 1 h 5"/>
                <a:gd name="T20" fmla="*/ 18 w 24"/>
                <a:gd name="T21" fmla="*/ 1 h 5"/>
                <a:gd name="T22" fmla="*/ 20 w 24"/>
                <a:gd name="T23" fmla="*/ 1 h 5"/>
                <a:gd name="T24" fmla="*/ 21 w 24"/>
                <a:gd name="T25" fmla="*/ 1 h 5"/>
                <a:gd name="T26" fmla="*/ 22 w 24"/>
                <a:gd name="T27" fmla="*/ 1 h 5"/>
                <a:gd name="T28" fmla="*/ 23 w 24"/>
                <a:gd name="T29" fmla="*/ 0 h 5"/>
                <a:gd name="T30" fmla="*/ 24 w 24"/>
                <a:gd name="T31" fmla="*/ 0 h 5"/>
                <a:gd name="T32" fmla="*/ 23 w 24"/>
                <a:gd name="T33" fmla="*/ 1 h 5"/>
                <a:gd name="T34" fmla="*/ 22 w 24"/>
                <a:gd name="T35" fmla="*/ 1 h 5"/>
                <a:gd name="T36" fmla="*/ 21 w 24"/>
                <a:gd name="T37" fmla="*/ 2 h 5"/>
                <a:gd name="T38" fmla="*/ 21 w 24"/>
                <a:gd name="T39" fmla="*/ 2 h 5"/>
                <a:gd name="T40" fmla="*/ 19 w 24"/>
                <a:gd name="T41" fmla="*/ 3 h 5"/>
                <a:gd name="T42" fmla="*/ 17 w 24"/>
                <a:gd name="T43" fmla="*/ 3 h 5"/>
                <a:gd name="T44" fmla="*/ 14 w 24"/>
                <a:gd name="T45" fmla="*/ 3 h 5"/>
                <a:gd name="T46" fmla="*/ 12 w 24"/>
                <a:gd name="T47" fmla="*/ 3 h 5"/>
                <a:gd name="T48" fmla="*/ 7 w 24"/>
                <a:gd name="T49" fmla="*/ 3 h 5"/>
                <a:gd name="T50" fmla="*/ 5 w 24"/>
                <a:gd name="T51" fmla="*/ 3 h 5"/>
                <a:gd name="T52" fmla="*/ 3 w 24"/>
                <a:gd name="T53" fmla="*/ 4 h 5"/>
                <a:gd name="T54" fmla="*/ 2 w 24"/>
                <a:gd name="T55" fmla="*/ 4 h 5"/>
                <a:gd name="T56" fmla="*/ 2 w 24"/>
                <a:gd name="T57" fmla="*/ 4 h 5"/>
                <a:gd name="T58" fmla="*/ 1 w 24"/>
                <a:gd name="T59" fmla="*/ 4 h 5"/>
                <a:gd name="T60" fmla="*/ 0 w 24"/>
                <a:gd name="T6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" h="5">
                  <a:moveTo>
                    <a:pt x="0" y="5"/>
                  </a:moveTo>
                  <a:cubicBezTo>
                    <a:pt x="0" y="5"/>
                    <a:pt x="0" y="5"/>
                    <a:pt x="0" y="4"/>
                  </a:cubicBezTo>
                  <a:cubicBezTo>
                    <a:pt x="1" y="4"/>
                    <a:pt x="1" y="4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2"/>
                    <a:pt x="4" y="2"/>
                    <a:pt x="5" y="2"/>
                  </a:cubicBezTo>
                  <a:cubicBezTo>
                    <a:pt x="6" y="2"/>
                    <a:pt x="6" y="2"/>
                    <a:pt x="7" y="2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3" y="1"/>
                    <a:pt x="15" y="1"/>
                    <a:pt x="16" y="1"/>
                  </a:cubicBezTo>
                  <a:cubicBezTo>
                    <a:pt x="17" y="1"/>
                    <a:pt x="18" y="1"/>
                    <a:pt x="18" y="1"/>
                  </a:cubicBezTo>
                  <a:cubicBezTo>
                    <a:pt x="19" y="1"/>
                    <a:pt x="20" y="1"/>
                    <a:pt x="20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2" y="1"/>
                    <a:pt x="22" y="1"/>
                  </a:cubicBezTo>
                  <a:cubicBezTo>
                    <a:pt x="22" y="1"/>
                    <a:pt x="23" y="0"/>
                    <a:pt x="23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3" y="1"/>
                  </a:cubicBezTo>
                  <a:cubicBezTo>
                    <a:pt x="23" y="1"/>
                    <a:pt x="23" y="1"/>
                    <a:pt x="22" y="1"/>
                  </a:cubicBezTo>
                  <a:cubicBezTo>
                    <a:pt x="22" y="1"/>
                    <a:pt x="22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2"/>
                    <a:pt x="19" y="2"/>
                    <a:pt x="19" y="3"/>
                  </a:cubicBezTo>
                  <a:cubicBezTo>
                    <a:pt x="18" y="3"/>
                    <a:pt x="17" y="3"/>
                    <a:pt x="17" y="3"/>
                  </a:cubicBezTo>
                  <a:cubicBezTo>
                    <a:pt x="16" y="3"/>
                    <a:pt x="15" y="3"/>
                    <a:pt x="14" y="3"/>
                  </a:cubicBezTo>
                  <a:cubicBezTo>
                    <a:pt x="13" y="3"/>
                    <a:pt x="13" y="3"/>
                    <a:pt x="12" y="3"/>
                  </a:cubicBezTo>
                  <a:cubicBezTo>
                    <a:pt x="10" y="3"/>
                    <a:pt x="9" y="3"/>
                    <a:pt x="7" y="3"/>
                  </a:cubicBezTo>
                  <a:cubicBezTo>
                    <a:pt x="6" y="3"/>
                    <a:pt x="6" y="3"/>
                    <a:pt x="5" y="3"/>
                  </a:cubicBezTo>
                  <a:cubicBezTo>
                    <a:pt x="4" y="3"/>
                    <a:pt x="4" y="4"/>
                    <a:pt x="3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Freeform 821"/>
            <p:cNvSpPr/>
            <p:nvPr/>
          </p:nvSpPr>
          <p:spPr bwMode="auto">
            <a:xfrm>
              <a:off x="10183814" y="-3470275"/>
              <a:ext cx="106363" cy="80963"/>
            </a:xfrm>
            <a:custGeom>
              <a:avLst/>
              <a:gdLst>
                <a:gd name="T0" fmla="*/ 0 w 25"/>
                <a:gd name="T1" fmla="*/ 19 h 19"/>
                <a:gd name="T2" fmla="*/ 1 w 25"/>
                <a:gd name="T3" fmla="*/ 18 h 19"/>
                <a:gd name="T4" fmla="*/ 4 w 25"/>
                <a:gd name="T5" fmla="*/ 16 h 19"/>
                <a:gd name="T6" fmla="*/ 6 w 25"/>
                <a:gd name="T7" fmla="*/ 15 h 19"/>
                <a:gd name="T8" fmla="*/ 8 w 25"/>
                <a:gd name="T9" fmla="*/ 13 h 19"/>
                <a:gd name="T10" fmla="*/ 13 w 25"/>
                <a:gd name="T11" fmla="*/ 10 h 19"/>
                <a:gd name="T12" fmla="*/ 18 w 25"/>
                <a:gd name="T13" fmla="*/ 7 h 19"/>
                <a:gd name="T14" fmla="*/ 20 w 25"/>
                <a:gd name="T15" fmla="*/ 5 h 19"/>
                <a:gd name="T16" fmla="*/ 21 w 25"/>
                <a:gd name="T17" fmla="*/ 3 h 19"/>
                <a:gd name="T18" fmla="*/ 24 w 25"/>
                <a:gd name="T19" fmla="*/ 1 h 19"/>
                <a:gd name="T20" fmla="*/ 25 w 25"/>
                <a:gd name="T21" fmla="*/ 0 h 19"/>
                <a:gd name="T22" fmla="*/ 24 w 25"/>
                <a:gd name="T23" fmla="*/ 1 h 19"/>
                <a:gd name="T24" fmla="*/ 23 w 25"/>
                <a:gd name="T25" fmla="*/ 2 h 19"/>
                <a:gd name="T26" fmla="*/ 22 w 25"/>
                <a:gd name="T27" fmla="*/ 4 h 19"/>
                <a:gd name="T28" fmla="*/ 19 w 25"/>
                <a:gd name="T29" fmla="*/ 8 h 19"/>
                <a:gd name="T30" fmla="*/ 16 w 25"/>
                <a:gd name="T31" fmla="*/ 10 h 19"/>
                <a:gd name="T32" fmla="*/ 14 w 25"/>
                <a:gd name="T33" fmla="*/ 11 h 19"/>
                <a:gd name="T34" fmla="*/ 12 w 25"/>
                <a:gd name="T35" fmla="*/ 13 h 19"/>
                <a:gd name="T36" fmla="*/ 9 w 25"/>
                <a:gd name="T37" fmla="*/ 15 h 19"/>
                <a:gd name="T38" fmla="*/ 5 w 25"/>
                <a:gd name="T39" fmla="*/ 17 h 19"/>
                <a:gd name="T40" fmla="*/ 3 w 25"/>
                <a:gd name="T41" fmla="*/ 18 h 19"/>
                <a:gd name="T42" fmla="*/ 1 w 25"/>
                <a:gd name="T43" fmla="*/ 18 h 19"/>
                <a:gd name="T44" fmla="*/ 0 w 25"/>
                <a:gd name="T4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" h="19">
                  <a:moveTo>
                    <a:pt x="0" y="19"/>
                  </a:moveTo>
                  <a:cubicBezTo>
                    <a:pt x="0" y="19"/>
                    <a:pt x="0" y="18"/>
                    <a:pt x="1" y="18"/>
                  </a:cubicBezTo>
                  <a:cubicBezTo>
                    <a:pt x="2" y="17"/>
                    <a:pt x="3" y="17"/>
                    <a:pt x="4" y="16"/>
                  </a:cubicBezTo>
                  <a:cubicBezTo>
                    <a:pt x="5" y="16"/>
                    <a:pt x="5" y="15"/>
                    <a:pt x="6" y="15"/>
                  </a:cubicBezTo>
                  <a:cubicBezTo>
                    <a:pt x="7" y="14"/>
                    <a:pt x="8" y="14"/>
                    <a:pt x="8" y="13"/>
                  </a:cubicBezTo>
                  <a:cubicBezTo>
                    <a:pt x="10" y="12"/>
                    <a:pt x="11" y="11"/>
                    <a:pt x="13" y="10"/>
                  </a:cubicBezTo>
                  <a:cubicBezTo>
                    <a:pt x="15" y="9"/>
                    <a:pt x="16" y="8"/>
                    <a:pt x="18" y="7"/>
                  </a:cubicBezTo>
                  <a:cubicBezTo>
                    <a:pt x="18" y="6"/>
                    <a:pt x="19" y="5"/>
                    <a:pt x="20" y="5"/>
                  </a:cubicBezTo>
                  <a:cubicBezTo>
                    <a:pt x="20" y="4"/>
                    <a:pt x="21" y="4"/>
                    <a:pt x="21" y="3"/>
                  </a:cubicBezTo>
                  <a:cubicBezTo>
                    <a:pt x="22" y="2"/>
                    <a:pt x="23" y="2"/>
                    <a:pt x="24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1"/>
                    <a:pt x="24" y="1"/>
                  </a:cubicBezTo>
                  <a:cubicBezTo>
                    <a:pt x="24" y="2"/>
                    <a:pt x="24" y="2"/>
                    <a:pt x="23" y="2"/>
                  </a:cubicBezTo>
                  <a:cubicBezTo>
                    <a:pt x="23" y="3"/>
                    <a:pt x="23" y="3"/>
                    <a:pt x="22" y="4"/>
                  </a:cubicBezTo>
                  <a:cubicBezTo>
                    <a:pt x="21" y="5"/>
                    <a:pt x="20" y="6"/>
                    <a:pt x="19" y="8"/>
                  </a:cubicBezTo>
                  <a:cubicBezTo>
                    <a:pt x="18" y="8"/>
                    <a:pt x="17" y="9"/>
                    <a:pt x="16" y="10"/>
                  </a:cubicBezTo>
                  <a:cubicBezTo>
                    <a:pt x="16" y="10"/>
                    <a:pt x="15" y="11"/>
                    <a:pt x="14" y="11"/>
                  </a:cubicBezTo>
                  <a:cubicBezTo>
                    <a:pt x="13" y="12"/>
                    <a:pt x="12" y="13"/>
                    <a:pt x="12" y="13"/>
                  </a:cubicBezTo>
                  <a:cubicBezTo>
                    <a:pt x="11" y="14"/>
                    <a:pt x="10" y="14"/>
                    <a:pt x="9" y="15"/>
                  </a:cubicBezTo>
                  <a:cubicBezTo>
                    <a:pt x="8" y="16"/>
                    <a:pt x="6" y="16"/>
                    <a:pt x="5" y="17"/>
                  </a:cubicBezTo>
                  <a:cubicBezTo>
                    <a:pt x="4" y="17"/>
                    <a:pt x="3" y="17"/>
                    <a:pt x="3" y="18"/>
                  </a:cubicBezTo>
                  <a:cubicBezTo>
                    <a:pt x="2" y="18"/>
                    <a:pt x="2" y="18"/>
                    <a:pt x="1" y="18"/>
                  </a:cubicBezTo>
                  <a:cubicBezTo>
                    <a:pt x="1" y="19"/>
                    <a:pt x="0" y="19"/>
                    <a:pt x="0" y="19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Freeform 822"/>
            <p:cNvSpPr/>
            <p:nvPr/>
          </p:nvSpPr>
          <p:spPr bwMode="auto">
            <a:xfrm>
              <a:off x="10064751" y="-3567113"/>
              <a:ext cx="12700" cy="122238"/>
            </a:xfrm>
            <a:custGeom>
              <a:avLst/>
              <a:gdLst>
                <a:gd name="T0" fmla="*/ 3 w 3"/>
                <a:gd name="T1" fmla="*/ 29 h 29"/>
                <a:gd name="T2" fmla="*/ 2 w 3"/>
                <a:gd name="T3" fmla="*/ 24 h 29"/>
                <a:gd name="T4" fmla="*/ 2 w 3"/>
                <a:gd name="T5" fmla="*/ 20 h 29"/>
                <a:gd name="T6" fmla="*/ 1 w 3"/>
                <a:gd name="T7" fmla="*/ 17 h 29"/>
                <a:gd name="T8" fmla="*/ 1 w 3"/>
                <a:gd name="T9" fmla="*/ 14 h 29"/>
                <a:gd name="T10" fmla="*/ 1 w 3"/>
                <a:gd name="T11" fmla="*/ 11 h 29"/>
                <a:gd name="T12" fmla="*/ 1 w 3"/>
                <a:gd name="T13" fmla="*/ 9 h 29"/>
                <a:gd name="T14" fmla="*/ 1 w 3"/>
                <a:gd name="T15" fmla="*/ 4 h 29"/>
                <a:gd name="T16" fmla="*/ 0 w 3"/>
                <a:gd name="T17" fmla="*/ 1 h 29"/>
                <a:gd name="T18" fmla="*/ 0 w 3"/>
                <a:gd name="T19" fmla="*/ 0 h 29"/>
                <a:gd name="T20" fmla="*/ 0 w 3"/>
                <a:gd name="T21" fmla="*/ 0 h 29"/>
                <a:gd name="T22" fmla="*/ 0 w 3"/>
                <a:gd name="T23" fmla="*/ 0 h 29"/>
                <a:gd name="T24" fmla="*/ 1 w 3"/>
                <a:gd name="T25" fmla="*/ 1 h 29"/>
                <a:gd name="T26" fmla="*/ 2 w 3"/>
                <a:gd name="T27" fmla="*/ 4 h 29"/>
                <a:gd name="T28" fmla="*/ 2 w 3"/>
                <a:gd name="T29" fmla="*/ 6 h 29"/>
                <a:gd name="T30" fmla="*/ 3 w 3"/>
                <a:gd name="T31" fmla="*/ 9 h 29"/>
                <a:gd name="T32" fmla="*/ 3 w 3"/>
                <a:gd name="T33" fmla="*/ 11 h 29"/>
                <a:gd name="T34" fmla="*/ 3 w 3"/>
                <a:gd name="T35" fmla="*/ 14 h 29"/>
                <a:gd name="T36" fmla="*/ 3 w 3"/>
                <a:gd name="T37" fmla="*/ 17 h 29"/>
                <a:gd name="T38" fmla="*/ 3 w 3"/>
                <a:gd name="T39" fmla="*/ 20 h 29"/>
                <a:gd name="T40" fmla="*/ 3 w 3"/>
                <a:gd name="T41" fmla="*/ 24 h 29"/>
                <a:gd name="T42" fmla="*/ 3 w 3"/>
                <a:gd name="T4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" h="29">
                  <a:moveTo>
                    <a:pt x="3" y="29"/>
                  </a:moveTo>
                  <a:cubicBezTo>
                    <a:pt x="3" y="29"/>
                    <a:pt x="3" y="27"/>
                    <a:pt x="2" y="24"/>
                  </a:cubicBezTo>
                  <a:cubicBezTo>
                    <a:pt x="2" y="23"/>
                    <a:pt x="2" y="21"/>
                    <a:pt x="2" y="20"/>
                  </a:cubicBezTo>
                  <a:cubicBezTo>
                    <a:pt x="2" y="19"/>
                    <a:pt x="2" y="18"/>
                    <a:pt x="1" y="17"/>
                  </a:cubicBezTo>
                  <a:cubicBezTo>
                    <a:pt x="1" y="16"/>
                    <a:pt x="1" y="15"/>
                    <a:pt x="1" y="14"/>
                  </a:cubicBezTo>
                  <a:cubicBezTo>
                    <a:pt x="1" y="13"/>
                    <a:pt x="1" y="12"/>
                    <a:pt x="1" y="11"/>
                  </a:cubicBezTo>
                  <a:cubicBezTo>
                    <a:pt x="1" y="11"/>
                    <a:pt x="1" y="10"/>
                    <a:pt x="1" y="9"/>
                  </a:cubicBezTo>
                  <a:cubicBezTo>
                    <a:pt x="1" y="7"/>
                    <a:pt x="1" y="5"/>
                    <a:pt x="1" y="4"/>
                  </a:cubicBezTo>
                  <a:cubicBezTo>
                    <a:pt x="1" y="3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1" y="1"/>
                    <a:pt x="2" y="2"/>
                    <a:pt x="2" y="4"/>
                  </a:cubicBezTo>
                  <a:cubicBezTo>
                    <a:pt x="2" y="5"/>
                    <a:pt x="2" y="5"/>
                    <a:pt x="2" y="6"/>
                  </a:cubicBezTo>
                  <a:cubicBezTo>
                    <a:pt x="2" y="7"/>
                    <a:pt x="2" y="8"/>
                    <a:pt x="3" y="9"/>
                  </a:cubicBezTo>
                  <a:cubicBezTo>
                    <a:pt x="3" y="10"/>
                    <a:pt x="3" y="10"/>
                    <a:pt x="3" y="11"/>
                  </a:cubicBezTo>
                  <a:cubicBezTo>
                    <a:pt x="3" y="12"/>
                    <a:pt x="3" y="13"/>
                    <a:pt x="3" y="14"/>
                  </a:cubicBezTo>
                  <a:cubicBezTo>
                    <a:pt x="3" y="15"/>
                    <a:pt x="3" y="16"/>
                    <a:pt x="3" y="17"/>
                  </a:cubicBezTo>
                  <a:cubicBezTo>
                    <a:pt x="3" y="18"/>
                    <a:pt x="3" y="19"/>
                    <a:pt x="3" y="20"/>
                  </a:cubicBezTo>
                  <a:cubicBezTo>
                    <a:pt x="3" y="21"/>
                    <a:pt x="3" y="23"/>
                    <a:pt x="3" y="24"/>
                  </a:cubicBezTo>
                  <a:cubicBezTo>
                    <a:pt x="3" y="27"/>
                    <a:pt x="3" y="29"/>
                    <a:pt x="3" y="29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Freeform 823"/>
            <p:cNvSpPr/>
            <p:nvPr/>
          </p:nvSpPr>
          <p:spPr bwMode="auto">
            <a:xfrm>
              <a:off x="9886951" y="-3432175"/>
              <a:ext cx="71438" cy="42863"/>
            </a:xfrm>
            <a:custGeom>
              <a:avLst/>
              <a:gdLst>
                <a:gd name="T0" fmla="*/ 17 w 17"/>
                <a:gd name="T1" fmla="*/ 10 h 10"/>
                <a:gd name="T2" fmla="*/ 16 w 17"/>
                <a:gd name="T3" fmla="*/ 10 h 10"/>
                <a:gd name="T4" fmla="*/ 15 w 17"/>
                <a:gd name="T5" fmla="*/ 9 h 10"/>
                <a:gd name="T6" fmla="*/ 13 w 17"/>
                <a:gd name="T7" fmla="*/ 8 h 10"/>
                <a:gd name="T8" fmla="*/ 12 w 17"/>
                <a:gd name="T9" fmla="*/ 7 h 10"/>
                <a:gd name="T10" fmla="*/ 9 w 17"/>
                <a:gd name="T11" fmla="*/ 5 h 10"/>
                <a:gd name="T12" fmla="*/ 5 w 17"/>
                <a:gd name="T13" fmla="*/ 3 h 10"/>
                <a:gd name="T14" fmla="*/ 4 w 17"/>
                <a:gd name="T15" fmla="*/ 2 h 10"/>
                <a:gd name="T16" fmla="*/ 3 w 17"/>
                <a:gd name="T17" fmla="*/ 2 h 10"/>
                <a:gd name="T18" fmla="*/ 1 w 17"/>
                <a:gd name="T19" fmla="*/ 1 h 10"/>
                <a:gd name="T20" fmla="*/ 0 w 17"/>
                <a:gd name="T21" fmla="*/ 0 h 10"/>
                <a:gd name="T22" fmla="*/ 1 w 17"/>
                <a:gd name="T23" fmla="*/ 0 h 10"/>
                <a:gd name="T24" fmla="*/ 2 w 17"/>
                <a:gd name="T25" fmla="*/ 0 h 10"/>
                <a:gd name="T26" fmla="*/ 3 w 17"/>
                <a:gd name="T27" fmla="*/ 1 h 10"/>
                <a:gd name="T28" fmla="*/ 6 w 17"/>
                <a:gd name="T29" fmla="*/ 2 h 10"/>
                <a:gd name="T30" fmla="*/ 8 w 17"/>
                <a:gd name="T31" fmla="*/ 3 h 10"/>
                <a:gd name="T32" fmla="*/ 10 w 17"/>
                <a:gd name="T33" fmla="*/ 3 h 10"/>
                <a:gd name="T34" fmla="*/ 11 w 17"/>
                <a:gd name="T35" fmla="*/ 4 h 10"/>
                <a:gd name="T36" fmla="*/ 13 w 17"/>
                <a:gd name="T37" fmla="*/ 6 h 10"/>
                <a:gd name="T38" fmla="*/ 15 w 17"/>
                <a:gd name="T39" fmla="*/ 8 h 10"/>
                <a:gd name="T40" fmla="*/ 17 w 17"/>
                <a:gd name="T41" fmla="*/ 10 h 10"/>
                <a:gd name="T42" fmla="*/ 17 w 17"/>
                <a:gd name="T4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" h="10">
                  <a:moveTo>
                    <a:pt x="17" y="10"/>
                  </a:moveTo>
                  <a:cubicBezTo>
                    <a:pt x="17" y="10"/>
                    <a:pt x="17" y="10"/>
                    <a:pt x="16" y="10"/>
                  </a:cubicBezTo>
                  <a:cubicBezTo>
                    <a:pt x="16" y="10"/>
                    <a:pt x="15" y="9"/>
                    <a:pt x="15" y="9"/>
                  </a:cubicBezTo>
                  <a:cubicBezTo>
                    <a:pt x="14" y="8"/>
                    <a:pt x="14" y="8"/>
                    <a:pt x="13" y="8"/>
                  </a:cubicBezTo>
                  <a:cubicBezTo>
                    <a:pt x="13" y="7"/>
                    <a:pt x="12" y="7"/>
                    <a:pt x="12" y="7"/>
                  </a:cubicBezTo>
                  <a:cubicBezTo>
                    <a:pt x="11" y="6"/>
                    <a:pt x="10" y="6"/>
                    <a:pt x="9" y="5"/>
                  </a:cubicBezTo>
                  <a:cubicBezTo>
                    <a:pt x="8" y="4"/>
                    <a:pt x="7" y="4"/>
                    <a:pt x="5" y="3"/>
                  </a:cubicBezTo>
                  <a:cubicBezTo>
                    <a:pt x="5" y="3"/>
                    <a:pt x="4" y="3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4" y="1"/>
                    <a:pt x="5" y="1"/>
                    <a:pt x="6" y="2"/>
                  </a:cubicBezTo>
                  <a:cubicBezTo>
                    <a:pt x="7" y="2"/>
                    <a:pt x="7" y="2"/>
                    <a:pt x="8" y="3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0" y="4"/>
                    <a:pt x="11" y="4"/>
                    <a:pt x="11" y="4"/>
                  </a:cubicBezTo>
                  <a:cubicBezTo>
                    <a:pt x="12" y="5"/>
                    <a:pt x="12" y="5"/>
                    <a:pt x="13" y="6"/>
                  </a:cubicBezTo>
                  <a:cubicBezTo>
                    <a:pt x="14" y="6"/>
                    <a:pt x="14" y="7"/>
                    <a:pt x="15" y="8"/>
                  </a:cubicBezTo>
                  <a:cubicBezTo>
                    <a:pt x="16" y="8"/>
                    <a:pt x="16" y="9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Freeform 824"/>
            <p:cNvSpPr/>
            <p:nvPr/>
          </p:nvSpPr>
          <p:spPr bwMode="auto">
            <a:xfrm>
              <a:off x="9844089" y="-3262313"/>
              <a:ext cx="93663" cy="55563"/>
            </a:xfrm>
            <a:custGeom>
              <a:avLst/>
              <a:gdLst>
                <a:gd name="T0" fmla="*/ 0 w 22"/>
                <a:gd name="T1" fmla="*/ 13 h 13"/>
                <a:gd name="T2" fmla="*/ 1 w 22"/>
                <a:gd name="T3" fmla="*/ 13 h 13"/>
                <a:gd name="T4" fmla="*/ 3 w 22"/>
                <a:gd name="T5" fmla="*/ 10 h 13"/>
                <a:gd name="T6" fmla="*/ 6 w 22"/>
                <a:gd name="T7" fmla="*/ 8 h 13"/>
                <a:gd name="T8" fmla="*/ 8 w 22"/>
                <a:gd name="T9" fmla="*/ 6 h 13"/>
                <a:gd name="T10" fmla="*/ 10 w 22"/>
                <a:gd name="T11" fmla="*/ 5 h 13"/>
                <a:gd name="T12" fmla="*/ 12 w 22"/>
                <a:gd name="T13" fmla="*/ 4 h 13"/>
                <a:gd name="T14" fmla="*/ 14 w 22"/>
                <a:gd name="T15" fmla="*/ 2 h 13"/>
                <a:gd name="T16" fmla="*/ 18 w 22"/>
                <a:gd name="T17" fmla="*/ 1 h 13"/>
                <a:gd name="T18" fmla="*/ 20 w 22"/>
                <a:gd name="T19" fmla="*/ 0 h 13"/>
                <a:gd name="T20" fmla="*/ 21 w 22"/>
                <a:gd name="T21" fmla="*/ 0 h 13"/>
                <a:gd name="T22" fmla="*/ 22 w 22"/>
                <a:gd name="T23" fmla="*/ 0 h 13"/>
                <a:gd name="T24" fmla="*/ 21 w 22"/>
                <a:gd name="T25" fmla="*/ 0 h 13"/>
                <a:gd name="T26" fmla="*/ 19 w 22"/>
                <a:gd name="T27" fmla="*/ 2 h 13"/>
                <a:gd name="T28" fmla="*/ 17 w 22"/>
                <a:gd name="T29" fmla="*/ 3 h 13"/>
                <a:gd name="T30" fmla="*/ 15 w 22"/>
                <a:gd name="T31" fmla="*/ 4 h 13"/>
                <a:gd name="T32" fmla="*/ 11 w 22"/>
                <a:gd name="T33" fmla="*/ 6 h 13"/>
                <a:gd name="T34" fmla="*/ 7 w 22"/>
                <a:gd name="T35" fmla="*/ 9 h 13"/>
                <a:gd name="T36" fmla="*/ 5 w 22"/>
                <a:gd name="T37" fmla="*/ 10 h 13"/>
                <a:gd name="T38" fmla="*/ 3 w 22"/>
                <a:gd name="T39" fmla="*/ 11 h 13"/>
                <a:gd name="T40" fmla="*/ 1 w 22"/>
                <a:gd name="T41" fmla="*/ 13 h 13"/>
                <a:gd name="T42" fmla="*/ 0 w 22"/>
                <a:gd name="T4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0" y="13"/>
                    <a:pt x="0" y="13"/>
                    <a:pt x="1" y="13"/>
                  </a:cubicBezTo>
                  <a:cubicBezTo>
                    <a:pt x="1" y="12"/>
                    <a:pt x="2" y="11"/>
                    <a:pt x="3" y="10"/>
                  </a:cubicBezTo>
                  <a:cubicBezTo>
                    <a:pt x="4" y="9"/>
                    <a:pt x="5" y="9"/>
                    <a:pt x="6" y="8"/>
                  </a:cubicBezTo>
                  <a:cubicBezTo>
                    <a:pt x="7" y="7"/>
                    <a:pt x="7" y="7"/>
                    <a:pt x="8" y="6"/>
                  </a:cubicBezTo>
                  <a:cubicBezTo>
                    <a:pt x="9" y="6"/>
                    <a:pt x="9" y="5"/>
                    <a:pt x="10" y="5"/>
                  </a:cubicBezTo>
                  <a:cubicBezTo>
                    <a:pt x="11" y="4"/>
                    <a:pt x="11" y="4"/>
                    <a:pt x="12" y="4"/>
                  </a:cubicBezTo>
                  <a:cubicBezTo>
                    <a:pt x="13" y="3"/>
                    <a:pt x="14" y="3"/>
                    <a:pt x="14" y="2"/>
                  </a:cubicBezTo>
                  <a:cubicBezTo>
                    <a:pt x="16" y="2"/>
                    <a:pt x="17" y="1"/>
                    <a:pt x="18" y="1"/>
                  </a:cubicBezTo>
                  <a:cubicBezTo>
                    <a:pt x="19" y="1"/>
                    <a:pt x="19" y="1"/>
                    <a:pt x="20" y="0"/>
                  </a:cubicBezTo>
                  <a:cubicBezTo>
                    <a:pt x="20" y="0"/>
                    <a:pt x="21" y="0"/>
                    <a:pt x="2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21" y="1"/>
                    <a:pt x="20" y="1"/>
                    <a:pt x="19" y="2"/>
                  </a:cubicBezTo>
                  <a:cubicBezTo>
                    <a:pt x="18" y="2"/>
                    <a:pt x="18" y="2"/>
                    <a:pt x="17" y="3"/>
                  </a:cubicBezTo>
                  <a:cubicBezTo>
                    <a:pt x="16" y="3"/>
                    <a:pt x="16" y="3"/>
                    <a:pt x="15" y="4"/>
                  </a:cubicBezTo>
                  <a:cubicBezTo>
                    <a:pt x="14" y="5"/>
                    <a:pt x="12" y="5"/>
                    <a:pt x="11" y="6"/>
                  </a:cubicBezTo>
                  <a:cubicBezTo>
                    <a:pt x="10" y="7"/>
                    <a:pt x="8" y="8"/>
                    <a:pt x="7" y="9"/>
                  </a:cubicBezTo>
                  <a:cubicBezTo>
                    <a:pt x="6" y="9"/>
                    <a:pt x="6" y="10"/>
                    <a:pt x="5" y="10"/>
                  </a:cubicBezTo>
                  <a:cubicBezTo>
                    <a:pt x="4" y="10"/>
                    <a:pt x="4" y="11"/>
                    <a:pt x="3" y="11"/>
                  </a:cubicBezTo>
                  <a:cubicBezTo>
                    <a:pt x="2" y="12"/>
                    <a:pt x="2" y="12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Freeform 825"/>
            <p:cNvSpPr/>
            <p:nvPr/>
          </p:nvSpPr>
          <p:spPr bwMode="auto">
            <a:xfrm>
              <a:off x="9917114" y="-3219450"/>
              <a:ext cx="79375" cy="114300"/>
            </a:xfrm>
            <a:custGeom>
              <a:avLst/>
              <a:gdLst>
                <a:gd name="T0" fmla="*/ 0 w 19"/>
                <a:gd name="T1" fmla="*/ 27 h 27"/>
                <a:gd name="T2" fmla="*/ 1 w 19"/>
                <a:gd name="T3" fmla="*/ 26 h 27"/>
                <a:gd name="T4" fmla="*/ 2 w 19"/>
                <a:gd name="T5" fmla="*/ 25 h 27"/>
                <a:gd name="T6" fmla="*/ 4 w 19"/>
                <a:gd name="T7" fmla="*/ 23 h 27"/>
                <a:gd name="T8" fmla="*/ 6 w 19"/>
                <a:gd name="T9" fmla="*/ 22 h 27"/>
                <a:gd name="T10" fmla="*/ 8 w 19"/>
                <a:gd name="T11" fmla="*/ 20 h 27"/>
                <a:gd name="T12" fmla="*/ 10 w 19"/>
                <a:gd name="T13" fmla="*/ 17 h 27"/>
                <a:gd name="T14" fmla="*/ 11 w 19"/>
                <a:gd name="T15" fmla="*/ 15 h 27"/>
                <a:gd name="T16" fmla="*/ 13 w 19"/>
                <a:gd name="T17" fmla="*/ 12 h 27"/>
                <a:gd name="T18" fmla="*/ 15 w 19"/>
                <a:gd name="T19" fmla="*/ 10 h 27"/>
                <a:gd name="T20" fmla="*/ 16 w 19"/>
                <a:gd name="T21" fmla="*/ 7 h 27"/>
                <a:gd name="T22" fmla="*/ 17 w 19"/>
                <a:gd name="T23" fmla="*/ 5 h 27"/>
                <a:gd name="T24" fmla="*/ 18 w 19"/>
                <a:gd name="T25" fmla="*/ 3 h 27"/>
                <a:gd name="T26" fmla="*/ 18 w 19"/>
                <a:gd name="T27" fmla="*/ 2 h 27"/>
                <a:gd name="T28" fmla="*/ 19 w 19"/>
                <a:gd name="T29" fmla="*/ 0 h 27"/>
                <a:gd name="T30" fmla="*/ 18 w 19"/>
                <a:gd name="T31" fmla="*/ 2 h 27"/>
                <a:gd name="T32" fmla="*/ 18 w 19"/>
                <a:gd name="T33" fmla="*/ 3 h 27"/>
                <a:gd name="T34" fmla="*/ 18 w 19"/>
                <a:gd name="T35" fmla="*/ 4 h 27"/>
                <a:gd name="T36" fmla="*/ 18 w 19"/>
                <a:gd name="T37" fmla="*/ 5 h 27"/>
                <a:gd name="T38" fmla="*/ 17 w 19"/>
                <a:gd name="T39" fmla="*/ 7 h 27"/>
                <a:gd name="T40" fmla="*/ 17 w 19"/>
                <a:gd name="T41" fmla="*/ 8 h 27"/>
                <a:gd name="T42" fmla="*/ 16 w 19"/>
                <a:gd name="T43" fmla="*/ 11 h 27"/>
                <a:gd name="T44" fmla="*/ 14 w 19"/>
                <a:gd name="T45" fmla="*/ 13 h 27"/>
                <a:gd name="T46" fmla="*/ 13 w 19"/>
                <a:gd name="T47" fmla="*/ 16 h 27"/>
                <a:gd name="T48" fmla="*/ 11 w 19"/>
                <a:gd name="T49" fmla="*/ 18 h 27"/>
                <a:gd name="T50" fmla="*/ 9 w 19"/>
                <a:gd name="T51" fmla="*/ 21 h 27"/>
                <a:gd name="T52" fmla="*/ 7 w 19"/>
                <a:gd name="T53" fmla="*/ 23 h 27"/>
                <a:gd name="T54" fmla="*/ 4 w 19"/>
                <a:gd name="T55" fmla="*/ 24 h 27"/>
                <a:gd name="T56" fmla="*/ 3 w 19"/>
                <a:gd name="T57" fmla="*/ 25 h 27"/>
                <a:gd name="T58" fmla="*/ 3 w 19"/>
                <a:gd name="T59" fmla="*/ 25 h 27"/>
                <a:gd name="T60" fmla="*/ 1 w 19"/>
                <a:gd name="T61" fmla="*/ 26 h 27"/>
                <a:gd name="T62" fmla="*/ 0 w 19"/>
                <a:gd name="T6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" h="27">
                  <a:moveTo>
                    <a:pt x="0" y="27"/>
                  </a:moveTo>
                  <a:cubicBezTo>
                    <a:pt x="0" y="27"/>
                    <a:pt x="0" y="26"/>
                    <a:pt x="1" y="26"/>
                  </a:cubicBezTo>
                  <a:cubicBezTo>
                    <a:pt x="1" y="26"/>
                    <a:pt x="2" y="25"/>
                    <a:pt x="2" y="25"/>
                  </a:cubicBezTo>
                  <a:cubicBezTo>
                    <a:pt x="3" y="24"/>
                    <a:pt x="3" y="24"/>
                    <a:pt x="4" y="23"/>
                  </a:cubicBezTo>
                  <a:cubicBezTo>
                    <a:pt x="4" y="23"/>
                    <a:pt x="5" y="22"/>
                    <a:pt x="6" y="22"/>
                  </a:cubicBezTo>
                  <a:cubicBezTo>
                    <a:pt x="6" y="21"/>
                    <a:pt x="7" y="20"/>
                    <a:pt x="8" y="20"/>
                  </a:cubicBezTo>
                  <a:cubicBezTo>
                    <a:pt x="8" y="19"/>
                    <a:pt x="9" y="18"/>
                    <a:pt x="10" y="17"/>
                  </a:cubicBezTo>
                  <a:cubicBezTo>
                    <a:pt x="10" y="17"/>
                    <a:pt x="11" y="16"/>
                    <a:pt x="11" y="15"/>
                  </a:cubicBezTo>
                  <a:cubicBezTo>
                    <a:pt x="12" y="14"/>
                    <a:pt x="13" y="13"/>
                    <a:pt x="13" y="12"/>
                  </a:cubicBezTo>
                  <a:cubicBezTo>
                    <a:pt x="14" y="12"/>
                    <a:pt x="14" y="11"/>
                    <a:pt x="15" y="10"/>
                  </a:cubicBezTo>
                  <a:cubicBezTo>
                    <a:pt x="15" y="9"/>
                    <a:pt x="15" y="8"/>
                    <a:pt x="16" y="7"/>
                  </a:cubicBezTo>
                  <a:cubicBezTo>
                    <a:pt x="16" y="7"/>
                    <a:pt x="16" y="6"/>
                    <a:pt x="17" y="5"/>
                  </a:cubicBezTo>
                  <a:cubicBezTo>
                    <a:pt x="17" y="4"/>
                    <a:pt x="17" y="4"/>
                    <a:pt x="18" y="3"/>
                  </a:cubicBezTo>
                  <a:cubicBezTo>
                    <a:pt x="18" y="3"/>
                    <a:pt x="18" y="2"/>
                    <a:pt x="18" y="2"/>
                  </a:cubicBezTo>
                  <a:cubicBezTo>
                    <a:pt x="18" y="1"/>
                    <a:pt x="19" y="0"/>
                    <a:pt x="19" y="0"/>
                  </a:cubicBezTo>
                  <a:cubicBezTo>
                    <a:pt x="19" y="0"/>
                    <a:pt x="19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7" y="7"/>
                    <a:pt x="17" y="7"/>
                    <a:pt x="17" y="8"/>
                  </a:cubicBezTo>
                  <a:cubicBezTo>
                    <a:pt x="17" y="9"/>
                    <a:pt x="16" y="10"/>
                    <a:pt x="16" y="11"/>
                  </a:cubicBezTo>
                  <a:cubicBezTo>
                    <a:pt x="15" y="11"/>
                    <a:pt x="15" y="12"/>
                    <a:pt x="14" y="13"/>
                  </a:cubicBezTo>
                  <a:cubicBezTo>
                    <a:pt x="14" y="14"/>
                    <a:pt x="13" y="15"/>
                    <a:pt x="13" y="16"/>
                  </a:cubicBezTo>
                  <a:cubicBezTo>
                    <a:pt x="12" y="17"/>
                    <a:pt x="11" y="18"/>
                    <a:pt x="11" y="18"/>
                  </a:cubicBezTo>
                  <a:cubicBezTo>
                    <a:pt x="10" y="19"/>
                    <a:pt x="9" y="20"/>
                    <a:pt x="9" y="21"/>
                  </a:cubicBezTo>
                  <a:cubicBezTo>
                    <a:pt x="8" y="21"/>
                    <a:pt x="7" y="22"/>
                    <a:pt x="7" y="23"/>
                  </a:cubicBezTo>
                  <a:cubicBezTo>
                    <a:pt x="6" y="23"/>
                    <a:pt x="5" y="24"/>
                    <a:pt x="4" y="24"/>
                  </a:cubicBezTo>
                  <a:cubicBezTo>
                    <a:pt x="4" y="24"/>
                    <a:pt x="4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2" y="26"/>
                    <a:pt x="2" y="26"/>
                    <a:pt x="1" y="26"/>
                  </a:cubicBezTo>
                  <a:cubicBezTo>
                    <a:pt x="0" y="27"/>
                    <a:pt x="0" y="27"/>
                    <a:pt x="0" y="27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Freeform 826"/>
            <p:cNvSpPr/>
            <p:nvPr/>
          </p:nvSpPr>
          <p:spPr bwMode="auto">
            <a:xfrm>
              <a:off x="10056814" y="-3206750"/>
              <a:ext cx="12700" cy="144463"/>
            </a:xfrm>
            <a:custGeom>
              <a:avLst/>
              <a:gdLst>
                <a:gd name="T0" fmla="*/ 0 w 3"/>
                <a:gd name="T1" fmla="*/ 34 h 34"/>
                <a:gd name="T2" fmla="*/ 0 w 3"/>
                <a:gd name="T3" fmla="*/ 33 h 34"/>
                <a:gd name="T4" fmla="*/ 1 w 3"/>
                <a:gd name="T5" fmla="*/ 29 h 34"/>
                <a:gd name="T6" fmla="*/ 2 w 3"/>
                <a:gd name="T7" fmla="*/ 17 h 34"/>
                <a:gd name="T8" fmla="*/ 2 w 3"/>
                <a:gd name="T9" fmla="*/ 6 h 34"/>
                <a:gd name="T10" fmla="*/ 3 w 3"/>
                <a:gd name="T11" fmla="*/ 2 h 34"/>
                <a:gd name="T12" fmla="*/ 3 w 3"/>
                <a:gd name="T13" fmla="*/ 0 h 34"/>
                <a:gd name="T14" fmla="*/ 3 w 3"/>
                <a:gd name="T15" fmla="*/ 6 h 34"/>
                <a:gd name="T16" fmla="*/ 3 w 3"/>
                <a:gd name="T17" fmla="*/ 11 h 34"/>
                <a:gd name="T18" fmla="*/ 3 w 3"/>
                <a:gd name="T19" fmla="*/ 14 h 34"/>
                <a:gd name="T20" fmla="*/ 3 w 3"/>
                <a:gd name="T21" fmla="*/ 17 h 34"/>
                <a:gd name="T22" fmla="*/ 3 w 3"/>
                <a:gd name="T23" fmla="*/ 20 h 34"/>
                <a:gd name="T24" fmla="*/ 3 w 3"/>
                <a:gd name="T25" fmla="*/ 24 h 34"/>
                <a:gd name="T26" fmla="*/ 2 w 3"/>
                <a:gd name="T27" fmla="*/ 29 h 34"/>
                <a:gd name="T28" fmla="*/ 0 w 3"/>
                <a:gd name="T2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34">
                  <a:moveTo>
                    <a:pt x="0" y="34"/>
                  </a:moveTo>
                  <a:cubicBezTo>
                    <a:pt x="0" y="34"/>
                    <a:pt x="0" y="34"/>
                    <a:pt x="0" y="33"/>
                  </a:cubicBezTo>
                  <a:cubicBezTo>
                    <a:pt x="0" y="32"/>
                    <a:pt x="1" y="30"/>
                    <a:pt x="1" y="29"/>
                  </a:cubicBezTo>
                  <a:cubicBezTo>
                    <a:pt x="1" y="26"/>
                    <a:pt x="1" y="21"/>
                    <a:pt x="2" y="17"/>
                  </a:cubicBezTo>
                  <a:cubicBezTo>
                    <a:pt x="2" y="13"/>
                    <a:pt x="2" y="9"/>
                    <a:pt x="2" y="6"/>
                  </a:cubicBezTo>
                  <a:cubicBezTo>
                    <a:pt x="2" y="4"/>
                    <a:pt x="3" y="3"/>
                    <a:pt x="3" y="2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3" y="2"/>
                    <a:pt x="3" y="6"/>
                  </a:cubicBezTo>
                  <a:cubicBezTo>
                    <a:pt x="3" y="7"/>
                    <a:pt x="3" y="9"/>
                    <a:pt x="3" y="11"/>
                  </a:cubicBezTo>
                  <a:cubicBezTo>
                    <a:pt x="3" y="12"/>
                    <a:pt x="3" y="13"/>
                    <a:pt x="3" y="14"/>
                  </a:cubicBezTo>
                  <a:cubicBezTo>
                    <a:pt x="3" y="15"/>
                    <a:pt x="3" y="16"/>
                    <a:pt x="3" y="17"/>
                  </a:cubicBezTo>
                  <a:cubicBezTo>
                    <a:pt x="3" y="18"/>
                    <a:pt x="3" y="19"/>
                    <a:pt x="3" y="20"/>
                  </a:cubicBezTo>
                  <a:cubicBezTo>
                    <a:pt x="3" y="22"/>
                    <a:pt x="3" y="23"/>
                    <a:pt x="3" y="24"/>
                  </a:cubicBezTo>
                  <a:cubicBezTo>
                    <a:pt x="2" y="26"/>
                    <a:pt x="2" y="27"/>
                    <a:pt x="2" y="29"/>
                  </a:cubicBezTo>
                  <a:cubicBezTo>
                    <a:pt x="1" y="32"/>
                    <a:pt x="0" y="34"/>
                    <a:pt x="0" y="3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827"/>
            <p:cNvSpPr/>
            <p:nvPr/>
          </p:nvSpPr>
          <p:spPr bwMode="auto">
            <a:xfrm>
              <a:off x="10128251" y="-3214688"/>
              <a:ext cx="50800" cy="109538"/>
            </a:xfrm>
            <a:custGeom>
              <a:avLst/>
              <a:gdLst>
                <a:gd name="T0" fmla="*/ 0 w 12"/>
                <a:gd name="T1" fmla="*/ 0 h 26"/>
                <a:gd name="T2" fmla="*/ 0 w 12"/>
                <a:gd name="T3" fmla="*/ 0 h 26"/>
                <a:gd name="T4" fmla="*/ 1 w 12"/>
                <a:gd name="T5" fmla="*/ 1 h 26"/>
                <a:gd name="T6" fmla="*/ 2 w 12"/>
                <a:gd name="T7" fmla="*/ 2 h 26"/>
                <a:gd name="T8" fmla="*/ 3 w 12"/>
                <a:gd name="T9" fmla="*/ 3 h 26"/>
                <a:gd name="T10" fmla="*/ 5 w 12"/>
                <a:gd name="T11" fmla="*/ 5 h 26"/>
                <a:gd name="T12" fmla="*/ 6 w 12"/>
                <a:gd name="T13" fmla="*/ 8 h 26"/>
                <a:gd name="T14" fmla="*/ 7 w 12"/>
                <a:gd name="T15" fmla="*/ 10 h 26"/>
                <a:gd name="T16" fmla="*/ 8 w 12"/>
                <a:gd name="T17" fmla="*/ 13 h 26"/>
                <a:gd name="T18" fmla="*/ 8 w 12"/>
                <a:gd name="T19" fmla="*/ 16 h 26"/>
                <a:gd name="T20" fmla="*/ 9 w 12"/>
                <a:gd name="T21" fmla="*/ 19 h 26"/>
                <a:gd name="T22" fmla="*/ 9 w 12"/>
                <a:gd name="T23" fmla="*/ 21 h 26"/>
                <a:gd name="T24" fmla="*/ 9 w 12"/>
                <a:gd name="T25" fmla="*/ 23 h 26"/>
                <a:gd name="T26" fmla="*/ 11 w 12"/>
                <a:gd name="T27" fmla="*/ 26 h 26"/>
                <a:gd name="T28" fmla="*/ 12 w 12"/>
                <a:gd name="T29" fmla="*/ 26 h 26"/>
                <a:gd name="T30" fmla="*/ 12 w 12"/>
                <a:gd name="T31" fmla="*/ 26 h 26"/>
                <a:gd name="T32" fmla="*/ 12 w 12"/>
                <a:gd name="T33" fmla="*/ 26 h 26"/>
                <a:gd name="T34" fmla="*/ 11 w 12"/>
                <a:gd name="T35" fmla="*/ 26 h 26"/>
                <a:gd name="T36" fmla="*/ 9 w 12"/>
                <a:gd name="T37" fmla="*/ 23 h 26"/>
                <a:gd name="T38" fmla="*/ 8 w 12"/>
                <a:gd name="T39" fmla="*/ 21 h 26"/>
                <a:gd name="T40" fmla="*/ 7 w 12"/>
                <a:gd name="T41" fmla="*/ 19 h 26"/>
                <a:gd name="T42" fmla="*/ 7 w 12"/>
                <a:gd name="T43" fmla="*/ 16 h 26"/>
                <a:gd name="T44" fmla="*/ 6 w 12"/>
                <a:gd name="T45" fmla="*/ 13 h 26"/>
                <a:gd name="T46" fmla="*/ 5 w 12"/>
                <a:gd name="T47" fmla="*/ 8 h 26"/>
                <a:gd name="T48" fmla="*/ 4 w 12"/>
                <a:gd name="T49" fmla="*/ 6 h 26"/>
                <a:gd name="T50" fmla="*/ 3 w 12"/>
                <a:gd name="T51" fmla="*/ 4 h 26"/>
                <a:gd name="T52" fmla="*/ 2 w 12"/>
                <a:gd name="T53" fmla="*/ 2 h 26"/>
                <a:gd name="T54" fmla="*/ 1 w 12"/>
                <a:gd name="T55" fmla="*/ 1 h 26"/>
                <a:gd name="T56" fmla="*/ 0 w 12"/>
                <a:gd name="T5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" h="2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4" y="4"/>
                    <a:pt x="4" y="5"/>
                    <a:pt x="5" y="5"/>
                  </a:cubicBezTo>
                  <a:cubicBezTo>
                    <a:pt x="5" y="6"/>
                    <a:pt x="6" y="7"/>
                    <a:pt x="6" y="8"/>
                  </a:cubicBezTo>
                  <a:cubicBezTo>
                    <a:pt x="6" y="8"/>
                    <a:pt x="7" y="9"/>
                    <a:pt x="7" y="10"/>
                  </a:cubicBezTo>
                  <a:cubicBezTo>
                    <a:pt x="7" y="11"/>
                    <a:pt x="8" y="12"/>
                    <a:pt x="8" y="13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17"/>
                    <a:pt x="9" y="18"/>
                    <a:pt x="9" y="19"/>
                  </a:cubicBezTo>
                  <a:cubicBezTo>
                    <a:pt x="9" y="19"/>
                    <a:pt x="9" y="20"/>
                    <a:pt x="9" y="21"/>
                  </a:cubicBezTo>
                  <a:cubicBezTo>
                    <a:pt x="9" y="22"/>
                    <a:pt x="9" y="22"/>
                    <a:pt x="9" y="23"/>
                  </a:cubicBezTo>
                  <a:cubicBezTo>
                    <a:pt x="10" y="24"/>
                    <a:pt x="11" y="25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1" y="26"/>
                    <a:pt x="11" y="26"/>
                  </a:cubicBezTo>
                  <a:cubicBezTo>
                    <a:pt x="10" y="26"/>
                    <a:pt x="9" y="25"/>
                    <a:pt x="9" y="23"/>
                  </a:cubicBezTo>
                  <a:cubicBezTo>
                    <a:pt x="8" y="23"/>
                    <a:pt x="8" y="22"/>
                    <a:pt x="8" y="21"/>
                  </a:cubicBezTo>
                  <a:cubicBezTo>
                    <a:pt x="7" y="20"/>
                    <a:pt x="7" y="20"/>
                    <a:pt x="7" y="19"/>
                  </a:cubicBezTo>
                  <a:cubicBezTo>
                    <a:pt x="7" y="18"/>
                    <a:pt x="7" y="17"/>
                    <a:pt x="7" y="16"/>
                  </a:cubicBezTo>
                  <a:cubicBezTo>
                    <a:pt x="7" y="15"/>
                    <a:pt x="6" y="14"/>
                    <a:pt x="6" y="13"/>
                  </a:cubicBezTo>
                  <a:cubicBezTo>
                    <a:pt x="6" y="12"/>
                    <a:pt x="5" y="10"/>
                    <a:pt x="5" y="8"/>
                  </a:cubicBezTo>
                  <a:cubicBezTo>
                    <a:pt x="4" y="7"/>
                    <a:pt x="4" y="7"/>
                    <a:pt x="4" y="6"/>
                  </a:cubicBezTo>
                  <a:cubicBezTo>
                    <a:pt x="3" y="5"/>
                    <a:pt x="3" y="5"/>
                    <a:pt x="3" y="4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828"/>
            <p:cNvSpPr/>
            <p:nvPr/>
          </p:nvSpPr>
          <p:spPr bwMode="auto">
            <a:xfrm>
              <a:off x="10123489" y="-3559175"/>
              <a:ext cx="77788" cy="139700"/>
            </a:xfrm>
            <a:custGeom>
              <a:avLst/>
              <a:gdLst>
                <a:gd name="T0" fmla="*/ 0 w 18"/>
                <a:gd name="T1" fmla="*/ 33 h 33"/>
                <a:gd name="T2" fmla="*/ 3 w 18"/>
                <a:gd name="T3" fmla="*/ 27 h 33"/>
                <a:gd name="T4" fmla="*/ 6 w 18"/>
                <a:gd name="T5" fmla="*/ 22 h 33"/>
                <a:gd name="T6" fmla="*/ 8 w 18"/>
                <a:gd name="T7" fmla="*/ 19 h 33"/>
                <a:gd name="T8" fmla="*/ 10 w 18"/>
                <a:gd name="T9" fmla="*/ 16 h 33"/>
                <a:gd name="T10" fmla="*/ 12 w 18"/>
                <a:gd name="T11" fmla="*/ 13 h 33"/>
                <a:gd name="T12" fmla="*/ 13 w 18"/>
                <a:gd name="T13" fmla="*/ 11 h 33"/>
                <a:gd name="T14" fmla="*/ 15 w 18"/>
                <a:gd name="T15" fmla="*/ 8 h 33"/>
                <a:gd name="T16" fmla="*/ 16 w 18"/>
                <a:gd name="T17" fmla="*/ 5 h 33"/>
                <a:gd name="T18" fmla="*/ 17 w 18"/>
                <a:gd name="T19" fmla="*/ 3 h 33"/>
                <a:gd name="T20" fmla="*/ 18 w 18"/>
                <a:gd name="T21" fmla="*/ 1 h 33"/>
                <a:gd name="T22" fmla="*/ 18 w 18"/>
                <a:gd name="T23" fmla="*/ 0 h 33"/>
                <a:gd name="T24" fmla="*/ 18 w 18"/>
                <a:gd name="T25" fmla="*/ 0 h 33"/>
                <a:gd name="T26" fmla="*/ 18 w 18"/>
                <a:gd name="T27" fmla="*/ 2 h 33"/>
                <a:gd name="T28" fmla="*/ 18 w 18"/>
                <a:gd name="T29" fmla="*/ 3 h 33"/>
                <a:gd name="T30" fmla="*/ 17 w 18"/>
                <a:gd name="T31" fmla="*/ 6 h 33"/>
                <a:gd name="T32" fmla="*/ 15 w 18"/>
                <a:gd name="T33" fmla="*/ 11 h 33"/>
                <a:gd name="T34" fmla="*/ 13 w 18"/>
                <a:gd name="T35" fmla="*/ 14 h 33"/>
                <a:gd name="T36" fmla="*/ 11 w 18"/>
                <a:gd name="T37" fmla="*/ 17 h 33"/>
                <a:gd name="T38" fmla="*/ 9 w 18"/>
                <a:gd name="T39" fmla="*/ 20 h 33"/>
                <a:gd name="T40" fmla="*/ 7 w 18"/>
                <a:gd name="T41" fmla="*/ 23 h 33"/>
                <a:gd name="T42" fmla="*/ 4 w 18"/>
                <a:gd name="T43" fmla="*/ 28 h 33"/>
                <a:gd name="T44" fmla="*/ 0 w 18"/>
                <a:gd name="T4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3">
                  <a:moveTo>
                    <a:pt x="0" y="33"/>
                  </a:moveTo>
                  <a:cubicBezTo>
                    <a:pt x="0" y="33"/>
                    <a:pt x="1" y="30"/>
                    <a:pt x="3" y="27"/>
                  </a:cubicBezTo>
                  <a:cubicBezTo>
                    <a:pt x="4" y="26"/>
                    <a:pt x="5" y="24"/>
                    <a:pt x="6" y="22"/>
                  </a:cubicBezTo>
                  <a:cubicBezTo>
                    <a:pt x="7" y="21"/>
                    <a:pt x="7" y="20"/>
                    <a:pt x="8" y="19"/>
                  </a:cubicBezTo>
                  <a:cubicBezTo>
                    <a:pt x="8" y="18"/>
                    <a:pt x="9" y="17"/>
                    <a:pt x="10" y="16"/>
                  </a:cubicBezTo>
                  <a:cubicBezTo>
                    <a:pt x="10" y="15"/>
                    <a:pt x="11" y="14"/>
                    <a:pt x="12" y="13"/>
                  </a:cubicBezTo>
                  <a:cubicBezTo>
                    <a:pt x="12" y="12"/>
                    <a:pt x="13" y="11"/>
                    <a:pt x="13" y="11"/>
                  </a:cubicBezTo>
                  <a:cubicBezTo>
                    <a:pt x="14" y="10"/>
                    <a:pt x="14" y="9"/>
                    <a:pt x="15" y="8"/>
                  </a:cubicBezTo>
                  <a:cubicBezTo>
                    <a:pt x="15" y="7"/>
                    <a:pt x="16" y="6"/>
                    <a:pt x="16" y="5"/>
                  </a:cubicBezTo>
                  <a:cubicBezTo>
                    <a:pt x="16" y="5"/>
                    <a:pt x="17" y="4"/>
                    <a:pt x="17" y="3"/>
                  </a:cubicBezTo>
                  <a:cubicBezTo>
                    <a:pt x="17" y="3"/>
                    <a:pt x="18" y="2"/>
                    <a:pt x="18" y="1"/>
                  </a:cubicBezTo>
                  <a:cubicBezTo>
                    <a:pt x="18" y="1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8" y="4"/>
                    <a:pt x="17" y="5"/>
                    <a:pt x="17" y="6"/>
                  </a:cubicBezTo>
                  <a:cubicBezTo>
                    <a:pt x="16" y="7"/>
                    <a:pt x="16" y="9"/>
                    <a:pt x="15" y="11"/>
                  </a:cubicBezTo>
                  <a:cubicBezTo>
                    <a:pt x="14" y="12"/>
                    <a:pt x="14" y="13"/>
                    <a:pt x="13" y="14"/>
                  </a:cubicBezTo>
                  <a:cubicBezTo>
                    <a:pt x="12" y="15"/>
                    <a:pt x="12" y="16"/>
                    <a:pt x="11" y="17"/>
                  </a:cubicBezTo>
                  <a:cubicBezTo>
                    <a:pt x="10" y="18"/>
                    <a:pt x="10" y="19"/>
                    <a:pt x="9" y="20"/>
                  </a:cubicBezTo>
                  <a:cubicBezTo>
                    <a:pt x="9" y="21"/>
                    <a:pt x="8" y="22"/>
                    <a:pt x="7" y="23"/>
                  </a:cubicBezTo>
                  <a:cubicBezTo>
                    <a:pt x="6" y="25"/>
                    <a:pt x="5" y="26"/>
                    <a:pt x="4" y="28"/>
                  </a:cubicBezTo>
                  <a:cubicBezTo>
                    <a:pt x="2" y="31"/>
                    <a:pt x="0" y="33"/>
                    <a:pt x="0" y="33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829"/>
            <p:cNvSpPr/>
            <p:nvPr/>
          </p:nvSpPr>
          <p:spPr bwMode="auto">
            <a:xfrm>
              <a:off x="10001251" y="-3587750"/>
              <a:ext cx="55563" cy="142875"/>
            </a:xfrm>
            <a:custGeom>
              <a:avLst/>
              <a:gdLst>
                <a:gd name="T0" fmla="*/ 13 w 13"/>
                <a:gd name="T1" fmla="*/ 34 h 34"/>
                <a:gd name="T2" fmla="*/ 13 w 13"/>
                <a:gd name="T3" fmla="*/ 32 h 34"/>
                <a:gd name="T4" fmla="*/ 12 w 13"/>
                <a:gd name="T5" fmla="*/ 28 h 34"/>
                <a:gd name="T6" fmla="*/ 11 w 13"/>
                <a:gd name="T7" fmla="*/ 26 h 34"/>
                <a:gd name="T8" fmla="*/ 10 w 13"/>
                <a:gd name="T9" fmla="*/ 23 h 34"/>
                <a:gd name="T10" fmla="*/ 9 w 13"/>
                <a:gd name="T11" fmla="*/ 20 h 34"/>
                <a:gd name="T12" fmla="*/ 7 w 13"/>
                <a:gd name="T13" fmla="*/ 16 h 34"/>
                <a:gd name="T14" fmla="*/ 6 w 13"/>
                <a:gd name="T15" fmla="*/ 13 h 34"/>
                <a:gd name="T16" fmla="*/ 5 w 13"/>
                <a:gd name="T17" fmla="*/ 10 h 34"/>
                <a:gd name="T18" fmla="*/ 4 w 13"/>
                <a:gd name="T19" fmla="*/ 8 h 34"/>
                <a:gd name="T20" fmla="*/ 2 w 13"/>
                <a:gd name="T21" fmla="*/ 5 h 34"/>
                <a:gd name="T22" fmla="*/ 0 w 13"/>
                <a:gd name="T23" fmla="*/ 1 h 34"/>
                <a:gd name="T24" fmla="*/ 0 w 13"/>
                <a:gd name="T25" fmla="*/ 0 h 34"/>
                <a:gd name="T26" fmla="*/ 1 w 13"/>
                <a:gd name="T27" fmla="*/ 1 h 34"/>
                <a:gd name="T28" fmla="*/ 2 w 13"/>
                <a:gd name="T29" fmla="*/ 3 h 34"/>
                <a:gd name="T30" fmla="*/ 3 w 13"/>
                <a:gd name="T31" fmla="*/ 5 h 34"/>
                <a:gd name="T32" fmla="*/ 5 w 13"/>
                <a:gd name="T33" fmla="*/ 7 h 34"/>
                <a:gd name="T34" fmla="*/ 6 w 13"/>
                <a:gd name="T35" fmla="*/ 10 h 34"/>
                <a:gd name="T36" fmla="*/ 8 w 13"/>
                <a:gd name="T37" fmla="*/ 13 h 34"/>
                <a:gd name="T38" fmla="*/ 9 w 13"/>
                <a:gd name="T39" fmla="*/ 16 h 34"/>
                <a:gd name="T40" fmla="*/ 10 w 13"/>
                <a:gd name="T41" fmla="*/ 19 h 34"/>
                <a:gd name="T42" fmla="*/ 11 w 13"/>
                <a:gd name="T43" fmla="*/ 22 h 34"/>
                <a:gd name="T44" fmla="*/ 12 w 13"/>
                <a:gd name="T45" fmla="*/ 25 h 34"/>
                <a:gd name="T46" fmla="*/ 13 w 13"/>
                <a:gd name="T47" fmla="*/ 28 h 34"/>
                <a:gd name="T48" fmla="*/ 13 w 13"/>
                <a:gd name="T49" fmla="*/ 30 h 34"/>
                <a:gd name="T50" fmla="*/ 13 w 13"/>
                <a:gd name="T51" fmla="*/ 32 h 34"/>
                <a:gd name="T52" fmla="*/ 13 w 13"/>
                <a:gd name="T5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" h="34">
                  <a:moveTo>
                    <a:pt x="13" y="34"/>
                  </a:moveTo>
                  <a:cubicBezTo>
                    <a:pt x="13" y="34"/>
                    <a:pt x="13" y="33"/>
                    <a:pt x="13" y="32"/>
                  </a:cubicBezTo>
                  <a:cubicBezTo>
                    <a:pt x="12" y="31"/>
                    <a:pt x="12" y="30"/>
                    <a:pt x="12" y="28"/>
                  </a:cubicBezTo>
                  <a:cubicBezTo>
                    <a:pt x="11" y="27"/>
                    <a:pt x="11" y="27"/>
                    <a:pt x="11" y="26"/>
                  </a:cubicBezTo>
                  <a:cubicBezTo>
                    <a:pt x="10" y="25"/>
                    <a:pt x="10" y="24"/>
                    <a:pt x="10" y="23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8" y="19"/>
                    <a:pt x="8" y="18"/>
                    <a:pt x="7" y="16"/>
                  </a:cubicBezTo>
                  <a:cubicBezTo>
                    <a:pt x="7" y="15"/>
                    <a:pt x="7" y="14"/>
                    <a:pt x="6" y="13"/>
                  </a:cubicBezTo>
                  <a:cubicBezTo>
                    <a:pt x="6" y="12"/>
                    <a:pt x="5" y="11"/>
                    <a:pt x="5" y="10"/>
                  </a:cubicBezTo>
                  <a:cubicBezTo>
                    <a:pt x="4" y="9"/>
                    <a:pt x="4" y="8"/>
                    <a:pt x="4" y="8"/>
                  </a:cubicBezTo>
                  <a:cubicBezTo>
                    <a:pt x="3" y="7"/>
                    <a:pt x="3" y="6"/>
                    <a:pt x="2" y="5"/>
                  </a:cubicBezTo>
                  <a:cubicBezTo>
                    <a:pt x="1" y="4"/>
                    <a:pt x="1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1" y="2"/>
                    <a:pt x="1" y="2"/>
                    <a:pt x="2" y="3"/>
                  </a:cubicBezTo>
                  <a:cubicBezTo>
                    <a:pt x="2" y="3"/>
                    <a:pt x="3" y="4"/>
                    <a:pt x="3" y="5"/>
                  </a:cubicBezTo>
                  <a:cubicBezTo>
                    <a:pt x="4" y="5"/>
                    <a:pt x="4" y="6"/>
                    <a:pt x="5" y="7"/>
                  </a:cubicBezTo>
                  <a:cubicBezTo>
                    <a:pt x="5" y="8"/>
                    <a:pt x="6" y="9"/>
                    <a:pt x="6" y="10"/>
                  </a:cubicBezTo>
                  <a:cubicBezTo>
                    <a:pt x="7" y="11"/>
                    <a:pt x="7" y="12"/>
                    <a:pt x="8" y="13"/>
                  </a:cubicBezTo>
                  <a:cubicBezTo>
                    <a:pt x="8" y="14"/>
                    <a:pt x="9" y="15"/>
                    <a:pt x="9" y="16"/>
                  </a:cubicBezTo>
                  <a:cubicBezTo>
                    <a:pt x="9" y="17"/>
                    <a:pt x="10" y="18"/>
                    <a:pt x="10" y="19"/>
                  </a:cubicBezTo>
                  <a:cubicBezTo>
                    <a:pt x="11" y="20"/>
                    <a:pt x="11" y="21"/>
                    <a:pt x="11" y="22"/>
                  </a:cubicBezTo>
                  <a:cubicBezTo>
                    <a:pt x="12" y="23"/>
                    <a:pt x="12" y="24"/>
                    <a:pt x="12" y="25"/>
                  </a:cubicBezTo>
                  <a:cubicBezTo>
                    <a:pt x="12" y="26"/>
                    <a:pt x="12" y="27"/>
                    <a:pt x="13" y="28"/>
                  </a:cubicBezTo>
                  <a:cubicBezTo>
                    <a:pt x="13" y="29"/>
                    <a:pt x="13" y="30"/>
                    <a:pt x="13" y="30"/>
                  </a:cubicBezTo>
                  <a:cubicBezTo>
                    <a:pt x="13" y="31"/>
                    <a:pt x="13" y="32"/>
                    <a:pt x="13" y="32"/>
                  </a:cubicBezTo>
                  <a:cubicBezTo>
                    <a:pt x="13" y="33"/>
                    <a:pt x="13" y="34"/>
                    <a:pt x="13" y="3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830"/>
            <p:cNvSpPr/>
            <p:nvPr/>
          </p:nvSpPr>
          <p:spPr bwMode="auto">
            <a:xfrm>
              <a:off x="9894889" y="-3559175"/>
              <a:ext cx="123825" cy="139700"/>
            </a:xfrm>
            <a:custGeom>
              <a:avLst/>
              <a:gdLst>
                <a:gd name="T0" fmla="*/ 0 w 29"/>
                <a:gd name="T1" fmla="*/ 0 h 33"/>
                <a:gd name="T2" fmla="*/ 0 w 29"/>
                <a:gd name="T3" fmla="*/ 0 h 33"/>
                <a:gd name="T4" fmla="*/ 0 w 29"/>
                <a:gd name="T5" fmla="*/ 2 h 33"/>
                <a:gd name="T6" fmla="*/ 3 w 29"/>
                <a:gd name="T7" fmla="*/ 6 h 33"/>
                <a:gd name="T8" fmla="*/ 5 w 29"/>
                <a:gd name="T9" fmla="*/ 8 h 33"/>
                <a:gd name="T10" fmla="*/ 8 w 29"/>
                <a:gd name="T11" fmla="*/ 11 h 33"/>
                <a:gd name="T12" fmla="*/ 11 w 29"/>
                <a:gd name="T13" fmla="*/ 14 h 33"/>
                <a:gd name="T14" fmla="*/ 13 w 29"/>
                <a:gd name="T15" fmla="*/ 18 h 33"/>
                <a:gd name="T16" fmla="*/ 15 w 29"/>
                <a:gd name="T17" fmla="*/ 22 h 33"/>
                <a:gd name="T18" fmla="*/ 17 w 29"/>
                <a:gd name="T19" fmla="*/ 24 h 33"/>
                <a:gd name="T20" fmla="*/ 20 w 29"/>
                <a:gd name="T21" fmla="*/ 27 h 33"/>
                <a:gd name="T22" fmla="*/ 23 w 29"/>
                <a:gd name="T23" fmla="*/ 29 h 33"/>
                <a:gd name="T24" fmla="*/ 29 w 29"/>
                <a:gd name="T25" fmla="*/ 33 h 33"/>
                <a:gd name="T26" fmla="*/ 23 w 29"/>
                <a:gd name="T27" fmla="*/ 30 h 33"/>
                <a:gd name="T28" fmla="*/ 20 w 29"/>
                <a:gd name="T29" fmla="*/ 28 h 33"/>
                <a:gd name="T30" fmla="*/ 16 w 29"/>
                <a:gd name="T31" fmla="*/ 26 h 33"/>
                <a:gd name="T32" fmla="*/ 13 w 29"/>
                <a:gd name="T33" fmla="*/ 22 h 33"/>
                <a:gd name="T34" fmla="*/ 11 w 29"/>
                <a:gd name="T35" fmla="*/ 19 h 33"/>
                <a:gd name="T36" fmla="*/ 10 w 29"/>
                <a:gd name="T37" fmla="*/ 15 h 33"/>
                <a:gd name="T38" fmla="*/ 7 w 29"/>
                <a:gd name="T39" fmla="*/ 12 h 33"/>
                <a:gd name="T40" fmla="*/ 4 w 29"/>
                <a:gd name="T41" fmla="*/ 9 h 33"/>
                <a:gd name="T42" fmla="*/ 2 w 29"/>
                <a:gd name="T43" fmla="*/ 6 h 33"/>
                <a:gd name="T44" fmla="*/ 0 w 29"/>
                <a:gd name="T45" fmla="*/ 2 h 33"/>
                <a:gd name="T46" fmla="*/ 0 w 29"/>
                <a:gd name="T47" fmla="*/ 0 h 33"/>
                <a:gd name="T48" fmla="*/ 0 w 29"/>
                <a:gd name="T4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9" h="3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1" y="3"/>
                    <a:pt x="1" y="4"/>
                    <a:pt x="3" y="6"/>
                  </a:cubicBezTo>
                  <a:cubicBezTo>
                    <a:pt x="3" y="7"/>
                    <a:pt x="4" y="7"/>
                    <a:pt x="5" y="8"/>
                  </a:cubicBezTo>
                  <a:cubicBezTo>
                    <a:pt x="6" y="9"/>
                    <a:pt x="7" y="10"/>
                    <a:pt x="8" y="11"/>
                  </a:cubicBezTo>
                  <a:cubicBezTo>
                    <a:pt x="9" y="12"/>
                    <a:pt x="10" y="13"/>
                    <a:pt x="11" y="14"/>
                  </a:cubicBezTo>
                  <a:cubicBezTo>
                    <a:pt x="12" y="15"/>
                    <a:pt x="12" y="17"/>
                    <a:pt x="13" y="18"/>
                  </a:cubicBezTo>
                  <a:cubicBezTo>
                    <a:pt x="14" y="19"/>
                    <a:pt x="14" y="20"/>
                    <a:pt x="15" y="22"/>
                  </a:cubicBezTo>
                  <a:cubicBezTo>
                    <a:pt x="15" y="23"/>
                    <a:pt x="16" y="24"/>
                    <a:pt x="17" y="24"/>
                  </a:cubicBezTo>
                  <a:cubicBezTo>
                    <a:pt x="18" y="25"/>
                    <a:pt x="19" y="26"/>
                    <a:pt x="20" y="27"/>
                  </a:cubicBezTo>
                  <a:cubicBezTo>
                    <a:pt x="21" y="27"/>
                    <a:pt x="22" y="28"/>
                    <a:pt x="23" y="29"/>
                  </a:cubicBezTo>
                  <a:cubicBezTo>
                    <a:pt x="26" y="31"/>
                    <a:pt x="29" y="33"/>
                    <a:pt x="29" y="33"/>
                  </a:cubicBezTo>
                  <a:cubicBezTo>
                    <a:pt x="29" y="33"/>
                    <a:pt x="26" y="32"/>
                    <a:pt x="23" y="30"/>
                  </a:cubicBezTo>
                  <a:cubicBezTo>
                    <a:pt x="22" y="29"/>
                    <a:pt x="21" y="28"/>
                    <a:pt x="20" y="28"/>
                  </a:cubicBezTo>
                  <a:cubicBezTo>
                    <a:pt x="19" y="27"/>
                    <a:pt x="18" y="26"/>
                    <a:pt x="16" y="26"/>
                  </a:cubicBezTo>
                  <a:cubicBezTo>
                    <a:pt x="15" y="25"/>
                    <a:pt x="14" y="24"/>
                    <a:pt x="13" y="22"/>
                  </a:cubicBezTo>
                  <a:cubicBezTo>
                    <a:pt x="13" y="21"/>
                    <a:pt x="12" y="20"/>
                    <a:pt x="11" y="19"/>
                  </a:cubicBezTo>
                  <a:cubicBezTo>
                    <a:pt x="11" y="17"/>
                    <a:pt x="10" y="16"/>
                    <a:pt x="10" y="15"/>
                  </a:cubicBezTo>
                  <a:cubicBezTo>
                    <a:pt x="9" y="14"/>
                    <a:pt x="8" y="13"/>
                    <a:pt x="7" y="12"/>
                  </a:cubicBezTo>
                  <a:cubicBezTo>
                    <a:pt x="6" y="11"/>
                    <a:pt x="5" y="10"/>
                    <a:pt x="4" y="9"/>
                  </a:cubicBezTo>
                  <a:cubicBezTo>
                    <a:pt x="3" y="8"/>
                    <a:pt x="3" y="7"/>
                    <a:pt x="2" y="6"/>
                  </a:cubicBezTo>
                  <a:cubicBezTo>
                    <a:pt x="1" y="5"/>
                    <a:pt x="0" y="3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831"/>
            <p:cNvSpPr/>
            <p:nvPr/>
          </p:nvSpPr>
          <p:spPr bwMode="auto">
            <a:xfrm>
              <a:off x="9802814" y="-3330575"/>
              <a:ext cx="160338" cy="22225"/>
            </a:xfrm>
            <a:custGeom>
              <a:avLst/>
              <a:gdLst>
                <a:gd name="T0" fmla="*/ 0 w 38"/>
                <a:gd name="T1" fmla="*/ 2 h 5"/>
                <a:gd name="T2" fmla="*/ 1 w 38"/>
                <a:gd name="T3" fmla="*/ 1 h 5"/>
                <a:gd name="T4" fmla="*/ 2 w 38"/>
                <a:gd name="T5" fmla="*/ 1 h 5"/>
                <a:gd name="T6" fmla="*/ 6 w 38"/>
                <a:gd name="T7" fmla="*/ 0 h 5"/>
                <a:gd name="T8" fmla="*/ 9 w 38"/>
                <a:gd name="T9" fmla="*/ 1 h 5"/>
                <a:gd name="T10" fmla="*/ 12 w 38"/>
                <a:gd name="T11" fmla="*/ 2 h 5"/>
                <a:gd name="T12" fmla="*/ 14 w 38"/>
                <a:gd name="T13" fmla="*/ 2 h 5"/>
                <a:gd name="T14" fmla="*/ 15 w 38"/>
                <a:gd name="T15" fmla="*/ 3 h 5"/>
                <a:gd name="T16" fmla="*/ 19 w 38"/>
                <a:gd name="T17" fmla="*/ 3 h 5"/>
                <a:gd name="T18" fmla="*/ 22 w 38"/>
                <a:gd name="T19" fmla="*/ 3 h 5"/>
                <a:gd name="T20" fmla="*/ 26 w 38"/>
                <a:gd name="T21" fmla="*/ 3 h 5"/>
                <a:gd name="T22" fmla="*/ 29 w 38"/>
                <a:gd name="T23" fmla="*/ 2 h 5"/>
                <a:gd name="T24" fmla="*/ 32 w 38"/>
                <a:gd name="T25" fmla="*/ 2 h 5"/>
                <a:gd name="T26" fmla="*/ 34 w 38"/>
                <a:gd name="T27" fmla="*/ 3 h 5"/>
                <a:gd name="T28" fmla="*/ 36 w 38"/>
                <a:gd name="T29" fmla="*/ 3 h 5"/>
                <a:gd name="T30" fmla="*/ 38 w 38"/>
                <a:gd name="T31" fmla="*/ 4 h 5"/>
                <a:gd name="T32" fmla="*/ 36 w 38"/>
                <a:gd name="T33" fmla="*/ 3 h 5"/>
                <a:gd name="T34" fmla="*/ 34 w 38"/>
                <a:gd name="T35" fmla="*/ 3 h 5"/>
                <a:gd name="T36" fmla="*/ 32 w 38"/>
                <a:gd name="T37" fmla="*/ 3 h 5"/>
                <a:gd name="T38" fmla="*/ 31 w 38"/>
                <a:gd name="T39" fmla="*/ 4 h 5"/>
                <a:gd name="T40" fmla="*/ 29 w 38"/>
                <a:gd name="T41" fmla="*/ 4 h 5"/>
                <a:gd name="T42" fmla="*/ 26 w 38"/>
                <a:gd name="T43" fmla="*/ 4 h 5"/>
                <a:gd name="T44" fmla="*/ 23 w 38"/>
                <a:gd name="T45" fmla="*/ 4 h 5"/>
                <a:gd name="T46" fmla="*/ 19 w 38"/>
                <a:gd name="T47" fmla="*/ 5 h 5"/>
                <a:gd name="T48" fmla="*/ 15 w 38"/>
                <a:gd name="T49" fmla="*/ 4 h 5"/>
                <a:gd name="T50" fmla="*/ 13 w 38"/>
                <a:gd name="T51" fmla="*/ 4 h 5"/>
                <a:gd name="T52" fmla="*/ 12 w 38"/>
                <a:gd name="T53" fmla="*/ 4 h 5"/>
                <a:gd name="T54" fmla="*/ 9 w 38"/>
                <a:gd name="T55" fmla="*/ 2 h 5"/>
                <a:gd name="T56" fmla="*/ 6 w 38"/>
                <a:gd name="T57" fmla="*/ 1 h 5"/>
                <a:gd name="T58" fmla="*/ 2 w 38"/>
                <a:gd name="T59" fmla="*/ 1 h 5"/>
                <a:gd name="T60" fmla="*/ 1 w 38"/>
                <a:gd name="T61" fmla="*/ 1 h 5"/>
                <a:gd name="T62" fmla="*/ 0 w 38"/>
                <a:gd name="T6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" h="5">
                  <a:moveTo>
                    <a:pt x="0" y="2"/>
                  </a:moveTo>
                  <a:cubicBezTo>
                    <a:pt x="0" y="2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3" y="0"/>
                    <a:pt x="4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10" y="1"/>
                    <a:pt x="11" y="2"/>
                    <a:pt x="12" y="2"/>
                  </a:cubicBezTo>
                  <a:cubicBezTo>
                    <a:pt x="13" y="2"/>
                    <a:pt x="13" y="2"/>
                    <a:pt x="14" y="2"/>
                  </a:cubicBezTo>
                  <a:cubicBezTo>
                    <a:pt x="14" y="3"/>
                    <a:pt x="15" y="3"/>
                    <a:pt x="15" y="3"/>
                  </a:cubicBezTo>
                  <a:cubicBezTo>
                    <a:pt x="17" y="3"/>
                    <a:pt x="18" y="3"/>
                    <a:pt x="19" y="3"/>
                  </a:cubicBezTo>
                  <a:cubicBezTo>
                    <a:pt x="20" y="3"/>
                    <a:pt x="21" y="3"/>
                    <a:pt x="22" y="3"/>
                  </a:cubicBezTo>
                  <a:cubicBezTo>
                    <a:pt x="24" y="3"/>
                    <a:pt x="25" y="3"/>
                    <a:pt x="26" y="3"/>
                  </a:cubicBezTo>
                  <a:cubicBezTo>
                    <a:pt x="27" y="2"/>
                    <a:pt x="28" y="2"/>
                    <a:pt x="29" y="2"/>
                  </a:cubicBezTo>
                  <a:cubicBezTo>
                    <a:pt x="30" y="2"/>
                    <a:pt x="31" y="2"/>
                    <a:pt x="32" y="2"/>
                  </a:cubicBezTo>
                  <a:cubicBezTo>
                    <a:pt x="33" y="2"/>
                    <a:pt x="34" y="3"/>
                    <a:pt x="34" y="3"/>
                  </a:cubicBezTo>
                  <a:cubicBezTo>
                    <a:pt x="35" y="3"/>
                    <a:pt x="36" y="3"/>
                    <a:pt x="36" y="3"/>
                  </a:cubicBezTo>
                  <a:cubicBezTo>
                    <a:pt x="37" y="3"/>
                    <a:pt x="38" y="4"/>
                    <a:pt x="38" y="4"/>
                  </a:cubicBezTo>
                  <a:cubicBezTo>
                    <a:pt x="38" y="4"/>
                    <a:pt x="37" y="3"/>
                    <a:pt x="36" y="3"/>
                  </a:cubicBezTo>
                  <a:cubicBezTo>
                    <a:pt x="36" y="3"/>
                    <a:pt x="35" y="3"/>
                    <a:pt x="34" y="3"/>
                  </a:cubicBezTo>
                  <a:cubicBezTo>
                    <a:pt x="34" y="3"/>
                    <a:pt x="33" y="3"/>
                    <a:pt x="32" y="3"/>
                  </a:cubicBezTo>
                  <a:cubicBezTo>
                    <a:pt x="32" y="3"/>
                    <a:pt x="31" y="3"/>
                    <a:pt x="31" y="4"/>
                  </a:cubicBezTo>
                  <a:cubicBezTo>
                    <a:pt x="30" y="4"/>
                    <a:pt x="30" y="4"/>
                    <a:pt x="29" y="4"/>
                  </a:cubicBezTo>
                  <a:cubicBezTo>
                    <a:pt x="28" y="4"/>
                    <a:pt x="27" y="4"/>
                    <a:pt x="26" y="4"/>
                  </a:cubicBezTo>
                  <a:cubicBezTo>
                    <a:pt x="25" y="4"/>
                    <a:pt x="24" y="4"/>
                    <a:pt x="23" y="4"/>
                  </a:cubicBezTo>
                  <a:cubicBezTo>
                    <a:pt x="21" y="4"/>
                    <a:pt x="20" y="5"/>
                    <a:pt x="19" y="5"/>
                  </a:cubicBezTo>
                  <a:cubicBezTo>
                    <a:pt x="18" y="5"/>
                    <a:pt x="16" y="4"/>
                    <a:pt x="15" y="4"/>
                  </a:cubicBezTo>
                  <a:cubicBezTo>
                    <a:pt x="15" y="4"/>
                    <a:pt x="14" y="4"/>
                    <a:pt x="13" y="4"/>
                  </a:cubicBezTo>
                  <a:cubicBezTo>
                    <a:pt x="13" y="4"/>
                    <a:pt x="12" y="4"/>
                    <a:pt x="12" y="4"/>
                  </a:cubicBezTo>
                  <a:cubicBezTo>
                    <a:pt x="11" y="3"/>
                    <a:pt x="10" y="3"/>
                    <a:pt x="9" y="2"/>
                  </a:cubicBezTo>
                  <a:cubicBezTo>
                    <a:pt x="8" y="2"/>
                    <a:pt x="7" y="2"/>
                    <a:pt x="6" y="1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832"/>
            <p:cNvSpPr/>
            <p:nvPr/>
          </p:nvSpPr>
          <p:spPr bwMode="auto">
            <a:xfrm>
              <a:off x="10175876" y="-3252788"/>
              <a:ext cx="147638" cy="79375"/>
            </a:xfrm>
            <a:custGeom>
              <a:avLst/>
              <a:gdLst>
                <a:gd name="T0" fmla="*/ 0 w 35"/>
                <a:gd name="T1" fmla="*/ 0 h 19"/>
                <a:gd name="T2" fmla="*/ 0 w 35"/>
                <a:gd name="T3" fmla="*/ 0 h 19"/>
                <a:gd name="T4" fmla="*/ 2 w 35"/>
                <a:gd name="T5" fmla="*/ 0 h 19"/>
                <a:gd name="T6" fmla="*/ 6 w 35"/>
                <a:gd name="T7" fmla="*/ 2 h 19"/>
                <a:gd name="T8" fmla="*/ 9 w 35"/>
                <a:gd name="T9" fmla="*/ 3 h 19"/>
                <a:gd name="T10" fmla="*/ 11 w 35"/>
                <a:gd name="T11" fmla="*/ 6 h 19"/>
                <a:gd name="T12" fmla="*/ 14 w 35"/>
                <a:gd name="T13" fmla="*/ 8 h 19"/>
                <a:gd name="T14" fmla="*/ 14 w 35"/>
                <a:gd name="T15" fmla="*/ 9 h 19"/>
                <a:gd name="T16" fmla="*/ 15 w 35"/>
                <a:gd name="T17" fmla="*/ 9 h 19"/>
                <a:gd name="T18" fmla="*/ 17 w 35"/>
                <a:gd name="T19" fmla="*/ 10 h 19"/>
                <a:gd name="T20" fmla="*/ 20 w 35"/>
                <a:gd name="T21" fmla="*/ 11 h 19"/>
                <a:gd name="T22" fmla="*/ 24 w 35"/>
                <a:gd name="T23" fmla="*/ 12 h 19"/>
                <a:gd name="T24" fmla="*/ 30 w 35"/>
                <a:gd name="T25" fmla="*/ 15 h 19"/>
                <a:gd name="T26" fmla="*/ 34 w 35"/>
                <a:gd name="T27" fmla="*/ 17 h 19"/>
                <a:gd name="T28" fmla="*/ 35 w 35"/>
                <a:gd name="T29" fmla="*/ 18 h 19"/>
                <a:gd name="T30" fmla="*/ 35 w 35"/>
                <a:gd name="T31" fmla="*/ 19 h 19"/>
                <a:gd name="T32" fmla="*/ 34 w 35"/>
                <a:gd name="T33" fmla="*/ 18 h 19"/>
                <a:gd name="T34" fmla="*/ 29 w 35"/>
                <a:gd name="T35" fmla="*/ 16 h 19"/>
                <a:gd name="T36" fmla="*/ 23 w 35"/>
                <a:gd name="T37" fmla="*/ 14 h 19"/>
                <a:gd name="T38" fmla="*/ 20 w 35"/>
                <a:gd name="T39" fmla="*/ 13 h 19"/>
                <a:gd name="T40" fmla="*/ 16 w 35"/>
                <a:gd name="T41" fmla="*/ 12 h 19"/>
                <a:gd name="T42" fmla="*/ 14 w 35"/>
                <a:gd name="T43" fmla="*/ 11 h 19"/>
                <a:gd name="T44" fmla="*/ 13 w 35"/>
                <a:gd name="T45" fmla="*/ 10 h 19"/>
                <a:gd name="T46" fmla="*/ 13 w 35"/>
                <a:gd name="T47" fmla="*/ 10 h 19"/>
                <a:gd name="T48" fmla="*/ 10 w 35"/>
                <a:gd name="T49" fmla="*/ 7 h 19"/>
                <a:gd name="T50" fmla="*/ 8 w 35"/>
                <a:gd name="T51" fmla="*/ 4 h 19"/>
                <a:gd name="T52" fmla="*/ 6 w 35"/>
                <a:gd name="T53" fmla="*/ 2 h 19"/>
                <a:gd name="T54" fmla="*/ 2 w 35"/>
                <a:gd name="T55" fmla="*/ 1 h 19"/>
                <a:gd name="T56" fmla="*/ 0 w 35"/>
                <a:gd name="T57" fmla="*/ 0 h 19"/>
                <a:gd name="T58" fmla="*/ 0 w 35"/>
                <a:gd name="T5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" h="1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3" y="0"/>
                    <a:pt x="4" y="1"/>
                    <a:pt x="6" y="2"/>
                  </a:cubicBezTo>
                  <a:cubicBezTo>
                    <a:pt x="7" y="2"/>
                    <a:pt x="8" y="3"/>
                    <a:pt x="9" y="3"/>
                  </a:cubicBezTo>
                  <a:cubicBezTo>
                    <a:pt x="10" y="4"/>
                    <a:pt x="11" y="5"/>
                    <a:pt x="11" y="6"/>
                  </a:cubicBezTo>
                  <a:cubicBezTo>
                    <a:pt x="12" y="7"/>
                    <a:pt x="13" y="8"/>
                    <a:pt x="14" y="8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10"/>
                    <a:pt x="16" y="10"/>
                    <a:pt x="17" y="10"/>
                  </a:cubicBezTo>
                  <a:cubicBezTo>
                    <a:pt x="18" y="11"/>
                    <a:pt x="19" y="11"/>
                    <a:pt x="20" y="11"/>
                  </a:cubicBezTo>
                  <a:cubicBezTo>
                    <a:pt x="21" y="12"/>
                    <a:pt x="23" y="12"/>
                    <a:pt x="24" y="12"/>
                  </a:cubicBezTo>
                  <a:cubicBezTo>
                    <a:pt x="26" y="13"/>
                    <a:pt x="28" y="14"/>
                    <a:pt x="30" y="15"/>
                  </a:cubicBezTo>
                  <a:cubicBezTo>
                    <a:pt x="32" y="16"/>
                    <a:pt x="33" y="17"/>
                    <a:pt x="34" y="17"/>
                  </a:cubicBezTo>
                  <a:cubicBezTo>
                    <a:pt x="34" y="18"/>
                    <a:pt x="35" y="18"/>
                    <a:pt x="35" y="18"/>
                  </a:cubicBezTo>
                  <a:cubicBezTo>
                    <a:pt x="35" y="18"/>
                    <a:pt x="35" y="19"/>
                    <a:pt x="35" y="19"/>
                  </a:cubicBezTo>
                  <a:cubicBezTo>
                    <a:pt x="35" y="19"/>
                    <a:pt x="35" y="18"/>
                    <a:pt x="34" y="18"/>
                  </a:cubicBezTo>
                  <a:cubicBezTo>
                    <a:pt x="33" y="17"/>
                    <a:pt x="31" y="17"/>
                    <a:pt x="29" y="16"/>
                  </a:cubicBezTo>
                  <a:cubicBezTo>
                    <a:pt x="28" y="15"/>
                    <a:pt x="26" y="14"/>
                    <a:pt x="23" y="14"/>
                  </a:cubicBezTo>
                  <a:cubicBezTo>
                    <a:pt x="22" y="13"/>
                    <a:pt x="21" y="13"/>
                    <a:pt x="20" y="13"/>
                  </a:cubicBezTo>
                  <a:cubicBezTo>
                    <a:pt x="19" y="12"/>
                    <a:pt x="17" y="12"/>
                    <a:pt x="16" y="12"/>
                  </a:cubicBezTo>
                  <a:cubicBezTo>
                    <a:pt x="16" y="11"/>
                    <a:pt x="15" y="11"/>
                    <a:pt x="14" y="11"/>
                  </a:cubicBezTo>
                  <a:cubicBezTo>
                    <a:pt x="14" y="11"/>
                    <a:pt x="14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9"/>
                    <a:pt x="11" y="8"/>
                    <a:pt x="10" y="7"/>
                  </a:cubicBezTo>
                  <a:cubicBezTo>
                    <a:pt x="10" y="6"/>
                    <a:pt x="9" y="5"/>
                    <a:pt x="8" y="4"/>
                  </a:cubicBezTo>
                  <a:cubicBezTo>
                    <a:pt x="7" y="4"/>
                    <a:pt x="6" y="3"/>
                    <a:pt x="6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833"/>
            <p:cNvSpPr/>
            <p:nvPr/>
          </p:nvSpPr>
          <p:spPr bwMode="auto">
            <a:xfrm>
              <a:off x="10026651" y="-3371850"/>
              <a:ext cx="25400" cy="25400"/>
            </a:xfrm>
            <a:custGeom>
              <a:avLst/>
              <a:gdLst>
                <a:gd name="T0" fmla="*/ 1 w 6"/>
                <a:gd name="T1" fmla="*/ 1 h 6"/>
                <a:gd name="T2" fmla="*/ 3 w 6"/>
                <a:gd name="T3" fmla="*/ 6 h 6"/>
                <a:gd name="T4" fmla="*/ 6 w 6"/>
                <a:gd name="T5" fmla="*/ 3 h 6"/>
                <a:gd name="T6" fmla="*/ 4 w 6"/>
                <a:gd name="T7" fmla="*/ 1 h 6"/>
                <a:gd name="T8" fmla="*/ 1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1" y="1"/>
                  </a:moveTo>
                  <a:cubicBezTo>
                    <a:pt x="0" y="2"/>
                    <a:pt x="1" y="6"/>
                    <a:pt x="3" y="6"/>
                  </a:cubicBezTo>
                  <a:cubicBezTo>
                    <a:pt x="4" y="6"/>
                    <a:pt x="6" y="5"/>
                    <a:pt x="6" y="3"/>
                  </a:cubicBezTo>
                  <a:cubicBezTo>
                    <a:pt x="6" y="2"/>
                    <a:pt x="4" y="1"/>
                    <a:pt x="4" y="1"/>
                  </a:cubicBezTo>
                  <a:cubicBezTo>
                    <a:pt x="3" y="1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834"/>
            <p:cNvSpPr/>
            <p:nvPr/>
          </p:nvSpPr>
          <p:spPr bwMode="auto">
            <a:xfrm>
              <a:off x="10098089" y="-3381375"/>
              <a:ext cx="17463" cy="17463"/>
            </a:xfrm>
            <a:custGeom>
              <a:avLst/>
              <a:gdLst>
                <a:gd name="T0" fmla="*/ 1 w 4"/>
                <a:gd name="T1" fmla="*/ 3 h 4"/>
                <a:gd name="T2" fmla="*/ 3 w 4"/>
                <a:gd name="T3" fmla="*/ 4 h 4"/>
                <a:gd name="T4" fmla="*/ 4 w 4"/>
                <a:gd name="T5" fmla="*/ 1 h 4"/>
                <a:gd name="T6" fmla="*/ 1 w 4"/>
                <a:gd name="T7" fmla="*/ 0 h 4"/>
                <a:gd name="T8" fmla="*/ 1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1" y="4"/>
                    <a:pt x="2" y="4"/>
                    <a:pt x="3" y="4"/>
                  </a:cubicBezTo>
                  <a:cubicBezTo>
                    <a:pt x="4" y="3"/>
                    <a:pt x="4" y="2"/>
                    <a:pt x="4" y="1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Freeform 835"/>
            <p:cNvSpPr/>
            <p:nvPr/>
          </p:nvSpPr>
          <p:spPr bwMode="auto">
            <a:xfrm>
              <a:off x="10069514" y="-3333750"/>
              <a:ext cx="20638" cy="25400"/>
            </a:xfrm>
            <a:custGeom>
              <a:avLst/>
              <a:gdLst>
                <a:gd name="T0" fmla="*/ 0 w 5"/>
                <a:gd name="T1" fmla="*/ 3 h 6"/>
                <a:gd name="T2" fmla="*/ 2 w 5"/>
                <a:gd name="T3" fmla="*/ 6 h 6"/>
                <a:gd name="T4" fmla="*/ 5 w 5"/>
                <a:gd name="T5" fmla="*/ 4 h 6"/>
                <a:gd name="T6" fmla="*/ 4 w 5"/>
                <a:gd name="T7" fmla="*/ 1 h 6"/>
                <a:gd name="T8" fmla="*/ 0 w 5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0" y="3"/>
                  </a:moveTo>
                  <a:cubicBezTo>
                    <a:pt x="0" y="4"/>
                    <a:pt x="1" y="6"/>
                    <a:pt x="2" y="6"/>
                  </a:cubicBezTo>
                  <a:cubicBezTo>
                    <a:pt x="3" y="6"/>
                    <a:pt x="4" y="5"/>
                    <a:pt x="5" y="4"/>
                  </a:cubicBezTo>
                  <a:cubicBezTo>
                    <a:pt x="5" y="3"/>
                    <a:pt x="5" y="1"/>
                    <a:pt x="4" y="1"/>
                  </a:cubicBezTo>
                  <a:cubicBezTo>
                    <a:pt x="3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836"/>
            <p:cNvSpPr/>
            <p:nvPr/>
          </p:nvSpPr>
          <p:spPr bwMode="auto">
            <a:xfrm>
              <a:off x="10153651" y="-3338513"/>
              <a:ext cx="22225" cy="20638"/>
            </a:xfrm>
            <a:custGeom>
              <a:avLst/>
              <a:gdLst>
                <a:gd name="T0" fmla="*/ 5 w 5"/>
                <a:gd name="T1" fmla="*/ 2 h 5"/>
                <a:gd name="T2" fmla="*/ 1 w 5"/>
                <a:gd name="T3" fmla="*/ 4 h 5"/>
                <a:gd name="T4" fmla="*/ 0 w 5"/>
                <a:gd name="T5" fmla="*/ 2 h 5"/>
                <a:gd name="T6" fmla="*/ 2 w 5"/>
                <a:gd name="T7" fmla="*/ 1 h 5"/>
                <a:gd name="T8" fmla="*/ 5 w 5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5" y="2"/>
                  </a:moveTo>
                  <a:cubicBezTo>
                    <a:pt x="5" y="4"/>
                    <a:pt x="3" y="5"/>
                    <a:pt x="1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2" y="1"/>
                    <a:pt x="2" y="1"/>
                  </a:cubicBezTo>
                  <a:cubicBezTo>
                    <a:pt x="3" y="0"/>
                    <a:pt x="5" y="1"/>
                    <a:pt x="5" y="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837"/>
            <p:cNvSpPr/>
            <p:nvPr/>
          </p:nvSpPr>
          <p:spPr bwMode="auto">
            <a:xfrm>
              <a:off x="10110789" y="-3287713"/>
              <a:ext cx="17463" cy="17463"/>
            </a:xfrm>
            <a:custGeom>
              <a:avLst/>
              <a:gdLst>
                <a:gd name="T0" fmla="*/ 1 w 4"/>
                <a:gd name="T1" fmla="*/ 3 h 4"/>
                <a:gd name="T2" fmla="*/ 4 w 4"/>
                <a:gd name="T3" fmla="*/ 3 h 4"/>
                <a:gd name="T4" fmla="*/ 4 w 4"/>
                <a:gd name="T5" fmla="*/ 1 h 4"/>
                <a:gd name="T6" fmla="*/ 2 w 4"/>
                <a:gd name="T7" fmla="*/ 0 h 4"/>
                <a:gd name="T8" fmla="*/ 1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1" y="4"/>
                    <a:pt x="3" y="4"/>
                    <a:pt x="4" y="3"/>
                  </a:cubicBezTo>
                  <a:cubicBezTo>
                    <a:pt x="4" y="3"/>
                    <a:pt x="4" y="2"/>
                    <a:pt x="4" y="1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1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838"/>
            <p:cNvSpPr/>
            <p:nvPr/>
          </p:nvSpPr>
          <p:spPr bwMode="auto">
            <a:xfrm>
              <a:off x="10059989" y="-3287713"/>
              <a:ext cx="22225" cy="22225"/>
            </a:xfrm>
            <a:custGeom>
              <a:avLst/>
              <a:gdLst>
                <a:gd name="T0" fmla="*/ 4 w 5"/>
                <a:gd name="T1" fmla="*/ 4 h 5"/>
                <a:gd name="T2" fmla="*/ 0 w 5"/>
                <a:gd name="T3" fmla="*/ 2 h 5"/>
                <a:gd name="T4" fmla="*/ 3 w 5"/>
                <a:gd name="T5" fmla="*/ 0 h 5"/>
                <a:gd name="T6" fmla="*/ 4 w 5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4" y="4"/>
                  </a:moveTo>
                  <a:cubicBezTo>
                    <a:pt x="3" y="5"/>
                    <a:pt x="0" y="4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1"/>
                    <a:pt x="5" y="3"/>
                    <a:pt x="4" y="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839"/>
            <p:cNvSpPr/>
            <p:nvPr/>
          </p:nvSpPr>
          <p:spPr bwMode="auto">
            <a:xfrm>
              <a:off x="10090151" y="-3257550"/>
              <a:ext cx="17463" cy="20638"/>
            </a:xfrm>
            <a:custGeom>
              <a:avLst/>
              <a:gdLst>
                <a:gd name="T0" fmla="*/ 3 w 4"/>
                <a:gd name="T1" fmla="*/ 4 h 5"/>
                <a:gd name="T2" fmla="*/ 0 w 4"/>
                <a:gd name="T3" fmla="*/ 2 h 5"/>
                <a:gd name="T4" fmla="*/ 3 w 4"/>
                <a:gd name="T5" fmla="*/ 0 h 5"/>
                <a:gd name="T6" fmla="*/ 3 w 4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2" y="5"/>
                    <a:pt x="0" y="3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1"/>
                    <a:pt x="4" y="3"/>
                    <a:pt x="3" y="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840"/>
            <p:cNvSpPr/>
            <p:nvPr/>
          </p:nvSpPr>
          <p:spPr bwMode="auto">
            <a:xfrm>
              <a:off x="10021889" y="-3317875"/>
              <a:ext cx="12700" cy="14288"/>
            </a:xfrm>
            <a:custGeom>
              <a:avLst/>
              <a:gdLst>
                <a:gd name="T0" fmla="*/ 2 w 3"/>
                <a:gd name="T1" fmla="*/ 0 h 3"/>
                <a:gd name="T2" fmla="*/ 3 w 3"/>
                <a:gd name="T3" fmla="*/ 2 h 3"/>
                <a:gd name="T4" fmla="*/ 1 w 3"/>
                <a:gd name="T5" fmla="*/ 2 h 3"/>
                <a:gd name="T6" fmla="*/ 0 w 3"/>
                <a:gd name="T7" fmla="*/ 1 h 3"/>
                <a:gd name="T8" fmla="*/ 2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cubicBezTo>
                    <a:pt x="3" y="1"/>
                    <a:pt x="3" y="1"/>
                    <a:pt x="3" y="2"/>
                  </a:cubicBezTo>
                  <a:cubicBezTo>
                    <a:pt x="2" y="3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841"/>
            <p:cNvSpPr/>
            <p:nvPr/>
          </p:nvSpPr>
          <p:spPr bwMode="auto">
            <a:xfrm>
              <a:off x="10021889" y="-3278188"/>
              <a:ext cx="17463" cy="20638"/>
            </a:xfrm>
            <a:custGeom>
              <a:avLst/>
              <a:gdLst>
                <a:gd name="T0" fmla="*/ 1 w 4"/>
                <a:gd name="T1" fmla="*/ 4 h 5"/>
                <a:gd name="T2" fmla="*/ 4 w 4"/>
                <a:gd name="T3" fmla="*/ 1 h 5"/>
                <a:gd name="T4" fmla="*/ 1 w 4"/>
                <a:gd name="T5" fmla="*/ 1 h 5"/>
                <a:gd name="T6" fmla="*/ 1 w 4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5">
                  <a:moveTo>
                    <a:pt x="1" y="4"/>
                  </a:moveTo>
                  <a:cubicBezTo>
                    <a:pt x="2" y="5"/>
                    <a:pt x="4" y="3"/>
                    <a:pt x="4" y="1"/>
                  </a:cubicBezTo>
                  <a:cubicBezTo>
                    <a:pt x="4" y="1"/>
                    <a:pt x="2" y="0"/>
                    <a:pt x="1" y="1"/>
                  </a:cubicBezTo>
                  <a:cubicBezTo>
                    <a:pt x="0" y="1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842"/>
            <p:cNvSpPr/>
            <p:nvPr/>
          </p:nvSpPr>
          <p:spPr bwMode="auto">
            <a:xfrm>
              <a:off x="10064751" y="-3394075"/>
              <a:ext cx="17463" cy="17463"/>
            </a:xfrm>
            <a:custGeom>
              <a:avLst/>
              <a:gdLst>
                <a:gd name="T0" fmla="*/ 1 w 4"/>
                <a:gd name="T1" fmla="*/ 1 h 4"/>
                <a:gd name="T2" fmla="*/ 3 w 4"/>
                <a:gd name="T3" fmla="*/ 4 h 4"/>
                <a:gd name="T4" fmla="*/ 4 w 4"/>
                <a:gd name="T5" fmla="*/ 1 h 4"/>
                <a:gd name="T6" fmla="*/ 1 w 4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1" y="1"/>
                  </a:moveTo>
                  <a:cubicBezTo>
                    <a:pt x="0" y="2"/>
                    <a:pt x="2" y="4"/>
                    <a:pt x="3" y="4"/>
                  </a:cubicBezTo>
                  <a:cubicBezTo>
                    <a:pt x="3" y="4"/>
                    <a:pt x="4" y="2"/>
                    <a:pt x="4" y="1"/>
                  </a:cubicBezTo>
                  <a:cubicBezTo>
                    <a:pt x="3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843"/>
            <p:cNvSpPr/>
            <p:nvPr/>
          </p:nvSpPr>
          <p:spPr bwMode="auto">
            <a:xfrm>
              <a:off x="10001251" y="-3346450"/>
              <a:ext cx="12700" cy="12700"/>
            </a:xfrm>
            <a:custGeom>
              <a:avLst/>
              <a:gdLst>
                <a:gd name="T0" fmla="*/ 0 w 3"/>
                <a:gd name="T1" fmla="*/ 1 h 3"/>
                <a:gd name="T2" fmla="*/ 2 w 3"/>
                <a:gd name="T3" fmla="*/ 3 h 3"/>
                <a:gd name="T4" fmla="*/ 3 w 3"/>
                <a:gd name="T5" fmla="*/ 1 h 3"/>
                <a:gd name="T6" fmla="*/ 0 w 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0" y="1"/>
                  </a:moveTo>
                  <a:cubicBezTo>
                    <a:pt x="0" y="1"/>
                    <a:pt x="1" y="3"/>
                    <a:pt x="2" y="3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2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844"/>
            <p:cNvSpPr/>
            <p:nvPr/>
          </p:nvSpPr>
          <p:spPr bwMode="auto">
            <a:xfrm>
              <a:off x="10115551" y="-3333750"/>
              <a:ext cx="12700" cy="12700"/>
            </a:xfrm>
            <a:custGeom>
              <a:avLst/>
              <a:gdLst>
                <a:gd name="T0" fmla="*/ 0 w 3"/>
                <a:gd name="T1" fmla="*/ 1 h 3"/>
                <a:gd name="T2" fmla="*/ 2 w 3"/>
                <a:gd name="T3" fmla="*/ 3 h 3"/>
                <a:gd name="T4" fmla="*/ 3 w 3"/>
                <a:gd name="T5" fmla="*/ 1 h 3"/>
                <a:gd name="T6" fmla="*/ 0 w 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0" y="1"/>
                  </a:moveTo>
                  <a:cubicBezTo>
                    <a:pt x="0" y="1"/>
                    <a:pt x="1" y="3"/>
                    <a:pt x="2" y="3"/>
                  </a:cubicBezTo>
                  <a:cubicBezTo>
                    <a:pt x="2" y="3"/>
                    <a:pt x="3" y="2"/>
                    <a:pt x="3" y="1"/>
                  </a:cubicBezTo>
                  <a:cubicBezTo>
                    <a:pt x="2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845"/>
            <p:cNvSpPr/>
            <p:nvPr/>
          </p:nvSpPr>
          <p:spPr bwMode="auto">
            <a:xfrm>
              <a:off x="10136189" y="-3376613"/>
              <a:ext cx="17463" cy="12700"/>
            </a:xfrm>
            <a:custGeom>
              <a:avLst/>
              <a:gdLst>
                <a:gd name="T0" fmla="*/ 0 w 4"/>
                <a:gd name="T1" fmla="*/ 0 h 3"/>
                <a:gd name="T2" fmla="*/ 2 w 4"/>
                <a:gd name="T3" fmla="*/ 3 h 3"/>
                <a:gd name="T4" fmla="*/ 3 w 4"/>
                <a:gd name="T5" fmla="*/ 1 h 3"/>
                <a:gd name="T6" fmla="*/ 0 w 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cubicBezTo>
                    <a:pt x="0" y="1"/>
                    <a:pt x="1" y="3"/>
                    <a:pt x="2" y="3"/>
                  </a:cubicBezTo>
                  <a:cubicBezTo>
                    <a:pt x="3" y="3"/>
                    <a:pt x="4" y="1"/>
                    <a:pt x="3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846"/>
            <p:cNvSpPr/>
            <p:nvPr/>
          </p:nvSpPr>
          <p:spPr bwMode="auto">
            <a:xfrm>
              <a:off x="10158414" y="-3303588"/>
              <a:ext cx="12700" cy="15875"/>
            </a:xfrm>
            <a:custGeom>
              <a:avLst/>
              <a:gdLst>
                <a:gd name="T0" fmla="*/ 0 w 3"/>
                <a:gd name="T1" fmla="*/ 1 h 4"/>
                <a:gd name="T2" fmla="*/ 2 w 3"/>
                <a:gd name="T3" fmla="*/ 4 h 4"/>
                <a:gd name="T4" fmla="*/ 3 w 3"/>
                <a:gd name="T5" fmla="*/ 1 h 4"/>
                <a:gd name="T6" fmla="*/ 0 w 3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0" y="1"/>
                  </a:moveTo>
                  <a:cubicBezTo>
                    <a:pt x="0" y="2"/>
                    <a:pt x="1" y="4"/>
                    <a:pt x="2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2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307" name="组合 1306"/>
          <p:cNvGrpSpPr/>
          <p:nvPr/>
        </p:nvGrpSpPr>
        <p:grpSpPr>
          <a:xfrm>
            <a:off x="3987216" y="-254524"/>
            <a:ext cx="1322388" cy="1495425"/>
            <a:chOff x="1828801" y="-15875"/>
            <a:chExt cx="1322388" cy="1495425"/>
          </a:xfrm>
        </p:grpSpPr>
        <p:sp>
          <p:nvSpPr>
            <p:cNvPr id="366" name="Freeform 888"/>
            <p:cNvSpPr/>
            <p:nvPr/>
          </p:nvSpPr>
          <p:spPr bwMode="auto">
            <a:xfrm>
              <a:off x="2151064" y="-15875"/>
              <a:ext cx="682625" cy="520700"/>
            </a:xfrm>
            <a:custGeom>
              <a:avLst/>
              <a:gdLst>
                <a:gd name="T0" fmla="*/ 0 w 161"/>
                <a:gd name="T1" fmla="*/ 123 h 123"/>
                <a:gd name="T2" fmla="*/ 128 w 161"/>
                <a:gd name="T3" fmla="*/ 69 h 123"/>
                <a:gd name="T4" fmla="*/ 0 w 161"/>
                <a:gd name="T5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1" h="123">
                  <a:moveTo>
                    <a:pt x="0" y="123"/>
                  </a:moveTo>
                  <a:cubicBezTo>
                    <a:pt x="0" y="123"/>
                    <a:pt x="81" y="0"/>
                    <a:pt x="128" y="69"/>
                  </a:cubicBezTo>
                  <a:cubicBezTo>
                    <a:pt x="161" y="117"/>
                    <a:pt x="0" y="123"/>
                    <a:pt x="0" y="12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292" name="组合 1291"/>
            <p:cNvGrpSpPr/>
            <p:nvPr/>
          </p:nvGrpSpPr>
          <p:grpSpPr>
            <a:xfrm>
              <a:off x="1828801" y="212725"/>
              <a:ext cx="1322388" cy="1266825"/>
              <a:chOff x="1828801" y="212725"/>
              <a:chExt cx="1322388" cy="1266825"/>
            </a:xfrm>
          </p:grpSpPr>
          <p:sp>
            <p:nvSpPr>
              <p:cNvPr id="367" name="Freeform 889"/>
              <p:cNvSpPr/>
              <p:nvPr/>
            </p:nvSpPr>
            <p:spPr bwMode="auto">
              <a:xfrm>
                <a:off x="2166939" y="268287"/>
                <a:ext cx="479425" cy="228600"/>
              </a:xfrm>
              <a:custGeom>
                <a:avLst/>
                <a:gdLst>
                  <a:gd name="T0" fmla="*/ 0 w 113"/>
                  <a:gd name="T1" fmla="*/ 54 h 54"/>
                  <a:gd name="T2" fmla="*/ 1 w 113"/>
                  <a:gd name="T3" fmla="*/ 53 h 54"/>
                  <a:gd name="T4" fmla="*/ 4 w 113"/>
                  <a:gd name="T5" fmla="*/ 50 h 54"/>
                  <a:gd name="T6" fmla="*/ 16 w 113"/>
                  <a:gd name="T7" fmla="*/ 42 h 54"/>
                  <a:gd name="T8" fmla="*/ 24 w 113"/>
                  <a:gd name="T9" fmla="*/ 37 h 54"/>
                  <a:gd name="T10" fmla="*/ 33 w 113"/>
                  <a:gd name="T11" fmla="*/ 32 h 54"/>
                  <a:gd name="T12" fmla="*/ 43 w 113"/>
                  <a:gd name="T13" fmla="*/ 26 h 54"/>
                  <a:gd name="T14" fmla="*/ 54 w 113"/>
                  <a:gd name="T15" fmla="*/ 21 h 54"/>
                  <a:gd name="T16" fmla="*/ 64 w 113"/>
                  <a:gd name="T17" fmla="*/ 16 h 54"/>
                  <a:gd name="T18" fmla="*/ 70 w 113"/>
                  <a:gd name="T19" fmla="*/ 13 h 54"/>
                  <a:gd name="T20" fmla="*/ 75 w 113"/>
                  <a:gd name="T21" fmla="*/ 11 h 54"/>
                  <a:gd name="T22" fmla="*/ 85 w 113"/>
                  <a:gd name="T23" fmla="*/ 7 h 54"/>
                  <a:gd name="T24" fmla="*/ 94 w 113"/>
                  <a:gd name="T25" fmla="*/ 4 h 54"/>
                  <a:gd name="T26" fmla="*/ 102 w 113"/>
                  <a:gd name="T27" fmla="*/ 2 h 54"/>
                  <a:gd name="T28" fmla="*/ 108 w 113"/>
                  <a:gd name="T29" fmla="*/ 1 h 54"/>
                  <a:gd name="T30" fmla="*/ 113 w 113"/>
                  <a:gd name="T31" fmla="*/ 0 h 54"/>
                  <a:gd name="T32" fmla="*/ 108 w 113"/>
                  <a:gd name="T33" fmla="*/ 1 h 54"/>
                  <a:gd name="T34" fmla="*/ 102 w 113"/>
                  <a:gd name="T35" fmla="*/ 3 h 54"/>
                  <a:gd name="T36" fmla="*/ 94 w 113"/>
                  <a:gd name="T37" fmla="*/ 6 h 54"/>
                  <a:gd name="T38" fmla="*/ 85 w 113"/>
                  <a:gd name="T39" fmla="*/ 9 h 54"/>
                  <a:gd name="T40" fmla="*/ 83 w 113"/>
                  <a:gd name="T41" fmla="*/ 10 h 54"/>
                  <a:gd name="T42" fmla="*/ 81 w 113"/>
                  <a:gd name="T43" fmla="*/ 11 h 54"/>
                  <a:gd name="T44" fmla="*/ 76 w 113"/>
                  <a:gd name="T45" fmla="*/ 14 h 54"/>
                  <a:gd name="T46" fmla="*/ 65 w 113"/>
                  <a:gd name="T47" fmla="*/ 18 h 54"/>
                  <a:gd name="T48" fmla="*/ 55 w 113"/>
                  <a:gd name="T49" fmla="*/ 23 h 54"/>
                  <a:gd name="T50" fmla="*/ 44 w 113"/>
                  <a:gd name="T51" fmla="*/ 29 h 54"/>
                  <a:gd name="T52" fmla="*/ 34 w 113"/>
                  <a:gd name="T53" fmla="*/ 34 h 54"/>
                  <a:gd name="T54" fmla="*/ 25 w 113"/>
                  <a:gd name="T55" fmla="*/ 39 h 54"/>
                  <a:gd name="T56" fmla="*/ 17 w 113"/>
                  <a:gd name="T57" fmla="*/ 44 h 54"/>
                  <a:gd name="T58" fmla="*/ 4 w 113"/>
                  <a:gd name="T59" fmla="*/ 51 h 54"/>
                  <a:gd name="T60" fmla="*/ 0 w 113"/>
                  <a:gd name="T61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13" h="54">
                    <a:moveTo>
                      <a:pt x="0" y="54"/>
                    </a:moveTo>
                    <a:cubicBezTo>
                      <a:pt x="0" y="54"/>
                      <a:pt x="0" y="53"/>
                      <a:pt x="1" y="53"/>
                    </a:cubicBezTo>
                    <a:cubicBezTo>
                      <a:pt x="2" y="52"/>
                      <a:pt x="3" y="51"/>
                      <a:pt x="4" y="50"/>
                    </a:cubicBezTo>
                    <a:cubicBezTo>
                      <a:pt x="7" y="48"/>
                      <a:pt x="11" y="45"/>
                      <a:pt x="16" y="42"/>
                    </a:cubicBezTo>
                    <a:cubicBezTo>
                      <a:pt x="18" y="41"/>
                      <a:pt x="21" y="39"/>
                      <a:pt x="24" y="37"/>
                    </a:cubicBezTo>
                    <a:cubicBezTo>
                      <a:pt x="27" y="35"/>
                      <a:pt x="30" y="34"/>
                      <a:pt x="33" y="32"/>
                    </a:cubicBezTo>
                    <a:cubicBezTo>
                      <a:pt x="36" y="30"/>
                      <a:pt x="40" y="28"/>
                      <a:pt x="43" y="26"/>
                    </a:cubicBezTo>
                    <a:cubicBezTo>
                      <a:pt x="47" y="24"/>
                      <a:pt x="50" y="23"/>
                      <a:pt x="54" y="21"/>
                    </a:cubicBezTo>
                    <a:cubicBezTo>
                      <a:pt x="57" y="19"/>
                      <a:pt x="61" y="17"/>
                      <a:pt x="64" y="16"/>
                    </a:cubicBezTo>
                    <a:cubicBezTo>
                      <a:pt x="66" y="15"/>
                      <a:pt x="68" y="14"/>
                      <a:pt x="70" y="13"/>
                    </a:cubicBezTo>
                    <a:cubicBezTo>
                      <a:pt x="71" y="13"/>
                      <a:pt x="73" y="12"/>
                      <a:pt x="75" y="11"/>
                    </a:cubicBezTo>
                    <a:cubicBezTo>
                      <a:pt x="78" y="10"/>
                      <a:pt x="81" y="8"/>
                      <a:pt x="85" y="7"/>
                    </a:cubicBezTo>
                    <a:cubicBezTo>
                      <a:pt x="88" y="6"/>
                      <a:pt x="91" y="5"/>
                      <a:pt x="94" y="4"/>
                    </a:cubicBezTo>
                    <a:cubicBezTo>
                      <a:pt x="97" y="4"/>
                      <a:pt x="99" y="3"/>
                      <a:pt x="102" y="2"/>
                    </a:cubicBezTo>
                    <a:cubicBezTo>
                      <a:pt x="104" y="2"/>
                      <a:pt x="106" y="1"/>
                      <a:pt x="108" y="1"/>
                    </a:cubicBezTo>
                    <a:cubicBezTo>
                      <a:pt x="111" y="0"/>
                      <a:pt x="113" y="0"/>
                      <a:pt x="113" y="0"/>
                    </a:cubicBezTo>
                    <a:cubicBezTo>
                      <a:pt x="113" y="0"/>
                      <a:pt x="111" y="0"/>
                      <a:pt x="108" y="1"/>
                    </a:cubicBezTo>
                    <a:cubicBezTo>
                      <a:pt x="106" y="2"/>
                      <a:pt x="104" y="2"/>
                      <a:pt x="102" y="3"/>
                    </a:cubicBezTo>
                    <a:cubicBezTo>
                      <a:pt x="100" y="4"/>
                      <a:pt x="97" y="5"/>
                      <a:pt x="94" y="6"/>
                    </a:cubicBezTo>
                    <a:cubicBezTo>
                      <a:pt x="92" y="7"/>
                      <a:pt x="89" y="8"/>
                      <a:pt x="85" y="9"/>
                    </a:cubicBezTo>
                    <a:cubicBezTo>
                      <a:pt x="85" y="10"/>
                      <a:pt x="84" y="10"/>
                      <a:pt x="83" y="10"/>
                    </a:cubicBezTo>
                    <a:cubicBezTo>
                      <a:pt x="82" y="11"/>
                      <a:pt x="82" y="11"/>
                      <a:pt x="81" y="11"/>
                    </a:cubicBezTo>
                    <a:cubicBezTo>
                      <a:pt x="79" y="12"/>
                      <a:pt x="77" y="13"/>
                      <a:pt x="76" y="14"/>
                    </a:cubicBezTo>
                    <a:cubicBezTo>
                      <a:pt x="72" y="15"/>
                      <a:pt x="69" y="17"/>
                      <a:pt x="65" y="18"/>
                    </a:cubicBezTo>
                    <a:cubicBezTo>
                      <a:pt x="62" y="20"/>
                      <a:pt x="58" y="22"/>
                      <a:pt x="55" y="23"/>
                    </a:cubicBezTo>
                    <a:cubicBezTo>
                      <a:pt x="51" y="25"/>
                      <a:pt x="48" y="27"/>
                      <a:pt x="44" y="29"/>
                    </a:cubicBezTo>
                    <a:cubicBezTo>
                      <a:pt x="41" y="30"/>
                      <a:pt x="38" y="32"/>
                      <a:pt x="34" y="34"/>
                    </a:cubicBezTo>
                    <a:cubicBezTo>
                      <a:pt x="31" y="36"/>
                      <a:pt x="28" y="37"/>
                      <a:pt x="25" y="39"/>
                    </a:cubicBezTo>
                    <a:cubicBezTo>
                      <a:pt x="22" y="41"/>
                      <a:pt x="19" y="42"/>
                      <a:pt x="17" y="44"/>
                    </a:cubicBezTo>
                    <a:cubicBezTo>
                      <a:pt x="12" y="47"/>
                      <a:pt x="7" y="49"/>
                      <a:pt x="4" y="51"/>
                    </a:cubicBezTo>
                    <a:cubicBezTo>
                      <a:pt x="2" y="53"/>
                      <a:pt x="0" y="54"/>
                      <a:pt x="0" y="54"/>
                    </a:cubicBezTo>
                    <a:close/>
                  </a:path>
                </a:pathLst>
              </a:custGeom>
              <a:solidFill>
                <a:srgbClr val="C3D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8" name="Freeform 890"/>
              <p:cNvSpPr/>
              <p:nvPr/>
            </p:nvSpPr>
            <p:spPr bwMode="auto">
              <a:xfrm>
                <a:off x="2286001" y="420687"/>
                <a:ext cx="93663" cy="20638"/>
              </a:xfrm>
              <a:custGeom>
                <a:avLst/>
                <a:gdLst>
                  <a:gd name="T0" fmla="*/ 0 w 59"/>
                  <a:gd name="T1" fmla="*/ 0 h 13"/>
                  <a:gd name="T2" fmla="*/ 59 w 59"/>
                  <a:gd name="T3" fmla="*/ 13 h 13"/>
                  <a:gd name="T4" fmla="*/ 0 w 59"/>
                  <a:gd name="T5" fmla="*/ 5 h 13"/>
                  <a:gd name="T6" fmla="*/ 0 w 59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3">
                    <a:moveTo>
                      <a:pt x="0" y="0"/>
                    </a:moveTo>
                    <a:lnTo>
                      <a:pt x="59" y="13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3D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9" name="Freeform 891"/>
              <p:cNvSpPr/>
              <p:nvPr/>
            </p:nvSpPr>
            <p:spPr bwMode="auto">
              <a:xfrm>
                <a:off x="2359026" y="377825"/>
                <a:ext cx="193675" cy="42863"/>
              </a:xfrm>
              <a:custGeom>
                <a:avLst/>
                <a:gdLst>
                  <a:gd name="T0" fmla="*/ 0 w 122"/>
                  <a:gd name="T1" fmla="*/ 0 h 27"/>
                  <a:gd name="T2" fmla="*/ 122 w 122"/>
                  <a:gd name="T3" fmla="*/ 27 h 27"/>
                  <a:gd name="T4" fmla="*/ 0 w 122"/>
                  <a:gd name="T5" fmla="*/ 5 h 27"/>
                  <a:gd name="T6" fmla="*/ 0 w 122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2" h="27">
                    <a:moveTo>
                      <a:pt x="0" y="0"/>
                    </a:moveTo>
                    <a:lnTo>
                      <a:pt x="122" y="27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3D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0" name="Freeform 892"/>
              <p:cNvSpPr/>
              <p:nvPr/>
            </p:nvSpPr>
            <p:spPr bwMode="auto">
              <a:xfrm>
                <a:off x="2455864" y="334962"/>
                <a:ext cx="200025" cy="25400"/>
              </a:xfrm>
              <a:custGeom>
                <a:avLst/>
                <a:gdLst>
                  <a:gd name="T0" fmla="*/ 0 w 126"/>
                  <a:gd name="T1" fmla="*/ 0 h 16"/>
                  <a:gd name="T2" fmla="*/ 126 w 126"/>
                  <a:gd name="T3" fmla="*/ 16 h 16"/>
                  <a:gd name="T4" fmla="*/ 0 w 126"/>
                  <a:gd name="T5" fmla="*/ 3 h 16"/>
                  <a:gd name="T6" fmla="*/ 0 w 126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6" h="16">
                    <a:moveTo>
                      <a:pt x="0" y="0"/>
                    </a:moveTo>
                    <a:lnTo>
                      <a:pt x="126" y="16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3D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1" name="Freeform 893"/>
              <p:cNvSpPr/>
              <p:nvPr/>
            </p:nvSpPr>
            <p:spPr bwMode="auto">
              <a:xfrm>
                <a:off x="2562226" y="288925"/>
                <a:ext cx="122238" cy="25400"/>
              </a:xfrm>
              <a:custGeom>
                <a:avLst/>
                <a:gdLst>
                  <a:gd name="T0" fmla="*/ 0 w 77"/>
                  <a:gd name="T1" fmla="*/ 0 h 16"/>
                  <a:gd name="T2" fmla="*/ 77 w 77"/>
                  <a:gd name="T3" fmla="*/ 16 h 16"/>
                  <a:gd name="T4" fmla="*/ 0 w 77"/>
                  <a:gd name="T5" fmla="*/ 3 h 16"/>
                  <a:gd name="T6" fmla="*/ 0 w 77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7" h="16">
                    <a:moveTo>
                      <a:pt x="0" y="0"/>
                    </a:moveTo>
                    <a:lnTo>
                      <a:pt x="77" y="16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3D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2" name="Freeform 894"/>
              <p:cNvSpPr/>
              <p:nvPr/>
            </p:nvSpPr>
            <p:spPr bwMode="auto">
              <a:xfrm>
                <a:off x="2235201" y="373062"/>
                <a:ext cx="34925" cy="76200"/>
              </a:xfrm>
              <a:custGeom>
                <a:avLst/>
                <a:gdLst>
                  <a:gd name="T0" fmla="*/ 0 w 8"/>
                  <a:gd name="T1" fmla="*/ 17 h 18"/>
                  <a:gd name="T2" fmla="*/ 4 w 8"/>
                  <a:gd name="T3" fmla="*/ 9 h 18"/>
                  <a:gd name="T4" fmla="*/ 7 w 8"/>
                  <a:gd name="T5" fmla="*/ 3 h 18"/>
                  <a:gd name="T6" fmla="*/ 8 w 8"/>
                  <a:gd name="T7" fmla="*/ 1 h 18"/>
                  <a:gd name="T8" fmla="*/ 8 w 8"/>
                  <a:gd name="T9" fmla="*/ 0 h 18"/>
                  <a:gd name="T10" fmla="*/ 8 w 8"/>
                  <a:gd name="T11" fmla="*/ 1 h 18"/>
                  <a:gd name="T12" fmla="*/ 7 w 8"/>
                  <a:gd name="T13" fmla="*/ 3 h 18"/>
                  <a:gd name="T14" fmla="*/ 5 w 8"/>
                  <a:gd name="T15" fmla="*/ 9 h 18"/>
                  <a:gd name="T16" fmla="*/ 1 w 8"/>
                  <a:gd name="T17" fmla="*/ 18 h 18"/>
                  <a:gd name="T18" fmla="*/ 0 w 8"/>
                  <a:gd name="T19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8">
                    <a:moveTo>
                      <a:pt x="0" y="17"/>
                    </a:moveTo>
                    <a:cubicBezTo>
                      <a:pt x="0" y="17"/>
                      <a:pt x="2" y="13"/>
                      <a:pt x="4" y="9"/>
                    </a:cubicBezTo>
                    <a:cubicBezTo>
                      <a:pt x="6" y="7"/>
                      <a:pt x="7" y="5"/>
                      <a:pt x="7" y="3"/>
                    </a:cubicBezTo>
                    <a:cubicBezTo>
                      <a:pt x="8" y="2"/>
                      <a:pt x="8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1"/>
                    </a:cubicBezTo>
                    <a:cubicBezTo>
                      <a:pt x="8" y="1"/>
                      <a:pt x="8" y="2"/>
                      <a:pt x="7" y="3"/>
                    </a:cubicBezTo>
                    <a:cubicBezTo>
                      <a:pt x="7" y="5"/>
                      <a:pt x="6" y="7"/>
                      <a:pt x="5" y="9"/>
                    </a:cubicBezTo>
                    <a:cubicBezTo>
                      <a:pt x="3" y="14"/>
                      <a:pt x="1" y="18"/>
                      <a:pt x="1" y="18"/>
                    </a:cubicBez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C3D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3" name="Freeform 895"/>
              <p:cNvSpPr/>
              <p:nvPr/>
            </p:nvSpPr>
            <p:spPr bwMode="auto">
              <a:xfrm>
                <a:off x="2316164" y="284162"/>
                <a:ext cx="38100" cy="119063"/>
              </a:xfrm>
              <a:custGeom>
                <a:avLst/>
                <a:gdLst>
                  <a:gd name="T0" fmla="*/ 0 w 24"/>
                  <a:gd name="T1" fmla="*/ 75 h 75"/>
                  <a:gd name="T2" fmla="*/ 24 w 24"/>
                  <a:gd name="T3" fmla="*/ 0 h 75"/>
                  <a:gd name="T4" fmla="*/ 3 w 24"/>
                  <a:gd name="T5" fmla="*/ 75 h 75"/>
                  <a:gd name="T6" fmla="*/ 0 w 24"/>
                  <a:gd name="T7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75">
                    <a:moveTo>
                      <a:pt x="0" y="75"/>
                    </a:moveTo>
                    <a:lnTo>
                      <a:pt x="24" y="0"/>
                    </a:lnTo>
                    <a:lnTo>
                      <a:pt x="3" y="75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rgbClr val="C3D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4" name="Freeform 896"/>
              <p:cNvSpPr/>
              <p:nvPr/>
            </p:nvSpPr>
            <p:spPr bwMode="auto">
              <a:xfrm>
                <a:off x="2405064" y="242887"/>
                <a:ext cx="30163" cy="114300"/>
              </a:xfrm>
              <a:custGeom>
                <a:avLst/>
                <a:gdLst>
                  <a:gd name="T0" fmla="*/ 0 w 7"/>
                  <a:gd name="T1" fmla="*/ 26 h 27"/>
                  <a:gd name="T2" fmla="*/ 2 w 7"/>
                  <a:gd name="T3" fmla="*/ 23 h 27"/>
                  <a:gd name="T4" fmla="*/ 5 w 7"/>
                  <a:gd name="T5" fmla="*/ 14 h 27"/>
                  <a:gd name="T6" fmla="*/ 6 w 7"/>
                  <a:gd name="T7" fmla="*/ 4 h 27"/>
                  <a:gd name="T8" fmla="*/ 7 w 7"/>
                  <a:gd name="T9" fmla="*/ 0 h 27"/>
                  <a:gd name="T10" fmla="*/ 7 w 7"/>
                  <a:gd name="T11" fmla="*/ 4 h 27"/>
                  <a:gd name="T12" fmla="*/ 5 w 7"/>
                  <a:gd name="T13" fmla="*/ 14 h 27"/>
                  <a:gd name="T14" fmla="*/ 3 w 7"/>
                  <a:gd name="T15" fmla="*/ 23 h 27"/>
                  <a:gd name="T16" fmla="*/ 1 w 7"/>
                  <a:gd name="T17" fmla="*/ 27 h 27"/>
                  <a:gd name="T18" fmla="*/ 0 w 7"/>
                  <a:gd name="T19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27">
                    <a:moveTo>
                      <a:pt x="0" y="26"/>
                    </a:moveTo>
                    <a:cubicBezTo>
                      <a:pt x="0" y="26"/>
                      <a:pt x="1" y="25"/>
                      <a:pt x="2" y="23"/>
                    </a:cubicBezTo>
                    <a:cubicBezTo>
                      <a:pt x="3" y="20"/>
                      <a:pt x="4" y="17"/>
                      <a:pt x="5" y="14"/>
                    </a:cubicBezTo>
                    <a:cubicBezTo>
                      <a:pt x="5" y="10"/>
                      <a:pt x="6" y="7"/>
                      <a:pt x="6" y="4"/>
                    </a:cubicBezTo>
                    <a:cubicBezTo>
                      <a:pt x="7" y="2"/>
                      <a:pt x="7" y="0"/>
                      <a:pt x="7" y="0"/>
                    </a:cubicBezTo>
                    <a:cubicBezTo>
                      <a:pt x="7" y="0"/>
                      <a:pt x="7" y="2"/>
                      <a:pt x="7" y="4"/>
                    </a:cubicBezTo>
                    <a:cubicBezTo>
                      <a:pt x="6" y="7"/>
                      <a:pt x="6" y="10"/>
                      <a:pt x="5" y="14"/>
                    </a:cubicBezTo>
                    <a:cubicBezTo>
                      <a:pt x="5" y="17"/>
                      <a:pt x="4" y="21"/>
                      <a:pt x="3" y="23"/>
                    </a:cubicBezTo>
                    <a:cubicBezTo>
                      <a:pt x="2" y="25"/>
                      <a:pt x="1" y="27"/>
                      <a:pt x="1" y="27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C3D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5" name="Freeform 897"/>
              <p:cNvSpPr/>
              <p:nvPr/>
            </p:nvSpPr>
            <p:spPr bwMode="auto">
              <a:xfrm>
                <a:off x="2501901" y="212725"/>
                <a:ext cx="22225" cy="96838"/>
              </a:xfrm>
              <a:custGeom>
                <a:avLst/>
                <a:gdLst>
                  <a:gd name="T0" fmla="*/ 0 w 14"/>
                  <a:gd name="T1" fmla="*/ 61 h 61"/>
                  <a:gd name="T2" fmla="*/ 14 w 14"/>
                  <a:gd name="T3" fmla="*/ 0 h 61"/>
                  <a:gd name="T4" fmla="*/ 6 w 14"/>
                  <a:gd name="T5" fmla="*/ 61 h 61"/>
                  <a:gd name="T6" fmla="*/ 0 w 14"/>
                  <a:gd name="T7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61">
                    <a:moveTo>
                      <a:pt x="0" y="61"/>
                    </a:moveTo>
                    <a:lnTo>
                      <a:pt x="14" y="0"/>
                    </a:lnTo>
                    <a:lnTo>
                      <a:pt x="6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C3D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6" name="Freeform 898"/>
              <p:cNvSpPr/>
              <p:nvPr/>
            </p:nvSpPr>
            <p:spPr bwMode="auto">
              <a:xfrm>
                <a:off x="2590801" y="225425"/>
                <a:ext cx="9525" cy="55563"/>
              </a:xfrm>
              <a:custGeom>
                <a:avLst/>
                <a:gdLst>
                  <a:gd name="T0" fmla="*/ 0 w 2"/>
                  <a:gd name="T1" fmla="*/ 13 h 13"/>
                  <a:gd name="T2" fmla="*/ 1 w 2"/>
                  <a:gd name="T3" fmla="*/ 11 h 13"/>
                  <a:gd name="T4" fmla="*/ 1 w 2"/>
                  <a:gd name="T5" fmla="*/ 6 h 13"/>
                  <a:gd name="T6" fmla="*/ 1 w 2"/>
                  <a:gd name="T7" fmla="*/ 2 h 13"/>
                  <a:gd name="T8" fmla="*/ 1 w 2"/>
                  <a:gd name="T9" fmla="*/ 0 h 13"/>
                  <a:gd name="T10" fmla="*/ 1 w 2"/>
                  <a:gd name="T11" fmla="*/ 2 h 13"/>
                  <a:gd name="T12" fmla="*/ 2 w 2"/>
                  <a:gd name="T13" fmla="*/ 6 h 13"/>
                  <a:gd name="T14" fmla="*/ 2 w 2"/>
                  <a:gd name="T15" fmla="*/ 11 h 13"/>
                  <a:gd name="T16" fmla="*/ 2 w 2"/>
                  <a:gd name="T17" fmla="*/ 13 h 13"/>
                  <a:gd name="T18" fmla="*/ 0 w 2"/>
                  <a:gd name="T1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3">
                    <a:moveTo>
                      <a:pt x="0" y="13"/>
                    </a:moveTo>
                    <a:cubicBezTo>
                      <a:pt x="0" y="13"/>
                      <a:pt x="0" y="12"/>
                      <a:pt x="1" y="11"/>
                    </a:cubicBezTo>
                    <a:cubicBezTo>
                      <a:pt x="1" y="10"/>
                      <a:pt x="1" y="8"/>
                      <a:pt x="1" y="6"/>
                    </a:cubicBezTo>
                    <a:cubicBezTo>
                      <a:pt x="1" y="5"/>
                      <a:pt x="1" y="3"/>
                      <a:pt x="1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2"/>
                    </a:cubicBezTo>
                    <a:cubicBezTo>
                      <a:pt x="2" y="3"/>
                      <a:pt x="2" y="5"/>
                      <a:pt x="2" y="6"/>
                    </a:cubicBezTo>
                    <a:cubicBezTo>
                      <a:pt x="2" y="8"/>
                      <a:pt x="2" y="10"/>
                      <a:pt x="2" y="11"/>
                    </a:cubicBezTo>
                    <a:cubicBezTo>
                      <a:pt x="2" y="12"/>
                      <a:pt x="2" y="13"/>
                      <a:pt x="2" y="13"/>
                    </a:cubicBez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C3D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7" name="Freeform 899"/>
              <p:cNvSpPr/>
              <p:nvPr/>
            </p:nvSpPr>
            <p:spPr bwMode="auto">
              <a:xfrm>
                <a:off x="1828801" y="768350"/>
                <a:ext cx="423863" cy="487363"/>
              </a:xfrm>
              <a:custGeom>
                <a:avLst/>
                <a:gdLst>
                  <a:gd name="T0" fmla="*/ 100 w 100"/>
                  <a:gd name="T1" fmla="*/ 0 h 115"/>
                  <a:gd name="T2" fmla="*/ 43 w 100"/>
                  <a:gd name="T3" fmla="*/ 85 h 115"/>
                  <a:gd name="T4" fmla="*/ 100 w 100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0" h="115">
                    <a:moveTo>
                      <a:pt x="100" y="0"/>
                    </a:moveTo>
                    <a:cubicBezTo>
                      <a:pt x="100" y="0"/>
                      <a:pt x="0" y="41"/>
                      <a:pt x="43" y="85"/>
                    </a:cubicBezTo>
                    <a:cubicBezTo>
                      <a:pt x="73" y="115"/>
                      <a:pt x="100" y="0"/>
                      <a:pt x="100" y="0"/>
                    </a:cubicBezTo>
                    <a:close/>
                  </a:path>
                </a:pathLst>
              </a:custGeom>
              <a:solidFill>
                <a:srgbClr val="9EBE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8" name="Freeform 900"/>
              <p:cNvSpPr/>
              <p:nvPr/>
            </p:nvSpPr>
            <p:spPr bwMode="auto">
              <a:xfrm>
                <a:off x="2011364" y="776287"/>
                <a:ext cx="233363" cy="314325"/>
              </a:xfrm>
              <a:custGeom>
                <a:avLst/>
                <a:gdLst>
                  <a:gd name="T0" fmla="*/ 55 w 55"/>
                  <a:gd name="T1" fmla="*/ 0 h 74"/>
                  <a:gd name="T2" fmla="*/ 54 w 55"/>
                  <a:gd name="T3" fmla="*/ 1 h 74"/>
                  <a:gd name="T4" fmla="*/ 52 w 55"/>
                  <a:gd name="T5" fmla="*/ 3 h 74"/>
                  <a:gd name="T6" fmla="*/ 44 w 55"/>
                  <a:gd name="T7" fmla="*/ 10 h 74"/>
                  <a:gd name="T8" fmla="*/ 40 w 55"/>
                  <a:gd name="T9" fmla="*/ 15 h 74"/>
                  <a:gd name="T10" fmla="*/ 34 w 55"/>
                  <a:gd name="T11" fmla="*/ 21 h 74"/>
                  <a:gd name="T12" fmla="*/ 29 w 55"/>
                  <a:gd name="T13" fmla="*/ 28 h 74"/>
                  <a:gd name="T14" fmla="*/ 24 w 55"/>
                  <a:gd name="T15" fmla="*/ 34 h 74"/>
                  <a:gd name="T16" fmla="*/ 19 w 55"/>
                  <a:gd name="T17" fmla="*/ 41 h 74"/>
                  <a:gd name="T18" fmla="*/ 16 w 55"/>
                  <a:gd name="T19" fmla="*/ 45 h 74"/>
                  <a:gd name="T20" fmla="*/ 14 w 55"/>
                  <a:gd name="T21" fmla="*/ 48 h 74"/>
                  <a:gd name="T22" fmla="*/ 10 w 55"/>
                  <a:gd name="T23" fmla="*/ 55 h 74"/>
                  <a:gd name="T24" fmla="*/ 6 w 55"/>
                  <a:gd name="T25" fmla="*/ 61 h 74"/>
                  <a:gd name="T26" fmla="*/ 4 w 55"/>
                  <a:gd name="T27" fmla="*/ 66 h 74"/>
                  <a:gd name="T28" fmla="*/ 2 w 55"/>
                  <a:gd name="T29" fmla="*/ 70 h 74"/>
                  <a:gd name="T30" fmla="*/ 0 w 55"/>
                  <a:gd name="T31" fmla="*/ 74 h 74"/>
                  <a:gd name="T32" fmla="*/ 2 w 55"/>
                  <a:gd name="T33" fmla="*/ 71 h 74"/>
                  <a:gd name="T34" fmla="*/ 4 w 55"/>
                  <a:gd name="T35" fmla="*/ 67 h 74"/>
                  <a:gd name="T36" fmla="*/ 7 w 55"/>
                  <a:gd name="T37" fmla="*/ 62 h 74"/>
                  <a:gd name="T38" fmla="*/ 11 w 55"/>
                  <a:gd name="T39" fmla="*/ 56 h 74"/>
                  <a:gd name="T40" fmla="*/ 12 w 55"/>
                  <a:gd name="T41" fmla="*/ 54 h 74"/>
                  <a:gd name="T42" fmla="*/ 13 w 55"/>
                  <a:gd name="T43" fmla="*/ 53 h 74"/>
                  <a:gd name="T44" fmla="*/ 16 w 55"/>
                  <a:gd name="T45" fmla="*/ 49 h 74"/>
                  <a:gd name="T46" fmla="*/ 20 w 55"/>
                  <a:gd name="T47" fmla="*/ 43 h 74"/>
                  <a:gd name="T48" fmla="*/ 25 w 55"/>
                  <a:gd name="T49" fmla="*/ 36 h 74"/>
                  <a:gd name="T50" fmla="*/ 31 w 55"/>
                  <a:gd name="T51" fmla="*/ 29 h 74"/>
                  <a:gd name="T52" fmla="*/ 36 w 55"/>
                  <a:gd name="T53" fmla="*/ 23 h 74"/>
                  <a:gd name="T54" fmla="*/ 41 w 55"/>
                  <a:gd name="T55" fmla="*/ 17 h 74"/>
                  <a:gd name="T56" fmla="*/ 45 w 55"/>
                  <a:gd name="T57" fmla="*/ 11 h 74"/>
                  <a:gd name="T58" fmla="*/ 52 w 55"/>
                  <a:gd name="T59" fmla="*/ 3 h 74"/>
                  <a:gd name="T60" fmla="*/ 55 w 55"/>
                  <a:gd name="T61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74">
                    <a:moveTo>
                      <a:pt x="55" y="0"/>
                    </a:moveTo>
                    <a:cubicBezTo>
                      <a:pt x="55" y="0"/>
                      <a:pt x="55" y="1"/>
                      <a:pt x="54" y="1"/>
                    </a:cubicBezTo>
                    <a:cubicBezTo>
                      <a:pt x="54" y="2"/>
                      <a:pt x="53" y="2"/>
                      <a:pt x="52" y="3"/>
                    </a:cubicBezTo>
                    <a:cubicBezTo>
                      <a:pt x="50" y="5"/>
                      <a:pt x="48" y="7"/>
                      <a:pt x="44" y="10"/>
                    </a:cubicBezTo>
                    <a:cubicBezTo>
                      <a:pt x="43" y="12"/>
                      <a:pt x="41" y="14"/>
                      <a:pt x="40" y="15"/>
                    </a:cubicBezTo>
                    <a:cubicBezTo>
                      <a:pt x="38" y="17"/>
                      <a:pt x="36" y="19"/>
                      <a:pt x="34" y="21"/>
                    </a:cubicBezTo>
                    <a:cubicBezTo>
                      <a:pt x="33" y="23"/>
                      <a:pt x="31" y="25"/>
                      <a:pt x="29" y="28"/>
                    </a:cubicBezTo>
                    <a:cubicBezTo>
                      <a:pt x="27" y="30"/>
                      <a:pt x="26" y="32"/>
                      <a:pt x="24" y="34"/>
                    </a:cubicBezTo>
                    <a:cubicBezTo>
                      <a:pt x="22" y="37"/>
                      <a:pt x="20" y="39"/>
                      <a:pt x="19" y="41"/>
                    </a:cubicBezTo>
                    <a:cubicBezTo>
                      <a:pt x="18" y="43"/>
                      <a:pt x="17" y="44"/>
                      <a:pt x="16" y="45"/>
                    </a:cubicBezTo>
                    <a:cubicBezTo>
                      <a:pt x="15" y="46"/>
                      <a:pt x="15" y="47"/>
                      <a:pt x="14" y="48"/>
                    </a:cubicBezTo>
                    <a:cubicBezTo>
                      <a:pt x="12" y="51"/>
                      <a:pt x="11" y="53"/>
                      <a:pt x="10" y="55"/>
                    </a:cubicBezTo>
                    <a:cubicBezTo>
                      <a:pt x="9" y="57"/>
                      <a:pt x="7" y="59"/>
                      <a:pt x="6" y="61"/>
                    </a:cubicBezTo>
                    <a:cubicBezTo>
                      <a:pt x="5" y="63"/>
                      <a:pt x="4" y="65"/>
                      <a:pt x="4" y="66"/>
                    </a:cubicBezTo>
                    <a:cubicBezTo>
                      <a:pt x="3" y="68"/>
                      <a:pt x="2" y="69"/>
                      <a:pt x="2" y="70"/>
                    </a:cubicBezTo>
                    <a:cubicBezTo>
                      <a:pt x="1" y="73"/>
                      <a:pt x="0" y="74"/>
                      <a:pt x="0" y="74"/>
                    </a:cubicBezTo>
                    <a:cubicBezTo>
                      <a:pt x="0" y="74"/>
                      <a:pt x="1" y="73"/>
                      <a:pt x="2" y="71"/>
                    </a:cubicBezTo>
                    <a:cubicBezTo>
                      <a:pt x="3" y="69"/>
                      <a:pt x="3" y="68"/>
                      <a:pt x="4" y="67"/>
                    </a:cubicBezTo>
                    <a:cubicBezTo>
                      <a:pt x="5" y="65"/>
                      <a:pt x="6" y="63"/>
                      <a:pt x="7" y="62"/>
                    </a:cubicBezTo>
                    <a:cubicBezTo>
                      <a:pt x="9" y="60"/>
                      <a:pt x="10" y="58"/>
                      <a:pt x="11" y="56"/>
                    </a:cubicBezTo>
                    <a:cubicBezTo>
                      <a:pt x="12" y="55"/>
                      <a:pt x="12" y="55"/>
                      <a:pt x="12" y="54"/>
                    </a:cubicBezTo>
                    <a:cubicBezTo>
                      <a:pt x="13" y="54"/>
                      <a:pt x="13" y="53"/>
                      <a:pt x="13" y="53"/>
                    </a:cubicBezTo>
                    <a:cubicBezTo>
                      <a:pt x="14" y="52"/>
                      <a:pt x="15" y="50"/>
                      <a:pt x="16" y="49"/>
                    </a:cubicBezTo>
                    <a:cubicBezTo>
                      <a:pt x="17" y="47"/>
                      <a:pt x="19" y="45"/>
                      <a:pt x="20" y="43"/>
                    </a:cubicBezTo>
                    <a:cubicBezTo>
                      <a:pt x="22" y="40"/>
                      <a:pt x="24" y="38"/>
                      <a:pt x="25" y="36"/>
                    </a:cubicBezTo>
                    <a:cubicBezTo>
                      <a:pt x="27" y="33"/>
                      <a:pt x="29" y="31"/>
                      <a:pt x="31" y="29"/>
                    </a:cubicBezTo>
                    <a:cubicBezTo>
                      <a:pt x="33" y="27"/>
                      <a:pt x="34" y="25"/>
                      <a:pt x="36" y="23"/>
                    </a:cubicBezTo>
                    <a:cubicBezTo>
                      <a:pt x="38" y="20"/>
                      <a:pt x="39" y="18"/>
                      <a:pt x="41" y="17"/>
                    </a:cubicBezTo>
                    <a:cubicBezTo>
                      <a:pt x="42" y="15"/>
                      <a:pt x="44" y="13"/>
                      <a:pt x="45" y="11"/>
                    </a:cubicBezTo>
                    <a:cubicBezTo>
                      <a:pt x="48" y="8"/>
                      <a:pt x="51" y="5"/>
                      <a:pt x="52" y="3"/>
                    </a:cubicBezTo>
                    <a:cubicBezTo>
                      <a:pt x="54" y="1"/>
                      <a:pt x="55" y="0"/>
                      <a:pt x="55" y="0"/>
                    </a:cubicBezTo>
                    <a:close/>
                  </a:path>
                </a:pathLst>
              </a:custGeom>
              <a:solidFill>
                <a:srgbClr val="C3D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9" name="Freeform 901"/>
              <p:cNvSpPr/>
              <p:nvPr/>
            </p:nvSpPr>
            <p:spPr bwMode="auto">
              <a:xfrm>
                <a:off x="2176464" y="852487"/>
                <a:ext cx="3175" cy="71438"/>
              </a:xfrm>
              <a:custGeom>
                <a:avLst/>
                <a:gdLst>
                  <a:gd name="T0" fmla="*/ 0 w 2"/>
                  <a:gd name="T1" fmla="*/ 0 h 45"/>
                  <a:gd name="T2" fmla="*/ 0 w 2"/>
                  <a:gd name="T3" fmla="*/ 45 h 45"/>
                  <a:gd name="T4" fmla="*/ 2 w 2"/>
                  <a:gd name="T5" fmla="*/ 0 h 45"/>
                  <a:gd name="T6" fmla="*/ 0 w 2"/>
                  <a:gd name="T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5">
                    <a:moveTo>
                      <a:pt x="0" y="0"/>
                    </a:moveTo>
                    <a:lnTo>
                      <a:pt x="0" y="45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3D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0" name="Freeform 902"/>
              <p:cNvSpPr/>
              <p:nvPr/>
            </p:nvSpPr>
            <p:spPr bwMode="auto">
              <a:xfrm>
                <a:off x="2133601" y="898525"/>
                <a:ext cx="4763" cy="149225"/>
              </a:xfrm>
              <a:custGeom>
                <a:avLst/>
                <a:gdLst>
                  <a:gd name="T0" fmla="*/ 0 w 3"/>
                  <a:gd name="T1" fmla="*/ 0 h 94"/>
                  <a:gd name="T2" fmla="*/ 3 w 3"/>
                  <a:gd name="T3" fmla="*/ 94 h 94"/>
                  <a:gd name="T4" fmla="*/ 3 w 3"/>
                  <a:gd name="T5" fmla="*/ 0 h 94"/>
                  <a:gd name="T6" fmla="*/ 0 w 3"/>
                  <a:gd name="T7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94">
                    <a:moveTo>
                      <a:pt x="0" y="0"/>
                    </a:moveTo>
                    <a:lnTo>
                      <a:pt x="3" y="94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3D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1" name="Freeform 903"/>
              <p:cNvSpPr/>
              <p:nvPr/>
            </p:nvSpPr>
            <p:spPr bwMode="auto">
              <a:xfrm>
                <a:off x="2078039" y="962025"/>
                <a:ext cx="12700" cy="149225"/>
              </a:xfrm>
              <a:custGeom>
                <a:avLst/>
                <a:gdLst>
                  <a:gd name="T0" fmla="*/ 6 w 8"/>
                  <a:gd name="T1" fmla="*/ 0 h 94"/>
                  <a:gd name="T2" fmla="*/ 0 w 8"/>
                  <a:gd name="T3" fmla="*/ 94 h 94"/>
                  <a:gd name="T4" fmla="*/ 8 w 8"/>
                  <a:gd name="T5" fmla="*/ 0 h 94"/>
                  <a:gd name="T6" fmla="*/ 6 w 8"/>
                  <a:gd name="T7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94">
                    <a:moveTo>
                      <a:pt x="6" y="0"/>
                    </a:moveTo>
                    <a:lnTo>
                      <a:pt x="0" y="94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3D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2" name="Freeform 904"/>
              <p:cNvSpPr/>
              <p:nvPr/>
            </p:nvSpPr>
            <p:spPr bwMode="auto">
              <a:xfrm>
                <a:off x="2039939" y="1035050"/>
                <a:ext cx="4763" cy="93663"/>
              </a:xfrm>
              <a:custGeom>
                <a:avLst/>
                <a:gdLst>
                  <a:gd name="T0" fmla="*/ 0 w 3"/>
                  <a:gd name="T1" fmla="*/ 0 h 59"/>
                  <a:gd name="T2" fmla="*/ 0 w 3"/>
                  <a:gd name="T3" fmla="*/ 59 h 59"/>
                  <a:gd name="T4" fmla="*/ 3 w 3"/>
                  <a:gd name="T5" fmla="*/ 0 h 59"/>
                  <a:gd name="T6" fmla="*/ 0 w 3"/>
                  <a:gd name="T7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59">
                    <a:moveTo>
                      <a:pt x="0" y="0"/>
                    </a:moveTo>
                    <a:lnTo>
                      <a:pt x="0" y="59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3D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3" name="Freeform 905"/>
              <p:cNvSpPr/>
              <p:nvPr/>
            </p:nvSpPr>
            <p:spPr bwMode="auto">
              <a:xfrm>
                <a:off x="2141539" y="819150"/>
                <a:ext cx="60325" cy="15875"/>
              </a:xfrm>
              <a:custGeom>
                <a:avLst/>
                <a:gdLst>
                  <a:gd name="T0" fmla="*/ 14 w 14"/>
                  <a:gd name="T1" fmla="*/ 0 h 4"/>
                  <a:gd name="T2" fmla="*/ 7 w 14"/>
                  <a:gd name="T3" fmla="*/ 2 h 4"/>
                  <a:gd name="T4" fmla="*/ 2 w 14"/>
                  <a:gd name="T5" fmla="*/ 4 h 4"/>
                  <a:gd name="T6" fmla="*/ 0 w 14"/>
                  <a:gd name="T7" fmla="*/ 4 h 4"/>
                  <a:gd name="T8" fmla="*/ 0 w 14"/>
                  <a:gd name="T9" fmla="*/ 4 h 4"/>
                  <a:gd name="T10" fmla="*/ 0 w 14"/>
                  <a:gd name="T11" fmla="*/ 4 h 4"/>
                  <a:gd name="T12" fmla="*/ 2 w 14"/>
                  <a:gd name="T13" fmla="*/ 4 h 4"/>
                  <a:gd name="T14" fmla="*/ 7 w 14"/>
                  <a:gd name="T15" fmla="*/ 3 h 4"/>
                  <a:gd name="T16" fmla="*/ 14 w 14"/>
                  <a:gd name="T17" fmla="*/ 1 h 4"/>
                  <a:gd name="T18" fmla="*/ 14 w 14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4">
                    <a:moveTo>
                      <a:pt x="14" y="0"/>
                    </a:moveTo>
                    <a:cubicBezTo>
                      <a:pt x="14" y="0"/>
                      <a:pt x="10" y="1"/>
                      <a:pt x="7" y="2"/>
                    </a:cubicBezTo>
                    <a:cubicBezTo>
                      <a:pt x="5" y="3"/>
                      <a:pt x="3" y="3"/>
                      <a:pt x="2" y="4"/>
                    </a:cubicBezTo>
                    <a:cubicBezTo>
                      <a:pt x="1" y="4"/>
                      <a:pt x="1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3" y="4"/>
                      <a:pt x="5" y="3"/>
                      <a:pt x="7" y="3"/>
                    </a:cubicBezTo>
                    <a:cubicBezTo>
                      <a:pt x="11" y="2"/>
                      <a:pt x="14" y="1"/>
                      <a:pt x="14" y="1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C3D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4" name="Freeform 906"/>
              <p:cNvSpPr/>
              <p:nvPr/>
            </p:nvSpPr>
            <p:spPr bwMode="auto">
              <a:xfrm>
                <a:off x="2065339" y="873125"/>
                <a:ext cx="93663" cy="9525"/>
              </a:xfrm>
              <a:custGeom>
                <a:avLst/>
                <a:gdLst>
                  <a:gd name="T0" fmla="*/ 59 w 59"/>
                  <a:gd name="T1" fmla="*/ 0 h 6"/>
                  <a:gd name="T2" fmla="*/ 0 w 59"/>
                  <a:gd name="T3" fmla="*/ 6 h 6"/>
                  <a:gd name="T4" fmla="*/ 59 w 59"/>
                  <a:gd name="T5" fmla="*/ 3 h 6"/>
                  <a:gd name="T6" fmla="*/ 59 w 59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6">
                    <a:moveTo>
                      <a:pt x="59" y="0"/>
                    </a:moveTo>
                    <a:lnTo>
                      <a:pt x="0" y="6"/>
                    </a:lnTo>
                    <a:lnTo>
                      <a:pt x="59" y="3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C3D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5" name="Freeform 907"/>
              <p:cNvSpPr/>
              <p:nvPr/>
            </p:nvSpPr>
            <p:spPr bwMode="auto">
              <a:xfrm>
                <a:off x="2024064" y="928687"/>
                <a:ext cx="84138" cy="7938"/>
              </a:xfrm>
              <a:custGeom>
                <a:avLst/>
                <a:gdLst>
                  <a:gd name="T0" fmla="*/ 20 w 20"/>
                  <a:gd name="T1" fmla="*/ 0 h 2"/>
                  <a:gd name="T2" fmla="*/ 17 w 20"/>
                  <a:gd name="T3" fmla="*/ 1 h 2"/>
                  <a:gd name="T4" fmla="*/ 10 w 20"/>
                  <a:gd name="T5" fmla="*/ 2 h 2"/>
                  <a:gd name="T6" fmla="*/ 3 w 20"/>
                  <a:gd name="T7" fmla="*/ 2 h 2"/>
                  <a:gd name="T8" fmla="*/ 0 w 20"/>
                  <a:gd name="T9" fmla="*/ 1 h 2"/>
                  <a:gd name="T10" fmla="*/ 3 w 20"/>
                  <a:gd name="T11" fmla="*/ 2 h 2"/>
                  <a:gd name="T12" fmla="*/ 10 w 20"/>
                  <a:gd name="T13" fmla="*/ 2 h 2"/>
                  <a:gd name="T14" fmla="*/ 17 w 20"/>
                  <a:gd name="T15" fmla="*/ 2 h 2"/>
                  <a:gd name="T16" fmla="*/ 20 w 20"/>
                  <a:gd name="T17" fmla="*/ 1 h 2"/>
                  <a:gd name="T18" fmla="*/ 20 w 20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2">
                    <a:moveTo>
                      <a:pt x="20" y="0"/>
                    </a:moveTo>
                    <a:cubicBezTo>
                      <a:pt x="20" y="0"/>
                      <a:pt x="19" y="0"/>
                      <a:pt x="17" y="1"/>
                    </a:cubicBezTo>
                    <a:cubicBezTo>
                      <a:pt x="15" y="1"/>
                      <a:pt x="13" y="1"/>
                      <a:pt x="10" y="2"/>
                    </a:cubicBezTo>
                    <a:cubicBezTo>
                      <a:pt x="8" y="2"/>
                      <a:pt x="5" y="2"/>
                      <a:pt x="3" y="2"/>
                    </a:cubicBezTo>
                    <a:cubicBezTo>
                      <a:pt x="2" y="2"/>
                      <a:pt x="0" y="1"/>
                      <a:pt x="0" y="1"/>
                    </a:cubicBezTo>
                    <a:cubicBezTo>
                      <a:pt x="0" y="1"/>
                      <a:pt x="2" y="2"/>
                      <a:pt x="3" y="2"/>
                    </a:cubicBezTo>
                    <a:cubicBezTo>
                      <a:pt x="5" y="2"/>
                      <a:pt x="8" y="2"/>
                      <a:pt x="10" y="2"/>
                    </a:cubicBezTo>
                    <a:cubicBezTo>
                      <a:pt x="13" y="2"/>
                      <a:pt x="15" y="2"/>
                      <a:pt x="17" y="2"/>
                    </a:cubicBezTo>
                    <a:cubicBezTo>
                      <a:pt x="19" y="1"/>
                      <a:pt x="20" y="1"/>
                      <a:pt x="20" y="1"/>
                    </a:cubicBez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C3D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6" name="Freeform 908"/>
              <p:cNvSpPr/>
              <p:nvPr/>
            </p:nvSpPr>
            <p:spPr bwMode="auto">
              <a:xfrm>
                <a:off x="1993901" y="992187"/>
                <a:ext cx="68263" cy="4763"/>
              </a:xfrm>
              <a:custGeom>
                <a:avLst/>
                <a:gdLst>
                  <a:gd name="T0" fmla="*/ 43 w 43"/>
                  <a:gd name="T1" fmla="*/ 0 h 3"/>
                  <a:gd name="T2" fmla="*/ 0 w 43"/>
                  <a:gd name="T3" fmla="*/ 0 h 3"/>
                  <a:gd name="T4" fmla="*/ 43 w 43"/>
                  <a:gd name="T5" fmla="*/ 3 h 3"/>
                  <a:gd name="T6" fmla="*/ 43 w 43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3">
                    <a:moveTo>
                      <a:pt x="43" y="0"/>
                    </a:moveTo>
                    <a:lnTo>
                      <a:pt x="0" y="0"/>
                    </a:lnTo>
                    <a:lnTo>
                      <a:pt x="43" y="3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C3D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7" name="Freeform 909"/>
              <p:cNvSpPr/>
              <p:nvPr/>
            </p:nvSpPr>
            <p:spPr bwMode="auto">
              <a:xfrm>
                <a:off x="1989139" y="1047750"/>
                <a:ext cx="38100" cy="7938"/>
              </a:xfrm>
              <a:custGeom>
                <a:avLst/>
                <a:gdLst>
                  <a:gd name="T0" fmla="*/ 9 w 9"/>
                  <a:gd name="T1" fmla="*/ 1 h 2"/>
                  <a:gd name="T2" fmla="*/ 8 w 9"/>
                  <a:gd name="T3" fmla="*/ 1 h 2"/>
                  <a:gd name="T4" fmla="*/ 4 w 9"/>
                  <a:gd name="T5" fmla="*/ 1 h 2"/>
                  <a:gd name="T6" fmla="*/ 1 w 9"/>
                  <a:gd name="T7" fmla="*/ 1 h 2"/>
                  <a:gd name="T8" fmla="*/ 0 w 9"/>
                  <a:gd name="T9" fmla="*/ 0 h 2"/>
                  <a:gd name="T10" fmla="*/ 1 w 9"/>
                  <a:gd name="T11" fmla="*/ 1 h 2"/>
                  <a:gd name="T12" fmla="*/ 4 w 9"/>
                  <a:gd name="T13" fmla="*/ 2 h 2"/>
                  <a:gd name="T14" fmla="*/ 8 w 9"/>
                  <a:gd name="T15" fmla="*/ 2 h 2"/>
                  <a:gd name="T16" fmla="*/ 9 w 9"/>
                  <a:gd name="T17" fmla="*/ 2 h 2"/>
                  <a:gd name="T18" fmla="*/ 9 w 9"/>
                  <a:gd name="T1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2">
                    <a:moveTo>
                      <a:pt x="9" y="1"/>
                    </a:moveTo>
                    <a:cubicBezTo>
                      <a:pt x="9" y="1"/>
                      <a:pt x="9" y="1"/>
                      <a:pt x="8" y="1"/>
                    </a:cubicBezTo>
                    <a:cubicBezTo>
                      <a:pt x="7" y="1"/>
                      <a:pt x="6" y="1"/>
                      <a:pt x="4" y="1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ubicBezTo>
                      <a:pt x="2" y="1"/>
                      <a:pt x="3" y="1"/>
                      <a:pt x="4" y="2"/>
                    </a:cubicBezTo>
                    <a:cubicBezTo>
                      <a:pt x="6" y="2"/>
                      <a:pt x="7" y="2"/>
                      <a:pt x="8" y="2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9" y="1"/>
                    </a:lnTo>
                    <a:close/>
                  </a:path>
                </a:pathLst>
              </a:custGeom>
              <a:solidFill>
                <a:srgbClr val="C3D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8" name="Freeform 910"/>
              <p:cNvSpPr/>
              <p:nvPr/>
            </p:nvSpPr>
            <p:spPr bwMode="auto">
              <a:xfrm>
                <a:off x="2752726" y="1060450"/>
                <a:ext cx="327025" cy="419100"/>
              </a:xfrm>
              <a:custGeom>
                <a:avLst/>
                <a:gdLst>
                  <a:gd name="T0" fmla="*/ 9 w 77"/>
                  <a:gd name="T1" fmla="*/ 23 h 99"/>
                  <a:gd name="T2" fmla="*/ 72 w 77"/>
                  <a:gd name="T3" fmla="*/ 25 h 99"/>
                  <a:gd name="T4" fmla="*/ 56 w 77"/>
                  <a:gd name="T5" fmla="*/ 41 h 99"/>
                  <a:gd name="T6" fmla="*/ 65 w 77"/>
                  <a:gd name="T7" fmla="*/ 66 h 99"/>
                  <a:gd name="T8" fmla="*/ 35 w 77"/>
                  <a:gd name="T9" fmla="*/ 65 h 99"/>
                  <a:gd name="T10" fmla="*/ 22 w 77"/>
                  <a:gd name="T11" fmla="*/ 90 h 99"/>
                  <a:gd name="T12" fmla="*/ 9 w 77"/>
                  <a:gd name="T13" fmla="*/ 23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99">
                    <a:moveTo>
                      <a:pt x="9" y="23"/>
                    </a:moveTo>
                    <a:cubicBezTo>
                      <a:pt x="9" y="23"/>
                      <a:pt x="66" y="0"/>
                      <a:pt x="72" y="25"/>
                    </a:cubicBezTo>
                    <a:cubicBezTo>
                      <a:pt x="77" y="43"/>
                      <a:pt x="56" y="41"/>
                      <a:pt x="56" y="41"/>
                    </a:cubicBezTo>
                    <a:cubicBezTo>
                      <a:pt x="56" y="41"/>
                      <a:pt x="74" y="52"/>
                      <a:pt x="65" y="66"/>
                    </a:cubicBezTo>
                    <a:cubicBezTo>
                      <a:pt x="56" y="81"/>
                      <a:pt x="35" y="65"/>
                      <a:pt x="35" y="65"/>
                    </a:cubicBezTo>
                    <a:cubicBezTo>
                      <a:pt x="35" y="65"/>
                      <a:pt x="38" y="81"/>
                      <a:pt x="22" y="90"/>
                    </a:cubicBezTo>
                    <a:cubicBezTo>
                      <a:pt x="7" y="99"/>
                      <a:pt x="0" y="48"/>
                      <a:pt x="9" y="23"/>
                    </a:cubicBezTo>
                    <a:close/>
                  </a:path>
                </a:pathLst>
              </a:custGeom>
              <a:solidFill>
                <a:srgbClr val="FA8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9" name="Freeform 911"/>
              <p:cNvSpPr/>
              <p:nvPr/>
            </p:nvSpPr>
            <p:spPr bwMode="auto">
              <a:xfrm>
                <a:off x="2795589" y="1182687"/>
                <a:ext cx="50800" cy="225425"/>
              </a:xfrm>
              <a:custGeom>
                <a:avLst/>
                <a:gdLst>
                  <a:gd name="T0" fmla="*/ 3 w 12"/>
                  <a:gd name="T1" fmla="*/ 0 h 53"/>
                  <a:gd name="T2" fmla="*/ 3 w 12"/>
                  <a:gd name="T3" fmla="*/ 1 h 53"/>
                  <a:gd name="T4" fmla="*/ 3 w 12"/>
                  <a:gd name="T5" fmla="*/ 2 h 53"/>
                  <a:gd name="T6" fmla="*/ 3 w 12"/>
                  <a:gd name="T7" fmla="*/ 5 h 53"/>
                  <a:gd name="T8" fmla="*/ 3 w 12"/>
                  <a:gd name="T9" fmla="*/ 9 h 53"/>
                  <a:gd name="T10" fmla="*/ 3 w 12"/>
                  <a:gd name="T11" fmla="*/ 11 h 53"/>
                  <a:gd name="T12" fmla="*/ 4 w 12"/>
                  <a:gd name="T13" fmla="*/ 13 h 53"/>
                  <a:gd name="T14" fmla="*/ 4 w 12"/>
                  <a:gd name="T15" fmla="*/ 17 h 53"/>
                  <a:gd name="T16" fmla="*/ 5 w 12"/>
                  <a:gd name="T17" fmla="*/ 22 h 53"/>
                  <a:gd name="T18" fmla="*/ 5 w 12"/>
                  <a:gd name="T19" fmla="*/ 27 h 53"/>
                  <a:gd name="T20" fmla="*/ 6 w 12"/>
                  <a:gd name="T21" fmla="*/ 30 h 53"/>
                  <a:gd name="T22" fmla="*/ 6 w 12"/>
                  <a:gd name="T23" fmla="*/ 32 h 53"/>
                  <a:gd name="T24" fmla="*/ 7 w 12"/>
                  <a:gd name="T25" fmla="*/ 33 h 53"/>
                  <a:gd name="T26" fmla="*/ 7 w 12"/>
                  <a:gd name="T27" fmla="*/ 34 h 53"/>
                  <a:gd name="T28" fmla="*/ 8 w 12"/>
                  <a:gd name="T29" fmla="*/ 37 h 53"/>
                  <a:gd name="T30" fmla="*/ 8 w 12"/>
                  <a:gd name="T31" fmla="*/ 39 h 53"/>
                  <a:gd name="T32" fmla="*/ 9 w 12"/>
                  <a:gd name="T33" fmla="*/ 41 h 53"/>
                  <a:gd name="T34" fmla="*/ 10 w 12"/>
                  <a:gd name="T35" fmla="*/ 45 h 53"/>
                  <a:gd name="T36" fmla="*/ 10 w 12"/>
                  <a:gd name="T37" fmla="*/ 47 h 53"/>
                  <a:gd name="T38" fmla="*/ 11 w 12"/>
                  <a:gd name="T39" fmla="*/ 48 h 53"/>
                  <a:gd name="T40" fmla="*/ 12 w 12"/>
                  <a:gd name="T41" fmla="*/ 51 h 53"/>
                  <a:gd name="T42" fmla="*/ 12 w 12"/>
                  <a:gd name="T43" fmla="*/ 53 h 53"/>
                  <a:gd name="T44" fmla="*/ 12 w 12"/>
                  <a:gd name="T45" fmla="*/ 53 h 53"/>
                  <a:gd name="T46" fmla="*/ 12 w 12"/>
                  <a:gd name="T47" fmla="*/ 53 h 53"/>
                  <a:gd name="T48" fmla="*/ 11 w 12"/>
                  <a:gd name="T49" fmla="*/ 51 h 53"/>
                  <a:gd name="T50" fmla="*/ 9 w 12"/>
                  <a:gd name="T51" fmla="*/ 49 h 53"/>
                  <a:gd name="T52" fmla="*/ 8 w 12"/>
                  <a:gd name="T53" fmla="*/ 48 h 53"/>
                  <a:gd name="T54" fmla="*/ 7 w 12"/>
                  <a:gd name="T55" fmla="*/ 46 h 53"/>
                  <a:gd name="T56" fmla="*/ 6 w 12"/>
                  <a:gd name="T57" fmla="*/ 44 h 53"/>
                  <a:gd name="T58" fmla="*/ 5 w 12"/>
                  <a:gd name="T59" fmla="*/ 42 h 53"/>
                  <a:gd name="T60" fmla="*/ 4 w 12"/>
                  <a:gd name="T61" fmla="*/ 40 h 53"/>
                  <a:gd name="T62" fmla="*/ 3 w 12"/>
                  <a:gd name="T63" fmla="*/ 38 h 53"/>
                  <a:gd name="T64" fmla="*/ 2 w 12"/>
                  <a:gd name="T65" fmla="*/ 33 h 53"/>
                  <a:gd name="T66" fmla="*/ 0 w 12"/>
                  <a:gd name="T67" fmla="*/ 28 h 53"/>
                  <a:gd name="T68" fmla="*/ 0 w 12"/>
                  <a:gd name="T69" fmla="*/ 25 h 53"/>
                  <a:gd name="T70" fmla="*/ 0 w 12"/>
                  <a:gd name="T71" fmla="*/ 23 h 53"/>
                  <a:gd name="T72" fmla="*/ 0 w 12"/>
                  <a:gd name="T73" fmla="*/ 20 h 53"/>
                  <a:gd name="T74" fmla="*/ 0 w 12"/>
                  <a:gd name="T75" fmla="*/ 18 h 53"/>
                  <a:gd name="T76" fmla="*/ 0 w 12"/>
                  <a:gd name="T77" fmla="*/ 13 h 53"/>
                  <a:gd name="T78" fmla="*/ 0 w 12"/>
                  <a:gd name="T79" fmla="*/ 11 h 53"/>
                  <a:gd name="T80" fmla="*/ 0 w 12"/>
                  <a:gd name="T81" fmla="*/ 8 h 53"/>
                  <a:gd name="T82" fmla="*/ 1 w 12"/>
                  <a:gd name="T83" fmla="*/ 7 h 53"/>
                  <a:gd name="T84" fmla="*/ 1 w 12"/>
                  <a:gd name="T85" fmla="*/ 5 h 53"/>
                  <a:gd name="T86" fmla="*/ 2 w 12"/>
                  <a:gd name="T87" fmla="*/ 3 h 53"/>
                  <a:gd name="T88" fmla="*/ 2 w 12"/>
                  <a:gd name="T89" fmla="*/ 2 h 53"/>
                  <a:gd name="T90" fmla="*/ 3 w 12"/>
                  <a:gd name="T91" fmla="*/ 1 h 53"/>
                  <a:gd name="T92" fmla="*/ 3 w 12"/>
                  <a:gd name="T93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" h="53">
                    <a:moveTo>
                      <a:pt x="3" y="0"/>
                    </a:moveTo>
                    <a:cubicBezTo>
                      <a:pt x="3" y="0"/>
                      <a:pt x="3" y="0"/>
                      <a:pt x="3" y="1"/>
                    </a:cubicBezTo>
                    <a:cubicBezTo>
                      <a:pt x="3" y="1"/>
                      <a:pt x="3" y="2"/>
                      <a:pt x="3" y="2"/>
                    </a:cubicBezTo>
                    <a:cubicBezTo>
                      <a:pt x="3" y="3"/>
                      <a:pt x="3" y="4"/>
                      <a:pt x="3" y="5"/>
                    </a:cubicBezTo>
                    <a:cubicBezTo>
                      <a:pt x="3" y="6"/>
                      <a:pt x="3" y="7"/>
                      <a:pt x="3" y="9"/>
                    </a:cubicBezTo>
                    <a:cubicBezTo>
                      <a:pt x="3" y="9"/>
                      <a:pt x="3" y="10"/>
                      <a:pt x="3" y="11"/>
                    </a:cubicBezTo>
                    <a:cubicBezTo>
                      <a:pt x="4" y="11"/>
                      <a:pt x="4" y="12"/>
                      <a:pt x="4" y="13"/>
                    </a:cubicBezTo>
                    <a:cubicBezTo>
                      <a:pt x="4" y="14"/>
                      <a:pt x="4" y="16"/>
                      <a:pt x="4" y="17"/>
                    </a:cubicBezTo>
                    <a:cubicBezTo>
                      <a:pt x="4" y="19"/>
                      <a:pt x="4" y="20"/>
                      <a:pt x="5" y="22"/>
                    </a:cubicBezTo>
                    <a:cubicBezTo>
                      <a:pt x="5" y="24"/>
                      <a:pt x="5" y="25"/>
                      <a:pt x="5" y="27"/>
                    </a:cubicBezTo>
                    <a:cubicBezTo>
                      <a:pt x="6" y="28"/>
                      <a:pt x="6" y="29"/>
                      <a:pt x="6" y="30"/>
                    </a:cubicBezTo>
                    <a:cubicBezTo>
                      <a:pt x="6" y="30"/>
                      <a:pt x="6" y="31"/>
                      <a:pt x="6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7" y="36"/>
                      <a:pt x="8" y="37"/>
                    </a:cubicBezTo>
                    <a:cubicBezTo>
                      <a:pt x="8" y="37"/>
                      <a:pt x="8" y="38"/>
                      <a:pt x="8" y="39"/>
                    </a:cubicBezTo>
                    <a:cubicBezTo>
                      <a:pt x="8" y="40"/>
                      <a:pt x="8" y="40"/>
                      <a:pt x="9" y="41"/>
                    </a:cubicBezTo>
                    <a:cubicBezTo>
                      <a:pt x="9" y="42"/>
                      <a:pt x="9" y="44"/>
                      <a:pt x="10" y="45"/>
                    </a:cubicBezTo>
                    <a:cubicBezTo>
                      <a:pt x="10" y="46"/>
                      <a:pt x="10" y="46"/>
                      <a:pt x="10" y="47"/>
                    </a:cubicBezTo>
                    <a:cubicBezTo>
                      <a:pt x="11" y="47"/>
                      <a:pt x="11" y="48"/>
                      <a:pt x="11" y="48"/>
                    </a:cubicBezTo>
                    <a:cubicBezTo>
                      <a:pt x="11" y="49"/>
                      <a:pt x="11" y="50"/>
                      <a:pt x="12" y="51"/>
                    </a:cubicBezTo>
                    <a:cubicBezTo>
                      <a:pt x="12" y="52"/>
                      <a:pt x="12" y="52"/>
                      <a:pt x="12" y="53"/>
                    </a:cubicBezTo>
                    <a:cubicBezTo>
                      <a:pt x="12" y="53"/>
                      <a:pt x="12" y="53"/>
                      <a:pt x="12" y="53"/>
                    </a:cubicBezTo>
                    <a:cubicBezTo>
                      <a:pt x="12" y="53"/>
                      <a:pt x="12" y="53"/>
                      <a:pt x="12" y="53"/>
                    </a:cubicBezTo>
                    <a:cubicBezTo>
                      <a:pt x="12" y="52"/>
                      <a:pt x="11" y="52"/>
                      <a:pt x="11" y="51"/>
                    </a:cubicBezTo>
                    <a:cubicBezTo>
                      <a:pt x="10" y="51"/>
                      <a:pt x="10" y="50"/>
                      <a:pt x="9" y="49"/>
                    </a:cubicBezTo>
                    <a:cubicBezTo>
                      <a:pt x="9" y="49"/>
                      <a:pt x="9" y="48"/>
                      <a:pt x="8" y="48"/>
                    </a:cubicBezTo>
                    <a:cubicBezTo>
                      <a:pt x="8" y="47"/>
                      <a:pt x="8" y="47"/>
                      <a:pt x="7" y="46"/>
                    </a:cubicBezTo>
                    <a:cubicBezTo>
                      <a:pt x="7" y="46"/>
                      <a:pt x="6" y="45"/>
                      <a:pt x="6" y="44"/>
                    </a:cubicBezTo>
                    <a:cubicBezTo>
                      <a:pt x="6" y="44"/>
                      <a:pt x="5" y="43"/>
                      <a:pt x="5" y="42"/>
                    </a:cubicBezTo>
                    <a:cubicBezTo>
                      <a:pt x="5" y="42"/>
                      <a:pt x="4" y="41"/>
                      <a:pt x="4" y="40"/>
                    </a:cubicBezTo>
                    <a:cubicBezTo>
                      <a:pt x="4" y="40"/>
                      <a:pt x="4" y="39"/>
                      <a:pt x="3" y="38"/>
                    </a:cubicBezTo>
                    <a:cubicBezTo>
                      <a:pt x="3" y="36"/>
                      <a:pt x="2" y="35"/>
                      <a:pt x="2" y="33"/>
                    </a:cubicBezTo>
                    <a:cubicBezTo>
                      <a:pt x="1" y="31"/>
                      <a:pt x="1" y="30"/>
                      <a:pt x="0" y="28"/>
                    </a:cubicBezTo>
                    <a:cubicBezTo>
                      <a:pt x="0" y="27"/>
                      <a:pt x="0" y="26"/>
                      <a:pt x="0" y="25"/>
                    </a:cubicBezTo>
                    <a:cubicBezTo>
                      <a:pt x="0" y="24"/>
                      <a:pt x="0" y="24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9"/>
                      <a:pt x="0" y="18"/>
                      <a:pt x="0" y="18"/>
                    </a:cubicBezTo>
                    <a:cubicBezTo>
                      <a:pt x="0" y="16"/>
                      <a:pt x="0" y="14"/>
                      <a:pt x="0" y="13"/>
                    </a:cubicBezTo>
                    <a:cubicBezTo>
                      <a:pt x="0" y="12"/>
                      <a:pt x="0" y="11"/>
                      <a:pt x="0" y="11"/>
                    </a:cubicBezTo>
                    <a:cubicBezTo>
                      <a:pt x="0" y="10"/>
                      <a:pt x="0" y="9"/>
                      <a:pt x="0" y="8"/>
                    </a:cubicBezTo>
                    <a:cubicBezTo>
                      <a:pt x="1" y="8"/>
                      <a:pt x="1" y="7"/>
                      <a:pt x="1" y="7"/>
                    </a:cubicBezTo>
                    <a:cubicBezTo>
                      <a:pt x="1" y="6"/>
                      <a:pt x="1" y="5"/>
                      <a:pt x="1" y="5"/>
                    </a:cubicBezTo>
                    <a:cubicBezTo>
                      <a:pt x="1" y="4"/>
                      <a:pt x="1" y="4"/>
                      <a:pt x="2" y="3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2" y="2"/>
                      <a:pt x="2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E86C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0" name="Freeform 912"/>
              <p:cNvSpPr/>
              <p:nvPr/>
            </p:nvSpPr>
            <p:spPr bwMode="auto">
              <a:xfrm>
                <a:off x="2808289" y="1162050"/>
                <a:ext cx="215900" cy="20638"/>
              </a:xfrm>
              <a:custGeom>
                <a:avLst/>
                <a:gdLst>
                  <a:gd name="T0" fmla="*/ 51 w 51"/>
                  <a:gd name="T1" fmla="*/ 3 h 5"/>
                  <a:gd name="T2" fmla="*/ 51 w 51"/>
                  <a:gd name="T3" fmla="*/ 3 h 5"/>
                  <a:gd name="T4" fmla="*/ 50 w 51"/>
                  <a:gd name="T5" fmla="*/ 3 h 5"/>
                  <a:gd name="T6" fmla="*/ 49 w 51"/>
                  <a:gd name="T7" fmla="*/ 3 h 5"/>
                  <a:gd name="T8" fmla="*/ 47 w 51"/>
                  <a:gd name="T9" fmla="*/ 3 h 5"/>
                  <a:gd name="T10" fmla="*/ 43 w 51"/>
                  <a:gd name="T11" fmla="*/ 3 h 5"/>
                  <a:gd name="T12" fmla="*/ 35 w 51"/>
                  <a:gd name="T13" fmla="*/ 4 h 5"/>
                  <a:gd name="T14" fmla="*/ 30 w 51"/>
                  <a:gd name="T15" fmla="*/ 5 h 5"/>
                  <a:gd name="T16" fmla="*/ 25 w 51"/>
                  <a:gd name="T17" fmla="*/ 5 h 5"/>
                  <a:gd name="T18" fmla="*/ 21 w 51"/>
                  <a:gd name="T19" fmla="*/ 4 h 5"/>
                  <a:gd name="T20" fmla="*/ 16 w 51"/>
                  <a:gd name="T21" fmla="*/ 4 h 5"/>
                  <a:gd name="T22" fmla="*/ 14 w 51"/>
                  <a:gd name="T23" fmla="*/ 4 h 5"/>
                  <a:gd name="T24" fmla="*/ 12 w 51"/>
                  <a:gd name="T25" fmla="*/ 4 h 5"/>
                  <a:gd name="T26" fmla="*/ 8 w 51"/>
                  <a:gd name="T27" fmla="*/ 4 h 5"/>
                  <a:gd name="T28" fmla="*/ 2 w 51"/>
                  <a:gd name="T29" fmla="*/ 5 h 5"/>
                  <a:gd name="T30" fmla="*/ 0 w 51"/>
                  <a:gd name="T31" fmla="*/ 5 h 5"/>
                  <a:gd name="T32" fmla="*/ 0 w 51"/>
                  <a:gd name="T33" fmla="*/ 5 h 5"/>
                  <a:gd name="T34" fmla="*/ 0 w 51"/>
                  <a:gd name="T35" fmla="*/ 5 h 5"/>
                  <a:gd name="T36" fmla="*/ 2 w 51"/>
                  <a:gd name="T37" fmla="*/ 4 h 5"/>
                  <a:gd name="T38" fmla="*/ 4 w 51"/>
                  <a:gd name="T39" fmla="*/ 2 h 5"/>
                  <a:gd name="T40" fmla="*/ 7 w 51"/>
                  <a:gd name="T41" fmla="*/ 1 h 5"/>
                  <a:gd name="T42" fmla="*/ 11 w 51"/>
                  <a:gd name="T43" fmla="*/ 0 h 5"/>
                  <a:gd name="T44" fmla="*/ 14 w 51"/>
                  <a:gd name="T45" fmla="*/ 0 h 5"/>
                  <a:gd name="T46" fmla="*/ 15 w 51"/>
                  <a:gd name="T47" fmla="*/ 0 h 5"/>
                  <a:gd name="T48" fmla="*/ 16 w 51"/>
                  <a:gd name="T49" fmla="*/ 0 h 5"/>
                  <a:gd name="T50" fmla="*/ 21 w 51"/>
                  <a:gd name="T51" fmla="*/ 0 h 5"/>
                  <a:gd name="T52" fmla="*/ 26 w 51"/>
                  <a:gd name="T53" fmla="*/ 0 h 5"/>
                  <a:gd name="T54" fmla="*/ 30 w 51"/>
                  <a:gd name="T55" fmla="*/ 0 h 5"/>
                  <a:gd name="T56" fmla="*/ 35 w 51"/>
                  <a:gd name="T57" fmla="*/ 0 h 5"/>
                  <a:gd name="T58" fmla="*/ 39 w 51"/>
                  <a:gd name="T59" fmla="*/ 0 h 5"/>
                  <a:gd name="T60" fmla="*/ 43 w 51"/>
                  <a:gd name="T61" fmla="*/ 0 h 5"/>
                  <a:gd name="T62" fmla="*/ 47 w 51"/>
                  <a:gd name="T63" fmla="*/ 1 h 5"/>
                  <a:gd name="T64" fmla="*/ 49 w 51"/>
                  <a:gd name="T65" fmla="*/ 2 h 5"/>
                  <a:gd name="T66" fmla="*/ 51 w 51"/>
                  <a:gd name="T67" fmla="*/ 3 h 5"/>
                  <a:gd name="T68" fmla="*/ 51 w 51"/>
                  <a:gd name="T6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1" h="5">
                    <a:moveTo>
                      <a:pt x="51" y="3"/>
                    </a:move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0" y="3"/>
                      <a:pt x="50" y="3"/>
                    </a:cubicBezTo>
                    <a:cubicBezTo>
                      <a:pt x="50" y="3"/>
                      <a:pt x="49" y="3"/>
                      <a:pt x="49" y="3"/>
                    </a:cubicBezTo>
                    <a:cubicBezTo>
                      <a:pt x="48" y="3"/>
                      <a:pt x="48" y="3"/>
                      <a:pt x="47" y="3"/>
                    </a:cubicBezTo>
                    <a:cubicBezTo>
                      <a:pt x="46" y="3"/>
                      <a:pt x="45" y="3"/>
                      <a:pt x="43" y="3"/>
                    </a:cubicBezTo>
                    <a:cubicBezTo>
                      <a:pt x="41" y="3"/>
                      <a:pt x="38" y="4"/>
                      <a:pt x="35" y="4"/>
                    </a:cubicBezTo>
                    <a:cubicBezTo>
                      <a:pt x="34" y="4"/>
                      <a:pt x="32" y="5"/>
                      <a:pt x="30" y="5"/>
                    </a:cubicBezTo>
                    <a:cubicBezTo>
                      <a:pt x="29" y="5"/>
                      <a:pt x="27" y="5"/>
                      <a:pt x="25" y="5"/>
                    </a:cubicBezTo>
                    <a:cubicBezTo>
                      <a:pt x="24" y="5"/>
                      <a:pt x="22" y="5"/>
                      <a:pt x="21" y="4"/>
                    </a:cubicBezTo>
                    <a:cubicBezTo>
                      <a:pt x="19" y="4"/>
                      <a:pt x="17" y="4"/>
                      <a:pt x="16" y="4"/>
                    </a:cubicBezTo>
                    <a:cubicBezTo>
                      <a:pt x="15" y="4"/>
                      <a:pt x="14" y="4"/>
                      <a:pt x="14" y="4"/>
                    </a:cubicBezTo>
                    <a:cubicBezTo>
                      <a:pt x="13" y="4"/>
                      <a:pt x="12" y="4"/>
                      <a:pt x="12" y="4"/>
                    </a:cubicBezTo>
                    <a:cubicBezTo>
                      <a:pt x="10" y="4"/>
                      <a:pt x="9" y="4"/>
                      <a:pt x="8" y="4"/>
                    </a:cubicBezTo>
                    <a:cubicBezTo>
                      <a:pt x="5" y="4"/>
                      <a:pt x="3" y="4"/>
                      <a:pt x="2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3"/>
                      <a:pt x="3" y="3"/>
                      <a:pt x="4" y="2"/>
                    </a:cubicBezTo>
                    <a:cubicBezTo>
                      <a:pt x="5" y="2"/>
                      <a:pt x="6" y="2"/>
                      <a:pt x="7" y="1"/>
                    </a:cubicBezTo>
                    <a:cubicBezTo>
                      <a:pt x="9" y="1"/>
                      <a:pt x="10" y="1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4" y="0"/>
                      <a:pt x="14" y="0"/>
                      <a:pt x="15" y="0"/>
                    </a:cubicBezTo>
                    <a:cubicBezTo>
                      <a:pt x="15" y="0"/>
                      <a:pt x="15" y="0"/>
                      <a:pt x="16" y="0"/>
                    </a:cubicBezTo>
                    <a:cubicBezTo>
                      <a:pt x="17" y="0"/>
                      <a:pt x="19" y="0"/>
                      <a:pt x="21" y="0"/>
                    </a:cubicBezTo>
                    <a:cubicBezTo>
                      <a:pt x="22" y="0"/>
                      <a:pt x="24" y="0"/>
                      <a:pt x="26" y="0"/>
                    </a:cubicBezTo>
                    <a:cubicBezTo>
                      <a:pt x="27" y="0"/>
                      <a:pt x="29" y="0"/>
                      <a:pt x="30" y="0"/>
                    </a:cubicBezTo>
                    <a:cubicBezTo>
                      <a:pt x="32" y="0"/>
                      <a:pt x="33" y="0"/>
                      <a:pt x="35" y="0"/>
                    </a:cubicBezTo>
                    <a:cubicBezTo>
                      <a:pt x="36" y="0"/>
                      <a:pt x="38" y="0"/>
                      <a:pt x="39" y="0"/>
                    </a:cubicBezTo>
                    <a:cubicBezTo>
                      <a:pt x="41" y="0"/>
                      <a:pt x="42" y="0"/>
                      <a:pt x="43" y="0"/>
                    </a:cubicBezTo>
                    <a:cubicBezTo>
                      <a:pt x="45" y="0"/>
                      <a:pt x="46" y="1"/>
                      <a:pt x="47" y="1"/>
                    </a:cubicBezTo>
                    <a:cubicBezTo>
                      <a:pt x="48" y="1"/>
                      <a:pt x="49" y="1"/>
                      <a:pt x="49" y="2"/>
                    </a:cubicBezTo>
                    <a:cubicBezTo>
                      <a:pt x="50" y="2"/>
                      <a:pt x="50" y="2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lose/>
                  </a:path>
                </a:pathLst>
              </a:custGeom>
              <a:solidFill>
                <a:srgbClr val="E86C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1" name="Freeform 913"/>
              <p:cNvSpPr/>
              <p:nvPr/>
            </p:nvSpPr>
            <p:spPr bwMode="auto">
              <a:xfrm>
                <a:off x="2803526" y="1179512"/>
                <a:ext cx="203200" cy="147638"/>
              </a:xfrm>
              <a:custGeom>
                <a:avLst/>
                <a:gdLst>
                  <a:gd name="T0" fmla="*/ 48 w 48"/>
                  <a:gd name="T1" fmla="*/ 35 h 35"/>
                  <a:gd name="T2" fmla="*/ 47 w 48"/>
                  <a:gd name="T3" fmla="*/ 35 h 35"/>
                  <a:gd name="T4" fmla="*/ 46 w 48"/>
                  <a:gd name="T5" fmla="*/ 33 h 35"/>
                  <a:gd name="T6" fmla="*/ 40 w 48"/>
                  <a:gd name="T7" fmla="*/ 30 h 35"/>
                  <a:gd name="T8" fmla="*/ 36 w 48"/>
                  <a:gd name="T9" fmla="*/ 28 h 35"/>
                  <a:gd name="T10" fmla="*/ 32 w 48"/>
                  <a:gd name="T11" fmla="*/ 26 h 35"/>
                  <a:gd name="T12" fmla="*/ 31 w 48"/>
                  <a:gd name="T13" fmla="*/ 26 h 35"/>
                  <a:gd name="T14" fmla="*/ 31 w 48"/>
                  <a:gd name="T15" fmla="*/ 25 h 35"/>
                  <a:gd name="T16" fmla="*/ 29 w 48"/>
                  <a:gd name="T17" fmla="*/ 25 h 35"/>
                  <a:gd name="T18" fmla="*/ 27 w 48"/>
                  <a:gd name="T19" fmla="*/ 23 h 35"/>
                  <a:gd name="T20" fmla="*/ 22 w 48"/>
                  <a:gd name="T21" fmla="*/ 20 h 35"/>
                  <a:gd name="T22" fmla="*/ 18 w 48"/>
                  <a:gd name="T23" fmla="*/ 17 h 35"/>
                  <a:gd name="T24" fmla="*/ 13 w 48"/>
                  <a:gd name="T25" fmla="*/ 13 h 35"/>
                  <a:gd name="T26" fmla="*/ 6 w 48"/>
                  <a:gd name="T27" fmla="*/ 7 h 35"/>
                  <a:gd name="T28" fmla="*/ 1 w 48"/>
                  <a:gd name="T29" fmla="*/ 2 h 35"/>
                  <a:gd name="T30" fmla="*/ 0 w 48"/>
                  <a:gd name="T31" fmla="*/ 0 h 35"/>
                  <a:gd name="T32" fmla="*/ 0 w 48"/>
                  <a:gd name="T33" fmla="*/ 0 h 35"/>
                  <a:gd name="T34" fmla="*/ 0 w 48"/>
                  <a:gd name="T35" fmla="*/ 0 h 35"/>
                  <a:gd name="T36" fmla="*/ 2 w 48"/>
                  <a:gd name="T37" fmla="*/ 1 h 35"/>
                  <a:gd name="T38" fmla="*/ 8 w 48"/>
                  <a:gd name="T39" fmla="*/ 4 h 35"/>
                  <a:gd name="T40" fmla="*/ 16 w 48"/>
                  <a:gd name="T41" fmla="*/ 10 h 35"/>
                  <a:gd name="T42" fmla="*/ 21 w 48"/>
                  <a:gd name="T43" fmla="*/ 13 h 35"/>
                  <a:gd name="T44" fmla="*/ 25 w 48"/>
                  <a:gd name="T45" fmla="*/ 16 h 35"/>
                  <a:gd name="T46" fmla="*/ 29 w 48"/>
                  <a:gd name="T47" fmla="*/ 19 h 35"/>
                  <a:gd name="T48" fmla="*/ 32 w 48"/>
                  <a:gd name="T49" fmla="*/ 21 h 35"/>
                  <a:gd name="T50" fmla="*/ 33 w 48"/>
                  <a:gd name="T51" fmla="*/ 21 h 35"/>
                  <a:gd name="T52" fmla="*/ 34 w 48"/>
                  <a:gd name="T53" fmla="*/ 22 h 35"/>
                  <a:gd name="T54" fmla="*/ 38 w 48"/>
                  <a:gd name="T55" fmla="*/ 25 h 35"/>
                  <a:gd name="T56" fmla="*/ 40 w 48"/>
                  <a:gd name="T57" fmla="*/ 26 h 35"/>
                  <a:gd name="T58" fmla="*/ 41 w 48"/>
                  <a:gd name="T59" fmla="*/ 27 h 35"/>
                  <a:gd name="T60" fmla="*/ 42 w 48"/>
                  <a:gd name="T61" fmla="*/ 27 h 35"/>
                  <a:gd name="T62" fmla="*/ 42 w 48"/>
                  <a:gd name="T63" fmla="*/ 27 h 35"/>
                  <a:gd name="T64" fmla="*/ 45 w 48"/>
                  <a:gd name="T65" fmla="*/ 30 h 35"/>
                  <a:gd name="T66" fmla="*/ 47 w 48"/>
                  <a:gd name="T67" fmla="*/ 33 h 35"/>
                  <a:gd name="T68" fmla="*/ 48 w 48"/>
                  <a:gd name="T69" fmla="*/ 34 h 35"/>
                  <a:gd name="T70" fmla="*/ 48 w 48"/>
                  <a:gd name="T71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8" h="35">
                    <a:moveTo>
                      <a:pt x="48" y="35"/>
                    </a:moveTo>
                    <a:cubicBezTo>
                      <a:pt x="48" y="35"/>
                      <a:pt x="48" y="35"/>
                      <a:pt x="47" y="35"/>
                    </a:cubicBezTo>
                    <a:cubicBezTo>
                      <a:pt x="47" y="34"/>
                      <a:pt x="47" y="34"/>
                      <a:pt x="46" y="33"/>
                    </a:cubicBezTo>
                    <a:cubicBezTo>
                      <a:pt x="45" y="32"/>
                      <a:pt x="43" y="31"/>
                      <a:pt x="40" y="30"/>
                    </a:cubicBezTo>
                    <a:cubicBezTo>
                      <a:pt x="39" y="29"/>
                      <a:pt x="38" y="29"/>
                      <a:pt x="36" y="28"/>
                    </a:cubicBezTo>
                    <a:cubicBezTo>
                      <a:pt x="35" y="27"/>
                      <a:pt x="33" y="27"/>
                      <a:pt x="32" y="26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0" y="25"/>
                      <a:pt x="30" y="25"/>
                      <a:pt x="29" y="25"/>
                    </a:cubicBezTo>
                    <a:cubicBezTo>
                      <a:pt x="28" y="24"/>
                      <a:pt x="28" y="24"/>
                      <a:pt x="27" y="23"/>
                    </a:cubicBezTo>
                    <a:cubicBezTo>
                      <a:pt x="25" y="22"/>
                      <a:pt x="24" y="21"/>
                      <a:pt x="22" y="20"/>
                    </a:cubicBezTo>
                    <a:cubicBezTo>
                      <a:pt x="20" y="19"/>
                      <a:pt x="19" y="18"/>
                      <a:pt x="18" y="17"/>
                    </a:cubicBezTo>
                    <a:cubicBezTo>
                      <a:pt x="16" y="16"/>
                      <a:pt x="15" y="14"/>
                      <a:pt x="13" y="13"/>
                    </a:cubicBezTo>
                    <a:cubicBezTo>
                      <a:pt x="11" y="11"/>
                      <a:pt x="8" y="9"/>
                      <a:pt x="6" y="7"/>
                    </a:cubicBezTo>
                    <a:cubicBezTo>
                      <a:pt x="4" y="5"/>
                      <a:pt x="3" y="3"/>
                      <a:pt x="1" y="2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2" y="1"/>
                    </a:cubicBezTo>
                    <a:cubicBezTo>
                      <a:pt x="4" y="2"/>
                      <a:pt x="6" y="3"/>
                      <a:pt x="8" y="4"/>
                    </a:cubicBezTo>
                    <a:cubicBezTo>
                      <a:pt x="10" y="6"/>
                      <a:pt x="13" y="8"/>
                      <a:pt x="16" y="10"/>
                    </a:cubicBezTo>
                    <a:cubicBezTo>
                      <a:pt x="18" y="11"/>
                      <a:pt x="19" y="12"/>
                      <a:pt x="21" y="13"/>
                    </a:cubicBezTo>
                    <a:cubicBezTo>
                      <a:pt x="22" y="14"/>
                      <a:pt x="23" y="15"/>
                      <a:pt x="25" y="16"/>
                    </a:cubicBezTo>
                    <a:cubicBezTo>
                      <a:pt x="26" y="17"/>
                      <a:pt x="28" y="18"/>
                      <a:pt x="29" y="19"/>
                    </a:cubicBezTo>
                    <a:cubicBezTo>
                      <a:pt x="30" y="20"/>
                      <a:pt x="31" y="20"/>
                      <a:pt x="32" y="21"/>
                    </a:cubicBezTo>
                    <a:cubicBezTo>
                      <a:pt x="32" y="21"/>
                      <a:pt x="32" y="21"/>
                      <a:pt x="33" y="21"/>
                    </a:cubicBezTo>
                    <a:cubicBezTo>
                      <a:pt x="33" y="21"/>
                      <a:pt x="33" y="22"/>
                      <a:pt x="34" y="22"/>
                    </a:cubicBezTo>
                    <a:cubicBezTo>
                      <a:pt x="35" y="23"/>
                      <a:pt x="37" y="24"/>
                      <a:pt x="38" y="25"/>
                    </a:cubicBezTo>
                    <a:cubicBezTo>
                      <a:pt x="39" y="25"/>
                      <a:pt x="40" y="25"/>
                      <a:pt x="40" y="26"/>
                    </a:cubicBezTo>
                    <a:cubicBezTo>
                      <a:pt x="41" y="26"/>
                      <a:pt x="41" y="26"/>
                      <a:pt x="41" y="27"/>
                    </a:cubicBezTo>
                    <a:cubicBezTo>
                      <a:pt x="41" y="27"/>
                      <a:pt x="41" y="27"/>
                      <a:pt x="42" y="27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3" y="28"/>
                      <a:pt x="44" y="29"/>
                      <a:pt x="45" y="30"/>
                    </a:cubicBezTo>
                    <a:cubicBezTo>
                      <a:pt x="46" y="31"/>
                      <a:pt x="46" y="32"/>
                      <a:pt x="47" y="33"/>
                    </a:cubicBezTo>
                    <a:cubicBezTo>
                      <a:pt x="47" y="33"/>
                      <a:pt x="47" y="34"/>
                      <a:pt x="48" y="34"/>
                    </a:cubicBezTo>
                    <a:cubicBezTo>
                      <a:pt x="48" y="35"/>
                      <a:pt x="48" y="35"/>
                      <a:pt x="48" y="35"/>
                    </a:cubicBezTo>
                    <a:close/>
                  </a:path>
                </a:pathLst>
              </a:custGeom>
              <a:solidFill>
                <a:srgbClr val="E86C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2" name="Freeform 914"/>
              <p:cNvSpPr/>
              <p:nvPr/>
            </p:nvSpPr>
            <p:spPr bwMode="auto">
              <a:xfrm>
                <a:off x="2808289" y="1182687"/>
                <a:ext cx="76200" cy="136525"/>
              </a:xfrm>
              <a:custGeom>
                <a:avLst/>
                <a:gdLst>
                  <a:gd name="T0" fmla="*/ 0 w 18"/>
                  <a:gd name="T1" fmla="*/ 0 h 32"/>
                  <a:gd name="T2" fmla="*/ 1 w 18"/>
                  <a:gd name="T3" fmla="*/ 1 h 32"/>
                  <a:gd name="T4" fmla="*/ 3 w 18"/>
                  <a:gd name="T5" fmla="*/ 5 h 32"/>
                  <a:gd name="T6" fmla="*/ 5 w 18"/>
                  <a:gd name="T7" fmla="*/ 10 h 32"/>
                  <a:gd name="T8" fmla="*/ 7 w 18"/>
                  <a:gd name="T9" fmla="*/ 13 h 32"/>
                  <a:gd name="T10" fmla="*/ 9 w 18"/>
                  <a:gd name="T11" fmla="*/ 16 h 32"/>
                  <a:gd name="T12" fmla="*/ 10 w 18"/>
                  <a:gd name="T13" fmla="*/ 19 h 32"/>
                  <a:gd name="T14" fmla="*/ 12 w 18"/>
                  <a:gd name="T15" fmla="*/ 22 h 32"/>
                  <a:gd name="T16" fmla="*/ 15 w 18"/>
                  <a:gd name="T17" fmla="*/ 27 h 32"/>
                  <a:gd name="T18" fmla="*/ 17 w 18"/>
                  <a:gd name="T19" fmla="*/ 30 h 32"/>
                  <a:gd name="T20" fmla="*/ 18 w 18"/>
                  <a:gd name="T21" fmla="*/ 32 h 32"/>
                  <a:gd name="T22" fmla="*/ 16 w 18"/>
                  <a:gd name="T23" fmla="*/ 31 h 32"/>
                  <a:gd name="T24" fmla="*/ 15 w 18"/>
                  <a:gd name="T25" fmla="*/ 30 h 32"/>
                  <a:gd name="T26" fmla="*/ 13 w 18"/>
                  <a:gd name="T27" fmla="*/ 28 h 32"/>
                  <a:gd name="T28" fmla="*/ 12 w 18"/>
                  <a:gd name="T29" fmla="*/ 26 h 32"/>
                  <a:gd name="T30" fmla="*/ 10 w 18"/>
                  <a:gd name="T31" fmla="*/ 23 h 32"/>
                  <a:gd name="T32" fmla="*/ 8 w 18"/>
                  <a:gd name="T33" fmla="*/ 20 h 32"/>
                  <a:gd name="T34" fmla="*/ 6 w 18"/>
                  <a:gd name="T35" fmla="*/ 18 h 32"/>
                  <a:gd name="T36" fmla="*/ 4 w 18"/>
                  <a:gd name="T37" fmla="*/ 14 h 32"/>
                  <a:gd name="T38" fmla="*/ 3 w 18"/>
                  <a:gd name="T39" fmla="*/ 11 h 32"/>
                  <a:gd name="T40" fmla="*/ 2 w 18"/>
                  <a:gd name="T41" fmla="*/ 8 h 32"/>
                  <a:gd name="T42" fmla="*/ 1 w 18"/>
                  <a:gd name="T43" fmla="*/ 6 h 32"/>
                  <a:gd name="T44" fmla="*/ 1 w 18"/>
                  <a:gd name="T45" fmla="*/ 3 h 32"/>
                  <a:gd name="T46" fmla="*/ 0 w 18"/>
                  <a:gd name="T47" fmla="*/ 2 h 32"/>
                  <a:gd name="T48" fmla="*/ 0 w 18"/>
                  <a:gd name="T4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32">
                    <a:moveTo>
                      <a:pt x="0" y="0"/>
                    </a:moveTo>
                    <a:cubicBezTo>
                      <a:pt x="0" y="0"/>
                      <a:pt x="0" y="1"/>
                      <a:pt x="1" y="1"/>
                    </a:cubicBezTo>
                    <a:cubicBezTo>
                      <a:pt x="1" y="2"/>
                      <a:pt x="2" y="4"/>
                      <a:pt x="3" y="5"/>
                    </a:cubicBezTo>
                    <a:cubicBezTo>
                      <a:pt x="4" y="7"/>
                      <a:pt x="4" y="8"/>
                      <a:pt x="5" y="10"/>
                    </a:cubicBezTo>
                    <a:cubicBezTo>
                      <a:pt x="6" y="11"/>
                      <a:pt x="6" y="12"/>
                      <a:pt x="7" y="13"/>
                    </a:cubicBezTo>
                    <a:cubicBezTo>
                      <a:pt x="7" y="14"/>
                      <a:pt x="8" y="15"/>
                      <a:pt x="9" y="16"/>
                    </a:cubicBezTo>
                    <a:cubicBezTo>
                      <a:pt x="9" y="17"/>
                      <a:pt x="10" y="18"/>
                      <a:pt x="10" y="19"/>
                    </a:cubicBezTo>
                    <a:cubicBezTo>
                      <a:pt x="11" y="20"/>
                      <a:pt x="11" y="21"/>
                      <a:pt x="12" y="22"/>
                    </a:cubicBezTo>
                    <a:cubicBezTo>
                      <a:pt x="13" y="24"/>
                      <a:pt x="14" y="25"/>
                      <a:pt x="15" y="27"/>
                    </a:cubicBezTo>
                    <a:cubicBezTo>
                      <a:pt x="16" y="28"/>
                      <a:pt x="16" y="30"/>
                      <a:pt x="17" y="30"/>
                    </a:cubicBezTo>
                    <a:cubicBezTo>
                      <a:pt x="17" y="31"/>
                      <a:pt x="18" y="32"/>
                      <a:pt x="18" y="32"/>
                    </a:cubicBezTo>
                    <a:cubicBezTo>
                      <a:pt x="18" y="32"/>
                      <a:pt x="17" y="31"/>
                      <a:pt x="16" y="31"/>
                    </a:cubicBezTo>
                    <a:cubicBezTo>
                      <a:pt x="16" y="30"/>
                      <a:pt x="16" y="30"/>
                      <a:pt x="15" y="30"/>
                    </a:cubicBezTo>
                    <a:cubicBezTo>
                      <a:pt x="15" y="29"/>
                      <a:pt x="14" y="28"/>
                      <a:pt x="13" y="28"/>
                    </a:cubicBezTo>
                    <a:cubicBezTo>
                      <a:pt x="13" y="27"/>
                      <a:pt x="12" y="26"/>
                      <a:pt x="12" y="26"/>
                    </a:cubicBezTo>
                    <a:cubicBezTo>
                      <a:pt x="11" y="25"/>
                      <a:pt x="10" y="24"/>
                      <a:pt x="10" y="23"/>
                    </a:cubicBezTo>
                    <a:cubicBezTo>
                      <a:pt x="9" y="22"/>
                      <a:pt x="8" y="21"/>
                      <a:pt x="8" y="20"/>
                    </a:cubicBezTo>
                    <a:cubicBezTo>
                      <a:pt x="7" y="20"/>
                      <a:pt x="7" y="19"/>
                      <a:pt x="6" y="18"/>
                    </a:cubicBezTo>
                    <a:cubicBezTo>
                      <a:pt x="5" y="16"/>
                      <a:pt x="5" y="15"/>
                      <a:pt x="4" y="14"/>
                    </a:cubicBezTo>
                    <a:cubicBezTo>
                      <a:pt x="4" y="13"/>
                      <a:pt x="4" y="12"/>
                      <a:pt x="3" y="11"/>
                    </a:cubicBezTo>
                    <a:cubicBezTo>
                      <a:pt x="3" y="10"/>
                      <a:pt x="2" y="9"/>
                      <a:pt x="2" y="8"/>
                    </a:cubicBezTo>
                    <a:cubicBezTo>
                      <a:pt x="2" y="7"/>
                      <a:pt x="1" y="7"/>
                      <a:pt x="1" y="6"/>
                    </a:cubicBezTo>
                    <a:cubicBezTo>
                      <a:pt x="1" y="5"/>
                      <a:pt x="1" y="4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86C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3" name="Freeform 915"/>
              <p:cNvSpPr/>
              <p:nvPr/>
            </p:nvSpPr>
            <p:spPr bwMode="auto">
              <a:xfrm>
                <a:off x="2803526" y="1182687"/>
                <a:ext cx="169863" cy="42863"/>
              </a:xfrm>
              <a:custGeom>
                <a:avLst/>
                <a:gdLst>
                  <a:gd name="T0" fmla="*/ 40 w 40"/>
                  <a:gd name="T1" fmla="*/ 10 h 10"/>
                  <a:gd name="T2" fmla="*/ 39 w 40"/>
                  <a:gd name="T3" fmla="*/ 10 h 10"/>
                  <a:gd name="T4" fmla="*/ 34 w 40"/>
                  <a:gd name="T5" fmla="*/ 9 h 10"/>
                  <a:gd name="T6" fmla="*/ 28 w 40"/>
                  <a:gd name="T7" fmla="*/ 7 h 10"/>
                  <a:gd name="T8" fmla="*/ 24 w 40"/>
                  <a:gd name="T9" fmla="*/ 6 h 10"/>
                  <a:gd name="T10" fmla="*/ 20 w 40"/>
                  <a:gd name="T11" fmla="*/ 5 h 10"/>
                  <a:gd name="T12" fmla="*/ 7 w 40"/>
                  <a:gd name="T13" fmla="*/ 2 h 10"/>
                  <a:gd name="T14" fmla="*/ 2 w 40"/>
                  <a:gd name="T15" fmla="*/ 0 h 10"/>
                  <a:gd name="T16" fmla="*/ 0 w 40"/>
                  <a:gd name="T17" fmla="*/ 0 h 10"/>
                  <a:gd name="T18" fmla="*/ 2 w 40"/>
                  <a:gd name="T19" fmla="*/ 0 h 10"/>
                  <a:gd name="T20" fmla="*/ 4 w 40"/>
                  <a:gd name="T21" fmla="*/ 0 h 10"/>
                  <a:gd name="T22" fmla="*/ 7 w 40"/>
                  <a:gd name="T23" fmla="*/ 0 h 10"/>
                  <a:gd name="T24" fmla="*/ 10 w 40"/>
                  <a:gd name="T25" fmla="*/ 0 h 10"/>
                  <a:gd name="T26" fmla="*/ 13 w 40"/>
                  <a:gd name="T27" fmla="*/ 1 h 10"/>
                  <a:gd name="T28" fmla="*/ 17 w 40"/>
                  <a:gd name="T29" fmla="*/ 1 h 10"/>
                  <a:gd name="T30" fmla="*/ 21 w 40"/>
                  <a:gd name="T31" fmla="*/ 2 h 10"/>
                  <a:gd name="T32" fmla="*/ 25 w 40"/>
                  <a:gd name="T33" fmla="*/ 3 h 10"/>
                  <a:gd name="T34" fmla="*/ 28 w 40"/>
                  <a:gd name="T35" fmla="*/ 4 h 10"/>
                  <a:gd name="T36" fmla="*/ 32 w 40"/>
                  <a:gd name="T37" fmla="*/ 6 h 10"/>
                  <a:gd name="T38" fmla="*/ 35 w 40"/>
                  <a:gd name="T39" fmla="*/ 7 h 10"/>
                  <a:gd name="T40" fmla="*/ 37 w 40"/>
                  <a:gd name="T41" fmla="*/ 8 h 10"/>
                  <a:gd name="T42" fmla="*/ 39 w 40"/>
                  <a:gd name="T43" fmla="*/ 9 h 10"/>
                  <a:gd name="T44" fmla="*/ 40 w 40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0" h="10">
                    <a:moveTo>
                      <a:pt x="40" y="10"/>
                    </a:moveTo>
                    <a:cubicBezTo>
                      <a:pt x="40" y="10"/>
                      <a:pt x="40" y="10"/>
                      <a:pt x="39" y="10"/>
                    </a:cubicBezTo>
                    <a:cubicBezTo>
                      <a:pt x="38" y="9"/>
                      <a:pt x="36" y="9"/>
                      <a:pt x="34" y="9"/>
                    </a:cubicBezTo>
                    <a:cubicBezTo>
                      <a:pt x="32" y="8"/>
                      <a:pt x="30" y="7"/>
                      <a:pt x="28" y="7"/>
                    </a:cubicBezTo>
                    <a:cubicBezTo>
                      <a:pt x="27" y="6"/>
                      <a:pt x="25" y="6"/>
                      <a:pt x="24" y="6"/>
                    </a:cubicBezTo>
                    <a:cubicBezTo>
                      <a:pt x="23" y="6"/>
                      <a:pt x="22" y="5"/>
                      <a:pt x="20" y="5"/>
                    </a:cubicBezTo>
                    <a:cubicBezTo>
                      <a:pt x="15" y="4"/>
                      <a:pt x="10" y="2"/>
                      <a:pt x="7" y="2"/>
                    </a:cubicBezTo>
                    <a:cubicBezTo>
                      <a:pt x="5" y="1"/>
                      <a:pt x="3" y="1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3" y="0"/>
                      <a:pt x="3" y="0"/>
                      <a:pt x="4" y="0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8" y="0"/>
                      <a:pt x="9" y="0"/>
                      <a:pt x="10" y="0"/>
                    </a:cubicBezTo>
                    <a:cubicBezTo>
                      <a:pt x="11" y="0"/>
                      <a:pt x="12" y="0"/>
                      <a:pt x="13" y="1"/>
                    </a:cubicBezTo>
                    <a:cubicBezTo>
                      <a:pt x="15" y="1"/>
                      <a:pt x="16" y="1"/>
                      <a:pt x="17" y="1"/>
                    </a:cubicBezTo>
                    <a:cubicBezTo>
                      <a:pt x="18" y="1"/>
                      <a:pt x="20" y="2"/>
                      <a:pt x="21" y="2"/>
                    </a:cubicBezTo>
                    <a:cubicBezTo>
                      <a:pt x="22" y="2"/>
                      <a:pt x="24" y="3"/>
                      <a:pt x="25" y="3"/>
                    </a:cubicBezTo>
                    <a:cubicBezTo>
                      <a:pt x="26" y="3"/>
                      <a:pt x="27" y="4"/>
                      <a:pt x="28" y="4"/>
                    </a:cubicBezTo>
                    <a:cubicBezTo>
                      <a:pt x="30" y="5"/>
                      <a:pt x="31" y="5"/>
                      <a:pt x="32" y="6"/>
                    </a:cubicBezTo>
                    <a:cubicBezTo>
                      <a:pt x="33" y="6"/>
                      <a:pt x="34" y="7"/>
                      <a:pt x="35" y="7"/>
                    </a:cubicBezTo>
                    <a:cubicBezTo>
                      <a:pt x="36" y="7"/>
                      <a:pt x="36" y="8"/>
                      <a:pt x="37" y="8"/>
                    </a:cubicBezTo>
                    <a:cubicBezTo>
                      <a:pt x="38" y="9"/>
                      <a:pt x="38" y="9"/>
                      <a:pt x="39" y="9"/>
                    </a:cubicBezTo>
                    <a:cubicBezTo>
                      <a:pt x="40" y="10"/>
                      <a:pt x="40" y="10"/>
                      <a:pt x="40" y="10"/>
                    </a:cubicBezTo>
                    <a:close/>
                  </a:path>
                </a:pathLst>
              </a:custGeom>
              <a:solidFill>
                <a:srgbClr val="E86C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4" name="Freeform 916"/>
              <p:cNvSpPr/>
              <p:nvPr/>
            </p:nvSpPr>
            <p:spPr bwMode="auto">
              <a:xfrm>
                <a:off x="2747964" y="1123950"/>
                <a:ext cx="114300" cy="119063"/>
              </a:xfrm>
              <a:custGeom>
                <a:avLst/>
                <a:gdLst>
                  <a:gd name="T0" fmla="*/ 5 w 27"/>
                  <a:gd name="T1" fmla="*/ 7 h 28"/>
                  <a:gd name="T2" fmla="*/ 27 w 27"/>
                  <a:gd name="T3" fmla="*/ 1 h 28"/>
                  <a:gd name="T4" fmla="*/ 5 w 27"/>
                  <a:gd name="T5" fmla="*/ 28 h 28"/>
                  <a:gd name="T6" fmla="*/ 5 w 27"/>
                  <a:gd name="T7" fmla="*/ 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28">
                    <a:moveTo>
                      <a:pt x="5" y="7"/>
                    </a:moveTo>
                    <a:cubicBezTo>
                      <a:pt x="12" y="2"/>
                      <a:pt x="19" y="0"/>
                      <a:pt x="27" y="1"/>
                    </a:cubicBezTo>
                    <a:cubicBezTo>
                      <a:pt x="27" y="1"/>
                      <a:pt x="14" y="23"/>
                      <a:pt x="5" y="28"/>
                    </a:cubicBezTo>
                    <a:cubicBezTo>
                      <a:pt x="5" y="28"/>
                      <a:pt x="0" y="13"/>
                      <a:pt x="5" y="7"/>
                    </a:cubicBezTo>
                    <a:close/>
                  </a:path>
                </a:pathLst>
              </a:custGeom>
              <a:solidFill>
                <a:srgbClr val="9EBE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5" name="Freeform 917"/>
              <p:cNvSpPr/>
              <p:nvPr/>
            </p:nvSpPr>
            <p:spPr bwMode="auto">
              <a:xfrm>
                <a:off x="1938339" y="242887"/>
                <a:ext cx="847725" cy="931863"/>
              </a:xfrm>
              <a:custGeom>
                <a:avLst/>
                <a:gdLst>
                  <a:gd name="T0" fmla="*/ 198 w 200"/>
                  <a:gd name="T1" fmla="*/ 220 h 220"/>
                  <a:gd name="T2" fmla="*/ 0 w 200"/>
                  <a:gd name="T3" fmla="*/ 2 h 220"/>
                  <a:gd name="T4" fmla="*/ 4 w 200"/>
                  <a:gd name="T5" fmla="*/ 0 h 220"/>
                  <a:gd name="T6" fmla="*/ 200 w 200"/>
                  <a:gd name="T7" fmla="*/ 216 h 220"/>
                  <a:gd name="T8" fmla="*/ 198 w 200"/>
                  <a:gd name="T9" fmla="*/ 22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0" h="220">
                    <a:moveTo>
                      <a:pt x="198" y="220"/>
                    </a:moveTo>
                    <a:cubicBezTo>
                      <a:pt x="184" y="212"/>
                      <a:pt x="20" y="42"/>
                      <a:pt x="0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3" y="38"/>
                      <a:pt x="187" y="208"/>
                      <a:pt x="200" y="216"/>
                    </a:cubicBezTo>
                    <a:lnTo>
                      <a:pt x="198" y="220"/>
                    </a:lnTo>
                    <a:close/>
                  </a:path>
                </a:pathLst>
              </a:custGeom>
              <a:solidFill>
                <a:srgbClr val="9EBE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6" name="Freeform 918"/>
              <p:cNvSpPr/>
              <p:nvPr/>
            </p:nvSpPr>
            <p:spPr bwMode="auto">
              <a:xfrm>
                <a:off x="2171701" y="1093787"/>
                <a:ext cx="431800" cy="309563"/>
              </a:xfrm>
              <a:custGeom>
                <a:avLst/>
                <a:gdLst>
                  <a:gd name="T0" fmla="*/ 40 w 102"/>
                  <a:gd name="T1" fmla="*/ 0 h 73"/>
                  <a:gd name="T2" fmla="*/ 94 w 102"/>
                  <a:gd name="T3" fmla="*/ 34 h 73"/>
                  <a:gd name="T4" fmla="*/ 72 w 102"/>
                  <a:gd name="T5" fmla="*/ 40 h 73"/>
                  <a:gd name="T6" fmla="*/ 66 w 102"/>
                  <a:gd name="T7" fmla="*/ 66 h 73"/>
                  <a:gd name="T8" fmla="*/ 41 w 102"/>
                  <a:gd name="T9" fmla="*/ 49 h 73"/>
                  <a:gd name="T10" fmla="*/ 18 w 102"/>
                  <a:gd name="T11" fmla="*/ 64 h 73"/>
                  <a:gd name="T12" fmla="*/ 40 w 102"/>
                  <a:gd name="T13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" h="73">
                    <a:moveTo>
                      <a:pt x="40" y="0"/>
                    </a:moveTo>
                    <a:cubicBezTo>
                      <a:pt x="40" y="0"/>
                      <a:pt x="102" y="9"/>
                      <a:pt x="94" y="34"/>
                    </a:cubicBezTo>
                    <a:cubicBezTo>
                      <a:pt x="89" y="52"/>
                      <a:pt x="72" y="40"/>
                      <a:pt x="72" y="40"/>
                    </a:cubicBezTo>
                    <a:cubicBezTo>
                      <a:pt x="72" y="40"/>
                      <a:pt x="81" y="58"/>
                      <a:pt x="66" y="66"/>
                    </a:cubicBezTo>
                    <a:cubicBezTo>
                      <a:pt x="51" y="73"/>
                      <a:pt x="41" y="49"/>
                      <a:pt x="41" y="49"/>
                    </a:cubicBezTo>
                    <a:cubicBezTo>
                      <a:pt x="41" y="49"/>
                      <a:pt x="35" y="64"/>
                      <a:pt x="18" y="64"/>
                    </a:cubicBezTo>
                    <a:cubicBezTo>
                      <a:pt x="0" y="63"/>
                      <a:pt x="20" y="16"/>
                      <a:pt x="40" y="0"/>
                    </a:cubicBezTo>
                    <a:close/>
                  </a:path>
                </a:pathLst>
              </a:custGeom>
              <a:solidFill>
                <a:srgbClr val="FA8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7" name="Freeform 919"/>
              <p:cNvSpPr/>
              <p:nvPr/>
            </p:nvSpPr>
            <p:spPr bwMode="auto">
              <a:xfrm>
                <a:off x="2260601" y="1123950"/>
                <a:ext cx="85725" cy="211138"/>
              </a:xfrm>
              <a:custGeom>
                <a:avLst/>
                <a:gdLst>
                  <a:gd name="T0" fmla="*/ 20 w 20"/>
                  <a:gd name="T1" fmla="*/ 0 h 50"/>
                  <a:gd name="T2" fmla="*/ 20 w 20"/>
                  <a:gd name="T3" fmla="*/ 0 h 50"/>
                  <a:gd name="T4" fmla="*/ 19 w 20"/>
                  <a:gd name="T5" fmla="*/ 2 h 50"/>
                  <a:gd name="T6" fmla="*/ 18 w 20"/>
                  <a:gd name="T7" fmla="*/ 4 h 50"/>
                  <a:gd name="T8" fmla="*/ 16 w 20"/>
                  <a:gd name="T9" fmla="*/ 7 h 50"/>
                  <a:gd name="T10" fmla="*/ 15 w 20"/>
                  <a:gd name="T11" fmla="*/ 9 h 50"/>
                  <a:gd name="T12" fmla="*/ 14 w 20"/>
                  <a:gd name="T13" fmla="*/ 11 h 50"/>
                  <a:gd name="T14" fmla="*/ 12 w 20"/>
                  <a:gd name="T15" fmla="*/ 15 h 50"/>
                  <a:gd name="T16" fmla="*/ 10 w 20"/>
                  <a:gd name="T17" fmla="*/ 19 h 50"/>
                  <a:gd name="T18" fmla="*/ 8 w 20"/>
                  <a:gd name="T19" fmla="*/ 24 h 50"/>
                  <a:gd name="T20" fmla="*/ 8 w 20"/>
                  <a:gd name="T21" fmla="*/ 26 h 50"/>
                  <a:gd name="T22" fmla="*/ 7 w 20"/>
                  <a:gd name="T23" fmla="*/ 29 h 50"/>
                  <a:gd name="T24" fmla="*/ 6 w 20"/>
                  <a:gd name="T25" fmla="*/ 30 h 50"/>
                  <a:gd name="T26" fmla="*/ 6 w 20"/>
                  <a:gd name="T27" fmla="*/ 31 h 50"/>
                  <a:gd name="T28" fmla="*/ 5 w 20"/>
                  <a:gd name="T29" fmla="*/ 33 h 50"/>
                  <a:gd name="T30" fmla="*/ 5 w 20"/>
                  <a:gd name="T31" fmla="*/ 36 h 50"/>
                  <a:gd name="T32" fmla="*/ 4 w 20"/>
                  <a:gd name="T33" fmla="*/ 38 h 50"/>
                  <a:gd name="T34" fmla="*/ 3 w 20"/>
                  <a:gd name="T35" fmla="*/ 42 h 50"/>
                  <a:gd name="T36" fmla="*/ 2 w 20"/>
                  <a:gd name="T37" fmla="*/ 44 h 50"/>
                  <a:gd name="T38" fmla="*/ 2 w 20"/>
                  <a:gd name="T39" fmla="*/ 45 h 50"/>
                  <a:gd name="T40" fmla="*/ 1 w 20"/>
                  <a:gd name="T41" fmla="*/ 48 h 50"/>
                  <a:gd name="T42" fmla="*/ 1 w 20"/>
                  <a:gd name="T43" fmla="*/ 50 h 50"/>
                  <a:gd name="T44" fmla="*/ 1 w 20"/>
                  <a:gd name="T45" fmla="*/ 50 h 50"/>
                  <a:gd name="T46" fmla="*/ 1 w 20"/>
                  <a:gd name="T47" fmla="*/ 50 h 50"/>
                  <a:gd name="T48" fmla="*/ 0 w 20"/>
                  <a:gd name="T49" fmla="*/ 48 h 50"/>
                  <a:gd name="T50" fmla="*/ 0 w 20"/>
                  <a:gd name="T51" fmla="*/ 45 h 50"/>
                  <a:gd name="T52" fmla="*/ 0 w 20"/>
                  <a:gd name="T53" fmla="*/ 43 h 50"/>
                  <a:gd name="T54" fmla="*/ 0 w 20"/>
                  <a:gd name="T55" fmla="*/ 41 h 50"/>
                  <a:gd name="T56" fmla="*/ 0 w 20"/>
                  <a:gd name="T57" fmla="*/ 39 h 50"/>
                  <a:gd name="T58" fmla="*/ 0 w 20"/>
                  <a:gd name="T59" fmla="*/ 37 h 50"/>
                  <a:gd name="T60" fmla="*/ 0 w 20"/>
                  <a:gd name="T61" fmla="*/ 35 h 50"/>
                  <a:gd name="T62" fmla="*/ 1 w 20"/>
                  <a:gd name="T63" fmla="*/ 32 h 50"/>
                  <a:gd name="T64" fmla="*/ 2 w 20"/>
                  <a:gd name="T65" fmla="*/ 27 h 50"/>
                  <a:gd name="T66" fmla="*/ 4 w 20"/>
                  <a:gd name="T67" fmla="*/ 22 h 50"/>
                  <a:gd name="T68" fmla="*/ 5 w 20"/>
                  <a:gd name="T69" fmla="*/ 20 h 50"/>
                  <a:gd name="T70" fmla="*/ 6 w 20"/>
                  <a:gd name="T71" fmla="*/ 17 h 50"/>
                  <a:gd name="T72" fmla="*/ 7 w 20"/>
                  <a:gd name="T73" fmla="*/ 15 h 50"/>
                  <a:gd name="T74" fmla="*/ 8 w 20"/>
                  <a:gd name="T75" fmla="*/ 13 h 50"/>
                  <a:gd name="T76" fmla="*/ 11 w 20"/>
                  <a:gd name="T77" fmla="*/ 9 h 50"/>
                  <a:gd name="T78" fmla="*/ 12 w 20"/>
                  <a:gd name="T79" fmla="*/ 7 h 50"/>
                  <a:gd name="T80" fmla="*/ 14 w 20"/>
                  <a:gd name="T81" fmla="*/ 6 h 50"/>
                  <a:gd name="T82" fmla="*/ 15 w 20"/>
                  <a:gd name="T83" fmla="*/ 4 h 50"/>
                  <a:gd name="T84" fmla="*/ 16 w 20"/>
                  <a:gd name="T85" fmla="*/ 3 h 50"/>
                  <a:gd name="T86" fmla="*/ 17 w 20"/>
                  <a:gd name="T87" fmla="*/ 2 h 50"/>
                  <a:gd name="T88" fmla="*/ 18 w 20"/>
                  <a:gd name="T89" fmla="*/ 1 h 50"/>
                  <a:gd name="T90" fmla="*/ 20 w 20"/>
                  <a:gd name="T91" fmla="*/ 0 h 50"/>
                  <a:gd name="T92" fmla="*/ 20 w 20"/>
                  <a:gd name="T9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" h="50">
                    <a:moveTo>
                      <a:pt x="20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19" y="1"/>
                      <a:pt x="19" y="2"/>
                    </a:cubicBezTo>
                    <a:cubicBezTo>
                      <a:pt x="19" y="2"/>
                      <a:pt x="18" y="3"/>
                      <a:pt x="18" y="4"/>
                    </a:cubicBezTo>
                    <a:cubicBezTo>
                      <a:pt x="17" y="5"/>
                      <a:pt x="17" y="6"/>
                      <a:pt x="16" y="7"/>
                    </a:cubicBezTo>
                    <a:cubicBezTo>
                      <a:pt x="16" y="8"/>
                      <a:pt x="16" y="8"/>
                      <a:pt x="15" y="9"/>
                    </a:cubicBezTo>
                    <a:cubicBezTo>
                      <a:pt x="15" y="10"/>
                      <a:pt x="15" y="10"/>
                      <a:pt x="14" y="11"/>
                    </a:cubicBezTo>
                    <a:cubicBezTo>
                      <a:pt x="14" y="12"/>
                      <a:pt x="13" y="14"/>
                      <a:pt x="12" y="15"/>
                    </a:cubicBezTo>
                    <a:cubicBezTo>
                      <a:pt x="12" y="17"/>
                      <a:pt x="11" y="18"/>
                      <a:pt x="10" y="19"/>
                    </a:cubicBezTo>
                    <a:cubicBezTo>
                      <a:pt x="10" y="21"/>
                      <a:pt x="9" y="23"/>
                      <a:pt x="8" y="24"/>
                    </a:cubicBezTo>
                    <a:cubicBezTo>
                      <a:pt x="8" y="25"/>
                      <a:pt x="8" y="26"/>
                      <a:pt x="8" y="26"/>
                    </a:cubicBezTo>
                    <a:cubicBezTo>
                      <a:pt x="7" y="27"/>
                      <a:pt x="7" y="28"/>
                      <a:pt x="7" y="29"/>
                    </a:cubicBezTo>
                    <a:cubicBezTo>
                      <a:pt x="7" y="29"/>
                      <a:pt x="6" y="30"/>
                      <a:pt x="6" y="30"/>
                    </a:cubicBezTo>
                    <a:cubicBezTo>
                      <a:pt x="6" y="30"/>
                      <a:pt x="6" y="31"/>
                      <a:pt x="6" y="31"/>
                    </a:cubicBezTo>
                    <a:cubicBezTo>
                      <a:pt x="6" y="32"/>
                      <a:pt x="5" y="33"/>
                      <a:pt x="5" y="33"/>
                    </a:cubicBezTo>
                    <a:cubicBezTo>
                      <a:pt x="5" y="34"/>
                      <a:pt x="5" y="35"/>
                      <a:pt x="5" y="36"/>
                    </a:cubicBezTo>
                    <a:cubicBezTo>
                      <a:pt x="4" y="36"/>
                      <a:pt x="4" y="37"/>
                      <a:pt x="4" y="38"/>
                    </a:cubicBezTo>
                    <a:cubicBezTo>
                      <a:pt x="4" y="39"/>
                      <a:pt x="3" y="40"/>
                      <a:pt x="3" y="42"/>
                    </a:cubicBezTo>
                    <a:cubicBezTo>
                      <a:pt x="3" y="42"/>
                      <a:pt x="3" y="43"/>
                      <a:pt x="2" y="44"/>
                    </a:cubicBezTo>
                    <a:cubicBezTo>
                      <a:pt x="2" y="44"/>
                      <a:pt x="2" y="45"/>
                      <a:pt x="2" y="45"/>
                    </a:cubicBezTo>
                    <a:cubicBezTo>
                      <a:pt x="2" y="46"/>
                      <a:pt x="2" y="47"/>
                      <a:pt x="1" y="48"/>
                    </a:cubicBezTo>
                    <a:cubicBezTo>
                      <a:pt x="1" y="49"/>
                      <a:pt x="1" y="49"/>
                      <a:pt x="1" y="50"/>
                    </a:cubicBezTo>
                    <a:cubicBezTo>
                      <a:pt x="1" y="50"/>
                      <a:pt x="1" y="50"/>
                      <a:pt x="1" y="50"/>
                    </a:cubicBezTo>
                    <a:cubicBezTo>
                      <a:pt x="1" y="50"/>
                      <a:pt x="1" y="50"/>
                      <a:pt x="1" y="50"/>
                    </a:cubicBezTo>
                    <a:cubicBezTo>
                      <a:pt x="1" y="49"/>
                      <a:pt x="0" y="49"/>
                      <a:pt x="0" y="48"/>
                    </a:cubicBezTo>
                    <a:cubicBezTo>
                      <a:pt x="0" y="47"/>
                      <a:pt x="0" y="46"/>
                      <a:pt x="0" y="45"/>
                    </a:cubicBezTo>
                    <a:cubicBezTo>
                      <a:pt x="0" y="44"/>
                      <a:pt x="0" y="44"/>
                      <a:pt x="0" y="43"/>
                    </a:cubicBezTo>
                    <a:cubicBezTo>
                      <a:pt x="0" y="43"/>
                      <a:pt x="0" y="42"/>
                      <a:pt x="0" y="41"/>
                    </a:cubicBezTo>
                    <a:cubicBezTo>
                      <a:pt x="0" y="41"/>
                      <a:pt x="0" y="40"/>
                      <a:pt x="0" y="39"/>
                    </a:cubicBezTo>
                    <a:cubicBezTo>
                      <a:pt x="0" y="39"/>
                      <a:pt x="0" y="38"/>
                      <a:pt x="0" y="37"/>
                    </a:cubicBezTo>
                    <a:cubicBezTo>
                      <a:pt x="0" y="36"/>
                      <a:pt x="0" y="36"/>
                      <a:pt x="0" y="35"/>
                    </a:cubicBezTo>
                    <a:cubicBezTo>
                      <a:pt x="1" y="34"/>
                      <a:pt x="1" y="33"/>
                      <a:pt x="1" y="32"/>
                    </a:cubicBezTo>
                    <a:cubicBezTo>
                      <a:pt x="1" y="31"/>
                      <a:pt x="1" y="29"/>
                      <a:pt x="2" y="27"/>
                    </a:cubicBezTo>
                    <a:cubicBezTo>
                      <a:pt x="2" y="26"/>
                      <a:pt x="3" y="24"/>
                      <a:pt x="4" y="22"/>
                    </a:cubicBezTo>
                    <a:cubicBezTo>
                      <a:pt x="4" y="21"/>
                      <a:pt x="4" y="21"/>
                      <a:pt x="5" y="20"/>
                    </a:cubicBezTo>
                    <a:cubicBezTo>
                      <a:pt x="5" y="19"/>
                      <a:pt x="5" y="18"/>
                      <a:pt x="6" y="17"/>
                    </a:cubicBezTo>
                    <a:cubicBezTo>
                      <a:pt x="6" y="17"/>
                      <a:pt x="7" y="16"/>
                      <a:pt x="7" y="15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9" y="12"/>
                      <a:pt x="10" y="10"/>
                      <a:pt x="11" y="9"/>
                    </a:cubicBezTo>
                    <a:cubicBezTo>
                      <a:pt x="11" y="8"/>
                      <a:pt x="12" y="8"/>
                      <a:pt x="12" y="7"/>
                    </a:cubicBezTo>
                    <a:cubicBezTo>
                      <a:pt x="13" y="7"/>
                      <a:pt x="13" y="6"/>
                      <a:pt x="14" y="6"/>
                    </a:cubicBezTo>
                    <a:cubicBezTo>
                      <a:pt x="14" y="5"/>
                      <a:pt x="15" y="5"/>
                      <a:pt x="15" y="4"/>
                    </a:cubicBezTo>
                    <a:cubicBezTo>
                      <a:pt x="15" y="4"/>
                      <a:pt x="16" y="3"/>
                      <a:pt x="16" y="3"/>
                    </a:cubicBezTo>
                    <a:cubicBezTo>
                      <a:pt x="17" y="3"/>
                      <a:pt x="17" y="2"/>
                      <a:pt x="17" y="2"/>
                    </a:cubicBezTo>
                    <a:cubicBezTo>
                      <a:pt x="18" y="2"/>
                      <a:pt x="18" y="1"/>
                      <a:pt x="18" y="1"/>
                    </a:cubicBezTo>
                    <a:cubicBezTo>
                      <a:pt x="19" y="1"/>
                      <a:pt x="19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lose/>
                  </a:path>
                </a:pathLst>
              </a:custGeom>
              <a:solidFill>
                <a:srgbClr val="E86C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8" name="Freeform 920"/>
              <p:cNvSpPr/>
              <p:nvPr/>
            </p:nvSpPr>
            <p:spPr bwMode="auto">
              <a:xfrm>
                <a:off x="2346326" y="1119187"/>
                <a:ext cx="190500" cy="111125"/>
              </a:xfrm>
              <a:custGeom>
                <a:avLst/>
                <a:gdLst>
                  <a:gd name="T0" fmla="*/ 45 w 45"/>
                  <a:gd name="T1" fmla="*/ 26 h 26"/>
                  <a:gd name="T2" fmla="*/ 45 w 45"/>
                  <a:gd name="T3" fmla="*/ 25 h 26"/>
                  <a:gd name="T4" fmla="*/ 44 w 45"/>
                  <a:gd name="T5" fmla="*/ 25 h 26"/>
                  <a:gd name="T6" fmla="*/ 43 w 45"/>
                  <a:gd name="T7" fmla="*/ 24 h 26"/>
                  <a:gd name="T8" fmla="*/ 41 w 45"/>
                  <a:gd name="T9" fmla="*/ 23 h 26"/>
                  <a:gd name="T10" fmla="*/ 38 w 45"/>
                  <a:gd name="T11" fmla="*/ 22 h 26"/>
                  <a:gd name="T12" fmla="*/ 31 w 45"/>
                  <a:gd name="T13" fmla="*/ 18 h 26"/>
                  <a:gd name="T14" fmla="*/ 27 w 45"/>
                  <a:gd name="T15" fmla="*/ 16 h 26"/>
                  <a:gd name="T16" fmla="*/ 22 w 45"/>
                  <a:gd name="T17" fmla="*/ 14 h 26"/>
                  <a:gd name="T18" fmla="*/ 18 w 45"/>
                  <a:gd name="T19" fmla="*/ 11 h 26"/>
                  <a:gd name="T20" fmla="*/ 14 w 45"/>
                  <a:gd name="T21" fmla="*/ 8 h 26"/>
                  <a:gd name="T22" fmla="*/ 13 w 45"/>
                  <a:gd name="T23" fmla="*/ 7 h 26"/>
                  <a:gd name="T24" fmla="*/ 11 w 45"/>
                  <a:gd name="T25" fmla="*/ 6 h 26"/>
                  <a:gd name="T26" fmla="*/ 8 w 45"/>
                  <a:gd name="T27" fmla="*/ 4 h 26"/>
                  <a:gd name="T28" fmla="*/ 2 w 45"/>
                  <a:gd name="T29" fmla="*/ 1 h 26"/>
                  <a:gd name="T30" fmla="*/ 1 w 45"/>
                  <a:gd name="T31" fmla="*/ 1 h 26"/>
                  <a:gd name="T32" fmla="*/ 0 w 45"/>
                  <a:gd name="T33" fmla="*/ 1 h 26"/>
                  <a:gd name="T34" fmla="*/ 1 w 45"/>
                  <a:gd name="T35" fmla="*/ 1 h 26"/>
                  <a:gd name="T36" fmla="*/ 3 w 45"/>
                  <a:gd name="T37" fmla="*/ 0 h 26"/>
                  <a:gd name="T38" fmla="*/ 5 w 45"/>
                  <a:gd name="T39" fmla="*/ 1 h 26"/>
                  <a:gd name="T40" fmla="*/ 9 w 45"/>
                  <a:gd name="T41" fmla="*/ 1 h 26"/>
                  <a:gd name="T42" fmla="*/ 13 w 45"/>
                  <a:gd name="T43" fmla="*/ 3 h 26"/>
                  <a:gd name="T44" fmla="*/ 15 w 45"/>
                  <a:gd name="T45" fmla="*/ 3 h 26"/>
                  <a:gd name="T46" fmla="*/ 16 w 45"/>
                  <a:gd name="T47" fmla="*/ 4 h 26"/>
                  <a:gd name="T48" fmla="*/ 17 w 45"/>
                  <a:gd name="T49" fmla="*/ 4 h 26"/>
                  <a:gd name="T50" fmla="*/ 21 w 45"/>
                  <a:gd name="T51" fmla="*/ 7 h 26"/>
                  <a:gd name="T52" fmla="*/ 25 w 45"/>
                  <a:gd name="T53" fmla="*/ 9 h 26"/>
                  <a:gd name="T54" fmla="*/ 29 w 45"/>
                  <a:gd name="T55" fmla="*/ 12 h 26"/>
                  <a:gd name="T56" fmla="*/ 33 w 45"/>
                  <a:gd name="T57" fmla="*/ 14 h 26"/>
                  <a:gd name="T58" fmla="*/ 37 w 45"/>
                  <a:gd name="T59" fmla="*/ 17 h 26"/>
                  <a:gd name="T60" fmla="*/ 40 w 45"/>
                  <a:gd name="T61" fmla="*/ 19 h 26"/>
                  <a:gd name="T62" fmla="*/ 43 w 45"/>
                  <a:gd name="T63" fmla="*/ 21 h 26"/>
                  <a:gd name="T64" fmla="*/ 44 w 45"/>
                  <a:gd name="T65" fmla="*/ 24 h 26"/>
                  <a:gd name="T66" fmla="*/ 45 w 45"/>
                  <a:gd name="T67" fmla="*/ 25 h 26"/>
                  <a:gd name="T68" fmla="*/ 45 w 45"/>
                  <a:gd name="T6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5" h="26">
                    <a:moveTo>
                      <a:pt x="45" y="26"/>
                    </a:moveTo>
                    <a:cubicBezTo>
                      <a:pt x="45" y="26"/>
                      <a:pt x="45" y="26"/>
                      <a:pt x="45" y="25"/>
                    </a:cubicBezTo>
                    <a:cubicBezTo>
                      <a:pt x="45" y="25"/>
                      <a:pt x="44" y="25"/>
                      <a:pt x="44" y="25"/>
                    </a:cubicBezTo>
                    <a:cubicBezTo>
                      <a:pt x="44" y="25"/>
                      <a:pt x="44" y="25"/>
                      <a:pt x="43" y="24"/>
                    </a:cubicBezTo>
                    <a:cubicBezTo>
                      <a:pt x="43" y="24"/>
                      <a:pt x="42" y="23"/>
                      <a:pt x="41" y="23"/>
                    </a:cubicBezTo>
                    <a:cubicBezTo>
                      <a:pt x="40" y="23"/>
                      <a:pt x="40" y="22"/>
                      <a:pt x="38" y="22"/>
                    </a:cubicBezTo>
                    <a:cubicBezTo>
                      <a:pt x="36" y="21"/>
                      <a:pt x="34" y="20"/>
                      <a:pt x="31" y="18"/>
                    </a:cubicBezTo>
                    <a:cubicBezTo>
                      <a:pt x="29" y="18"/>
                      <a:pt x="28" y="17"/>
                      <a:pt x="27" y="16"/>
                    </a:cubicBezTo>
                    <a:cubicBezTo>
                      <a:pt x="25" y="15"/>
                      <a:pt x="24" y="15"/>
                      <a:pt x="22" y="14"/>
                    </a:cubicBezTo>
                    <a:cubicBezTo>
                      <a:pt x="21" y="13"/>
                      <a:pt x="20" y="12"/>
                      <a:pt x="18" y="11"/>
                    </a:cubicBezTo>
                    <a:cubicBezTo>
                      <a:pt x="17" y="10"/>
                      <a:pt x="16" y="9"/>
                      <a:pt x="14" y="8"/>
                    </a:cubicBezTo>
                    <a:cubicBezTo>
                      <a:pt x="14" y="8"/>
                      <a:pt x="13" y="8"/>
                      <a:pt x="13" y="7"/>
                    </a:cubicBezTo>
                    <a:cubicBezTo>
                      <a:pt x="12" y="7"/>
                      <a:pt x="11" y="6"/>
                      <a:pt x="11" y="6"/>
                    </a:cubicBezTo>
                    <a:cubicBezTo>
                      <a:pt x="10" y="5"/>
                      <a:pt x="9" y="5"/>
                      <a:pt x="8" y="4"/>
                    </a:cubicBezTo>
                    <a:cubicBezTo>
                      <a:pt x="5" y="3"/>
                      <a:pt x="4" y="2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3" y="0"/>
                      <a:pt x="4" y="0"/>
                      <a:pt x="5" y="1"/>
                    </a:cubicBezTo>
                    <a:cubicBezTo>
                      <a:pt x="6" y="1"/>
                      <a:pt x="7" y="1"/>
                      <a:pt x="9" y="1"/>
                    </a:cubicBezTo>
                    <a:cubicBezTo>
                      <a:pt x="10" y="2"/>
                      <a:pt x="11" y="2"/>
                      <a:pt x="13" y="3"/>
                    </a:cubicBezTo>
                    <a:cubicBezTo>
                      <a:pt x="13" y="3"/>
                      <a:pt x="14" y="3"/>
                      <a:pt x="15" y="3"/>
                    </a:cubicBezTo>
                    <a:cubicBezTo>
                      <a:pt x="15" y="4"/>
                      <a:pt x="15" y="4"/>
                      <a:pt x="16" y="4"/>
                    </a:cubicBezTo>
                    <a:cubicBezTo>
                      <a:pt x="16" y="4"/>
                      <a:pt x="16" y="4"/>
                      <a:pt x="17" y="4"/>
                    </a:cubicBezTo>
                    <a:cubicBezTo>
                      <a:pt x="18" y="5"/>
                      <a:pt x="19" y="6"/>
                      <a:pt x="21" y="7"/>
                    </a:cubicBezTo>
                    <a:cubicBezTo>
                      <a:pt x="22" y="8"/>
                      <a:pt x="24" y="9"/>
                      <a:pt x="25" y="9"/>
                    </a:cubicBezTo>
                    <a:cubicBezTo>
                      <a:pt x="26" y="10"/>
                      <a:pt x="28" y="11"/>
                      <a:pt x="29" y="12"/>
                    </a:cubicBezTo>
                    <a:cubicBezTo>
                      <a:pt x="30" y="13"/>
                      <a:pt x="32" y="13"/>
                      <a:pt x="33" y="14"/>
                    </a:cubicBezTo>
                    <a:cubicBezTo>
                      <a:pt x="34" y="15"/>
                      <a:pt x="36" y="16"/>
                      <a:pt x="37" y="17"/>
                    </a:cubicBezTo>
                    <a:cubicBezTo>
                      <a:pt x="38" y="17"/>
                      <a:pt x="39" y="18"/>
                      <a:pt x="40" y="19"/>
                    </a:cubicBezTo>
                    <a:cubicBezTo>
                      <a:pt x="41" y="20"/>
                      <a:pt x="42" y="21"/>
                      <a:pt x="43" y="21"/>
                    </a:cubicBezTo>
                    <a:cubicBezTo>
                      <a:pt x="43" y="22"/>
                      <a:pt x="44" y="23"/>
                      <a:pt x="44" y="24"/>
                    </a:cubicBezTo>
                    <a:cubicBezTo>
                      <a:pt x="45" y="24"/>
                      <a:pt x="45" y="25"/>
                      <a:pt x="45" y="25"/>
                    </a:cubicBezTo>
                    <a:cubicBezTo>
                      <a:pt x="45" y="25"/>
                      <a:pt x="45" y="26"/>
                      <a:pt x="45" y="26"/>
                    </a:cubicBezTo>
                    <a:close/>
                  </a:path>
                </a:pathLst>
              </a:custGeom>
              <a:solidFill>
                <a:srgbClr val="E86C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9" name="Freeform 921"/>
              <p:cNvSpPr/>
              <p:nvPr/>
            </p:nvSpPr>
            <p:spPr bwMode="auto">
              <a:xfrm>
                <a:off x="2346326" y="1116012"/>
                <a:ext cx="96838" cy="231775"/>
              </a:xfrm>
              <a:custGeom>
                <a:avLst/>
                <a:gdLst>
                  <a:gd name="T0" fmla="*/ 23 w 23"/>
                  <a:gd name="T1" fmla="*/ 55 h 55"/>
                  <a:gd name="T2" fmla="*/ 22 w 23"/>
                  <a:gd name="T3" fmla="*/ 54 h 55"/>
                  <a:gd name="T4" fmla="*/ 22 w 23"/>
                  <a:gd name="T5" fmla="*/ 53 h 55"/>
                  <a:gd name="T6" fmla="*/ 19 w 23"/>
                  <a:gd name="T7" fmla="*/ 47 h 55"/>
                  <a:gd name="T8" fmla="*/ 17 w 23"/>
                  <a:gd name="T9" fmla="*/ 43 h 55"/>
                  <a:gd name="T10" fmla="*/ 14 w 23"/>
                  <a:gd name="T11" fmla="*/ 39 h 55"/>
                  <a:gd name="T12" fmla="*/ 13 w 23"/>
                  <a:gd name="T13" fmla="*/ 38 h 55"/>
                  <a:gd name="T14" fmla="*/ 13 w 23"/>
                  <a:gd name="T15" fmla="*/ 38 h 55"/>
                  <a:gd name="T16" fmla="*/ 12 w 23"/>
                  <a:gd name="T17" fmla="*/ 37 h 55"/>
                  <a:gd name="T18" fmla="*/ 11 w 23"/>
                  <a:gd name="T19" fmla="*/ 34 h 55"/>
                  <a:gd name="T20" fmla="*/ 8 w 23"/>
                  <a:gd name="T21" fmla="*/ 29 h 55"/>
                  <a:gd name="T22" fmla="*/ 6 w 23"/>
                  <a:gd name="T23" fmla="*/ 24 h 55"/>
                  <a:gd name="T24" fmla="*/ 5 w 23"/>
                  <a:gd name="T25" fmla="*/ 19 h 55"/>
                  <a:gd name="T26" fmla="*/ 2 w 23"/>
                  <a:gd name="T27" fmla="*/ 9 h 55"/>
                  <a:gd name="T28" fmla="*/ 0 w 23"/>
                  <a:gd name="T29" fmla="*/ 3 h 55"/>
                  <a:gd name="T30" fmla="*/ 0 w 23"/>
                  <a:gd name="T31" fmla="*/ 1 h 55"/>
                  <a:gd name="T32" fmla="*/ 0 w 23"/>
                  <a:gd name="T33" fmla="*/ 0 h 55"/>
                  <a:gd name="T34" fmla="*/ 0 w 23"/>
                  <a:gd name="T35" fmla="*/ 1 h 55"/>
                  <a:gd name="T36" fmla="*/ 1 w 23"/>
                  <a:gd name="T37" fmla="*/ 2 h 55"/>
                  <a:gd name="T38" fmla="*/ 5 w 23"/>
                  <a:gd name="T39" fmla="*/ 8 h 55"/>
                  <a:gd name="T40" fmla="*/ 9 w 23"/>
                  <a:gd name="T41" fmla="*/ 17 h 55"/>
                  <a:gd name="T42" fmla="*/ 11 w 23"/>
                  <a:gd name="T43" fmla="*/ 22 h 55"/>
                  <a:gd name="T44" fmla="*/ 13 w 23"/>
                  <a:gd name="T45" fmla="*/ 27 h 55"/>
                  <a:gd name="T46" fmla="*/ 15 w 23"/>
                  <a:gd name="T47" fmla="*/ 32 h 55"/>
                  <a:gd name="T48" fmla="*/ 16 w 23"/>
                  <a:gd name="T49" fmla="*/ 34 h 55"/>
                  <a:gd name="T50" fmla="*/ 17 w 23"/>
                  <a:gd name="T51" fmla="*/ 36 h 55"/>
                  <a:gd name="T52" fmla="*/ 18 w 23"/>
                  <a:gd name="T53" fmla="*/ 37 h 55"/>
                  <a:gd name="T54" fmla="*/ 20 w 23"/>
                  <a:gd name="T55" fmla="*/ 41 h 55"/>
                  <a:gd name="T56" fmla="*/ 21 w 23"/>
                  <a:gd name="T57" fmla="*/ 43 h 55"/>
                  <a:gd name="T58" fmla="*/ 21 w 23"/>
                  <a:gd name="T59" fmla="*/ 44 h 55"/>
                  <a:gd name="T60" fmla="*/ 22 w 23"/>
                  <a:gd name="T61" fmla="*/ 45 h 55"/>
                  <a:gd name="T62" fmla="*/ 22 w 23"/>
                  <a:gd name="T63" fmla="*/ 45 h 55"/>
                  <a:gd name="T64" fmla="*/ 23 w 23"/>
                  <a:gd name="T65" fmla="*/ 49 h 55"/>
                  <a:gd name="T66" fmla="*/ 23 w 23"/>
                  <a:gd name="T67" fmla="*/ 52 h 55"/>
                  <a:gd name="T68" fmla="*/ 23 w 23"/>
                  <a:gd name="T69" fmla="*/ 54 h 55"/>
                  <a:gd name="T70" fmla="*/ 23 w 23"/>
                  <a:gd name="T7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" h="55">
                    <a:moveTo>
                      <a:pt x="23" y="55"/>
                    </a:moveTo>
                    <a:cubicBezTo>
                      <a:pt x="23" y="55"/>
                      <a:pt x="23" y="55"/>
                      <a:pt x="22" y="54"/>
                    </a:cubicBezTo>
                    <a:cubicBezTo>
                      <a:pt x="22" y="54"/>
                      <a:pt x="22" y="53"/>
                      <a:pt x="22" y="53"/>
                    </a:cubicBezTo>
                    <a:cubicBezTo>
                      <a:pt x="22" y="51"/>
                      <a:pt x="21" y="49"/>
                      <a:pt x="19" y="47"/>
                    </a:cubicBezTo>
                    <a:cubicBezTo>
                      <a:pt x="18" y="46"/>
                      <a:pt x="18" y="44"/>
                      <a:pt x="17" y="43"/>
                    </a:cubicBezTo>
                    <a:cubicBezTo>
                      <a:pt x="16" y="42"/>
                      <a:pt x="15" y="40"/>
                      <a:pt x="14" y="39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3" y="37"/>
                      <a:pt x="12" y="37"/>
                      <a:pt x="12" y="37"/>
                    </a:cubicBezTo>
                    <a:cubicBezTo>
                      <a:pt x="12" y="36"/>
                      <a:pt x="11" y="35"/>
                      <a:pt x="11" y="34"/>
                    </a:cubicBezTo>
                    <a:cubicBezTo>
                      <a:pt x="10" y="32"/>
                      <a:pt x="9" y="31"/>
                      <a:pt x="8" y="29"/>
                    </a:cubicBezTo>
                    <a:cubicBezTo>
                      <a:pt x="8" y="27"/>
                      <a:pt x="7" y="25"/>
                      <a:pt x="6" y="24"/>
                    </a:cubicBezTo>
                    <a:cubicBezTo>
                      <a:pt x="6" y="22"/>
                      <a:pt x="5" y="20"/>
                      <a:pt x="5" y="19"/>
                    </a:cubicBezTo>
                    <a:cubicBezTo>
                      <a:pt x="4" y="15"/>
                      <a:pt x="3" y="12"/>
                      <a:pt x="2" y="9"/>
                    </a:cubicBezTo>
                    <a:cubicBezTo>
                      <a:pt x="1" y="7"/>
                      <a:pt x="1" y="4"/>
                      <a:pt x="0" y="3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2" y="4"/>
                      <a:pt x="3" y="6"/>
                      <a:pt x="5" y="8"/>
                    </a:cubicBezTo>
                    <a:cubicBezTo>
                      <a:pt x="6" y="11"/>
                      <a:pt x="7" y="14"/>
                      <a:pt x="9" y="17"/>
                    </a:cubicBezTo>
                    <a:cubicBezTo>
                      <a:pt x="10" y="19"/>
                      <a:pt x="10" y="20"/>
                      <a:pt x="11" y="22"/>
                    </a:cubicBezTo>
                    <a:cubicBezTo>
                      <a:pt x="12" y="24"/>
                      <a:pt x="12" y="25"/>
                      <a:pt x="13" y="27"/>
                    </a:cubicBezTo>
                    <a:cubicBezTo>
                      <a:pt x="14" y="29"/>
                      <a:pt x="14" y="30"/>
                      <a:pt x="15" y="32"/>
                    </a:cubicBezTo>
                    <a:cubicBezTo>
                      <a:pt x="16" y="33"/>
                      <a:pt x="16" y="34"/>
                      <a:pt x="16" y="34"/>
                    </a:cubicBezTo>
                    <a:cubicBezTo>
                      <a:pt x="17" y="35"/>
                      <a:pt x="17" y="35"/>
                      <a:pt x="17" y="36"/>
                    </a:cubicBezTo>
                    <a:cubicBezTo>
                      <a:pt x="17" y="36"/>
                      <a:pt x="17" y="36"/>
                      <a:pt x="18" y="37"/>
                    </a:cubicBezTo>
                    <a:cubicBezTo>
                      <a:pt x="18" y="38"/>
                      <a:pt x="19" y="40"/>
                      <a:pt x="20" y="41"/>
                    </a:cubicBezTo>
                    <a:cubicBezTo>
                      <a:pt x="20" y="42"/>
                      <a:pt x="21" y="43"/>
                      <a:pt x="21" y="43"/>
                    </a:cubicBezTo>
                    <a:cubicBezTo>
                      <a:pt x="21" y="44"/>
                      <a:pt x="21" y="44"/>
                      <a:pt x="21" y="44"/>
                    </a:cubicBezTo>
                    <a:cubicBezTo>
                      <a:pt x="21" y="45"/>
                      <a:pt x="22" y="45"/>
                      <a:pt x="22" y="45"/>
                    </a:cubicBezTo>
                    <a:cubicBezTo>
                      <a:pt x="22" y="45"/>
                      <a:pt x="22" y="45"/>
                      <a:pt x="22" y="45"/>
                    </a:cubicBezTo>
                    <a:cubicBezTo>
                      <a:pt x="22" y="47"/>
                      <a:pt x="23" y="48"/>
                      <a:pt x="23" y="49"/>
                    </a:cubicBezTo>
                    <a:cubicBezTo>
                      <a:pt x="23" y="51"/>
                      <a:pt x="23" y="52"/>
                      <a:pt x="23" y="52"/>
                    </a:cubicBezTo>
                    <a:cubicBezTo>
                      <a:pt x="23" y="53"/>
                      <a:pt x="23" y="54"/>
                      <a:pt x="23" y="54"/>
                    </a:cubicBezTo>
                    <a:cubicBezTo>
                      <a:pt x="23" y="55"/>
                      <a:pt x="23" y="55"/>
                      <a:pt x="23" y="55"/>
                    </a:cubicBezTo>
                    <a:close/>
                  </a:path>
                </a:pathLst>
              </a:custGeom>
              <a:solidFill>
                <a:srgbClr val="E86C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0" name="Freeform 922"/>
              <p:cNvSpPr/>
              <p:nvPr/>
            </p:nvSpPr>
            <p:spPr bwMode="auto">
              <a:xfrm>
                <a:off x="2328864" y="1123950"/>
                <a:ext cx="17463" cy="152400"/>
              </a:xfrm>
              <a:custGeom>
                <a:avLst/>
                <a:gdLst>
                  <a:gd name="T0" fmla="*/ 4 w 4"/>
                  <a:gd name="T1" fmla="*/ 0 h 36"/>
                  <a:gd name="T2" fmla="*/ 4 w 4"/>
                  <a:gd name="T3" fmla="*/ 1 h 36"/>
                  <a:gd name="T4" fmla="*/ 4 w 4"/>
                  <a:gd name="T5" fmla="*/ 6 h 36"/>
                  <a:gd name="T6" fmla="*/ 4 w 4"/>
                  <a:gd name="T7" fmla="*/ 11 h 36"/>
                  <a:gd name="T8" fmla="*/ 3 w 4"/>
                  <a:gd name="T9" fmla="*/ 15 h 36"/>
                  <a:gd name="T10" fmla="*/ 3 w 4"/>
                  <a:gd name="T11" fmla="*/ 18 h 36"/>
                  <a:gd name="T12" fmla="*/ 3 w 4"/>
                  <a:gd name="T13" fmla="*/ 21 h 36"/>
                  <a:gd name="T14" fmla="*/ 3 w 4"/>
                  <a:gd name="T15" fmla="*/ 25 h 36"/>
                  <a:gd name="T16" fmla="*/ 3 w 4"/>
                  <a:gd name="T17" fmla="*/ 30 h 36"/>
                  <a:gd name="T18" fmla="*/ 3 w 4"/>
                  <a:gd name="T19" fmla="*/ 34 h 36"/>
                  <a:gd name="T20" fmla="*/ 3 w 4"/>
                  <a:gd name="T21" fmla="*/ 36 h 36"/>
                  <a:gd name="T22" fmla="*/ 2 w 4"/>
                  <a:gd name="T23" fmla="*/ 35 h 36"/>
                  <a:gd name="T24" fmla="*/ 2 w 4"/>
                  <a:gd name="T25" fmla="*/ 33 h 36"/>
                  <a:gd name="T26" fmla="*/ 1 w 4"/>
                  <a:gd name="T27" fmla="*/ 30 h 36"/>
                  <a:gd name="T28" fmla="*/ 1 w 4"/>
                  <a:gd name="T29" fmla="*/ 28 h 36"/>
                  <a:gd name="T30" fmla="*/ 1 w 4"/>
                  <a:gd name="T31" fmla="*/ 25 h 36"/>
                  <a:gd name="T32" fmla="*/ 0 w 4"/>
                  <a:gd name="T33" fmla="*/ 21 h 36"/>
                  <a:gd name="T34" fmla="*/ 0 w 4"/>
                  <a:gd name="T35" fmla="*/ 18 h 36"/>
                  <a:gd name="T36" fmla="*/ 1 w 4"/>
                  <a:gd name="T37" fmla="*/ 14 h 36"/>
                  <a:gd name="T38" fmla="*/ 1 w 4"/>
                  <a:gd name="T39" fmla="*/ 11 h 36"/>
                  <a:gd name="T40" fmla="*/ 2 w 4"/>
                  <a:gd name="T41" fmla="*/ 8 h 36"/>
                  <a:gd name="T42" fmla="*/ 2 w 4"/>
                  <a:gd name="T43" fmla="*/ 5 h 36"/>
                  <a:gd name="T44" fmla="*/ 3 w 4"/>
                  <a:gd name="T45" fmla="*/ 3 h 36"/>
                  <a:gd name="T46" fmla="*/ 4 w 4"/>
                  <a:gd name="T47" fmla="*/ 1 h 36"/>
                  <a:gd name="T48" fmla="*/ 4 w 4"/>
                  <a:gd name="T4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" h="36">
                    <a:moveTo>
                      <a:pt x="4" y="0"/>
                    </a:moveTo>
                    <a:cubicBezTo>
                      <a:pt x="4" y="0"/>
                      <a:pt x="4" y="0"/>
                      <a:pt x="4" y="1"/>
                    </a:cubicBezTo>
                    <a:cubicBezTo>
                      <a:pt x="4" y="2"/>
                      <a:pt x="4" y="4"/>
                      <a:pt x="4" y="6"/>
                    </a:cubicBezTo>
                    <a:cubicBezTo>
                      <a:pt x="4" y="7"/>
                      <a:pt x="4" y="9"/>
                      <a:pt x="4" y="11"/>
                    </a:cubicBezTo>
                    <a:cubicBezTo>
                      <a:pt x="4" y="12"/>
                      <a:pt x="4" y="13"/>
                      <a:pt x="3" y="15"/>
                    </a:cubicBezTo>
                    <a:cubicBezTo>
                      <a:pt x="3" y="16"/>
                      <a:pt x="3" y="17"/>
                      <a:pt x="3" y="18"/>
                    </a:cubicBezTo>
                    <a:cubicBezTo>
                      <a:pt x="3" y="19"/>
                      <a:pt x="3" y="20"/>
                      <a:pt x="3" y="21"/>
                    </a:cubicBezTo>
                    <a:cubicBezTo>
                      <a:pt x="3" y="22"/>
                      <a:pt x="3" y="23"/>
                      <a:pt x="3" y="25"/>
                    </a:cubicBezTo>
                    <a:cubicBezTo>
                      <a:pt x="3" y="27"/>
                      <a:pt x="3" y="29"/>
                      <a:pt x="3" y="30"/>
                    </a:cubicBezTo>
                    <a:cubicBezTo>
                      <a:pt x="3" y="32"/>
                      <a:pt x="3" y="33"/>
                      <a:pt x="3" y="34"/>
                    </a:cubicBezTo>
                    <a:cubicBezTo>
                      <a:pt x="3" y="35"/>
                      <a:pt x="3" y="36"/>
                      <a:pt x="3" y="36"/>
                    </a:cubicBezTo>
                    <a:cubicBezTo>
                      <a:pt x="3" y="36"/>
                      <a:pt x="3" y="36"/>
                      <a:pt x="2" y="35"/>
                    </a:cubicBezTo>
                    <a:cubicBezTo>
                      <a:pt x="2" y="34"/>
                      <a:pt x="2" y="33"/>
                      <a:pt x="2" y="33"/>
                    </a:cubicBezTo>
                    <a:cubicBezTo>
                      <a:pt x="2" y="32"/>
                      <a:pt x="2" y="31"/>
                      <a:pt x="1" y="30"/>
                    </a:cubicBezTo>
                    <a:cubicBezTo>
                      <a:pt x="1" y="30"/>
                      <a:pt x="1" y="29"/>
                      <a:pt x="1" y="28"/>
                    </a:cubicBezTo>
                    <a:cubicBezTo>
                      <a:pt x="1" y="27"/>
                      <a:pt x="1" y="26"/>
                      <a:pt x="1" y="25"/>
                    </a:cubicBezTo>
                    <a:cubicBezTo>
                      <a:pt x="0" y="24"/>
                      <a:pt x="0" y="22"/>
                      <a:pt x="0" y="21"/>
                    </a:cubicBezTo>
                    <a:cubicBezTo>
                      <a:pt x="0" y="20"/>
                      <a:pt x="0" y="19"/>
                      <a:pt x="0" y="18"/>
                    </a:cubicBezTo>
                    <a:cubicBezTo>
                      <a:pt x="0" y="17"/>
                      <a:pt x="1" y="15"/>
                      <a:pt x="1" y="14"/>
                    </a:cubicBezTo>
                    <a:cubicBezTo>
                      <a:pt x="1" y="13"/>
                      <a:pt x="1" y="12"/>
                      <a:pt x="1" y="11"/>
                    </a:cubicBezTo>
                    <a:cubicBezTo>
                      <a:pt x="1" y="10"/>
                      <a:pt x="1" y="9"/>
                      <a:pt x="2" y="8"/>
                    </a:cubicBezTo>
                    <a:cubicBezTo>
                      <a:pt x="2" y="7"/>
                      <a:pt x="2" y="6"/>
                      <a:pt x="2" y="5"/>
                    </a:cubicBezTo>
                    <a:cubicBezTo>
                      <a:pt x="3" y="4"/>
                      <a:pt x="3" y="4"/>
                      <a:pt x="3" y="3"/>
                    </a:cubicBezTo>
                    <a:cubicBezTo>
                      <a:pt x="3" y="2"/>
                      <a:pt x="4" y="2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E86C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1" name="Freeform 923"/>
              <p:cNvSpPr/>
              <p:nvPr/>
            </p:nvSpPr>
            <p:spPr bwMode="auto">
              <a:xfrm>
                <a:off x="2346326" y="1119187"/>
                <a:ext cx="122238" cy="127000"/>
              </a:xfrm>
              <a:custGeom>
                <a:avLst/>
                <a:gdLst>
                  <a:gd name="T0" fmla="*/ 29 w 29"/>
                  <a:gd name="T1" fmla="*/ 30 h 30"/>
                  <a:gd name="T2" fmla="*/ 27 w 29"/>
                  <a:gd name="T3" fmla="*/ 29 h 30"/>
                  <a:gd name="T4" fmla="*/ 24 w 29"/>
                  <a:gd name="T5" fmla="*/ 25 h 30"/>
                  <a:gd name="T6" fmla="*/ 20 w 29"/>
                  <a:gd name="T7" fmla="*/ 20 h 30"/>
                  <a:gd name="T8" fmla="*/ 17 w 29"/>
                  <a:gd name="T9" fmla="*/ 18 h 30"/>
                  <a:gd name="T10" fmla="*/ 14 w 29"/>
                  <a:gd name="T11" fmla="*/ 15 h 30"/>
                  <a:gd name="T12" fmla="*/ 4 w 29"/>
                  <a:gd name="T13" fmla="*/ 5 h 30"/>
                  <a:gd name="T14" fmla="*/ 1 w 29"/>
                  <a:gd name="T15" fmla="*/ 2 h 30"/>
                  <a:gd name="T16" fmla="*/ 0 w 29"/>
                  <a:gd name="T17" fmla="*/ 0 h 30"/>
                  <a:gd name="T18" fmla="*/ 1 w 29"/>
                  <a:gd name="T19" fmla="*/ 1 h 30"/>
                  <a:gd name="T20" fmla="*/ 3 w 29"/>
                  <a:gd name="T21" fmla="*/ 2 h 30"/>
                  <a:gd name="T22" fmla="*/ 5 w 29"/>
                  <a:gd name="T23" fmla="*/ 4 h 30"/>
                  <a:gd name="T24" fmla="*/ 8 w 29"/>
                  <a:gd name="T25" fmla="*/ 5 h 30"/>
                  <a:gd name="T26" fmla="*/ 11 w 29"/>
                  <a:gd name="T27" fmla="*/ 8 h 30"/>
                  <a:gd name="T28" fmla="*/ 14 w 29"/>
                  <a:gd name="T29" fmla="*/ 10 h 30"/>
                  <a:gd name="T30" fmla="*/ 16 w 29"/>
                  <a:gd name="T31" fmla="*/ 13 h 30"/>
                  <a:gd name="T32" fmla="*/ 19 w 29"/>
                  <a:gd name="T33" fmla="*/ 16 h 30"/>
                  <a:gd name="T34" fmla="*/ 22 w 29"/>
                  <a:gd name="T35" fmla="*/ 19 h 30"/>
                  <a:gd name="T36" fmla="*/ 24 w 29"/>
                  <a:gd name="T37" fmla="*/ 22 h 30"/>
                  <a:gd name="T38" fmla="*/ 26 w 29"/>
                  <a:gd name="T39" fmla="*/ 24 h 30"/>
                  <a:gd name="T40" fmla="*/ 27 w 29"/>
                  <a:gd name="T41" fmla="*/ 26 h 30"/>
                  <a:gd name="T42" fmla="*/ 28 w 29"/>
                  <a:gd name="T43" fmla="*/ 28 h 30"/>
                  <a:gd name="T44" fmla="*/ 29 w 29"/>
                  <a:gd name="T45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9" h="30">
                    <a:moveTo>
                      <a:pt x="29" y="30"/>
                    </a:moveTo>
                    <a:cubicBezTo>
                      <a:pt x="29" y="30"/>
                      <a:pt x="28" y="29"/>
                      <a:pt x="27" y="29"/>
                    </a:cubicBezTo>
                    <a:cubicBezTo>
                      <a:pt x="27" y="28"/>
                      <a:pt x="26" y="27"/>
                      <a:pt x="24" y="25"/>
                    </a:cubicBezTo>
                    <a:cubicBezTo>
                      <a:pt x="23" y="24"/>
                      <a:pt x="21" y="22"/>
                      <a:pt x="20" y="20"/>
                    </a:cubicBezTo>
                    <a:cubicBezTo>
                      <a:pt x="19" y="20"/>
                      <a:pt x="18" y="19"/>
                      <a:pt x="17" y="18"/>
                    </a:cubicBezTo>
                    <a:cubicBezTo>
                      <a:pt x="16" y="17"/>
                      <a:pt x="15" y="16"/>
                      <a:pt x="14" y="15"/>
                    </a:cubicBezTo>
                    <a:cubicBezTo>
                      <a:pt x="11" y="11"/>
                      <a:pt x="7" y="8"/>
                      <a:pt x="4" y="5"/>
                    </a:cubicBezTo>
                    <a:cubicBezTo>
                      <a:pt x="3" y="4"/>
                      <a:pt x="2" y="2"/>
                      <a:pt x="1" y="2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ubicBezTo>
                      <a:pt x="2" y="1"/>
                      <a:pt x="2" y="2"/>
                      <a:pt x="3" y="2"/>
                    </a:cubicBezTo>
                    <a:cubicBezTo>
                      <a:pt x="4" y="3"/>
                      <a:pt x="5" y="3"/>
                      <a:pt x="5" y="4"/>
                    </a:cubicBezTo>
                    <a:cubicBezTo>
                      <a:pt x="6" y="4"/>
                      <a:pt x="7" y="5"/>
                      <a:pt x="8" y="5"/>
                    </a:cubicBezTo>
                    <a:cubicBezTo>
                      <a:pt x="9" y="6"/>
                      <a:pt x="10" y="7"/>
                      <a:pt x="11" y="8"/>
                    </a:cubicBezTo>
                    <a:cubicBezTo>
                      <a:pt x="12" y="8"/>
                      <a:pt x="13" y="9"/>
                      <a:pt x="14" y="10"/>
                    </a:cubicBezTo>
                    <a:cubicBezTo>
                      <a:pt x="15" y="11"/>
                      <a:pt x="15" y="12"/>
                      <a:pt x="16" y="13"/>
                    </a:cubicBezTo>
                    <a:cubicBezTo>
                      <a:pt x="17" y="14"/>
                      <a:pt x="18" y="15"/>
                      <a:pt x="19" y="16"/>
                    </a:cubicBezTo>
                    <a:cubicBezTo>
                      <a:pt x="20" y="17"/>
                      <a:pt x="21" y="18"/>
                      <a:pt x="22" y="19"/>
                    </a:cubicBezTo>
                    <a:cubicBezTo>
                      <a:pt x="22" y="20"/>
                      <a:pt x="23" y="21"/>
                      <a:pt x="24" y="22"/>
                    </a:cubicBezTo>
                    <a:cubicBezTo>
                      <a:pt x="24" y="22"/>
                      <a:pt x="25" y="23"/>
                      <a:pt x="26" y="24"/>
                    </a:cubicBezTo>
                    <a:cubicBezTo>
                      <a:pt x="26" y="25"/>
                      <a:pt x="27" y="26"/>
                      <a:pt x="27" y="26"/>
                    </a:cubicBezTo>
                    <a:cubicBezTo>
                      <a:pt x="27" y="27"/>
                      <a:pt x="28" y="28"/>
                      <a:pt x="28" y="28"/>
                    </a:cubicBezTo>
                    <a:cubicBezTo>
                      <a:pt x="28" y="29"/>
                      <a:pt x="29" y="30"/>
                      <a:pt x="29" y="30"/>
                    </a:cubicBezTo>
                    <a:close/>
                  </a:path>
                </a:pathLst>
              </a:custGeom>
              <a:solidFill>
                <a:srgbClr val="E86C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2" name="Freeform 924"/>
              <p:cNvSpPr/>
              <p:nvPr/>
            </p:nvSpPr>
            <p:spPr bwMode="auto">
              <a:xfrm>
                <a:off x="2282826" y="1073150"/>
                <a:ext cx="139700" cy="80963"/>
              </a:xfrm>
              <a:custGeom>
                <a:avLst/>
                <a:gdLst>
                  <a:gd name="T0" fmla="*/ 11 w 33"/>
                  <a:gd name="T1" fmla="*/ 1 h 19"/>
                  <a:gd name="T2" fmla="*/ 33 w 33"/>
                  <a:gd name="T3" fmla="*/ 8 h 19"/>
                  <a:gd name="T4" fmla="*/ 0 w 33"/>
                  <a:gd name="T5" fmla="*/ 19 h 19"/>
                  <a:gd name="T6" fmla="*/ 11 w 33"/>
                  <a:gd name="T7" fmla="*/ 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19">
                    <a:moveTo>
                      <a:pt x="11" y="1"/>
                    </a:moveTo>
                    <a:cubicBezTo>
                      <a:pt x="20" y="0"/>
                      <a:pt x="27" y="3"/>
                      <a:pt x="33" y="8"/>
                    </a:cubicBezTo>
                    <a:cubicBezTo>
                      <a:pt x="33" y="8"/>
                      <a:pt x="11" y="19"/>
                      <a:pt x="0" y="19"/>
                    </a:cubicBezTo>
                    <a:cubicBezTo>
                      <a:pt x="0" y="19"/>
                      <a:pt x="4" y="3"/>
                      <a:pt x="11" y="1"/>
                    </a:cubicBezTo>
                    <a:close/>
                  </a:path>
                </a:pathLst>
              </a:custGeom>
              <a:solidFill>
                <a:srgbClr val="9EBE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3" name="Freeform 925"/>
              <p:cNvSpPr/>
              <p:nvPr/>
            </p:nvSpPr>
            <p:spPr bwMode="auto">
              <a:xfrm>
                <a:off x="2197101" y="568325"/>
                <a:ext cx="144463" cy="530225"/>
              </a:xfrm>
              <a:custGeom>
                <a:avLst/>
                <a:gdLst>
                  <a:gd name="T0" fmla="*/ 30 w 34"/>
                  <a:gd name="T1" fmla="*/ 125 h 125"/>
                  <a:gd name="T2" fmla="*/ 0 w 34"/>
                  <a:gd name="T3" fmla="*/ 1 h 125"/>
                  <a:gd name="T4" fmla="*/ 5 w 34"/>
                  <a:gd name="T5" fmla="*/ 0 h 125"/>
                  <a:gd name="T6" fmla="*/ 34 w 34"/>
                  <a:gd name="T7" fmla="*/ 123 h 125"/>
                  <a:gd name="T8" fmla="*/ 30 w 34"/>
                  <a:gd name="T9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125">
                    <a:moveTo>
                      <a:pt x="30" y="125"/>
                    </a:moveTo>
                    <a:cubicBezTo>
                      <a:pt x="27" y="118"/>
                      <a:pt x="13" y="62"/>
                      <a:pt x="0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9" y="66"/>
                      <a:pt x="31" y="117"/>
                      <a:pt x="34" y="123"/>
                    </a:cubicBezTo>
                    <a:lnTo>
                      <a:pt x="30" y="125"/>
                    </a:lnTo>
                    <a:close/>
                  </a:path>
                </a:pathLst>
              </a:custGeom>
              <a:solidFill>
                <a:srgbClr val="9EBE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4" name="Freeform 926"/>
              <p:cNvSpPr/>
              <p:nvPr/>
            </p:nvSpPr>
            <p:spPr bwMode="auto">
              <a:xfrm>
                <a:off x="2841626" y="552450"/>
                <a:ext cx="309563" cy="482600"/>
              </a:xfrm>
              <a:custGeom>
                <a:avLst/>
                <a:gdLst>
                  <a:gd name="T0" fmla="*/ 0 w 73"/>
                  <a:gd name="T1" fmla="*/ 55 h 114"/>
                  <a:gd name="T2" fmla="*/ 50 w 73"/>
                  <a:gd name="T3" fmla="*/ 16 h 114"/>
                  <a:gd name="T4" fmla="*/ 48 w 73"/>
                  <a:gd name="T5" fmla="*/ 38 h 114"/>
                  <a:gd name="T6" fmla="*/ 71 w 73"/>
                  <a:gd name="T7" fmla="*/ 52 h 114"/>
                  <a:gd name="T8" fmla="*/ 47 w 73"/>
                  <a:gd name="T9" fmla="*/ 70 h 114"/>
                  <a:gd name="T10" fmla="*/ 54 w 73"/>
                  <a:gd name="T11" fmla="*/ 97 h 114"/>
                  <a:gd name="T12" fmla="*/ 0 w 73"/>
                  <a:gd name="T13" fmla="*/ 55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114">
                    <a:moveTo>
                      <a:pt x="0" y="55"/>
                    </a:moveTo>
                    <a:cubicBezTo>
                      <a:pt x="0" y="55"/>
                      <a:pt x="28" y="0"/>
                      <a:pt x="50" y="16"/>
                    </a:cubicBezTo>
                    <a:cubicBezTo>
                      <a:pt x="65" y="26"/>
                      <a:pt x="48" y="38"/>
                      <a:pt x="48" y="38"/>
                    </a:cubicBezTo>
                    <a:cubicBezTo>
                      <a:pt x="48" y="38"/>
                      <a:pt x="68" y="35"/>
                      <a:pt x="71" y="52"/>
                    </a:cubicBezTo>
                    <a:cubicBezTo>
                      <a:pt x="73" y="68"/>
                      <a:pt x="47" y="70"/>
                      <a:pt x="47" y="70"/>
                    </a:cubicBezTo>
                    <a:cubicBezTo>
                      <a:pt x="47" y="70"/>
                      <a:pt x="60" y="81"/>
                      <a:pt x="54" y="97"/>
                    </a:cubicBezTo>
                    <a:cubicBezTo>
                      <a:pt x="48" y="114"/>
                      <a:pt x="9" y="80"/>
                      <a:pt x="0" y="55"/>
                    </a:cubicBezTo>
                    <a:close/>
                  </a:path>
                </a:pathLst>
              </a:custGeom>
              <a:solidFill>
                <a:srgbClr val="FA8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5" name="Freeform 927"/>
              <p:cNvSpPr/>
              <p:nvPr/>
            </p:nvSpPr>
            <p:spPr bwMode="auto">
              <a:xfrm>
                <a:off x="2871789" y="793750"/>
                <a:ext cx="177800" cy="142875"/>
              </a:xfrm>
              <a:custGeom>
                <a:avLst/>
                <a:gdLst>
                  <a:gd name="T0" fmla="*/ 0 w 42"/>
                  <a:gd name="T1" fmla="*/ 0 h 34"/>
                  <a:gd name="T2" fmla="*/ 0 w 42"/>
                  <a:gd name="T3" fmla="*/ 0 h 34"/>
                  <a:gd name="T4" fmla="*/ 2 w 42"/>
                  <a:gd name="T5" fmla="*/ 1 h 34"/>
                  <a:gd name="T6" fmla="*/ 4 w 42"/>
                  <a:gd name="T7" fmla="*/ 4 h 34"/>
                  <a:gd name="T8" fmla="*/ 6 w 42"/>
                  <a:gd name="T9" fmla="*/ 6 h 34"/>
                  <a:gd name="T10" fmla="*/ 7 w 42"/>
                  <a:gd name="T11" fmla="*/ 7 h 34"/>
                  <a:gd name="T12" fmla="*/ 9 w 42"/>
                  <a:gd name="T13" fmla="*/ 9 h 34"/>
                  <a:gd name="T14" fmla="*/ 12 w 42"/>
                  <a:gd name="T15" fmla="*/ 12 h 34"/>
                  <a:gd name="T16" fmla="*/ 16 w 42"/>
                  <a:gd name="T17" fmla="*/ 15 h 34"/>
                  <a:gd name="T18" fmla="*/ 19 w 42"/>
                  <a:gd name="T19" fmla="*/ 19 h 34"/>
                  <a:gd name="T20" fmla="*/ 21 w 42"/>
                  <a:gd name="T21" fmla="*/ 20 h 34"/>
                  <a:gd name="T22" fmla="*/ 23 w 42"/>
                  <a:gd name="T23" fmla="*/ 22 h 34"/>
                  <a:gd name="T24" fmla="*/ 24 w 42"/>
                  <a:gd name="T25" fmla="*/ 23 h 34"/>
                  <a:gd name="T26" fmla="*/ 25 w 42"/>
                  <a:gd name="T27" fmla="*/ 23 h 34"/>
                  <a:gd name="T28" fmla="*/ 27 w 42"/>
                  <a:gd name="T29" fmla="*/ 25 h 34"/>
                  <a:gd name="T30" fmla="*/ 29 w 42"/>
                  <a:gd name="T31" fmla="*/ 26 h 34"/>
                  <a:gd name="T32" fmla="*/ 31 w 42"/>
                  <a:gd name="T33" fmla="*/ 27 h 34"/>
                  <a:gd name="T34" fmla="*/ 34 w 42"/>
                  <a:gd name="T35" fmla="*/ 30 h 34"/>
                  <a:gd name="T36" fmla="*/ 36 w 42"/>
                  <a:gd name="T37" fmla="*/ 31 h 34"/>
                  <a:gd name="T38" fmla="*/ 37 w 42"/>
                  <a:gd name="T39" fmla="*/ 32 h 34"/>
                  <a:gd name="T40" fmla="*/ 40 w 42"/>
                  <a:gd name="T41" fmla="*/ 33 h 34"/>
                  <a:gd name="T42" fmla="*/ 41 w 42"/>
                  <a:gd name="T43" fmla="*/ 34 h 34"/>
                  <a:gd name="T44" fmla="*/ 42 w 42"/>
                  <a:gd name="T45" fmla="*/ 34 h 34"/>
                  <a:gd name="T46" fmla="*/ 41 w 42"/>
                  <a:gd name="T47" fmla="*/ 34 h 34"/>
                  <a:gd name="T48" fmla="*/ 39 w 42"/>
                  <a:gd name="T49" fmla="*/ 34 h 34"/>
                  <a:gd name="T50" fmla="*/ 37 w 42"/>
                  <a:gd name="T51" fmla="*/ 33 h 34"/>
                  <a:gd name="T52" fmla="*/ 35 w 42"/>
                  <a:gd name="T53" fmla="*/ 33 h 34"/>
                  <a:gd name="T54" fmla="*/ 33 w 42"/>
                  <a:gd name="T55" fmla="*/ 32 h 34"/>
                  <a:gd name="T56" fmla="*/ 31 w 42"/>
                  <a:gd name="T57" fmla="*/ 32 h 34"/>
                  <a:gd name="T58" fmla="*/ 29 w 42"/>
                  <a:gd name="T59" fmla="*/ 31 h 34"/>
                  <a:gd name="T60" fmla="*/ 27 w 42"/>
                  <a:gd name="T61" fmla="*/ 30 h 34"/>
                  <a:gd name="T62" fmla="*/ 25 w 42"/>
                  <a:gd name="T63" fmla="*/ 29 h 34"/>
                  <a:gd name="T64" fmla="*/ 20 w 42"/>
                  <a:gd name="T65" fmla="*/ 26 h 34"/>
                  <a:gd name="T66" fmla="*/ 16 w 42"/>
                  <a:gd name="T67" fmla="*/ 23 h 34"/>
                  <a:gd name="T68" fmla="*/ 14 w 42"/>
                  <a:gd name="T69" fmla="*/ 21 h 34"/>
                  <a:gd name="T70" fmla="*/ 12 w 42"/>
                  <a:gd name="T71" fmla="*/ 19 h 34"/>
                  <a:gd name="T72" fmla="*/ 10 w 42"/>
                  <a:gd name="T73" fmla="*/ 17 h 34"/>
                  <a:gd name="T74" fmla="*/ 9 w 42"/>
                  <a:gd name="T75" fmla="*/ 15 h 34"/>
                  <a:gd name="T76" fmla="*/ 6 w 42"/>
                  <a:gd name="T77" fmla="*/ 11 h 34"/>
                  <a:gd name="T78" fmla="*/ 5 w 42"/>
                  <a:gd name="T79" fmla="*/ 10 h 34"/>
                  <a:gd name="T80" fmla="*/ 4 w 42"/>
                  <a:gd name="T81" fmla="*/ 8 h 34"/>
                  <a:gd name="T82" fmla="*/ 3 w 42"/>
                  <a:gd name="T83" fmla="*/ 6 h 34"/>
                  <a:gd name="T84" fmla="*/ 2 w 42"/>
                  <a:gd name="T85" fmla="*/ 5 h 34"/>
                  <a:gd name="T86" fmla="*/ 1 w 42"/>
                  <a:gd name="T87" fmla="*/ 3 h 34"/>
                  <a:gd name="T88" fmla="*/ 1 w 42"/>
                  <a:gd name="T89" fmla="*/ 2 h 34"/>
                  <a:gd name="T90" fmla="*/ 0 w 42"/>
                  <a:gd name="T91" fmla="*/ 0 h 34"/>
                  <a:gd name="T92" fmla="*/ 0 w 42"/>
                  <a:gd name="T9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" h="34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2" y="1"/>
                    </a:cubicBezTo>
                    <a:cubicBezTo>
                      <a:pt x="2" y="2"/>
                      <a:pt x="3" y="3"/>
                      <a:pt x="4" y="4"/>
                    </a:cubicBezTo>
                    <a:cubicBezTo>
                      <a:pt x="4" y="4"/>
                      <a:pt x="5" y="5"/>
                      <a:pt x="6" y="6"/>
                    </a:cubicBezTo>
                    <a:cubicBezTo>
                      <a:pt x="6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9" y="9"/>
                    </a:cubicBezTo>
                    <a:cubicBezTo>
                      <a:pt x="10" y="10"/>
                      <a:pt x="11" y="11"/>
                      <a:pt x="12" y="12"/>
                    </a:cubicBezTo>
                    <a:cubicBezTo>
                      <a:pt x="13" y="13"/>
                      <a:pt x="14" y="14"/>
                      <a:pt x="16" y="15"/>
                    </a:cubicBezTo>
                    <a:cubicBezTo>
                      <a:pt x="17" y="17"/>
                      <a:pt x="18" y="18"/>
                      <a:pt x="19" y="19"/>
                    </a:cubicBezTo>
                    <a:cubicBezTo>
                      <a:pt x="20" y="19"/>
                      <a:pt x="21" y="20"/>
                      <a:pt x="21" y="20"/>
                    </a:cubicBezTo>
                    <a:cubicBezTo>
                      <a:pt x="22" y="21"/>
                      <a:pt x="23" y="21"/>
                      <a:pt x="23" y="22"/>
                    </a:cubicBezTo>
                    <a:cubicBezTo>
                      <a:pt x="24" y="22"/>
                      <a:pt x="24" y="22"/>
                      <a:pt x="24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7" y="24"/>
                      <a:pt x="27" y="25"/>
                    </a:cubicBezTo>
                    <a:cubicBezTo>
                      <a:pt x="28" y="25"/>
                      <a:pt x="28" y="26"/>
                      <a:pt x="29" y="26"/>
                    </a:cubicBezTo>
                    <a:cubicBezTo>
                      <a:pt x="30" y="27"/>
                      <a:pt x="30" y="27"/>
                      <a:pt x="31" y="27"/>
                    </a:cubicBezTo>
                    <a:cubicBezTo>
                      <a:pt x="32" y="28"/>
                      <a:pt x="33" y="29"/>
                      <a:pt x="34" y="30"/>
                    </a:cubicBezTo>
                    <a:cubicBezTo>
                      <a:pt x="35" y="30"/>
                      <a:pt x="35" y="30"/>
                      <a:pt x="36" y="31"/>
                    </a:cubicBezTo>
                    <a:cubicBezTo>
                      <a:pt x="36" y="31"/>
                      <a:pt x="37" y="31"/>
                      <a:pt x="37" y="32"/>
                    </a:cubicBezTo>
                    <a:cubicBezTo>
                      <a:pt x="38" y="32"/>
                      <a:pt x="39" y="33"/>
                      <a:pt x="40" y="33"/>
                    </a:cubicBezTo>
                    <a:cubicBezTo>
                      <a:pt x="40" y="33"/>
                      <a:pt x="41" y="34"/>
                      <a:pt x="41" y="34"/>
                    </a:cubicBezTo>
                    <a:cubicBezTo>
                      <a:pt x="41" y="34"/>
                      <a:pt x="42" y="34"/>
                      <a:pt x="42" y="34"/>
                    </a:cubicBezTo>
                    <a:cubicBezTo>
                      <a:pt x="42" y="34"/>
                      <a:pt x="41" y="34"/>
                      <a:pt x="41" y="34"/>
                    </a:cubicBezTo>
                    <a:cubicBezTo>
                      <a:pt x="41" y="34"/>
                      <a:pt x="40" y="34"/>
                      <a:pt x="39" y="34"/>
                    </a:cubicBezTo>
                    <a:cubicBezTo>
                      <a:pt x="39" y="34"/>
                      <a:pt x="38" y="34"/>
                      <a:pt x="37" y="33"/>
                    </a:cubicBezTo>
                    <a:cubicBezTo>
                      <a:pt x="36" y="33"/>
                      <a:pt x="35" y="33"/>
                      <a:pt x="35" y="33"/>
                    </a:cubicBezTo>
                    <a:cubicBezTo>
                      <a:pt x="34" y="33"/>
                      <a:pt x="34" y="32"/>
                      <a:pt x="33" y="32"/>
                    </a:cubicBezTo>
                    <a:cubicBezTo>
                      <a:pt x="32" y="32"/>
                      <a:pt x="32" y="32"/>
                      <a:pt x="31" y="32"/>
                    </a:cubicBezTo>
                    <a:cubicBezTo>
                      <a:pt x="30" y="31"/>
                      <a:pt x="30" y="31"/>
                      <a:pt x="29" y="31"/>
                    </a:cubicBezTo>
                    <a:cubicBezTo>
                      <a:pt x="28" y="30"/>
                      <a:pt x="28" y="30"/>
                      <a:pt x="27" y="30"/>
                    </a:cubicBezTo>
                    <a:cubicBezTo>
                      <a:pt x="26" y="29"/>
                      <a:pt x="25" y="29"/>
                      <a:pt x="25" y="29"/>
                    </a:cubicBezTo>
                    <a:cubicBezTo>
                      <a:pt x="23" y="28"/>
                      <a:pt x="22" y="27"/>
                      <a:pt x="20" y="26"/>
                    </a:cubicBezTo>
                    <a:cubicBezTo>
                      <a:pt x="19" y="25"/>
                      <a:pt x="18" y="24"/>
                      <a:pt x="16" y="23"/>
                    </a:cubicBezTo>
                    <a:cubicBezTo>
                      <a:pt x="15" y="22"/>
                      <a:pt x="15" y="21"/>
                      <a:pt x="14" y="21"/>
                    </a:cubicBezTo>
                    <a:cubicBezTo>
                      <a:pt x="13" y="20"/>
                      <a:pt x="13" y="20"/>
                      <a:pt x="12" y="19"/>
                    </a:cubicBezTo>
                    <a:cubicBezTo>
                      <a:pt x="12" y="18"/>
                      <a:pt x="11" y="18"/>
                      <a:pt x="10" y="17"/>
                    </a:cubicBezTo>
                    <a:cubicBezTo>
                      <a:pt x="10" y="17"/>
                      <a:pt x="9" y="16"/>
                      <a:pt x="9" y="15"/>
                    </a:cubicBezTo>
                    <a:cubicBezTo>
                      <a:pt x="8" y="14"/>
                      <a:pt x="7" y="13"/>
                      <a:pt x="6" y="11"/>
                    </a:cubicBezTo>
                    <a:cubicBezTo>
                      <a:pt x="5" y="11"/>
                      <a:pt x="5" y="10"/>
                      <a:pt x="5" y="10"/>
                    </a:cubicBezTo>
                    <a:cubicBezTo>
                      <a:pt x="4" y="9"/>
                      <a:pt x="4" y="8"/>
                      <a:pt x="4" y="8"/>
                    </a:cubicBezTo>
                    <a:cubicBezTo>
                      <a:pt x="3" y="7"/>
                      <a:pt x="3" y="7"/>
                      <a:pt x="3" y="6"/>
                    </a:cubicBezTo>
                    <a:cubicBezTo>
                      <a:pt x="2" y="6"/>
                      <a:pt x="2" y="5"/>
                      <a:pt x="2" y="5"/>
                    </a:cubicBezTo>
                    <a:cubicBezTo>
                      <a:pt x="2" y="4"/>
                      <a:pt x="1" y="4"/>
                      <a:pt x="1" y="3"/>
                    </a:cubicBezTo>
                    <a:cubicBezTo>
                      <a:pt x="1" y="3"/>
                      <a:pt x="1" y="2"/>
                      <a:pt x="1" y="2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86C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6" name="Freeform 928"/>
              <p:cNvSpPr/>
              <p:nvPr/>
            </p:nvSpPr>
            <p:spPr bwMode="auto">
              <a:xfrm>
                <a:off x="2871789" y="644525"/>
                <a:ext cx="160338" cy="149225"/>
              </a:xfrm>
              <a:custGeom>
                <a:avLst/>
                <a:gdLst>
                  <a:gd name="T0" fmla="*/ 38 w 38"/>
                  <a:gd name="T1" fmla="*/ 0 h 35"/>
                  <a:gd name="T2" fmla="*/ 38 w 38"/>
                  <a:gd name="T3" fmla="*/ 0 h 35"/>
                  <a:gd name="T4" fmla="*/ 37 w 38"/>
                  <a:gd name="T5" fmla="*/ 1 h 35"/>
                  <a:gd name="T6" fmla="*/ 36 w 38"/>
                  <a:gd name="T7" fmla="*/ 1 h 35"/>
                  <a:gd name="T8" fmla="*/ 34 w 38"/>
                  <a:gd name="T9" fmla="*/ 3 h 35"/>
                  <a:gd name="T10" fmla="*/ 32 w 38"/>
                  <a:gd name="T11" fmla="*/ 5 h 35"/>
                  <a:gd name="T12" fmla="*/ 27 w 38"/>
                  <a:gd name="T13" fmla="*/ 11 h 35"/>
                  <a:gd name="T14" fmla="*/ 23 w 38"/>
                  <a:gd name="T15" fmla="*/ 15 h 35"/>
                  <a:gd name="T16" fmla="*/ 19 w 38"/>
                  <a:gd name="T17" fmla="*/ 18 h 35"/>
                  <a:gd name="T18" fmla="*/ 16 w 38"/>
                  <a:gd name="T19" fmla="*/ 21 h 35"/>
                  <a:gd name="T20" fmla="*/ 12 w 38"/>
                  <a:gd name="T21" fmla="*/ 24 h 35"/>
                  <a:gd name="T22" fmla="*/ 10 w 38"/>
                  <a:gd name="T23" fmla="*/ 25 h 35"/>
                  <a:gd name="T24" fmla="*/ 8 w 38"/>
                  <a:gd name="T25" fmla="*/ 26 h 35"/>
                  <a:gd name="T26" fmla="*/ 6 w 38"/>
                  <a:gd name="T27" fmla="*/ 29 h 35"/>
                  <a:gd name="T28" fmla="*/ 1 w 38"/>
                  <a:gd name="T29" fmla="*/ 33 h 35"/>
                  <a:gd name="T30" fmla="*/ 0 w 38"/>
                  <a:gd name="T31" fmla="*/ 34 h 35"/>
                  <a:gd name="T32" fmla="*/ 0 w 38"/>
                  <a:gd name="T33" fmla="*/ 35 h 35"/>
                  <a:gd name="T34" fmla="*/ 0 w 38"/>
                  <a:gd name="T35" fmla="*/ 34 h 35"/>
                  <a:gd name="T36" fmla="*/ 1 w 38"/>
                  <a:gd name="T37" fmla="*/ 33 h 35"/>
                  <a:gd name="T38" fmla="*/ 2 w 38"/>
                  <a:gd name="T39" fmla="*/ 30 h 35"/>
                  <a:gd name="T40" fmla="*/ 3 w 38"/>
                  <a:gd name="T41" fmla="*/ 27 h 35"/>
                  <a:gd name="T42" fmla="*/ 6 w 38"/>
                  <a:gd name="T43" fmla="*/ 24 h 35"/>
                  <a:gd name="T44" fmla="*/ 7 w 38"/>
                  <a:gd name="T45" fmla="*/ 22 h 35"/>
                  <a:gd name="T46" fmla="*/ 8 w 38"/>
                  <a:gd name="T47" fmla="*/ 21 h 35"/>
                  <a:gd name="T48" fmla="*/ 9 w 38"/>
                  <a:gd name="T49" fmla="*/ 20 h 35"/>
                  <a:gd name="T50" fmla="*/ 12 w 38"/>
                  <a:gd name="T51" fmla="*/ 17 h 35"/>
                  <a:gd name="T52" fmla="*/ 16 w 38"/>
                  <a:gd name="T53" fmla="*/ 14 h 35"/>
                  <a:gd name="T54" fmla="*/ 20 w 38"/>
                  <a:gd name="T55" fmla="*/ 11 h 35"/>
                  <a:gd name="T56" fmla="*/ 23 w 38"/>
                  <a:gd name="T57" fmla="*/ 8 h 35"/>
                  <a:gd name="T58" fmla="*/ 27 w 38"/>
                  <a:gd name="T59" fmla="*/ 5 h 35"/>
                  <a:gd name="T60" fmla="*/ 30 w 38"/>
                  <a:gd name="T61" fmla="*/ 3 h 35"/>
                  <a:gd name="T62" fmla="*/ 33 w 38"/>
                  <a:gd name="T63" fmla="*/ 1 h 35"/>
                  <a:gd name="T64" fmla="*/ 36 w 38"/>
                  <a:gd name="T65" fmla="*/ 0 h 35"/>
                  <a:gd name="T66" fmla="*/ 38 w 38"/>
                  <a:gd name="T67" fmla="*/ 0 h 35"/>
                  <a:gd name="T68" fmla="*/ 38 w 38"/>
                  <a:gd name="T6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" h="35">
                    <a:moveTo>
                      <a:pt x="3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7" y="0"/>
                      <a:pt x="37" y="1"/>
                      <a:pt x="37" y="1"/>
                    </a:cubicBezTo>
                    <a:cubicBezTo>
                      <a:pt x="37" y="1"/>
                      <a:pt x="37" y="1"/>
                      <a:pt x="36" y="1"/>
                    </a:cubicBezTo>
                    <a:cubicBezTo>
                      <a:pt x="36" y="2"/>
                      <a:pt x="35" y="2"/>
                      <a:pt x="34" y="3"/>
                    </a:cubicBezTo>
                    <a:cubicBezTo>
                      <a:pt x="34" y="4"/>
                      <a:pt x="33" y="4"/>
                      <a:pt x="32" y="5"/>
                    </a:cubicBezTo>
                    <a:cubicBezTo>
                      <a:pt x="30" y="7"/>
                      <a:pt x="29" y="9"/>
                      <a:pt x="27" y="11"/>
                    </a:cubicBezTo>
                    <a:cubicBezTo>
                      <a:pt x="25" y="12"/>
                      <a:pt x="24" y="14"/>
                      <a:pt x="23" y="15"/>
                    </a:cubicBezTo>
                    <a:cubicBezTo>
                      <a:pt x="22" y="16"/>
                      <a:pt x="21" y="17"/>
                      <a:pt x="19" y="18"/>
                    </a:cubicBezTo>
                    <a:cubicBezTo>
                      <a:pt x="18" y="19"/>
                      <a:pt x="17" y="20"/>
                      <a:pt x="16" y="21"/>
                    </a:cubicBezTo>
                    <a:cubicBezTo>
                      <a:pt x="14" y="22"/>
                      <a:pt x="13" y="23"/>
                      <a:pt x="12" y="24"/>
                    </a:cubicBezTo>
                    <a:cubicBezTo>
                      <a:pt x="11" y="24"/>
                      <a:pt x="11" y="25"/>
                      <a:pt x="10" y="25"/>
                    </a:cubicBezTo>
                    <a:cubicBezTo>
                      <a:pt x="10" y="26"/>
                      <a:pt x="9" y="26"/>
                      <a:pt x="8" y="26"/>
                    </a:cubicBezTo>
                    <a:cubicBezTo>
                      <a:pt x="7" y="27"/>
                      <a:pt x="6" y="28"/>
                      <a:pt x="6" y="29"/>
                    </a:cubicBezTo>
                    <a:cubicBezTo>
                      <a:pt x="4" y="30"/>
                      <a:pt x="2" y="32"/>
                      <a:pt x="1" y="33"/>
                    </a:cubicBezTo>
                    <a:cubicBezTo>
                      <a:pt x="1" y="34"/>
                      <a:pt x="1" y="34"/>
                      <a:pt x="0" y="3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34"/>
                      <a:pt x="0" y="33"/>
                      <a:pt x="1" y="33"/>
                    </a:cubicBezTo>
                    <a:cubicBezTo>
                      <a:pt x="1" y="32"/>
                      <a:pt x="1" y="31"/>
                      <a:pt x="2" y="30"/>
                    </a:cubicBezTo>
                    <a:cubicBezTo>
                      <a:pt x="2" y="29"/>
                      <a:pt x="3" y="28"/>
                      <a:pt x="3" y="27"/>
                    </a:cubicBezTo>
                    <a:cubicBezTo>
                      <a:pt x="4" y="26"/>
                      <a:pt x="5" y="25"/>
                      <a:pt x="6" y="24"/>
                    </a:cubicBezTo>
                    <a:cubicBezTo>
                      <a:pt x="6" y="23"/>
                      <a:pt x="7" y="23"/>
                      <a:pt x="7" y="22"/>
                    </a:cubicBezTo>
                    <a:cubicBezTo>
                      <a:pt x="7" y="22"/>
                      <a:pt x="8" y="21"/>
                      <a:pt x="8" y="21"/>
                    </a:cubicBezTo>
                    <a:cubicBezTo>
                      <a:pt x="8" y="21"/>
                      <a:pt x="9" y="21"/>
                      <a:pt x="9" y="20"/>
                    </a:cubicBezTo>
                    <a:cubicBezTo>
                      <a:pt x="10" y="19"/>
                      <a:pt x="11" y="18"/>
                      <a:pt x="12" y="17"/>
                    </a:cubicBezTo>
                    <a:cubicBezTo>
                      <a:pt x="14" y="16"/>
                      <a:pt x="15" y="15"/>
                      <a:pt x="16" y="14"/>
                    </a:cubicBezTo>
                    <a:cubicBezTo>
                      <a:pt x="17" y="13"/>
                      <a:pt x="19" y="12"/>
                      <a:pt x="20" y="11"/>
                    </a:cubicBezTo>
                    <a:cubicBezTo>
                      <a:pt x="21" y="10"/>
                      <a:pt x="22" y="9"/>
                      <a:pt x="23" y="8"/>
                    </a:cubicBezTo>
                    <a:cubicBezTo>
                      <a:pt x="25" y="7"/>
                      <a:pt x="26" y="6"/>
                      <a:pt x="27" y="5"/>
                    </a:cubicBezTo>
                    <a:cubicBezTo>
                      <a:pt x="28" y="4"/>
                      <a:pt x="29" y="4"/>
                      <a:pt x="30" y="3"/>
                    </a:cubicBezTo>
                    <a:cubicBezTo>
                      <a:pt x="31" y="2"/>
                      <a:pt x="32" y="2"/>
                      <a:pt x="33" y="1"/>
                    </a:cubicBezTo>
                    <a:cubicBezTo>
                      <a:pt x="34" y="1"/>
                      <a:pt x="35" y="1"/>
                      <a:pt x="36" y="0"/>
                    </a:cubicBezTo>
                    <a:cubicBezTo>
                      <a:pt x="37" y="0"/>
                      <a:pt x="37" y="0"/>
                      <a:pt x="38" y="0"/>
                    </a:cubicBezTo>
                    <a:cubicBezTo>
                      <a:pt x="38" y="0"/>
                      <a:pt x="38" y="0"/>
                      <a:pt x="38" y="0"/>
                    </a:cubicBezTo>
                    <a:close/>
                  </a:path>
                </a:pathLst>
              </a:custGeom>
              <a:solidFill>
                <a:srgbClr val="E86C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7" name="Freeform 929"/>
              <p:cNvSpPr/>
              <p:nvPr/>
            </p:nvSpPr>
            <p:spPr bwMode="auto">
              <a:xfrm>
                <a:off x="2862264" y="763587"/>
                <a:ext cx="255588" cy="33338"/>
              </a:xfrm>
              <a:custGeom>
                <a:avLst/>
                <a:gdLst>
                  <a:gd name="T0" fmla="*/ 60 w 60"/>
                  <a:gd name="T1" fmla="*/ 3 h 8"/>
                  <a:gd name="T2" fmla="*/ 59 w 60"/>
                  <a:gd name="T3" fmla="*/ 3 h 8"/>
                  <a:gd name="T4" fmla="*/ 57 w 60"/>
                  <a:gd name="T5" fmla="*/ 2 h 8"/>
                  <a:gd name="T6" fmla="*/ 51 w 60"/>
                  <a:gd name="T7" fmla="*/ 3 h 8"/>
                  <a:gd name="T8" fmla="*/ 47 w 60"/>
                  <a:gd name="T9" fmla="*/ 4 h 8"/>
                  <a:gd name="T10" fmla="*/ 42 w 60"/>
                  <a:gd name="T11" fmla="*/ 6 h 8"/>
                  <a:gd name="T12" fmla="*/ 41 w 60"/>
                  <a:gd name="T13" fmla="*/ 6 h 8"/>
                  <a:gd name="T14" fmla="*/ 40 w 60"/>
                  <a:gd name="T15" fmla="*/ 6 h 8"/>
                  <a:gd name="T16" fmla="*/ 39 w 60"/>
                  <a:gd name="T17" fmla="*/ 7 h 8"/>
                  <a:gd name="T18" fmla="*/ 36 w 60"/>
                  <a:gd name="T19" fmla="*/ 7 h 8"/>
                  <a:gd name="T20" fmla="*/ 31 w 60"/>
                  <a:gd name="T21" fmla="*/ 8 h 8"/>
                  <a:gd name="T22" fmla="*/ 25 w 60"/>
                  <a:gd name="T23" fmla="*/ 8 h 8"/>
                  <a:gd name="T24" fmla="*/ 19 w 60"/>
                  <a:gd name="T25" fmla="*/ 8 h 8"/>
                  <a:gd name="T26" fmla="*/ 10 w 60"/>
                  <a:gd name="T27" fmla="*/ 8 h 8"/>
                  <a:gd name="T28" fmla="*/ 3 w 60"/>
                  <a:gd name="T29" fmla="*/ 7 h 8"/>
                  <a:gd name="T30" fmla="*/ 1 w 60"/>
                  <a:gd name="T31" fmla="*/ 7 h 8"/>
                  <a:gd name="T32" fmla="*/ 0 w 60"/>
                  <a:gd name="T33" fmla="*/ 7 h 8"/>
                  <a:gd name="T34" fmla="*/ 1 w 60"/>
                  <a:gd name="T35" fmla="*/ 6 h 8"/>
                  <a:gd name="T36" fmla="*/ 3 w 60"/>
                  <a:gd name="T37" fmla="*/ 6 h 8"/>
                  <a:gd name="T38" fmla="*/ 10 w 60"/>
                  <a:gd name="T39" fmla="*/ 5 h 8"/>
                  <a:gd name="T40" fmla="*/ 19 w 60"/>
                  <a:gd name="T41" fmla="*/ 3 h 8"/>
                  <a:gd name="T42" fmla="*/ 25 w 60"/>
                  <a:gd name="T43" fmla="*/ 3 h 8"/>
                  <a:gd name="T44" fmla="*/ 30 w 60"/>
                  <a:gd name="T45" fmla="*/ 3 h 8"/>
                  <a:gd name="T46" fmla="*/ 36 w 60"/>
                  <a:gd name="T47" fmla="*/ 2 h 8"/>
                  <a:gd name="T48" fmla="*/ 38 w 60"/>
                  <a:gd name="T49" fmla="*/ 2 h 8"/>
                  <a:gd name="T50" fmla="*/ 39 w 60"/>
                  <a:gd name="T51" fmla="*/ 2 h 8"/>
                  <a:gd name="T52" fmla="*/ 41 w 60"/>
                  <a:gd name="T53" fmla="*/ 2 h 8"/>
                  <a:gd name="T54" fmla="*/ 46 w 60"/>
                  <a:gd name="T55" fmla="*/ 1 h 8"/>
                  <a:gd name="T56" fmla="*/ 48 w 60"/>
                  <a:gd name="T57" fmla="*/ 0 h 8"/>
                  <a:gd name="T58" fmla="*/ 49 w 60"/>
                  <a:gd name="T59" fmla="*/ 0 h 8"/>
                  <a:gd name="T60" fmla="*/ 50 w 60"/>
                  <a:gd name="T61" fmla="*/ 0 h 8"/>
                  <a:gd name="T62" fmla="*/ 50 w 60"/>
                  <a:gd name="T63" fmla="*/ 0 h 8"/>
                  <a:gd name="T64" fmla="*/ 54 w 60"/>
                  <a:gd name="T65" fmla="*/ 1 h 8"/>
                  <a:gd name="T66" fmla="*/ 57 w 60"/>
                  <a:gd name="T67" fmla="*/ 1 h 8"/>
                  <a:gd name="T68" fmla="*/ 59 w 60"/>
                  <a:gd name="T69" fmla="*/ 2 h 8"/>
                  <a:gd name="T70" fmla="*/ 60 w 60"/>
                  <a:gd name="T71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0" h="8">
                    <a:moveTo>
                      <a:pt x="60" y="3"/>
                    </a:moveTo>
                    <a:cubicBezTo>
                      <a:pt x="60" y="3"/>
                      <a:pt x="60" y="3"/>
                      <a:pt x="59" y="3"/>
                    </a:cubicBezTo>
                    <a:cubicBezTo>
                      <a:pt x="59" y="2"/>
                      <a:pt x="58" y="2"/>
                      <a:pt x="57" y="2"/>
                    </a:cubicBezTo>
                    <a:cubicBezTo>
                      <a:pt x="56" y="2"/>
                      <a:pt x="53" y="3"/>
                      <a:pt x="51" y="3"/>
                    </a:cubicBezTo>
                    <a:cubicBezTo>
                      <a:pt x="49" y="3"/>
                      <a:pt x="48" y="4"/>
                      <a:pt x="47" y="4"/>
                    </a:cubicBezTo>
                    <a:cubicBezTo>
                      <a:pt x="45" y="5"/>
                      <a:pt x="43" y="5"/>
                      <a:pt x="42" y="6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40" y="6"/>
                      <a:pt x="39" y="6"/>
                      <a:pt x="39" y="7"/>
                    </a:cubicBezTo>
                    <a:cubicBezTo>
                      <a:pt x="38" y="7"/>
                      <a:pt x="37" y="7"/>
                      <a:pt x="36" y="7"/>
                    </a:cubicBezTo>
                    <a:cubicBezTo>
                      <a:pt x="34" y="7"/>
                      <a:pt x="32" y="8"/>
                      <a:pt x="31" y="8"/>
                    </a:cubicBezTo>
                    <a:cubicBezTo>
                      <a:pt x="29" y="8"/>
                      <a:pt x="27" y="8"/>
                      <a:pt x="25" y="8"/>
                    </a:cubicBezTo>
                    <a:cubicBezTo>
                      <a:pt x="23" y="8"/>
                      <a:pt x="21" y="8"/>
                      <a:pt x="19" y="8"/>
                    </a:cubicBezTo>
                    <a:cubicBezTo>
                      <a:pt x="16" y="8"/>
                      <a:pt x="13" y="8"/>
                      <a:pt x="10" y="8"/>
                    </a:cubicBezTo>
                    <a:cubicBezTo>
                      <a:pt x="7" y="7"/>
                      <a:pt x="5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7"/>
                      <a:pt x="0" y="7"/>
                      <a:pt x="0" y="7"/>
                    </a:cubicBezTo>
                    <a:cubicBezTo>
                      <a:pt x="0" y="7"/>
                      <a:pt x="1" y="6"/>
                      <a:pt x="1" y="6"/>
                    </a:cubicBezTo>
                    <a:cubicBezTo>
                      <a:pt x="1" y="6"/>
                      <a:pt x="2" y="6"/>
                      <a:pt x="3" y="6"/>
                    </a:cubicBezTo>
                    <a:cubicBezTo>
                      <a:pt x="5" y="6"/>
                      <a:pt x="7" y="5"/>
                      <a:pt x="10" y="5"/>
                    </a:cubicBezTo>
                    <a:cubicBezTo>
                      <a:pt x="12" y="4"/>
                      <a:pt x="16" y="4"/>
                      <a:pt x="19" y="3"/>
                    </a:cubicBezTo>
                    <a:cubicBezTo>
                      <a:pt x="21" y="3"/>
                      <a:pt x="23" y="3"/>
                      <a:pt x="25" y="3"/>
                    </a:cubicBezTo>
                    <a:cubicBezTo>
                      <a:pt x="26" y="3"/>
                      <a:pt x="28" y="3"/>
                      <a:pt x="30" y="3"/>
                    </a:cubicBezTo>
                    <a:cubicBezTo>
                      <a:pt x="32" y="3"/>
                      <a:pt x="34" y="2"/>
                      <a:pt x="36" y="2"/>
                    </a:cubicBezTo>
                    <a:cubicBezTo>
                      <a:pt x="36" y="2"/>
                      <a:pt x="37" y="2"/>
                      <a:pt x="38" y="2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40" y="2"/>
                      <a:pt x="40" y="2"/>
                      <a:pt x="41" y="2"/>
                    </a:cubicBezTo>
                    <a:cubicBezTo>
                      <a:pt x="42" y="1"/>
                      <a:pt x="44" y="1"/>
                      <a:pt x="46" y="1"/>
                    </a:cubicBezTo>
                    <a:cubicBezTo>
                      <a:pt x="47" y="1"/>
                      <a:pt x="47" y="0"/>
                      <a:pt x="48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0"/>
                      <a:pt x="50" y="0"/>
                      <a:pt x="5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2" y="0"/>
                      <a:pt x="53" y="0"/>
                      <a:pt x="54" y="1"/>
                    </a:cubicBezTo>
                    <a:cubicBezTo>
                      <a:pt x="56" y="1"/>
                      <a:pt x="57" y="1"/>
                      <a:pt x="57" y="1"/>
                    </a:cubicBezTo>
                    <a:cubicBezTo>
                      <a:pt x="58" y="2"/>
                      <a:pt x="59" y="2"/>
                      <a:pt x="59" y="2"/>
                    </a:cubicBezTo>
                    <a:cubicBezTo>
                      <a:pt x="60" y="2"/>
                      <a:pt x="60" y="3"/>
                      <a:pt x="60" y="3"/>
                    </a:cubicBezTo>
                    <a:close/>
                  </a:path>
                </a:pathLst>
              </a:custGeom>
              <a:solidFill>
                <a:srgbClr val="E86C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8" name="Freeform 930"/>
              <p:cNvSpPr/>
              <p:nvPr/>
            </p:nvSpPr>
            <p:spPr bwMode="auto">
              <a:xfrm>
                <a:off x="2871789" y="793750"/>
                <a:ext cx="144463" cy="53975"/>
              </a:xfrm>
              <a:custGeom>
                <a:avLst/>
                <a:gdLst>
                  <a:gd name="T0" fmla="*/ 0 w 34"/>
                  <a:gd name="T1" fmla="*/ 0 h 13"/>
                  <a:gd name="T2" fmla="*/ 2 w 34"/>
                  <a:gd name="T3" fmla="*/ 0 h 13"/>
                  <a:gd name="T4" fmla="*/ 6 w 34"/>
                  <a:gd name="T5" fmla="*/ 2 h 13"/>
                  <a:gd name="T6" fmla="*/ 11 w 34"/>
                  <a:gd name="T7" fmla="*/ 4 h 13"/>
                  <a:gd name="T8" fmla="*/ 14 w 34"/>
                  <a:gd name="T9" fmla="*/ 5 h 13"/>
                  <a:gd name="T10" fmla="*/ 17 w 34"/>
                  <a:gd name="T11" fmla="*/ 6 h 13"/>
                  <a:gd name="T12" fmla="*/ 20 w 34"/>
                  <a:gd name="T13" fmla="*/ 8 h 13"/>
                  <a:gd name="T14" fmla="*/ 23 w 34"/>
                  <a:gd name="T15" fmla="*/ 9 h 13"/>
                  <a:gd name="T16" fmla="*/ 29 w 34"/>
                  <a:gd name="T17" fmla="*/ 11 h 13"/>
                  <a:gd name="T18" fmla="*/ 33 w 34"/>
                  <a:gd name="T19" fmla="*/ 12 h 13"/>
                  <a:gd name="T20" fmla="*/ 34 w 34"/>
                  <a:gd name="T21" fmla="*/ 13 h 13"/>
                  <a:gd name="T22" fmla="*/ 33 w 34"/>
                  <a:gd name="T23" fmla="*/ 13 h 13"/>
                  <a:gd name="T24" fmla="*/ 31 w 34"/>
                  <a:gd name="T25" fmla="*/ 12 h 13"/>
                  <a:gd name="T26" fmla="*/ 28 w 34"/>
                  <a:gd name="T27" fmla="*/ 12 h 13"/>
                  <a:gd name="T28" fmla="*/ 26 w 34"/>
                  <a:gd name="T29" fmla="*/ 12 h 13"/>
                  <a:gd name="T30" fmla="*/ 23 w 34"/>
                  <a:gd name="T31" fmla="*/ 11 h 13"/>
                  <a:gd name="T32" fmla="*/ 19 w 34"/>
                  <a:gd name="T33" fmla="*/ 10 h 13"/>
                  <a:gd name="T34" fmla="*/ 16 w 34"/>
                  <a:gd name="T35" fmla="*/ 9 h 13"/>
                  <a:gd name="T36" fmla="*/ 13 w 34"/>
                  <a:gd name="T37" fmla="*/ 8 h 13"/>
                  <a:gd name="T38" fmla="*/ 10 w 34"/>
                  <a:gd name="T39" fmla="*/ 6 h 13"/>
                  <a:gd name="T40" fmla="*/ 7 w 34"/>
                  <a:gd name="T41" fmla="*/ 5 h 13"/>
                  <a:gd name="T42" fmla="*/ 5 w 34"/>
                  <a:gd name="T43" fmla="*/ 3 h 13"/>
                  <a:gd name="T44" fmla="*/ 3 w 34"/>
                  <a:gd name="T45" fmla="*/ 2 h 13"/>
                  <a:gd name="T46" fmla="*/ 1 w 34"/>
                  <a:gd name="T47" fmla="*/ 1 h 13"/>
                  <a:gd name="T48" fmla="*/ 0 w 34"/>
                  <a:gd name="T4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13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3" y="1"/>
                      <a:pt x="4" y="1"/>
                      <a:pt x="6" y="2"/>
                    </a:cubicBezTo>
                    <a:cubicBezTo>
                      <a:pt x="7" y="2"/>
                      <a:pt x="9" y="3"/>
                      <a:pt x="11" y="4"/>
                    </a:cubicBezTo>
                    <a:cubicBezTo>
                      <a:pt x="12" y="4"/>
                      <a:pt x="13" y="5"/>
                      <a:pt x="14" y="5"/>
                    </a:cubicBezTo>
                    <a:cubicBezTo>
                      <a:pt x="15" y="6"/>
                      <a:pt x="16" y="6"/>
                      <a:pt x="17" y="6"/>
                    </a:cubicBezTo>
                    <a:cubicBezTo>
                      <a:pt x="18" y="7"/>
                      <a:pt x="19" y="7"/>
                      <a:pt x="20" y="8"/>
                    </a:cubicBezTo>
                    <a:cubicBezTo>
                      <a:pt x="21" y="8"/>
                      <a:pt x="22" y="8"/>
                      <a:pt x="23" y="9"/>
                    </a:cubicBezTo>
                    <a:cubicBezTo>
                      <a:pt x="25" y="9"/>
                      <a:pt x="27" y="10"/>
                      <a:pt x="29" y="11"/>
                    </a:cubicBezTo>
                    <a:cubicBezTo>
                      <a:pt x="30" y="11"/>
                      <a:pt x="32" y="12"/>
                      <a:pt x="33" y="12"/>
                    </a:cubicBezTo>
                    <a:cubicBezTo>
                      <a:pt x="34" y="12"/>
                      <a:pt x="34" y="13"/>
                      <a:pt x="34" y="13"/>
                    </a:cubicBezTo>
                    <a:cubicBezTo>
                      <a:pt x="34" y="13"/>
                      <a:pt x="34" y="13"/>
                      <a:pt x="33" y="13"/>
                    </a:cubicBezTo>
                    <a:cubicBezTo>
                      <a:pt x="32" y="13"/>
                      <a:pt x="31" y="13"/>
                      <a:pt x="31" y="12"/>
                    </a:cubicBezTo>
                    <a:cubicBezTo>
                      <a:pt x="30" y="12"/>
                      <a:pt x="29" y="12"/>
                      <a:pt x="28" y="12"/>
                    </a:cubicBezTo>
                    <a:cubicBezTo>
                      <a:pt x="27" y="12"/>
                      <a:pt x="27" y="12"/>
                      <a:pt x="26" y="12"/>
                    </a:cubicBezTo>
                    <a:cubicBezTo>
                      <a:pt x="25" y="12"/>
                      <a:pt x="24" y="11"/>
                      <a:pt x="23" y="11"/>
                    </a:cubicBezTo>
                    <a:cubicBezTo>
                      <a:pt x="21" y="11"/>
                      <a:pt x="20" y="11"/>
                      <a:pt x="19" y="10"/>
                    </a:cubicBezTo>
                    <a:cubicBezTo>
                      <a:pt x="18" y="10"/>
                      <a:pt x="17" y="10"/>
                      <a:pt x="16" y="9"/>
                    </a:cubicBezTo>
                    <a:cubicBezTo>
                      <a:pt x="15" y="9"/>
                      <a:pt x="14" y="8"/>
                      <a:pt x="13" y="8"/>
                    </a:cubicBezTo>
                    <a:cubicBezTo>
                      <a:pt x="12" y="7"/>
                      <a:pt x="11" y="7"/>
                      <a:pt x="10" y="6"/>
                    </a:cubicBezTo>
                    <a:cubicBezTo>
                      <a:pt x="9" y="6"/>
                      <a:pt x="8" y="5"/>
                      <a:pt x="7" y="5"/>
                    </a:cubicBezTo>
                    <a:cubicBezTo>
                      <a:pt x="6" y="4"/>
                      <a:pt x="5" y="4"/>
                      <a:pt x="5" y="3"/>
                    </a:cubicBezTo>
                    <a:cubicBezTo>
                      <a:pt x="4" y="3"/>
                      <a:pt x="3" y="2"/>
                      <a:pt x="3" y="2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86C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9" name="Freeform 931"/>
              <p:cNvSpPr/>
              <p:nvPr/>
            </p:nvSpPr>
            <p:spPr bwMode="auto">
              <a:xfrm>
                <a:off x="2867026" y="717550"/>
                <a:ext cx="161925" cy="76200"/>
              </a:xfrm>
              <a:custGeom>
                <a:avLst/>
                <a:gdLst>
                  <a:gd name="T0" fmla="*/ 38 w 38"/>
                  <a:gd name="T1" fmla="*/ 0 h 18"/>
                  <a:gd name="T2" fmla="*/ 36 w 38"/>
                  <a:gd name="T3" fmla="*/ 1 h 18"/>
                  <a:gd name="T4" fmla="*/ 32 w 38"/>
                  <a:gd name="T5" fmla="*/ 3 h 18"/>
                  <a:gd name="T6" fmla="*/ 26 w 38"/>
                  <a:gd name="T7" fmla="*/ 6 h 18"/>
                  <a:gd name="T8" fmla="*/ 23 w 38"/>
                  <a:gd name="T9" fmla="*/ 7 h 18"/>
                  <a:gd name="T10" fmla="*/ 19 w 38"/>
                  <a:gd name="T11" fmla="*/ 9 h 18"/>
                  <a:gd name="T12" fmla="*/ 6 w 38"/>
                  <a:gd name="T13" fmla="*/ 15 h 18"/>
                  <a:gd name="T14" fmla="*/ 2 w 38"/>
                  <a:gd name="T15" fmla="*/ 17 h 18"/>
                  <a:gd name="T16" fmla="*/ 0 w 38"/>
                  <a:gd name="T17" fmla="*/ 18 h 18"/>
                  <a:gd name="T18" fmla="*/ 2 w 38"/>
                  <a:gd name="T19" fmla="*/ 17 h 18"/>
                  <a:gd name="T20" fmla="*/ 3 w 38"/>
                  <a:gd name="T21" fmla="*/ 16 h 18"/>
                  <a:gd name="T22" fmla="*/ 5 w 38"/>
                  <a:gd name="T23" fmla="*/ 14 h 18"/>
                  <a:gd name="T24" fmla="*/ 8 w 38"/>
                  <a:gd name="T25" fmla="*/ 12 h 18"/>
                  <a:gd name="T26" fmla="*/ 11 w 38"/>
                  <a:gd name="T27" fmla="*/ 10 h 18"/>
                  <a:gd name="T28" fmla="*/ 14 w 38"/>
                  <a:gd name="T29" fmla="*/ 8 h 18"/>
                  <a:gd name="T30" fmla="*/ 18 w 38"/>
                  <a:gd name="T31" fmla="*/ 6 h 18"/>
                  <a:gd name="T32" fmla="*/ 21 w 38"/>
                  <a:gd name="T33" fmla="*/ 5 h 18"/>
                  <a:gd name="T34" fmla="*/ 25 w 38"/>
                  <a:gd name="T35" fmla="*/ 3 h 18"/>
                  <a:gd name="T36" fmla="*/ 28 w 38"/>
                  <a:gd name="T37" fmla="*/ 2 h 18"/>
                  <a:gd name="T38" fmla="*/ 31 w 38"/>
                  <a:gd name="T39" fmla="*/ 1 h 18"/>
                  <a:gd name="T40" fmla="*/ 34 w 38"/>
                  <a:gd name="T41" fmla="*/ 1 h 18"/>
                  <a:gd name="T42" fmla="*/ 36 w 38"/>
                  <a:gd name="T43" fmla="*/ 0 h 18"/>
                  <a:gd name="T44" fmla="*/ 38 w 38"/>
                  <a:gd name="T4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8" h="18">
                    <a:moveTo>
                      <a:pt x="38" y="0"/>
                    </a:moveTo>
                    <a:cubicBezTo>
                      <a:pt x="38" y="0"/>
                      <a:pt x="37" y="0"/>
                      <a:pt x="36" y="1"/>
                    </a:cubicBezTo>
                    <a:cubicBezTo>
                      <a:pt x="35" y="1"/>
                      <a:pt x="34" y="2"/>
                      <a:pt x="32" y="3"/>
                    </a:cubicBezTo>
                    <a:cubicBezTo>
                      <a:pt x="30" y="4"/>
                      <a:pt x="28" y="5"/>
                      <a:pt x="26" y="6"/>
                    </a:cubicBezTo>
                    <a:cubicBezTo>
                      <a:pt x="25" y="6"/>
                      <a:pt x="24" y="7"/>
                      <a:pt x="23" y="7"/>
                    </a:cubicBezTo>
                    <a:cubicBezTo>
                      <a:pt x="21" y="8"/>
                      <a:pt x="20" y="8"/>
                      <a:pt x="19" y="9"/>
                    </a:cubicBezTo>
                    <a:cubicBezTo>
                      <a:pt x="14" y="11"/>
                      <a:pt x="10" y="14"/>
                      <a:pt x="6" y="15"/>
                    </a:cubicBezTo>
                    <a:cubicBezTo>
                      <a:pt x="5" y="16"/>
                      <a:pt x="3" y="17"/>
                      <a:pt x="2" y="17"/>
                    </a:cubicBezTo>
                    <a:cubicBezTo>
                      <a:pt x="1" y="18"/>
                      <a:pt x="0" y="18"/>
                      <a:pt x="0" y="18"/>
                    </a:cubicBezTo>
                    <a:cubicBezTo>
                      <a:pt x="0" y="18"/>
                      <a:pt x="1" y="18"/>
                      <a:pt x="2" y="17"/>
                    </a:cubicBezTo>
                    <a:cubicBezTo>
                      <a:pt x="2" y="17"/>
                      <a:pt x="3" y="16"/>
                      <a:pt x="3" y="16"/>
                    </a:cubicBezTo>
                    <a:cubicBezTo>
                      <a:pt x="4" y="15"/>
                      <a:pt x="5" y="14"/>
                      <a:pt x="5" y="14"/>
                    </a:cubicBezTo>
                    <a:cubicBezTo>
                      <a:pt x="6" y="13"/>
                      <a:pt x="7" y="13"/>
                      <a:pt x="8" y="12"/>
                    </a:cubicBezTo>
                    <a:cubicBezTo>
                      <a:pt x="9" y="11"/>
                      <a:pt x="10" y="11"/>
                      <a:pt x="11" y="10"/>
                    </a:cubicBezTo>
                    <a:cubicBezTo>
                      <a:pt x="12" y="9"/>
                      <a:pt x="13" y="9"/>
                      <a:pt x="14" y="8"/>
                    </a:cubicBezTo>
                    <a:cubicBezTo>
                      <a:pt x="15" y="7"/>
                      <a:pt x="17" y="7"/>
                      <a:pt x="18" y="6"/>
                    </a:cubicBezTo>
                    <a:cubicBezTo>
                      <a:pt x="19" y="6"/>
                      <a:pt x="20" y="5"/>
                      <a:pt x="21" y="5"/>
                    </a:cubicBezTo>
                    <a:cubicBezTo>
                      <a:pt x="23" y="4"/>
                      <a:pt x="24" y="4"/>
                      <a:pt x="25" y="3"/>
                    </a:cubicBezTo>
                    <a:cubicBezTo>
                      <a:pt x="26" y="3"/>
                      <a:pt x="27" y="2"/>
                      <a:pt x="28" y="2"/>
                    </a:cubicBezTo>
                    <a:cubicBezTo>
                      <a:pt x="29" y="2"/>
                      <a:pt x="30" y="2"/>
                      <a:pt x="31" y="1"/>
                    </a:cubicBezTo>
                    <a:cubicBezTo>
                      <a:pt x="32" y="1"/>
                      <a:pt x="33" y="1"/>
                      <a:pt x="34" y="1"/>
                    </a:cubicBezTo>
                    <a:cubicBezTo>
                      <a:pt x="35" y="0"/>
                      <a:pt x="35" y="0"/>
                      <a:pt x="36" y="0"/>
                    </a:cubicBezTo>
                    <a:cubicBezTo>
                      <a:pt x="37" y="0"/>
                      <a:pt x="38" y="0"/>
                      <a:pt x="38" y="0"/>
                    </a:cubicBezTo>
                    <a:close/>
                  </a:path>
                </a:pathLst>
              </a:custGeom>
              <a:solidFill>
                <a:srgbClr val="E86C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0" name="Freeform 932"/>
              <p:cNvSpPr/>
              <p:nvPr/>
            </p:nvSpPr>
            <p:spPr bwMode="auto">
              <a:xfrm>
                <a:off x="2820989" y="717550"/>
                <a:ext cx="76200" cy="147638"/>
              </a:xfrm>
              <a:custGeom>
                <a:avLst/>
                <a:gdLst>
                  <a:gd name="T0" fmla="*/ 0 w 18"/>
                  <a:gd name="T1" fmla="*/ 18 h 35"/>
                  <a:gd name="T2" fmla="*/ 14 w 18"/>
                  <a:gd name="T3" fmla="*/ 0 h 35"/>
                  <a:gd name="T4" fmla="*/ 14 w 18"/>
                  <a:gd name="T5" fmla="*/ 35 h 35"/>
                  <a:gd name="T6" fmla="*/ 0 w 18"/>
                  <a:gd name="T7" fmla="*/ 18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35">
                    <a:moveTo>
                      <a:pt x="0" y="18"/>
                    </a:moveTo>
                    <a:cubicBezTo>
                      <a:pt x="3" y="10"/>
                      <a:pt x="7" y="4"/>
                      <a:pt x="14" y="0"/>
                    </a:cubicBezTo>
                    <a:cubicBezTo>
                      <a:pt x="14" y="0"/>
                      <a:pt x="18" y="24"/>
                      <a:pt x="14" y="35"/>
                    </a:cubicBezTo>
                    <a:cubicBezTo>
                      <a:pt x="14" y="35"/>
                      <a:pt x="1" y="26"/>
                      <a:pt x="0" y="18"/>
                    </a:cubicBezTo>
                    <a:close/>
                  </a:path>
                </a:pathLst>
              </a:custGeom>
              <a:solidFill>
                <a:srgbClr val="9EBE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1" name="Freeform 933"/>
              <p:cNvSpPr/>
              <p:nvPr/>
            </p:nvSpPr>
            <p:spPr bwMode="auto">
              <a:xfrm>
                <a:off x="2374901" y="746125"/>
                <a:ext cx="466725" cy="60325"/>
              </a:xfrm>
              <a:custGeom>
                <a:avLst/>
                <a:gdLst>
                  <a:gd name="T0" fmla="*/ 107 w 110"/>
                  <a:gd name="T1" fmla="*/ 14 h 14"/>
                  <a:gd name="T2" fmla="*/ 0 w 110"/>
                  <a:gd name="T3" fmla="*/ 4 h 14"/>
                  <a:gd name="T4" fmla="*/ 0 w 110"/>
                  <a:gd name="T5" fmla="*/ 0 h 14"/>
                  <a:gd name="T6" fmla="*/ 110 w 110"/>
                  <a:gd name="T7" fmla="*/ 9 h 14"/>
                  <a:gd name="T8" fmla="*/ 110 w 110"/>
                  <a:gd name="T9" fmla="*/ 14 h 14"/>
                  <a:gd name="T10" fmla="*/ 107 w 110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14">
                    <a:moveTo>
                      <a:pt x="107" y="14"/>
                    </a:moveTo>
                    <a:cubicBezTo>
                      <a:pt x="93" y="14"/>
                      <a:pt x="50" y="10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1" y="7"/>
                      <a:pt x="104" y="10"/>
                      <a:pt x="110" y="9"/>
                    </a:cubicBezTo>
                    <a:cubicBezTo>
                      <a:pt x="110" y="14"/>
                      <a:pt x="110" y="14"/>
                      <a:pt x="110" y="14"/>
                    </a:cubicBezTo>
                    <a:cubicBezTo>
                      <a:pt x="110" y="14"/>
                      <a:pt x="108" y="14"/>
                      <a:pt x="107" y="14"/>
                    </a:cubicBezTo>
                    <a:close/>
                  </a:path>
                </a:pathLst>
              </a:custGeom>
              <a:solidFill>
                <a:srgbClr val="9EBE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289" name="组合 1288"/>
          <p:cNvGrpSpPr/>
          <p:nvPr/>
        </p:nvGrpSpPr>
        <p:grpSpPr>
          <a:xfrm>
            <a:off x="10037740" y="160337"/>
            <a:ext cx="1081088" cy="1246188"/>
            <a:chOff x="9734551" y="-566738"/>
            <a:chExt cx="1081088" cy="1246188"/>
          </a:xfrm>
        </p:grpSpPr>
        <p:sp>
          <p:nvSpPr>
            <p:cNvPr id="412" name="Freeform 934"/>
            <p:cNvSpPr/>
            <p:nvPr/>
          </p:nvSpPr>
          <p:spPr bwMode="auto">
            <a:xfrm>
              <a:off x="9920289" y="207962"/>
              <a:ext cx="547688" cy="471488"/>
            </a:xfrm>
            <a:custGeom>
              <a:avLst/>
              <a:gdLst>
                <a:gd name="T0" fmla="*/ 129 w 129"/>
                <a:gd name="T1" fmla="*/ 32 h 111"/>
                <a:gd name="T2" fmla="*/ 15 w 129"/>
                <a:gd name="T3" fmla="*/ 46 h 111"/>
                <a:gd name="T4" fmla="*/ 129 w 129"/>
                <a:gd name="T5" fmla="*/ 3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111">
                  <a:moveTo>
                    <a:pt x="129" y="32"/>
                  </a:moveTo>
                  <a:cubicBezTo>
                    <a:pt x="129" y="32"/>
                    <a:pt x="37" y="111"/>
                    <a:pt x="15" y="46"/>
                  </a:cubicBezTo>
                  <a:cubicBezTo>
                    <a:pt x="0" y="0"/>
                    <a:pt x="129" y="32"/>
                    <a:pt x="129" y="3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935"/>
            <p:cNvSpPr/>
            <p:nvPr/>
          </p:nvSpPr>
          <p:spPr bwMode="auto">
            <a:xfrm>
              <a:off x="10021889" y="347662"/>
              <a:ext cx="428625" cy="76200"/>
            </a:xfrm>
            <a:custGeom>
              <a:avLst/>
              <a:gdLst>
                <a:gd name="T0" fmla="*/ 101 w 101"/>
                <a:gd name="T1" fmla="*/ 0 h 18"/>
                <a:gd name="T2" fmla="*/ 100 w 101"/>
                <a:gd name="T3" fmla="*/ 0 h 18"/>
                <a:gd name="T4" fmla="*/ 97 w 101"/>
                <a:gd name="T5" fmla="*/ 1 h 18"/>
                <a:gd name="T6" fmla="*/ 86 w 101"/>
                <a:gd name="T7" fmla="*/ 5 h 18"/>
                <a:gd name="T8" fmla="*/ 78 w 101"/>
                <a:gd name="T9" fmla="*/ 7 h 18"/>
                <a:gd name="T10" fmla="*/ 70 w 101"/>
                <a:gd name="T11" fmla="*/ 9 h 18"/>
                <a:gd name="T12" fmla="*/ 61 w 101"/>
                <a:gd name="T13" fmla="*/ 12 h 18"/>
                <a:gd name="T14" fmla="*/ 51 w 101"/>
                <a:gd name="T15" fmla="*/ 14 h 18"/>
                <a:gd name="T16" fmla="*/ 42 w 101"/>
                <a:gd name="T17" fmla="*/ 15 h 18"/>
                <a:gd name="T18" fmla="*/ 37 w 101"/>
                <a:gd name="T19" fmla="*/ 16 h 18"/>
                <a:gd name="T20" fmla="*/ 32 w 101"/>
                <a:gd name="T21" fmla="*/ 16 h 18"/>
                <a:gd name="T22" fmla="*/ 24 w 101"/>
                <a:gd name="T23" fmla="*/ 17 h 18"/>
                <a:gd name="T24" fmla="*/ 16 w 101"/>
                <a:gd name="T25" fmla="*/ 18 h 18"/>
                <a:gd name="T26" fmla="*/ 9 w 101"/>
                <a:gd name="T27" fmla="*/ 18 h 18"/>
                <a:gd name="T28" fmla="*/ 4 w 101"/>
                <a:gd name="T29" fmla="*/ 17 h 18"/>
                <a:gd name="T30" fmla="*/ 0 w 101"/>
                <a:gd name="T31" fmla="*/ 17 h 18"/>
                <a:gd name="T32" fmla="*/ 4 w 101"/>
                <a:gd name="T33" fmla="*/ 17 h 18"/>
                <a:gd name="T34" fmla="*/ 9 w 101"/>
                <a:gd name="T35" fmla="*/ 17 h 18"/>
                <a:gd name="T36" fmla="*/ 16 w 101"/>
                <a:gd name="T37" fmla="*/ 16 h 18"/>
                <a:gd name="T38" fmla="*/ 23 w 101"/>
                <a:gd name="T39" fmla="*/ 15 h 18"/>
                <a:gd name="T40" fmla="*/ 25 w 101"/>
                <a:gd name="T41" fmla="*/ 15 h 18"/>
                <a:gd name="T42" fmla="*/ 28 w 101"/>
                <a:gd name="T43" fmla="*/ 15 h 18"/>
                <a:gd name="T44" fmla="*/ 32 w 101"/>
                <a:gd name="T45" fmla="*/ 14 h 18"/>
                <a:gd name="T46" fmla="*/ 41 w 101"/>
                <a:gd name="T47" fmla="*/ 13 h 18"/>
                <a:gd name="T48" fmla="*/ 51 w 101"/>
                <a:gd name="T49" fmla="*/ 11 h 18"/>
                <a:gd name="T50" fmla="*/ 60 w 101"/>
                <a:gd name="T51" fmla="*/ 9 h 18"/>
                <a:gd name="T52" fmla="*/ 69 w 101"/>
                <a:gd name="T53" fmla="*/ 7 h 18"/>
                <a:gd name="T54" fmla="*/ 78 w 101"/>
                <a:gd name="T55" fmla="*/ 5 h 18"/>
                <a:gd name="T56" fmla="*/ 85 w 101"/>
                <a:gd name="T57" fmla="*/ 4 h 18"/>
                <a:gd name="T58" fmla="*/ 97 w 101"/>
                <a:gd name="T59" fmla="*/ 1 h 18"/>
                <a:gd name="T60" fmla="*/ 101 w 101"/>
                <a:gd name="T6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1" h="18">
                  <a:moveTo>
                    <a:pt x="101" y="0"/>
                  </a:moveTo>
                  <a:cubicBezTo>
                    <a:pt x="101" y="0"/>
                    <a:pt x="101" y="0"/>
                    <a:pt x="100" y="0"/>
                  </a:cubicBezTo>
                  <a:cubicBezTo>
                    <a:pt x="99" y="0"/>
                    <a:pt x="98" y="1"/>
                    <a:pt x="97" y="1"/>
                  </a:cubicBezTo>
                  <a:cubicBezTo>
                    <a:pt x="94" y="2"/>
                    <a:pt x="90" y="4"/>
                    <a:pt x="86" y="5"/>
                  </a:cubicBezTo>
                  <a:cubicBezTo>
                    <a:pt x="83" y="6"/>
                    <a:pt x="81" y="6"/>
                    <a:pt x="78" y="7"/>
                  </a:cubicBezTo>
                  <a:cubicBezTo>
                    <a:pt x="75" y="8"/>
                    <a:pt x="73" y="9"/>
                    <a:pt x="70" y="9"/>
                  </a:cubicBezTo>
                  <a:cubicBezTo>
                    <a:pt x="67" y="10"/>
                    <a:pt x="64" y="11"/>
                    <a:pt x="61" y="12"/>
                  </a:cubicBezTo>
                  <a:cubicBezTo>
                    <a:pt x="57" y="12"/>
                    <a:pt x="54" y="13"/>
                    <a:pt x="51" y="14"/>
                  </a:cubicBezTo>
                  <a:cubicBezTo>
                    <a:pt x="48" y="14"/>
                    <a:pt x="45" y="15"/>
                    <a:pt x="42" y="15"/>
                  </a:cubicBezTo>
                  <a:cubicBezTo>
                    <a:pt x="40" y="15"/>
                    <a:pt x="38" y="16"/>
                    <a:pt x="37" y="16"/>
                  </a:cubicBezTo>
                  <a:cubicBezTo>
                    <a:pt x="35" y="16"/>
                    <a:pt x="34" y="16"/>
                    <a:pt x="32" y="16"/>
                  </a:cubicBezTo>
                  <a:cubicBezTo>
                    <a:pt x="29" y="17"/>
                    <a:pt x="26" y="17"/>
                    <a:pt x="24" y="17"/>
                  </a:cubicBezTo>
                  <a:cubicBezTo>
                    <a:pt x="21" y="17"/>
                    <a:pt x="18" y="18"/>
                    <a:pt x="16" y="18"/>
                  </a:cubicBezTo>
                  <a:cubicBezTo>
                    <a:pt x="13" y="18"/>
                    <a:pt x="11" y="18"/>
                    <a:pt x="9" y="18"/>
                  </a:cubicBezTo>
                  <a:cubicBezTo>
                    <a:pt x="7" y="18"/>
                    <a:pt x="5" y="17"/>
                    <a:pt x="4" y="17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0" y="17"/>
                    <a:pt x="1" y="17"/>
                    <a:pt x="4" y="17"/>
                  </a:cubicBezTo>
                  <a:cubicBezTo>
                    <a:pt x="5" y="17"/>
                    <a:pt x="7" y="17"/>
                    <a:pt x="9" y="17"/>
                  </a:cubicBezTo>
                  <a:cubicBezTo>
                    <a:pt x="11" y="16"/>
                    <a:pt x="13" y="16"/>
                    <a:pt x="16" y="16"/>
                  </a:cubicBezTo>
                  <a:cubicBezTo>
                    <a:pt x="18" y="16"/>
                    <a:pt x="21" y="16"/>
                    <a:pt x="23" y="15"/>
                  </a:cubicBezTo>
                  <a:cubicBezTo>
                    <a:pt x="24" y="15"/>
                    <a:pt x="25" y="15"/>
                    <a:pt x="25" y="15"/>
                  </a:cubicBezTo>
                  <a:cubicBezTo>
                    <a:pt x="26" y="15"/>
                    <a:pt x="27" y="15"/>
                    <a:pt x="28" y="15"/>
                  </a:cubicBezTo>
                  <a:cubicBezTo>
                    <a:pt x="29" y="15"/>
                    <a:pt x="31" y="14"/>
                    <a:pt x="32" y="14"/>
                  </a:cubicBezTo>
                  <a:cubicBezTo>
                    <a:pt x="35" y="14"/>
                    <a:pt x="38" y="13"/>
                    <a:pt x="41" y="13"/>
                  </a:cubicBezTo>
                  <a:cubicBezTo>
                    <a:pt x="44" y="12"/>
                    <a:pt x="48" y="12"/>
                    <a:pt x="51" y="11"/>
                  </a:cubicBezTo>
                  <a:cubicBezTo>
                    <a:pt x="54" y="11"/>
                    <a:pt x="57" y="10"/>
                    <a:pt x="60" y="9"/>
                  </a:cubicBezTo>
                  <a:cubicBezTo>
                    <a:pt x="63" y="9"/>
                    <a:pt x="66" y="8"/>
                    <a:pt x="69" y="7"/>
                  </a:cubicBezTo>
                  <a:cubicBezTo>
                    <a:pt x="72" y="7"/>
                    <a:pt x="75" y="6"/>
                    <a:pt x="78" y="5"/>
                  </a:cubicBezTo>
                  <a:cubicBezTo>
                    <a:pt x="80" y="5"/>
                    <a:pt x="83" y="4"/>
                    <a:pt x="85" y="4"/>
                  </a:cubicBezTo>
                  <a:cubicBezTo>
                    <a:pt x="90" y="2"/>
                    <a:pt x="94" y="2"/>
                    <a:pt x="97" y="1"/>
                  </a:cubicBezTo>
                  <a:cubicBezTo>
                    <a:pt x="99" y="0"/>
                    <a:pt x="101" y="0"/>
                    <a:pt x="101" y="0"/>
                  </a:cubicBez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936"/>
            <p:cNvSpPr/>
            <p:nvPr/>
          </p:nvSpPr>
          <p:spPr bwMode="auto">
            <a:xfrm>
              <a:off x="10267951" y="339725"/>
              <a:ext cx="76200" cy="38100"/>
            </a:xfrm>
            <a:custGeom>
              <a:avLst/>
              <a:gdLst>
                <a:gd name="T0" fmla="*/ 46 w 48"/>
                <a:gd name="T1" fmla="*/ 24 h 24"/>
                <a:gd name="T2" fmla="*/ 0 w 48"/>
                <a:gd name="T3" fmla="*/ 0 h 24"/>
                <a:gd name="T4" fmla="*/ 48 w 48"/>
                <a:gd name="T5" fmla="*/ 21 h 24"/>
                <a:gd name="T6" fmla="*/ 46 w 48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24">
                  <a:moveTo>
                    <a:pt x="46" y="24"/>
                  </a:moveTo>
                  <a:lnTo>
                    <a:pt x="0" y="0"/>
                  </a:lnTo>
                  <a:lnTo>
                    <a:pt x="48" y="21"/>
                  </a:lnTo>
                  <a:lnTo>
                    <a:pt x="46" y="24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937"/>
            <p:cNvSpPr/>
            <p:nvPr/>
          </p:nvSpPr>
          <p:spPr bwMode="auto">
            <a:xfrm>
              <a:off x="10128251" y="319087"/>
              <a:ext cx="144463" cy="76200"/>
            </a:xfrm>
            <a:custGeom>
              <a:avLst/>
              <a:gdLst>
                <a:gd name="T0" fmla="*/ 91 w 91"/>
                <a:gd name="T1" fmla="*/ 48 h 48"/>
                <a:gd name="T2" fmla="*/ 0 w 91"/>
                <a:gd name="T3" fmla="*/ 0 h 48"/>
                <a:gd name="T4" fmla="*/ 91 w 91"/>
                <a:gd name="T5" fmla="*/ 45 h 48"/>
                <a:gd name="T6" fmla="*/ 91 w 91"/>
                <a:gd name="T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" h="48">
                  <a:moveTo>
                    <a:pt x="91" y="48"/>
                  </a:moveTo>
                  <a:lnTo>
                    <a:pt x="0" y="0"/>
                  </a:lnTo>
                  <a:lnTo>
                    <a:pt x="91" y="45"/>
                  </a:lnTo>
                  <a:lnTo>
                    <a:pt x="91" y="48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938"/>
            <p:cNvSpPr/>
            <p:nvPr/>
          </p:nvSpPr>
          <p:spPr bwMode="auto">
            <a:xfrm>
              <a:off x="10034589" y="344487"/>
              <a:ext cx="153988" cy="66675"/>
            </a:xfrm>
            <a:custGeom>
              <a:avLst/>
              <a:gdLst>
                <a:gd name="T0" fmla="*/ 97 w 97"/>
                <a:gd name="T1" fmla="*/ 42 h 42"/>
                <a:gd name="T2" fmla="*/ 0 w 97"/>
                <a:gd name="T3" fmla="*/ 0 h 42"/>
                <a:gd name="T4" fmla="*/ 97 w 97"/>
                <a:gd name="T5" fmla="*/ 37 h 42"/>
                <a:gd name="T6" fmla="*/ 97 w 97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42">
                  <a:moveTo>
                    <a:pt x="97" y="42"/>
                  </a:moveTo>
                  <a:lnTo>
                    <a:pt x="0" y="0"/>
                  </a:lnTo>
                  <a:lnTo>
                    <a:pt x="97" y="37"/>
                  </a:lnTo>
                  <a:lnTo>
                    <a:pt x="97" y="42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939"/>
            <p:cNvSpPr/>
            <p:nvPr/>
          </p:nvSpPr>
          <p:spPr bwMode="auto">
            <a:xfrm>
              <a:off x="9996489" y="373062"/>
              <a:ext cx="98425" cy="47625"/>
            </a:xfrm>
            <a:custGeom>
              <a:avLst/>
              <a:gdLst>
                <a:gd name="T0" fmla="*/ 59 w 62"/>
                <a:gd name="T1" fmla="*/ 30 h 30"/>
                <a:gd name="T2" fmla="*/ 0 w 62"/>
                <a:gd name="T3" fmla="*/ 0 h 30"/>
                <a:gd name="T4" fmla="*/ 62 w 62"/>
                <a:gd name="T5" fmla="*/ 27 h 30"/>
                <a:gd name="T6" fmla="*/ 59 w 62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30">
                  <a:moveTo>
                    <a:pt x="59" y="30"/>
                  </a:moveTo>
                  <a:lnTo>
                    <a:pt x="0" y="0"/>
                  </a:lnTo>
                  <a:lnTo>
                    <a:pt x="62" y="27"/>
                  </a:lnTo>
                  <a:lnTo>
                    <a:pt x="59" y="3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940"/>
            <p:cNvSpPr/>
            <p:nvPr/>
          </p:nvSpPr>
          <p:spPr bwMode="auto">
            <a:xfrm>
              <a:off x="10344151" y="365125"/>
              <a:ext cx="42863" cy="55563"/>
            </a:xfrm>
            <a:custGeom>
              <a:avLst/>
              <a:gdLst>
                <a:gd name="T0" fmla="*/ 10 w 10"/>
                <a:gd name="T1" fmla="*/ 1 h 13"/>
                <a:gd name="T2" fmla="*/ 4 w 10"/>
                <a:gd name="T3" fmla="*/ 7 h 13"/>
                <a:gd name="T4" fmla="*/ 1 w 10"/>
                <a:gd name="T5" fmla="*/ 11 h 13"/>
                <a:gd name="T6" fmla="*/ 0 w 10"/>
                <a:gd name="T7" fmla="*/ 12 h 13"/>
                <a:gd name="T8" fmla="*/ 0 w 10"/>
                <a:gd name="T9" fmla="*/ 13 h 13"/>
                <a:gd name="T10" fmla="*/ 0 w 10"/>
                <a:gd name="T11" fmla="*/ 12 h 13"/>
                <a:gd name="T12" fmla="*/ 1 w 10"/>
                <a:gd name="T13" fmla="*/ 11 h 13"/>
                <a:gd name="T14" fmla="*/ 4 w 10"/>
                <a:gd name="T15" fmla="*/ 6 h 13"/>
                <a:gd name="T16" fmla="*/ 9 w 10"/>
                <a:gd name="T17" fmla="*/ 0 h 13"/>
                <a:gd name="T18" fmla="*/ 10 w 10"/>
                <a:gd name="T1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3">
                  <a:moveTo>
                    <a:pt x="10" y="1"/>
                  </a:moveTo>
                  <a:cubicBezTo>
                    <a:pt x="10" y="1"/>
                    <a:pt x="7" y="4"/>
                    <a:pt x="4" y="7"/>
                  </a:cubicBezTo>
                  <a:cubicBezTo>
                    <a:pt x="3" y="8"/>
                    <a:pt x="2" y="9"/>
                    <a:pt x="1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2"/>
                  </a:cubicBezTo>
                  <a:cubicBezTo>
                    <a:pt x="0" y="12"/>
                    <a:pt x="0" y="11"/>
                    <a:pt x="1" y="11"/>
                  </a:cubicBezTo>
                  <a:cubicBezTo>
                    <a:pt x="1" y="9"/>
                    <a:pt x="3" y="8"/>
                    <a:pt x="4" y="6"/>
                  </a:cubicBezTo>
                  <a:cubicBezTo>
                    <a:pt x="7" y="3"/>
                    <a:pt x="9" y="0"/>
                    <a:pt x="9" y="0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941"/>
            <p:cNvSpPr/>
            <p:nvPr/>
          </p:nvSpPr>
          <p:spPr bwMode="auto">
            <a:xfrm>
              <a:off x="10255251" y="382587"/>
              <a:ext cx="55563" cy="88900"/>
            </a:xfrm>
            <a:custGeom>
              <a:avLst/>
              <a:gdLst>
                <a:gd name="T0" fmla="*/ 35 w 35"/>
                <a:gd name="T1" fmla="*/ 2 h 56"/>
                <a:gd name="T2" fmla="*/ 0 w 35"/>
                <a:gd name="T3" fmla="*/ 56 h 56"/>
                <a:gd name="T4" fmla="*/ 32 w 35"/>
                <a:gd name="T5" fmla="*/ 0 h 56"/>
                <a:gd name="T6" fmla="*/ 35 w 35"/>
                <a:gd name="T7" fmla="*/ 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56">
                  <a:moveTo>
                    <a:pt x="35" y="2"/>
                  </a:moveTo>
                  <a:lnTo>
                    <a:pt x="0" y="56"/>
                  </a:lnTo>
                  <a:lnTo>
                    <a:pt x="32" y="0"/>
                  </a:lnTo>
                  <a:lnTo>
                    <a:pt x="35" y="2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942"/>
            <p:cNvSpPr/>
            <p:nvPr/>
          </p:nvSpPr>
          <p:spPr bwMode="auto">
            <a:xfrm>
              <a:off x="10183814" y="403225"/>
              <a:ext cx="46038" cy="84138"/>
            </a:xfrm>
            <a:custGeom>
              <a:avLst/>
              <a:gdLst>
                <a:gd name="T0" fmla="*/ 11 w 11"/>
                <a:gd name="T1" fmla="*/ 0 h 20"/>
                <a:gd name="T2" fmla="*/ 9 w 11"/>
                <a:gd name="T3" fmla="*/ 3 h 20"/>
                <a:gd name="T4" fmla="*/ 5 w 11"/>
                <a:gd name="T5" fmla="*/ 9 h 20"/>
                <a:gd name="T6" fmla="*/ 1 w 11"/>
                <a:gd name="T7" fmla="*/ 16 h 20"/>
                <a:gd name="T8" fmla="*/ 0 w 11"/>
                <a:gd name="T9" fmla="*/ 20 h 20"/>
                <a:gd name="T10" fmla="*/ 1 w 11"/>
                <a:gd name="T11" fmla="*/ 16 h 20"/>
                <a:gd name="T12" fmla="*/ 4 w 11"/>
                <a:gd name="T13" fmla="*/ 9 h 20"/>
                <a:gd name="T14" fmla="*/ 8 w 11"/>
                <a:gd name="T15" fmla="*/ 2 h 20"/>
                <a:gd name="T16" fmla="*/ 10 w 11"/>
                <a:gd name="T17" fmla="*/ 0 h 20"/>
                <a:gd name="T18" fmla="*/ 11 w 11"/>
                <a:gd name="T1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0">
                  <a:moveTo>
                    <a:pt x="11" y="0"/>
                  </a:moveTo>
                  <a:cubicBezTo>
                    <a:pt x="11" y="0"/>
                    <a:pt x="10" y="1"/>
                    <a:pt x="9" y="3"/>
                  </a:cubicBezTo>
                  <a:cubicBezTo>
                    <a:pt x="8" y="5"/>
                    <a:pt x="6" y="7"/>
                    <a:pt x="5" y="9"/>
                  </a:cubicBezTo>
                  <a:cubicBezTo>
                    <a:pt x="3" y="12"/>
                    <a:pt x="2" y="14"/>
                    <a:pt x="1" y="16"/>
                  </a:cubicBezTo>
                  <a:cubicBezTo>
                    <a:pt x="0" y="18"/>
                    <a:pt x="0" y="20"/>
                    <a:pt x="0" y="20"/>
                  </a:cubicBezTo>
                  <a:cubicBezTo>
                    <a:pt x="0" y="20"/>
                    <a:pt x="0" y="18"/>
                    <a:pt x="1" y="16"/>
                  </a:cubicBezTo>
                  <a:cubicBezTo>
                    <a:pt x="2" y="14"/>
                    <a:pt x="3" y="12"/>
                    <a:pt x="4" y="9"/>
                  </a:cubicBezTo>
                  <a:cubicBezTo>
                    <a:pt x="5" y="7"/>
                    <a:pt x="7" y="4"/>
                    <a:pt x="8" y="2"/>
                  </a:cubicBezTo>
                  <a:cubicBezTo>
                    <a:pt x="9" y="1"/>
                    <a:pt x="10" y="0"/>
                    <a:pt x="10" y="0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943"/>
            <p:cNvSpPr/>
            <p:nvPr/>
          </p:nvSpPr>
          <p:spPr bwMode="auto">
            <a:xfrm>
              <a:off x="10107614" y="415925"/>
              <a:ext cx="33338" cy="71438"/>
            </a:xfrm>
            <a:custGeom>
              <a:avLst/>
              <a:gdLst>
                <a:gd name="T0" fmla="*/ 21 w 21"/>
                <a:gd name="T1" fmla="*/ 3 h 45"/>
                <a:gd name="T2" fmla="*/ 0 w 21"/>
                <a:gd name="T3" fmla="*/ 45 h 45"/>
                <a:gd name="T4" fmla="*/ 18 w 21"/>
                <a:gd name="T5" fmla="*/ 0 h 45"/>
                <a:gd name="T6" fmla="*/ 21 w 21"/>
                <a:gd name="T7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45">
                  <a:moveTo>
                    <a:pt x="21" y="3"/>
                  </a:moveTo>
                  <a:lnTo>
                    <a:pt x="0" y="45"/>
                  </a:lnTo>
                  <a:lnTo>
                    <a:pt x="18" y="0"/>
                  </a:lnTo>
                  <a:lnTo>
                    <a:pt x="21" y="3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944"/>
            <p:cNvSpPr/>
            <p:nvPr/>
          </p:nvSpPr>
          <p:spPr bwMode="auto">
            <a:xfrm>
              <a:off x="10052051" y="420687"/>
              <a:ext cx="12700" cy="46038"/>
            </a:xfrm>
            <a:custGeom>
              <a:avLst/>
              <a:gdLst>
                <a:gd name="T0" fmla="*/ 3 w 3"/>
                <a:gd name="T1" fmla="*/ 0 h 11"/>
                <a:gd name="T2" fmla="*/ 2 w 3"/>
                <a:gd name="T3" fmla="*/ 2 h 11"/>
                <a:gd name="T4" fmla="*/ 1 w 3"/>
                <a:gd name="T5" fmla="*/ 5 h 11"/>
                <a:gd name="T6" fmla="*/ 0 w 3"/>
                <a:gd name="T7" fmla="*/ 9 h 11"/>
                <a:gd name="T8" fmla="*/ 0 w 3"/>
                <a:gd name="T9" fmla="*/ 11 h 11"/>
                <a:gd name="T10" fmla="*/ 0 w 3"/>
                <a:gd name="T11" fmla="*/ 9 h 11"/>
                <a:gd name="T12" fmla="*/ 0 w 3"/>
                <a:gd name="T13" fmla="*/ 5 h 11"/>
                <a:gd name="T14" fmla="*/ 2 w 3"/>
                <a:gd name="T15" fmla="*/ 1 h 11"/>
                <a:gd name="T16" fmla="*/ 2 w 3"/>
                <a:gd name="T17" fmla="*/ 0 h 11"/>
                <a:gd name="T18" fmla="*/ 3 w 3"/>
                <a:gd name="T1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11">
                  <a:moveTo>
                    <a:pt x="3" y="0"/>
                  </a:moveTo>
                  <a:cubicBezTo>
                    <a:pt x="3" y="0"/>
                    <a:pt x="3" y="1"/>
                    <a:pt x="2" y="2"/>
                  </a:cubicBezTo>
                  <a:cubicBezTo>
                    <a:pt x="2" y="3"/>
                    <a:pt x="1" y="4"/>
                    <a:pt x="1" y="5"/>
                  </a:cubicBezTo>
                  <a:cubicBezTo>
                    <a:pt x="1" y="7"/>
                    <a:pt x="0" y="8"/>
                    <a:pt x="0" y="9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11"/>
                    <a:pt x="0" y="10"/>
                    <a:pt x="0" y="9"/>
                  </a:cubicBezTo>
                  <a:cubicBezTo>
                    <a:pt x="0" y="8"/>
                    <a:pt x="0" y="6"/>
                    <a:pt x="0" y="5"/>
                  </a:cubicBezTo>
                  <a:cubicBezTo>
                    <a:pt x="1" y="4"/>
                    <a:pt x="1" y="2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945"/>
            <p:cNvSpPr/>
            <p:nvPr/>
          </p:nvSpPr>
          <p:spPr bwMode="auto">
            <a:xfrm>
              <a:off x="10442576" y="-249238"/>
              <a:ext cx="373063" cy="360363"/>
            </a:xfrm>
            <a:custGeom>
              <a:avLst/>
              <a:gdLst>
                <a:gd name="T0" fmla="*/ 0 w 88"/>
                <a:gd name="T1" fmla="*/ 85 h 85"/>
                <a:gd name="T2" fmla="*/ 64 w 88"/>
                <a:gd name="T3" fmla="*/ 31 h 85"/>
                <a:gd name="T4" fmla="*/ 0 w 88"/>
                <a:gd name="T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85">
                  <a:moveTo>
                    <a:pt x="0" y="85"/>
                  </a:moveTo>
                  <a:cubicBezTo>
                    <a:pt x="0" y="85"/>
                    <a:pt x="88" y="75"/>
                    <a:pt x="64" y="31"/>
                  </a:cubicBezTo>
                  <a:cubicBezTo>
                    <a:pt x="47" y="0"/>
                    <a:pt x="0" y="85"/>
                    <a:pt x="0" y="8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946"/>
            <p:cNvSpPr/>
            <p:nvPr/>
          </p:nvSpPr>
          <p:spPr bwMode="auto">
            <a:xfrm>
              <a:off x="10455276" y="-88900"/>
              <a:ext cx="249238" cy="195263"/>
            </a:xfrm>
            <a:custGeom>
              <a:avLst/>
              <a:gdLst>
                <a:gd name="T0" fmla="*/ 0 w 59"/>
                <a:gd name="T1" fmla="*/ 46 h 46"/>
                <a:gd name="T2" fmla="*/ 0 w 59"/>
                <a:gd name="T3" fmla="*/ 45 h 46"/>
                <a:gd name="T4" fmla="*/ 2 w 59"/>
                <a:gd name="T5" fmla="*/ 44 h 46"/>
                <a:gd name="T6" fmla="*/ 10 w 59"/>
                <a:gd name="T7" fmla="*/ 40 h 46"/>
                <a:gd name="T8" fmla="*/ 15 w 59"/>
                <a:gd name="T9" fmla="*/ 37 h 46"/>
                <a:gd name="T10" fmla="*/ 20 w 59"/>
                <a:gd name="T11" fmla="*/ 34 h 46"/>
                <a:gd name="T12" fmla="*/ 26 w 59"/>
                <a:gd name="T13" fmla="*/ 30 h 46"/>
                <a:gd name="T14" fmla="*/ 32 w 59"/>
                <a:gd name="T15" fmla="*/ 26 h 46"/>
                <a:gd name="T16" fmla="*/ 37 w 59"/>
                <a:gd name="T17" fmla="*/ 21 h 46"/>
                <a:gd name="T18" fmla="*/ 40 w 59"/>
                <a:gd name="T19" fmla="*/ 19 h 46"/>
                <a:gd name="T20" fmla="*/ 43 w 59"/>
                <a:gd name="T21" fmla="*/ 17 h 46"/>
                <a:gd name="T22" fmla="*/ 47 w 59"/>
                <a:gd name="T23" fmla="*/ 13 h 46"/>
                <a:gd name="T24" fmla="*/ 51 w 59"/>
                <a:gd name="T25" fmla="*/ 9 h 46"/>
                <a:gd name="T26" fmla="*/ 55 w 59"/>
                <a:gd name="T27" fmla="*/ 5 h 46"/>
                <a:gd name="T28" fmla="*/ 57 w 59"/>
                <a:gd name="T29" fmla="*/ 2 h 46"/>
                <a:gd name="T30" fmla="*/ 59 w 59"/>
                <a:gd name="T31" fmla="*/ 0 h 46"/>
                <a:gd name="T32" fmla="*/ 57 w 59"/>
                <a:gd name="T33" fmla="*/ 2 h 46"/>
                <a:gd name="T34" fmla="*/ 54 w 59"/>
                <a:gd name="T35" fmla="*/ 5 h 46"/>
                <a:gd name="T36" fmla="*/ 51 w 59"/>
                <a:gd name="T37" fmla="*/ 8 h 46"/>
                <a:gd name="T38" fmla="*/ 46 w 59"/>
                <a:gd name="T39" fmla="*/ 12 h 46"/>
                <a:gd name="T40" fmla="*/ 45 w 59"/>
                <a:gd name="T41" fmla="*/ 13 h 46"/>
                <a:gd name="T42" fmla="*/ 44 w 59"/>
                <a:gd name="T43" fmla="*/ 14 h 46"/>
                <a:gd name="T44" fmla="*/ 42 w 59"/>
                <a:gd name="T45" fmla="*/ 16 h 46"/>
                <a:gd name="T46" fmla="*/ 36 w 59"/>
                <a:gd name="T47" fmla="*/ 20 h 46"/>
                <a:gd name="T48" fmla="*/ 31 w 59"/>
                <a:gd name="T49" fmla="*/ 24 h 46"/>
                <a:gd name="T50" fmla="*/ 25 w 59"/>
                <a:gd name="T51" fmla="*/ 29 h 46"/>
                <a:gd name="T52" fmla="*/ 19 w 59"/>
                <a:gd name="T53" fmla="*/ 32 h 46"/>
                <a:gd name="T54" fmla="*/ 14 w 59"/>
                <a:gd name="T55" fmla="*/ 36 h 46"/>
                <a:gd name="T56" fmla="*/ 9 w 59"/>
                <a:gd name="T57" fmla="*/ 39 h 46"/>
                <a:gd name="T58" fmla="*/ 2 w 59"/>
                <a:gd name="T59" fmla="*/ 44 h 46"/>
                <a:gd name="T60" fmla="*/ 0 w 59"/>
                <a:gd name="T61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9" h="46">
                  <a:moveTo>
                    <a:pt x="0" y="46"/>
                  </a:moveTo>
                  <a:cubicBezTo>
                    <a:pt x="0" y="46"/>
                    <a:pt x="0" y="46"/>
                    <a:pt x="0" y="45"/>
                  </a:cubicBezTo>
                  <a:cubicBezTo>
                    <a:pt x="1" y="45"/>
                    <a:pt x="2" y="45"/>
                    <a:pt x="2" y="44"/>
                  </a:cubicBezTo>
                  <a:cubicBezTo>
                    <a:pt x="4" y="43"/>
                    <a:pt x="7" y="42"/>
                    <a:pt x="10" y="40"/>
                  </a:cubicBezTo>
                  <a:cubicBezTo>
                    <a:pt x="12" y="39"/>
                    <a:pt x="13" y="38"/>
                    <a:pt x="15" y="37"/>
                  </a:cubicBezTo>
                  <a:cubicBezTo>
                    <a:pt x="17" y="36"/>
                    <a:pt x="19" y="35"/>
                    <a:pt x="20" y="34"/>
                  </a:cubicBezTo>
                  <a:cubicBezTo>
                    <a:pt x="22" y="33"/>
                    <a:pt x="24" y="31"/>
                    <a:pt x="26" y="30"/>
                  </a:cubicBezTo>
                  <a:cubicBezTo>
                    <a:pt x="28" y="29"/>
                    <a:pt x="30" y="27"/>
                    <a:pt x="32" y="26"/>
                  </a:cubicBezTo>
                  <a:cubicBezTo>
                    <a:pt x="34" y="24"/>
                    <a:pt x="36" y="23"/>
                    <a:pt x="37" y="21"/>
                  </a:cubicBezTo>
                  <a:cubicBezTo>
                    <a:pt x="38" y="21"/>
                    <a:pt x="39" y="20"/>
                    <a:pt x="40" y="19"/>
                  </a:cubicBezTo>
                  <a:cubicBezTo>
                    <a:pt x="41" y="18"/>
                    <a:pt x="42" y="18"/>
                    <a:pt x="43" y="17"/>
                  </a:cubicBezTo>
                  <a:cubicBezTo>
                    <a:pt x="44" y="16"/>
                    <a:pt x="46" y="14"/>
                    <a:pt x="47" y="13"/>
                  </a:cubicBezTo>
                  <a:cubicBezTo>
                    <a:pt x="49" y="11"/>
                    <a:pt x="50" y="10"/>
                    <a:pt x="51" y="9"/>
                  </a:cubicBezTo>
                  <a:cubicBezTo>
                    <a:pt x="53" y="7"/>
                    <a:pt x="54" y="6"/>
                    <a:pt x="55" y="5"/>
                  </a:cubicBezTo>
                  <a:cubicBezTo>
                    <a:pt x="56" y="4"/>
                    <a:pt x="56" y="3"/>
                    <a:pt x="57" y="2"/>
                  </a:cubicBezTo>
                  <a:cubicBezTo>
                    <a:pt x="58" y="1"/>
                    <a:pt x="59" y="0"/>
                    <a:pt x="59" y="0"/>
                  </a:cubicBezTo>
                  <a:cubicBezTo>
                    <a:pt x="59" y="0"/>
                    <a:pt x="58" y="0"/>
                    <a:pt x="57" y="2"/>
                  </a:cubicBezTo>
                  <a:cubicBezTo>
                    <a:pt x="56" y="3"/>
                    <a:pt x="55" y="4"/>
                    <a:pt x="54" y="5"/>
                  </a:cubicBezTo>
                  <a:cubicBezTo>
                    <a:pt x="53" y="6"/>
                    <a:pt x="52" y="7"/>
                    <a:pt x="51" y="8"/>
                  </a:cubicBezTo>
                  <a:cubicBezTo>
                    <a:pt x="49" y="9"/>
                    <a:pt x="48" y="10"/>
                    <a:pt x="46" y="12"/>
                  </a:cubicBezTo>
                  <a:cubicBezTo>
                    <a:pt x="46" y="12"/>
                    <a:pt x="46" y="12"/>
                    <a:pt x="45" y="13"/>
                  </a:cubicBezTo>
                  <a:cubicBezTo>
                    <a:pt x="45" y="13"/>
                    <a:pt x="45" y="13"/>
                    <a:pt x="44" y="14"/>
                  </a:cubicBezTo>
                  <a:cubicBezTo>
                    <a:pt x="43" y="14"/>
                    <a:pt x="42" y="15"/>
                    <a:pt x="42" y="16"/>
                  </a:cubicBezTo>
                  <a:cubicBezTo>
                    <a:pt x="40" y="17"/>
                    <a:pt x="38" y="19"/>
                    <a:pt x="36" y="20"/>
                  </a:cubicBezTo>
                  <a:cubicBezTo>
                    <a:pt x="35" y="22"/>
                    <a:pt x="33" y="23"/>
                    <a:pt x="31" y="24"/>
                  </a:cubicBezTo>
                  <a:cubicBezTo>
                    <a:pt x="29" y="26"/>
                    <a:pt x="27" y="27"/>
                    <a:pt x="25" y="29"/>
                  </a:cubicBezTo>
                  <a:cubicBezTo>
                    <a:pt x="23" y="30"/>
                    <a:pt x="21" y="31"/>
                    <a:pt x="19" y="32"/>
                  </a:cubicBezTo>
                  <a:cubicBezTo>
                    <a:pt x="18" y="34"/>
                    <a:pt x="16" y="35"/>
                    <a:pt x="14" y="36"/>
                  </a:cubicBezTo>
                  <a:cubicBezTo>
                    <a:pt x="13" y="37"/>
                    <a:pt x="11" y="38"/>
                    <a:pt x="9" y="39"/>
                  </a:cubicBezTo>
                  <a:cubicBezTo>
                    <a:pt x="7" y="41"/>
                    <a:pt x="4" y="43"/>
                    <a:pt x="2" y="44"/>
                  </a:cubicBezTo>
                  <a:cubicBezTo>
                    <a:pt x="1" y="45"/>
                    <a:pt x="0" y="46"/>
                    <a:pt x="0" y="46"/>
                  </a:cubicBez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947"/>
            <p:cNvSpPr/>
            <p:nvPr/>
          </p:nvSpPr>
          <p:spPr bwMode="auto">
            <a:xfrm>
              <a:off x="10521951" y="4762"/>
              <a:ext cx="17463" cy="55563"/>
            </a:xfrm>
            <a:custGeom>
              <a:avLst/>
              <a:gdLst>
                <a:gd name="T0" fmla="*/ 0 w 11"/>
                <a:gd name="T1" fmla="*/ 35 h 35"/>
                <a:gd name="T2" fmla="*/ 11 w 11"/>
                <a:gd name="T3" fmla="*/ 0 h 35"/>
                <a:gd name="T4" fmla="*/ 0 w 11"/>
                <a:gd name="T5" fmla="*/ 35 h 35"/>
                <a:gd name="T6" fmla="*/ 0 w 11"/>
                <a:gd name="T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5">
                  <a:moveTo>
                    <a:pt x="0" y="35"/>
                  </a:moveTo>
                  <a:lnTo>
                    <a:pt x="11" y="0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948"/>
            <p:cNvSpPr/>
            <p:nvPr/>
          </p:nvSpPr>
          <p:spPr bwMode="auto">
            <a:xfrm>
              <a:off x="10564814" y="-84138"/>
              <a:ext cx="34925" cy="119063"/>
            </a:xfrm>
            <a:custGeom>
              <a:avLst/>
              <a:gdLst>
                <a:gd name="T0" fmla="*/ 3 w 22"/>
                <a:gd name="T1" fmla="*/ 75 h 75"/>
                <a:gd name="T2" fmla="*/ 22 w 22"/>
                <a:gd name="T3" fmla="*/ 0 h 75"/>
                <a:gd name="T4" fmla="*/ 0 w 22"/>
                <a:gd name="T5" fmla="*/ 72 h 75"/>
                <a:gd name="T6" fmla="*/ 3 w 22"/>
                <a:gd name="T7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75">
                  <a:moveTo>
                    <a:pt x="3" y="75"/>
                  </a:moveTo>
                  <a:lnTo>
                    <a:pt x="22" y="0"/>
                  </a:lnTo>
                  <a:lnTo>
                    <a:pt x="0" y="72"/>
                  </a:lnTo>
                  <a:lnTo>
                    <a:pt x="3" y="75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949"/>
            <p:cNvSpPr/>
            <p:nvPr/>
          </p:nvSpPr>
          <p:spPr bwMode="auto">
            <a:xfrm>
              <a:off x="10615614" y="-122238"/>
              <a:ext cx="42863" cy="119063"/>
            </a:xfrm>
            <a:custGeom>
              <a:avLst/>
              <a:gdLst>
                <a:gd name="T0" fmla="*/ 0 w 27"/>
                <a:gd name="T1" fmla="*/ 75 h 75"/>
                <a:gd name="T2" fmla="*/ 27 w 27"/>
                <a:gd name="T3" fmla="*/ 0 h 75"/>
                <a:gd name="T4" fmla="*/ 0 w 27"/>
                <a:gd name="T5" fmla="*/ 72 h 75"/>
                <a:gd name="T6" fmla="*/ 0 w 27"/>
                <a:gd name="T7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75">
                  <a:moveTo>
                    <a:pt x="0" y="75"/>
                  </a:moveTo>
                  <a:lnTo>
                    <a:pt x="27" y="0"/>
                  </a:lnTo>
                  <a:lnTo>
                    <a:pt x="0" y="72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950"/>
            <p:cNvSpPr/>
            <p:nvPr/>
          </p:nvSpPr>
          <p:spPr bwMode="auto">
            <a:xfrm>
              <a:off x="10666414" y="-127000"/>
              <a:ext cx="25400" cy="76200"/>
            </a:xfrm>
            <a:custGeom>
              <a:avLst/>
              <a:gdLst>
                <a:gd name="T0" fmla="*/ 3 w 16"/>
                <a:gd name="T1" fmla="*/ 48 h 48"/>
                <a:gd name="T2" fmla="*/ 16 w 16"/>
                <a:gd name="T3" fmla="*/ 0 h 48"/>
                <a:gd name="T4" fmla="*/ 0 w 16"/>
                <a:gd name="T5" fmla="*/ 46 h 48"/>
                <a:gd name="T6" fmla="*/ 3 w 16"/>
                <a:gd name="T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48">
                  <a:moveTo>
                    <a:pt x="3" y="48"/>
                  </a:moveTo>
                  <a:lnTo>
                    <a:pt x="16" y="0"/>
                  </a:lnTo>
                  <a:lnTo>
                    <a:pt x="0" y="46"/>
                  </a:lnTo>
                  <a:lnTo>
                    <a:pt x="3" y="48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951"/>
            <p:cNvSpPr/>
            <p:nvPr/>
          </p:nvSpPr>
          <p:spPr bwMode="auto">
            <a:xfrm>
              <a:off x="10496551" y="77787"/>
              <a:ext cx="50800" cy="7938"/>
            </a:xfrm>
            <a:custGeom>
              <a:avLst/>
              <a:gdLst>
                <a:gd name="T0" fmla="*/ 0 w 12"/>
                <a:gd name="T1" fmla="*/ 1 h 2"/>
                <a:gd name="T2" fmla="*/ 6 w 12"/>
                <a:gd name="T3" fmla="*/ 1 h 2"/>
                <a:gd name="T4" fmla="*/ 10 w 12"/>
                <a:gd name="T5" fmla="*/ 1 h 2"/>
                <a:gd name="T6" fmla="*/ 11 w 12"/>
                <a:gd name="T7" fmla="*/ 1 h 2"/>
                <a:gd name="T8" fmla="*/ 12 w 12"/>
                <a:gd name="T9" fmla="*/ 2 h 2"/>
                <a:gd name="T10" fmla="*/ 11 w 12"/>
                <a:gd name="T11" fmla="*/ 1 h 2"/>
                <a:gd name="T12" fmla="*/ 10 w 12"/>
                <a:gd name="T13" fmla="*/ 1 h 2"/>
                <a:gd name="T14" fmla="*/ 6 w 12"/>
                <a:gd name="T15" fmla="*/ 1 h 2"/>
                <a:gd name="T16" fmla="*/ 0 w 12"/>
                <a:gd name="T17" fmla="*/ 0 h 2"/>
                <a:gd name="T18" fmla="*/ 0 w 12"/>
                <a:gd name="T1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2">
                  <a:moveTo>
                    <a:pt x="0" y="1"/>
                  </a:moveTo>
                  <a:cubicBezTo>
                    <a:pt x="0" y="1"/>
                    <a:pt x="3" y="1"/>
                    <a:pt x="6" y="1"/>
                  </a:cubicBezTo>
                  <a:cubicBezTo>
                    <a:pt x="7" y="1"/>
                    <a:pt x="9" y="1"/>
                    <a:pt x="10" y="1"/>
                  </a:cubicBezTo>
                  <a:cubicBezTo>
                    <a:pt x="10" y="1"/>
                    <a:pt x="11" y="1"/>
                    <a:pt x="11" y="1"/>
                  </a:cubicBezTo>
                  <a:cubicBezTo>
                    <a:pt x="11" y="2"/>
                    <a:pt x="12" y="2"/>
                    <a:pt x="12" y="2"/>
                  </a:cubicBezTo>
                  <a:cubicBezTo>
                    <a:pt x="12" y="2"/>
                    <a:pt x="11" y="2"/>
                    <a:pt x="11" y="1"/>
                  </a:cubicBezTo>
                  <a:cubicBezTo>
                    <a:pt x="11" y="1"/>
                    <a:pt x="10" y="1"/>
                    <a:pt x="10" y="1"/>
                  </a:cubicBezTo>
                  <a:cubicBezTo>
                    <a:pt x="9" y="1"/>
                    <a:pt x="7" y="1"/>
                    <a:pt x="6" y="1"/>
                  </a:cubicBezTo>
                  <a:cubicBezTo>
                    <a:pt x="3" y="1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52"/>
            <p:cNvSpPr/>
            <p:nvPr/>
          </p:nvSpPr>
          <p:spPr bwMode="auto">
            <a:xfrm>
              <a:off x="10544176" y="47625"/>
              <a:ext cx="71438" cy="17463"/>
            </a:xfrm>
            <a:custGeom>
              <a:avLst/>
              <a:gdLst>
                <a:gd name="T0" fmla="*/ 0 w 45"/>
                <a:gd name="T1" fmla="*/ 3 h 11"/>
                <a:gd name="T2" fmla="*/ 45 w 45"/>
                <a:gd name="T3" fmla="*/ 11 h 11"/>
                <a:gd name="T4" fmla="*/ 0 w 45"/>
                <a:gd name="T5" fmla="*/ 0 h 11"/>
                <a:gd name="T6" fmla="*/ 0 w 45"/>
                <a:gd name="T7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1">
                  <a:moveTo>
                    <a:pt x="0" y="3"/>
                  </a:moveTo>
                  <a:lnTo>
                    <a:pt x="45" y="11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53"/>
            <p:cNvSpPr/>
            <p:nvPr/>
          </p:nvSpPr>
          <p:spPr bwMode="auto">
            <a:xfrm>
              <a:off x="10594976" y="14287"/>
              <a:ext cx="68263" cy="15875"/>
            </a:xfrm>
            <a:custGeom>
              <a:avLst/>
              <a:gdLst>
                <a:gd name="T0" fmla="*/ 0 w 16"/>
                <a:gd name="T1" fmla="*/ 1 h 4"/>
                <a:gd name="T2" fmla="*/ 2 w 16"/>
                <a:gd name="T3" fmla="*/ 1 h 4"/>
                <a:gd name="T4" fmla="*/ 8 w 16"/>
                <a:gd name="T5" fmla="*/ 2 h 4"/>
                <a:gd name="T6" fmla="*/ 13 w 16"/>
                <a:gd name="T7" fmla="*/ 3 h 4"/>
                <a:gd name="T8" fmla="*/ 16 w 16"/>
                <a:gd name="T9" fmla="*/ 4 h 4"/>
                <a:gd name="T10" fmla="*/ 13 w 16"/>
                <a:gd name="T11" fmla="*/ 3 h 4"/>
                <a:gd name="T12" fmla="*/ 8 w 16"/>
                <a:gd name="T13" fmla="*/ 1 h 4"/>
                <a:gd name="T14" fmla="*/ 2 w 16"/>
                <a:gd name="T15" fmla="*/ 0 h 4"/>
                <a:gd name="T16" fmla="*/ 0 w 16"/>
                <a:gd name="T17" fmla="*/ 0 h 4"/>
                <a:gd name="T18" fmla="*/ 0 w 16"/>
                <a:gd name="T1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4">
                  <a:moveTo>
                    <a:pt x="0" y="1"/>
                  </a:moveTo>
                  <a:cubicBezTo>
                    <a:pt x="0" y="1"/>
                    <a:pt x="1" y="1"/>
                    <a:pt x="2" y="1"/>
                  </a:cubicBezTo>
                  <a:cubicBezTo>
                    <a:pt x="4" y="1"/>
                    <a:pt x="6" y="1"/>
                    <a:pt x="8" y="2"/>
                  </a:cubicBezTo>
                  <a:cubicBezTo>
                    <a:pt x="10" y="2"/>
                    <a:pt x="12" y="3"/>
                    <a:pt x="13" y="3"/>
                  </a:cubicBezTo>
                  <a:cubicBezTo>
                    <a:pt x="15" y="4"/>
                    <a:pt x="16" y="4"/>
                    <a:pt x="16" y="4"/>
                  </a:cubicBezTo>
                  <a:cubicBezTo>
                    <a:pt x="16" y="4"/>
                    <a:pt x="15" y="4"/>
                    <a:pt x="13" y="3"/>
                  </a:cubicBezTo>
                  <a:cubicBezTo>
                    <a:pt x="12" y="2"/>
                    <a:pt x="10" y="2"/>
                    <a:pt x="8" y="1"/>
                  </a:cubicBezTo>
                  <a:cubicBezTo>
                    <a:pt x="6" y="1"/>
                    <a:pt x="4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Freeform 954"/>
            <p:cNvSpPr/>
            <p:nvPr/>
          </p:nvSpPr>
          <p:spPr bwMode="auto">
            <a:xfrm>
              <a:off x="10645776" y="-28575"/>
              <a:ext cx="55563" cy="20638"/>
            </a:xfrm>
            <a:custGeom>
              <a:avLst/>
              <a:gdLst>
                <a:gd name="T0" fmla="*/ 0 w 35"/>
                <a:gd name="T1" fmla="*/ 2 h 13"/>
                <a:gd name="T2" fmla="*/ 35 w 35"/>
                <a:gd name="T3" fmla="*/ 13 h 13"/>
                <a:gd name="T4" fmla="*/ 0 w 35"/>
                <a:gd name="T5" fmla="*/ 0 h 13"/>
                <a:gd name="T6" fmla="*/ 0 w 35"/>
                <a:gd name="T7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3">
                  <a:moveTo>
                    <a:pt x="0" y="2"/>
                  </a:moveTo>
                  <a:lnTo>
                    <a:pt x="35" y="13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Freeform 955"/>
            <p:cNvSpPr/>
            <p:nvPr/>
          </p:nvSpPr>
          <p:spPr bwMode="auto">
            <a:xfrm>
              <a:off x="10683876" y="-66675"/>
              <a:ext cx="30163" cy="15875"/>
            </a:xfrm>
            <a:custGeom>
              <a:avLst/>
              <a:gdLst>
                <a:gd name="T0" fmla="*/ 0 w 7"/>
                <a:gd name="T1" fmla="*/ 1 h 4"/>
                <a:gd name="T2" fmla="*/ 1 w 7"/>
                <a:gd name="T3" fmla="*/ 1 h 4"/>
                <a:gd name="T4" fmla="*/ 4 w 7"/>
                <a:gd name="T5" fmla="*/ 2 h 4"/>
                <a:gd name="T6" fmla="*/ 6 w 7"/>
                <a:gd name="T7" fmla="*/ 3 h 4"/>
                <a:gd name="T8" fmla="*/ 7 w 7"/>
                <a:gd name="T9" fmla="*/ 4 h 4"/>
                <a:gd name="T10" fmla="*/ 6 w 7"/>
                <a:gd name="T11" fmla="*/ 3 h 4"/>
                <a:gd name="T12" fmla="*/ 4 w 7"/>
                <a:gd name="T13" fmla="*/ 1 h 4"/>
                <a:gd name="T14" fmla="*/ 2 w 7"/>
                <a:gd name="T15" fmla="*/ 0 h 4"/>
                <a:gd name="T16" fmla="*/ 0 w 7"/>
                <a:gd name="T17" fmla="*/ 0 h 4"/>
                <a:gd name="T18" fmla="*/ 0 w 7"/>
                <a:gd name="T1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4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3" y="1"/>
                    <a:pt x="4" y="2"/>
                  </a:cubicBezTo>
                  <a:cubicBezTo>
                    <a:pt x="5" y="2"/>
                    <a:pt x="6" y="3"/>
                    <a:pt x="6" y="3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3"/>
                    <a:pt x="6" y="3"/>
                  </a:cubicBezTo>
                  <a:cubicBezTo>
                    <a:pt x="6" y="2"/>
                    <a:pt x="5" y="2"/>
                    <a:pt x="4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Freeform 956"/>
            <p:cNvSpPr/>
            <p:nvPr/>
          </p:nvSpPr>
          <p:spPr bwMode="auto">
            <a:xfrm>
              <a:off x="9891714" y="-566738"/>
              <a:ext cx="292100" cy="274638"/>
            </a:xfrm>
            <a:custGeom>
              <a:avLst/>
              <a:gdLst>
                <a:gd name="T0" fmla="*/ 51 w 69"/>
                <a:gd name="T1" fmla="*/ 59 h 65"/>
                <a:gd name="T2" fmla="*/ 1 w 69"/>
                <a:gd name="T3" fmla="*/ 43 h 65"/>
                <a:gd name="T4" fmla="*/ 17 w 69"/>
                <a:gd name="T5" fmla="*/ 34 h 65"/>
                <a:gd name="T6" fmla="*/ 16 w 69"/>
                <a:gd name="T7" fmla="*/ 12 h 65"/>
                <a:gd name="T8" fmla="*/ 39 w 69"/>
                <a:gd name="T9" fmla="*/ 20 h 65"/>
                <a:gd name="T10" fmla="*/ 55 w 69"/>
                <a:gd name="T11" fmla="*/ 3 h 65"/>
                <a:gd name="T12" fmla="*/ 51 w 69"/>
                <a:gd name="T13" fmla="*/ 5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65">
                  <a:moveTo>
                    <a:pt x="51" y="59"/>
                  </a:moveTo>
                  <a:cubicBezTo>
                    <a:pt x="51" y="59"/>
                    <a:pt x="0" y="65"/>
                    <a:pt x="1" y="43"/>
                  </a:cubicBezTo>
                  <a:cubicBezTo>
                    <a:pt x="1" y="28"/>
                    <a:pt x="17" y="34"/>
                    <a:pt x="17" y="34"/>
                  </a:cubicBezTo>
                  <a:cubicBezTo>
                    <a:pt x="17" y="34"/>
                    <a:pt x="6" y="22"/>
                    <a:pt x="16" y="12"/>
                  </a:cubicBezTo>
                  <a:cubicBezTo>
                    <a:pt x="26" y="3"/>
                    <a:pt x="39" y="20"/>
                    <a:pt x="39" y="20"/>
                  </a:cubicBezTo>
                  <a:cubicBezTo>
                    <a:pt x="39" y="20"/>
                    <a:pt x="41" y="6"/>
                    <a:pt x="55" y="3"/>
                  </a:cubicBezTo>
                  <a:cubicBezTo>
                    <a:pt x="69" y="0"/>
                    <a:pt x="63" y="41"/>
                    <a:pt x="51" y="59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Freeform 957"/>
            <p:cNvSpPr/>
            <p:nvPr/>
          </p:nvSpPr>
          <p:spPr bwMode="auto">
            <a:xfrm>
              <a:off x="10098089" y="-528638"/>
              <a:ext cx="34925" cy="185738"/>
            </a:xfrm>
            <a:custGeom>
              <a:avLst/>
              <a:gdLst>
                <a:gd name="T0" fmla="*/ 0 w 8"/>
                <a:gd name="T1" fmla="*/ 44 h 44"/>
                <a:gd name="T2" fmla="*/ 0 w 8"/>
                <a:gd name="T3" fmla="*/ 44 h 44"/>
                <a:gd name="T4" fmla="*/ 0 w 8"/>
                <a:gd name="T5" fmla="*/ 43 h 44"/>
                <a:gd name="T6" fmla="*/ 1 w 8"/>
                <a:gd name="T7" fmla="*/ 40 h 44"/>
                <a:gd name="T8" fmla="*/ 1 w 8"/>
                <a:gd name="T9" fmla="*/ 38 h 44"/>
                <a:gd name="T10" fmla="*/ 2 w 8"/>
                <a:gd name="T11" fmla="*/ 36 h 44"/>
                <a:gd name="T12" fmla="*/ 2 w 8"/>
                <a:gd name="T13" fmla="*/ 34 h 44"/>
                <a:gd name="T14" fmla="*/ 3 w 8"/>
                <a:gd name="T15" fmla="*/ 31 h 44"/>
                <a:gd name="T16" fmla="*/ 3 w 8"/>
                <a:gd name="T17" fmla="*/ 27 h 44"/>
                <a:gd name="T18" fmla="*/ 4 w 8"/>
                <a:gd name="T19" fmla="*/ 23 h 44"/>
                <a:gd name="T20" fmla="*/ 4 w 8"/>
                <a:gd name="T21" fmla="*/ 20 h 44"/>
                <a:gd name="T22" fmla="*/ 4 w 8"/>
                <a:gd name="T23" fmla="*/ 18 h 44"/>
                <a:gd name="T24" fmla="*/ 4 w 8"/>
                <a:gd name="T25" fmla="*/ 17 h 44"/>
                <a:gd name="T26" fmla="*/ 4 w 8"/>
                <a:gd name="T27" fmla="*/ 16 h 44"/>
                <a:gd name="T28" fmla="*/ 4 w 8"/>
                <a:gd name="T29" fmla="*/ 14 h 44"/>
                <a:gd name="T30" fmla="*/ 4 w 8"/>
                <a:gd name="T31" fmla="*/ 13 h 44"/>
                <a:gd name="T32" fmla="*/ 4 w 8"/>
                <a:gd name="T33" fmla="*/ 11 h 44"/>
                <a:gd name="T34" fmla="*/ 4 w 8"/>
                <a:gd name="T35" fmla="*/ 7 h 44"/>
                <a:gd name="T36" fmla="*/ 4 w 8"/>
                <a:gd name="T37" fmla="*/ 6 h 44"/>
                <a:gd name="T38" fmla="*/ 4 w 8"/>
                <a:gd name="T39" fmla="*/ 4 h 44"/>
                <a:gd name="T40" fmla="*/ 4 w 8"/>
                <a:gd name="T41" fmla="*/ 2 h 44"/>
                <a:gd name="T42" fmla="*/ 4 w 8"/>
                <a:gd name="T43" fmla="*/ 1 h 44"/>
                <a:gd name="T44" fmla="*/ 4 w 8"/>
                <a:gd name="T45" fmla="*/ 0 h 44"/>
                <a:gd name="T46" fmla="*/ 4 w 8"/>
                <a:gd name="T47" fmla="*/ 1 h 44"/>
                <a:gd name="T48" fmla="*/ 5 w 8"/>
                <a:gd name="T49" fmla="*/ 2 h 44"/>
                <a:gd name="T50" fmla="*/ 6 w 8"/>
                <a:gd name="T51" fmla="*/ 4 h 44"/>
                <a:gd name="T52" fmla="*/ 6 w 8"/>
                <a:gd name="T53" fmla="*/ 5 h 44"/>
                <a:gd name="T54" fmla="*/ 7 w 8"/>
                <a:gd name="T55" fmla="*/ 7 h 44"/>
                <a:gd name="T56" fmla="*/ 7 w 8"/>
                <a:gd name="T57" fmla="*/ 9 h 44"/>
                <a:gd name="T58" fmla="*/ 7 w 8"/>
                <a:gd name="T59" fmla="*/ 10 h 44"/>
                <a:gd name="T60" fmla="*/ 8 w 8"/>
                <a:gd name="T61" fmla="*/ 12 h 44"/>
                <a:gd name="T62" fmla="*/ 8 w 8"/>
                <a:gd name="T63" fmla="*/ 14 h 44"/>
                <a:gd name="T64" fmla="*/ 8 w 8"/>
                <a:gd name="T65" fmla="*/ 19 h 44"/>
                <a:gd name="T66" fmla="*/ 8 w 8"/>
                <a:gd name="T67" fmla="*/ 23 h 44"/>
                <a:gd name="T68" fmla="*/ 8 w 8"/>
                <a:gd name="T69" fmla="*/ 25 h 44"/>
                <a:gd name="T70" fmla="*/ 7 w 8"/>
                <a:gd name="T71" fmla="*/ 27 h 44"/>
                <a:gd name="T72" fmla="*/ 7 w 8"/>
                <a:gd name="T73" fmla="*/ 29 h 44"/>
                <a:gd name="T74" fmla="*/ 6 w 8"/>
                <a:gd name="T75" fmla="*/ 31 h 44"/>
                <a:gd name="T76" fmla="*/ 5 w 8"/>
                <a:gd name="T77" fmla="*/ 35 h 44"/>
                <a:gd name="T78" fmla="*/ 4 w 8"/>
                <a:gd name="T79" fmla="*/ 37 h 44"/>
                <a:gd name="T80" fmla="*/ 4 w 8"/>
                <a:gd name="T81" fmla="*/ 38 h 44"/>
                <a:gd name="T82" fmla="*/ 3 w 8"/>
                <a:gd name="T83" fmla="*/ 40 h 44"/>
                <a:gd name="T84" fmla="*/ 2 w 8"/>
                <a:gd name="T85" fmla="*/ 41 h 44"/>
                <a:gd name="T86" fmla="*/ 1 w 8"/>
                <a:gd name="T87" fmla="*/ 42 h 44"/>
                <a:gd name="T88" fmla="*/ 1 w 8"/>
                <a:gd name="T89" fmla="*/ 43 h 44"/>
                <a:gd name="T90" fmla="*/ 0 w 8"/>
                <a:gd name="T91" fmla="*/ 44 h 44"/>
                <a:gd name="T92" fmla="*/ 0 w 8"/>
                <a:gd name="T9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" h="44">
                  <a:moveTo>
                    <a:pt x="0" y="44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3"/>
                    <a:pt x="0" y="43"/>
                  </a:cubicBezTo>
                  <a:cubicBezTo>
                    <a:pt x="0" y="42"/>
                    <a:pt x="0" y="41"/>
                    <a:pt x="1" y="40"/>
                  </a:cubicBezTo>
                  <a:cubicBezTo>
                    <a:pt x="1" y="39"/>
                    <a:pt x="1" y="39"/>
                    <a:pt x="1" y="38"/>
                  </a:cubicBezTo>
                  <a:cubicBezTo>
                    <a:pt x="1" y="37"/>
                    <a:pt x="1" y="36"/>
                    <a:pt x="2" y="36"/>
                  </a:cubicBezTo>
                  <a:cubicBezTo>
                    <a:pt x="2" y="35"/>
                    <a:pt x="2" y="35"/>
                    <a:pt x="2" y="34"/>
                  </a:cubicBezTo>
                  <a:cubicBezTo>
                    <a:pt x="2" y="33"/>
                    <a:pt x="2" y="32"/>
                    <a:pt x="3" y="31"/>
                  </a:cubicBezTo>
                  <a:cubicBezTo>
                    <a:pt x="3" y="29"/>
                    <a:pt x="3" y="28"/>
                    <a:pt x="3" y="27"/>
                  </a:cubicBezTo>
                  <a:cubicBezTo>
                    <a:pt x="3" y="25"/>
                    <a:pt x="4" y="24"/>
                    <a:pt x="4" y="23"/>
                  </a:cubicBezTo>
                  <a:cubicBezTo>
                    <a:pt x="4" y="22"/>
                    <a:pt x="4" y="21"/>
                    <a:pt x="4" y="20"/>
                  </a:cubicBezTo>
                  <a:cubicBezTo>
                    <a:pt x="4" y="20"/>
                    <a:pt x="4" y="19"/>
                    <a:pt x="4" y="18"/>
                  </a:cubicBezTo>
                  <a:cubicBezTo>
                    <a:pt x="4" y="18"/>
                    <a:pt x="4" y="18"/>
                    <a:pt x="4" y="17"/>
                  </a:cubicBezTo>
                  <a:cubicBezTo>
                    <a:pt x="4" y="17"/>
                    <a:pt x="4" y="17"/>
                    <a:pt x="4" y="16"/>
                  </a:cubicBezTo>
                  <a:cubicBezTo>
                    <a:pt x="4" y="16"/>
                    <a:pt x="4" y="15"/>
                    <a:pt x="4" y="14"/>
                  </a:cubicBezTo>
                  <a:cubicBezTo>
                    <a:pt x="4" y="14"/>
                    <a:pt x="4" y="13"/>
                    <a:pt x="4" y="13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8"/>
                    <a:pt x="4" y="7"/>
                  </a:cubicBezTo>
                  <a:cubicBezTo>
                    <a:pt x="4" y="7"/>
                    <a:pt x="4" y="6"/>
                    <a:pt x="4" y="6"/>
                  </a:cubicBezTo>
                  <a:cubicBezTo>
                    <a:pt x="4" y="5"/>
                    <a:pt x="4" y="5"/>
                    <a:pt x="4" y="4"/>
                  </a:cubicBezTo>
                  <a:cubicBezTo>
                    <a:pt x="4" y="4"/>
                    <a:pt x="4" y="3"/>
                    <a:pt x="4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1"/>
                  </a:cubicBezTo>
                  <a:cubicBezTo>
                    <a:pt x="4" y="1"/>
                    <a:pt x="5" y="1"/>
                    <a:pt x="5" y="2"/>
                  </a:cubicBezTo>
                  <a:cubicBezTo>
                    <a:pt x="5" y="3"/>
                    <a:pt x="5" y="3"/>
                    <a:pt x="6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6"/>
                    <a:pt x="6" y="6"/>
                    <a:pt x="7" y="7"/>
                  </a:cubicBezTo>
                  <a:cubicBezTo>
                    <a:pt x="7" y="7"/>
                    <a:pt x="7" y="8"/>
                    <a:pt x="7" y="9"/>
                  </a:cubicBezTo>
                  <a:cubicBezTo>
                    <a:pt x="7" y="9"/>
                    <a:pt x="7" y="10"/>
                    <a:pt x="7" y="10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3"/>
                    <a:pt x="8" y="14"/>
                    <a:pt x="8" y="14"/>
                  </a:cubicBezTo>
                  <a:cubicBezTo>
                    <a:pt x="8" y="16"/>
                    <a:pt x="8" y="17"/>
                    <a:pt x="8" y="19"/>
                  </a:cubicBezTo>
                  <a:cubicBezTo>
                    <a:pt x="8" y="20"/>
                    <a:pt x="8" y="21"/>
                    <a:pt x="8" y="23"/>
                  </a:cubicBezTo>
                  <a:cubicBezTo>
                    <a:pt x="8" y="24"/>
                    <a:pt x="8" y="24"/>
                    <a:pt x="8" y="25"/>
                  </a:cubicBezTo>
                  <a:cubicBezTo>
                    <a:pt x="7" y="26"/>
                    <a:pt x="7" y="27"/>
                    <a:pt x="7" y="27"/>
                  </a:cubicBezTo>
                  <a:cubicBezTo>
                    <a:pt x="7" y="28"/>
                    <a:pt x="7" y="29"/>
                    <a:pt x="7" y="29"/>
                  </a:cubicBezTo>
                  <a:cubicBezTo>
                    <a:pt x="7" y="30"/>
                    <a:pt x="6" y="31"/>
                    <a:pt x="6" y="31"/>
                  </a:cubicBezTo>
                  <a:cubicBezTo>
                    <a:pt x="6" y="33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7"/>
                    <a:pt x="4" y="38"/>
                    <a:pt x="4" y="38"/>
                  </a:cubicBezTo>
                  <a:cubicBezTo>
                    <a:pt x="3" y="39"/>
                    <a:pt x="3" y="39"/>
                    <a:pt x="3" y="40"/>
                  </a:cubicBezTo>
                  <a:cubicBezTo>
                    <a:pt x="3" y="40"/>
                    <a:pt x="2" y="41"/>
                    <a:pt x="2" y="41"/>
                  </a:cubicBezTo>
                  <a:cubicBezTo>
                    <a:pt x="2" y="41"/>
                    <a:pt x="2" y="42"/>
                    <a:pt x="1" y="42"/>
                  </a:cubicBezTo>
                  <a:cubicBezTo>
                    <a:pt x="1" y="42"/>
                    <a:pt x="1" y="43"/>
                    <a:pt x="1" y="43"/>
                  </a:cubicBezTo>
                  <a:cubicBezTo>
                    <a:pt x="1" y="43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Freeform 958"/>
            <p:cNvSpPr/>
            <p:nvPr/>
          </p:nvSpPr>
          <p:spPr bwMode="auto">
            <a:xfrm>
              <a:off x="9925051" y="-381000"/>
              <a:ext cx="173038" cy="47625"/>
            </a:xfrm>
            <a:custGeom>
              <a:avLst/>
              <a:gdLst>
                <a:gd name="T0" fmla="*/ 0 w 41"/>
                <a:gd name="T1" fmla="*/ 0 h 11"/>
                <a:gd name="T2" fmla="*/ 0 w 41"/>
                <a:gd name="T3" fmla="*/ 0 h 11"/>
                <a:gd name="T4" fmla="*/ 1 w 41"/>
                <a:gd name="T5" fmla="*/ 0 h 11"/>
                <a:gd name="T6" fmla="*/ 1 w 41"/>
                <a:gd name="T7" fmla="*/ 0 h 11"/>
                <a:gd name="T8" fmla="*/ 3 w 41"/>
                <a:gd name="T9" fmla="*/ 1 h 11"/>
                <a:gd name="T10" fmla="*/ 6 w 41"/>
                <a:gd name="T11" fmla="*/ 1 h 11"/>
                <a:gd name="T12" fmla="*/ 13 w 41"/>
                <a:gd name="T13" fmla="*/ 2 h 11"/>
                <a:gd name="T14" fmla="*/ 16 w 41"/>
                <a:gd name="T15" fmla="*/ 3 h 11"/>
                <a:gd name="T16" fmla="*/ 20 w 41"/>
                <a:gd name="T17" fmla="*/ 4 h 11"/>
                <a:gd name="T18" fmla="*/ 24 w 41"/>
                <a:gd name="T19" fmla="*/ 5 h 11"/>
                <a:gd name="T20" fmla="*/ 28 w 41"/>
                <a:gd name="T21" fmla="*/ 7 h 11"/>
                <a:gd name="T22" fmla="*/ 30 w 41"/>
                <a:gd name="T23" fmla="*/ 7 h 11"/>
                <a:gd name="T24" fmla="*/ 31 w 41"/>
                <a:gd name="T25" fmla="*/ 8 h 11"/>
                <a:gd name="T26" fmla="*/ 34 w 41"/>
                <a:gd name="T27" fmla="*/ 8 h 11"/>
                <a:gd name="T28" fmla="*/ 39 w 41"/>
                <a:gd name="T29" fmla="*/ 9 h 11"/>
                <a:gd name="T30" fmla="*/ 40 w 41"/>
                <a:gd name="T31" fmla="*/ 9 h 11"/>
                <a:gd name="T32" fmla="*/ 41 w 41"/>
                <a:gd name="T33" fmla="*/ 9 h 11"/>
                <a:gd name="T34" fmla="*/ 40 w 41"/>
                <a:gd name="T35" fmla="*/ 10 h 11"/>
                <a:gd name="T36" fmla="*/ 39 w 41"/>
                <a:gd name="T37" fmla="*/ 10 h 11"/>
                <a:gd name="T38" fmla="*/ 37 w 41"/>
                <a:gd name="T39" fmla="*/ 11 h 11"/>
                <a:gd name="T40" fmla="*/ 34 w 41"/>
                <a:gd name="T41" fmla="*/ 11 h 11"/>
                <a:gd name="T42" fmla="*/ 31 w 41"/>
                <a:gd name="T43" fmla="*/ 11 h 11"/>
                <a:gd name="T44" fmla="*/ 29 w 41"/>
                <a:gd name="T45" fmla="*/ 10 h 11"/>
                <a:gd name="T46" fmla="*/ 28 w 41"/>
                <a:gd name="T47" fmla="*/ 10 h 11"/>
                <a:gd name="T48" fmla="*/ 27 w 41"/>
                <a:gd name="T49" fmla="*/ 10 h 11"/>
                <a:gd name="T50" fmla="*/ 23 w 41"/>
                <a:gd name="T51" fmla="*/ 9 h 11"/>
                <a:gd name="T52" fmla="*/ 19 w 41"/>
                <a:gd name="T53" fmla="*/ 8 h 11"/>
                <a:gd name="T54" fmla="*/ 15 w 41"/>
                <a:gd name="T55" fmla="*/ 7 h 11"/>
                <a:gd name="T56" fmla="*/ 12 w 41"/>
                <a:gd name="T57" fmla="*/ 6 h 11"/>
                <a:gd name="T58" fmla="*/ 8 w 41"/>
                <a:gd name="T59" fmla="*/ 5 h 11"/>
                <a:gd name="T60" fmla="*/ 5 w 41"/>
                <a:gd name="T61" fmla="*/ 4 h 11"/>
                <a:gd name="T62" fmla="*/ 3 w 41"/>
                <a:gd name="T63" fmla="*/ 2 h 11"/>
                <a:gd name="T64" fmla="*/ 1 w 41"/>
                <a:gd name="T65" fmla="*/ 1 h 11"/>
                <a:gd name="T66" fmla="*/ 0 w 41"/>
                <a:gd name="T67" fmla="*/ 0 h 11"/>
                <a:gd name="T68" fmla="*/ 0 w 41"/>
                <a:gd name="T6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1" h="1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8" y="2"/>
                    <a:pt x="10" y="2"/>
                    <a:pt x="13" y="2"/>
                  </a:cubicBezTo>
                  <a:cubicBezTo>
                    <a:pt x="14" y="2"/>
                    <a:pt x="15" y="3"/>
                    <a:pt x="16" y="3"/>
                  </a:cubicBezTo>
                  <a:cubicBezTo>
                    <a:pt x="18" y="3"/>
                    <a:pt x="19" y="4"/>
                    <a:pt x="20" y="4"/>
                  </a:cubicBezTo>
                  <a:cubicBezTo>
                    <a:pt x="22" y="4"/>
                    <a:pt x="23" y="5"/>
                    <a:pt x="24" y="5"/>
                  </a:cubicBezTo>
                  <a:cubicBezTo>
                    <a:pt x="25" y="6"/>
                    <a:pt x="27" y="6"/>
                    <a:pt x="28" y="7"/>
                  </a:cubicBezTo>
                  <a:cubicBezTo>
                    <a:pt x="28" y="7"/>
                    <a:pt x="29" y="7"/>
                    <a:pt x="30" y="7"/>
                  </a:cubicBezTo>
                  <a:cubicBezTo>
                    <a:pt x="30" y="7"/>
                    <a:pt x="31" y="7"/>
                    <a:pt x="31" y="8"/>
                  </a:cubicBezTo>
                  <a:cubicBezTo>
                    <a:pt x="32" y="8"/>
                    <a:pt x="33" y="8"/>
                    <a:pt x="34" y="8"/>
                  </a:cubicBezTo>
                  <a:cubicBezTo>
                    <a:pt x="36" y="9"/>
                    <a:pt x="38" y="9"/>
                    <a:pt x="39" y="9"/>
                  </a:cubicBezTo>
                  <a:cubicBezTo>
                    <a:pt x="39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10"/>
                    <a:pt x="40" y="10"/>
                  </a:cubicBezTo>
                  <a:cubicBezTo>
                    <a:pt x="40" y="10"/>
                    <a:pt x="40" y="10"/>
                    <a:pt x="39" y="10"/>
                  </a:cubicBezTo>
                  <a:cubicBezTo>
                    <a:pt x="38" y="10"/>
                    <a:pt x="38" y="10"/>
                    <a:pt x="37" y="11"/>
                  </a:cubicBezTo>
                  <a:cubicBezTo>
                    <a:pt x="36" y="11"/>
                    <a:pt x="35" y="11"/>
                    <a:pt x="34" y="11"/>
                  </a:cubicBezTo>
                  <a:cubicBezTo>
                    <a:pt x="33" y="11"/>
                    <a:pt x="32" y="11"/>
                    <a:pt x="31" y="11"/>
                  </a:cubicBezTo>
                  <a:cubicBezTo>
                    <a:pt x="30" y="11"/>
                    <a:pt x="29" y="11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6" y="10"/>
                    <a:pt x="24" y="10"/>
                    <a:pt x="23" y="9"/>
                  </a:cubicBezTo>
                  <a:cubicBezTo>
                    <a:pt x="22" y="9"/>
                    <a:pt x="20" y="8"/>
                    <a:pt x="19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4" y="7"/>
                    <a:pt x="13" y="6"/>
                    <a:pt x="12" y="6"/>
                  </a:cubicBezTo>
                  <a:cubicBezTo>
                    <a:pt x="11" y="6"/>
                    <a:pt x="9" y="5"/>
                    <a:pt x="8" y="5"/>
                  </a:cubicBezTo>
                  <a:cubicBezTo>
                    <a:pt x="7" y="5"/>
                    <a:pt x="6" y="4"/>
                    <a:pt x="5" y="4"/>
                  </a:cubicBezTo>
                  <a:cubicBezTo>
                    <a:pt x="4" y="3"/>
                    <a:pt x="3" y="3"/>
                    <a:pt x="3" y="2"/>
                  </a:cubicBezTo>
                  <a:cubicBezTo>
                    <a:pt x="2" y="2"/>
                    <a:pt x="1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Freeform 959"/>
            <p:cNvSpPr/>
            <p:nvPr/>
          </p:nvSpPr>
          <p:spPr bwMode="auto">
            <a:xfrm>
              <a:off x="9971089" y="-498475"/>
              <a:ext cx="127000" cy="165100"/>
            </a:xfrm>
            <a:custGeom>
              <a:avLst/>
              <a:gdLst>
                <a:gd name="T0" fmla="*/ 0 w 30"/>
                <a:gd name="T1" fmla="*/ 0 h 39"/>
                <a:gd name="T2" fmla="*/ 0 w 30"/>
                <a:gd name="T3" fmla="*/ 1 h 39"/>
                <a:gd name="T4" fmla="*/ 1 w 30"/>
                <a:gd name="T5" fmla="*/ 2 h 39"/>
                <a:gd name="T6" fmla="*/ 5 w 30"/>
                <a:gd name="T7" fmla="*/ 6 h 39"/>
                <a:gd name="T8" fmla="*/ 8 w 30"/>
                <a:gd name="T9" fmla="*/ 8 h 39"/>
                <a:gd name="T10" fmla="*/ 11 w 30"/>
                <a:gd name="T11" fmla="*/ 11 h 39"/>
                <a:gd name="T12" fmla="*/ 11 w 30"/>
                <a:gd name="T13" fmla="*/ 11 h 39"/>
                <a:gd name="T14" fmla="*/ 12 w 30"/>
                <a:gd name="T15" fmla="*/ 12 h 39"/>
                <a:gd name="T16" fmla="*/ 13 w 30"/>
                <a:gd name="T17" fmla="*/ 12 h 39"/>
                <a:gd name="T18" fmla="*/ 14 w 30"/>
                <a:gd name="T19" fmla="*/ 14 h 39"/>
                <a:gd name="T20" fmla="*/ 17 w 30"/>
                <a:gd name="T21" fmla="*/ 18 h 39"/>
                <a:gd name="T22" fmla="*/ 20 w 30"/>
                <a:gd name="T23" fmla="*/ 21 h 39"/>
                <a:gd name="T24" fmla="*/ 23 w 30"/>
                <a:gd name="T25" fmla="*/ 25 h 39"/>
                <a:gd name="T26" fmla="*/ 27 w 30"/>
                <a:gd name="T27" fmla="*/ 32 h 39"/>
                <a:gd name="T28" fmla="*/ 29 w 30"/>
                <a:gd name="T29" fmla="*/ 37 h 39"/>
                <a:gd name="T30" fmla="*/ 30 w 30"/>
                <a:gd name="T31" fmla="*/ 38 h 39"/>
                <a:gd name="T32" fmla="*/ 30 w 30"/>
                <a:gd name="T33" fmla="*/ 39 h 39"/>
                <a:gd name="T34" fmla="*/ 30 w 30"/>
                <a:gd name="T35" fmla="*/ 38 h 39"/>
                <a:gd name="T36" fmla="*/ 29 w 30"/>
                <a:gd name="T37" fmla="*/ 37 h 39"/>
                <a:gd name="T38" fmla="*/ 25 w 30"/>
                <a:gd name="T39" fmla="*/ 33 h 39"/>
                <a:gd name="T40" fmla="*/ 20 w 30"/>
                <a:gd name="T41" fmla="*/ 27 h 39"/>
                <a:gd name="T42" fmla="*/ 17 w 30"/>
                <a:gd name="T43" fmla="*/ 24 h 39"/>
                <a:gd name="T44" fmla="*/ 14 w 30"/>
                <a:gd name="T45" fmla="*/ 20 h 39"/>
                <a:gd name="T46" fmla="*/ 11 w 30"/>
                <a:gd name="T47" fmla="*/ 17 h 39"/>
                <a:gd name="T48" fmla="*/ 10 w 30"/>
                <a:gd name="T49" fmla="*/ 15 h 39"/>
                <a:gd name="T50" fmla="*/ 9 w 30"/>
                <a:gd name="T51" fmla="*/ 14 h 39"/>
                <a:gd name="T52" fmla="*/ 8 w 30"/>
                <a:gd name="T53" fmla="*/ 14 h 39"/>
                <a:gd name="T54" fmla="*/ 5 w 30"/>
                <a:gd name="T55" fmla="*/ 11 h 39"/>
                <a:gd name="T56" fmla="*/ 4 w 30"/>
                <a:gd name="T57" fmla="*/ 9 h 39"/>
                <a:gd name="T58" fmla="*/ 4 w 30"/>
                <a:gd name="T59" fmla="*/ 8 h 39"/>
                <a:gd name="T60" fmla="*/ 3 w 30"/>
                <a:gd name="T61" fmla="*/ 8 h 39"/>
                <a:gd name="T62" fmla="*/ 3 w 30"/>
                <a:gd name="T63" fmla="*/ 8 h 39"/>
                <a:gd name="T64" fmla="*/ 1 w 30"/>
                <a:gd name="T65" fmla="*/ 5 h 39"/>
                <a:gd name="T66" fmla="*/ 0 w 30"/>
                <a:gd name="T67" fmla="*/ 2 h 39"/>
                <a:gd name="T68" fmla="*/ 0 w 30"/>
                <a:gd name="T69" fmla="*/ 1 h 39"/>
                <a:gd name="T70" fmla="*/ 0 w 30"/>
                <a:gd name="T7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39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2" y="3"/>
                    <a:pt x="3" y="4"/>
                    <a:pt x="5" y="6"/>
                  </a:cubicBezTo>
                  <a:cubicBezTo>
                    <a:pt x="6" y="7"/>
                    <a:pt x="7" y="7"/>
                    <a:pt x="8" y="8"/>
                  </a:cubicBezTo>
                  <a:cubicBezTo>
                    <a:pt x="9" y="9"/>
                    <a:pt x="10" y="1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3" y="12"/>
                  </a:cubicBezTo>
                  <a:cubicBezTo>
                    <a:pt x="13" y="13"/>
                    <a:pt x="14" y="13"/>
                    <a:pt x="14" y="14"/>
                  </a:cubicBezTo>
                  <a:cubicBezTo>
                    <a:pt x="15" y="15"/>
                    <a:pt x="16" y="16"/>
                    <a:pt x="17" y="18"/>
                  </a:cubicBezTo>
                  <a:cubicBezTo>
                    <a:pt x="18" y="19"/>
                    <a:pt x="19" y="20"/>
                    <a:pt x="20" y="21"/>
                  </a:cubicBezTo>
                  <a:cubicBezTo>
                    <a:pt x="21" y="23"/>
                    <a:pt x="22" y="24"/>
                    <a:pt x="23" y="25"/>
                  </a:cubicBezTo>
                  <a:cubicBezTo>
                    <a:pt x="24" y="27"/>
                    <a:pt x="26" y="30"/>
                    <a:pt x="27" y="32"/>
                  </a:cubicBezTo>
                  <a:cubicBezTo>
                    <a:pt x="28" y="34"/>
                    <a:pt x="29" y="35"/>
                    <a:pt x="29" y="37"/>
                  </a:cubicBezTo>
                  <a:cubicBezTo>
                    <a:pt x="30" y="37"/>
                    <a:pt x="30" y="38"/>
                    <a:pt x="30" y="38"/>
                  </a:cubicBezTo>
                  <a:cubicBezTo>
                    <a:pt x="30" y="38"/>
                    <a:pt x="30" y="39"/>
                    <a:pt x="30" y="39"/>
                  </a:cubicBezTo>
                  <a:cubicBezTo>
                    <a:pt x="30" y="39"/>
                    <a:pt x="30" y="39"/>
                    <a:pt x="30" y="38"/>
                  </a:cubicBezTo>
                  <a:cubicBezTo>
                    <a:pt x="30" y="38"/>
                    <a:pt x="29" y="38"/>
                    <a:pt x="29" y="37"/>
                  </a:cubicBezTo>
                  <a:cubicBezTo>
                    <a:pt x="28" y="36"/>
                    <a:pt x="26" y="35"/>
                    <a:pt x="25" y="33"/>
                  </a:cubicBezTo>
                  <a:cubicBezTo>
                    <a:pt x="23" y="32"/>
                    <a:pt x="21" y="29"/>
                    <a:pt x="20" y="27"/>
                  </a:cubicBezTo>
                  <a:cubicBezTo>
                    <a:pt x="19" y="26"/>
                    <a:pt x="18" y="25"/>
                    <a:pt x="17" y="24"/>
                  </a:cubicBezTo>
                  <a:cubicBezTo>
                    <a:pt x="16" y="23"/>
                    <a:pt x="15" y="21"/>
                    <a:pt x="14" y="20"/>
                  </a:cubicBezTo>
                  <a:cubicBezTo>
                    <a:pt x="13" y="19"/>
                    <a:pt x="12" y="18"/>
                    <a:pt x="11" y="17"/>
                  </a:cubicBezTo>
                  <a:cubicBezTo>
                    <a:pt x="11" y="16"/>
                    <a:pt x="10" y="16"/>
                    <a:pt x="10" y="15"/>
                  </a:cubicBezTo>
                  <a:cubicBezTo>
                    <a:pt x="10" y="15"/>
                    <a:pt x="9" y="15"/>
                    <a:pt x="9" y="14"/>
                  </a:cubicBezTo>
                  <a:cubicBezTo>
                    <a:pt x="9" y="14"/>
                    <a:pt x="9" y="14"/>
                    <a:pt x="8" y="14"/>
                  </a:cubicBezTo>
                  <a:cubicBezTo>
                    <a:pt x="7" y="13"/>
                    <a:pt x="6" y="12"/>
                    <a:pt x="5" y="11"/>
                  </a:cubicBezTo>
                  <a:cubicBezTo>
                    <a:pt x="5" y="10"/>
                    <a:pt x="5" y="10"/>
                    <a:pt x="4" y="9"/>
                  </a:cubicBezTo>
                  <a:cubicBezTo>
                    <a:pt x="4" y="9"/>
                    <a:pt x="4" y="9"/>
                    <a:pt x="4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7"/>
                    <a:pt x="2" y="6"/>
                    <a:pt x="1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Freeform 960"/>
            <p:cNvSpPr/>
            <p:nvPr/>
          </p:nvSpPr>
          <p:spPr bwMode="auto">
            <a:xfrm>
              <a:off x="10069514" y="-465138"/>
              <a:ext cx="28575" cy="122238"/>
            </a:xfrm>
            <a:custGeom>
              <a:avLst/>
              <a:gdLst>
                <a:gd name="T0" fmla="*/ 7 w 7"/>
                <a:gd name="T1" fmla="*/ 29 h 29"/>
                <a:gd name="T2" fmla="*/ 6 w 7"/>
                <a:gd name="T3" fmla="*/ 28 h 29"/>
                <a:gd name="T4" fmla="*/ 6 w 7"/>
                <a:gd name="T5" fmla="*/ 25 h 29"/>
                <a:gd name="T6" fmla="*/ 5 w 7"/>
                <a:gd name="T7" fmla="*/ 20 h 29"/>
                <a:gd name="T8" fmla="*/ 4 w 7"/>
                <a:gd name="T9" fmla="*/ 17 h 29"/>
                <a:gd name="T10" fmla="*/ 3 w 7"/>
                <a:gd name="T11" fmla="*/ 15 h 29"/>
                <a:gd name="T12" fmla="*/ 3 w 7"/>
                <a:gd name="T13" fmla="*/ 12 h 29"/>
                <a:gd name="T14" fmla="*/ 2 w 7"/>
                <a:gd name="T15" fmla="*/ 10 h 29"/>
                <a:gd name="T16" fmla="*/ 1 w 7"/>
                <a:gd name="T17" fmla="*/ 5 h 29"/>
                <a:gd name="T18" fmla="*/ 0 w 7"/>
                <a:gd name="T19" fmla="*/ 2 h 29"/>
                <a:gd name="T20" fmla="*/ 0 w 7"/>
                <a:gd name="T21" fmla="*/ 0 h 29"/>
                <a:gd name="T22" fmla="*/ 0 w 7"/>
                <a:gd name="T23" fmla="*/ 1 h 29"/>
                <a:gd name="T24" fmla="*/ 1 w 7"/>
                <a:gd name="T25" fmla="*/ 3 h 29"/>
                <a:gd name="T26" fmla="*/ 2 w 7"/>
                <a:gd name="T27" fmla="*/ 4 h 29"/>
                <a:gd name="T28" fmla="*/ 3 w 7"/>
                <a:gd name="T29" fmla="*/ 7 h 29"/>
                <a:gd name="T30" fmla="*/ 4 w 7"/>
                <a:gd name="T31" fmla="*/ 9 h 29"/>
                <a:gd name="T32" fmla="*/ 5 w 7"/>
                <a:gd name="T33" fmla="*/ 12 h 29"/>
                <a:gd name="T34" fmla="*/ 6 w 7"/>
                <a:gd name="T35" fmla="*/ 14 h 29"/>
                <a:gd name="T36" fmla="*/ 6 w 7"/>
                <a:gd name="T37" fmla="*/ 17 h 29"/>
                <a:gd name="T38" fmla="*/ 7 w 7"/>
                <a:gd name="T39" fmla="*/ 20 h 29"/>
                <a:gd name="T40" fmla="*/ 7 w 7"/>
                <a:gd name="T41" fmla="*/ 22 h 29"/>
                <a:gd name="T42" fmla="*/ 7 w 7"/>
                <a:gd name="T43" fmla="*/ 25 h 29"/>
                <a:gd name="T44" fmla="*/ 7 w 7"/>
                <a:gd name="T45" fmla="*/ 27 h 29"/>
                <a:gd name="T46" fmla="*/ 7 w 7"/>
                <a:gd name="T47" fmla="*/ 28 h 29"/>
                <a:gd name="T48" fmla="*/ 7 w 7"/>
                <a:gd name="T4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" h="29">
                  <a:moveTo>
                    <a:pt x="7" y="29"/>
                  </a:moveTo>
                  <a:cubicBezTo>
                    <a:pt x="7" y="29"/>
                    <a:pt x="6" y="29"/>
                    <a:pt x="6" y="28"/>
                  </a:cubicBezTo>
                  <a:cubicBezTo>
                    <a:pt x="6" y="27"/>
                    <a:pt x="6" y="26"/>
                    <a:pt x="6" y="25"/>
                  </a:cubicBezTo>
                  <a:cubicBezTo>
                    <a:pt x="5" y="23"/>
                    <a:pt x="5" y="22"/>
                    <a:pt x="5" y="20"/>
                  </a:cubicBezTo>
                  <a:cubicBezTo>
                    <a:pt x="4" y="19"/>
                    <a:pt x="4" y="18"/>
                    <a:pt x="4" y="17"/>
                  </a:cubicBezTo>
                  <a:cubicBezTo>
                    <a:pt x="4" y="17"/>
                    <a:pt x="4" y="16"/>
                    <a:pt x="3" y="15"/>
                  </a:cubicBezTo>
                  <a:cubicBezTo>
                    <a:pt x="3" y="14"/>
                    <a:pt x="3" y="13"/>
                    <a:pt x="3" y="12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2" y="8"/>
                    <a:pt x="1" y="6"/>
                    <a:pt x="1" y="5"/>
                  </a:cubicBezTo>
                  <a:cubicBezTo>
                    <a:pt x="0" y="4"/>
                    <a:pt x="0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5"/>
                    <a:pt x="3" y="6"/>
                    <a:pt x="3" y="7"/>
                  </a:cubicBezTo>
                  <a:cubicBezTo>
                    <a:pt x="3" y="7"/>
                    <a:pt x="4" y="8"/>
                    <a:pt x="4" y="9"/>
                  </a:cubicBezTo>
                  <a:cubicBezTo>
                    <a:pt x="4" y="10"/>
                    <a:pt x="5" y="11"/>
                    <a:pt x="5" y="12"/>
                  </a:cubicBezTo>
                  <a:cubicBezTo>
                    <a:pt x="5" y="12"/>
                    <a:pt x="6" y="13"/>
                    <a:pt x="6" y="14"/>
                  </a:cubicBezTo>
                  <a:cubicBezTo>
                    <a:pt x="6" y="15"/>
                    <a:pt x="6" y="16"/>
                    <a:pt x="6" y="17"/>
                  </a:cubicBezTo>
                  <a:cubicBezTo>
                    <a:pt x="6" y="18"/>
                    <a:pt x="7" y="19"/>
                    <a:pt x="7" y="20"/>
                  </a:cubicBezTo>
                  <a:cubicBezTo>
                    <a:pt x="7" y="21"/>
                    <a:pt x="7" y="22"/>
                    <a:pt x="7" y="22"/>
                  </a:cubicBezTo>
                  <a:cubicBezTo>
                    <a:pt x="7" y="23"/>
                    <a:pt x="7" y="24"/>
                    <a:pt x="7" y="25"/>
                  </a:cubicBezTo>
                  <a:cubicBezTo>
                    <a:pt x="7" y="25"/>
                    <a:pt x="7" y="26"/>
                    <a:pt x="7" y="27"/>
                  </a:cubicBezTo>
                  <a:cubicBezTo>
                    <a:pt x="7" y="27"/>
                    <a:pt x="7" y="28"/>
                    <a:pt x="7" y="28"/>
                  </a:cubicBezTo>
                  <a:cubicBezTo>
                    <a:pt x="7" y="29"/>
                    <a:pt x="7" y="29"/>
                    <a:pt x="7" y="29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Freeform 961"/>
            <p:cNvSpPr/>
            <p:nvPr/>
          </p:nvSpPr>
          <p:spPr bwMode="auto">
            <a:xfrm>
              <a:off x="9975851" y="-409575"/>
              <a:ext cx="122238" cy="71438"/>
            </a:xfrm>
            <a:custGeom>
              <a:avLst/>
              <a:gdLst>
                <a:gd name="T0" fmla="*/ 0 w 29"/>
                <a:gd name="T1" fmla="*/ 0 h 17"/>
                <a:gd name="T2" fmla="*/ 1 w 29"/>
                <a:gd name="T3" fmla="*/ 0 h 17"/>
                <a:gd name="T4" fmla="*/ 4 w 29"/>
                <a:gd name="T5" fmla="*/ 2 h 17"/>
                <a:gd name="T6" fmla="*/ 9 w 29"/>
                <a:gd name="T7" fmla="*/ 5 h 17"/>
                <a:gd name="T8" fmla="*/ 12 w 29"/>
                <a:gd name="T9" fmla="*/ 7 h 17"/>
                <a:gd name="T10" fmla="*/ 14 w 29"/>
                <a:gd name="T11" fmla="*/ 8 h 17"/>
                <a:gd name="T12" fmla="*/ 25 w 29"/>
                <a:gd name="T13" fmla="*/ 14 h 17"/>
                <a:gd name="T14" fmla="*/ 28 w 29"/>
                <a:gd name="T15" fmla="*/ 16 h 17"/>
                <a:gd name="T16" fmla="*/ 29 w 29"/>
                <a:gd name="T17" fmla="*/ 17 h 17"/>
                <a:gd name="T18" fmla="*/ 28 w 29"/>
                <a:gd name="T19" fmla="*/ 16 h 17"/>
                <a:gd name="T20" fmla="*/ 26 w 29"/>
                <a:gd name="T21" fmla="*/ 16 h 17"/>
                <a:gd name="T22" fmla="*/ 24 w 29"/>
                <a:gd name="T23" fmla="*/ 15 h 17"/>
                <a:gd name="T24" fmla="*/ 22 w 29"/>
                <a:gd name="T25" fmla="*/ 14 h 17"/>
                <a:gd name="T26" fmla="*/ 19 w 29"/>
                <a:gd name="T27" fmla="*/ 13 h 17"/>
                <a:gd name="T28" fmla="*/ 16 w 29"/>
                <a:gd name="T29" fmla="*/ 12 h 17"/>
                <a:gd name="T30" fmla="*/ 13 w 29"/>
                <a:gd name="T31" fmla="*/ 10 h 17"/>
                <a:gd name="T32" fmla="*/ 10 w 29"/>
                <a:gd name="T33" fmla="*/ 9 h 17"/>
                <a:gd name="T34" fmla="*/ 8 w 29"/>
                <a:gd name="T35" fmla="*/ 7 h 17"/>
                <a:gd name="T36" fmla="*/ 6 w 29"/>
                <a:gd name="T37" fmla="*/ 5 h 17"/>
                <a:gd name="T38" fmla="*/ 4 w 29"/>
                <a:gd name="T39" fmla="*/ 3 h 17"/>
                <a:gd name="T40" fmla="*/ 2 w 29"/>
                <a:gd name="T41" fmla="*/ 2 h 17"/>
                <a:gd name="T42" fmla="*/ 1 w 29"/>
                <a:gd name="T43" fmla="*/ 1 h 17"/>
                <a:gd name="T44" fmla="*/ 0 w 29"/>
                <a:gd name="T4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17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2" y="1"/>
                    <a:pt x="3" y="1"/>
                    <a:pt x="4" y="2"/>
                  </a:cubicBezTo>
                  <a:cubicBezTo>
                    <a:pt x="6" y="3"/>
                    <a:pt x="7" y="4"/>
                    <a:pt x="9" y="5"/>
                  </a:cubicBezTo>
                  <a:cubicBezTo>
                    <a:pt x="10" y="6"/>
                    <a:pt x="11" y="6"/>
                    <a:pt x="12" y="7"/>
                  </a:cubicBezTo>
                  <a:cubicBezTo>
                    <a:pt x="13" y="7"/>
                    <a:pt x="13" y="8"/>
                    <a:pt x="14" y="8"/>
                  </a:cubicBezTo>
                  <a:cubicBezTo>
                    <a:pt x="18" y="10"/>
                    <a:pt x="22" y="12"/>
                    <a:pt x="25" y="14"/>
                  </a:cubicBezTo>
                  <a:cubicBezTo>
                    <a:pt x="26" y="15"/>
                    <a:pt x="27" y="15"/>
                    <a:pt x="28" y="16"/>
                  </a:cubicBezTo>
                  <a:cubicBezTo>
                    <a:pt x="29" y="16"/>
                    <a:pt x="29" y="17"/>
                    <a:pt x="29" y="17"/>
                  </a:cubicBezTo>
                  <a:cubicBezTo>
                    <a:pt x="29" y="17"/>
                    <a:pt x="29" y="17"/>
                    <a:pt x="28" y="16"/>
                  </a:cubicBezTo>
                  <a:cubicBezTo>
                    <a:pt x="27" y="16"/>
                    <a:pt x="27" y="16"/>
                    <a:pt x="26" y="16"/>
                  </a:cubicBezTo>
                  <a:cubicBezTo>
                    <a:pt x="26" y="16"/>
                    <a:pt x="25" y="16"/>
                    <a:pt x="24" y="15"/>
                  </a:cubicBezTo>
                  <a:cubicBezTo>
                    <a:pt x="23" y="15"/>
                    <a:pt x="22" y="15"/>
                    <a:pt x="22" y="14"/>
                  </a:cubicBezTo>
                  <a:cubicBezTo>
                    <a:pt x="21" y="14"/>
                    <a:pt x="20" y="14"/>
                    <a:pt x="19" y="13"/>
                  </a:cubicBezTo>
                  <a:cubicBezTo>
                    <a:pt x="18" y="13"/>
                    <a:pt x="17" y="12"/>
                    <a:pt x="16" y="12"/>
                  </a:cubicBezTo>
                  <a:cubicBezTo>
                    <a:pt x="15" y="11"/>
                    <a:pt x="14" y="11"/>
                    <a:pt x="13" y="10"/>
                  </a:cubicBezTo>
                  <a:cubicBezTo>
                    <a:pt x="12" y="10"/>
                    <a:pt x="11" y="9"/>
                    <a:pt x="10" y="9"/>
                  </a:cubicBezTo>
                  <a:cubicBezTo>
                    <a:pt x="10" y="8"/>
                    <a:pt x="9" y="7"/>
                    <a:pt x="8" y="7"/>
                  </a:cubicBezTo>
                  <a:cubicBezTo>
                    <a:pt x="7" y="6"/>
                    <a:pt x="6" y="6"/>
                    <a:pt x="6" y="5"/>
                  </a:cubicBezTo>
                  <a:cubicBezTo>
                    <a:pt x="5" y="5"/>
                    <a:pt x="4" y="4"/>
                    <a:pt x="4" y="3"/>
                  </a:cubicBezTo>
                  <a:cubicBezTo>
                    <a:pt x="3" y="3"/>
                    <a:pt x="2" y="2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Freeform 962"/>
            <p:cNvSpPr/>
            <p:nvPr/>
          </p:nvSpPr>
          <p:spPr bwMode="auto">
            <a:xfrm>
              <a:off x="10044114" y="-381000"/>
              <a:ext cx="101600" cy="80963"/>
            </a:xfrm>
            <a:custGeom>
              <a:avLst/>
              <a:gdLst>
                <a:gd name="T0" fmla="*/ 18 w 24"/>
                <a:gd name="T1" fmla="*/ 17 h 19"/>
                <a:gd name="T2" fmla="*/ 0 w 24"/>
                <a:gd name="T3" fmla="*/ 17 h 19"/>
                <a:gd name="T4" fmla="*/ 23 w 24"/>
                <a:gd name="T5" fmla="*/ 0 h 19"/>
                <a:gd name="T6" fmla="*/ 18 w 24"/>
                <a:gd name="T7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9">
                  <a:moveTo>
                    <a:pt x="18" y="17"/>
                  </a:moveTo>
                  <a:cubicBezTo>
                    <a:pt x="11" y="19"/>
                    <a:pt x="5" y="19"/>
                    <a:pt x="0" y="17"/>
                  </a:cubicBezTo>
                  <a:cubicBezTo>
                    <a:pt x="0" y="17"/>
                    <a:pt x="14" y="3"/>
                    <a:pt x="23" y="0"/>
                  </a:cubicBezTo>
                  <a:cubicBezTo>
                    <a:pt x="23" y="0"/>
                    <a:pt x="24" y="13"/>
                    <a:pt x="18" y="1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Freeform 963"/>
            <p:cNvSpPr/>
            <p:nvPr/>
          </p:nvSpPr>
          <p:spPr bwMode="auto">
            <a:xfrm>
              <a:off x="10107614" y="-325438"/>
              <a:ext cx="466725" cy="919163"/>
            </a:xfrm>
            <a:custGeom>
              <a:avLst/>
              <a:gdLst>
                <a:gd name="T0" fmla="*/ 108 w 110"/>
                <a:gd name="T1" fmla="*/ 217 h 217"/>
                <a:gd name="T2" fmla="*/ 0 w 110"/>
                <a:gd name="T3" fmla="*/ 2 h 217"/>
                <a:gd name="T4" fmla="*/ 2 w 110"/>
                <a:gd name="T5" fmla="*/ 0 h 217"/>
                <a:gd name="T6" fmla="*/ 110 w 110"/>
                <a:gd name="T7" fmla="*/ 216 h 217"/>
                <a:gd name="T8" fmla="*/ 108 w 110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217">
                  <a:moveTo>
                    <a:pt x="108" y="217"/>
                  </a:moveTo>
                  <a:cubicBezTo>
                    <a:pt x="100" y="181"/>
                    <a:pt x="9" y="11"/>
                    <a:pt x="0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1" y="10"/>
                    <a:pt x="103" y="180"/>
                    <a:pt x="110" y="216"/>
                  </a:cubicBezTo>
                  <a:lnTo>
                    <a:pt x="108" y="217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Freeform 964"/>
            <p:cNvSpPr/>
            <p:nvPr/>
          </p:nvSpPr>
          <p:spPr bwMode="auto">
            <a:xfrm>
              <a:off x="10247314" y="-422275"/>
              <a:ext cx="390525" cy="257175"/>
            </a:xfrm>
            <a:custGeom>
              <a:avLst/>
              <a:gdLst>
                <a:gd name="T0" fmla="*/ 46 w 92"/>
                <a:gd name="T1" fmla="*/ 61 h 61"/>
                <a:gd name="T2" fmla="*/ 12 w 92"/>
                <a:gd name="T3" fmla="*/ 21 h 61"/>
                <a:gd name="T4" fmla="*/ 30 w 92"/>
                <a:gd name="T5" fmla="*/ 22 h 61"/>
                <a:gd name="T6" fmla="*/ 41 w 92"/>
                <a:gd name="T7" fmla="*/ 3 h 61"/>
                <a:gd name="T8" fmla="*/ 57 w 92"/>
                <a:gd name="T9" fmla="*/ 21 h 61"/>
                <a:gd name="T10" fmla="*/ 79 w 92"/>
                <a:gd name="T11" fmla="*/ 15 h 61"/>
                <a:gd name="T12" fmla="*/ 46 w 92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61">
                  <a:moveTo>
                    <a:pt x="46" y="61"/>
                  </a:moveTo>
                  <a:cubicBezTo>
                    <a:pt x="46" y="61"/>
                    <a:pt x="0" y="40"/>
                    <a:pt x="12" y="21"/>
                  </a:cubicBezTo>
                  <a:cubicBezTo>
                    <a:pt x="20" y="9"/>
                    <a:pt x="30" y="22"/>
                    <a:pt x="30" y="22"/>
                  </a:cubicBezTo>
                  <a:cubicBezTo>
                    <a:pt x="30" y="22"/>
                    <a:pt x="27" y="5"/>
                    <a:pt x="41" y="3"/>
                  </a:cubicBezTo>
                  <a:cubicBezTo>
                    <a:pt x="54" y="0"/>
                    <a:pt x="57" y="21"/>
                    <a:pt x="57" y="21"/>
                  </a:cubicBezTo>
                  <a:cubicBezTo>
                    <a:pt x="57" y="21"/>
                    <a:pt x="65" y="11"/>
                    <a:pt x="79" y="15"/>
                  </a:cubicBezTo>
                  <a:cubicBezTo>
                    <a:pt x="92" y="19"/>
                    <a:pt x="66" y="52"/>
                    <a:pt x="46" y="61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Freeform 965"/>
            <p:cNvSpPr/>
            <p:nvPr/>
          </p:nvSpPr>
          <p:spPr bwMode="auto">
            <a:xfrm>
              <a:off x="10445751" y="-342900"/>
              <a:ext cx="115888" cy="152400"/>
            </a:xfrm>
            <a:custGeom>
              <a:avLst/>
              <a:gdLst>
                <a:gd name="T0" fmla="*/ 0 w 27"/>
                <a:gd name="T1" fmla="*/ 36 h 36"/>
                <a:gd name="T2" fmla="*/ 1 w 27"/>
                <a:gd name="T3" fmla="*/ 36 h 36"/>
                <a:gd name="T4" fmla="*/ 2 w 27"/>
                <a:gd name="T5" fmla="*/ 35 h 36"/>
                <a:gd name="T6" fmla="*/ 3 w 27"/>
                <a:gd name="T7" fmla="*/ 33 h 36"/>
                <a:gd name="T8" fmla="*/ 5 w 27"/>
                <a:gd name="T9" fmla="*/ 31 h 36"/>
                <a:gd name="T10" fmla="*/ 6 w 27"/>
                <a:gd name="T11" fmla="*/ 30 h 36"/>
                <a:gd name="T12" fmla="*/ 8 w 27"/>
                <a:gd name="T13" fmla="*/ 28 h 36"/>
                <a:gd name="T14" fmla="*/ 10 w 27"/>
                <a:gd name="T15" fmla="*/ 26 h 36"/>
                <a:gd name="T16" fmla="*/ 13 w 27"/>
                <a:gd name="T17" fmla="*/ 23 h 36"/>
                <a:gd name="T18" fmla="*/ 15 w 27"/>
                <a:gd name="T19" fmla="*/ 19 h 36"/>
                <a:gd name="T20" fmla="*/ 16 w 27"/>
                <a:gd name="T21" fmla="*/ 18 h 36"/>
                <a:gd name="T22" fmla="*/ 18 w 27"/>
                <a:gd name="T23" fmla="*/ 16 h 36"/>
                <a:gd name="T24" fmla="*/ 18 w 27"/>
                <a:gd name="T25" fmla="*/ 15 h 36"/>
                <a:gd name="T26" fmla="*/ 19 w 27"/>
                <a:gd name="T27" fmla="*/ 14 h 36"/>
                <a:gd name="T28" fmla="*/ 20 w 27"/>
                <a:gd name="T29" fmla="*/ 13 h 36"/>
                <a:gd name="T30" fmla="*/ 21 w 27"/>
                <a:gd name="T31" fmla="*/ 11 h 36"/>
                <a:gd name="T32" fmla="*/ 22 w 27"/>
                <a:gd name="T33" fmla="*/ 10 h 36"/>
                <a:gd name="T34" fmla="*/ 24 w 27"/>
                <a:gd name="T35" fmla="*/ 7 h 36"/>
                <a:gd name="T36" fmla="*/ 24 w 27"/>
                <a:gd name="T37" fmla="*/ 5 h 36"/>
                <a:gd name="T38" fmla="*/ 25 w 27"/>
                <a:gd name="T39" fmla="*/ 4 h 36"/>
                <a:gd name="T40" fmla="*/ 26 w 27"/>
                <a:gd name="T41" fmla="*/ 2 h 36"/>
                <a:gd name="T42" fmla="*/ 27 w 27"/>
                <a:gd name="T43" fmla="*/ 1 h 36"/>
                <a:gd name="T44" fmla="*/ 27 w 27"/>
                <a:gd name="T45" fmla="*/ 0 h 36"/>
                <a:gd name="T46" fmla="*/ 27 w 27"/>
                <a:gd name="T47" fmla="*/ 1 h 36"/>
                <a:gd name="T48" fmla="*/ 27 w 27"/>
                <a:gd name="T49" fmla="*/ 2 h 36"/>
                <a:gd name="T50" fmla="*/ 26 w 27"/>
                <a:gd name="T51" fmla="*/ 5 h 36"/>
                <a:gd name="T52" fmla="*/ 26 w 27"/>
                <a:gd name="T53" fmla="*/ 6 h 36"/>
                <a:gd name="T54" fmla="*/ 26 w 27"/>
                <a:gd name="T55" fmla="*/ 8 h 36"/>
                <a:gd name="T56" fmla="*/ 25 w 27"/>
                <a:gd name="T57" fmla="*/ 9 h 36"/>
                <a:gd name="T58" fmla="*/ 25 w 27"/>
                <a:gd name="T59" fmla="*/ 11 h 36"/>
                <a:gd name="T60" fmla="*/ 24 w 27"/>
                <a:gd name="T61" fmla="*/ 13 h 36"/>
                <a:gd name="T62" fmla="*/ 23 w 27"/>
                <a:gd name="T63" fmla="*/ 15 h 36"/>
                <a:gd name="T64" fmla="*/ 21 w 27"/>
                <a:gd name="T65" fmla="*/ 18 h 36"/>
                <a:gd name="T66" fmla="*/ 19 w 27"/>
                <a:gd name="T67" fmla="*/ 22 h 36"/>
                <a:gd name="T68" fmla="*/ 17 w 27"/>
                <a:gd name="T69" fmla="*/ 24 h 36"/>
                <a:gd name="T70" fmla="*/ 16 w 27"/>
                <a:gd name="T71" fmla="*/ 25 h 36"/>
                <a:gd name="T72" fmla="*/ 14 w 27"/>
                <a:gd name="T73" fmla="*/ 27 h 36"/>
                <a:gd name="T74" fmla="*/ 13 w 27"/>
                <a:gd name="T75" fmla="*/ 28 h 36"/>
                <a:gd name="T76" fmla="*/ 10 w 27"/>
                <a:gd name="T77" fmla="*/ 31 h 36"/>
                <a:gd name="T78" fmla="*/ 8 w 27"/>
                <a:gd name="T79" fmla="*/ 32 h 36"/>
                <a:gd name="T80" fmla="*/ 7 w 27"/>
                <a:gd name="T81" fmla="*/ 33 h 36"/>
                <a:gd name="T82" fmla="*/ 6 w 27"/>
                <a:gd name="T83" fmla="*/ 34 h 36"/>
                <a:gd name="T84" fmla="*/ 4 w 27"/>
                <a:gd name="T85" fmla="*/ 34 h 36"/>
                <a:gd name="T86" fmla="*/ 3 w 27"/>
                <a:gd name="T87" fmla="*/ 35 h 36"/>
                <a:gd name="T88" fmla="*/ 2 w 27"/>
                <a:gd name="T89" fmla="*/ 35 h 36"/>
                <a:gd name="T90" fmla="*/ 1 w 27"/>
                <a:gd name="T91" fmla="*/ 36 h 36"/>
                <a:gd name="T92" fmla="*/ 0 w 27"/>
                <a:gd name="T9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7" h="36">
                  <a:moveTo>
                    <a:pt x="0" y="36"/>
                  </a:moveTo>
                  <a:cubicBezTo>
                    <a:pt x="0" y="36"/>
                    <a:pt x="1" y="36"/>
                    <a:pt x="1" y="36"/>
                  </a:cubicBezTo>
                  <a:cubicBezTo>
                    <a:pt x="1" y="35"/>
                    <a:pt x="1" y="35"/>
                    <a:pt x="2" y="35"/>
                  </a:cubicBezTo>
                  <a:cubicBezTo>
                    <a:pt x="2" y="34"/>
                    <a:pt x="3" y="34"/>
                    <a:pt x="3" y="33"/>
                  </a:cubicBezTo>
                  <a:cubicBezTo>
                    <a:pt x="4" y="32"/>
                    <a:pt x="5" y="32"/>
                    <a:pt x="5" y="31"/>
                  </a:cubicBezTo>
                  <a:cubicBezTo>
                    <a:pt x="6" y="31"/>
                    <a:pt x="6" y="30"/>
                    <a:pt x="6" y="30"/>
                  </a:cubicBezTo>
                  <a:cubicBezTo>
                    <a:pt x="7" y="29"/>
                    <a:pt x="7" y="29"/>
                    <a:pt x="8" y="28"/>
                  </a:cubicBezTo>
                  <a:cubicBezTo>
                    <a:pt x="8" y="28"/>
                    <a:pt x="9" y="27"/>
                    <a:pt x="10" y="26"/>
                  </a:cubicBezTo>
                  <a:cubicBezTo>
                    <a:pt x="11" y="25"/>
                    <a:pt x="12" y="24"/>
                    <a:pt x="13" y="23"/>
                  </a:cubicBezTo>
                  <a:cubicBezTo>
                    <a:pt x="14" y="22"/>
                    <a:pt x="14" y="20"/>
                    <a:pt x="15" y="19"/>
                  </a:cubicBezTo>
                  <a:cubicBezTo>
                    <a:pt x="16" y="19"/>
                    <a:pt x="16" y="18"/>
                    <a:pt x="16" y="18"/>
                  </a:cubicBezTo>
                  <a:cubicBezTo>
                    <a:pt x="17" y="17"/>
                    <a:pt x="17" y="17"/>
                    <a:pt x="18" y="16"/>
                  </a:cubicBezTo>
                  <a:cubicBezTo>
                    <a:pt x="18" y="16"/>
                    <a:pt x="18" y="15"/>
                    <a:pt x="18" y="15"/>
                  </a:cubicBezTo>
                  <a:cubicBezTo>
                    <a:pt x="18" y="15"/>
                    <a:pt x="19" y="15"/>
                    <a:pt x="19" y="14"/>
                  </a:cubicBezTo>
                  <a:cubicBezTo>
                    <a:pt x="19" y="14"/>
                    <a:pt x="19" y="13"/>
                    <a:pt x="20" y="13"/>
                  </a:cubicBezTo>
                  <a:cubicBezTo>
                    <a:pt x="20" y="12"/>
                    <a:pt x="21" y="12"/>
                    <a:pt x="21" y="11"/>
                  </a:cubicBezTo>
                  <a:cubicBezTo>
                    <a:pt x="21" y="11"/>
                    <a:pt x="22" y="10"/>
                    <a:pt x="22" y="10"/>
                  </a:cubicBezTo>
                  <a:cubicBezTo>
                    <a:pt x="22" y="9"/>
                    <a:pt x="23" y="8"/>
                    <a:pt x="24" y="7"/>
                  </a:cubicBezTo>
                  <a:cubicBezTo>
                    <a:pt x="24" y="6"/>
                    <a:pt x="24" y="6"/>
                    <a:pt x="24" y="5"/>
                  </a:cubicBezTo>
                  <a:cubicBezTo>
                    <a:pt x="25" y="5"/>
                    <a:pt x="25" y="5"/>
                    <a:pt x="25" y="4"/>
                  </a:cubicBezTo>
                  <a:cubicBezTo>
                    <a:pt x="25" y="3"/>
                    <a:pt x="26" y="3"/>
                    <a:pt x="26" y="2"/>
                  </a:cubicBezTo>
                  <a:cubicBezTo>
                    <a:pt x="26" y="2"/>
                    <a:pt x="27" y="1"/>
                    <a:pt x="27" y="1"/>
                  </a:cubicBezTo>
                  <a:cubicBezTo>
                    <a:pt x="27" y="1"/>
                    <a:pt x="27" y="0"/>
                    <a:pt x="27" y="0"/>
                  </a:cubicBezTo>
                  <a:cubicBezTo>
                    <a:pt x="27" y="0"/>
                    <a:pt x="27" y="1"/>
                    <a:pt x="27" y="1"/>
                  </a:cubicBezTo>
                  <a:cubicBezTo>
                    <a:pt x="27" y="1"/>
                    <a:pt x="27" y="2"/>
                    <a:pt x="27" y="2"/>
                  </a:cubicBezTo>
                  <a:cubicBezTo>
                    <a:pt x="27" y="3"/>
                    <a:pt x="27" y="4"/>
                    <a:pt x="26" y="5"/>
                  </a:cubicBezTo>
                  <a:cubicBezTo>
                    <a:pt x="26" y="5"/>
                    <a:pt x="26" y="6"/>
                    <a:pt x="26" y="6"/>
                  </a:cubicBezTo>
                  <a:cubicBezTo>
                    <a:pt x="26" y="7"/>
                    <a:pt x="26" y="7"/>
                    <a:pt x="26" y="8"/>
                  </a:cubicBezTo>
                  <a:cubicBezTo>
                    <a:pt x="26" y="8"/>
                    <a:pt x="25" y="9"/>
                    <a:pt x="25" y="9"/>
                  </a:cubicBezTo>
                  <a:cubicBezTo>
                    <a:pt x="25" y="10"/>
                    <a:pt x="25" y="10"/>
                    <a:pt x="25" y="11"/>
                  </a:cubicBezTo>
                  <a:cubicBezTo>
                    <a:pt x="24" y="12"/>
                    <a:pt x="24" y="12"/>
                    <a:pt x="24" y="13"/>
                  </a:cubicBezTo>
                  <a:cubicBezTo>
                    <a:pt x="24" y="13"/>
                    <a:pt x="23" y="14"/>
                    <a:pt x="23" y="15"/>
                  </a:cubicBezTo>
                  <a:cubicBezTo>
                    <a:pt x="22" y="16"/>
                    <a:pt x="22" y="17"/>
                    <a:pt x="21" y="18"/>
                  </a:cubicBezTo>
                  <a:cubicBezTo>
                    <a:pt x="20" y="19"/>
                    <a:pt x="19" y="21"/>
                    <a:pt x="19" y="22"/>
                  </a:cubicBezTo>
                  <a:cubicBezTo>
                    <a:pt x="18" y="22"/>
                    <a:pt x="18" y="23"/>
                    <a:pt x="17" y="24"/>
                  </a:cubicBezTo>
                  <a:cubicBezTo>
                    <a:pt x="17" y="24"/>
                    <a:pt x="16" y="25"/>
                    <a:pt x="16" y="25"/>
                  </a:cubicBezTo>
                  <a:cubicBezTo>
                    <a:pt x="15" y="26"/>
                    <a:pt x="15" y="26"/>
                    <a:pt x="14" y="27"/>
                  </a:cubicBezTo>
                  <a:cubicBezTo>
                    <a:pt x="14" y="27"/>
                    <a:pt x="13" y="28"/>
                    <a:pt x="13" y="28"/>
                  </a:cubicBezTo>
                  <a:cubicBezTo>
                    <a:pt x="12" y="29"/>
                    <a:pt x="11" y="30"/>
                    <a:pt x="10" y="31"/>
                  </a:cubicBezTo>
                  <a:cubicBezTo>
                    <a:pt x="9" y="31"/>
                    <a:pt x="9" y="31"/>
                    <a:pt x="8" y="32"/>
                  </a:cubicBezTo>
                  <a:cubicBezTo>
                    <a:pt x="8" y="32"/>
                    <a:pt x="7" y="32"/>
                    <a:pt x="7" y="33"/>
                  </a:cubicBezTo>
                  <a:cubicBezTo>
                    <a:pt x="6" y="33"/>
                    <a:pt x="6" y="33"/>
                    <a:pt x="6" y="34"/>
                  </a:cubicBezTo>
                  <a:cubicBezTo>
                    <a:pt x="5" y="34"/>
                    <a:pt x="5" y="34"/>
                    <a:pt x="4" y="34"/>
                  </a:cubicBezTo>
                  <a:cubicBezTo>
                    <a:pt x="4" y="34"/>
                    <a:pt x="4" y="35"/>
                    <a:pt x="3" y="35"/>
                  </a:cubicBezTo>
                  <a:cubicBezTo>
                    <a:pt x="3" y="35"/>
                    <a:pt x="3" y="35"/>
                    <a:pt x="2" y="35"/>
                  </a:cubicBezTo>
                  <a:cubicBezTo>
                    <a:pt x="2" y="36"/>
                    <a:pt x="1" y="36"/>
                    <a:pt x="1" y="36"/>
                  </a:cubicBezTo>
                  <a:cubicBezTo>
                    <a:pt x="1" y="36"/>
                    <a:pt x="0" y="36"/>
                    <a:pt x="0" y="3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Freeform 966"/>
            <p:cNvSpPr/>
            <p:nvPr/>
          </p:nvSpPr>
          <p:spPr bwMode="auto">
            <a:xfrm>
              <a:off x="10318751" y="-317500"/>
              <a:ext cx="127000" cy="127000"/>
            </a:xfrm>
            <a:custGeom>
              <a:avLst/>
              <a:gdLst>
                <a:gd name="T0" fmla="*/ 0 w 30"/>
                <a:gd name="T1" fmla="*/ 0 h 30"/>
                <a:gd name="T2" fmla="*/ 1 w 30"/>
                <a:gd name="T3" fmla="*/ 1 h 30"/>
                <a:gd name="T4" fmla="*/ 1 w 30"/>
                <a:gd name="T5" fmla="*/ 1 h 30"/>
                <a:gd name="T6" fmla="*/ 2 w 30"/>
                <a:gd name="T7" fmla="*/ 2 h 30"/>
                <a:gd name="T8" fmla="*/ 3 w 30"/>
                <a:gd name="T9" fmla="*/ 3 h 30"/>
                <a:gd name="T10" fmla="*/ 5 w 30"/>
                <a:gd name="T11" fmla="*/ 5 h 30"/>
                <a:gd name="T12" fmla="*/ 10 w 30"/>
                <a:gd name="T13" fmla="*/ 9 h 30"/>
                <a:gd name="T14" fmla="*/ 13 w 30"/>
                <a:gd name="T15" fmla="*/ 12 h 30"/>
                <a:gd name="T16" fmla="*/ 16 w 30"/>
                <a:gd name="T17" fmla="*/ 15 h 30"/>
                <a:gd name="T18" fmla="*/ 19 w 30"/>
                <a:gd name="T19" fmla="*/ 18 h 30"/>
                <a:gd name="T20" fmla="*/ 21 w 30"/>
                <a:gd name="T21" fmla="*/ 21 h 30"/>
                <a:gd name="T22" fmla="*/ 22 w 30"/>
                <a:gd name="T23" fmla="*/ 22 h 30"/>
                <a:gd name="T24" fmla="*/ 23 w 30"/>
                <a:gd name="T25" fmla="*/ 23 h 30"/>
                <a:gd name="T26" fmla="*/ 25 w 30"/>
                <a:gd name="T27" fmla="*/ 26 h 30"/>
                <a:gd name="T28" fmla="*/ 29 w 30"/>
                <a:gd name="T29" fmla="*/ 29 h 30"/>
                <a:gd name="T30" fmla="*/ 30 w 30"/>
                <a:gd name="T31" fmla="*/ 30 h 30"/>
                <a:gd name="T32" fmla="*/ 30 w 30"/>
                <a:gd name="T33" fmla="*/ 30 h 30"/>
                <a:gd name="T34" fmla="*/ 30 w 30"/>
                <a:gd name="T35" fmla="*/ 30 h 30"/>
                <a:gd name="T36" fmla="*/ 29 w 30"/>
                <a:gd name="T37" fmla="*/ 30 h 30"/>
                <a:gd name="T38" fmla="*/ 26 w 30"/>
                <a:gd name="T39" fmla="*/ 29 h 30"/>
                <a:gd name="T40" fmla="*/ 24 w 30"/>
                <a:gd name="T41" fmla="*/ 28 h 30"/>
                <a:gd name="T42" fmla="*/ 21 w 30"/>
                <a:gd name="T43" fmla="*/ 26 h 30"/>
                <a:gd name="T44" fmla="*/ 20 w 30"/>
                <a:gd name="T45" fmla="*/ 25 h 30"/>
                <a:gd name="T46" fmla="*/ 19 w 30"/>
                <a:gd name="T47" fmla="*/ 24 h 30"/>
                <a:gd name="T48" fmla="*/ 18 w 30"/>
                <a:gd name="T49" fmla="*/ 23 h 30"/>
                <a:gd name="T50" fmla="*/ 15 w 30"/>
                <a:gd name="T51" fmla="*/ 21 h 30"/>
                <a:gd name="T52" fmla="*/ 13 w 30"/>
                <a:gd name="T53" fmla="*/ 18 h 30"/>
                <a:gd name="T54" fmla="*/ 10 w 30"/>
                <a:gd name="T55" fmla="*/ 15 h 30"/>
                <a:gd name="T56" fmla="*/ 8 w 30"/>
                <a:gd name="T57" fmla="*/ 12 h 30"/>
                <a:gd name="T58" fmla="*/ 5 w 30"/>
                <a:gd name="T59" fmla="*/ 9 h 30"/>
                <a:gd name="T60" fmla="*/ 3 w 30"/>
                <a:gd name="T61" fmla="*/ 7 h 30"/>
                <a:gd name="T62" fmla="*/ 2 w 30"/>
                <a:gd name="T63" fmla="*/ 4 h 30"/>
                <a:gd name="T64" fmla="*/ 1 w 30"/>
                <a:gd name="T65" fmla="*/ 2 h 30"/>
                <a:gd name="T66" fmla="*/ 0 w 30"/>
                <a:gd name="T67" fmla="*/ 1 h 30"/>
                <a:gd name="T68" fmla="*/ 0 w 30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" h="30">
                  <a:moveTo>
                    <a:pt x="0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4"/>
                    <a:pt x="4" y="4"/>
                    <a:pt x="5" y="5"/>
                  </a:cubicBezTo>
                  <a:cubicBezTo>
                    <a:pt x="6" y="6"/>
                    <a:pt x="8" y="8"/>
                    <a:pt x="10" y="9"/>
                  </a:cubicBezTo>
                  <a:cubicBezTo>
                    <a:pt x="11" y="10"/>
                    <a:pt x="12" y="11"/>
                    <a:pt x="13" y="12"/>
                  </a:cubicBezTo>
                  <a:cubicBezTo>
                    <a:pt x="14" y="13"/>
                    <a:pt x="15" y="14"/>
                    <a:pt x="16" y="15"/>
                  </a:cubicBezTo>
                  <a:cubicBezTo>
                    <a:pt x="17" y="16"/>
                    <a:pt x="18" y="17"/>
                    <a:pt x="19" y="18"/>
                  </a:cubicBezTo>
                  <a:cubicBezTo>
                    <a:pt x="19" y="19"/>
                    <a:pt x="20" y="20"/>
                    <a:pt x="21" y="21"/>
                  </a:cubicBezTo>
                  <a:cubicBezTo>
                    <a:pt x="21" y="21"/>
                    <a:pt x="22" y="22"/>
                    <a:pt x="22" y="22"/>
                  </a:cubicBezTo>
                  <a:cubicBezTo>
                    <a:pt x="22" y="23"/>
                    <a:pt x="23" y="23"/>
                    <a:pt x="23" y="23"/>
                  </a:cubicBezTo>
                  <a:cubicBezTo>
                    <a:pt x="24" y="24"/>
                    <a:pt x="25" y="25"/>
                    <a:pt x="25" y="26"/>
                  </a:cubicBezTo>
                  <a:cubicBezTo>
                    <a:pt x="27" y="27"/>
                    <a:pt x="28" y="28"/>
                    <a:pt x="29" y="29"/>
                  </a:cubicBezTo>
                  <a:cubicBezTo>
                    <a:pt x="29" y="29"/>
                    <a:pt x="30" y="30"/>
                    <a:pt x="3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29" y="30"/>
                    <a:pt x="29" y="30"/>
                  </a:cubicBezTo>
                  <a:cubicBezTo>
                    <a:pt x="28" y="29"/>
                    <a:pt x="27" y="29"/>
                    <a:pt x="26" y="29"/>
                  </a:cubicBezTo>
                  <a:cubicBezTo>
                    <a:pt x="26" y="29"/>
                    <a:pt x="25" y="28"/>
                    <a:pt x="24" y="28"/>
                  </a:cubicBezTo>
                  <a:cubicBezTo>
                    <a:pt x="23" y="27"/>
                    <a:pt x="22" y="27"/>
                    <a:pt x="21" y="26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4"/>
                    <a:pt x="18" y="23"/>
                  </a:cubicBezTo>
                  <a:cubicBezTo>
                    <a:pt x="17" y="22"/>
                    <a:pt x="16" y="22"/>
                    <a:pt x="15" y="21"/>
                  </a:cubicBezTo>
                  <a:cubicBezTo>
                    <a:pt x="15" y="20"/>
                    <a:pt x="14" y="19"/>
                    <a:pt x="13" y="18"/>
                  </a:cubicBezTo>
                  <a:cubicBezTo>
                    <a:pt x="12" y="17"/>
                    <a:pt x="11" y="16"/>
                    <a:pt x="10" y="15"/>
                  </a:cubicBezTo>
                  <a:cubicBezTo>
                    <a:pt x="9" y="14"/>
                    <a:pt x="8" y="13"/>
                    <a:pt x="8" y="12"/>
                  </a:cubicBezTo>
                  <a:cubicBezTo>
                    <a:pt x="7" y="11"/>
                    <a:pt x="6" y="10"/>
                    <a:pt x="5" y="9"/>
                  </a:cubicBezTo>
                  <a:cubicBezTo>
                    <a:pt x="4" y="8"/>
                    <a:pt x="4" y="7"/>
                    <a:pt x="3" y="7"/>
                  </a:cubicBezTo>
                  <a:cubicBezTo>
                    <a:pt x="2" y="6"/>
                    <a:pt x="2" y="5"/>
                    <a:pt x="2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Freeform 967"/>
            <p:cNvSpPr/>
            <p:nvPr/>
          </p:nvSpPr>
          <p:spPr bwMode="auto">
            <a:xfrm>
              <a:off x="10417176" y="-388938"/>
              <a:ext cx="33338" cy="203200"/>
            </a:xfrm>
            <a:custGeom>
              <a:avLst/>
              <a:gdLst>
                <a:gd name="T0" fmla="*/ 2 w 8"/>
                <a:gd name="T1" fmla="*/ 0 h 48"/>
                <a:gd name="T2" fmla="*/ 2 w 8"/>
                <a:gd name="T3" fmla="*/ 0 h 48"/>
                <a:gd name="T4" fmla="*/ 2 w 8"/>
                <a:gd name="T5" fmla="*/ 2 h 48"/>
                <a:gd name="T6" fmla="*/ 2 w 8"/>
                <a:gd name="T7" fmla="*/ 7 h 48"/>
                <a:gd name="T8" fmla="*/ 4 w 8"/>
                <a:gd name="T9" fmla="*/ 11 h 48"/>
                <a:gd name="T10" fmla="*/ 5 w 8"/>
                <a:gd name="T11" fmla="*/ 15 h 48"/>
                <a:gd name="T12" fmla="*/ 5 w 8"/>
                <a:gd name="T13" fmla="*/ 15 h 48"/>
                <a:gd name="T14" fmla="*/ 5 w 8"/>
                <a:gd name="T15" fmla="*/ 16 h 48"/>
                <a:gd name="T16" fmla="*/ 6 w 8"/>
                <a:gd name="T17" fmla="*/ 17 h 48"/>
                <a:gd name="T18" fmla="*/ 6 w 8"/>
                <a:gd name="T19" fmla="*/ 19 h 48"/>
                <a:gd name="T20" fmla="*/ 7 w 8"/>
                <a:gd name="T21" fmla="*/ 24 h 48"/>
                <a:gd name="T22" fmla="*/ 8 w 8"/>
                <a:gd name="T23" fmla="*/ 28 h 48"/>
                <a:gd name="T24" fmla="*/ 8 w 8"/>
                <a:gd name="T25" fmla="*/ 33 h 48"/>
                <a:gd name="T26" fmla="*/ 8 w 8"/>
                <a:gd name="T27" fmla="*/ 41 h 48"/>
                <a:gd name="T28" fmla="*/ 8 w 8"/>
                <a:gd name="T29" fmla="*/ 46 h 48"/>
                <a:gd name="T30" fmla="*/ 7 w 8"/>
                <a:gd name="T31" fmla="*/ 48 h 48"/>
                <a:gd name="T32" fmla="*/ 7 w 8"/>
                <a:gd name="T33" fmla="*/ 48 h 48"/>
                <a:gd name="T34" fmla="*/ 7 w 8"/>
                <a:gd name="T35" fmla="*/ 48 h 48"/>
                <a:gd name="T36" fmla="*/ 7 w 8"/>
                <a:gd name="T37" fmla="*/ 46 h 48"/>
                <a:gd name="T38" fmla="*/ 5 w 8"/>
                <a:gd name="T39" fmla="*/ 41 h 48"/>
                <a:gd name="T40" fmla="*/ 4 w 8"/>
                <a:gd name="T41" fmla="*/ 33 h 48"/>
                <a:gd name="T42" fmla="*/ 3 w 8"/>
                <a:gd name="T43" fmla="*/ 29 h 48"/>
                <a:gd name="T44" fmla="*/ 3 w 8"/>
                <a:gd name="T45" fmla="*/ 24 h 48"/>
                <a:gd name="T46" fmla="*/ 2 w 8"/>
                <a:gd name="T47" fmla="*/ 20 h 48"/>
                <a:gd name="T48" fmla="*/ 2 w 8"/>
                <a:gd name="T49" fmla="*/ 18 h 48"/>
                <a:gd name="T50" fmla="*/ 2 w 8"/>
                <a:gd name="T51" fmla="*/ 17 h 48"/>
                <a:gd name="T52" fmla="*/ 2 w 8"/>
                <a:gd name="T53" fmla="*/ 15 h 48"/>
                <a:gd name="T54" fmla="*/ 1 w 8"/>
                <a:gd name="T55" fmla="*/ 11 h 48"/>
                <a:gd name="T56" fmla="*/ 0 w 8"/>
                <a:gd name="T57" fmla="*/ 9 h 48"/>
                <a:gd name="T58" fmla="*/ 0 w 8"/>
                <a:gd name="T59" fmla="*/ 8 h 48"/>
                <a:gd name="T60" fmla="*/ 0 w 8"/>
                <a:gd name="T61" fmla="*/ 8 h 48"/>
                <a:gd name="T62" fmla="*/ 0 w 8"/>
                <a:gd name="T63" fmla="*/ 8 h 48"/>
                <a:gd name="T64" fmla="*/ 0 w 8"/>
                <a:gd name="T65" fmla="*/ 4 h 48"/>
                <a:gd name="T66" fmla="*/ 1 w 8"/>
                <a:gd name="T67" fmla="*/ 2 h 48"/>
                <a:gd name="T68" fmla="*/ 1 w 8"/>
                <a:gd name="T69" fmla="*/ 0 h 48"/>
                <a:gd name="T70" fmla="*/ 2 w 8"/>
                <a:gd name="T7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" h="48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3"/>
                    <a:pt x="2" y="5"/>
                    <a:pt x="2" y="7"/>
                  </a:cubicBezTo>
                  <a:cubicBezTo>
                    <a:pt x="3" y="8"/>
                    <a:pt x="3" y="9"/>
                    <a:pt x="4" y="11"/>
                  </a:cubicBezTo>
                  <a:cubicBezTo>
                    <a:pt x="4" y="12"/>
                    <a:pt x="5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6" y="16"/>
                    <a:pt x="6" y="16"/>
                    <a:pt x="6" y="17"/>
                  </a:cubicBezTo>
                  <a:cubicBezTo>
                    <a:pt x="6" y="17"/>
                    <a:pt x="6" y="18"/>
                    <a:pt x="6" y="19"/>
                  </a:cubicBezTo>
                  <a:cubicBezTo>
                    <a:pt x="7" y="20"/>
                    <a:pt x="7" y="22"/>
                    <a:pt x="7" y="24"/>
                  </a:cubicBezTo>
                  <a:cubicBezTo>
                    <a:pt x="7" y="25"/>
                    <a:pt x="7" y="27"/>
                    <a:pt x="8" y="28"/>
                  </a:cubicBezTo>
                  <a:cubicBezTo>
                    <a:pt x="8" y="30"/>
                    <a:pt x="8" y="31"/>
                    <a:pt x="8" y="33"/>
                  </a:cubicBezTo>
                  <a:cubicBezTo>
                    <a:pt x="8" y="36"/>
                    <a:pt x="8" y="38"/>
                    <a:pt x="8" y="41"/>
                  </a:cubicBezTo>
                  <a:cubicBezTo>
                    <a:pt x="8" y="43"/>
                    <a:pt x="8" y="45"/>
                    <a:pt x="8" y="46"/>
                  </a:cubicBezTo>
                  <a:cubicBezTo>
                    <a:pt x="7" y="47"/>
                    <a:pt x="7" y="47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7"/>
                    <a:pt x="7" y="47"/>
                    <a:pt x="7" y="46"/>
                  </a:cubicBezTo>
                  <a:cubicBezTo>
                    <a:pt x="6" y="45"/>
                    <a:pt x="6" y="43"/>
                    <a:pt x="5" y="41"/>
                  </a:cubicBezTo>
                  <a:cubicBezTo>
                    <a:pt x="5" y="39"/>
                    <a:pt x="4" y="36"/>
                    <a:pt x="4" y="33"/>
                  </a:cubicBezTo>
                  <a:cubicBezTo>
                    <a:pt x="4" y="32"/>
                    <a:pt x="4" y="30"/>
                    <a:pt x="3" y="29"/>
                  </a:cubicBezTo>
                  <a:cubicBezTo>
                    <a:pt x="3" y="27"/>
                    <a:pt x="3" y="26"/>
                    <a:pt x="3" y="24"/>
                  </a:cubicBezTo>
                  <a:cubicBezTo>
                    <a:pt x="3" y="23"/>
                    <a:pt x="3" y="21"/>
                    <a:pt x="2" y="20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6"/>
                    <a:pt x="2" y="16"/>
                    <a:pt x="2" y="15"/>
                  </a:cubicBezTo>
                  <a:cubicBezTo>
                    <a:pt x="1" y="14"/>
                    <a:pt x="1" y="13"/>
                    <a:pt x="1" y="11"/>
                  </a:cubicBezTo>
                  <a:cubicBezTo>
                    <a:pt x="1" y="11"/>
                    <a:pt x="0" y="10"/>
                    <a:pt x="0" y="9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3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Freeform 968"/>
            <p:cNvSpPr/>
            <p:nvPr/>
          </p:nvSpPr>
          <p:spPr bwMode="auto">
            <a:xfrm>
              <a:off x="10445751" y="-312738"/>
              <a:ext cx="42863" cy="122238"/>
            </a:xfrm>
            <a:custGeom>
              <a:avLst/>
              <a:gdLst>
                <a:gd name="T0" fmla="*/ 0 w 10"/>
                <a:gd name="T1" fmla="*/ 29 h 29"/>
                <a:gd name="T2" fmla="*/ 1 w 10"/>
                <a:gd name="T3" fmla="*/ 28 h 29"/>
                <a:gd name="T4" fmla="*/ 2 w 10"/>
                <a:gd name="T5" fmla="*/ 24 h 29"/>
                <a:gd name="T6" fmla="*/ 3 w 10"/>
                <a:gd name="T7" fmla="*/ 20 h 29"/>
                <a:gd name="T8" fmla="*/ 4 w 10"/>
                <a:gd name="T9" fmla="*/ 17 h 29"/>
                <a:gd name="T10" fmla="*/ 5 w 10"/>
                <a:gd name="T11" fmla="*/ 15 h 29"/>
                <a:gd name="T12" fmla="*/ 6 w 10"/>
                <a:gd name="T13" fmla="*/ 12 h 29"/>
                <a:gd name="T14" fmla="*/ 7 w 10"/>
                <a:gd name="T15" fmla="*/ 10 h 29"/>
                <a:gd name="T16" fmla="*/ 8 w 10"/>
                <a:gd name="T17" fmla="*/ 5 h 29"/>
                <a:gd name="T18" fmla="*/ 9 w 10"/>
                <a:gd name="T19" fmla="*/ 2 h 29"/>
                <a:gd name="T20" fmla="*/ 10 w 10"/>
                <a:gd name="T21" fmla="*/ 0 h 29"/>
                <a:gd name="T22" fmla="*/ 10 w 10"/>
                <a:gd name="T23" fmla="*/ 2 h 29"/>
                <a:gd name="T24" fmla="*/ 10 w 10"/>
                <a:gd name="T25" fmla="*/ 3 h 29"/>
                <a:gd name="T26" fmla="*/ 10 w 10"/>
                <a:gd name="T27" fmla="*/ 5 h 29"/>
                <a:gd name="T28" fmla="*/ 9 w 10"/>
                <a:gd name="T29" fmla="*/ 8 h 29"/>
                <a:gd name="T30" fmla="*/ 9 w 10"/>
                <a:gd name="T31" fmla="*/ 10 h 29"/>
                <a:gd name="T32" fmla="*/ 8 w 10"/>
                <a:gd name="T33" fmla="*/ 13 h 29"/>
                <a:gd name="T34" fmla="*/ 7 w 10"/>
                <a:gd name="T35" fmla="*/ 16 h 29"/>
                <a:gd name="T36" fmla="*/ 7 w 10"/>
                <a:gd name="T37" fmla="*/ 18 h 29"/>
                <a:gd name="T38" fmla="*/ 5 w 10"/>
                <a:gd name="T39" fmla="*/ 21 h 29"/>
                <a:gd name="T40" fmla="*/ 4 w 10"/>
                <a:gd name="T41" fmla="*/ 23 h 29"/>
                <a:gd name="T42" fmla="*/ 3 w 10"/>
                <a:gd name="T43" fmla="*/ 25 h 29"/>
                <a:gd name="T44" fmla="*/ 2 w 10"/>
                <a:gd name="T45" fmla="*/ 27 h 29"/>
                <a:gd name="T46" fmla="*/ 1 w 10"/>
                <a:gd name="T47" fmla="*/ 28 h 29"/>
                <a:gd name="T48" fmla="*/ 0 w 10"/>
                <a:gd name="T4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" h="29">
                  <a:moveTo>
                    <a:pt x="0" y="29"/>
                  </a:moveTo>
                  <a:cubicBezTo>
                    <a:pt x="0" y="29"/>
                    <a:pt x="0" y="28"/>
                    <a:pt x="1" y="28"/>
                  </a:cubicBezTo>
                  <a:cubicBezTo>
                    <a:pt x="1" y="27"/>
                    <a:pt x="1" y="26"/>
                    <a:pt x="2" y="24"/>
                  </a:cubicBezTo>
                  <a:cubicBezTo>
                    <a:pt x="2" y="23"/>
                    <a:pt x="3" y="22"/>
                    <a:pt x="3" y="20"/>
                  </a:cubicBezTo>
                  <a:cubicBezTo>
                    <a:pt x="4" y="19"/>
                    <a:pt x="4" y="18"/>
                    <a:pt x="4" y="17"/>
                  </a:cubicBezTo>
                  <a:cubicBezTo>
                    <a:pt x="5" y="17"/>
                    <a:pt x="5" y="16"/>
                    <a:pt x="5" y="15"/>
                  </a:cubicBezTo>
                  <a:cubicBezTo>
                    <a:pt x="6" y="14"/>
                    <a:pt x="6" y="13"/>
                    <a:pt x="6" y="12"/>
                  </a:cubicBezTo>
                  <a:cubicBezTo>
                    <a:pt x="6" y="11"/>
                    <a:pt x="7" y="10"/>
                    <a:pt x="7" y="10"/>
                  </a:cubicBezTo>
                  <a:cubicBezTo>
                    <a:pt x="7" y="8"/>
                    <a:pt x="8" y="6"/>
                    <a:pt x="8" y="5"/>
                  </a:cubicBezTo>
                  <a:cubicBezTo>
                    <a:pt x="9" y="4"/>
                    <a:pt x="9" y="3"/>
                    <a:pt x="9" y="2"/>
                  </a:cubicBezTo>
                  <a:cubicBezTo>
                    <a:pt x="9" y="1"/>
                    <a:pt x="10" y="0"/>
                    <a:pt x="10" y="0"/>
                  </a:cubicBezTo>
                  <a:cubicBezTo>
                    <a:pt x="10" y="0"/>
                    <a:pt x="10" y="1"/>
                    <a:pt x="10" y="2"/>
                  </a:cubicBezTo>
                  <a:cubicBezTo>
                    <a:pt x="10" y="2"/>
                    <a:pt x="10" y="3"/>
                    <a:pt x="10" y="3"/>
                  </a:cubicBezTo>
                  <a:cubicBezTo>
                    <a:pt x="10" y="4"/>
                    <a:pt x="10" y="5"/>
                    <a:pt x="10" y="5"/>
                  </a:cubicBezTo>
                  <a:cubicBezTo>
                    <a:pt x="9" y="6"/>
                    <a:pt x="9" y="7"/>
                    <a:pt x="9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1"/>
                    <a:pt x="9" y="12"/>
                    <a:pt x="8" y="13"/>
                  </a:cubicBezTo>
                  <a:cubicBezTo>
                    <a:pt x="8" y="14"/>
                    <a:pt x="8" y="15"/>
                    <a:pt x="7" y="16"/>
                  </a:cubicBezTo>
                  <a:cubicBezTo>
                    <a:pt x="7" y="16"/>
                    <a:pt x="7" y="17"/>
                    <a:pt x="7" y="18"/>
                  </a:cubicBezTo>
                  <a:cubicBezTo>
                    <a:pt x="6" y="19"/>
                    <a:pt x="6" y="20"/>
                    <a:pt x="5" y="21"/>
                  </a:cubicBezTo>
                  <a:cubicBezTo>
                    <a:pt x="5" y="22"/>
                    <a:pt x="5" y="22"/>
                    <a:pt x="4" y="23"/>
                  </a:cubicBezTo>
                  <a:cubicBezTo>
                    <a:pt x="4" y="24"/>
                    <a:pt x="3" y="24"/>
                    <a:pt x="3" y="25"/>
                  </a:cubicBezTo>
                  <a:cubicBezTo>
                    <a:pt x="3" y="26"/>
                    <a:pt x="2" y="26"/>
                    <a:pt x="2" y="27"/>
                  </a:cubicBezTo>
                  <a:cubicBezTo>
                    <a:pt x="2" y="27"/>
                    <a:pt x="1" y="28"/>
                    <a:pt x="1" y="28"/>
                  </a:cubicBezTo>
                  <a:cubicBezTo>
                    <a:pt x="1" y="29"/>
                    <a:pt x="0" y="29"/>
                    <a:pt x="0" y="29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Freeform 969"/>
            <p:cNvSpPr/>
            <p:nvPr/>
          </p:nvSpPr>
          <p:spPr bwMode="auto">
            <a:xfrm>
              <a:off x="10379076" y="-312738"/>
              <a:ext cx="71438" cy="122238"/>
            </a:xfrm>
            <a:custGeom>
              <a:avLst/>
              <a:gdLst>
                <a:gd name="T0" fmla="*/ 0 w 17"/>
                <a:gd name="T1" fmla="*/ 0 h 29"/>
                <a:gd name="T2" fmla="*/ 1 w 17"/>
                <a:gd name="T3" fmla="*/ 1 h 29"/>
                <a:gd name="T4" fmla="*/ 3 w 17"/>
                <a:gd name="T5" fmla="*/ 4 h 29"/>
                <a:gd name="T6" fmla="*/ 5 w 17"/>
                <a:gd name="T7" fmla="*/ 9 h 29"/>
                <a:gd name="T8" fmla="*/ 7 w 17"/>
                <a:gd name="T9" fmla="*/ 12 h 29"/>
                <a:gd name="T10" fmla="*/ 8 w 17"/>
                <a:gd name="T11" fmla="*/ 15 h 29"/>
                <a:gd name="T12" fmla="*/ 14 w 17"/>
                <a:gd name="T13" fmla="*/ 25 h 29"/>
                <a:gd name="T14" fmla="*/ 16 w 17"/>
                <a:gd name="T15" fmla="*/ 28 h 29"/>
                <a:gd name="T16" fmla="*/ 17 w 17"/>
                <a:gd name="T17" fmla="*/ 29 h 29"/>
                <a:gd name="T18" fmla="*/ 16 w 17"/>
                <a:gd name="T19" fmla="*/ 28 h 29"/>
                <a:gd name="T20" fmla="*/ 15 w 17"/>
                <a:gd name="T21" fmla="*/ 27 h 29"/>
                <a:gd name="T22" fmla="*/ 13 w 17"/>
                <a:gd name="T23" fmla="*/ 26 h 29"/>
                <a:gd name="T24" fmla="*/ 11 w 17"/>
                <a:gd name="T25" fmla="*/ 24 h 29"/>
                <a:gd name="T26" fmla="*/ 10 w 17"/>
                <a:gd name="T27" fmla="*/ 21 h 29"/>
                <a:gd name="T28" fmla="*/ 8 w 17"/>
                <a:gd name="T29" fmla="*/ 19 h 29"/>
                <a:gd name="T30" fmla="*/ 6 w 17"/>
                <a:gd name="T31" fmla="*/ 16 h 29"/>
                <a:gd name="T32" fmla="*/ 5 w 17"/>
                <a:gd name="T33" fmla="*/ 13 h 29"/>
                <a:gd name="T34" fmla="*/ 4 w 17"/>
                <a:gd name="T35" fmla="*/ 10 h 29"/>
                <a:gd name="T36" fmla="*/ 2 w 17"/>
                <a:gd name="T37" fmla="*/ 7 h 29"/>
                <a:gd name="T38" fmla="*/ 2 w 17"/>
                <a:gd name="T39" fmla="*/ 5 h 29"/>
                <a:gd name="T40" fmla="*/ 1 w 17"/>
                <a:gd name="T41" fmla="*/ 3 h 29"/>
                <a:gd name="T42" fmla="*/ 1 w 17"/>
                <a:gd name="T43" fmla="*/ 1 h 29"/>
                <a:gd name="T44" fmla="*/ 0 w 17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" h="29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2" y="2"/>
                    <a:pt x="2" y="3"/>
                    <a:pt x="3" y="4"/>
                  </a:cubicBezTo>
                  <a:cubicBezTo>
                    <a:pt x="4" y="6"/>
                    <a:pt x="5" y="7"/>
                    <a:pt x="5" y="9"/>
                  </a:cubicBezTo>
                  <a:cubicBezTo>
                    <a:pt x="6" y="10"/>
                    <a:pt x="6" y="11"/>
                    <a:pt x="7" y="12"/>
                  </a:cubicBezTo>
                  <a:cubicBezTo>
                    <a:pt x="7" y="13"/>
                    <a:pt x="8" y="14"/>
                    <a:pt x="8" y="15"/>
                  </a:cubicBezTo>
                  <a:cubicBezTo>
                    <a:pt x="10" y="18"/>
                    <a:pt x="13" y="22"/>
                    <a:pt x="14" y="25"/>
                  </a:cubicBezTo>
                  <a:cubicBezTo>
                    <a:pt x="15" y="26"/>
                    <a:pt x="16" y="27"/>
                    <a:pt x="16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6" y="29"/>
                    <a:pt x="16" y="28"/>
                  </a:cubicBezTo>
                  <a:cubicBezTo>
                    <a:pt x="15" y="28"/>
                    <a:pt x="15" y="28"/>
                    <a:pt x="15" y="27"/>
                  </a:cubicBezTo>
                  <a:cubicBezTo>
                    <a:pt x="14" y="27"/>
                    <a:pt x="14" y="26"/>
                    <a:pt x="13" y="26"/>
                  </a:cubicBezTo>
                  <a:cubicBezTo>
                    <a:pt x="13" y="25"/>
                    <a:pt x="12" y="24"/>
                    <a:pt x="11" y="24"/>
                  </a:cubicBezTo>
                  <a:cubicBezTo>
                    <a:pt x="11" y="23"/>
                    <a:pt x="10" y="22"/>
                    <a:pt x="10" y="21"/>
                  </a:cubicBezTo>
                  <a:cubicBezTo>
                    <a:pt x="9" y="20"/>
                    <a:pt x="9" y="19"/>
                    <a:pt x="8" y="19"/>
                  </a:cubicBezTo>
                  <a:cubicBezTo>
                    <a:pt x="7" y="18"/>
                    <a:pt x="7" y="17"/>
                    <a:pt x="6" y="16"/>
                  </a:cubicBezTo>
                  <a:cubicBezTo>
                    <a:pt x="6" y="15"/>
                    <a:pt x="5" y="14"/>
                    <a:pt x="5" y="13"/>
                  </a:cubicBezTo>
                  <a:cubicBezTo>
                    <a:pt x="4" y="12"/>
                    <a:pt x="4" y="11"/>
                    <a:pt x="4" y="10"/>
                  </a:cubicBezTo>
                  <a:cubicBezTo>
                    <a:pt x="3" y="9"/>
                    <a:pt x="3" y="8"/>
                    <a:pt x="2" y="7"/>
                  </a:cubicBezTo>
                  <a:cubicBezTo>
                    <a:pt x="2" y="6"/>
                    <a:pt x="2" y="6"/>
                    <a:pt x="2" y="5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Freeform 970"/>
            <p:cNvSpPr/>
            <p:nvPr/>
          </p:nvSpPr>
          <p:spPr bwMode="auto">
            <a:xfrm>
              <a:off x="10387014" y="-211138"/>
              <a:ext cx="119063" cy="63500"/>
            </a:xfrm>
            <a:custGeom>
              <a:avLst/>
              <a:gdLst>
                <a:gd name="T0" fmla="*/ 15 w 28"/>
                <a:gd name="T1" fmla="*/ 15 h 15"/>
                <a:gd name="T2" fmla="*/ 0 w 28"/>
                <a:gd name="T3" fmla="*/ 4 h 15"/>
                <a:gd name="T4" fmla="*/ 28 w 28"/>
                <a:gd name="T5" fmla="*/ 2 h 15"/>
                <a:gd name="T6" fmla="*/ 15 w 28"/>
                <a:gd name="T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5">
                  <a:moveTo>
                    <a:pt x="15" y="15"/>
                  </a:moveTo>
                  <a:cubicBezTo>
                    <a:pt x="8" y="13"/>
                    <a:pt x="3" y="9"/>
                    <a:pt x="0" y="4"/>
                  </a:cubicBezTo>
                  <a:cubicBezTo>
                    <a:pt x="0" y="4"/>
                    <a:pt x="19" y="0"/>
                    <a:pt x="28" y="2"/>
                  </a:cubicBezTo>
                  <a:cubicBezTo>
                    <a:pt x="28" y="2"/>
                    <a:pt x="22" y="14"/>
                    <a:pt x="15" y="1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Freeform 971"/>
            <p:cNvSpPr/>
            <p:nvPr/>
          </p:nvSpPr>
          <p:spPr bwMode="auto">
            <a:xfrm>
              <a:off x="10429876" y="-168275"/>
              <a:ext cx="33338" cy="444500"/>
            </a:xfrm>
            <a:custGeom>
              <a:avLst/>
              <a:gdLst>
                <a:gd name="T0" fmla="*/ 3 w 8"/>
                <a:gd name="T1" fmla="*/ 105 h 105"/>
                <a:gd name="T2" fmla="*/ 0 w 8"/>
                <a:gd name="T3" fmla="*/ 105 h 105"/>
                <a:gd name="T4" fmla="*/ 4 w 8"/>
                <a:gd name="T5" fmla="*/ 1 h 105"/>
                <a:gd name="T6" fmla="*/ 7 w 8"/>
                <a:gd name="T7" fmla="*/ 0 h 105"/>
                <a:gd name="T8" fmla="*/ 3 w 8"/>
                <a:gd name="T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5">
                  <a:moveTo>
                    <a:pt x="3" y="105"/>
                  </a:moveTo>
                  <a:cubicBezTo>
                    <a:pt x="0" y="105"/>
                    <a:pt x="0" y="105"/>
                    <a:pt x="0" y="105"/>
                  </a:cubicBezTo>
                  <a:cubicBezTo>
                    <a:pt x="4" y="50"/>
                    <a:pt x="5" y="6"/>
                    <a:pt x="4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7"/>
                    <a:pt x="6" y="55"/>
                    <a:pt x="3" y="10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Freeform 972"/>
            <p:cNvSpPr/>
            <p:nvPr/>
          </p:nvSpPr>
          <p:spPr bwMode="auto">
            <a:xfrm>
              <a:off x="9734551" y="-274638"/>
              <a:ext cx="246063" cy="398463"/>
            </a:xfrm>
            <a:custGeom>
              <a:avLst/>
              <a:gdLst>
                <a:gd name="T0" fmla="*/ 58 w 58"/>
                <a:gd name="T1" fmla="*/ 57 h 94"/>
                <a:gd name="T2" fmla="*/ 10 w 58"/>
                <a:gd name="T3" fmla="*/ 77 h 94"/>
                <a:gd name="T4" fmla="*/ 16 w 58"/>
                <a:gd name="T5" fmla="*/ 60 h 94"/>
                <a:gd name="T6" fmla="*/ 2 w 58"/>
                <a:gd name="T7" fmla="*/ 44 h 94"/>
                <a:gd name="T8" fmla="*/ 24 w 58"/>
                <a:gd name="T9" fmla="*/ 34 h 94"/>
                <a:gd name="T10" fmla="*/ 25 w 58"/>
                <a:gd name="T11" fmla="*/ 12 h 94"/>
                <a:gd name="T12" fmla="*/ 58 w 58"/>
                <a:gd name="T13" fmla="*/ 5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94">
                  <a:moveTo>
                    <a:pt x="58" y="57"/>
                  </a:moveTo>
                  <a:cubicBezTo>
                    <a:pt x="58" y="57"/>
                    <a:pt x="24" y="94"/>
                    <a:pt x="10" y="77"/>
                  </a:cubicBezTo>
                  <a:cubicBezTo>
                    <a:pt x="1" y="65"/>
                    <a:pt x="16" y="60"/>
                    <a:pt x="16" y="60"/>
                  </a:cubicBezTo>
                  <a:cubicBezTo>
                    <a:pt x="16" y="60"/>
                    <a:pt x="0" y="57"/>
                    <a:pt x="2" y="44"/>
                  </a:cubicBezTo>
                  <a:cubicBezTo>
                    <a:pt x="3" y="30"/>
                    <a:pt x="24" y="34"/>
                    <a:pt x="24" y="34"/>
                  </a:cubicBezTo>
                  <a:cubicBezTo>
                    <a:pt x="24" y="34"/>
                    <a:pt x="17" y="23"/>
                    <a:pt x="25" y="12"/>
                  </a:cubicBezTo>
                  <a:cubicBezTo>
                    <a:pt x="34" y="0"/>
                    <a:pt x="57" y="35"/>
                    <a:pt x="58" y="57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Freeform 973"/>
            <p:cNvSpPr/>
            <p:nvPr/>
          </p:nvSpPr>
          <p:spPr bwMode="auto">
            <a:xfrm>
              <a:off x="9853614" y="-203200"/>
              <a:ext cx="104775" cy="157163"/>
            </a:xfrm>
            <a:custGeom>
              <a:avLst/>
              <a:gdLst>
                <a:gd name="T0" fmla="*/ 25 w 25"/>
                <a:gd name="T1" fmla="*/ 37 h 37"/>
                <a:gd name="T2" fmla="*/ 25 w 25"/>
                <a:gd name="T3" fmla="*/ 37 h 37"/>
                <a:gd name="T4" fmla="*/ 24 w 25"/>
                <a:gd name="T5" fmla="*/ 35 h 37"/>
                <a:gd name="T6" fmla="*/ 23 w 25"/>
                <a:gd name="T7" fmla="*/ 33 h 37"/>
                <a:gd name="T8" fmla="*/ 22 w 25"/>
                <a:gd name="T9" fmla="*/ 31 h 37"/>
                <a:gd name="T10" fmla="*/ 21 w 25"/>
                <a:gd name="T11" fmla="*/ 29 h 37"/>
                <a:gd name="T12" fmla="*/ 20 w 25"/>
                <a:gd name="T13" fmla="*/ 28 h 37"/>
                <a:gd name="T14" fmla="*/ 18 w 25"/>
                <a:gd name="T15" fmla="*/ 25 h 37"/>
                <a:gd name="T16" fmla="*/ 16 w 25"/>
                <a:gd name="T17" fmla="*/ 21 h 37"/>
                <a:gd name="T18" fmla="*/ 14 w 25"/>
                <a:gd name="T19" fmla="*/ 18 h 37"/>
                <a:gd name="T20" fmla="*/ 13 w 25"/>
                <a:gd name="T21" fmla="*/ 16 h 37"/>
                <a:gd name="T22" fmla="*/ 12 w 25"/>
                <a:gd name="T23" fmla="*/ 14 h 37"/>
                <a:gd name="T24" fmla="*/ 11 w 25"/>
                <a:gd name="T25" fmla="*/ 14 h 37"/>
                <a:gd name="T26" fmla="*/ 10 w 25"/>
                <a:gd name="T27" fmla="*/ 13 h 37"/>
                <a:gd name="T28" fmla="*/ 9 w 25"/>
                <a:gd name="T29" fmla="*/ 11 h 37"/>
                <a:gd name="T30" fmla="*/ 8 w 25"/>
                <a:gd name="T31" fmla="*/ 10 h 37"/>
                <a:gd name="T32" fmla="*/ 7 w 25"/>
                <a:gd name="T33" fmla="*/ 8 h 37"/>
                <a:gd name="T34" fmla="*/ 5 w 25"/>
                <a:gd name="T35" fmla="*/ 6 h 37"/>
                <a:gd name="T36" fmla="*/ 4 w 25"/>
                <a:gd name="T37" fmla="*/ 5 h 37"/>
                <a:gd name="T38" fmla="*/ 3 w 25"/>
                <a:gd name="T39" fmla="*/ 4 h 37"/>
                <a:gd name="T40" fmla="*/ 1 w 25"/>
                <a:gd name="T41" fmla="*/ 2 h 37"/>
                <a:gd name="T42" fmla="*/ 0 w 25"/>
                <a:gd name="T43" fmla="*/ 1 h 37"/>
                <a:gd name="T44" fmla="*/ 0 w 25"/>
                <a:gd name="T45" fmla="*/ 0 h 37"/>
                <a:gd name="T46" fmla="*/ 0 w 25"/>
                <a:gd name="T47" fmla="*/ 1 h 37"/>
                <a:gd name="T48" fmla="*/ 2 w 25"/>
                <a:gd name="T49" fmla="*/ 1 h 37"/>
                <a:gd name="T50" fmla="*/ 4 w 25"/>
                <a:gd name="T51" fmla="*/ 2 h 37"/>
                <a:gd name="T52" fmla="*/ 5 w 25"/>
                <a:gd name="T53" fmla="*/ 3 h 37"/>
                <a:gd name="T54" fmla="*/ 6 w 25"/>
                <a:gd name="T55" fmla="*/ 4 h 37"/>
                <a:gd name="T56" fmla="*/ 8 w 25"/>
                <a:gd name="T57" fmla="*/ 5 h 37"/>
                <a:gd name="T58" fmla="*/ 9 w 25"/>
                <a:gd name="T59" fmla="*/ 6 h 37"/>
                <a:gd name="T60" fmla="*/ 11 w 25"/>
                <a:gd name="T61" fmla="*/ 7 h 37"/>
                <a:gd name="T62" fmla="*/ 12 w 25"/>
                <a:gd name="T63" fmla="*/ 9 h 37"/>
                <a:gd name="T64" fmla="*/ 15 w 25"/>
                <a:gd name="T65" fmla="*/ 12 h 37"/>
                <a:gd name="T66" fmla="*/ 17 w 25"/>
                <a:gd name="T67" fmla="*/ 15 h 37"/>
                <a:gd name="T68" fmla="*/ 19 w 25"/>
                <a:gd name="T69" fmla="*/ 17 h 37"/>
                <a:gd name="T70" fmla="*/ 20 w 25"/>
                <a:gd name="T71" fmla="*/ 19 h 37"/>
                <a:gd name="T72" fmla="*/ 21 w 25"/>
                <a:gd name="T73" fmla="*/ 21 h 37"/>
                <a:gd name="T74" fmla="*/ 22 w 25"/>
                <a:gd name="T75" fmla="*/ 23 h 37"/>
                <a:gd name="T76" fmla="*/ 23 w 25"/>
                <a:gd name="T77" fmla="*/ 27 h 37"/>
                <a:gd name="T78" fmla="*/ 24 w 25"/>
                <a:gd name="T79" fmla="*/ 28 h 37"/>
                <a:gd name="T80" fmla="*/ 24 w 25"/>
                <a:gd name="T81" fmla="*/ 30 h 37"/>
                <a:gd name="T82" fmla="*/ 24 w 25"/>
                <a:gd name="T83" fmla="*/ 31 h 37"/>
                <a:gd name="T84" fmla="*/ 25 w 25"/>
                <a:gd name="T85" fmla="*/ 33 h 37"/>
                <a:gd name="T86" fmla="*/ 25 w 25"/>
                <a:gd name="T87" fmla="*/ 34 h 37"/>
                <a:gd name="T88" fmla="*/ 25 w 25"/>
                <a:gd name="T89" fmla="*/ 35 h 37"/>
                <a:gd name="T90" fmla="*/ 25 w 25"/>
                <a:gd name="T91" fmla="*/ 37 h 37"/>
                <a:gd name="T92" fmla="*/ 25 w 25"/>
                <a:gd name="T9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" h="37">
                  <a:moveTo>
                    <a:pt x="25" y="37"/>
                  </a:moveTo>
                  <a:cubicBezTo>
                    <a:pt x="25" y="37"/>
                    <a:pt x="25" y="37"/>
                    <a:pt x="25" y="37"/>
                  </a:cubicBezTo>
                  <a:cubicBezTo>
                    <a:pt x="25" y="36"/>
                    <a:pt x="25" y="36"/>
                    <a:pt x="24" y="35"/>
                  </a:cubicBezTo>
                  <a:cubicBezTo>
                    <a:pt x="24" y="35"/>
                    <a:pt x="24" y="34"/>
                    <a:pt x="23" y="33"/>
                  </a:cubicBezTo>
                  <a:cubicBezTo>
                    <a:pt x="23" y="33"/>
                    <a:pt x="22" y="32"/>
                    <a:pt x="22" y="31"/>
                  </a:cubicBezTo>
                  <a:cubicBezTo>
                    <a:pt x="22" y="30"/>
                    <a:pt x="21" y="30"/>
                    <a:pt x="21" y="29"/>
                  </a:cubicBezTo>
                  <a:cubicBezTo>
                    <a:pt x="21" y="29"/>
                    <a:pt x="21" y="28"/>
                    <a:pt x="20" y="28"/>
                  </a:cubicBezTo>
                  <a:cubicBezTo>
                    <a:pt x="20" y="27"/>
                    <a:pt x="19" y="26"/>
                    <a:pt x="18" y="25"/>
                  </a:cubicBezTo>
                  <a:cubicBezTo>
                    <a:pt x="18" y="23"/>
                    <a:pt x="17" y="22"/>
                    <a:pt x="16" y="21"/>
                  </a:cubicBezTo>
                  <a:cubicBezTo>
                    <a:pt x="16" y="20"/>
                    <a:pt x="15" y="19"/>
                    <a:pt x="14" y="18"/>
                  </a:cubicBezTo>
                  <a:cubicBezTo>
                    <a:pt x="14" y="17"/>
                    <a:pt x="13" y="17"/>
                    <a:pt x="13" y="16"/>
                  </a:cubicBezTo>
                  <a:cubicBezTo>
                    <a:pt x="12" y="15"/>
                    <a:pt x="12" y="15"/>
                    <a:pt x="12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3"/>
                    <a:pt x="11" y="13"/>
                    <a:pt x="10" y="13"/>
                  </a:cubicBezTo>
                  <a:cubicBezTo>
                    <a:pt x="10" y="12"/>
                    <a:pt x="10" y="12"/>
                    <a:pt x="9" y="11"/>
                  </a:cubicBezTo>
                  <a:cubicBezTo>
                    <a:pt x="9" y="11"/>
                    <a:pt x="8" y="10"/>
                    <a:pt x="8" y="10"/>
                  </a:cubicBezTo>
                  <a:cubicBezTo>
                    <a:pt x="8" y="9"/>
                    <a:pt x="7" y="9"/>
                    <a:pt x="7" y="8"/>
                  </a:cubicBezTo>
                  <a:cubicBezTo>
                    <a:pt x="6" y="7"/>
                    <a:pt x="5" y="7"/>
                    <a:pt x="5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3"/>
                    <a:pt x="2" y="2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5" y="3"/>
                    <a:pt x="6" y="4"/>
                    <a:pt x="6" y="4"/>
                  </a:cubicBezTo>
                  <a:cubicBezTo>
                    <a:pt x="7" y="4"/>
                    <a:pt x="7" y="5"/>
                    <a:pt x="8" y="5"/>
                  </a:cubicBezTo>
                  <a:cubicBezTo>
                    <a:pt x="8" y="5"/>
                    <a:pt x="9" y="6"/>
                    <a:pt x="9" y="6"/>
                  </a:cubicBezTo>
                  <a:cubicBezTo>
                    <a:pt x="10" y="6"/>
                    <a:pt x="10" y="7"/>
                    <a:pt x="11" y="7"/>
                  </a:cubicBezTo>
                  <a:cubicBezTo>
                    <a:pt x="11" y="8"/>
                    <a:pt x="12" y="8"/>
                    <a:pt x="12" y="9"/>
                  </a:cubicBezTo>
                  <a:cubicBezTo>
                    <a:pt x="13" y="10"/>
                    <a:pt x="14" y="11"/>
                    <a:pt x="15" y="12"/>
                  </a:cubicBezTo>
                  <a:cubicBezTo>
                    <a:pt x="16" y="13"/>
                    <a:pt x="17" y="14"/>
                    <a:pt x="17" y="15"/>
                  </a:cubicBezTo>
                  <a:cubicBezTo>
                    <a:pt x="18" y="16"/>
                    <a:pt x="18" y="17"/>
                    <a:pt x="19" y="17"/>
                  </a:cubicBezTo>
                  <a:cubicBezTo>
                    <a:pt x="19" y="18"/>
                    <a:pt x="19" y="18"/>
                    <a:pt x="20" y="19"/>
                  </a:cubicBezTo>
                  <a:cubicBezTo>
                    <a:pt x="20" y="20"/>
                    <a:pt x="20" y="20"/>
                    <a:pt x="21" y="21"/>
                  </a:cubicBezTo>
                  <a:cubicBezTo>
                    <a:pt x="21" y="22"/>
                    <a:pt x="21" y="22"/>
                    <a:pt x="22" y="23"/>
                  </a:cubicBezTo>
                  <a:cubicBezTo>
                    <a:pt x="22" y="24"/>
                    <a:pt x="23" y="25"/>
                    <a:pt x="23" y="27"/>
                  </a:cubicBezTo>
                  <a:cubicBezTo>
                    <a:pt x="23" y="27"/>
                    <a:pt x="23" y="28"/>
                    <a:pt x="24" y="28"/>
                  </a:cubicBezTo>
                  <a:cubicBezTo>
                    <a:pt x="24" y="29"/>
                    <a:pt x="24" y="29"/>
                    <a:pt x="24" y="30"/>
                  </a:cubicBezTo>
                  <a:cubicBezTo>
                    <a:pt x="24" y="30"/>
                    <a:pt x="24" y="31"/>
                    <a:pt x="24" y="31"/>
                  </a:cubicBezTo>
                  <a:cubicBezTo>
                    <a:pt x="25" y="32"/>
                    <a:pt x="25" y="32"/>
                    <a:pt x="25" y="33"/>
                  </a:cubicBezTo>
                  <a:cubicBezTo>
                    <a:pt x="25" y="33"/>
                    <a:pt x="25" y="34"/>
                    <a:pt x="25" y="34"/>
                  </a:cubicBezTo>
                  <a:cubicBezTo>
                    <a:pt x="25" y="34"/>
                    <a:pt x="25" y="35"/>
                    <a:pt x="25" y="35"/>
                  </a:cubicBezTo>
                  <a:cubicBezTo>
                    <a:pt x="25" y="36"/>
                    <a:pt x="25" y="36"/>
                    <a:pt x="25" y="37"/>
                  </a:cubicBezTo>
                  <a:cubicBezTo>
                    <a:pt x="25" y="37"/>
                    <a:pt x="25" y="37"/>
                    <a:pt x="25" y="37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Freeform 974"/>
            <p:cNvSpPr/>
            <p:nvPr/>
          </p:nvSpPr>
          <p:spPr bwMode="auto">
            <a:xfrm>
              <a:off x="9798051" y="-46038"/>
              <a:ext cx="160338" cy="80963"/>
            </a:xfrm>
            <a:custGeom>
              <a:avLst/>
              <a:gdLst>
                <a:gd name="T0" fmla="*/ 0 w 38"/>
                <a:gd name="T1" fmla="*/ 19 h 19"/>
                <a:gd name="T2" fmla="*/ 1 w 38"/>
                <a:gd name="T3" fmla="*/ 19 h 19"/>
                <a:gd name="T4" fmla="*/ 1 w 38"/>
                <a:gd name="T5" fmla="*/ 19 h 19"/>
                <a:gd name="T6" fmla="*/ 2 w 38"/>
                <a:gd name="T7" fmla="*/ 18 h 19"/>
                <a:gd name="T8" fmla="*/ 4 w 38"/>
                <a:gd name="T9" fmla="*/ 18 h 19"/>
                <a:gd name="T10" fmla="*/ 6 w 38"/>
                <a:gd name="T11" fmla="*/ 16 h 19"/>
                <a:gd name="T12" fmla="*/ 12 w 38"/>
                <a:gd name="T13" fmla="*/ 13 h 19"/>
                <a:gd name="T14" fmla="*/ 15 w 38"/>
                <a:gd name="T15" fmla="*/ 11 h 19"/>
                <a:gd name="T16" fmla="*/ 19 w 38"/>
                <a:gd name="T17" fmla="*/ 9 h 19"/>
                <a:gd name="T18" fmla="*/ 23 w 38"/>
                <a:gd name="T19" fmla="*/ 7 h 19"/>
                <a:gd name="T20" fmla="*/ 26 w 38"/>
                <a:gd name="T21" fmla="*/ 6 h 19"/>
                <a:gd name="T22" fmla="*/ 28 w 38"/>
                <a:gd name="T23" fmla="*/ 5 h 19"/>
                <a:gd name="T24" fmla="*/ 30 w 38"/>
                <a:gd name="T25" fmla="*/ 5 h 19"/>
                <a:gd name="T26" fmla="*/ 32 w 38"/>
                <a:gd name="T27" fmla="*/ 3 h 19"/>
                <a:gd name="T28" fmla="*/ 37 w 38"/>
                <a:gd name="T29" fmla="*/ 1 h 19"/>
                <a:gd name="T30" fmla="*/ 38 w 38"/>
                <a:gd name="T31" fmla="*/ 0 h 19"/>
                <a:gd name="T32" fmla="*/ 38 w 38"/>
                <a:gd name="T33" fmla="*/ 0 h 19"/>
                <a:gd name="T34" fmla="*/ 38 w 38"/>
                <a:gd name="T35" fmla="*/ 1 h 19"/>
                <a:gd name="T36" fmla="*/ 37 w 38"/>
                <a:gd name="T37" fmla="*/ 2 h 19"/>
                <a:gd name="T38" fmla="*/ 36 w 38"/>
                <a:gd name="T39" fmla="*/ 3 h 19"/>
                <a:gd name="T40" fmla="*/ 34 w 38"/>
                <a:gd name="T41" fmla="*/ 5 h 19"/>
                <a:gd name="T42" fmla="*/ 31 w 38"/>
                <a:gd name="T43" fmla="*/ 8 h 19"/>
                <a:gd name="T44" fmla="*/ 30 w 38"/>
                <a:gd name="T45" fmla="*/ 9 h 19"/>
                <a:gd name="T46" fmla="*/ 29 w 38"/>
                <a:gd name="T47" fmla="*/ 9 h 19"/>
                <a:gd name="T48" fmla="*/ 28 w 38"/>
                <a:gd name="T49" fmla="*/ 9 h 19"/>
                <a:gd name="T50" fmla="*/ 24 w 38"/>
                <a:gd name="T51" fmla="*/ 11 h 19"/>
                <a:gd name="T52" fmla="*/ 21 w 38"/>
                <a:gd name="T53" fmla="*/ 13 h 19"/>
                <a:gd name="T54" fmla="*/ 17 w 38"/>
                <a:gd name="T55" fmla="*/ 14 h 19"/>
                <a:gd name="T56" fmla="*/ 14 w 38"/>
                <a:gd name="T57" fmla="*/ 16 h 19"/>
                <a:gd name="T58" fmla="*/ 10 w 38"/>
                <a:gd name="T59" fmla="*/ 17 h 19"/>
                <a:gd name="T60" fmla="*/ 7 w 38"/>
                <a:gd name="T61" fmla="*/ 19 h 19"/>
                <a:gd name="T62" fmla="*/ 4 w 38"/>
                <a:gd name="T63" fmla="*/ 19 h 19"/>
                <a:gd name="T64" fmla="*/ 2 w 38"/>
                <a:gd name="T65" fmla="*/ 19 h 19"/>
                <a:gd name="T66" fmla="*/ 1 w 38"/>
                <a:gd name="T67" fmla="*/ 19 h 19"/>
                <a:gd name="T68" fmla="*/ 0 w 38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" h="19">
                  <a:moveTo>
                    <a:pt x="0" y="19"/>
                  </a:moveTo>
                  <a:cubicBezTo>
                    <a:pt x="0" y="19"/>
                    <a:pt x="0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3" y="18"/>
                    <a:pt x="3" y="18"/>
                    <a:pt x="4" y="18"/>
                  </a:cubicBezTo>
                  <a:cubicBezTo>
                    <a:pt x="5" y="17"/>
                    <a:pt x="5" y="17"/>
                    <a:pt x="6" y="16"/>
                  </a:cubicBezTo>
                  <a:cubicBezTo>
                    <a:pt x="8" y="15"/>
                    <a:pt x="10" y="14"/>
                    <a:pt x="12" y="13"/>
                  </a:cubicBezTo>
                  <a:cubicBezTo>
                    <a:pt x="13" y="12"/>
                    <a:pt x="14" y="11"/>
                    <a:pt x="15" y="11"/>
                  </a:cubicBezTo>
                  <a:cubicBezTo>
                    <a:pt x="17" y="10"/>
                    <a:pt x="18" y="10"/>
                    <a:pt x="19" y="9"/>
                  </a:cubicBezTo>
                  <a:cubicBezTo>
                    <a:pt x="20" y="8"/>
                    <a:pt x="22" y="8"/>
                    <a:pt x="23" y="7"/>
                  </a:cubicBezTo>
                  <a:cubicBezTo>
                    <a:pt x="24" y="7"/>
                    <a:pt x="25" y="7"/>
                    <a:pt x="26" y="6"/>
                  </a:cubicBezTo>
                  <a:cubicBezTo>
                    <a:pt x="27" y="6"/>
                    <a:pt x="28" y="6"/>
                    <a:pt x="28" y="5"/>
                  </a:cubicBezTo>
                  <a:cubicBezTo>
                    <a:pt x="29" y="5"/>
                    <a:pt x="29" y="5"/>
                    <a:pt x="30" y="5"/>
                  </a:cubicBezTo>
                  <a:cubicBezTo>
                    <a:pt x="31" y="4"/>
                    <a:pt x="32" y="4"/>
                    <a:pt x="32" y="3"/>
                  </a:cubicBezTo>
                  <a:cubicBezTo>
                    <a:pt x="34" y="3"/>
                    <a:pt x="36" y="2"/>
                    <a:pt x="37" y="1"/>
                  </a:cubicBezTo>
                  <a:cubicBezTo>
                    <a:pt x="37" y="1"/>
                    <a:pt x="38" y="1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1"/>
                  </a:cubicBezTo>
                  <a:cubicBezTo>
                    <a:pt x="38" y="1"/>
                    <a:pt x="38" y="1"/>
                    <a:pt x="37" y="2"/>
                  </a:cubicBezTo>
                  <a:cubicBezTo>
                    <a:pt x="37" y="2"/>
                    <a:pt x="36" y="3"/>
                    <a:pt x="36" y="3"/>
                  </a:cubicBezTo>
                  <a:cubicBezTo>
                    <a:pt x="35" y="4"/>
                    <a:pt x="35" y="5"/>
                    <a:pt x="34" y="5"/>
                  </a:cubicBezTo>
                  <a:cubicBezTo>
                    <a:pt x="33" y="6"/>
                    <a:pt x="32" y="7"/>
                    <a:pt x="31" y="8"/>
                  </a:cubicBezTo>
                  <a:cubicBezTo>
                    <a:pt x="31" y="8"/>
                    <a:pt x="30" y="8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8" y="9"/>
                    <a:pt x="28" y="9"/>
                  </a:cubicBezTo>
                  <a:cubicBezTo>
                    <a:pt x="27" y="10"/>
                    <a:pt x="26" y="11"/>
                    <a:pt x="24" y="11"/>
                  </a:cubicBezTo>
                  <a:cubicBezTo>
                    <a:pt x="23" y="12"/>
                    <a:pt x="22" y="12"/>
                    <a:pt x="21" y="13"/>
                  </a:cubicBezTo>
                  <a:cubicBezTo>
                    <a:pt x="20" y="13"/>
                    <a:pt x="18" y="14"/>
                    <a:pt x="17" y="14"/>
                  </a:cubicBezTo>
                  <a:cubicBezTo>
                    <a:pt x="16" y="15"/>
                    <a:pt x="15" y="15"/>
                    <a:pt x="14" y="16"/>
                  </a:cubicBezTo>
                  <a:cubicBezTo>
                    <a:pt x="13" y="16"/>
                    <a:pt x="11" y="17"/>
                    <a:pt x="10" y="17"/>
                  </a:cubicBezTo>
                  <a:cubicBezTo>
                    <a:pt x="9" y="18"/>
                    <a:pt x="8" y="18"/>
                    <a:pt x="7" y="19"/>
                  </a:cubicBezTo>
                  <a:cubicBezTo>
                    <a:pt x="6" y="19"/>
                    <a:pt x="5" y="19"/>
                    <a:pt x="4" y="19"/>
                  </a:cubicBezTo>
                  <a:cubicBezTo>
                    <a:pt x="4" y="19"/>
                    <a:pt x="3" y="19"/>
                    <a:pt x="2" y="19"/>
                  </a:cubicBezTo>
                  <a:cubicBezTo>
                    <a:pt x="2" y="19"/>
                    <a:pt x="1" y="19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Freeform 975"/>
            <p:cNvSpPr/>
            <p:nvPr/>
          </p:nvSpPr>
          <p:spPr bwMode="auto">
            <a:xfrm>
              <a:off x="9764714" y="-88900"/>
              <a:ext cx="198438" cy="47625"/>
            </a:xfrm>
            <a:custGeom>
              <a:avLst/>
              <a:gdLst>
                <a:gd name="T0" fmla="*/ 0 w 47"/>
                <a:gd name="T1" fmla="*/ 0 h 11"/>
                <a:gd name="T2" fmla="*/ 0 w 47"/>
                <a:gd name="T3" fmla="*/ 1 h 11"/>
                <a:gd name="T4" fmla="*/ 1 w 47"/>
                <a:gd name="T5" fmla="*/ 1 h 11"/>
                <a:gd name="T6" fmla="*/ 7 w 47"/>
                <a:gd name="T7" fmla="*/ 2 h 11"/>
                <a:gd name="T8" fmla="*/ 10 w 47"/>
                <a:gd name="T9" fmla="*/ 2 h 11"/>
                <a:gd name="T10" fmla="*/ 15 w 47"/>
                <a:gd name="T11" fmla="*/ 2 h 11"/>
                <a:gd name="T12" fmla="*/ 15 w 47"/>
                <a:gd name="T13" fmla="*/ 2 h 11"/>
                <a:gd name="T14" fmla="*/ 16 w 47"/>
                <a:gd name="T15" fmla="*/ 2 h 11"/>
                <a:gd name="T16" fmla="*/ 17 w 47"/>
                <a:gd name="T17" fmla="*/ 2 h 11"/>
                <a:gd name="T18" fmla="*/ 19 w 47"/>
                <a:gd name="T19" fmla="*/ 2 h 11"/>
                <a:gd name="T20" fmla="*/ 24 w 47"/>
                <a:gd name="T21" fmla="*/ 3 h 11"/>
                <a:gd name="T22" fmla="*/ 28 w 47"/>
                <a:gd name="T23" fmla="*/ 4 h 11"/>
                <a:gd name="T24" fmla="*/ 33 w 47"/>
                <a:gd name="T25" fmla="*/ 5 h 11"/>
                <a:gd name="T26" fmla="*/ 40 w 47"/>
                <a:gd name="T27" fmla="*/ 8 h 11"/>
                <a:gd name="T28" fmla="*/ 45 w 47"/>
                <a:gd name="T29" fmla="*/ 10 h 11"/>
                <a:gd name="T30" fmla="*/ 47 w 47"/>
                <a:gd name="T31" fmla="*/ 10 h 11"/>
                <a:gd name="T32" fmla="*/ 47 w 47"/>
                <a:gd name="T33" fmla="*/ 11 h 11"/>
                <a:gd name="T34" fmla="*/ 47 w 47"/>
                <a:gd name="T35" fmla="*/ 11 h 11"/>
                <a:gd name="T36" fmla="*/ 45 w 47"/>
                <a:gd name="T37" fmla="*/ 11 h 11"/>
                <a:gd name="T38" fmla="*/ 40 w 47"/>
                <a:gd name="T39" fmla="*/ 10 h 11"/>
                <a:gd name="T40" fmla="*/ 32 w 47"/>
                <a:gd name="T41" fmla="*/ 9 h 11"/>
                <a:gd name="T42" fmla="*/ 27 w 47"/>
                <a:gd name="T43" fmla="*/ 8 h 11"/>
                <a:gd name="T44" fmla="*/ 23 w 47"/>
                <a:gd name="T45" fmla="*/ 7 h 11"/>
                <a:gd name="T46" fmla="*/ 19 w 47"/>
                <a:gd name="T47" fmla="*/ 6 h 11"/>
                <a:gd name="T48" fmla="*/ 16 w 47"/>
                <a:gd name="T49" fmla="*/ 6 h 11"/>
                <a:gd name="T50" fmla="*/ 15 w 47"/>
                <a:gd name="T51" fmla="*/ 6 h 11"/>
                <a:gd name="T52" fmla="*/ 14 w 47"/>
                <a:gd name="T53" fmla="*/ 6 h 11"/>
                <a:gd name="T54" fmla="*/ 10 w 47"/>
                <a:gd name="T55" fmla="*/ 5 h 11"/>
                <a:gd name="T56" fmla="*/ 8 w 47"/>
                <a:gd name="T57" fmla="*/ 5 h 11"/>
                <a:gd name="T58" fmla="*/ 7 w 47"/>
                <a:gd name="T59" fmla="*/ 5 h 11"/>
                <a:gd name="T60" fmla="*/ 7 w 47"/>
                <a:gd name="T61" fmla="*/ 5 h 11"/>
                <a:gd name="T62" fmla="*/ 6 w 47"/>
                <a:gd name="T63" fmla="*/ 4 h 11"/>
                <a:gd name="T64" fmla="*/ 3 w 47"/>
                <a:gd name="T65" fmla="*/ 3 h 11"/>
                <a:gd name="T66" fmla="*/ 1 w 47"/>
                <a:gd name="T67" fmla="*/ 2 h 11"/>
                <a:gd name="T68" fmla="*/ 0 w 47"/>
                <a:gd name="T69" fmla="*/ 1 h 11"/>
                <a:gd name="T70" fmla="*/ 0 w 47"/>
                <a:gd name="T7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7" h="1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3" y="2"/>
                    <a:pt x="5" y="2"/>
                    <a:pt x="7" y="2"/>
                  </a:cubicBezTo>
                  <a:cubicBezTo>
                    <a:pt x="8" y="2"/>
                    <a:pt x="9" y="2"/>
                    <a:pt x="10" y="2"/>
                  </a:cubicBezTo>
                  <a:cubicBezTo>
                    <a:pt x="12" y="2"/>
                    <a:pt x="13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7" y="2"/>
                  </a:cubicBezTo>
                  <a:cubicBezTo>
                    <a:pt x="18" y="2"/>
                    <a:pt x="18" y="2"/>
                    <a:pt x="19" y="2"/>
                  </a:cubicBezTo>
                  <a:cubicBezTo>
                    <a:pt x="21" y="2"/>
                    <a:pt x="22" y="3"/>
                    <a:pt x="24" y="3"/>
                  </a:cubicBezTo>
                  <a:cubicBezTo>
                    <a:pt x="25" y="3"/>
                    <a:pt x="27" y="4"/>
                    <a:pt x="28" y="4"/>
                  </a:cubicBezTo>
                  <a:cubicBezTo>
                    <a:pt x="30" y="4"/>
                    <a:pt x="31" y="5"/>
                    <a:pt x="33" y="5"/>
                  </a:cubicBezTo>
                  <a:cubicBezTo>
                    <a:pt x="35" y="6"/>
                    <a:pt x="38" y="7"/>
                    <a:pt x="40" y="8"/>
                  </a:cubicBezTo>
                  <a:cubicBezTo>
                    <a:pt x="42" y="8"/>
                    <a:pt x="44" y="9"/>
                    <a:pt x="45" y="10"/>
                  </a:cubicBezTo>
                  <a:cubicBezTo>
                    <a:pt x="46" y="10"/>
                    <a:pt x="47" y="10"/>
                    <a:pt x="47" y="10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6" y="11"/>
                    <a:pt x="46" y="11"/>
                    <a:pt x="45" y="11"/>
                  </a:cubicBezTo>
                  <a:cubicBezTo>
                    <a:pt x="44" y="10"/>
                    <a:pt x="42" y="10"/>
                    <a:pt x="40" y="10"/>
                  </a:cubicBezTo>
                  <a:cubicBezTo>
                    <a:pt x="37" y="10"/>
                    <a:pt x="35" y="9"/>
                    <a:pt x="32" y="9"/>
                  </a:cubicBezTo>
                  <a:cubicBezTo>
                    <a:pt x="30" y="9"/>
                    <a:pt x="29" y="8"/>
                    <a:pt x="27" y="8"/>
                  </a:cubicBezTo>
                  <a:cubicBezTo>
                    <a:pt x="26" y="8"/>
                    <a:pt x="24" y="7"/>
                    <a:pt x="23" y="7"/>
                  </a:cubicBezTo>
                  <a:cubicBezTo>
                    <a:pt x="22" y="7"/>
                    <a:pt x="20" y="6"/>
                    <a:pt x="19" y="6"/>
                  </a:cubicBezTo>
                  <a:cubicBezTo>
                    <a:pt x="18" y="6"/>
                    <a:pt x="17" y="6"/>
                    <a:pt x="16" y="6"/>
                  </a:cubicBezTo>
                  <a:cubicBezTo>
                    <a:pt x="16" y="6"/>
                    <a:pt x="16" y="6"/>
                    <a:pt x="15" y="6"/>
                  </a:cubicBezTo>
                  <a:cubicBezTo>
                    <a:pt x="15" y="6"/>
                    <a:pt x="15" y="6"/>
                    <a:pt x="14" y="6"/>
                  </a:cubicBezTo>
                  <a:cubicBezTo>
                    <a:pt x="13" y="5"/>
                    <a:pt x="12" y="5"/>
                    <a:pt x="10" y="5"/>
                  </a:cubicBezTo>
                  <a:cubicBezTo>
                    <a:pt x="10" y="5"/>
                    <a:pt x="9" y="5"/>
                    <a:pt x="8" y="5"/>
                  </a:cubicBezTo>
                  <a:cubicBezTo>
                    <a:pt x="8" y="5"/>
                    <a:pt x="8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4"/>
                    <a:pt x="7" y="4"/>
                    <a:pt x="6" y="4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2" y="3"/>
                    <a:pt x="2" y="2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Freeform 976"/>
            <p:cNvSpPr/>
            <p:nvPr/>
          </p:nvSpPr>
          <p:spPr bwMode="auto">
            <a:xfrm>
              <a:off x="9856789" y="-122238"/>
              <a:ext cx="101600" cy="76200"/>
            </a:xfrm>
            <a:custGeom>
              <a:avLst/>
              <a:gdLst>
                <a:gd name="T0" fmla="*/ 24 w 24"/>
                <a:gd name="T1" fmla="*/ 18 h 18"/>
                <a:gd name="T2" fmla="*/ 23 w 24"/>
                <a:gd name="T3" fmla="*/ 17 h 18"/>
                <a:gd name="T4" fmla="*/ 20 w 24"/>
                <a:gd name="T5" fmla="*/ 15 h 18"/>
                <a:gd name="T6" fmla="*/ 17 w 24"/>
                <a:gd name="T7" fmla="*/ 12 h 18"/>
                <a:gd name="T8" fmla="*/ 14 w 24"/>
                <a:gd name="T9" fmla="*/ 11 h 18"/>
                <a:gd name="T10" fmla="*/ 12 w 24"/>
                <a:gd name="T11" fmla="*/ 9 h 18"/>
                <a:gd name="T12" fmla="*/ 10 w 24"/>
                <a:gd name="T13" fmla="*/ 7 h 18"/>
                <a:gd name="T14" fmla="*/ 8 w 24"/>
                <a:gd name="T15" fmla="*/ 6 h 18"/>
                <a:gd name="T16" fmla="*/ 4 w 24"/>
                <a:gd name="T17" fmla="*/ 3 h 18"/>
                <a:gd name="T18" fmla="*/ 1 w 24"/>
                <a:gd name="T19" fmla="*/ 1 h 18"/>
                <a:gd name="T20" fmla="*/ 0 w 24"/>
                <a:gd name="T21" fmla="*/ 0 h 18"/>
                <a:gd name="T22" fmla="*/ 1 w 24"/>
                <a:gd name="T23" fmla="*/ 1 h 18"/>
                <a:gd name="T24" fmla="*/ 3 w 24"/>
                <a:gd name="T25" fmla="*/ 1 h 18"/>
                <a:gd name="T26" fmla="*/ 5 w 24"/>
                <a:gd name="T27" fmla="*/ 2 h 18"/>
                <a:gd name="T28" fmla="*/ 7 w 24"/>
                <a:gd name="T29" fmla="*/ 3 h 18"/>
                <a:gd name="T30" fmla="*/ 9 w 24"/>
                <a:gd name="T31" fmla="*/ 4 h 18"/>
                <a:gd name="T32" fmla="*/ 11 w 24"/>
                <a:gd name="T33" fmla="*/ 5 h 18"/>
                <a:gd name="T34" fmla="*/ 14 w 24"/>
                <a:gd name="T35" fmla="*/ 7 h 18"/>
                <a:gd name="T36" fmla="*/ 16 w 24"/>
                <a:gd name="T37" fmla="*/ 9 h 18"/>
                <a:gd name="T38" fmla="*/ 18 w 24"/>
                <a:gd name="T39" fmla="*/ 11 h 18"/>
                <a:gd name="T40" fmla="*/ 20 w 24"/>
                <a:gd name="T41" fmla="*/ 13 h 18"/>
                <a:gd name="T42" fmla="*/ 21 w 24"/>
                <a:gd name="T43" fmla="*/ 14 h 18"/>
                <a:gd name="T44" fmla="*/ 22 w 24"/>
                <a:gd name="T45" fmla="*/ 16 h 18"/>
                <a:gd name="T46" fmla="*/ 23 w 24"/>
                <a:gd name="T47" fmla="*/ 17 h 18"/>
                <a:gd name="T48" fmla="*/ 24 w 24"/>
                <a:gd name="T4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18">
                  <a:moveTo>
                    <a:pt x="24" y="18"/>
                  </a:moveTo>
                  <a:cubicBezTo>
                    <a:pt x="24" y="18"/>
                    <a:pt x="24" y="18"/>
                    <a:pt x="23" y="17"/>
                  </a:cubicBezTo>
                  <a:cubicBezTo>
                    <a:pt x="22" y="17"/>
                    <a:pt x="21" y="16"/>
                    <a:pt x="20" y="15"/>
                  </a:cubicBezTo>
                  <a:cubicBezTo>
                    <a:pt x="19" y="14"/>
                    <a:pt x="18" y="13"/>
                    <a:pt x="17" y="12"/>
                  </a:cubicBezTo>
                  <a:cubicBezTo>
                    <a:pt x="16" y="12"/>
                    <a:pt x="15" y="11"/>
                    <a:pt x="14" y="11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1" y="8"/>
                    <a:pt x="11" y="8"/>
                    <a:pt x="10" y="7"/>
                  </a:cubicBezTo>
                  <a:cubicBezTo>
                    <a:pt x="9" y="7"/>
                    <a:pt x="8" y="6"/>
                    <a:pt x="8" y="6"/>
                  </a:cubicBezTo>
                  <a:cubicBezTo>
                    <a:pt x="6" y="5"/>
                    <a:pt x="5" y="4"/>
                    <a:pt x="4" y="3"/>
                  </a:cubicBezTo>
                  <a:cubicBezTo>
                    <a:pt x="3" y="2"/>
                    <a:pt x="2" y="2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3" y="1"/>
                    <a:pt x="4" y="2"/>
                    <a:pt x="5" y="2"/>
                  </a:cubicBezTo>
                  <a:cubicBezTo>
                    <a:pt x="5" y="2"/>
                    <a:pt x="6" y="2"/>
                    <a:pt x="7" y="3"/>
                  </a:cubicBezTo>
                  <a:cubicBezTo>
                    <a:pt x="7" y="3"/>
                    <a:pt x="8" y="4"/>
                    <a:pt x="9" y="4"/>
                  </a:cubicBezTo>
                  <a:cubicBezTo>
                    <a:pt x="10" y="4"/>
                    <a:pt x="10" y="5"/>
                    <a:pt x="11" y="5"/>
                  </a:cubicBezTo>
                  <a:cubicBezTo>
                    <a:pt x="12" y="6"/>
                    <a:pt x="13" y="7"/>
                    <a:pt x="14" y="7"/>
                  </a:cubicBezTo>
                  <a:cubicBezTo>
                    <a:pt x="14" y="8"/>
                    <a:pt x="15" y="8"/>
                    <a:pt x="16" y="9"/>
                  </a:cubicBezTo>
                  <a:cubicBezTo>
                    <a:pt x="17" y="9"/>
                    <a:pt x="17" y="10"/>
                    <a:pt x="18" y="11"/>
                  </a:cubicBezTo>
                  <a:cubicBezTo>
                    <a:pt x="19" y="11"/>
                    <a:pt x="19" y="12"/>
                    <a:pt x="20" y="13"/>
                  </a:cubicBezTo>
                  <a:cubicBezTo>
                    <a:pt x="20" y="13"/>
                    <a:pt x="21" y="14"/>
                    <a:pt x="21" y="14"/>
                  </a:cubicBezTo>
                  <a:cubicBezTo>
                    <a:pt x="22" y="15"/>
                    <a:pt x="22" y="15"/>
                    <a:pt x="22" y="16"/>
                  </a:cubicBezTo>
                  <a:cubicBezTo>
                    <a:pt x="23" y="16"/>
                    <a:pt x="23" y="17"/>
                    <a:pt x="23" y="17"/>
                  </a:cubicBezTo>
                  <a:cubicBezTo>
                    <a:pt x="24" y="18"/>
                    <a:pt x="24" y="18"/>
                    <a:pt x="24" y="18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Freeform 977"/>
            <p:cNvSpPr/>
            <p:nvPr/>
          </p:nvSpPr>
          <p:spPr bwMode="auto">
            <a:xfrm>
              <a:off x="9818689" y="-46038"/>
              <a:ext cx="144463" cy="25400"/>
            </a:xfrm>
            <a:custGeom>
              <a:avLst/>
              <a:gdLst>
                <a:gd name="T0" fmla="*/ 0 w 34"/>
                <a:gd name="T1" fmla="*/ 6 h 6"/>
                <a:gd name="T2" fmla="*/ 2 w 34"/>
                <a:gd name="T3" fmla="*/ 6 h 6"/>
                <a:gd name="T4" fmla="*/ 5 w 34"/>
                <a:gd name="T5" fmla="*/ 5 h 6"/>
                <a:gd name="T6" fmla="*/ 11 w 34"/>
                <a:gd name="T7" fmla="*/ 4 h 6"/>
                <a:gd name="T8" fmla="*/ 14 w 34"/>
                <a:gd name="T9" fmla="*/ 4 h 6"/>
                <a:gd name="T10" fmla="*/ 17 w 34"/>
                <a:gd name="T11" fmla="*/ 3 h 6"/>
                <a:gd name="T12" fmla="*/ 28 w 34"/>
                <a:gd name="T13" fmla="*/ 1 h 6"/>
                <a:gd name="T14" fmla="*/ 32 w 34"/>
                <a:gd name="T15" fmla="*/ 0 h 6"/>
                <a:gd name="T16" fmla="*/ 34 w 34"/>
                <a:gd name="T17" fmla="*/ 0 h 6"/>
                <a:gd name="T18" fmla="*/ 32 w 34"/>
                <a:gd name="T19" fmla="*/ 1 h 6"/>
                <a:gd name="T20" fmla="*/ 31 w 34"/>
                <a:gd name="T21" fmla="*/ 1 h 6"/>
                <a:gd name="T22" fmla="*/ 29 w 34"/>
                <a:gd name="T23" fmla="*/ 2 h 6"/>
                <a:gd name="T24" fmla="*/ 26 w 34"/>
                <a:gd name="T25" fmla="*/ 3 h 6"/>
                <a:gd name="T26" fmla="*/ 24 w 34"/>
                <a:gd name="T27" fmla="*/ 4 h 6"/>
                <a:gd name="T28" fmla="*/ 20 w 34"/>
                <a:gd name="T29" fmla="*/ 5 h 6"/>
                <a:gd name="T30" fmla="*/ 17 w 34"/>
                <a:gd name="T31" fmla="*/ 5 h 6"/>
                <a:gd name="T32" fmla="*/ 14 w 34"/>
                <a:gd name="T33" fmla="*/ 6 h 6"/>
                <a:gd name="T34" fmla="*/ 11 w 34"/>
                <a:gd name="T35" fmla="*/ 6 h 6"/>
                <a:gd name="T36" fmla="*/ 8 w 34"/>
                <a:gd name="T37" fmla="*/ 6 h 6"/>
                <a:gd name="T38" fmla="*/ 5 w 34"/>
                <a:gd name="T39" fmla="*/ 6 h 6"/>
                <a:gd name="T40" fmla="*/ 3 w 34"/>
                <a:gd name="T41" fmla="*/ 6 h 6"/>
                <a:gd name="T42" fmla="*/ 2 w 34"/>
                <a:gd name="T43" fmla="*/ 6 h 6"/>
                <a:gd name="T44" fmla="*/ 0 w 34"/>
                <a:gd name="T4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6">
                  <a:moveTo>
                    <a:pt x="0" y="6"/>
                  </a:moveTo>
                  <a:cubicBezTo>
                    <a:pt x="0" y="6"/>
                    <a:pt x="1" y="6"/>
                    <a:pt x="2" y="6"/>
                  </a:cubicBezTo>
                  <a:cubicBezTo>
                    <a:pt x="2" y="5"/>
                    <a:pt x="4" y="5"/>
                    <a:pt x="5" y="5"/>
                  </a:cubicBezTo>
                  <a:cubicBezTo>
                    <a:pt x="7" y="5"/>
                    <a:pt x="9" y="4"/>
                    <a:pt x="11" y="4"/>
                  </a:cubicBezTo>
                  <a:cubicBezTo>
                    <a:pt x="12" y="4"/>
                    <a:pt x="13" y="4"/>
                    <a:pt x="14" y="4"/>
                  </a:cubicBezTo>
                  <a:cubicBezTo>
                    <a:pt x="15" y="3"/>
                    <a:pt x="16" y="3"/>
                    <a:pt x="17" y="3"/>
                  </a:cubicBezTo>
                  <a:cubicBezTo>
                    <a:pt x="21" y="2"/>
                    <a:pt x="25" y="1"/>
                    <a:pt x="28" y="1"/>
                  </a:cubicBezTo>
                  <a:cubicBezTo>
                    <a:pt x="30" y="1"/>
                    <a:pt x="31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4" y="0"/>
                    <a:pt x="33" y="0"/>
                    <a:pt x="32" y="1"/>
                  </a:cubicBezTo>
                  <a:cubicBezTo>
                    <a:pt x="32" y="1"/>
                    <a:pt x="31" y="1"/>
                    <a:pt x="31" y="1"/>
                  </a:cubicBezTo>
                  <a:cubicBezTo>
                    <a:pt x="30" y="2"/>
                    <a:pt x="30" y="2"/>
                    <a:pt x="29" y="2"/>
                  </a:cubicBezTo>
                  <a:cubicBezTo>
                    <a:pt x="28" y="2"/>
                    <a:pt x="27" y="3"/>
                    <a:pt x="26" y="3"/>
                  </a:cubicBezTo>
                  <a:cubicBezTo>
                    <a:pt x="25" y="3"/>
                    <a:pt x="25" y="4"/>
                    <a:pt x="24" y="4"/>
                  </a:cubicBezTo>
                  <a:cubicBezTo>
                    <a:pt x="23" y="4"/>
                    <a:pt x="22" y="4"/>
                    <a:pt x="20" y="5"/>
                  </a:cubicBezTo>
                  <a:cubicBezTo>
                    <a:pt x="19" y="5"/>
                    <a:pt x="18" y="5"/>
                    <a:pt x="17" y="5"/>
                  </a:cubicBezTo>
                  <a:cubicBezTo>
                    <a:pt x="16" y="6"/>
                    <a:pt x="15" y="6"/>
                    <a:pt x="14" y="6"/>
                  </a:cubicBezTo>
                  <a:cubicBezTo>
                    <a:pt x="13" y="6"/>
                    <a:pt x="12" y="6"/>
                    <a:pt x="11" y="6"/>
                  </a:cubicBezTo>
                  <a:cubicBezTo>
                    <a:pt x="10" y="6"/>
                    <a:pt x="9" y="6"/>
                    <a:pt x="8" y="6"/>
                  </a:cubicBezTo>
                  <a:cubicBezTo>
                    <a:pt x="7" y="6"/>
                    <a:pt x="6" y="6"/>
                    <a:pt x="5" y="6"/>
                  </a:cubicBezTo>
                  <a:cubicBezTo>
                    <a:pt x="5" y="6"/>
                    <a:pt x="4" y="6"/>
                    <a:pt x="3" y="6"/>
                  </a:cubicBezTo>
                  <a:cubicBezTo>
                    <a:pt x="3" y="6"/>
                    <a:pt x="2" y="6"/>
                    <a:pt x="2" y="6"/>
                  </a:cubicBezTo>
                  <a:cubicBezTo>
                    <a:pt x="1" y="6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Freeform 978"/>
            <p:cNvSpPr/>
            <p:nvPr/>
          </p:nvSpPr>
          <p:spPr bwMode="auto">
            <a:xfrm>
              <a:off x="9937751" y="-104775"/>
              <a:ext cx="68263" cy="119063"/>
            </a:xfrm>
            <a:custGeom>
              <a:avLst/>
              <a:gdLst>
                <a:gd name="T0" fmla="*/ 14 w 16"/>
                <a:gd name="T1" fmla="*/ 17 h 28"/>
                <a:gd name="T2" fmla="*/ 0 w 16"/>
                <a:gd name="T3" fmla="*/ 28 h 28"/>
                <a:gd name="T4" fmla="*/ 7 w 16"/>
                <a:gd name="T5" fmla="*/ 0 h 28"/>
                <a:gd name="T6" fmla="*/ 14 w 16"/>
                <a:gd name="T7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8">
                  <a:moveTo>
                    <a:pt x="14" y="17"/>
                  </a:moveTo>
                  <a:cubicBezTo>
                    <a:pt x="11" y="23"/>
                    <a:pt x="6" y="26"/>
                    <a:pt x="0" y="28"/>
                  </a:cubicBezTo>
                  <a:cubicBezTo>
                    <a:pt x="0" y="28"/>
                    <a:pt x="2" y="8"/>
                    <a:pt x="7" y="0"/>
                  </a:cubicBezTo>
                  <a:cubicBezTo>
                    <a:pt x="7" y="0"/>
                    <a:pt x="16" y="10"/>
                    <a:pt x="14" y="1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Freeform 979"/>
            <p:cNvSpPr/>
            <p:nvPr/>
          </p:nvSpPr>
          <p:spPr bwMode="auto">
            <a:xfrm>
              <a:off x="9983789" y="-46038"/>
              <a:ext cx="360363" cy="144463"/>
            </a:xfrm>
            <a:custGeom>
              <a:avLst/>
              <a:gdLst>
                <a:gd name="T0" fmla="*/ 84 w 85"/>
                <a:gd name="T1" fmla="*/ 34 h 34"/>
                <a:gd name="T2" fmla="*/ 0 w 85"/>
                <a:gd name="T3" fmla="*/ 2 h 34"/>
                <a:gd name="T4" fmla="*/ 0 w 85"/>
                <a:gd name="T5" fmla="*/ 0 h 34"/>
                <a:gd name="T6" fmla="*/ 85 w 85"/>
                <a:gd name="T7" fmla="*/ 32 h 34"/>
                <a:gd name="T8" fmla="*/ 84 w 85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34">
                  <a:moveTo>
                    <a:pt x="84" y="34"/>
                  </a:moveTo>
                  <a:cubicBezTo>
                    <a:pt x="43" y="17"/>
                    <a:pt x="5" y="3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1"/>
                    <a:pt x="43" y="15"/>
                    <a:pt x="85" y="32"/>
                  </a:cubicBezTo>
                  <a:lnTo>
                    <a:pt x="84" y="34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91" name="组合 1290"/>
          <p:cNvGrpSpPr/>
          <p:nvPr/>
        </p:nvGrpSpPr>
        <p:grpSpPr>
          <a:xfrm>
            <a:off x="0" y="2784648"/>
            <a:ext cx="1446213" cy="2130425"/>
            <a:chOff x="1641476" y="2022475"/>
            <a:chExt cx="1446213" cy="2130425"/>
          </a:xfrm>
        </p:grpSpPr>
        <p:sp>
          <p:nvSpPr>
            <p:cNvPr id="470" name="Freeform 992"/>
            <p:cNvSpPr/>
            <p:nvPr/>
          </p:nvSpPr>
          <p:spPr bwMode="auto">
            <a:xfrm>
              <a:off x="1641476" y="2022475"/>
              <a:ext cx="1068388" cy="1681163"/>
            </a:xfrm>
            <a:custGeom>
              <a:avLst/>
              <a:gdLst>
                <a:gd name="T0" fmla="*/ 248 w 252"/>
                <a:gd name="T1" fmla="*/ 397 h 397"/>
                <a:gd name="T2" fmla="*/ 0 w 252"/>
                <a:gd name="T3" fmla="*/ 3 h 397"/>
                <a:gd name="T4" fmla="*/ 3 w 252"/>
                <a:gd name="T5" fmla="*/ 0 h 397"/>
                <a:gd name="T6" fmla="*/ 252 w 252"/>
                <a:gd name="T7" fmla="*/ 395 h 397"/>
                <a:gd name="T8" fmla="*/ 248 w 252"/>
                <a:gd name="T9" fmla="*/ 397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397">
                  <a:moveTo>
                    <a:pt x="248" y="397"/>
                  </a:moveTo>
                  <a:cubicBezTo>
                    <a:pt x="223" y="332"/>
                    <a:pt x="148" y="164"/>
                    <a:pt x="0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51" y="162"/>
                    <a:pt x="227" y="330"/>
                    <a:pt x="252" y="395"/>
                  </a:cubicBezTo>
                  <a:lnTo>
                    <a:pt x="248" y="397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Freeform 993"/>
            <p:cNvSpPr/>
            <p:nvPr/>
          </p:nvSpPr>
          <p:spPr bwMode="auto">
            <a:xfrm>
              <a:off x="1752601" y="2378075"/>
              <a:ext cx="296863" cy="533400"/>
            </a:xfrm>
            <a:custGeom>
              <a:avLst/>
              <a:gdLst>
                <a:gd name="T0" fmla="*/ 41 w 70"/>
                <a:gd name="T1" fmla="*/ 0 h 126"/>
                <a:gd name="T2" fmla="*/ 31 w 70"/>
                <a:gd name="T3" fmla="*/ 126 h 126"/>
                <a:gd name="T4" fmla="*/ 41 w 70"/>
                <a:gd name="T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0" h="126">
                  <a:moveTo>
                    <a:pt x="41" y="0"/>
                  </a:moveTo>
                  <a:cubicBezTo>
                    <a:pt x="41" y="0"/>
                    <a:pt x="70" y="70"/>
                    <a:pt x="31" y="126"/>
                  </a:cubicBezTo>
                  <a:cubicBezTo>
                    <a:pt x="31" y="126"/>
                    <a:pt x="0" y="51"/>
                    <a:pt x="41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Freeform 994"/>
            <p:cNvSpPr/>
            <p:nvPr/>
          </p:nvSpPr>
          <p:spPr bwMode="auto">
            <a:xfrm>
              <a:off x="1973264" y="2665413"/>
              <a:ext cx="292100" cy="534988"/>
            </a:xfrm>
            <a:custGeom>
              <a:avLst/>
              <a:gdLst>
                <a:gd name="T0" fmla="*/ 41 w 69"/>
                <a:gd name="T1" fmla="*/ 0 h 126"/>
                <a:gd name="T2" fmla="*/ 30 w 69"/>
                <a:gd name="T3" fmla="*/ 126 h 126"/>
                <a:gd name="T4" fmla="*/ 41 w 69"/>
                <a:gd name="T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126">
                  <a:moveTo>
                    <a:pt x="41" y="0"/>
                  </a:moveTo>
                  <a:cubicBezTo>
                    <a:pt x="41" y="0"/>
                    <a:pt x="69" y="70"/>
                    <a:pt x="30" y="126"/>
                  </a:cubicBezTo>
                  <a:cubicBezTo>
                    <a:pt x="30" y="126"/>
                    <a:pt x="0" y="52"/>
                    <a:pt x="41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995"/>
            <p:cNvSpPr/>
            <p:nvPr/>
          </p:nvSpPr>
          <p:spPr bwMode="auto">
            <a:xfrm>
              <a:off x="2278064" y="3289300"/>
              <a:ext cx="246063" cy="487363"/>
            </a:xfrm>
            <a:custGeom>
              <a:avLst/>
              <a:gdLst>
                <a:gd name="T0" fmla="*/ 56 w 58"/>
                <a:gd name="T1" fmla="*/ 0 h 115"/>
                <a:gd name="T2" fmla="*/ 2 w 58"/>
                <a:gd name="T3" fmla="*/ 115 h 115"/>
                <a:gd name="T4" fmla="*/ 56 w 58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115">
                  <a:moveTo>
                    <a:pt x="56" y="0"/>
                  </a:moveTo>
                  <a:cubicBezTo>
                    <a:pt x="56" y="0"/>
                    <a:pt x="58" y="76"/>
                    <a:pt x="2" y="115"/>
                  </a:cubicBezTo>
                  <a:cubicBezTo>
                    <a:pt x="2" y="115"/>
                    <a:pt x="0" y="34"/>
                    <a:pt x="56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996"/>
            <p:cNvSpPr/>
            <p:nvPr/>
          </p:nvSpPr>
          <p:spPr bwMode="auto">
            <a:xfrm>
              <a:off x="2374901" y="3500438"/>
              <a:ext cx="246063" cy="487363"/>
            </a:xfrm>
            <a:custGeom>
              <a:avLst/>
              <a:gdLst>
                <a:gd name="T0" fmla="*/ 56 w 58"/>
                <a:gd name="T1" fmla="*/ 0 h 115"/>
                <a:gd name="T2" fmla="*/ 2 w 58"/>
                <a:gd name="T3" fmla="*/ 115 h 115"/>
                <a:gd name="T4" fmla="*/ 56 w 58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115">
                  <a:moveTo>
                    <a:pt x="56" y="0"/>
                  </a:moveTo>
                  <a:cubicBezTo>
                    <a:pt x="56" y="0"/>
                    <a:pt x="58" y="76"/>
                    <a:pt x="2" y="115"/>
                  </a:cubicBezTo>
                  <a:cubicBezTo>
                    <a:pt x="2" y="115"/>
                    <a:pt x="0" y="34"/>
                    <a:pt x="56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997"/>
            <p:cNvSpPr/>
            <p:nvPr/>
          </p:nvSpPr>
          <p:spPr bwMode="auto">
            <a:xfrm>
              <a:off x="2574926" y="3632200"/>
              <a:ext cx="304800" cy="520700"/>
            </a:xfrm>
            <a:custGeom>
              <a:avLst/>
              <a:gdLst>
                <a:gd name="T0" fmla="*/ 23 w 72"/>
                <a:gd name="T1" fmla="*/ 0 h 123"/>
                <a:gd name="T2" fmla="*/ 52 w 72"/>
                <a:gd name="T3" fmla="*/ 123 h 123"/>
                <a:gd name="T4" fmla="*/ 23 w 72"/>
                <a:gd name="T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23">
                  <a:moveTo>
                    <a:pt x="23" y="0"/>
                  </a:moveTo>
                  <a:cubicBezTo>
                    <a:pt x="23" y="0"/>
                    <a:pt x="72" y="58"/>
                    <a:pt x="52" y="123"/>
                  </a:cubicBezTo>
                  <a:cubicBezTo>
                    <a:pt x="52" y="123"/>
                    <a:pt x="0" y="61"/>
                    <a:pt x="23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998"/>
            <p:cNvSpPr/>
            <p:nvPr/>
          </p:nvSpPr>
          <p:spPr bwMode="auto">
            <a:xfrm>
              <a:off x="2116139" y="3055938"/>
              <a:ext cx="271463" cy="461963"/>
            </a:xfrm>
            <a:custGeom>
              <a:avLst/>
              <a:gdLst>
                <a:gd name="T0" fmla="*/ 64 w 64"/>
                <a:gd name="T1" fmla="*/ 0 h 109"/>
                <a:gd name="T2" fmla="*/ 0 w 64"/>
                <a:gd name="T3" fmla="*/ 109 h 109"/>
                <a:gd name="T4" fmla="*/ 64 w 64"/>
                <a:gd name="T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4" h="109">
                  <a:moveTo>
                    <a:pt x="64" y="0"/>
                  </a:moveTo>
                  <a:cubicBezTo>
                    <a:pt x="64" y="0"/>
                    <a:pt x="59" y="75"/>
                    <a:pt x="0" y="109"/>
                  </a:cubicBezTo>
                  <a:cubicBezTo>
                    <a:pt x="0" y="109"/>
                    <a:pt x="5" y="28"/>
                    <a:pt x="64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999"/>
            <p:cNvSpPr/>
            <p:nvPr/>
          </p:nvSpPr>
          <p:spPr bwMode="auto">
            <a:xfrm>
              <a:off x="1935164" y="2352675"/>
              <a:ext cx="487363" cy="249238"/>
            </a:xfrm>
            <a:custGeom>
              <a:avLst/>
              <a:gdLst>
                <a:gd name="T0" fmla="*/ 0 w 115"/>
                <a:gd name="T1" fmla="*/ 4 h 59"/>
                <a:gd name="T2" fmla="*/ 115 w 115"/>
                <a:gd name="T3" fmla="*/ 56 h 59"/>
                <a:gd name="T4" fmla="*/ 0 w 115"/>
                <a:gd name="T5" fmla="*/ 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" h="59">
                  <a:moveTo>
                    <a:pt x="0" y="4"/>
                  </a:moveTo>
                  <a:cubicBezTo>
                    <a:pt x="0" y="4"/>
                    <a:pt x="76" y="0"/>
                    <a:pt x="115" y="56"/>
                  </a:cubicBezTo>
                  <a:cubicBezTo>
                    <a:pt x="115" y="56"/>
                    <a:pt x="34" y="59"/>
                    <a:pt x="0" y="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000"/>
            <p:cNvSpPr/>
            <p:nvPr/>
          </p:nvSpPr>
          <p:spPr bwMode="auto">
            <a:xfrm>
              <a:off x="2154239" y="2644775"/>
              <a:ext cx="484188" cy="250825"/>
            </a:xfrm>
            <a:custGeom>
              <a:avLst/>
              <a:gdLst>
                <a:gd name="T0" fmla="*/ 0 w 114"/>
                <a:gd name="T1" fmla="*/ 3 h 59"/>
                <a:gd name="T2" fmla="*/ 114 w 114"/>
                <a:gd name="T3" fmla="*/ 55 h 59"/>
                <a:gd name="T4" fmla="*/ 0 w 114"/>
                <a:gd name="T5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4" h="59">
                  <a:moveTo>
                    <a:pt x="0" y="3"/>
                  </a:moveTo>
                  <a:cubicBezTo>
                    <a:pt x="0" y="3"/>
                    <a:pt x="75" y="0"/>
                    <a:pt x="114" y="55"/>
                  </a:cubicBezTo>
                  <a:cubicBezTo>
                    <a:pt x="114" y="55"/>
                    <a:pt x="34" y="59"/>
                    <a:pt x="0" y="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001"/>
            <p:cNvSpPr/>
            <p:nvPr/>
          </p:nvSpPr>
          <p:spPr bwMode="auto">
            <a:xfrm>
              <a:off x="2387601" y="2946400"/>
              <a:ext cx="530225" cy="287338"/>
            </a:xfrm>
            <a:custGeom>
              <a:avLst/>
              <a:gdLst>
                <a:gd name="T0" fmla="*/ 0 w 125"/>
                <a:gd name="T1" fmla="*/ 26 h 68"/>
                <a:gd name="T2" fmla="*/ 125 w 125"/>
                <a:gd name="T3" fmla="*/ 41 h 68"/>
                <a:gd name="T4" fmla="*/ 0 w 125"/>
                <a:gd name="T5" fmla="*/ 2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5" h="68">
                  <a:moveTo>
                    <a:pt x="0" y="26"/>
                  </a:moveTo>
                  <a:cubicBezTo>
                    <a:pt x="0" y="26"/>
                    <a:pt x="71" y="0"/>
                    <a:pt x="125" y="41"/>
                  </a:cubicBezTo>
                  <a:cubicBezTo>
                    <a:pt x="125" y="41"/>
                    <a:pt x="49" y="68"/>
                    <a:pt x="0" y="26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002"/>
            <p:cNvSpPr/>
            <p:nvPr/>
          </p:nvSpPr>
          <p:spPr bwMode="auto">
            <a:xfrm>
              <a:off x="2519364" y="3228975"/>
              <a:ext cx="512763" cy="271463"/>
            </a:xfrm>
            <a:custGeom>
              <a:avLst/>
              <a:gdLst>
                <a:gd name="T0" fmla="*/ 0 w 121"/>
                <a:gd name="T1" fmla="*/ 15 h 64"/>
                <a:gd name="T2" fmla="*/ 121 w 121"/>
                <a:gd name="T3" fmla="*/ 48 h 64"/>
                <a:gd name="T4" fmla="*/ 0 w 121"/>
                <a:gd name="T5" fmla="*/ 1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" h="64">
                  <a:moveTo>
                    <a:pt x="0" y="15"/>
                  </a:moveTo>
                  <a:cubicBezTo>
                    <a:pt x="0" y="15"/>
                    <a:pt x="74" y="0"/>
                    <a:pt x="121" y="48"/>
                  </a:cubicBezTo>
                  <a:cubicBezTo>
                    <a:pt x="121" y="48"/>
                    <a:pt x="42" y="64"/>
                    <a:pt x="0" y="1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Freeform 1003"/>
            <p:cNvSpPr/>
            <p:nvPr/>
          </p:nvSpPr>
          <p:spPr bwMode="auto">
            <a:xfrm>
              <a:off x="2617789" y="3497263"/>
              <a:ext cx="469900" cy="254000"/>
            </a:xfrm>
            <a:custGeom>
              <a:avLst/>
              <a:gdLst>
                <a:gd name="T0" fmla="*/ 0 w 111"/>
                <a:gd name="T1" fmla="*/ 0 h 60"/>
                <a:gd name="T2" fmla="*/ 111 w 111"/>
                <a:gd name="T3" fmla="*/ 60 h 60"/>
                <a:gd name="T4" fmla="*/ 0 w 111"/>
                <a:gd name="T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60">
                  <a:moveTo>
                    <a:pt x="0" y="0"/>
                  </a:moveTo>
                  <a:cubicBezTo>
                    <a:pt x="0" y="0"/>
                    <a:pt x="76" y="2"/>
                    <a:pt x="111" y="60"/>
                  </a:cubicBezTo>
                  <a:cubicBezTo>
                    <a:pt x="111" y="60"/>
                    <a:pt x="31" y="58"/>
                    <a:pt x="0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87" name="组合 1286"/>
          <p:cNvGrpSpPr/>
          <p:nvPr/>
        </p:nvGrpSpPr>
        <p:grpSpPr>
          <a:xfrm>
            <a:off x="11141845" y="2321824"/>
            <a:ext cx="911225" cy="1800226"/>
            <a:chOff x="9539289" y="2255837"/>
            <a:chExt cx="911225" cy="1800226"/>
          </a:xfrm>
        </p:grpSpPr>
        <p:sp>
          <p:nvSpPr>
            <p:cNvPr id="94" name="Freeform 1017"/>
            <p:cNvSpPr/>
            <p:nvPr/>
          </p:nvSpPr>
          <p:spPr bwMode="auto">
            <a:xfrm>
              <a:off x="9874251" y="2543175"/>
              <a:ext cx="457200" cy="1512888"/>
            </a:xfrm>
            <a:custGeom>
              <a:avLst/>
              <a:gdLst>
                <a:gd name="T0" fmla="*/ 105 w 108"/>
                <a:gd name="T1" fmla="*/ 357 h 357"/>
                <a:gd name="T2" fmla="*/ 0 w 108"/>
                <a:gd name="T3" fmla="*/ 2 h 357"/>
                <a:gd name="T4" fmla="*/ 3 w 108"/>
                <a:gd name="T5" fmla="*/ 0 h 357"/>
                <a:gd name="T6" fmla="*/ 108 w 108"/>
                <a:gd name="T7" fmla="*/ 357 h 357"/>
                <a:gd name="T8" fmla="*/ 105 w 108"/>
                <a:gd name="T9" fmla="*/ 357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357">
                  <a:moveTo>
                    <a:pt x="105" y="357"/>
                  </a:moveTo>
                  <a:cubicBezTo>
                    <a:pt x="86" y="184"/>
                    <a:pt x="25" y="51"/>
                    <a:pt x="0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8" y="50"/>
                    <a:pt x="89" y="183"/>
                    <a:pt x="108" y="357"/>
                  </a:cubicBezTo>
                  <a:lnTo>
                    <a:pt x="105" y="357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1018"/>
            <p:cNvSpPr/>
            <p:nvPr/>
          </p:nvSpPr>
          <p:spPr bwMode="auto">
            <a:xfrm>
              <a:off x="9920289" y="3454400"/>
              <a:ext cx="344488" cy="254000"/>
            </a:xfrm>
            <a:custGeom>
              <a:avLst/>
              <a:gdLst>
                <a:gd name="T0" fmla="*/ 81 w 81"/>
                <a:gd name="T1" fmla="*/ 60 h 60"/>
                <a:gd name="T2" fmla="*/ 0 w 81"/>
                <a:gd name="T3" fmla="*/ 0 h 60"/>
                <a:gd name="T4" fmla="*/ 81 w 81"/>
                <a:gd name="T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" h="60">
                  <a:moveTo>
                    <a:pt x="81" y="60"/>
                  </a:moveTo>
                  <a:cubicBezTo>
                    <a:pt x="81" y="60"/>
                    <a:pt x="54" y="6"/>
                    <a:pt x="0" y="0"/>
                  </a:cubicBezTo>
                  <a:cubicBezTo>
                    <a:pt x="0" y="0"/>
                    <a:pt x="29" y="57"/>
                    <a:pt x="81" y="6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1019"/>
            <p:cNvSpPr/>
            <p:nvPr/>
          </p:nvSpPr>
          <p:spPr bwMode="auto">
            <a:xfrm>
              <a:off x="9861551" y="3170237"/>
              <a:ext cx="342900" cy="254000"/>
            </a:xfrm>
            <a:custGeom>
              <a:avLst/>
              <a:gdLst>
                <a:gd name="T0" fmla="*/ 81 w 81"/>
                <a:gd name="T1" fmla="*/ 60 h 60"/>
                <a:gd name="T2" fmla="*/ 0 w 81"/>
                <a:gd name="T3" fmla="*/ 0 h 60"/>
                <a:gd name="T4" fmla="*/ 81 w 81"/>
                <a:gd name="T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" h="60">
                  <a:moveTo>
                    <a:pt x="81" y="60"/>
                  </a:moveTo>
                  <a:cubicBezTo>
                    <a:pt x="81" y="60"/>
                    <a:pt x="54" y="6"/>
                    <a:pt x="0" y="0"/>
                  </a:cubicBezTo>
                  <a:cubicBezTo>
                    <a:pt x="0" y="0"/>
                    <a:pt x="29" y="57"/>
                    <a:pt x="81" y="6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1020"/>
            <p:cNvSpPr/>
            <p:nvPr/>
          </p:nvSpPr>
          <p:spPr bwMode="auto">
            <a:xfrm>
              <a:off x="9615489" y="2700337"/>
              <a:ext cx="411163" cy="241300"/>
            </a:xfrm>
            <a:custGeom>
              <a:avLst/>
              <a:gdLst>
                <a:gd name="T0" fmla="*/ 97 w 97"/>
                <a:gd name="T1" fmla="*/ 41 h 57"/>
                <a:gd name="T2" fmla="*/ 0 w 97"/>
                <a:gd name="T3" fmla="*/ 13 h 57"/>
                <a:gd name="T4" fmla="*/ 97 w 97"/>
                <a:gd name="T5" fmla="*/ 4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7" h="57">
                  <a:moveTo>
                    <a:pt x="97" y="41"/>
                  </a:moveTo>
                  <a:cubicBezTo>
                    <a:pt x="97" y="41"/>
                    <a:pt x="53" y="0"/>
                    <a:pt x="0" y="13"/>
                  </a:cubicBezTo>
                  <a:cubicBezTo>
                    <a:pt x="0" y="13"/>
                    <a:pt x="47" y="57"/>
                    <a:pt x="97" y="4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1021"/>
            <p:cNvSpPr/>
            <p:nvPr/>
          </p:nvSpPr>
          <p:spPr bwMode="auto">
            <a:xfrm>
              <a:off x="9539289" y="2535237"/>
              <a:ext cx="411163" cy="241300"/>
            </a:xfrm>
            <a:custGeom>
              <a:avLst/>
              <a:gdLst>
                <a:gd name="T0" fmla="*/ 97 w 97"/>
                <a:gd name="T1" fmla="*/ 41 h 57"/>
                <a:gd name="T2" fmla="*/ 0 w 97"/>
                <a:gd name="T3" fmla="*/ 13 h 57"/>
                <a:gd name="T4" fmla="*/ 97 w 97"/>
                <a:gd name="T5" fmla="*/ 4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7" h="57">
                  <a:moveTo>
                    <a:pt x="97" y="41"/>
                  </a:moveTo>
                  <a:cubicBezTo>
                    <a:pt x="97" y="41"/>
                    <a:pt x="53" y="0"/>
                    <a:pt x="0" y="13"/>
                  </a:cubicBezTo>
                  <a:cubicBezTo>
                    <a:pt x="0" y="13"/>
                    <a:pt x="47" y="57"/>
                    <a:pt x="97" y="4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1022"/>
            <p:cNvSpPr/>
            <p:nvPr/>
          </p:nvSpPr>
          <p:spPr bwMode="auto">
            <a:xfrm>
              <a:off x="9658351" y="2255837"/>
              <a:ext cx="246063" cy="346075"/>
            </a:xfrm>
            <a:custGeom>
              <a:avLst/>
              <a:gdLst>
                <a:gd name="T0" fmla="*/ 58 w 58"/>
                <a:gd name="T1" fmla="*/ 82 h 82"/>
                <a:gd name="T2" fmla="*/ 0 w 58"/>
                <a:gd name="T3" fmla="*/ 0 h 82"/>
                <a:gd name="T4" fmla="*/ 58 w 58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82">
                  <a:moveTo>
                    <a:pt x="58" y="82"/>
                  </a:moveTo>
                  <a:cubicBezTo>
                    <a:pt x="58" y="82"/>
                    <a:pt x="49" y="22"/>
                    <a:pt x="0" y="0"/>
                  </a:cubicBezTo>
                  <a:cubicBezTo>
                    <a:pt x="0" y="0"/>
                    <a:pt x="9" y="64"/>
                    <a:pt x="58" y="8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1023"/>
            <p:cNvSpPr/>
            <p:nvPr/>
          </p:nvSpPr>
          <p:spPr bwMode="auto">
            <a:xfrm>
              <a:off x="9678989" y="2921000"/>
              <a:ext cx="419100" cy="241300"/>
            </a:xfrm>
            <a:custGeom>
              <a:avLst/>
              <a:gdLst>
                <a:gd name="T0" fmla="*/ 99 w 99"/>
                <a:gd name="T1" fmla="*/ 37 h 57"/>
                <a:gd name="T2" fmla="*/ 0 w 99"/>
                <a:gd name="T3" fmla="*/ 17 h 57"/>
                <a:gd name="T4" fmla="*/ 99 w 99"/>
                <a:gd name="T5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" h="57">
                  <a:moveTo>
                    <a:pt x="99" y="37"/>
                  </a:moveTo>
                  <a:cubicBezTo>
                    <a:pt x="99" y="37"/>
                    <a:pt x="52" y="0"/>
                    <a:pt x="0" y="17"/>
                  </a:cubicBezTo>
                  <a:cubicBezTo>
                    <a:pt x="0" y="17"/>
                    <a:pt x="51" y="57"/>
                    <a:pt x="99" y="3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024"/>
            <p:cNvSpPr/>
            <p:nvPr/>
          </p:nvSpPr>
          <p:spPr bwMode="auto">
            <a:xfrm>
              <a:off x="10209214" y="3302000"/>
              <a:ext cx="241300" cy="406400"/>
            </a:xfrm>
            <a:custGeom>
              <a:avLst/>
              <a:gdLst>
                <a:gd name="T0" fmla="*/ 15 w 57"/>
                <a:gd name="T1" fmla="*/ 96 h 96"/>
                <a:gd name="T2" fmla="*/ 44 w 57"/>
                <a:gd name="T3" fmla="*/ 0 h 96"/>
                <a:gd name="T4" fmla="*/ 15 w 57"/>
                <a:gd name="T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96">
                  <a:moveTo>
                    <a:pt x="15" y="96"/>
                  </a:moveTo>
                  <a:cubicBezTo>
                    <a:pt x="15" y="96"/>
                    <a:pt x="57" y="52"/>
                    <a:pt x="44" y="0"/>
                  </a:cubicBezTo>
                  <a:cubicBezTo>
                    <a:pt x="44" y="0"/>
                    <a:pt x="0" y="46"/>
                    <a:pt x="15" y="96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025"/>
            <p:cNvSpPr/>
            <p:nvPr/>
          </p:nvSpPr>
          <p:spPr bwMode="auto">
            <a:xfrm>
              <a:off x="10148889" y="3017837"/>
              <a:ext cx="242888" cy="406400"/>
            </a:xfrm>
            <a:custGeom>
              <a:avLst/>
              <a:gdLst>
                <a:gd name="T0" fmla="*/ 15 w 57"/>
                <a:gd name="T1" fmla="*/ 96 h 96"/>
                <a:gd name="T2" fmla="*/ 44 w 57"/>
                <a:gd name="T3" fmla="*/ 0 h 96"/>
                <a:gd name="T4" fmla="*/ 15 w 57"/>
                <a:gd name="T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96">
                  <a:moveTo>
                    <a:pt x="15" y="96"/>
                  </a:moveTo>
                  <a:cubicBezTo>
                    <a:pt x="15" y="96"/>
                    <a:pt x="57" y="52"/>
                    <a:pt x="44" y="0"/>
                  </a:cubicBezTo>
                  <a:cubicBezTo>
                    <a:pt x="44" y="0"/>
                    <a:pt x="0" y="46"/>
                    <a:pt x="15" y="96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026"/>
            <p:cNvSpPr/>
            <p:nvPr/>
          </p:nvSpPr>
          <p:spPr bwMode="auto">
            <a:xfrm>
              <a:off x="10098089" y="2725737"/>
              <a:ext cx="242888" cy="350838"/>
            </a:xfrm>
            <a:custGeom>
              <a:avLst/>
              <a:gdLst>
                <a:gd name="T0" fmla="*/ 0 w 57"/>
                <a:gd name="T1" fmla="*/ 83 h 83"/>
                <a:gd name="T2" fmla="*/ 57 w 57"/>
                <a:gd name="T3" fmla="*/ 0 h 83"/>
                <a:gd name="T4" fmla="*/ 0 w 57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83">
                  <a:moveTo>
                    <a:pt x="0" y="83"/>
                  </a:moveTo>
                  <a:cubicBezTo>
                    <a:pt x="0" y="83"/>
                    <a:pt x="53" y="54"/>
                    <a:pt x="57" y="0"/>
                  </a:cubicBezTo>
                  <a:cubicBezTo>
                    <a:pt x="57" y="0"/>
                    <a:pt x="1" y="31"/>
                    <a:pt x="0" y="8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027"/>
            <p:cNvSpPr/>
            <p:nvPr/>
          </p:nvSpPr>
          <p:spPr bwMode="auto">
            <a:xfrm>
              <a:off x="9996489" y="2487612"/>
              <a:ext cx="233363" cy="385763"/>
            </a:xfrm>
            <a:custGeom>
              <a:avLst/>
              <a:gdLst>
                <a:gd name="T0" fmla="*/ 7 w 55"/>
                <a:gd name="T1" fmla="*/ 91 h 91"/>
                <a:gd name="T2" fmla="*/ 51 w 55"/>
                <a:gd name="T3" fmla="*/ 0 h 91"/>
                <a:gd name="T4" fmla="*/ 7 w 55"/>
                <a:gd name="T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" h="91">
                  <a:moveTo>
                    <a:pt x="7" y="91"/>
                  </a:moveTo>
                  <a:cubicBezTo>
                    <a:pt x="7" y="91"/>
                    <a:pt x="55" y="54"/>
                    <a:pt x="51" y="0"/>
                  </a:cubicBezTo>
                  <a:cubicBezTo>
                    <a:pt x="51" y="0"/>
                    <a:pt x="0" y="39"/>
                    <a:pt x="7" y="9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028"/>
            <p:cNvSpPr/>
            <p:nvPr/>
          </p:nvSpPr>
          <p:spPr bwMode="auto">
            <a:xfrm>
              <a:off x="9879014" y="2293937"/>
              <a:ext cx="241300" cy="414338"/>
            </a:xfrm>
            <a:custGeom>
              <a:avLst/>
              <a:gdLst>
                <a:gd name="T0" fmla="*/ 19 w 57"/>
                <a:gd name="T1" fmla="*/ 98 h 98"/>
                <a:gd name="T2" fmla="*/ 41 w 57"/>
                <a:gd name="T3" fmla="*/ 0 h 98"/>
                <a:gd name="T4" fmla="*/ 19 w 57"/>
                <a:gd name="T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98">
                  <a:moveTo>
                    <a:pt x="19" y="98"/>
                  </a:moveTo>
                  <a:cubicBezTo>
                    <a:pt x="19" y="98"/>
                    <a:pt x="57" y="51"/>
                    <a:pt x="41" y="0"/>
                  </a:cubicBezTo>
                  <a:cubicBezTo>
                    <a:pt x="41" y="0"/>
                    <a:pt x="0" y="49"/>
                    <a:pt x="19" y="9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93" name="组合 1292"/>
          <p:cNvGrpSpPr/>
          <p:nvPr/>
        </p:nvGrpSpPr>
        <p:grpSpPr>
          <a:xfrm>
            <a:off x="1590676" y="-4821238"/>
            <a:ext cx="1128713" cy="1462088"/>
            <a:chOff x="1590676" y="-4821238"/>
            <a:chExt cx="1128713" cy="1462088"/>
          </a:xfrm>
        </p:grpSpPr>
        <p:sp>
          <p:nvSpPr>
            <p:cNvPr id="147" name="Freeform 1070"/>
            <p:cNvSpPr/>
            <p:nvPr/>
          </p:nvSpPr>
          <p:spPr bwMode="auto">
            <a:xfrm>
              <a:off x="1985964" y="-4054475"/>
              <a:ext cx="733425" cy="695325"/>
            </a:xfrm>
            <a:custGeom>
              <a:avLst/>
              <a:gdLst>
                <a:gd name="T0" fmla="*/ 38 w 173"/>
                <a:gd name="T1" fmla="*/ 19 h 164"/>
                <a:gd name="T2" fmla="*/ 56 w 173"/>
                <a:gd name="T3" fmla="*/ 4 h 164"/>
                <a:gd name="T4" fmla="*/ 95 w 173"/>
                <a:gd name="T5" fmla="*/ 14 h 164"/>
                <a:gd name="T6" fmla="*/ 141 w 173"/>
                <a:gd name="T7" fmla="*/ 22 h 164"/>
                <a:gd name="T8" fmla="*/ 151 w 173"/>
                <a:gd name="T9" fmla="*/ 65 h 164"/>
                <a:gd name="T10" fmla="*/ 171 w 173"/>
                <a:gd name="T11" fmla="*/ 104 h 164"/>
                <a:gd name="T12" fmla="*/ 120 w 173"/>
                <a:gd name="T13" fmla="*/ 141 h 164"/>
                <a:gd name="T14" fmla="*/ 97 w 173"/>
                <a:gd name="T15" fmla="*/ 162 h 164"/>
                <a:gd name="T16" fmla="*/ 52 w 173"/>
                <a:gd name="T17" fmla="*/ 139 h 164"/>
                <a:gd name="T18" fmla="*/ 21 w 173"/>
                <a:gd name="T19" fmla="*/ 130 h 164"/>
                <a:gd name="T20" fmla="*/ 22 w 173"/>
                <a:gd name="T21" fmla="*/ 99 h 164"/>
                <a:gd name="T22" fmla="*/ 3 w 173"/>
                <a:gd name="T23" fmla="*/ 64 h 164"/>
                <a:gd name="T24" fmla="*/ 30 w 173"/>
                <a:gd name="T25" fmla="*/ 47 h 164"/>
                <a:gd name="T26" fmla="*/ 38 w 173"/>
                <a:gd name="T27" fmla="*/ 1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3" h="164">
                  <a:moveTo>
                    <a:pt x="38" y="19"/>
                  </a:moveTo>
                  <a:cubicBezTo>
                    <a:pt x="39" y="17"/>
                    <a:pt x="45" y="7"/>
                    <a:pt x="56" y="4"/>
                  </a:cubicBezTo>
                  <a:cubicBezTo>
                    <a:pt x="68" y="0"/>
                    <a:pt x="75" y="8"/>
                    <a:pt x="95" y="14"/>
                  </a:cubicBezTo>
                  <a:cubicBezTo>
                    <a:pt x="123" y="22"/>
                    <a:pt x="132" y="13"/>
                    <a:pt x="141" y="22"/>
                  </a:cubicBezTo>
                  <a:cubicBezTo>
                    <a:pt x="151" y="32"/>
                    <a:pt x="145" y="43"/>
                    <a:pt x="151" y="65"/>
                  </a:cubicBezTo>
                  <a:cubicBezTo>
                    <a:pt x="157" y="91"/>
                    <a:pt x="173" y="93"/>
                    <a:pt x="171" y="104"/>
                  </a:cubicBezTo>
                  <a:cubicBezTo>
                    <a:pt x="168" y="119"/>
                    <a:pt x="146" y="115"/>
                    <a:pt x="120" y="141"/>
                  </a:cubicBezTo>
                  <a:cubicBezTo>
                    <a:pt x="106" y="154"/>
                    <a:pt x="106" y="160"/>
                    <a:pt x="97" y="162"/>
                  </a:cubicBezTo>
                  <a:cubicBezTo>
                    <a:pt x="83" y="164"/>
                    <a:pt x="78" y="148"/>
                    <a:pt x="52" y="139"/>
                  </a:cubicBezTo>
                  <a:cubicBezTo>
                    <a:pt x="35" y="134"/>
                    <a:pt x="26" y="138"/>
                    <a:pt x="21" y="130"/>
                  </a:cubicBezTo>
                  <a:cubicBezTo>
                    <a:pt x="16" y="122"/>
                    <a:pt x="25" y="115"/>
                    <a:pt x="22" y="99"/>
                  </a:cubicBezTo>
                  <a:cubicBezTo>
                    <a:pt x="18" y="79"/>
                    <a:pt x="0" y="74"/>
                    <a:pt x="3" y="64"/>
                  </a:cubicBezTo>
                  <a:cubicBezTo>
                    <a:pt x="6" y="55"/>
                    <a:pt x="22" y="60"/>
                    <a:pt x="30" y="47"/>
                  </a:cubicBezTo>
                  <a:cubicBezTo>
                    <a:pt x="37" y="37"/>
                    <a:pt x="31" y="31"/>
                    <a:pt x="38" y="19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1071"/>
            <p:cNvSpPr/>
            <p:nvPr/>
          </p:nvSpPr>
          <p:spPr bwMode="auto">
            <a:xfrm>
              <a:off x="2244726" y="-3800475"/>
              <a:ext cx="231775" cy="190500"/>
            </a:xfrm>
            <a:custGeom>
              <a:avLst/>
              <a:gdLst>
                <a:gd name="T0" fmla="*/ 47 w 55"/>
                <a:gd name="T1" fmla="*/ 8 h 45"/>
                <a:gd name="T2" fmla="*/ 53 w 55"/>
                <a:gd name="T3" fmla="*/ 28 h 45"/>
                <a:gd name="T4" fmla="*/ 39 w 55"/>
                <a:gd name="T5" fmla="*/ 41 h 45"/>
                <a:gd name="T6" fmla="*/ 19 w 55"/>
                <a:gd name="T7" fmla="*/ 44 h 45"/>
                <a:gd name="T8" fmla="*/ 2 w 55"/>
                <a:gd name="T9" fmla="*/ 17 h 45"/>
                <a:gd name="T10" fmla="*/ 26 w 55"/>
                <a:gd name="T11" fmla="*/ 0 h 45"/>
                <a:gd name="T12" fmla="*/ 47 w 55"/>
                <a:gd name="T13" fmla="*/ 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45">
                  <a:moveTo>
                    <a:pt x="47" y="8"/>
                  </a:moveTo>
                  <a:cubicBezTo>
                    <a:pt x="52" y="13"/>
                    <a:pt x="55" y="21"/>
                    <a:pt x="53" y="28"/>
                  </a:cubicBezTo>
                  <a:cubicBezTo>
                    <a:pt x="51" y="34"/>
                    <a:pt x="45" y="38"/>
                    <a:pt x="39" y="41"/>
                  </a:cubicBezTo>
                  <a:cubicBezTo>
                    <a:pt x="32" y="44"/>
                    <a:pt x="26" y="45"/>
                    <a:pt x="19" y="44"/>
                  </a:cubicBezTo>
                  <a:cubicBezTo>
                    <a:pt x="7" y="41"/>
                    <a:pt x="0" y="29"/>
                    <a:pt x="2" y="17"/>
                  </a:cubicBezTo>
                  <a:cubicBezTo>
                    <a:pt x="3" y="6"/>
                    <a:pt x="16" y="1"/>
                    <a:pt x="26" y="0"/>
                  </a:cubicBezTo>
                  <a:cubicBezTo>
                    <a:pt x="33" y="0"/>
                    <a:pt x="41" y="3"/>
                    <a:pt x="47" y="8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1072"/>
            <p:cNvSpPr/>
            <p:nvPr/>
          </p:nvSpPr>
          <p:spPr bwMode="auto">
            <a:xfrm>
              <a:off x="2476501" y="-3668713"/>
              <a:ext cx="207963" cy="55563"/>
            </a:xfrm>
            <a:custGeom>
              <a:avLst/>
              <a:gdLst>
                <a:gd name="T0" fmla="*/ 0 w 49"/>
                <a:gd name="T1" fmla="*/ 3 h 13"/>
                <a:gd name="T2" fmla="*/ 1 w 49"/>
                <a:gd name="T3" fmla="*/ 2 h 13"/>
                <a:gd name="T4" fmla="*/ 2 w 49"/>
                <a:gd name="T5" fmla="*/ 2 h 13"/>
                <a:gd name="T6" fmla="*/ 3 w 49"/>
                <a:gd name="T7" fmla="*/ 1 h 13"/>
                <a:gd name="T8" fmla="*/ 5 w 49"/>
                <a:gd name="T9" fmla="*/ 1 h 13"/>
                <a:gd name="T10" fmla="*/ 6 w 49"/>
                <a:gd name="T11" fmla="*/ 0 h 13"/>
                <a:gd name="T12" fmla="*/ 8 w 49"/>
                <a:gd name="T13" fmla="*/ 0 h 13"/>
                <a:gd name="T14" fmla="*/ 12 w 49"/>
                <a:gd name="T15" fmla="*/ 0 h 13"/>
                <a:gd name="T16" fmla="*/ 17 w 49"/>
                <a:gd name="T17" fmla="*/ 1 h 13"/>
                <a:gd name="T18" fmla="*/ 21 w 49"/>
                <a:gd name="T19" fmla="*/ 3 h 13"/>
                <a:gd name="T20" fmla="*/ 25 w 49"/>
                <a:gd name="T21" fmla="*/ 4 h 13"/>
                <a:gd name="T22" fmla="*/ 30 w 49"/>
                <a:gd name="T23" fmla="*/ 6 h 13"/>
                <a:gd name="T24" fmla="*/ 34 w 49"/>
                <a:gd name="T25" fmla="*/ 7 h 13"/>
                <a:gd name="T26" fmla="*/ 38 w 49"/>
                <a:gd name="T27" fmla="*/ 8 h 13"/>
                <a:gd name="T28" fmla="*/ 41 w 49"/>
                <a:gd name="T29" fmla="*/ 9 h 13"/>
                <a:gd name="T30" fmla="*/ 43 w 49"/>
                <a:gd name="T31" fmla="*/ 9 h 13"/>
                <a:gd name="T32" fmla="*/ 44 w 49"/>
                <a:gd name="T33" fmla="*/ 10 h 13"/>
                <a:gd name="T34" fmla="*/ 46 w 49"/>
                <a:gd name="T35" fmla="*/ 10 h 13"/>
                <a:gd name="T36" fmla="*/ 48 w 49"/>
                <a:gd name="T37" fmla="*/ 10 h 13"/>
                <a:gd name="T38" fmla="*/ 49 w 49"/>
                <a:gd name="T39" fmla="*/ 9 h 13"/>
                <a:gd name="T40" fmla="*/ 48 w 49"/>
                <a:gd name="T41" fmla="*/ 10 h 13"/>
                <a:gd name="T42" fmla="*/ 47 w 49"/>
                <a:gd name="T43" fmla="*/ 11 h 13"/>
                <a:gd name="T44" fmla="*/ 46 w 49"/>
                <a:gd name="T45" fmla="*/ 11 h 13"/>
                <a:gd name="T46" fmla="*/ 44 w 49"/>
                <a:gd name="T47" fmla="*/ 12 h 13"/>
                <a:gd name="T48" fmla="*/ 43 w 49"/>
                <a:gd name="T49" fmla="*/ 13 h 13"/>
                <a:gd name="T50" fmla="*/ 41 w 49"/>
                <a:gd name="T51" fmla="*/ 13 h 13"/>
                <a:gd name="T52" fmla="*/ 37 w 49"/>
                <a:gd name="T53" fmla="*/ 13 h 13"/>
                <a:gd name="T54" fmla="*/ 32 w 49"/>
                <a:gd name="T55" fmla="*/ 13 h 13"/>
                <a:gd name="T56" fmla="*/ 30 w 49"/>
                <a:gd name="T57" fmla="*/ 12 h 13"/>
                <a:gd name="T58" fmla="*/ 28 w 49"/>
                <a:gd name="T59" fmla="*/ 12 h 13"/>
                <a:gd name="T60" fmla="*/ 23 w 49"/>
                <a:gd name="T61" fmla="*/ 10 h 13"/>
                <a:gd name="T62" fmla="*/ 19 w 49"/>
                <a:gd name="T63" fmla="*/ 8 h 13"/>
                <a:gd name="T64" fmla="*/ 15 w 49"/>
                <a:gd name="T65" fmla="*/ 6 h 13"/>
                <a:gd name="T66" fmla="*/ 11 w 49"/>
                <a:gd name="T67" fmla="*/ 5 h 13"/>
                <a:gd name="T68" fmla="*/ 8 w 49"/>
                <a:gd name="T69" fmla="*/ 4 h 13"/>
                <a:gd name="T70" fmla="*/ 6 w 49"/>
                <a:gd name="T71" fmla="*/ 4 h 13"/>
                <a:gd name="T72" fmla="*/ 5 w 49"/>
                <a:gd name="T73" fmla="*/ 3 h 13"/>
                <a:gd name="T74" fmla="*/ 2 w 49"/>
                <a:gd name="T75" fmla="*/ 3 h 13"/>
                <a:gd name="T76" fmla="*/ 1 w 49"/>
                <a:gd name="T77" fmla="*/ 3 h 13"/>
                <a:gd name="T78" fmla="*/ 0 w 49"/>
                <a:gd name="T79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9" h="13">
                  <a:moveTo>
                    <a:pt x="0" y="3"/>
                  </a:moveTo>
                  <a:cubicBezTo>
                    <a:pt x="0" y="3"/>
                    <a:pt x="0" y="3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5" y="1"/>
                    <a:pt x="6" y="1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0"/>
                    <a:pt x="11" y="0"/>
                    <a:pt x="12" y="0"/>
                  </a:cubicBezTo>
                  <a:cubicBezTo>
                    <a:pt x="14" y="1"/>
                    <a:pt x="15" y="1"/>
                    <a:pt x="17" y="1"/>
                  </a:cubicBezTo>
                  <a:cubicBezTo>
                    <a:pt x="18" y="2"/>
                    <a:pt x="20" y="2"/>
                    <a:pt x="21" y="3"/>
                  </a:cubicBezTo>
                  <a:cubicBezTo>
                    <a:pt x="23" y="3"/>
                    <a:pt x="24" y="4"/>
                    <a:pt x="25" y="4"/>
                  </a:cubicBezTo>
                  <a:cubicBezTo>
                    <a:pt x="27" y="5"/>
                    <a:pt x="28" y="5"/>
                    <a:pt x="30" y="6"/>
                  </a:cubicBezTo>
                  <a:cubicBezTo>
                    <a:pt x="31" y="6"/>
                    <a:pt x="32" y="7"/>
                    <a:pt x="34" y="7"/>
                  </a:cubicBezTo>
                  <a:cubicBezTo>
                    <a:pt x="35" y="8"/>
                    <a:pt x="36" y="8"/>
                    <a:pt x="38" y="8"/>
                  </a:cubicBezTo>
                  <a:cubicBezTo>
                    <a:pt x="39" y="9"/>
                    <a:pt x="40" y="9"/>
                    <a:pt x="41" y="9"/>
                  </a:cubicBezTo>
                  <a:cubicBezTo>
                    <a:pt x="42" y="9"/>
                    <a:pt x="42" y="9"/>
                    <a:pt x="43" y="9"/>
                  </a:cubicBezTo>
                  <a:cubicBezTo>
                    <a:pt x="43" y="10"/>
                    <a:pt x="44" y="10"/>
                    <a:pt x="44" y="10"/>
                  </a:cubicBezTo>
                  <a:cubicBezTo>
                    <a:pt x="45" y="10"/>
                    <a:pt x="46" y="10"/>
                    <a:pt x="46" y="10"/>
                  </a:cubicBezTo>
                  <a:cubicBezTo>
                    <a:pt x="47" y="10"/>
                    <a:pt x="48" y="10"/>
                    <a:pt x="48" y="10"/>
                  </a:cubicBezTo>
                  <a:cubicBezTo>
                    <a:pt x="48" y="9"/>
                    <a:pt x="49" y="9"/>
                    <a:pt x="49" y="9"/>
                  </a:cubicBezTo>
                  <a:cubicBezTo>
                    <a:pt x="49" y="9"/>
                    <a:pt x="48" y="10"/>
                    <a:pt x="48" y="10"/>
                  </a:cubicBezTo>
                  <a:cubicBezTo>
                    <a:pt x="48" y="10"/>
                    <a:pt x="47" y="10"/>
                    <a:pt x="47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5" y="12"/>
                    <a:pt x="45" y="12"/>
                    <a:pt x="44" y="12"/>
                  </a:cubicBezTo>
                  <a:cubicBezTo>
                    <a:pt x="44" y="12"/>
                    <a:pt x="43" y="12"/>
                    <a:pt x="43" y="13"/>
                  </a:cubicBezTo>
                  <a:cubicBezTo>
                    <a:pt x="42" y="13"/>
                    <a:pt x="42" y="13"/>
                    <a:pt x="41" y="13"/>
                  </a:cubicBezTo>
                  <a:cubicBezTo>
                    <a:pt x="40" y="13"/>
                    <a:pt x="38" y="13"/>
                    <a:pt x="37" y="13"/>
                  </a:cubicBezTo>
                  <a:cubicBezTo>
                    <a:pt x="35" y="13"/>
                    <a:pt x="34" y="13"/>
                    <a:pt x="32" y="13"/>
                  </a:cubicBezTo>
                  <a:cubicBezTo>
                    <a:pt x="32" y="13"/>
                    <a:pt x="31" y="12"/>
                    <a:pt x="30" y="12"/>
                  </a:cubicBezTo>
                  <a:cubicBezTo>
                    <a:pt x="29" y="12"/>
                    <a:pt x="28" y="12"/>
                    <a:pt x="28" y="12"/>
                  </a:cubicBezTo>
                  <a:cubicBezTo>
                    <a:pt x="26" y="11"/>
                    <a:pt x="25" y="11"/>
                    <a:pt x="23" y="10"/>
                  </a:cubicBezTo>
                  <a:cubicBezTo>
                    <a:pt x="22" y="9"/>
                    <a:pt x="20" y="9"/>
                    <a:pt x="19" y="8"/>
                  </a:cubicBezTo>
                  <a:cubicBezTo>
                    <a:pt x="17" y="8"/>
                    <a:pt x="16" y="7"/>
                    <a:pt x="15" y="6"/>
                  </a:cubicBezTo>
                  <a:cubicBezTo>
                    <a:pt x="14" y="6"/>
                    <a:pt x="12" y="5"/>
                    <a:pt x="11" y="5"/>
                  </a:cubicBezTo>
                  <a:cubicBezTo>
                    <a:pt x="10" y="5"/>
                    <a:pt x="9" y="4"/>
                    <a:pt x="8" y="4"/>
                  </a:cubicBezTo>
                  <a:cubicBezTo>
                    <a:pt x="7" y="4"/>
                    <a:pt x="7" y="4"/>
                    <a:pt x="6" y="4"/>
                  </a:cubicBezTo>
                  <a:cubicBezTo>
                    <a:pt x="6" y="3"/>
                    <a:pt x="5" y="3"/>
                    <a:pt x="5" y="3"/>
                  </a:cubicBezTo>
                  <a:cubicBezTo>
                    <a:pt x="4" y="3"/>
                    <a:pt x="3" y="3"/>
                    <a:pt x="2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1073"/>
            <p:cNvSpPr/>
            <p:nvPr/>
          </p:nvSpPr>
          <p:spPr bwMode="auto">
            <a:xfrm>
              <a:off x="2435226" y="-3948113"/>
              <a:ext cx="127000" cy="157163"/>
            </a:xfrm>
            <a:custGeom>
              <a:avLst/>
              <a:gdLst>
                <a:gd name="T0" fmla="*/ 1 w 30"/>
                <a:gd name="T1" fmla="*/ 37 h 37"/>
                <a:gd name="T2" fmla="*/ 1 w 30"/>
                <a:gd name="T3" fmla="*/ 36 h 37"/>
                <a:gd name="T4" fmla="*/ 0 w 30"/>
                <a:gd name="T5" fmla="*/ 35 h 37"/>
                <a:gd name="T6" fmla="*/ 1 w 30"/>
                <a:gd name="T7" fmla="*/ 29 h 37"/>
                <a:gd name="T8" fmla="*/ 6 w 30"/>
                <a:gd name="T9" fmla="*/ 22 h 37"/>
                <a:gd name="T10" fmla="*/ 6 w 30"/>
                <a:gd name="T11" fmla="*/ 21 h 37"/>
                <a:gd name="T12" fmla="*/ 7 w 30"/>
                <a:gd name="T13" fmla="*/ 20 h 37"/>
                <a:gd name="T14" fmla="*/ 9 w 30"/>
                <a:gd name="T15" fmla="*/ 19 h 37"/>
                <a:gd name="T16" fmla="*/ 12 w 30"/>
                <a:gd name="T17" fmla="*/ 16 h 37"/>
                <a:gd name="T18" fmla="*/ 16 w 30"/>
                <a:gd name="T19" fmla="*/ 13 h 37"/>
                <a:gd name="T20" fmla="*/ 19 w 30"/>
                <a:gd name="T21" fmla="*/ 11 h 37"/>
                <a:gd name="T22" fmla="*/ 25 w 30"/>
                <a:gd name="T23" fmla="*/ 6 h 37"/>
                <a:gd name="T24" fmla="*/ 28 w 30"/>
                <a:gd name="T25" fmla="*/ 2 h 37"/>
                <a:gd name="T26" fmla="*/ 29 w 30"/>
                <a:gd name="T27" fmla="*/ 1 h 37"/>
                <a:gd name="T28" fmla="*/ 30 w 30"/>
                <a:gd name="T29" fmla="*/ 0 h 37"/>
                <a:gd name="T30" fmla="*/ 30 w 30"/>
                <a:gd name="T31" fmla="*/ 1 h 37"/>
                <a:gd name="T32" fmla="*/ 30 w 30"/>
                <a:gd name="T33" fmla="*/ 3 h 37"/>
                <a:gd name="T34" fmla="*/ 28 w 30"/>
                <a:gd name="T35" fmla="*/ 8 h 37"/>
                <a:gd name="T36" fmla="*/ 23 w 30"/>
                <a:gd name="T37" fmla="*/ 15 h 37"/>
                <a:gd name="T38" fmla="*/ 20 w 30"/>
                <a:gd name="T39" fmla="*/ 18 h 37"/>
                <a:gd name="T40" fmla="*/ 16 w 30"/>
                <a:gd name="T41" fmla="*/ 21 h 37"/>
                <a:gd name="T42" fmla="*/ 13 w 30"/>
                <a:gd name="T43" fmla="*/ 23 h 37"/>
                <a:gd name="T44" fmla="*/ 11 w 30"/>
                <a:gd name="T45" fmla="*/ 24 h 37"/>
                <a:gd name="T46" fmla="*/ 10 w 30"/>
                <a:gd name="T47" fmla="*/ 26 h 37"/>
                <a:gd name="T48" fmla="*/ 5 w 30"/>
                <a:gd name="T49" fmla="*/ 31 h 37"/>
                <a:gd name="T50" fmla="*/ 2 w 30"/>
                <a:gd name="T51" fmla="*/ 35 h 37"/>
                <a:gd name="T52" fmla="*/ 1 w 30"/>
                <a:gd name="T53" fmla="*/ 36 h 37"/>
                <a:gd name="T54" fmla="*/ 1 w 30"/>
                <a:gd name="T5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0" h="37">
                  <a:moveTo>
                    <a:pt x="1" y="37"/>
                  </a:move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0" y="35"/>
                    <a:pt x="0" y="35"/>
                  </a:cubicBezTo>
                  <a:cubicBezTo>
                    <a:pt x="0" y="33"/>
                    <a:pt x="1" y="31"/>
                    <a:pt x="1" y="29"/>
                  </a:cubicBezTo>
                  <a:cubicBezTo>
                    <a:pt x="2" y="27"/>
                    <a:pt x="4" y="24"/>
                    <a:pt x="6" y="22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7" y="21"/>
                    <a:pt x="7" y="20"/>
                    <a:pt x="7" y="20"/>
                  </a:cubicBezTo>
                  <a:cubicBezTo>
                    <a:pt x="8" y="20"/>
                    <a:pt x="8" y="19"/>
                    <a:pt x="9" y="19"/>
                  </a:cubicBezTo>
                  <a:cubicBezTo>
                    <a:pt x="10" y="17"/>
                    <a:pt x="11" y="17"/>
                    <a:pt x="12" y="16"/>
                  </a:cubicBezTo>
                  <a:cubicBezTo>
                    <a:pt x="14" y="15"/>
                    <a:pt x="15" y="14"/>
                    <a:pt x="16" y="13"/>
                  </a:cubicBezTo>
                  <a:cubicBezTo>
                    <a:pt x="17" y="12"/>
                    <a:pt x="18" y="11"/>
                    <a:pt x="19" y="11"/>
                  </a:cubicBezTo>
                  <a:cubicBezTo>
                    <a:pt x="21" y="9"/>
                    <a:pt x="23" y="7"/>
                    <a:pt x="25" y="6"/>
                  </a:cubicBezTo>
                  <a:cubicBezTo>
                    <a:pt x="26" y="5"/>
                    <a:pt x="28" y="3"/>
                    <a:pt x="28" y="2"/>
                  </a:cubicBezTo>
                  <a:cubicBezTo>
                    <a:pt x="29" y="2"/>
                    <a:pt x="29" y="1"/>
                    <a:pt x="29" y="1"/>
                  </a:cubicBezTo>
                  <a:cubicBezTo>
                    <a:pt x="29" y="1"/>
                    <a:pt x="30" y="0"/>
                    <a:pt x="30" y="0"/>
                  </a:cubicBezTo>
                  <a:cubicBezTo>
                    <a:pt x="30" y="0"/>
                    <a:pt x="30" y="1"/>
                    <a:pt x="30" y="1"/>
                  </a:cubicBezTo>
                  <a:cubicBezTo>
                    <a:pt x="30" y="1"/>
                    <a:pt x="30" y="2"/>
                    <a:pt x="30" y="3"/>
                  </a:cubicBezTo>
                  <a:cubicBezTo>
                    <a:pt x="29" y="4"/>
                    <a:pt x="29" y="6"/>
                    <a:pt x="28" y="8"/>
                  </a:cubicBezTo>
                  <a:cubicBezTo>
                    <a:pt x="27" y="10"/>
                    <a:pt x="25" y="13"/>
                    <a:pt x="23" y="15"/>
                  </a:cubicBezTo>
                  <a:cubicBezTo>
                    <a:pt x="22" y="16"/>
                    <a:pt x="21" y="17"/>
                    <a:pt x="20" y="18"/>
                  </a:cubicBezTo>
                  <a:cubicBezTo>
                    <a:pt x="19" y="19"/>
                    <a:pt x="17" y="20"/>
                    <a:pt x="16" y="21"/>
                  </a:cubicBezTo>
                  <a:cubicBezTo>
                    <a:pt x="15" y="21"/>
                    <a:pt x="14" y="22"/>
                    <a:pt x="13" y="23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5"/>
                    <a:pt x="10" y="25"/>
                    <a:pt x="10" y="26"/>
                  </a:cubicBezTo>
                  <a:cubicBezTo>
                    <a:pt x="8" y="27"/>
                    <a:pt x="6" y="29"/>
                    <a:pt x="5" y="31"/>
                  </a:cubicBezTo>
                  <a:cubicBezTo>
                    <a:pt x="3" y="32"/>
                    <a:pt x="2" y="34"/>
                    <a:pt x="2" y="35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7"/>
                    <a:pt x="1" y="37"/>
                    <a:pt x="1" y="37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1074"/>
            <p:cNvSpPr/>
            <p:nvPr/>
          </p:nvSpPr>
          <p:spPr bwMode="auto">
            <a:xfrm>
              <a:off x="2219326" y="-3998913"/>
              <a:ext cx="114300" cy="169863"/>
            </a:xfrm>
            <a:custGeom>
              <a:avLst/>
              <a:gdLst>
                <a:gd name="T0" fmla="*/ 27 w 27"/>
                <a:gd name="T1" fmla="*/ 40 h 40"/>
                <a:gd name="T2" fmla="*/ 26 w 27"/>
                <a:gd name="T3" fmla="*/ 40 h 40"/>
                <a:gd name="T4" fmla="*/ 24 w 27"/>
                <a:gd name="T5" fmla="*/ 40 h 40"/>
                <a:gd name="T6" fmla="*/ 22 w 27"/>
                <a:gd name="T7" fmla="*/ 40 h 40"/>
                <a:gd name="T8" fmla="*/ 20 w 27"/>
                <a:gd name="T9" fmla="*/ 39 h 40"/>
                <a:gd name="T10" fmla="*/ 19 w 27"/>
                <a:gd name="T11" fmla="*/ 39 h 40"/>
                <a:gd name="T12" fmla="*/ 15 w 27"/>
                <a:gd name="T13" fmla="*/ 36 h 40"/>
                <a:gd name="T14" fmla="*/ 12 w 27"/>
                <a:gd name="T15" fmla="*/ 33 h 40"/>
                <a:gd name="T16" fmla="*/ 10 w 27"/>
                <a:gd name="T17" fmla="*/ 31 h 40"/>
                <a:gd name="T18" fmla="*/ 9 w 27"/>
                <a:gd name="T19" fmla="*/ 29 h 40"/>
                <a:gd name="T20" fmla="*/ 6 w 27"/>
                <a:gd name="T21" fmla="*/ 25 h 40"/>
                <a:gd name="T22" fmla="*/ 4 w 27"/>
                <a:gd name="T23" fmla="*/ 21 h 40"/>
                <a:gd name="T24" fmla="*/ 3 w 27"/>
                <a:gd name="T25" fmla="*/ 16 h 40"/>
                <a:gd name="T26" fmla="*/ 1 w 27"/>
                <a:gd name="T27" fmla="*/ 8 h 40"/>
                <a:gd name="T28" fmla="*/ 0 w 27"/>
                <a:gd name="T29" fmla="*/ 2 h 40"/>
                <a:gd name="T30" fmla="*/ 0 w 27"/>
                <a:gd name="T31" fmla="*/ 0 h 40"/>
                <a:gd name="T32" fmla="*/ 1 w 27"/>
                <a:gd name="T33" fmla="*/ 1 h 40"/>
                <a:gd name="T34" fmla="*/ 2 w 27"/>
                <a:gd name="T35" fmla="*/ 2 h 40"/>
                <a:gd name="T36" fmla="*/ 5 w 27"/>
                <a:gd name="T37" fmla="*/ 7 h 40"/>
                <a:gd name="T38" fmla="*/ 9 w 27"/>
                <a:gd name="T39" fmla="*/ 14 h 40"/>
                <a:gd name="T40" fmla="*/ 10 w 27"/>
                <a:gd name="T41" fmla="*/ 18 h 40"/>
                <a:gd name="T42" fmla="*/ 12 w 27"/>
                <a:gd name="T43" fmla="*/ 22 h 40"/>
                <a:gd name="T44" fmla="*/ 14 w 27"/>
                <a:gd name="T45" fmla="*/ 26 h 40"/>
                <a:gd name="T46" fmla="*/ 17 w 27"/>
                <a:gd name="T47" fmla="*/ 29 h 40"/>
                <a:gd name="T48" fmla="*/ 19 w 27"/>
                <a:gd name="T49" fmla="*/ 32 h 40"/>
                <a:gd name="T50" fmla="*/ 21 w 27"/>
                <a:gd name="T51" fmla="*/ 35 h 40"/>
                <a:gd name="T52" fmla="*/ 22 w 27"/>
                <a:gd name="T53" fmla="*/ 36 h 40"/>
                <a:gd name="T54" fmla="*/ 23 w 27"/>
                <a:gd name="T55" fmla="*/ 37 h 40"/>
                <a:gd name="T56" fmla="*/ 24 w 27"/>
                <a:gd name="T57" fmla="*/ 38 h 40"/>
                <a:gd name="T58" fmla="*/ 25 w 27"/>
                <a:gd name="T59" fmla="*/ 39 h 40"/>
                <a:gd name="T60" fmla="*/ 26 w 27"/>
                <a:gd name="T61" fmla="*/ 40 h 40"/>
                <a:gd name="T62" fmla="*/ 27 w 27"/>
                <a:gd name="T6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40">
                  <a:moveTo>
                    <a:pt x="27" y="40"/>
                  </a:moveTo>
                  <a:cubicBezTo>
                    <a:pt x="27" y="40"/>
                    <a:pt x="27" y="40"/>
                    <a:pt x="26" y="40"/>
                  </a:cubicBezTo>
                  <a:cubicBezTo>
                    <a:pt x="26" y="40"/>
                    <a:pt x="25" y="40"/>
                    <a:pt x="24" y="40"/>
                  </a:cubicBezTo>
                  <a:cubicBezTo>
                    <a:pt x="24" y="40"/>
                    <a:pt x="23" y="40"/>
                    <a:pt x="22" y="40"/>
                  </a:cubicBezTo>
                  <a:cubicBezTo>
                    <a:pt x="21" y="40"/>
                    <a:pt x="21" y="39"/>
                    <a:pt x="20" y="39"/>
                  </a:cubicBezTo>
                  <a:cubicBezTo>
                    <a:pt x="20" y="39"/>
                    <a:pt x="19" y="39"/>
                    <a:pt x="19" y="39"/>
                  </a:cubicBezTo>
                  <a:cubicBezTo>
                    <a:pt x="17" y="38"/>
                    <a:pt x="16" y="37"/>
                    <a:pt x="15" y="36"/>
                  </a:cubicBezTo>
                  <a:cubicBezTo>
                    <a:pt x="14" y="35"/>
                    <a:pt x="13" y="34"/>
                    <a:pt x="12" y="33"/>
                  </a:cubicBezTo>
                  <a:cubicBezTo>
                    <a:pt x="11" y="33"/>
                    <a:pt x="11" y="32"/>
                    <a:pt x="10" y="31"/>
                  </a:cubicBezTo>
                  <a:cubicBezTo>
                    <a:pt x="9" y="31"/>
                    <a:pt x="9" y="30"/>
                    <a:pt x="9" y="29"/>
                  </a:cubicBezTo>
                  <a:cubicBezTo>
                    <a:pt x="8" y="28"/>
                    <a:pt x="7" y="27"/>
                    <a:pt x="6" y="25"/>
                  </a:cubicBezTo>
                  <a:cubicBezTo>
                    <a:pt x="5" y="24"/>
                    <a:pt x="5" y="22"/>
                    <a:pt x="4" y="21"/>
                  </a:cubicBezTo>
                  <a:cubicBezTo>
                    <a:pt x="3" y="19"/>
                    <a:pt x="3" y="18"/>
                    <a:pt x="3" y="16"/>
                  </a:cubicBezTo>
                  <a:cubicBezTo>
                    <a:pt x="2" y="13"/>
                    <a:pt x="1" y="10"/>
                    <a:pt x="1" y="8"/>
                  </a:cubicBezTo>
                  <a:cubicBezTo>
                    <a:pt x="1" y="6"/>
                    <a:pt x="0" y="4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1" y="1"/>
                    <a:pt x="1" y="1"/>
                    <a:pt x="2" y="2"/>
                  </a:cubicBezTo>
                  <a:cubicBezTo>
                    <a:pt x="3" y="3"/>
                    <a:pt x="4" y="5"/>
                    <a:pt x="5" y="7"/>
                  </a:cubicBezTo>
                  <a:cubicBezTo>
                    <a:pt x="6" y="9"/>
                    <a:pt x="7" y="11"/>
                    <a:pt x="9" y="14"/>
                  </a:cubicBezTo>
                  <a:cubicBezTo>
                    <a:pt x="9" y="15"/>
                    <a:pt x="10" y="17"/>
                    <a:pt x="10" y="18"/>
                  </a:cubicBezTo>
                  <a:cubicBezTo>
                    <a:pt x="11" y="19"/>
                    <a:pt x="12" y="21"/>
                    <a:pt x="12" y="22"/>
                  </a:cubicBezTo>
                  <a:cubicBezTo>
                    <a:pt x="13" y="23"/>
                    <a:pt x="14" y="25"/>
                    <a:pt x="14" y="26"/>
                  </a:cubicBezTo>
                  <a:cubicBezTo>
                    <a:pt x="15" y="27"/>
                    <a:pt x="16" y="28"/>
                    <a:pt x="17" y="29"/>
                  </a:cubicBezTo>
                  <a:cubicBezTo>
                    <a:pt x="17" y="30"/>
                    <a:pt x="18" y="31"/>
                    <a:pt x="19" y="32"/>
                  </a:cubicBezTo>
                  <a:cubicBezTo>
                    <a:pt x="20" y="33"/>
                    <a:pt x="20" y="34"/>
                    <a:pt x="21" y="35"/>
                  </a:cubicBezTo>
                  <a:cubicBezTo>
                    <a:pt x="21" y="36"/>
                    <a:pt x="22" y="36"/>
                    <a:pt x="22" y="36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9"/>
                    <a:pt x="25" y="39"/>
                    <a:pt x="25" y="39"/>
                  </a:cubicBezTo>
                  <a:cubicBezTo>
                    <a:pt x="26" y="39"/>
                    <a:pt x="26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1075"/>
            <p:cNvSpPr/>
            <p:nvPr/>
          </p:nvSpPr>
          <p:spPr bwMode="auto">
            <a:xfrm>
              <a:off x="2103439" y="-3630613"/>
              <a:ext cx="157163" cy="109538"/>
            </a:xfrm>
            <a:custGeom>
              <a:avLst/>
              <a:gdLst>
                <a:gd name="T0" fmla="*/ 0 w 37"/>
                <a:gd name="T1" fmla="*/ 26 h 26"/>
                <a:gd name="T2" fmla="*/ 0 w 37"/>
                <a:gd name="T3" fmla="*/ 25 h 26"/>
                <a:gd name="T4" fmla="*/ 1 w 37"/>
                <a:gd name="T5" fmla="*/ 24 h 26"/>
                <a:gd name="T6" fmla="*/ 5 w 37"/>
                <a:gd name="T7" fmla="*/ 20 h 26"/>
                <a:gd name="T8" fmla="*/ 10 w 37"/>
                <a:gd name="T9" fmla="*/ 15 h 26"/>
                <a:gd name="T10" fmla="*/ 17 w 37"/>
                <a:gd name="T11" fmla="*/ 11 h 26"/>
                <a:gd name="T12" fmla="*/ 24 w 37"/>
                <a:gd name="T13" fmla="*/ 7 h 26"/>
                <a:gd name="T14" fmla="*/ 27 w 37"/>
                <a:gd name="T15" fmla="*/ 5 h 26"/>
                <a:gd name="T16" fmla="*/ 30 w 37"/>
                <a:gd name="T17" fmla="*/ 3 h 26"/>
                <a:gd name="T18" fmla="*/ 33 w 37"/>
                <a:gd name="T19" fmla="*/ 2 h 26"/>
                <a:gd name="T20" fmla="*/ 35 w 37"/>
                <a:gd name="T21" fmla="*/ 1 h 26"/>
                <a:gd name="T22" fmla="*/ 36 w 37"/>
                <a:gd name="T23" fmla="*/ 1 h 26"/>
                <a:gd name="T24" fmla="*/ 37 w 37"/>
                <a:gd name="T25" fmla="*/ 0 h 26"/>
                <a:gd name="T26" fmla="*/ 37 w 37"/>
                <a:gd name="T27" fmla="*/ 1 h 26"/>
                <a:gd name="T28" fmla="*/ 36 w 37"/>
                <a:gd name="T29" fmla="*/ 3 h 26"/>
                <a:gd name="T30" fmla="*/ 35 w 37"/>
                <a:gd name="T31" fmla="*/ 5 h 26"/>
                <a:gd name="T32" fmla="*/ 34 w 37"/>
                <a:gd name="T33" fmla="*/ 7 h 26"/>
                <a:gd name="T34" fmla="*/ 31 w 37"/>
                <a:gd name="T35" fmla="*/ 10 h 26"/>
                <a:gd name="T36" fmla="*/ 29 w 37"/>
                <a:gd name="T37" fmla="*/ 13 h 26"/>
                <a:gd name="T38" fmla="*/ 22 w 37"/>
                <a:gd name="T39" fmla="*/ 18 h 26"/>
                <a:gd name="T40" fmla="*/ 14 w 37"/>
                <a:gd name="T41" fmla="*/ 22 h 26"/>
                <a:gd name="T42" fmla="*/ 7 w 37"/>
                <a:gd name="T43" fmla="*/ 24 h 26"/>
                <a:gd name="T44" fmla="*/ 2 w 37"/>
                <a:gd name="T45" fmla="*/ 26 h 26"/>
                <a:gd name="T46" fmla="*/ 1 w 37"/>
                <a:gd name="T47" fmla="*/ 26 h 26"/>
                <a:gd name="T48" fmla="*/ 0 w 37"/>
                <a:gd name="T4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26">
                  <a:moveTo>
                    <a:pt x="0" y="26"/>
                  </a:moveTo>
                  <a:cubicBezTo>
                    <a:pt x="0" y="26"/>
                    <a:pt x="0" y="26"/>
                    <a:pt x="0" y="25"/>
                  </a:cubicBezTo>
                  <a:cubicBezTo>
                    <a:pt x="1" y="25"/>
                    <a:pt x="1" y="25"/>
                    <a:pt x="1" y="24"/>
                  </a:cubicBezTo>
                  <a:cubicBezTo>
                    <a:pt x="2" y="23"/>
                    <a:pt x="3" y="22"/>
                    <a:pt x="5" y="20"/>
                  </a:cubicBezTo>
                  <a:cubicBezTo>
                    <a:pt x="6" y="18"/>
                    <a:pt x="8" y="17"/>
                    <a:pt x="10" y="15"/>
                  </a:cubicBezTo>
                  <a:cubicBezTo>
                    <a:pt x="12" y="14"/>
                    <a:pt x="15" y="12"/>
                    <a:pt x="17" y="11"/>
                  </a:cubicBezTo>
                  <a:cubicBezTo>
                    <a:pt x="19" y="9"/>
                    <a:pt x="22" y="8"/>
                    <a:pt x="24" y="7"/>
                  </a:cubicBezTo>
                  <a:cubicBezTo>
                    <a:pt x="25" y="6"/>
                    <a:pt x="26" y="5"/>
                    <a:pt x="27" y="5"/>
                  </a:cubicBezTo>
                  <a:cubicBezTo>
                    <a:pt x="28" y="4"/>
                    <a:pt x="29" y="4"/>
                    <a:pt x="30" y="3"/>
                  </a:cubicBezTo>
                  <a:cubicBezTo>
                    <a:pt x="31" y="3"/>
                    <a:pt x="32" y="3"/>
                    <a:pt x="33" y="2"/>
                  </a:cubicBezTo>
                  <a:cubicBezTo>
                    <a:pt x="34" y="2"/>
                    <a:pt x="34" y="2"/>
                    <a:pt x="35" y="1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1"/>
                    <a:pt x="37" y="0"/>
                    <a:pt x="37" y="0"/>
                  </a:cubicBezTo>
                  <a:cubicBezTo>
                    <a:pt x="37" y="0"/>
                    <a:pt x="37" y="1"/>
                    <a:pt x="37" y="1"/>
                  </a:cubicBezTo>
                  <a:cubicBezTo>
                    <a:pt x="37" y="1"/>
                    <a:pt x="36" y="2"/>
                    <a:pt x="36" y="3"/>
                  </a:cubicBezTo>
                  <a:cubicBezTo>
                    <a:pt x="36" y="3"/>
                    <a:pt x="36" y="4"/>
                    <a:pt x="35" y="5"/>
                  </a:cubicBezTo>
                  <a:cubicBezTo>
                    <a:pt x="35" y="5"/>
                    <a:pt x="34" y="6"/>
                    <a:pt x="34" y="7"/>
                  </a:cubicBezTo>
                  <a:cubicBezTo>
                    <a:pt x="33" y="8"/>
                    <a:pt x="32" y="9"/>
                    <a:pt x="31" y="10"/>
                  </a:cubicBezTo>
                  <a:cubicBezTo>
                    <a:pt x="30" y="11"/>
                    <a:pt x="30" y="12"/>
                    <a:pt x="29" y="13"/>
                  </a:cubicBezTo>
                  <a:cubicBezTo>
                    <a:pt x="27" y="15"/>
                    <a:pt x="24" y="17"/>
                    <a:pt x="22" y="18"/>
                  </a:cubicBezTo>
                  <a:cubicBezTo>
                    <a:pt x="19" y="20"/>
                    <a:pt x="17" y="21"/>
                    <a:pt x="14" y="22"/>
                  </a:cubicBezTo>
                  <a:cubicBezTo>
                    <a:pt x="12" y="23"/>
                    <a:pt x="9" y="24"/>
                    <a:pt x="7" y="24"/>
                  </a:cubicBezTo>
                  <a:cubicBezTo>
                    <a:pt x="5" y="25"/>
                    <a:pt x="3" y="25"/>
                    <a:pt x="2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6"/>
                    <a:pt x="0" y="26"/>
                    <a:pt x="0" y="2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1076"/>
            <p:cNvSpPr/>
            <p:nvPr/>
          </p:nvSpPr>
          <p:spPr bwMode="auto">
            <a:xfrm>
              <a:off x="2359026" y="-3600450"/>
              <a:ext cx="46038" cy="203200"/>
            </a:xfrm>
            <a:custGeom>
              <a:avLst/>
              <a:gdLst>
                <a:gd name="T0" fmla="*/ 2 w 11"/>
                <a:gd name="T1" fmla="*/ 0 h 48"/>
                <a:gd name="T2" fmla="*/ 3 w 11"/>
                <a:gd name="T3" fmla="*/ 1 h 48"/>
                <a:gd name="T4" fmla="*/ 4 w 11"/>
                <a:gd name="T5" fmla="*/ 2 h 48"/>
                <a:gd name="T6" fmla="*/ 7 w 11"/>
                <a:gd name="T7" fmla="*/ 7 h 48"/>
                <a:gd name="T8" fmla="*/ 8 w 11"/>
                <a:gd name="T9" fmla="*/ 11 h 48"/>
                <a:gd name="T10" fmla="*/ 10 w 11"/>
                <a:gd name="T11" fmla="*/ 15 h 48"/>
                <a:gd name="T12" fmla="*/ 11 w 11"/>
                <a:gd name="T13" fmla="*/ 24 h 48"/>
                <a:gd name="T14" fmla="*/ 11 w 11"/>
                <a:gd name="T15" fmla="*/ 33 h 48"/>
                <a:gd name="T16" fmla="*/ 11 w 11"/>
                <a:gd name="T17" fmla="*/ 37 h 48"/>
                <a:gd name="T18" fmla="*/ 10 w 11"/>
                <a:gd name="T19" fmla="*/ 41 h 48"/>
                <a:gd name="T20" fmla="*/ 8 w 11"/>
                <a:gd name="T21" fmla="*/ 46 h 48"/>
                <a:gd name="T22" fmla="*/ 7 w 11"/>
                <a:gd name="T23" fmla="*/ 48 h 48"/>
                <a:gd name="T24" fmla="*/ 7 w 11"/>
                <a:gd name="T25" fmla="*/ 48 h 48"/>
                <a:gd name="T26" fmla="*/ 6 w 11"/>
                <a:gd name="T27" fmla="*/ 48 h 48"/>
                <a:gd name="T28" fmla="*/ 6 w 11"/>
                <a:gd name="T29" fmla="*/ 46 h 48"/>
                <a:gd name="T30" fmla="*/ 4 w 11"/>
                <a:gd name="T31" fmla="*/ 41 h 48"/>
                <a:gd name="T32" fmla="*/ 2 w 11"/>
                <a:gd name="T33" fmla="*/ 33 h 48"/>
                <a:gd name="T34" fmla="*/ 0 w 11"/>
                <a:gd name="T35" fmla="*/ 25 h 48"/>
                <a:gd name="T36" fmla="*/ 0 w 11"/>
                <a:gd name="T37" fmla="*/ 16 h 48"/>
                <a:gd name="T38" fmla="*/ 1 w 11"/>
                <a:gd name="T39" fmla="*/ 8 h 48"/>
                <a:gd name="T40" fmla="*/ 2 w 11"/>
                <a:gd name="T41" fmla="*/ 3 h 48"/>
                <a:gd name="T42" fmla="*/ 2 w 11"/>
                <a:gd name="T43" fmla="*/ 1 h 48"/>
                <a:gd name="T44" fmla="*/ 2 w 11"/>
                <a:gd name="T4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" h="48">
                  <a:moveTo>
                    <a:pt x="2" y="0"/>
                  </a:moveTo>
                  <a:cubicBezTo>
                    <a:pt x="2" y="0"/>
                    <a:pt x="2" y="1"/>
                    <a:pt x="3" y="1"/>
                  </a:cubicBezTo>
                  <a:cubicBezTo>
                    <a:pt x="3" y="1"/>
                    <a:pt x="3" y="2"/>
                    <a:pt x="4" y="2"/>
                  </a:cubicBezTo>
                  <a:cubicBezTo>
                    <a:pt x="5" y="3"/>
                    <a:pt x="6" y="5"/>
                    <a:pt x="7" y="7"/>
                  </a:cubicBezTo>
                  <a:cubicBezTo>
                    <a:pt x="7" y="8"/>
                    <a:pt x="8" y="10"/>
                    <a:pt x="8" y="11"/>
                  </a:cubicBezTo>
                  <a:cubicBezTo>
                    <a:pt x="9" y="12"/>
                    <a:pt x="9" y="13"/>
                    <a:pt x="10" y="15"/>
                  </a:cubicBezTo>
                  <a:cubicBezTo>
                    <a:pt x="10" y="18"/>
                    <a:pt x="11" y="21"/>
                    <a:pt x="11" y="24"/>
                  </a:cubicBezTo>
                  <a:cubicBezTo>
                    <a:pt x="11" y="27"/>
                    <a:pt x="11" y="30"/>
                    <a:pt x="11" y="33"/>
                  </a:cubicBezTo>
                  <a:cubicBezTo>
                    <a:pt x="11" y="34"/>
                    <a:pt x="11" y="36"/>
                    <a:pt x="11" y="37"/>
                  </a:cubicBezTo>
                  <a:cubicBezTo>
                    <a:pt x="10" y="38"/>
                    <a:pt x="10" y="40"/>
                    <a:pt x="10" y="41"/>
                  </a:cubicBezTo>
                  <a:cubicBezTo>
                    <a:pt x="9" y="43"/>
                    <a:pt x="8" y="45"/>
                    <a:pt x="8" y="46"/>
                  </a:cubicBezTo>
                  <a:cubicBezTo>
                    <a:pt x="7" y="47"/>
                    <a:pt x="7" y="47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6" y="48"/>
                  </a:cubicBezTo>
                  <a:cubicBezTo>
                    <a:pt x="6" y="47"/>
                    <a:pt x="6" y="47"/>
                    <a:pt x="6" y="46"/>
                  </a:cubicBezTo>
                  <a:cubicBezTo>
                    <a:pt x="5" y="45"/>
                    <a:pt x="4" y="43"/>
                    <a:pt x="4" y="41"/>
                  </a:cubicBezTo>
                  <a:cubicBezTo>
                    <a:pt x="3" y="39"/>
                    <a:pt x="2" y="36"/>
                    <a:pt x="2" y="33"/>
                  </a:cubicBezTo>
                  <a:cubicBezTo>
                    <a:pt x="1" y="31"/>
                    <a:pt x="1" y="28"/>
                    <a:pt x="0" y="25"/>
                  </a:cubicBezTo>
                  <a:cubicBezTo>
                    <a:pt x="0" y="22"/>
                    <a:pt x="0" y="19"/>
                    <a:pt x="0" y="16"/>
                  </a:cubicBezTo>
                  <a:cubicBezTo>
                    <a:pt x="0" y="13"/>
                    <a:pt x="0" y="11"/>
                    <a:pt x="1" y="8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2" y="2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1077"/>
            <p:cNvSpPr/>
            <p:nvPr/>
          </p:nvSpPr>
          <p:spPr bwMode="auto">
            <a:xfrm>
              <a:off x="2024064" y="-3787775"/>
              <a:ext cx="203200" cy="73025"/>
            </a:xfrm>
            <a:custGeom>
              <a:avLst/>
              <a:gdLst>
                <a:gd name="T0" fmla="*/ 0 w 48"/>
                <a:gd name="T1" fmla="*/ 4 h 17"/>
                <a:gd name="T2" fmla="*/ 1 w 48"/>
                <a:gd name="T3" fmla="*/ 4 h 17"/>
                <a:gd name="T4" fmla="*/ 2 w 48"/>
                <a:gd name="T5" fmla="*/ 3 h 17"/>
                <a:gd name="T6" fmla="*/ 5 w 48"/>
                <a:gd name="T7" fmla="*/ 2 h 17"/>
                <a:gd name="T8" fmla="*/ 6 w 48"/>
                <a:gd name="T9" fmla="*/ 1 h 17"/>
                <a:gd name="T10" fmla="*/ 8 w 48"/>
                <a:gd name="T11" fmla="*/ 0 h 17"/>
                <a:gd name="T12" fmla="*/ 12 w 48"/>
                <a:gd name="T13" fmla="*/ 0 h 17"/>
                <a:gd name="T14" fmla="*/ 17 w 48"/>
                <a:gd name="T15" fmla="*/ 0 h 17"/>
                <a:gd name="T16" fmla="*/ 19 w 48"/>
                <a:gd name="T17" fmla="*/ 0 h 17"/>
                <a:gd name="T18" fmla="*/ 22 w 48"/>
                <a:gd name="T19" fmla="*/ 0 h 17"/>
                <a:gd name="T20" fmla="*/ 27 w 48"/>
                <a:gd name="T21" fmla="*/ 2 h 17"/>
                <a:gd name="T22" fmla="*/ 31 w 48"/>
                <a:gd name="T23" fmla="*/ 4 h 17"/>
                <a:gd name="T24" fmla="*/ 33 w 48"/>
                <a:gd name="T25" fmla="*/ 5 h 17"/>
                <a:gd name="T26" fmla="*/ 35 w 48"/>
                <a:gd name="T27" fmla="*/ 6 h 17"/>
                <a:gd name="T28" fmla="*/ 39 w 48"/>
                <a:gd name="T29" fmla="*/ 8 h 17"/>
                <a:gd name="T30" fmla="*/ 42 w 48"/>
                <a:gd name="T31" fmla="*/ 11 h 17"/>
                <a:gd name="T32" fmla="*/ 47 w 48"/>
                <a:gd name="T33" fmla="*/ 15 h 17"/>
                <a:gd name="T34" fmla="*/ 48 w 48"/>
                <a:gd name="T35" fmla="*/ 16 h 17"/>
                <a:gd name="T36" fmla="*/ 48 w 48"/>
                <a:gd name="T37" fmla="*/ 17 h 17"/>
                <a:gd name="T38" fmla="*/ 48 w 48"/>
                <a:gd name="T39" fmla="*/ 17 h 17"/>
                <a:gd name="T40" fmla="*/ 46 w 48"/>
                <a:gd name="T41" fmla="*/ 17 h 17"/>
                <a:gd name="T42" fmla="*/ 40 w 48"/>
                <a:gd name="T43" fmla="*/ 15 h 17"/>
                <a:gd name="T44" fmla="*/ 32 w 48"/>
                <a:gd name="T45" fmla="*/ 13 h 17"/>
                <a:gd name="T46" fmla="*/ 28 w 48"/>
                <a:gd name="T47" fmla="*/ 12 h 17"/>
                <a:gd name="T48" fmla="*/ 24 w 48"/>
                <a:gd name="T49" fmla="*/ 10 h 17"/>
                <a:gd name="T50" fmla="*/ 20 w 48"/>
                <a:gd name="T51" fmla="*/ 9 h 17"/>
                <a:gd name="T52" fmla="*/ 15 w 48"/>
                <a:gd name="T53" fmla="*/ 8 h 17"/>
                <a:gd name="T54" fmla="*/ 8 w 48"/>
                <a:gd name="T55" fmla="*/ 6 h 17"/>
                <a:gd name="T56" fmla="*/ 5 w 48"/>
                <a:gd name="T57" fmla="*/ 5 h 17"/>
                <a:gd name="T58" fmla="*/ 2 w 48"/>
                <a:gd name="T59" fmla="*/ 4 h 17"/>
                <a:gd name="T60" fmla="*/ 1 w 48"/>
                <a:gd name="T61" fmla="*/ 4 h 17"/>
                <a:gd name="T62" fmla="*/ 0 w 48"/>
                <a:gd name="T63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17">
                  <a:moveTo>
                    <a:pt x="0" y="4"/>
                  </a:moveTo>
                  <a:cubicBezTo>
                    <a:pt x="0" y="4"/>
                    <a:pt x="0" y="4"/>
                    <a:pt x="1" y="4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3" y="2"/>
                    <a:pt x="4" y="2"/>
                    <a:pt x="5" y="2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7" y="1"/>
                    <a:pt x="7" y="1"/>
                    <a:pt x="8" y="0"/>
                  </a:cubicBezTo>
                  <a:cubicBezTo>
                    <a:pt x="9" y="0"/>
                    <a:pt x="11" y="0"/>
                    <a:pt x="12" y="0"/>
                  </a:cubicBezTo>
                  <a:cubicBezTo>
                    <a:pt x="14" y="0"/>
                    <a:pt x="15" y="0"/>
                    <a:pt x="17" y="0"/>
                  </a:cubicBezTo>
                  <a:cubicBezTo>
                    <a:pt x="18" y="0"/>
                    <a:pt x="18" y="0"/>
                    <a:pt x="19" y="0"/>
                  </a:cubicBezTo>
                  <a:cubicBezTo>
                    <a:pt x="20" y="0"/>
                    <a:pt x="21" y="0"/>
                    <a:pt x="22" y="0"/>
                  </a:cubicBezTo>
                  <a:cubicBezTo>
                    <a:pt x="23" y="1"/>
                    <a:pt x="25" y="1"/>
                    <a:pt x="27" y="2"/>
                  </a:cubicBezTo>
                  <a:cubicBezTo>
                    <a:pt x="28" y="2"/>
                    <a:pt x="30" y="3"/>
                    <a:pt x="31" y="4"/>
                  </a:cubicBezTo>
                  <a:cubicBezTo>
                    <a:pt x="32" y="4"/>
                    <a:pt x="33" y="4"/>
                    <a:pt x="33" y="5"/>
                  </a:cubicBezTo>
                  <a:cubicBezTo>
                    <a:pt x="34" y="5"/>
                    <a:pt x="35" y="5"/>
                    <a:pt x="35" y="6"/>
                  </a:cubicBezTo>
                  <a:cubicBezTo>
                    <a:pt x="37" y="7"/>
                    <a:pt x="38" y="7"/>
                    <a:pt x="39" y="8"/>
                  </a:cubicBezTo>
                  <a:cubicBezTo>
                    <a:pt x="40" y="9"/>
                    <a:pt x="41" y="10"/>
                    <a:pt x="42" y="11"/>
                  </a:cubicBezTo>
                  <a:cubicBezTo>
                    <a:pt x="44" y="12"/>
                    <a:pt x="46" y="14"/>
                    <a:pt x="47" y="15"/>
                  </a:cubicBezTo>
                  <a:cubicBezTo>
                    <a:pt x="47" y="15"/>
                    <a:pt x="48" y="16"/>
                    <a:pt x="48" y="16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7" y="17"/>
                    <a:pt x="47" y="17"/>
                    <a:pt x="46" y="17"/>
                  </a:cubicBezTo>
                  <a:cubicBezTo>
                    <a:pt x="44" y="16"/>
                    <a:pt x="42" y="16"/>
                    <a:pt x="40" y="15"/>
                  </a:cubicBezTo>
                  <a:cubicBezTo>
                    <a:pt x="38" y="15"/>
                    <a:pt x="35" y="14"/>
                    <a:pt x="32" y="13"/>
                  </a:cubicBezTo>
                  <a:cubicBezTo>
                    <a:pt x="31" y="13"/>
                    <a:pt x="29" y="12"/>
                    <a:pt x="28" y="12"/>
                  </a:cubicBezTo>
                  <a:cubicBezTo>
                    <a:pt x="27" y="11"/>
                    <a:pt x="25" y="11"/>
                    <a:pt x="24" y="10"/>
                  </a:cubicBezTo>
                  <a:cubicBezTo>
                    <a:pt x="22" y="10"/>
                    <a:pt x="21" y="9"/>
                    <a:pt x="20" y="9"/>
                  </a:cubicBezTo>
                  <a:cubicBezTo>
                    <a:pt x="18" y="8"/>
                    <a:pt x="17" y="8"/>
                    <a:pt x="15" y="8"/>
                  </a:cubicBezTo>
                  <a:cubicBezTo>
                    <a:pt x="13" y="7"/>
                    <a:pt x="10" y="6"/>
                    <a:pt x="8" y="6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1078"/>
            <p:cNvSpPr/>
            <p:nvPr/>
          </p:nvSpPr>
          <p:spPr bwMode="auto">
            <a:xfrm>
              <a:off x="2430464" y="-3617913"/>
              <a:ext cx="106363" cy="114300"/>
            </a:xfrm>
            <a:custGeom>
              <a:avLst/>
              <a:gdLst>
                <a:gd name="T0" fmla="*/ 0 w 25"/>
                <a:gd name="T1" fmla="*/ 0 h 27"/>
                <a:gd name="T2" fmla="*/ 0 w 25"/>
                <a:gd name="T3" fmla="*/ 0 h 27"/>
                <a:gd name="T4" fmla="*/ 1 w 25"/>
                <a:gd name="T5" fmla="*/ 0 h 27"/>
                <a:gd name="T6" fmla="*/ 5 w 25"/>
                <a:gd name="T7" fmla="*/ 3 h 27"/>
                <a:gd name="T8" fmla="*/ 7 w 25"/>
                <a:gd name="T9" fmla="*/ 5 h 27"/>
                <a:gd name="T10" fmla="*/ 7 w 25"/>
                <a:gd name="T11" fmla="*/ 6 h 27"/>
                <a:gd name="T12" fmla="*/ 8 w 25"/>
                <a:gd name="T13" fmla="*/ 7 h 27"/>
                <a:gd name="T14" fmla="*/ 8 w 25"/>
                <a:gd name="T15" fmla="*/ 8 h 27"/>
                <a:gd name="T16" fmla="*/ 11 w 25"/>
                <a:gd name="T17" fmla="*/ 15 h 27"/>
                <a:gd name="T18" fmla="*/ 12 w 25"/>
                <a:gd name="T19" fmla="*/ 16 h 27"/>
                <a:gd name="T20" fmla="*/ 13 w 25"/>
                <a:gd name="T21" fmla="*/ 17 h 27"/>
                <a:gd name="T22" fmla="*/ 15 w 25"/>
                <a:gd name="T23" fmla="*/ 20 h 27"/>
                <a:gd name="T24" fmla="*/ 18 w 25"/>
                <a:gd name="T25" fmla="*/ 22 h 27"/>
                <a:gd name="T26" fmla="*/ 20 w 25"/>
                <a:gd name="T27" fmla="*/ 24 h 27"/>
                <a:gd name="T28" fmla="*/ 22 w 25"/>
                <a:gd name="T29" fmla="*/ 25 h 27"/>
                <a:gd name="T30" fmla="*/ 24 w 25"/>
                <a:gd name="T31" fmla="*/ 26 h 27"/>
                <a:gd name="T32" fmla="*/ 25 w 25"/>
                <a:gd name="T33" fmla="*/ 26 h 27"/>
                <a:gd name="T34" fmla="*/ 25 w 25"/>
                <a:gd name="T35" fmla="*/ 27 h 27"/>
                <a:gd name="T36" fmla="*/ 25 w 25"/>
                <a:gd name="T37" fmla="*/ 27 h 27"/>
                <a:gd name="T38" fmla="*/ 23 w 25"/>
                <a:gd name="T39" fmla="*/ 26 h 27"/>
                <a:gd name="T40" fmla="*/ 22 w 25"/>
                <a:gd name="T41" fmla="*/ 26 h 27"/>
                <a:gd name="T42" fmla="*/ 20 w 25"/>
                <a:gd name="T43" fmla="*/ 26 h 27"/>
                <a:gd name="T44" fmla="*/ 19 w 25"/>
                <a:gd name="T45" fmla="*/ 25 h 27"/>
                <a:gd name="T46" fmla="*/ 16 w 25"/>
                <a:gd name="T47" fmla="*/ 24 h 27"/>
                <a:gd name="T48" fmla="*/ 14 w 25"/>
                <a:gd name="T49" fmla="*/ 22 h 27"/>
                <a:gd name="T50" fmla="*/ 11 w 25"/>
                <a:gd name="T51" fmla="*/ 19 h 27"/>
                <a:gd name="T52" fmla="*/ 10 w 25"/>
                <a:gd name="T53" fmla="*/ 18 h 27"/>
                <a:gd name="T54" fmla="*/ 9 w 25"/>
                <a:gd name="T55" fmla="*/ 16 h 27"/>
                <a:gd name="T56" fmla="*/ 6 w 25"/>
                <a:gd name="T57" fmla="*/ 9 h 27"/>
                <a:gd name="T58" fmla="*/ 6 w 25"/>
                <a:gd name="T59" fmla="*/ 8 h 27"/>
                <a:gd name="T60" fmla="*/ 5 w 25"/>
                <a:gd name="T61" fmla="*/ 7 h 27"/>
                <a:gd name="T62" fmla="*/ 5 w 25"/>
                <a:gd name="T63" fmla="*/ 6 h 27"/>
                <a:gd name="T64" fmla="*/ 4 w 25"/>
                <a:gd name="T65" fmla="*/ 4 h 27"/>
                <a:gd name="T66" fmla="*/ 1 w 25"/>
                <a:gd name="T67" fmla="*/ 1 h 27"/>
                <a:gd name="T68" fmla="*/ 0 w 25"/>
                <a:gd name="T69" fmla="*/ 0 h 27"/>
                <a:gd name="T70" fmla="*/ 0 w 25"/>
                <a:gd name="T7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" h="2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1"/>
                    <a:pt x="4" y="2"/>
                    <a:pt x="5" y="3"/>
                  </a:cubicBezTo>
                  <a:cubicBezTo>
                    <a:pt x="5" y="4"/>
                    <a:pt x="6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7"/>
                    <a:pt x="8" y="7"/>
                  </a:cubicBezTo>
                  <a:cubicBezTo>
                    <a:pt x="8" y="7"/>
                    <a:pt x="8" y="8"/>
                    <a:pt x="8" y="8"/>
                  </a:cubicBezTo>
                  <a:cubicBezTo>
                    <a:pt x="9" y="10"/>
                    <a:pt x="10" y="13"/>
                    <a:pt x="11" y="15"/>
                  </a:cubicBezTo>
                  <a:cubicBezTo>
                    <a:pt x="12" y="15"/>
                    <a:pt x="12" y="16"/>
                    <a:pt x="12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4" y="18"/>
                    <a:pt x="15" y="19"/>
                    <a:pt x="15" y="20"/>
                  </a:cubicBezTo>
                  <a:cubicBezTo>
                    <a:pt x="16" y="21"/>
                    <a:pt x="17" y="21"/>
                    <a:pt x="18" y="22"/>
                  </a:cubicBezTo>
                  <a:cubicBezTo>
                    <a:pt x="18" y="23"/>
                    <a:pt x="19" y="23"/>
                    <a:pt x="20" y="24"/>
                  </a:cubicBezTo>
                  <a:cubicBezTo>
                    <a:pt x="21" y="24"/>
                    <a:pt x="21" y="25"/>
                    <a:pt x="22" y="25"/>
                  </a:cubicBezTo>
                  <a:cubicBezTo>
                    <a:pt x="23" y="25"/>
                    <a:pt x="23" y="26"/>
                    <a:pt x="24" y="26"/>
                  </a:cubicBezTo>
                  <a:cubicBezTo>
                    <a:pt x="24" y="26"/>
                    <a:pt x="24" y="26"/>
                    <a:pt x="25" y="26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4" y="27"/>
                    <a:pt x="24" y="27"/>
                    <a:pt x="23" y="26"/>
                  </a:cubicBezTo>
                  <a:cubicBezTo>
                    <a:pt x="23" y="26"/>
                    <a:pt x="22" y="26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5"/>
                    <a:pt x="20" y="25"/>
                    <a:pt x="19" y="25"/>
                  </a:cubicBezTo>
                  <a:cubicBezTo>
                    <a:pt x="18" y="25"/>
                    <a:pt x="17" y="24"/>
                    <a:pt x="16" y="24"/>
                  </a:cubicBezTo>
                  <a:cubicBezTo>
                    <a:pt x="16" y="23"/>
                    <a:pt x="15" y="22"/>
                    <a:pt x="14" y="22"/>
                  </a:cubicBezTo>
                  <a:cubicBezTo>
                    <a:pt x="13" y="21"/>
                    <a:pt x="12" y="20"/>
                    <a:pt x="11" y="19"/>
                  </a:cubicBezTo>
                  <a:cubicBezTo>
                    <a:pt x="11" y="19"/>
                    <a:pt x="10" y="18"/>
                    <a:pt x="10" y="18"/>
                  </a:cubicBezTo>
                  <a:cubicBezTo>
                    <a:pt x="10" y="17"/>
                    <a:pt x="9" y="17"/>
                    <a:pt x="9" y="16"/>
                  </a:cubicBezTo>
                  <a:cubicBezTo>
                    <a:pt x="8" y="14"/>
                    <a:pt x="7" y="11"/>
                    <a:pt x="6" y="9"/>
                  </a:cubicBezTo>
                  <a:cubicBezTo>
                    <a:pt x="6" y="9"/>
                    <a:pt x="6" y="8"/>
                    <a:pt x="6" y="8"/>
                  </a:cubicBezTo>
                  <a:cubicBezTo>
                    <a:pt x="5" y="8"/>
                    <a:pt x="5" y="7"/>
                    <a:pt x="5" y="7"/>
                  </a:cubicBezTo>
                  <a:cubicBezTo>
                    <a:pt x="5" y="7"/>
                    <a:pt x="5" y="7"/>
                    <a:pt x="5" y="6"/>
                  </a:cubicBezTo>
                  <a:cubicBezTo>
                    <a:pt x="5" y="6"/>
                    <a:pt x="4" y="5"/>
                    <a:pt x="4" y="4"/>
                  </a:cubicBezTo>
                  <a:cubicBezTo>
                    <a:pt x="3" y="3"/>
                    <a:pt x="2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1079"/>
            <p:cNvSpPr/>
            <p:nvPr/>
          </p:nvSpPr>
          <p:spPr bwMode="auto">
            <a:xfrm>
              <a:off x="2481264" y="-3783013"/>
              <a:ext cx="114300" cy="50800"/>
            </a:xfrm>
            <a:custGeom>
              <a:avLst/>
              <a:gdLst>
                <a:gd name="T0" fmla="*/ 0 w 27"/>
                <a:gd name="T1" fmla="*/ 12 h 12"/>
                <a:gd name="T2" fmla="*/ 1 w 27"/>
                <a:gd name="T3" fmla="*/ 11 h 12"/>
                <a:gd name="T4" fmla="*/ 4 w 27"/>
                <a:gd name="T5" fmla="*/ 9 h 12"/>
                <a:gd name="T6" fmla="*/ 6 w 27"/>
                <a:gd name="T7" fmla="*/ 8 h 12"/>
                <a:gd name="T8" fmla="*/ 8 w 27"/>
                <a:gd name="T9" fmla="*/ 7 h 12"/>
                <a:gd name="T10" fmla="*/ 11 w 27"/>
                <a:gd name="T11" fmla="*/ 6 h 12"/>
                <a:gd name="T12" fmla="*/ 14 w 27"/>
                <a:gd name="T13" fmla="*/ 5 h 12"/>
                <a:gd name="T14" fmla="*/ 17 w 27"/>
                <a:gd name="T15" fmla="*/ 4 h 12"/>
                <a:gd name="T16" fmla="*/ 19 w 27"/>
                <a:gd name="T17" fmla="*/ 4 h 12"/>
                <a:gd name="T18" fmla="*/ 24 w 27"/>
                <a:gd name="T19" fmla="*/ 3 h 12"/>
                <a:gd name="T20" fmla="*/ 26 w 27"/>
                <a:gd name="T21" fmla="*/ 1 h 12"/>
                <a:gd name="T22" fmla="*/ 27 w 27"/>
                <a:gd name="T23" fmla="*/ 0 h 12"/>
                <a:gd name="T24" fmla="*/ 27 w 27"/>
                <a:gd name="T25" fmla="*/ 0 h 12"/>
                <a:gd name="T26" fmla="*/ 27 w 27"/>
                <a:gd name="T27" fmla="*/ 1 h 12"/>
                <a:gd name="T28" fmla="*/ 27 w 27"/>
                <a:gd name="T29" fmla="*/ 2 h 12"/>
                <a:gd name="T30" fmla="*/ 25 w 27"/>
                <a:gd name="T31" fmla="*/ 4 h 12"/>
                <a:gd name="T32" fmla="*/ 20 w 27"/>
                <a:gd name="T33" fmla="*/ 6 h 12"/>
                <a:gd name="T34" fmla="*/ 17 w 27"/>
                <a:gd name="T35" fmla="*/ 7 h 12"/>
                <a:gd name="T36" fmla="*/ 14 w 27"/>
                <a:gd name="T37" fmla="*/ 7 h 12"/>
                <a:gd name="T38" fmla="*/ 4 w 27"/>
                <a:gd name="T39" fmla="*/ 10 h 12"/>
                <a:gd name="T40" fmla="*/ 1 w 27"/>
                <a:gd name="T41" fmla="*/ 12 h 12"/>
                <a:gd name="T42" fmla="*/ 0 w 27"/>
                <a:gd name="T4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" h="12">
                  <a:moveTo>
                    <a:pt x="0" y="12"/>
                  </a:moveTo>
                  <a:cubicBezTo>
                    <a:pt x="0" y="12"/>
                    <a:pt x="0" y="12"/>
                    <a:pt x="1" y="11"/>
                  </a:cubicBezTo>
                  <a:cubicBezTo>
                    <a:pt x="1" y="11"/>
                    <a:pt x="2" y="10"/>
                    <a:pt x="4" y="9"/>
                  </a:cubicBezTo>
                  <a:cubicBezTo>
                    <a:pt x="4" y="9"/>
                    <a:pt x="5" y="8"/>
                    <a:pt x="6" y="8"/>
                  </a:cubicBezTo>
                  <a:cubicBezTo>
                    <a:pt x="6" y="7"/>
                    <a:pt x="7" y="7"/>
                    <a:pt x="8" y="7"/>
                  </a:cubicBezTo>
                  <a:cubicBezTo>
                    <a:pt x="9" y="6"/>
                    <a:pt x="10" y="6"/>
                    <a:pt x="11" y="6"/>
                  </a:cubicBezTo>
                  <a:cubicBezTo>
                    <a:pt x="12" y="5"/>
                    <a:pt x="13" y="5"/>
                    <a:pt x="14" y="5"/>
                  </a:cubicBezTo>
                  <a:cubicBezTo>
                    <a:pt x="15" y="5"/>
                    <a:pt x="16" y="4"/>
                    <a:pt x="17" y="4"/>
                  </a:cubicBezTo>
                  <a:cubicBezTo>
                    <a:pt x="17" y="4"/>
                    <a:pt x="18" y="4"/>
                    <a:pt x="19" y="4"/>
                  </a:cubicBezTo>
                  <a:cubicBezTo>
                    <a:pt x="21" y="4"/>
                    <a:pt x="23" y="4"/>
                    <a:pt x="24" y="3"/>
                  </a:cubicBezTo>
                  <a:cubicBezTo>
                    <a:pt x="25" y="3"/>
                    <a:pt x="26" y="2"/>
                    <a:pt x="26" y="1"/>
                  </a:cubicBezTo>
                  <a:cubicBezTo>
                    <a:pt x="27" y="1"/>
                    <a:pt x="27" y="1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1"/>
                  </a:cubicBezTo>
                  <a:cubicBezTo>
                    <a:pt x="27" y="1"/>
                    <a:pt x="27" y="1"/>
                    <a:pt x="27" y="2"/>
                  </a:cubicBezTo>
                  <a:cubicBezTo>
                    <a:pt x="27" y="2"/>
                    <a:pt x="26" y="3"/>
                    <a:pt x="25" y="4"/>
                  </a:cubicBezTo>
                  <a:cubicBezTo>
                    <a:pt x="23" y="5"/>
                    <a:pt x="21" y="6"/>
                    <a:pt x="20" y="6"/>
                  </a:cubicBezTo>
                  <a:cubicBezTo>
                    <a:pt x="19" y="6"/>
                    <a:pt x="18" y="7"/>
                    <a:pt x="17" y="7"/>
                  </a:cubicBezTo>
                  <a:cubicBezTo>
                    <a:pt x="16" y="7"/>
                    <a:pt x="15" y="7"/>
                    <a:pt x="14" y="7"/>
                  </a:cubicBezTo>
                  <a:cubicBezTo>
                    <a:pt x="11" y="8"/>
                    <a:pt x="7" y="9"/>
                    <a:pt x="4" y="10"/>
                  </a:cubicBezTo>
                  <a:cubicBezTo>
                    <a:pt x="3" y="11"/>
                    <a:pt x="2" y="11"/>
                    <a:pt x="1" y="12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1080"/>
            <p:cNvSpPr/>
            <p:nvPr/>
          </p:nvSpPr>
          <p:spPr bwMode="auto">
            <a:xfrm>
              <a:off x="2374901" y="-3952875"/>
              <a:ext cx="50800" cy="131763"/>
            </a:xfrm>
            <a:custGeom>
              <a:avLst/>
              <a:gdLst>
                <a:gd name="T0" fmla="*/ 1 w 12"/>
                <a:gd name="T1" fmla="*/ 31 h 31"/>
                <a:gd name="T2" fmla="*/ 1 w 12"/>
                <a:gd name="T3" fmla="*/ 31 h 31"/>
                <a:gd name="T4" fmla="*/ 0 w 12"/>
                <a:gd name="T5" fmla="*/ 30 h 31"/>
                <a:gd name="T6" fmla="*/ 0 w 12"/>
                <a:gd name="T7" fmla="*/ 28 h 31"/>
                <a:gd name="T8" fmla="*/ 0 w 12"/>
                <a:gd name="T9" fmla="*/ 27 h 31"/>
                <a:gd name="T10" fmla="*/ 0 w 12"/>
                <a:gd name="T11" fmla="*/ 26 h 31"/>
                <a:gd name="T12" fmla="*/ 1 w 12"/>
                <a:gd name="T13" fmla="*/ 23 h 31"/>
                <a:gd name="T14" fmla="*/ 2 w 12"/>
                <a:gd name="T15" fmla="*/ 20 h 31"/>
                <a:gd name="T16" fmla="*/ 5 w 12"/>
                <a:gd name="T17" fmla="*/ 15 h 31"/>
                <a:gd name="T18" fmla="*/ 8 w 12"/>
                <a:gd name="T19" fmla="*/ 10 h 31"/>
                <a:gd name="T20" fmla="*/ 9 w 12"/>
                <a:gd name="T21" fmla="*/ 7 h 31"/>
                <a:gd name="T22" fmla="*/ 10 w 12"/>
                <a:gd name="T23" fmla="*/ 5 h 31"/>
                <a:gd name="T24" fmla="*/ 11 w 12"/>
                <a:gd name="T25" fmla="*/ 3 h 31"/>
                <a:gd name="T26" fmla="*/ 11 w 12"/>
                <a:gd name="T27" fmla="*/ 1 h 31"/>
                <a:gd name="T28" fmla="*/ 11 w 12"/>
                <a:gd name="T29" fmla="*/ 0 h 31"/>
                <a:gd name="T30" fmla="*/ 11 w 12"/>
                <a:gd name="T31" fmla="*/ 0 h 31"/>
                <a:gd name="T32" fmla="*/ 11 w 12"/>
                <a:gd name="T33" fmla="*/ 0 h 31"/>
                <a:gd name="T34" fmla="*/ 11 w 12"/>
                <a:gd name="T35" fmla="*/ 1 h 31"/>
                <a:gd name="T36" fmla="*/ 12 w 12"/>
                <a:gd name="T37" fmla="*/ 3 h 31"/>
                <a:gd name="T38" fmla="*/ 12 w 12"/>
                <a:gd name="T39" fmla="*/ 4 h 31"/>
                <a:gd name="T40" fmla="*/ 12 w 12"/>
                <a:gd name="T41" fmla="*/ 5 h 31"/>
                <a:gd name="T42" fmla="*/ 11 w 12"/>
                <a:gd name="T43" fmla="*/ 8 h 31"/>
                <a:gd name="T44" fmla="*/ 10 w 12"/>
                <a:gd name="T45" fmla="*/ 11 h 31"/>
                <a:gd name="T46" fmla="*/ 7 w 12"/>
                <a:gd name="T47" fmla="*/ 16 h 31"/>
                <a:gd name="T48" fmla="*/ 4 w 12"/>
                <a:gd name="T49" fmla="*/ 21 h 31"/>
                <a:gd name="T50" fmla="*/ 3 w 12"/>
                <a:gd name="T51" fmla="*/ 24 h 31"/>
                <a:gd name="T52" fmla="*/ 2 w 12"/>
                <a:gd name="T53" fmla="*/ 26 h 31"/>
                <a:gd name="T54" fmla="*/ 1 w 12"/>
                <a:gd name="T55" fmla="*/ 28 h 31"/>
                <a:gd name="T56" fmla="*/ 1 w 12"/>
                <a:gd name="T57" fmla="*/ 29 h 31"/>
                <a:gd name="T58" fmla="*/ 1 w 12"/>
                <a:gd name="T59" fmla="*/ 31 h 31"/>
                <a:gd name="T60" fmla="*/ 1 w 12"/>
                <a:gd name="T6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" h="31">
                  <a:moveTo>
                    <a:pt x="1" y="31"/>
                  </a:moveTo>
                  <a:cubicBezTo>
                    <a:pt x="1" y="31"/>
                    <a:pt x="1" y="31"/>
                    <a:pt x="1" y="31"/>
                  </a:cubicBezTo>
                  <a:cubicBezTo>
                    <a:pt x="1" y="30"/>
                    <a:pt x="1" y="30"/>
                    <a:pt x="0" y="30"/>
                  </a:cubicBezTo>
                  <a:cubicBezTo>
                    <a:pt x="0" y="29"/>
                    <a:pt x="0" y="28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5"/>
                    <a:pt x="0" y="24"/>
                    <a:pt x="1" y="23"/>
                  </a:cubicBezTo>
                  <a:cubicBezTo>
                    <a:pt x="1" y="22"/>
                    <a:pt x="1" y="21"/>
                    <a:pt x="2" y="20"/>
                  </a:cubicBezTo>
                  <a:cubicBezTo>
                    <a:pt x="3" y="18"/>
                    <a:pt x="4" y="16"/>
                    <a:pt x="5" y="15"/>
                  </a:cubicBezTo>
                  <a:cubicBezTo>
                    <a:pt x="6" y="13"/>
                    <a:pt x="7" y="11"/>
                    <a:pt x="8" y="10"/>
                  </a:cubicBezTo>
                  <a:cubicBezTo>
                    <a:pt x="8" y="9"/>
                    <a:pt x="9" y="8"/>
                    <a:pt x="9" y="7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4"/>
                    <a:pt x="10" y="4"/>
                    <a:pt x="11" y="3"/>
                  </a:cubicBezTo>
                  <a:cubicBezTo>
                    <a:pt x="11" y="2"/>
                    <a:pt x="11" y="2"/>
                    <a:pt x="11" y="1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1"/>
                    <a:pt x="11" y="1"/>
                  </a:cubicBezTo>
                  <a:cubicBezTo>
                    <a:pt x="12" y="2"/>
                    <a:pt x="12" y="2"/>
                    <a:pt x="12" y="3"/>
                  </a:cubicBezTo>
                  <a:cubicBezTo>
                    <a:pt x="12" y="3"/>
                    <a:pt x="12" y="4"/>
                    <a:pt x="12" y="4"/>
                  </a:cubicBezTo>
                  <a:cubicBezTo>
                    <a:pt x="12" y="4"/>
                    <a:pt x="12" y="5"/>
                    <a:pt x="12" y="5"/>
                  </a:cubicBezTo>
                  <a:cubicBezTo>
                    <a:pt x="11" y="6"/>
                    <a:pt x="11" y="7"/>
                    <a:pt x="11" y="8"/>
                  </a:cubicBezTo>
                  <a:cubicBezTo>
                    <a:pt x="11" y="9"/>
                    <a:pt x="10" y="10"/>
                    <a:pt x="10" y="11"/>
                  </a:cubicBezTo>
                  <a:cubicBezTo>
                    <a:pt x="9" y="12"/>
                    <a:pt x="8" y="14"/>
                    <a:pt x="7" y="16"/>
                  </a:cubicBezTo>
                  <a:cubicBezTo>
                    <a:pt x="6" y="18"/>
                    <a:pt x="5" y="20"/>
                    <a:pt x="4" y="21"/>
                  </a:cubicBezTo>
                  <a:cubicBezTo>
                    <a:pt x="3" y="22"/>
                    <a:pt x="3" y="23"/>
                    <a:pt x="3" y="24"/>
                  </a:cubicBezTo>
                  <a:cubicBezTo>
                    <a:pt x="2" y="24"/>
                    <a:pt x="2" y="25"/>
                    <a:pt x="2" y="26"/>
                  </a:cubicBezTo>
                  <a:cubicBezTo>
                    <a:pt x="1" y="27"/>
                    <a:pt x="1" y="27"/>
                    <a:pt x="1" y="28"/>
                  </a:cubicBezTo>
                  <a:cubicBezTo>
                    <a:pt x="1" y="28"/>
                    <a:pt x="1" y="29"/>
                    <a:pt x="1" y="29"/>
                  </a:cubicBezTo>
                  <a:cubicBezTo>
                    <a:pt x="1" y="30"/>
                    <a:pt x="1" y="30"/>
                    <a:pt x="1" y="31"/>
                  </a:cubicBezTo>
                  <a:cubicBezTo>
                    <a:pt x="1" y="31"/>
                    <a:pt x="1" y="31"/>
                    <a:pt x="1" y="31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1081"/>
            <p:cNvSpPr/>
            <p:nvPr/>
          </p:nvSpPr>
          <p:spPr bwMode="auto">
            <a:xfrm>
              <a:off x="2163764" y="-3854450"/>
              <a:ext cx="106363" cy="66675"/>
            </a:xfrm>
            <a:custGeom>
              <a:avLst/>
              <a:gdLst>
                <a:gd name="T0" fmla="*/ 25 w 25"/>
                <a:gd name="T1" fmla="*/ 16 h 16"/>
                <a:gd name="T2" fmla="*/ 24 w 25"/>
                <a:gd name="T3" fmla="*/ 16 h 16"/>
                <a:gd name="T4" fmla="*/ 21 w 25"/>
                <a:gd name="T5" fmla="*/ 14 h 16"/>
                <a:gd name="T6" fmla="*/ 13 w 25"/>
                <a:gd name="T7" fmla="*/ 8 h 16"/>
                <a:gd name="T8" fmla="*/ 8 w 25"/>
                <a:gd name="T9" fmla="*/ 4 h 16"/>
                <a:gd name="T10" fmla="*/ 6 w 25"/>
                <a:gd name="T11" fmla="*/ 3 h 16"/>
                <a:gd name="T12" fmla="*/ 5 w 25"/>
                <a:gd name="T13" fmla="*/ 2 h 16"/>
                <a:gd name="T14" fmla="*/ 3 w 25"/>
                <a:gd name="T15" fmla="*/ 1 h 16"/>
                <a:gd name="T16" fmla="*/ 2 w 25"/>
                <a:gd name="T17" fmla="*/ 0 h 16"/>
                <a:gd name="T18" fmla="*/ 1 w 25"/>
                <a:gd name="T19" fmla="*/ 0 h 16"/>
                <a:gd name="T20" fmla="*/ 0 w 25"/>
                <a:gd name="T21" fmla="*/ 0 h 16"/>
                <a:gd name="T22" fmla="*/ 1 w 25"/>
                <a:gd name="T23" fmla="*/ 0 h 16"/>
                <a:gd name="T24" fmla="*/ 2 w 25"/>
                <a:gd name="T25" fmla="*/ 0 h 16"/>
                <a:gd name="T26" fmla="*/ 3 w 25"/>
                <a:gd name="T27" fmla="*/ 0 h 16"/>
                <a:gd name="T28" fmla="*/ 4 w 25"/>
                <a:gd name="T29" fmla="*/ 0 h 16"/>
                <a:gd name="T30" fmla="*/ 5 w 25"/>
                <a:gd name="T31" fmla="*/ 0 h 16"/>
                <a:gd name="T32" fmla="*/ 10 w 25"/>
                <a:gd name="T33" fmla="*/ 3 h 16"/>
                <a:gd name="T34" fmla="*/ 14 w 25"/>
                <a:gd name="T35" fmla="*/ 6 h 16"/>
                <a:gd name="T36" fmla="*/ 22 w 25"/>
                <a:gd name="T37" fmla="*/ 13 h 16"/>
                <a:gd name="T38" fmla="*/ 25 w 25"/>
                <a:gd name="T39" fmla="*/ 15 h 16"/>
                <a:gd name="T40" fmla="*/ 25 w 25"/>
                <a:gd name="T4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" h="16">
                  <a:moveTo>
                    <a:pt x="25" y="16"/>
                  </a:moveTo>
                  <a:cubicBezTo>
                    <a:pt x="25" y="16"/>
                    <a:pt x="25" y="16"/>
                    <a:pt x="24" y="16"/>
                  </a:cubicBezTo>
                  <a:cubicBezTo>
                    <a:pt x="23" y="15"/>
                    <a:pt x="22" y="15"/>
                    <a:pt x="21" y="14"/>
                  </a:cubicBezTo>
                  <a:cubicBezTo>
                    <a:pt x="19" y="13"/>
                    <a:pt x="16" y="10"/>
                    <a:pt x="13" y="8"/>
                  </a:cubicBezTo>
                  <a:cubicBezTo>
                    <a:pt x="11" y="7"/>
                    <a:pt x="10" y="6"/>
                    <a:pt x="8" y="4"/>
                  </a:cubicBezTo>
                  <a:cubicBezTo>
                    <a:pt x="8" y="4"/>
                    <a:pt x="7" y="3"/>
                    <a:pt x="6" y="3"/>
                  </a:cubicBezTo>
                  <a:cubicBezTo>
                    <a:pt x="6" y="3"/>
                    <a:pt x="5" y="2"/>
                    <a:pt x="5" y="2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1"/>
                    <a:pt x="8" y="2"/>
                    <a:pt x="10" y="3"/>
                  </a:cubicBezTo>
                  <a:cubicBezTo>
                    <a:pt x="11" y="3"/>
                    <a:pt x="13" y="5"/>
                    <a:pt x="14" y="6"/>
                  </a:cubicBezTo>
                  <a:cubicBezTo>
                    <a:pt x="17" y="8"/>
                    <a:pt x="20" y="11"/>
                    <a:pt x="22" y="13"/>
                  </a:cubicBezTo>
                  <a:cubicBezTo>
                    <a:pt x="23" y="14"/>
                    <a:pt x="24" y="15"/>
                    <a:pt x="25" y="15"/>
                  </a:cubicBezTo>
                  <a:cubicBezTo>
                    <a:pt x="25" y="16"/>
                    <a:pt x="25" y="16"/>
                    <a:pt x="25" y="16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1082"/>
            <p:cNvSpPr/>
            <p:nvPr/>
          </p:nvSpPr>
          <p:spPr bwMode="auto">
            <a:xfrm>
              <a:off x="2100264" y="-3681413"/>
              <a:ext cx="114300" cy="33338"/>
            </a:xfrm>
            <a:custGeom>
              <a:avLst/>
              <a:gdLst>
                <a:gd name="T0" fmla="*/ 0 w 27"/>
                <a:gd name="T1" fmla="*/ 8 h 8"/>
                <a:gd name="T2" fmla="*/ 0 w 27"/>
                <a:gd name="T3" fmla="*/ 8 h 8"/>
                <a:gd name="T4" fmla="*/ 0 w 27"/>
                <a:gd name="T5" fmla="*/ 7 h 8"/>
                <a:gd name="T6" fmla="*/ 2 w 27"/>
                <a:gd name="T7" fmla="*/ 4 h 8"/>
                <a:gd name="T8" fmla="*/ 4 w 27"/>
                <a:gd name="T9" fmla="*/ 2 h 8"/>
                <a:gd name="T10" fmla="*/ 7 w 27"/>
                <a:gd name="T11" fmla="*/ 2 h 8"/>
                <a:gd name="T12" fmla="*/ 13 w 27"/>
                <a:gd name="T13" fmla="*/ 2 h 8"/>
                <a:gd name="T14" fmla="*/ 15 w 27"/>
                <a:gd name="T15" fmla="*/ 2 h 8"/>
                <a:gd name="T16" fmla="*/ 16 w 27"/>
                <a:gd name="T17" fmla="*/ 2 h 8"/>
                <a:gd name="T18" fmla="*/ 16 w 27"/>
                <a:gd name="T19" fmla="*/ 2 h 8"/>
                <a:gd name="T20" fmla="*/ 17 w 27"/>
                <a:gd name="T21" fmla="*/ 2 h 8"/>
                <a:gd name="T22" fmla="*/ 18 w 27"/>
                <a:gd name="T23" fmla="*/ 2 h 8"/>
                <a:gd name="T24" fmla="*/ 20 w 27"/>
                <a:gd name="T25" fmla="*/ 1 h 8"/>
                <a:gd name="T26" fmla="*/ 22 w 27"/>
                <a:gd name="T27" fmla="*/ 1 h 8"/>
                <a:gd name="T28" fmla="*/ 26 w 27"/>
                <a:gd name="T29" fmla="*/ 0 h 8"/>
                <a:gd name="T30" fmla="*/ 27 w 27"/>
                <a:gd name="T31" fmla="*/ 0 h 8"/>
                <a:gd name="T32" fmla="*/ 27 w 27"/>
                <a:gd name="T33" fmla="*/ 0 h 8"/>
                <a:gd name="T34" fmla="*/ 26 w 27"/>
                <a:gd name="T35" fmla="*/ 0 h 8"/>
                <a:gd name="T36" fmla="*/ 23 w 27"/>
                <a:gd name="T37" fmla="*/ 2 h 8"/>
                <a:gd name="T38" fmla="*/ 18 w 27"/>
                <a:gd name="T39" fmla="*/ 4 h 8"/>
                <a:gd name="T40" fmla="*/ 17 w 27"/>
                <a:gd name="T41" fmla="*/ 4 h 8"/>
                <a:gd name="T42" fmla="*/ 16 w 27"/>
                <a:gd name="T43" fmla="*/ 4 h 8"/>
                <a:gd name="T44" fmla="*/ 16 w 27"/>
                <a:gd name="T45" fmla="*/ 4 h 8"/>
                <a:gd name="T46" fmla="*/ 15 w 27"/>
                <a:gd name="T47" fmla="*/ 4 h 8"/>
                <a:gd name="T48" fmla="*/ 13 w 27"/>
                <a:gd name="T49" fmla="*/ 4 h 8"/>
                <a:gd name="T50" fmla="*/ 7 w 27"/>
                <a:gd name="T51" fmla="*/ 4 h 8"/>
                <a:gd name="T52" fmla="*/ 5 w 27"/>
                <a:gd name="T53" fmla="*/ 4 h 8"/>
                <a:gd name="T54" fmla="*/ 3 w 27"/>
                <a:gd name="T55" fmla="*/ 5 h 8"/>
                <a:gd name="T56" fmla="*/ 2 w 27"/>
                <a:gd name="T57" fmla="*/ 6 h 8"/>
                <a:gd name="T58" fmla="*/ 1 w 27"/>
                <a:gd name="T59" fmla="*/ 7 h 8"/>
                <a:gd name="T60" fmla="*/ 0 w 27"/>
                <a:gd name="T61" fmla="*/ 8 h 8"/>
                <a:gd name="T62" fmla="*/ 0 w 27"/>
                <a:gd name="T6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8"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0" y="6"/>
                    <a:pt x="1" y="5"/>
                    <a:pt x="2" y="4"/>
                  </a:cubicBezTo>
                  <a:cubicBezTo>
                    <a:pt x="3" y="3"/>
                    <a:pt x="4" y="3"/>
                    <a:pt x="4" y="2"/>
                  </a:cubicBezTo>
                  <a:cubicBezTo>
                    <a:pt x="5" y="2"/>
                    <a:pt x="6" y="2"/>
                    <a:pt x="7" y="2"/>
                  </a:cubicBezTo>
                  <a:cubicBezTo>
                    <a:pt x="9" y="1"/>
                    <a:pt x="11" y="1"/>
                    <a:pt x="13" y="2"/>
                  </a:cubicBezTo>
                  <a:cubicBezTo>
                    <a:pt x="14" y="2"/>
                    <a:pt x="15" y="2"/>
                    <a:pt x="15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7" y="2"/>
                    <a:pt x="17" y="2"/>
                  </a:cubicBezTo>
                  <a:cubicBezTo>
                    <a:pt x="17" y="2"/>
                    <a:pt x="18" y="2"/>
                    <a:pt x="18" y="2"/>
                  </a:cubicBezTo>
                  <a:cubicBezTo>
                    <a:pt x="19" y="2"/>
                    <a:pt x="20" y="2"/>
                    <a:pt x="20" y="1"/>
                  </a:cubicBezTo>
                  <a:cubicBezTo>
                    <a:pt x="21" y="1"/>
                    <a:pt x="22" y="1"/>
                    <a:pt x="22" y="1"/>
                  </a:cubicBezTo>
                  <a:cubicBezTo>
                    <a:pt x="24" y="1"/>
                    <a:pt x="25" y="0"/>
                    <a:pt x="26" y="0"/>
                  </a:cubicBezTo>
                  <a:cubicBezTo>
                    <a:pt x="26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1"/>
                    <a:pt x="24" y="2"/>
                    <a:pt x="23" y="2"/>
                  </a:cubicBezTo>
                  <a:cubicBezTo>
                    <a:pt x="22" y="3"/>
                    <a:pt x="20" y="4"/>
                    <a:pt x="18" y="4"/>
                  </a:cubicBezTo>
                  <a:cubicBezTo>
                    <a:pt x="18" y="4"/>
                    <a:pt x="17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1" y="4"/>
                    <a:pt x="9" y="4"/>
                    <a:pt x="7" y="4"/>
                  </a:cubicBezTo>
                  <a:cubicBezTo>
                    <a:pt x="6" y="4"/>
                    <a:pt x="6" y="4"/>
                    <a:pt x="5" y="4"/>
                  </a:cubicBezTo>
                  <a:cubicBezTo>
                    <a:pt x="4" y="4"/>
                    <a:pt x="4" y="5"/>
                    <a:pt x="3" y="5"/>
                  </a:cubicBezTo>
                  <a:cubicBezTo>
                    <a:pt x="3" y="5"/>
                    <a:pt x="2" y="6"/>
                    <a:pt x="2" y="6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1" y="7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1083"/>
            <p:cNvSpPr/>
            <p:nvPr/>
          </p:nvSpPr>
          <p:spPr bwMode="auto">
            <a:xfrm>
              <a:off x="2252664" y="-3609975"/>
              <a:ext cx="63500" cy="136525"/>
            </a:xfrm>
            <a:custGeom>
              <a:avLst/>
              <a:gdLst>
                <a:gd name="T0" fmla="*/ 0 w 15"/>
                <a:gd name="T1" fmla="*/ 32 h 32"/>
                <a:gd name="T2" fmla="*/ 1 w 15"/>
                <a:gd name="T3" fmla="*/ 32 h 32"/>
                <a:gd name="T4" fmla="*/ 1 w 15"/>
                <a:gd name="T5" fmla="*/ 31 h 32"/>
                <a:gd name="T6" fmla="*/ 3 w 15"/>
                <a:gd name="T7" fmla="*/ 30 h 32"/>
                <a:gd name="T8" fmla="*/ 3 w 15"/>
                <a:gd name="T9" fmla="*/ 29 h 32"/>
                <a:gd name="T10" fmla="*/ 4 w 15"/>
                <a:gd name="T11" fmla="*/ 28 h 32"/>
                <a:gd name="T12" fmla="*/ 6 w 15"/>
                <a:gd name="T13" fmla="*/ 26 h 32"/>
                <a:gd name="T14" fmla="*/ 6 w 15"/>
                <a:gd name="T15" fmla="*/ 25 h 32"/>
                <a:gd name="T16" fmla="*/ 7 w 15"/>
                <a:gd name="T17" fmla="*/ 23 h 32"/>
                <a:gd name="T18" fmla="*/ 8 w 15"/>
                <a:gd name="T19" fmla="*/ 22 h 32"/>
                <a:gd name="T20" fmla="*/ 8 w 15"/>
                <a:gd name="T21" fmla="*/ 20 h 32"/>
                <a:gd name="T22" fmla="*/ 9 w 15"/>
                <a:gd name="T23" fmla="*/ 17 h 32"/>
                <a:gd name="T24" fmla="*/ 9 w 15"/>
                <a:gd name="T25" fmla="*/ 15 h 32"/>
                <a:gd name="T26" fmla="*/ 9 w 15"/>
                <a:gd name="T27" fmla="*/ 15 h 32"/>
                <a:gd name="T28" fmla="*/ 9 w 15"/>
                <a:gd name="T29" fmla="*/ 14 h 32"/>
                <a:gd name="T30" fmla="*/ 9 w 15"/>
                <a:gd name="T31" fmla="*/ 14 h 32"/>
                <a:gd name="T32" fmla="*/ 9 w 15"/>
                <a:gd name="T33" fmla="*/ 10 h 32"/>
                <a:gd name="T34" fmla="*/ 9 w 15"/>
                <a:gd name="T35" fmla="*/ 7 h 32"/>
                <a:gd name="T36" fmla="*/ 10 w 15"/>
                <a:gd name="T37" fmla="*/ 4 h 32"/>
                <a:gd name="T38" fmla="*/ 13 w 15"/>
                <a:gd name="T39" fmla="*/ 1 h 32"/>
                <a:gd name="T40" fmla="*/ 14 w 15"/>
                <a:gd name="T41" fmla="*/ 0 h 32"/>
                <a:gd name="T42" fmla="*/ 15 w 15"/>
                <a:gd name="T43" fmla="*/ 0 h 32"/>
                <a:gd name="T44" fmla="*/ 14 w 15"/>
                <a:gd name="T45" fmla="*/ 0 h 32"/>
                <a:gd name="T46" fmla="*/ 14 w 15"/>
                <a:gd name="T47" fmla="*/ 1 h 32"/>
                <a:gd name="T48" fmla="*/ 12 w 15"/>
                <a:gd name="T49" fmla="*/ 5 h 32"/>
                <a:gd name="T50" fmla="*/ 11 w 15"/>
                <a:gd name="T51" fmla="*/ 7 h 32"/>
                <a:gd name="T52" fmla="*/ 11 w 15"/>
                <a:gd name="T53" fmla="*/ 10 h 32"/>
                <a:gd name="T54" fmla="*/ 12 w 15"/>
                <a:gd name="T55" fmla="*/ 14 h 32"/>
                <a:gd name="T56" fmla="*/ 12 w 15"/>
                <a:gd name="T57" fmla="*/ 14 h 32"/>
                <a:gd name="T58" fmla="*/ 12 w 15"/>
                <a:gd name="T59" fmla="*/ 14 h 32"/>
                <a:gd name="T60" fmla="*/ 12 w 15"/>
                <a:gd name="T61" fmla="*/ 15 h 32"/>
                <a:gd name="T62" fmla="*/ 11 w 15"/>
                <a:gd name="T63" fmla="*/ 17 h 32"/>
                <a:gd name="T64" fmla="*/ 9 w 15"/>
                <a:gd name="T65" fmla="*/ 24 h 32"/>
                <a:gd name="T66" fmla="*/ 7 w 15"/>
                <a:gd name="T67" fmla="*/ 27 h 32"/>
                <a:gd name="T68" fmla="*/ 5 w 15"/>
                <a:gd name="T69" fmla="*/ 29 h 32"/>
                <a:gd name="T70" fmla="*/ 3 w 15"/>
                <a:gd name="T71" fmla="*/ 31 h 32"/>
                <a:gd name="T72" fmla="*/ 2 w 15"/>
                <a:gd name="T73" fmla="*/ 32 h 32"/>
                <a:gd name="T74" fmla="*/ 1 w 15"/>
                <a:gd name="T75" fmla="*/ 32 h 32"/>
                <a:gd name="T76" fmla="*/ 0 w 15"/>
                <a:gd name="T7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" h="32">
                  <a:moveTo>
                    <a:pt x="0" y="32"/>
                  </a:moveTo>
                  <a:cubicBezTo>
                    <a:pt x="0" y="32"/>
                    <a:pt x="0" y="32"/>
                    <a:pt x="1" y="32"/>
                  </a:cubicBezTo>
                  <a:cubicBezTo>
                    <a:pt x="1" y="32"/>
                    <a:pt x="1" y="32"/>
                    <a:pt x="1" y="31"/>
                  </a:cubicBezTo>
                  <a:cubicBezTo>
                    <a:pt x="2" y="31"/>
                    <a:pt x="2" y="31"/>
                    <a:pt x="3" y="30"/>
                  </a:cubicBezTo>
                  <a:cubicBezTo>
                    <a:pt x="3" y="30"/>
                    <a:pt x="3" y="29"/>
                    <a:pt x="3" y="29"/>
                  </a:cubicBezTo>
                  <a:cubicBezTo>
                    <a:pt x="4" y="29"/>
                    <a:pt x="4" y="29"/>
                    <a:pt x="4" y="28"/>
                  </a:cubicBezTo>
                  <a:cubicBezTo>
                    <a:pt x="5" y="28"/>
                    <a:pt x="5" y="27"/>
                    <a:pt x="6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7" y="24"/>
                    <a:pt x="7" y="24"/>
                    <a:pt x="7" y="23"/>
                  </a:cubicBezTo>
                  <a:cubicBezTo>
                    <a:pt x="7" y="23"/>
                    <a:pt x="7" y="22"/>
                    <a:pt x="8" y="22"/>
                  </a:cubicBezTo>
                  <a:cubicBezTo>
                    <a:pt x="8" y="21"/>
                    <a:pt x="8" y="21"/>
                    <a:pt x="8" y="20"/>
                  </a:cubicBezTo>
                  <a:cubicBezTo>
                    <a:pt x="8" y="19"/>
                    <a:pt x="9" y="18"/>
                    <a:pt x="9" y="17"/>
                  </a:cubicBezTo>
                  <a:cubicBezTo>
                    <a:pt x="9" y="16"/>
                    <a:pt x="9" y="16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3"/>
                    <a:pt x="9" y="11"/>
                    <a:pt x="9" y="10"/>
                  </a:cubicBezTo>
                  <a:cubicBezTo>
                    <a:pt x="9" y="9"/>
                    <a:pt x="9" y="8"/>
                    <a:pt x="9" y="7"/>
                  </a:cubicBezTo>
                  <a:cubicBezTo>
                    <a:pt x="9" y="6"/>
                    <a:pt x="10" y="5"/>
                    <a:pt x="10" y="4"/>
                  </a:cubicBezTo>
                  <a:cubicBezTo>
                    <a:pt x="11" y="2"/>
                    <a:pt x="12" y="1"/>
                    <a:pt x="13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4" y="1"/>
                    <a:pt x="14" y="1"/>
                  </a:cubicBezTo>
                  <a:cubicBezTo>
                    <a:pt x="13" y="2"/>
                    <a:pt x="12" y="3"/>
                    <a:pt x="12" y="5"/>
                  </a:cubicBezTo>
                  <a:cubicBezTo>
                    <a:pt x="11" y="5"/>
                    <a:pt x="11" y="6"/>
                    <a:pt x="11" y="7"/>
                  </a:cubicBezTo>
                  <a:cubicBezTo>
                    <a:pt x="11" y="8"/>
                    <a:pt x="11" y="9"/>
                    <a:pt x="11" y="10"/>
                  </a:cubicBezTo>
                  <a:cubicBezTo>
                    <a:pt x="11" y="11"/>
                    <a:pt x="11" y="12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6"/>
                    <a:pt x="12" y="17"/>
                    <a:pt x="11" y="17"/>
                  </a:cubicBezTo>
                  <a:cubicBezTo>
                    <a:pt x="11" y="20"/>
                    <a:pt x="10" y="22"/>
                    <a:pt x="9" y="24"/>
                  </a:cubicBezTo>
                  <a:cubicBezTo>
                    <a:pt x="9" y="25"/>
                    <a:pt x="8" y="26"/>
                    <a:pt x="7" y="27"/>
                  </a:cubicBezTo>
                  <a:cubicBezTo>
                    <a:pt x="7" y="28"/>
                    <a:pt x="6" y="29"/>
                    <a:pt x="5" y="29"/>
                  </a:cubicBezTo>
                  <a:cubicBezTo>
                    <a:pt x="5" y="30"/>
                    <a:pt x="4" y="30"/>
                    <a:pt x="3" y="31"/>
                  </a:cubicBezTo>
                  <a:cubicBezTo>
                    <a:pt x="3" y="31"/>
                    <a:pt x="2" y="32"/>
                    <a:pt x="2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32"/>
                    <a:pt x="0" y="32"/>
                    <a:pt x="0" y="32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1084"/>
            <p:cNvSpPr/>
            <p:nvPr/>
          </p:nvSpPr>
          <p:spPr bwMode="auto">
            <a:xfrm>
              <a:off x="2498726" y="-3719513"/>
              <a:ext cx="109538" cy="20638"/>
            </a:xfrm>
            <a:custGeom>
              <a:avLst/>
              <a:gdLst>
                <a:gd name="T0" fmla="*/ 0 w 26"/>
                <a:gd name="T1" fmla="*/ 5 h 5"/>
                <a:gd name="T2" fmla="*/ 1 w 26"/>
                <a:gd name="T3" fmla="*/ 4 h 5"/>
                <a:gd name="T4" fmla="*/ 2 w 26"/>
                <a:gd name="T5" fmla="*/ 3 h 5"/>
                <a:gd name="T6" fmla="*/ 3 w 26"/>
                <a:gd name="T7" fmla="*/ 3 h 5"/>
                <a:gd name="T8" fmla="*/ 3 w 26"/>
                <a:gd name="T9" fmla="*/ 3 h 5"/>
                <a:gd name="T10" fmla="*/ 5 w 26"/>
                <a:gd name="T11" fmla="*/ 2 h 5"/>
                <a:gd name="T12" fmla="*/ 8 w 26"/>
                <a:gd name="T13" fmla="*/ 2 h 5"/>
                <a:gd name="T14" fmla="*/ 10 w 26"/>
                <a:gd name="T15" fmla="*/ 1 h 5"/>
                <a:gd name="T16" fmla="*/ 13 w 26"/>
                <a:gd name="T17" fmla="*/ 1 h 5"/>
                <a:gd name="T18" fmla="*/ 18 w 26"/>
                <a:gd name="T19" fmla="*/ 1 h 5"/>
                <a:gd name="T20" fmla="*/ 20 w 26"/>
                <a:gd name="T21" fmla="*/ 1 h 5"/>
                <a:gd name="T22" fmla="*/ 22 w 26"/>
                <a:gd name="T23" fmla="*/ 1 h 5"/>
                <a:gd name="T24" fmla="*/ 23 w 26"/>
                <a:gd name="T25" fmla="*/ 1 h 5"/>
                <a:gd name="T26" fmla="*/ 23 w 26"/>
                <a:gd name="T27" fmla="*/ 1 h 5"/>
                <a:gd name="T28" fmla="*/ 25 w 26"/>
                <a:gd name="T29" fmla="*/ 0 h 5"/>
                <a:gd name="T30" fmla="*/ 26 w 26"/>
                <a:gd name="T31" fmla="*/ 0 h 5"/>
                <a:gd name="T32" fmla="*/ 25 w 26"/>
                <a:gd name="T33" fmla="*/ 0 h 5"/>
                <a:gd name="T34" fmla="*/ 24 w 26"/>
                <a:gd name="T35" fmla="*/ 1 h 5"/>
                <a:gd name="T36" fmla="*/ 23 w 26"/>
                <a:gd name="T37" fmla="*/ 2 h 5"/>
                <a:gd name="T38" fmla="*/ 22 w 26"/>
                <a:gd name="T39" fmla="*/ 2 h 5"/>
                <a:gd name="T40" fmla="*/ 20 w 26"/>
                <a:gd name="T41" fmla="*/ 2 h 5"/>
                <a:gd name="T42" fmla="*/ 18 w 26"/>
                <a:gd name="T43" fmla="*/ 3 h 5"/>
                <a:gd name="T44" fmla="*/ 15 w 26"/>
                <a:gd name="T45" fmla="*/ 3 h 5"/>
                <a:gd name="T46" fmla="*/ 13 w 26"/>
                <a:gd name="T47" fmla="*/ 3 h 5"/>
                <a:gd name="T48" fmla="*/ 8 w 26"/>
                <a:gd name="T49" fmla="*/ 3 h 5"/>
                <a:gd name="T50" fmla="*/ 6 w 26"/>
                <a:gd name="T51" fmla="*/ 3 h 5"/>
                <a:gd name="T52" fmla="*/ 4 w 26"/>
                <a:gd name="T53" fmla="*/ 4 h 5"/>
                <a:gd name="T54" fmla="*/ 3 w 26"/>
                <a:gd name="T55" fmla="*/ 4 h 5"/>
                <a:gd name="T56" fmla="*/ 2 w 26"/>
                <a:gd name="T57" fmla="*/ 4 h 5"/>
                <a:gd name="T58" fmla="*/ 1 w 26"/>
                <a:gd name="T59" fmla="*/ 4 h 5"/>
                <a:gd name="T60" fmla="*/ 0 w 26"/>
                <a:gd name="T6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" h="5">
                  <a:moveTo>
                    <a:pt x="0" y="5"/>
                  </a:moveTo>
                  <a:cubicBezTo>
                    <a:pt x="0" y="5"/>
                    <a:pt x="0" y="5"/>
                    <a:pt x="1" y="4"/>
                  </a:cubicBezTo>
                  <a:cubicBezTo>
                    <a:pt x="1" y="4"/>
                    <a:pt x="1" y="4"/>
                    <a:pt x="2" y="3"/>
                  </a:cubicBezTo>
                  <a:cubicBezTo>
                    <a:pt x="2" y="3"/>
                    <a:pt x="2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2"/>
                    <a:pt x="5" y="2"/>
                    <a:pt x="5" y="2"/>
                  </a:cubicBezTo>
                  <a:cubicBezTo>
                    <a:pt x="6" y="2"/>
                    <a:pt x="7" y="2"/>
                    <a:pt x="8" y="2"/>
                  </a:cubicBezTo>
                  <a:cubicBezTo>
                    <a:pt x="9" y="2"/>
                    <a:pt x="9" y="1"/>
                    <a:pt x="10" y="1"/>
                  </a:cubicBezTo>
                  <a:cubicBezTo>
                    <a:pt x="11" y="1"/>
                    <a:pt x="12" y="1"/>
                    <a:pt x="13" y="1"/>
                  </a:cubicBezTo>
                  <a:cubicBezTo>
                    <a:pt x="14" y="1"/>
                    <a:pt x="16" y="1"/>
                    <a:pt x="18" y="1"/>
                  </a:cubicBezTo>
                  <a:cubicBezTo>
                    <a:pt x="18" y="1"/>
                    <a:pt x="19" y="1"/>
                    <a:pt x="20" y="1"/>
                  </a:cubicBezTo>
                  <a:cubicBezTo>
                    <a:pt x="21" y="1"/>
                    <a:pt x="21" y="1"/>
                    <a:pt x="22" y="1"/>
                  </a:cubicBezTo>
                  <a:cubicBezTo>
                    <a:pt x="22" y="1"/>
                    <a:pt x="22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4" y="0"/>
                    <a:pt x="24" y="0"/>
                    <a:pt x="25" y="0"/>
                  </a:cubicBezTo>
                  <a:cubicBezTo>
                    <a:pt x="25" y="0"/>
                    <a:pt x="26" y="0"/>
                    <a:pt x="26" y="0"/>
                  </a:cubicBezTo>
                  <a:cubicBezTo>
                    <a:pt x="26" y="0"/>
                    <a:pt x="25" y="0"/>
                    <a:pt x="25" y="0"/>
                  </a:cubicBezTo>
                  <a:cubicBezTo>
                    <a:pt x="25" y="1"/>
                    <a:pt x="24" y="1"/>
                    <a:pt x="24" y="1"/>
                  </a:cubicBezTo>
                  <a:cubicBezTo>
                    <a:pt x="24" y="1"/>
                    <a:pt x="23" y="1"/>
                    <a:pt x="23" y="2"/>
                  </a:cubicBezTo>
                  <a:cubicBezTo>
                    <a:pt x="23" y="2"/>
                    <a:pt x="22" y="2"/>
                    <a:pt x="22" y="2"/>
                  </a:cubicBezTo>
                  <a:cubicBezTo>
                    <a:pt x="22" y="2"/>
                    <a:pt x="21" y="2"/>
                    <a:pt x="20" y="2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7" y="3"/>
                    <a:pt x="16" y="3"/>
                    <a:pt x="15" y="3"/>
                  </a:cubicBezTo>
                  <a:cubicBezTo>
                    <a:pt x="14" y="3"/>
                    <a:pt x="14" y="3"/>
                    <a:pt x="13" y="3"/>
                  </a:cubicBezTo>
                  <a:cubicBezTo>
                    <a:pt x="11" y="3"/>
                    <a:pt x="9" y="3"/>
                    <a:pt x="8" y="3"/>
                  </a:cubicBezTo>
                  <a:cubicBezTo>
                    <a:pt x="7" y="3"/>
                    <a:pt x="6" y="3"/>
                    <a:pt x="6" y="3"/>
                  </a:cubicBezTo>
                  <a:cubicBezTo>
                    <a:pt x="5" y="3"/>
                    <a:pt x="4" y="3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1085"/>
            <p:cNvSpPr/>
            <p:nvPr/>
          </p:nvSpPr>
          <p:spPr bwMode="auto">
            <a:xfrm>
              <a:off x="2463801" y="-3868738"/>
              <a:ext cx="111125" cy="85725"/>
            </a:xfrm>
            <a:custGeom>
              <a:avLst/>
              <a:gdLst>
                <a:gd name="T0" fmla="*/ 0 w 26"/>
                <a:gd name="T1" fmla="*/ 20 h 20"/>
                <a:gd name="T2" fmla="*/ 1 w 26"/>
                <a:gd name="T3" fmla="*/ 19 h 20"/>
                <a:gd name="T4" fmla="*/ 4 w 26"/>
                <a:gd name="T5" fmla="*/ 17 h 20"/>
                <a:gd name="T6" fmla="*/ 6 w 26"/>
                <a:gd name="T7" fmla="*/ 16 h 20"/>
                <a:gd name="T8" fmla="*/ 9 w 26"/>
                <a:gd name="T9" fmla="*/ 14 h 20"/>
                <a:gd name="T10" fmla="*/ 14 w 26"/>
                <a:gd name="T11" fmla="*/ 10 h 20"/>
                <a:gd name="T12" fmla="*/ 18 w 26"/>
                <a:gd name="T13" fmla="*/ 7 h 20"/>
                <a:gd name="T14" fmla="*/ 21 w 26"/>
                <a:gd name="T15" fmla="*/ 5 h 20"/>
                <a:gd name="T16" fmla="*/ 22 w 26"/>
                <a:gd name="T17" fmla="*/ 3 h 20"/>
                <a:gd name="T18" fmla="*/ 25 w 26"/>
                <a:gd name="T19" fmla="*/ 1 h 20"/>
                <a:gd name="T20" fmla="*/ 26 w 26"/>
                <a:gd name="T21" fmla="*/ 0 h 20"/>
                <a:gd name="T22" fmla="*/ 26 w 26"/>
                <a:gd name="T23" fmla="*/ 1 h 20"/>
                <a:gd name="T24" fmla="*/ 25 w 26"/>
                <a:gd name="T25" fmla="*/ 2 h 20"/>
                <a:gd name="T26" fmla="*/ 23 w 26"/>
                <a:gd name="T27" fmla="*/ 4 h 20"/>
                <a:gd name="T28" fmla="*/ 19 w 26"/>
                <a:gd name="T29" fmla="*/ 8 h 20"/>
                <a:gd name="T30" fmla="*/ 17 w 26"/>
                <a:gd name="T31" fmla="*/ 10 h 20"/>
                <a:gd name="T32" fmla="*/ 15 w 26"/>
                <a:gd name="T33" fmla="*/ 12 h 20"/>
                <a:gd name="T34" fmla="*/ 12 w 26"/>
                <a:gd name="T35" fmla="*/ 14 h 20"/>
                <a:gd name="T36" fmla="*/ 10 w 26"/>
                <a:gd name="T37" fmla="*/ 15 h 20"/>
                <a:gd name="T38" fmla="*/ 5 w 26"/>
                <a:gd name="T39" fmla="*/ 18 h 20"/>
                <a:gd name="T40" fmla="*/ 3 w 26"/>
                <a:gd name="T41" fmla="*/ 19 h 20"/>
                <a:gd name="T42" fmla="*/ 1 w 26"/>
                <a:gd name="T43" fmla="*/ 19 h 20"/>
                <a:gd name="T44" fmla="*/ 0 w 26"/>
                <a:gd name="T4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" h="20">
                  <a:moveTo>
                    <a:pt x="0" y="20"/>
                  </a:moveTo>
                  <a:cubicBezTo>
                    <a:pt x="0" y="20"/>
                    <a:pt x="0" y="19"/>
                    <a:pt x="1" y="19"/>
                  </a:cubicBezTo>
                  <a:cubicBezTo>
                    <a:pt x="2" y="18"/>
                    <a:pt x="3" y="18"/>
                    <a:pt x="4" y="17"/>
                  </a:cubicBezTo>
                  <a:cubicBezTo>
                    <a:pt x="5" y="16"/>
                    <a:pt x="6" y="16"/>
                    <a:pt x="6" y="16"/>
                  </a:cubicBezTo>
                  <a:cubicBezTo>
                    <a:pt x="7" y="15"/>
                    <a:pt x="8" y="14"/>
                    <a:pt x="9" y="14"/>
                  </a:cubicBezTo>
                  <a:cubicBezTo>
                    <a:pt x="10" y="13"/>
                    <a:pt x="12" y="12"/>
                    <a:pt x="14" y="10"/>
                  </a:cubicBezTo>
                  <a:cubicBezTo>
                    <a:pt x="15" y="9"/>
                    <a:pt x="17" y="8"/>
                    <a:pt x="18" y="7"/>
                  </a:cubicBezTo>
                  <a:cubicBezTo>
                    <a:pt x="19" y="6"/>
                    <a:pt x="20" y="6"/>
                    <a:pt x="21" y="5"/>
                  </a:cubicBezTo>
                  <a:cubicBezTo>
                    <a:pt x="21" y="4"/>
                    <a:pt x="22" y="4"/>
                    <a:pt x="22" y="3"/>
                  </a:cubicBezTo>
                  <a:cubicBezTo>
                    <a:pt x="24" y="2"/>
                    <a:pt x="25" y="2"/>
                    <a:pt x="25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1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4" y="3"/>
                    <a:pt x="24" y="4"/>
                    <a:pt x="23" y="4"/>
                  </a:cubicBezTo>
                  <a:cubicBezTo>
                    <a:pt x="22" y="5"/>
                    <a:pt x="21" y="7"/>
                    <a:pt x="19" y="8"/>
                  </a:cubicBezTo>
                  <a:cubicBezTo>
                    <a:pt x="19" y="9"/>
                    <a:pt x="18" y="9"/>
                    <a:pt x="17" y="10"/>
                  </a:cubicBezTo>
                  <a:cubicBezTo>
                    <a:pt x="16" y="11"/>
                    <a:pt x="16" y="11"/>
                    <a:pt x="15" y="12"/>
                  </a:cubicBezTo>
                  <a:cubicBezTo>
                    <a:pt x="14" y="13"/>
                    <a:pt x="13" y="13"/>
                    <a:pt x="12" y="14"/>
                  </a:cubicBezTo>
                  <a:cubicBezTo>
                    <a:pt x="11" y="14"/>
                    <a:pt x="10" y="15"/>
                    <a:pt x="10" y="15"/>
                  </a:cubicBezTo>
                  <a:cubicBezTo>
                    <a:pt x="8" y="16"/>
                    <a:pt x="6" y="17"/>
                    <a:pt x="5" y="18"/>
                  </a:cubicBezTo>
                  <a:cubicBezTo>
                    <a:pt x="4" y="18"/>
                    <a:pt x="3" y="18"/>
                    <a:pt x="3" y="19"/>
                  </a:cubicBezTo>
                  <a:cubicBezTo>
                    <a:pt x="2" y="19"/>
                    <a:pt x="2" y="19"/>
                    <a:pt x="1" y="19"/>
                  </a:cubicBezTo>
                  <a:cubicBezTo>
                    <a:pt x="0" y="19"/>
                    <a:pt x="0" y="20"/>
                    <a:pt x="0" y="2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1086"/>
            <p:cNvSpPr/>
            <p:nvPr/>
          </p:nvSpPr>
          <p:spPr bwMode="auto">
            <a:xfrm>
              <a:off x="2336801" y="-3973513"/>
              <a:ext cx="17463" cy="131763"/>
            </a:xfrm>
            <a:custGeom>
              <a:avLst/>
              <a:gdLst>
                <a:gd name="T0" fmla="*/ 3 w 4"/>
                <a:gd name="T1" fmla="*/ 31 h 31"/>
                <a:gd name="T2" fmla="*/ 3 w 4"/>
                <a:gd name="T3" fmla="*/ 26 h 31"/>
                <a:gd name="T4" fmla="*/ 2 w 4"/>
                <a:gd name="T5" fmla="*/ 21 h 31"/>
                <a:gd name="T6" fmla="*/ 2 w 4"/>
                <a:gd name="T7" fmla="*/ 19 h 31"/>
                <a:gd name="T8" fmla="*/ 2 w 4"/>
                <a:gd name="T9" fmla="*/ 16 h 31"/>
                <a:gd name="T10" fmla="*/ 1 w 4"/>
                <a:gd name="T11" fmla="*/ 13 h 31"/>
                <a:gd name="T12" fmla="*/ 1 w 4"/>
                <a:gd name="T13" fmla="*/ 10 h 31"/>
                <a:gd name="T14" fmla="*/ 1 w 4"/>
                <a:gd name="T15" fmla="*/ 5 h 31"/>
                <a:gd name="T16" fmla="*/ 1 w 4"/>
                <a:gd name="T17" fmla="*/ 1 h 31"/>
                <a:gd name="T18" fmla="*/ 0 w 4"/>
                <a:gd name="T19" fmla="*/ 0 h 31"/>
                <a:gd name="T20" fmla="*/ 0 w 4"/>
                <a:gd name="T21" fmla="*/ 0 h 31"/>
                <a:gd name="T22" fmla="*/ 0 w 4"/>
                <a:gd name="T23" fmla="*/ 0 h 31"/>
                <a:gd name="T24" fmla="*/ 1 w 4"/>
                <a:gd name="T25" fmla="*/ 1 h 31"/>
                <a:gd name="T26" fmla="*/ 2 w 4"/>
                <a:gd name="T27" fmla="*/ 5 h 31"/>
                <a:gd name="T28" fmla="*/ 3 w 4"/>
                <a:gd name="T29" fmla="*/ 7 h 31"/>
                <a:gd name="T30" fmla="*/ 3 w 4"/>
                <a:gd name="T31" fmla="*/ 10 h 31"/>
                <a:gd name="T32" fmla="*/ 3 w 4"/>
                <a:gd name="T33" fmla="*/ 13 h 31"/>
                <a:gd name="T34" fmla="*/ 3 w 4"/>
                <a:gd name="T35" fmla="*/ 15 h 31"/>
                <a:gd name="T36" fmla="*/ 4 w 4"/>
                <a:gd name="T37" fmla="*/ 18 h 31"/>
                <a:gd name="T38" fmla="*/ 4 w 4"/>
                <a:gd name="T39" fmla="*/ 21 h 31"/>
                <a:gd name="T40" fmla="*/ 4 w 4"/>
                <a:gd name="T41" fmla="*/ 26 h 31"/>
                <a:gd name="T42" fmla="*/ 3 w 4"/>
                <a:gd name="T4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" h="31">
                  <a:moveTo>
                    <a:pt x="3" y="31"/>
                  </a:moveTo>
                  <a:cubicBezTo>
                    <a:pt x="3" y="31"/>
                    <a:pt x="3" y="29"/>
                    <a:pt x="3" y="26"/>
                  </a:cubicBezTo>
                  <a:cubicBezTo>
                    <a:pt x="2" y="25"/>
                    <a:pt x="2" y="23"/>
                    <a:pt x="2" y="21"/>
                  </a:cubicBezTo>
                  <a:cubicBezTo>
                    <a:pt x="2" y="20"/>
                    <a:pt x="2" y="19"/>
                    <a:pt x="2" y="19"/>
                  </a:cubicBezTo>
                  <a:cubicBezTo>
                    <a:pt x="2" y="18"/>
                    <a:pt x="2" y="17"/>
                    <a:pt x="2" y="16"/>
                  </a:cubicBezTo>
                  <a:cubicBezTo>
                    <a:pt x="2" y="15"/>
                    <a:pt x="1" y="14"/>
                    <a:pt x="1" y="13"/>
                  </a:cubicBezTo>
                  <a:cubicBezTo>
                    <a:pt x="1" y="12"/>
                    <a:pt x="1" y="11"/>
                    <a:pt x="1" y="10"/>
                  </a:cubicBezTo>
                  <a:cubicBezTo>
                    <a:pt x="1" y="8"/>
                    <a:pt x="1" y="6"/>
                    <a:pt x="1" y="5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2"/>
                    <a:pt x="2" y="3"/>
                    <a:pt x="2" y="5"/>
                  </a:cubicBezTo>
                  <a:cubicBezTo>
                    <a:pt x="2" y="5"/>
                    <a:pt x="3" y="6"/>
                    <a:pt x="3" y="7"/>
                  </a:cubicBezTo>
                  <a:cubicBezTo>
                    <a:pt x="3" y="8"/>
                    <a:pt x="3" y="9"/>
                    <a:pt x="3" y="10"/>
                  </a:cubicBezTo>
                  <a:cubicBezTo>
                    <a:pt x="3" y="11"/>
                    <a:pt x="3" y="12"/>
                    <a:pt x="3" y="13"/>
                  </a:cubicBezTo>
                  <a:cubicBezTo>
                    <a:pt x="3" y="13"/>
                    <a:pt x="3" y="14"/>
                    <a:pt x="3" y="15"/>
                  </a:cubicBezTo>
                  <a:cubicBezTo>
                    <a:pt x="3" y="16"/>
                    <a:pt x="3" y="17"/>
                    <a:pt x="4" y="18"/>
                  </a:cubicBezTo>
                  <a:cubicBezTo>
                    <a:pt x="4" y="19"/>
                    <a:pt x="4" y="20"/>
                    <a:pt x="4" y="21"/>
                  </a:cubicBezTo>
                  <a:cubicBezTo>
                    <a:pt x="4" y="23"/>
                    <a:pt x="4" y="25"/>
                    <a:pt x="4" y="26"/>
                  </a:cubicBezTo>
                  <a:cubicBezTo>
                    <a:pt x="4" y="29"/>
                    <a:pt x="3" y="31"/>
                    <a:pt x="3" y="3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1087"/>
            <p:cNvSpPr/>
            <p:nvPr/>
          </p:nvSpPr>
          <p:spPr bwMode="auto">
            <a:xfrm>
              <a:off x="2151064" y="-3825875"/>
              <a:ext cx="76200" cy="42863"/>
            </a:xfrm>
            <a:custGeom>
              <a:avLst/>
              <a:gdLst>
                <a:gd name="T0" fmla="*/ 18 w 18"/>
                <a:gd name="T1" fmla="*/ 10 h 10"/>
                <a:gd name="T2" fmla="*/ 17 w 18"/>
                <a:gd name="T3" fmla="*/ 10 h 10"/>
                <a:gd name="T4" fmla="*/ 15 w 18"/>
                <a:gd name="T5" fmla="*/ 8 h 10"/>
                <a:gd name="T6" fmla="*/ 14 w 18"/>
                <a:gd name="T7" fmla="*/ 8 h 10"/>
                <a:gd name="T8" fmla="*/ 12 w 18"/>
                <a:gd name="T9" fmla="*/ 7 h 10"/>
                <a:gd name="T10" fmla="*/ 9 w 18"/>
                <a:gd name="T11" fmla="*/ 5 h 10"/>
                <a:gd name="T12" fmla="*/ 6 w 18"/>
                <a:gd name="T13" fmla="*/ 3 h 10"/>
                <a:gd name="T14" fmla="*/ 4 w 18"/>
                <a:gd name="T15" fmla="*/ 2 h 10"/>
                <a:gd name="T16" fmla="*/ 3 w 18"/>
                <a:gd name="T17" fmla="*/ 1 h 10"/>
                <a:gd name="T18" fmla="*/ 0 w 18"/>
                <a:gd name="T19" fmla="*/ 0 h 10"/>
                <a:gd name="T20" fmla="*/ 0 w 18"/>
                <a:gd name="T21" fmla="*/ 0 h 10"/>
                <a:gd name="T22" fmla="*/ 0 w 18"/>
                <a:gd name="T23" fmla="*/ 0 h 10"/>
                <a:gd name="T24" fmla="*/ 2 w 18"/>
                <a:gd name="T25" fmla="*/ 0 h 10"/>
                <a:gd name="T26" fmla="*/ 3 w 18"/>
                <a:gd name="T27" fmla="*/ 0 h 10"/>
                <a:gd name="T28" fmla="*/ 6 w 18"/>
                <a:gd name="T29" fmla="*/ 1 h 10"/>
                <a:gd name="T30" fmla="*/ 8 w 18"/>
                <a:gd name="T31" fmla="*/ 2 h 10"/>
                <a:gd name="T32" fmla="*/ 10 w 18"/>
                <a:gd name="T33" fmla="*/ 3 h 10"/>
                <a:gd name="T34" fmla="*/ 12 w 18"/>
                <a:gd name="T35" fmla="*/ 4 h 10"/>
                <a:gd name="T36" fmla="*/ 13 w 18"/>
                <a:gd name="T37" fmla="*/ 5 h 10"/>
                <a:gd name="T38" fmla="*/ 16 w 18"/>
                <a:gd name="T39" fmla="*/ 8 h 10"/>
                <a:gd name="T40" fmla="*/ 17 w 18"/>
                <a:gd name="T41" fmla="*/ 10 h 10"/>
                <a:gd name="T42" fmla="*/ 18 w 18"/>
                <a:gd name="T4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" h="10">
                  <a:moveTo>
                    <a:pt x="18" y="10"/>
                  </a:moveTo>
                  <a:cubicBezTo>
                    <a:pt x="18" y="10"/>
                    <a:pt x="18" y="10"/>
                    <a:pt x="17" y="10"/>
                  </a:cubicBezTo>
                  <a:cubicBezTo>
                    <a:pt x="17" y="9"/>
                    <a:pt x="16" y="9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ubicBezTo>
                    <a:pt x="13" y="7"/>
                    <a:pt x="13" y="7"/>
                    <a:pt x="12" y="7"/>
                  </a:cubicBezTo>
                  <a:cubicBezTo>
                    <a:pt x="11" y="6"/>
                    <a:pt x="10" y="5"/>
                    <a:pt x="9" y="5"/>
                  </a:cubicBezTo>
                  <a:cubicBezTo>
                    <a:pt x="8" y="4"/>
                    <a:pt x="7" y="3"/>
                    <a:pt x="6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2"/>
                    <a:pt x="3" y="1"/>
                    <a:pt x="3" y="1"/>
                  </a:cubicBezTo>
                  <a:cubicBezTo>
                    <a:pt x="2" y="1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4" y="0"/>
                    <a:pt x="5" y="1"/>
                    <a:pt x="6" y="1"/>
                  </a:cubicBezTo>
                  <a:cubicBezTo>
                    <a:pt x="7" y="1"/>
                    <a:pt x="7" y="2"/>
                    <a:pt x="8" y="2"/>
                  </a:cubicBezTo>
                  <a:cubicBezTo>
                    <a:pt x="9" y="2"/>
                    <a:pt x="9" y="3"/>
                    <a:pt x="10" y="3"/>
                  </a:cubicBezTo>
                  <a:cubicBezTo>
                    <a:pt x="10" y="3"/>
                    <a:pt x="11" y="4"/>
                    <a:pt x="12" y="4"/>
                  </a:cubicBezTo>
                  <a:cubicBezTo>
                    <a:pt x="12" y="4"/>
                    <a:pt x="13" y="5"/>
                    <a:pt x="13" y="5"/>
                  </a:cubicBezTo>
                  <a:cubicBezTo>
                    <a:pt x="14" y="6"/>
                    <a:pt x="15" y="7"/>
                    <a:pt x="16" y="8"/>
                  </a:cubicBezTo>
                  <a:cubicBezTo>
                    <a:pt x="17" y="8"/>
                    <a:pt x="17" y="9"/>
                    <a:pt x="17" y="10"/>
                  </a:cubicBezTo>
                  <a:cubicBezTo>
                    <a:pt x="18" y="10"/>
                    <a:pt x="18" y="10"/>
                    <a:pt x="18" y="1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1088"/>
            <p:cNvSpPr/>
            <p:nvPr/>
          </p:nvSpPr>
          <p:spPr bwMode="auto">
            <a:xfrm>
              <a:off x="2103439" y="-3648075"/>
              <a:ext cx="101600" cy="60325"/>
            </a:xfrm>
            <a:custGeom>
              <a:avLst/>
              <a:gdLst>
                <a:gd name="T0" fmla="*/ 0 w 24"/>
                <a:gd name="T1" fmla="*/ 14 h 14"/>
                <a:gd name="T2" fmla="*/ 1 w 24"/>
                <a:gd name="T3" fmla="*/ 13 h 14"/>
                <a:gd name="T4" fmla="*/ 3 w 24"/>
                <a:gd name="T5" fmla="*/ 11 h 14"/>
                <a:gd name="T6" fmla="*/ 7 w 24"/>
                <a:gd name="T7" fmla="*/ 8 h 14"/>
                <a:gd name="T8" fmla="*/ 9 w 24"/>
                <a:gd name="T9" fmla="*/ 6 h 14"/>
                <a:gd name="T10" fmla="*/ 11 w 24"/>
                <a:gd name="T11" fmla="*/ 5 h 14"/>
                <a:gd name="T12" fmla="*/ 13 w 24"/>
                <a:gd name="T13" fmla="*/ 3 h 14"/>
                <a:gd name="T14" fmla="*/ 15 w 24"/>
                <a:gd name="T15" fmla="*/ 2 h 14"/>
                <a:gd name="T16" fmla="*/ 20 w 24"/>
                <a:gd name="T17" fmla="*/ 1 h 14"/>
                <a:gd name="T18" fmla="*/ 21 w 24"/>
                <a:gd name="T19" fmla="*/ 0 h 14"/>
                <a:gd name="T20" fmla="*/ 23 w 24"/>
                <a:gd name="T21" fmla="*/ 0 h 14"/>
                <a:gd name="T22" fmla="*/ 24 w 24"/>
                <a:gd name="T23" fmla="*/ 0 h 14"/>
                <a:gd name="T24" fmla="*/ 23 w 24"/>
                <a:gd name="T25" fmla="*/ 0 h 14"/>
                <a:gd name="T26" fmla="*/ 20 w 24"/>
                <a:gd name="T27" fmla="*/ 2 h 14"/>
                <a:gd name="T28" fmla="*/ 18 w 24"/>
                <a:gd name="T29" fmla="*/ 3 h 14"/>
                <a:gd name="T30" fmla="*/ 16 w 24"/>
                <a:gd name="T31" fmla="*/ 4 h 14"/>
                <a:gd name="T32" fmla="*/ 12 w 24"/>
                <a:gd name="T33" fmla="*/ 6 h 14"/>
                <a:gd name="T34" fmla="*/ 8 w 24"/>
                <a:gd name="T35" fmla="*/ 9 h 14"/>
                <a:gd name="T36" fmla="*/ 6 w 24"/>
                <a:gd name="T37" fmla="*/ 10 h 14"/>
                <a:gd name="T38" fmla="*/ 4 w 24"/>
                <a:gd name="T39" fmla="*/ 11 h 14"/>
                <a:gd name="T40" fmla="*/ 1 w 24"/>
                <a:gd name="T41" fmla="*/ 13 h 14"/>
                <a:gd name="T42" fmla="*/ 0 w 24"/>
                <a:gd name="T4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" h="14">
                  <a:moveTo>
                    <a:pt x="0" y="14"/>
                  </a:moveTo>
                  <a:cubicBezTo>
                    <a:pt x="0" y="14"/>
                    <a:pt x="1" y="14"/>
                    <a:pt x="1" y="13"/>
                  </a:cubicBezTo>
                  <a:cubicBezTo>
                    <a:pt x="2" y="12"/>
                    <a:pt x="2" y="12"/>
                    <a:pt x="3" y="11"/>
                  </a:cubicBezTo>
                  <a:cubicBezTo>
                    <a:pt x="4" y="10"/>
                    <a:pt x="5" y="9"/>
                    <a:pt x="7" y="8"/>
                  </a:cubicBezTo>
                  <a:cubicBezTo>
                    <a:pt x="7" y="7"/>
                    <a:pt x="8" y="7"/>
                    <a:pt x="9" y="6"/>
                  </a:cubicBezTo>
                  <a:cubicBezTo>
                    <a:pt x="9" y="6"/>
                    <a:pt x="10" y="5"/>
                    <a:pt x="11" y="5"/>
                  </a:cubicBezTo>
                  <a:cubicBezTo>
                    <a:pt x="12" y="4"/>
                    <a:pt x="12" y="4"/>
                    <a:pt x="13" y="3"/>
                  </a:cubicBezTo>
                  <a:cubicBezTo>
                    <a:pt x="14" y="3"/>
                    <a:pt x="15" y="3"/>
                    <a:pt x="15" y="2"/>
                  </a:cubicBezTo>
                  <a:cubicBezTo>
                    <a:pt x="17" y="2"/>
                    <a:pt x="18" y="1"/>
                    <a:pt x="20" y="1"/>
                  </a:cubicBezTo>
                  <a:cubicBezTo>
                    <a:pt x="20" y="0"/>
                    <a:pt x="21" y="0"/>
                    <a:pt x="21" y="0"/>
                  </a:cubicBezTo>
                  <a:cubicBezTo>
                    <a:pt x="22" y="0"/>
                    <a:pt x="22" y="0"/>
                    <a:pt x="23" y="0"/>
                  </a:cubicBezTo>
                  <a:cubicBezTo>
                    <a:pt x="23" y="0"/>
                    <a:pt x="24" y="0"/>
                    <a:pt x="24" y="0"/>
                  </a:cubicBezTo>
                  <a:cubicBezTo>
                    <a:pt x="24" y="0"/>
                    <a:pt x="23" y="0"/>
                    <a:pt x="23" y="0"/>
                  </a:cubicBezTo>
                  <a:cubicBezTo>
                    <a:pt x="22" y="0"/>
                    <a:pt x="21" y="1"/>
                    <a:pt x="20" y="2"/>
                  </a:cubicBezTo>
                  <a:cubicBezTo>
                    <a:pt x="19" y="2"/>
                    <a:pt x="19" y="2"/>
                    <a:pt x="18" y="3"/>
                  </a:cubicBezTo>
                  <a:cubicBezTo>
                    <a:pt x="18" y="3"/>
                    <a:pt x="17" y="3"/>
                    <a:pt x="16" y="4"/>
                  </a:cubicBezTo>
                  <a:cubicBezTo>
                    <a:pt x="15" y="5"/>
                    <a:pt x="13" y="5"/>
                    <a:pt x="12" y="6"/>
                  </a:cubicBezTo>
                  <a:cubicBezTo>
                    <a:pt x="10" y="7"/>
                    <a:pt x="9" y="8"/>
                    <a:pt x="8" y="9"/>
                  </a:cubicBezTo>
                  <a:cubicBezTo>
                    <a:pt x="7" y="9"/>
                    <a:pt x="6" y="10"/>
                    <a:pt x="6" y="10"/>
                  </a:cubicBezTo>
                  <a:cubicBezTo>
                    <a:pt x="5" y="11"/>
                    <a:pt x="4" y="11"/>
                    <a:pt x="4" y="11"/>
                  </a:cubicBezTo>
                  <a:cubicBezTo>
                    <a:pt x="3" y="12"/>
                    <a:pt x="2" y="13"/>
                    <a:pt x="1" y="13"/>
                  </a:cubicBezTo>
                  <a:cubicBezTo>
                    <a:pt x="1" y="14"/>
                    <a:pt x="0" y="14"/>
                    <a:pt x="0" y="1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1089"/>
            <p:cNvSpPr/>
            <p:nvPr/>
          </p:nvSpPr>
          <p:spPr bwMode="auto">
            <a:xfrm>
              <a:off x="2179639" y="-3605213"/>
              <a:ext cx="85725" cy="122238"/>
            </a:xfrm>
            <a:custGeom>
              <a:avLst/>
              <a:gdLst>
                <a:gd name="T0" fmla="*/ 0 w 20"/>
                <a:gd name="T1" fmla="*/ 29 h 29"/>
                <a:gd name="T2" fmla="*/ 1 w 20"/>
                <a:gd name="T3" fmla="*/ 28 h 29"/>
                <a:gd name="T4" fmla="*/ 3 w 20"/>
                <a:gd name="T5" fmla="*/ 27 h 29"/>
                <a:gd name="T6" fmla="*/ 4 w 20"/>
                <a:gd name="T7" fmla="*/ 25 h 29"/>
                <a:gd name="T8" fmla="*/ 6 w 20"/>
                <a:gd name="T9" fmla="*/ 23 h 29"/>
                <a:gd name="T10" fmla="*/ 8 w 20"/>
                <a:gd name="T11" fmla="*/ 21 h 29"/>
                <a:gd name="T12" fmla="*/ 10 w 20"/>
                <a:gd name="T13" fmla="*/ 19 h 29"/>
                <a:gd name="T14" fmla="*/ 12 w 20"/>
                <a:gd name="T15" fmla="*/ 16 h 29"/>
                <a:gd name="T16" fmla="*/ 14 w 20"/>
                <a:gd name="T17" fmla="*/ 13 h 29"/>
                <a:gd name="T18" fmla="*/ 16 w 20"/>
                <a:gd name="T19" fmla="*/ 11 h 29"/>
                <a:gd name="T20" fmla="*/ 17 w 20"/>
                <a:gd name="T21" fmla="*/ 8 h 29"/>
                <a:gd name="T22" fmla="*/ 18 w 20"/>
                <a:gd name="T23" fmla="*/ 6 h 29"/>
                <a:gd name="T24" fmla="*/ 19 w 20"/>
                <a:gd name="T25" fmla="*/ 4 h 29"/>
                <a:gd name="T26" fmla="*/ 19 w 20"/>
                <a:gd name="T27" fmla="*/ 2 h 29"/>
                <a:gd name="T28" fmla="*/ 20 w 20"/>
                <a:gd name="T29" fmla="*/ 0 h 29"/>
                <a:gd name="T30" fmla="*/ 20 w 20"/>
                <a:gd name="T31" fmla="*/ 2 h 29"/>
                <a:gd name="T32" fmla="*/ 19 w 20"/>
                <a:gd name="T33" fmla="*/ 4 h 29"/>
                <a:gd name="T34" fmla="*/ 19 w 20"/>
                <a:gd name="T35" fmla="*/ 5 h 29"/>
                <a:gd name="T36" fmla="*/ 19 w 20"/>
                <a:gd name="T37" fmla="*/ 6 h 29"/>
                <a:gd name="T38" fmla="*/ 19 w 20"/>
                <a:gd name="T39" fmla="*/ 7 h 29"/>
                <a:gd name="T40" fmla="*/ 18 w 20"/>
                <a:gd name="T41" fmla="*/ 9 h 29"/>
                <a:gd name="T42" fmla="*/ 17 w 20"/>
                <a:gd name="T43" fmla="*/ 11 h 29"/>
                <a:gd name="T44" fmla="*/ 15 w 20"/>
                <a:gd name="T45" fmla="*/ 14 h 29"/>
                <a:gd name="T46" fmla="*/ 14 w 20"/>
                <a:gd name="T47" fmla="*/ 17 h 29"/>
                <a:gd name="T48" fmla="*/ 12 w 20"/>
                <a:gd name="T49" fmla="*/ 20 h 29"/>
                <a:gd name="T50" fmla="*/ 9 w 20"/>
                <a:gd name="T51" fmla="*/ 22 h 29"/>
                <a:gd name="T52" fmla="*/ 7 w 20"/>
                <a:gd name="T53" fmla="*/ 24 h 29"/>
                <a:gd name="T54" fmla="*/ 5 w 20"/>
                <a:gd name="T55" fmla="*/ 26 h 29"/>
                <a:gd name="T56" fmla="*/ 4 w 20"/>
                <a:gd name="T57" fmla="*/ 27 h 29"/>
                <a:gd name="T58" fmla="*/ 3 w 20"/>
                <a:gd name="T59" fmla="*/ 27 h 29"/>
                <a:gd name="T60" fmla="*/ 1 w 20"/>
                <a:gd name="T61" fmla="*/ 28 h 29"/>
                <a:gd name="T62" fmla="*/ 0 w 20"/>
                <a:gd name="T6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" h="29">
                  <a:moveTo>
                    <a:pt x="0" y="29"/>
                  </a:moveTo>
                  <a:cubicBezTo>
                    <a:pt x="0" y="29"/>
                    <a:pt x="0" y="28"/>
                    <a:pt x="1" y="28"/>
                  </a:cubicBezTo>
                  <a:cubicBezTo>
                    <a:pt x="2" y="27"/>
                    <a:pt x="2" y="27"/>
                    <a:pt x="3" y="27"/>
                  </a:cubicBezTo>
                  <a:cubicBezTo>
                    <a:pt x="3" y="26"/>
                    <a:pt x="4" y="26"/>
                    <a:pt x="4" y="25"/>
                  </a:cubicBezTo>
                  <a:cubicBezTo>
                    <a:pt x="5" y="25"/>
                    <a:pt x="6" y="24"/>
                    <a:pt x="6" y="23"/>
                  </a:cubicBezTo>
                  <a:cubicBezTo>
                    <a:pt x="7" y="23"/>
                    <a:pt x="8" y="22"/>
                    <a:pt x="8" y="21"/>
                  </a:cubicBezTo>
                  <a:cubicBezTo>
                    <a:pt x="9" y="20"/>
                    <a:pt x="10" y="20"/>
                    <a:pt x="10" y="19"/>
                  </a:cubicBezTo>
                  <a:cubicBezTo>
                    <a:pt x="11" y="18"/>
                    <a:pt x="12" y="17"/>
                    <a:pt x="12" y="16"/>
                  </a:cubicBezTo>
                  <a:cubicBezTo>
                    <a:pt x="13" y="15"/>
                    <a:pt x="13" y="14"/>
                    <a:pt x="14" y="13"/>
                  </a:cubicBezTo>
                  <a:cubicBezTo>
                    <a:pt x="15" y="13"/>
                    <a:pt x="15" y="12"/>
                    <a:pt x="16" y="11"/>
                  </a:cubicBezTo>
                  <a:cubicBezTo>
                    <a:pt x="16" y="10"/>
                    <a:pt x="17" y="9"/>
                    <a:pt x="17" y="8"/>
                  </a:cubicBezTo>
                  <a:cubicBezTo>
                    <a:pt x="17" y="7"/>
                    <a:pt x="18" y="6"/>
                    <a:pt x="18" y="6"/>
                  </a:cubicBezTo>
                  <a:cubicBezTo>
                    <a:pt x="18" y="5"/>
                    <a:pt x="19" y="4"/>
                    <a:pt x="19" y="4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20" y="1"/>
                    <a:pt x="20" y="0"/>
                    <a:pt x="20" y="0"/>
                  </a:cubicBezTo>
                  <a:cubicBezTo>
                    <a:pt x="20" y="0"/>
                    <a:pt x="20" y="1"/>
                    <a:pt x="20" y="2"/>
                  </a:cubicBezTo>
                  <a:cubicBezTo>
                    <a:pt x="20" y="2"/>
                    <a:pt x="20" y="3"/>
                    <a:pt x="19" y="4"/>
                  </a:cubicBezTo>
                  <a:cubicBezTo>
                    <a:pt x="19" y="4"/>
                    <a:pt x="19" y="4"/>
                    <a:pt x="19" y="5"/>
                  </a:cubicBezTo>
                  <a:cubicBezTo>
                    <a:pt x="19" y="5"/>
                    <a:pt x="19" y="6"/>
                    <a:pt x="19" y="6"/>
                  </a:cubicBezTo>
                  <a:cubicBezTo>
                    <a:pt x="19" y="6"/>
                    <a:pt x="19" y="7"/>
                    <a:pt x="19" y="7"/>
                  </a:cubicBezTo>
                  <a:cubicBezTo>
                    <a:pt x="18" y="8"/>
                    <a:pt x="18" y="8"/>
                    <a:pt x="18" y="9"/>
                  </a:cubicBezTo>
                  <a:cubicBezTo>
                    <a:pt x="18" y="10"/>
                    <a:pt x="17" y="10"/>
                    <a:pt x="17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15" y="15"/>
                    <a:pt x="14" y="16"/>
                    <a:pt x="14" y="17"/>
                  </a:cubicBezTo>
                  <a:cubicBezTo>
                    <a:pt x="13" y="18"/>
                    <a:pt x="12" y="19"/>
                    <a:pt x="12" y="20"/>
                  </a:cubicBezTo>
                  <a:cubicBezTo>
                    <a:pt x="11" y="21"/>
                    <a:pt x="10" y="21"/>
                    <a:pt x="9" y="22"/>
                  </a:cubicBezTo>
                  <a:cubicBezTo>
                    <a:pt x="9" y="23"/>
                    <a:pt x="8" y="24"/>
                    <a:pt x="7" y="24"/>
                  </a:cubicBezTo>
                  <a:cubicBezTo>
                    <a:pt x="6" y="25"/>
                    <a:pt x="6" y="25"/>
                    <a:pt x="5" y="26"/>
                  </a:cubicBezTo>
                  <a:cubicBezTo>
                    <a:pt x="5" y="26"/>
                    <a:pt x="4" y="26"/>
                    <a:pt x="4" y="27"/>
                  </a:cubicBezTo>
                  <a:cubicBezTo>
                    <a:pt x="4" y="27"/>
                    <a:pt x="3" y="27"/>
                    <a:pt x="3" y="27"/>
                  </a:cubicBezTo>
                  <a:cubicBezTo>
                    <a:pt x="2" y="27"/>
                    <a:pt x="2" y="28"/>
                    <a:pt x="1" y="28"/>
                  </a:cubicBezTo>
                  <a:cubicBezTo>
                    <a:pt x="1" y="28"/>
                    <a:pt x="0" y="29"/>
                    <a:pt x="0" y="29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1090"/>
            <p:cNvSpPr/>
            <p:nvPr/>
          </p:nvSpPr>
          <p:spPr bwMode="auto">
            <a:xfrm>
              <a:off x="2328864" y="-3587750"/>
              <a:ext cx="17463" cy="152400"/>
            </a:xfrm>
            <a:custGeom>
              <a:avLst/>
              <a:gdLst>
                <a:gd name="T0" fmla="*/ 0 w 4"/>
                <a:gd name="T1" fmla="*/ 36 h 36"/>
                <a:gd name="T2" fmla="*/ 1 w 4"/>
                <a:gd name="T3" fmla="*/ 34 h 36"/>
                <a:gd name="T4" fmla="*/ 1 w 4"/>
                <a:gd name="T5" fmla="*/ 30 h 36"/>
                <a:gd name="T6" fmla="*/ 2 w 4"/>
                <a:gd name="T7" fmla="*/ 18 h 36"/>
                <a:gd name="T8" fmla="*/ 3 w 4"/>
                <a:gd name="T9" fmla="*/ 5 h 36"/>
                <a:gd name="T10" fmla="*/ 3 w 4"/>
                <a:gd name="T11" fmla="*/ 1 h 36"/>
                <a:gd name="T12" fmla="*/ 3 w 4"/>
                <a:gd name="T13" fmla="*/ 0 h 36"/>
                <a:gd name="T14" fmla="*/ 4 w 4"/>
                <a:gd name="T15" fmla="*/ 5 h 36"/>
                <a:gd name="T16" fmla="*/ 4 w 4"/>
                <a:gd name="T17" fmla="*/ 11 h 36"/>
                <a:gd name="T18" fmla="*/ 4 w 4"/>
                <a:gd name="T19" fmla="*/ 14 h 36"/>
                <a:gd name="T20" fmla="*/ 4 w 4"/>
                <a:gd name="T21" fmla="*/ 18 h 36"/>
                <a:gd name="T22" fmla="*/ 3 w 4"/>
                <a:gd name="T23" fmla="*/ 21 h 36"/>
                <a:gd name="T24" fmla="*/ 3 w 4"/>
                <a:gd name="T25" fmla="*/ 24 h 36"/>
                <a:gd name="T26" fmla="*/ 2 w 4"/>
                <a:gd name="T27" fmla="*/ 30 h 36"/>
                <a:gd name="T28" fmla="*/ 0 w 4"/>
                <a:gd name="T2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" h="36">
                  <a:moveTo>
                    <a:pt x="0" y="36"/>
                  </a:moveTo>
                  <a:cubicBezTo>
                    <a:pt x="0" y="36"/>
                    <a:pt x="0" y="35"/>
                    <a:pt x="1" y="34"/>
                  </a:cubicBezTo>
                  <a:cubicBezTo>
                    <a:pt x="1" y="33"/>
                    <a:pt x="1" y="32"/>
                    <a:pt x="1" y="30"/>
                  </a:cubicBezTo>
                  <a:cubicBezTo>
                    <a:pt x="1" y="27"/>
                    <a:pt x="1" y="22"/>
                    <a:pt x="2" y="18"/>
                  </a:cubicBezTo>
                  <a:cubicBezTo>
                    <a:pt x="2" y="13"/>
                    <a:pt x="2" y="9"/>
                    <a:pt x="3" y="5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2"/>
                    <a:pt x="4" y="5"/>
                  </a:cubicBezTo>
                  <a:cubicBezTo>
                    <a:pt x="4" y="7"/>
                    <a:pt x="4" y="9"/>
                    <a:pt x="4" y="11"/>
                  </a:cubicBezTo>
                  <a:cubicBezTo>
                    <a:pt x="4" y="12"/>
                    <a:pt x="4" y="13"/>
                    <a:pt x="4" y="14"/>
                  </a:cubicBezTo>
                  <a:cubicBezTo>
                    <a:pt x="4" y="15"/>
                    <a:pt x="4" y="17"/>
                    <a:pt x="4" y="18"/>
                  </a:cubicBezTo>
                  <a:cubicBezTo>
                    <a:pt x="3" y="19"/>
                    <a:pt x="3" y="20"/>
                    <a:pt x="3" y="21"/>
                  </a:cubicBezTo>
                  <a:cubicBezTo>
                    <a:pt x="3" y="22"/>
                    <a:pt x="3" y="23"/>
                    <a:pt x="3" y="24"/>
                  </a:cubicBezTo>
                  <a:cubicBezTo>
                    <a:pt x="2" y="26"/>
                    <a:pt x="2" y="28"/>
                    <a:pt x="2" y="30"/>
                  </a:cubicBezTo>
                  <a:cubicBezTo>
                    <a:pt x="1" y="33"/>
                    <a:pt x="0" y="36"/>
                    <a:pt x="0" y="3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1091"/>
            <p:cNvSpPr/>
            <p:nvPr/>
          </p:nvSpPr>
          <p:spPr bwMode="auto">
            <a:xfrm>
              <a:off x="2405064" y="-3600450"/>
              <a:ext cx="55563" cy="117475"/>
            </a:xfrm>
            <a:custGeom>
              <a:avLst/>
              <a:gdLst>
                <a:gd name="T0" fmla="*/ 0 w 13"/>
                <a:gd name="T1" fmla="*/ 0 h 28"/>
                <a:gd name="T2" fmla="*/ 0 w 13"/>
                <a:gd name="T3" fmla="*/ 1 h 28"/>
                <a:gd name="T4" fmla="*/ 1 w 13"/>
                <a:gd name="T5" fmla="*/ 1 h 28"/>
                <a:gd name="T6" fmla="*/ 2 w 13"/>
                <a:gd name="T7" fmla="*/ 2 h 28"/>
                <a:gd name="T8" fmla="*/ 4 w 13"/>
                <a:gd name="T9" fmla="*/ 4 h 28"/>
                <a:gd name="T10" fmla="*/ 5 w 13"/>
                <a:gd name="T11" fmla="*/ 6 h 28"/>
                <a:gd name="T12" fmla="*/ 7 w 13"/>
                <a:gd name="T13" fmla="*/ 8 h 28"/>
                <a:gd name="T14" fmla="*/ 8 w 13"/>
                <a:gd name="T15" fmla="*/ 11 h 28"/>
                <a:gd name="T16" fmla="*/ 9 w 13"/>
                <a:gd name="T17" fmla="*/ 14 h 28"/>
                <a:gd name="T18" fmla="*/ 9 w 13"/>
                <a:gd name="T19" fmla="*/ 17 h 28"/>
                <a:gd name="T20" fmla="*/ 9 w 13"/>
                <a:gd name="T21" fmla="*/ 20 h 28"/>
                <a:gd name="T22" fmla="*/ 9 w 13"/>
                <a:gd name="T23" fmla="*/ 22 h 28"/>
                <a:gd name="T24" fmla="*/ 10 w 13"/>
                <a:gd name="T25" fmla="*/ 25 h 28"/>
                <a:gd name="T26" fmla="*/ 12 w 13"/>
                <a:gd name="T27" fmla="*/ 27 h 28"/>
                <a:gd name="T28" fmla="*/ 13 w 13"/>
                <a:gd name="T29" fmla="*/ 28 h 28"/>
                <a:gd name="T30" fmla="*/ 13 w 13"/>
                <a:gd name="T31" fmla="*/ 28 h 28"/>
                <a:gd name="T32" fmla="*/ 13 w 13"/>
                <a:gd name="T33" fmla="*/ 28 h 28"/>
                <a:gd name="T34" fmla="*/ 12 w 13"/>
                <a:gd name="T35" fmla="*/ 28 h 28"/>
                <a:gd name="T36" fmla="*/ 9 w 13"/>
                <a:gd name="T37" fmla="*/ 25 h 28"/>
                <a:gd name="T38" fmla="*/ 8 w 13"/>
                <a:gd name="T39" fmla="*/ 23 h 28"/>
                <a:gd name="T40" fmla="*/ 8 w 13"/>
                <a:gd name="T41" fmla="*/ 20 h 28"/>
                <a:gd name="T42" fmla="*/ 7 w 13"/>
                <a:gd name="T43" fmla="*/ 17 h 28"/>
                <a:gd name="T44" fmla="*/ 7 w 13"/>
                <a:gd name="T45" fmla="*/ 14 h 28"/>
                <a:gd name="T46" fmla="*/ 5 w 13"/>
                <a:gd name="T47" fmla="*/ 9 h 28"/>
                <a:gd name="T48" fmla="*/ 4 w 13"/>
                <a:gd name="T49" fmla="*/ 7 h 28"/>
                <a:gd name="T50" fmla="*/ 3 w 13"/>
                <a:gd name="T51" fmla="*/ 5 h 28"/>
                <a:gd name="T52" fmla="*/ 2 w 13"/>
                <a:gd name="T53" fmla="*/ 3 h 28"/>
                <a:gd name="T54" fmla="*/ 1 w 13"/>
                <a:gd name="T55" fmla="*/ 2 h 28"/>
                <a:gd name="T56" fmla="*/ 0 w 13"/>
                <a:gd name="T5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" h="28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3" y="3"/>
                    <a:pt x="4" y="4"/>
                  </a:cubicBezTo>
                  <a:cubicBezTo>
                    <a:pt x="4" y="5"/>
                    <a:pt x="5" y="5"/>
                    <a:pt x="5" y="6"/>
                  </a:cubicBezTo>
                  <a:cubicBezTo>
                    <a:pt x="6" y="7"/>
                    <a:pt x="6" y="8"/>
                    <a:pt x="7" y="8"/>
                  </a:cubicBezTo>
                  <a:cubicBezTo>
                    <a:pt x="7" y="9"/>
                    <a:pt x="7" y="10"/>
                    <a:pt x="8" y="11"/>
                  </a:cubicBezTo>
                  <a:cubicBezTo>
                    <a:pt x="8" y="12"/>
                    <a:pt x="8" y="13"/>
                    <a:pt x="9" y="14"/>
                  </a:cubicBezTo>
                  <a:cubicBezTo>
                    <a:pt x="9" y="15"/>
                    <a:pt x="9" y="16"/>
                    <a:pt x="9" y="17"/>
                  </a:cubicBezTo>
                  <a:cubicBezTo>
                    <a:pt x="9" y="18"/>
                    <a:pt x="9" y="19"/>
                    <a:pt x="9" y="20"/>
                  </a:cubicBezTo>
                  <a:cubicBezTo>
                    <a:pt x="9" y="21"/>
                    <a:pt x="9" y="22"/>
                    <a:pt x="9" y="22"/>
                  </a:cubicBezTo>
                  <a:cubicBezTo>
                    <a:pt x="10" y="23"/>
                    <a:pt x="10" y="24"/>
                    <a:pt x="10" y="25"/>
                  </a:cubicBezTo>
                  <a:cubicBezTo>
                    <a:pt x="11" y="26"/>
                    <a:pt x="11" y="27"/>
                    <a:pt x="12" y="27"/>
                  </a:cubicBezTo>
                  <a:cubicBezTo>
                    <a:pt x="12" y="28"/>
                    <a:pt x="13" y="28"/>
                    <a:pt x="13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8"/>
                    <a:pt x="12" y="28"/>
                    <a:pt x="12" y="28"/>
                  </a:cubicBezTo>
                  <a:cubicBezTo>
                    <a:pt x="11" y="27"/>
                    <a:pt x="10" y="26"/>
                    <a:pt x="9" y="25"/>
                  </a:cubicBezTo>
                  <a:cubicBezTo>
                    <a:pt x="9" y="24"/>
                    <a:pt x="8" y="24"/>
                    <a:pt x="8" y="23"/>
                  </a:cubicBezTo>
                  <a:cubicBezTo>
                    <a:pt x="8" y="22"/>
                    <a:pt x="8" y="21"/>
                    <a:pt x="8" y="20"/>
                  </a:cubicBezTo>
                  <a:cubicBezTo>
                    <a:pt x="7" y="19"/>
                    <a:pt x="7" y="18"/>
                    <a:pt x="7" y="17"/>
                  </a:cubicBezTo>
                  <a:cubicBezTo>
                    <a:pt x="7" y="16"/>
                    <a:pt x="7" y="15"/>
                    <a:pt x="7" y="14"/>
                  </a:cubicBezTo>
                  <a:cubicBezTo>
                    <a:pt x="6" y="13"/>
                    <a:pt x="6" y="11"/>
                    <a:pt x="5" y="9"/>
                  </a:cubicBezTo>
                  <a:cubicBezTo>
                    <a:pt x="5" y="8"/>
                    <a:pt x="4" y="7"/>
                    <a:pt x="4" y="7"/>
                  </a:cubicBezTo>
                  <a:cubicBezTo>
                    <a:pt x="4" y="6"/>
                    <a:pt x="3" y="5"/>
                    <a:pt x="3" y="5"/>
                  </a:cubicBezTo>
                  <a:cubicBezTo>
                    <a:pt x="3" y="4"/>
                    <a:pt x="2" y="3"/>
                    <a:pt x="2" y="3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1092"/>
            <p:cNvSpPr/>
            <p:nvPr/>
          </p:nvSpPr>
          <p:spPr bwMode="auto">
            <a:xfrm>
              <a:off x="2400301" y="-3960813"/>
              <a:ext cx="85725" cy="144463"/>
            </a:xfrm>
            <a:custGeom>
              <a:avLst/>
              <a:gdLst>
                <a:gd name="T0" fmla="*/ 0 w 20"/>
                <a:gd name="T1" fmla="*/ 34 h 34"/>
                <a:gd name="T2" fmla="*/ 3 w 20"/>
                <a:gd name="T3" fmla="*/ 29 h 34"/>
                <a:gd name="T4" fmla="*/ 6 w 20"/>
                <a:gd name="T5" fmla="*/ 23 h 34"/>
                <a:gd name="T6" fmla="*/ 8 w 20"/>
                <a:gd name="T7" fmla="*/ 20 h 34"/>
                <a:gd name="T8" fmla="*/ 10 w 20"/>
                <a:gd name="T9" fmla="*/ 17 h 34"/>
                <a:gd name="T10" fmla="*/ 12 w 20"/>
                <a:gd name="T11" fmla="*/ 14 h 34"/>
                <a:gd name="T12" fmla="*/ 14 w 20"/>
                <a:gd name="T13" fmla="*/ 11 h 34"/>
                <a:gd name="T14" fmla="*/ 16 w 20"/>
                <a:gd name="T15" fmla="*/ 8 h 34"/>
                <a:gd name="T16" fmla="*/ 17 w 20"/>
                <a:gd name="T17" fmla="*/ 5 h 34"/>
                <a:gd name="T18" fmla="*/ 18 w 20"/>
                <a:gd name="T19" fmla="*/ 3 h 34"/>
                <a:gd name="T20" fmla="*/ 19 w 20"/>
                <a:gd name="T21" fmla="*/ 1 h 34"/>
                <a:gd name="T22" fmla="*/ 20 w 20"/>
                <a:gd name="T23" fmla="*/ 0 h 34"/>
                <a:gd name="T24" fmla="*/ 19 w 20"/>
                <a:gd name="T25" fmla="*/ 0 h 34"/>
                <a:gd name="T26" fmla="*/ 19 w 20"/>
                <a:gd name="T27" fmla="*/ 1 h 34"/>
                <a:gd name="T28" fmla="*/ 19 w 20"/>
                <a:gd name="T29" fmla="*/ 3 h 34"/>
                <a:gd name="T30" fmla="*/ 18 w 20"/>
                <a:gd name="T31" fmla="*/ 6 h 34"/>
                <a:gd name="T32" fmla="*/ 16 w 20"/>
                <a:gd name="T33" fmla="*/ 12 h 34"/>
                <a:gd name="T34" fmla="*/ 14 w 20"/>
                <a:gd name="T35" fmla="*/ 15 h 34"/>
                <a:gd name="T36" fmla="*/ 12 w 20"/>
                <a:gd name="T37" fmla="*/ 18 h 34"/>
                <a:gd name="T38" fmla="*/ 10 w 20"/>
                <a:gd name="T39" fmla="*/ 21 h 34"/>
                <a:gd name="T40" fmla="*/ 8 w 20"/>
                <a:gd name="T41" fmla="*/ 24 h 34"/>
                <a:gd name="T42" fmla="*/ 4 w 20"/>
                <a:gd name="T43" fmla="*/ 29 h 34"/>
                <a:gd name="T44" fmla="*/ 0 w 20"/>
                <a:gd name="T4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" h="34">
                  <a:moveTo>
                    <a:pt x="0" y="34"/>
                  </a:moveTo>
                  <a:cubicBezTo>
                    <a:pt x="0" y="34"/>
                    <a:pt x="1" y="32"/>
                    <a:pt x="3" y="29"/>
                  </a:cubicBezTo>
                  <a:cubicBezTo>
                    <a:pt x="4" y="27"/>
                    <a:pt x="5" y="25"/>
                    <a:pt x="6" y="23"/>
                  </a:cubicBezTo>
                  <a:cubicBezTo>
                    <a:pt x="7" y="22"/>
                    <a:pt x="8" y="21"/>
                    <a:pt x="8" y="20"/>
                  </a:cubicBezTo>
                  <a:cubicBezTo>
                    <a:pt x="9" y="19"/>
                    <a:pt x="10" y="18"/>
                    <a:pt x="10" y="17"/>
                  </a:cubicBezTo>
                  <a:cubicBezTo>
                    <a:pt x="11" y="16"/>
                    <a:pt x="12" y="15"/>
                    <a:pt x="12" y="14"/>
                  </a:cubicBezTo>
                  <a:cubicBezTo>
                    <a:pt x="13" y="13"/>
                    <a:pt x="14" y="12"/>
                    <a:pt x="14" y="11"/>
                  </a:cubicBezTo>
                  <a:cubicBezTo>
                    <a:pt x="15" y="10"/>
                    <a:pt x="15" y="9"/>
                    <a:pt x="16" y="8"/>
                  </a:cubicBezTo>
                  <a:cubicBezTo>
                    <a:pt x="16" y="7"/>
                    <a:pt x="17" y="6"/>
                    <a:pt x="17" y="5"/>
                  </a:cubicBezTo>
                  <a:cubicBezTo>
                    <a:pt x="18" y="4"/>
                    <a:pt x="18" y="4"/>
                    <a:pt x="18" y="3"/>
                  </a:cubicBezTo>
                  <a:cubicBezTo>
                    <a:pt x="18" y="2"/>
                    <a:pt x="19" y="2"/>
                    <a:pt x="19" y="1"/>
                  </a:cubicBezTo>
                  <a:cubicBezTo>
                    <a:pt x="19" y="0"/>
                    <a:pt x="20" y="0"/>
                    <a:pt x="20" y="0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9" y="0"/>
                    <a:pt x="19" y="1"/>
                    <a:pt x="19" y="1"/>
                  </a:cubicBezTo>
                  <a:cubicBezTo>
                    <a:pt x="19" y="2"/>
                    <a:pt x="19" y="3"/>
                    <a:pt x="19" y="3"/>
                  </a:cubicBezTo>
                  <a:cubicBezTo>
                    <a:pt x="19" y="4"/>
                    <a:pt x="18" y="5"/>
                    <a:pt x="18" y="6"/>
                  </a:cubicBezTo>
                  <a:cubicBezTo>
                    <a:pt x="17" y="7"/>
                    <a:pt x="17" y="9"/>
                    <a:pt x="16" y="12"/>
                  </a:cubicBezTo>
                  <a:cubicBezTo>
                    <a:pt x="15" y="13"/>
                    <a:pt x="14" y="14"/>
                    <a:pt x="14" y="15"/>
                  </a:cubicBezTo>
                  <a:cubicBezTo>
                    <a:pt x="13" y="16"/>
                    <a:pt x="12" y="17"/>
                    <a:pt x="12" y="18"/>
                  </a:cubicBezTo>
                  <a:cubicBezTo>
                    <a:pt x="11" y="19"/>
                    <a:pt x="10" y="20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7" y="26"/>
                    <a:pt x="5" y="28"/>
                    <a:pt x="4" y="29"/>
                  </a:cubicBezTo>
                  <a:cubicBezTo>
                    <a:pt x="2" y="32"/>
                    <a:pt x="0" y="34"/>
                    <a:pt x="0" y="3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1093"/>
            <p:cNvSpPr/>
            <p:nvPr/>
          </p:nvSpPr>
          <p:spPr bwMode="auto">
            <a:xfrm>
              <a:off x="2270126" y="-3995738"/>
              <a:ext cx="58738" cy="153988"/>
            </a:xfrm>
            <a:custGeom>
              <a:avLst/>
              <a:gdLst>
                <a:gd name="T0" fmla="*/ 14 w 14"/>
                <a:gd name="T1" fmla="*/ 36 h 36"/>
                <a:gd name="T2" fmla="*/ 14 w 14"/>
                <a:gd name="T3" fmla="*/ 34 h 36"/>
                <a:gd name="T4" fmla="*/ 13 w 14"/>
                <a:gd name="T5" fmla="*/ 30 h 36"/>
                <a:gd name="T6" fmla="*/ 12 w 14"/>
                <a:gd name="T7" fmla="*/ 27 h 36"/>
                <a:gd name="T8" fmla="*/ 11 w 14"/>
                <a:gd name="T9" fmla="*/ 24 h 36"/>
                <a:gd name="T10" fmla="*/ 10 w 14"/>
                <a:gd name="T11" fmla="*/ 21 h 36"/>
                <a:gd name="T12" fmla="*/ 8 w 14"/>
                <a:gd name="T13" fmla="*/ 18 h 36"/>
                <a:gd name="T14" fmla="*/ 7 w 14"/>
                <a:gd name="T15" fmla="*/ 14 h 36"/>
                <a:gd name="T16" fmla="*/ 5 w 14"/>
                <a:gd name="T17" fmla="*/ 11 h 36"/>
                <a:gd name="T18" fmla="*/ 4 w 14"/>
                <a:gd name="T19" fmla="*/ 8 h 36"/>
                <a:gd name="T20" fmla="*/ 3 w 14"/>
                <a:gd name="T21" fmla="*/ 6 h 36"/>
                <a:gd name="T22" fmla="*/ 1 w 14"/>
                <a:gd name="T23" fmla="*/ 2 h 36"/>
                <a:gd name="T24" fmla="*/ 0 w 14"/>
                <a:gd name="T25" fmla="*/ 0 h 36"/>
                <a:gd name="T26" fmla="*/ 1 w 14"/>
                <a:gd name="T27" fmla="*/ 2 h 36"/>
                <a:gd name="T28" fmla="*/ 2 w 14"/>
                <a:gd name="T29" fmla="*/ 3 h 36"/>
                <a:gd name="T30" fmla="*/ 4 w 14"/>
                <a:gd name="T31" fmla="*/ 5 h 36"/>
                <a:gd name="T32" fmla="*/ 5 w 14"/>
                <a:gd name="T33" fmla="*/ 8 h 36"/>
                <a:gd name="T34" fmla="*/ 7 w 14"/>
                <a:gd name="T35" fmla="*/ 10 h 36"/>
                <a:gd name="T36" fmla="*/ 8 w 14"/>
                <a:gd name="T37" fmla="*/ 14 h 36"/>
                <a:gd name="T38" fmla="*/ 10 w 14"/>
                <a:gd name="T39" fmla="*/ 17 h 36"/>
                <a:gd name="T40" fmla="*/ 11 w 14"/>
                <a:gd name="T41" fmla="*/ 20 h 36"/>
                <a:gd name="T42" fmla="*/ 12 w 14"/>
                <a:gd name="T43" fmla="*/ 24 h 36"/>
                <a:gd name="T44" fmla="*/ 13 w 14"/>
                <a:gd name="T45" fmla="*/ 27 h 36"/>
                <a:gd name="T46" fmla="*/ 14 w 14"/>
                <a:gd name="T47" fmla="*/ 30 h 36"/>
                <a:gd name="T48" fmla="*/ 14 w 14"/>
                <a:gd name="T49" fmla="*/ 32 h 36"/>
                <a:gd name="T50" fmla="*/ 14 w 14"/>
                <a:gd name="T51" fmla="*/ 34 h 36"/>
                <a:gd name="T52" fmla="*/ 14 w 14"/>
                <a:gd name="T5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" h="36">
                  <a:moveTo>
                    <a:pt x="14" y="36"/>
                  </a:moveTo>
                  <a:cubicBezTo>
                    <a:pt x="14" y="36"/>
                    <a:pt x="14" y="35"/>
                    <a:pt x="14" y="34"/>
                  </a:cubicBezTo>
                  <a:cubicBezTo>
                    <a:pt x="14" y="33"/>
                    <a:pt x="13" y="32"/>
                    <a:pt x="13" y="30"/>
                  </a:cubicBezTo>
                  <a:cubicBezTo>
                    <a:pt x="12" y="29"/>
                    <a:pt x="12" y="28"/>
                    <a:pt x="12" y="27"/>
                  </a:cubicBezTo>
                  <a:cubicBezTo>
                    <a:pt x="11" y="26"/>
                    <a:pt x="11" y="25"/>
                    <a:pt x="11" y="24"/>
                  </a:cubicBezTo>
                  <a:cubicBezTo>
                    <a:pt x="10" y="23"/>
                    <a:pt x="10" y="22"/>
                    <a:pt x="10" y="21"/>
                  </a:cubicBezTo>
                  <a:cubicBezTo>
                    <a:pt x="9" y="20"/>
                    <a:pt x="9" y="19"/>
                    <a:pt x="8" y="18"/>
                  </a:cubicBezTo>
                  <a:cubicBezTo>
                    <a:pt x="8" y="17"/>
                    <a:pt x="7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5" y="10"/>
                    <a:pt x="5" y="9"/>
                    <a:pt x="4" y="8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2" y="4"/>
                    <a:pt x="1" y="3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1" y="2"/>
                    <a:pt x="2" y="2"/>
                    <a:pt x="2" y="3"/>
                  </a:cubicBezTo>
                  <a:cubicBezTo>
                    <a:pt x="3" y="4"/>
                    <a:pt x="3" y="4"/>
                    <a:pt x="4" y="5"/>
                  </a:cubicBezTo>
                  <a:cubicBezTo>
                    <a:pt x="4" y="6"/>
                    <a:pt x="5" y="7"/>
                    <a:pt x="5" y="8"/>
                  </a:cubicBezTo>
                  <a:cubicBezTo>
                    <a:pt x="6" y="8"/>
                    <a:pt x="6" y="9"/>
                    <a:pt x="7" y="10"/>
                  </a:cubicBezTo>
                  <a:cubicBezTo>
                    <a:pt x="7" y="11"/>
                    <a:pt x="8" y="13"/>
                    <a:pt x="8" y="14"/>
                  </a:cubicBezTo>
                  <a:cubicBezTo>
                    <a:pt x="9" y="15"/>
                    <a:pt x="9" y="16"/>
                    <a:pt x="10" y="17"/>
                  </a:cubicBezTo>
                  <a:cubicBezTo>
                    <a:pt x="10" y="18"/>
                    <a:pt x="11" y="19"/>
                    <a:pt x="11" y="20"/>
                  </a:cubicBezTo>
                  <a:cubicBezTo>
                    <a:pt x="12" y="22"/>
                    <a:pt x="12" y="23"/>
                    <a:pt x="12" y="24"/>
                  </a:cubicBezTo>
                  <a:cubicBezTo>
                    <a:pt x="13" y="25"/>
                    <a:pt x="13" y="26"/>
                    <a:pt x="13" y="27"/>
                  </a:cubicBezTo>
                  <a:cubicBezTo>
                    <a:pt x="13" y="28"/>
                    <a:pt x="13" y="29"/>
                    <a:pt x="14" y="30"/>
                  </a:cubicBezTo>
                  <a:cubicBezTo>
                    <a:pt x="14" y="31"/>
                    <a:pt x="14" y="32"/>
                    <a:pt x="14" y="32"/>
                  </a:cubicBezTo>
                  <a:cubicBezTo>
                    <a:pt x="14" y="33"/>
                    <a:pt x="14" y="34"/>
                    <a:pt x="14" y="34"/>
                  </a:cubicBezTo>
                  <a:cubicBezTo>
                    <a:pt x="14" y="35"/>
                    <a:pt x="14" y="36"/>
                    <a:pt x="14" y="3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1094"/>
            <p:cNvSpPr/>
            <p:nvPr/>
          </p:nvSpPr>
          <p:spPr bwMode="auto">
            <a:xfrm>
              <a:off x="2159001" y="-3965575"/>
              <a:ext cx="127000" cy="152400"/>
            </a:xfrm>
            <a:custGeom>
              <a:avLst/>
              <a:gdLst>
                <a:gd name="T0" fmla="*/ 0 w 30"/>
                <a:gd name="T1" fmla="*/ 0 h 36"/>
                <a:gd name="T2" fmla="*/ 0 w 30"/>
                <a:gd name="T3" fmla="*/ 1 h 36"/>
                <a:gd name="T4" fmla="*/ 0 w 30"/>
                <a:gd name="T5" fmla="*/ 2 h 36"/>
                <a:gd name="T6" fmla="*/ 3 w 30"/>
                <a:gd name="T7" fmla="*/ 7 h 36"/>
                <a:gd name="T8" fmla="*/ 5 w 30"/>
                <a:gd name="T9" fmla="*/ 9 h 36"/>
                <a:gd name="T10" fmla="*/ 8 w 30"/>
                <a:gd name="T11" fmla="*/ 12 h 36"/>
                <a:gd name="T12" fmla="*/ 11 w 30"/>
                <a:gd name="T13" fmla="*/ 15 h 36"/>
                <a:gd name="T14" fmla="*/ 14 w 30"/>
                <a:gd name="T15" fmla="*/ 20 h 36"/>
                <a:gd name="T16" fmla="*/ 16 w 30"/>
                <a:gd name="T17" fmla="*/ 23 h 36"/>
                <a:gd name="T18" fmla="*/ 18 w 30"/>
                <a:gd name="T19" fmla="*/ 26 h 36"/>
                <a:gd name="T20" fmla="*/ 22 w 30"/>
                <a:gd name="T21" fmla="*/ 29 h 36"/>
                <a:gd name="T22" fmla="*/ 24 w 30"/>
                <a:gd name="T23" fmla="*/ 31 h 36"/>
                <a:gd name="T24" fmla="*/ 30 w 30"/>
                <a:gd name="T25" fmla="*/ 36 h 36"/>
                <a:gd name="T26" fmla="*/ 24 w 30"/>
                <a:gd name="T27" fmla="*/ 32 h 36"/>
                <a:gd name="T28" fmla="*/ 21 w 30"/>
                <a:gd name="T29" fmla="*/ 30 h 36"/>
                <a:gd name="T30" fmla="*/ 17 w 30"/>
                <a:gd name="T31" fmla="*/ 28 h 36"/>
                <a:gd name="T32" fmla="*/ 14 w 30"/>
                <a:gd name="T33" fmla="*/ 24 h 36"/>
                <a:gd name="T34" fmla="*/ 12 w 30"/>
                <a:gd name="T35" fmla="*/ 20 h 36"/>
                <a:gd name="T36" fmla="*/ 10 w 30"/>
                <a:gd name="T37" fmla="*/ 16 h 36"/>
                <a:gd name="T38" fmla="*/ 7 w 30"/>
                <a:gd name="T39" fmla="*/ 13 h 36"/>
                <a:gd name="T40" fmla="*/ 4 w 30"/>
                <a:gd name="T41" fmla="*/ 10 h 36"/>
                <a:gd name="T42" fmla="*/ 2 w 30"/>
                <a:gd name="T43" fmla="*/ 8 h 36"/>
                <a:gd name="T44" fmla="*/ 0 w 30"/>
                <a:gd name="T45" fmla="*/ 2 h 36"/>
                <a:gd name="T46" fmla="*/ 0 w 30"/>
                <a:gd name="T47" fmla="*/ 1 h 36"/>
                <a:gd name="T48" fmla="*/ 0 w 30"/>
                <a:gd name="T4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" h="36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" y="4"/>
                    <a:pt x="1" y="5"/>
                    <a:pt x="3" y="7"/>
                  </a:cubicBezTo>
                  <a:cubicBezTo>
                    <a:pt x="3" y="8"/>
                    <a:pt x="4" y="9"/>
                    <a:pt x="5" y="9"/>
                  </a:cubicBezTo>
                  <a:cubicBezTo>
                    <a:pt x="6" y="10"/>
                    <a:pt x="7" y="11"/>
                    <a:pt x="8" y="12"/>
                  </a:cubicBezTo>
                  <a:cubicBezTo>
                    <a:pt x="9" y="13"/>
                    <a:pt x="10" y="14"/>
                    <a:pt x="11" y="15"/>
                  </a:cubicBezTo>
                  <a:cubicBezTo>
                    <a:pt x="12" y="17"/>
                    <a:pt x="13" y="18"/>
                    <a:pt x="14" y="20"/>
                  </a:cubicBezTo>
                  <a:cubicBezTo>
                    <a:pt x="14" y="21"/>
                    <a:pt x="15" y="22"/>
                    <a:pt x="16" y="23"/>
                  </a:cubicBezTo>
                  <a:cubicBezTo>
                    <a:pt x="16" y="25"/>
                    <a:pt x="17" y="26"/>
                    <a:pt x="18" y="26"/>
                  </a:cubicBezTo>
                  <a:cubicBezTo>
                    <a:pt x="19" y="27"/>
                    <a:pt x="21" y="28"/>
                    <a:pt x="22" y="29"/>
                  </a:cubicBezTo>
                  <a:cubicBezTo>
                    <a:pt x="23" y="30"/>
                    <a:pt x="24" y="30"/>
                    <a:pt x="24" y="31"/>
                  </a:cubicBezTo>
                  <a:cubicBezTo>
                    <a:pt x="28" y="34"/>
                    <a:pt x="30" y="36"/>
                    <a:pt x="30" y="36"/>
                  </a:cubicBezTo>
                  <a:cubicBezTo>
                    <a:pt x="30" y="36"/>
                    <a:pt x="28" y="34"/>
                    <a:pt x="24" y="32"/>
                  </a:cubicBezTo>
                  <a:cubicBezTo>
                    <a:pt x="23" y="31"/>
                    <a:pt x="22" y="31"/>
                    <a:pt x="21" y="30"/>
                  </a:cubicBezTo>
                  <a:cubicBezTo>
                    <a:pt x="20" y="29"/>
                    <a:pt x="19" y="29"/>
                    <a:pt x="17" y="28"/>
                  </a:cubicBezTo>
                  <a:cubicBezTo>
                    <a:pt x="16" y="27"/>
                    <a:pt x="15" y="26"/>
                    <a:pt x="14" y="24"/>
                  </a:cubicBezTo>
                  <a:cubicBezTo>
                    <a:pt x="13" y="23"/>
                    <a:pt x="13" y="22"/>
                    <a:pt x="12" y="20"/>
                  </a:cubicBezTo>
                  <a:cubicBezTo>
                    <a:pt x="11" y="19"/>
                    <a:pt x="11" y="18"/>
                    <a:pt x="10" y="16"/>
                  </a:cubicBezTo>
                  <a:cubicBezTo>
                    <a:pt x="9" y="15"/>
                    <a:pt x="8" y="14"/>
                    <a:pt x="7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1" y="6"/>
                    <a:pt x="0" y="4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1095"/>
            <p:cNvSpPr/>
            <p:nvPr/>
          </p:nvSpPr>
          <p:spPr bwMode="auto">
            <a:xfrm>
              <a:off x="2062164" y="-3719513"/>
              <a:ext cx="169863" cy="20638"/>
            </a:xfrm>
            <a:custGeom>
              <a:avLst/>
              <a:gdLst>
                <a:gd name="T0" fmla="*/ 0 w 40"/>
                <a:gd name="T1" fmla="*/ 2 h 5"/>
                <a:gd name="T2" fmla="*/ 0 w 40"/>
                <a:gd name="T3" fmla="*/ 1 h 5"/>
                <a:gd name="T4" fmla="*/ 2 w 40"/>
                <a:gd name="T5" fmla="*/ 1 h 5"/>
                <a:gd name="T6" fmla="*/ 6 w 40"/>
                <a:gd name="T7" fmla="*/ 0 h 5"/>
                <a:gd name="T8" fmla="*/ 9 w 40"/>
                <a:gd name="T9" fmla="*/ 1 h 5"/>
                <a:gd name="T10" fmla="*/ 13 w 40"/>
                <a:gd name="T11" fmla="*/ 2 h 5"/>
                <a:gd name="T12" fmla="*/ 14 w 40"/>
                <a:gd name="T13" fmla="*/ 2 h 5"/>
                <a:gd name="T14" fmla="*/ 16 w 40"/>
                <a:gd name="T15" fmla="*/ 3 h 5"/>
                <a:gd name="T16" fmla="*/ 20 w 40"/>
                <a:gd name="T17" fmla="*/ 3 h 5"/>
                <a:gd name="T18" fmla="*/ 23 w 40"/>
                <a:gd name="T19" fmla="*/ 3 h 5"/>
                <a:gd name="T20" fmla="*/ 27 w 40"/>
                <a:gd name="T21" fmla="*/ 2 h 5"/>
                <a:gd name="T22" fmla="*/ 30 w 40"/>
                <a:gd name="T23" fmla="*/ 2 h 5"/>
                <a:gd name="T24" fmla="*/ 34 w 40"/>
                <a:gd name="T25" fmla="*/ 2 h 5"/>
                <a:gd name="T26" fmla="*/ 36 w 40"/>
                <a:gd name="T27" fmla="*/ 3 h 5"/>
                <a:gd name="T28" fmla="*/ 38 w 40"/>
                <a:gd name="T29" fmla="*/ 3 h 5"/>
                <a:gd name="T30" fmla="*/ 40 w 40"/>
                <a:gd name="T31" fmla="*/ 4 h 5"/>
                <a:gd name="T32" fmla="*/ 38 w 40"/>
                <a:gd name="T33" fmla="*/ 3 h 5"/>
                <a:gd name="T34" fmla="*/ 36 w 40"/>
                <a:gd name="T35" fmla="*/ 3 h 5"/>
                <a:gd name="T36" fmla="*/ 34 w 40"/>
                <a:gd name="T37" fmla="*/ 3 h 5"/>
                <a:gd name="T38" fmla="*/ 32 w 40"/>
                <a:gd name="T39" fmla="*/ 3 h 5"/>
                <a:gd name="T40" fmla="*/ 31 w 40"/>
                <a:gd name="T41" fmla="*/ 4 h 5"/>
                <a:gd name="T42" fmla="*/ 27 w 40"/>
                <a:gd name="T43" fmla="*/ 4 h 5"/>
                <a:gd name="T44" fmla="*/ 23 w 40"/>
                <a:gd name="T45" fmla="*/ 4 h 5"/>
                <a:gd name="T46" fmla="*/ 20 w 40"/>
                <a:gd name="T47" fmla="*/ 5 h 5"/>
                <a:gd name="T48" fmla="*/ 16 w 40"/>
                <a:gd name="T49" fmla="*/ 4 h 5"/>
                <a:gd name="T50" fmla="*/ 14 w 40"/>
                <a:gd name="T51" fmla="*/ 4 h 5"/>
                <a:gd name="T52" fmla="*/ 12 w 40"/>
                <a:gd name="T53" fmla="*/ 3 h 5"/>
                <a:gd name="T54" fmla="*/ 9 w 40"/>
                <a:gd name="T55" fmla="*/ 2 h 5"/>
                <a:gd name="T56" fmla="*/ 6 w 40"/>
                <a:gd name="T57" fmla="*/ 1 h 5"/>
                <a:gd name="T58" fmla="*/ 2 w 40"/>
                <a:gd name="T59" fmla="*/ 1 h 5"/>
                <a:gd name="T60" fmla="*/ 1 w 40"/>
                <a:gd name="T61" fmla="*/ 1 h 5"/>
                <a:gd name="T62" fmla="*/ 0 w 40"/>
                <a:gd name="T6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" h="5">
                  <a:moveTo>
                    <a:pt x="0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3" y="0"/>
                    <a:pt x="4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10" y="1"/>
                    <a:pt x="11" y="2"/>
                    <a:pt x="13" y="2"/>
                  </a:cubicBezTo>
                  <a:cubicBezTo>
                    <a:pt x="13" y="2"/>
                    <a:pt x="14" y="2"/>
                    <a:pt x="14" y="2"/>
                  </a:cubicBezTo>
                  <a:cubicBezTo>
                    <a:pt x="15" y="2"/>
                    <a:pt x="15" y="3"/>
                    <a:pt x="16" y="3"/>
                  </a:cubicBezTo>
                  <a:cubicBezTo>
                    <a:pt x="17" y="3"/>
                    <a:pt x="18" y="3"/>
                    <a:pt x="20" y="3"/>
                  </a:cubicBezTo>
                  <a:cubicBezTo>
                    <a:pt x="21" y="3"/>
                    <a:pt x="22" y="3"/>
                    <a:pt x="23" y="3"/>
                  </a:cubicBezTo>
                  <a:cubicBezTo>
                    <a:pt x="25" y="3"/>
                    <a:pt x="26" y="3"/>
                    <a:pt x="27" y="2"/>
                  </a:cubicBezTo>
                  <a:cubicBezTo>
                    <a:pt x="28" y="2"/>
                    <a:pt x="29" y="2"/>
                    <a:pt x="30" y="2"/>
                  </a:cubicBezTo>
                  <a:cubicBezTo>
                    <a:pt x="32" y="2"/>
                    <a:pt x="33" y="2"/>
                    <a:pt x="34" y="2"/>
                  </a:cubicBezTo>
                  <a:cubicBezTo>
                    <a:pt x="35" y="2"/>
                    <a:pt x="35" y="3"/>
                    <a:pt x="36" y="3"/>
                  </a:cubicBezTo>
                  <a:cubicBezTo>
                    <a:pt x="37" y="3"/>
                    <a:pt x="38" y="3"/>
                    <a:pt x="38" y="3"/>
                  </a:cubicBezTo>
                  <a:cubicBezTo>
                    <a:pt x="39" y="3"/>
                    <a:pt x="40" y="4"/>
                    <a:pt x="40" y="4"/>
                  </a:cubicBezTo>
                  <a:cubicBezTo>
                    <a:pt x="40" y="4"/>
                    <a:pt x="39" y="3"/>
                    <a:pt x="38" y="3"/>
                  </a:cubicBezTo>
                  <a:cubicBezTo>
                    <a:pt x="38" y="3"/>
                    <a:pt x="37" y="3"/>
                    <a:pt x="36" y="3"/>
                  </a:cubicBezTo>
                  <a:cubicBezTo>
                    <a:pt x="35" y="3"/>
                    <a:pt x="34" y="3"/>
                    <a:pt x="34" y="3"/>
                  </a:cubicBezTo>
                  <a:cubicBezTo>
                    <a:pt x="33" y="3"/>
                    <a:pt x="33" y="3"/>
                    <a:pt x="32" y="3"/>
                  </a:cubicBezTo>
                  <a:cubicBezTo>
                    <a:pt x="32" y="4"/>
                    <a:pt x="31" y="4"/>
                    <a:pt x="31" y="4"/>
                  </a:cubicBezTo>
                  <a:cubicBezTo>
                    <a:pt x="29" y="4"/>
                    <a:pt x="28" y="4"/>
                    <a:pt x="27" y="4"/>
                  </a:cubicBezTo>
                  <a:cubicBezTo>
                    <a:pt x="26" y="4"/>
                    <a:pt x="25" y="4"/>
                    <a:pt x="23" y="4"/>
                  </a:cubicBezTo>
                  <a:cubicBezTo>
                    <a:pt x="22" y="4"/>
                    <a:pt x="21" y="5"/>
                    <a:pt x="20" y="5"/>
                  </a:cubicBezTo>
                  <a:cubicBezTo>
                    <a:pt x="18" y="5"/>
                    <a:pt x="17" y="4"/>
                    <a:pt x="16" y="4"/>
                  </a:cubicBezTo>
                  <a:cubicBezTo>
                    <a:pt x="15" y="4"/>
                    <a:pt x="14" y="4"/>
                    <a:pt x="14" y="4"/>
                  </a:cubicBezTo>
                  <a:cubicBezTo>
                    <a:pt x="13" y="4"/>
                    <a:pt x="13" y="4"/>
                    <a:pt x="12" y="3"/>
                  </a:cubicBezTo>
                  <a:cubicBezTo>
                    <a:pt x="11" y="3"/>
                    <a:pt x="10" y="3"/>
                    <a:pt x="9" y="2"/>
                  </a:cubicBezTo>
                  <a:cubicBezTo>
                    <a:pt x="8" y="2"/>
                    <a:pt x="7" y="1"/>
                    <a:pt x="6" y="1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1096"/>
            <p:cNvSpPr/>
            <p:nvPr/>
          </p:nvSpPr>
          <p:spPr bwMode="auto">
            <a:xfrm>
              <a:off x="2455864" y="-3638550"/>
              <a:ext cx="157163" cy="79375"/>
            </a:xfrm>
            <a:custGeom>
              <a:avLst/>
              <a:gdLst>
                <a:gd name="T0" fmla="*/ 0 w 37"/>
                <a:gd name="T1" fmla="*/ 0 h 19"/>
                <a:gd name="T2" fmla="*/ 0 w 37"/>
                <a:gd name="T3" fmla="*/ 0 h 19"/>
                <a:gd name="T4" fmla="*/ 1 w 37"/>
                <a:gd name="T5" fmla="*/ 0 h 19"/>
                <a:gd name="T6" fmla="*/ 6 w 37"/>
                <a:gd name="T7" fmla="*/ 1 h 19"/>
                <a:gd name="T8" fmla="*/ 9 w 37"/>
                <a:gd name="T9" fmla="*/ 3 h 19"/>
                <a:gd name="T10" fmla="*/ 12 w 37"/>
                <a:gd name="T11" fmla="*/ 6 h 19"/>
                <a:gd name="T12" fmla="*/ 14 w 37"/>
                <a:gd name="T13" fmla="*/ 9 h 19"/>
                <a:gd name="T14" fmla="*/ 15 w 37"/>
                <a:gd name="T15" fmla="*/ 9 h 19"/>
                <a:gd name="T16" fmla="*/ 16 w 37"/>
                <a:gd name="T17" fmla="*/ 10 h 19"/>
                <a:gd name="T18" fmla="*/ 17 w 37"/>
                <a:gd name="T19" fmla="*/ 11 h 19"/>
                <a:gd name="T20" fmla="*/ 21 w 37"/>
                <a:gd name="T21" fmla="*/ 12 h 19"/>
                <a:gd name="T22" fmla="*/ 25 w 37"/>
                <a:gd name="T23" fmla="*/ 13 h 19"/>
                <a:gd name="T24" fmla="*/ 31 w 37"/>
                <a:gd name="T25" fmla="*/ 16 h 19"/>
                <a:gd name="T26" fmla="*/ 35 w 37"/>
                <a:gd name="T27" fmla="*/ 18 h 19"/>
                <a:gd name="T28" fmla="*/ 37 w 37"/>
                <a:gd name="T29" fmla="*/ 19 h 19"/>
                <a:gd name="T30" fmla="*/ 37 w 37"/>
                <a:gd name="T31" fmla="*/ 19 h 19"/>
                <a:gd name="T32" fmla="*/ 35 w 37"/>
                <a:gd name="T33" fmla="*/ 19 h 19"/>
                <a:gd name="T34" fmla="*/ 31 w 37"/>
                <a:gd name="T35" fmla="*/ 17 h 19"/>
                <a:gd name="T36" fmla="*/ 24 w 37"/>
                <a:gd name="T37" fmla="*/ 14 h 19"/>
                <a:gd name="T38" fmla="*/ 21 w 37"/>
                <a:gd name="T39" fmla="*/ 13 h 19"/>
                <a:gd name="T40" fmla="*/ 17 w 37"/>
                <a:gd name="T41" fmla="*/ 12 h 19"/>
                <a:gd name="T42" fmla="*/ 15 w 37"/>
                <a:gd name="T43" fmla="*/ 11 h 19"/>
                <a:gd name="T44" fmla="*/ 14 w 37"/>
                <a:gd name="T45" fmla="*/ 11 h 19"/>
                <a:gd name="T46" fmla="*/ 13 w 37"/>
                <a:gd name="T47" fmla="*/ 10 h 19"/>
                <a:gd name="T48" fmla="*/ 11 w 37"/>
                <a:gd name="T49" fmla="*/ 7 h 19"/>
                <a:gd name="T50" fmla="*/ 8 w 37"/>
                <a:gd name="T51" fmla="*/ 4 h 19"/>
                <a:gd name="T52" fmla="*/ 6 w 37"/>
                <a:gd name="T53" fmla="*/ 2 h 19"/>
                <a:gd name="T54" fmla="*/ 1 w 37"/>
                <a:gd name="T55" fmla="*/ 0 h 19"/>
                <a:gd name="T56" fmla="*/ 0 w 37"/>
                <a:gd name="T57" fmla="*/ 0 h 19"/>
                <a:gd name="T58" fmla="*/ 0 w 37"/>
                <a:gd name="T5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" h="1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3" y="0"/>
                    <a:pt x="4" y="1"/>
                    <a:pt x="6" y="1"/>
                  </a:cubicBezTo>
                  <a:cubicBezTo>
                    <a:pt x="7" y="2"/>
                    <a:pt x="8" y="2"/>
                    <a:pt x="9" y="3"/>
                  </a:cubicBezTo>
                  <a:cubicBezTo>
                    <a:pt x="10" y="4"/>
                    <a:pt x="11" y="5"/>
                    <a:pt x="12" y="6"/>
                  </a:cubicBezTo>
                  <a:cubicBezTo>
                    <a:pt x="13" y="7"/>
                    <a:pt x="13" y="8"/>
                    <a:pt x="14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6" y="10"/>
                    <a:pt x="16" y="10"/>
                  </a:cubicBezTo>
                  <a:cubicBezTo>
                    <a:pt x="16" y="10"/>
                    <a:pt x="17" y="10"/>
                    <a:pt x="17" y="11"/>
                  </a:cubicBezTo>
                  <a:cubicBezTo>
                    <a:pt x="19" y="11"/>
                    <a:pt x="20" y="11"/>
                    <a:pt x="21" y="12"/>
                  </a:cubicBezTo>
                  <a:cubicBezTo>
                    <a:pt x="22" y="12"/>
                    <a:pt x="24" y="12"/>
                    <a:pt x="25" y="13"/>
                  </a:cubicBezTo>
                  <a:cubicBezTo>
                    <a:pt x="27" y="14"/>
                    <a:pt x="30" y="15"/>
                    <a:pt x="31" y="16"/>
                  </a:cubicBezTo>
                  <a:cubicBezTo>
                    <a:pt x="33" y="17"/>
                    <a:pt x="34" y="18"/>
                    <a:pt x="35" y="18"/>
                  </a:cubicBezTo>
                  <a:cubicBezTo>
                    <a:pt x="36" y="19"/>
                    <a:pt x="36" y="19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19"/>
                    <a:pt x="36" y="19"/>
                    <a:pt x="35" y="19"/>
                  </a:cubicBezTo>
                  <a:cubicBezTo>
                    <a:pt x="34" y="18"/>
                    <a:pt x="33" y="17"/>
                    <a:pt x="31" y="17"/>
                  </a:cubicBezTo>
                  <a:cubicBezTo>
                    <a:pt x="29" y="16"/>
                    <a:pt x="27" y="15"/>
                    <a:pt x="24" y="14"/>
                  </a:cubicBezTo>
                  <a:cubicBezTo>
                    <a:pt x="23" y="14"/>
                    <a:pt x="22" y="14"/>
                    <a:pt x="21" y="13"/>
                  </a:cubicBezTo>
                  <a:cubicBezTo>
                    <a:pt x="19" y="13"/>
                    <a:pt x="18" y="13"/>
                    <a:pt x="17" y="12"/>
                  </a:cubicBezTo>
                  <a:cubicBezTo>
                    <a:pt x="16" y="12"/>
                    <a:pt x="16" y="12"/>
                    <a:pt x="15" y="11"/>
                  </a:cubicBezTo>
                  <a:cubicBezTo>
                    <a:pt x="15" y="11"/>
                    <a:pt x="14" y="11"/>
                    <a:pt x="14" y="11"/>
                  </a:cubicBezTo>
                  <a:cubicBezTo>
                    <a:pt x="14" y="10"/>
                    <a:pt x="13" y="10"/>
                    <a:pt x="13" y="10"/>
                  </a:cubicBezTo>
                  <a:cubicBezTo>
                    <a:pt x="12" y="9"/>
                    <a:pt x="11" y="8"/>
                    <a:pt x="11" y="7"/>
                  </a:cubicBezTo>
                  <a:cubicBezTo>
                    <a:pt x="10" y="6"/>
                    <a:pt x="9" y="5"/>
                    <a:pt x="8" y="4"/>
                  </a:cubicBezTo>
                  <a:cubicBezTo>
                    <a:pt x="7" y="4"/>
                    <a:pt x="7" y="3"/>
                    <a:pt x="6" y="2"/>
                  </a:cubicBezTo>
                  <a:cubicBezTo>
                    <a:pt x="4" y="1"/>
                    <a:pt x="3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1097"/>
            <p:cNvSpPr/>
            <p:nvPr/>
          </p:nvSpPr>
          <p:spPr bwMode="auto">
            <a:xfrm>
              <a:off x="2298701" y="-3762375"/>
              <a:ext cx="25400" cy="25400"/>
            </a:xfrm>
            <a:custGeom>
              <a:avLst/>
              <a:gdLst>
                <a:gd name="T0" fmla="*/ 1 w 6"/>
                <a:gd name="T1" fmla="*/ 0 h 6"/>
                <a:gd name="T2" fmla="*/ 3 w 6"/>
                <a:gd name="T3" fmla="*/ 5 h 6"/>
                <a:gd name="T4" fmla="*/ 6 w 6"/>
                <a:gd name="T5" fmla="*/ 3 h 6"/>
                <a:gd name="T6" fmla="*/ 4 w 6"/>
                <a:gd name="T7" fmla="*/ 0 h 6"/>
                <a:gd name="T8" fmla="*/ 1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1" y="0"/>
                  </a:moveTo>
                  <a:cubicBezTo>
                    <a:pt x="0" y="1"/>
                    <a:pt x="1" y="5"/>
                    <a:pt x="3" y="5"/>
                  </a:cubicBezTo>
                  <a:cubicBezTo>
                    <a:pt x="4" y="6"/>
                    <a:pt x="6" y="4"/>
                    <a:pt x="6" y="3"/>
                  </a:cubicBezTo>
                  <a:cubicBezTo>
                    <a:pt x="6" y="1"/>
                    <a:pt x="4" y="0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1098"/>
            <p:cNvSpPr/>
            <p:nvPr/>
          </p:nvSpPr>
          <p:spPr bwMode="auto">
            <a:xfrm>
              <a:off x="2374901" y="-3775075"/>
              <a:ext cx="17463" cy="17463"/>
            </a:xfrm>
            <a:custGeom>
              <a:avLst/>
              <a:gdLst>
                <a:gd name="T0" fmla="*/ 0 w 4"/>
                <a:gd name="T1" fmla="*/ 3 h 4"/>
                <a:gd name="T2" fmla="*/ 3 w 4"/>
                <a:gd name="T3" fmla="*/ 4 h 4"/>
                <a:gd name="T4" fmla="*/ 3 w 4"/>
                <a:gd name="T5" fmla="*/ 1 h 4"/>
                <a:gd name="T6" fmla="*/ 1 w 4"/>
                <a:gd name="T7" fmla="*/ 0 h 4"/>
                <a:gd name="T8" fmla="*/ 0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3"/>
                  </a:moveTo>
                  <a:cubicBezTo>
                    <a:pt x="1" y="4"/>
                    <a:pt x="2" y="4"/>
                    <a:pt x="3" y="4"/>
                  </a:cubicBezTo>
                  <a:cubicBezTo>
                    <a:pt x="4" y="3"/>
                    <a:pt x="4" y="2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099"/>
            <p:cNvSpPr/>
            <p:nvPr/>
          </p:nvSpPr>
          <p:spPr bwMode="auto">
            <a:xfrm>
              <a:off x="2341564" y="-3724275"/>
              <a:ext cx="25400" cy="25400"/>
            </a:xfrm>
            <a:custGeom>
              <a:avLst/>
              <a:gdLst>
                <a:gd name="T0" fmla="*/ 0 w 6"/>
                <a:gd name="T1" fmla="*/ 2 h 6"/>
                <a:gd name="T2" fmla="*/ 2 w 6"/>
                <a:gd name="T3" fmla="*/ 6 h 6"/>
                <a:gd name="T4" fmla="*/ 5 w 6"/>
                <a:gd name="T5" fmla="*/ 4 h 6"/>
                <a:gd name="T6" fmla="*/ 4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0" y="4"/>
                    <a:pt x="1" y="6"/>
                    <a:pt x="2" y="6"/>
                  </a:cubicBezTo>
                  <a:cubicBezTo>
                    <a:pt x="4" y="6"/>
                    <a:pt x="5" y="5"/>
                    <a:pt x="5" y="4"/>
                  </a:cubicBezTo>
                  <a:cubicBezTo>
                    <a:pt x="6" y="2"/>
                    <a:pt x="5" y="1"/>
                    <a:pt x="4" y="0"/>
                  </a:cubicBezTo>
                  <a:cubicBezTo>
                    <a:pt x="3" y="0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1100"/>
            <p:cNvSpPr/>
            <p:nvPr/>
          </p:nvSpPr>
          <p:spPr bwMode="auto">
            <a:xfrm>
              <a:off x="2430464" y="-3727450"/>
              <a:ext cx="20638" cy="20638"/>
            </a:xfrm>
            <a:custGeom>
              <a:avLst/>
              <a:gdLst>
                <a:gd name="T0" fmla="*/ 5 w 5"/>
                <a:gd name="T1" fmla="*/ 2 h 5"/>
                <a:gd name="T2" fmla="*/ 2 w 5"/>
                <a:gd name="T3" fmla="*/ 4 h 5"/>
                <a:gd name="T4" fmla="*/ 0 w 5"/>
                <a:gd name="T5" fmla="*/ 2 h 5"/>
                <a:gd name="T6" fmla="*/ 2 w 5"/>
                <a:gd name="T7" fmla="*/ 0 h 5"/>
                <a:gd name="T8" fmla="*/ 5 w 5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5" y="2"/>
                  </a:moveTo>
                  <a:cubicBezTo>
                    <a:pt x="5" y="3"/>
                    <a:pt x="3" y="5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1" y="1"/>
                    <a:pt x="2" y="0"/>
                    <a:pt x="2" y="0"/>
                  </a:cubicBezTo>
                  <a:cubicBezTo>
                    <a:pt x="4" y="0"/>
                    <a:pt x="5" y="1"/>
                    <a:pt x="5" y="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1101"/>
            <p:cNvSpPr/>
            <p:nvPr/>
          </p:nvSpPr>
          <p:spPr bwMode="auto">
            <a:xfrm>
              <a:off x="2387601" y="-3673475"/>
              <a:ext cx="17463" cy="12700"/>
            </a:xfrm>
            <a:custGeom>
              <a:avLst/>
              <a:gdLst>
                <a:gd name="T0" fmla="*/ 1 w 4"/>
                <a:gd name="T1" fmla="*/ 2 h 3"/>
                <a:gd name="T2" fmla="*/ 4 w 4"/>
                <a:gd name="T3" fmla="*/ 3 h 3"/>
                <a:gd name="T4" fmla="*/ 4 w 4"/>
                <a:gd name="T5" fmla="*/ 1 h 3"/>
                <a:gd name="T6" fmla="*/ 2 w 4"/>
                <a:gd name="T7" fmla="*/ 0 h 3"/>
                <a:gd name="T8" fmla="*/ 1 w 4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1" y="2"/>
                  </a:moveTo>
                  <a:cubicBezTo>
                    <a:pt x="1" y="3"/>
                    <a:pt x="3" y="3"/>
                    <a:pt x="4" y="3"/>
                  </a:cubicBezTo>
                  <a:cubicBezTo>
                    <a:pt x="4" y="2"/>
                    <a:pt x="4" y="2"/>
                    <a:pt x="4" y="1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1102"/>
            <p:cNvSpPr/>
            <p:nvPr/>
          </p:nvSpPr>
          <p:spPr bwMode="auto">
            <a:xfrm>
              <a:off x="2336801" y="-3676650"/>
              <a:ext cx="17463" cy="20638"/>
            </a:xfrm>
            <a:custGeom>
              <a:avLst/>
              <a:gdLst>
                <a:gd name="T0" fmla="*/ 3 w 4"/>
                <a:gd name="T1" fmla="*/ 5 h 5"/>
                <a:gd name="T2" fmla="*/ 0 w 4"/>
                <a:gd name="T3" fmla="*/ 3 h 5"/>
                <a:gd name="T4" fmla="*/ 3 w 4"/>
                <a:gd name="T5" fmla="*/ 1 h 5"/>
                <a:gd name="T6" fmla="*/ 3 w 4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5">
                  <a:moveTo>
                    <a:pt x="3" y="5"/>
                  </a:moveTo>
                  <a:cubicBezTo>
                    <a:pt x="2" y="5"/>
                    <a:pt x="0" y="4"/>
                    <a:pt x="0" y="3"/>
                  </a:cubicBezTo>
                  <a:cubicBezTo>
                    <a:pt x="0" y="2"/>
                    <a:pt x="1" y="0"/>
                    <a:pt x="3" y="1"/>
                  </a:cubicBezTo>
                  <a:cubicBezTo>
                    <a:pt x="4" y="1"/>
                    <a:pt x="4" y="4"/>
                    <a:pt x="3" y="5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1103"/>
            <p:cNvSpPr/>
            <p:nvPr/>
          </p:nvSpPr>
          <p:spPr bwMode="auto">
            <a:xfrm>
              <a:off x="2362201" y="-3643313"/>
              <a:ext cx="22225" cy="20638"/>
            </a:xfrm>
            <a:custGeom>
              <a:avLst/>
              <a:gdLst>
                <a:gd name="T0" fmla="*/ 4 w 5"/>
                <a:gd name="T1" fmla="*/ 4 h 5"/>
                <a:gd name="T2" fmla="*/ 0 w 5"/>
                <a:gd name="T3" fmla="*/ 2 h 5"/>
                <a:gd name="T4" fmla="*/ 3 w 5"/>
                <a:gd name="T5" fmla="*/ 0 h 5"/>
                <a:gd name="T6" fmla="*/ 4 w 5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4" y="4"/>
                  </a:moveTo>
                  <a:cubicBezTo>
                    <a:pt x="3" y="5"/>
                    <a:pt x="0" y="3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1"/>
                    <a:pt x="5" y="3"/>
                    <a:pt x="4" y="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1104"/>
            <p:cNvSpPr/>
            <p:nvPr/>
          </p:nvSpPr>
          <p:spPr bwMode="auto">
            <a:xfrm>
              <a:off x="2295526" y="-3711575"/>
              <a:ext cx="12700" cy="17463"/>
            </a:xfrm>
            <a:custGeom>
              <a:avLst/>
              <a:gdLst>
                <a:gd name="T0" fmla="*/ 2 w 3"/>
                <a:gd name="T1" fmla="*/ 1 h 4"/>
                <a:gd name="T2" fmla="*/ 3 w 3"/>
                <a:gd name="T3" fmla="*/ 3 h 4"/>
                <a:gd name="T4" fmla="*/ 0 w 3"/>
                <a:gd name="T5" fmla="*/ 3 h 4"/>
                <a:gd name="T6" fmla="*/ 0 w 3"/>
                <a:gd name="T7" fmla="*/ 2 h 4"/>
                <a:gd name="T8" fmla="*/ 2 w 3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2" y="1"/>
                  </a:moveTo>
                  <a:cubicBezTo>
                    <a:pt x="3" y="1"/>
                    <a:pt x="3" y="3"/>
                    <a:pt x="3" y="3"/>
                  </a:cubicBezTo>
                  <a:cubicBezTo>
                    <a:pt x="2" y="4"/>
                    <a:pt x="1" y="3"/>
                    <a:pt x="0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2"/>
                    <a:pt x="1" y="0"/>
                    <a:pt x="2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105"/>
            <p:cNvSpPr/>
            <p:nvPr/>
          </p:nvSpPr>
          <p:spPr bwMode="auto">
            <a:xfrm>
              <a:off x="2295526" y="-3663950"/>
              <a:ext cx="15875" cy="15875"/>
            </a:xfrm>
            <a:custGeom>
              <a:avLst/>
              <a:gdLst>
                <a:gd name="T0" fmla="*/ 1 w 4"/>
                <a:gd name="T1" fmla="*/ 4 h 4"/>
                <a:gd name="T2" fmla="*/ 4 w 4"/>
                <a:gd name="T3" fmla="*/ 1 h 4"/>
                <a:gd name="T4" fmla="*/ 1 w 4"/>
                <a:gd name="T5" fmla="*/ 0 h 4"/>
                <a:gd name="T6" fmla="*/ 1 w 4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1" y="4"/>
                  </a:moveTo>
                  <a:cubicBezTo>
                    <a:pt x="1" y="4"/>
                    <a:pt x="4" y="2"/>
                    <a:pt x="4" y="1"/>
                  </a:cubicBezTo>
                  <a:cubicBezTo>
                    <a:pt x="4" y="0"/>
                    <a:pt x="2" y="0"/>
                    <a:pt x="1" y="0"/>
                  </a:cubicBezTo>
                  <a:cubicBezTo>
                    <a:pt x="0" y="1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06"/>
            <p:cNvSpPr/>
            <p:nvPr/>
          </p:nvSpPr>
          <p:spPr bwMode="auto">
            <a:xfrm>
              <a:off x="2341564" y="-3787775"/>
              <a:ext cx="17463" cy="17463"/>
            </a:xfrm>
            <a:custGeom>
              <a:avLst/>
              <a:gdLst>
                <a:gd name="T0" fmla="*/ 0 w 4"/>
                <a:gd name="T1" fmla="*/ 1 h 4"/>
                <a:gd name="T2" fmla="*/ 2 w 4"/>
                <a:gd name="T3" fmla="*/ 4 h 4"/>
                <a:gd name="T4" fmla="*/ 3 w 4"/>
                <a:gd name="T5" fmla="*/ 1 h 4"/>
                <a:gd name="T6" fmla="*/ 0 w 4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0" y="1"/>
                  </a:moveTo>
                  <a:cubicBezTo>
                    <a:pt x="0" y="2"/>
                    <a:pt x="1" y="4"/>
                    <a:pt x="2" y="4"/>
                  </a:cubicBezTo>
                  <a:cubicBezTo>
                    <a:pt x="3" y="4"/>
                    <a:pt x="4" y="2"/>
                    <a:pt x="3" y="1"/>
                  </a:cubicBezTo>
                  <a:cubicBezTo>
                    <a:pt x="2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107"/>
            <p:cNvSpPr/>
            <p:nvPr/>
          </p:nvSpPr>
          <p:spPr bwMode="auto">
            <a:xfrm>
              <a:off x="2270126" y="-3740150"/>
              <a:ext cx="15875" cy="15875"/>
            </a:xfrm>
            <a:custGeom>
              <a:avLst/>
              <a:gdLst>
                <a:gd name="T0" fmla="*/ 0 w 4"/>
                <a:gd name="T1" fmla="*/ 1 h 4"/>
                <a:gd name="T2" fmla="*/ 2 w 4"/>
                <a:gd name="T3" fmla="*/ 4 h 4"/>
                <a:gd name="T4" fmla="*/ 3 w 4"/>
                <a:gd name="T5" fmla="*/ 1 h 4"/>
                <a:gd name="T6" fmla="*/ 0 w 4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0" y="1"/>
                  </a:moveTo>
                  <a:cubicBezTo>
                    <a:pt x="0" y="2"/>
                    <a:pt x="1" y="4"/>
                    <a:pt x="2" y="4"/>
                  </a:cubicBezTo>
                  <a:cubicBezTo>
                    <a:pt x="3" y="4"/>
                    <a:pt x="4" y="2"/>
                    <a:pt x="3" y="1"/>
                  </a:cubicBezTo>
                  <a:cubicBezTo>
                    <a:pt x="3" y="0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108"/>
            <p:cNvSpPr/>
            <p:nvPr/>
          </p:nvSpPr>
          <p:spPr bwMode="auto">
            <a:xfrm>
              <a:off x="2387601" y="-3727450"/>
              <a:ext cx="17463" cy="15875"/>
            </a:xfrm>
            <a:custGeom>
              <a:avLst/>
              <a:gdLst>
                <a:gd name="T0" fmla="*/ 1 w 4"/>
                <a:gd name="T1" fmla="*/ 1 h 4"/>
                <a:gd name="T2" fmla="*/ 3 w 4"/>
                <a:gd name="T3" fmla="*/ 4 h 4"/>
                <a:gd name="T4" fmla="*/ 4 w 4"/>
                <a:gd name="T5" fmla="*/ 1 h 4"/>
                <a:gd name="T6" fmla="*/ 1 w 4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1" y="1"/>
                  </a:moveTo>
                  <a:cubicBezTo>
                    <a:pt x="0" y="2"/>
                    <a:pt x="2" y="4"/>
                    <a:pt x="3" y="4"/>
                  </a:cubicBezTo>
                  <a:cubicBezTo>
                    <a:pt x="4" y="4"/>
                    <a:pt x="4" y="2"/>
                    <a:pt x="4" y="1"/>
                  </a:cubicBezTo>
                  <a:cubicBezTo>
                    <a:pt x="3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109"/>
            <p:cNvSpPr/>
            <p:nvPr/>
          </p:nvSpPr>
          <p:spPr bwMode="auto">
            <a:xfrm>
              <a:off x="2413001" y="-3770313"/>
              <a:ext cx="17463" cy="12700"/>
            </a:xfrm>
            <a:custGeom>
              <a:avLst/>
              <a:gdLst>
                <a:gd name="T0" fmla="*/ 1 w 4"/>
                <a:gd name="T1" fmla="*/ 0 h 3"/>
                <a:gd name="T2" fmla="*/ 3 w 4"/>
                <a:gd name="T3" fmla="*/ 3 h 3"/>
                <a:gd name="T4" fmla="*/ 4 w 4"/>
                <a:gd name="T5" fmla="*/ 1 h 3"/>
                <a:gd name="T6" fmla="*/ 1 w 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cubicBezTo>
                    <a:pt x="0" y="1"/>
                    <a:pt x="2" y="3"/>
                    <a:pt x="3" y="3"/>
                  </a:cubicBezTo>
                  <a:cubicBezTo>
                    <a:pt x="3" y="3"/>
                    <a:pt x="4" y="2"/>
                    <a:pt x="4" y="1"/>
                  </a:cubicBezTo>
                  <a:cubicBezTo>
                    <a:pt x="3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110"/>
            <p:cNvSpPr/>
            <p:nvPr/>
          </p:nvSpPr>
          <p:spPr bwMode="auto">
            <a:xfrm>
              <a:off x="2435226" y="-3689350"/>
              <a:ext cx="15875" cy="12700"/>
            </a:xfrm>
            <a:custGeom>
              <a:avLst/>
              <a:gdLst>
                <a:gd name="T0" fmla="*/ 1 w 4"/>
                <a:gd name="T1" fmla="*/ 0 h 3"/>
                <a:gd name="T2" fmla="*/ 3 w 4"/>
                <a:gd name="T3" fmla="*/ 3 h 3"/>
                <a:gd name="T4" fmla="*/ 4 w 4"/>
                <a:gd name="T5" fmla="*/ 1 h 3"/>
                <a:gd name="T6" fmla="*/ 1 w 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cubicBezTo>
                    <a:pt x="0" y="1"/>
                    <a:pt x="2" y="3"/>
                    <a:pt x="3" y="3"/>
                  </a:cubicBezTo>
                  <a:cubicBezTo>
                    <a:pt x="3" y="3"/>
                    <a:pt x="4" y="2"/>
                    <a:pt x="4" y="1"/>
                  </a:cubicBezTo>
                  <a:cubicBezTo>
                    <a:pt x="3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111"/>
            <p:cNvSpPr/>
            <p:nvPr/>
          </p:nvSpPr>
          <p:spPr bwMode="auto">
            <a:xfrm>
              <a:off x="1590676" y="-4821238"/>
              <a:ext cx="1068388" cy="1008063"/>
            </a:xfrm>
            <a:custGeom>
              <a:avLst/>
              <a:gdLst>
                <a:gd name="T0" fmla="*/ 56 w 252"/>
                <a:gd name="T1" fmla="*/ 27 h 238"/>
                <a:gd name="T2" fmla="*/ 82 w 252"/>
                <a:gd name="T3" fmla="*/ 6 h 238"/>
                <a:gd name="T4" fmla="*/ 138 w 252"/>
                <a:gd name="T5" fmla="*/ 20 h 238"/>
                <a:gd name="T6" fmla="*/ 206 w 252"/>
                <a:gd name="T7" fmla="*/ 32 h 238"/>
                <a:gd name="T8" fmla="*/ 219 w 252"/>
                <a:gd name="T9" fmla="*/ 94 h 238"/>
                <a:gd name="T10" fmla="*/ 249 w 252"/>
                <a:gd name="T11" fmla="*/ 151 h 238"/>
                <a:gd name="T12" fmla="*/ 174 w 252"/>
                <a:gd name="T13" fmla="*/ 205 h 238"/>
                <a:gd name="T14" fmla="*/ 141 w 252"/>
                <a:gd name="T15" fmla="*/ 235 h 238"/>
                <a:gd name="T16" fmla="*/ 76 w 252"/>
                <a:gd name="T17" fmla="*/ 202 h 238"/>
                <a:gd name="T18" fmla="*/ 31 w 252"/>
                <a:gd name="T19" fmla="*/ 189 h 238"/>
                <a:gd name="T20" fmla="*/ 32 w 252"/>
                <a:gd name="T21" fmla="*/ 144 h 238"/>
                <a:gd name="T22" fmla="*/ 5 w 252"/>
                <a:gd name="T23" fmla="*/ 93 h 238"/>
                <a:gd name="T24" fmla="*/ 44 w 252"/>
                <a:gd name="T25" fmla="*/ 68 h 238"/>
                <a:gd name="T26" fmla="*/ 56 w 252"/>
                <a:gd name="T27" fmla="*/ 27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2" h="238">
                  <a:moveTo>
                    <a:pt x="56" y="27"/>
                  </a:moveTo>
                  <a:cubicBezTo>
                    <a:pt x="57" y="25"/>
                    <a:pt x="66" y="10"/>
                    <a:pt x="82" y="6"/>
                  </a:cubicBezTo>
                  <a:cubicBezTo>
                    <a:pt x="100" y="0"/>
                    <a:pt x="109" y="11"/>
                    <a:pt x="138" y="20"/>
                  </a:cubicBezTo>
                  <a:cubicBezTo>
                    <a:pt x="179" y="32"/>
                    <a:pt x="192" y="18"/>
                    <a:pt x="206" y="32"/>
                  </a:cubicBezTo>
                  <a:cubicBezTo>
                    <a:pt x="219" y="46"/>
                    <a:pt x="211" y="62"/>
                    <a:pt x="219" y="94"/>
                  </a:cubicBezTo>
                  <a:cubicBezTo>
                    <a:pt x="229" y="131"/>
                    <a:pt x="252" y="134"/>
                    <a:pt x="249" y="151"/>
                  </a:cubicBezTo>
                  <a:cubicBezTo>
                    <a:pt x="244" y="172"/>
                    <a:pt x="212" y="167"/>
                    <a:pt x="174" y="205"/>
                  </a:cubicBezTo>
                  <a:cubicBezTo>
                    <a:pt x="155" y="223"/>
                    <a:pt x="154" y="233"/>
                    <a:pt x="141" y="235"/>
                  </a:cubicBezTo>
                  <a:cubicBezTo>
                    <a:pt x="121" y="238"/>
                    <a:pt x="114" y="214"/>
                    <a:pt x="76" y="202"/>
                  </a:cubicBezTo>
                  <a:cubicBezTo>
                    <a:pt x="51" y="194"/>
                    <a:pt x="39" y="200"/>
                    <a:pt x="31" y="189"/>
                  </a:cubicBezTo>
                  <a:cubicBezTo>
                    <a:pt x="23" y="177"/>
                    <a:pt x="36" y="166"/>
                    <a:pt x="32" y="144"/>
                  </a:cubicBezTo>
                  <a:cubicBezTo>
                    <a:pt x="26" y="115"/>
                    <a:pt x="0" y="107"/>
                    <a:pt x="5" y="93"/>
                  </a:cubicBezTo>
                  <a:cubicBezTo>
                    <a:pt x="9" y="80"/>
                    <a:pt x="32" y="86"/>
                    <a:pt x="44" y="68"/>
                  </a:cubicBezTo>
                  <a:cubicBezTo>
                    <a:pt x="54" y="54"/>
                    <a:pt x="45" y="44"/>
                    <a:pt x="56" y="27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112"/>
            <p:cNvSpPr/>
            <p:nvPr/>
          </p:nvSpPr>
          <p:spPr bwMode="auto">
            <a:xfrm>
              <a:off x="1968501" y="-4457700"/>
              <a:ext cx="339725" cy="284163"/>
            </a:xfrm>
            <a:custGeom>
              <a:avLst/>
              <a:gdLst>
                <a:gd name="T0" fmla="*/ 68 w 80"/>
                <a:gd name="T1" fmla="*/ 12 h 67"/>
                <a:gd name="T2" fmla="*/ 77 w 80"/>
                <a:gd name="T3" fmla="*/ 42 h 67"/>
                <a:gd name="T4" fmla="*/ 56 w 80"/>
                <a:gd name="T5" fmla="*/ 61 h 67"/>
                <a:gd name="T6" fmla="*/ 28 w 80"/>
                <a:gd name="T7" fmla="*/ 65 h 67"/>
                <a:gd name="T8" fmla="*/ 2 w 80"/>
                <a:gd name="T9" fmla="*/ 25 h 67"/>
                <a:gd name="T10" fmla="*/ 37 w 80"/>
                <a:gd name="T11" fmla="*/ 1 h 67"/>
                <a:gd name="T12" fmla="*/ 68 w 80"/>
                <a:gd name="T13" fmla="*/ 1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67">
                  <a:moveTo>
                    <a:pt x="68" y="12"/>
                  </a:moveTo>
                  <a:cubicBezTo>
                    <a:pt x="76" y="20"/>
                    <a:pt x="80" y="31"/>
                    <a:pt x="77" y="42"/>
                  </a:cubicBezTo>
                  <a:cubicBezTo>
                    <a:pt x="74" y="51"/>
                    <a:pt x="65" y="57"/>
                    <a:pt x="56" y="61"/>
                  </a:cubicBezTo>
                  <a:cubicBezTo>
                    <a:pt x="47" y="65"/>
                    <a:pt x="37" y="67"/>
                    <a:pt x="28" y="65"/>
                  </a:cubicBezTo>
                  <a:cubicBezTo>
                    <a:pt x="9" y="61"/>
                    <a:pt x="0" y="42"/>
                    <a:pt x="2" y="25"/>
                  </a:cubicBezTo>
                  <a:cubicBezTo>
                    <a:pt x="5" y="10"/>
                    <a:pt x="23" y="2"/>
                    <a:pt x="37" y="1"/>
                  </a:cubicBezTo>
                  <a:cubicBezTo>
                    <a:pt x="48" y="0"/>
                    <a:pt x="60" y="5"/>
                    <a:pt x="68" y="12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113"/>
            <p:cNvSpPr/>
            <p:nvPr/>
          </p:nvSpPr>
          <p:spPr bwMode="auto">
            <a:xfrm>
              <a:off x="2308226" y="-4262438"/>
              <a:ext cx="295275" cy="80963"/>
            </a:xfrm>
            <a:custGeom>
              <a:avLst/>
              <a:gdLst>
                <a:gd name="T0" fmla="*/ 0 w 70"/>
                <a:gd name="T1" fmla="*/ 4 h 19"/>
                <a:gd name="T2" fmla="*/ 1 w 70"/>
                <a:gd name="T3" fmla="*/ 3 h 19"/>
                <a:gd name="T4" fmla="*/ 3 w 70"/>
                <a:gd name="T5" fmla="*/ 2 h 19"/>
                <a:gd name="T6" fmla="*/ 4 w 70"/>
                <a:gd name="T7" fmla="*/ 2 h 19"/>
                <a:gd name="T8" fmla="*/ 6 w 70"/>
                <a:gd name="T9" fmla="*/ 1 h 19"/>
                <a:gd name="T10" fmla="*/ 9 w 70"/>
                <a:gd name="T11" fmla="*/ 1 h 19"/>
                <a:gd name="T12" fmla="*/ 11 w 70"/>
                <a:gd name="T13" fmla="*/ 0 h 19"/>
                <a:gd name="T14" fmla="*/ 17 w 70"/>
                <a:gd name="T15" fmla="*/ 1 h 19"/>
                <a:gd name="T16" fmla="*/ 24 w 70"/>
                <a:gd name="T17" fmla="*/ 2 h 19"/>
                <a:gd name="T18" fmla="*/ 30 w 70"/>
                <a:gd name="T19" fmla="*/ 4 h 19"/>
                <a:gd name="T20" fmla="*/ 37 w 70"/>
                <a:gd name="T21" fmla="*/ 6 h 19"/>
                <a:gd name="T22" fmla="*/ 43 w 70"/>
                <a:gd name="T23" fmla="*/ 8 h 19"/>
                <a:gd name="T24" fmla="*/ 49 w 70"/>
                <a:gd name="T25" fmla="*/ 11 h 19"/>
                <a:gd name="T26" fmla="*/ 54 w 70"/>
                <a:gd name="T27" fmla="*/ 12 h 19"/>
                <a:gd name="T28" fmla="*/ 59 w 70"/>
                <a:gd name="T29" fmla="*/ 13 h 19"/>
                <a:gd name="T30" fmla="*/ 62 w 70"/>
                <a:gd name="T31" fmla="*/ 14 h 19"/>
                <a:gd name="T32" fmla="*/ 64 w 70"/>
                <a:gd name="T33" fmla="*/ 14 h 19"/>
                <a:gd name="T34" fmla="*/ 67 w 70"/>
                <a:gd name="T35" fmla="*/ 14 h 19"/>
                <a:gd name="T36" fmla="*/ 70 w 70"/>
                <a:gd name="T37" fmla="*/ 14 h 19"/>
                <a:gd name="T38" fmla="*/ 70 w 70"/>
                <a:gd name="T39" fmla="*/ 14 h 19"/>
                <a:gd name="T40" fmla="*/ 70 w 70"/>
                <a:gd name="T41" fmla="*/ 14 h 19"/>
                <a:gd name="T42" fmla="*/ 68 w 70"/>
                <a:gd name="T43" fmla="*/ 16 h 19"/>
                <a:gd name="T44" fmla="*/ 66 w 70"/>
                <a:gd name="T45" fmla="*/ 17 h 19"/>
                <a:gd name="T46" fmla="*/ 64 w 70"/>
                <a:gd name="T47" fmla="*/ 17 h 19"/>
                <a:gd name="T48" fmla="*/ 62 w 70"/>
                <a:gd name="T49" fmla="*/ 18 h 19"/>
                <a:gd name="T50" fmla="*/ 59 w 70"/>
                <a:gd name="T51" fmla="*/ 19 h 19"/>
                <a:gd name="T52" fmla="*/ 53 w 70"/>
                <a:gd name="T53" fmla="*/ 19 h 19"/>
                <a:gd name="T54" fmla="*/ 47 w 70"/>
                <a:gd name="T55" fmla="*/ 18 h 19"/>
                <a:gd name="T56" fmla="*/ 43 w 70"/>
                <a:gd name="T57" fmla="*/ 18 h 19"/>
                <a:gd name="T58" fmla="*/ 40 w 70"/>
                <a:gd name="T59" fmla="*/ 17 h 19"/>
                <a:gd name="T60" fmla="*/ 33 w 70"/>
                <a:gd name="T61" fmla="*/ 14 h 19"/>
                <a:gd name="T62" fmla="*/ 27 w 70"/>
                <a:gd name="T63" fmla="*/ 12 h 19"/>
                <a:gd name="T64" fmla="*/ 21 w 70"/>
                <a:gd name="T65" fmla="*/ 9 h 19"/>
                <a:gd name="T66" fmla="*/ 16 w 70"/>
                <a:gd name="T67" fmla="*/ 7 h 19"/>
                <a:gd name="T68" fmla="*/ 11 w 70"/>
                <a:gd name="T69" fmla="*/ 6 h 19"/>
                <a:gd name="T70" fmla="*/ 9 w 70"/>
                <a:gd name="T71" fmla="*/ 5 h 19"/>
                <a:gd name="T72" fmla="*/ 6 w 70"/>
                <a:gd name="T73" fmla="*/ 5 h 19"/>
                <a:gd name="T74" fmla="*/ 3 w 70"/>
                <a:gd name="T75" fmla="*/ 4 h 19"/>
                <a:gd name="T76" fmla="*/ 1 w 70"/>
                <a:gd name="T77" fmla="*/ 4 h 19"/>
                <a:gd name="T78" fmla="*/ 0 w 70"/>
                <a:gd name="T79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0" h="19">
                  <a:moveTo>
                    <a:pt x="0" y="4"/>
                  </a:moveTo>
                  <a:cubicBezTo>
                    <a:pt x="0" y="4"/>
                    <a:pt x="0" y="4"/>
                    <a:pt x="1" y="3"/>
                  </a:cubicBezTo>
                  <a:cubicBezTo>
                    <a:pt x="1" y="3"/>
                    <a:pt x="2" y="3"/>
                    <a:pt x="3" y="2"/>
                  </a:cubicBezTo>
                  <a:cubicBezTo>
                    <a:pt x="3" y="2"/>
                    <a:pt x="4" y="2"/>
                    <a:pt x="4" y="2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7" y="1"/>
                    <a:pt x="8" y="1"/>
                    <a:pt x="9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3" y="0"/>
                    <a:pt x="15" y="0"/>
                    <a:pt x="17" y="1"/>
                  </a:cubicBezTo>
                  <a:cubicBezTo>
                    <a:pt x="19" y="1"/>
                    <a:pt x="22" y="1"/>
                    <a:pt x="24" y="2"/>
                  </a:cubicBezTo>
                  <a:cubicBezTo>
                    <a:pt x="26" y="2"/>
                    <a:pt x="28" y="3"/>
                    <a:pt x="30" y="4"/>
                  </a:cubicBezTo>
                  <a:cubicBezTo>
                    <a:pt x="32" y="4"/>
                    <a:pt x="35" y="5"/>
                    <a:pt x="37" y="6"/>
                  </a:cubicBezTo>
                  <a:cubicBezTo>
                    <a:pt x="39" y="7"/>
                    <a:pt x="41" y="8"/>
                    <a:pt x="43" y="8"/>
                  </a:cubicBezTo>
                  <a:cubicBezTo>
                    <a:pt x="45" y="9"/>
                    <a:pt x="47" y="10"/>
                    <a:pt x="49" y="11"/>
                  </a:cubicBezTo>
                  <a:cubicBezTo>
                    <a:pt x="51" y="11"/>
                    <a:pt x="52" y="12"/>
                    <a:pt x="54" y="12"/>
                  </a:cubicBezTo>
                  <a:cubicBezTo>
                    <a:pt x="56" y="13"/>
                    <a:pt x="58" y="13"/>
                    <a:pt x="59" y="13"/>
                  </a:cubicBezTo>
                  <a:cubicBezTo>
                    <a:pt x="60" y="14"/>
                    <a:pt x="61" y="14"/>
                    <a:pt x="62" y="14"/>
                  </a:cubicBezTo>
                  <a:cubicBezTo>
                    <a:pt x="62" y="14"/>
                    <a:pt x="63" y="14"/>
                    <a:pt x="64" y="14"/>
                  </a:cubicBezTo>
                  <a:cubicBezTo>
                    <a:pt x="65" y="14"/>
                    <a:pt x="66" y="14"/>
                    <a:pt x="67" y="14"/>
                  </a:cubicBezTo>
                  <a:cubicBezTo>
                    <a:pt x="68" y="14"/>
                    <a:pt x="69" y="14"/>
                    <a:pt x="70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69" y="15"/>
                    <a:pt x="69" y="15"/>
                    <a:pt x="68" y="16"/>
                  </a:cubicBezTo>
                  <a:cubicBezTo>
                    <a:pt x="67" y="16"/>
                    <a:pt x="67" y="16"/>
                    <a:pt x="66" y="17"/>
                  </a:cubicBezTo>
                  <a:cubicBezTo>
                    <a:pt x="66" y="17"/>
                    <a:pt x="65" y="17"/>
                    <a:pt x="64" y="17"/>
                  </a:cubicBezTo>
                  <a:cubicBezTo>
                    <a:pt x="64" y="18"/>
                    <a:pt x="63" y="18"/>
                    <a:pt x="62" y="18"/>
                  </a:cubicBezTo>
                  <a:cubicBezTo>
                    <a:pt x="61" y="18"/>
                    <a:pt x="60" y="19"/>
                    <a:pt x="59" y="19"/>
                  </a:cubicBezTo>
                  <a:cubicBezTo>
                    <a:pt x="58" y="19"/>
                    <a:pt x="55" y="19"/>
                    <a:pt x="53" y="19"/>
                  </a:cubicBezTo>
                  <a:cubicBezTo>
                    <a:pt x="51" y="19"/>
                    <a:pt x="49" y="19"/>
                    <a:pt x="47" y="18"/>
                  </a:cubicBezTo>
                  <a:cubicBezTo>
                    <a:pt x="46" y="18"/>
                    <a:pt x="45" y="18"/>
                    <a:pt x="43" y="18"/>
                  </a:cubicBezTo>
                  <a:cubicBezTo>
                    <a:pt x="42" y="17"/>
                    <a:pt x="41" y="17"/>
                    <a:pt x="40" y="17"/>
                  </a:cubicBezTo>
                  <a:cubicBezTo>
                    <a:pt x="38" y="16"/>
                    <a:pt x="36" y="15"/>
                    <a:pt x="33" y="14"/>
                  </a:cubicBezTo>
                  <a:cubicBezTo>
                    <a:pt x="31" y="14"/>
                    <a:pt x="29" y="13"/>
                    <a:pt x="27" y="12"/>
                  </a:cubicBezTo>
                  <a:cubicBezTo>
                    <a:pt x="25" y="11"/>
                    <a:pt x="23" y="10"/>
                    <a:pt x="21" y="9"/>
                  </a:cubicBezTo>
                  <a:cubicBezTo>
                    <a:pt x="19" y="9"/>
                    <a:pt x="18" y="8"/>
                    <a:pt x="16" y="7"/>
                  </a:cubicBezTo>
                  <a:cubicBezTo>
                    <a:pt x="14" y="7"/>
                    <a:pt x="12" y="6"/>
                    <a:pt x="11" y="6"/>
                  </a:cubicBezTo>
                  <a:cubicBezTo>
                    <a:pt x="10" y="5"/>
                    <a:pt x="9" y="5"/>
                    <a:pt x="9" y="5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5" y="4"/>
                    <a:pt x="4" y="4"/>
                    <a:pt x="3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114"/>
            <p:cNvSpPr/>
            <p:nvPr/>
          </p:nvSpPr>
          <p:spPr bwMode="auto">
            <a:xfrm>
              <a:off x="2247901" y="-4664075"/>
              <a:ext cx="177800" cy="223838"/>
            </a:xfrm>
            <a:custGeom>
              <a:avLst/>
              <a:gdLst>
                <a:gd name="T0" fmla="*/ 0 w 42"/>
                <a:gd name="T1" fmla="*/ 53 h 53"/>
                <a:gd name="T2" fmla="*/ 0 w 42"/>
                <a:gd name="T3" fmla="*/ 52 h 53"/>
                <a:gd name="T4" fmla="*/ 0 w 42"/>
                <a:gd name="T5" fmla="*/ 49 h 53"/>
                <a:gd name="T6" fmla="*/ 1 w 42"/>
                <a:gd name="T7" fmla="*/ 41 h 53"/>
                <a:gd name="T8" fmla="*/ 7 w 42"/>
                <a:gd name="T9" fmla="*/ 31 h 53"/>
                <a:gd name="T10" fmla="*/ 9 w 42"/>
                <a:gd name="T11" fmla="*/ 29 h 53"/>
                <a:gd name="T12" fmla="*/ 10 w 42"/>
                <a:gd name="T13" fmla="*/ 28 h 53"/>
                <a:gd name="T14" fmla="*/ 12 w 42"/>
                <a:gd name="T15" fmla="*/ 26 h 53"/>
                <a:gd name="T16" fmla="*/ 17 w 42"/>
                <a:gd name="T17" fmla="*/ 22 h 53"/>
                <a:gd name="T18" fmla="*/ 22 w 42"/>
                <a:gd name="T19" fmla="*/ 18 h 53"/>
                <a:gd name="T20" fmla="*/ 27 w 42"/>
                <a:gd name="T21" fmla="*/ 14 h 53"/>
                <a:gd name="T22" fmla="*/ 35 w 42"/>
                <a:gd name="T23" fmla="*/ 8 h 53"/>
                <a:gd name="T24" fmla="*/ 40 w 42"/>
                <a:gd name="T25" fmla="*/ 2 h 53"/>
                <a:gd name="T26" fmla="*/ 42 w 42"/>
                <a:gd name="T27" fmla="*/ 0 h 53"/>
                <a:gd name="T28" fmla="*/ 42 w 42"/>
                <a:gd name="T29" fmla="*/ 0 h 53"/>
                <a:gd name="T30" fmla="*/ 42 w 42"/>
                <a:gd name="T31" fmla="*/ 0 h 53"/>
                <a:gd name="T32" fmla="*/ 42 w 42"/>
                <a:gd name="T33" fmla="*/ 3 h 53"/>
                <a:gd name="T34" fmla="*/ 40 w 42"/>
                <a:gd name="T35" fmla="*/ 11 h 53"/>
                <a:gd name="T36" fmla="*/ 33 w 42"/>
                <a:gd name="T37" fmla="*/ 21 h 53"/>
                <a:gd name="T38" fmla="*/ 28 w 42"/>
                <a:gd name="T39" fmla="*/ 25 h 53"/>
                <a:gd name="T40" fmla="*/ 23 w 42"/>
                <a:gd name="T41" fmla="*/ 29 h 53"/>
                <a:gd name="T42" fmla="*/ 18 w 42"/>
                <a:gd name="T43" fmla="*/ 33 h 53"/>
                <a:gd name="T44" fmla="*/ 15 w 42"/>
                <a:gd name="T45" fmla="*/ 35 h 53"/>
                <a:gd name="T46" fmla="*/ 13 w 42"/>
                <a:gd name="T47" fmla="*/ 36 h 53"/>
                <a:gd name="T48" fmla="*/ 6 w 42"/>
                <a:gd name="T49" fmla="*/ 44 h 53"/>
                <a:gd name="T50" fmla="*/ 2 w 42"/>
                <a:gd name="T51" fmla="*/ 50 h 53"/>
                <a:gd name="T52" fmla="*/ 1 w 42"/>
                <a:gd name="T53" fmla="*/ 52 h 53"/>
                <a:gd name="T54" fmla="*/ 0 w 42"/>
                <a:gd name="T5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2" h="53">
                  <a:moveTo>
                    <a:pt x="0" y="53"/>
                  </a:moveTo>
                  <a:cubicBezTo>
                    <a:pt x="0" y="53"/>
                    <a:pt x="0" y="52"/>
                    <a:pt x="0" y="52"/>
                  </a:cubicBezTo>
                  <a:cubicBezTo>
                    <a:pt x="0" y="51"/>
                    <a:pt x="0" y="50"/>
                    <a:pt x="0" y="49"/>
                  </a:cubicBezTo>
                  <a:cubicBezTo>
                    <a:pt x="0" y="47"/>
                    <a:pt x="0" y="44"/>
                    <a:pt x="1" y="41"/>
                  </a:cubicBezTo>
                  <a:cubicBezTo>
                    <a:pt x="2" y="38"/>
                    <a:pt x="5" y="34"/>
                    <a:pt x="7" y="31"/>
                  </a:cubicBezTo>
                  <a:cubicBezTo>
                    <a:pt x="8" y="30"/>
                    <a:pt x="8" y="30"/>
                    <a:pt x="9" y="29"/>
                  </a:cubicBezTo>
                  <a:cubicBezTo>
                    <a:pt x="9" y="29"/>
                    <a:pt x="9" y="29"/>
                    <a:pt x="10" y="28"/>
                  </a:cubicBezTo>
                  <a:cubicBezTo>
                    <a:pt x="10" y="27"/>
                    <a:pt x="11" y="27"/>
                    <a:pt x="12" y="26"/>
                  </a:cubicBezTo>
                  <a:cubicBezTo>
                    <a:pt x="14" y="24"/>
                    <a:pt x="15" y="23"/>
                    <a:pt x="17" y="22"/>
                  </a:cubicBezTo>
                  <a:cubicBezTo>
                    <a:pt x="19" y="20"/>
                    <a:pt x="21" y="19"/>
                    <a:pt x="22" y="18"/>
                  </a:cubicBezTo>
                  <a:cubicBezTo>
                    <a:pt x="24" y="17"/>
                    <a:pt x="26" y="16"/>
                    <a:pt x="27" y="14"/>
                  </a:cubicBezTo>
                  <a:cubicBezTo>
                    <a:pt x="30" y="12"/>
                    <a:pt x="33" y="10"/>
                    <a:pt x="35" y="8"/>
                  </a:cubicBezTo>
                  <a:cubicBezTo>
                    <a:pt x="38" y="6"/>
                    <a:pt x="39" y="4"/>
                    <a:pt x="40" y="2"/>
                  </a:cubicBezTo>
                  <a:cubicBezTo>
                    <a:pt x="41" y="1"/>
                    <a:pt x="41" y="1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1"/>
                    <a:pt x="42" y="2"/>
                    <a:pt x="42" y="3"/>
                  </a:cubicBezTo>
                  <a:cubicBezTo>
                    <a:pt x="42" y="5"/>
                    <a:pt x="41" y="8"/>
                    <a:pt x="40" y="11"/>
                  </a:cubicBezTo>
                  <a:cubicBezTo>
                    <a:pt x="38" y="14"/>
                    <a:pt x="36" y="17"/>
                    <a:pt x="33" y="21"/>
                  </a:cubicBezTo>
                  <a:cubicBezTo>
                    <a:pt x="31" y="22"/>
                    <a:pt x="29" y="24"/>
                    <a:pt x="28" y="25"/>
                  </a:cubicBezTo>
                  <a:cubicBezTo>
                    <a:pt x="26" y="26"/>
                    <a:pt x="24" y="28"/>
                    <a:pt x="23" y="29"/>
                  </a:cubicBezTo>
                  <a:cubicBezTo>
                    <a:pt x="21" y="30"/>
                    <a:pt x="19" y="31"/>
                    <a:pt x="18" y="33"/>
                  </a:cubicBezTo>
                  <a:cubicBezTo>
                    <a:pt x="17" y="33"/>
                    <a:pt x="16" y="34"/>
                    <a:pt x="15" y="35"/>
                  </a:cubicBezTo>
                  <a:cubicBezTo>
                    <a:pt x="15" y="35"/>
                    <a:pt x="14" y="36"/>
                    <a:pt x="13" y="36"/>
                  </a:cubicBezTo>
                  <a:cubicBezTo>
                    <a:pt x="10" y="39"/>
                    <a:pt x="8" y="41"/>
                    <a:pt x="6" y="44"/>
                  </a:cubicBezTo>
                  <a:cubicBezTo>
                    <a:pt x="4" y="46"/>
                    <a:pt x="3" y="48"/>
                    <a:pt x="2" y="50"/>
                  </a:cubicBezTo>
                  <a:cubicBezTo>
                    <a:pt x="1" y="51"/>
                    <a:pt x="1" y="51"/>
                    <a:pt x="1" y="52"/>
                  </a:cubicBezTo>
                  <a:cubicBezTo>
                    <a:pt x="0" y="52"/>
                    <a:pt x="0" y="53"/>
                    <a:pt x="0" y="53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1115"/>
            <p:cNvSpPr/>
            <p:nvPr/>
          </p:nvSpPr>
          <p:spPr bwMode="auto">
            <a:xfrm>
              <a:off x="1930401" y="-4740275"/>
              <a:ext cx="165100" cy="244475"/>
            </a:xfrm>
            <a:custGeom>
              <a:avLst/>
              <a:gdLst>
                <a:gd name="T0" fmla="*/ 39 w 39"/>
                <a:gd name="T1" fmla="*/ 58 h 58"/>
                <a:gd name="T2" fmla="*/ 38 w 39"/>
                <a:gd name="T3" fmla="*/ 58 h 58"/>
                <a:gd name="T4" fmla="*/ 36 w 39"/>
                <a:gd name="T5" fmla="*/ 58 h 58"/>
                <a:gd name="T6" fmla="*/ 32 w 39"/>
                <a:gd name="T7" fmla="*/ 57 h 58"/>
                <a:gd name="T8" fmla="*/ 30 w 39"/>
                <a:gd name="T9" fmla="*/ 57 h 58"/>
                <a:gd name="T10" fmla="*/ 27 w 39"/>
                <a:gd name="T11" fmla="*/ 56 h 58"/>
                <a:gd name="T12" fmla="*/ 22 w 39"/>
                <a:gd name="T13" fmla="*/ 52 h 58"/>
                <a:gd name="T14" fmla="*/ 17 w 39"/>
                <a:gd name="T15" fmla="*/ 48 h 58"/>
                <a:gd name="T16" fmla="*/ 15 w 39"/>
                <a:gd name="T17" fmla="*/ 45 h 58"/>
                <a:gd name="T18" fmla="*/ 12 w 39"/>
                <a:gd name="T19" fmla="*/ 42 h 58"/>
                <a:gd name="T20" fmla="*/ 9 w 39"/>
                <a:gd name="T21" fmla="*/ 36 h 58"/>
                <a:gd name="T22" fmla="*/ 6 w 39"/>
                <a:gd name="T23" fmla="*/ 30 h 58"/>
                <a:gd name="T24" fmla="*/ 4 w 39"/>
                <a:gd name="T25" fmla="*/ 23 h 58"/>
                <a:gd name="T26" fmla="*/ 1 w 39"/>
                <a:gd name="T27" fmla="*/ 11 h 58"/>
                <a:gd name="T28" fmla="*/ 1 w 39"/>
                <a:gd name="T29" fmla="*/ 3 h 58"/>
                <a:gd name="T30" fmla="*/ 0 w 39"/>
                <a:gd name="T31" fmla="*/ 0 h 58"/>
                <a:gd name="T32" fmla="*/ 1 w 39"/>
                <a:gd name="T33" fmla="*/ 0 h 58"/>
                <a:gd name="T34" fmla="*/ 3 w 39"/>
                <a:gd name="T35" fmla="*/ 2 h 58"/>
                <a:gd name="T36" fmla="*/ 7 w 39"/>
                <a:gd name="T37" fmla="*/ 9 h 58"/>
                <a:gd name="T38" fmla="*/ 13 w 39"/>
                <a:gd name="T39" fmla="*/ 20 h 58"/>
                <a:gd name="T40" fmla="*/ 15 w 39"/>
                <a:gd name="T41" fmla="*/ 26 h 58"/>
                <a:gd name="T42" fmla="*/ 18 w 39"/>
                <a:gd name="T43" fmla="*/ 32 h 58"/>
                <a:gd name="T44" fmla="*/ 21 w 39"/>
                <a:gd name="T45" fmla="*/ 37 h 58"/>
                <a:gd name="T46" fmla="*/ 24 w 39"/>
                <a:gd name="T47" fmla="*/ 42 h 58"/>
                <a:gd name="T48" fmla="*/ 27 w 39"/>
                <a:gd name="T49" fmla="*/ 47 h 58"/>
                <a:gd name="T50" fmla="*/ 31 w 39"/>
                <a:gd name="T51" fmla="*/ 51 h 58"/>
                <a:gd name="T52" fmla="*/ 32 w 39"/>
                <a:gd name="T53" fmla="*/ 52 h 58"/>
                <a:gd name="T54" fmla="*/ 34 w 39"/>
                <a:gd name="T55" fmla="*/ 54 h 58"/>
                <a:gd name="T56" fmla="*/ 35 w 39"/>
                <a:gd name="T57" fmla="*/ 55 h 58"/>
                <a:gd name="T58" fmla="*/ 36 w 39"/>
                <a:gd name="T59" fmla="*/ 56 h 58"/>
                <a:gd name="T60" fmla="*/ 38 w 39"/>
                <a:gd name="T61" fmla="*/ 58 h 58"/>
                <a:gd name="T62" fmla="*/ 39 w 39"/>
                <a:gd name="T6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" h="58">
                  <a:moveTo>
                    <a:pt x="39" y="58"/>
                  </a:moveTo>
                  <a:cubicBezTo>
                    <a:pt x="39" y="58"/>
                    <a:pt x="39" y="58"/>
                    <a:pt x="38" y="58"/>
                  </a:cubicBezTo>
                  <a:cubicBezTo>
                    <a:pt x="38" y="58"/>
                    <a:pt x="37" y="58"/>
                    <a:pt x="36" y="58"/>
                  </a:cubicBezTo>
                  <a:cubicBezTo>
                    <a:pt x="35" y="58"/>
                    <a:pt x="33" y="58"/>
                    <a:pt x="32" y="57"/>
                  </a:cubicBezTo>
                  <a:cubicBezTo>
                    <a:pt x="31" y="57"/>
                    <a:pt x="30" y="57"/>
                    <a:pt x="30" y="57"/>
                  </a:cubicBezTo>
                  <a:cubicBezTo>
                    <a:pt x="29" y="56"/>
                    <a:pt x="28" y="56"/>
                    <a:pt x="27" y="56"/>
                  </a:cubicBezTo>
                  <a:cubicBezTo>
                    <a:pt x="25" y="55"/>
                    <a:pt x="24" y="54"/>
                    <a:pt x="22" y="52"/>
                  </a:cubicBezTo>
                  <a:cubicBezTo>
                    <a:pt x="20" y="51"/>
                    <a:pt x="19" y="50"/>
                    <a:pt x="17" y="48"/>
                  </a:cubicBezTo>
                  <a:cubicBezTo>
                    <a:pt x="16" y="47"/>
                    <a:pt x="15" y="46"/>
                    <a:pt x="15" y="45"/>
                  </a:cubicBezTo>
                  <a:cubicBezTo>
                    <a:pt x="14" y="44"/>
                    <a:pt x="13" y="43"/>
                    <a:pt x="12" y="42"/>
                  </a:cubicBezTo>
                  <a:cubicBezTo>
                    <a:pt x="11" y="40"/>
                    <a:pt x="10" y="38"/>
                    <a:pt x="9" y="36"/>
                  </a:cubicBezTo>
                  <a:cubicBezTo>
                    <a:pt x="8" y="34"/>
                    <a:pt x="7" y="32"/>
                    <a:pt x="6" y="30"/>
                  </a:cubicBezTo>
                  <a:cubicBezTo>
                    <a:pt x="5" y="27"/>
                    <a:pt x="4" y="25"/>
                    <a:pt x="4" y="23"/>
                  </a:cubicBezTo>
                  <a:cubicBezTo>
                    <a:pt x="3" y="19"/>
                    <a:pt x="2" y="15"/>
                    <a:pt x="1" y="11"/>
                  </a:cubicBezTo>
                  <a:cubicBezTo>
                    <a:pt x="1" y="8"/>
                    <a:pt x="1" y="5"/>
                    <a:pt x="1" y="3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1"/>
                    <a:pt x="2" y="1"/>
                    <a:pt x="3" y="2"/>
                  </a:cubicBezTo>
                  <a:cubicBezTo>
                    <a:pt x="4" y="4"/>
                    <a:pt x="5" y="6"/>
                    <a:pt x="7" y="9"/>
                  </a:cubicBezTo>
                  <a:cubicBezTo>
                    <a:pt x="9" y="12"/>
                    <a:pt x="11" y="16"/>
                    <a:pt x="13" y="20"/>
                  </a:cubicBezTo>
                  <a:cubicBezTo>
                    <a:pt x="13" y="22"/>
                    <a:pt x="14" y="24"/>
                    <a:pt x="15" y="26"/>
                  </a:cubicBezTo>
                  <a:cubicBezTo>
                    <a:pt x="16" y="28"/>
                    <a:pt x="17" y="29"/>
                    <a:pt x="18" y="32"/>
                  </a:cubicBezTo>
                  <a:cubicBezTo>
                    <a:pt x="19" y="33"/>
                    <a:pt x="20" y="35"/>
                    <a:pt x="21" y="37"/>
                  </a:cubicBezTo>
                  <a:cubicBezTo>
                    <a:pt x="22" y="39"/>
                    <a:pt x="23" y="41"/>
                    <a:pt x="24" y="42"/>
                  </a:cubicBezTo>
                  <a:cubicBezTo>
                    <a:pt x="25" y="44"/>
                    <a:pt x="26" y="45"/>
                    <a:pt x="27" y="47"/>
                  </a:cubicBezTo>
                  <a:cubicBezTo>
                    <a:pt x="28" y="48"/>
                    <a:pt x="30" y="50"/>
                    <a:pt x="31" y="51"/>
                  </a:cubicBezTo>
                  <a:cubicBezTo>
                    <a:pt x="31" y="51"/>
                    <a:pt x="32" y="52"/>
                    <a:pt x="32" y="52"/>
                  </a:cubicBezTo>
                  <a:cubicBezTo>
                    <a:pt x="33" y="53"/>
                    <a:pt x="33" y="53"/>
                    <a:pt x="34" y="54"/>
                  </a:cubicBezTo>
                  <a:cubicBezTo>
                    <a:pt x="34" y="54"/>
                    <a:pt x="35" y="55"/>
                    <a:pt x="35" y="55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7" y="57"/>
                    <a:pt x="38" y="57"/>
                    <a:pt x="38" y="58"/>
                  </a:cubicBezTo>
                  <a:cubicBezTo>
                    <a:pt x="39" y="58"/>
                    <a:pt x="39" y="58"/>
                    <a:pt x="39" y="58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1116"/>
            <p:cNvSpPr/>
            <p:nvPr/>
          </p:nvSpPr>
          <p:spPr bwMode="auto">
            <a:xfrm>
              <a:off x="1765301" y="-4202113"/>
              <a:ext cx="223838" cy="152400"/>
            </a:xfrm>
            <a:custGeom>
              <a:avLst/>
              <a:gdLst>
                <a:gd name="T0" fmla="*/ 0 w 53"/>
                <a:gd name="T1" fmla="*/ 36 h 36"/>
                <a:gd name="T2" fmla="*/ 0 w 53"/>
                <a:gd name="T3" fmla="*/ 36 h 36"/>
                <a:gd name="T4" fmla="*/ 2 w 53"/>
                <a:gd name="T5" fmla="*/ 34 h 36"/>
                <a:gd name="T6" fmla="*/ 7 w 53"/>
                <a:gd name="T7" fmla="*/ 28 h 36"/>
                <a:gd name="T8" fmla="*/ 15 w 53"/>
                <a:gd name="T9" fmla="*/ 21 h 36"/>
                <a:gd name="T10" fmla="*/ 25 w 53"/>
                <a:gd name="T11" fmla="*/ 14 h 36"/>
                <a:gd name="T12" fmla="*/ 35 w 53"/>
                <a:gd name="T13" fmla="*/ 9 h 36"/>
                <a:gd name="T14" fmla="*/ 39 w 53"/>
                <a:gd name="T15" fmla="*/ 6 h 36"/>
                <a:gd name="T16" fmla="*/ 44 w 53"/>
                <a:gd name="T17" fmla="*/ 4 h 36"/>
                <a:gd name="T18" fmla="*/ 48 w 53"/>
                <a:gd name="T19" fmla="*/ 2 h 36"/>
                <a:gd name="T20" fmla="*/ 51 w 53"/>
                <a:gd name="T21" fmla="*/ 1 h 36"/>
                <a:gd name="T22" fmla="*/ 53 w 53"/>
                <a:gd name="T23" fmla="*/ 0 h 36"/>
                <a:gd name="T24" fmla="*/ 53 w 53"/>
                <a:gd name="T25" fmla="*/ 0 h 36"/>
                <a:gd name="T26" fmla="*/ 53 w 53"/>
                <a:gd name="T27" fmla="*/ 1 h 36"/>
                <a:gd name="T28" fmla="*/ 52 w 53"/>
                <a:gd name="T29" fmla="*/ 3 h 36"/>
                <a:gd name="T30" fmla="*/ 51 w 53"/>
                <a:gd name="T31" fmla="*/ 6 h 36"/>
                <a:gd name="T32" fmla="*/ 49 w 53"/>
                <a:gd name="T33" fmla="*/ 10 h 36"/>
                <a:gd name="T34" fmla="*/ 45 w 53"/>
                <a:gd name="T35" fmla="*/ 14 h 36"/>
                <a:gd name="T36" fmla="*/ 41 w 53"/>
                <a:gd name="T37" fmla="*/ 18 h 36"/>
                <a:gd name="T38" fmla="*/ 31 w 53"/>
                <a:gd name="T39" fmla="*/ 25 h 36"/>
                <a:gd name="T40" fmla="*/ 21 w 53"/>
                <a:gd name="T41" fmla="*/ 31 h 36"/>
                <a:gd name="T42" fmla="*/ 11 w 53"/>
                <a:gd name="T43" fmla="*/ 35 h 36"/>
                <a:gd name="T44" fmla="*/ 3 w 53"/>
                <a:gd name="T45" fmla="*/ 36 h 36"/>
                <a:gd name="T46" fmla="*/ 1 w 53"/>
                <a:gd name="T47" fmla="*/ 36 h 36"/>
                <a:gd name="T48" fmla="*/ 0 w 53"/>
                <a:gd name="T4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3" h="36"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1" y="35"/>
                    <a:pt x="1" y="35"/>
                    <a:pt x="2" y="34"/>
                  </a:cubicBezTo>
                  <a:cubicBezTo>
                    <a:pt x="3" y="32"/>
                    <a:pt x="5" y="30"/>
                    <a:pt x="7" y="28"/>
                  </a:cubicBezTo>
                  <a:cubicBezTo>
                    <a:pt x="9" y="26"/>
                    <a:pt x="12" y="23"/>
                    <a:pt x="15" y="21"/>
                  </a:cubicBezTo>
                  <a:cubicBezTo>
                    <a:pt x="18" y="19"/>
                    <a:pt x="21" y="17"/>
                    <a:pt x="25" y="14"/>
                  </a:cubicBezTo>
                  <a:cubicBezTo>
                    <a:pt x="28" y="12"/>
                    <a:pt x="31" y="10"/>
                    <a:pt x="35" y="9"/>
                  </a:cubicBezTo>
                  <a:cubicBezTo>
                    <a:pt x="36" y="8"/>
                    <a:pt x="38" y="7"/>
                    <a:pt x="39" y="6"/>
                  </a:cubicBezTo>
                  <a:cubicBezTo>
                    <a:pt x="41" y="5"/>
                    <a:pt x="42" y="5"/>
                    <a:pt x="44" y="4"/>
                  </a:cubicBezTo>
                  <a:cubicBezTo>
                    <a:pt x="45" y="3"/>
                    <a:pt x="46" y="3"/>
                    <a:pt x="48" y="2"/>
                  </a:cubicBezTo>
                  <a:cubicBezTo>
                    <a:pt x="49" y="2"/>
                    <a:pt x="50" y="1"/>
                    <a:pt x="51" y="1"/>
                  </a:cubicBezTo>
                  <a:cubicBezTo>
                    <a:pt x="51" y="0"/>
                    <a:pt x="52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1"/>
                  </a:cubicBezTo>
                  <a:cubicBezTo>
                    <a:pt x="53" y="1"/>
                    <a:pt x="53" y="2"/>
                    <a:pt x="52" y="3"/>
                  </a:cubicBezTo>
                  <a:cubicBezTo>
                    <a:pt x="52" y="4"/>
                    <a:pt x="52" y="5"/>
                    <a:pt x="51" y="6"/>
                  </a:cubicBezTo>
                  <a:cubicBezTo>
                    <a:pt x="50" y="7"/>
                    <a:pt x="50" y="8"/>
                    <a:pt x="49" y="10"/>
                  </a:cubicBezTo>
                  <a:cubicBezTo>
                    <a:pt x="48" y="11"/>
                    <a:pt x="47" y="12"/>
                    <a:pt x="45" y="14"/>
                  </a:cubicBezTo>
                  <a:cubicBezTo>
                    <a:pt x="44" y="15"/>
                    <a:pt x="43" y="17"/>
                    <a:pt x="41" y="18"/>
                  </a:cubicBezTo>
                  <a:cubicBezTo>
                    <a:pt x="38" y="21"/>
                    <a:pt x="35" y="23"/>
                    <a:pt x="31" y="25"/>
                  </a:cubicBezTo>
                  <a:cubicBezTo>
                    <a:pt x="28" y="28"/>
                    <a:pt x="24" y="30"/>
                    <a:pt x="21" y="31"/>
                  </a:cubicBezTo>
                  <a:cubicBezTo>
                    <a:pt x="17" y="33"/>
                    <a:pt x="14" y="34"/>
                    <a:pt x="11" y="35"/>
                  </a:cubicBezTo>
                  <a:cubicBezTo>
                    <a:pt x="8" y="35"/>
                    <a:pt x="5" y="36"/>
                    <a:pt x="3" y="36"/>
                  </a:cubicBezTo>
                  <a:cubicBezTo>
                    <a:pt x="2" y="36"/>
                    <a:pt x="1" y="36"/>
                    <a:pt x="1" y="36"/>
                  </a:cubicBezTo>
                  <a:cubicBezTo>
                    <a:pt x="0" y="36"/>
                    <a:pt x="0" y="36"/>
                    <a:pt x="0" y="3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1117"/>
            <p:cNvSpPr/>
            <p:nvPr/>
          </p:nvSpPr>
          <p:spPr bwMode="auto">
            <a:xfrm>
              <a:off x="2133601" y="-4160838"/>
              <a:ext cx="71438" cy="292100"/>
            </a:xfrm>
            <a:custGeom>
              <a:avLst/>
              <a:gdLst>
                <a:gd name="T0" fmla="*/ 3 w 17"/>
                <a:gd name="T1" fmla="*/ 0 h 69"/>
                <a:gd name="T2" fmla="*/ 4 w 17"/>
                <a:gd name="T3" fmla="*/ 0 h 69"/>
                <a:gd name="T4" fmla="*/ 5 w 17"/>
                <a:gd name="T5" fmla="*/ 2 h 69"/>
                <a:gd name="T6" fmla="*/ 10 w 17"/>
                <a:gd name="T7" fmla="*/ 10 h 69"/>
                <a:gd name="T8" fmla="*/ 12 w 17"/>
                <a:gd name="T9" fmla="*/ 15 h 69"/>
                <a:gd name="T10" fmla="*/ 14 w 17"/>
                <a:gd name="T11" fmla="*/ 21 h 69"/>
                <a:gd name="T12" fmla="*/ 16 w 17"/>
                <a:gd name="T13" fmla="*/ 34 h 69"/>
                <a:gd name="T14" fmla="*/ 16 w 17"/>
                <a:gd name="T15" fmla="*/ 47 h 69"/>
                <a:gd name="T16" fmla="*/ 15 w 17"/>
                <a:gd name="T17" fmla="*/ 53 h 69"/>
                <a:gd name="T18" fmla="*/ 14 w 17"/>
                <a:gd name="T19" fmla="*/ 58 h 69"/>
                <a:gd name="T20" fmla="*/ 11 w 17"/>
                <a:gd name="T21" fmla="*/ 66 h 69"/>
                <a:gd name="T22" fmla="*/ 10 w 17"/>
                <a:gd name="T23" fmla="*/ 68 h 69"/>
                <a:gd name="T24" fmla="*/ 10 w 17"/>
                <a:gd name="T25" fmla="*/ 69 h 69"/>
                <a:gd name="T26" fmla="*/ 9 w 17"/>
                <a:gd name="T27" fmla="*/ 68 h 69"/>
                <a:gd name="T28" fmla="*/ 8 w 17"/>
                <a:gd name="T29" fmla="*/ 66 h 69"/>
                <a:gd name="T30" fmla="*/ 5 w 17"/>
                <a:gd name="T31" fmla="*/ 58 h 69"/>
                <a:gd name="T32" fmla="*/ 2 w 17"/>
                <a:gd name="T33" fmla="*/ 48 h 69"/>
                <a:gd name="T34" fmla="*/ 1 w 17"/>
                <a:gd name="T35" fmla="*/ 35 h 69"/>
                <a:gd name="T36" fmla="*/ 0 w 17"/>
                <a:gd name="T37" fmla="*/ 23 h 69"/>
                <a:gd name="T38" fmla="*/ 1 w 17"/>
                <a:gd name="T39" fmla="*/ 11 h 69"/>
                <a:gd name="T40" fmla="*/ 2 w 17"/>
                <a:gd name="T41" fmla="*/ 3 h 69"/>
                <a:gd name="T42" fmla="*/ 3 w 17"/>
                <a:gd name="T43" fmla="*/ 1 h 69"/>
                <a:gd name="T44" fmla="*/ 3 w 17"/>
                <a:gd name="T4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" h="69">
                  <a:moveTo>
                    <a:pt x="3" y="0"/>
                  </a:moveTo>
                  <a:cubicBezTo>
                    <a:pt x="3" y="0"/>
                    <a:pt x="3" y="0"/>
                    <a:pt x="4" y="0"/>
                  </a:cubicBezTo>
                  <a:cubicBezTo>
                    <a:pt x="4" y="1"/>
                    <a:pt x="5" y="2"/>
                    <a:pt x="5" y="2"/>
                  </a:cubicBezTo>
                  <a:cubicBezTo>
                    <a:pt x="7" y="4"/>
                    <a:pt x="8" y="7"/>
                    <a:pt x="10" y="10"/>
                  </a:cubicBezTo>
                  <a:cubicBezTo>
                    <a:pt x="10" y="11"/>
                    <a:pt x="11" y="13"/>
                    <a:pt x="12" y="15"/>
                  </a:cubicBezTo>
                  <a:cubicBezTo>
                    <a:pt x="13" y="17"/>
                    <a:pt x="13" y="19"/>
                    <a:pt x="14" y="21"/>
                  </a:cubicBezTo>
                  <a:cubicBezTo>
                    <a:pt x="15" y="25"/>
                    <a:pt x="16" y="29"/>
                    <a:pt x="16" y="34"/>
                  </a:cubicBezTo>
                  <a:cubicBezTo>
                    <a:pt x="17" y="38"/>
                    <a:pt x="17" y="43"/>
                    <a:pt x="16" y="47"/>
                  </a:cubicBezTo>
                  <a:cubicBezTo>
                    <a:pt x="16" y="49"/>
                    <a:pt x="16" y="51"/>
                    <a:pt x="15" y="53"/>
                  </a:cubicBezTo>
                  <a:cubicBezTo>
                    <a:pt x="15" y="55"/>
                    <a:pt x="15" y="57"/>
                    <a:pt x="14" y="58"/>
                  </a:cubicBezTo>
                  <a:cubicBezTo>
                    <a:pt x="13" y="62"/>
                    <a:pt x="12" y="64"/>
                    <a:pt x="11" y="66"/>
                  </a:cubicBezTo>
                  <a:cubicBezTo>
                    <a:pt x="11" y="67"/>
                    <a:pt x="10" y="68"/>
                    <a:pt x="10" y="68"/>
                  </a:cubicBezTo>
                  <a:cubicBezTo>
                    <a:pt x="10" y="69"/>
                    <a:pt x="10" y="69"/>
                    <a:pt x="10" y="69"/>
                  </a:cubicBezTo>
                  <a:cubicBezTo>
                    <a:pt x="10" y="69"/>
                    <a:pt x="10" y="69"/>
                    <a:pt x="9" y="68"/>
                  </a:cubicBezTo>
                  <a:cubicBezTo>
                    <a:pt x="9" y="68"/>
                    <a:pt x="9" y="67"/>
                    <a:pt x="8" y="66"/>
                  </a:cubicBezTo>
                  <a:cubicBezTo>
                    <a:pt x="7" y="64"/>
                    <a:pt x="6" y="62"/>
                    <a:pt x="5" y="58"/>
                  </a:cubicBezTo>
                  <a:cubicBezTo>
                    <a:pt x="4" y="55"/>
                    <a:pt x="3" y="51"/>
                    <a:pt x="2" y="48"/>
                  </a:cubicBezTo>
                  <a:cubicBezTo>
                    <a:pt x="2" y="44"/>
                    <a:pt x="1" y="39"/>
                    <a:pt x="1" y="35"/>
                  </a:cubicBezTo>
                  <a:cubicBezTo>
                    <a:pt x="0" y="31"/>
                    <a:pt x="0" y="27"/>
                    <a:pt x="0" y="23"/>
                  </a:cubicBezTo>
                  <a:cubicBezTo>
                    <a:pt x="0" y="18"/>
                    <a:pt x="0" y="15"/>
                    <a:pt x="1" y="11"/>
                  </a:cubicBezTo>
                  <a:cubicBezTo>
                    <a:pt x="1" y="8"/>
                    <a:pt x="2" y="5"/>
                    <a:pt x="2" y="3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Freeform 1118"/>
            <p:cNvSpPr/>
            <p:nvPr/>
          </p:nvSpPr>
          <p:spPr bwMode="auto">
            <a:xfrm>
              <a:off x="1646239" y="-4435475"/>
              <a:ext cx="296863" cy="106363"/>
            </a:xfrm>
            <a:custGeom>
              <a:avLst/>
              <a:gdLst>
                <a:gd name="T0" fmla="*/ 0 w 70"/>
                <a:gd name="T1" fmla="*/ 6 h 25"/>
                <a:gd name="T2" fmla="*/ 1 w 70"/>
                <a:gd name="T3" fmla="*/ 5 h 25"/>
                <a:gd name="T4" fmla="*/ 3 w 70"/>
                <a:gd name="T5" fmla="*/ 4 h 25"/>
                <a:gd name="T6" fmla="*/ 7 w 70"/>
                <a:gd name="T7" fmla="*/ 2 h 25"/>
                <a:gd name="T8" fmla="*/ 9 w 70"/>
                <a:gd name="T9" fmla="*/ 2 h 25"/>
                <a:gd name="T10" fmla="*/ 12 w 70"/>
                <a:gd name="T11" fmla="*/ 1 h 25"/>
                <a:gd name="T12" fmla="*/ 18 w 70"/>
                <a:gd name="T13" fmla="*/ 0 h 25"/>
                <a:gd name="T14" fmla="*/ 25 w 70"/>
                <a:gd name="T15" fmla="*/ 0 h 25"/>
                <a:gd name="T16" fmla="*/ 28 w 70"/>
                <a:gd name="T17" fmla="*/ 0 h 25"/>
                <a:gd name="T18" fmla="*/ 32 w 70"/>
                <a:gd name="T19" fmla="*/ 1 h 25"/>
                <a:gd name="T20" fmla="*/ 39 w 70"/>
                <a:gd name="T21" fmla="*/ 3 h 25"/>
                <a:gd name="T22" fmla="*/ 46 w 70"/>
                <a:gd name="T23" fmla="*/ 5 h 25"/>
                <a:gd name="T24" fmla="*/ 49 w 70"/>
                <a:gd name="T25" fmla="*/ 7 h 25"/>
                <a:gd name="T26" fmla="*/ 52 w 70"/>
                <a:gd name="T27" fmla="*/ 9 h 25"/>
                <a:gd name="T28" fmla="*/ 57 w 70"/>
                <a:gd name="T29" fmla="*/ 12 h 25"/>
                <a:gd name="T30" fmla="*/ 62 w 70"/>
                <a:gd name="T31" fmla="*/ 16 h 25"/>
                <a:gd name="T32" fmla="*/ 68 w 70"/>
                <a:gd name="T33" fmla="*/ 22 h 25"/>
                <a:gd name="T34" fmla="*/ 70 w 70"/>
                <a:gd name="T35" fmla="*/ 24 h 25"/>
                <a:gd name="T36" fmla="*/ 70 w 70"/>
                <a:gd name="T37" fmla="*/ 25 h 25"/>
                <a:gd name="T38" fmla="*/ 69 w 70"/>
                <a:gd name="T39" fmla="*/ 25 h 25"/>
                <a:gd name="T40" fmla="*/ 67 w 70"/>
                <a:gd name="T41" fmla="*/ 24 h 25"/>
                <a:gd name="T42" fmla="*/ 58 w 70"/>
                <a:gd name="T43" fmla="*/ 22 h 25"/>
                <a:gd name="T44" fmla="*/ 47 w 70"/>
                <a:gd name="T45" fmla="*/ 19 h 25"/>
                <a:gd name="T46" fmla="*/ 41 w 70"/>
                <a:gd name="T47" fmla="*/ 17 h 25"/>
                <a:gd name="T48" fmla="*/ 35 w 70"/>
                <a:gd name="T49" fmla="*/ 15 h 25"/>
                <a:gd name="T50" fmla="*/ 29 w 70"/>
                <a:gd name="T51" fmla="*/ 13 h 25"/>
                <a:gd name="T52" fmla="*/ 23 w 70"/>
                <a:gd name="T53" fmla="*/ 11 h 25"/>
                <a:gd name="T54" fmla="*/ 12 w 70"/>
                <a:gd name="T55" fmla="*/ 8 h 25"/>
                <a:gd name="T56" fmla="*/ 7 w 70"/>
                <a:gd name="T57" fmla="*/ 7 h 25"/>
                <a:gd name="T58" fmla="*/ 4 w 70"/>
                <a:gd name="T59" fmla="*/ 7 h 25"/>
                <a:gd name="T60" fmla="*/ 1 w 70"/>
                <a:gd name="T61" fmla="*/ 6 h 25"/>
                <a:gd name="T62" fmla="*/ 0 w 70"/>
                <a:gd name="T63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0" h="25">
                  <a:moveTo>
                    <a:pt x="0" y="6"/>
                  </a:moveTo>
                  <a:cubicBezTo>
                    <a:pt x="0" y="6"/>
                    <a:pt x="1" y="6"/>
                    <a:pt x="1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4" y="4"/>
                    <a:pt x="5" y="3"/>
                    <a:pt x="7" y="2"/>
                  </a:cubicBezTo>
                  <a:cubicBezTo>
                    <a:pt x="8" y="2"/>
                    <a:pt x="8" y="2"/>
                    <a:pt x="9" y="2"/>
                  </a:cubicBezTo>
                  <a:cubicBezTo>
                    <a:pt x="10" y="1"/>
                    <a:pt x="11" y="1"/>
                    <a:pt x="12" y="1"/>
                  </a:cubicBezTo>
                  <a:cubicBezTo>
                    <a:pt x="14" y="1"/>
                    <a:pt x="16" y="0"/>
                    <a:pt x="18" y="0"/>
                  </a:cubicBezTo>
                  <a:cubicBezTo>
                    <a:pt x="20" y="0"/>
                    <a:pt x="22" y="0"/>
                    <a:pt x="25" y="0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29" y="0"/>
                    <a:pt x="31" y="1"/>
                    <a:pt x="32" y="1"/>
                  </a:cubicBezTo>
                  <a:cubicBezTo>
                    <a:pt x="34" y="1"/>
                    <a:pt x="36" y="2"/>
                    <a:pt x="39" y="3"/>
                  </a:cubicBezTo>
                  <a:cubicBezTo>
                    <a:pt x="41" y="3"/>
                    <a:pt x="44" y="4"/>
                    <a:pt x="46" y="5"/>
                  </a:cubicBezTo>
                  <a:cubicBezTo>
                    <a:pt x="47" y="6"/>
                    <a:pt x="48" y="6"/>
                    <a:pt x="49" y="7"/>
                  </a:cubicBezTo>
                  <a:cubicBezTo>
                    <a:pt x="50" y="8"/>
                    <a:pt x="51" y="8"/>
                    <a:pt x="52" y="9"/>
                  </a:cubicBezTo>
                  <a:cubicBezTo>
                    <a:pt x="54" y="10"/>
                    <a:pt x="56" y="11"/>
                    <a:pt x="57" y="12"/>
                  </a:cubicBezTo>
                  <a:cubicBezTo>
                    <a:pt x="59" y="13"/>
                    <a:pt x="60" y="15"/>
                    <a:pt x="62" y="16"/>
                  </a:cubicBezTo>
                  <a:cubicBezTo>
                    <a:pt x="65" y="18"/>
                    <a:pt x="67" y="20"/>
                    <a:pt x="68" y="22"/>
                  </a:cubicBezTo>
                  <a:cubicBezTo>
                    <a:pt x="69" y="23"/>
                    <a:pt x="69" y="23"/>
                    <a:pt x="70" y="24"/>
                  </a:cubicBezTo>
                  <a:cubicBezTo>
                    <a:pt x="70" y="24"/>
                    <a:pt x="70" y="25"/>
                    <a:pt x="70" y="25"/>
                  </a:cubicBezTo>
                  <a:cubicBezTo>
                    <a:pt x="70" y="25"/>
                    <a:pt x="70" y="25"/>
                    <a:pt x="69" y="25"/>
                  </a:cubicBezTo>
                  <a:cubicBezTo>
                    <a:pt x="69" y="24"/>
                    <a:pt x="68" y="24"/>
                    <a:pt x="67" y="24"/>
                  </a:cubicBezTo>
                  <a:cubicBezTo>
                    <a:pt x="65" y="24"/>
                    <a:pt x="62" y="23"/>
                    <a:pt x="58" y="22"/>
                  </a:cubicBezTo>
                  <a:cubicBezTo>
                    <a:pt x="55" y="22"/>
                    <a:pt x="51" y="20"/>
                    <a:pt x="47" y="19"/>
                  </a:cubicBezTo>
                  <a:cubicBezTo>
                    <a:pt x="45" y="19"/>
                    <a:pt x="43" y="18"/>
                    <a:pt x="41" y="17"/>
                  </a:cubicBezTo>
                  <a:cubicBezTo>
                    <a:pt x="39" y="16"/>
                    <a:pt x="37" y="16"/>
                    <a:pt x="35" y="15"/>
                  </a:cubicBezTo>
                  <a:cubicBezTo>
                    <a:pt x="33" y="14"/>
                    <a:pt x="31" y="14"/>
                    <a:pt x="29" y="13"/>
                  </a:cubicBezTo>
                  <a:cubicBezTo>
                    <a:pt x="27" y="12"/>
                    <a:pt x="25" y="12"/>
                    <a:pt x="23" y="11"/>
                  </a:cubicBezTo>
                  <a:cubicBezTo>
                    <a:pt x="19" y="10"/>
                    <a:pt x="15" y="9"/>
                    <a:pt x="12" y="8"/>
                  </a:cubicBezTo>
                  <a:cubicBezTo>
                    <a:pt x="10" y="8"/>
                    <a:pt x="9" y="8"/>
                    <a:pt x="7" y="7"/>
                  </a:cubicBezTo>
                  <a:cubicBezTo>
                    <a:pt x="6" y="7"/>
                    <a:pt x="5" y="7"/>
                    <a:pt x="4" y="7"/>
                  </a:cubicBezTo>
                  <a:cubicBezTo>
                    <a:pt x="3" y="6"/>
                    <a:pt x="2" y="6"/>
                    <a:pt x="1" y="6"/>
                  </a:cubicBezTo>
                  <a:cubicBezTo>
                    <a:pt x="1" y="6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1119"/>
            <p:cNvSpPr/>
            <p:nvPr/>
          </p:nvSpPr>
          <p:spPr bwMode="auto">
            <a:xfrm>
              <a:off x="2235201" y="-4189413"/>
              <a:ext cx="157163" cy="165100"/>
            </a:xfrm>
            <a:custGeom>
              <a:avLst/>
              <a:gdLst>
                <a:gd name="T0" fmla="*/ 0 w 37"/>
                <a:gd name="T1" fmla="*/ 0 h 39"/>
                <a:gd name="T2" fmla="*/ 1 w 37"/>
                <a:gd name="T3" fmla="*/ 0 h 39"/>
                <a:gd name="T4" fmla="*/ 2 w 37"/>
                <a:gd name="T5" fmla="*/ 1 h 39"/>
                <a:gd name="T6" fmla="*/ 8 w 37"/>
                <a:gd name="T7" fmla="*/ 5 h 39"/>
                <a:gd name="T8" fmla="*/ 11 w 37"/>
                <a:gd name="T9" fmla="*/ 8 h 39"/>
                <a:gd name="T10" fmla="*/ 11 w 37"/>
                <a:gd name="T11" fmla="*/ 9 h 39"/>
                <a:gd name="T12" fmla="*/ 12 w 37"/>
                <a:gd name="T13" fmla="*/ 10 h 39"/>
                <a:gd name="T14" fmla="*/ 13 w 37"/>
                <a:gd name="T15" fmla="*/ 13 h 39"/>
                <a:gd name="T16" fmla="*/ 17 w 37"/>
                <a:gd name="T17" fmla="*/ 22 h 39"/>
                <a:gd name="T18" fmla="*/ 19 w 37"/>
                <a:gd name="T19" fmla="*/ 24 h 39"/>
                <a:gd name="T20" fmla="*/ 20 w 37"/>
                <a:gd name="T21" fmla="*/ 26 h 39"/>
                <a:gd name="T22" fmla="*/ 23 w 37"/>
                <a:gd name="T23" fmla="*/ 29 h 39"/>
                <a:gd name="T24" fmla="*/ 26 w 37"/>
                <a:gd name="T25" fmla="*/ 32 h 39"/>
                <a:gd name="T26" fmla="*/ 30 w 37"/>
                <a:gd name="T27" fmla="*/ 35 h 39"/>
                <a:gd name="T28" fmla="*/ 33 w 37"/>
                <a:gd name="T29" fmla="*/ 37 h 39"/>
                <a:gd name="T30" fmla="*/ 35 w 37"/>
                <a:gd name="T31" fmla="*/ 38 h 39"/>
                <a:gd name="T32" fmla="*/ 37 w 37"/>
                <a:gd name="T33" fmla="*/ 39 h 39"/>
                <a:gd name="T34" fmla="*/ 37 w 37"/>
                <a:gd name="T35" fmla="*/ 39 h 39"/>
                <a:gd name="T36" fmla="*/ 37 w 37"/>
                <a:gd name="T37" fmla="*/ 39 h 39"/>
                <a:gd name="T38" fmla="*/ 35 w 37"/>
                <a:gd name="T39" fmla="*/ 39 h 39"/>
                <a:gd name="T40" fmla="*/ 32 w 37"/>
                <a:gd name="T41" fmla="*/ 38 h 39"/>
                <a:gd name="T42" fmla="*/ 30 w 37"/>
                <a:gd name="T43" fmla="*/ 38 h 39"/>
                <a:gd name="T44" fmla="*/ 29 w 37"/>
                <a:gd name="T45" fmla="*/ 37 h 39"/>
                <a:gd name="T46" fmla="*/ 25 w 37"/>
                <a:gd name="T47" fmla="*/ 35 h 39"/>
                <a:gd name="T48" fmla="*/ 21 w 37"/>
                <a:gd name="T49" fmla="*/ 32 h 39"/>
                <a:gd name="T50" fmla="*/ 17 w 37"/>
                <a:gd name="T51" fmla="*/ 28 h 39"/>
                <a:gd name="T52" fmla="*/ 15 w 37"/>
                <a:gd name="T53" fmla="*/ 26 h 39"/>
                <a:gd name="T54" fmla="*/ 14 w 37"/>
                <a:gd name="T55" fmla="*/ 24 h 39"/>
                <a:gd name="T56" fmla="*/ 10 w 37"/>
                <a:gd name="T57" fmla="*/ 14 h 39"/>
                <a:gd name="T58" fmla="*/ 9 w 37"/>
                <a:gd name="T59" fmla="*/ 12 h 39"/>
                <a:gd name="T60" fmla="*/ 8 w 37"/>
                <a:gd name="T61" fmla="*/ 11 h 39"/>
                <a:gd name="T62" fmla="*/ 8 w 37"/>
                <a:gd name="T63" fmla="*/ 10 h 39"/>
                <a:gd name="T64" fmla="*/ 6 w 37"/>
                <a:gd name="T65" fmla="*/ 6 h 39"/>
                <a:gd name="T66" fmla="*/ 2 w 37"/>
                <a:gd name="T67" fmla="*/ 2 h 39"/>
                <a:gd name="T68" fmla="*/ 1 w 37"/>
                <a:gd name="T69" fmla="*/ 0 h 39"/>
                <a:gd name="T70" fmla="*/ 0 w 37"/>
                <a:gd name="T7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7" h="39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4" y="2"/>
                    <a:pt x="6" y="3"/>
                    <a:pt x="8" y="5"/>
                  </a:cubicBezTo>
                  <a:cubicBezTo>
                    <a:pt x="9" y="6"/>
                    <a:pt x="10" y="7"/>
                    <a:pt x="11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3" y="12"/>
                    <a:pt x="13" y="13"/>
                  </a:cubicBezTo>
                  <a:cubicBezTo>
                    <a:pt x="14" y="16"/>
                    <a:pt x="16" y="19"/>
                    <a:pt x="17" y="22"/>
                  </a:cubicBezTo>
                  <a:cubicBezTo>
                    <a:pt x="18" y="22"/>
                    <a:pt x="18" y="23"/>
                    <a:pt x="19" y="24"/>
                  </a:cubicBezTo>
                  <a:cubicBezTo>
                    <a:pt x="19" y="24"/>
                    <a:pt x="20" y="25"/>
                    <a:pt x="20" y="26"/>
                  </a:cubicBezTo>
                  <a:cubicBezTo>
                    <a:pt x="21" y="27"/>
                    <a:pt x="22" y="28"/>
                    <a:pt x="23" y="29"/>
                  </a:cubicBezTo>
                  <a:cubicBezTo>
                    <a:pt x="24" y="30"/>
                    <a:pt x="25" y="32"/>
                    <a:pt x="26" y="32"/>
                  </a:cubicBezTo>
                  <a:cubicBezTo>
                    <a:pt x="28" y="33"/>
                    <a:pt x="29" y="34"/>
                    <a:pt x="30" y="35"/>
                  </a:cubicBezTo>
                  <a:cubicBezTo>
                    <a:pt x="31" y="36"/>
                    <a:pt x="32" y="36"/>
                    <a:pt x="33" y="37"/>
                  </a:cubicBezTo>
                  <a:cubicBezTo>
                    <a:pt x="34" y="37"/>
                    <a:pt x="34" y="38"/>
                    <a:pt x="35" y="38"/>
                  </a:cubicBezTo>
                  <a:cubicBezTo>
                    <a:pt x="36" y="38"/>
                    <a:pt x="36" y="39"/>
                    <a:pt x="37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6" y="39"/>
                    <a:pt x="36" y="39"/>
                    <a:pt x="35" y="39"/>
                  </a:cubicBezTo>
                  <a:cubicBezTo>
                    <a:pt x="34" y="39"/>
                    <a:pt x="33" y="38"/>
                    <a:pt x="32" y="38"/>
                  </a:cubicBezTo>
                  <a:cubicBezTo>
                    <a:pt x="32" y="38"/>
                    <a:pt x="31" y="38"/>
                    <a:pt x="30" y="38"/>
                  </a:cubicBezTo>
                  <a:cubicBezTo>
                    <a:pt x="30" y="37"/>
                    <a:pt x="29" y="37"/>
                    <a:pt x="29" y="37"/>
                  </a:cubicBezTo>
                  <a:cubicBezTo>
                    <a:pt x="27" y="36"/>
                    <a:pt x="26" y="36"/>
                    <a:pt x="25" y="35"/>
                  </a:cubicBezTo>
                  <a:cubicBezTo>
                    <a:pt x="23" y="34"/>
                    <a:pt x="22" y="33"/>
                    <a:pt x="21" y="32"/>
                  </a:cubicBezTo>
                  <a:cubicBezTo>
                    <a:pt x="19" y="31"/>
                    <a:pt x="18" y="29"/>
                    <a:pt x="17" y="28"/>
                  </a:cubicBezTo>
                  <a:cubicBezTo>
                    <a:pt x="16" y="27"/>
                    <a:pt x="16" y="27"/>
                    <a:pt x="15" y="26"/>
                  </a:cubicBezTo>
                  <a:cubicBezTo>
                    <a:pt x="15" y="25"/>
                    <a:pt x="14" y="24"/>
                    <a:pt x="14" y="24"/>
                  </a:cubicBezTo>
                  <a:cubicBezTo>
                    <a:pt x="12" y="20"/>
                    <a:pt x="11" y="17"/>
                    <a:pt x="10" y="14"/>
                  </a:cubicBezTo>
                  <a:cubicBezTo>
                    <a:pt x="9" y="13"/>
                    <a:pt x="9" y="12"/>
                    <a:pt x="9" y="12"/>
                  </a:cubicBezTo>
                  <a:cubicBezTo>
                    <a:pt x="9" y="11"/>
                    <a:pt x="9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7" y="8"/>
                    <a:pt x="7" y="7"/>
                    <a:pt x="6" y="6"/>
                  </a:cubicBezTo>
                  <a:cubicBezTo>
                    <a:pt x="5" y="4"/>
                    <a:pt x="3" y="2"/>
                    <a:pt x="2" y="2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1120"/>
            <p:cNvSpPr/>
            <p:nvPr/>
          </p:nvSpPr>
          <p:spPr bwMode="auto">
            <a:xfrm>
              <a:off x="2311401" y="-4427538"/>
              <a:ext cx="169863" cy="73025"/>
            </a:xfrm>
            <a:custGeom>
              <a:avLst/>
              <a:gdLst>
                <a:gd name="T0" fmla="*/ 0 w 40"/>
                <a:gd name="T1" fmla="*/ 17 h 17"/>
                <a:gd name="T2" fmla="*/ 1 w 40"/>
                <a:gd name="T3" fmla="*/ 16 h 17"/>
                <a:gd name="T4" fmla="*/ 5 w 40"/>
                <a:gd name="T5" fmla="*/ 13 h 17"/>
                <a:gd name="T6" fmla="*/ 8 w 40"/>
                <a:gd name="T7" fmla="*/ 11 h 17"/>
                <a:gd name="T8" fmla="*/ 12 w 40"/>
                <a:gd name="T9" fmla="*/ 9 h 17"/>
                <a:gd name="T10" fmla="*/ 16 w 40"/>
                <a:gd name="T11" fmla="*/ 8 h 17"/>
                <a:gd name="T12" fmla="*/ 20 w 40"/>
                <a:gd name="T13" fmla="*/ 7 h 17"/>
                <a:gd name="T14" fmla="*/ 24 w 40"/>
                <a:gd name="T15" fmla="*/ 6 h 17"/>
                <a:gd name="T16" fmla="*/ 28 w 40"/>
                <a:gd name="T17" fmla="*/ 5 h 17"/>
                <a:gd name="T18" fmla="*/ 35 w 40"/>
                <a:gd name="T19" fmla="*/ 4 h 17"/>
                <a:gd name="T20" fmla="*/ 39 w 40"/>
                <a:gd name="T21" fmla="*/ 1 h 17"/>
                <a:gd name="T22" fmla="*/ 39 w 40"/>
                <a:gd name="T23" fmla="*/ 0 h 17"/>
                <a:gd name="T24" fmla="*/ 40 w 40"/>
                <a:gd name="T25" fmla="*/ 0 h 17"/>
                <a:gd name="T26" fmla="*/ 40 w 40"/>
                <a:gd name="T27" fmla="*/ 0 h 17"/>
                <a:gd name="T28" fmla="*/ 39 w 40"/>
                <a:gd name="T29" fmla="*/ 2 h 17"/>
                <a:gd name="T30" fmla="*/ 36 w 40"/>
                <a:gd name="T31" fmla="*/ 6 h 17"/>
                <a:gd name="T32" fmla="*/ 29 w 40"/>
                <a:gd name="T33" fmla="*/ 9 h 17"/>
                <a:gd name="T34" fmla="*/ 25 w 40"/>
                <a:gd name="T35" fmla="*/ 10 h 17"/>
                <a:gd name="T36" fmla="*/ 21 w 40"/>
                <a:gd name="T37" fmla="*/ 10 h 17"/>
                <a:gd name="T38" fmla="*/ 7 w 40"/>
                <a:gd name="T39" fmla="*/ 15 h 17"/>
                <a:gd name="T40" fmla="*/ 2 w 40"/>
                <a:gd name="T41" fmla="*/ 17 h 17"/>
                <a:gd name="T42" fmla="*/ 0 w 40"/>
                <a:gd name="T4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17">
                  <a:moveTo>
                    <a:pt x="0" y="17"/>
                  </a:moveTo>
                  <a:cubicBezTo>
                    <a:pt x="0" y="17"/>
                    <a:pt x="0" y="17"/>
                    <a:pt x="1" y="16"/>
                  </a:cubicBezTo>
                  <a:cubicBezTo>
                    <a:pt x="2" y="15"/>
                    <a:pt x="4" y="14"/>
                    <a:pt x="5" y="13"/>
                  </a:cubicBezTo>
                  <a:cubicBezTo>
                    <a:pt x="6" y="12"/>
                    <a:pt x="7" y="12"/>
                    <a:pt x="8" y="11"/>
                  </a:cubicBezTo>
                  <a:cubicBezTo>
                    <a:pt x="10" y="10"/>
                    <a:pt x="11" y="10"/>
                    <a:pt x="12" y="9"/>
                  </a:cubicBezTo>
                  <a:cubicBezTo>
                    <a:pt x="13" y="9"/>
                    <a:pt x="14" y="8"/>
                    <a:pt x="16" y="8"/>
                  </a:cubicBezTo>
                  <a:cubicBezTo>
                    <a:pt x="17" y="7"/>
                    <a:pt x="19" y="7"/>
                    <a:pt x="20" y="7"/>
                  </a:cubicBezTo>
                  <a:cubicBezTo>
                    <a:pt x="21" y="6"/>
                    <a:pt x="23" y="6"/>
                    <a:pt x="24" y="6"/>
                  </a:cubicBezTo>
                  <a:cubicBezTo>
                    <a:pt x="26" y="6"/>
                    <a:pt x="27" y="6"/>
                    <a:pt x="28" y="5"/>
                  </a:cubicBezTo>
                  <a:cubicBezTo>
                    <a:pt x="31" y="5"/>
                    <a:pt x="33" y="5"/>
                    <a:pt x="35" y="4"/>
                  </a:cubicBezTo>
                  <a:cubicBezTo>
                    <a:pt x="37" y="3"/>
                    <a:pt x="38" y="2"/>
                    <a:pt x="39" y="1"/>
                  </a:cubicBezTo>
                  <a:cubicBezTo>
                    <a:pt x="39" y="1"/>
                    <a:pt x="39" y="1"/>
                    <a:pt x="39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1"/>
                    <a:pt x="40" y="1"/>
                    <a:pt x="39" y="2"/>
                  </a:cubicBezTo>
                  <a:cubicBezTo>
                    <a:pt x="39" y="3"/>
                    <a:pt x="38" y="5"/>
                    <a:pt x="36" y="6"/>
                  </a:cubicBezTo>
                  <a:cubicBezTo>
                    <a:pt x="34" y="7"/>
                    <a:pt x="31" y="8"/>
                    <a:pt x="29" y="9"/>
                  </a:cubicBezTo>
                  <a:cubicBezTo>
                    <a:pt x="27" y="9"/>
                    <a:pt x="26" y="9"/>
                    <a:pt x="25" y="10"/>
                  </a:cubicBezTo>
                  <a:cubicBezTo>
                    <a:pt x="23" y="10"/>
                    <a:pt x="22" y="10"/>
                    <a:pt x="21" y="10"/>
                  </a:cubicBezTo>
                  <a:cubicBezTo>
                    <a:pt x="16" y="12"/>
                    <a:pt x="10" y="13"/>
                    <a:pt x="7" y="15"/>
                  </a:cubicBezTo>
                  <a:cubicBezTo>
                    <a:pt x="5" y="16"/>
                    <a:pt x="3" y="16"/>
                    <a:pt x="2" y="17"/>
                  </a:cubicBezTo>
                  <a:cubicBezTo>
                    <a:pt x="1" y="17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1121"/>
            <p:cNvSpPr/>
            <p:nvPr/>
          </p:nvSpPr>
          <p:spPr bwMode="auto">
            <a:xfrm>
              <a:off x="2159001" y="-4676775"/>
              <a:ext cx="73025" cy="190500"/>
            </a:xfrm>
            <a:custGeom>
              <a:avLst/>
              <a:gdLst>
                <a:gd name="T0" fmla="*/ 1 w 17"/>
                <a:gd name="T1" fmla="*/ 45 h 45"/>
                <a:gd name="T2" fmla="*/ 1 w 17"/>
                <a:gd name="T3" fmla="*/ 45 h 45"/>
                <a:gd name="T4" fmla="*/ 0 w 17"/>
                <a:gd name="T5" fmla="*/ 43 h 45"/>
                <a:gd name="T6" fmla="*/ 0 w 17"/>
                <a:gd name="T7" fmla="*/ 41 h 45"/>
                <a:gd name="T8" fmla="*/ 0 w 17"/>
                <a:gd name="T9" fmla="*/ 39 h 45"/>
                <a:gd name="T10" fmla="*/ 0 w 17"/>
                <a:gd name="T11" fmla="*/ 38 h 45"/>
                <a:gd name="T12" fmla="*/ 1 w 17"/>
                <a:gd name="T13" fmla="*/ 34 h 45"/>
                <a:gd name="T14" fmla="*/ 2 w 17"/>
                <a:gd name="T15" fmla="*/ 30 h 45"/>
                <a:gd name="T16" fmla="*/ 7 w 17"/>
                <a:gd name="T17" fmla="*/ 22 h 45"/>
                <a:gd name="T18" fmla="*/ 11 w 17"/>
                <a:gd name="T19" fmla="*/ 14 h 45"/>
                <a:gd name="T20" fmla="*/ 13 w 17"/>
                <a:gd name="T21" fmla="*/ 11 h 45"/>
                <a:gd name="T22" fmla="*/ 15 w 17"/>
                <a:gd name="T23" fmla="*/ 8 h 45"/>
                <a:gd name="T24" fmla="*/ 15 w 17"/>
                <a:gd name="T25" fmla="*/ 5 h 45"/>
                <a:gd name="T26" fmla="*/ 16 w 17"/>
                <a:gd name="T27" fmla="*/ 3 h 45"/>
                <a:gd name="T28" fmla="*/ 16 w 17"/>
                <a:gd name="T29" fmla="*/ 1 h 45"/>
                <a:gd name="T30" fmla="*/ 16 w 17"/>
                <a:gd name="T31" fmla="*/ 0 h 45"/>
                <a:gd name="T32" fmla="*/ 16 w 17"/>
                <a:gd name="T33" fmla="*/ 1 h 45"/>
                <a:gd name="T34" fmla="*/ 16 w 17"/>
                <a:gd name="T35" fmla="*/ 2 h 45"/>
                <a:gd name="T36" fmla="*/ 17 w 17"/>
                <a:gd name="T37" fmla="*/ 5 h 45"/>
                <a:gd name="T38" fmla="*/ 17 w 17"/>
                <a:gd name="T39" fmla="*/ 6 h 45"/>
                <a:gd name="T40" fmla="*/ 17 w 17"/>
                <a:gd name="T41" fmla="*/ 8 h 45"/>
                <a:gd name="T42" fmla="*/ 16 w 17"/>
                <a:gd name="T43" fmla="*/ 12 h 45"/>
                <a:gd name="T44" fmla="*/ 14 w 17"/>
                <a:gd name="T45" fmla="*/ 16 h 45"/>
                <a:gd name="T46" fmla="*/ 10 w 17"/>
                <a:gd name="T47" fmla="*/ 24 h 45"/>
                <a:gd name="T48" fmla="*/ 5 w 17"/>
                <a:gd name="T49" fmla="*/ 31 h 45"/>
                <a:gd name="T50" fmla="*/ 4 w 17"/>
                <a:gd name="T51" fmla="*/ 35 h 45"/>
                <a:gd name="T52" fmla="*/ 2 w 17"/>
                <a:gd name="T53" fmla="*/ 38 h 45"/>
                <a:gd name="T54" fmla="*/ 2 w 17"/>
                <a:gd name="T55" fmla="*/ 41 h 45"/>
                <a:gd name="T56" fmla="*/ 1 w 17"/>
                <a:gd name="T57" fmla="*/ 43 h 45"/>
                <a:gd name="T58" fmla="*/ 1 w 17"/>
                <a:gd name="T59" fmla="*/ 45 h 45"/>
                <a:gd name="T60" fmla="*/ 1 w 17"/>
                <a:gd name="T61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" h="45">
                  <a:moveTo>
                    <a:pt x="1" y="45"/>
                  </a:move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4"/>
                    <a:pt x="0" y="43"/>
                  </a:cubicBezTo>
                  <a:cubicBezTo>
                    <a:pt x="0" y="43"/>
                    <a:pt x="0" y="42"/>
                    <a:pt x="0" y="41"/>
                  </a:cubicBezTo>
                  <a:cubicBezTo>
                    <a:pt x="0" y="41"/>
                    <a:pt x="0" y="40"/>
                    <a:pt x="0" y="39"/>
                  </a:cubicBezTo>
                  <a:cubicBezTo>
                    <a:pt x="0" y="39"/>
                    <a:pt x="0" y="38"/>
                    <a:pt x="0" y="38"/>
                  </a:cubicBezTo>
                  <a:cubicBezTo>
                    <a:pt x="0" y="37"/>
                    <a:pt x="0" y="35"/>
                    <a:pt x="1" y="34"/>
                  </a:cubicBezTo>
                  <a:cubicBezTo>
                    <a:pt x="1" y="33"/>
                    <a:pt x="2" y="31"/>
                    <a:pt x="2" y="30"/>
                  </a:cubicBezTo>
                  <a:cubicBezTo>
                    <a:pt x="3" y="27"/>
                    <a:pt x="5" y="24"/>
                    <a:pt x="7" y="22"/>
                  </a:cubicBezTo>
                  <a:cubicBezTo>
                    <a:pt x="8" y="19"/>
                    <a:pt x="10" y="17"/>
                    <a:pt x="11" y="14"/>
                  </a:cubicBezTo>
                  <a:cubicBezTo>
                    <a:pt x="12" y="13"/>
                    <a:pt x="13" y="12"/>
                    <a:pt x="13" y="11"/>
                  </a:cubicBezTo>
                  <a:cubicBezTo>
                    <a:pt x="14" y="10"/>
                    <a:pt x="14" y="9"/>
                    <a:pt x="15" y="8"/>
                  </a:cubicBezTo>
                  <a:cubicBezTo>
                    <a:pt x="15" y="7"/>
                    <a:pt x="15" y="6"/>
                    <a:pt x="15" y="5"/>
                  </a:cubicBezTo>
                  <a:cubicBezTo>
                    <a:pt x="15" y="4"/>
                    <a:pt x="16" y="3"/>
                    <a:pt x="16" y="3"/>
                  </a:cubicBezTo>
                  <a:cubicBezTo>
                    <a:pt x="16" y="2"/>
                    <a:pt x="16" y="1"/>
                    <a:pt x="16" y="1"/>
                  </a:cubicBezTo>
                  <a:cubicBezTo>
                    <a:pt x="16" y="1"/>
                    <a:pt x="16" y="0"/>
                    <a:pt x="16" y="0"/>
                  </a:cubicBezTo>
                  <a:cubicBezTo>
                    <a:pt x="16" y="0"/>
                    <a:pt x="16" y="1"/>
                    <a:pt x="16" y="1"/>
                  </a:cubicBezTo>
                  <a:cubicBezTo>
                    <a:pt x="16" y="1"/>
                    <a:pt x="16" y="2"/>
                    <a:pt x="16" y="2"/>
                  </a:cubicBezTo>
                  <a:cubicBezTo>
                    <a:pt x="17" y="3"/>
                    <a:pt x="17" y="4"/>
                    <a:pt x="17" y="5"/>
                  </a:cubicBezTo>
                  <a:cubicBezTo>
                    <a:pt x="17" y="5"/>
                    <a:pt x="17" y="6"/>
                    <a:pt x="17" y="6"/>
                  </a:cubicBezTo>
                  <a:cubicBezTo>
                    <a:pt x="17" y="7"/>
                    <a:pt x="17" y="8"/>
                    <a:pt x="17" y="8"/>
                  </a:cubicBezTo>
                  <a:cubicBezTo>
                    <a:pt x="17" y="9"/>
                    <a:pt x="16" y="11"/>
                    <a:pt x="16" y="12"/>
                  </a:cubicBezTo>
                  <a:cubicBezTo>
                    <a:pt x="16" y="13"/>
                    <a:pt x="15" y="15"/>
                    <a:pt x="14" y="16"/>
                  </a:cubicBezTo>
                  <a:cubicBezTo>
                    <a:pt x="13" y="19"/>
                    <a:pt x="12" y="21"/>
                    <a:pt x="10" y="24"/>
                  </a:cubicBezTo>
                  <a:cubicBezTo>
                    <a:pt x="8" y="27"/>
                    <a:pt x="7" y="29"/>
                    <a:pt x="5" y="31"/>
                  </a:cubicBezTo>
                  <a:cubicBezTo>
                    <a:pt x="5" y="33"/>
                    <a:pt x="4" y="34"/>
                    <a:pt x="4" y="35"/>
                  </a:cubicBezTo>
                  <a:cubicBezTo>
                    <a:pt x="3" y="36"/>
                    <a:pt x="3" y="37"/>
                    <a:pt x="2" y="38"/>
                  </a:cubicBezTo>
                  <a:cubicBezTo>
                    <a:pt x="2" y="39"/>
                    <a:pt x="2" y="40"/>
                    <a:pt x="2" y="41"/>
                  </a:cubicBezTo>
                  <a:cubicBezTo>
                    <a:pt x="1" y="42"/>
                    <a:pt x="1" y="43"/>
                    <a:pt x="1" y="43"/>
                  </a:cubicBezTo>
                  <a:cubicBezTo>
                    <a:pt x="1" y="44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1122"/>
            <p:cNvSpPr/>
            <p:nvPr/>
          </p:nvSpPr>
          <p:spPr bwMode="auto">
            <a:xfrm>
              <a:off x="1854201" y="-4533900"/>
              <a:ext cx="152400" cy="101600"/>
            </a:xfrm>
            <a:custGeom>
              <a:avLst/>
              <a:gdLst>
                <a:gd name="T0" fmla="*/ 36 w 36"/>
                <a:gd name="T1" fmla="*/ 24 h 24"/>
                <a:gd name="T2" fmla="*/ 34 w 36"/>
                <a:gd name="T3" fmla="*/ 23 h 24"/>
                <a:gd name="T4" fmla="*/ 30 w 36"/>
                <a:gd name="T5" fmla="*/ 20 h 24"/>
                <a:gd name="T6" fmla="*/ 18 w 36"/>
                <a:gd name="T7" fmla="*/ 12 h 24"/>
                <a:gd name="T8" fmla="*/ 12 w 36"/>
                <a:gd name="T9" fmla="*/ 7 h 24"/>
                <a:gd name="T10" fmla="*/ 9 w 36"/>
                <a:gd name="T11" fmla="*/ 4 h 24"/>
                <a:gd name="T12" fmla="*/ 6 w 36"/>
                <a:gd name="T13" fmla="*/ 3 h 24"/>
                <a:gd name="T14" fmla="*/ 3 w 36"/>
                <a:gd name="T15" fmla="*/ 1 h 24"/>
                <a:gd name="T16" fmla="*/ 2 w 36"/>
                <a:gd name="T17" fmla="*/ 1 h 24"/>
                <a:gd name="T18" fmla="*/ 0 w 36"/>
                <a:gd name="T19" fmla="*/ 0 h 24"/>
                <a:gd name="T20" fmla="*/ 0 w 36"/>
                <a:gd name="T21" fmla="*/ 0 h 24"/>
                <a:gd name="T22" fmla="*/ 0 w 36"/>
                <a:gd name="T23" fmla="*/ 0 h 24"/>
                <a:gd name="T24" fmla="*/ 2 w 36"/>
                <a:gd name="T25" fmla="*/ 0 h 24"/>
                <a:gd name="T26" fmla="*/ 4 w 36"/>
                <a:gd name="T27" fmla="*/ 0 h 24"/>
                <a:gd name="T28" fmla="*/ 5 w 36"/>
                <a:gd name="T29" fmla="*/ 0 h 24"/>
                <a:gd name="T30" fmla="*/ 7 w 36"/>
                <a:gd name="T31" fmla="*/ 1 h 24"/>
                <a:gd name="T32" fmla="*/ 13 w 36"/>
                <a:gd name="T33" fmla="*/ 4 h 24"/>
                <a:gd name="T34" fmla="*/ 20 w 36"/>
                <a:gd name="T35" fmla="*/ 9 h 24"/>
                <a:gd name="T36" fmla="*/ 31 w 36"/>
                <a:gd name="T37" fmla="*/ 19 h 24"/>
                <a:gd name="T38" fmla="*/ 35 w 36"/>
                <a:gd name="T39" fmla="*/ 22 h 24"/>
                <a:gd name="T40" fmla="*/ 36 w 36"/>
                <a:gd name="T4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" h="24">
                  <a:moveTo>
                    <a:pt x="36" y="24"/>
                  </a:moveTo>
                  <a:cubicBezTo>
                    <a:pt x="36" y="24"/>
                    <a:pt x="35" y="24"/>
                    <a:pt x="34" y="23"/>
                  </a:cubicBezTo>
                  <a:cubicBezTo>
                    <a:pt x="33" y="22"/>
                    <a:pt x="32" y="22"/>
                    <a:pt x="30" y="20"/>
                  </a:cubicBezTo>
                  <a:cubicBezTo>
                    <a:pt x="26" y="18"/>
                    <a:pt x="22" y="15"/>
                    <a:pt x="18" y="12"/>
                  </a:cubicBezTo>
                  <a:cubicBezTo>
                    <a:pt x="16" y="10"/>
                    <a:pt x="13" y="8"/>
                    <a:pt x="12" y="7"/>
                  </a:cubicBezTo>
                  <a:cubicBezTo>
                    <a:pt x="11" y="6"/>
                    <a:pt x="10" y="5"/>
                    <a:pt x="9" y="4"/>
                  </a:cubicBezTo>
                  <a:cubicBezTo>
                    <a:pt x="8" y="4"/>
                    <a:pt x="7" y="3"/>
                    <a:pt x="6" y="3"/>
                  </a:cubicBezTo>
                  <a:cubicBezTo>
                    <a:pt x="5" y="2"/>
                    <a:pt x="4" y="2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4" y="0"/>
                    <a:pt x="5" y="0"/>
                    <a:pt x="5" y="0"/>
                  </a:cubicBezTo>
                  <a:cubicBezTo>
                    <a:pt x="6" y="0"/>
                    <a:pt x="6" y="0"/>
                    <a:pt x="7" y="1"/>
                  </a:cubicBezTo>
                  <a:cubicBezTo>
                    <a:pt x="9" y="1"/>
                    <a:pt x="11" y="2"/>
                    <a:pt x="13" y="4"/>
                  </a:cubicBezTo>
                  <a:cubicBezTo>
                    <a:pt x="16" y="5"/>
                    <a:pt x="18" y="7"/>
                    <a:pt x="20" y="9"/>
                  </a:cubicBezTo>
                  <a:cubicBezTo>
                    <a:pt x="24" y="12"/>
                    <a:pt x="29" y="16"/>
                    <a:pt x="31" y="19"/>
                  </a:cubicBezTo>
                  <a:cubicBezTo>
                    <a:pt x="33" y="20"/>
                    <a:pt x="34" y="22"/>
                    <a:pt x="35" y="22"/>
                  </a:cubicBezTo>
                  <a:cubicBezTo>
                    <a:pt x="36" y="23"/>
                    <a:pt x="36" y="24"/>
                    <a:pt x="36" y="24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1123"/>
            <p:cNvSpPr/>
            <p:nvPr/>
          </p:nvSpPr>
          <p:spPr bwMode="auto">
            <a:xfrm>
              <a:off x="1760539" y="-4283075"/>
              <a:ext cx="161925" cy="50800"/>
            </a:xfrm>
            <a:custGeom>
              <a:avLst/>
              <a:gdLst>
                <a:gd name="T0" fmla="*/ 0 w 38"/>
                <a:gd name="T1" fmla="*/ 12 h 12"/>
                <a:gd name="T2" fmla="*/ 0 w 38"/>
                <a:gd name="T3" fmla="*/ 12 h 12"/>
                <a:gd name="T4" fmla="*/ 0 w 38"/>
                <a:gd name="T5" fmla="*/ 10 h 12"/>
                <a:gd name="T6" fmla="*/ 3 w 38"/>
                <a:gd name="T7" fmla="*/ 6 h 12"/>
                <a:gd name="T8" fmla="*/ 6 w 38"/>
                <a:gd name="T9" fmla="*/ 4 h 12"/>
                <a:gd name="T10" fmla="*/ 10 w 38"/>
                <a:gd name="T11" fmla="*/ 3 h 12"/>
                <a:gd name="T12" fmla="*/ 18 w 38"/>
                <a:gd name="T13" fmla="*/ 3 h 12"/>
                <a:gd name="T14" fmla="*/ 22 w 38"/>
                <a:gd name="T15" fmla="*/ 3 h 12"/>
                <a:gd name="T16" fmla="*/ 22 w 38"/>
                <a:gd name="T17" fmla="*/ 3 h 12"/>
                <a:gd name="T18" fmla="*/ 23 w 38"/>
                <a:gd name="T19" fmla="*/ 3 h 12"/>
                <a:gd name="T20" fmla="*/ 24 w 38"/>
                <a:gd name="T21" fmla="*/ 3 h 12"/>
                <a:gd name="T22" fmla="*/ 26 w 38"/>
                <a:gd name="T23" fmla="*/ 3 h 12"/>
                <a:gd name="T24" fmla="*/ 29 w 38"/>
                <a:gd name="T25" fmla="*/ 3 h 12"/>
                <a:gd name="T26" fmla="*/ 32 w 38"/>
                <a:gd name="T27" fmla="*/ 2 h 12"/>
                <a:gd name="T28" fmla="*/ 37 w 38"/>
                <a:gd name="T29" fmla="*/ 1 h 12"/>
                <a:gd name="T30" fmla="*/ 38 w 38"/>
                <a:gd name="T31" fmla="*/ 0 h 12"/>
                <a:gd name="T32" fmla="*/ 38 w 38"/>
                <a:gd name="T33" fmla="*/ 0 h 12"/>
                <a:gd name="T34" fmla="*/ 37 w 38"/>
                <a:gd name="T35" fmla="*/ 1 h 12"/>
                <a:gd name="T36" fmla="*/ 33 w 38"/>
                <a:gd name="T37" fmla="*/ 4 h 12"/>
                <a:gd name="T38" fmla="*/ 26 w 38"/>
                <a:gd name="T39" fmla="*/ 7 h 12"/>
                <a:gd name="T40" fmla="*/ 24 w 38"/>
                <a:gd name="T41" fmla="*/ 7 h 12"/>
                <a:gd name="T42" fmla="*/ 23 w 38"/>
                <a:gd name="T43" fmla="*/ 7 h 12"/>
                <a:gd name="T44" fmla="*/ 22 w 38"/>
                <a:gd name="T45" fmla="*/ 7 h 12"/>
                <a:gd name="T46" fmla="*/ 22 w 38"/>
                <a:gd name="T47" fmla="*/ 7 h 12"/>
                <a:gd name="T48" fmla="*/ 18 w 38"/>
                <a:gd name="T49" fmla="*/ 7 h 12"/>
                <a:gd name="T50" fmla="*/ 10 w 38"/>
                <a:gd name="T51" fmla="*/ 6 h 12"/>
                <a:gd name="T52" fmla="*/ 7 w 38"/>
                <a:gd name="T53" fmla="*/ 7 h 12"/>
                <a:gd name="T54" fmla="*/ 4 w 38"/>
                <a:gd name="T55" fmla="*/ 8 h 12"/>
                <a:gd name="T56" fmla="*/ 2 w 38"/>
                <a:gd name="T57" fmla="*/ 9 h 12"/>
                <a:gd name="T58" fmla="*/ 1 w 38"/>
                <a:gd name="T59" fmla="*/ 11 h 12"/>
                <a:gd name="T60" fmla="*/ 0 w 38"/>
                <a:gd name="T61" fmla="*/ 12 h 12"/>
                <a:gd name="T62" fmla="*/ 0 w 38"/>
                <a:gd name="T6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" h="12"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0"/>
                  </a:cubicBezTo>
                  <a:cubicBezTo>
                    <a:pt x="0" y="9"/>
                    <a:pt x="1" y="7"/>
                    <a:pt x="3" y="6"/>
                  </a:cubicBezTo>
                  <a:cubicBezTo>
                    <a:pt x="4" y="5"/>
                    <a:pt x="5" y="5"/>
                    <a:pt x="6" y="4"/>
                  </a:cubicBezTo>
                  <a:cubicBezTo>
                    <a:pt x="7" y="3"/>
                    <a:pt x="8" y="3"/>
                    <a:pt x="10" y="3"/>
                  </a:cubicBezTo>
                  <a:cubicBezTo>
                    <a:pt x="12" y="2"/>
                    <a:pt x="15" y="3"/>
                    <a:pt x="18" y="3"/>
                  </a:cubicBezTo>
                  <a:cubicBezTo>
                    <a:pt x="19" y="3"/>
                    <a:pt x="21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3" y="3"/>
                    <a:pt x="24" y="3"/>
                  </a:cubicBezTo>
                  <a:cubicBezTo>
                    <a:pt x="24" y="3"/>
                    <a:pt x="25" y="3"/>
                    <a:pt x="26" y="3"/>
                  </a:cubicBezTo>
                  <a:cubicBezTo>
                    <a:pt x="27" y="3"/>
                    <a:pt x="28" y="3"/>
                    <a:pt x="29" y="3"/>
                  </a:cubicBezTo>
                  <a:cubicBezTo>
                    <a:pt x="30" y="2"/>
                    <a:pt x="31" y="2"/>
                    <a:pt x="32" y="2"/>
                  </a:cubicBezTo>
                  <a:cubicBezTo>
                    <a:pt x="34" y="2"/>
                    <a:pt x="36" y="1"/>
                    <a:pt x="37" y="1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1"/>
                    <a:pt x="37" y="1"/>
                  </a:cubicBezTo>
                  <a:cubicBezTo>
                    <a:pt x="36" y="2"/>
                    <a:pt x="35" y="3"/>
                    <a:pt x="33" y="4"/>
                  </a:cubicBezTo>
                  <a:cubicBezTo>
                    <a:pt x="31" y="5"/>
                    <a:pt x="29" y="6"/>
                    <a:pt x="26" y="7"/>
                  </a:cubicBezTo>
                  <a:cubicBezTo>
                    <a:pt x="25" y="7"/>
                    <a:pt x="25" y="7"/>
                    <a:pt x="24" y="7"/>
                  </a:cubicBezTo>
                  <a:cubicBezTo>
                    <a:pt x="24" y="7"/>
                    <a:pt x="23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0" y="7"/>
                    <a:pt x="19" y="7"/>
                    <a:pt x="18" y="7"/>
                  </a:cubicBezTo>
                  <a:cubicBezTo>
                    <a:pt x="15" y="7"/>
                    <a:pt x="12" y="6"/>
                    <a:pt x="10" y="6"/>
                  </a:cubicBezTo>
                  <a:cubicBezTo>
                    <a:pt x="9" y="6"/>
                    <a:pt x="8" y="6"/>
                    <a:pt x="7" y="7"/>
                  </a:cubicBezTo>
                  <a:cubicBezTo>
                    <a:pt x="6" y="7"/>
                    <a:pt x="5" y="7"/>
                    <a:pt x="4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0"/>
                    <a:pt x="1" y="10"/>
                    <a:pt x="1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1124"/>
            <p:cNvSpPr/>
            <p:nvPr/>
          </p:nvSpPr>
          <p:spPr bwMode="auto">
            <a:xfrm>
              <a:off x="1981201" y="-4176713"/>
              <a:ext cx="88900" cy="198438"/>
            </a:xfrm>
            <a:custGeom>
              <a:avLst/>
              <a:gdLst>
                <a:gd name="T0" fmla="*/ 0 w 21"/>
                <a:gd name="T1" fmla="*/ 47 h 47"/>
                <a:gd name="T2" fmla="*/ 1 w 21"/>
                <a:gd name="T3" fmla="*/ 47 h 47"/>
                <a:gd name="T4" fmla="*/ 2 w 21"/>
                <a:gd name="T5" fmla="*/ 46 h 47"/>
                <a:gd name="T6" fmla="*/ 4 w 21"/>
                <a:gd name="T7" fmla="*/ 44 h 47"/>
                <a:gd name="T8" fmla="*/ 5 w 21"/>
                <a:gd name="T9" fmla="*/ 43 h 47"/>
                <a:gd name="T10" fmla="*/ 6 w 21"/>
                <a:gd name="T11" fmla="*/ 41 h 47"/>
                <a:gd name="T12" fmla="*/ 8 w 21"/>
                <a:gd name="T13" fmla="*/ 38 h 47"/>
                <a:gd name="T14" fmla="*/ 9 w 21"/>
                <a:gd name="T15" fmla="*/ 36 h 47"/>
                <a:gd name="T16" fmla="*/ 10 w 21"/>
                <a:gd name="T17" fmla="*/ 34 h 47"/>
                <a:gd name="T18" fmla="*/ 11 w 21"/>
                <a:gd name="T19" fmla="*/ 32 h 47"/>
                <a:gd name="T20" fmla="*/ 12 w 21"/>
                <a:gd name="T21" fmla="*/ 30 h 47"/>
                <a:gd name="T22" fmla="*/ 12 w 21"/>
                <a:gd name="T23" fmla="*/ 25 h 47"/>
                <a:gd name="T24" fmla="*/ 13 w 21"/>
                <a:gd name="T25" fmla="*/ 23 h 47"/>
                <a:gd name="T26" fmla="*/ 13 w 21"/>
                <a:gd name="T27" fmla="*/ 21 h 47"/>
                <a:gd name="T28" fmla="*/ 13 w 21"/>
                <a:gd name="T29" fmla="*/ 21 h 47"/>
                <a:gd name="T30" fmla="*/ 13 w 21"/>
                <a:gd name="T31" fmla="*/ 20 h 47"/>
                <a:gd name="T32" fmla="*/ 13 w 21"/>
                <a:gd name="T33" fmla="*/ 15 h 47"/>
                <a:gd name="T34" fmla="*/ 13 w 21"/>
                <a:gd name="T35" fmla="*/ 10 h 47"/>
                <a:gd name="T36" fmla="*/ 15 w 21"/>
                <a:gd name="T37" fmla="*/ 6 h 47"/>
                <a:gd name="T38" fmla="*/ 19 w 21"/>
                <a:gd name="T39" fmla="*/ 1 h 47"/>
                <a:gd name="T40" fmla="*/ 20 w 21"/>
                <a:gd name="T41" fmla="*/ 0 h 47"/>
                <a:gd name="T42" fmla="*/ 21 w 21"/>
                <a:gd name="T43" fmla="*/ 0 h 47"/>
                <a:gd name="T44" fmla="*/ 21 w 21"/>
                <a:gd name="T45" fmla="*/ 0 h 47"/>
                <a:gd name="T46" fmla="*/ 19 w 21"/>
                <a:gd name="T47" fmla="*/ 2 h 47"/>
                <a:gd name="T48" fmla="*/ 17 w 21"/>
                <a:gd name="T49" fmla="*/ 7 h 47"/>
                <a:gd name="T50" fmla="*/ 16 w 21"/>
                <a:gd name="T51" fmla="*/ 11 h 47"/>
                <a:gd name="T52" fmla="*/ 16 w 21"/>
                <a:gd name="T53" fmla="*/ 15 h 47"/>
                <a:gd name="T54" fmla="*/ 17 w 21"/>
                <a:gd name="T55" fmla="*/ 20 h 47"/>
                <a:gd name="T56" fmla="*/ 17 w 21"/>
                <a:gd name="T57" fmla="*/ 21 h 47"/>
                <a:gd name="T58" fmla="*/ 17 w 21"/>
                <a:gd name="T59" fmla="*/ 21 h 47"/>
                <a:gd name="T60" fmla="*/ 17 w 21"/>
                <a:gd name="T61" fmla="*/ 23 h 47"/>
                <a:gd name="T62" fmla="*/ 16 w 21"/>
                <a:gd name="T63" fmla="*/ 25 h 47"/>
                <a:gd name="T64" fmla="*/ 13 w 21"/>
                <a:gd name="T65" fmla="*/ 36 h 47"/>
                <a:gd name="T66" fmla="*/ 10 w 21"/>
                <a:gd name="T67" fmla="*/ 40 h 47"/>
                <a:gd name="T68" fmla="*/ 7 w 21"/>
                <a:gd name="T69" fmla="*/ 43 h 47"/>
                <a:gd name="T70" fmla="*/ 5 w 21"/>
                <a:gd name="T71" fmla="*/ 45 h 47"/>
                <a:gd name="T72" fmla="*/ 2 w 21"/>
                <a:gd name="T73" fmla="*/ 46 h 47"/>
                <a:gd name="T74" fmla="*/ 1 w 21"/>
                <a:gd name="T75" fmla="*/ 47 h 47"/>
                <a:gd name="T76" fmla="*/ 0 w 21"/>
                <a:gd name="T7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1" h="47">
                  <a:moveTo>
                    <a:pt x="0" y="47"/>
                  </a:moveTo>
                  <a:cubicBezTo>
                    <a:pt x="0" y="47"/>
                    <a:pt x="0" y="47"/>
                    <a:pt x="1" y="47"/>
                  </a:cubicBezTo>
                  <a:cubicBezTo>
                    <a:pt x="1" y="47"/>
                    <a:pt x="1" y="46"/>
                    <a:pt x="2" y="46"/>
                  </a:cubicBezTo>
                  <a:cubicBezTo>
                    <a:pt x="2" y="45"/>
                    <a:pt x="3" y="45"/>
                    <a:pt x="4" y="44"/>
                  </a:cubicBezTo>
                  <a:cubicBezTo>
                    <a:pt x="4" y="44"/>
                    <a:pt x="4" y="43"/>
                    <a:pt x="5" y="43"/>
                  </a:cubicBezTo>
                  <a:cubicBezTo>
                    <a:pt x="5" y="42"/>
                    <a:pt x="5" y="42"/>
                    <a:pt x="6" y="41"/>
                  </a:cubicBezTo>
                  <a:cubicBezTo>
                    <a:pt x="7" y="40"/>
                    <a:pt x="7" y="39"/>
                    <a:pt x="8" y="38"/>
                  </a:cubicBezTo>
                  <a:cubicBezTo>
                    <a:pt x="8" y="37"/>
                    <a:pt x="9" y="37"/>
                    <a:pt x="9" y="36"/>
                  </a:cubicBezTo>
                  <a:cubicBezTo>
                    <a:pt x="9" y="35"/>
                    <a:pt x="10" y="35"/>
                    <a:pt x="10" y="34"/>
                  </a:cubicBezTo>
                  <a:cubicBezTo>
                    <a:pt x="10" y="33"/>
                    <a:pt x="11" y="33"/>
                    <a:pt x="11" y="32"/>
                  </a:cubicBezTo>
                  <a:cubicBezTo>
                    <a:pt x="11" y="31"/>
                    <a:pt x="11" y="30"/>
                    <a:pt x="12" y="30"/>
                  </a:cubicBezTo>
                  <a:cubicBezTo>
                    <a:pt x="12" y="28"/>
                    <a:pt x="12" y="26"/>
                    <a:pt x="12" y="25"/>
                  </a:cubicBezTo>
                  <a:cubicBezTo>
                    <a:pt x="13" y="24"/>
                    <a:pt x="13" y="23"/>
                    <a:pt x="13" y="23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4"/>
                    <a:pt x="13" y="12"/>
                    <a:pt x="13" y="10"/>
                  </a:cubicBezTo>
                  <a:cubicBezTo>
                    <a:pt x="13" y="9"/>
                    <a:pt x="14" y="7"/>
                    <a:pt x="15" y="6"/>
                  </a:cubicBezTo>
                  <a:cubicBezTo>
                    <a:pt x="16" y="4"/>
                    <a:pt x="18" y="2"/>
                    <a:pt x="19" y="1"/>
                  </a:cubicBezTo>
                  <a:cubicBezTo>
                    <a:pt x="20" y="1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1"/>
                    <a:pt x="20" y="1"/>
                    <a:pt x="19" y="2"/>
                  </a:cubicBezTo>
                  <a:cubicBezTo>
                    <a:pt x="19" y="3"/>
                    <a:pt x="17" y="5"/>
                    <a:pt x="17" y="7"/>
                  </a:cubicBezTo>
                  <a:cubicBezTo>
                    <a:pt x="16" y="8"/>
                    <a:pt x="16" y="9"/>
                    <a:pt x="16" y="11"/>
                  </a:cubicBezTo>
                  <a:cubicBezTo>
                    <a:pt x="16" y="12"/>
                    <a:pt x="16" y="13"/>
                    <a:pt x="16" y="15"/>
                  </a:cubicBezTo>
                  <a:cubicBezTo>
                    <a:pt x="16" y="17"/>
                    <a:pt x="16" y="18"/>
                    <a:pt x="17" y="20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4"/>
                    <a:pt x="16" y="25"/>
                    <a:pt x="16" y="25"/>
                  </a:cubicBezTo>
                  <a:cubicBezTo>
                    <a:pt x="16" y="29"/>
                    <a:pt x="15" y="33"/>
                    <a:pt x="13" y="36"/>
                  </a:cubicBezTo>
                  <a:cubicBezTo>
                    <a:pt x="12" y="37"/>
                    <a:pt x="11" y="38"/>
                    <a:pt x="10" y="40"/>
                  </a:cubicBezTo>
                  <a:cubicBezTo>
                    <a:pt x="9" y="41"/>
                    <a:pt x="8" y="42"/>
                    <a:pt x="7" y="43"/>
                  </a:cubicBezTo>
                  <a:cubicBezTo>
                    <a:pt x="6" y="44"/>
                    <a:pt x="6" y="44"/>
                    <a:pt x="5" y="45"/>
                  </a:cubicBezTo>
                  <a:cubicBezTo>
                    <a:pt x="4" y="46"/>
                    <a:pt x="3" y="46"/>
                    <a:pt x="2" y="46"/>
                  </a:cubicBezTo>
                  <a:cubicBezTo>
                    <a:pt x="2" y="47"/>
                    <a:pt x="1" y="47"/>
                    <a:pt x="1" y="47"/>
                  </a:cubicBezTo>
                  <a:cubicBezTo>
                    <a:pt x="0" y="47"/>
                    <a:pt x="0" y="47"/>
                    <a:pt x="0" y="47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1125"/>
            <p:cNvSpPr/>
            <p:nvPr/>
          </p:nvSpPr>
          <p:spPr bwMode="auto">
            <a:xfrm>
              <a:off x="2336801" y="-4338638"/>
              <a:ext cx="157163" cy="34925"/>
            </a:xfrm>
            <a:custGeom>
              <a:avLst/>
              <a:gdLst>
                <a:gd name="T0" fmla="*/ 0 w 37"/>
                <a:gd name="T1" fmla="*/ 8 h 8"/>
                <a:gd name="T2" fmla="*/ 1 w 37"/>
                <a:gd name="T3" fmla="*/ 7 h 8"/>
                <a:gd name="T4" fmla="*/ 3 w 37"/>
                <a:gd name="T5" fmla="*/ 5 h 8"/>
                <a:gd name="T6" fmla="*/ 4 w 37"/>
                <a:gd name="T7" fmla="*/ 5 h 8"/>
                <a:gd name="T8" fmla="*/ 5 w 37"/>
                <a:gd name="T9" fmla="*/ 4 h 8"/>
                <a:gd name="T10" fmla="*/ 8 w 37"/>
                <a:gd name="T11" fmla="*/ 3 h 8"/>
                <a:gd name="T12" fmla="*/ 11 w 37"/>
                <a:gd name="T13" fmla="*/ 3 h 8"/>
                <a:gd name="T14" fmla="*/ 15 w 37"/>
                <a:gd name="T15" fmla="*/ 3 h 8"/>
                <a:gd name="T16" fmla="*/ 19 w 37"/>
                <a:gd name="T17" fmla="*/ 2 h 8"/>
                <a:gd name="T18" fmla="*/ 26 w 37"/>
                <a:gd name="T19" fmla="*/ 2 h 8"/>
                <a:gd name="T20" fmla="*/ 29 w 37"/>
                <a:gd name="T21" fmla="*/ 2 h 8"/>
                <a:gd name="T22" fmla="*/ 32 w 37"/>
                <a:gd name="T23" fmla="*/ 2 h 8"/>
                <a:gd name="T24" fmla="*/ 33 w 37"/>
                <a:gd name="T25" fmla="*/ 2 h 8"/>
                <a:gd name="T26" fmla="*/ 34 w 37"/>
                <a:gd name="T27" fmla="*/ 1 h 8"/>
                <a:gd name="T28" fmla="*/ 36 w 37"/>
                <a:gd name="T29" fmla="*/ 1 h 8"/>
                <a:gd name="T30" fmla="*/ 37 w 37"/>
                <a:gd name="T31" fmla="*/ 0 h 8"/>
                <a:gd name="T32" fmla="*/ 36 w 37"/>
                <a:gd name="T33" fmla="*/ 1 h 8"/>
                <a:gd name="T34" fmla="*/ 34 w 37"/>
                <a:gd name="T35" fmla="*/ 2 h 8"/>
                <a:gd name="T36" fmla="*/ 33 w 37"/>
                <a:gd name="T37" fmla="*/ 3 h 8"/>
                <a:gd name="T38" fmla="*/ 32 w 37"/>
                <a:gd name="T39" fmla="*/ 3 h 8"/>
                <a:gd name="T40" fmla="*/ 29 w 37"/>
                <a:gd name="T41" fmla="*/ 4 h 8"/>
                <a:gd name="T42" fmla="*/ 26 w 37"/>
                <a:gd name="T43" fmla="*/ 5 h 8"/>
                <a:gd name="T44" fmla="*/ 22 w 37"/>
                <a:gd name="T45" fmla="*/ 5 h 8"/>
                <a:gd name="T46" fmla="*/ 19 w 37"/>
                <a:gd name="T47" fmla="*/ 5 h 8"/>
                <a:gd name="T48" fmla="*/ 11 w 37"/>
                <a:gd name="T49" fmla="*/ 5 h 8"/>
                <a:gd name="T50" fmla="*/ 8 w 37"/>
                <a:gd name="T51" fmla="*/ 5 h 8"/>
                <a:gd name="T52" fmla="*/ 5 w 37"/>
                <a:gd name="T53" fmla="*/ 6 h 8"/>
                <a:gd name="T54" fmla="*/ 4 w 37"/>
                <a:gd name="T55" fmla="*/ 6 h 8"/>
                <a:gd name="T56" fmla="*/ 3 w 37"/>
                <a:gd name="T57" fmla="*/ 6 h 8"/>
                <a:gd name="T58" fmla="*/ 1 w 37"/>
                <a:gd name="T59" fmla="*/ 7 h 8"/>
                <a:gd name="T60" fmla="*/ 0 w 37"/>
                <a:gd name="T6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7" h="8">
                  <a:moveTo>
                    <a:pt x="0" y="8"/>
                  </a:moveTo>
                  <a:cubicBezTo>
                    <a:pt x="0" y="8"/>
                    <a:pt x="0" y="7"/>
                    <a:pt x="1" y="7"/>
                  </a:cubicBezTo>
                  <a:cubicBezTo>
                    <a:pt x="1" y="6"/>
                    <a:pt x="2" y="6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5" y="5"/>
                    <a:pt x="5" y="4"/>
                  </a:cubicBezTo>
                  <a:cubicBezTo>
                    <a:pt x="6" y="4"/>
                    <a:pt x="7" y="4"/>
                    <a:pt x="8" y="3"/>
                  </a:cubicBezTo>
                  <a:cubicBezTo>
                    <a:pt x="9" y="3"/>
                    <a:pt x="10" y="3"/>
                    <a:pt x="11" y="3"/>
                  </a:cubicBezTo>
                  <a:cubicBezTo>
                    <a:pt x="12" y="3"/>
                    <a:pt x="14" y="3"/>
                    <a:pt x="15" y="3"/>
                  </a:cubicBezTo>
                  <a:cubicBezTo>
                    <a:pt x="16" y="2"/>
                    <a:pt x="17" y="2"/>
                    <a:pt x="19" y="2"/>
                  </a:cubicBezTo>
                  <a:cubicBezTo>
                    <a:pt x="21" y="2"/>
                    <a:pt x="23" y="2"/>
                    <a:pt x="26" y="2"/>
                  </a:cubicBezTo>
                  <a:cubicBezTo>
                    <a:pt x="27" y="2"/>
                    <a:pt x="28" y="2"/>
                    <a:pt x="29" y="2"/>
                  </a:cubicBezTo>
                  <a:cubicBezTo>
                    <a:pt x="30" y="2"/>
                    <a:pt x="31" y="2"/>
                    <a:pt x="32" y="2"/>
                  </a:cubicBezTo>
                  <a:cubicBezTo>
                    <a:pt x="32" y="2"/>
                    <a:pt x="33" y="2"/>
                    <a:pt x="33" y="2"/>
                  </a:cubicBezTo>
                  <a:cubicBezTo>
                    <a:pt x="33" y="1"/>
                    <a:pt x="34" y="1"/>
                    <a:pt x="34" y="1"/>
                  </a:cubicBezTo>
                  <a:cubicBezTo>
                    <a:pt x="35" y="1"/>
                    <a:pt x="35" y="1"/>
                    <a:pt x="36" y="1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6" y="1"/>
                  </a:cubicBezTo>
                  <a:cubicBezTo>
                    <a:pt x="36" y="1"/>
                    <a:pt x="35" y="2"/>
                    <a:pt x="34" y="2"/>
                  </a:cubicBezTo>
                  <a:cubicBezTo>
                    <a:pt x="34" y="2"/>
                    <a:pt x="34" y="3"/>
                    <a:pt x="33" y="3"/>
                  </a:cubicBezTo>
                  <a:cubicBezTo>
                    <a:pt x="33" y="3"/>
                    <a:pt x="33" y="3"/>
                    <a:pt x="32" y="3"/>
                  </a:cubicBezTo>
                  <a:cubicBezTo>
                    <a:pt x="31" y="4"/>
                    <a:pt x="30" y="4"/>
                    <a:pt x="29" y="4"/>
                  </a:cubicBezTo>
                  <a:cubicBezTo>
                    <a:pt x="28" y="4"/>
                    <a:pt x="27" y="5"/>
                    <a:pt x="26" y="5"/>
                  </a:cubicBezTo>
                  <a:cubicBezTo>
                    <a:pt x="25" y="5"/>
                    <a:pt x="23" y="5"/>
                    <a:pt x="22" y="5"/>
                  </a:cubicBezTo>
                  <a:cubicBezTo>
                    <a:pt x="21" y="5"/>
                    <a:pt x="20" y="5"/>
                    <a:pt x="19" y="5"/>
                  </a:cubicBezTo>
                  <a:cubicBezTo>
                    <a:pt x="16" y="5"/>
                    <a:pt x="14" y="5"/>
                    <a:pt x="11" y="5"/>
                  </a:cubicBezTo>
                  <a:cubicBezTo>
                    <a:pt x="10" y="5"/>
                    <a:pt x="9" y="5"/>
                    <a:pt x="8" y="5"/>
                  </a:cubicBezTo>
                  <a:cubicBezTo>
                    <a:pt x="7" y="6"/>
                    <a:pt x="6" y="6"/>
                    <a:pt x="5" y="6"/>
                  </a:cubicBezTo>
                  <a:cubicBezTo>
                    <a:pt x="5" y="6"/>
                    <a:pt x="5" y="6"/>
                    <a:pt x="4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0" y="7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1126"/>
            <p:cNvSpPr/>
            <p:nvPr/>
          </p:nvSpPr>
          <p:spPr bwMode="auto">
            <a:xfrm>
              <a:off x="2286001" y="-4549775"/>
              <a:ext cx="165100" cy="117475"/>
            </a:xfrm>
            <a:custGeom>
              <a:avLst/>
              <a:gdLst>
                <a:gd name="T0" fmla="*/ 0 w 39"/>
                <a:gd name="T1" fmla="*/ 28 h 28"/>
                <a:gd name="T2" fmla="*/ 2 w 39"/>
                <a:gd name="T3" fmla="*/ 27 h 28"/>
                <a:gd name="T4" fmla="*/ 7 w 39"/>
                <a:gd name="T5" fmla="*/ 24 h 28"/>
                <a:gd name="T6" fmla="*/ 10 w 39"/>
                <a:gd name="T7" fmla="*/ 22 h 28"/>
                <a:gd name="T8" fmla="*/ 13 w 39"/>
                <a:gd name="T9" fmla="*/ 20 h 28"/>
                <a:gd name="T10" fmla="*/ 20 w 39"/>
                <a:gd name="T11" fmla="*/ 15 h 28"/>
                <a:gd name="T12" fmla="*/ 27 w 39"/>
                <a:gd name="T13" fmla="*/ 10 h 28"/>
                <a:gd name="T14" fmla="*/ 30 w 39"/>
                <a:gd name="T15" fmla="*/ 7 h 28"/>
                <a:gd name="T16" fmla="*/ 33 w 39"/>
                <a:gd name="T17" fmla="*/ 5 h 28"/>
                <a:gd name="T18" fmla="*/ 37 w 39"/>
                <a:gd name="T19" fmla="*/ 1 h 28"/>
                <a:gd name="T20" fmla="*/ 39 w 39"/>
                <a:gd name="T21" fmla="*/ 0 h 28"/>
                <a:gd name="T22" fmla="*/ 37 w 39"/>
                <a:gd name="T23" fmla="*/ 1 h 28"/>
                <a:gd name="T24" fmla="*/ 36 w 39"/>
                <a:gd name="T25" fmla="*/ 3 h 28"/>
                <a:gd name="T26" fmla="*/ 34 w 39"/>
                <a:gd name="T27" fmla="*/ 6 h 28"/>
                <a:gd name="T28" fmla="*/ 29 w 39"/>
                <a:gd name="T29" fmla="*/ 11 h 28"/>
                <a:gd name="T30" fmla="*/ 25 w 39"/>
                <a:gd name="T31" fmla="*/ 14 h 28"/>
                <a:gd name="T32" fmla="*/ 22 w 39"/>
                <a:gd name="T33" fmla="*/ 17 h 28"/>
                <a:gd name="T34" fmla="*/ 18 w 39"/>
                <a:gd name="T35" fmla="*/ 20 h 28"/>
                <a:gd name="T36" fmla="*/ 14 w 39"/>
                <a:gd name="T37" fmla="*/ 22 h 28"/>
                <a:gd name="T38" fmla="*/ 7 w 39"/>
                <a:gd name="T39" fmla="*/ 25 h 28"/>
                <a:gd name="T40" fmla="*/ 4 w 39"/>
                <a:gd name="T41" fmla="*/ 27 h 28"/>
                <a:gd name="T42" fmla="*/ 2 w 39"/>
                <a:gd name="T43" fmla="*/ 27 h 28"/>
                <a:gd name="T44" fmla="*/ 0 w 39"/>
                <a:gd name="T4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9" h="28">
                  <a:moveTo>
                    <a:pt x="0" y="28"/>
                  </a:moveTo>
                  <a:cubicBezTo>
                    <a:pt x="0" y="28"/>
                    <a:pt x="1" y="28"/>
                    <a:pt x="2" y="27"/>
                  </a:cubicBezTo>
                  <a:cubicBezTo>
                    <a:pt x="3" y="26"/>
                    <a:pt x="5" y="25"/>
                    <a:pt x="7" y="24"/>
                  </a:cubicBezTo>
                  <a:cubicBezTo>
                    <a:pt x="8" y="24"/>
                    <a:pt x="9" y="23"/>
                    <a:pt x="10" y="22"/>
                  </a:cubicBezTo>
                  <a:cubicBezTo>
                    <a:pt x="11" y="21"/>
                    <a:pt x="12" y="21"/>
                    <a:pt x="13" y="20"/>
                  </a:cubicBezTo>
                  <a:cubicBezTo>
                    <a:pt x="15" y="18"/>
                    <a:pt x="18" y="17"/>
                    <a:pt x="20" y="15"/>
                  </a:cubicBezTo>
                  <a:cubicBezTo>
                    <a:pt x="23" y="13"/>
                    <a:pt x="25" y="11"/>
                    <a:pt x="27" y="10"/>
                  </a:cubicBezTo>
                  <a:cubicBezTo>
                    <a:pt x="28" y="9"/>
                    <a:pt x="29" y="8"/>
                    <a:pt x="30" y="7"/>
                  </a:cubicBezTo>
                  <a:cubicBezTo>
                    <a:pt x="31" y="6"/>
                    <a:pt x="32" y="5"/>
                    <a:pt x="33" y="5"/>
                  </a:cubicBezTo>
                  <a:cubicBezTo>
                    <a:pt x="35" y="3"/>
                    <a:pt x="36" y="2"/>
                    <a:pt x="37" y="1"/>
                  </a:cubicBezTo>
                  <a:cubicBezTo>
                    <a:pt x="38" y="0"/>
                    <a:pt x="39" y="0"/>
                    <a:pt x="39" y="0"/>
                  </a:cubicBezTo>
                  <a:cubicBezTo>
                    <a:pt x="39" y="0"/>
                    <a:pt x="38" y="0"/>
                    <a:pt x="37" y="1"/>
                  </a:cubicBezTo>
                  <a:cubicBezTo>
                    <a:pt x="37" y="2"/>
                    <a:pt x="37" y="3"/>
                    <a:pt x="36" y="3"/>
                  </a:cubicBezTo>
                  <a:cubicBezTo>
                    <a:pt x="35" y="4"/>
                    <a:pt x="35" y="5"/>
                    <a:pt x="34" y="6"/>
                  </a:cubicBezTo>
                  <a:cubicBezTo>
                    <a:pt x="33" y="7"/>
                    <a:pt x="31" y="9"/>
                    <a:pt x="29" y="11"/>
                  </a:cubicBezTo>
                  <a:cubicBezTo>
                    <a:pt x="28" y="12"/>
                    <a:pt x="26" y="13"/>
                    <a:pt x="25" y="14"/>
                  </a:cubicBezTo>
                  <a:cubicBezTo>
                    <a:pt x="24" y="15"/>
                    <a:pt x="23" y="16"/>
                    <a:pt x="22" y="17"/>
                  </a:cubicBezTo>
                  <a:cubicBezTo>
                    <a:pt x="20" y="18"/>
                    <a:pt x="19" y="19"/>
                    <a:pt x="18" y="20"/>
                  </a:cubicBezTo>
                  <a:cubicBezTo>
                    <a:pt x="17" y="20"/>
                    <a:pt x="15" y="21"/>
                    <a:pt x="14" y="22"/>
                  </a:cubicBezTo>
                  <a:cubicBezTo>
                    <a:pt x="12" y="23"/>
                    <a:pt x="9" y="25"/>
                    <a:pt x="7" y="25"/>
                  </a:cubicBezTo>
                  <a:cubicBezTo>
                    <a:pt x="6" y="26"/>
                    <a:pt x="5" y="26"/>
                    <a:pt x="4" y="27"/>
                  </a:cubicBezTo>
                  <a:cubicBezTo>
                    <a:pt x="4" y="27"/>
                    <a:pt x="3" y="27"/>
                    <a:pt x="2" y="27"/>
                  </a:cubicBezTo>
                  <a:cubicBezTo>
                    <a:pt x="1" y="28"/>
                    <a:pt x="0" y="28"/>
                    <a:pt x="0" y="28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1127"/>
            <p:cNvSpPr/>
            <p:nvPr/>
          </p:nvSpPr>
          <p:spPr bwMode="auto">
            <a:xfrm>
              <a:off x="2103439" y="-4702175"/>
              <a:ext cx="22225" cy="190500"/>
            </a:xfrm>
            <a:custGeom>
              <a:avLst/>
              <a:gdLst>
                <a:gd name="T0" fmla="*/ 5 w 5"/>
                <a:gd name="T1" fmla="*/ 45 h 45"/>
                <a:gd name="T2" fmla="*/ 4 w 5"/>
                <a:gd name="T3" fmla="*/ 38 h 45"/>
                <a:gd name="T4" fmla="*/ 3 w 5"/>
                <a:gd name="T5" fmla="*/ 30 h 45"/>
                <a:gd name="T6" fmla="*/ 2 w 5"/>
                <a:gd name="T7" fmla="*/ 26 h 45"/>
                <a:gd name="T8" fmla="*/ 2 w 5"/>
                <a:gd name="T9" fmla="*/ 22 h 45"/>
                <a:gd name="T10" fmla="*/ 2 w 5"/>
                <a:gd name="T11" fmla="*/ 18 h 45"/>
                <a:gd name="T12" fmla="*/ 2 w 5"/>
                <a:gd name="T13" fmla="*/ 14 h 45"/>
                <a:gd name="T14" fmla="*/ 2 w 5"/>
                <a:gd name="T15" fmla="*/ 6 h 45"/>
                <a:gd name="T16" fmla="*/ 1 w 5"/>
                <a:gd name="T17" fmla="*/ 1 h 45"/>
                <a:gd name="T18" fmla="*/ 0 w 5"/>
                <a:gd name="T19" fmla="*/ 0 h 45"/>
                <a:gd name="T20" fmla="*/ 0 w 5"/>
                <a:gd name="T21" fmla="*/ 0 h 45"/>
                <a:gd name="T22" fmla="*/ 0 w 5"/>
                <a:gd name="T23" fmla="*/ 0 h 45"/>
                <a:gd name="T24" fmla="*/ 1 w 5"/>
                <a:gd name="T25" fmla="*/ 1 h 45"/>
                <a:gd name="T26" fmla="*/ 3 w 5"/>
                <a:gd name="T27" fmla="*/ 6 h 45"/>
                <a:gd name="T28" fmla="*/ 4 w 5"/>
                <a:gd name="T29" fmla="*/ 9 h 45"/>
                <a:gd name="T30" fmla="*/ 4 w 5"/>
                <a:gd name="T31" fmla="*/ 13 h 45"/>
                <a:gd name="T32" fmla="*/ 4 w 5"/>
                <a:gd name="T33" fmla="*/ 18 h 45"/>
                <a:gd name="T34" fmla="*/ 5 w 5"/>
                <a:gd name="T35" fmla="*/ 22 h 45"/>
                <a:gd name="T36" fmla="*/ 5 w 5"/>
                <a:gd name="T37" fmla="*/ 26 h 45"/>
                <a:gd name="T38" fmla="*/ 5 w 5"/>
                <a:gd name="T39" fmla="*/ 30 h 45"/>
                <a:gd name="T40" fmla="*/ 5 w 5"/>
                <a:gd name="T41" fmla="*/ 38 h 45"/>
                <a:gd name="T42" fmla="*/ 5 w 5"/>
                <a:gd name="T4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" h="45">
                  <a:moveTo>
                    <a:pt x="5" y="45"/>
                  </a:moveTo>
                  <a:cubicBezTo>
                    <a:pt x="5" y="45"/>
                    <a:pt x="4" y="42"/>
                    <a:pt x="4" y="38"/>
                  </a:cubicBezTo>
                  <a:cubicBezTo>
                    <a:pt x="3" y="36"/>
                    <a:pt x="3" y="33"/>
                    <a:pt x="3" y="30"/>
                  </a:cubicBezTo>
                  <a:cubicBezTo>
                    <a:pt x="3" y="29"/>
                    <a:pt x="3" y="28"/>
                    <a:pt x="2" y="26"/>
                  </a:cubicBezTo>
                  <a:cubicBezTo>
                    <a:pt x="2" y="25"/>
                    <a:pt x="2" y="23"/>
                    <a:pt x="2" y="22"/>
                  </a:cubicBezTo>
                  <a:cubicBezTo>
                    <a:pt x="2" y="21"/>
                    <a:pt x="2" y="19"/>
                    <a:pt x="2" y="18"/>
                  </a:cubicBezTo>
                  <a:cubicBezTo>
                    <a:pt x="2" y="16"/>
                    <a:pt x="2" y="15"/>
                    <a:pt x="2" y="14"/>
                  </a:cubicBezTo>
                  <a:cubicBezTo>
                    <a:pt x="2" y="11"/>
                    <a:pt x="2" y="8"/>
                    <a:pt x="2" y="6"/>
                  </a:cubicBezTo>
                  <a:cubicBezTo>
                    <a:pt x="1" y="4"/>
                    <a:pt x="1" y="2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ubicBezTo>
                    <a:pt x="2" y="2"/>
                    <a:pt x="3" y="4"/>
                    <a:pt x="3" y="6"/>
                  </a:cubicBezTo>
                  <a:cubicBezTo>
                    <a:pt x="3" y="7"/>
                    <a:pt x="3" y="8"/>
                    <a:pt x="4" y="9"/>
                  </a:cubicBezTo>
                  <a:cubicBezTo>
                    <a:pt x="4" y="11"/>
                    <a:pt x="4" y="12"/>
                    <a:pt x="4" y="13"/>
                  </a:cubicBezTo>
                  <a:cubicBezTo>
                    <a:pt x="4" y="15"/>
                    <a:pt x="4" y="16"/>
                    <a:pt x="4" y="18"/>
                  </a:cubicBezTo>
                  <a:cubicBezTo>
                    <a:pt x="4" y="19"/>
                    <a:pt x="5" y="20"/>
                    <a:pt x="5" y="22"/>
                  </a:cubicBezTo>
                  <a:cubicBezTo>
                    <a:pt x="5" y="23"/>
                    <a:pt x="5" y="25"/>
                    <a:pt x="5" y="26"/>
                  </a:cubicBezTo>
                  <a:cubicBezTo>
                    <a:pt x="5" y="27"/>
                    <a:pt x="5" y="29"/>
                    <a:pt x="5" y="30"/>
                  </a:cubicBezTo>
                  <a:cubicBezTo>
                    <a:pt x="5" y="33"/>
                    <a:pt x="5" y="35"/>
                    <a:pt x="5" y="38"/>
                  </a:cubicBezTo>
                  <a:cubicBezTo>
                    <a:pt x="5" y="42"/>
                    <a:pt x="5" y="45"/>
                    <a:pt x="5" y="45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1128"/>
            <p:cNvSpPr/>
            <p:nvPr/>
          </p:nvSpPr>
          <p:spPr bwMode="auto">
            <a:xfrm>
              <a:off x="1828801" y="-4491038"/>
              <a:ext cx="114300" cy="63500"/>
            </a:xfrm>
            <a:custGeom>
              <a:avLst/>
              <a:gdLst>
                <a:gd name="T0" fmla="*/ 27 w 27"/>
                <a:gd name="T1" fmla="*/ 15 h 15"/>
                <a:gd name="T2" fmla="*/ 26 w 27"/>
                <a:gd name="T3" fmla="*/ 14 h 15"/>
                <a:gd name="T4" fmla="*/ 23 w 27"/>
                <a:gd name="T5" fmla="*/ 12 h 15"/>
                <a:gd name="T6" fmla="*/ 21 w 27"/>
                <a:gd name="T7" fmla="*/ 11 h 15"/>
                <a:gd name="T8" fmla="*/ 19 w 27"/>
                <a:gd name="T9" fmla="*/ 10 h 15"/>
                <a:gd name="T10" fmla="*/ 14 w 27"/>
                <a:gd name="T11" fmla="*/ 7 h 15"/>
                <a:gd name="T12" fmla="*/ 9 w 27"/>
                <a:gd name="T13" fmla="*/ 4 h 15"/>
                <a:gd name="T14" fmla="*/ 7 w 27"/>
                <a:gd name="T15" fmla="*/ 3 h 15"/>
                <a:gd name="T16" fmla="*/ 5 w 27"/>
                <a:gd name="T17" fmla="*/ 2 h 15"/>
                <a:gd name="T18" fmla="*/ 1 w 27"/>
                <a:gd name="T19" fmla="*/ 0 h 15"/>
                <a:gd name="T20" fmla="*/ 0 w 27"/>
                <a:gd name="T21" fmla="*/ 0 h 15"/>
                <a:gd name="T22" fmla="*/ 2 w 27"/>
                <a:gd name="T23" fmla="*/ 0 h 15"/>
                <a:gd name="T24" fmla="*/ 3 w 27"/>
                <a:gd name="T25" fmla="*/ 0 h 15"/>
                <a:gd name="T26" fmla="*/ 5 w 27"/>
                <a:gd name="T27" fmla="*/ 0 h 15"/>
                <a:gd name="T28" fmla="*/ 10 w 27"/>
                <a:gd name="T29" fmla="*/ 2 h 15"/>
                <a:gd name="T30" fmla="*/ 13 w 27"/>
                <a:gd name="T31" fmla="*/ 3 h 15"/>
                <a:gd name="T32" fmla="*/ 15 w 27"/>
                <a:gd name="T33" fmla="*/ 5 h 15"/>
                <a:gd name="T34" fmla="*/ 18 w 27"/>
                <a:gd name="T35" fmla="*/ 6 h 15"/>
                <a:gd name="T36" fmla="*/ 20 w 27"/>
                <a:gd name="T37" fmla="*/ 8 h 15"/>
                <a:gd name="T38" fmla="*/ 24 w 27"/>
                <a:gd name="T39" fmla="*/ 11 h 15"/>
                <a:gd name="T40" fmla="*/ 26 w 27"/>
                <a:gd name="T41" fmla="*/ 14 h 15"/>
                <a:gd name="T42" fmla="*/ 27 w 27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" h="15">
                  <a:moveTo>
                    <a:pt x="27" y="15"/>
                  </a:moveTo>
                  <a:cubicBezTo>
                    <a:pt x="27" y="15"/>
                    <a:pt x="27" y="15"/>
                    <a:pt x="26" y="14"/>
                  </a:cubicBezTo>
                  <a:cubicBezTo>
                    <a:pt x="25" y="14"/>
                    <a:pt x="24" y="13"/>
                    <a:pt x="23" y="12"/>
                  </a:cubicBezTo>
                  <a:cubicBezTo>
                    <a:pt x="22" y="12"/>
                    <a:pt x="22" y="12"/>
                    <a:pt x="21" y="11"/>
                  </a:cubicBezTo>
                  <a:cubicBezTo>
                    <a:pt x="20" y="11"/>
                    <a:pt x="20" y="10"/>
                    <a:pt x="19" y="10"/>
                  </a:cubicBezTo>
                  <a:cubicBezTo>
                    <a:pt x="17" y="9"/>
                    <a:pt x="16" y="8"/>
                    <a:pt x="14" y="7"/>
                  </a:cubicBezTo>
                  <a:cubicBezTo>
                    <a:pt x="12" y="6"/>
                    <a:pt x="11" y="5"/>
                    <a:pt x="9" y="4"/>
                  </a:cubicBezTo>
                  <a:cubicBezTo>
                    <a:pt x="8" y="4"/>
                    <a:pt x="7" y="3"/>
                    <a:pt x="7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3" y="1"/>
                    <a:pt x="2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7" y="1"/>
                    <a:pt x="8" y="1"/>
                    <a:pt x="10" y="2"/>
                  </a:cubicBezTo>
                  <a:cubicBezTo>
                    <a:pt x="11" y="2"/>
                    <a:pt x="12" y="3"/>
                    <a:pt x="13" y="3"/>
                  </a:cubicBezTo>
                  <a:cubicBezTo>
                    <a:pt x="14" y="4"/>
                    <a:pt x="14" y="4"/>
                    <a:pt x="15" y="5"/>
                  </a:cubicBezTo>
                  <a:cubicBezTo>
                    <a:pt x="16" y="5"/>
                    <a:pt x="17" y="6"/>
                    <a:pt x="18" y="6"/>
                  </a:cubicBezTo>
                  <a:cubicBezTo>
                    <a:pt x="19" y="7"/>
                    <a:pt x="19" y="7"/>
                    <a:pt x="20" y="8"/>
                  </a:cubicBezTo>
                  <a:cubicBezTo>
                    <a:pt x="22" y="9"/>
                    <a:pt x="23" y="10"/>
                    <a:pt x="24" y="11"/>
                  </a:cubicBezTo>
                  <a:cubicBezTo>
                    <a:pt x="25" y="12"/>
                    <a:pt x="26" y="13"/>
                    <a:pt x="26" y="14"/>
                  </a:cubicBezTo>
                  <a:cubicBezTo>
                    <a:pt x="27" y="15"/>
                    <a:pt x="27" y="15"/>
                    <a:pt x="27" y="15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1129"/>
            <p:cNvSpPr/>
            <p:nvPr/>
          </p:nvSpPr>
          <p:spPr bwMode="auto">
            <a:xfrm>
              <a:off x="1765301" y="-4237038"/>
              <a:ext cx="147638" cy="88900"/>
            </a:xfrm>
            <a:custGeom>
              <a:avLst/>
              <a:gdLst>
                <a:gd name="T0" fmla="*/ 0 w 35"/>
                <a:gd name="T1" fmla="*/ 21 h 21"/>
                <a:gd name="T2" fmla="*/ 1 w 35"/>
                <a:gd name="T3" fmla="*/ 20 h 21"/>
                <a:gd name="T4" fmla="*/ 5 w 35"/>
                <a:gd name="T5" fmla="*/ 17 h 21"/>
                <a:gd name="T6" fmla="*/ 9 w 35"/>
                <a:gd name="T7" fmla="*/ 12 h 21"/>
                <a:gd name="T8" fmla="*/ 12 w 35"/>
                <a:gd name="T9" fmla="*/ 10 h 21"/>
                <a:gd name="T10" fmla="*/ 16 w 35"/>
                <a:gd name="T11" fmla="*/ 8 h 21"/>
                <a:gd name="T12" fmla="*/ 19 w 35"/>
                <a:gd name="T13" fmla="*/ 6 h 21"/>
                <a:gd name="T14" fmla="*/ 22 w 35"/>
                <a:gd name="T15" fmla="*/ 5 h 21"/>
                <a:gd name="T16" fmla="*/ 28 w 35"/>
                <a:gd name="T17" fmla="*/ 2 h 21"/>
                <a:gd name="T18" fmla="*/ 31 w 35"/>
                <a:gd name="T19" fmla="*/ 1 h 21"/>
                <a:gd name="T20" fmla="*/ 33 w 35"/>
                <a:gd name="T21" fmla="*/ 1 h 21"/>
                <a:gd name="T22" fmla="*/ 35 w 35"/>
                <a:gd name="T23" fmla="*/ 0 h 21"/>
                <a:gd name="T24" fmla="*/ 33 w 35"/>
                <a:gd name="T25" fmla="*/ 1 h 21"/>
                <a:gd name="T26" fmla="*/ 29 w 35"/>
                <a:gd name="T27" fmla="*/ 4 h 21"/>
                <a:gd name="T28" fmla="*/ 26 w 35"/>
                <a:gd name="T29" fmla="*/ 5 h 21"/>
                <a:gd name="T30" fmla="*/ 23 w 35"/>
                <a:gd name="T31" fmla="*/ 7 h 21"/>
                <a:gd name="T32" fmla="*/ 17 w 35"/>
                <a:gd name="T33" fmla="*/ 10 h 21"/>
                <a:gd name="T34" fmla="*/ 11 w 35"/>
                <a:gd name="T35" fmla="*/ 14 h 21"/>
                <a:gd name="T36" fmla="*/ 8 w 35"/>
                <a:gd name="T37" fmla="*/ 16 h 21"/>
                <a:gd name="T38" fmla="*/ 5 w 35"/>
                <a:gd name="T39" fmla="*/ 18 h 21"/>
                <a:gd name="T40" fmla="*/ 2 w 35"/>
                <a:gd name="T41" fmla="*/ 20 h 21"/>
                <a:gd name="T42" fmla="*/ 0 w 35"/>
                <a:gd name="T4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" h="21">
                  <a:moveTo>
                    <a:pt x="0" y="21"/>
                  </a:moveTo>
                  <a:cubicBezTo>
                    <a:pt x="0" y="21"/>
                    <a:pt x="1" y="21"/>
                    <a:pt x="1" y="20"/>
                  </a:cubicBezTo>
                  <a:cubicBezTo>
                    <a:pt x="2" y="19"/>
                    <a:pt x="3" y="18"/>
                    <a:pt x="5" y="17"/>
                  </a:cubicBezTo>
                  <a:cubicBezTo>
                    <a:pt x="6" y="15"/>
                    <a:pt x="8" y="14"/>
                    <a:pt x="9" y="12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3" y="9"/>
                    <a:pt x="15" y="9"/>
                    <a:pt x="16" y="8"/>
                  </a:cubicBezTo>
                  <a:cubicBezTo>
                    <a:pt x="17" y="7"/>
                    <a:pt x="18" y="7"/>
                    <a:pt x="19" y="6"/>
                  </a:cubicBezTo>
                  <a:cubicBezTo>
                    <a:pt x="20" y="6"/>
                    <a:pt x="21" y="5"/>
                    <a:pt x="22" y="5"/>
                  </a:cubicBezTo>
                  <a:cubicBezTo>
                    <a:pt x="24" y="4"/>
                    <a:pt x="27" y="3"/>
                    <a:pt x="28" y="2"/>
                  </a:cubicBezTo>
                  <a:cubicBezTo>
                    <a:pt x="29" y="2"/>
                    <a:pt x="30" y="2"/>
                    <a:pt x="31" y="1"/>
                  </a:cubicBezTo>
                  <a:cubicBezTo>
                    <a:pt x="32" y="1"/>
                    <a:pt x="32" y="1"/>
                    <a:pt x="33" y="1"/>
                  </a:cubicBezTo>
                  <a:cubicBezTo>
                    <a:pt x="34" y="1"/>
                    <a:pt x="35" y="0"/>
                    <a:pt x="35" y="0"/>
                  </a:cubicBezTo>
                  <a:cubicBezTo>
                    <a:pt x="35" y="0"/>
                    <a:pt x="34" y="1"/>
                    <a:pt x="33" y="1"/>
                  </a:cubicBezTo>
                  <a:cubicBezTo>
                    <a:pt x="32" y="2"/>
                    <a:pt x="31" y="3"/>
                    <a:pt x="29" y="4"/>
                  </a:cubicBezTo>
                  <a:cubicBezTo>
                    <a:pt x="28" y="4"/>
                    <a:pt x="27" y="4"/>
                    <a:pt x="26" y="5"/>
                  </a:cubicBezTo>
                  <a:cubicBezTo>
                    <a:pt x="25" y="5"/>
                    <a:pt x="24" y="6"/>
                    <a:pt x="23" y="7"/>
                  </a:cubicBezTo>
                  <a:cubicBezTo>
                    <a:pt x="21" y="8"/>
                    <a:pt x="19" y="9"/>
                    <a:pt x="17" y="10"/>
                  </a:cubicBezTo>
                  <a:cubicBezTo>
                    <a:pt x="15" y="12"/>
                    <a:pt x="13" y="13"/>
                    <a:pt x="11" y="14"/>
                  </a:cubicBezTo>
                  <a:cubicBezTo>
                    <a:pt x="10" y="15"/>
                    <a:pt x="9" y="15"/>
                    <a:pt x="8" y="16"/>
                  </a:cubicBezTo>
                  <a:cubicBezTo>
                    <a:pt x="7" y="17"/>
                    <a:pt x="6" y="17"/>
                    <a:pt x="5" y="18"/>
                  </a:cubicBezTo>
                  <a:cubicBezTo>
                    <a:pt x="4" y="19"/>
                    <a:pt x="3" y="20"/>
                    <a:pt x="2" y="20"/>
                  </a:cubicBezTo>
                  <a:cubicBezTo>
                    <a:pt x="1" y="21"/>
                    <a:pt x="0" y="21"/>
                    <a:pt x="0" y="2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1130"/>
            <p:cNvSpPr/>
            <p:nvPr/>
          </p:nvSpPr>
          <p:spPr bwMode="auto">
            <a:xfrm>
              <a:off x="1874839" y="-4168775"/>
              <a:ext cx="123825" cy="173038"/>
            </a:xfrm>
            <a:custGeom>
              <a:avLst/>
              <a:gdLst>
                <a:gd name="T0" fmla="*/ 0 w 29"/>
                <a:gd name="T1" fmla="*/ 41 h 41"/>
                <a:gd name="T2" fmla="*/ 2 w 29"/>
                <a:gd name="T3" fmla="*/ 40 h 41"/>
                <a:gd name="T4" fmla="*/ 4 w 29"/>
                <a:gd name="T5" fmla="*/ 38 h 41"/>
                <a:gd name="T6" fmla="*/ 6 w 29"/>
                <a:gd name="T7" fmla="*/ 36 h 41"/>
                <a:gd name="T8" fmla="*/ 9 w 29"/>
                <a:gd name="T9" fmla="*/ 34 h 41"/>
                <a:gd name="T10" fmla="*/ 12 w 29"/>
                <a:gd name="T11" fmla="*/ 30 h 41"/>
                <a:gd name="T12" fmla="*/ 15 w 29"/>
                <a:gd name="T13" fmla="*/ 27 h 41"/>
                <a:gd name="T14" fmla="*/ 18 w 29"/>
                <a:gd name="T15" fmla="*/ 23 h 41"/>
                <a:gd name="T16" fmla="*/ 20 w 29"/>
                <a:gd name="T17" fmla="*/ 19 h 41"/>
                <a:gd name="T18" fmla="*/ 23 w 29"/>
                <a:gd name="T19" fmla="*/ 15 h 41"/>
                <a:gd name="T20" fmla="*/ 25 w 29"/>
                <a:gd name="T21" fmla="*/ 11 h 41"/>
                <a:gd name="T22" fmla="*/ 26 w 29"/>
                <a:gd name="T23" fmla="*/ 8 h 41"/>
                <a:gd name="T24" fmla="*/ 27 w 29"/>
                <a:gd name="T25" fmla="*/ 5 h 41"/>
                <a:gd name="T26" fmla="*/ 28 w 29"/>
                <a:gd name="T27" fmla="*/ 2 h 41"/>
                <a:gd name="T28" fmla="*/ 29 w 29"/>
                <a:gd name="T29" fmla="*/ 0 h 41"/>
                <a:gd name="T30" fmla="*/ 29 w 29"/>
                <a:gd name="T31" fmla="*/ 3 h 41"/>
                <a:gd name="T32" fmla="*/ 28 w 29"/>
                <a:gd name="T33" fmla="*/ 5 h 41"/>
                <a:gd name="T34" fmla="*/ 28 w 29"/>
                <a:gd name="T35" fmla="*/ 7 h 41"/>
                <a:gd name="T36" fmla="*/ 28 w 29"/>
                <a:gd name="T37" fmla="*/ 8 h 41"/>
                <a:gd name="T38" fmla="*/ 27 w 29"/>
                <a:gd name="T39" fmla="*/ 10 h 41"/>
                <a:gd name="T40" fmla="*/ 26 w 29"/>
                <a:gd name="T41" fmla="*/ 12 h 41"/>
                <a:gd name="T42" fmla="*/ 25 w 29"/>
                <a:gd name="T43" fmla="*/ 16 h 41"/>
                <a:gd name="T44" fmla="*/ 23 w 29"/>
                <a:gd name="T45" fmla="*/ 21 h 41"/>
                <a:gd name="T46" fmla="*/ 20 w 29"/>
                <a:gd name="T47" fmla="*/ 25 h 41"/>
                <a:gd name="T48" fmla="*/ 17 w 29"/>
                <a:gd name="T49" fmla="*/ 29 h 41"/>
                <a:gd name="T50" fmla="*/ 14 w 29"/>
                <a:gd name="T51" fmla="*/ 32 h 41"/>
                <a:gd name="T52" fmla="*/ 10 w 29"/>
                <a:gd name="T53" fmla="*/ 35 h 41"/>
                <a:gd name="T54" fmla="*/ 7 w 29"/>
                <a:gd name="T55" fmla="*/ 37 h 41"/>
                <a:gd name="T56" fmla="*/ 6 w 29"/>
                <a:gd name="T57" fmla="*/ 38 h 41"/>
                <a:gd name="T58" fmla="*/ 4 w 29"/>
                <a:gd name="T59" fmla="*/ 39 h 41"/>
                <a:gd name="T60" fmla="*/ 2 w 29"/>
                <a:gd name="T61" fmla="*/ 40 h 41"/>
                <a:gd name="T62" fmla="*/ 0 w 29"/>
                <a:gd name="T6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" h="41">
                  <a:moveTo>
                    <a:pt x="0" y="41"/>
                  </a:moveTo>
                  <a:cubicBezTo>
                    <a:pt x="0" y="41"/>
                    <a:pt x="1" y="41"/>
                    <a:pt x="2" y="40"/>
                  </a:cubicBezTo>
                  <a:cubicBezTo>
                    <a:pt x="2" y="39"/>
                    <a:pt x="3" y="39"/>
                    <a:pt x="4" y="38"/>
                  </a:cubicBezTo>
                  <a:cubicBezTo>
                    <a:pt x="5" y="38"/>
                    <a:pt x="5" y="37"/>
                    <a:pt x="6" y="36"/>
                  </a:cubicBezTo>
                  <a:cubicBezTo>
                    <a:pt x="7" y="35"/>
                    <a:pt x="8" y="34"/>
                    <a:pt x="9" y="34"/>
                  </a:cubicBezTo>
                  <a:cubicBezTo>
                    <a:pt x="10" y="33"/>
                    <a:pt x="11" y="31"/>
                    <a:pt x="12" y="30"/>
                  </a:cubicBezTo>
                  <a:cubicBezTo>
                    <a:pt x="13" y="29"/>
                    <a:pt x="14" y="28"/>
                    <a:pt x="15" y="27"/>
                  </a:cubicBezTo>
                  <a:cubicBezTo>
                    <a:pt x="16" y="26"/>
                    <a:pt x="17" y="24"/>
                    <a:pt x="18" y="23"/>
                  </a:cubicBezTo>
                  <a:cubicBezTo>
                    <a:pt x="19" y="22"/>
                    <a:pt x="20" y="21"/>
                    <a:pt x="20" y="19"/>
                  </a:cubicBezTo>
                  <a:cubicBezTo>
                    <a:pt x="21" y="18"/>
                    <a:pt x="22" y="17"/>
                    <a:pt x="23" y="15"/>
                  </a:cubicBezTo>
                  <a:cubicBezTo>
                    <a:pt x="23" y="14"/>
                    <a:pt x="24" y="13"/>
                    <a:pt x="25" y="11"/>
                  </a:cubicBezTo>
                  <a:cubicBezTo>
                    <a:pt x="25" y="10"/>
                    <a:pt x="26" y="9"/>
                    <a:pt x="26" y="8"/>
                  </a:cubicBezTo>
                  <a:cubicBezTo>
                    <a:pt x="27" y="7"/>
                    <a:pt x="27" y="6"/>
                    <a:pt x="27" y="5"/>
                  </a:cubicBezTo>
                  <a:cubicBezTo>
                    <a:pt x="28" y="4"/>
                    <a:pt x="28" y="3"/>
                    <a:pt x="28" y="2"/>
                  </a:cubicBezTo>
                  <a:cubicBezTo>
                    <a:pt x="29" y="1"/>
                    <a:pt x="29" y="0"/>
                    <a:pt x="29" y="0"/>
                  </a:cubicBezTo>
                  <a:cubicBezTo>
                    <a:pt x="29" y="0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8" y="6"/>
                    <a:pt x="28" y="6"/>
                    <a:pt x="28" y="7"/>
                  </a:cubicBezTo>
                  <a:cubicBezTo>
                    <a:pt x="28" y="7"/>
                    <a:pt x="28" y="8"/>
                    <a:pt x="28" y="8"/>
                  </a:cubicBezTo>
                  <a:cubicBezTo>
                    <a:pt x="27" y="9"/>
                    <a:pt x="27" y="10"/>
                    <a:pt x="27" y="10"/>
                  </a:cubicBezTo>
                  <a:cubicBezTo>
                    <a:pt x="27" y="11"/>
                    <a:pt x="27" y="12"/>
                    <a:pt x="26" y="12"/>
                  </a:cubicBezTo>
                  <a:cubicBezTo>
                    <a:pt x="26" y="14"/>
                    <a:pt x="25" y="15"/>
                    <a:pt x="25" y="16"/>
                  </a:cubicBezTo>
                  <a:cubicBezTo>
                    <a:pt x="24" y="18"/>
                    <a:pt x="23" y="19"/>
                    <a:pt x="23" y="21"/>
                  </a:cubicBezTo>
                  <a:cubicBezTo>
                    <a:pt x="22" y="22"/>
                    <a:pt x="21" y="23"/>
                    <a:pt x="20" y="25"/>
                  </a:cubicBezTo>
                  <a:cubicBezTo>
                    <a:pt x="19" y="26"/>
                    <a:pt x="18" y="27"/>
                    <a:pt x="17" y="29"/>
                  </a:cubicBezTo>
                  <a:cubicBezTo>
                    <a:pt x="16" y="30"/>
                    <a:pt x="15" y="31"/>
                    <a:pt x="14" y="32"/>
                  </a:cubicBezTo>
                  <a:cubicBezTo>
                    <a:pt x="13" y="33"/>
                    <a:pt x="11" y="34"/>
                    <a:pt x="10" y="35"/>
                  </a:cubicBezTo>
                  <a:cubicBezTo>
                    <a:pt x="9" y="36"/>
                    <a:pt x="8" y="37"/>
                    <a:pt x="7" y="37"/>
                  </a:cubicBezTo>
                  <a:cubicBezTo>
                    <a:pt x="7" y="38"/>
                    <a:pt x="6" y="38"/>
                    <a:pt x="6" y="38"/>
                  </a:cubicBezTo>
                  <a:cubicBezTo>
                    <a:pt x="5" y="39"/>
                    <a:pt x="5" y="39"/>
                    <a:pt x="4" y="39"/>
                  </a:cubicBezTo>
                  <a:cubicBezTo>
                    <a:pt x="4" y="40"/>
                    <a:pt x="3" y="40"/>
                    <a:pt x="2" y="40"/>
                  </a:cubicBezTo>
                  <a:cubicBezTo>
                    <a:pt x="1" y="41"/>
                    <a:pt x="0" y="41"/>
                    <a:pt x="0" y="4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1131"/>
            <p:cNvSpPr/>
            <p:nvPr/>
          </p:nvSpPr>
          <p:spPr bwMode="auto">
            <a:xfrm>
              <a:off x="2095501" y="-4148138"/>
              <a:ext cx="17463" cy="220663"/>
            </a:xfrm>
            <a:custGeom>
              <a:avLst/>
              <a:gdLst>
                <a:gd name="T0" fmla="*/ 0 w 4"/>
                <a:gd name="T1" fmla="*/ 52 h 52"/>
                <a:gd name="T2" fmla="*/ 0 w 4"/>
                <a:gd name="T3" fmla="*/ 50 h 52"/>
                <a:gd name="T4" fmla="*/ 0 w 4"/>
                <a:gd name="T5" fmla="*/ 44 h 52"/>
                <a:gd name="T6" fmla="*/ 1 w 4"/>
                <a:gd name="T7" fmla="*/ 26 h 52"/>
                <a:gd name="T8" fmla="*/ 3 w 4"/>
                <a:gd name="T9" fmla="*/ 8 h 52"/>
                <a:gd name="T10" fmla="*/ 3 w 4"/>
                <a:gd name="T11" fmla="*/ 2 h 52"/>
                <a:gd name="T12" fmla="*/ 3 w 4"/>
                <a:gd name="T13" fmla="*/ 0 h 52"/>
                <a:gd name="T14" fmla="*/ 4 w 4"/>
                <a:gd name="T15" fmla="*/ 8 h 52"/>
                <a:gd name="T16" fmla="*/ 4 w 4"/>
                <a:gd name="T17" fmla="*/ 17 h 52"/>
                <a:gd name="T18" fmla="*/ 4 w 4"/>
                <a:gd name="T19" fmla="*/ 21 h 52"/>
                <a:gd name="T20" fmla="*/ 4 w 4"/>
                <a:gd name="T21" fmla="*/ 26 h 52"/>
                <a:gd name="T22" fmla="*/ 4 w 4"/>
                <a:gd name="T23" fmla="*/ 31 h 52"/>
                <a:gd name="T24" fmla="*/ 3 w 4"/>
                <a:gd name="T25" fmla="*/ 36 h 52"/>
                <a:gd name="T26" fmla="*/ 2 w 4"/>
                <a:gd name="T27" fmla="*/ 44 h 52"/>
                <a:gd name="T28" fmla="*/ 0 w 4"/>
                <a:gd name="T2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" h="52">
                  <a:moveTo>
                    <a:pt x="0" y="52"/>
                  </a:moveTo>
                  <a:cubicBezTo>
                    <a:pt x="0" y="52"/>
                    <a:pt x="0" y="51"/>
                    <a:pt x="0" y="50"/>
                  </a:cubicBezTo>
                  <a:cubicBezTo>
                    <a:pt x="0" y="49"/>
                    <a:pt x="0" y="46"/>
                    <a:pt x="0" y="44"/>
                  </a:cubicBezTo>
                  <a:cubicBezTo>
                    <a:pt x="0" y="39"/>
                    <a:pt x="1" y="33"/>
                    <a:pt x="1" y="26"/>
                  </a:cubicBezTo>
                  <a:cubicBezTo>
                    <a:pt x="2" y="20"/>
                    <a:pt x="2" y="13"/>
                    <a:pt x="3" y="8"/>
                  </a:cubicBezTo>
                  <a:cubicBezTo>
                    <a:pt x="3" y="6"/>
                    <a:pt x="3" y="4"/>
                    <a:pt x="3" y="2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4" y="3"/>
                    <a:pt x="4" y="8"/>
                  </a:cubicBezTo>
                  <a:cubicBezTo>
                    <a:pt x="4" y="11"/>
                    <a:pt x="4" y="14"/>
                    <a:pt x="4" y="17"/>
                  </a:cubicBezTo>
                  <a:cubicBezTo>
                    <a:pt x="4" y="18"/>
                    <a:pt x="4" y="20"/>
                    <a:pt x="4" y="21"/>
                  </a:cubicBezTo>
                  <a:cubicBezTo>
                    <a:pt x="4" y="23"/>
                    <a:pt x="4" y="25"/>
                    <a:pt x="4" y="26"/>
                  </a:cubicBezTo>
                  <a:cubicBezTo>
                    <a:pt x="4" y="28"/>
                    <a:pt x="4" y="30"/>
                    <a:pt x="4" y="31"/>
                  </a:cubicBezTo>
                  <a:cubicBezTo>
                    <a:pt x="3" y="33"/>
                    <a:pt x="3" y="34"/>
                    <a:pt x="3" y="36"/>
                  </a:cubicBezTo>
                  <a:cubicBezTo>
                    <a:pt x="3" y="39"/>
                    <a:pt x="2" y="42"/>
                    <a:pt x="2" y="44"/>
                  </a:cubicBezTo>
                  <a:cubicBezTo>
                    <a:pt x="1" y="49"/>
                    <a:pt x="0" y="52"/>
                    <a:pt x="0" y="5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1132"/>
            <p:cNvSpPr/>
            <p:nvPr/>
          </p:nvSpPr>
          <p:spPr bwMode="auto">
            <a:xfrm>
              <a:off x="2201864" y="-4160838"/>
              <a:ext cx="80963" cy="169863"/>
            </a:xfrm>
            <a:custGeom>
              <a:avLst/>
              <a:gdLst>
                <a:gd name="T0" fmla="*/ 0 w 19"/>
                <a:gd name="T1" fmla="*/ 0 h 40"/>
                <a:gd name="T2" fmla="*/ 1 w 19"/>
                <a:gd name="T3" fmla="*/ 0 h 40"/>
                <a:gd name="T4" fmla="*/ 2 w 19"/>
                <a:gd name="T5" fmla="*/ 1 h 40"/>
                <a:gd name="T6" fmla="*/ 3 w 19"/>
                <a:gd name="T7" fmla="*/ 3 h 40"/>
                <a:gd name="T8" fmla="*/ 5 w 19"/>
                <a:gd name="T9" fmla="*/ 5 h 40"/>
                <a:gd name="T10" fmla="*/ 8 w 19"/>
                <a:gd name="T11" fmla="*/ 8 h 40"/>
                <a:gd name="T12" fmla="*/ 10 w 19"/>
                <a:gd name="T13" fmla="*/ 11 h 40"/>
                <a:gd name="T14" fmla="*/ 11 w 19"/>
                <a:gd name="T15" fmla="*/ 15 h 40"/>
                <a:gd name="T16" fmla="*/ 12 w 19"/>
                <a:gd name="T17" fmla="*/ 20 h 40"/>
                <a:gd name="T18" fmla="*/ 13 w 19"/>
                <a:gd name="T19" fmla="*/ 24 h 40"/>
                <a:gd name="T20" fmla="*/ 13 w 19"/>
                <a:gd name="T21" fmla="*/ 28 h 40"/>
                <a:gd name="T22" fmla="*/ 14 w 19"/>
                <a:gd name="T23" fmla="*/ 32 h 40"/>
                <a:gd name="T24" fmla="*/ 15 w 19"/>
                <a:gd name="T25" fmla="*/ 35 h 40"/>
                <a:gd name="T26" fmla="*/ 17 w 19"/>
                <a:gd name="T27" fmla="*/ 39 h 40"/>
                <a:gd name="T28" fmla="*/ 19 w 19"/>
                <a:gd name="T29" fmla="*/ 40 h 40"/>
                <a:gd name="T30" fmla="*/ 19 w 19"/>
                <a:gd name="T31" fmla="*/ 40 h 40"/>
                <a:gd name="T32" fmla="*/ 19 w 19"/>
                <a:gd name="T33" fmla="*/ 40 h 40"/>
                <a:gd name="T34" fmla="*/ 17 w 19"/>
                <a:gd name="T35" fmla="*/ 40 h 40"/>
                <a:gd name="T36" fmla="*/ 13 w 19"/>
                <a:gd name="T37" fmla="*/ 36 h 40"/>
                <a:gd name="T38" fmla="*/ 12 w 19"/>
                <a:gd name="T39" fmla="*/ 32 h 40"/>
                <a:gd name="T40" fmla="*/ 11 w 19"/>
                <a:gd name="T41" fmla="*/ 28 h 40"/>
                <a:gd name="T42" fmla="*/ 11 w 19"/>
                <a:gd name="T43" fmla="*/ 24 h 40"/>
                <a:gd name="T44" fmla="*/ 10 w 19"/>
                <a:gd name="T45" fmla="*/ 20 h 40"/>
                <a:gd name="T46" fmla="*/ 7 w 19"/>
                <a:gd name="T47" fmla="*/ 12 h 40"/>
                <a:gd name="T48" fmla="*/ 6 w 19"/>
                <a:gd name="T49" fmla="*/ 9 h 40"/>
                <a:gd name="T50" fmla="*/ 4 w 19"/>
                <a:gd name="T51" fmla="*/ 6 h 40"/>
                <a:gd name="T52" fmla="*/ 3 w 19"/>
                <a:gd name="T53" fmla="*/ 3 h 40"/>
                <a:gd name="T54" fmla="*/ 1 w 19"/>
                <a:gd name="T55" fmla="*/ 1 h 40"/>
                <a:gd name="T56" fmla="*/ 0 w 19"/>
                <a:gd name="T5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" h="40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1"/>
                    <a:pt x="2" y="1"/>
                  </a:cubicBezTo>
                  <a:cubicBezTo>
                    <a:pt x="2" y="2"/>
                    <a:pt x="3" y="2"/>
                    <a:pt x="3" y="3"/>
                  </a:cubicBezTo>
                  <a:cubicBezTo>
                    <a:pt x="4" y="3"/>
                    <a:pt x="5" y="4"/>
                    <a:pt x="5" y="5"/>
                  </a:cubicBezTo>
                  <a:cubicBezTo>
                    <a:pt x="6" y="6"/>
                    <a:pt x="7" y="7"/>
                    <a:pt x="8" y="8"/>
                  </a:cubicBezTo>
                  <a:cubicBezTo>
                    <a:pt x="8" y="9"/>
                    <a:pt x="9" y="10"/>
                    <a:pt x="10" y="11"/>
                  </a:cubicBezTo>
                  <a:cubicBezTo>
                    <a:pt x="10" y="13"/>
                    <a:pt x="11" y="14"/>
                    <a:pt x="11" y="15"/>
                  </a:cubicBezTo>
                  <a:cubicBezTo>
                    <a:pt x="12" y="17"/>
                    <a:pt x="12" y="18"/>
                    <a:pt x="12" y="20"/>
                  </a:cubicBezTo>
                  <a:cubicBezTo>
                    <a:pt x="13" y="21"/>
                    <a:pt x="13" y="22"/>
                    <a:pt x="13" y="24"/>
                  </a:cubicBezTo>
                  <a:cubicBezTo>
                    <a:pt x="13" y="25"/>
                    <a:pt x="13" y="27"/>
                    <a:pt x="13" y="28"/>
                  </a:cubicBezTo>
                  <a:cubicBezTo>
                    <a:pt x="13" y="29"/>
                    <a:pt x="14" y="31"/>
                    <a:pt x="14" y="32"/>
                  </a:cubicBezTo>
                  <a:cubicBezTo>
                    <a:pt x="14" y="33"/>
                    <a:pt x="14" y="34"/>
                    <a:pt x="15" y="35"/>
                  </a:cubicBezTo>
                  <a:cubicBezTo>
                    <a:pt x="15" y="37"/>
                    <a:pt x="17" y="38"/>
                    <a:pt x="17" y="39"/>
                  </a:cubicBezTo>
                  <a:cubicBezTo>
                    <a:pt x="18" y="40"/>
                    <a:pt x="18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8" y="40"/>
                    <a:pt x="18" y="40"/>
                    <a:pt x="17" y="40"/>
                  </a:cubicBezTo>
                  <a:cubicBezTo>
                    <a:pt x="16" y="39"/>
                    <a:pt x="15" y="38"/>
                    <a:pt x="13" y="36"/>
                  </a:cubicBezTo>
                  <a:cubicBezTo>
                    <a:pt x="13" y="35"/>
                    <a:pt x="12" y="34"/>
                    <a:pt x="12" y="32"/>
                  </a:cubicBezTo>
                  <a:cubicBezTo>
                    <a:pt x="12" y="31"/>
                    <a:pt x="11" y="30"/>
                    <a:pt x="11" y="28"/>
                  </a:cubicBezTo>
                  <a:cubicBezTo>
                    <a:pt x="11" y="27"/>
                    <a:pt x="11" y="26"/>
                    <a:pt x="11" y="24"/>
                  </a:cubicBezTo>
                  <a:cubicBezTo>
                    <a:pt x="10" y="23"/>
                    <a:pt x="10" y="21"/>
                    <a:pt x="10" y="20"/>
                  </a:cubicBezTo>
                  <a:cubicBezTo>
                    <a:pt x="9" y="17"/>
                    <a:pt x="8" y="15"/>
                    <a:pt x="7" y="12"/>
                  </a:cubicBezTo>
                  <a:cubicBezTo>
                    <a:pt x="7" y="11"/>
                    <a:pt x="6" y="10"/>
                    <a:pt x="6" y="9"/>
                  </a:cubicBezTo>
                  <a:cubicBezTo>
                    <a:pt x="5" y="8"/>
                    <a:pt x="5" y="7"/>
                    <a:pt x="4" y="6"/>
                  </a:cubicBezTo>
                  <a:cubicBezTo>
                    <a:pt x="4" y="5"/>
                    <a:pt x="3" y="4"/>
                    <a:pt x="3" y="3"/>
                  </a:cubicBezTo>
                  <a:cubicBezTo>
                    <a:pt x="2" y="3"/>
                    <a:pt x="2" y="2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1133"/>
            <p:cNvSpPr/>
            <p:nvPr/>
          </p:nvSpPr>
          <p:spPr bwMode="auto">
            <a:xfrm>
              <a:off x="2197101" y="-4689475"/>
              <a:ext cx="119063" cy="211138"/>
            </a:xfrm>
            <a:custGeom>
              <a:avLst/>
              <a:gdLst>
                <a:gd name="T0" fmla="*/ 0 w 28"/>
                <a:gd name="T1" fmla="*/ 50 h 50"/>
                <a:gd name="T2" fmla="*/ 4 w 28"/>
                <a:gd name="T3" fmla="*/ 42 h 50"/>
                <a:gd name="T4" fmla="*/ 9 w 28"/>
                <a:gd name="T5" fmla="*/ 34 h 50"/>
                <a:gd name="T6" fmla="*/ 12 w 28"/>
                <a:gd name="T7" fmla="*/ 30 h 50"/>
                <a:gd name="T8" fmla="*/ 15 w 28"/>
                <a:gd name="T9" fmla="*/ 25 h 50"/>
                <a:gd name="T10" fmla="*/ 17 w 28"/>
                <a:gd name="T11" fmla="*/ 21 h 50"/>
                <a:gd name="T12" fmla="*/ 20 w 28"/>
                <a:gd name="T13" fmla="*/ 16 h 50"/>
                <a:gd name="T14" fmla="*/ 22 w 28"/>
                <a:gd name="T15" fmla="*/ 12 h 50"/>
                <a:gd name="T16" fmla="*/ 24 w 28"/>
                <a:gd name="T17" fmla="*/ 8 h 50"/>
                <a:gd name="T18" fmla="*/ 26 w 28"/>
                <a:gd name="T19" fmla="*/ 5 h 50"/>
                <a:gd name="T20" fmla="*/ 27 w 28"/>
                <a:gd name="T21" fmla="*/ 2 h 50"/>
                <a:gd name="T22" fmla="*/ 28 w 28"/>
                <a:gd name="T23" fmla="*/ 0 h 50"/>
                <a:gd name="T24" fmla="*/ 28 w 28"/>
                <a:gd name="T25" fmla="*/ 1 h 50"/>
                <a:gd name="T26" fmla="*/ 28 w 28"/>
                <a:gd name="T27" fmla="*/ 3 h 50"/>
                <a:gd name="T28" fmla="*/ 27 w 28"/>
                <a:gd name="T29" fmla="*/ 5 h 50"/>
                <a:gd name="T30" fmla="*/ 26 w 28"/>
                <a:gd name="T31" fmla="*/ 9 h 50"/>
                <a:gd name="T32" fmla="*/ 22 w 28"/>
                <a:gd name="T33" fmla="*/ 17 h 50"/>
                <a:gd name="T34" fmla="*/ 20 w 28"/>
                <a:gd name="T35" fmla="*/ 22 h 50"/>
                <a:gd name="T36" fmla="*/ 17 w 28"/>
                <a:gd name="T37" fmla="*/ 27 h 50"/>
                <a:gd name="T38" fmla="*/ 14 w 28"/>
                <a:gd name="T39" fmla="*/ 31 h 50"/>
                <a:gd name="T40" fmla="*/ 11 w 28"/>
                <a:gd name="T41" fmla="*/ 35 h 50"/>
                <a:gd name="T42" fmla="*/ 6 w 28"/>
                <a:gd name="T43" fmla="*/ 43 h 50"/>
                <a:gd name="T44" fmla="*/ 0 w 28"/>
                <a:gd name="T4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50">
                  <a:moveTo>
                    <a:pt x="0" y="50"/>
                  </a:moveTo>
                  <a:cubicBezTo>
                    <a:pt x="0" y="50"/>
                    <a:pt x="2" y="47"/>
                    <a:pt x="4" y="42"/>
                  </a:cubicBezTo>
                  <a:cubicBezTo>
                    <a:pt x="6" y="40"/>
                    <a:pt x="7" y="37"/>
                    <a:pt x="9" y="34"/>
                  </a:cubicBezTo>
                  <a:cubicBezTo>
                    <a:pt x="10" y="33"/>
                    <a:pt x="11" y="31"/>
                    <a:pt x="12" y="30"/>
                  </a:cubicBezTo>
                  <a:cubicBezTo>
                    <a:pt x="13" y="28"/>
                    <a:pt x="14" y="27"/>
                    <a:pt x="15" y="25"/>
                  </a:cubicBezTo>
                  <a:cubicBezTo>
                    <a:pt x="16" y="24"/>
                    <a:pt x="17" y="22"/>
                    <a:pt x="17" y="21"/>
                  </a:cubicBezTo>
                  <a:cubicBezTo>
                    <a:pt x="18" y="19"/>
                    <a:pt x="19" y="18"/>
                    <a:pt x="20" y="16"/>
                  </a:cubicBezTo>
                  <a:cubicBezTo>
                    <a:pt x="21" y="15"/>
                    <a:pt x="22" y="14"/>
                    <a:pt x="22" y="12"/>
                  </a:cubicBezTo>
                  <a:cubicBezTo>
                    <a:pt x="23" y="11"/>
                    <a:pt x="24" y="10"/>
                    <a:pt x="24" y="8"/>
                  </a:cubicBezTo>
                  <a:cubicBezTo>
                    <a:pt x="25" y="7"/>
                    <a:pt x="26" y="6"/>
                    <a:pt x="26" y="5"/>
                  </a:cubicBezTo>
                  <a:cubicBezTo>
                    <a:pt x="26" y="4"/>
                    <a:pt x="27" y="3"/>
                    <a:pt x="27" y="2"/>
                  </a:cubicBezTo>
                  <a:cubicBezTo>
                    <a:pt x="28" y="1"/>
                    <a:pt x="28" y="0"/>
                    <a:pt x="28" y="0"/>
                  </a:cubicBezTo>
                  <a:cubicBezTo>
                    <a:pt x="28" y="0"/>
                    <a:pt x="28" y="0"/>
                    <a:pt x="28" y="1"/>
                  </a:cubicBezTo>
                  <a:cubicBezTo>
                    <a:pt x="28" y="1"/>
                    <a:pt x="28" y="2"/>
                    <a:pt x="28" y="3"/>
                  </a:cubicBezTo>
                  <a:cubicBezTo>
                    <a:pt x="27" y="3"/>
                    <a:pt x="27" y="4"/>
                    <a:pt x="27" y="5"/>
                  </a:cubicBezTo>
                  <a:cubicBezTo>
                    <a:pt x="27" y="6"/>
                    <a:pt x="26" y="8"/>
                    <a:pt x="26" y="9"/>
                  </a:cubicBezTo>
                  <a:cubicBezTo>
                    <a:pt x="25" y="12"/>
                    <a:pt x="24" y="14"/>
                    <a:pt x="22" y="17"/>
                  </a:cubicBezTo>
                  <a:cubicBezTo>
                    <a:pt x="21" y="19"/>
                    <a:pt x="20" y="21"/>
                    <a:pt x="20" y="22"/>
                  </a:cubicBezTo>
                  <a:cubicBezTo>
                    <a:pt x="19" y="24"/>
                    <a:pt x="18" y="25"/>
                    <a:pt x="17" y="27"/>
                  </a:cubicBezTo>
                  <a:cubicBezTo>
                    <a:pt x="16" y="28"/>
                    <a:pt x="15" y="30"/>
                    <a:pt x="14" y="31"/>
                  </a:cubicBezTo>
                  <a:cubicBezTo>
                    <a:pt x="13" y="33"/>
                    <a:pt x="12" y="34"/>
                    <a:pt x="11" y="35"/>
                  </a:cubicBezTo>
                  <a:cubicBezTo>
                    <a:pt x="9" y="38"/>
                    <a:pt x="7" y="41"/>
                    <a:pt x="6" y="43"/>
                  </a:cubicBezTo>
                  <a:cubicBezTo>
                    <a:pt x="2" y="47"/>
                    <a:pt x="0" y="50"/>
                    <a:pt x="0" y="5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1134"/>
            <p:cNvSpPr/>
            <p:nvPr/>
          </p:nvSpPr>
          <p:spPr bwMode="auto">
            <a:xfrm>
              <a:off x="2001839" y="-4737100"/>
              <a:ext cx="88900" cy="220663"/>
            </a:xfrm>
            <a:custGeom>
              <a:avLst/>
              <a:gdLst>
                <a:gd name="T0" fmla="*/ 21 w 21"/>
                <a:gd name="T1" fmla="*/ 52 h 52"/>
                <a:gd name="T2" fmla="*/ 21 w 21"/>
                <a:gd name="T3" fmla="*/ 50 h 52"/>
                <a:gd name="T4" fmla="*/ 19 w 21"/>
                <a:gd name="T5" fmla="*/ 44 h 52"/>
                <a:gd name="T6" fmla="*/ 18 w 21"/>
                <a:gd name="T7" fmla="*/ 40 h 52"/>
                <a:gd name="T8" fmla="*/ 16 w 21"/>
                <a:gd name="T9" fmla="*/ 35 h 52"/>
                <a:gd name="T10" fmla="*/ 14 w 21"/>
                <a:gd name="T11" fmla="*/ 31 h 52"/>
                <a:gd name="T12" fmla="*/ 13 w 21"/>
                <a:gd name="T13" fmla="*/ 26 h 52"/>
                <a:gd name="T14" fmla="*/ 11 w 21"/>
                <a:gd name="T15" fmla="*/ 21 h 52"/>
                <a:gd name="T16" fmla="*/ 9 w 21"/>
                <a:gd name="T17" fmla="*/ 16 h 52"/>
                <a:gd name="T18" fmla="*/ 6 w 21"/>
                <a:gd name="T19" fmla="*/ 12 h 52"/>
                <a:gd name="T20" fmla="*/ 5 w 21"/>
                <a:gd name="T21" fmla="*/ 8 h 52"/>
                <a:gd name="T22" fmla="*/ 2 w 21"/>
                <a:gd name="T23" fmla="*/ 3 h 52"/>
                <a:gd name="T24" fmla="*/ 0 w 21"/>
                <a:gd name="T25" fmla="*/ 0 h 52"/>
                <a:gd name="T26" fmla="*/ 2 w 21"/>
                <a:gd name="T27" fmla="*/ 2 h 52"/>
                <a:gd name="T28" fmla="*/ 4 w 21"/>
                <a:gd name="T29" fmla="*/ 5 h 52"/>
                <a:gd name="T30" fmla="*/ 6 w 21"/>
                <a:gd name="T31" fmla="*/ 7 h 52"/>
                <a:gd name="T32" fmla="*/ 8 w 21"/>
                <a:gd name="T33" fmla="*/ 11 h 52"/>
                <a:gd name="T34" fmla="*/ 11 w 21"/>
                <a:gd name="T35" fmla="*/ 15 h 52"/>
                <a:gd name="T36" fmla="*/ 13 w 21"/>
                <a:gd name="T37" fmla="*/ 20 h 52"/>
                <a:gd name="T38" fmla="*/ 15 w 21"/>
                <a:gd name="T39" fmla="*/ 25 h 52"/>
                <a:gd name="T40" fmla="*/ 17 w 21"/>
                <a:gd name="T41" fmla="*/ 30 h 52"/>
                <a:gd name="T42" fmla="*/ 18 w 21"/>
                <a:gd name="T43" fmla="*/ 35 h 52"/>
                <a:gd name="T44" fmla="*/ 20 w 21"/>
                <a:gd name="T45" fmla="*/ 39 h 52"/>
                <a:gd name="T46" fmla="*/ 20 w 21"/>
                <a:gd name="T47" fmla="*/ 44 h 52"/>
                <a:gd name="T48" fmla="*/ 21 w 21"/>
                <a:gd name="T49" fmla="*/ 47 h 52"/>
                <a:gd name="T50" fmla="*/ 21 w 21"/>
                <a:gd name="T51" fmla="*/ 50 h 52"/>
                <a:gd name="T52" fmla="*/ 21 w 21"/>
                <a:gd name="T5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52">
                  <a:moveTo>
                    <a:pt x="21" y="52"/>
                  </a:moveTo>
                  <a:cubicBezTo>
                    <a:pt x="21" y="52"/>
                    <a:pt x="21" y="51"/>
                    <a:pt x="21" y="50"/>
                  </a:cubicBezTo>
                  <a:cubicBezTo>
                    <a:pt x="20" y="49"/>
                    <a:pt x="20" y="46"/>
                    <a:pt x="19" y="44"/>
                  </a:cubicBezTo>
                  <a:cubicBezTo>
                    <a:pt x="19" y="43"/>
                    <a:pt x="18" y="41"/>
                    <a:pt x="18" y="40"/>
                  </a:cubicBezTo>
                  <a:cubicBezTo>
                    <a:pt x="17" y="38"/>
                    <a:pt x="17" y="37"/>
                    <a:pt x="16" y="35"/>
                  </a:cubicBezTo>
                  <a:cubicBezTo>
                    <a:pt x="16" y="34"/>
                    <a:pt x="15" y="32"/>
                    <a:pt x="14" y="31"/>
                  </a:cubicBezTo>
                  <a:cubicBezTo>
                    <a:pt x="14" y="29"/>
                    <a:pt x="13" y="27"/>
                    <a:pt x="13" y="26"/>
                  </a:cubicBezTo>
                  <a:cubicBezTo>
                    <a:pt x="12" y="24"/>
                    <a:pt x="11" y="22"/>
                    <a:pt x="11" y="21"/>
                  </a:cubicBezTo>
                  <a:cubicBezTo>
                    <a:pt x="10" y="19"/>
                    <a:pt x="9" y="18"/>
                    <a:pt x="9" y="16"/>
                  </a:cubicBezTo>
                  <a:cubicBezTo>
                    <a:pt x="8" y="15"/>
                    <a:pt x="7" y="13"/>
                    <a:pt x="6" y="12"/>
                  </a:cubicBezTo>
                  <a:cubicBezTo>
                    <a:pt x="6" y="11"/>
                    <a:pt x="5" y="9"/>
                    <a:pt x="5" y="8"/>
                  </a:cubicBezTo>
                  <a:cubicBezTo>
                    <a:pt x="3" y="6"/>
                    <a:pt x="2" y="4"/>
                    <a:pt x="2" y="3"/>
                  </a:cubicBez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1" y="1"/>
                    <a:pt x="2" y="2"/>
                  </a:cubicBezTo>
                  <a:cubicBezTo>
                    <a:pt x="3" y="3"/>
                    <a:pt x="3" y="4"/>
                    <a:pt x="4" y="5"/>
                  </a:cubicBezTo>
                  <a:cubicBezTo>
                    <a:pt x="4" y="5"/>
                    <a:pt x="5" y="6"/>
                    <a:pt x="6" y="7"/>
                  </a:cubicBezTo>
                  <a:cubicBezTo>
                    <a:pt x="7" y="9"/>
                    <a:pt x="7" y="10"/>
                    <a:pt x="8" y="11"/>
                  </a:cubicBezTo>
                  <a:cubicBezTo>
                    <a:pt x="9" y="12"/>
                    <a:pt x="10" y="14"/>
                    <a:pt x="11" y="15"/>
                  </a:cubicBezTo>
                  <a:cubicBezTo>
                    <a:pt x="11" y="17"/>
                    <a:pt x="12" y="18"/>
                    <a:pt x="13" y="20"/>
                  </a:cubicBezTo>
                  <a:cubicBezTo>
                    <a:pt x="14" y="21"/>
                    <a:pt x="14" y="23"/>
                    <a:pt x="15" y="25"/>
                  </a:cubicBezTo>
                  <a:cubicBezTo>
                    <a:pt x="16" y="26"/>
                    <a:pt x="16" y="28"/>
                    <a:pt x="17" y="30"/>
                  </a:cubicBezTo>
                  <a:cubicBezTo>
                    <a:pt x="17" y="31"/>
                    <a:pt x="18" y="33"/>
                    <a:pt x="18" y="35"/>
                  </a:cubicBezTo>
                  <a:cubicBezTo>
                    <a:pt x="19" y="36"/>
                    <a:pt x="19" y="38"/>
                    <a:pt x="20" y="39"/>
                  </a:cubicBezTo>
                  <a:cubicBezTo>
                    <a:pt x="20" y="41"/>
                    <a:pt x="20" y="42"/>
                    <a:pt x="20" y="44"/>
                  </a:cubicBezTo>
                  <a:cubicBezTo>
                    <a:pt x="21" y="45"/>
                    <a:pt x="21" y="46"/>
                    <a:pt x="21" y="47"/>
                  </a:cubicBezTo>
                  <a:cubicBezTo>
                    <a:pt x="21" y="48"/>
                    <a:pt x="21" y="49"/>
                    <a:pt x="21" y="50"/>
                  </a:cubicBezTo>
                  <a:cubicBezTo>
                    <a:pt x="21" y="51"/>
                    <a:pt x="21" y="52"/>
                    <a:pt x="21" y="5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1135"/>
            <p:cNvSpPr/>
            <p:nvPr/>
          </p:nvSpPr>
          <p:spPr bwMode="auto">
            <a:xfrm>
              <a:off x="1841501" y="-4689475"/>
              <a:ext cx="190500" cy="215900"/>
            </a:xfrm>
            <a:custGeom>
              <a:avLst/>
              <a:gdLst>
                <a:gd name="T0" fmla="*/ 1 w 45"/>
                <a:gd name="T1" fmla="*/ 0 h 51"/>
                <a:gd name="T2" fmla="*/ 1 w 45"/>
                <a:gd name="T3" fmla="*/ 0 h 51"/>
                <a:gd name="T4" fmla="*/ 1 w 45"/>
                <a:gd name="T5" fmla="*/ 3 h 51"/>
                <a:gd name="T6" fmla="*/ 5 w 45"/>
                <a:gd name="T7" fmla="*/ 9 h 51"/>
                <a:gd name="T8" fmla="*/ 8 w 45"/>
                <a:gd name="T9" fmla="*/ 13 h 51"/>
                <a:gd name="T10" fmla="*/ 13 w 45"/>
                <a:gd name="T11" fmla="*/ 17 h 51"/>
                <a:gd name="T12" fmla="*/ 17 w 45"/>
                <a:gd name="T13" fmla="*/ 22 h 51"/>
                <a:gd name="T14" fmla="*/ 21 w 45"/>
                <a:gd name="T15" fmla="*/ 28 h 51"/>
                <a:gd name="T16" fmla="*/ 23 w 45"/>
                <a:gd name="T17" fmla="*/ 33 h 51"/>
                <a:gd name="T18" fmla="*/ 27 w 45"/>
                <a:gd name="T19" fmla="*/ 38 h 51"/>
                <a:gd name="T20" fmla="*/ 32 w 45"/>
                <a:gd name="T21" fmla="*/ 41 h 51"/>
                <a:gd name="T22" fmla="*/ 36 w 45"/>
                <a:gd name="T23" fmla="*/ 44 h 51"/>
                <a:gd name="T24" fmla="*/ 45 w 45"/>
                <a:gd name="T25" fmla="*/ 51 h 51"/>
                <a:gd name="T26" fmla="*/ 35 w 45"/>
                <a:gd name="T27" fmla="*/ 46 h 51"/>
                <a:gd name="T28" fmla="*/ 31 w 45"/>
                <a:gd name="T29" fmla="*/ 43 h 51"/>
                <a:gd name="T30" fmla="*/ 26 w 45"/>
                <a:gd name="T31" fmla="*/ 39 h 51"/>
                <a:gd name="T32" fmla="*/ 21 w 45"/>
                <a:gd name="T33" fmla="*/ 35 h 51"/>
                <a:gd name="T34" fmla="*/ 18 w 45"/>
                <a:gd name="T35" fmla="*/ 29 h 51"/>
                <a:gd name="T36" fmla="*/ 15 w 45"/>
                <a:gd name="T37" fmla="*/ 23 h 51"/>
                <a:gd name="T38" fmla="*/ 11 w 45"/>
                <a:gd name="T39" fmla="*/ 19 h 51"/>
                <a:gd name="T40" fmla="*/ 7 w 45"/>
                <a:gd name="T41" fmla="*/ 14 h 51"/>
                <a:gd name="T42" fmla="*/ 4 w 45"/>
                <a:gd name="T43" fmla="*/ 10 h 51"/>
                <a:gd name="T44" fmla="*/ 1 w 45"/>
                <a:gd name="T45" fmla="*/ 3 h 51"/>
                <a:gd name="T46" fmla="*/ 1 w 45"/>
                <a:gd name="T47" fmla="*/ 0 h 51"/>
                <a:gd name="T48" fmla="*/ 1 w 45"/>
                <a:gd name="T4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5" h="5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2"/>
                    <a:pt x="1" y="3"/>
                  </a:cubicBezTo>
                  <a:cubicBezTo>
                    <a:pt x="2" y="4"/>
                    <a:pt x="3" y="7"/>
                    <a:pt x="5" y="9"/>
                  </a:cubicBezTo>
                  <a:cubicBezTo>
                    <a:pt x="6" y="11"/>
                    <a:pt x="7" y="12"/>
                    <a:pt x="8" y="13"/>
                  </a:cubicBezTo>
                  <a:cubicBezTo>
                    <a:pt x="10" y="14"/>
                    <a:pt x="11" y="15"/>
                    <a:pt x="13" y="17"/>
                  </a:cubicBezTo>
                  <a:cubicBezTo>
                    <a:pt x="14" y="18"/>
                    <a:pt x="16" y="20"/>
                    <a:pt x="17" y="22"/>
                  </a:cubicBezTo>
                  <a:cubicBezTo>
                    <a:pt x="19" y="23"/>
                    <a:pt x="20" y="26"/>
                    <a:pt x="21" y="28"/>
                  </a:cubicBezTo>
                  <a:cubicBezTo>
                    <a:pt x="21" y="30"/>
                    <a:pt x="22" y="32"/>
                    <a:pt x="23" y="33"/>
                  </a:cubicBezTo>
                  <a:cubicBezTo>
                    <a:pt x="24" y="35"/>
                    <a:pt x="26" y="36"/>
                    <a:pt x="27" y="38"/>
                  </a:cubicBezTo>
                  <a:cubicBezTo>
                    <a:pt x="29" y="39"/>
                    <a:pt x="31" y="40"/>
                    <a:pt x="32" y="41"/>
                  </a:cubicBezTo>
                  <a:cubicBezTo>
                    <a:pt x="34" y="42"/>
                    <a:pt x="35" y="43"/>
                    <a:pt x="36" y="44"/>
                  </a:cubicBezTo>
                  <a:cubicBezTo>
                    <a:pt x="41" y="49"/>
                    <a:pt x="45" y="51"/>
                    <a:pt x="45" y="51"/>
                  </a:cubicBezTo>
                  <a:cubicBezTo>
                    <a:pt x="45" y="51"/>
                    <a:pt x="41" y="49"/>
                    <a:pt x="35" y="46"/>
                  </a:cubicBezTo>
                  <a:cubicBezTo>
                    <a:pt x="34" y="45"/>
                    <a:pt x="32" y="44"/>
                    <a:pt x="31" y="43"/>
                  </a:cubicBezTo>
                  <a:cubicBezTo>
                    <a:pt x="29" y="42"/>
                    <a:pt x="28" y="41"/>
                    <a:pt x="26" y="39"/>
                  </a:cubicBezTo>
                  <a:cubicBezTo>
                    <a:pt x="24" y="38"/>
                    <a:pt x="23" y="37"/>
                    <a:pt x="21" y="35"/>
                  </a:cubicBezTo>
                  <a:cubicBezTo>
                    <a:pt x="20" y="33"/>
                    <a:pt x="19" y="31"/>
                    <a:pt x="18" y="29"/>
                  </a:cubicBezTo>
                  <a:cubicBezTo>
                    <a:pt x="17" y="27"/>
                    <a:pt x="16" y="25"/>
                    <a:pt x="15" y="23"/>
                  </a:cubicBezTo>
                  <a:cubicBezTo>
                    <a:pt x="14" y="21"/>
                    <a:pt x="13" y="20"/>
                    <a:pt x="11" y="19"/>
                  </a:cubicBezTo>
                  <a:cubicBezTo>
                    <a:pt x="10" y="17"/>
                    <a:pt x="8" y="16"/>
                    <a:pt x="7" y="14"/>
                  </a:cubicBezTo>
                  <a:cubicBezTo>
                    <a:pt x="6" y="13"/>
                    <a:pt x="5" y="12"/>
                    <a:pt x="4" y="10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0" y="2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1136"/>
            <p:cNvSpPr/>
            <p:nvPr/>
          </p:nvSpPr>
          <p:spPr bwMode="auto">
            <a:xfrm>
              <a:off x="1704976" y="-4338638"/>
              <a:ext cx="242888" cy="30163"/>
            </a:xfrm>
            <a:custGeom>
              <a:avLst/>
              <a:gdLst>
                <a:gd name="T0" fmla="*/ 0 w 57"/>
                <a:gd name="T1" fmla="*/ 3 h 7"/>
                <a:gd name="T2" fmla="*/ 0 w 57"/>
                <a:gd name="T3" fmla="*/ 2 h 7"/>
                <a:gd name="T4" fmla="*/ 2 w 57"/>
                <a:gd name="T5" fmla="*/ 1 h 7"/>
                <a:gd name="T6" fmla="*/ 9 w 57"/>
                <a:gd name="T7" fmla="*/ 1 h 7"/>
                <a:gd name="T8" fmla="*/ 13 w 57"/>
                <a:gd name="T9" fmla="*/ 2 h 7"/>
                <a:gd name="T10" fmla="*/ 18 w 57"/>
                <a:gd name="T11" fmla="*/ 3 h 7"/>
                <a:gd name="T12" fmla="*/ 20 w 57"/>
                <a:gd name="T13" fmla="*/ 4 h 7"/>
                <a:gd name="T14" fmla="*/ 23 w 57"/>
                <a:gd name="T15" fmla="*/ 4 h 7"/>
                <a:gd name="T16" fmla="*/ 28 w 57"/>
                <a:gd name="T17" fmla="*/ 5 h 7"/>
                <a:gd name="T18" fmla="*/ 33 w 57"/>
                <a:gd name="T19" fmla="*/ 4 h 7"/>
                <a:gd name="T20" fmla="*/ 39 w 57"/>
                <a:gd name="T21" fmla="*/ 4 h 7"/>
                <a:gd name="T22" fmla="*/ 44 w 57"/>
                <a:gd name="T23" fmla="*/ 4 h 7"/>
                <a:gd name="T24" fmla="*/ 48 w 57"/>
                <a:gd name="T25" fmla="*/ 4 h 7"/>
                <a:gd name="T26" fmla="*/ 52 w 57"/>
                <a:gd name="T27" fmla="*/ 4 h 7"/>
                <a:gd name="T28" fmla="*/ 55 w 57"/>
                <a:gd name="T29" fmla="*/ 5 h 7"/>
                <a:gd name="T30" fmla="*/ 57 w 57"/>
                <a:gd name="T31" fmla="*/ 6 h 7"/>
                <a:gd name="T32" fmla="*/ 55 w 57"/>
                <a:gd name="T33" fmla="*/ 5 h 7"/>
                <a:gd name="T34" fmla="*/ 52 w 57"/>
                <a:gd name="T35" fmla="*/ 5 h 7"/>
                <a:gd name="T36" fmla="*/ 48 w 57"/>
                <a:gd name="T37" fmla="*/ 5 h 7"/>
                <a:gd name="T38" fmla="*/ 46 w 57"/>
                <a:gd name="T39" fmla="*/ 6 h 7"/>
                <a:gd name="T40" fmla="*/ 44 w 57"/>
                <a:gd name="T41" fmla="*/ 6 h 7"/>
                <a:gd name="T42" fmla="*/ 39 w 57"/>
                <a:gd name="T43" fmla="*/ 6 h 7"/>
                <a:gd name="T44" fmla="*/ 33 w 57"/>
                <a:gd name="T45" fmla="*/ 7 h 7"/>
                <a:gd name="T46" fmla="*/ 28 w 57"/>
                <a:gd name="T47" fmla="*/ 7 h 7"/>
                <a:gd name="T48" fmla="*/ 22 w 57"/>
                <a:gd name="T49" fmla="*/ 7 h 7"/>
                <a:gd name="T50" fmla="*/ 19 w 57"/>
                <a:gd name="T51" fmla="*/ 6 h 7"/>
                <a:gd name="T52" fmla="*/ 17 w 57"/>
                <a:gd name="T53" fmla="*/ 6 h 7"/>
                <a:gd name="T54" fmla="*/ 12 w 57"/>
                <a:gd name="T55" fmla="*/ 4 h 7"/>
                <a:gd name="T56" fmla="*/ 8 w 57"/>
                <a:gd name="T57" fmla="*/ 2 h 7"/>
                <a:gd name="T58" fmla="*/ 2 w 57"/>
                <a:gd name="T59" fmla="*/ 2 h 7"/>
                <a:gd name="T60" fmla="*/ 0 w 57"/>
                <a:gd name="T61" fmla="*/ 2 h 7"/>
                <a:gd name="T62" fmla="*/ 0 w 57"/>
                <a:gd name="T6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7">
                  <a:moveTo>
                    <a:pt x="0" y="3"/>
                  </a:moveTo>
                  <a:cubicBezTo>
                    <a:pt x="0" y="3"/>
                    <a:pt x="0" y="3"/>
                    <a:pt x="0" y="2"/>
                  </a:cubicBezTo>
                  <a:cubicBezTo>
                    <a:pt x="0" y="2"/>
                    <a:pt x="1" y="2"/>
                    <a:pt x="2" y="1"/>
                  </a:cubicBezTo>
                  <a:cubicBezTo>
                    <a:pt x="3" y="1"/>
                    <a:pt x="6" y="0"/>
                    <a:pt x="9" y="1"/>
                  </a:cubicBezTo>
                  <a:cubicBezTo>
                    <a:pt x="10" y="1"/>
                    <a:pt x="11" y="1"/>
                    <a:pt x="13" y="2"/>
                  </a:cubicBezTo>
                  <a:cubicBezTo>
                    <a:pt x="14" y="2"/>
                    <a:pt x="16" y="3"/>
                    <a:pt x="18" y="3"/>
                  </a:cubicBezTo>
                  <a:cubicBezTo>
                    <a:pt x="18" y="4"/>
                    <a:pt x="19" y="4"/>
                    <a:pt x="20" y="4"/>
                  </a:cubicBezTo>
                  <a:cubicBezTo>
                    <a:pt x="21" y="4"/>
                    <a:pt x="22" y="4"/>
                    <a:pt x="23" y="4"/>
                  </a:cubicBezTo>
                  <a:cubicBezTo>
                    <a:pt x="24" y="4"/>
                    <a:pt x="26" y="5"/>
                    <a:pt x="28" y="5"/>
                  </a:cubicBezTo>
                  <a:cubicBezTo>
                    <a:pt x="30" y="5"/>
                    <a:pt x="32" y="4"/>
                    <a:pt x="33" y="4"/>
                  </a:cubicBezTo>
                  <a:cubicBezTo>
                    <a:pt x="35" y="4"/>
                    <a:pt x="37" y="4"/>
                    <a:pt x="39" y="4"/>
                  </a:cubicBezTo>
                  <a:cubicBezTo>
                    <a:pt x="40" y="4"/>
                    <a:pt x="42" y="4"/>
                    <a:pt x="44" y="4"/>
                  </a:cubicBezTo>
                  <a:cubicBezTo>
                    <a:pt x="45" y="4"/>
                    <a:pt x="47" y="4"/>
                    <a:pt x="48" y="4"/>
                  </a:cubicBezTo>
                  <a:cubicBezTo>
                    <a:pt x="49" y="4"/>
                    <a:pt x="51" y="4"/>
                    <a:pt x="52" y="4"/>
                  </a:cubicBezTo>
                  <a:cubicBezTo>
                    <a:pt x="53" y="4"/>
                    <a:pt x="54" y="5"/>
                    <a:pt x="55" y="5"/>
                  </a:cubicBezTo>
                  <a:cubicBezTo>
                    <a:pt x="56" y="5"/>
                    <a:pt x="57" y="6"/>
                    <a:pt x="57" y="6"/>
                  </a:cubicBezTo>
                  <a:cubicBezTo>
                    <a:pt x="57" y="6"/>
                    <a:pt x="56" y="6"/>
                    <a:pt x="55" y="5"/>
                  </a:cubicBezTo>
                  <a:cubicBezTo>
                    <a:pt x="54" y="5"/>
                    <a:pt x="53" y="5"/>
                    <a:pt x="52" y="5"/>
                  </a:cubicBezTo>
                  <a:cubicBezTo>
                    <a:pt x="51" y="5"/>
                    <a:pt x="49" y="5"/>
                    <a:pt x="48" y="5"/>
                  </a:cubicBezTo>
                  <a:cubicBezTo>
                    <a:pt x="47" y="5"/>
                    <a:pt x="47" y="5"/>
                    <a:pt x="46" y="6"/>
                  </a:cubicBezTo>
                  <a:cubicBezTo>
                    <a:pt x="45" y="6"/>
                    <a:pt x="44" y="6"/>
                    <a:pt x="44" y="6"/>
                  </a:cubicBezTo>
                  <a:cubicBezTo>
                    <a:pt x="42" y="6"/>
                    <a:pt x="40" y="6"/>
                    <a:pt x="39" y="6"/>
                  </a:cubicBezTo>
                  <a:cubicBezTo>
                    <a:pt x="37" y="6"/>
                    <a:pt x="35" y="7"/>
                    <a:pt x="33" y="7"/>
                  </a:cubicBezTo>
                  <a:cubicBezTo>
                    <a:pt x="32" y="7"/>
                    <a:pt x="30" y="7"/>
                    <a:pt x="28" y="7"/>
                  </a:cubicBezTo>
                  <a:cubicBezTo>
                    <a:pt x="26" y="7"/>
                    <a:pt x="24" y="7"/>
                    <a:pt x="22" y="7"/>
                  </a:cubicBezTo>
                  <a:cubicBezTo>
                    <a:pt x="21" y="7"/>
                    <a:pt x="20" y="6"/>
                    <a:pt x="19" y="6"/>
                  </a:cubicBezTo>
                  <a:cubicBezTo>
                    <a:pt x="19" y="6"/>
                    <a:pt x="18" y="6"/>
                    <a:pt x="17" y="6"/>
                  </a:cubicBezTo>
                  <a:cubicBezTo>
                    <a:pt x="15" y="5"/>
                    <a:pt x="14" y="4"/>
                    <a:pt x="12" y="4"/>
                  </a:cubicBezTo>
                  <a:cubicBezTo>
                    <a:pt x="11" y="3"/>
                    <a:pt x="9" y="2"/>
                    <a:pt x="8" y="2"/>
                  </a:cubicBezTo>
                  <a:cubicBezTo>
                    <a:pt x="6" y="1"/>
                    <a:pt x="3" y="1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1137"/>
            <p:cNvSpPr/>
            <p:nvPr/>
          </p:nvSpPr>
          <p:spPr bwMode="auto">
            <a:xfrm>
              <a:off x="2273301" y="-4219575"/>
              <a:ext cx="228600" cy="119063"/>
            </a:xfrm>
            <a:custGeom>
              <a:avLst/>
              <a:gdLst>
                <a:gd name="T0" fmla="*/ 0 w 54"/>
                <a:gd name="T1" fmla="*/ 0 h 28"/>
                <a:gd name="T2" fmla="*/ 1 w 54"/>
                <a:gd name="T3" fmla="*/ 0 h 28"/>
                <a:gd name="T4" fmla="*/ 3 w 54"/>
                <a:gd name="T5" fmla="*/ 0 h 28"/>
                <a:gd name="T6" fmla="*/ 10 w 54"/>
                <a:gd name="T7" fmla="*/ 2 h 28"/>
                <a:gd name="T8" fmla="*/ 14 w 54"/>
                <a:gd name="T9" fmla="*/ 5 h 28"/>
                <a:gd name="T10" fmla="*/ 18 w 54"/>
                <a:gd name="T11" fmla="*/ 9 h 28"/>
                <a:gd name="T12" fmla="*/ 21 w 54"/>
                <a:gd name="T13" fmla="*/ 13 h 28"/>
                <a:gd name="T14" fmla="*/ 22 w 54"/>
                <a:gd name="T15" fmla="*/ 14 h 28"/>
                <a:gd name="T16" fmla="*/ 23 w 54"/>
                <a:gd name="T17" fmla="*/ 14 h 28"/>
                <a:gd name="T18" fmla="*/ 26 w 54"/>
                <a:gd name="T19" fmla="*/ 15 h 28"/>
                <a:gd name="T20" fmla="*/ 31 w 54"/>
                <a:gd name="T21" fmla="*/ 17 h 28"/>
                <a:gd name="T22" fmla="*/ 37 w 54"/>
                <a:gd name="T23" fmla="*/ 19 h 28"/>
                <a:gd name="T24" fmla="*/ 46 w 54"/>
                <a:gd name="T25" fmla="*/ 23 h 28"/>
                <a:gd name="T26" fmla="*/ 52 w 54"/>
                <a:gd name="T27" fmla="*/ 27 h 28"/>
                <a:gd name="T28" fmla="*/ 54 w 54"/>
                <a:gd name="T29" fmla="*/ 28 h 28"/>
                <a:gd name="T30" fmla="*/ 54 w 54"/>
                <a:gd name="T31" fmla="*/ 28 h 28"/>
                <a:gd name="T32" fmla="*/ 52 w 54"/>
                <a:gd name="T33" fmla="*/ 27 h 28"/>
                <a:gd name="T34" fmla="*/ 45 w 54"/>
                <a:gd name="T35" fmla="*/ 24 h 28"/>
                <a:gd name="T36" fmla="*/ 36 w 54"/>
                <a:gd name="T37" fmla="*/ 21 h 28"/>
                <a:gd name="T38" fmla="*/ 31 w 54"/>
                <a:gd name="T39" fmla="*/ 19 h 28"/>
                <a:gd name="T40" fmla="*/ 25 w 54"/>
                <a:gd name="T41" fmla="*/ 18 h 28"/>
                <a:gd name="T42" fmla="*/ 22 w 54"/>
                <a:gd name="T43" fmla="*/ 16 h 28"/>
                <a:gd name="T44" fmla="*/ 21 w 54"/>
                <a:gd name="T45" fmla="*/ 16 h 28"/>
                <a:gd name="T46" fmla="*/ 20 w 54"/>
                <a:gd name="T47" fmla="*/ 15 h 28"/>
                <a:gd name="T48" fmla="*/ 16 w 54"/>
                <a:gd name="T49" fmla="*/ 10 h 28"/>
                <a:gd name="T50" fmla="*/ 12 w 54"/>
                <a:gd name="T51" fmla="*/ 6 h 28"/>
                <a:gd name="T52" fmla="*/ 9 w 54"/>
                <a:gd name="T53" fmla="*/ 4 h 28"/>
                <a:gd name="T54" fmla="*/ 3 w 54"/>
                <a:gd name="T55" fmla="*/ 1 h 28"/>
                <a:gd name="T56" fmla="*/ 1 w 54"/>
                <a:gd name="T57" fmla="*/ 0 h 28"/>
                <a:gd name="T58" fmla="*/ 0 w 54"/>
                <a:gd name="T5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4" h="28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4" y="0"/>
                    <a:pt x="7" y="1"/>
                    <a:pt x="10" y="2"/>
                  </a:cubicBezTo>
                  <a:cubicBezTo>
                    <a:pt x="11" y="3"/>
                    <a:pt x="12" y="4"/>
                    <a:pt x="14" y="5"/>
                  </a:cubicBezTo>
                  <a:cubicBezTo>
                    <a:pt x="15" y="6"/>
                    <a:pt x="16" y="7"/>
                    <a:pt x="18" y="9"/>
                  </a:cubicBezTo>
                  <a:cubicBezTo>
                    <a:pt x="19" y="10"/>
                    <a:pt x="20" y="11"/>
                    <a:pt x="21" y="13"/>
                  </a:cubicBezTo>
                  <a:cubicBezTo>
                    <a:pt x="22" y="13"/>
                    <a:pt x="22" y="13"/>
                    <a:pt x="22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4" y="15"/>
                    <a:pt x="25" y="15"/>
                    <a:pt x="26" y="15"/>
                  </a:cubicBezTo>
                  <a:cubicBezTo>
                    <a:pt x="28" y="16"/>
                    <a:pt x="29" y="17"/>
                    <a:pt x="31" y="17"/>
                  </a:cubicBezTo>
                  <a:cubicBezTo>
                    <a:pt x="33" y="17"/>
                    <a:pt x="35" y="18"/>
                    <a:pt x="37" y="19"/>
                  </a:cubicBezTo>
                  <a:cubicBezTo>
                    <a:pt x="40" y="20"/>
                    <a:pt x="43" y="21"/>
                    <a:pt x="46" y="23"/>
                  </a:cubicBezTo>
                  <a:cubicBezTo>
                    <a:pt x="49" y="24"/>
                    <a:pt x="51" y="26"/>
                    <a:pt x="52" y="27"/>
                  </a:cubicBezTo>
                  <a:cubicBezTo>
                    <a:pt x="53" y="27"/>
                    <a:pt x="53" y="28"/>
                    <a:pt x="54" y="28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4" y="28"/>
                    <a:pt x="53" y="28"/>
                    <a:pt x="52" y="27"/>
                  </a:cubicBezTo>
                  <a:cubicBezTo>
                    <a:pt x="50" y="26"/>
                    <a:pt x="48" y="25"/>
                    <a:pt x="45" y="24"/>
                  </a:cubicBezTo>
                  <a:cubicBezTo>
                    <a:pt x="43" y="23"/>
                    <a:pt x="39" y="22"/>
                    <a:pt x="36" y="21"/>
                  </a:cubicBezTo>
                  <a:cubicBezTo>
                    <a:pt x="34" y="20"/>
                    <a:pt x="32" y="20"/>
                    <a:pt x="31" y="19"/>
                  </a:cubicBezTo>
                  <a:cubicBezTo>
                    <a:pt x="29" y="19"/>
                    <a:pt x="27" y="19"/>
                    <a:pt x="25" y="18"/>
                  </a:cubicBezTo>
                  <a:cubicBezTo>
                    <a:pt x="24" y="17"/>
                    <a:pt x="23" y="17"/>
                    <a:pt x="22" y="16"/>
                  </a:cubicBezTo>
                  <a:cubicBezTo>
                    <a:pt x="22" y="16"/>
                    <a:pt x="21" y="16"/>
                    <a:pt x="21" y="16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8" y="13"/>
                    <a:pt x="17" y="11"/>
                    <a:pt x="16" y="10"/>
                  </a:cubicBezTo>
                  <a:cubicBezTo>
                    <a:pt x="15" y="9"/>
                    <a:pt x="14" y="7"/>
                    <a:pt x="12" y="6"/>
                  </a:cubicBezTo>
                  <a:cubicBezTo>
                    <a:pt x="11" y="5"/>
                    <a:pt x="10" y="4"/>
                    <a:pt x="9" y="4"/>
                  </a:cubicBezTo>
                  <a:cubicBezTo>
                    <a:pt x="6" y="2"/>
                    <a:pt x="4" y="1"/>
                    <a:pt x="3" y="1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1138"/>
            <p:cNvSpPr/>
            <p:nvPr/>
          </p:nvSpPr>
          <p:spPr bwMode="auto">
            <a:xfrm>
              <a:off x="2049464" y="-4402138"/>
              <a:ext cx="33338" cy="38100"/>
            </a:xfrm>
            <a:custGeom>
              <a:avLst/>
              <a:gdLst>
                <a:gd name="T0" fmla="*/ 2 w 8"/>
                <a:gd name="T1" fmla="*/ 1 h 9"/>
                <a:gd name="T2" fmla="*/ 4 w 8"/>
                <a:gd name="T3" fmla="*/ 9 h 9"/>
                <a:gd name="T4" fmla="*/ 8 w 8"/>
                <a:gd name="T5" fmla="*/ 5 h 9"/>
                <a:gd name="T6" fmla="*/ 6 w 8"/>
                <a:gd name="T7" fmla="*/ 1 h 9"/>
                <a:gd name="T8" fmla="*/ 2 w 8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2" y="1"/>
                  </a:moveTo>
                  <a:cubicBezTo>
                    <a:pt x="0" y="3"/>
                    <a:pt x="1" y="8"/>
                    <a:pt x="4" y="9"/>
                  </a:cubicBezTo>
                  <a:cubicBezTo>
                    <a:pt x="5" y="9"/>
                    <a:pt x="8" y="7"/>
                    <a:pt x="8" y="5"/>
                  </a:cubicBezTo>
                  <a:cubicBezTo>
                    <a:pt x="8" y="3"/>
                    <a:pt x="6" y="1"/>
                    <a:pt x="6" y="1"/>
                  </a:cubicBezTo>
                  <a:cubicBezTo>
                    <a:pt x="4" y="1"/>
                    <a:pt x="3" y="0"/>
                    <a:pt x="2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1139"/>
            <p:cNvSpPr/>
            <p:nvPr/>
          </p:nvSpPr>
          <p:spPr bwMode="auto">
            <a:xfrm>
              <a:off x="2154239" y="-4419600"/>
              <a:ext cx="30163" cy="30163"/>
            </a:xfrm>
            <a:custGeom>
              <a:avLst/>
              <a:gdLst>
                <a:gd name="T0" fmla="*/ 1 w 7"/>
                <a:gd name="T1" fmla="*/ 5 h 7"/>
                <a:gd name="T2" fmla="*/ 5 w 7"/>
                <a:gd name="T3" fmla="*/ 6 h 7"/>
                <a:gd name="T4" fmla="*/ 6 w 7"/>
                <a:gd name="T5" fmla="*/ 2 h 7"/>
                <a:gd name="T6" fmla="*/ 3 w 7"/>
                <a:gd name="T7" fmla="*/ 1 h 7"/>
                <a:gd name="T8" fmla="*/ 1 w 7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5"/>
                  </a:moveTo>
                  <a:cubicBezTo>
                    <a:pt x="2" y="6"/>
                    <a:pt x="4" y="7"/>
                    <a:pt x="5" y="6"/>
                  </a:cubicBezTo>
                  <a:cubicBezTo>
                    <a:pt x="6" y="6"/>
                    <a:pt x="7" y="4"/>
                    <a:pt x="6" y="2"/>
                  </a:cubicBezTo>
                  <a:cubicBezTo>
                    <a:pt x="5" y="1"/>
                    <a:pt x="4" y="0"/>
                    <a:pt x="3" y="1"/>
                  </a:cubicBezTo>
                  <a:cubicBezTo>
                    <a:pt x="1" y="1"/>
                    <a:pt x="0" y="4"/>
                    <a:pt x="1" y="5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1140"/>
            <p:cNvSpPr/>
            <p:nvPr/>
          </p:nvSpPr>
          <p:spPr bwMode="auto">
            <a:xfrm>
              <a:off x="2108201" y="-4346575"/>
              <a:ext cx="33338" cy="42863"/>
            </a:xfrm>
            <a:custGeom>
              <a:avLst/>
              <a:gdLst>
                <a:gd name="T0" fmla="*/ 1 w 8"/>
                <a:gd name="T1" fmla="*/ 5 h 10"/>
                <a:gd name="T2" fmla="*/ 4 w 8"/>
                <a:gd name="T3" fmla="*/ 10 h 10"/>
                <a:gd name="T4" fmla="*/ 8 w 8"/>
                <a:gd name="T5" fmla="*/ 6 h 10"/>
                <a:gd name="T6" fmla="*/ 7 w 8"/>
                <a:gd name="T7" fmla="*/ 1 h 10"/>
                <a:gd name="T8" fmla="*/ 1 w 8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">
                  <a:moveTo>
                    <a:pt x="1" y="5"/>
                  </a:moveTo>
                  <a:cubicBezTo>
                    <a:pt x="0" y="7"/>
                    <a:pt x="2" y="9"/>
                    <a:pt x="4" y="10"/>
                  </a:cubicBezTo>
                  <a:cubicBezTo>
                    <a:pt x="6" y="10"/>
                    <a:pt x="7" y="8"/>
                    <a:pt x="8" y="6"/>
                  </a:cubicBezTo>
                  <a:cubicBezTo>
                    <a:pt x="8" y="5"/>
                    <a:pt x="8" y="2"/>
                    <a:pt x="7" y="1"/>
                  </a:cubicBezTo>
                  <a:cubicBezTo>
                    <a:pt x="5" y="0"/>
                    <a:pt x="1" y="2"/>
                    <a:pt x="1" y="5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1141"/>
            <p:cNvSpPr/>
            <p:nvPr/>
          </p:nvSpPr>
          <p:spPr bwMode="auto">
            <a:xfrm>
              <a:off x="2239964" y="-4346575"/>
              <a:ext cx="33338" cy="30163"/>
            </a:xfrm>
            <a:custGeom>
              <a:avLst/>
              <a:gdLst>
                <a:gd name="T0" fmla="*/ 8 w 8"/>
                <a:gd name="T1" fmla="*/ 3 h 7"/>
                <a:gd name="T2" fmla="*/ 2 w 8"/>
                <a:gd name="T3" fmla="*/ 6 h 7"/>
                <a:gd name="T4" fmla="*/ 0 w 8"/>
                <a:gd name="T5" fmla="*/ 2 h 7"/>
                <a:gd name="T6" fmla="*/ 3 w 8"/>
                <a:gd name="T7" fmla="*/ 0 h 7"/>
                <a:gd name="T8" fmla="*/ 8 w 8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8" y="3"/>
                  </a:moveTo>
                  <a:cubicBezTo>
                    <a:pt x="8" y="5"/>
                    <a:pt x="4" y="7"/>
                    <a:pt x="2" y="6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1" y="0"/>
                    <a:pt x="3" y="0"/>
                    <a:pt x="3" y="0"/>
                  </a:cubicBezTo>
                  <a:cubicBezTo>
                    <a:pt x="5" y="0"/>
                    <a:pt x="8" y="1"/>
                    <a:pt x="8" y="3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1142"/>
            <p:cNvSpPr/>
            <p:nvPr/>
          </p:nvSpPr>
          <p:spPr bwMode="auto">
            <a:xfrm>
              <a:off x="2179639" y="-4270375"/>
              <a:ext cx="22225" cy="25400"/>
            </a:xfrm>
            <a:custGeom>
              <a:avLst/>
              <a:gdLst>
                <a:gd name="T0" fmla="*/ 0 w 5"/>
                <a:gd name="T1" fmla="*/ 4 h 6"/>
                <a:gd name="T2" fmla="*/ 4 w 5"/>
                <a:gd name="T3" fmla="*/ 5 h 6"/>
                <a:gd name="T4" fmla="*/ 5 w 5"/>
                <a:gd name="T5" fmla="*/ 2 h 6"/>
                <a:gd name="T6" fmla="*/ 2 w 5"/>
                <a:gd name="T7" fmla="*/ 0 h 6"/>
                <a:gd name="T8" fmla="*/ 0 w 5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0" y="4"/>
                  </a:moveTo>
                  <a:cubicBezTo>
                    <a:pt x="1" y="5"/>
                    <a:pt x="3" y="6"/>
                    <a:pt x="4" y="5"/>
                  </a:cubicBezTo>
                  <a:cubicBezTo>
                    <a:pt x="5" y="4"/>
                    <a:pt x="5" y="3"/>
                    <a:pt x="5" y="2"/>
                  </a:cubicBezTo>
                  <a:cubicBezTo>
                    <a:pt x="5" y="1"/>
                    <a:pt x="3" y="0"/>
                    <a:pt x="2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1143"/>
            <p:cNvSpPr/>
            <p:nvPr/>
          </p:nvSpPr>
          <p:spPr bwMode="auto">
            <a:xfrm>
              <a:off x="2100264" y="-4275138"/>
              <a:ext cx="28575" cy="34925"/>
            </a:xfrm>
            <a:custGeom>
              <a:avLst/>
              <a:gdLst>
                <a:gd name="T0" fmla="*/ 6 w 7"/>
                <a:gd name="T1" fmla="*/ 7 h 8"/>
                <a:gd name="T2" fmla="*/ 0 w 7"/>
                <a:gd name="T3" fmla="*/ 4 h 8"/>
                <a:gd name="T4" fmla="*/ 5 w 7"/>
                <a:gd name="T5" fmla="*/ 1 h 8"/>
                <a:gd name="T6" fmla="*/ 6 w 7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8">
                  <a:moveTo>
                    <a:pt x="6" y="7"/>
                  </a:moveTo>
                  <a:cubicBezTo>
                    <a:pt x="4" y="8"/>
                    <a:pt x="0" y="6"/>
                    <a:pt x="0" y="4"/>
                  </a:cubicBezTo>
                  <a:cubicBezTo>
                    <a:pt x="0" y="2"/>
                    <a:pt x="3" y="0"/>
                    <a:pt x="5" y="1"/>
                  </a:cubicBezTo>
                  <a:cubicBezTo>
                    <a:pt x="7" y="2"/>
                    <a:pt x="7" y="6"/>
                    <a:pt x="6" y="7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1144"/>
            <p:cNvSpPr/>
            <p:nvPr/>
          </p:nvSpPr>
          <p:spPr bwMode="auto">
            <a:xfrm>
              <a:off x="2141539" y="-4227513"/>
              <a:ext cx="30163" cy="28575"/>
            </a:xfrm>
            <a:custGeom>
              <a:avLst/>
              <a:gdLst>
                <a:gd name="T0" fmla="*/ 5 w 7"/>
                <a:gd name="T1" fmla="*/ 6 h 7"/>
                <a:gd name="T2" fmla="*/ 0 w 7"/>
                <a:gd name="T3" fmla="*/ 4 h 7"/>
                <a:gd name="T4" fmla="*/ 5 w 7"/>
                <a:gd name="T5" fmla="*/ 1 h 7"/>
                <a:gd name="T6" fmla="*/ 5 w 7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">
                  <a:moveTo>
                    <a:pt x="5" y="6"/>
                  </a:moveTo>
                  <a:cubicBezTo>
                    <a:pt x="4" y="7"/>
                    <a:pt x="0" y="6"/>
                    <a:pt x="0" y="4"/>
                  </a:cubicBezTo>
                  <a:cubicBezTo>
                    <a:pt x="0" y="2"/>
                    <a:pt x="3" y="0"/>
                    <a:pt x="5" y="1"/>
                  </a:cubicBezTo>
                  <a:cubicBezTo>
                    <a:pt x="7" y="2"/>
                    <a:pt x="7" y="5"/>
                    <a:pt x="5" y="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1145"/>
            <p:cNvSpPr/>
            <p:nvPr/>
          </p:nvSpPr>
          <p:spPr bwMode="auto">
            <a:xfrm>
              <a:off x="2039939" y="-4321175"/>
              <a:ext cx="22225" cy="20638"/>
            </a:xfrm>
            <a:custGeom>
              <a:avLst/>
              <a:gdLst>
                <a:gd name="T0" fmla="*/ 3 w 5"/>
                <a:gd name="T1" fmla="*/ 1 h 5"/>
                <a:gd name="T2" fmla="*/ 4 w 5"/>
                <a:gd name="T3" fmla="*/ 4 h 5"/>
                <a:gd name="T4" fmla="*/ 1 w 5"/>
                <a:gd name="T5" fmla="*/ 4 h 5"/>
                <a:gd name="T6" fmla="*/ 0 w 5"/>
                <a:gd name="T7" fmla="*/ 3 h 5"/>
                <a:gd name="T8" fmla="*/ 3 w 5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3" y="1"/>
                  </a:moveTo>
                  <a:cubicBezTo>
                    <a:pt x="4" y="2"/>
                    <a:pt x="5" y="3"/>
                    <a:pt x="4" y="4"/>
                  </a:cubicBezTo>
                  <a:cubicBezTo>
                    <a:pt x="3" y="5"/>
                    <a:pt x="1" y="4"/>
                    <a:pt x="1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2"/>
                    <a:pt x="2" y="0"/>
                    <a:pt x="3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1146"/>
            <p:cNvSpPr/>
            <p:nvPr/>
          </p:nvSpPr>
          <p:spPr bwMode="auto">
            <a:xfrm>
              <a:off x="2039939" y="-4257675"/>
              <a:ext cx="25400" cy="30163"/>
            </a:xfrm>
            <a:custGeom>
              <a:avLst/>
              <a:gdLst>
                <a:gd name="T0" fmla="*/ 1 w 6"/>
                <a:gd name="T1" fmla="*/ 6 h 7"/>
                <a:gd name="T2" fmla="*/ 6 w 6"/>
                <a:gd name="T3" fmla="*/ 2 h 7"/>
                <a:gd name="T4" fmla="*/ 2 w 6"/>
                <a:gd name="T5" fmla="*/ 1 h 7"/>
                <a:gd name="T6" fmla="*/ 1 w 6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1" y="6"/>
                  </a:moveTo>
                  <a:cubicBezTo>
                    <a:pt x="2" y="7"/>
                    <a:pt x="6" y="3"/>
                    <a:pt x="6" y="2"/>
                  </a:cubicBezTo>
                  <a:cubicBezTo>
                    <a:pt x="6" y="1"/>
                    <a:pt x="3" y="0"/>
                    <a:pt x="2" y="1"/>
                  </a:cubicBezTo>
                  <a:cubicBezTo>
                    <a:pt x="0" y="2"/>
                    <a:pt x="0" y="5"/>
                    <a:pt x="1" y="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1147"/>
            <p:cNvSpPr/>
            <p:nvPr/>
          </p:nvSpPr>
          <p:spPr bwMode="auto">
            <a:xfrm>
              <a:off x="2108201" y="-4432300"/>
              <a:ext cx="20638" cy="22225"/>
            </a:xfrm>
            <a:custGeom>
              <a:avLst/>
              <a:gdLst>
                <a:gd name="T0" fmla="*/ 1 w 5"/>
                <a:gd name="T1" fmla="*/ 1 h 5"/>
                <a:gd name="T2" fmla="*/ 3 w 5"/>
                <a:gd name="T3" fmla="*/ 5 h 5"/>
                <a:gd name="T4" fmla="*/ 5 w 5"/>
                <a:gd name="T5" fmla="*/ 1 h 5"/>
                <a:gd name="T6" fmla="*/ 1 w 5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1" y="1"/>
                  </a:moveTo>
                  <a:cubicBezTo>
                    <a:pt x="0" y="2"/>
                    <a:pt x="2" y="5"/>
                    <a:pt x="3" y="5"/>
                  </a:cubicBezTo>
                  <a:cubicBezTo>
                    <a:pt x="4" y="5"/>
                    <a:pt x="5" y="3"/>
                    <a:pt x="5" y="1"/>
                  </a:cubicBezTo>
                  <a:cubicBezTo>
                    <a:pt x="4" y="0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1148"/>
            <p:cNvSpPr/>
            <p:nvPr/>
          </p:nvSpPr>
          <p:spPr bwMode="auto">
            <a:xfrm>
              <a:off x="2006601" y="-4364038"/>
              <a:ext cx="20638" cy="22225"/>
            </a:xfrm>
            <a:custGeom>
              <a:avLst/>
              <a:gdLst>
                <a:gd name="T0" fmla="*/ 0 w 5"/>
                <a:gd name="T1" fmla="*/ 1 h 5"/>
                <a:gd name="T2" fmla="*/ 3 w 5"/>
                <a:gd name="T3" fmla="*/ 5 h 5"/>
                <a:gd name="T4" fmla="*/ 4 w 5"/>
                <a:gd name="T5" fmla="*/ 1 h 5"/>
                <a:gd name="T6" fmla="*/ 0 w 5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0" y="1"/>
                  </a:moveTo>
                  <a:cubicBezTo>
                    <a:pt x="0" y="2"/>
                    <a:pt x="2" y="5"/>
                    <a:pt x="3" y="5"/>
                  </a:cubicBezTo>
                  <a:cubicBezTo>
                    <a:pt x="4" y="4"/>
                    <a:pt x="5" y="2"/>
                    <a:pt x="4" y="1"/>
                  </a:cubicBezTo>
                  <a:cubicBezTo>
                    <a:pt x="3" y="0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1149"/>
            <p:cNvSpPr/>
            <p:nvPr/>
          </p:nvSpPr>
          <p:spPr bwMode="auto">
            <a:xfrm>
              <a:off x="2179639" y="-4346575"/>
              <a:ext cx="22225" cy="25400"/>
            </a:xfrm>
            <a:custGeom>
              <a:avLst/>
              <a:gdLst>
                <a:gd name="T0" fmla="*/ 1 w 5"/>
                <a:gd name="T1" fmla="*/ 1 h 6"/>
                <a:gd name="T2" fmla="*/ 3 w 5"/>
                <a:gd name="T3" fmla="*/ 5 h 6"/>
                <a:gd name="T4" fmla="*/ 5 w 5"/>
                <a:gd name="T5" fmla="*/ 2 h 6"/>
                <a:gd name="T6" fmla="*/ 1 w 5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">
                  <a:moveTo>
                    <a:pt x="1" y="1"/>
                  </a:moveTo>
                  <a:cubicBezTo>
                    <a:pt x="0" y="3"/>
                    <a:pt x="2" y="6"/>
                    <a:pt x="3" y="5"/>
                  </a:cubicBezTo>
                  <a:cubicBezTo>
                    <a:pt x="4" y="5"/>
                    <a:pt x="5" y="3"/>
                    <a:pt x="5" y="2"/>
                  </a:cubicBezTo>
                  <a:cubicBezTo>
                    <a:pt x="4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1150"/>
            <p:cNvSpPr/>
            <p:nvPr/>
          </p:nvSpPr>
          <p:spPr bwMode="auto">
            <a:xfrm>
              <a:off x="2214564" y="-4410075"/>
              <a:ext cx="25400" cy="20638"/>
            </a:xfrm>
            <a:custGeom>
              <a:avLst/>
              <a:gdLst>
                <a:gd name="T0" fmla="*/ 1 w 6"/>
                <a:gd name="T1" fmla="*/ 1 h 5"/>
                <a:gd name="T2" fmla="*/ 4 w 6"/>
                <a:gd name="T3" fmla="*/ 5 h 5"/>
                <a:gd name="T4" fmla="*/ 5 w 6"/>
                <a:gd name="T5" fmla="*/ 1 h 5"/>
                <a:gd name="T6" fmla="*/ 1 w 6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5">
                  <a:moveTo>
                    <a:pt x="1" y="1"/>
                  </a:moveTo>
                  <a:cubicBezTo>
                    <a:pt x="0" y="2"/>
                    <a:pt x="2" y="5"/>
                    <a:pt x="4" y="5"/>
                  </a:cubicBezTo>
                  <a:cubicBezTo>
                    <a:pt x="5" y="4"/>
                    <a:pt x="6" y="2"/>
                    <a:pt x="5" y="1"/>
                  </a:cubicBezTo>
                  <a:cubicBezTo>
                    <a:pt x="4" y="0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1151"/>
            <p:cNvSpPr/>
            <p:nvPr/>
          </p:nvSpPr>
          <p:spPr bwMode="auto">
            <a:xfrm>
              <a:off x="2247901" y="-4295775"/>
              <a:ext cx="22225" cy="20638"/>
            </a:xfrm>
            <a:custGeom>
              <a:avLst/>
              <a:gdLst>
                <a:gd name="T0" fmla="*/ 0 w 5"/>
                <a:gd name="T1" fmla="*/ 1 h 5"/>
                <a:gd name="T2" fmla="*/ 3 w 5"/>
                <a:gd name="T3" fmla="*/ 5 h 5"/>
                <a:gd name="T4" fmla="*/ 4 w 5"/>
                <a:gd name="T5" fmla="*/ 2 h 5"/>
                <a:gd name="T6" fmla="*/ 0 w 5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0" y="1"/>
                  </a:moveTo>
                  <a:cubicBezTo>
                    <a:pt x="0" y="2"/>
                    <a:pt x="2" y="5"/>
                    <a:pt x="3" y="5"/>
                  </a:cubicBezTo>
                  <a:cubicBezTo>
                    <a:pt x="4" y="5"/>
                    <a:pt x="5" y="3"/>
                    <a:pt x="4" y="2"/>
                  </a:cubicBezTo>
                  <a:cubicBezTo>
                    <a:pt x="4" y="0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90" name="组合 1289"/>
          <p:cNvGrpSpPr/>
          <p:nvPr/>
        </p:nvGrpSpPr>
        <p:grpSpPr>
          <a:xfrm>
            <a:off x="1815577" y="2048088"/>
            <a:ext cx="1012825" cy="919163"/>
            <a:chOff x="2070101" y="1916112"/>
            <a:chExt cx="1012825" cy="919163"/>
          </a:xfrm>
        </p:grpSpPr>
        <p:sp>
          <p:nvSpPr>
            <p:cNvPr id="270" name="Freeform 1193"/>
            <p:cNvSpPr/>
            <p:nvPr/>
          </p:nvSpPr>
          <p:spPr bwMode="auto">
            <a:xfrm>
              <a:off x="2070101" y="1916112"/>
              <a:ext cx="1012825" cy="919163"/>
            </a:xfrm>
            <a:custGeom>
              <a:avLst/>
              <a:gdLst>
                <a:gd name="T0" fmla="*/ 44 w 239"/>
                <a:gd name="T1" fmla="*/ 27 h 217"/>
                <a:gd name="T2" fmla="*/ 94 w 239"/>
                <a:gd name="T3" fmla="*/ 23 h 217"/>
                <a:gd name="T4" fmla="*/ 159 w 239"/>
                <a:gd name="T5" fmla="*/ 7 h 217"/>
                <a:gd name="T6" fmla="*/ 196 w 239"/>
                <a:gd name="T7" fmla="*/ 53 h 217"/>
                <a:gd name="T8" fmla="*/ 230 w 239"/>
                <a:gd name="T9" fmla="*/ 70 h 217"/>
                <a:gd name="T10" fmla="*/ 217 w 239"/>
                <a:gd name="T11" fmla="*/ 140 h 217"/>
                <a:gd name="T12" fmla="*/ 219 w 239"/>
                <a:gd name="T13" fmla="*/ 170 h 217"/>
                <a:gd name="T14" fmla="*/ 159 w 239"/>
                <a:gd name="T15" fmla="*/ 189 h 217"/>
                <a:gd name="T16" fmla="*/ 128 w 239"/>
                <a:gd name="T17" fmla="*/ 215 h 217"/>
                <a:gd name="T18" fmla="*/ 77 w 239"/>
                <a:gd name="T19" fmla="*/ 187 h 217"/>
                <a:gd name="T20" fmla="*/ 36 w 239"/>
                <a:gd name="T21" fmla="*/ 181 h 217"/>
                <a:gd name="T22" fmla="*/ 30 w 239"/>
                <a:gd name="T23" fmla="*/ 122 h 217"/>
                <a:gd name="T24" fmla="*/ 2 w 239"/>
                <a:gd name="T25" fmla="*/ 90 h 217"/>
                <a:gd name="T26" fmla="*/ 37 w 239"/>
                <a:gd name="T27" fmla="*/ 67 h 217"/>
                <a:gd name="T28" fmla="*/ 44 w 239"/>
                <a:gd name="T29" fmla="*/ 2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9" h="217">
                  <a:moveTo>
                    <a:pt x="44" y="27"/>
                  </a:moveTo>
                  <a:cubicBezTo>
                    <a:pt x="53" y="18"/>
                    <a:pt x="66" y="26"/>
                    <a:pt x="94" y="23"/>
                  </a:cubicBezTo>
                  <a:cubicBezTo>
                    <a:pt x="132" y="20"/>
                    <a:pt x="141" y="0"/>
                    <a:pt x="159" y="7"/>
                  </a:cubicBezTo>
                  <a:cubicBezTo>
                    <a:pt x="177" y="14"/>
                    <a:pt x="170" y="35"/>
                    <a:pt x="196" y="53"/>
                  </a:cubicBezTo>
                  <a:cubicBezTo>
                    <a:pt x="214" y="66"/>
                    <a:pt x="224" y="60"/>
                    <a:pt x="230" y="70"/>
                  </a:cubicBezTo>
                  <a:cubicBezTo>
                    <a:pt x="239" y="86"/>
                    <a:pt x="220" y="102"/>
                    <a:pt x="217" y="140"/>
                  </a:cubicBezTo>
                  <a:cubicBezTo>
                    <a:pt x="216" y="158"/>
                    <a:pt x="224" y="163"/>
                    <a:pt x="219" y="170"/>
                  </a:cubicBezTo>
                  <a:cubicBezTo>
                    <a:pt x="210" y="185"/>
                    <a:pt x="185" y="173"/>
                    <a:pt x="159" y="189"/>
                  </a:cubicBezTo>
                  <a:cubicBezTo>
                    <a:pt x="139" y="201"/>
                    <a:pt x="141" y="214"/>
                    <a:pt x="128" y="215"/>
                  </a:cubicBezTo>
                  <a:cubicBezTo>
                    <a:pt x="111" y="217"/>
                    <a:pt x="106" y="195"/>
                    <a:pt x="77" y="187"/>
                  </a:cubicBezTo>
                  <a:cubicBezTo>
                    <a:pt x="54" y="180"/>
                    <a:pt x="44" y="189"/>
                    <a:pt x="36" y="181"/>
                  </a:cubicBezTo>
                  <a:cubicBezTo>
                    <a:pt x="23" y="168"/>
                    <a:pt x="42" y="147"/>
                    <a:pt x="30" y="122"/>
                  </a:cubicBezTo>
                  <a:cubicBezTo>
                    <a:pt x="20" y="103"/>
                    <a:pt x="0" y="100"/>
                    <a:pt x="2" y="90"/>
                  </a:cubicBezTo>
                  <a:cubicBezTo>
                    <a:pt x="4" y="79"/>
                    <a:pt x="27" y="83"/>
                    <a:pt x="37" y="67"/>
                  </a:cubicBezTo>
                  <a:cubicBezTo>
                    <a:pt x="47" y="51"/>
                    <a:pt x="35" y="37"/>
                    <a:pt x="44" y="27"/>
                  </a:cubicBezTo>
                  <a:close/>
                </a:path>
              </a:pathLst>
            </a:custGeom>
            <a:solidFill>
              <a:srgbClr val="F0B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Freeform 1194"/>
            <p:cNvSpPr/>
            <p:nvPr/>
          </p:nvSpPr>
          <p:spPr bwMode="auto">
            <a:xfrm>
              <a:off x="2409826" y="2246312"/>
              <a:ext cx="312738" cy="266700"/>
            </a:xfrm>
            <a:custGeom>
              <a:avLst/>
              <a:gdLst>
                <a:gd name="T0" fmla="*/ 17 w 74"/>
                <a:gd name="T1" fmla="*/ 52 h 63"/>
                <a:gd name="T2" fmla="*/ 52 w 74"/>
                <a:gd name="T3" fmla="*/ 58 h 63"/>
                <a:gd name="T4" fmla="*/ 73 w 74"/>
                <a:gd name="T5" fmla="*/ 30 h 63"/>
                <a:gd name="T6" fmla="*/ 31 w 74"/>
                <a:gd name="T7" fmla="*/ 7 h 63"/>
                <a:gd name="T8" fmla="*/ 17 w 74"/>
                <a:gd name="T9" fmla="*/ 5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63">
                  <a:moveTo>
                    <a:pt x="17" y="52"/>
                  </a:moveTo>
                  <a:cubicBezTo>
                    <a:pt x="26" y="61"/>
                    <a:pt x="41" y="63"/>
                    <a:pt x="52" y="58"/>
                  </a:cubicBezTo>
                  <a:cubicBezTo>
                    <a:pt x="64" y="53"/>
                    <a:pt x="72" y="42"/>
                    <a:pt x="73" y="30"/>
                  </a:cubicBezTo>
                  <a:cubicBezTo>
                    <a:pt x="74" y="10"/>
                    <a:pt x="49" y="0"/>
                    <a:pt x="31" y="7"/>
                  </a:cubicBezTo>
                  <a:cubicBezTo>
                    <a:pt x="11" y="14"/>
                    <a:pt x="0" y="36"/>
                    <a:pt x="17" y="52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Freeform 1195"/>
            <p:cNvSpPr/>
            <p:nvPr/>
          </p:nvSpPr>
          <p:spPr bwMode="auto">
            <a:xfrm>
              <a:off x="2638426" y="1987550"/>
              <a:ext cx="76200" cy="255588"/>
            </a:xfrm>
            <a:custGeom>
              <a:avLst/>
              <a:gdLst>
                <a:gd name="T0" fmla="*/ 0 w 18"/>
                <a:gd name="T1" fmla="*/ 60 h 60"/>
                <a:gd name="T2" fmla="*/ 0 w 18"/>
                <a:gd name="T3" fmla="*/ 57 h 60"/>
                <a:gd name="T4" fmla="*/ 1 w 18"/>
                <a:gd name="T5" fmla="*/ 50 h 60"/>
                <a:gd name="T6" fmla="*/ 5 w 18"/>
                <a:gd name="T7" fmla="*/ 29 h 60"/>
                <a:gd name="T8" fmla="*/ 12 w 18"/>
                <a:gd name="T9" fmla="*/ 9 h 60"/>
                <a:gd name="T10" fmla="*/ 15 w 18"/>
                <a:gd name="T11" fmla="*/ 3 h 60"/>
                <a:gd name="T12" fmla="*/ 17 w 18"/>
                <a:gd name="T13" fmla="*/ 0 h 60"/>
                <a:gd name="T14" fmla="*/ 18 w 18"/>
                <a:gd name="T15" fmla="*/ 10 h 60"/>
                <a:gd name="T16" fmla="*/ 18 w 18"/>
                <a:gd name="T17" fmla="*/ 21 h 60"/>
                <a:gd name="T18" fmla="*/ 17 w 18"/>
                <a:gd name="T19" fmla="*/ 26 h 60"/>
                <a:gd name="T20" fmla="*/ 16 w 18"/>
                <a:gd name="T21" fmla="*/ 32 h 60"/>
                <a:gd name="T22" fmla="*/ 14 w 18"/>
                <a:gd name="T23" fmla="*/ 38 h 60"/>
                <a:gd name="T24" fmla="*/ 12 w 18"/>
                <a:gd name="T25" fmla="*/ 43 h 60"/>
                <a:gd name="T26" fmla="*/ 7 w 18"/>
                <a:gd name="T27" fmla="*/ 52 h 60"/>
                <a:gd name="T28" fmla="*/ 0 w 18"/>
                <a:gd name="T2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60">
                  <a:moveTo>
                    <a:pt x="0" y="60"/>
                  </a:moveTo>
                  <a:cubicBezTo>
                    <a:pt x="0" y="60"/>
                    <a:pt x="0" y="59"/>
                    <a:pt x="0" y="57"/>
                  </a:cubicBezTo>
                  <a:cubicBezTo>
                    <a:pt x="0" y="55"/>
                    <a:pt x="1" y="53"/>
                    <a:pt x="1" y="50"/>
                  </a:cubicBezTo>
                  <a:cubicBezTo>
                    <a:pt x="2" y="44"/>
                    <a:pt x="3" y="37"/>
                    <a:pt x="5" y="29"/>
                  </a:cubicBezTo>
                  <a:cubicBezTo>
                    <a:pt x="7" y="22"/>
                    <a:pt x="10" y="15"/>
                    <a:pt x="12" y="9"/>
                  </a:cubicBezTo>
                  <a:cubicBezTo>
                    <a:pt x="13" y="7"/>
                    <a:pt x="15" y="4"/>
                    <a:pt x="15" y="3"/>
                  </a:cubicBezTo>
                  <a:cubicBezTo>
                    <a:pt x="16" y="1"/>
                    <a:pt x="17" y="0"/>
                    <a:pt x="17" y="0"/>
                  </a:cubicBezTo>
                  <a:cubicBezTo>
                    <a:pt x="17" y="0"/>
                    <a:pt x="18" y="4"/>
                    <a:pt x="18" y="10"/>
                  </a:cubicBezTo>
                  <a:cubicBezTo>
                    <a:pt x="18" y="13"/>
                    <a:pt x="18" y="17"/>
                    <a:pt x="18" y="21"/>
                  </a:cubicBezTo>
                  <a:cubicBezTo>
                    <a:pt x="18" y="22"/>
                    <a:pt x="17" y="24"/>
                    <a:pt x="17" y="26"/>
                  </a:cubicBezTo>
                  <a:cubicBezTo>
                    <a:pt x="17" y="28"/>
                    <a:pt x="16" y="30"/>
                    <a:pt x="16" y="32"/>
                  </a:cubicBezTo>
                  <a:cubicBezTo>
                    <a:pt x="15" y="34"/>
                    <a:pt x="14" y="36"/>
                    <a:pt x="14" y="38"/>
                  </a:cubicBezTo>
                  <a:cubicBezTo>
                    <a:pt x="13" y="39"/>
                    <a:pt x="12" y="41"/>
                    <a:pt x="12" y="43"/>
                  </a:cubicBezTo>
                  <a:cubicBezTo>
                    <a:pt x="10" y="46"/>
                    <a:pt x="8" y="49"/>
                    <a:pt x="7" y="52"/>
                  </a:cubicBezTo>
                  <a:cubicBezTo>
                    <a:pt x="3" y="57"/>
                    <a:pt x="0" y="60"/>
                    <a:pt x="0" y="6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Freeform 1196"/>
            <p:cNvSpPr/>
            <p:nvPr/>
          </p:nvSpPr>
          <p:spPr bwMode="auto">
            <a:xfrm>
              <a:off x="2744789" y="2243137"/>
              <a:ext cx="244475" cy="76200"/>
            </a:xfrm>
            <a:custGeom>
              <a:avLst/>
              <a:gdLst>
                <a:gd name="T0" fmla="*/ 0 w 58"/>
                <a:gd name="T1" fmla="*/ 18 h 18"/>
                <a:gd name="T2" fmla="*/ 0 w 58"/>
                <a:gd name="T3" fmla="*/ 17 h 18"/>
                <a:gd name="T4" fmla="*/ 1 w 58"/>
                <a:gd name="T5" fmla="*/ 15 h 18"/>
                <a:gd name="T6" fmla="*/ 7 w 58"/>
                <a:gd name="T7" fmla="*/ 10 h 18"/>
                <a:gd name="T8" fmla="*/ 17 w 58"/>
                <a:gd name="T9" fmla="*/ 6 h 18"/>
                <a:gd name="T10" fmla="*/ 18 w 58"/>
                <a:gd name="T11" fmla="*/ 6 h 18"/>
                <a:gd name="T12" fmla="*/ 20 w 58"/>
                <a:gd name="T13" fmla="*/ 6 h 18"/>
                <a:gd name="T14" fmla="*/ 23 w 58"/>
                <a:gd name="T15" fmla="*/ 6 h 18"/>
                <a:gd name="T16" fmla="*/ 29 w 58"/>
                <a:gd name="T17" fmla="*/ 5 h 18"/>
                <a:gd name="T18" fmla="*/ 40 w 58"/>
                <a:gd name="T19" fmla="*/ 5 h 18"/>
                <a:gd name="T20" fmla="*/ 49 w 58"/>
                <a:gd name="T21" fmla="*/ 4 h 18"/>
                <a:gd name="T22" fmla="*/ 56 w 58"/>
                <a:gd name="T23" fmla="*/ 2 h 18"/>
                <a:gd name="T24" fmla="*/ 58 w 58"/>
                <a:gd name="T25" fmla="*/ 0 h 18"/>
                <a:gd name="T26" fmla="*/ 57 w 58"/>
                <a:gd name="T27" fmla="*/ 3 h 18"/>
                <a:gd name="T28" fmla="*/ 51 w 58"/>
                <a:gd name="T29" fmla="*/ 8 h 18"/>
                <a:gd name="T30" fmla="*/ 41 w 58"/>
                <a:gd name="T31" fmla="*/ 12 h 18"/>
                <a:gd name="T32" fmla="*/ 29 w 58"/>
                <a:gd name="T33" fmla="*/ 13 h 18"/>
                <a:gd name="T34" fmla="*/ 23 w 58"/>
                <a:gd name="T35" fmla="*/ 13 h 18"/>
                <a:gd name="T36" fmla="*/ 21 w 58"/>
                <a:gd name="T37" fmla="*/ 13 h 18"/>
                <a:gd name="T38" fmla="*/ 18 w 58"/>
                <a:gd name="T39" fmla="*/ 13 h 18"/>
                <a:gd name="T40" fmla="*/ 9 w 58"/>
                <a:gd name="T41" fmla="*/ 14 h 18"/>
                <a:gd name="T42" fmla="*/ 2 w 58"/>
                <a:gd name="T43" fmla="*/ 16 h 18"/>
                <a:gd name="T44" fmla="*/ 0 w 58"/>
                <a:gd name="T45" fmla="*/ 17 h 18"/>
                <a:gd name="T46" fmla="*/ 0 w 58"/>
                <a:gd name="T4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8" h="18">
                  <a:moveTo>
                    <a:pt x="0" y="18"/>
                  </a:moveTo>
                  <a:cubicBezTo>
                    <a:pt x="0" y="18"/>
                    <a:pt x="0" y="17"/>
                    <a:pt x="0" y="17"/>
                  </a:cubicBezTo>
                  <a:cubicBezTo>
                    <a:pt x="0" y="17"/>
                    <a:pt x="1" y="16"/>
                    <a:pt x="1" y="15"/>
                  </a:cubicBezTo>
                  <a:cubicBezTo>
                    <a:pt x="2" y="14"/>
                    <a:pt x="4" y="12"/>
                    <a:pt x="7" y="10"/>
                  </a:cubicBezTo>
                  <a:cubicBezTo>
                    <a:pt x="9" y="9"/>
                    <a:pt x="13" y="7"/>
                    <a:pt x="17" y="6"/>
                  </a:cubicBezTo>
                  <a:cubicBezTo>
                    <a:pt x="17" y="6"/>
                    <a:pt x="18" y="6"/>
                    <a:pt x="18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2" y="6"/>
                    <a:pt x="23" y="6"/>
                  </a:cubicBezTo>
                  <a:cubicBezTo>
                    <a:pt x="25" y="5"/>
                    <a:pt x="27" y="5"/>
                    <a:pt x="29" y="5"/>
                  </a:cubicBezTo>
                  <a:cubicBezTo>
                    <a:pt x="33" y="5"/>
                    <a:pt x="37" y="5"/>
                    <a:pt x="40" y="5"/>
                  </a:cubicBezTo>
                  <a:cubicBezTo>
                    <a:pt x="44" y="5"/>
                    <a:pt x="47" y="4"/>
                    <a:pt x="49" y="4"/>
                  </a:cubicBezTo>
                  <a:cubicBezTo>
                    <a:pt x="52" y="3"/>
                    <a:pt x="54" y="2"/>
                    <a:pt x="56" y="2"/>
                  </a:cubicBezTo>
                  <a:cubicBezTo>
                    <a:pt x="57" y="1"/>
                    <a:pt x="58" y="0"/>
                    <a:pt x="58" y="0"/>
                  </a:cubicBezTo>
                  <a:cubicBezTo>
                    <a:pt x="58" y="0"/>
                    <a:pt x="58" y="1"/>
                    <a:pt x="57" y="3"/>
                  </a:cubicBezTo>
                  <a:cubicBezTo>
                    <a:pt x="56" y="4"/>
                    <a:pt x="54" y="6"/>
                    <a:pt x="51" y="8"/>
                  </a:cubicBezTo>
                  <a:cubicBezTo>
                    <a:pt x="49" y="10"/>
                    <a:pt x="45" y="11"/>
                    <a:pt x="41" y="12"/>
                  </a:cubicBezTo>
                  <a:cubicBezTo>
                    <a:pt x="37" y="13"/>
                    <a:pt x="33" y="13"/>
                    <a:pt x="29" y="13"/>
                  </a:cubicBezTo>
                  <a:cubicBezTo>
                    <a:pt x="27" y="13"/>
                    <a:pt x="25" y="13"/>
                    <a:pt x="23" y="13"/>
                  </a:cubicBezTo>
                  <a:cubicBezTo>
                    <a:pt x="22" y="13"/>
                    <a:pt x="21" y="13"/>
                    <a:pt x="21" y="13"/>
                  </a:cubicBezTo>
                  <a:cubicBezTo>
                    <a:pt x="20" y="13"/>
                    <a:pt x="19" y="13"/>
                    <a:pt x="18" y="13"/>
                  </a:cubicBezTo>
                  <a:cubicBezTo>
                    <a:pt x="14" y="13"/>
                    <a:pt x="11" y="14"/>
                    <a:pt x="9" y="14"/>
                  </a:cubicBezTo>
                  <a:cubicBezTo>
                    <a:pt x="6" y="15"/>
                    <a:pt x="4" y="16"/>
                    <a:pt x="2" y="16"/>
                  </a:cubicBezTo>
                  <a:cubicBezTo>
                    <a:pt x="1" y="17"/>
                    <a:pt x="1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Freeform 1197"/>
            <p:cNvSpPr/>
            <p:nvPr/>
          </p:nvSpPr>
          <p:spPr bwMode="auto">
            <a:xfrm>
              <a:off x="2697164" y="2459037"/>
              <a:ext cx="271463" cy="142875"/>
            </a:xfrm>
            <a:custGeom>
              <a:avLst/>
              <a:gdLst>
                <a:gd name="T0" fmla="*/ 0 w 64"/>
                <a:gd name="T1" fmla="*/ 2 h 34"/>
                <a:gd name="T2" fmla="*/ 1 w 64"/>
                <a:gd name="T3" fmla="*/ 2 h 34"/>
                <a:gd name="T4" fmla="*/ 3 w 64"/>
                <a:gd name="T5" fmla="*/ 1 h 34"/>
                <a:gd name="T6" fmla="*/ 12 w 64"/>
                <a:gd name="T7" fmla="*/ 1 h 34"/>
                <a:gd name="T8" fmla="*/ 24 w 64"/>
                <a:gd name="T9" fmla="*/ 5 h 34"/>
                <a:gd name="T10" fmla="*/ 26 w 64"/>
                <a:gd name="T11" fmla="*/ 6 h 34"/>
                <a:gd name="T12" fmla="*/ 27 w 64"/>
                <a:gd name="T13" fmla="*/ 7 h 34"/>
                <a:gd name="T14" fmla="*/ 30 w 64"/>
                <a:gd name="T15" fmla="*/ 9 h 34"/>
                <a:gd name="T16" fmla="*/ 35 w 64"/>
                <a:gd name="T17" fmla="*/ 14 h 34"/>
                <a:gd name="T18" fmla="*/ 45 w 64"/>
                <a:gd name="T19" fmla="*/ 23 h 34"/>
                <a:gd name="T20" fmla="*/ 53 w 64"/>
                <a:gd name="T21" fmla="*/ 29 h 34"/>
                <a:gd name="T22" fmla="*/ 61 w 64"/>
                <a:gd name="T23" fmla="*/ 33 h 34"/>
                <a:gd name="T24" fmla="*/ 63 w 64"/>
                <a:gd name="T25" fmla="*/ 33 h 34"/>
                <a:gd name="T26" fmla="*/ 64 w 64"/>
                <a:gd name="T27" fmla="*/ 34 h 34"/>
                <a:gd name="T28" fmla="*/ 63 w 64"/>
                <a:gd name="T29" fmla="*/ 34 h 34"/>
                <a:gd name="T30" fmla="*/ 61 w 64"/>
                <a:gd name="T31" fmla="*/ 34 h 34"/>
                <a:gd name="T32" fmla="*/ 52 w 64"/>
                <a:gd name="T33" fmla="*/ 33 h 34"/>
                <a:gd name="T34" fmla="*/ 40 w 64"/>
                <a:gd name="T35" fmla="*/ 28 h 34"/>
                <a:gd name="T36" fmla="*/ 30 w 64"/>
                <a:gd name="T37" fmla="*/ 19 h 34"/>
                <a:gd name="T38" fmla="*/ 25 w 64"/>
                <a:gd name="T39" fmla="*/ 14 h 34"/>
                <a:gd name="T40" fmla="*/ 22 w 64"/>
                <a:gd name="T41" fmla="*/ 12 h 34"/>
                <a:gd name="T42" fmla="*/ 21 w 64"/>
                <a:gd name="T43" fmla="*/ 11 h 34"/>
                <a:gd name="T44" fmla="*/ 20 w 64"/>
                <a:gd name="T45" fmla="*/ 10 h 34"/>
                <a:gd name="T46" fmla="*/ 11 w 64"/>
                <a:gd name="T47" fmla="*/ 5 h 34"/>
                <a:gd name="T48" fmla="*/ 3 w 64"/>
                <a:gd name="T49" fmla="*/ 2 h 34"/>
                <a:gd name="T50" fmla="*/ 1 w 64"/>
                <a:gd name="T51" fmla="*/ 2 h 34"/>
                <a:gd name="T52" fmla="*/ 0 w 64"/>
                <a:gd name="T53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4" h="34">
                  <a:moveTo>
                    <a:pt x="0" y="2"/>
                  </a:move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2" y="1"/>
                    <a:pt x="3" y="1"/>
                  </a:cubicBezTo>
                  <a:cubicBezTo>
                    <a:pt x="5" y="0"/>
                    <a:pt x="8" y="0"/>
                    <a:pt x="12" y="1"/>
                  </a:cubicBezTo>
                  <a:cubicBezTo>
                    <a:pt x="16" y="1"/>
                    <a:pt x="20" y="2"/>
                    <a:pt x="24" y="5"/>
                  </a:cubicBezTo>
                  <a:cubicBezTo>
                    <a:pt x="25" y="5"/>
                    <a:pt x="25" y="5"/>
                    <a:pt x="26" y="6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8" y="8"/>
                    <a:pt x="29" y="8"/>
                    <a:pt x="30" y="9"/>
                  </a:cubicBezTo>
                  <a:cubicBezTo>
                    <a:pt x="32" y="10"/>
                    <a:pt x="33" y="12"/>
                    <a:pt x="35" y="14"/>
                  </a:cubicBezTo>
                  <a:cubicBezTo>
                    <a:pt x="39" y="17"/>
                    <a:pt x="42" y="20"/>
                    <a:pt x="45" y="23"/>
                  </a:cubicBezTo>
                  <a:cubicBezTo>
                    <a:pt x="48" y="25"/>
                    <a:pt x="51" y="28"/>
                    <a:pt x="53" y="29"/>
                  </a:cubicBezTo>
                  <a:cubicBezTo>
                    <a:pt x="56" y="31"/>
                    <a:pt x="59" y="32"/>
                    <a:pt x="61" y="33"/>
                  </a:cubicBezTo>
                  <a:cubicBezTo>
                    <a:pt x="62" y="33"/>
                    <a:pt x="62" y="33"/>
                    <a:pt x="63" y="33"/>
                  </a:cubicBezTo>
                  <a:cubicBezTo>
                    <a:pt x="64" y="33"/>
                    <a:pt x="64" y="34"/>
                    <a:pt x="64" y="34"/>
                  </a:cubicBezTo>
                  <a:cubicBezTo>
                    <a:pt x="64" y="34"/>
                    <a:pt x="64" y="34"/>
                    <a:pt x="63" y="34"/>
                  </a:cubicBezTo>
                  <a:cubicBezTo>
                    <a:pt x="62" y="34"/>
                    <a:pt x="62" y="34"/>
                    <a:pt x="61" y="34"/>
                  </a:cubicBezTo>
                  <a:cubicBezTo>
                    <a:pt x="58" y="34"/>
                    <a:pt x="55" y="34"/>
                    <a:pt x="52" y="33"/>
                  </a:cubicBezTo>
                  <a:cubicBezTo>
                    <a:pt x="48" y="32"/>
                    <a:pt x="44" y="31"/>
                    <a:pt x="40" y="28"/>
                  </a:cubicBezTo>
                  <a:cubicBezTo>
                    <a:pt x="36" y="25"/>
                    <a:pt x="33" y="22"/>
                    <a:pt x="30" y="19"/>
                  </a:cubicBezTo>
                  <a:cubicBezTo>
                    <a:pt x="28" y="17"/>
                    <a:pt x="26" y="16"/>
                    <a:pt x="25" y="14"/>
                  </a:cubicBezTo>
                  <a:cubicBezTo>
                    <a:pt x="24" y="14"/>
                    <a:pt x="23" y="13"/>
                    <a:pt x="22" y="12"/>
                  </a:cubicBezTo>
                  <a:cubicBezTo>
                    <a:pt x="22" y="12"/>
                    <a:pt x="22" y="12"/>
                    <a:pt x="21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7" y="8"/>
                    <a:pt x="14" y="6"/>
                    <a:pt x="11" y="5"/>
                  </a:cubicBezTo>
                  <a:cubicBezTo>
                    <a:pt x="8" y="3"/>
                    <a:pt x="5" y="3"/>
                    <a:pt x="3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Freeform 1198"/>
            <p:cNvSpPr/>
            <p:nvPr/>
          </p:nvSpPr>
          <p:spPr bwMode="auto">
            <a:xfrm>
              <a:off x="2562226" y="2522537"/>
              <a:ext cx="41275" cy="258763"/>
            </a:xfrm>
            <a:custGeom>
              <a:avLst/>
              <a:gdLst>
                <a:gd name="T0" fmla="*/ 6 w 10"/>
                <a:gd name="T1" fmla="*/ 61 h 61"/>
                <a:gd name="T2" fmla="*/ 4 w 10"/>
                <a:gd name="T3" fmla="*/ 59 h 61"/>
                <a:gd name="T4" fmla="*/ 3 w 10"/>
                <a:gd name="T5" fmla="*/ 56 h 61"/>
                <a:gd name="T6" fmla="*/ 2 w 10"/>
                <a:gd name="T7" fmla="*/ 54 h 61"/>
                <a:gd name="T8" fmla="*/ 2 w 10"/>
                <a:gd name="T9" fmla="*/ 52 h 61"/>
                <a:gd name="T10" fmla="*/ 1 w 10"/>
                <a:gd name="T11" fmla="*/ 47 h 61"/>
                <a:gd name="T12" fmla="*/ 0 w 10"/>
                <a:gd name="T13" fmla="*/ 41 h 61"/>
                <a:gd name="T14" fmla="*/ 1 w 10"/>
                <a:gd name="T15" fmla="*/ 30 h 61"/>
                <a:gd name="T16" fmla="*/ 3 w 10"/>
                <a:gd name="T17" fmla="*/ 19 h 61"/>
                <a:gd name="T18" fmla="*/ 4 w 10"/>
                <a:gd name="T19" fmla="*/ 14 h 61"/>
                <a:gd name="T20" fmla="*/ 4 w 10"/>
                <a:gd name="T21" fmla="*/ 9 h 61"/>
                <a:gd name="T22" fmla="*/ 5 w 10"/>
                <a:gd name="T23" fmla="*/ 5 h 61"/>
                <a:gd name="T24" fmla="*/ 5 w 10"/>
                <a:gd name="T25" fmla="*/ 2 h 61"/>
                <a:gd name="T26" fmla="*/ 5 w 10"/>
                <a:gd name="T27" fmla="*/ 0 h 61"/>
                <a:gd name="T28" fmla="*/ 6 w 10"/>
                <a:gd name="T29" fmla="*/ 2 h 61"/>
                <a:gd name="T30" fmla="*/ 8 w 10"/>
                <a:gd name="T31" fmla="*/ 5 h 61"/>
                <a:gd name="T32" fmla="*/ 8 w 10"/>
                <a:gd name="T33" fmla="*/ 7 h 61"/>
                <a:gd name="T34" fmla="*/ 9 w 10"/>
                <a:gd name="T35" fmla="*/ 9 h 61"/>
                <a:gd name="T36" fmla="*/ 10 w 10"/>
                <a:gd name="T37" fmla="*/ 14 h 61"/>
                <a:gd name="T38" fmla="*/ 10 w 10"/>
                <a:gd name="T39" fmla="*/ 19 h 61"/>
                <a:gd name="T40" fmla="*/ 10 w 10"/>
                <a:gd name="T41" fmla="*/ 25 h 61"/>
                <a:gd name="T42" fmla="*/ 9 w 10"/>
                <a:gd name="T43" fmla="*/ 31 h 61"/>
                <a:gd name="T44" fmla="*/ 8 w 10"/>
                <a:gd name="T45" fmla="*/ 36 h 61"/>
                <a:gd name="T46" fmla="*/ 7 w 10"/>
                <a:gd name="T47" fmla="*/ 42 h 61"/>
                <a:gd name="T48" fmla="*/ 7 w 10"/>
                <a:gd name="T49" fmla="*/ 47 h 61"/>
                <a:gd name="T50" fmla="*/ 6 w 10"/>
                <a:gd name="T51" fmla="*/ 51 h 61"/>
                <a:gd name="T52" fmla="*/ 6 w 10"/>
                <a:gd name="T53" fmla="*/ 55 h 61"/>
                <a:gd name="T54" fmla="*/ 6 w 10"/>
                <a:gd name="T55" fmla="*/ 58 h 61"/>
                <a:gd name="T56" fmla="*/ 6 w 10"/>
                <a:gd name="T5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" h="61">
                  <a:moveTo>
                    <a:pt x="6" y="61"/>
                  </a:moveTo>
                  <a:cubicBezTo>
                    <a:pt x="6" y="61"/>
                    <a:pt x="5" y="60"/>
                    <a:pt x="4" y="59"/>
                  </a:cubicBezTo>
                  <a:cubicBezTo>
                    <a:pt x="4" y="58"/>
                    <a:pt x="3" y="57"/>
                    <a:pt x="3" y="56"/>
                  </a:cubicBezTo>
                  <a:cubicBezTo>
                    <a:pt x="3" y="55"/>
                    <a:pt x="2" y="54"/>
                    <a:pt x="2" y="54"/>
                  </a:cubicBezTo>
                  <a:cubicBezTo>
                    <a:pt x="2" y="53"/>
                    <a:pt x="2" y="52"/>
                    <a:pt x="2" y="52"/>
                  </a:cubicBezTo>
                  <a:cubicBezTo>
                    <a:pt x="1" y="50"/>
                    <a:pt x="1" y="49"/>
                    <a:pt x="1" y="47"/>
                  </a:cubicBezTo>
                  <a:cubicBezTo>
                    <a:pt x="1" y="45"/>
                    <a:pt x="1" y="43"/>
                    <a:pt x="0" y="41"/>
                  </a:cubicBezTo>
                  <a:cubicBezTo>
                    <a:pt x="1" y="38"/>
                    <a:pt x="1" y="34"/>
                    <a:pt x="1" y="30"/>
                  </a:cubicBezTo>
                  <a:cubicBezTo>
                    <a:pt x="2" y="26"/>
                    <a:pt x="3" y="22"/>
                    <a:pt x="3" y="19"/>
                  </a:cubicBezTo>
                  <a:cubicBezTo>
                    <a:pt x="3" y="17"/>
                    <a:pt x="4" y="15"/>
                    <a:pt x="4" y="14"/>
                  </a:cubicBezTo>
                  <a:cubicBezTo>
                    <a:pt x="4" y="12"/>
                    <a:pt x="4" y="11"/>
                    <a:pt x="4" y="9"/>
                  </a:cubicBezTo>
                  <a:cubicBezTo>
                    <a:pt x="5" y="8"/>
                    <a:pt x="5" y="6"/>
                    <a:pt x="5" y="5"/>
                  </a:cubicBezTo>
                  <a:cubicBezTo>
                    <a:pt x="5" y="4"/>
                    <a:pt x="5" y="3"/>
                    <a:pt x="5" y="2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5" y="0"/>
                    <a:pt x="5" y="0"/>
                    <a:pt x="6" y="2"/>
                  </a:cubicBezTo>
                  <a:cubicBezTo>
                    <a:pt x="7" y="3"/>
                    <a:pt x="7" y="4"/>
                    <a:pt x="8" y="5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9" y="7"/>
                    <a:pt x="9" y="8"/>
                    <a:pt x="9" y="9"/>
                  </a:cubicBezTo>
                  <a:cubicBezTo>
                    <a:pt x="9" y="10"/>
                    <a:pt x="10" y="12"/>
                    <a:pt x="10" y="14"/>
                  </a:cubicBezTo>
                  <a:cubicBezTo>
                    <a:pt x="10" y="15"/>
                    <a:pt x="10" y="17"/>
                    <a:pt x="10" y="19"/>
                  </a:cubicBezTo>
                  <a:cubicBezTo>
                    <a:pt x="10" y="21"/>
                    <a:pt x="10" y="23"/>
                    <a:pt x="10" y="25"/>
                  </a:cubicBezTo>
                  <a:cubicBezTo>
                    <a:pt x="10" y="27"/>
                    <a:pt x="10" y="29"/>
                    <a:pt x="9" y="31"/>
                  </a:cubicBezTo>
                  <a:cubicBezTo>
                    <a:pt x="9" y="33"/>
                    <a:pt x="9" y="35"/>
                    <a:pt x="8" y="36"/>
                  </a:cubicBezTo>
                  <a:cubicBezTo>
                    <a:pt x="8" y="38"/>
                    <a:pt x="8" y="40"/>
                    <a:pt x="7" y="42"/>
                  </a:cubicBezTo>
                  <a:cubicBezTo>
                    <a:pt x="7" y="44"/>
                    <a:pt x="7" y="45"/>
                    <a:pt x="7" y="47"/>
                  </a:cubicBezTo>
                  <a:cubicBezTo>
                    <a:pt x="6" y="48"/>
                    <a:pt x="6" y="50"/>
                    <a:pt x="6" y="51"/>
                  </a:cubicBezTo>
                  <a:cubicBezTo>
                    <a:pt x="6" y="53"/>
                    <a:pt x="6" y="54"/>
                    <a:pt x="6" y="55"/>
                  </a:cubicBezTo>
                  <a:cubicBezTo>
                    <a:pt x="6" y="56"/>
                    <a:pt x="6" y="57"/>
                    <a:pt x="6" y="58"/>
                  </a:cubicBezTo>
                  <a:cubicBezTo>
                    <a:pt x="6" y="60"/>
                    <a:pt x="6" y="61"/>
                    <a:pt x="6" y="6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Freeform 1199"/>
            <p:cNvSpPr/>
            <p:nvPr/>
          </p:nvSpPr>
          <p:spPr bwMode="auto">
            <a:xfrm>
              <a:off x="2244726" y="2471737"/>
              <a:ext cx="206375" cy="168275"/>
            </a:xfrm>
            <a:custGeom>
              <a:avLst/>
              <a:gdLst>
                <a:gd name="T0" fmla="*/ 0 w 49"/>
                <a:gd name="T1" fmla="*/ 40 h 40"/>
                <a:gd name="T2" fmla="*/ 0 w 49"/>
                <a:gd name="T3" fmla="*/ 39 h 40"/>
                <a:gd name="T4" fmla="*/ 0 w 49"/>
                <a:gd name="T5" fmla="*/ 37 h 40"/>
                <a:gd name="T6" fmla="*/ 2 w 49"/>
                <a:gd name="T7" fmla="*/ 29 h 40"/>
                <a:gd name="T8" fmla="*/ 10 w 49"/>
                <a:gd name="T9" fmla="*/ 21 h 40"/>
                <a:gd name="T10" fmla="*/ 11 w 49"/>
                <a:gd name="T11" fmla="*/ 20 h 40"/>
                <a:gd name="T12" fmla="*/ 12 w 49"/>
                <a:gd name="T13" fmla="*/ 19 h 40"/>
                <a:gd name="T14" fmla="*/ 15 w 49"/>
                <a:gd name="T15" fmla="*/ 17 h 40"/>
                <a:gd name="T16" fmla="*/ 21 w 49"/>
                <a:gd name="T17" fmla="*/ 14 h 40"/>
                <a:gd name="T18" fmla="*/ 26 w 49"/>
                <a:gd name="T19" fmla="*/ 12 h 40"/>
                <a:gd name="T20" fmla="*/ 31 w 49"/>
                <a:gd name="T21" fmla="*/ 10 h 40"/>
                <a:gd name="T22" fmla="*/ 40 w 49"/>
                <a:gd name="T23" fmla="*/ 6 h 40"/>
                <a:gd name="T24" fmla="*/ 46 w 49"/>
                <a:gd name="T25" fmla="*/ 2 h 40"/>
                <a:gd name="T26" fmla="*/ 49 w 49"/>
                <a:gd name="T27" fmla="*/ 0 h 40"/>
                <a:gd name="T28" fmla="*/ 48 w 49"/>
                <a:gd name="T29" fmla="*/ 3 h 40"/>
                <a:gd name="T30" fmla="*/ 44 w 49"/>
                <a:gd name="T31" fmla="*/ 10 h 40"/>
                <a:gd name="T32" fmla="*/ 36 w 49"/>
                <a:gd name="T33" fmla="*/ 17 h 40"/>
                <a:gd name="T34" fmla="*/ 31 w 49"/>
                <a:gd name="T35" fmla="*/ 20 h 40"/>
                <a:gd name="T36" fmla="*/ 25 w 49"/>
                <a:gd name="T37" fmla="*/ 23 h 40"/>
                <a:gd name="T38" fmla="*/ 20 w 49"/>
                <a:gd name="T39" fmla="*/ 26 h 40"/>
                <a:gd name="T40" fmla="*/ 17 w 49"/>
                <a:gd name="T41" fmla="*/ 27 h 40"/>
                <a:gd name="T42" fmla="*/ 15 w 49"/>
                <a:gd name="T43" fmla="*/ 28 h 40"/>
                <a:gd name="T44" fmla="*/ 7 w 49"/>
                <a:gd name="T45" fmla="*/ 33 h 40"/>
                <a:gd name="T46" fmla="*/ 2 w 49"/>
                <a:gd name="T47" fmla="*/ 37 h 40"/>
                <a:gd name="T48" fmla="*/ 1 w 49"/>
                <a:gd name="T49" fmla="*/ 39 h 40"/>
                <a:gd name="T50" fmla="*/ 0 w 49"/>
                <a:gd name="T5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9" h="40">
                  <a:moveTo>
                    <a:pt x="0" y="40"/>
                  </a:moveTo>
                  <a:cubicBezTo>
                    <a:pt x="0" y="40"/>
                    <a:pt x="0" y="39"/>
                    <a:pt x="0" y="39"/>
                  </a:cubicBezTo>
                  <a:cubicBezTo>
                    <a:pt x="0" y="38"/>
                    <a:pt x="0" y="38"/>
                    <a:pt x="0" y="37"/>
                  </a:cubicBezTo>
                  <a:cubicBezTo>
                    <a:pt x="0" y="35"/>
                    <a:pt x="1" y="32"/>
                    <a:pt x="2" y="29"/>
                  </a:cubicBezTo>
                  <a:cubicBezTo>
                    <a:pt x="4" y="26"/>
                    <a:pt x="6" y="23"/>
                    <a:pt x="10" y="21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3" y="18"/>
                    <a:pt x="14" y="18"/>
                    <a:pt x="15" y="17"/>
                  </a:cubicBezTo>
                  <a:cubicBezTo>
                    <a:pt x="17" y="16"/>
                    <a:pt x="19" y="15"/>
                    <a:pt x="21" y="14"/>
                  </a:cubicBezTo>
                  <a:cubicBezTo>
                    <a:pt x="22" y="13"/>
                    <a:pt x="24" y="12"/>
                    <a:pt x="26" y="12"/>
                  </a:cubicBezTo>
                  <a:cubicBezTo>
                    <a:pt x="28" y="11"/>
                    <a:pt x="30" y="10"/>
                    <a:pt x="31" y="10"/>
                  </a:cubicBezTo>
                  <a:cubicBezTo>
                    <a:pt x="35" y="8"/>
                    <a:pt x="38" y="7"/>
                    <a:pt x="40" y="6"/>
                  </a:cubicBezTo>
                  <a:cubicBezTo>
                    <a:pt x="43" y="4"/>
                    <a:pt x="45" y="3"/>
                    <a:pt x="46" y="2"/>
                  </a:cubicBezTo>
                  <a:cubicBezTo>
                    <a:pt x="48" y="1"/>
                    <a:pt x="49" y="0"/>
                    <a:pt x="49" y="0"/>
                  </a:cubicBezTo>
                  <a:cubicBezTo>
                    <a:pt x="49" y="0"/>
                    <a:pt x="49" y="1"/>
                    <a:pt x="48" y="3"/>
                  </a:cubicBezTo>
                  <a:cubicBezTo>
                    <a:pt x="47" y="5"/>
                    <a:pt x="46" y="7"/>
                    <a:pt x="44" y="10"/>
                  </a:cubicBezTo>
                  <a:cubicBezTo>
                    <a:pt x="42" y="13"/>
                    <a:pt x="39" y="15"/>
                    <a:pt x="36" y="17"/>
                  </a:cubicBezTo>
                  <a:cubicBezTo>
                    <a:pt x="34" y="18"/>
                    <a:pt x="32" y="20"/>
                    <a:pt x="31" y="20"/>
                  </a:cubicBezTo>
                  <a:cubicBezTo>
                    <a:pt x="29" y="21"/>
                    <a:pt x="27" y="22"/>
                    <a:pt x="25" y="23"/>
                  </a:cubicBezTo>
                  <a:cubicBezTo>
                    <a:pt x="23" y="24"/>
                    <a:pt x="22" y="25"/>
                    <a:pt x="20" y="26"/>
                  </a:cubicBezTo>
                  <a:cubicBezTo>
                    <a:pt x="19" y="26"/>
                    <a:pt x="18" y="26"/>
                    <a:pt x="17" y="27"/>
                  </a:cubicBezTo>
                  <a:cubicBezTo>
                    <a:pt x="17" y="27"/>
                    <a:pt x="16" y="28"/>
                    <a:pt x="15" y="28"/>
                  </a:cubicBezTo>
                  <a:cubicBezTo>
                    <a:pt x="12" y="29"/>
                    <a:pt x="9" y="31"/>
                    <a:pt x="7" y="33"/>
                  </a:cubicBezTo>
                  <a:cubicBezTo>
                    <a:pt x="5" y="34"/>
                    <a:pt x="3" y="36"/>
                    <a:pt x="2" y="37"/>
                  </a:cubicBezTo>
                  <a:cubicBezTo>
                    <a:pt x="2" y="38"/>
                    <a:pt x="1" y="39"/>
                    <a:pt x="1" y="39"/>
                  </a:cubicBezTo>
                  <a:cubicBezTo>
                    <a:pt x="0" y="39"/>
                    <a:pt x="0" y="40"/>
                    <a:pt x="0" y="4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Freeform 1200"/>
            <p:cNvSpPr/>
            <p:nvPr/>
          </p:nvSpPr>
          <p:spPr bwMode="auto">
            <a:xfrm>
              <a:off x="2120901" y="2276475"/>
              <a:ext cx="301625" cy="68263"/>
            </a:xfrm>
            <a:custGeom>
              <a:avLst/>
              <a:gdLst>
                <a:gd name="T0" fmla="*/ 0 w 71"/>
                <a:gd name="T1" fmla="*/ 8 h 16"/>
                <a:gd name="T2" fmla="*/ 0 w 71"/>
                <a:gd name="T3" fmla="*/ 8 h 16"/>
                <a:gd name="T4" fmla="*/ 2 w 71"/>
                <a:gd name="T5" fmla="*/ 6 h 16"/>
                <a:gd name="T6" fmla="*/ 10 w 71"/>
                <a:gd name="T7" fmla="*/ 2 h 16"/>
                <a:gd name="T8" fmla="*/ 22 w 71"/>
                <a:gd name="T9" fmla="*/ 0 h 16"/>
                <a:gd name="T10" fmla="*/ 30 w 71"/>
                <a:gd name="T11" fmla="*/ 0 h 16"/>
                <a:gd name="T12" fmla="*/ 37 w 71"/>
                <a:gd name="T13" fmla="*/ 2 h 16"/>
                <a:gd name="T14" fmla="*/ 50 w 71"/>
                <a:gd name="T15" fmla="*/ 7 h 16"/>
                <a:gd name="T16" fmla="*/ 55 w 71"/>
                <a:gd name="T17" fmla="*/ 10 h 16"/>
                <a:gd name="T18" fmla="*/ 60 w 71"/>
                <a:gd name="T19" fmla="*/ 12 h 16"/>
                <a:gd name="T20" fmla="*/ 68 w 71"/>
                <a:gd name="T21" fmla="*/ 13 h 16"/>
                <a:gd name="T22" fmla="*/ 71 w 71"/>
                <a:gd name="T23" fmla="*/ 13 h 16"/>
                <a:gd name="T24" fmla="*/ 71 w 71"/>
                <a:gd name="T25" fmla="*/ 14 h 16"/>
                <a:gd name="T26" fmla="*/ 68 w 71"/>
                <a:gd name="T27" fmla="*/ 15 h 16"/>
                <a:gd name="T28" fmla="*/ 59 w 71"/>
                <a:gd name="T29" fmla="*/ 16 h 16"/>
                <a:gd name="T30" fmla="*/ 53 w 71"/>
                <a:gd name="T31" fmla="*/ 15 h 16"/>
                <a:gd name="T32" fmla="*/ 47 w 71"/>
                <a:gd name="T33" fmla="*/ 13 h 16"/>
                <a:gd name="T34" fmla="*/ 34 w 71"/>
                <a:gd name="T35" fmla="*/ 9 h 16"/>
                <a:gd name="T36" fmla="*/ 28 w 71"/>
                <a:gd name="T37" fmla="*/ 7 h 16"/>
                <a:gd name="T38" fmla="*/ 22 w 71"/>
                <a:gd name="T39" fmla="*/ 6 h 16"/>
                <a:gd name="T40" fmla="*/ 16 w 71"/>
                <a:gd name="T41" fmla="*/ 6 h 16"/>
                <a:gd name="T42" fmla="*/ 11 w 71"/>
                <a:gd name="T43" fmla="*/ 6 h 16"/>
                <a:gd name="T44" fmla="*/ 3 w 71"/>
                <a:gd name="T45" fmla="*/ 8 h 16"/>
                <a:gd name="T46" fmla="*/ 0 w 71"/>
                <a:gd name="T4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1" h="16"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7"/>
                    <a:pt x="2" y="6"/>
                  </a:cubicBezTo>
                  <a:cubicBezTo>
                    <a:pt x="4" y="5"/>
                    <a:pt x="6" y="3"/>
                    <a:pt x="10" y="2"/>
                  </a:cubicBezTo>
                  <a:cubicBezTo>
                    <a:pt x="13" y="1"/>
                    <a:pt x="18" y="0"/>
                    <a:pt x="22" y="0"/>
                  </a:cubicBezTo>
                  <a:cubicBezTo>
                    <a:pt x="25" y="0"/>
                    <a:pt x="27" y="0"/>
                    <a:pt x="30" y="0"/>
                  </a:cubicBezTo>
                  <a:cubicBezTo>
                    <a:pt x="32" y="0"/>
                    <a:pt x="35" y="1"/>
                    <a:pt x="37" y="2"/>
                  </a:cubicBezTo>
                  <a:cubicBezTo>
                    <a:pt x="42" y="3"/>
                    <a:pt x="46" y="5"/>
                    <a:pt x="50" y="7"/>
                  </a:cubicBezTo>
                  <a:cubicBezTo>
                    <a:pt x="52" y="8"/>
                    <a:pt x="54" y="9"/>
                    <a:pt x="55" y="10"/>
                  </a:cubicBezTo>
                  <a:cubicBezTo>
                    <a:pt x="57" y="10"/>
                    <a:pt x="59" y="11"/>
                    <a:pt x="60" y="12"/>
                  </a:cubicBezTo>
                  <a:cubicBezTo>
                    <a:pt x="63" y="13"/>
                    <a:pt x="66" y="13"/>
                    <a:pt x="68" y="13"/>
                  </a:cubicBezTo>
                  <a:cubicBezTo>
                    <a:pt x="70" y="13"/>
                    <a:pt x="71" y="13"/>
                    <a:pt x="71" y="13"/>
                  </a:cubicBezTo>
                  <a:cubicBezTo>
                    <a:pt x="71" y="13"/>
                    <a:pt x="71" y="14"/>
                    <a:pt x="71" y="14"/>
                  </a:cubicBezTo>
                  <a:cubicBezTo>
                    <a:pt x="70" y="14"/>
                    <a:pt x="69" y="14"/>
                    <a:pt x="68" y="15"/>
                  </a:cubicBezTo>
                  <a:cubicBezTo>
                    <a:pt x="66" y="15"/>
                    <a:pt x="63" y="16"/>
                    <a:pt x="59" y="16"/>
                  </a:cubicBezTo>
                  <a:cubicBezTo>
                    <a:pt x="58" y="16"/>
                    <a:pt x="55" y="15"/>
                    <a:pt x="53" y="15"/>
                  </a:cubicBezTo>
                  <a:cubicBezTo>
                    <a:pt x="51" y="15"/>
                    <a:pt x="49" y="14"/>
                    <a:pt x="47" y="13"/>
                  </a:cubicBezTo>
                  <a:cubicBezTo>
                    <a:pt x="43" y="12"/>
                    <a:pt x="39" y="10"/>
                    <a:pt x="34" y="9"/>
                  </a:cubicBezTo>
                  <a:cubicBezTo>
                    <a:pt x="32" y="8"/>
                    <a:pt x="30" y="8"/>
                    <a:pt x="28" y="7"/>
                  </a:cubicBezTo>
                  <a:cubicBezTo>
                    <a:pt x="26" y="7"/>
                    <a:pt x="24" y="7"/>
                    <a:pt x="22" y="6"/>
                  </a:cubicBezTo>
                  <a:cubicBezTo>
                    <a:pt x="20" y="6"/>
                    <a:pt x="18" y="6"/>
                    <a:pt x="16" y="6"/>
                  </a:cubicBezTo>
                  <a:cubicBezTo>
                    <a:pt x="14" y="6"/>
                    <a:pt x="13" y="6"/>
                    <a:pt x="11" y="6"/>
                  </a:cubicBezTo>
                  <a:cubicBezTo>
                    <a:pt x="8" y="7"/>
                    <a:pt x="5" y="7"/>
                    <a:pt x="3" y="8"/>
                  </a:cubicBezTo>
                  <a:cubicBezTo>
                    <a:pt x="1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Freeform 1201"/>
            <p:cNvSpPr/>
            <p:nvPr/>
          </p:nvSpPr>
          <p:spPr bwMode="auto">
            <a:xfrm>
              <a:off x="2308226" y="2035175"/>
              <a:ext cx="193675" cy="233363"/>
            </a:xfrm>
            <a:custGeom>
              <a:avLst/>
              <a:gdLst>
                <a:gd name="T0" fmla="*/ 0 w 46"/>
                <a:gd name="T1" fmla="*/ 0 h 55"/>
                <a:gd name="T2" fmla="*/ 3 w 46"/>
                <a:gd name="T3" fmla="*/ 1 h 55"/>
                <a:gd name="T4" fmla="*/ 11 w 46"/>
                <a:gd name="T5" fmla="*/ 4 h 55"/>
                <a:gd name="T6" fmla="*/ 17 w 46"/>
                <a:gd name="T7" fmla="*/ 7 h 55"/>
                <a:gd name="T8" fmla="*/ 22 w 46"/>
                <a:gd name="T9" fmla="*/ 11 h 55"/>
                <a:gd name="T10" fmla="*/ 27 w 46"/>
                <a:gd name="T11" fmla="*/ 17 h 55"/>
                <a:gd name="T12" fmla="*/ 29 w 46"/>
                <a:gd name="T13" fmla="*/ 21 h 55"/>
                <a:gd name="T14" fmla="*/ 29 w 46"/>
                <a:gd name="T15" fmla="*/ 22 h 55"/>
                <a:gd name="T16" fmla="*/ 30 w 46"/>
                <a:gd name="T17" fmla="*/ 24 h 55"/>
                <a:gd name="T18" fmla="*/ 31 w 46"/>
                <a:gd name="T19" fmla="*/ 31 h 55"/>
                <a:gd name="T20" fmla="*/ 33 w 46"/>
                <a:gd name="T21" fmla="*/ 37 h 55"/>
                <a:gd name="T22" fmla="*/ 38 w 46"/>
                <a:gd name="T23" fmla="*/ 46 h 55"/>
                <a:gd name="T24" fmla="*/ 44 w 46"/>
                <a:gd name="T25" fmla="*/ 52 h 55"/>
                <a:gd name="T26" fmla="*/ 45 w 46"/>
                <a:gd name="T27" fmla="*/ 54 h 55"/>
                <a:gd name="T28" fmla="*/ 46 w 46"/>
                <a:gd name="T29" fmla="*/ 55 h 55"/>
                <a:gd name="T30" fmla="*/ 45 w 46"/>
                <a:gd name="T31" fmla="*/ 54 h 55"/>
                <a:gd name="T32" fmla="*/ 43 w 46"/>
                <a:gd name="T33" fmla="*/ 54 h 55"/>
                <a:gd name="T34" fmla="*/ 39 w 46"/>
                <a:gd name="T35" fmla="*/ 52 h 55"/>
                <a:gd name="T36" fmla="*/ 35 w 46"/>
                <a:gd name="T37" fmla="*/ 49 h 55"/>
                <a:gd name="T38" fmla="*/ 30 w 46"/>
                <a:gd name="T39" fmla="*/ 45 h 55"/>
                <a:gd name="T40" fmla="*/ 27 w 46"/>
                <a:gd name="T41" fmla="*/ 39 h 55"/>
                <a:gd name="T42" fmla="*/ 24 w 46"/>
                <a:gd name="T43" fmla="*/ 33 h 55"/>
                <a:gd name="T44" fmla="*/ 22 w 46"/>
                <a:gd name="T45" fmla="*/ 26 h 55"/>
                <a:gd name="T46" fmla="*/ 22 w 46"/>
                <a:gd name="T47" fmla="*/ 25 h 55"/>
                <a:gd name="T48" fmla="*/ 21 w 46"/>
                <a:gd name="T49" fmla="*/ 23 h 55"/>
                <a:gd name="T50" fmla="*/ 20 w 46"/>
                <a:gd name="T51" fmla="*/ 21 h 55"/>
                <a:gd name="T52" fmla="*/ 17 w 46"/>
                <a:gd name="T53" fmla="*/ 16 h 55"/>
                <a:gd name="T54" fmla="*/ 9 w 46"/>
                <a:gd name="T55" fmla="*/ 8 h 55"/>
                <a:gd name="T56" fmla="*/ 2 w 46"/>
                <a:gd name="T57" fmla="*/ 3 h 55"/>
                <a:gd name="T58" fmla="*/ 0 w 46"/>
                <a:gd name="T5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55">
                  <a:moveTo>
                    <a:pt x="0" y="0"/>
                  </a:moveTo>
                  <a:cubicBezTo>
                    <a:pt x="0" y="0"/>
                    <a:pt x="1" y="1"/>
                    <a:pt x="3" y="1"/>
                  </a:cubicBezTo>
                  <a:cubicBezTo>
                    <a:pt x="5" y="2"/>
                    <a:pt x="8" y="3"/>
                    <a:pt x="11" y="4"/>
                  </a:cubicBezTo>
                  <a:cubicBezTo>
                    <a:pt x="13" y="5"/>
                    <a:pt x="15" y="6"/>
                    <a:pt x="17" y="7"/>
                  </a:cubicBezTo>
                  <a:cubicBezTo>
                    <a:pt x="18" y="9"/>
                    <a:pt x="20" y="10"/>
                    <a:pt x="22" y="11"/>
                  </a:cubicBezTo>
                  <a:cubicBezTo>
                    <a:pt x="24" y="13"/>
                    <a:pt x="25" y="15"/>
                    <a:pt x="27" y="17"/>
                  </a:cubicBezTo>
                  <a:cubicBezTo>
                    <a:pt x="27" y="18"/>
                    <a:pt x="28" y="19"/>
                    <a:pt x="29" y="21"/>
                  </a:cubicBezTo>
                  <a:cubicBezTo>
                    <a:pt x="29" y="21"/>
                    <a:pt x="29" y="22"/>
                    <a:pt x="29" y="22"/>
                  </a:cubicBezTo>
                  <a:cubicBezTo>
                    <a:pt x="30" y="23"/>
                    <a:pt x="30" y="24"/>
                    <a:pt x="30" y="24"/>
                  </a:cubicBezTo>
                  <a:cubicBezTo>
                    <a:pt x="31" y="27"/>
                    <a:pt x="31" y="29"/>
                    <a:pt x="31" y="31"/>
                  </a:cubicBezTo>
                  <a:cubicBezTo>
                    <a:pt x="32" y="33"/>
                    <a:pt x="32" y="35"/>
                    <a:pt x="33" y="37"/>
                  </a:cubicBezTo>
                  <a:cubicBezTo>
                    <a:pt x="34" y="40"/>
                    <a:pt x="36" y="44"/>
                    <a:pt x="38" y="46"/>
                  </a:cubicBezTo>
                  <a:cubicBezTo>
                    <a:pt x="40" y="49"/>
                    <a:pt x="42" y="51"/>
                    <a:pt x="44" y="52"/>
                  </a:cubicBezTo>
                  <a:cubicBezTo>
                    <a:pt x="44" y="53"/>
                    <a:pt x="45" y="54"/>
                    <a:pt x="45" y="54"/>
                  </a:cubicBezTo>
                  <a:cubicBezTo>
                    <a:pt x="46" y="54"/>
                    <a:pt x="46" y="55"/>
                    <a:pt x="46" y="55"/>
                  </a:cubicBezTo>
                  <a:cubicBezTo>
                    <a:pt x="46" y="55"/>
                    <a:pt x="46" y="55"/>
                    <a:pt x="45" y="54"/>
                  </a:cubicBezTo>
                  <a:cubicBezTo>
                    <a:pt x="45" y="54"/>
                    <a:pt x="44" y="54"/>
                    <a:pt x="43" y="54"/>
                  </a:cubicBezTo>
                  <a:cubicBezTo>
                    <a:pt x="42" y="53"/>
                    <a:pt x="40" y="53"/>
                    <a:pt x="39" y="52"/>
                  </a:cubicBezTo>
                  <a:cubicBezTo>
                    <a:pt x="38" y="51"/>
                    <a:pt x="36" y="50"/>
                    <a:pt x="35" y="49"/>
                  </a:cubicBezTo>
                  <a:cubicBezTo>
                    <a:pt x="33" y="48"/>
                    <a:pt x="32" y="47"/>
                    <a:pt x="30" y="45"/>
                  </a:cubicBezTo>
                  <a:cubicBezTo>
                    <a:pt x="29" y="43"/>
                    <a:pt x="28" y="42"/>
                    <a:pt x="27" y="39"/>
                  </a:cubicBezTo>
                  <a:cubicBezTo>
                    <a:pt x="25" y="37"/>
                    <a:pt x="25" y="35"/>
                    <a:pt x="24" y="33"/>
                  </a:cubicBezTo>
                  <a:cubicBezTo>
                    <a:pt x="23" y="30"/>
                    <a:pt x="23" y="28"/>
                    <a:pt x="22" y="26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2" y="24"/>
                    <a:pt x="22" y="24"/>
                    <a:pt x="21" y="23"/>
                  </a:cubicBezTo>
                  <a:cubicBezTo>
                    <a:pt x="21" y="23"/>
                    <a:pt x="21" y="22"/>
                    <a:pt x="20" y="21"/>
                  </a:cubicBezTo>
                  <a:cubicBezTo>
                    <a:pt x="19" y="19"/>
                    <a:pt x="18" y="17"/>
                    <a:pt x="17" y="16"/>
                  </a:cubicBezTo>
                  <a:cubicBezTo>
                    <a:pt x="14" y="13"/>
                    <a:pt x="11" y="10"/>
                    <a:pt x="9" y="8"/>
                  </a:cubicBezTo>
                  <a:cubicBezTo>
                    <a:pt x="6" y="6"/>
                    <a:pt x="4" y="4"/>
                    <a:pt x="2" y="3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Freeform 1202"/>
            <p:cNvSpPr/>
            <p:nvPr/>
          </p:nvSpPr>
          <p:spPr bwMode="auto">
            <a:xfrm>
              <a:off x="2744789" y="2378075"/>
              <a:ext cx="231775" cy="25400"/>
            </a:xfrm>
            <a:custGeom>
              <a:avLst/>
              <a:gdLst>
                <a:gd name="T0" fmla="*/ 0 w 55"/>
                <a:gd name="T1" fmla="*/ 0 h 6"/>
                <a:gd name="T2" fmla="*/ 3 w 55"/>
                <a:gd name="T3" fmla="*/ 0 h 6"/>
                <a:gd name="T4" fmla="*/ 9 w 55"/>
                <a:gd name="T5" fmla="*/ 0 h 6"/>
                <a:gd name="T6" fmla="*/ 28 w 55"/>
                <a:gd name="T7" fmla="*/ 2 h 6"/>
                <a:gd name="T8" fmla="*/ 38 w 55"/>
                <a:gd name="T9" fmla="*/ 3 h 6"/>
                <a:gd name="T10" fmla="*/ 46 w 55"/>
                <a:gd name="T11" fmla="*/ 4 h 6"/>
                <a:gd name="T12" fmla="*/ 52 w 55"/>
                <a:gd name="T13" fmla="*/ 4 h 6"/>
                <a:gd name="T14" fmla="*/ 55 w 55"/>
                <a:gd name="T15" fmla="*/ 3 h 6"/>
                <a:gd name="T16" fmla="*/ 54 w 55"/>
                <a:gd name="T17" fmla="*/ 3 h 6"/>
                <a:gd name="T18" fmla="*/ 53 w 55"/>
                <a:gd name="T19" fmla="*/ 4 h 6"/>
                <a:gd name="T20" fmla="*/ 46 w 55"/>
                <a:gd name="T21" fmla="*/ 6 h 6"/>
                <a:gd name="T22" fmla="*/ 37 w 55"/>
                <a:gd name="T23" fmla="*/ 5 h 6"/>
                <a:gd name="T24" fmla="*/ 27 w 55"/>
                <a:gd name="T25" fmla="*/ 4 h 6"/>
                <a:gd name="T26" fmla="*/ 9 w 55"/>
                <a:gd name="T27" fmla="*/ 2 h 6"/>
                <a:gd name="T28" fmla="*/ 3 w 55"/>
                <a:gd name="T29" fmla="*/ 1 h 6"/>
                <a:gd name="T30" fmla="*/ 0 w 55"/>
                <a:gd name="T3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6">
                  <a:moveTo>
                    <a:pt x="0" y="0"/>
                  </a:moveTo>
                  <a:cubicBezTo>
                    <a:pt x="0" y="0"/>
                    <a:pt x="1" y="0"/>
                    <a:pt x="3" y="0"/>
                  </a:cubicBezTo>
                  <a:cubicBezTo>
                    <a:pt x="4" y="0"/>
                    <a:pt x="6" y="0"/>
                    <a:pt x="9" y="0"/>
                  </a:cubicBezTo>
                  <a:cubicBezTo>
                    <a:pt x="14" y="1"/>
                    <a:pt x="21" y="1"/>
                    <a:pt x="28" y="2"/>
                  </a:cubicBezTo>
                  <a:cubicBezTo>
                    <a:pt x="31" y="2"/>
                    <a:pt x="35" y="3"/>
                    <a:pt x="38" y="3"/>
                  </a:cubicBezTo>
                  <a:cubicBezTo>
                    <a:pt x="41" y="4"/>
                    <a:pt x="44" y="4"/>
                    <a:pt x="46" y="4"/>
                  </a:cubicBezTo>
                  <a:cubicBezTo>
                    <a:pt x="49" y="4"/>
                    <a:pt x="51" y="4"/>
                    <a:pt x="52" y="4"/>
                  </a:cubicBezTo>
                  <a:cubicBezTo>
                    <a:pt x="54" y="3"/>
                    <a:pt x="55" y="3"/>
                    <a:pt x="55" y="3"/>
                  </a:cubicBezTo>
                  <a:cubicBezTo>
                    <a:pt x="55" y="3"/>
                    <a:pt x="55" y="3"/>
                    <a:pt x="54" y="3"/>
                  </a:cubicBezTo>
                  <a:cubicBezTo>
                    <a:pt x="54" y="4"/>
                    <a:pt x="53" y="4"/>
                    <a:pt x="53" y="4"/>
                  </a:cubicBezTo>
                  <a:cubicBezTo>
                    <a:pt x="51" y="5"/>
                    <a:pt x="49" y="5"/>
                    <a:pt x="46" y="6"/>
                  </a:cubicBezTo>
                  <a:cubicBezTo>
                    <a:pt x="44" y="6"/>
                    <a:pt x="41" y="6"/>
                    <a:pt x="37" y="5"/>
                  </a:cubicBezTo>
                  <a:cubicBezTo>
                    <a:pt x="34" y="5"/>
                    <a:pt x="31" y="5"/>
                    <a:pt x="27" y="4"/>
                  </a:cubicBezTo>
                  <a:cubicBezTo>
                    <a:pt x="21" y="4"/>
                    <a:pt x="14" y="3"/>
                    <a:pt x="9" y="2"/>
                  </a:cubicBezTo>
                  <a:cubicBezTo>
                    <a:pt x="6" y="2"/>
                    <a:pt x="4" y="1"/>
                    <a:pt x="3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Freeform 1203"/>
            <p:cNvSpPr/>
            <p:nvPr/>
          </p:nvSpPr>
          <p:spPr bwMode="auto">
            <a:xfrm>
              <a:off x="2689226" y="2152650"/>
              <a:ext cx="139700" cy="115888"/>
            </a:xfrm>
            <a:custGeom>
              <a:avLst/>
              <a:gdLst>
                <a:gd name="T0" fmla="*/ 0 w 33"/>
                <a:gd name="T1" fmla="*/ 27 h 27"/>
                <a:gd name="T2" fmla="*/ 0 w 33"/>
                <a:gd name="T3" fmla="*/ 27 h 27"/>
                <a:gd name="T4" fmla="*/ 0 w 33"/>
                <a:gd name="T5" fmla="*/ 26 h 27"/>
                <a:gd name="T6" fmla="*/ 3 w 33"/>
                <a:gd name="T7" fmla="*/ 21 h 27"/>
                <a:gd name="T8" fmla="*/ 8 w 33"/>
                <a:gd name="T9" fmla="*/ 16 h 27"/>
                <a:gd name="T10" fmla="*/ 12 w 33"/>
                <a:gd name="T11" fmla="*/ 14 h 27"/>
                <a:gd name="T12" fmla="*/ 16 w 33"/>
                <a:gd name="T13" fmla="*/ 13 h 27"/>
                <a:gd name="T14" fmla="*/ 23 w 33"/>
                <a:gd name="T15" fmla="*/ 9 h 27"/>
                <a:gd name="T16" fmla="*/ 29 w 33"/>
                <a:gd name="T17" fmla="*/ 5 h 27"/>
                <a:gd name="T18" fmla="*/ 32 w 33"/>
                <a:gd name="T19" fmla="*/ 2 h 27"/>
                <a:gd name="T20" fmla="*/ 33 w 33"/>
                <a:gd name="T21" fmla="*/ 0 h 27"/>
                <a:gd name="T22" fmla="*/ 33 w 33"/>
                <a:gd name="T23" fmla="*/ 0 h 27"/>
                <a:gd name="T24" fmla="*/ 32 w 33"/>
                <a:gd name="T25" fmla="*/ 2 h 27"/>
                <a:gd name="T26" fmla="*/ 30 w 33"/>
                <a:gd name="T27" fmla="*/ 6 h 27"/>
                <a:gd name="T28" fmla="*/ 25 w 33"/>
                <a:gd name="T29" fmla="*/ 11 h 27"/>
                <a:gd name="T30" fmla="*/ 17 w 33"/>
                <a:gd name="T31" fmla="*/ 15 h 27"/>
                <a:gd name="T32" fmla="*/ 13 w 33"/>
                <a:gd name="T33" fmla="*/ 17 h 27"/>
                <a:gd name="T34" fmla="*/ 10 w 33"/>
                <a:gd name="T35" fmla="*/ 18 h 27"/>
                <a:gd name="T36" fmla="*/ 4 w 33"/>
                <a:gd name="T37" fmla="*/ 22 h 27"/>
                <a:gd name="T38" fmla="*/ 1 w 33"/>
                <a:gd name="T39" fmla="*/ 26 h 27"/>
                <a:gd name="T40" fmla="*/ 0 w 33"/>
                <a:gd name="T4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27"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6"/>
                    <a:pt x="0" y="26"/>
                  </a:cubicBezTo>
                  <a:cubicBezTo>
                    <a:pt x="1" y="24"/>
                    <a:pt x="1" y="23"/>
                    <a:pt x="3" y="21"/>
                  </a:cubicBezTo>
                  <a:cubicBezTo>
                    <a:pt x="4" y="19"/>
                    <a:pt x="6" y="18"/>
                    <a:pt x="8" y="16"/>
                  </a:cubicBezTo>
                  <a:cubicBezTo>
                    <a:pt x="10" y="16"/>
                    <a:pt x="11" y="15"/>
                    <a:pt x="12" y="14"/>
                  </a:cubicBezTo>
                  <a:cubicBezTo>
                    <a:pt x="13" y="14"/>
                    <a:pt x="15" y="13"/>
                    <a:pt x="16" y="13"/>
                  </a:cubicBezTo>
                  <a:cubicBezTo>
                    <a:pt x="19" y="12"/>
                    <a:pt x="21" y="10"/>
                    <a:pt x="23" y="9"/>
                  </a:cubicBezTo>
                  <a:cubicBezTo>
                    <a:pt x="26" y="8"/>
                    <a:pt x="28" y="7"/>
                    <a:pt x="29" y="5"/>
                  </a:cubicBezTo>
                  <a:cubicBezTo>
                    <a:pt x="30" y="4"/>
                    <a:pt x="31" y="3"/>
                    <a:pt x="32" y="2"/>
                  </a:cubicBezTo>
                  <a:cubicBezTo>
                    <a:pt x="33" y="1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2" y="2"/>
                  </a:cubicBezTo>
                  <a:cubicBezTo>
                    <a:pt x="32" y="3"/>
                    <a:pt x="31" y="5"/>
                    <a:pt x="30" y="6"/>
                  </a:cubicBezTo>
                  <a:cubicBezTo>
                    <a:pt x="29" y="8"/>
                    <a:pt x="27" y="10"/>
                    <a:pt x="25" y="11"/>
                  </a:cubicBezTo>
                  <a:cubicBezTo>
                    <a:pt x="22" y="13"/>
                    <a:pt x="20" y="14"/>
                    <a:pt x="17" y="15"/>
                  </a:cubicBezTo>
                  <a:cubicBezTo>
                    <a:pt x="16" y="15"/>
                    <a:pt x="14" y="16"/>
                    <a:pt x="13" y="17"/>
                  </a:cubicBezTo>
                  <a:cubicBezTo>
                    <a:pt x="12" y="17"/>
                    <a:pt x="11" y="18"/>
                    <a:pt x="10" y="18"/>
                  </a:cubicBezTo>
                  <a:cubicBezTo>
                    <a:pt x="7" y="19"/>
                    <a:pt x="5" y="21"/>
                    <a:pt x="4" y="22"/>
                  </a:cubicBezTo>
                  <a:cubicBezTo>
                    <a:pt x="2" y="23"/>
                    <a:pt x="1" y="25"/>
                    <a:pt x="1" y="26"/>
                  </a:cubicBezTo>
                  <a:cubicBezTo>
                    <a:pt x="0" y="27"/>
                    <a:pt x="0" y="27"/>
                    <a:pt x="0" y="27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Freeform 1204"/>
            <p:cNvSpPr/>
            <p:nvPr/>
          </p:nvSpPr>
          <p:spPr bwMode="auto">
            <a:xfrm>
              <a:off x="2536826" y="2035175"/>
              <a:ext cx="46038" cy="223838"/>
            </a:xfrm>
            <a:custGeom>
              <a:avLst/>
              <a:gdLst>
                <a:gd name="T0" fmla="*/ 2 w 11"/>
                <a:gd name="T1" fmla="*/ 0 h 53"/>
                <a:gd name="T2" fmla="*/ 1 w 11"/>
                <a:gd name="T3" fmla="*/ 2 h 53"/>
                <a:gd name="T4" fmla="*/ 1 w 11"/>
                <a:gd name="T5" fmla="*/ 9 h 53"/>
                <a:gd name="T6" fmla="*/ 4 w 11"/>
                <a:gd name="T7" fmla="*/ 17 h 53"/>
                <a:gd name="T8" fmla="*/ 7 w 11"/>
                <a:gd name="T9" fmla="*/ 21 h 53"/>
                <a:gd name="T10" fmla="*/ 10 w 11"/>
                <a:gd name="T11" fmla="*/ 25 h 53"/>
                <a:gd name="T12" fmla="*/ 10 w 11"/>
                <a:gd name="T13" fmla="*/ 31 h 53"/>
                <a:gd name="T14" fmla="*/ 8 w 11"/>
                <a:gd name="T15" fmla="*/ 36 h 53"/>
                <a:gd name="T16" fmla="*/ 6 w 11"/>
                <a:gd name="T17" fmla="*/ 44 h 53"/>
                <a:gd name="T18" fmla="*/ 7 w 11"/>
                <a:gd name="T19" fmla="*/ 51 h 53"/>
                <a:gd name="T20" fmla="*/ 8 w 11"/>
                <a:gd name="T21" fmla="*/ 53 h 53"/>
                <a:gd name="T22" fmla="*/ 7 w 11"/>
                <a:gd name="T23" fmla="*/ 52 h 53"/>
                <a:gd name="T24" fmla="*/ 6 w 11"/>
                <a:gd name="T25" fmla="*/ 51 h 53"/>
                <a:gd name="T26" fmla="*/ 5 w 11"/>
                <a:gd name="T27" fmla="*/ 44 h 53"/>
                <a:gd name="T28" fmla="*/ 6 w 11"/>
                <a:gd name="T29" fmla="*/ 35 h 53"/>
                <a:gd name="T30" fmla="*/ 7 w 11"/>
                <a:gd name="T31" fmla="*/ 30 h 53"/>
                <a:gd name="T32" fmla="*/ 8 w 11"/>
                <a:gd name="T33" fmla="*/ 26 h 53"/>
                <a:gd name="T34" fmla="*/ 5 w 11"/>
                <a:gd name="T35" fmla="*/ 22 h 53"/>
                <a:gd name="T36" fmla="*/ 2 w 11"/>
                <a:gd name="T37" fmla="*/ 18 h 53"/>
                <a:gd name="T38" fmla="*/ 0 w 11"/>
                <a:gd name="T39" fmla="*/ 9 h 53"/>
                <a:gd name="T40" fmla="*/ 1 w 11"/>
                <a:gd name="T41" fmla="*/ 2 h 53"/>
                <a:gd name="T42" fmla="*/ 1 w 11"/>
                <a:gd name="T43" fmla="*/ 1 h 53"/>
                <a:gd name="T44" fmla="*/ 2 w 11"/>
                <a:gd name="T4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" h="53">
                  <a:moveTo>
                    <a:pt x="2" y="0"/>
                  </a:moveTo>
                  <a:cubicBezTo>
                    <a:pt x="2" y="0"/>
                    <a:pt x="1" y="1"/>
                    <a:pt x="1" y="2"/>
                  </a:cubicBezTo>
                  <a:cubicBezTo>
                    <a:pt x="1" y="4"/>
                    <a:pt x="1" y="6"/>
                    <a:pt x="1" y="9"/>
                  </a:cubicBezTo>
                  <a:cubicBezTo>
                    <a:pt x="2" y="11"/>
                    <a:pt x="2" y="14"/>
                    <a:pt x="4" y="17"/>
                  </a:cubicBezTo>
                  <a:cubicBezTo>
                    <a:pt x="5" y="18"/>
                    <a:pt x="6" y="19"/>
                    <a:pt x="7" y="21"/>
                  </a:cubicBezTo>
                  <a:cubicBezTo>
                    <a:pt x="8" y="22"/>
                    <a:pt x="9" y="23"/>
                    <a:pt x="10" y="25"/>
                  </a:cubicBezTo>
                  <a:cubicBezTo>
                    <a:pt x="11" y="27"/>
                    <a:pt x="11" y="30"/>
                    <a:pt x="10" y="31"/>
                  </a:cubicBezTo>
                  <a:cubicBezTo>
                    <a:pt x="9" y="33"/>
                    <a:pt x="8" y="34"/>
                    <a:pt x="8" y="36"/>
                  </a:cubicBezTo>
                  <a:cubicBezTo>
                    <a:pt x="7" y="39"/>
                    <a:pt x="6" y="42"/>
                    <a:pt x="6" y="44"/>
                  </a:cubicBezTo>
                  <a:cubicBezTo>
                    <a:pt x="6" y="47"/>
                    <a:pt x="6" y="49"/>
                    <a:pt x="7" y="51"/>
                  </a:cubicBezTo>
                  <a:cubicBezTo>
                    <a:pt x="7" y="52"/>
                    <a:pt x="8" y="53"/>
                    <a:pt x="8" y="53"/>
                  </a:cubicBezTo>
                  <a:cubicBezTo>
                    <a:pt x="8" y="53"/>
                    <a:pt x="7" y="53"/>
                    <a:pt x="7" y="52"/>
                  </a:cubicBezTo>
                  <a:cubicBezTo>
                    <a:pt x="7" y="52"/>
                    <a:pt x="7" y="51"/>
                    <a:pt x="6" y="51"/>
                  </a:cubicBezTo>
                  <a:cubicBezTo>
                    <a:pt x="6" y="49"/>
                    <a:pt x="5" y="47"/>
                    <a:pt x="5" y="44"/>
                  </a:cubicBezTo>
                  <a:cubicBezTo>
                    <a:pt x="4" y="42"/>
                    <a:pt x="4" y="39"/>
                    <a:pt x="6" y="35"/>
                  </a:cubicBezTo>
                  <a:cubicBezTo>
                    <a:pt x="6" y="34"/>
                    <a:pt x="7" y="32"/>
                    <a:pt x="7" y="30"/>
                  </a:cubicBezTo>
                  <a:cubicBezTo>
                    <a:pt x="8" y="29"/>
                    <a:pt x="8" y="28"/>
                    <a:pt x="8" y="26"/>
                  </a:cubicBezTo>
                  <a:cubicBezTo>
                    <a:pt x="7" y="25"/>
                    <a:pt x="6" y="24"/>
                    <a:pt x="5" y="22"/>
                  </a:cubicBezTo>
                  <a:cubicBezTo>
                    <a:pt x="4" y="21"/>
                    <a:pt x="3" y="19"/>
                    <a:pt x="2" y="18"/>
                  </a:cubicBezTo>
                  <a:cubicBezTo>
                    <a:pt x="0" y="15"/>
                    <a:pt x="0" y="11"/>
                    <a:pt x="0" y="9"/>
                  </a:cubicBezTo>
                  <a:cubicBezTo>
                    <a:pt x="0" y="6"/>
                    <a:pt x="0" y="4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Freeform 1205"/>
            <p:cNvSpPr/>
            <p:nvPr/>
          </p:nvSpPr>
          <p:spPr bwMode="auto">
            <a:xfrm>
              <a:off x="2244726" y="2200275"/>
              <a:ext cx="215900" cy="84138"/>
            </a:xfrm>
            <a:custGeom>
              <a:avLst/>
              <a:gdLst>
                <a:gd name="T0" fmla="*/ 0 w 51"/>
                <a:gd name="T1" fmla="*/ 1 h 20"/>
                <a:gd name="T2" fmla="*/ 1 w 51"/>
                <a:gd name="T3" fmla="*/ 0 h 20"/>
                <a:gd name="T4" fmla="*/ 3 w 51"/>
                <a:gd name="T5" fmla="*/ 0 h 20"/>
                <a:gd name="T6" fmla="*/ 9 w 51"/>
                <a:gd name="T7" fmla="*/ 2 h 20"/>
                <a:gd name="T8" fmla="*/ 16 w 51"/>
                <a:gd name="T9" fmla="*/ 7 h 20"/>
                <a:gd name="T10" fmla="*/ 20 w 51"/>
                <a:gd name="T11" fmla="*/ 10 h 20"/>
                <a:gd name="T12" fmla="*/ 25 w 51"/>
                <a:gd name="T13" fmla="*/ 12 h 20"/>
                <a:gd name="T14" fmla="*/ 42 w 51"/>
                <a:gd name="T15" fmla="*/ 18 h 20"/>
                <a:gd name="T16" fmla="*/ 49 w 51"/>
                <a:gd name="T17" fmla="*/ 19 h 20"/>
                <a:gd name="T18" fmla="*/ 51 w 51"/>
                <a:gd name="T19" fmla="*/ 19 h 20"/>
                <a:gd name="T20" fmla="*/ 49 w 51"/>
                <a:gd name="T21" fmla="*/ 20 h 20"/>
                <a:gd name="T22" fmla="*/ 42 w 51"/>
                <a:gd name="T23" fmla="*/ 20 h 20"/>
                <a:gd name="T24" fmla="*/ 33 w 51"/>
                <a:gd name="T25" fmla="*/ 18 h 20"/>
                <a:gd name="T26" fmla="*/ 28 w 51"/>
                <a:gd name="T27" fmla="*/ 17 h 20"/>
                <a:gd name="T28" fmla="*/ 23 w 51"/>
                <a:gd name="T29" fmla="*/ 15 h 20"/>
                <a:gd name="T30" fmla="*/ 19 w 51"/>
                <a:gd name="T31" fmla="*/ 12 h 20"/>
                <a:gd name="T32" fmla="*/ 15 w 51"/>
                <a:gd name="T33" fmla="*/ 9 h 20"/>
                <a:gd name="T34" fmla="*/ 11 w 51"/>
                <a:gd name="T35" fmla="*/ 6 h 20"/>
                <a:gd name="T36" fmla="*/ 8 w 51"/>
                <a:gd name="T37" fmla="*/ 3 h 20"/>
                <a:gd name="T38" fmla="*/ 3 w 51"/>
                <a:gd name="T39" fmla="*/ 1 h 20"/>
                <a:gd name="T40" fmla="*/ 0 w 51"/>
                <a:gd name="T41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20">
                  <a:moveTo>
                    <a:pt x="0" y="1"/>
                  </a:moveTo>
                  <a:cubicBezTo>
                    <a:pt x="0" y="1"/>
                    <a:pt x="0" y="1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4" y="0"/>
                    <a:pt x="6" y="1"/>
                    <a:pt x="9" y="2"/>
                  </a:cubicBezTo>
                  <a:cubicBezTo>
                    <a:pt x="11" y="3"/>
                    <a:pt x="14" y="5"/>
                    <a:pt x="16" y="7"/>
                  </a:cubicBezTo>
                  <a:cubicBezTo>
                    <a:pt x="17" y="8"/>
                    <a:pt x="19" y="9"/>
                    <a:pt x="20" y="10"/>
                  </a:cubicBezTo>
                  <a:cubicBezTo>
                    <a:pt x="22" y="11"/>
                    <a:pt x="23" y="12"/>
                    <a:pt x="25" y="12"/>
                  </a:cubicBezTo>
                  <a:cubicBezTo>
                    <a:pt x="31" y="15"/>
                    <a:pt x="37" y="17"/>
                    <a:pt x="42" y="18"/>
                  </a:cubicBezTo>
                  <a:cubicBezTo>
                    <a:pt x="45" y="19"/>
                    <a:pt x="47" y="19"/>
                    <a:pt x="49" y="19"/>
                  </a:cubicBezTo>
                  <a:cubicBezTo>
                    <a:pt x="50" y="19"/>
                    <a:pt x="51" y="19"/>
                    <a:pt x="51" y="19"/>
                  </a:cubicBezTo>
                  <a:cubicBezTo>
                    <a:pt x="51" y="19"/>
                    <a:pt x="50" y="19"/>
                    <a:pt x="49" y="20"/>
                  </a:cubicBezTo>
                  <a:cubicBezTo>
                    <a:pt x="47" y="20"/>
                    <a:pt x="45" y="20"/>
                    <a:pt x="42" y="20"/>
                  </a:cubicBezTo>
                  <a:cubicBezTo>
                    <a:pt x="40" y="20"/>
                    <a:pt x="36" y="19"/>
                    <a:pt x="33" y="18"/>
                  </a:cubicBezTo>
                  <a:cubicBezTo>
                    <a:pt x="32" y="18"/>
                    <a:pt x="30" y="17"/>
                    <a:pt x="28" y="17"/>
                  </a:cubicBezTo>
                  <a:cubicBezTo>
                    <a:pt x="27" y="16"/>
                    <a:pt x="25" y="15"/>
                    <a:pt x="23" y="15"/>
                  </a:cubicBezTo>
                  <a:cubicBezTo>
                    <a:pt x="22" y="14"/>
                    <a:pt x="20" y="13"/>
                    <a:pt x="19" y="12"/>
                  </a:cubicBezTo>
                  <a:cubicBezTo>
                    <a:pt x="17" y="11"/>
                    <a:pt x="16" y="10"/>
                    <a:pt x="15" y="9"/>
                  </a:cubicBezTo>
                  <a:cubicBezTo>
                    <a:pt x="13" y="8"/>
                    <a:pt x="12" y="7"/>
                    <a:pt x="11" y="6"/>
                  </a:cubicBezTo>
                  <a:cubicBezTo>
                    <a:pt x="10" y="5"/>
                    <a:pt x="9" y="4"/>
                    <a:pt x="8" y="3"/>
                  </a:cubicBezTo>
                  <a:cubicBezTo>
                    <a:pt x="6" y="2"/>
                    <a:pt x="4" y="1"/>
                    <a:pt x="3" y="1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Freeform 1206"/>
            <p:cNvSpPr/>
            <p:nvPr/>
          </p:nvSpPr>
          <p:spPr bwMode="auto">
            <a:xfrm>
              <a:off x="2239964" y="2424112"/>
              <a:ext cx="185738" cy="55563"/>
            </a:xfrm>
            <a:custGeom>
              <a:avLst/>
              <a:gdLst>
                <a:gd name="T0" fmla="*/ 0 w 44"/>
                <a:gd name="T1" fmla="*/ 13 h 13"/>
                <a:gd name="T2" fmla="*/ 1 w 44"/>
                <a:gd name="T3" fmla="*/ 13 h 13"/>
                <a:gd name="T4" fmla="*/ 2 w 44"/>
                <a:gd name="T5" fmla="*/ 11 h 13"/>
                <a:gd name="T6" fmla="*/ 5 w 44"/>
                <a:gd name="T7" fmla="*/ 8 h 13"/>
                <a:gd name="T8" fmla="*/ 12 w 44"/>
                <a:gd name="T9" fmla="*/ 4 h 13"/>
                <a:gd name="T10" fmla="*/ 21 w 44"/>
                <a:gd name="T11" fmla="*/ 2 h 13"/>
                <a:gd name="T12" fmla="*/ 29 w 44"/>
                <a:gd name="T13" fmla="*/ 1 h 13"/>
                <a:gd name="T14" fmla="*/ 37 w 44"/>
                <a:gd name="T15" fmla="*/ 0 h 13"/>
                <a:gd name="T16" fmla="*/ 42 w 44"/>
                <a:gd name="T17" fmla="*/ 0 h 13"/>
                <a:gd name="T18" fmla="*/ 44 w 44"/>
                <a:gd name="T19" fmla="*/ 0 h 13"/>
                <a:gd name="T20" fmla="*/ 37 w 44"/>
                <a:gd name="T21" fmla="*/ 2 h 13"/>
                <a:gd name="T22" fmla="*/ 30 w 44"/>
                <a:gd name="T23" fmla="*/ 3 h 13"/>
                <a:gd name="T24" fmla="*/ 21 w 44"/>
                <a:gd name="T25" fmla="*/ 4 h 13"/>
                <a:gd name="T26" fmla="*/ 13 w 44"/>
                <a:gd name="T27" fmla="*/ 6 h 13"/>
                <a:gd name="T28" fmla="*/ 6 w 44"/>
                <a:gd name="T29" fmla="*/ 9 h 13"/>
                <a:gd name="T30" fmla="*/ 2 w 44"/>
                <a:gd name="T31" fmla="*/ 12 h 13"/>
                <a:gd name="T32" fmla="*/ 0 w 44"/>
                <a:gd name="T3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13">
                  <a:moveTo>
                    <a:pt x="0" y="13"/>
                  </a:moveTo>
                  <a:cubicBezTo>
                    <a:pt x="0" y="13"/>
                    <a:pt x="1" y="13"/>
                    <a:pt x="1" y="13"/>
                  </a:cubicBezTo>
                  <a:cubicBezTo>
                    <a:pt x="1" y="12"/>
                    <a:pt x="1" y="12"/>
                    <a:pt x="2" y="11"/>
                  </a:cubicBezTo>
                  <a:cubicBezTo>
                    <a:pt x="2" y="10"/>
                    <a:pt x="4" y="9"/>
                    <a:pt x="5" y="8"/>
                  </a:cubicBezTo>
                  <a:cubicBezTo>
                    <a:pt x="7" y="6"/>
                    <a:pt x="10" y="5"/>
                    <a:pt x="12" y="4"/>
                  </a:cubicBezTo>
                  <a:cubicBezTo>
                    <a:pt x="15" y="3"/>
                    <a:pt x="18" y="2"/>
                    <a:pt x="21" y="2"/>
                  </a:cubicBezTo>
                  <a:cubicBezTo>
                    <a:pt x="24" y="1"/>
                    <a:pt x="27" y="1"/>
                    <a:pt x="29" y="1"/>
                  </a:cubicBezTo>
                  <a:cubicBezTo>
                    <a:pt x="32" y="0"/>
                    <a:pt x="35" y="0"/>
                    <a:pt x="37" y="0"/>
                  </a:cubicBezTo>
                  <a:cubicBezTo>
                    <a:pt x="39" y="0"/>
                    <a:pt x="41" y="0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2" y="1"/>
                    <a:pt x="37" y="2"/>
                  </a:cubicBezTo>
                  <a:cubicBezTo>
                    <a:pt x="35" y="2"/>
                    <a:pt x="32" y="2"/>
                    <a:pt x="30" y="3"/>
                  </a:cubicBezTo>
                  <a:cubicBezTo>
                    <a:pt x="27" y="3"/>
                    <a:pt x="24" y="4"/>
                    <a:pt x="21" y="4"/>
                  </a:cubicBezTo>
                  <a:cubicBezTo>
                    <a:pt x="18" y="5"/>
                    <a:pt x="16" y="5"/>
                    <a:pt x="13" y="6"/>
                  </a:cubicBezTo>
                  <a:cubicBezTo>
                    <a:pt x="11" y="7"/>
                    <a:pt x="8" y="8"/>
                    <a:pt x="6" y="9"/>
                  </a:cubicBezTo>
                  <a:cubicBezTo>
                    <a:pt x="4" y="10"/>
                    <a:pt x="3" y="11"/>
                    <a:pt x="2" y="12"/>
                  </a:cubicBezTo>
                  <a:cubicBezTo>
                    <a:pt x="1" y="12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Freeform 1207"/>
            <p:cNvSpPr/>
            <p:nvPr/>
          </p:nvSpPr>
          <p:spPr bwMode="auto">
            <a:xfrm>
              <a:off x="2430464" y="2517775"/>
              <a:ext cx="88900" cy="169863"/>
            </a:xfrm>
            <a:custGeom>
              <a:avLst/>
              <a:gdLst>
                <a:gd name="T0" fmla="*/ 0 w 21"/>
                <a:gd name="T1" fmla="*/ 40 h 40"/>
                <a:gd name="T2" fmla="*/ 0 w 21"/>
                <a:gd name="T3" fmla="*/ 39 h 40"/>
                <a:gd name="T4" fmla="*/ 0 w 21"/>
                <a:gd name="T5" fmla="*/ 38 h 40"/>
                <a:gd name="T6" fmla="*/ 1 w 21"/>
                <a:gd name="T7" fmla="*/ 32 h 40"/>
                <a:gd name="T8" fmla="*/ 6 w 21"/>
                <a:gd name="T9" fmla="*/ 26 h 40"/>
                <a:gd name="T10" fmla="*/ 9 w 21"/>
                <a:gd name="T11" fmla="*/ 23 h 40"/>
                <a:gd name="T12" fmla="*/ 12 w 21"/>
                <a:gd name="T13" fmla="*/ 20 h 40"/>
                <a:gd name="T14" fmla="*/ 16 w 21"/>
                <a:gd name="T15" fmla="*/ 13 h 40"/>
                <a:gd name="T16" fmla="*/ 19 w 21"/>
                <a:gd name="T17" fmla="*/ 7 h 40"/>
                <a:gd name="T18" fmla="*/ 20 w 21"/>
                <a:gd name="T19" fmla="*/ 1 h 40"/>
                <a:gd name="T20" fmla="*/ 20 w 21"/>
                <a:gd name="T21" fmla="*/ 0 h 40"/>
                <a:gd name="T22" fmla="*/ 20 w 21"/>
                <a:gd name="T23" fmla="*/ 0 h 40"/>
                <a:gd name="T24" fmla="*/ 20 w 21"/>
                <a:gd name="T25" fmla="*/ 1 h 40"/>
                <a:gd name="T26" fmla="*/ 20 w 21"/>
                <a:gd name="T27" fmla="*/ 7 h 40"/>
                <a:gd name="T28" fmla="*/ 14 w 21"/>
                <a:gd name="T29" fmla="*/ 22 h 40"/>
                <a:gd name="T30" fmla="*/ 10 w 21"/>
                <a:gd name="T31" fmla="*/ 25 h 40"/>
                <a:gd name="T32" fmla="*/ 7 w 21"/>
                <a:gd name="T33" fmla="*/ 28 h 40"/>
                <a:gd name="T34" fmla="*/ 2 w 21"/>
                <a:gd name="T35" fmla="*/ 33 h 40"/>
                <a:gd name="T36" fmla="*/ 1 w 21"/>
                <a:gd name="T37" fmla="*/ 38 h 40"/>
                <a:gd name="T38" fmla="*/ 0 w 21"/>
                <a:gd name="T3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" h="40">
                  <a:moveTo>
                    <a:pt x="0" y="40"/>
                  </a:moveTo>
                  <a:cubicBezTo>
                    <a:pt x="0" y="40"/>
                    <a:pt x="0" y="39"/>
                    <a:pt x="0" y="39"/>
                  </a:cubicBezTo>
                  <a:cubicBezTo>
                    <a:pt x="0" y="39"/>
                    <a:pt x="0" y="38"/>
                    <a:pt x="0" y="38"/>
                  </a:cubicBezTo>
                  <a:cubicBezTo>
                    <a:pt x="0" y="36"/>
                    <a:pt x="0" y="34"/>
                    <a:pt x="1" y="32"/>
                  </a:cubicBezTo>
                  <a:cubicBezTo>
                    <a:pt x="2" y="30"/>
                    <a:pt x="4" y="28"/>
                    <a:pt x="6" y="26"/>
                  </a:cubicBezTo>
                  <a:cubicBezTo>
                    <a:pt x="7" y="25"/>
                    <a:pt x="8" y="24"/>
                    <a:pt x="9" y="23"/>
                  </a:cubicBezTo>
                  <a:cubicBezTo>
                    <a:pt x="10" y="22"/>
                    <a:pt x="11" y="21"/>
                    <a:pt x="12" y="20"/>
                  </a:cubicBezTo>
                  <a:cubicBezTo>
                    <a:pt x="13" y="18"/>
                    <a:pt x="15" y="16"/>
                    <a:pt x="16" y="13"/>
                  </a:cubicBezTo>
                  <a:cubicBezTo>
                    <a:pt x="17" y="11"/>
                    <a:pt x="18" y="9"/>
                    <a:pt x="19" y="7"/>
                  </a:cubicBezTo>
                  <a:cubicBezTo>
                    <a:pt x="19" y="4"/>
                    <a:pt x="20" y="3"/>
                    <a:pt x="20" y="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1"/>
                    <a:pt x="20" y="1"/>
                  </a:cubicBezTo>
                  <a:cubicBezTo>
                    <a:pt x="20" y="3"/>
                    <a:pt x="21" y="5"/>
                    <a:pt x="20" y="7"/>
                  </a:cubicBezTo>
                  <a:cubicBezTo>
                    <a:pt x="20" y="11"/>
                    <a:pt x="18" y="17"/>
                    <a:pt x="14" y="22"/>
                  </a:cubicBezTo>
                  <a:cubicBezTo>
                    <a:pt x="13" y="23"/>
                    <a:pt x="12" y="24"/>
                    <a:pt x="10" y="25"/>
                  </a:cubicBezTo>
                  <a:cubicBezTo>
                    <a:pt x="9" y="26"/>
                    <a:pt x="8" y="27"/>
                    <a:pt x="7" y="28"/>
                  </a:cubicBezTo>
                  <a:cubicBezTo>
                    <a:pt x="5" y="29"/>
                    <a:pt x="4" y="31"/>
                    <a:pt x="2" y="33"/>
                  </a:cubicBezTo>
                  <a:cubicBezTo>
                    <a:pt x="1" y="35"/>
                    <a:pt x="1" y="36"/>
                    <a:pt x="1" y="38"/>
                  </a:cubicBezTo>
                  <a:cubicBezTo>
                    <a:pt x="0" y="39"/>
                    <a:pt x="0" y="40"/>
                    <a:pt x="0" y="4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Freeform 1208"/>
            <p:cNvSpPr/>
            <p:nvPr/>
          </p:nvSpPr>
          <p:spPr bwMode="auto">
            <a:xfrm>
              <a:off x="2646364" y="2513012"/>
              <a:ext cx="136525" cy="152400"/>
            </a:xfrm>
            <a:custGeom>
              <a:avLst/>
              <a:gdLst>
                <a:gd name="T0" fmla="*/ 0 w 32"/>
                <a:gd name="T1" fmla="*/ 0 h 36"/>
                <a:gd name="T2" fmla="*/ 0 w 32"/>
                <a:gd name="T3" fmla="*/ 0 h 36"/>
                <a:gd name="T4" fmla="*/ 2 w 32"/>
                <a:gd name="T5" fmla="*/ 0 h 36"/>
                <a:gd name="T6" fmla="*/ 8 w 32"/>
                <a:gd name="T7" fmla="*/ 2 h 36"/>
                <a:gd name="T8" fmla="*/ 15 w 32"/>
                <a:gd name="T9" fmla="*/ 7 h 36"/>
                <a:gd name="T10" fmla="*/ 17 w 32"/>
                <a:gd name="T11" fmla="*/ 11 h 36"/>
                <a:gd name="T12" fmla="*/ 19 w 32"/>
                <a:gd name="T13" fmla="*/ 15 h 36"/>
                <a:gd name="T14" fmla="*/ 23 w 32"/>
                <a:gd name="T15" fmla="*/ 23 h 36"/>
                <a:gd name="T16" fmla="*/ 27 w 32"/>
                <a:gd name="T17" fmla="*/ 30 h 36"/>
                <a:gd name="T18" fmla="*/ 31 w 32"/>
                <a:gd name="T19" fmla="*/ 34 h 36"/>
                <a:gd name="T20" fmla="*/ 32 w 32"/>
                <a:gd name="T21" fmla="*/ 36 h 36"/>
                <a:gd name="T22" fmla="*/ 32 w 32"/>
                <a:gd name="T23" fmla="*/ 35 h 36"/>
                <a:gd name="T24" fmla="*/ 30 w 32"/>
                <a:gd name="T25" fmla="*/ 35 h 36"/>
                <a:gd name="T26" fmla="*/ 26 w 32"/>
                <a:gd name="T27" fmla="*/ 31 h 36"/>
                <a:gd name="T28" fmla="*/ 21 w 32"/>
                <a:gd name="T29" fmla="*/ 24 h 36"/>
                <a:gd name="T30" fmla="*/ 17 w 32"/>
                <a:gd name="T31" fmla="*/ 16 h 36"/>
                <a:gd name="T32" fmla="*/ 15 w 32"/>
                <a:gd name="T33" fmla="*/ 12 h 36"/>
                <a:gd name="T34" fmla="*/ 13 w 32"/>
                <a:gd name="T35" fmla="*/ 8 h 36"/>
                <a:gd name="T36" fmla="*/ 7 w 32"/>
                <a:gd name="T37" fmla="*/ 3 h 36"/>
                <a:gd name="T38" fmla="*/ 2 w 32"/>
                <a:gd name="T39" fmla="*/ 1 h 36"/>
                <a:gd name="T40" fmla="*/ 0 w 32"/>
                <a:gd name="T4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3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10" y="3"/>
                    <a:pt x="13" y="4"/>
                    <a:pt x="15" y="7"/>
                  </a:cubicBezTo>
                  <a:cubicBezTo>
                    <a:pt x="16" y="8"/>
                    <a:pt x="16" y="9"/>
                    <a:pt x="17" y="11"/>
                  </a:cubicBezTo>
                  <a:cubicBezTo>
                    <a:pt x="18" y="12"/>
                    <a:pt x="19" y="14"/>
                    <a:pt x="19" y="15"/>
                  </a:cubicBezTo>
                  <a:cubicBezTo>
                    <a:pt x="21" y="18"/>
                    <a:pt x="22" y="21"/>
                    <a:pt x="23" y="23"/>
                  </a:cubicBezTo>
                  <a:cubicBezTo>
                    <a:pt x="24" y="26"/>
                    <a:pt x="25" y="28"/>
                    <a:pt x="27" y="30"/>
                  </a:cubicBezTo>
                  <a:cubicBezTo>
                    <a:pt x="28" y="32"/>
                    <a:pt x="30" y="33"/>
                    <a:pt x="31" y="34"/>
                  </a:cubicBezTo>
                  <a:cubicBezTo>
                    <a:pt x="32" y="35"/>
                    <a:pt x="32" y="36"/>
                    <a:pt x="32" y="36"/>
                  </a:cubicBezTo>
                  <a:cubicBezTo>
                    <a:pt x="32" y="36"/>
                    <a:pt x="32" y="35"/>
                    <a:pt x="32" y="35"/>
                  </a:cubicBezTo>
                  <a:cubicBezTo>
                    <a:pt x="32" y="35"/>
                    <a:pt x="31" y="35"/>
                    <a:pt x="30" y="35"/>
                  </a:cubicBezTo>
                  <a:cubicBezTo>
                    <a:pt x="29" y="34"/>
                    <a:pt x="27" y="33"/>
                    <a:pt x="26" y="31"/>
                  </a:cubicBezTo>
                  <a:cubicBezTo>
                    <a:pt x="24" y="29"/>
                    <a:pt x="22" y="27"/>
                    <a:pt x="21" y="24"/>
                  </a:cubicBezTo>
                  <a:cubicBezTo>
                    <a:pt x="19" y="22"/>
                    <a:pt x="18" y="19"/>
                    <a:pt x="17" y="16"/>
                  </a:cubicBezTo>
                  <a:cubicBezTo>
                    <a:pt x="16" y="15"/>
                    <a:pt x="16" y="13"/>
                    <a:pt x="15" y="12"/>
                  </a:cubicBezTo>
                  <a:cubicBezTo>
                    <a:pt x="14" y="11"/>
                    <a:pt x="14" y="9"/>
                    <a:pt x="13" y="8"/>
                  </a:cubicBezTo>
                  <a:cubicBezTo>
                    <a:pt x="11" y="6"/>
                    <a:pt x="9" y="4"/>
                    <a:pt x="7" y="3"/>
                  </a:cubicBezTo>
                  <a:cubicBezTo>
                    <a:pt x="5" y="2"/>
                    <a:pt x="3" y="1"/>
                    <a:pt x="2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Freeform 1209"/>
            <p:cNvSpPr/>
            <p:nvPr/>
          </p:nvSpPr>
          <p:spPr bwMode="auto">
            <a:xfrm>
              <a:off x="2735264" y="2420937"/>
              <a:ext cx="220663" cy="63500"/>
            </a:xfrm>
            <a:custGeom>
              <a:avLst/>
              <a:gdLst>
                <a:gd name="T0" fmla="*/ 0 w 52"/>
                <a:gd name="T1" fmla="*/ 2 h 15"/>
                <a:gd name="T2" fmla="*/ 1 w 52"/>
                <a:gd name="T3" fmla="*/ 2 h 15"/>
                <a:gd name="T4" fmla="*/ 3 w 52"/>
                <a:gd name="T5" fmla="*/ 1 h 15"/>
                <a:gd name="T6" fmla="*/ 5 w 52"/>
                <a:gd name="T7" fmla="*/ 0 h 15"/>
                <a:gd name="T8" fmla="*/ 9 w 52"/>
                <a:gd name="T9" fmla="*/ 0 h 15"/>
                <a:gd name="T10" fmla="*/ 18 w 52"/>
                <a:gd name="T11" fmla="*/ 1 h 15"/>
                <a:gd name="T12" fmla="*/ 27 w 52"/>
                <a:gd name="T13" fmla="*/ 5 h 15"/>
                <a:gd name="T14" fmla="*/ 36 w 52"/>
                <a:gd name="T15" fmla="*/ 10 h 15"/>
                <a:gd name="T16" fmla="*/ 44 w 52"/>
                <a:gd name="T17" fmla="*/ 13 h 15"/>
                <a:gd name="T18" fmla="*/ 50 w 52"/>
                <a:gd name="T19" fmla="*/ 15 h 15"/>
                <a:gd name="T20" fmla="*/ 52 w 52"/>
                <a:gd name="T21" fmla="*/ 15 h 15"/>
                <a:gd name="T22" fmla="*/ 52 w 52"/>
                <a:gd name="T23" fmla="*/ 15 h 15"/>
                <a:gd name="T24" fmla="*/ 50 w 52"/>
                <a:gd name="T25" fmla="*/ 15 h 15"/>
                <a:gd name="T26" fmla="*/ 44 w 52"/>
                <a:gd name="T27" fmla="*/ 14 h 15"/>
                <a:gd name="T28" fmla="*/ 35 w 52"/>
                <a:gd name="T29" fmla="*/ 12 h 15"/>
                <a:gd name="T30" fmla="*/ 26 w 52"/>
                <a:gd name="T31" fmla="*/ 7 h 15"/>
                <a:gd name="T32" fmla="*/ 17 w 52"/>
                <a:gd name="T33" fmla="*/ 4 h 15"/>
                <a:gd name="T34" fmla="*/ 9 w 52"/>
                <a:gd name="T35" fmla="*/ 2 h 15"/>
                <a:gd name="T36" fmla="*/ 5 w 52"/>
                <a:gd name="T37" fmla="*/ 1 h 15"/>
                <a:gd name="T38" fmla="*/ 3 w 52"/>
                <a:gd name="T39" fmla="*/ 1 h 15"/>
                <a:gd name="T40" fmla="*/ 0 w 52"/>
                <a:gd name="T41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" h="15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3" y="1"/>
                    <a:pt x="4" y="1"/>
                    <a:pt x="5" y="0"/>
                  </a:cubicBezTo>
                  <a:cubicBezTo>
                    <a:pt x="6" y="0"/>
                    <a:pt x="8" y="0"/>
                    <a:pt x="9" y="0"/>
                  </a:cubicBezTo>
                  <a:cubicBezTo>
                    <a:pt x="12" y="0"/>
                    <a:pt x="15" y="1"/>
                    <a:pt x="18" y="1"/>
                  </a:cubicBezTo>
                  <a:cubicBezTo>
                    <a:pt x="21" y="2"/>
                    <a:pt x="24" y="4"/>
                    <a:pt x="27" y="5"/>
                  </a:cubicBezTo>
                  <a:cubicBezTo>
                    <a:pt x="30" y="7"/>
                    <a:pt x="33" y="8"/>
                    <a:pt x="36" y="10"/>
                  </a:cubicBezTo>
                  <a:cubicBezTo>
                    <a:pt x="39" y="11"/>
                    <a:pt x="42" y="12"/>
                    <a:pt x="44" y="13"/>
                  </a:cubicBezTo>
                  <a:cubicBezTo>
                    <a:pt x="47" y="14"/>
                    <a:pt x="49" y="15"/>
                    <a:pt x="50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1" y="15"/>
                    <a:pt x="51" y="15"/>
                    <a:pt x="50" y="15"/>
                  </a:cubicBezTo>
                  <a:cubicBezTo>
                    <a:pt x="49" y="15"/>
                    <a:pt x="46" y="15"/>
                    <a:pt x="44" y="14"/>
                  </a:cubicBezTo>
                  <a:cubicBezTo>
                    <a:pt x="41" y="14"/>
                    <a:pt x="38" y="13"/>
                    <a:pt x="35" y="12"/>
                  </a:cubicBezTo>
                  <a:cubicBezTo>
                    <a:pt x="32" y="10"/>
                    <a:pt x="29" y="9"/>
                    <a:pt x="26" y="7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4" y="2"/>
                    <a:pt x="11" y="2"/>
                    <a:pt x="9" y="2"/>
                  </a:cubicBezTo>
                  <a:cubicBezTo>
                    <a:pt x="8" y="1"/>
                    <a:pt x="6" y="1"/>
                    <a:pt x="5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1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11"/>
            <p:cNvSpPr/>
            <p:nvPr/>
          </p:nvSpPr>
          <p:spPr bwMode="auto">
            <a:xfrm>
              <a:off x="2747963" y="2301875"/>
              <a:ext cx="276225" cy="42863"/>
            </a:xfrm>
            <a:custGeom>
              <a:avLst/>
              <a:gdLst>
                <a:gd name="T0" fmla="*/ 0 w 65"/>
                <a:gd name="T1" fmla="*/ 10 h 10"/>
                <a:gd name="T2" fmla="*/ 3 w 65"/>
                <a:gd name="T3" fmla="*/ 10 h 10"/>
                <a:gd name="T4" fmla="*/ 10 w 65"/>
                <a:gd name="T5" fmla="*/ 9 h 10"/>
                <a:gd name="T6" fmla="*/ 33 w 65"/>
                <a:gd name="T7" fmla="*/ 6 h 10"/>
                <a:gd name="T8" fmla="*/ 55 w 65"/>
                <a:gd name="T9" fmla="*/ 3 h 10"/>
                <a:gd name="T10" fmla="*/ 62 w 65"/>
                <a:gd name="T11" fmla="*/ 1 h 10"/>
                <a:gd name="T12" fmla="*/ 65 w 65"/>
                <a:gd name="T13" fmla="*/ 0 h 10"/>
                <a:gd name="T14" fmla="*/ 64 w 65"/>
                <a:gd name="T15" fmla="*/ 1 h 10"/>
                <a:gd name="T16" fmla="*/ 63 w 65"/>
                <a:gd name="T17" fmla="*/ 2 h 10"/>
                <a:gd name="T18" fmla="*/ 56 w 65"/>
                <a:gd name="T19" fmla="*/ 5 h 10"/>
                <a:gd name="T20" fmla="*/ 45 w 65"/>
                <a:gd name="T21" fmla="*/ 7 h 10"/>
                <a:gd name="T22" fmla="*/ 33 w 65"/>
                <a:gd name="T23" fmla="*/ 9 h 10"/>
                <a:gd name="T24" fmla="*/ 11 w 65"/>
                <a:gd name="T25" fmla="*/ 10 h 10"/>
                <a:gd name="T26" fmla="*/ 3 w 65"/>
                <a:gd name="T27" fmla="*/ 10 h 10"/>
                <a:gd name="T28" fmla="*/ 0 w 65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10">
                  <a:moveTo>
                    <a:pt x="0" y="10"/>
                  </a:moveTo>
                  <a:cubicBezTo>
                    <a:pt x="0" y="10"/>
                    <a:pt x="1" y="10"/>
                    <a:pt x="3" y="10"/>
                  </a:cubicBezTo>
                  <a:cubicBezTo>
                    <a:pt x="5" y="10"/>
                    <a:pt x="7" y="9"/>
                    <a:pt x="10" y="9"/>
                  </a:cubicBezTo>
                  <a:cubicBezTo>
                    <a:pt x="17" y="8"/>
                    <a:pt x="25" y="7"/>
                    <a:pt x="33" y="6"/>
                  </a:cubicBezTo>
                  <a:cubicBezTo>
                    <a:pt x="41" y="5"/>
                    <a:pt x="49" y="5"/>
                    <a:pt x="55" y="3"/>
                  </a:cubicBezTo>
                  <a:cubicBezTo>
                    <a:pt x="58" y="2"/>
                    <a:pt x="61" y="2"/>
                    <a:pt x="62" y="1"/>
                  </a:cubicBezTo>
                  <a:cubicBezTo>
                    <a:pt x="64" y="1"/>
                    <a:pt x="65" y="0"/>
                    <a:pt x="65" y="0"/>
                  </a:cubicBezTo>
                  <a:cubicBezTo>
                    <a:pt x="65" y="0"/>
                    <a:pt x="65" y="0"/>
                    <a:pt x="64" y="1"/>
                  </a:cubicBezTo>
                  <a:cubicBezTo>
                    <a:pt x="64" y="1"/>
                    <a:pt x="63" y="1"/>
                    <a:pt x="63" y="2"/>
                  </a:cubicBezTo>
                  <a:cubicBezTo>
                    <a:pt x="61" y="2"/>
                    <a:pt x="59" y="4"/>
                    <a:pt x="56" y="5"/>
                  </a:cubicBezTo>
                  <a:cubicBezTo>
                    <a:pt x="53" y="6"/>
                    <a:pt x="49" y="6"/>
                    <a:pt x="45" y="7"/>
                  </a:cubicBezTo>
                  <a:cubicBezTo>
                    <a:pt x="41" y="8"/>
                    <a:pt x="37" y="8"/>
                    <a:pt x="33" y="9"/>
                  </a:cubicBezTo>
                  <a:cubicBezTo>
                    <a:pt x="25" y="9"/>
                    <a:pt x="17" y="10"/>
                    <a:pt x="11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212"/>
            <p:cNvSpPr/>
            <p:nvPr/>
          </p:nvSpPr>
          <p:spPr bwMode="auto">
            <a:xfrm>
              <a:off x="2722563" y="2187575"/>
              <a:ext cx="182563" cy="93663"/>
            </a:xfrm>
            <a:custGeom>
              <a:avLst/>
              <a:gdLst>
                <a:gd name="T0" fmla="*/ 0 w 43"/>
                <a:gd name="T1" fmla="*/ 22 h 22"/>
                <a:gd name="T2" fmla="*/ 1 w 43"/>
                <a:gd name="T3" fmla="*/ 20 h 22"/>
                <a:gd name="T4" fmla="*/ 5 w 43"/>
                <a:gd name="T5" fmla="*/ 16 h 22"/>
                <a:gd name="T6" fmla="*/ 12 w 43"/>
                <a:gd name="T7" fmla="*/ 12 h 22"/>
                <a:gd name="T8" fmla="*/ 21 w 43"/>
                <a:gd name="T9" fmla="*/ 8 h 22"/>
                <a:gd name="T10" fmla="*/ 31 w 43"/>
                <a:gd name="T11" fmla="*/ 7 h 22"/>
                <a:gd name="T12" fmla="*/ 35 w 43"/>
                <a:gd name="T13" fmla="*/ 6 h 22"/>
                <a:gd name="T14" fmla="*/ 38 w 43"/>
                <a:gd name="T15" fmla="*/ 5 h 22"/>
                <a:gd name="T16" fmla="*/ 42 w 43"/>
                <a:gd name="T17" fmla="*/ 2 h 22"/>
                <a:gd name="T18" fmla="*/ 43 w 43"/>
                <a:gd name="T19" fmla="*/ 0 h 22"/>
                <a:gd name="T20" fmla="*/ 43 w 43"/>
                <a:gd name="T21" fmla="*/ 1 h 22"/>
                <a:gd name="T22" fmla="*/ 43 w 43"/>
                <a:gd name="T23" fmla="*/ 2 h 22"/>
                <a:gd name="T24" fmla="*/ 39 w 43"/>
                <a:gd name="T25" fmla="*/ 6 h 22"/>
                <a:gd name="T26" fmla="*/ 35 w 43"/>
                <a:gd name="T27" fmla="*/ 8 h 22"/>
                <a:gd name="T28" fmla="*/ 31 w 43"/>
                <a:gd name="T29" fmla="*/ 9 h 22"/>
                <a:gd name="T30" fmla="*/ 22 w 43"/>
                <a:gd name="T31" fmla="*/ 11 h 22"/>
                <a:gd name="T32" fmla="*/ 6 w 43"/>
                <a:gd name="T33" fmla="*/ 17 h 22"/>
                <a:gd name="T34" fmla="*/ 2 w 43"/>
                <a:gd name="T35" fmla="*/ 20 h 22"/>
                <a:gd name="T36" fmla="*/ 0 w 43"/>
                <a:gd name="T3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22">
                  <a:moveTo>
                    <a:pt x="0" y="22"/>
                  </a:moveTo>
                  <a:cubicBezTo>
                    <a:pt x="0" y="22"/>
                    <a:pt x="0" y="21"/>
                    <a:pt x="1" y="20"/>
                  </a:cubicBezTo>
                  <a:cubicBezTo>
                    <a:pt x="2" y="19"/>
                    <a:pt x="4" y="18"/>
                    <a:pt x="5" y="16"/>
                  </a:cubicBezTo>
                  <a:cubicBezTo>
                    <a:pt x="7" y="15"/>
                    <a:pt x="10" y="13"/>
                    <a:pt x="12" y="12"/>
                  </a:cubicBezTo>
                  <a:cubicBezTo>
                    <a:pt x="15" y="10"/>
                    <a:pt x="18" y="9"/>
                    <a:pt x="21" y="8"/>
                  </a:cubicBezTo>
                  <a:cubicBezTo>
                    <a:pt x="24" y="8"/>
                    <a:pt x="28" y="8"/>
                    <a:pt x="31" y="7"/>
                  </a:cubicBezTo>
                  <a:cubicBezTo>
                    <a:pt x="32" y="7"/>
                    <a:pt x="33" y="7"/>
                    <a:pt x="35" y="6"/>
                  </a:cubicBezTo>
                  <a:cubicBezTo>
                    <a:pt x="36" y="6"/>
                    <a:pt x="37" y="6"/>
                    <a:pt x="38" y="5"/>
                  </a:cubicBezTo>
                  <a:cubicBezTo>
                    <a:pt x="40" y="4"/>
                    <a:pt x="41" y="3"/>
                    <a:pt x="42" y="2"/>
                  </a:cubicBezTo>
                  <a:cubicBezTo>
                    <a:pt x="43" y="1"/>
                    <a:pt x="43" y="0"/>
                    <a:pt x="43" y="0"/>
                  </a:cubicBezTo>
                  <a:cubicBezTo>
                    <a:pt x="43" y="0"/>
                    <a:pt x="43" y="0"/>
                    <a:pt x="43" y="1"/>
                  </a:cubicBezTo>
                  <a:cubicBezTo>
                    <a:pt x="43" y="1"/>
                    <a:pt x="43" y="1"/>
                    <a:pt x="43" y="2"/>
                  </a:cubicBezTo>
                  <a:cubicBezTo>
                    <a:pt x="42" y="3"/>
                    <a:pt x="41" y="5"/>
                    <a:pt x="39" y="6"/>
                  </a:cubicBezTo>
                  <a:cubicBezTo>
                    <a:pt x="38" y="7"/>
                    <a:pt x="36" y="8"/>
                    <a:pt x="35" y="8"/>
                  </a:cubicBezTo>
                  <a:cubicBezTo>
                    <a:pt x="34" y="9"/>
                    <a:pt x="32" y="9"/>
                    <a:pt x="31" y="9"/>
                  </a:cubicBezTo>
                  <a:cubicBezTo>
                    <a:pt x="28" y="10"/>
                    <a:pt x="25" y="10"/>
                    <a:pt x="22" y="11"/>
                  </a:cubicBezTo>
                  <a:cubicBezTo>
                    <a:pt x="16" y="12"/>
                    <a:pt x="10" y="15"/>
                    <a:pt x="6" y="17"/>
                  </a:cubicBezTo>
                  <a:cubicBezTo>
                    <a:pt x="4" y="18"/>
                    <a:pt x="3" y="19"/>
                    <a:pt x="2" y="20"/>
                  </a:cubicBezTo>
                  <a:cubicBezTo>
                    <a:pt x="1" y="21"/>
                    <a:pt x="0" y="22"/>
                    <a:pt x="0" y="2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213"/>
            <p:cNvSpPr/>
            <p:nvPr/>
          </p:nvSpPr>
          <p:spPr bwMode="auto">
            <a:xfrm>
              <a:off x="2447926" y="2038350"/>
              <a:ext cx="88900" cy="233363"/>
            </a:xfrm>
            <a:custGeom>
              <a:avLst/>
              <a:gdLst>
                <a:gd name="T0" fmla="*/ 0 w 21"/>
                <a:gd name="T1" fmla="*/ 0 h 55"/>
                <a:gd name="T2" fmla="*/ 1 w 21"/>
                <a:gd name="T3" fmla="*/ 2 h 55"/>
                <a:gd name="T4" fmla="*/ 6 w 21"/>
                <a:gd name="T5" fmla="*/ 7 h 55"/>
                <a:gd name="T6" fmla="*/ 15 w 21"/>
                <a:gd name="T7" fmla="*/ 26 h 55"/>
                <a:gd name="T8" fmla="*/ 16 w 21"/>
                <a:gd name="T9" fmla="*/ 31 h 55"/>
                <a:gd name="T10" fmla="*/ 17 w 21"/>
                <a:gd name="T11" fmla="*/ 37 h 55"/>
                <a:gd name="T12" fmla="*/ 18 w 21"/>
                <a:gd name="T13" fmla="*/ 46 h 55"/>
                <a:gd name="T14" fmla="*/ 20 w 21"/>
                <a:gd name="T15" fmla="*/ 52 h 55"/>
                <a:gd name="T16" fmla="*/ 21 w 21"/>
                <a:gd name="T17" fmla="*/ 54 h 55"/>
                <a:gd name="T18" fmla="*/ 21 w 21"/>
                <a:gd name="T19" fmla="*/ 55 h 55"/>
                <a:gd name="T20" fmla="*/ 20 w 21"/>
                <a:gd name="T21" fmla="*/ 54 h 55"/>
                <a:gd name="T22" fmla="*/ 19 w 21"/>
                <a:gd name="T23" fmla="*/ 53 h 55"/>
                <a:gd name="T24" fmla="*/ 16 w 21"/>
                <a:gd name="T25" fmla="*/ 46 h 55"/>
                <a:gd name="T26" fmla="*/ 14 w 21"/>
                <a:gd name="T27" fmla="*/ 37 h 55"/>
                <a:gd name="T28" fmla="*/ 14 w 21"/>
                <a:gd name="T29" fmla="*/ 32 h 55"/>
                <a:gd name="T30" fmla="*/ 13 w 21"/>
                <a:gd name="T31" fmla="*/ 26 h 55"/>
                <a:gd name="T32" fmla="*/ 4 w 21"/>
                <a:gd name="T33" fmla="*/ 8 h 55"/>
                <a:gd name="T34" fmla="*/ 1 w 21"/>
                <a:gd name="T35" fmla="*/ 2 h 55"/>
                <a:gd name="T36" fmla="*/ 0 w 21"/>
                <a:gd name="T3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55">
                  <a:moveTo>
                    <a:pt x="0" y="0"/>
                  </a:moveTo>
                  <a:cubicBezTo>
                    <a:pt x="0" y="0"/>
                    <a:pt x="0" y="0"/>
                    <a:pt x="1" y="2"/>
                  </a:cubicBezTo>
                  <a:cubicBezTo>
                    <a:pt x="2" y="3"/>
                    <a:pt x="4" y="5"/>
                    <a:pt x="6" y="7"/>
                  </a:cubicBezTo>
                  <a:cubicBezTo>
                    <a:pt x="9" y="12"/>
                    <a:pt x="13" y="18"/>
                    <a:pt x="15" y="26"/>
                  </a:cubicBezTo>
                  <a:cubicBezTo>
                    <a:pt x="16" y="28"/>
                    <a:pt x="16" y="29"/>
                    <a:pt x="16" y="31"/>
                  </a:cubicBezTo>
                  <a:cubicBezTo>
                    <a:pt x="16" y="33"/>
                    <a:pt x="17" y="35"/>
                    <a:pt x="17" y="37"/>
                  </a:cubicBezTo>
                  <a:cubicBezTo>
                    <a:pt x="17" y="40"/>
                    <a:pt x="17" y="43"/>
                    <a:pt x="18" y="46"/>
                  </a:cubicBezTo>
                  <a:cubicBezTo>
                    <a:pt x="18" y="49"/>
                    <a:pt x="19" y="51"/>
                    <a:pt x="20" y="52"/>
                  </a:cubicBezTo>
                  <a:cubicBezTo>
                    <a:pt x="20" y="53"/>
                    <a:pt x="20" y="54"/>
                    <a:pt x="21" y="54"/>
                  </a:cubicBezTo>
                  <a:cubicBezTo>
                    <a:pt x="21" y="54"/>
                    <a:pt x="21" y="55"/>
                    <a:pt x="21" y="55"/>
                  </a:cubicBezTo>
                  <a:cubicBezTo>
                    <a:pt x="21" y="55"/>
                    <a:pt x="21" y="55"/>
                    <a:pt x="20" y="54"/>
                  </a:cubicBezTo>
                  <a:cubicBezTo>
                    <a:pt x="20" y="54"/>
                    <a:pt x="20" y="53"/>
                    <a:pt x="19" y="53"/>
                  </a:cubicBezTo>
                  <a:cubicBezTo>
                    <a:pt x="18" y="51"/>
                    <a:pt x="17" y="49"/>
                    <a:pt x="16" y="46"/>
                  </a:cubicBezTo>
                  <a:cubicBezTo>
                    <a:pt x="15" y="44"/>
                    <a:pt x="15" y="40"/>
                    <a:pt x="14" y="37"/>
                  </a:cubicBezTo>
                  <a:cubicBezTo>
                    <a:pt x="14" y="35"/>
                    <a:pt x="14" y="33"/>
                    <a:pt x="14" y="32"/>
                  </a:cubicBezTo>
                  <a:cubicBezTo>
                    <a:pt x="13" y="30"/>
                    <a:pt x="13" y="28"/>
                    <a:pt x="13" y="26"/>
                  </a:cubicBezTo>
                  <a:cubicBezTo>
                    <a:pt x="11" y="19"/>
                    <a:pt x="7" y="13"/>
                    <a:pt x="4" y="8"/>
                  </a:cubicBezTo>
                  <a:cubicBezTo>
                    <a:pt x="3" y="5"/>
                    <a:pt x="2" y="3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214"/>
            <p:cNvSpPr/>
            <p:nvPr/>
          </p:nvSpPr>
          <p:spPr bwMode="auto">
            <a:xfrm>
              <a:off x="2214563" y="2370138"/>
              <a:ext cx="198438" cy="25400"/>
            </a:xfrm>
            <a:custGeom>
              <a:avLst/>
              <a:gdLst>
                <a:gd name="T0" fmla="*/ 0 w 47"/>
                <a:gd name="T1" fmla="*/ 5 h 6"/>
                <a:gd name="T2" fmla="*/ 8 w 47"/>
                <a:gd name="T3" fmla="*/ 4 h 6"/>
                <a:gd name="T4" fmla="*/ 15 w 47"/>
                <a:gd name="T5" fmla="*/ 3 h 6"/>
                <a:gd name="T6" fmla="*/ 24 w 47"/>
                <a:gd name="T7" fmla="*/ 3 h 6"/>
                <a:gd name="T8" fmla="*/ 33 w 47"/>
                <a:gd name="T9" fmla="*/ 3 h 6"/>
                <a:gd name="T10" fmla="*/ 40 w 47"/>
                <a:gd name="T11" fmla="*/ 2 h 6"/>
                <a:gd name="T12" fmla="*/ 45 w 47"/>
                <a:gd name="T13" fmla="*/ 1 h 6"/>
                <a:gd name="T14" fmla="*/ 47 w 47"/>
                <a:gd name="T15" fmla="*/ 0 h 6"/>
                <a:gd name="T16" fmla="*/ 45 w 47"/>
                <a:gd name="T17" fmla="*/ 1 h 6"/>
                <a:gd name="T18" fmla="*/ 40 w 47"/>
                <a:gd name="T19" fmla="*/ 4 h 6"/>
                <a:gd name="T20" fmla="*/ 33 w 47"/>
                <a:gd name="T21" fmla="*/ 5 h 6"/>
                <a:gd name="T22" fmla="*/ 24 w 47"/>
                <a:gd name="T23" fmla="*/ 6 h 6"/>
                <a:gd name="T24" fmla="*/ 8 w 47"/>
                <a:gd name="T25" fmla="*/ 5 h 6"/>
                <a:gd name="T26" fmla="*/ 2 w 47"/>
                <a:gd name="T27" fmla="*/ 5 h 6"/>
                <a:gd name="T28" fmla="*/ 0 w 47"/>
                <a:gd name="T2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6">
                  <a:moveTo>
                    <a:pt x="0" y="5"/>
                  </a:moveTo>
                  <a:cubicBezTo>
                    <a:pt x="0" y="5"/>
                    <a:pt x="3" y="4"/>
                    <a:pt x="8" y="4"/>
                  </a:cubicBezTo>
                  <a:cubicBezTo>
                    <a:pt x="10" y="3"/>
                    <a:pt x="12" y="3"/>
                    <a:pt x="15" y="3"/>
                  </a:cubicBezTo>
                  <a:cubicBezTo>
                    <a:pt x="18" y="3"/>
                    <a:pt x="21" y="3"/>
                    <a:pt x="24" y="3"/>
                  </a:cubicBezTo>
                  <a:cubicBezTo>
                    <a:pt x="27" y="3"/>
                    <a:pt x="30" y="3"/>
                    <a:pt x="33" y="3"/>
                  </a:cubicBezTo>
                  <a:cubicBezTo>
                    <a:pt x="35" y="3"/>
                    <a:pt x="38" y="3"/>
                    <a:pt x="40" y="2"/>
                  </a:cubicBezTo>
                  <a:cubicBezTo>
                    <a:pt x="42" y="2"/>
                    <a:pt x="44" y="1"/>
                    <a:pt x="45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47" y="0"/>
                    <a:pt x="46" y="0"/>
                    <a:pt x="45" y="1"/>
                  </a:cubicBezTo>
                  <a:cubicBezTo>
                    <a:pt x="44" y="2"/>
                    <a:pt x="42" y="3"/>
                    <a:pt x="40" y="4"/>
                  </a:cubicBezTo>
                  <a:cubicBezTo>
                    <a:pt x="38" y="4"/>
                    <a:pt x="36" y="5"/>
                    <a:pt x="33" y="5"/>
                  </a:cubicBezTo>
                  <a:cubicBezTo>
                    <a:pt x="30" y="6"/>
                    <a:pt x="27" y="6"/>
                    <a:pt x="24" y="6"/>
                  </a:cubicBezTo>
                  <a:cubicBezTo>
                    <a:pt x="18" y="6"/>
                    <a:pt x="12" y="5"/>
                    <a:pt x="8" y="5"/>
                  </a:cubicBezTo>
                  <a:cubicBezTo>
                    <a:pt x="5" y="5"/>
                    <a:pt x="4" y="5"/>
                    <a:pt x="2" y="5"/>
                  </a:cubicBezTo>
                  <a:cubicBezTo>
                    <a:pt x="1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15"/>
            <p:cNvSpPr/>
            <p:nvPr/>
          </p:nvSpPr>
          <p:spPr bwMode="auto">
            <a:xfrm>
              <a:off x="2320926" y="2505075"/>
              <a:ext cx="160338" cy="165100"/>
            </a:xfrm>
            <a:custGeom>
              <a:avLst/>
              <a:gdLst>
                <a:gd name="T0" fmla="*/ 0 w 38"/>
                <a:gd name="T1" fmla="*/ 39 h 39"/>
                <a:gd name="T2" fmla="*/ 0 w 38"/>
                <a:gd name="T3" fmla="*/ 39 h 39"/>
                <a:gd name="T4" fmla="*/ 1 w 38"/>
                <a:gd name="T5" fmla="*/ 37 h 39"/>
                <a:gd name="T6" fmla="*/ 2 w 38"/>
                <a:gd name="T7" fmla="*/ 34 h 39"/>
                <a:gd name="T8" fmla="*/ 5 w 38"/>
                <a:gd name="T9" fmla="*/ 32 h 39"/>
                <a:gd name="T10" fmla="*/ 9 w 38"/>
                <a:gd name="T11" fmla="*/ 30 h 39"/>
                <a:gd name="T12" fmla="*/ 14 w 38"/>
                <a:gd name="T13" fmla="*/ 28 h 39"/>
                <a:gd name="T14" fmla="*/ 18 w 38"/>
                <a:gd name="T15" fmla="*/ 26 h 39"/>
                <a:gd name="T16" fmla="*/ 23 w 38"/>
                <a:gd name="T17" fmla="*/ 23 h 39"/>
                <a:gd name="T18" fmla="*/ 27 w 38"/>
                <a:gd name="T19" fmla="*/ 19 h 39"/>
                <a:gd name="T20" fmla="*/ 28 w 38"/>
                <a:gd name="T21" fmla="*/ 18 h 39"/>
                <a:gd name="T22" fmla="*/ 30 w 38"/>
                <a:gd name="T23" fmla="*/ 16 h 39"/>
                <a:gd name="T24" fmla="*/ 33 w 38"/>
                <a:gd name="T25" fmla="*/ 12 h 39"/>
                <a:gd name="T26" fmla="*/ 35 w 38"/>
                <a:gd name="T27" fmla="*/ 8 h 39"/>
                <a:gd name="T28" fmla="*/ 38 w 38"/>
                <a:gd name="T29" fmla="*/ 2 h 39"/>
                <a:gd name="T30" fmla="*/ 38 w 38"/>
                <a:gd name="T31" fmla="*/ 0 h 39"/>
                <a:gd name="T32" fmla="*/ 38 w 38"/>
                <a:gd name="T33" fmla="*/ 3 h 39"/>
                <a:gd name="T34" fmla="*/ 36 w 38"/>
                <a:gd name="T35" fmla="*/ 9 h 39"/>
                <a:gd name="T36" fmla="*/ 35 w 38"/>
                <a:gd name="T37" fmla="*/ 13 h 39"/>
                <a:gd name="T38" fmla="*/ 32 w 38"/>
                <a:gd name="T39" fmla="*/ 17 h 39"/>
                <a:gd name="T40" fmla="*/ 29 w 38"/>
                <a:gd name="T41" fmla="*/ 21 h 39"/>
                <a:gd name="T42" fmla="*/ 24 w 38"/>
                <a:gd name="T43" fmla="*/ 25 h 39"/>
                <a:gd name="T44" fmla="*/ 20 w 38"/>
                <a:gd name="T45" fmla="*/ 28 h 39"/>
                <a:gd name="T46" fmla="*/ 15 w 38"/>
                <a:gd name="T47" fmla="*/ 30 h 39"/>
                <a:gd name="T48" fmla="*/ 10 w 38"/>
                <a:gd name="T49" fmla="*/ 32 h 39"/>
                <a:gd name="T50" fmla="*/ 6 w 38"/>
                <a:gd name="T51" fmla="*/ 33 h 39"/>
                <a:gd name="T52" fmla="*/ 3 w 38"/>
                <a:gd name="T53" fmla="*/ 35 h 39"/>
                <a:gd name="T54" fmla="*/ 1 w 38"/>
                <a:gd name="T55" fmla="*/ 37 h 39"/>
                <a:gd name="T56" fmla="*/ 0 w 38"/>
                <a:gd name="T5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39"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8"/>
                    <a:pt x="0" y="38"/>
                    <a:pt x="1" y="37"/>
                  </a:cubicBezTo>
                  <a:cubicBezTo>
                    <a:pt x="1" y="36"/>
                    <a:pt x="1" y="35"/>
                    <a:pt x="2" y="34"/>
                  </a:cubicBezTo>
                  <a:cubicBezTo>
                    <a:pt x="3" y="33"/>
                    <a:pt x="4" y="33"/>
                    <a:pt x="5" y="32"/>
                  </a:cubicBezTo>
                  <a:cubicBezTo>
                    <a:pt x="6" y="31"/>
                    <a:pt x="8" y="31"/>
                    <a:pt x="9" y="30"/>
                  </a:cubicBezTo>
                  <a:cubicBezTo>
                    <a:pt x="11" y="29"/>
                    <a:pt x="12" y="29"/>
                    <a:pt x="14" y="28"/>
                  </a:cubicBezTo>
                  <a:cubicBezTo>
                    <a:pt x="15" y="28"/>
                    <a:pt x="17" y="27"/>
                    <a:pt x="18" y="26"/>
                  </a:cubicBezTo>
                  <a:cubicBezTo>
                    <a:pt x="20" y="25"/>
                    <a:pt x="21" y="24"/>
                    <a:pt x="23" y="23"/>
                  </a:cubicBezTo>
                  <a:cubicBezTo>
                    <a:pt x="24" y="22"/>
                    <a:pt x="25" y="21"/>
                    <a:pt x="27" y="19"/>
                  </a:cubicBezTo>
                  <a:cubicBezTo>
                    <a:pt x="27" y="19"/>
                    <a:pt x="28" y="18"/>
                    <a:pt x="28" y="18"/>
                  </a:cubicBezTo>
                  <a:cubicBezTo>
                    <a:pt x="29" y="17"/>
                    <a:pt x="30" y="16"/>
                    <a:pt x="30" y="16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4" y="11"/>
                    <a:pt x="34" y="9"/>
                    <a:pt x="35" y="8"/>
                  </a:cubicBezTo>
                  <a:cubicBezTo>
                    <a:pt x="36" y="6"/>
                    <a:pt x="37" y="4"/>
                    <a:pt x="38" y="2"/>
                  </a:cubicBezTo>
                  <a:cubicBezTo>
                    <a:pt x="38" y="1"/>
                    <a:pt x="38" y="0"/>
                    <a:pt x="38" y="0"/>
                  </a:cubicBezTo>
                  <a:cubicBezTo>
                    <a:pt x="38" y="0"/>
                    <a:pt x="38" y="1"/>
                    <a:pt x="38" y="3"/>
                  </a:cubicBezTo>
                  <a:cubicBezTo>
                    <a:pt x="38" y="4"/>
                    <a:pt x="37" y="6"/>
                    <a:pt x="36" y="9"/>
                  </a:cubicBezTo>
                  <a:cubicBezTo>
                    <a:pt x="36" y="10"/>
                    <a:pt x="35" y="11"/>
                    <a:pt x="35" y="13"/>
                  </a:cubicBezTo>
                  <a:cubicBezTo>
                    <a:pt x="34" y="14"/>
                    <a:pt x="33" y="16"/>
                    <a:pt x="32" y="17"/>
                  </a:cubicBezTo>
                  <a:cubicBezTo>
                    <a:pt x="31" y="18"/>
                    <a:pt x="30" y="20"/>
                    <a:pt x="29" y="21"/>
                  </a:cubicBezTo>
                  <a:cubicBezTo>
                    <a:pt x="27" y="22"/>
                    <a:pt x="26" y="24"/>
                    <a:pt x="24" y="25"/>
                  </a:cubicBezTo>
                  <a:cubicBezTo>
                    <a:pt x="23" y="26"/>
                    <a:pt x="21" y="27"/>
                    <a:pt x="20" y="28"/>
                  </a:cubicBezTo>
                  <a:cubicBezTo>
                    <a:pt x="18" y="29"/>
                    <a:pt x="16" y="30"/>
                    <a:pt x="15" y="30"/>
                  </a:cubicBezTo>
                  <a:cubicBezTo>
                    <a:pt x="13" y="31"/>
                    <a:pt x="11" y="31"/>
                    <a:pt x="10" y="32"/>
                  </a:cubicBezTo>
                  <a:cubicBezTo>
                    <a:pt x="8" y="32"/>
                    <a:pt x="7" y="33"/>
                    <a:pt x="6" y="33"/>
                  </a:cubicBezTo>
                  <a:cubicBezTo>
                    <a:pt x="5" y="34"/>
                    <a:pt x="4" y="34"/>
                    <a:pt x="3" y="35"/>
                  </a:cubicBezTo>
                  <a:cubicBezTo>
                    <a:pt x="2" y="36"/>
                    <a:pt x="1" y="36"/>
                    <a:pt x="1" y="37"/>
                  </a:cubicBezTo>
                  <a:cubicBezTo>
                    <a:pt x="0" y="38"/>
                    <a:pt x="0" y="39"/>
                    <a:pt x="0" y="39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216"/>
            <p:cNvSpPr/>
            <p:nvPr/>
          </p:nvSpPr>
          <p:spPr bwMode="auto">
            <a:xfrm>
              <a:off x="2625726" y="2522538"/>
              <a:ext cx="68263" cy="190500"/>
            </a:xfrm>
            <a:custGeom>
              <a:avLst/>
              <a:gdLst>
                <a:gd name="T0" fmla="*/ 0 w 16"/>
                <a:gd name="T1" fmla="*/ 0 h 45"/>
                <a:gd name="T2" fmla="*/ 2 w 16"/>
                <a:gd name="T3" fmla="*/ 1 h 45"/>
                <a:gd name="T4" fmla="*/ 7 w 16"/>
                <a:gd name="T5" fmla="*/ 5 h 45"/>
                <a:gd name="T6" fmla="*/ 12 w 16"/>
                <a:gd name="T7" fmla="*/ 12 h 45"/>
                <a:gd name="T8" fmla="*/ 13 w 16"/>
                <a:gd name="T9" fmla="*/ 16 h 45"/>
                <a:gd name="T10" fmla="*/ 13 w 16"/>
                <a:gd name="T11" fmla="*/ 21 h 45"/>
                <a:gd name="T12" fmla="*/ 13 w 16"/>
                <a:gd name="T13" fmla="*/ 26 h 45"/>
                <a:gd name="T14" fmla="*/ 13 w 16"/>
                <a:gd name="T15" fmla="*/ 30 h 45"/>
                <a:gd name="T16" fmla="*/ 13 w 16"/>
                <a:gd name="T17" fmla="*/ 38 h 45"/>
                <a:gd name="T18" fmla="*/ 15 w 16"/>
                <a:gd name="T19" fmla="*/ 43 h 45"/>
                <a:gd name="T20" fmla="*/ 16 w 16"/>
                <a:gd name="T21" fmla="*/ 45 h 45"/>
                <a:gd name="T22" fmla="*/ 16 w 16"/>
                <a:gd name="T23" fmla="*/ 44 h 45"/>
                <a:gd name="T24" fmla="*/ 15 w 16"/>
                <a:gd name="T25" fmla="*/ 43 h 45"/>
                <a:gd name="T26" fmla="*/ 12 w 16"/>
                <a:gd name="T27" fmla="*/ 38 h 45"/>
                <a:gd name="T28" fmla="*/ 11 w 16"/>
                <a:gd name="T29" fmla="*/ 30 h 45"/>
                <a:gd name="T30" fmla="*/ 11 w 16"/>
                <a:gd name="T31" fmla="*/ 26 h 45"/>
                <a:gd name="T32" fmla="*/ 11 w 16"/>
                <a:gd name="T33" fmla="*/ 21 h 45"/>
                <a:gd name="T34" fmla="*/ 9 w 16"/>
                <a:gd name="T35" fmla="*/ 12 h 45"/>
                <a:gd name="T36" fmla="*/ 6 w 16"/>
                <a:gd name="T37" fmla="*/ 5 h 45"/>
                <a:gd name="T38" fmla="*/ 2 w 16"/>
                <a:gd name="T39" fmla="*/ 1 h 45"/>
                <a:gd name="T40" fmla="*/ 0 w 16"/>
                <a:gd name="T4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45">
                  <a:moveTo>
                    <a:pt x="0" y="0"/>
                  </a:moveTo>
                  <a:cubicBezTo>
                    <a:pt x="0" y="0"/>
                    <a:pt x="1" y="0"/>
                    <a:pt x="2" y="1"/>
                  </a:cubicBezTo>
                  <a:cubicBezTo>
                    <a:pt x="4" y="2"/>
                    <a:pt x="5" y="3"/>
                    <a:pt x="7" y="5"/>
                  </a:cubicBezTo>
                  <a:cubicBezTo>
                    <a:pt x="9" y="6"/>
                    <a:pt x="11" y="9"/>
                    <a:pt x="12" y="12"/>
                  </a:cubicBezTo>
                  <a:cubicBezTo>
                    <a:pt x="12" y="13"/>
                    <a:pt x="13" y="15"/>
                    <a:pt x="13" y="16"/>
                  </a:cubicBezTo>
                  <a:cubicBezTo>
                    <a:pt x="13" y="18"/>
                    <a:pt x="13" y="19"/>
                    <a:pt x="13" y="21"/>
                  </a:cubicBezTo>
                  <a:cubicBezTo>
                    <a:pt x="13" y="22"/>
                    <a:pt x="13" y="24"/>
                    <a:pt x="13" y="26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3"/>
                    <a:pt x="13" y="36"/>
                    <a:pt x="13" y="38"/>
                  </a:cubicBezTo>
                  <a:cubicBezTo>
                    <a:pt x="14" y="40"/>
                    <a:pt x="15" y="42"/>
                    <a:pt x="15" y="43"/>
                  </a:cubicBezTo>
                  <a:cubicBezTo>
                    <a:pt x="16" y="44"/>
                    <a:pt x="16" y="45"/>
                    <a:pt x="16" y="45"/>
                  </a:cubicBezTo>
                  <a:cubicBezTo>
                    <a:pt x="16" y="45"/>
                    <a:pt x="16" y="45"/>
                    <a:pt x="16" y="44"/>
                  </a:cubicBezTo>
                  <a:cubicBezTo>
                    <a:pt x="16" y="44"/>
                    <a:pt x="15" y="44"/>
                    <a:pt x="15" y="43"/>
                  </a:cubicBezTo>
                  <a:cubicBezTo>
                    <a:pt x="14" y="42"/>
                    <a:pt x="13" y="40"/>
                    <a:pt x="12" y="38"/>
                  </a:cubicBezTo>
                  <a:cubicBezTo>
                    <a:pt x="11" y="36"/>
                    <a:pt x="11" y="33"/>
                    <a:pt x="11" y="30"/>
                  </a:cubicBezTo>
                  <a:cubicBezTo>
                    <a:pt x="11" y="29"/>
                    <a:pt x="11" y="27"/>
                    <a:pt x="11" y="26"/>
                  </a:cubicBezTo>
                  <a:cubicBezTo>
                    <a:pt x="11" y="24"/>
                    <a:pt x="11" y="22"/>
                    <a:pt x="11" y="21"/>
                  </a:cubicBezTo>
                  <a:cubicBezTo>
                    <a:pt x="10" y="18"/>
                    <a:pt x="10" y="15"/>
                    <a:pt x="9" y="12"/>
                  </a:cubicBezTo>
                  <a:cubicBezTo>
                    <a:pt x="9" y="10"/>
                    <a:pt x="7" y="7"/>
                    <a:pt x="6" y="5"/>
                  </a:cubicBezTo>
                  <a:cubicBezTo>
                    <a:pt x="5" y="4"/>
                    <a:pt x="3" y="2"/>
                    <a:pt x="2" y="1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217"/>
            <p:cNvSpPr/>
            <p:nvPr/>
          </p:nvSpPr>
          <p:spPr bwMode="auto">
            <a:xfrm>
              <a:off x="2697163" y="2497138"/>
              <a:ext cx="165100" cy="152400"/>
            </a:xfrm>
            <a:custGeom>
              <a:avLst/>
              <a:gdLst>
                <a:gd name="T0" fmla="*/ 0 w 39"/>
                <a:gd name="T1" fmla="*/ 0 h 36"/>
                <a:gd name="T2" fmla="*/ 1 w 39"/>
                <a:gd name="T3" fmla="*/ 0 h 36"/>
                <a:gd name="T4" fmla="*/ 2 w 39"/>
                <a:gd name="T5" fmla="*/ 0 h 36"/>
                <a:gd name="T6" fmla="*/ 8 w 39"/>
                <a:gd name="T7" fmla="*/ 3 h 36"/>
                <a:gd name="T8" fmla="*/ 15 w 39"/>
                <a:gd name="T9" fmla="*/ 9 h 36"/>
                <a:gd name="T10" fmla="*/ 18 w 39"/>
                <a:gd name="T11" fmla="*/ 13 h 36"/>
                <a:gd name="T12" fmla="*/ 20 w 39"/>
                <a:gd name="T13" fmla="*/ 18 h 36"/>
                <a:gd name="T14" fmla="*/ 22 w 39"/>
                <a:gd name="T15" fmla="*/ 23 h 36"/>
                <a:gd name="T16" fmla="*/ 24 w 39"/>
                <a:gd name="T17" fmla="*/ 27 h 36"/>
                <a:gd name="T18" fmla="*/ 30 w 39"/>
                <a:gd name="T19" fmla="*/ 33 h 36"/>
                <a:gd name="T20" fmla="*/ 36 w 39"/>
                <a:gd name="T21" fmla="*/ 35 h 36"/>
                <a:gd name="T22" fmla="*/ 39 w 39"/>
                <a:gd name="T23" fmla="*/ 36 h 36"/>
                <a:gd name="T24" fmla="*/ 38 w 39"/>
                <a:gd name="T25" fmla="*/ 36 h 36"/>
                <a:gd name="T26" fmla="*/ 36 w 39"/>
                <a:gd name="T27" fmla="*/ 36 h 36"/>
                <a:gd name="T28" fmla="*/ 30 w 39"/>
                <a:gd name="T29" fmla="*/ 34 h 36"/>
                <a:gd name="T30" fmla="*/ 22 w 39"/>
                <a:gd name="T31" fmla="*/ 28 h 36"/>
                <a:gd name="T32" fmla="*/ 19 w 39"/>
                <a:gd name="T33" fmla="*/ 24 h 36"/>
                <a:gd name="T34" fmla="*/ 18 w 39"/>
                <a:gd name="T35" fmla="*/ 19 h 36"/>
                <a:gd name="T36" fmla="*/ 16 w 39"/>
                <a:gd name="T37" fmla="*/ 14 h 36"/>
                <a:gd name="T38" fmla="*/ 13 w 39"/>
                <a:gd name="T39" fmla="*/ 10 h 36"/>
                <a:gd name="T40" fmla="*/ 8 w 39"/>
                <a:gd name="T41" fmla="*/ 4 h 36"/>
                <a:gd name="T42" fmla="*/ 2 w 39"/>
                <a:gd name="T43" fmla="*/ 1 h 36"/>
                <a:gd name="T44" fmla="*/ 0 w 39"/>
                <a:gd name="T4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9" h="36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4" y="1"/>
                    <a:pt x="6" y="1"/>
                    <a:pt x="8" y="3"/>
                  </a:cubicBezTo>
                  <a:cubicBezTo>
                    <a:pt x="11" y="4"/>
                    <a:pt x="13" y="6"/>
                    <a:pt x="15" y="9"/>
                  </a:cubicBezTo>
                  <a:cubicBezTo>
                    <a:pt x="16" y="10"/>
                    <a:pt x="17" y="12"/>
                    <a:pt x="18" y="13"/>
                  </a:cubicBezTo>
                  <a:cubicBezTo>
                    <a:pt x="19" y="15"/>
                    <a:pt x="19" y="17"/>
                    <a:pt x="20" y="18"/>
                  </a:cubicBezTo>
                  <a:cubicBezTo>
                    <a:pt x="21" y="20"/>
                    <a:pt x="21" y="21"/>
                    <a:pt x="22" y="23"/>
                  </a:cubicBezTo>
                  <a:cubicBezTo>
                    <a:pt x="23" y="24"/>
                    <a:pt x="23" y="26"/>
                    <a:pt x="24" y="27"/>
                  </a:cubicBezTo>
                  <a:cubicBezTo>
                    <a:pt x="26" y="29"/>
                    <a:pt x="28" y="31"/>
                    <a:pt x="30" y="33"/>
                  </a:cubicBezTo>
                  <a:cubicBezTo>
                    <a:pt x="33" y="34"/>
                    <a:pt x="35" y="35"/>
                    <a:pt x="36" y="35"/>
                  </a:cubicBezTo>
                  <a:cubicBezTo>
                    <a:pt x="38" y="36"/>
                    <a:pt x="39" y="36"/>
                    <a:pt x="39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8" y="36"/>
                    <a:pt x="37" y="36"/>
                    <a:pt x="36" y="36"/>
                  </a:cubicBezTo>
                  <a:cubicBezTo>
                    <a:pt x="35" y="36"/>
                    <a:pt x="32" y="35"/>
                    <a:pt x="30" y="34"/>
                  </a:cubicBezTo>
                  <a:cubicBezTo>
                    <a:pt x="27" y="33"/>
                    <a:pt x="25" y="31"/>
                    <a:pt x="22" y="28"/>
                  </a:cubicBezTo>
                  <a:cubicBezTo>
                    <a:pt x="21" y="27"/>
                    <a:pt x="20" y="26"/>
                    <a:pt x="19" y="24"/>
                  </a:cubicBezTo>
                  <a:cubicBezTo>
                    <a:pt x="19" y="22"/>
                    <a:pt x="18" y="21"/>
                    <a:pt x="18" y="19"/>
                  </a:cubicBezTo>
                  <a:cubicBezTo>
                    <a:pt x="17" y="17"/>
                    <a:pt x="16" y="16"/>
                    <a:pt x="16" y="14"/>
                  </a:cubicBezTo>
                  <a:cubicBezTo>
                    <a:pt x="15" y="13"/>
                    <a:pt x="14" y="11"/>
                    <a:pt x="13" y="10"/>
                  </a:cubicBezTo>
                  <a:cubicBezTo>
                    <a:pt x="12" y="8"/>
                    <a:pt x="10" y="6"/>
                    <a:pt x="8" y="4"/>
                  </a:cubicBezTo>
                  <a:cubicBezTo>
                    <a:pt x="6" y="2"/>
                    <a:pt x="4" y="1"/>
                    <a:pt x="2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18"/>
            <p:cNvSpPr/>
            <p:nvPr/>
          </p:nvSpPr>
          <p:spPr bwMode="auto">
            <a:xfrm>
              <a:off x="2693988" y="2068513"/>
              <a:ext cx="101600" cy="161925"/>
            </a:xfrm>
            <a:custGeom>
              <a:avLst/>
              <a:gdLst>
                <a:gd name="T0" fmla="*/ 24 w 24"/>
                <a:gd name="T1" fmla="*/ 0 h 38"/>
                <a:gd name="T2" fmla="*/ 23 w 24"/>
                <a:gd name="T3" fmla="*/ 2 h 38"/>
                <a:gd name="T4" fmla="*/ 21 w 24"/>
                <a:gd name="T5" fmla="*/ 6 h 38"/>
                <a:gd name="T6" fmla="*/ 18 w 24"/>
                <a:gd name="T7" fmla="*/ 13 h 38"/>
                <a:gd name="T8" fmla="*/ 14 w 24"/>
                <a:gd name="T9" fmla="*/ 20 h 38"/>
                <a:gd name="T10" fmla="*/ 5 w 24"/>
                <a:gd name="T11" fmla="*/ 33 h 38"/>
                <a:gd name="T12" fmla="*/ 0 w 24"/>
                <a:gd name="T13" fmla="*/ 38 h 38"/>
                <a:gd name="T14" fmla="*/ 1 w 24"/>
                <a:gd name="T15" fmla="*/ 36 h 38"/>
                <a:gd name="T16" fmla="*/ 3 w 24"/>
                <a:gd name="T17" fmla="*/ 32 h 38"/>
                <a:gd name="T18" fmla="*/ 12 w 24"/>
                <a:gd name="T19" fmla="*/ 19 h 38"/>
                <a:gd name="T20" fmla="*/ 20 w 24"/>
                <a:gd name="T21" fmla="*/ 6 h 38"/>
                <a:gd name="T22" fmla="*/ 23 w 24"/>
                <a:gd name="T23" fmla="*/ 1 h 38"/>
                <a:gd name="T24" fmla="*/ 24 w 24"/>
                <a:gd name="T2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38">
                  <a:moveTo>
                    <a:pt x="24" y="0"/>
                  </a:moveTo>
                  <a:cubicBezTo>
                    <a:pt x="24" y="0"/>
                    <a:pt x="23" y="0"/>
                    <a:pt x="23" y="2"/>
                  </a:cubicBezTo>
                  <a:cubicBezTo>
                    <a:pt x="23" y="3"/>
                    <a:pt x="22" y="4"/>
                    <a:pt x="21" y="6"/>
                  </a:cubicBezTo>
                  <a:cubicBezTo>
                    <a:pt x="20" y="8"/>
                    <a:pt x="19" y="11"/>
                    <a:pt x="18" y="13"/>
                  </a:cubicBezTo>
                  <a:cubicBezTo>
                    <a:pt x="17" y="15"/>
                    <a:pt x="16" y="18"/>
                    <a:pt x="14" y="20"/>
                  </a:cubicBezTo>
                  <a:cubicBezTo>
                    <a:pt x="11" y="25"/>
                    <a:pt x="8" y="29"/>
                    <a:pt x="5" y="33"/>
                  </a:cubicBezTo>
                  <a:cubicBezTo>
                    <a:pt x="2" y="36"/>
                    <a:pt x="0" y="38"/>
                    <a:pt x="0" y="38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1" y="35"/>
                    <a:pt x="2" y="34"/>
                    <a:pt x="3" y="32"/>
                  </a:cubicBezTo>
                  <a:cubicBezTo>
                    <a:pt x="6" y="28"/>
                    <a:pt x="9" y="24"/>
                    <a:pt x="12" y="19"/>
                  </a:cubicBezTo>
                  <a:cubicBezTo>
                    <a:pt x="15" y="14"/>
                    <a:pt x="18" y="9"/>
                    <a:pt x="20" y="6"/>
                  </a:cubicBezTo>
                  <a:cubicBezTo>
                    <a:pt x="21" y="4"/>
                    <a:pt x="22" y="2"/>
                    <a:pt x="23" y="1"/>
                  </a:cubicBezTo>
                  <a:cubicBezTo>
                    <a:pt x="23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219"/>
            <p:cNvSpPr/>
            <p:nvPr/>
          </p:nvSpPr>
          <p:spPr bwMode="auto">
            <a:xfrm>
              <a:off x="2600326" y="2005013"/>
              <a:ext cx="25400" cy="246063"/>
            </a:xfrm>
            <a:custGeom>
              <a:avLst/>
              <a:gdLst>
                <a:gd name="T0" fmla="*/ 5 w 6"/>
                <a:gd name="T1" fmla="*/ 0 h 58"/>
                <a:gd name="T2" fmla="*/ 5 w 6"/>
                <a:gd name="T3" fmla="*/ 3 h 58"/>
                <a:gd name="T4" fmla="*/ 6 w 6"/>
                <a:gd name="T5" fmla="*/ 9 h 58"/>
                <a:gd name="T6" fmla="*/ 6 w 6"/>
                <a:gd name="T7" fmla="*/ 19 h 58"/>
                <a:gd name="T8" fmla="*/ 6 w 6"/>
                <a:gd name="T9" fmla="*/ 29 h 58"/>
                <a:gd name="T10" fmla="*/ 4 w 6"/>
                <a:gd name="T11" fmla="*/ 40 h 58"/>
                <a:gd name="T12" fmla="*/ 2 w 6"/>
                <a:gd name="T13" fmla="*/ 49 h 58"/>
                <a:gd name="T14" fmla="*/ 0 w 6"/>
                <a:gd name="T15" fmla="*/ 55 h 58"/>
                <a:gd name="T16" fmla="*/ 0 w 6"/>
                <a:gd name="T17" fmla="*/ 58 h 58"/>
                <a:gd name="T18" fmla="*/ 0 w 6"/>
                <a:gd name="T19" fmla="*/ 55 h 58"/>
                <a:gd name="T20" fmla="*/ 1 w 6"/>
                <a:gd name="T21" fmla="*/ 49 h 58"/>
                <a:gd name="T22" fmla="*/ 3 w 6"/>
                <a:gd name="T23" fmla="*/ 29 h 58"/>
                <a:gd name="T24" fmla="*/ 4 w 6"/>
                <a:gd name="T25" fmla="*/ 9 h 58"/>
                <a:gd name="T26" fmla="*/ 5 w 6"/>
                <a:gd name="T27" fmla="*/ 3 h 58"/>
                <a:gd name="T28" fmla="*/ 5 w 6"/>
                <a:gd name="T2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58">
                  <a:moveTo>
                    <a:pt x="5" y="0"/>
                  </a:moveTo>
                  <a:cubicBezTo>
                    <a:pt x="5" y="0"/>
                    <a:pt x="5" y="1"/>
                    <a:pt x="5" y="3"/>
                  </a:cubicBezTo>
                  <a:cubicBezTo>
                    <a:pt x="6" y="4"/>
                    <a:pt x="6" y="7"/>
                    <a:pt x="6" y="9"/>
                  </a:cubicBezTo>
                  <a:cubicBezTo>
                    <a:pt x="6" y="12"/>
                    <a:pt x="6" y="15"/>
                    <a:pt x="6" y="19"/>
                  </a:cubicBezTo>
                  <a:cubicBezTo>
                    <a:pt x="6" y="22"/>
                    <a:pt x="6" y="26"/>
                    <a:pt x="6" y="29"/>
                  </a:cubicBezTo>
                  <a:cubicBezTo>
                    <a:pt x="5" y="33"/>
                    <a:pt x="5" y="37"/>
                    <a:pt x="4" y="40"/>
                  </a:cubicBezTo>
                  <a:cubicBezTo>
                    <a:pt x="4" y="43"/>
                    <a:pt x="3" y="46"/>
                    <a:pt x="2" y="49"/>
                  </a:cubicBezTo>
                  <a:cubicBezTo>
                    <a:pt x="2" y="52"/>
                    <a:pt x="1" y="54"/>
                    <a:pt x="0" y="55"/>
                  </a:cubicBezTo>
                  <a:cubicBezTo>
                    <a:pt x="0" y="57"/>
                    <a:pt x="0" y="58"/>
                    <a:pt x="0" y="58"/>
                  </a:cubicBezTo>
                  <a:cubicBezTo>
                    <a:pt x="0" y="58"/>
                    <a:pt x="0" y="57"/>
                    <a:pt x="0" y="55"/>
                  </a:cubicBezTo>
                  <a:cubicBezTo>
                    <a:pt x="0" y="54"/>
                    <a:pt x="0" y="52"/>
                    <a:pt x="1" y="49"/>
                  </a:cubicBezTo>
                  <a:cubicBezTo>
                    <a:pt x="1" y="43"/>
                    <a:pt x="2" y="36"/>
                    <a:pt x="3" y="29"/>
                  </a:cubicBezTo>
                  <a:cubicBezTo>
                    <a:pt x="4" y="22"/>
                    <a:pt x="4" y="15"/>
                    <a:pt x="4" y="9"/>
                  </a:cubicBezTo>
                  <a:cubicBezTo>
                    <a:pt x="5" y="7"/>
                    <a:pt x="5" y="4"/>
                    <a:pt x="5" y="3"/>
                  </a:cubicBezTo>
                  <a:cubicBezTo>
                    <a:pt x="5" y="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220"/>
            <p:cNvSpPr/>
            <p:nvPr/>
          </p:nvSpPr>
          <p:spPr bwMode="auto">
            <a:xfrm>
              <a:off x="2506663" y="2538413"/>
              <a:ext cx="50800" cy="195263"/>
            </a:xfrm>
            <a:custGeom>
              <a:avLst/>
              <a:gdLst>
                <a:gd name="T0" fmla="*/ 12 w 12"/>
                <a:gd name="T1" fmla="*/ 0 h 46"/>
                <a:gd name="T2" fmla="*/ 12 w 12"/>
                <a:gd name="T3" fmla="*/ 2 h 46"/>
                <a:gd name="T4" fmla="*/ 10 w 12"/>
                <a:gd name="T5" fmla="*/ 7 h 46"/>
                <a:gd name="T6" fmla="*/ 5 w 12"/>
                <a:gd name="T7" fmla="*/ 23 h 46"/>
                <a:gd name="T8" fmla="*/ 5 w 12"/>
                <a:gd name="T9" fmla="*/ 31 h 46"/>
                <a:gd name="T10" fmla="*/ 4 w 12"/>
                <a:gd name="T11" fmla="*/ 39 h 46"/>
                <a:gd name="T12" fmla="*/ 2 w 12"/>
                <a:gd name="T13" fmla="*/ 44 h 46"/>
                <a:gd name="T14" fmla="*/ 1 w 12"/>
                <a:gd name="T15" fmla="*/ 45 h 46"/>
                <a:gd name="T16" fmla="*/ 0 w 12"/>
                <a:gd name="T17" fmla="*/ 46 h 46"/>
                <a:gd name="T18" fmla="*/ 1 w 12"/>
                <a:gd name="T19" fmla="*/ 44 h 46"/>
                <a:gd name="T20" fmla="*/ 3 w 12"/>
                <a:gd name="T21" fmla="*/ 39 h 46"/>
                <a:gd name="T22" fmla="*/ 2 w 12"/>
                <a:gd name="T23" fmla="*/ 31 h 46"/>
                <a:gd name="T24" fmla="*/ 2 w 12"/>
                <a:gd name="T25" fmla="*/ 22 h 46"/>
                <a:gd name="T26" fmla="*/ 8 w 12"/>
                <a:gd name="T27" fmla="*/ 6 h 46"/>
                <a:gd name="T28" fmla="*/ 11 w 12"/>
                <a:gd name="T29" fmla="*/ 2 h 46"/>
                <a:gd name="T30" fmla="*/ 12 w 12"/>
                <a:gd name="T3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" h="46">
                  <a:moveTo>
                    <a:pt x="12" y="0"/>
                  </a:moveTo>
                  <a:cubicBezTo>
                    <a:pt x="12" y="0"/>
                    <a:pt x="12" y="1"/>
                    <a:pt x="12" y="2"/>
                  </a:cubicBezTo>
                  <a:cubicBezTo>
                    <a:pt x="11" y="3"/>
                    <a:pt x="10" y="5"/>
                    <a:pt x="10" y="7"/>
                  </a:cubicBezTo>
                  <a:cubicBezTo>
                    <a:pt x="8" y="11"/>
                    <a:pt x="6" y="17"/>
                    <a:pt x="5" y="23"/>
                  </a:cubicBezTo>
                  <a:cubicBezTo>
                    <a:pt x="4" y="25"/>
                    <a:pt x="5" y="28"/>
                    <a:pt x="5" y="31"/>
                  </a:cubicBezTo>
                  <a:cubicBezTo>
                    <a:pt x="5" y="34"/>
                    <a:pt x="5" y="37"/>
                    <a:pt x="4" y="39"/>
                  </a:cubicBezTo>
                  <a:cubicBezTo>
                    <a:pt x="4" y="41"/>
                    <a:pt x="3" y="43"/>
                    <a:pt x="2" y="44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1" y="45"/>
                    <a:pt x="1" y="44"/>
                  </a:cubicBezTo>
                  <a:cubicBezTo>
                    <a:pt x="2" y="43"/>
                    <a:pt x="2" y="41"/>
                    <a:pt x="3" y="39"/>
                  </a:cubicBezTo>
                  <a:cubicBezTo>
                    <a:pt x="3" y="37"/>
                    <a:pt x="3" y="34"/>
                    <a:pt x="2" y="31"/>
                  </a:cubicBezTo>
                  <a:cubicBezTo>
                    <a:pt x="2" y="29"/>
                    <a:pt x="2" y="25"/>
                    <a:pt x="2" y="22"/>
                  </a:cubicBezTo>
                  <a:cubicBezTo>
                    <a:pt x="3" y="16"/>
                    <a:pt x="6" y="10"/>
                    <a:pt x="8" y="6"/>
                  </a:cubicBezTo>
                  <a:cubicBezTo>
                    <a:pt x="9" y="4"/>
                    <a:pt x="10" y="3"/>
                    <a:pt x="11" y="2"/>
                  </a:cubicBezTo>
                  <a:cubicBezTo>
                    <a:pt x="12" y="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221"/>
            <p:cNvSpPr/>
            <p:nvPr/>
          </p:nvSpPr>
          <p:spPr bwMode="auto">
            <a:xfrm>
              <a:off x="2244726" y="2446338"/>
              <a:ext cx="190500" cy="79375"/>
            </a:xfrm>
            <a:custGeom>
              <a:avLst/>
              <a:gdLst>
                <a:gd name="T0" fmla="*/ 0 w 45"/>
                <a:gd name="T1" fmla="*/ 19 h 19"/>
                <a:gd name="T2" fmla="*/ 0 w 45"/>
                <a:gd name="T3" fmla="*/ 19 h 19"/>
                <a:gd name="T4" fmla="*/ 1 w 45"/>
                <a:gd name="T5" fmla="*/ 17 h 19"/>
                <a:gd name="T6" fmla="*/ 5 w 45"/>
                <a:gd name="T7" fmla="*/ 14 h 19"/>
                <a:gd name="T8" fmla="*/ 12 w 45"/>
                <a:gd name="T9" fmla="*/ 10 h 19"/>
                <a:gd name="T10" fmla="*/ 21 w 45"/>
                <a:gd name="T11" fmla="*/ 7 h 19"/>
                <a:gd name="T12" fmla="*/ 37 w 45"/>
                <a:gd name="T13" fmla="*/ 2 h 19"/>
                <a:gd name="T14" fmla="*/ 43 w 45"/>
                <a:gd name="T15" fmla="*/ 1 h 19"/>
                <a:gd name="T16" fmla="*/ 45 w 45"/>
                <a:gd name="T17" fmla="*/ 0 h 19"/>
                <a:gd name="T18" fmla="*/ 43 w 45"/>
                <a:gd name="T19" fmla="*/ 1 h 19"/>
                <a:gd name="T20" fmla="*/ 38 w 45"/>
                <a:gd name="T21" fmla="*/ 4 h 19"/>
                <a:gd name="T22" fmla="*/ 22 w 45"/>
                <a:gd name="T23" fmla="*/ 10 h 19"/>
                <a:gd name="T24" fmla="*/ 13 w 45"/>
                <a:gd name="T25" fmla="*/ 12 h 19"/>
                <a:gd name="T26" fmla="*/ 6 w 45"/>
                <a:gd name="T27" fmla="*/ 15 h 19"/>
                <a:gd name="T28" fmla="*/ 1 w 45"/>
                <a:gd name="T29" fmla="*/ 18 h 19"/>
                <a:gd name="T30" fmla="*/ 0 w 45"/>
                <a:gd name="T3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19"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8"/>
                    <a:pt x="0" y="18"/>
                    <a:pt x="1" y="17"/>
                  </a:cubicBezTo>
                  <a:cubicBezTo>
                    <a:pt x="1" y="16"/>
                    <a:pt x="3" y="15"/>
                    <a:pt x="5" y="14"/>
                  </a:cubicBezTo>
                  <a:cubicBezTo>
                    <a:pt x="7" y="12"/>
                    <a:pt x="10" y="11"/>
                    <a:pt x="12" y="10"/>
                  </a:cubicBezTo>
                  <a:cubicBezTo>
                    <a:pt x="15" y="9"/>
                    <a:pt x="18" y="8"/>
                    <a:pt x="21" y="7"/>
                  </a:cubicBezTo>
                  <a:cubicBezTo>
                    <a:pt x="27" y="5"/>
                    <a:pt x="33" y="3"/>
                    <a:pt x="37" y="2"/>
                  </a:cubicBezTo>
                  <a:cubicBezTo>
                    <a:pt x="39" y="2"/>
                    <a:pt x="41" y="1"/>
                    <a:pt x="43" y="1"/>
                  </a:cubicBezTo>
                  <a:cubicBezTo>
                    <a:pt x="44" y="1"/>
                    <a:pt x="45" y="0"/>
                    <a:pt x="45" y="0"/>
                  </a:cubicBezTo>
                  <a:cubicBezTo>
                    <a:pt x="45" y="0"/>
                    <a:pt x="44" y="1"/>
                    <a:pt x="43" y="1"/>
                  </a:cubicBezTo>
                  <a:cubicBezTo>
                    <a:pt x="42" y="2"/>
                    <a:pt x="40" y="3"/>
                    <a:pt x="38" y="4"/>
                  </a:cubicBezTo>
                  <a:cubicBezTo>
                    <a:pt x="33" y="5"/>
                    <a:pt x="28" y="8"/>
                    <a:pt x="22" y="10"/>
                  </a:cubicBezTo>
                  <a:cubicBezTo>
                    <a:pt x="19" y="11"/>
                    <a:pt x="16" y="12"/>
                    <a:pt x="13" y="12"/>
                  </a:cubicBezTo>
                  <a:cubicBezTo>
                    <a:pt x="10" y="13"/>
                    <a:pt x="8" y="14"/>
                    <a:pt x="6" y="15"/>
                  </a:cubicBezTo>
                  <a:cubicBezTo>
                    <a:pt x="4" y="16"/>
                    <a:pt x="2" y="17"/>
                    <a:pt x="1" y="18"/>
                  </a:cubicBezTo>
                  <a:cubicBezTo>
                    <a:pt x="0" y="18"/>
                    <a:pt x="0" y="19"/>
                    <a:pt x="0" y="19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222"/>
            <p:cNvSpPr/>
            <p:nvPr/>
          </p:nvSpPr>
          <p:spPr bwMode="auto">
            <a:xfrm>
              <a:off x="2565401" y="2293938"/>
              <a:ext cx="30163" cy="15875"/>
            </a:xfrm>
            <a:custGeom>
              <a:avLst/>
              <a:gdLst>
                <a:gd name="T0" fmla="*/ 0 w 7"/>
                <a:gd name="T1" fmla="*/ 2 h 4"/>
                <a:gd name="T2" fmla="*/ 3 w 7"/>
                <a:gd name="T3" fmla="*/ 4 h 4"/>
                <a:gd name="T4" fmla="*/ 7 w 7"/>
                <a:gd name="T5" fmla="*/ 2 h 4"/>
                <a:gd name="T6" fmla="*/ 0 w 7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0" y="2"/>
                  </a:moveTo>
                  <a:cubicBezTo>
                    <a:pt x="0" y="3"/>
                    <a:pt x="1" y="4"/>
                    <a:pt x="3" y="4"/>
                  </a:cubicBezTo>
                  <a:cubicBezTo>
                    <a:pt x="5" y="4"/>
                    <a:pt x="7" y="2"/>
                    <a:pt x="7" y="2"/>
                  </a:cubicBezTo>
                  <a:cubicBezTo>
                    <a:pt x="6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223"/>
            <p:cNvSpPr/>
            <p:nvPr/>
          </p:nvSpPr>
          <p:spPr bwMode="auto">
            <a:xfrm>
              <a:off x="2552701" y="2428875"/>
              <a:ext cx="25400" cy="12700"/>
            </a:xfrm>
            <a:custGeom>
              <a:avLst/>
              <a:gdLst>
                <a:gd name="T0" fmla="*/ 0 w 6"/>
                <a:gd name="T1" fmla="*/ 1 h 3"/>
                <a:gd name="T2" fmla="*/ 3 w 6"/>
                <a:gd name="T3" fmla="*/ 3 h 3"/>
                <a:gd name="T4" fmla="*/ 6 w 6"/>
                <a:gd name="T5" fmla="*/ 1 h 3"/>
                <a:gd name="T6" fmla="*/ 0 w 6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3">
                  <a:moveTo>
                    <a:pt x="0" y="1"/>
                  </a:moveTo>
                  <a:cubicBezTo>
                    <a:pt x="0" y="2"/>
                    <a:pt x="2" y="3"/>
                    <a:pt x="3" y="3"/>
                  </a:cubicBezTo>
                  <a:cubicBezTo>
                    <a:pt x="5" y="3"/>
                    <a:pt x="6" y="2"/>
                    <a:pt x="6" y="1"/>
                  </a:cubicBezTo>
                  <a:cubicBezTo>
                    <a:pt x="5" y="0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224"/>
            <p:cNvSpPr/>
            <p:nvPr/>
          </p:nvSpPr>
          <p:spPr bwMode="auto">
            <a:xfrm>
              <a:off x="2570163" y="2382838"/>
              <a:ext cx="20638" cy="20638"/>
            </a:xfrm>
            <a:custGeom>
              <a:avLst/>
              <a:gdLst>
                <a:gd name="T0" fmla="*/ 1 w 5"/>
                <a:gd name="T1" fmla="*/ 4 h 5"/>
                <a:gd name="T2" fmla="*/ 4 w 5"/>
                <a:gd name="T3" fmla="*/ 3 h 5"/>
                <a:gd name="T4" fmla="*/ 4 w 5"/>
                <a:gd name="T5" fmla="*/ 1 h 5"/>
                <a:gd name="T6" fmla="*/ 3 w 5"/>
                <a:gd name="T7" fmla="*/ 0 h 5"/>
                <a:gd name="T8" fmla="*/ 1 w 5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1" y="4"/>
                  </a:moveTo>
                  <a:cubicBezTo>
                    <a:pt x="1" y="5"/>
                    <a:pt x="3" y="4"/>
                    <a:pt x="4" y="3"/>
                  </a:cubicBezTo>
                  <a:cubicBezTo>
                    <a:pt x="5" y="2"/>
                    <a:pt x="4" y="1"/>
                    <a:pt x="4" y="1"/>
                  </a:cubicBezTo>
                  <a:cubicBezTo>
                    <a:pt x="4" y="1"/>
                    <a:pt x="3" y="0"/>
                    <a:pt x="3" y="0"/>
                  </a:cubicBezTo>
                  <a:cubicBezTo>
                    <a:pt x="1" y="0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225"/>
            <p:cNvSpPr/>
            <p:nvPr/>
          </p:nvSpPr>
          <p:spPr bwMode="auto">
            <a:xfrm>
              <a:off x="2668588" y="2398713"/>
              <a:ext cx="28575" cy="25400"/>
            </a:xfrm>
            <a:custGeom>
              <a:avLst/>
              <a:gdLst>
                <a:gd name="T0" fmla="*/ 6 w 7"/>
                <a:gd name="T1" fmla="*/ 2 h 6"/>
                <a:gd name="T2" fmla="*/ 0 w 7"/>
                <a:gd name="T3" fmla="*/ 5 h 6"/>
                <a:gd name="T4" fmla="*/ 0 w 7"/>
                <a:gd name="T5" fmla="*/ 2 h 6"/>
                <a:gd name="T6" fmla="*/ 2 w 7"/>
                <a:gd name="T7" fmla="*/ 1 h 6"/>
                <a:gd name="T8" fmla="*/ 4 w 7"/>
                <a:gd name="T9" fmla="*/ 1 h 6"/>
                <a:gd name="T10" fmla="*/ 6 w 7"/>
                <a:gd name="T1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6" y="2"/>
                  </a:moveTo>
                  <a:cubicBezTo>
                    <a:pt x="7" y="3"/>
                    <a:pt x="2" y="6"/>
                    <a:pt x="0" y="5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3" y="0"/>
                    <a:pt x="4" y="1"/>
                    <a:pt x="4" y="1"/>
                  </a:cubicBezTo>
                  <a:cubicBezTo>
                    <a:pt x="5" y="1"/>
                    <a:pt x="6" y="1"/>
                    <a:pt x="6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226"/>
            <p:cNvSpPr/>
            <p:nvPr/>
          </p:nvSpPr>
          <p:spPr bwMode="auto">
            <a:xfrm>
              <a:off x="2681288" y="2347913"/>
              <a:ext cx="15875" cy="12700"/>
            </a:xfrm>
            <a:custGeom>
              <a:avLst/>
              <a:gdLst>
                <a:gd name="T0" fmla="*/ 1 w 4"/>
                <a:gd name="T1" fmla="*/ 2 h 3"/>
                <a:gd name="T2" fmla="*/ 4 w 4"/>
                <a:gd name="T3" fmla="*/ 1 h 3"/>
                <a:gd name="T4" fmla="*/ 3 w 4"/>
                <a:gd name="T5" fmla="*/ 0 h 3"/>
                <a:gd name="T6" fmla="*/ 1 w 4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1" y="2"/>
                  </a:moveTo>
                  <a:cubicBezTo>
                    <a:pt x="1" y="3"/>
                    <a:pt x="4" y="2"/>
                    <a:pt x="4" y="1"/>
                  </a:cubicBezTo>
                  <a:cubicBezTo>
                    <a:pt x="4" y="1"/>
                    <a:pt x="4" y="0"/>
                    <a:pt x="3" y="0"/>
                  </a:cubicBezTo>
                  <a:cubicBezTo>
                    <a:pt x="2" y="0"/>
                    <a:pt x="0" y="1"/>
                    <a:pt x="1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227"/>
            <p:cNvSpPr/>
            <p:nvPr/>
          </p:nvSpPr>
          <p:spPr bwMode="auto">
            <a:xfrm>
              <a:off x="2565401" y="2471738"/>
              <a:ext cx="17463" cy="15875"/>
            </a:xfrm>
            <a:custGeom>
              <a:avLst/>
              <a:gdLst>
                <a:gd name="T0" fmla="*/ 1 w 4"/>
                <a:gd name="T1" fmla="*/ 3 h 4"/>
                <a:gd name="T2" fmla="*/ 1 w 4"/>
                <a:gd name="T3" fmla="*/ 1 h 4"/>
                <a:gd name="T4" fmla="*/ 4 w 4"/>
                <a:gd name="T5" fmla="*/ 1 h 4"/>
                <a:gd name="T6" fmla="*/ 4 w 4"/>
                <a:gd name="T7" fmla="*/ 2 h 4"/>
                <a:gd name="T8" fmla="*/ 1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0" y="3"/>
                    <a:pt x="0" y="1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4" y="3"/>
                    <a:pt x="2" y="4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1228"/>
            <p:cNvSpPr/>
            <p:nvPr/>
          </p:nvSpPr>
          <p:spPr bwMode="auto">
            <a:xfrm>
              <a:off x="2498726" y="2441575"/>
              <a:ext cx="20638" cy="17463"/>
            </a:xfrm>
            <a:custGeom>
              <a:avLst/>
              <a:gdLst>
                <a:gd name="T0" fmla="*/ 2 w 5"/>
                <a:gd name="T1" fmla="*/ 4 h 4"/>
                <a:gd name="T2" fmla="*/ 5 w 5"/>
                <a:gd name="T3" fmla="*/ 2 h 4"/>
                <a:gd name="T4" fmla="*/ 3 w 5"/>
                <a:gd name="T5" fmla="*/ 1 h 4"/>
                <a:gd name="T6" fmla="*/ 1 w 5"/>
                <a:gd name="T7" fmla="*/ 1 h 4"/>
                <a:gd name="T8" fmla="*/ 2 w 5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3" y="4"/>
                    <a:pt x="5" y="3"/>
                    <a:pt x="5" y="2"/>
                  </a:cubicBezTo>
                  <a:cubicBezTo>
                    <a:pt x="5" y="1"/>
                    <a:pt x="4" y="1"/>
                    <a:pt x="3" y="1"/>
                  </a:cubicBezTo>
                  <a:cubicBezTo>
                    <a:pt x="2" y="1"/>
                    <a:pt x="1" y="0"/>
                    <a:pt x="1" y="1"/>
                  </a:cubicBezTo>
                  <a:cubicBezTo>
                    <a:pt x="0" y="2"/>
                    <a:pt x="1" y="4"/>
                    <a:pt x="2" y="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229"/>
            <p:cNvSpPr/>
            <p:nvPr/>
          </p:nvSpPr>
          <p:spPr bwMode="auto">
            <a:xfrm>
              <a:off x="2633663" y="2436813"/>
              <a:ext cx="22225" cy="17463"/>
            </a:xfrm>
            <a:custGeom>
              <a:avLst/>
              <a:gdLst>
                <a:gd name="T0" fmla="*/ 1 w 5"/>
                <a:gd name="T1" fmla="*/ 3 h 4"/>
                <a:gd name="T2" fmla="*/ 4 w 5"/>
                <a:gd name="T3" fmla="*/ 2 h 4"/>
                <a:gd name="T4" fmla="*/ 2 w 5"/>
                <a:gd name="T5" fmla="*/ 0 h 4"/>
                <a:gd name="T6" fmla="*/ 0 w 5"/>
                <a:gd name="T7" fmla="*/ 0 h 4"/>
                <a:gd name="T8" fmla="*/ 1 w 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1" y="3"/>
                  </a:moveTo>
                  <a:cubicBezTo>
                    <a:pt x="3" y="4"/>
                    <a:pt x="5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1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230"/>
            <p:cNvSpPr/>
            <p:nvPr/>
          </p:nvSpPr>
          <p:spPr bwMode="auto">
            <a:xfrm>
              <a:off x="2617788" y="2373313"/>
              <a:ext cx="20638" cy="17463"/>
            </a:xfrm>
            <a:custGeom>
              <a:avLst/>
              <a:gdLst>
                <a:gd name="T0" fmla="*/ 2 w 5"/>
                <a:gd name="T1" fmla="*/ 4 h 4"/>
                <a:gd name="T2" fmla="*/ 5 w 5"/>
                <a:gd name="T3" fmla="*/ 2 h 4"/>
                <a:gd name="T4" fmla="*/ 2 w 5"/>
                <a:gd name="T5" fmla="*/ 0 h 4"/>
                <a:gd name="T6" fmla="*/ 0 w 5"/>
                <a:gd name="T7" fmla="*/ 1 h 4"/>
                <a:gd name="T8" fmla="*/ 2 w 5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3" y="4"/>
                    <a:pt x="5" y="3"/>
                    <a:pt x="5" y="2"/>
                  </a:cubicBezTo>
                  <a:cubicBezTo>
                    <a:pt x="5" y="1"/>
                    <a:pt x="3" y="1"/>
                    <a:pt x="2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2"/>
                    <a:pt x="0" y="3"/>
                    <a:pt x="2" y="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231"/>
            <p:cNvSpPr/>
            <p:nvPr/>
          </p:nvSpPr>
          <p:spPr bwMode="auto">
            <a:xfrm>
              <a:off x="2643188" y="2344738"/>
              <a:ext cx="20638" cy="15875"/>
            </a:xfrm>
            <a:custGeom>
              <a:avLst/>
              <a:gdLst>
                <a:gd name="T0" fmla="*/ 2 w 5"/>
                <a:gd name="T1" fmla="*/ 4 h 4"/>
                <a:gd name="T2" fmla="*/ 5 w 5"/>
                <a:gd name="T3" fmla="*/ 2 h 4"/>
                <a:gd name="T4" fmla="*/ 2 w 5"/>
                <a:gd name="T5" fmla="*/ 0 h 4"/>
                <a:gd name="T6" fmla="*/ 0 w 5"/>
                <a:gd name="T7" fmla="*/ 1 h 4"/>
                <a:gd name="T8" fmla="*/ 2 w 5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3" y="4"/>
                    <a:pt x="5" y="3"/>
                    <a:pt x="5" y="2"/>
                  </a:cubicBezTo>
                  <a:cubicBezTo>
                    <a:pt x="5" y="1"/>
                    <a:pt x="3" y="1"/>
                    <a:pt x="2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1"/>
                    <a:pt x="0" y="3"/>
                    <a:pt x="2" y="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232"/>
            <p:cNvSpPr/>
            <p:nvPr/>
          </p:nvSpPr>
          <p:spPr bwMode="auto">
            <a:xfrm>
              <a:off x="2514601" y="2395538"/>
              <a:ext cx="17463" cy="12700"/>
            </a:xfrm>
            <a:custGeom>
              <a:avLst/>
              <a:gdLst>
                <a:gd name="T0" fmla="*/ 2 w 4"/>
                <a:gd name="T1" fmla="*/ 3 h 3"/>
                <a:gd name="T2" fmla="*/ 3 w 4"/>
                <a:gd name="T3" fmla="*/ 0 h 3"/>
                <a:gd name="T4" fmla="*/ 1 w 4"/>
                <a:gd name="T5" fmla="*/ 0 h 3"/>
                <a:gd name="T6" fmla="*/ 2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3" y="3"/>
                    <a:pt x="4" y="2"/>
                    <a:pt x="3" y="0"/>
                  </a:cubicBezTo>
                  <a:cubicBezTo>
                    <a:pt x="3" y="0"/>
                    <a:pt x="1" y="0"/>
                    <a:pt x="1" y="0"/>
                  </a:cubicBezTo>
                  <a:cubicBezTo>
                    <a:pt x="0" y="1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233"/>
            <p:cNvSpPr/>
            <p:nvPr/>
          </p:nvSpPr>
          <p:spPr bwMode="auto">
            <a:xfrm>
              <a:off x="2562226" y="2339975"/>
              <a:ext cx="20638" cy="25400"/>
            </a:xfrm>
            <a:custGeom>
              <a:avLst/>
              <a:gdLst>
                <a:gd name="T0" fmla="*/ 3 w 5"/>
                <a:gd name="T1" fmla="*/ 6 h 6"/>
                <a:gd name="T2" fmla="*/ 4 w 5"/>
                <a:gd name="T3" fmla="*/ 2 h 6"/>
                <a:gd name="T4" fmla="*/ 1 w 5"/>
                <a:gd name="T5" fmla="*/ 1 h 6"/>
                <a:gd name="T6" fmla="*/ 3 w 5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">
                  <a:moveTo>
                    <a:pt x="3" y="6"/>
                  </a:moveTo>
                  <a:cubicBezTo>
                    <a:pt x="4" y="6"/>
                    <a:pt x="5" y="3"/>
                    <a:pt x="4" y="2"/>
                  </a:cubicBezTo>
                  <a:cubicBezTo>
                    <a:pt x="3" y="1"/>
                    <a:pt x="2" y="0"/>
                    <a:pt x="1" y="1"/>
                  </a:cubicBezTo>
                  <a:cubicBezTo>
                    <a:pt x="0" y="2"/>
                    <a:pt x="1" y="6"/>
                    <a:pt x="3" y="6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234"/>
            <p:cNvSpPr/>
            <p:nvPr/>
          </p:nvSpPr>
          <p:spPr bwMode="auto">
            <a:xfrm>
              <a:off x="2506663" y="2327275"/>
              <a:ext cx="17463" cy="20638"/>
            </a:xfrm>
            <a:custGeom>
              <a:avLst/>
              <a:gdLst>
                <a:gd name="T0" fmla="*/ 1 w 4"/>
                <a:gd name="T1" fmla="*/ 4 h 5"/>
                <a:gd name="T2" fmla="*/ 4 w 4"/>
                <a:gd name="T3" fmla="*/ 3 h 5"/>
                <a:gd name="T4" fmla="*/ 3 w 4"/>
                <a:gd name="T5" fmla="*/ 1 h 5"/>
                <a:gd name="T6" fmla="*/ 2 w 4"/>
                <a:gd name="T7" fmla="*/ 0 h 5"/>
                <a:gd name="T8" fmla="*/ 1 w 4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1" y="4"/>
                  </a:moveTo>
                  <a:cubicBezTo>
                    <a:pt x="1" y="5"/>
                    <a:pt x="4" y="4"/>
                    <a:pt x="4" y="3"/>
                  </a:cubicBezTo>
                  <a:cubicBezTo>
                    <a:pt x="4" y="3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1235"/>
            <p:cNvSpPr/>
            <p:nvPr/>
          </p:nvSpPr>
          <p:spPr bwMode="auto">
            <a:xfrm>
              <a:off x="2468563" y="2373313"/>
              <a:ext cx="20638" cy="22225"/>
            </a:xfrm>
            <a:custGeom>
              <a:avLst/>
              <a:gdLst>
                <a:gd name="T0" fmla="*/ 2 w 5"/>
                <a:gd name="T1" fmla="*/ 5 h 5"/>
                <a:gd name="T2" fmla="*/ 5 w 5"/>
                <a:gd name="T3" fmla="*/ 4 h 5"/>
                <a:gd name="T4" fmla="*/ 4 w 5"/>
                <a:gd name="T5" fmla="*/ 1 h 5"/>
                <a:gd name="T6" fmla="*/ 3 w 5"/>
                <a:gd name="T7" fmla="*/ 0 h 5"/>
                <a:gd name="T8" fmla="*/ 2 w 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2" y="5"/>
                  </a:moveTo>
                  <a:cubicBezTo>
                    <a:pt x="2" y="5"/>
                    <a:pt x="4" y="5"/>
                    <a:pt x="5" y="4"/>
                  </a:cubicBezTo>
                  <a:cubicBezTo>
                    <a:pt x="5" y="3"/>
                    <a:pt x="5" y="2"/>
                    <a:pt x="4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0" y="4"/>
                    <a:pt x="2" y="5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236"/>
            <p:cNvSpPr/>
            <p:nvPr/>
          </p:nvSpPr>
          <p:spPr bwMode="auto">
            <a:xfrm>
              <a:off x="2620963" y="2309813"/>
              <a:ext cx="17463" cy="17463"/>
            </a:xfrm>
            <a:custGeom>
              <a:avLst/>
              <a:gdLst>
                <a:gd name="T0" fmla="*/ 1 w 4"/>
                <a:gd name="T1" fmla="*/ 4 h 4"/>
                <a:gd name="T2" fmla="*/ 4 w 4"/>
                <a:gd name="T3" fmla="*/ 3 h 4"/>
                <a:gd name="T4" fmla="*/ 4 w 4"/>
                <a:gd name="T5" fmla="*/ 1 h 4"/>
                <a:gd name="T6" fmla="*/ 2 w 4"/>
                <a:gd name="T7" fmla="*/ 0 h 4"/>
                <a:gd name="T8" fmla="*/ 1 w 4"/>
                <a:gd name="T9" fmla="*/ 0 h 4"/>
                <a:gd name="T10" fmla="*/ 1 w 4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1" y="4"/>
                  </a:moveTo>
                  <a:cubicBezTo>
                    <a:pt x="2" y="4"/>
                    <a:pt x="4" y="4"/>
                    <a:pt x="4" y="3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4" y="1"/>
                    <a:pt x="3" y="1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237"/>
            <p:cNvSpPr/>
            <p:nvPr/>
          </p:nvSpPr>
          <p:spPr bwMode="auto">
            <a:xfrm>
              <a:off x="2600326" y="2446338"/>
              <a:ext cx="17463" cy="15875"/>
            </a:xfrm>
            <a:custGeom>
              <a:avLst/>
              <a:gdLst>
                <a:gd name="T0" fmla="*/ 2 w 4"/>
                <a:gd name="T1" fmla="*/ 4 h 4"/>
                <a:gd name="T2" fmla="*/ 4 w 4"/>
                <a:gd name="T3" fmla="*/ 3 h 4"/>
                <a:gd name="T4" fmla="*/ 4 w 4"/>
                <a:gd name="T5" fmla="*/ 1 h 4"/>
                <a:gd name="T6" fmla="*/ 3 w 4"/>
                <a:gd name="T7" fmla="*/ 1 h 4"/>
                <a:gd name="T8" fmla="*/ 1 w 4"/>
                <a:gd name="T9" fmla="*/ 0 h 4"/>
                <a:gd name="T10" fmla="*/ 2 w 4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3" y="4"/>
                    <a:pt x="4" y="4"/>
                    <a:pt x="4" y="3"/>
                  </a:cubicBezTo>
                  <a:cubicBezTo>
                    <a:pt x="4" y="2"/>
                    <a:pt x="4" y="2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3"/>
                    <a:pt x="2" y="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306" name="组合 1305"/>
          <p:cNvGrpSpPr/>
          <p:nvPr/>
        </p:nvGrpSpPr>
        <p:grpSpPr>
          <a:xfrm>
            <a:off x="1787814" y="4263231"/>
            <a:ext cx="8782051" cy="4135437"/>
            <a:chOff x="1833563" y="4276726"/>
            <a:chExt cx="8782051" cy="4135437"/>
          </a:xfrm>
        </p:grpSpPr>
        <p:sp>
          <p:nvSpPr>
            <p:cNvPr id="1087" name="Freeform 5"/>
            <p:cNvSpPr/>
            <p:nvPr/>
          </p:nvSpPr>
          <p:spPr bwMode="auto">
            <a:xfrm>
              <a:off x="3595688" y="5975351"/>
              <a:ext cx="547688" cy="469900"/>
            </a:xfrm>
            <a:custGeom>
              <a:avLst/>
              <a:gdLst>
                <a:gd name="T0" fmla="*/ 129 w 129"/>
                <a:gd name="T1" fmla="*/ 31 h 111"/>
                <a:gd name="T2" fmla="*/ 15 w 129"/>
                <a:gd name="T3" fmla="*/ 46 h 111"/>
                <a:gd name="T4" fmla="*/ 129 w 129"/>
                <a:gd name="T5" fmla="*/ 3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111">
                  <a:moveTo>
                    <a:pt x="129" y="31"/>
                  </a:moveTo>
                  <a:cubicBezTo>
                    <a:pt x="129" y="31"/>
                    <a:pt x="37" y="111"/>
                    <a:pt x="15" y="46"/>
                  </a:cubicBezTo>
                  <a:cubicBezTo>
                    <a:pt x="0" y="0"/>
                    <a:pt x="129" y="31"/>
                    <a:pt x="129" y="3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8" name="Freeform 6"/>
            <p:cNvSpPr/>
            <p:nvPr/>
          </p:nvSpPr>
          <p:spPr bwMode="auto">
            <a:xfrm>
              <a:off x="3697288" y="6111876"/>
              <a:ext cx="428625" cy="76200"/>
            </a:xfrm>
            <a:custGeom>
              <a:avLst/>
              <a:gdLst>
                <a:gd name="T0" fmla="*/ 101 w 101"/>
                <a:gd name="T1" fmla="*/ 0 h 18"/>
                <a:gd name="T2" fmla="*/ 100 w 101"/>
                <a:gd name="T3" fmla="*/ 1 h 18"/>
                <a:gd name="T4" fmla="*/ 97 w 101"/>
                <a:gd name="T5" fmla="*/ 2 h 18"/>
                <a:gd name="T6" fmla="*/ 86 w 101"/>
                <a:gd name="T7" fmla="*/ 6 h 18"/>
                <a:gd name="T8" fmla="*/ 79 w 101"/>
                <a:gd name="T9" fmla="*/ 8 h 18"/>
                <a:gd name="T10" fmla="*/ 70 w 101"/>
                <a:gd name="T11" fmla="*/ 10 h 18"/>
                <a:gd name="T12" fmla="*/ 61 w 101"/>
                <a:gd name="T13" fmla="*/ 12 h 18"/>
                <a:gd name="T14" fmla="*/ 52 w 101"/>
                <a:gd name="T15" fmla="*/ 14 h 18"/>
                <a:gd name="T16" fmla="*/ 42 w 101"/>
                <a:gd name="T17" fmla="*/ 16 h 18"/>
                <a:gd name="T18" fmla="*/ 37 w 101"/>
                <a:gd name="T19" fmla="*/ 17 h 18"/>
                <a:gd name="T20" fmla="*/ 33 w 101"/>
                <a:gd name="T21" fmla="*/ 17 h 18"/>
                <a:gd name="T22" fmla="*/ 24 w 101"/>
                <a:gd name="T23" fmla="*/ 18 h 18"/>
                <a:gd name="T24" fmla="*/ 16 w 101"/>
                <a:gd name="T25" fmla="*/ 18 h 18"/>
                <a:gd name="T26" fmla="*/ 10 w 101"/>
                <a:gd name="T27" fmla="*/ 18 h 18"/>
                <a:gd name="T28" fmla="*/ 4 w 101"/>
                <a:gd name="T29" fmla="*/ 18 h 18"/>
                <a:gd name="T30" fmla="*/ 0 w 101"/>
                <a:gd name="T31" fmla="*/ 18 h 18"/>
                <a:gd name="T32" fmla="*/ 4 w 101"/>
                <a:gd name="T33" fmla="*/ 18 h 18"/>
                <a:gd name="T34" fmla="*/ 10 w 101"/>
                <a:gd name="T35" fmla="*/ 17 h 18"/>
                <a:gd name="T36" fmla="*/ 16 w 101"/>
                <a:gd name="T37" fmla="*/ 17 h 18"/>
                <a:gd name="T38" fmla="*/ 24 w 101"/>
                <a:gd name="T39" fmla="*/ 16 h 18"/>
                <a:gd name="T40" fmla="*/ 26 w 101"/>
                <a:gd name="T41" fmla="*/ 16 h 18"/>
                <a:gd name="T42" fmla="*/ 28 w 101"/>
                <a:gd name="T43" fmla="*/ 16 h 18"/>
                <a:gd name="T44" fmla="*/ 32 w 101"/>
                <a:gd name="T45" fmla="*/ 15 h 18"/>
                <a:gd name="T46" fmla="*/ 42 w 101"/>
                <a:gd name="T47" fmla="*/ 14 h 18"/>
                <a:gd name="T48" fmla="*/ 51 w 101"/>
                <a:gd name="T49" fmla="*/ 12 h 18"/>
                <a:gd name="T50" fmla="*/ 61 w 101"/>
                <a:gd name="T51" fmla="*/ 10 h 18"/>
                <a:gd name="T52" fmla="*/ 70 w 101"/>
                <a:gd name="T53" fmla="*/ 8 h 18"/>
                <a:gd name="T54" fmla="*/ 78 w 101"/>
                <a:gd name="T55" fmla="*/ 6 h 18"/>
                <a:gd name="T56" fmla="*/ 86 w 101"/>
                <a:gd name="T57" fmla="*/ 4 h 18"/>
                <a:gd name="T58" fmla="*/ 97 w 101"/>
                <a:gd name="T59" fmla="*/ 2 h 18"/>
                <a:gd name="T60" fmla="*/ 101 w 101"/>
                <a:gd name="T6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1" h="18">
                  <a:moveTo>
                    <a:pt x="101" y="0"/>
                  </a:moveTo>
                  <a:cubicBezTo>
                    <a:pt x="101" y="0"/>
                    <a:pt x="101" y="1"/>
                    <a:pt x="100" y="1"/>
                  </a:cubicBezTo>
                  <a:cubicBezTo>
                    <a:pt x="100" y="1"/>
                    <a:pt x="99" y="2"/>
                    <a:pt x="97" y="2"/>
                  </a:cubicBezTo>
                  <a:cubicBezTo>
                    <a:pt x="95" y="3"/>
                    <a:pt x="91" y="4"/>
                    <a:pt x="86" y="6"/>
                  </a:cubicBezTo>
                  <a:cubicBezTo>
                    <a:pt x="84" y="7"/>
                    <a:pt x="81" y="7"/>
                    <a:pt x="79" y="8"/>
                  </a:cubicBezTo>
                  <a:cubicBezTo>
                    <a:pt x="76" y="9"/>
                    <a:pt x="73" y="10"/>
                    <a:pt x="70" y="10"/>
                  </a:cubicBezTo>
                  <a:cubicBezTo>
                    <a:pt x="67" y="11"/>
                    <a:pt x="64" y="12"/>
                    <a:pt x="61" y="12"/>
                  </a:cubicBezTo>
                  <a:cubicBezTo>
                    <a:pt x="58" y="13"/>
                    <a:pt x="55" y="14"/>
                    <a:pt x="52" y="14"/>
                  </a:cubicBezTo>
                  <a:cubicBezTo>
                    <a:pt x="48" y="15"/>
                    <a:pt x="45" y="16"/>
                    <a:pt x="42" y="16"/>
                  </a:cubicBezTo>
                  <a:cubicBezTo>
                    <a:pt x="40" y="16"/>
                    <a:pt x="39" y="16"/>
                    <a:pt x="37" y="17"/>
                  </a:cubicBezTo>
                  <a:cubicBezTo>
                    <a:pt x="36" y="17"/>
                    <a:pt x="34" y="17"/>
                    <a:pt x="33" y="17"/>
                  </a:cubicBezTo>
                  <a:cubicBezTo>
                    <a:pt x="30" y="18"/>
                    <a:pt x="27" y="18"/>
                    <a:pt x="24" y="18"/>
                  </a:cubicBezTo>
                  <a:cubicBezTo>
                    <a:pt x="21" y="18"/>
                    <a:pt x="19" y="18"/>
                    <a:pt x="16" y="18"/>
                  </a:cubicBezTo>
                  <a:cubicBezTo>
                    <a:pt x="14" y="18"/>
                    <a:pt x="11" y="18"/>
                    <a:pt x="10" y="18"/>
                  </a:cubicBezTo>
                  <a:cubicBezTo>
                    <a:pt x="8" y="18"/>
                    <a:pt x="6" y="18"/>
                    <a:pt x="4" y="18"/>
                  </a:cubicBezTo>
                  <a:cubicBezTo>
                    <a:pt x="2" y="18"/>
                    <a:pt x="0" y="18"/>
                    <a:pt x="0" y="18"/>
                  </a:cubicBezTo>
                  <a:cubicBezTo>
                    <a:pt x="0" y="18"/>
                    <a:pt x="2" y="18"/>
                    <a:pt x="4" y="18"/>
                  </a:cubicBezTo>
                  <a:cubicBezTo>
                    <a:pt x="6" y="18"/>
                    <a:pt x="8" y="18"/>
                    <a:pt x="10" y="17"/>
                  </a:cubicBezTo>
                  <a:cubicBezTo>
                    <a:pt x="11" y="17"/>
                    <a:pt x="14" y="17"/>
                    <a:pt x="16" y="17"/>
                  </a:cubicBezTo>
                  <a:cubicBezTo>
                    <a:pt x="18" y="17"/>
                    <a:pt x="21" y="16"/>
                    <a:pt x="24" y="16"/>
                  </a:cubicBezTo>
                  <a:cubicBezTo>
                    <a:pt x="25" y="16"/>
                    <a:pt x="25" y="16"/>
                    <a:pt x="26" y="16"/>
                  </a:cubicBezTo>
                  <a:cubicBezTo>
                    <a:pt x="27" y="16"/>
                    <a:pt x="27" y="16"/>
                    <a:pt x="28" y="16"/>
                  </a:cubicBezTo>
                  <a:cubicBezTo>
                    <a:pt x="30" y="16"/>
                    <a:pt x="31" y="15"/>
                    <a:pt x="32" y="15"/>
                  </a:cubicBezTo>
                  <a:cubicBezTo>
                    <a:pt x="35" y="15"/>
                    <a:pt x="39" y="14"/>
                    <a:pt x="42" y="14"/>
                  </a:cubicBezTo>
                  <a:cubicBezTo>
                    <a:pt x="45" y="13"/>
                    <a:pt x="48" y="13"/>
                    <a:pt x="51" y="12"/>
                  </a:cubicBezTo>
                  <a:cubicBezTo>
                    <a:pt x="54" y="11"/>
                    <a:pt x="57" y="11"/>
                    <a:pt x="61" y="10"/>
                  </a:cubicBezTo>
                  <a:cubicBezTo>
                    <a:pt x="64" y="9"/>
                    <a:pt x="67" y="9"/>
                    <a:pt x="70" y="8"/>
                  </a:cubicBezTo>
                  <a:cubicBezTo>
                    <a:pt x="73" y="8"/>
                    <a:pt x="75" y="7"/>
                    <a:pt x="78" y="6"/>
                  </a:cubicBezTo>
                  <a:cubicBezTo>
                    <a:pt x="81" y="6"/>
                    <a:pt x="83" y="5"/>
                    <a:pt x="86" y="4"/>
                  </a:cubicBezTo>
                  <a:cubicBezTo>
                    <a:pt x="90" y="3"/>
                    <a:pt x="94" y="2"/>
                    <a:pt x="97" y="2"/>
                  </a:cubicBezTo>
                  <a:cubicBezTo>
                    <a:pt x="100" y="1"/>
                    <a:pt x="101" y="0"/>
                    <a:pt x="101" y="0"/>
                  </a:cubicBez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9" name="Freeform 7"/>
            <p:cNvSpPr/>
            <p:nvPr/>
          </p:nvSpPr>
          <p:spPr bwMode="auto">
            <a:xfrm>
              <a:off x="3948113" y="6107113"/>
              <a:ext cx="71438" cy="38100"/>
            </a:xfrm>
            <a:custGeom>
              <a:avLst/>
              <a:gdLst>
                <a:gd name="T0" fmla="*/ 43 w 45"/>
                <a:gd name="T1" fmla="*/ 24 h 24"/>
                <a:gd name="T2" fmla="*/ 0 w 45"/>
                <a:gd name="T3" fmla="*/ 0 h 24"/>
                <a:gd name="T4" fmla="*/ 45 w 45"/>
                <a:gd name="T5" fmla="*/ 21 h 24"/>
                <a:gd name="T6" fmla="*/ 43 w 45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24">
                  <a:moveTo>
                    <a:pt x="43" y="24"/>
                  </a:moveTo>
                  <a:lnTo>
                    <a:pt x="0" y="0"/>
                  </a:lnTo>
                  <a:lnTo>
                    <a:pt x="45" y="21"/>
                  </a:lnTo>
                  <a:lnTo>
                    <a:pt x="43" y="24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0" name="Freeform 8"/>
            <p:cNvSpPr/>
            <p:nvPr/>
          </p:nvSpPr>
          <p:spPr bwMode="auto">
            <a:xfrm>
              <a:off x="3803651" y="6086476"/>
              <a:ext cx="149225" cy="76200"/>
            </a:xfrm>
            <a:custGeom>
              <a:avLst/>
              <a:gdLst>
                <a:gd name="T0" fmla="*/ 91 w 94"/>
                <a:gd name="T1" fmla="*/ 48 h 48"/>
                <a:gd name="T2" fmla="*/ 0 w 94"/>
                <a:gd name="T3" fmla="*/ 0 h 48"/>
                <a:gd name="T4" fmla="*/ 94 w 94"/>
                <a:gd name="T5" fmla="*/ 45 h 48"/>
                <a:gd name="T6" fmla="*/ 91 w 94"/>
                <a:gd name="T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48">
                  <a:moveTo>
                    <a:pt x="91" y="48"/>
                  </a:moveTo>
                  <a:lnTo>
                    <a:pt x="0" y="0"/>
                  </a:lnTo>
                  <a:lnTo>
                    <a:pt x="94" y="45"/>
                  </a:lnTo>
                  <a:lnTo>
                    <a:pt x="91" y="48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1" name="Freeform 9"/>
            <p:cNvSpPr/>
            <p:nvPr/>
          </p:nvSpPr>
          <p:spPr bwMode="auto">
            <a:xfrm>
              <a:off x="3709988" y="6111876"/>
              <a:ext cx="157163" cy="63500"/>
            </a:xfrm>
            <a:custGeom>
              <a:avLst/>
              <a:gdLst>
                <a:gd name="T0" fmla="*/ 97 w 99"/>
                <a:gd name="T1" fmla="*/ 40 h 40"/>
                <a:gd name="T2" fmla="*/ 0 w 99"/>
                <a:gd name="T3" fmla="*/ 0 h 40"/>
                <a:gd name="T4" fmla="*/ 99 w 99"/>
                <a:gd name="T5" fmla="*/ 37 h 40"/>
                <a:gd name="T6" fmla="*/ 97 w 9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40">
                  <a:moveTo>
                    <a:pt x="97" y="40"/>
                  </a:moveTo>
                  <a:lnTo>
                    <a:pt x="0" y="0"/>
                  </a:lnTo>
                  <a:lnTo>
                    <a:pt x="99" y="37"/>
                  </a:lnTo>
                  <a:lnTo>
                    <a:pt x="97" y="4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2" name="Freeform 10"/>
            <p:cNvSpPr/>
            <p:nvPr/>
          </p:nvSpPr>
          <p:spPr bwMode="auto">
            <a:xfrm>
              <a:off x="3676651" y="6140451"/>
              <a:ext cx="93663" cy="47625"/>
            </a:xfrm>
            <a:custGeom>
              <a:avLst/>
              <a:gdLst>
                <a:gd name="T0" fmla="*/ 56 w 59"/>
                <a:gd name="T1" fmla="*/ 30 h 30"/>
                <a:gd name="T2" fmla="*/ 0 w 59"/>
                <a:gd name="T3" fmla="*/ 0 h 30"/>
                <a:gd name="T4" fmla="*/ 59 w 59"/>
                <a:gd name="T5" fmla="*/ 27 h 30"/>
                <a:gd name="T6" fmla="*/ 56 w 59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" h="30">
                  <a:moveTo>
                    <a:pt x="56" y="30"/>
                  </a:moveTo>
                  <a:lnTo>
                    <a:pt x="0" y="0"/>
                  </a:lnTo>
                  <a:lnTo>
                    <a:pt x="59" y="27"/>
                  </a:lnTo>
                  <a:lnTo>
                    <a:pt x="56" y="3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3" name="Freeform 11"/>
            <p:cNvSpPr/>
            <p:nvPr/>
          </p:nvSpPr>
          <p:spPr bwMode="auto">
            <a:xfrm>
              <a:off x="4019551" y="6132513"/>
              <a:ext cx="47625" cy="55563"/>
            </a:xfrm>
            <a:custGeom>
              <a:avLst/>
              <a:gdLst>
                <a:gd name="T0" fmla="*/ 11 w 11"/>
                <a:gd name="T1" fmla="*/ 1 h 13"/>
                <a:gd name="T2" fmla="*/ 5 w 11"/>
                <a:gd name="T3" fmla="*/ 6 h 13"/>
                <a:gd name="T4" fmla="*/ 1 w 11"/>
                <a:gd name="T5" fmla="*/ 11 h 13"/>
                <a:gd name="T6" fmla="*/ 0 w 11"/>
                <a:gd name="T7" fmla="*/ 12 h 13"/>
                <a:gd name="T8" fmla="*/ 0 w 11"/>
                <a:gd name="T9" fmla="*/ 13 h 13"/>
                <a:gd name="T10" fmla="*/ 0 w 11"/>
                <a:gd name="T11" fmla="*/ 12 h 13"/>
                <a:gd name="T12" fmla="*/ 1 w 11"/>
                <a:gd name="T13" fmla="*/ 11 h 13"/>
                <a:gd name="T14" fmla="*/ 4 w 11"/>
                <a:gd name="T15" fmla="*/ 6 h 13"/>
                <a:gd name="T16" fmla="*/ 10 w 11"/>
                <a:gd name="T17" fmla="*/ 0 h 13"/>
                <a:gd name="T18" fmla="*/ 11 w 11"/>
                <a:gd name="T1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13">
                  <a:moveTo>
                    <a:pt x="11" y="1"/>
                  </a:moveTo>
                  <a:cubicBezTo>
                    <a:pt x="11" y="1"/>
                    <a:pt x="8" y="4"/>
                    <a:pt x="5" y="6"/>
                  </a:cubicBezTo>
                  <a:cubicBezTo>
                    <a:pt x="3" y="8"/>
                    <a:pt x="2" y="9"/>
                    <a:pt x="1" y="11"/>
                  </a:cubicBezTo>
                  <a:cubicBezTo>
                    <a:pt x="1" y="11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2"/>
                  </a:cubicBezTo>
                  <a:cubicBezTo>
                    <a:pt x="0" y="12"/>
                    <a:pt x="1" y="11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7" y="3"/>
                    <a:pt x="10" y="0"/>
                    <a:pt x="10" y="0"/>
                  </a:cubicBezTo>
                  <a:lnTo>
                    <a:pt x="11" y="1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4" name="Freeform 12"/>
            <p:cNvSpPr/>
            <p:nvPr/>
          </p:nvSpPr>
          <p:spPr bwMode="auto">
            <a:xfrm>
              <a:off x="3930651" y="6149976"/>
              <a:ext cx="60325" cy="88900"/>
            </a:xfrm>
            <a:custGeom>
              <a:avLst/>
              <a:gdLst>
                <a:gd name="T0" fmla="*/ 38 w 38"/>
                <a:gd name="T1" fmla="*/ 2 h 56"/>
                <a:gd name="T2" fmla="*/ 0 w 38"/>
                <a:gd name="T3" fmla="*/ 56 h 56"/>
                <a:gd name="T4" fmla="*/ 35 w 38"/>
                <a:gd name="T5" fmla="*/ 0 h 56"/>
                <a:gd name="T6" fmla="*/ 38 w 38"/>
                <a:gd name="T7" fmla="*/ 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6">
                  <a:moveTo>
                    <a:pt x="38" y="2"/>
                  </a:moveTo>
                  <a:lnTo>
                    <a:pt x="0" y="56"/>
                  </a:lnTo>
                  <a:lnTo>
                    <a:pt x="35" y="0"/>
                  </a:lnTo>
                  <a:lnTo>
                    <a:pt x="38" y="2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5" name="Freeform 13"/>
            <p:cNvSpPr/>
            <p:nvPr/>
          </p:nvSpPr>
          <p:spPr bwMode="auto">
            <a:xfrm>
              <a:off x="3859213" y="6165851"/>
              <a:ext cx="50800" cy="85725"/>
            </a:xfrm>
            <a:custGeom>
              <a:avLst/>
              <a:gdLst>
                <a:gd name="T0" fmla="*/ 12 w 12"/>
                <a:gd name="T1" fmla="*/ 1 h 20"/>
                <a:gd name="T2" fmla="*/ 9 w 12"/>
                <a:gd name="T3" fmla="*/ 4 h 20"/>
                <a:gd name="T4" fmla="*/ 5 w 12"/>
                <a:gd name="T5" fmla="*/ 10 h 20"/>
                <a:gd name="T6" fmla="*/ 2 w 12"/>
                <a:gd name="T7" fmla="*/ 17 h 20"/>
                <a:gd name="T8" fmla="*/ 0 w 12"/>
                <a:gd name="T9" fmla="*/ 20 h 20"/>
                <a:gd name="T10" fmla="*/ 1 w 12"/>
                <a:gd name="T11" fmla="*/ 17 h 20"/>
                <a:gd name="T12" fmla="*/ 5 w 12"/>
                <a:gd name="T13" fmla="*/ 10 h 20"/>
                <a:gd name="T14" fmla="*/ 9 w 12"/>
                <a:gd name="T15" fmla="*/ 3 h 20"/>
                <a:gd name="T16" fmla="*/ 11 w 12"/>
                <a:gd name="T17" fmla="*/ 0 h 20"/>
                <a:gd name="T18" fmla="*/ 12 w 12"/>
                <a:gd name="T19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20">
                  <a:moveTo>
                    <a:pt x="12" y="1"/>
                  </a:moveTo>
                  <a:cubicBezTo>
                    <a:pt x="12" y="1"/>
                    <a:pt x="11" y="2"/>
                    <a:pt x="9" y="4"/>
                  </a:cubicBezTo>
                  <a:cubicBezTo>
                    <a:pt x="8" y="6"/>
                    <a:pt x="7" y="8"/>
                    <a:pt x="5" y="10"/>
                  </a:cubicBezTo>
                  <a:cubicBezTo>
                    <a:pt x="4" y="13"/>
                    <a:pt x="2" y="15"/>
                    <a:pt x="2" y="17"/>
                  </a:cubicBezTo>
                  <a:cubicBezTo>
                    <a:pt x="1" y="19"/>
                    <a:pt x="0" y="20"/>
                    <a:pt x="0" y="20"/>
                  </a:cubicBezTo>
                  <a:cubicBezTo>
                    <a:pt x="0" y="20"/>
                    <a:pt x="1" y="19"/>
                    <a:pt x="1" y="17"/>
                  </a:cubicBezTo>
                  <a:cubicBezTo>
                    <a:pt x="2" y="15"/>
                    <a:pt x="3" y="12"/>
                    <a:pt x="5" y="10"/>
                  </a:cubicBezTo>
                  <a:cubicBezTo>
                    <a:pt x="6" y="7"/>
                    <a:pt x="7" y="5"/>
                    <a:pt x="9" y="3"/>
                  </a:cubicBezTo>
                  <a:cubicBezTo>
                    <a:pt x="10" y="2"/>
                    <a:pt x="11" y="0"/>
                    <a:pt x="11" y="0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6" name="Freeform 14"/>
            <p:cNvSpPr/>
            <p:nvPr/>
          </p:nvSpPr>
          <p:spPr bwMode="auto">
            <a:xfrm>
              <a:off x="3783013" y="6183313"/>
              <a:ext cx="38100" cy="71438"/>
            </a:xfrm>
            <a:custGeom>
              <a:avLst/>
              <a:gdLst>
                <a:gd name="T0" fmla="*/ 24 w 24"/>
                <a:gd name="T1" fmla="*/ 3 h 45"/>
                <a:gd name="T2" fmla="*/ 0 w 24"/>
                <a:gd name="T3" fmla="*/ 45 h 45"/>
                <a:gd name="T4" fmla="*/ 21 w 24"/>
                <a:gd name="T5" fmla="*/ 0 h 45"/>
                <a:gd name="T6" fmla="*/ 24 w 24"/>
                <a:gd name="T7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45">
                  <a:moveTo>
                    <a:pt x="24" y="3"/>
                  </a:moveTo>
                  <a:lnTo>
                    <a:pt x="0" y="45"/>
                  </a:lnTo>
                  <a:lnTo>
                    <a:pt x="21" y="0"/>
                  </a:lnTo>
                  <a:lnTo>
                    <a:pt x="24" y="3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7" name="Freeform 15"/>
            <p:cNvSpPr/>
            <p:nvPr/>
          </p:nvSpPr>
          <p:spPr bwMode="auto">
            <a:xfrm>
              <a:off x="3727451" y="6188076"/>
              <a:ext cx="17463" cy="41275"/>
            </a:xfrm>
            <a:custGeom>
              <a:avLst/>
              <a:gdLst>
                <a:gd name="T0" fmla="*/ 4 w 4"/>
                <a:gd name="T1" fmla="*/ 0 h 10"/>
                <a:gd name="T2" fmla="*/ 3 w 4"/>
                <a:gd name="T3" fmla="*/ 2 h 10"/>
                <a:gd name="T4" fmla="*/ 1 w 4"/>
                <a:gd name="T5" fmla="*/ 5 h 10"/>
                <a:gd name="T6" fmla="*/ 0 w 4"/>
                <a:gd name="T7" fmla="*/ 9 h 10"/>
                <a:gd name="T8" fmla="*/ 0 w 4"/>
                <a:gd name="T9" fmla="*/ 10 h 10"/>
                <a:gd name="T10" fmla="*/ 0 w 4"/>
                <a:gd name="T11" fmla="*/ 9 h 10"/>
                <a:gd name="T12" fmla="*/ 1 w 4"/>
                <a:gd name="T13" fmla="*/ 5 h 10"/>
                <a:gd name="T14" fmla="*/ 2 w 4"/>
                <a:gd name="T15" fmla="*/ 1 h 10"/>
                <a:gd name="T16" fmla="*/ 3 w 4"/>
                <a:gd name="T17" fmla="*/ 0 h 10"/>
                <a:gd name="T18" fmla="*/ 4 w 4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10">
                  <a:moveTo>
                    <a:pt x="4" y="0"/>
                  </a:moveTo>
                  <a:cubicBezTo>
                    <a:pt x="4" y="0"/>
                    <a:pt x="3" y="1"/>
                    <a:pt x="3" y="2"/>
                  </a:cubicBezTo>
                  <a:cubicBezTo>
                    <a:pt x="2" y="3"/>
                    <a:pt x="2" y="4"/>
                    <a:pt x="1" y="5"/>
                  </a:cubicBezTo>
                  <a:cubicBezTo>
                    <a:pt x="1" y="6"/>
                    <a:pt x="1" y="8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9"/>
                  </a:cubicBezTo>
                  <a:cubicBezTo>
                    <a:pt x="0" y="8"/>
                    <a:pt x="1" y="6"/>
                    <a:pt x="1" y="5"/>
                  </a:cubicBezTo>
                  <a:cubicBezTo>
                    <a:pt x="1" y="4"/>
                    <a:pt x="2" y="2"/>
                    <a:pt x="2" y="1"/>
                  </a:cubicBezTo>
                  <a:cubicBezTo>
                    <a:pt x="2" y="0"/>
                    <a:pt x="3" y="0"/>
                    <a:pt x="3" y="0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8" name="Freeform 16"/>
            <p:cNvSpPr/>
            <p:nvPr/>
          </p:nvSpPr>
          <p:spPr bwMode="auto">
            <a:xfrm>
              <a:off x="4121151" y="5518151"/>
              <a:ext cx="373063" cy="360363"/>
            </a:xfrm>
            <a:custGeom>
              <a:avLst/>
              <a:gdLst>
                <a:gd name="T0" fmla="*/ 0 w 88"/>
                <a:gd name="T1" fmla="*/ 85 h 85"/>
                <a:gd name="T2" fmla="*/ 64 w 88"/>
                <a:gd name="T3" fmla="*/ 31 h 85"/>
                <a:gd name="T4" fmla="*/ 0 w 88"/>
                <a:gd name="T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85">
                  <a:moveTo>
                    <a:pt x="0" y="85"/>
                  </a:moveTo>
                  <a:cubicBezTo>
                    <a:pt x="0" y="85"/>
                    <a:pt x="88" y="75"/>
                    <a:pt x="64" y="31"/>
                  </a:cubicBezTo>
                  <a:cubicBezTo>
                    <a:pt x="47" y="0"/>
                    <a:pt x="0" y="85"/>
                    <a:pt x="0" y="8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9" name="Freeform 17"/>
            <p:cNvSpPr/>
            <p:nvPr/>
          </p:nvSpPr>
          <p:spPr bwMode="auto">
            <a:xfrm>
              <a:off x="4130676" y="5675313"/>
              <a:ext cx="254000" cy="198438"/>
            </a:xfrm>
            <a:custGeom>
              <a:avLst/>
              <a:gdLst>
                <a:gd name="T0" fmla="*/ 0 w 60"/>
                <a:gd name="T1" fmla="*/ 47 h 47"/>
                <a:gd name="T2" fmla="*/ 1 w 60"/>
                <a:gd name="T3" fmla="*/ 46 h 47"/>
                <a:gd name="T4" fmla="*/ 3 w 60"/>
                <a:gd name="T5" fmla="*/ 45 h 47"/>
                <a:gd name="T6" fmla="*/ 10 w 60"/>
                <a:gd name="T7" fmla="*/ 41 h 47"/>
                <a:gd name="T8" fmla="*/ 15 w 60"/>
                <a:gd name="T9" fmla="*/ 38 h 47"/>
                <a:gd name="T10" fmla="*/ 21 w 60"/>
                <a:gd name="T11" fmla="*/ 35 h 47"/>
                <a:gd name="T12" fmla="*/ 27 w 60"/>
                <a:gd name="T13" fmla="*/ 31 h 47"/>
                <a:gd name="T14" fmla="*/ 32 w 60"/>
                <a:gd name="T15" fmla="*/ 27 h 47"/>
                <a:gd name="T16" fmla="*/ 38 w 60"/>
                <a:gd name="T17" fmla="*/ 22 h 47"/>
                <a:gd name="T18" fmla="*/ 41 w 60"/>
                <a:gd name="T19" fmla="*/ 20 h 47"/>
                <a:gd name="T20" fmla="*/ 43 w 60"/>
                <a:gd name="T21" fmla="*/ 18 h 47"/>
                <a:gd name="T22" fmla="*/ 48 w 60"/>
                <a:gd name="T23" fmla="*/ 14 h 47"/>
                <a:gd name="T24" fmla="*/ 52 w 60"/>
                <a:gd name="T25" fmla="*/ 9 h 47"/>
                <a:gd name="T26" fmla="*/ 55 w 60"/>
                <a:gd name="T27" fmla="*/ 6 h 47"/>
                <a:gd name="T28" fmla="*/ 58 w 60"/>
                <a:gd name="T29" fmla="*/ 3 h 47"/>
                <a:gd name="T30" fmla="*/ 60 w 60"/>
                <a:gd name="T31" fmla="*/ 0 h 47"/>
                <a:gd name="T32" fmla="*/ 57 w 60"/>
                <a:gd name="T33" fmla="*/ 3 h 47"/>
                <a:gd name="T34" fmla="*/ 55 w 60"/>
                <a:gd name="T35" fmla="*/ 5 h 47"/>
                <a:gd name="T36" fmla="*/ 51 w 60"/>
                <a:gd name="T37" fmla="*/ 9 h 47"/>
                <a:gd name="T38" fmla="*/ 47 w 60"/>
                <a:gd name="T39" fmla="*/ 13 h 47"/>
                <a:gd name="T40" fmla="*/ 46 w 60"/>
                <a:gd name="T41" fmla="*/ 14 h 47"/>
                <a:gd name="T42" fmla="*/ 45 w 60"/>
                <a:gd name="T43" fmla="*/ 15 h 47"/>
                <a:gd name="T44" fmla="*/ 42 w 60"/>
                <a:gd name="T45" fmla="*/ 17 h 47"/>
                <a:gd name="T46" fmla="*/ 37 w 60"/>
                <a:gd name="T47" fmla="*/ 21 h 47"/>
                <a:gd name="T48" fmla="*/ 31 w 60"/>
                <a:gd name="T49" fmla="*/ 25 h 47"/>
                <a:gd name="T50" fmla="*/ 26 w 60"/>
                <a:gd name="T51" fmla="*/ 29 h 47"/>
                <a:gd name="T52" fmla="*/ 20 w 60"/>
                <a:gd name="T53" fmla="*/ 33 h 47"/>
                <a:gd name="T54" fmla="*/ 15 w 60"/>
                <a:gd name="T55" fmla="*/ 37 h 47"/>
                <a:gd name="T56" fmla="*/ 10 w 60"/>
                <a:gd name="T57" fmla="*/ 40 h 47"/>
                <a:gd name="T58" fmla="*/ 3 w 60"/>
                <a:gd name="T59" fmla="*/ 45 h 47"/>
                <a:gd name="T60" fmla="*/ 0 w 60"/>
                <a:gd name="T6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0" h="47">
                  <a:moveTo>
                    <a:pt x="0" y="47"/>
                  </a:moveTo>
                  <a:cubicBezTo>
                    <a:pt x="0" y="47"/>
                    <a:pt x="0" y="46"/>
                    <a:pt x="1" y="46"/>
                  </a:cubicBezTo>
                  <a:cubicBezTo>
                    <a:pt x="1" y="46"/>
                    <a:pt x="2" y="46"/>
                    <a:pt x="3" y="45"/>
                  </a:cubicBezTo>
                  <a:cubicBezTo>
                    <a:pt x="5" y="44"/>
                    <a:pt x="7" y="43"/>
                    <a:pt x="10" y="41"/>
                  </a:cubicBezTo>
                  <a:cubicBezTo>
                    <a:pt x="12" y="40"/>
                    <a:pt x="14" y="39"/>
                    <a:pt x="15" y="38"/>
                  </a:cubicBezTo>
                  <a:cubicBezTo>
                    <a:pt x="17" y="37"/>
                    <a:pt x="19" y="36"/>
                    <a:pt x="21" y="35"/>
                  </a:cubicBezTo>
                  <a:cubicBezTo>
                    <a:pt x="23" y="33"/>
                    <a:pt x="25" y="32"/>
                    <a:pt x="27" y="31"/>
                  </a:cubicBezTo>
                  <a:cubicBezTo>
                    <a:pt x="28" y="29"/>
                    <a:pt x="30" y="28"/>
                    <a:pt x="32" y="27"/>
                  </a:cubicBezTo>
                  <a:cubicBezTo>
                    <a:pt x="34" y="25"/>
                    <a:pt x="36" y="24"/>
                    <a:pt x="38" y="22"/>
                  </a:cubicBezTo>
                  <a:cubicBezTo>
                    <a:pt x="39" y="21"/>
                    <a:pt x="40" y="21"/>
                    <a:pt x="41" y="20"/>
                  </a:cubicBezTo>
                  <a:cubicBezTo>
                    <a:pt x="41" y="19"/>
                    <a:pt x="42" y="19"/>
                    <a:pt x="43" y="18"/>
                  </a:cubicBezTo>
                  <a:cubicBezTo>
                    <a:pt x="45" y="16"/>
                    <a:pt x="46" y="15"/>
                    <a:pt x="48" y="14"/>
                  </a:cubicBezTo>
                  <a:cubicBezTo>
                    <a:pt x="49" y="12"/>
                    <a:pt x="51" y="11"/>
                    <a:pt x="52" y="9"/>
                  </a:cubicBezTo>
                  <a:cubicBezTo>
                    <a:pt x="53" y="8"/>
                    <a:pt x="54" y="7"/>
                    <a:pt x="55" y="6"/>
                  </a:cubicBezTo>
                  <a:cubicBezTo>
                    <a:pt x="56" y="5"/>
                    <a:pt x="57" y="4"/>
                    <a:pt x="58" y="3"/>
                  </a:cubicBezTo>
                  <a:cubicBezTo>
                    <a:pt x="59" y="1"/>
                    <a:pt x="60" y="0"/>
                    <a:pt x="60" y="0"/>
                  </a:cubicBezTo>
                  <a:cubicBezTo>
                    <a:pt x="60" y="0"/>
                    <a:pt x="59" y="1"/>
                    <a:pt x="57" y="3"/>
                  </a:cubicBezTo>
                  <a:cubicBezTo>
                    <a:pt x="57" y="4"/>
                    <a:pt x="56" y="4"/>
                    <a:pt x="55" y="5"/>
                  </a:cubicBezTo>
                  <a:cubicBezTo>
                    <a:pt x="54" y="6"/>
                    <a:pt x="52" y="8"/>
                    <a:pt x="51" y="9"/>
                  </a:cubicBezTo>
                  <a:cubicBezTo>
                    <a:pt x="50" y="10"/>
                    <a:pt x="48" y="11"/>
                    <a:pt x="47" y="13"/>
                  </a:cubicBezTo>
                  <a:cubicBezTo>
                    <a:pt x="47" y="13"/>
                    <a:pt x="46" y="13"/>
                    <a:pt x="46" y="14"/>
                  </a:cubicBezTo>
                  <a:cubicBezTo>
                    <a:pt x="45" y="14"/>
                    <a:pt x="45" y="14"/>
                    <a:pt x="45" y="15"/>
                  </a:cubicBezTo>
                  <a:cubicBezTo>
                    <a:pt x="44" y="15"/>
                    <a:pt x="43" y="16"/>
                    <a:pt x="42" y="17"/>
                  </a:cubicBezTo>
                  <a:cubicBezTo>
                    <a:pt x="40" y="18"/>
                    <a:pt x="39" y="19"/>
                    <a:pt x="37" y="21"/>
                  </a:cubicBezTo>
                  <a:cubicBezTo>
                    <a:pt x="35" y="22"/>
                    <a:pt x="33" y="24"/>
                    <a:pt x="31" y="25"/>
                  </a:cubicBezTo>
                  <a:cubicBezTo>
                    <a:pt x="29" y="27"/>
                    <a:pt x="27" y="28"/>
                    <a:pt x="26" y="29"/>
                  </a:cubicBezTo>
                  <a:cubicBezTo>
                    <a:pt x="24" y="31"/>
                    <a:pt x="22" y="32"/>
                    <a:pt x="20" y="33"/>
                  </a:cubicBezTo>
                  <a:cubicBezTo>
                    <a:pt x="18" y="35"/>
                    <a:pt x="16" y="36"/>
                    <a:pt x="15" y="37"/>
                  </a:cubicBezTo>
                  <a:cubicBezTo>
                    <a:pt x="13" y="38"/>
                    <a:pt x="11" y="39"/>
                    <a:pt x="10" y="40"/>
                  </a:cubicBezTo>
                  <a:cubicBezTo>
                    <a:pt x="7" y="42"/>
                    <a:pt x="5" y="44"/>
                    <a:pt x="3" y="45"/>
                  </a:cubicBezTo>
                  <a:cubicBezTo>
                    <a:pt x="1" y="46"/>
                    <a:pt x="0" y="47"/>
                    <a:pt x="0" y="47"/>
                  </a:cubicBez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0" name="Freeform 18"/>
            <p:cNvSpPr/>
            <p:nvPr/>
          </p:nvSpPr>
          <p:spPr bwMode="auto">
            <a:xfrm>
              <a:off x="4197351" y="5772151"/>
              <a:ext cx="17463" cy="55563"/>
            </a:xfrm>
            <a:custGeom>
              <a:avLst/>
              <a:gdLst>
                <a:gd name="T0" fmla="*/ 3 w 11"/>
                <a:gd name="T1" fmla="*/ 35 h 35"/>
                <a:gd name="T2" fmla="*/ 11 w 11"/>
                <a:gd name="T3" fmla="*/ 0 h 35"/>
                <a:gd name="T4" fmla="*/ 0 w 11"/>
                <a:gd name="T5" fmla="*/ 35 h 35"/>
                <a:gd name="T6" fmla="*/ 3 w 11"/>
                <a:gd name="T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5">
                  <a:moveTo>
                    <a:pt x="3" y="35"/>
                  </a:moveTo>
                  <a:lnTo>
                    <a:pt x="11" y="0"/>
                  </a:lnTo>
                  <a:lnTo>
                    <a:pt x="0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1" name="Freeform 19"/>
            <p:cNvSpPr/>
            <p:nvPr/>
          </p:nvSpPr>
          <p:spPr bwMode="auto">
            <a:xfrm>
              <a:off x="4240213" y="5683251"/>
              <a:ext cx="34925" cy="119063"/>
            </a:xfrm>
            <a:custGeom>
              <a:avLst/>
              <a:gdLst>
                <a:gd name="T0" fmla="*/ 3 w 22"/>
                <a:gd name="T1" fmla="*/ 75 h 75"/>
                <a:gd name="T2" fmla="*/ 22 w 22"/>
                <a:gd name="T3" fmla="*/ 0 h 75"/>
                <a:gd name="T4" fmla="*/ 0 w 22"/>
                <a:gd name="T5" fmla="*/ 72 h 75"/>
                <a:gd name="T6" fmla="*/ 3 w 22"/>
                <a:gd name="T7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75">
                  <a:moveTo>
                    <a:pt x="3" y="75"/>
                  </a:moveTo>
                  <a:lnTo>
                    <a:pt x="22" y="0"/>
                  </a:lnTo>
                  <a:lnTo>
                    <a:pt x="0" y="72"/>
                  </a:lnTo>
                  <a:lnTo>
                    <a:pt x="3" y="75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2" name="Freeform 20"/>
            <p:cNvSpPr/>
            <p:nvPr/>
          </p:nvSpPr>
          <p:spPr bwMode="auto">
            <a:xfrm>
              <a:off x="4291013" y="5645151"/>
              <a:ext cx="42863" cy="114300"/>
            </a:xfrm>
            <a:custGeom>
              <a:avLst/>
              <a:gdLst>
                <a:gd name="T0" fmla="*/ 3 w 27"/>
                <a:gd name="T1" fmla="*/ 72 h 72"/>
                <a:gd name="T2" fmla="*/ 27 w 27"/>
                <a:gd name="T3" fmla="*/ 0 h 72"/>
                <a:gd name="T4" fmla="*/ 0 w 27"/>
                <a:gd name="T5" fmla="*/ 72 h 72"/>
                <a:gd name="T6" fmla="*/ 3 w 27"/>
                <a:gd name="T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72">
                  <a:moveTo>
                    <a:pt x="3" y="72"/>
                  </a:moveTo>
                  <a:lnTo>
                    <a:pt x="27" y="0"/>
                  </a:lnTo>
                  <a:lnTo>
                    <a:pt x="0" y="72"/>
                  </a:lnTo>
                  <a:lnTo>
                    <a:pt x="3" y="72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3" name="Freeform 21"/>
            <p:cNvSpPr/>
            <p:nvPr/>
          </p:nvSpPr>
          <p:spPr bwMode="auto">
            <a:xfrm>
              <a:off x="4346576" y="5640388"/>
              <a:ext cx="20638" cy="76200"/>
            </a:xfrm>
            <a:custGeom>
              <a:avLst/>
              <a:gdLst>
                <a:gd name="T0" fmla="*/ 3 w 13"/>
                <a:gd name="T1" fmla="*/ 48 h 48"/>
                <a:gd name="T2" fmla="*/ 13 w 13"/>
                <a:gd name="T3" fmla="*/ 0 h 48"/>
                <a:gd name="T4" fmla="*/ 0 w 13"/>
                <a:gd name="T5" fmla="*/ 46 h 48"/>
                <a:gd name="T6" fmla="*/ 3 w 13"/>
                <a:gd name="T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48">
                  <a:moveTo>
                    <a:pt x="3" y="48"/>
                  </a:moveTo>
                  <a:lnTo>
                    <a:pt x="13" y="0"/>
                  </a:lnTo>
                  <a:lnTo>
                    <a:pt x="0" y="46"/>
                  </a:lnTo>
                  <a:lnTo>
                    <a:pt x="3" y="48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4" name="Freeform 22"/>
            <p:cNvSpPr/>
            <p:nvPr/>
          </p:nvSpPr>
          <p:spPr bwMode="auto">
            <a:xfrm>
              <a:off x="4171951" y="5843588"/>
              <a:ext cx="52388" cy="4763"/>
            </a:xfrm>
            <a:custGeom>
              <a:avLst/>
              <a:gdLst>
                <a:gd name="T0" fmla="*/ 0 w 12"/>
                <a:gd name="T1" fmla="*/ 1 h 1"/>
                <a:gd name="T2" fmla="*/ 6 w 12"/>
                <a:gd name="T3" fmla="*/ 1 h 1"/>
                <a:gd name="T4" fmla="*/ 10 w 12"/>
                <a:gd name="T5" fmla="*/ 1 h 1"/>
                <a:gd name="T6" fmla="*/ 12 w 12"/>
                <a:gd name="T7" fmla="*/ 1 h 1"/>
                <a:gd name="T8" fmla="*/ 12 w 12"/>
                <a:gd name="T9" fmla="*/ 1 h 1"/>
                <a:gd name="T10" fmla="*/ 12 w 12"/>
                <a:gd name="T11" fmla="*/ 1 h 1"/>
                <a:gd name="T12" fmla="*/ 10 w 12"/>
                <a:gd name="T13" fmla="*/ 1 h 1"/>
                <a:gd name="T14" fmla="*/ 6 w 12"/>
                <a:gd name="T15" fmla="*/ 0 h 1"/>
                <a:gd name="T16" fmla="*/ 0 w 12"/>
                <a:gd name="T17" fmla="*/ 0 h 1"/>
                <a:gd name="T18" fmla="*/ 0 w 12"/>
                <a:gd name="T1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">
                  <a:moveTo>
                    <a:pt x="0" y="1"/>
                  </a:moveTo>
                  <a:cubicBezTo>
                    <a:pt x="0" y="1"/>
                    <a:pt x="3" y="1"/>
                    <a:pt x="6" y="1"/>
                  </a:cubicBezTo>
                  <a:cubicBezTo>
                    <a:pt x="8" y="1"/>
                    <a:pt x="9" y="1"/>
                    <a:pt x="10" y="1"/>
                  </a:cubicBezTo>
                  <a:cubicBezTo>
                    <a:pt x="11" y="1"/>
                    <a:pt x="11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1"/>
                    <a:pt x="11" y="1"/>
                    <a:pt x="10" y="1"/>
                  </a:cubicBezTo>
                  <a:cubicBezTo>
                    <a:pt x="9" y="1"/>
                    <a:pt x="8" y="0"/>
                    <a:pt x="6" y="0"/>
                  </a:cubicBezTo>
                  <a:cubicBezTo>
                    <a:pt x="3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5" name="Freeform 23"/>
            <p:cNvSpPr/>
            <p:nvPr/>
          </p:nvSpPr>
          <p:spPr bwMode="auto">
            <a:xfrm>
              <a:off x="4219576" y="5815013"/>
              <a:ext cx="76200" cy="15875"/>
            </a:xfrm>
            <a:custGeom>
              <a:avLst/>
              <a:gdLst>
                <a:gd name="T0" fmla="*/ 0 w 48"/>
                <a:gd name="T1" fmla="*/ 2 h 10"/>
                <a:gd name="T2" fmla="*/ 48 w 48"/>
                <a:gd name="T3" fmla="*/ 10 h 10"/>
                <a:gd name="T4" fmla="*/ 0 w 48"/>
                <a:gd name="T5" fmla="*/ 0 h 10"/>
                <a:gd name="T6" fmla="*/ 0 w 48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0">
                  <a:moveTo>
                    <a:pt x="0" y="2"/>
                  </a:moveTo>
                  <a:lnTo>
                    <a:pt x="48" y="1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6" name="Freeform 24"/>
            <p:cNvSpPr/>
            <p:nvPr/>
          </p:nvSpPr>
          <p:spPr bwMode="auto">
            <a:xfrm>
              <a:off x="4270376" y="5780088"/>
              <a:ext cx="68263" cy="17463"/>
            </a:xfrm>
            <a:custGeom>
              <a:avLst/>
              <a:gdLst>
                <a:gd name="T0" fmla="*/ 0 w 16"/>
                <a:gd name="T1" fmla="*/ 0 h 4"/>
                <a:gd name="T2" fmla="*/ 3 w 16"/>
                <a:gd name="T3" fmla="*/ 1 h 4"/>
                <a:gd name="T4" fmla="*/ 8 w 16"/>
                <a:gd name="T5" fmla="*/ 1 h 4"/>
                <a:gd name="T6" fmla="*/ 14 w 16"/>
                <a:gd name="T7" fmla="*/ 3 h 4"/>
                <a:gd name="T8" fmla="*/ 16 w 16"/>
                <a:gd name="T9" fmla="*/ 4 h 4"/>
                <a:gd name="T10" fmla="*/ 14 w 16"/>
                <a:gd name="T11" fmla="*/ 3 h 4"/>
                <a:gd name="T12" fmla="*/ 8 w 16"/>
                <a:gd name="T13" fmla="*/ 1 h 4"/>
                <a:gd name="T14" fmla="*/ 3 w 16"/>
                <a:gd name="T15" fmla="*/ 0 h 4"/>
                <a:gd name="T16" fmla="*/ 0 w 16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4">
                  <a:moveTo>
                    <a:pt x="0" y="0"/>
                  </a:moveTo>
                  <a:cubicBezTo>
                    <a:pt x="0" y="0"/>
                    <a:pt x="1" y="0"/>
                    <a:pt x="3" y="1"/>
                  </a:cubicBezTo>
                  <a:cubicBezTo>
                    <a:pt x="4" y="1"/>
                    <a:pt x="6" y="1"/>
                    <a:pt x="8" y="1"/>
                  </a:cubicBezTo>
                  <a:cubicBezTo>
                    <a:pt x="10" y="2"/>
                    <a:pt x="12" y="2"/>
                    <a:pt x="14" y="3"/>
                  </a:cubicBezTo>
                  <a:cubicBezTo>
                    <a:pt x="15" y="3"/>
                    <a:pt x="16" y="4"/>
                    <a:pt x="16" y="4"/>
                  </a:cubicBezTo>
                  <a:cubicBezTo>
                    <a:pt x="16" y="4"/>
                    <a:pt x="15" y="3"/>
                    <a:pt x="14" y="3"/>
                  </a:cubicBezTo>
                  <a:cubicBezTo>
                    <a:pt x="12" y="2"/>
                    <a:pt x="10" y="2"/>
                    <a:pt x="8" y="1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7" name="Freeform 25"/>
            <p:cNvSpPr/>
            <p:nvPr/>
          </p:nvSpPr>
          <p:spPr bwMode="auto">
            <a:xfrm>
              <a:off x="4321176" y="5738813"/>
              <a:ext cx="55563" cy="15875"/>
            </a:xfrm>
            <a:custGeom>
              <a:avLst/>
              <a:gdLst>
                <a:gd name="T0" fmla="*/ 0 w 35"/>
                <a:gd name="T1" fmla="*/ 2 h 10"/>
                <a:gd name="T2" fmla="*/ 35 w 35"/>
                <a:gd name="T3" fmla="*/ 10 h 10"/>
                <a:gd name="T4" fmla="*/ 0 w 35"/>
                <a:gd name="T5" fmla="*/ 0 h 10"/>
                <a:gd name="T6" fmla="*/ 0 w 35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0">
                  <a:moveTo>
                    <a:pt x="0" y="2"/>
                  </a:moveTo>
                  <a:lnTo>
                    <a:pt x="35" y="1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8" name="Freeform 26"/>
            <p:cNvSpPr/>
            <p:nvPr/>
          </p:nvSpPr>
          <p:spPr bwMode="auto">
            <a:xfrm>
              <a:off x="4364038" y="5700713"/>
              <a:ext cx="28575" cy="15875"/>
            </a:xfrm>
            <a:custGeom>
              <a:avLst/>
              <a:gdLst>
                <a:gd name="T0" fmla="*/ 0 w 7"/>
                <a:gd name="T1" fmla="*/ 0 h 4"/>
                <a:gd name="T2" fmla="*/ 1 w 7"/>
                <a:gd name="T3" fmla="*/ 1 h 4"/>
                <a:gd name="T4" fmla="*/ 3 w 7"/>
                <a:gd name="T5" fmla="*/ 2 h 4"/>
                <a:gd name="T6" fmla="*/ 6 w 7"/>
                <a:gd name="T7" fmla="*/ 3 h 4"/>
                <a:gd name="T8" fmla="*/ 7 w 7"/>
                <a:gd name="T9" fmla="*/ 4 h 4"/>
                <a:gd name="T10" fmla="*/ 6 w 7"/>
                <a:gd name="T11" fmla="*/ 3 h 4"/>
                <a:gd name="T12" fmla="*/ 3 w 7"/>
                <a:gd name="T13" fmla="*/ 1 h 4"/>
                <a:gd name="T14" fmla="*/ 1 w 7"/>
                <a:gd name="T15" fmla="*/ 0 h 4"/>
                <a:gd name="T16" fmla="*/ 0 w 7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4">
                  <a:moveTo>
                    <a:pt x="0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2" y="1"/>
                    <a:pt x="3" y="2"/>
                  </a:cubicBezTo>
                  <a:cubicBezTo>
                    <a:pt x="4" y="2"/>
                    <a:pt x="5" y="3"/>
                    <a:pt x="6" y="3"/>
                  </a:cubicBezTo>
                  <a:cubicBezTo>
                    <a:pt x="6" y="3"/>
                    <a:pt x="7" y="4"/>
                    <a:pt x="7" y="4"/>
                  </a:cubicBezTo>
                  <a:cubicBezTo>
                    <a:pt x="7" y="4"/>
                    <a:pt x="6" y="3"/>
                    <a:pt x="6" y="3"/>
                  </a:cubicBezTo>
                  <a:cubicBezTo>
                    <a:pt x="5" y="2"/>
                    <a:pt x="4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9" name="Freeform 27"/>
            <p:cNvSpPr/>
            <p:nvPr/>
          </p:nvSpPr>
          <p:spPr bwMode="auto">
            <a:xfrm>
              <a:off x="3570288" y="5195888"/>
              <a:ext cx="288925" cy="279400"/>
            </a:xfrm>
            <a:custGeom>
              <a:avLst/>
              <a:gdLst>
                <a:gd name="T0" fmla="*/ 50 w 68"/>
                <a:gd name="T1" fmla="*/ 60 h 66"/>
                <a:gd name="T2" fmla="*/ 0 w 68"/>
                <a:gd name="T3" fmla="*/ 44 h 66"/>
                <a:gd name="T4" fmla="*/ 16 w 68"/>
                <a:gd name="T5" fmla="*/ 35 h 66"/>
                <a:gd name="T6" fmla="*/ 15 w 68"/>
                <a:gd name="T7" fmla="*/ 13 h 66"/>
                <a:gd name="T8" fmla="*/ 39 w 68"/>
                <a:gd name="T9" fmla="*/ 21 h 66"/>
                <a:gd name="T10" fmla="*/ 54 w 68"/>
                <a:gd name="T11" fmla="*/ 4 h 66"/>
                <a:gd name="T12" fmla="*/ 50 w 68"/>
                <a:gd name="T13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66">
                  <a:moveTo>
                    <a:pt x="50" y="60"/>
                  </a:moveTo>
                  <a:cubicBezTo>
                    <a:pt x="50" y="60"/>
                    <a:pt x="0" y="66"/>
                    <a:pt x="0" y="44"/>
                  </a:cubicBezTo>
                  <a:cubicBezTo>
                    <a:pt x="1" y="29"/>
                    <a:pt x="16" y="35"/>
                    <a:pt x="16" y="35"/>
                  </a:cubicBezTo>
                  <a:cubicBezTo>
                    <a:pt x="16" y="35"/>
                    <a:pt x="5" y="22"/>
                    <a:pt x="15" y="13"/>
                  </a:cubicBezTo>
                  <a:cubicBezTo>
                    <a:pt x="26" y="4"/>
                    <a:pt x="39" y="21"/>
                    <a:pt x="39" y="21"/>
                  </a:cubicBezTo>
                  <a:cubicBezTo>
                    <a:pt x="39" y="21"/>
                    <a:pt x="40" y="7"/>
                    <a:pt x="54" y="4"/>
                  </a:cubicBezTo>
                  <a:cubicBezTo>
                    <a:pt x="68" y="0"/>
                    <a:pt x="63" y="42"/>
                    <a:pt x="50" y="60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0" name="Freeform 28"/>
            <p:cNvSpPr/>
            <p:nvPr/>
          </p:nvSpPr>
          <p:spPr bwMode="auto">
            <a:xfrm>
              <a:off x="3773488" y="5238751"/>
              <a:ext cx="39688" cy="185738"/>
            </a:xfrm>
            <a:custGeom>
              <a:avLst/>
              <a:gdLst>
                <a:gd name="T0" fmla="*/ 0 w 9"/>
                <a:gd name="T1" fmla="*/ 44 h 44"/>
                <a:gd name="T2" fmla="*/ 0 w 9"/>
                <a:gd name="T3" fmla="*/ 44 h 44"/>
                <a:gd name="T4" fmla="*/ 1 w 9"/>
                <a:gd name="T5" fmla="*/ 42 h 44"/>
                <a:gd name="T6" fmla="*/ 1 w 9"/>
                <a:gd name="T7" fmla="*/ 40 h 44"/>
                <a:gd name="T8" fmla="*/ 2 w 9"/>
                <a:gd name="T9" fmla="*/ 37 h 44"/>
                <a:gd name="T10" fmla="*/ 2 w 9"/>
                <a:gd name="T11" fmla="*/ 36 h 44"/>
                <a:gd name="T12" fmla="*/ 2 w 9"/>
                <a:gd name="T13" fmla="*/ 34 h 44"/>
                <a:gd name="T14" fmla="*/ 3 w 9"/>
                <a:gd name="T15" fmla="*/ 30 h 44"/>
                <a:gd name="T16" fmla="*/ 4 w 9"/>
                <a:gd name="T17" fmla="*/ 26 h 44"/>
                <a:gd name="T18" fmla="*/ 4 w 9"/>
                <a:gd name="T19" fmla="*/ 22 h 44"/>
                <a:gd name="T20" fmla="*/ 4 w 9"/>
                <a:gd name="T21" fmla="*/ 20 h 44"/>
                <a:gd name="T22" fmla="*/ 4 w 9"/>
                <a:gd name="T23" fmla="*/ 18 h 44"/>
                <a:gd name="T24" fmla="*/ 5 w 9"/>
                <a:gd name="T25" fmla="*/ 17 h 44"/>
                <a:gd name="T26" fmla="*/ 5 w 9"/>
                <a:gd name="T27" fmla="*/ 16 h 44"/>
                <a:gd name="T28" fmla="*/ 5 w 9"/>
                <a:gd name="T29" fmla="*/ 14 h 44"/>
                <a:gd name="T30" fmla="*/ 5 w 9"/>
                <a:gd name="T31" fmla="*/ 12 h 44"/>
                <a:gd name="T32" fmla="*/ 5 w 9"/>
                <a:gd name="T33" fmla="*/ 11 h 44"/>
                <a:gd name="T34" fmla="*/ 5 w 9"/>
                <a:gd name="T35" fmla="*/ 7 h 44"/>
                <a:gd name="T36" fmla="*/ 5 w 9"/>
                <a:gd name="T37" fmla="*/ 6 h 44"/>
                <a:gd name="T38" fmla="*/ 5 w 9"/>
                <a:gd name="T39" fmla="*/ 4 h 44"/>
                <a:gd name="T40" fmla="*/ 4 w 9"/>
                <a:gd name="T41" fmla="*/ 2 h 44"/>
                <a:gd name="T42" fmla="*/ 4 w 9"/>
                <a:gd name="T43" fmla="*/ 1 h 44"/>
                <a:gd name="T44" fmla="*/ 4 w 9"/>
                <a:gd name="T45" fmla="*/ 0 h 44"/>
                <a:gd name="T46" fmla="*/ 5 w 9"/>
                <a:gd name="T47" fmla="*/ 1 h 44"/>
                <a:gd name="T48" fmla="*/ 5 w 9"/>
                <a:gd name="T49" fmla="*/ 2 h 44"/>
                <a:gd name="T50" fmla="*/ 6 w 9"/>
                <a:gd name="T51" fmla="*/ 4 h 44"/>
                <a:gd name="T52" fmla="*/ 7 w 9"/>
                <a:gd name="T53" fmla="*/ 5 h 44"/>
                <a:gd name="T54" fmla="*/ 7 w 9"/>
                <a:gd name="T55" fmla="*/ 7 h 44"/>
                <a:gd name="T56" fmla="*/ 7 w 9"/>
                <a:gd name="T57" fmla="*/ 8 h 44"/>
                <a:gd name="T58" fmla="*/ 8 w 9"/>
                <a:gd name="T59" fmla="*/ 10 h 44"/>
                <a:gd name="T60" fmla="*/ 8 w 9"/>
                <a:gd name="T61" fmla="*/ 12 h 44"/>
                <a:gd name="T62" fmla="*/ 8 w 9"/>
                <a:gd name="T63" fmla="*/ 14 h 44"/>
                <a:gd name="T64" fmla="*/ 9 w 9"/>
                <a:gd name="T65" fmla="*/ 18 h 44"/>
                <a:gd name="T66" fmla="*/ 8 w 9"/>
                <a:gd name="T67" fmla="*/ 23 h 44"/>
                <a:gd name="T68" fmla="*/ 8 w 9"/>
                <a:gd name="T69" fmla="*/ 25 h 44"/>
                <a:gd name="T70" fmla="*/ 8 w 9"/>
                <a:gd name="T71" fmla="*/ 27 h 44"/>
                <a:gd name="T72" fmla="*/ 7 w 9"/>
                <a:gd name="T73" fmla="*/ 29 h 44"/>
                <a:gd name="T74" fmla="*/ 7 w 9"/>
                <a:gd name="T75" fmla="*/ 31 h 44"/>
                <a:gd name="T76" fmla="*/ 5 w 9"/>
                <a:gd name="T77" fmla="*/ 35 h 44"/>
                <a:gd name="T78" fmla="*/ 5 w 9"/>
                <a:gd name="T79" fmla="*/ 37 h 44"/>
                <a:gd name="T80" fmla="*/ 4 w 9"/>
                <a:gd name="T81" fmla="*/ 38 h 44"/>
                <a:gd name="T82" fmla="*/ 3 w 9"/>
                <a:gd name="T83" fmla="*/ 40 h 44"/>
                <a:gd name="T84" fmla="*/ 3 w 9"/>
                <a:gd name="T85" fmla="*/ 41 h 44"/>
                <a:gd name="T86" fmla="*/ 2 w 9"/>
                <a:gd name="T87" fmla="*/ 42 h 44"/>
                <a:gd name="T88" fmla="*/ 1 w 9"/>
                <a:gd name="T89" fmla="*/ 43 h 44"/>
                <a:gd name="T90" fmla="*/ 1 w 9"/>
                <a:gd name="T91" fmla="*/ 44 h 44"/>
                <a:gd name="T92" fmla="*/ 0 w 9"/>
                <a:gd name="T9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" h="44">
                  <a:moveTo>
                    <a:pt x="0" y="44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43"/>
                    <a:pt x="0" y="43"/>
                    <a:pt x="1" y="42"/>
                  </a:cubicBezTo>
                  <a:cubicBezTo>
                    <a:pt x="1" y="42"/>
                    <a:pt x="1" y="41"/>
                    <a:pt x="1" y="40"/>
                  </a:cubicBezTo>
                  <a:cubicBezTo>
                    <a:pt x="1" y="39"/>
                    <a:pt x="2" y="38"/>
                    <a:pt x="2" y="37"/>
                  </a:cubicBezTo>
                  <a:cubicBezTo>
                    <a:pt x="2" y="37"/>
                    <a:pt x="2" y="36"/>
                    <a:pt x="2" y="36"/>
                  </a:cubicBezTo>
                  <a:cubicBezTo>
                    <a:pt x="2" y="35"/>
                    <a:pt x="2" y="35"/>
                    <a:pt x="2" y="34"/>
                  </a:cubicBezTo>
                  <a:cubicBezTo>
                    <a:pt x="3" y="33"/>
                    <a:pt x="3" y="32"/>
                    <a:pt x="3" y="30"/>
                  </a:cubicBezTo>
                  <a:cubicBezTo>
                    <a:pt x="3" y="29"/>
                    <a:pt x="4" y="28"/>
                    <a:pt x="4" y="26"/>
                  </a:cubicBezTo>
                  <a:cubicBezTo>
                    <a:pt x="4" y="25"/>
                    <a:pt x="4" y="24"/>
                    <a:pt x="4" y="22"/>
                  </a:cubicBezTo>
                  <a:cubicBezTo>
                    <a:pt x="4" y="22"/>
                    <a:pt x="4" y="21"/>
                    <a:pt x="4" y="20"/>
                  </a:cubicBezTo>
                  <a:cubicBezTo>
                    <a:pt x="4" y="20"/>
                    <a:pt x="4" y="19"/>
                    <a:pt x="4" y="18"/>
                  </a:cubicBezTo>
                  <a:cubicBezTo>
                    <a:pt x="4" y="18"/>
                    <a:pt x="5" y="18"/>
                    <a:pt x="5" y="17"/>
                  </a:cubicBezTo>
                  <a:cubicBezTo>
                    <a:pt x="5" y="17"/>
                    <a:pt x="5" y="17"/>
                    <a:pt x="5" y="16"/>
                  </a:cubicBezTo>
                  <a:cubicBezTo>
                    <a:pt x="5" y="16"/>
                    <a:pt x="5" y="15"/>
                    <a:pt x="5" y="14"/>
                  </a:cubicBezTo>
                  <a:cubicBezTo>
                    <a:pt x="5" y="14"/>
                    <a:pt x="5" y="13"/>
                    <a:pt x="5" y="12"/>
                  </a:cubicBezTo>
                  <a:cubicBezTo>
                    <a:pt x="5" y="12"/>
                    <a:pt x="5" y="11"/>
                    <a:pt x="5" y="11"/>
                  </a:cubicBezTo>
                  <a:cubicBezTo>
                    <a:pt x="5" y="9"/>
                    <a:pt x="5" y="8"/>
                    <a:pt x="5" y="7"/>
                  </a:cubicBezTo>
                  <a:cubicBezTo>
                    <a:pt x="5" y="7"/>
                    <a:pt x="5" y="6"/>
                    <a:pt x="5" y="6"/>
                  </a:cubicBezTo>
                  <a:cubicBezTo>
                    <a:pt x="5" y="5"/>
                    <a:pt x="5" y="5"/>
                    <a:pt x="5" y="4"/>
                  </a:cubicBezTo>
                  <a:cubicBezTo>
                    <a:pt x="5" y="3"/>
                    <a:pt x="5" y="3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5"/>
                    <a:pt x="7" y="5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7"/>
                    <a:pt x="7" y="8"/>
                    <a:pt x="7" y="8"/>
                  </a:cubicBezTo>
                  <a:cubicBezTo>
                    <a:pt x="8" y="9"/>
                    <a:pt x="8" y="10"/>
                    <a:pt x="8" y="10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3"/>
                    <a:pt x="8" y="13"/>
                    <a:pt x="8" y="14"/>
                  </a:cubicBezTo>
                  <a:cubicBezTo>
                    <a:pt x="8" y="16"/>
                    <a:pt x="9" y="17"/>
                    <a:pt x="9" y="18"/>
                  </a:cubicBezTo>
                  <a:cubicBezTo>
                    <a:pt x="9" y="20"/>
                    <a:pt x="8" y="21"/>
                    <a:pt x="8" y="23"/>
                  </a:cubicBezTo>
                  <a:cubicBezTo>
                    <a:pt x="8" y="23"/>
                    <a:pt x="8" y="24"/>
                    <a:pt x="8" y="25"/>
                  </a:cubicBezTo>
                  <a:cubicBezTo>
                    <a:pt x="8" y="26"/>
                    <a:pt x="8" y="26"/>
                    <a:pt x="8" y="27"/>
                  </a:cubicBezTo>
                  <a:cubicBezTo>
                    <a:pt x="8" y="28"/>
                    <a:pt x="7" y="28"/>
                    <a:pt x="7" y="29"/>
                  </a:cubicBezTo>
                  <a:cubicBezTo>
                    <a:pt x="7" y="30"/>
                    <a:pt x="7" y="31"/>
                    <a:pt x="7" y="31"/>
                  </a:cubicBezTo>
                  <a:cubicBezTo>
                    <a:pt x="6" y="32"/>
                    <a:pt x="6" y="34"/>
                    <a:pt x="5" y="35"/>
                  </a:cubicBezTo>
                  <a:cubicBezTo>
                    <a:pt x="5" y="35"/>
                    <a:pt x="5" y="36"/>
                    <a:pt x="5" y="37"/>
                  </a:cubicBezTo>
                  <a:cubicBezTo>
                    <a:pt x="4" y="37"/>
                    <a:pt x="4" y="38"/>
                    <a:pt x="4" y="38"/>
                  </a:cubicBezTo>
                  <a:cubicBezTo>
                    <a:pt x="4" y="39"/>
                    <a:pt x="4" y="39"/>
                    <a:pt x="3" y="40"/>
                  </a:cubicBezTo>
                  <a:cubicBezTo>
                    <a:pt x="3" y="40"/>
                    <a:pt x="3" y="40"/>
                    <a:pt x="3" y="41"/>
                  </a:cubicBezTo>
                  <a:cubicBezTo>
                    <a:pt x="2" y="41"/>
                    <a:pt x="2" y="42"/>
                    <a:pt x="2" y="42"/>
                  </a:cubicBezTo>
                  <a:cubicBezTo>
                    <a:pt x="2" y="42"/>
                    <a:pt x="2" y="42"/>
                    <a:pt x="1" y="43"/>
                  </a:cubicBezTo>
                  <a:cubicBezTo>
                    <a:pt x="1" y="43"/>
                    <a:pt x="1" y="44"/>
                    <a:pt x="1" y="44"/>
                  </a:cubicBezTo>
                  <a:cubicBezTo>
                    <a:pt x="0" y="44"/>
                    <a:pt x="0" y="44"/>
                    <a:pt x="0" y="4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1" name="Freeform 29"/>
            <p:cNvSpPr/>
            <p:nvPr/>
          </p:nvSpPr>
          <p:spPr bwMode="auto">
            <a:xfrm>
              <a:off x="3600451" y="5381626"/>
              <a:ext cx="173038" cy="50800"/>
            </a:xfrm>
            <a:custGeom>
              <a:avLst/>
              <a:gdLst>
                <a:gd name="T0" fmla="*/ 0 w 41"/>
                <a:gd name="T1" fmla="*/ 0 h 12"/>
                <a:gd name="T2" fmla="*/ 0 w 41"/>
                <a:gd name="T3" fmla="*/ 1 h 12"/>
                <a:gd name="T4" fmla="*/ 1 w 41"/>
                <a:gd name="T5" fmla="*/ 1 h 12"/>
                <a:gd name="T6" fmla="*/ 2 w 41"/>
                <a:gd name="T7" fmla="*/ 1 h 12"/>
                <a:gd name="T8" fmla="*/ 4 w 41"/>
                <a:gd name="T9" fmla="*/ 2 h 12"/>
                <a:gd name="T10" fmla="*/ 6 w 41"/>
                <a:gd name="T11" fmla="*/ 2 h 12"/>
                <a:gd name="T12" fmla="*/ 13 w 41"/>
                <a:gd name="T13" fmla="*/ 3 h 12"/>
                <a:gd name="T14" fmla="*/ 17 w 41"/>
                <a:gd name="T15" fmla="*/ 4 h 12"/>
                <a:gd name="T16" fmla="*/ 21 w 41"/>
                <a:gd name="T17" fmla="*/ 5 h 12"/>
                <a:gd name="T18" fmla="*/ 25 w 41"/>
                <a:gd name="T19" fmla="*/ 6 h 12"/>
                <a:gd name="T20" fmla="*/ 28 w 41"/>
                <a:gd name="T21" fmla="*/ 7 h 12"/>
                <a:gd name="T22" fmla="*/ 30 w 41"/>
                <a:gd name="T23" fmla="*/ 8 h 12"/>
                <a:gd name="T24" fmla="*/ 32 w 41"/>
                <a:gd name="T25" fmla="*/ 8 h 12"/>
                <a:gd name="T26" fmla="*/ 35 w 41"/>
                <a:gd name="T27" fmla="*/ 9 h 12"/>
                <a:gd name="T28" fmla="*/ 39 w 41"/>
                <a:gd name="T29" fmla="*/ 10 h 12"/>
                <a:gd name="T30" fmla="*/ 41 w 41"/>
                <a:gd name="T31" fmla="*/ 10 h 12"/>
                <a:gd name="T32" fmla="*/ 41 w 41"/>
                <a:gd name="T33" fmla="*/ 10 h 12"/>
                <a:gd name="T34" fmla="*/ 41 w 41"/>
                <a:gd name="T35" fmla="*/ 10 h 12"/>
                <a:gd name="T36" fmla="*/ 39 w 41"/>
                <a:gd name="T37" fmla="*/ 11 h 12"/>
                <a:gd name="T38" fmla="*/ 37 w 41"/>
                <a:gd name="T39" fmla="*/ 11 h 12"/>
                <a:gd name="T40" fmla="*/ 34 w 41"/>
                <a:gd name="T41" fmla="*/ 12 h 12"/>
                <a:gd name="T42" fmla="*/ 31 w 41"/>
                <a:gd name="T43" fmla="*/ 11 h 12"/>
                <a:gd name="T44" fmla="*/ 29 w 41"/>
                <a:gd name="T45" fmla="*/ 11 h 12"/>
                <a:gd name="T46" fmla="*/ 28 w 41"/>
                <a:gd name="T47" fmla="*/ 11 h 12"/>
                <a:gd name="T48" fmla="*/ 27 w 41"/>
                <a:gd name="T49" fmla="*/ 11 h 12"/>
                <a:gd name="T50" fmla="*/ 23 w 41"/>
                <a:gd name="T51" fmla="*/ 10 h 12"/>
                <a:gd name="T52" fmla="*/ 20 w 41"/>
                <a:gd name="T53" fmla="*/ 9 h 12"/>
                <a:gd name="T54" fmla="*/ 16 w 41"/>
                <a:gd name="T55" fmla="*/ 8 h 12"/>
                <a:gd name="T56" fmla="*/ 12 w 41"/>
                <a:gd name="T57" fmla="*/ 7 h 12"/>
                <a:gd name="T58" fmla="*/ 9 w 41"/>
                <a:gd name="T59" fmla="*/ 6 h 12"/>
                <a:gd name="T60" fmla="*/ 6 w 41"/>
                <a:gd name="T61" fmla="*/ 5 h 12"/>
                <a:gd name="T62" fmla="*/ 3 w 41"/>
                <a:gd name="T63" fmla="*/ 3 h 12"/>
                <a:gd name="T64" fmla="*/ 1 w 41"/>
                <a:gd name="T65" fmla="*/ 2 h 12"/>
                <a:gd name="T66" fmla="*/ 0 w 41"/>
                <a:gd name="T67" fmla="*/ 1 h 12"/>
                <a:gd name="T68" fmla="*/ 0 w 41"/>
                <a:gd name="T6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1" h="12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3" y="1"/>
                    <a:pt x="4" y="2"/>
                  </a:cubicBezTo>
                  <a:cubicBezTo>
                    <a:pt x="5" y="2"/>
                    <a:pt x="5" y="2"/>
                    <a:pt x="6" y="2"/>
                  </a:cubicBezTo>
                  <a:cubicBezTo>
                    <a:pt x="8" y="3"/>
                    <a:pt x="11" y="3"/>
                    <a:pt x="13" y="3"/>
                  </a:cubicBezTo>
                  <a:cubicBezTo>
                    <a:pt x="14" y="3"/>
                    <a:pt x="16" y="4"/>
                    <a:pt x="17" y="4"/>
                  </a:cubicBezTo>
                  <a:cubicBezTo>
                    <a:pt x="18" y="4"/>
                    <a:pt x="20" y="4"/>
                    <a:pt x="21" y="5"/>
                  </a:cubicBezTo>
                  <a:cubicBezTo>
                    <a:pt x="22" y="5"/>
                    <a:pt x="23" y="6"/>
                    <a:pt x="25" y="6"/>
                  </a:cubicBezTo>
                  <a:cubicBezTo>
                    <a:pt x="26" y="7"/>
                    <a:pt x="27" y="7"/>
                    <a:pt x="28" y="7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1" y="8"/>
                    <a:pt x="32" y="8"/>
                  </a:cubicBezTo>
                  <a:cubicBezTo>
                    <a:pt x="33" y="9"/>
                    <a:pt x="34" y="9"/>
                    <a:pt x="35" y="9"/>
                  </a:cubicBezTo>
                  <a:cubicBezTo>
                    <a:pt x="37" y="10"/>
                    <a:pt x="38" y="10"/>
                    <a:pt x="39" y="10"/>
                  </a:cubicBezTo>
                  <a:cubicBezTo>
                    <a:pt x="40" y="10"/>
                    <a:pt x="40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0" y="11"/>
                    <a:pt x="40" y="11"/>
                    <a:pt x="39" y="11"/>
                  </a:cubicBezTo>
                  <a:cubicBezTo>
                    <a:pt x="39" y="11"/>
                    <a:pt x="38" y="11"/>
                    <a:pt x="37" y="11"/>
                  </a:cubicBezTo>
                  <a:cubicBezTo>
                    <a:pt x="36" y="12"/>
                    <a:pt x="35" y="12"/>
                    <a:pt x="34" y="12"/>
                  </a:cubicBezTo>
                  <a:cubicBezTo>
                    <a:pt x="33" y="12"/>
                    <a:pt x="32" y="12"/>
                    <a:pt x="31" y="11"/>
                  </a:cubicBezTo>
                  <a:cubicBezTo>
                    <a:pt x="30" y="11"/>
                    <a:pt x="30" y="11"/>
                    <a:pt x="29" y="11"/>
                  </a:cubicBezTo>
                  <a:cubicBezTo>
                    <a:pt x="29" y="11"/>
                    <a:pt x="29" y="11"/>
                    <a:pt x="28" y="11"/>
                  </a:cubicBezTo>
                  <a:cubicBezTo>
                    <a:pt x="28" y="11"/>
                    <a:pt x="28" y="11"/>
                    <a:pt x="27" y="11"/>
                  </a:cubicBezTo>
                  <a:cubicBezTo>
                    <a:pt x="26" y="11"/>
                    <a:pt x="25" y="10"/>
                    <a:pt x="23" y="10"/>
                  </a:cubicBezTo>
                  <a:cubicBezTo>
                    <a:pt x="22" y="10"/>
                    <a:pt x="21" y="9"/>
                    <a:pt x="20" y="9"/>
                  </a:cubicBezTo>
                  <a:cubicBezTo>
                    <a:pt x="18" y="8"/>
                    <a:pt x="17" y="8"/>
                    <a:pt x="16" y="8"/>
                  </a:cubicBezTo>
                  <a:cubicBezTo>
                    <a:pt x="15" y="7"/>
                    <a:pt x="13" y="7"/>
                    <a:pt x="12" y="7"/>
                  </a:cubicBezTo>
                  <a:cubicBezTo>
                    <a:pt x="11" y="6"/>
                    <a:pt x="10" y="6"/>
                    <a:pt x="9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2" y="3"/>
                    <a:pt x="2" y="2"/>
                    <a:pt x="1" y="2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2" name="Freeform 30"/>
            <p:cNvSpPr/>
            <p:nvPr/>
          </p:nvSpPr>
          <p:spPr bwMode="auto">
            <a:xfrm>
              <a:off x="3651251" y="5267326"/>
              <a:ext cx="127000" cy="165100"/>
            </a:xfrm>
            <a:custGeom>
              <a:avLst/>
              <a:gdLst>
                <a:gd name="T0" fmla="*/ 0 w 30"/>
                <a:gd name="T1" fmla="*/ 0 h 39"/>
                <a:gd name="T2" fmla="*/ 0 w 30"/>
                <a:gd name="T3" fmla="*/ 0 h 39"/>
                <a:gd name="T4" fmla="*/ 1 w 30"/>
                <a:gd name="T5" fmla="*/ 2 h 39"/>
                <a:gd name="T6" fmla="*/ 4 w 30"/>
                <a:gd name="T7" fmla="*/ 6 h 39"/>
                <a:gd name="T8" fmla="*/ 7 w 30"/>
                <a:gd name="T9" fmla="*/ 8 h 39"/>
                <a:gd name="T10" fmla="*/ 10 w 30"/>
                <a:gd name="T11" fmla="*/ 11 h 39"/>
                <a:gd name="T12" fmla="*/ 11 w 30"/>
                <a:gd name="T13" fmla="*/ 11 h 39"/>
                <a:gd name="T14" fmla="*/ 11 w 30"/>
                <a:gd name="T15" fmla="*/ 11 h 39"/>
                <a:gd name="T16" fmla="*/ 12 w 30"/>
                <a:gd name="T17" fmla="*/ 12 h 39"/>
                <a:gd name="T18" fmla="*/ 14 w 30"/>
                <a:gd name="T19" fmla="*/ 14 h 39"/>
                <a:gd name="T20" fmla="*/ 17 w 30"/>
                <a:gd name="T21" fmla="*/ 17 h 39"/>
                <a:gd name="T22" fmla="*/ 19 w 30"/>
                <a:gd name="T23" fmla="*/ 21 h 39"/>
                <a:gd name="T24" fmla="*/ 22 w 30"/>
                <a:gd name="T25" fmla="*/ 25 h 39"/>
                <a:gd name="T26" fmla="*/ 26 w 30"/>
                <a:gd name="T27" fmla="*/ 32 h 39"/>
                <a:gd name="T28" fmla="*/ 29 w 30"/>
                <a:gd name="T29" fmla="*/ 37 h 39"/>
                <a:gd name="T30" fmla="*/ 30 w 30"/>
                <a:gd name="T31" fmla="*/ 38 h 39"/>
                <a:gd name="T32" fmla="*/ 30 w 30"/>
                <a:gd name="T33" fmla="*/ 39 h 39"/>
                <a:gd name="T34" fmla="*/ 29 w 30"/>
                <a:gd name="T35" fmla="*/ 38 h 39"/>
                <a:gd name="T36" fmla="*/ 28 w 30"/>
                <a:gd name="T37" fmla="*/ 37 h 39"/>
                <a:gd name="T38" fmla="*/ 24 w 30"/>
                <a:gd name="T39" fmla="*/ 33 h 39"/>
                <a:gd name="T40" fmla="*/ 19 w 30"/>
                <a:gd name="T41" fmla="*/ 27 h 39"/>
                <a:gd name="T42" fmla="*/ 16 w 30"/>
                <a:gd name="T43" fmla="*/ 24 h 39"/>
                <a:gd name="T44" fmla="*/ 13 w 30"/>
                <a:gd name="T45" fmla="*/ 20 h 39"/>
                <a:gd name="T46" fmla="*/ 11 w 30"/>
                <a:gd name="T47" fmla="*/ 17 h 39"/>
                <a:gd name="T48" fmla="*/ 9 w 30"/>
                <a:gd name="T49" fmla="*/ 15 h 39"/>
                <a:gd name="T50" fmla="*/ 8 w 30"/>
                <a:gd name="T51" fmla="*/ 14 h 39"/>
                <a:gd name="T52" fmla="*/ 8 w 30"/>
                <a:gd name="T53" fmla="*/ 13 h 39"/>
                <a:gd name="T54" fmla="*/ 5 w 30"/>
                <a:gd name="T55" fmla="*/ 10 h 39"/>
                <a:gd name="T56" fmla="*/ 4 w 30"/>
                <a:gd name="T57" fmla="*/ 9 h 39"/>
                <a:gd name="T58" fmla="*/ 3 w 30"/>
                <a:gd name="T59" fmla="*/ 8 h 39"/>
                <a:gd name="T60" fmla="*/ 3 w 30"/>
                <a:gd name="T61" fmla="*/ 8 h 39"/>
                <a:gd name="T62" fmla="*/ 2 w 30"/>
                <a:gd name="T63" fmla="*/ 7 h 39"/>
                <a:gd name="T64" fmla="*/ 1 w 30"/>
                <a:gd name="T65" fmla="*/ 5 h 39"/>
                <a:gd name="T66" fmla="*/ 0 w 30"/>
                <a:gd name="T67" fmla="*/ 2 h 39"/>
                <a:gd name="T68" fmla="*/ 0 w 30"/>
                <a:gd name="T69" fmla="*/ 0 h 39"/>
                <a:gd name="T70" fmla="*/ 0 w 30"/>
                <a:gd name="T7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3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3"/>
                    <a:pt x="3" y="4"/>
                    <a:pt x="4" y="6"/>
                  </a:cubicBezTo>
                  <a:cubicBezTo>
                    <a:pt x="5" y="7"/>
                    <a:pt x="6" y="7"/>
                    <a:pt x="7" y="8"/>
                  </a:cubicBezTo>
                  <a:cubicBezTo>
                    <a:pt x="8" y="9"/>
                    <a:pt x="9" y="10"/>
                    <a:pt x="10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2"/>
                    <a:pt x="12" y="12"/>
                    <a:pt x="12" y="12"/>
                  </a:cubicBezTo>
                  <a:cubicBezTo>
                    <a:pt x="13" y="13"/>
                    <a:pt x="13" y="13"/>
                    <a:pt x="14" y="14"/>
                  </a:cubicBezTo>
                  <a:cubicBezTo>
                    <a:pt x="15" y="15"/>
                    <a:pt x="16" y="16"/>
                    <a:pt x="17" y="17"/>
                  </a:cubicBezTo>
                  <a:cubicBezTo>
                    <a:pt x="18" y="19"/>
                    <a:pt x="19" y="20"/>
                    <a:pt x="19" y="21"/>
                  </a:cubicBezTo>
                  <a:cubicBezTo>
                    <a:pt x="20" y="22"/>
                    <a:pt x="21" y="24"/>
                    <a:pt x="22" y="25"/>
                  </a:cubicBezTo>
                  <a:cubicBezTo>
                    <a:pt x="24" y="27"/>
                    <a:pt x="25" y="30"/>
                    <a:pt x="26" y="32"/>
                  </a:cubicBezTo>
                  <a:cubicBezTo>
                    <a:pt x="27" y="34"/>
                    <a:pt x="28" y="35"/>
                    <a:pt x="29" y="37"/>
                  </a:cubicBezTo>
                  <a:cubicBezTo>
                    <a:pt x="29" y="37"/>
                    <a:pt x="29" y="38"/>
                    <a:pt x="30" y="38"/>
                  </a:cubicBezTo>
                  <a:cubicBezTo>
                    <a:pt x="30" y="38"/>
                    <a:pt x="30" y="39"/>
                    <a:pt x="30" y="39"/>
                  </a:cubicBezTo>
                  <a:cubicBezTo>
                    <a:pt x="30" y="39"/>
                    <a:pt x="30" y="38"/>
                    <a:pt x="29" y="38"/>
                  </a:cubicBezTo>
                  <a:cubicBezTo>
                    <a:pt x="29" y="38"/>
                    <a:pt x="29" y="38"/>
                    <a:pt x="28" y="37"/>
                  </a:cubicBezTo>
                  <a:cubicBezTo>
                    <a:pt x="27" y="36"/>
                    <a:pt x="26" y="35"/>
                    <a:pt x="24" y="33"/>
                  </a:cubicBezTo>
                  <a:cubicBezTo>
                    <a:pt x="23" y="31"/>
                    <a:pt x="21" y="29"/>
                    <a:pt x="19" y="27"/>
                  </a:cubicBezTo>
                  <a:cubicBezTo>
                    <a:pt x="18" y="26"/>
                    <a:pt x="17" y="25"/>
                    <a:pt x="16" y="24"/>
                  </a:cubicBezTo>
                  <a:cubicBezTo>
                    <a:pt x="15" y="22"/>
                    <a:pt x="14" y="21"/>
                    <a:pt x="13" y="20"/>
                  </a:cubicBezTo>
                  <a:cubicBezTo>
                    <a:pt x="13" y="19"/>
                    <a:pt x="12" y="18"/>
                    <a:pt x="11" y="17"/>
                  </a:cubicBezTo>
                  <a:cubicBezTo>
                    <a:pt x="10" y="16"/>
                    <a:pt x="10" y="15"/>
                    <a:pt x="9" y="15"/>
                  </a:cubicBezTo>
                  <a:cubicBezTo>
                    <a:pt x="9" y="15"/>
                    <a:pt x="9" y="14"/>
                    <a:pt x="8" y="14"/>
                  </a:cubicBezTo>
                  <a:cubicBezTo>
                    <a:pt x="8" y="14"/>
                    <a:pt x="8" y="14"/>
                    <a:pt x="8" y="13"/>
                  </a:cubicBezTo>
                  <a:cubicBezTo>
                    <a:pt x="7" y="12"/>
                    <a:pt x="6" y="11"/>
                    <a:pt x="5" y="10"/>
                  </a:cubicBezTo>
                  <a:cubicBezTo>
                    <a:pt x="4" y="10"/>
                    <a:pt x="4" y="9"/>
                    <a:pt x="4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2" y="7"/>
                  </a:cubicBezTo>
                  <a:cubicBezTo>
                    <a:pt x="2" y="6"/>
                    <a:pt x="1" y="5"/>
                    <a:pt x="1" y="5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3" name="Freeform 31"/>
            <p:cNvSpPr/>
            <p:nvPr/>
          </p:nvSpPr>
          <p:spPr bwMode="auto">
            <a:xfrm>
              <a:off x="3744913" y="5302251"/>
              <a:ext cx="28575" cy="122238"/>
            </a:xfrm>
            <a:custGeom>
              <a:avLst/>
              <a:gdLst>
                <a:gd name="T0" fmla="*/ 7 w 7"/>
                <a:gd name="T1" fmla="*/ 29 h 29"/>
                <a:gd name="T2" fmla="*/ 7 w 7"/>
                <a:gd name="T3" fmla="*/ 28 h 29"/>
                <a:gd name="T4" fmla="*/ 6 w 7"/>
                <a:gd name="T5" fmla="*/ 25 h 29"/>
                <a:gd name="T6" fmla="*/ 5 w 7"/>
                <a:gd name="T7" fmla="*/ 20 h 29"/>
                <a:gd name="T8" fmla="*/ 4 w 7"/>
                <a:gd name="T9" fmla="*/ 17 h 29"/>
                <a:gd name="T10" fmla="*/ 4 w 7"/>
                <a:gd name="T11" fmla="*/ 15 h 29"/>
                <a:gd name="T12" fmla="*/ 3 w 7"/>
                <a:gd name="T13" fmla="*/ 12 h 29"/>
                <a:gd name="T14" fmla="*/ 3 w 7"/>
                <a:gd name="T15" fmla="*/ 9 h 29"/>
                <a:gd name="T16" fmla="*/ 1 w 7"/>
                <a:gd name="T17" fmla="*/ 5 h 29"/>
                <a:gd name="T18" fmla="*/ 0 w 7"/>
                <a:gd name="T19" fmla="*/ 1 h 29"/>
                <a:gd name="T20" fmla="*/ 0 w 7"/>
                <a:gd name="T21" fmla="*/ 0 h 29"/>
                <a:gd name="T22" fmla="*/ 1 w 7"/>
                <a:gd name="T23" fmla="*/ 1 h 29"/>
                <a:gd name="T24" fmla="*/ 2 w 7"/>
                <a:gd name="T25" fmla="*/ 3 h 29"/>
                <a:gd name="T26" fmla="*/ 3 w 7"/>
                <a:gd name="T27" fmla="*/ 4 h 29"/>
                <a:gd name="T28" fmla="*/ 4 w 7"/>
                <a:gd name="T29" fmla="*/ 6 h 29"/>
                <a:gd name="T30" fmla="*/ 5 w 7"/>
                <a:gd name="T31" fmla="*/ 9 h 29"/>
                <a:gd name="T32" fmla="*/ 5 w 7"/>
                <a:gd name="T33" fmla="*/ 11 h 29"/>
                <a:gd name="T34" fmla="*/ 6 w 7"/>
                <a:gd name="T35" fmla="*/ 14 h 29"/>
                <a:gd name="T36" fmla="*/ 7 w 7"/>
                <a:gd name="T37" fmla="*/ 17 h 29"/>
                <a:gd name="T38" fmla="*/ 7 w 7"/>
                <a:gd name="T39" fmla="*/ 20 h 29"/>
                <a:gd name="T40" fmla="*/ 7 w 7"/>
                <a:gd name="T41" fmla="*/ 22 h 29"/>
                <a:gd name="T42" fmla="*/ 7 w 7"/>
                <a:gd name="T43" fmla="*/ 24 h 29"/>
                <a:gd name="T44" fmla="*/ 7 w 7"/>
                <a:gd name="T45" fmla="*/ 26 h 29"/>
                <a:gd name="T46" fmla="*/ 7 w 7"/>
                <a:gd name="T47" fmla="*/ 28 h 29"/>
                <a:gd name="T48" fmla="*/ 7 w 7"/>
                <a:gd name="T4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" h="29">
                  <a:moveTo>
                    <a:pt x="7" y="29"/>
                  </a:moveTo>
                  <a:cubicBezTo>
                    <a:pt x="7" y="29"/>
                    <a:pt x="7" y="29"/>
                    <a:pt x="7" y="28"/>
                  </a:cubicBezTo>
                  <a:cubicBezTo>
                    <a:pt x="7" y="27"/>
                    <a:pt x="6" y="26"/>
                    <a:pt x="6" y="25"/>
                  </a:cubicBezTo>
                  <a:cubicBezTo>
                    <a:pt x="6" y="23"/>
                    <a:pt x="5" y="22"/>
                    <a:pt x="5" y="20"/>
                  </a:cubicBezTo>
                  <a:cubicBezTo>
                    <a:pt x="5" y="19"/>
                    <a:pt x="5" y="18"/>
                    <a:pt x="4" y="17"/>
                  </a:cubicBezTo>
                  <a:cubicBezTo>
                    <a:pt x="4" y="16"/>
                    <a:pt x="4" y="16"/>
                    <a:pt x="4" y="15"/>
                  </a:cubicBezTo>
                  <a:cubicBezTo>
                    <a:pt x="4" y="14"/>
                    <a:pt x="3" y="13"/>
                    <a:pt x="3" y="12"/>
                  </a:cubicBezTo>
                  <a:cubicBezTo>
                    <a:pt x="3" y="11"/>
                    <a:pt x="3" y="10"/>
                    <a:pt x="3" y="9"/>
                  </a:cubicBezTo>
                  <a:cubicBezTo>
                    <a:pt x="2" y="8"/>
                    <a:pt x="2" y="6"/>
                    <a:pt x="1" y="5"/>
                  </a:cubicBezTo>
                  <a:cubicBezTo>
                    <a:pt x="1" y="3"/>
                    <a:pt x="1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1" y="2"/>
                    <a:pt x="1" y="2"/>
                    <a:pt x="2" y="3"/>
                  </a:cubicBezTo>
                  <a:cubicBezTo>
                    <a:pt x="2" y="3"/>
                    <a:pt x="2" y="4"/>
                    <a:pt x="3" y="4"/>
                  </a:cubicBezTo>
                  <a:cubicBezTo>
                    <a:pt x="3" y="5"/>
                    <a:pt x="3" y="6"/>
                    <a:pt x="4" y="6"/>
                  </a:cubicBezTo>
                  <a:cubicBezTo>
                    <a:pt x="4" y="7"/>
                    <a:pt x="4" y="8"/>
                    <a:pt x="5" y="9"/>
                  </a:cubicBezTo>
                  <a:cubicBezTo>
                    <a:pt x="5" y="10"/>
                    <a:pt x="5" y="10"/>
                    <a:pt x="5" y="11"/>
                  </a:cubicBezTo>
                  <a:cubicBezTo>
                    <a:pt x="6" y="12"/>
                    <a:pt x="6" y="13"/>
                    <a:pt x="6" y="14"/>
                  </a:cubicBezTo>
                  <a:cubicBezTo>
                    <a:pt x="6" y="15"/>
                    <a:pt x="7" y="16"/>
                    <a:pt x="7" y="17"/>
                  </a:cubicBezTo>
                  <a:cubicBezTo>
                    <a:pt x="7" y="18"/>
                    <a:pt x="7" y="19"/>
                    <a:pt x="7" y="20"/>
                  </a:cubicBezTo>
                  <a:cubicBezTo>
                    <a:pt x="7" y="21"/>
                    <a:pt x="7" y="21"/>
                    <a:pt x="7" y="22"/>
                  </a:cubicBezTo>
                  <a:cubicBezTo>
                    <a:pt x="7" y="23"/>
                    <a:pt x="7" y="24"/>
                    <a:pt x="7" y="24"/>
                  </a:cubicBezTo>
                  <a:cubicBezTo>
                    <a:pt x="7" y="25"/>
                    <a:pt x="7" y="26"/>
                    <a:pt x="7" y="26"/>
                  </a:cubicBezTo>
                  <a:cubicBezTo>
                    <a:pt x="7" y="27"/>
                    <a:pt x="7" y="28"/>
                    <a:pt x="7" y="28"/>
                  </a:cubicBezTo>
                  <a:cubicBezTo>
                    <a:pt x="7" y="29"/>
                    <a:pt x="7" y="29"/>
                    <a:pt x="7" y="29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4" name="Freeform 32"/>
            <p:cNvSpPr/>
            <p:nvPr/>
          </p:nvSpPr>
          <p:spPr bwMode="auto">
            <a:xfrm>
              <a:off x="3651251" y="5353051"/>
              <a:ext cx="127000" cy="71438"/>
            </a:xfrm>
            <a:custGeom>
              <a:avLst/>
              <a:gdLst>
                <a:gd name="T0" fmla="*/ 0 w 30"/>
                <a:gd name="T1" fmla="*/ 0 h 17"/>
                <a:gd name="T2" fmla="*/ 1 w 30"/>
                <a:gd name="T3" fmla="*/ 1 h 17"/>
                <a:gd name="T4" fmla="*/ 5 w 30"/>
                <a:gd name="T5" fmla="*/ 3 h 17"/>
                <a:gd name="T6" fmla="*/ 9 w 30"/>
                <a:gd name="T7" fmla="*/ 6 h 17"/>
                <a:gd name="T8" fmla="*/ 12 w 30"/>
                <a:gd name="T9" fmla="*/ 8 h 17"/>
                <a:gd name="T10" fmla="*/ 15 w 30"/>
                <a:gd name="T11" fmla="*/ 9 h 17"/>
                <a:gd name="T12" fmla="*/ 25 w 30"/>
                <a:gd name="T13" fmla="*/ 15 h 17"/>
                <a:gd name="T14" fmla="*/ 28 w 30"/>
                <a:gd name="T15" fmla="*/ 17 h 17"/>
                <a:gd name="T16" fmla="*/ 30 w 30"/>
                <a:gd name="T17" fmla="*/ 17 h 17"/>
                <a:gd name="T18" fmla="*/ 28 w 30"/>
                <a:gd name="T19" fmla="*/ 17 h 17"/>
                <a:gd name="T20" fmla="*/ 27 w 30"/>
                <a:gd name="T21" fmla="*/ 17 h 17"/>
                <a:gd name="T22" fmla="*/ 24 w 30"/>
                <a:gd name="T23" fmla="*/ 16 h 17"/>
                <a:gd name="T24" fmla="*/ 22 w 30"/>
                <a:gd name="T25" fmla="*/ 15 h 17"/>
                <a:gd name="T26" fmla="*/ 19 w 30"/>
                <a:gd name="T27" fmla="*/ 14 h 17"/>
                <a:gd name="T28" fmla="*/ 16 w 30"/>
                <a:gd name="T29" fmla="*/ 13 h 17"/>
                <a:gd name="T30" fmla="*/ 14 w 30"/>
                <a:gd name="T31" fmla="*/ 11 h 17"/>
                <a:gd name="T32" fmla="*/ 11 w 30"/>
                <a:gd name="T33" fmla="*/ 9 h 17"/>
                <a:gd name="T34" fmla="*/ 8 w 30"/>
                <a:gd name="T35" fmla="*/ 8 h 17"/>
                <a:gd name="T36" fmla="*/ 6 w 30"/>
                <a:gd name="T37" fmla="*/ 6 h 17"/>
                <a:gd name="T38" fmla="*/ 4 w 30"/>
                <a:gd name="T39" fmla="*/ 4 h 17"/>
                <a:gd name="T40" fmla="*/ 2 w 30"/>
                <a:gd name="T41" fmla="*/ 3 h 17"/>
                <a:gd name="T42" fmla="*/ 1 w 30"/>
                <a:gd name="T43" fmla="*/ 2 h 17"/>
                <a:gd name="T44" fmla="*/ 0 w 30"/>
                <a:gd name="T4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" h="17">
                  <a:moveTo>
                    <a:pt x="0" y="0"/>
                  </a:moveTo>
                  <a:cubicBezTo>
                    <a:pt x="0" y="0"/>
                    <a:pt x="1" y="1"/>
                    <a:pt x="1" y="1"/>
                  </a:cubicBezTo>
                  <a:cubicBezTo>
                    <a:pt x="2" y="2"/>
                    <a:pt x="3" y="2"/>
                    <a:pt x="5" y="3"/>
                  </a:cubicBezTo>
                  <a:cubicBezTo>
                    <a:pt x="6" y="4"/>
                    <a:pt x="8" y="5"/>
                    <a:pt x="9" y="6"/>
                  </a:cubicBezTo>
                  <a:cubicBezTo>
                    <a:pt x="10" y="6"/>
                    <a:pt x="11" y="7"/>
                    <a:pt x="12" y="8"/>
                  </a:cubicBezTo>
                  <a:cubicBezTo>
                    <a:pt x="13" y="8"/>
                    <a:pt x="14" y="9"/>
                    <a:pt x="15" y="9"/>
                  </a:cubicBezTo>
                  <a:cubicBezTo>
                    <a:pt x="19" y="11"/>
                    <a:pt x="22" y="13"/>
                    <a:pt x="25" y="15"/>
                  </a:cubicBezTo>
                  <a:cubicBezTo>
                    <a:pt x="26" y="16"/>
                    <a:pt x="28" y="16"/>
                    <a:pt x="28" y="17"/>
                  </a:cubicBezTo>
                  <a:cubicBezTo>
                    <a:pt x="29" y="17"/>
                    <a:pt x="30" y="17"/>
                    <a:pt x="30" y="17"/>
                  </a:cubicBezTo>
                  <a:cubicBezTo>
                    <a:pt x="30" y="17"/>
                    <a:pt x="29" y="17"/>
                    <a:pt x="28" y="17"/>
                  </a:cubicBezTo>
                  <a:cubicBezTo>
                    <a:pt x="28" y="17"/>
                    <a:pt x="27" y="17"/>
                    <a:pt x="27" y="17"/>
                  </a:cubicBezTo>
                  <a:cubicBezTo>
                    <a:pt x="26" y="17"/>
                    <a:pt x="25" y="16"/>
                    <a:pt x="24" y="16"/>
                  </a:cubicBezTo>
                  <a:cubicBezTo>
                    <a:pt x="24" y="16"/>
                    <a:pt x="23" y="16"/>
                    <a:pt x="22" y="15"/>
                  </a:cubicBezTo>
                  <a:cubicBezTo>
                    <a:pt x="21" y="15"/>
                    <a:pt x="20" y="14"/>
                    <a:pt x="19" y="14"/>
                  </a:cubicBezTo>
                  <a:cubicBezTo>
                    <a:pt x="18" y="14"/>
                    <a:pt x="17" y="13"/>
                    <a:pt x="16" y="13"/>
                  </a:cubicBezTo>
                  <a:cubicBezTo>
                    <a:pt x="16" y="12"/>
                    <a:pt x="15" y="12"/>
                    <a:pt x="14" y="11"/>
                  </a:cubicBezTo>
                  <a:cubicBezTo>
                    <a:pt x="13" y="11"/>
                    <a:pt x="12" y="10"/>
                    <a:pt x="11" y="9"/>
                  </a:cubicBezTo>
                  <a:cubicBezTo>
                    <a:pt x="10" y="9"/>
                    <a:pt x="9" y="8"/>
                    <a:pt x="8" y="8"/>
                  </a:cubicBezTo>
                  <a:cubicBezTo>
                    <a:pt x="7" y="7"/>
                    <a:pt x="7" y="7"/>
                    <a:pt x="6" y="6"/>
                  </a:cubicBezTo>
                  <a:cubicBezTo>
                    <a:pt x="5" y="5"/>
                    <a:pt x="5" y="5"/>
                    <a:pt x="4" y="4"/>
                  </a:cubicBezTo>
                  <a:cubicBezTo>
                    <a:pt x="3" y="4"/>
                    <a:pt x="3" y="3"/>
                    <a:pt x="2" y="3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5" name="Freeform 33"/>
            <p:cNvSpPr/>
            <p:nvPr/>
          </p:nvSpPr>
          <p:spPr bwMode="auto">
            <a:xfrm>
              <a:off x="3719513" y="5386388"/>
              <a:ext cx="101600" cy="80963"/>
            </a:xfrm>
            <a:custGeom>
              <a:avLst/>
              <a:gdLst>
                <a:gd name="T0" fmla="*/ 19 w 24"/>
                <a:gd name="T1" fmla="*/ 17 h 19"/>
                <a:gd name="T2" fmla="*/ 0 w 24"/>
                <a:gd name="T3" fmla="*/ 16 h 19"/>
                <a:gd name="T4" fmla="*/ 24 w 24"/>
                <a:gd name="T5" fmla="*/ 0 h 19"/>
                <a:gd name="T6" fmla="*/ 19 w 24"/>
                <a:gd name="T7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9">
                  <a:moveTo>
                    <a:pt x="19" y="17"/>
                  </a:moveTo>
                  <a:cubicBezTo>
                    <a:pt x="12" y="19"/>
                    <a:pt x="6" y="19"/>
                    <a:pt x="0" y="16"/>
                  </a:cubicBezTo>
                  <a:cubicBezTo>
                    <a:pt x="0" y="16"/>
                    <a:pt x="15" y="2"/>
                    <a:pt x="24" y="0"/>
                  </a:cubicBezTo>
                  <a:cubicBezTo>
                    <a:pt x="24" y="0"/>
                    <a:pt x="24" y="13"/>
                    <a:pt x="19" y="1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6" name="Freeform 34"/>
            <p:cNvSpPr/>
            <p:nvPr/>
          </p:nvSpPr>
          <p:spPr bwMode="auto">
            <a:xfrm>
              <a:off x="3786188" y="5441951"/>
              <a:ext cx="466725" cy="919163"/>
            </a:xfrm>
            <a:custGeom>
              <a:avLst/>
              <a:gdLst>
                <a:gd name="T0" fmla="*/ 107 w 110"/>
                <a:gd name="T1" fmla="*/ 217 h 217"/>
                <a:gd name="T2" fmla="*/ 0 w 110"/>
                <a:gd name="T3" fmla="*/ 2 h 217"/>
                <a:gd name="T4" fmla="*/ 2 w 110"/>
                <a:gd name="T5" fmla="*/ 0 h 217"/>
                <a:gd name="T6" fmla="*/ 110 w 110"/>
                <a:gd name="T7" fmla="*/ 216 h 217"/>
                <a:gd name="T8" fmla="*/ 107 w 110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217">
                  <a:moveTo>
                    <a:pt x="107" y="217"/>
                  </a:moveTo>
                  <a:cubicBezTo>
                    <a:pt x="100" y="181"/>
                    <a:pt x="9" y="11"/>
                    <a:pt x="0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1" y="10"/>
                    <a:pt x="102" y="180"/>
                    <a:pt x="110" y="216"/>
                  </a:cubicBezTo>
                  <a:lnTo>
                    <a:pt x="107" y="217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7" name="Freeform 35"/>
            <p:cNvSpPr/>
            <p:nvPr/>
          </p:nvSpPr>
          <p:spPr bwMode="auto">
            <a:xfrm>
              <a:off x="3927476" y="5343526"/>
              <a:ext cx="388938" cy="258763"/>
            </a:xfrm>
            <a:custGeom>
              <a:avLst/>
              <a:gdLst>
                <a:gd name="T0" fmla="*/ 46 w 92"/>
                <a:gd name="T1" fmla="*/ 61 h 61"/>
                <a:gd name="T2" fmla="*/ 11 w 92"/>
                <a:gd name="T3" fmla="*/ 21 h 61"/>
                <a:gd name="T4" fmla="*/ 30 w 92"/>
                <a:gd name="T5" fmla="*/ 22 h 61"/>
                <a:gd name="T6" fmla="*/ 40 w 92"/>
                <a:gd name="T7" fmla="*/ 3 h 61"/>
                <a:gd name="T8" fmla="*/ 56 w 92"/>
                <a:gd name="T9" fmla="*/ 21 h 61"/>
                <a:gd name="T10" fmla="*/ 78 w 92"/>
                <a:gd name="T11" fmla="*/ 15 h 61"/>
                <a:gd name="T12" fmla="*/ 46 w 92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61">
                  <a:moveTo>
                    <a:pt x="46" y="61"/>
                  </a:moveTo>
                  <a:cubicBezTo>
                    <a:pt x="46" y="61"/>
                    <a:pt x="0" y="40"/>
                    <a:pt x="11" y="21"/>
                  </a:cubicBezTo>
                  <a:cubicBezTo>
                    <a:pt x="19" y="9"/>
                    <a:pt x="30" y="22"/>
                    <a:pt x="30" y="22"/>
                  </a:cubicBezTo>
                  <a:cubicBezTo>
                    <a:pt x="30" y="22"/>
                    <a:pt x="27" y="5"/>
                    <a:pt x="40" y="3"/>
                  </a:cubicBezTo>
                  <a:cubicBezTo>
                    <a:pt x="54" y="0"/>
                    <a:pt x="56" y="21"/>
                    <a:pt x="56" y="21"/>
                  </a:cubicBezTo>
                  <a:cubicBezTo>
                    <a:pt x="56" y="21"/>
                    <a:pt x="65" y="11"/>
                    <a:pt x="78" y="15"/>
                  </a:cubicBezTo>
                  <a:cubicBezTo>
                    <a:pt x="92" y="19"/>
                    <a:pt x="66" y="52"/>
                    <a:pt x="46" y="61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8" name="Freeform 36"/>
            <p:cNvSpPr/>
            <p:nvPr/>
          </p:nvSpPr>
          <p:spPr bwMode="auto">
            <a:xfrm>
              <a:off x="4125913" y="5424488"/>
              <a:ext cx="114300" cy="152400"/>
            </a:xfrm>
            <a:custGeom>
              <a:avLst/>
              <a:gdLst>
                <a:gd name="T0" fmla="*/ 0 w 27"/>
                <a:gd name="T1" fmla="*/ 36 h 36"/>
                <a:gd name="T2" fmla="*/ 0 w 27"/>
                <a:gd name="T3" fmla="*/ 35 h 36"/>
                <a:gd name="T4" fmla="*/ 1 w 27"/>
                <a:gd name="T5" fmla="*/ 34 h 36"/>
                <a:gd name="T6" fmla="*/ 3 w 27"/>
                <a:gd name="T7" fmla="*/ 33 h 36"/>
                <a:gd name="T8" fmla="*/ 5 w 27"/>
                <a:gd name="T9" fmla="*/ 31 h 36"/>
                <a:gd name="T10" fmla="*/ 6 w 27"/>
                <a:gd name="T11" fmla="*/ 30 h 36"/>
                <a:gd name="T12" fmla="*/ 7 w 27"/>
                <a:gd name="T13" fmla="*/ 28 h 36"/>
                <a:gd name="T14" fmla="*/ 10 w 27"/>
                <a:gd name="T15" fmla="*/ 25 h 36"/>
                <a:gd name="T16" fmla="*/ 12 w 27"/>
                <a:gd name="T17" fmla="*/ 22 h 36"/>
                <a:gd name="T18" fmla="*/ 15 w 27"/>
                <a:gd name="T19" fmla="*/ 19 h 36"/>
                <a:gd name="T20" fmla="*/ 16 w 27"/>
                <a:gd name="T21" fmla="*/ 18 h 36"/>
                <a:gd name="T22" fmla="*/ 17 w 27"/>
                <a:gd name="T23" fmla="*/ 16 h 36"/>
                <a:gd name="T24" fmla="*/ 18 w 27"/>
                <a:gd name="T25" fmla="*/ 15 h 36"/>
                <a:gd name="T26" fmla="*/ 18 w 27"/>
                <a:gd name="T27" fmla="*/ 14 h 36"/>
                <a:gd name="T28" fmla="*/ 19 w 27"/>
                <a:gd name="T29" fmla="*/ 13 h 36"/>
                <a:gd name="T30" fmla="*/ 20 w 27"/>
                <a:gd name="T31" fmla="*/ 11 h 36"/>
                <a:gd name="T32" fmla="*/ 21 w 27"/>
                <a:gd name="T33" fmla="*/ 9 h 36"/>
                <a:gd name="T34" fmla="*/ 23 w 27"/>
                <a:gd name="T35" fmla="*/ 6 h 36"/>
                <a:gd name="T36" fmla="*/ 24 w 27"/>
                <a:gd name="T37" fmla="*/ 5 h 36"/>
                <a:gd name="T38" fmla="*/ 24 w 27"/>
                <a:gd name="T39" fmla="*/ 4 h 36"/>
                <a:gd name="T40" fmla="*/ 26 w 27"/>
                <a:gd name="T41" fmla="*/ 2 h 36"/>
                <a:gd name="T42" fmla="*/ 26 w 27"/>
                <a:gd name="T43" fmla="*/ 1 h 36"/>
                <a:gd name="T44" fmla="*/ 27 w 27"/>
                <a:gd name="T45" fmla="*/ 0 h 36"/>
                <a:gd name="T46" fmla="*/ 26 w 27"/>
                <a:gd name="T47" fmla="*/ 1 h 36"/>
                <a:gd name="T48" fmla="*/ 26 w 27"/>
                <a:gd name="T49" fmla="*/ 2 h 36"/>
                <a:gd name="T50" fmla="*/ 26 w 27"/>
                <a:gd name="T51" fmla="*/ 5 h 36"/>
                <a:gd name="T52" fmla="*/ 26 w 27"/>
                <a:gd name="T53" fmla="*/ 6 h 36"/>
                <a:gd name="T54" fmla="*/ 25 w 27"/>
                <a:gd name="T55" fmla="*/ 7 h 36"/>
                <a:gd name="T56" fmla="*/ 25 w 27"/>
                <a:gd name="T57" fmla="*/ 9 h 36"/>
                <a:gd name="T58" fmla="*/ 24 w 27"/>
                <a:gd name="T59" fmla="*/ 11 h 36"/>
                <a:gd name="T60" fmla="*/ 23 w 27"/>
                <a:gd name="T61" fmla="*/ 13 h 36"/>
                <a:gd name="T62" fmla="*/ 23 w 27"/>
                <a:gd name="T63" fmla="*/ 14 h 36"/>
                <a:gd name="T64" fmla="*/ 20 w 27"/>
                <a:gd name="T65" fmla="*/ 18 h 36"/>
                <a:gd name="T66" fmla="*/ 18 w 27"/>
                <a:gd name="T67" fmla="*/ 22 h 36"/>
                <a:gd name="T68" fmla="*/ 17 w 27"/>
                <a:gd name="T69" fmla="*/ 23 h 36"/>
                <a:gd name="T70" fmla="*/ 15 w 27"/>
                <a:gd name="T71" fmla="*/ 25 h 36"/>
                <a:gd name="T72" fmla="*/ 14 w 27"/>
                <a:gd name="T73" fmla="*/ 27 h 36"/>
                <a:gd name="T74" fmla="*/ 12 w 27"/>
                <a:gd name="T75" fmla="*/ 28 h 36"/>
                <a:gd name="T76" fmla="*/ 9 w 27"/>
                <a:gd name="T77" fmla="*/ 31 h 36"/>
                <a:gd name="T78" fmla="*/ 8 w 27"/>
                <a:gd name="T79" fmla="*/ 32 h 36"/>
                <a:gd name="T80" fmla="*/ 6 w 27"/>
                <a:gd name="T81" fmla="*/ 33 h 36"/>
                <a:gd name="T82" fmla="*/ 5 w 27"/>
                <a:gd name="T83" fmla="*/ 33 h 36"/>
                <a:gd name="T84" fmla="*/ 4 w 27"/>
                <a:gd name="T85" fmla="*/ 34 h 36"/>
                <a:gd name="T86" fmla="*/ 3 w 27"/>
                <a:gd name="T87" fmla="*/ 35 h 36"/>
                <a:gd name="T88" fmla="*/ 2 w 27"/>
                <a:gd name="T89" fmla="*/ 35 h 36"/>
                <a:gd name="T90" fmla="*/ 0 w 27"/>
                <a:gd name="T91" fmla="*/ 36 h 36"/>
                <a:gd name="T92" fmla="*/ 0 w 27"/>
                <a:gd name="T9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7" h="36">
                  <a:moveTo>
                    <a:pt x="0" y="36"/>
                  </a:moveTo>
                  <a:cubicBezTo>
                    <a:pt x="0" y="36"/>
                    <a:pt x="0" y="36"/>
                    <a:pt x="0" y="35"/>
                  </a:cubicBezTo>
                  <a:cubicBezTo>
                    <a:pt x="0" y="35"/>
                    <a:pt x="1" y="35"/>
                    <a:pt x="1" y="34"/>
                  </a:cubicBezTo>
                  <a:cubicBezTo>
                    <a:pt x="2" y="34"/>
                    <a:pt x="2" y="33"/>
                    <a:pt x="3" y="33"/>
                  </a:cubicBezTo>
                  <a:cubicBezTo>
                    <a:pt x="3" y="32"/>
                    <a:pt x="4" y="32"/>
                    <a:pt x="5" y="31"/>
                  </a:cubicBezTo>
                  <a:cubicBezTo>
                    <a:pt x="5" y="30"/>
                    <a:pt x="6" y="30"/>
                    <a:pt x="6" y="30"/>
                  </a:cubicBezTo>
                  <a:cubicBezTo>
                    <a:pt x="6" y="29"/>
                    <a:pt x="7" y="29"/>
                    <a:pt x="7" y="28"/>
                  </a:cubicBezTo>
                  <a:cubicBezTo>
                    <a:pt x="8" y="27"/>
                    <a:pt x="9" y="26"/>
                    <a:pt x="10" y="25"/>
                  </a:cubicBezTo>
                  <a:cubicBezTo>
                    <a:pt x="10" y="24"/>
                    <a:pt x="11" y="23"/>
                    <a:pt x="12" y="22"/>
                  </a:cubicBezTo>
                  <a:cubicBezTo>
                    <a:pt x="13" y="21"/>
                    <a:pt x="14" y="20"/>
                    <a:pt x="15" y="19"/>
                  </a:cubicBezTo>
                  <a:cubicBezTo>
                    <a:pt x="15" y="19"/>
                    <a:pt x="15" y="18"/>
                    <a:pt x="16" y="18"/>
                  </a:cubicBezTo>
                  <a:cubicBezTo>
                    <a:pt x="16" y="17"/>
                    <a:pt x="17" y="16"/>
                    <a:pt x="17" y="16"/>
                  </a:cubicBezTo>
                  <a:cubicBezTo>
                    <a:pt x="17" y="16"/>
                    <a:pt x="17" y="15"/>
                    <a:pt x="18" y="15"/>
                  </a:cubicBezTo>
                  <a:cubicBezTo>
                    <a:pt x="18" y="15"/>
                    <a:pt x="18" y="14"/>
                    <a:pt x="18" y="14"/>
                  </a:cubicBezTo>
                  <a:cubicBezTo>
                    <a:pt x="19" y="14"/>
                    <a:pt x="19" y="13"/>
                    <a:pt x="19" y="13"/>
                  </a:cubicBezTo>
                  <a:cubicBezTo>
                    <a:pt x="20" y="12"/>
                    <a:pt x="20" y="11"/>
                    <a:pt x="20" y="11"/>
                  </a:cubicBezTo>
                  <a:cubicBezTo>
                    <a:pt x="21" y="10"/>
                    <a:pt x="21" y="10"/>
                    <a:pt x="21" y="9"/>
                  </a:cubicBezTo>
                  <a:cubicBezTo>
                    <a:pt x="22" y="8"/>
                    <a:pt x="23" y="7"/>
                    <a:pt x="23" y="6"/>
                  </a:cubicBezTo>
                  <a:cubicBezTo>
                    <a:pt x="23" y="6"/>
                    <a:pt x="24" y="6"/>
                    <a:pt x="24" y="5"/>
                  </a:cubicBezTo>
                  <a:cubicBezTo>
                    <a:pt x="24" y="5"/>
                    <a:pt x="24" y="4"/>
                    <a:pt x="24" y="4"/>
                  </a:cubicBezTo>
                  <a:cubicBezTo>
                    <a:pt x="25" y="3"/>
                    <a:pt x="25" y="3"/>
                    <a:pt x="26" y="2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7" y="0"/>
                    <a:pt x="27" y="0"/>
                  </a:cubicBezTo>
                  <a:cubicBezTo>
                    <a:pt x="27" y="0"/>
                    <a:pt x="26" y="0"/>
                    <a:pt x="26" y="1"/>
                  </a:cubicBezTo>
                  <a:cubicBezTo>
                    <a:pt x="26" y="1"/>
                    <a:pt x="26" y="2"/>
                    <a:pt x="26" y="2"/>
                  </a:cubicBezTo>
                  <a:cubicBezTo>
                    <a:pt x="26" y="3"/>
                    <a:pt x="26" y="4"/>
                    <a:pt x="26" y="5"/>
                  </a:cubicBezTo>
                  <a:cubicBezTo>
                    <a:pt x="26" y="5"/>
                    <a:pt x="26" y="5"/>
                    <a:pt x="26" y="6"/>
                  </a:cubicBezTo>
                  <a:cubicBezTo>
                    <a:pt x="26" y="6"/>
                    <a:pt x="25" y="7"/>
                    <a:pt x="25" y="7"/>
                  </a:cubicBezTo>
                  <a:cubicBezTo>
                    <a:pt x="25" y="8"/>
                    <a:pt x="25" y="8"/>
                    <a:pt x="25" y="9"/>
                  </a:cubicBezTo>
                  <a:cubicBezTo>
                    <a:pt x="25" y="10"/>
                    <a:pt x="24" y="10"/>
                    <a:pt x="24" y="11"/>
                  </a:cubicBezTo>
                  <a:cubicBezTo>
                    <a:pt x="24" y="11"/>
                    <a:pt x="24" y="12"/>
                    <a:pt x="23" y="13"/>
                  </a:cubicBezTo>
                  <a:cubicBezTo>
                    <a:pt x="23" y="13"/>
                    <a:pt x="23" y="14"/>
                    <a:pt x="23" y="14"/>
                  </a:cubicBezTo>
                  <a:cubicBezTo>
                    <a:pt x="22" y="16"/>
                    <a:pt x="21" y="17"/>
                    <a:pt x="20" y="18"/>
                  </a:cubicBezTo>
                  <a:cubicBezTo>
                    <a:pt x="20" y="19"/>
                    <a:pt x="19" y="20"/>
                    <a:pt x="18" y="22"/>
                  </a:cubicBezTo>
                  <a:cubicBezTo>
                    <a:pt x="18" y="22"/>
                    <a:pt x="17" y="23"/>
                    <a:pt x="17" y="23"/>
                  </a:cubicBezTo>
                  <a:cubicBezTo>
                    <a:pt x="16" y="24"/>
                    <a:pt x="16" y="24"/>
                    <a:pt x="15" y="25"/>
                  </a:cubicBezTo>
                  <a:cubicBezTo>
                    <a:pt x="15" y="26"/>
                    <a:pt x="14" y="26"/>
                    <a:pt x="14" y="27"/>
                  </a:cubicBezTo>
                  <a:cubicBezTo>
                    <a:pt x="13" y="27"/>
                    <a:pt x="13" y="28"/>
                    <a:pt x="12" y="28"/>
                  </a:cubicBezTo>
                  <a:cubicBezTo>
                    <a:pt x="11" y="29"/>
                    <a:pt x="10" y="30"/>
                    <a:pt x="9" y="31"/>
                  </a:cubicBezTo>
                  <a:cubicBezTo>
                    <a:pt x="9" y="31"/>
                    <a:pt x="8" y="31"/>
                    <a:pt x="8" y="32"/>
                  </a:cubicBezTo>
                  <a:cubicBezTo>
                    <a:pt x="7" y="32"/>
                    <a:pt x="7" y="32"/>
                    <a:pt x="6" y="33"/>
                  </a:cubicBezTo>
                  <a:cubicBezTo>
                    <a:pt x="6" y="33"/>
                    <a:pt x="5" y="33"/>
                    <a:pt x="5" y="33"/>
                  </a:cubicBezTo>
                  <a:cubicBezTo>
                    <a:pt x="5" y="34"/>
                    <a:pt x="4" y="34"/>
                    <a:pt x="4" y="34"/>
                  </a:cubicBezTo>
                  <a:cubicBezTo>
                    <a:pt x="3" y="34"/>
                    <a:pt x="3" y="35"/>
                    <a:pt x="3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1" y="35"/>
                    <a:pt x="1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9" name="Freeform 37"/>
            <p:cNvSpPr/>
            <p:nvPr/>
          </p:nvSpPr>
          <p:spPr bwMode="auto">
            <a:xfrm>
              <a:off x="3998913" y="5449888"/>
              <a:ext cx="127000" cy="127000"/>
            </a:xfrm>
            <a:custGeom>
              <a:avLst/>
              <a:gdLst>
                <a:gd name="T0" fmla="*/ 0 w 30"/>
                <a:gd name="T1" fmla="*/ 0 h 30"/>
                <a:gd name="T2" fmla="*/ 0 w 30"/>
                <a:gd name="T3" fmla="*/ 0 h 30"/>
                <a:gd name="T4" fmla="*/ 0 w 30"/>
                <a:gd name="T5" fmla="*/ 1 h 30"/>
                <a:gd name="T6" fmla="*/ 1 w 30"/>
                <a:gd name="T7" fmla="*/ 2 h 30"/>
                <a:gd name="T8" fmla="*/ 2 w 30"/>
                <a:gd name="T9" fmla="*/ 3 h 30"/>
                <a:gd name="T10" fmla="*/ 4 w 30"/>
                <a:gd name="T11" fmla="*/ 5 h 30"/>
                <a:gd name="T12" fmla="*/ 10 w 30"/>
                <a:gd name="T13" fmla="*/ 9 h 30"/>
                <a:gd name="T14" fmla="*/ 13 w 30"/>
                <a:gd name="T15" fmla="*/ 12 h 30"/>
                <a:gd name="T16" fmla="*/ 15 w 30"/>
                <a:gd name="T17" fmla="*/ 15 h 30"/>
                <a:gd name="T18" fmla="*/ 18 w 30"/>
                <a:gd name="T19" fmla="*/ 18 h 30"/>
                <a:gd name="T20" fmla="*/ 20 w 30"/>
                <a:gd name="T21" fmla="*/ 21 h 30"/>
                <a:gd name="T22" fmla="*/ 22 w 30"/>
                <a:gd name="T23" fmla="*/ 22 h 30"/>
                <a:gd name="T24" fmla="*/ 23 w 30"/>
                <a:gd name="T25" fmla="*/ 23 h 30"/>
                <a:gd name="T26" fmla="*/ 25 w 30"/>
                <a:gd name="T27" fmla="*/ 26 h 30"/>
                <a:gd name="T28" fmla="*/ 28 w 30"/>
                <a:gd name="T29" fmla="*/ 29 h 30"/>
                <a:gd name="T30" fmla="*/ 29 w 30"/>
                <a:gd name="T31" fmla="*/ 30 h 30"/>
                <a:gd name="T32" fmla="*/ 30 w 30"/>
                <a:gd name="T33" fmla="*/ 30 h 30"/>
                <a:gd name="T34" fmla="*/ 29 w 30"/>
                <a:gd name="T35" fmla="*/ 30 h 30"/>
                <a:gd name="T36" fmla="*/ 28 w 30"/>
                <a:gd name="T37" fmla="*/ 29 h 30"/>
                <a:gd name="T38" fmla="*/ 26 w 30"/>
                <a:gd name="T39" fmla="*/ 29 h 30"/>
                <a:gd name="T40" fmla="*/ 23 w 30"/>
                <a:gd name="T41" fmla="*/ 27 h 30"/>
                <a:gd name="T42" fmla="*/ 21 w 30"/>
                <a:gd name="T43" fmla="*/ 26 h 30"/>
                <a:gd name="T44" fmla="*/ 19 w 30"/>
                <a:gd name="T45" fmla="*/ 24 h 30"/>
                <a:gd name="T46" fmla="*/ 18 w 30"/>
                <a:gd name="T47" fmla="*/ 24 h 30"/>
                <a:gd name="T48" fmla="*/ 18 w 30"/>
                <a:gd name="T49" fmla="*/ 23 h 30"/>
                <a:gd name="T50" fmla="*/ 15 w 30"/>
                <a:gd name="T51" fmla="*/ 20 h 30"/>
                <a:gd name="T52" fmla="*/ 12 w 30"/>
                <a:gd name="T53" fmla="*/ 17 h 30"/>
                <a:gd name="T54" fmla="*/ 10 w 30"/>
                <a:gd name="T55" fmla="*/ 15 h 30"/>
                <a:gd name="T56" fmla="*/ 7 w 30"/>
                <a:gd name="T57" fmla="*/ 12 h 30"/>
                <a:gd name="T58" fmla="*/ 5 w 30"/>
                <a:gd name="T59" fmla="*/ 9 h 30"/>
                <a:gd name="T60" fmla="*/ 3 w 30"/>
                <a:gd name="T61" fmla="*/ 6 h 30"/>
                <a:gd name="T62" fmla="*/ 1 w 30"/>
                <a:gd name="T63" fmla="*/ 4 h 30"/>
                <a:gd name="T64" fmla="*/ 0 w 30"/>
                <a:gd name="T65" fmla="*/ 2 h 30"/>
                <a:gd name="T66" fmla="*/ 0 w 30"/>
                <a:gd name="T67" fmla="*/ 1 h 30"/>
                <a:gd name="T68" fmla="*/ 0 w 30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" h="3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2" y="2"/>
                    <a:pt x="2" y="3"/>
                  </a:cubicBezTo>
                  <a:cubicBezTo>
                    <a:pt x="3" y="4"/>
                    <a:pt x="4" y="4"/>
                    <a:pt x="4" y="5"/>
                  </a:cubicBezTo>
                  <a:cubicBezTo>
                    <a:pt x="6" y="6"/>
                    <a:pt x="8" y="7"/>
                    <a:pt x="10" y="9"/>
                  </a:cubicBezTo>
                  <a:cubicBezTo>
                    <a:pt x="11" y="10"/>
                    <a:pt x="12" y="11"/>
                    <a:pt x="13" y="12"/>
                  </a:cubicBezTo>
                  <a:cubicBezTo>
                    <a:pt x="14" y="13"/>
                    <a:pt x="14" y="14"/>
                    <a:pt x="15" y="15"/>
                  </a:cubicBezTo>
                  <a:cubicBezTo>
                    <a:pt x="16" y="16"/>
                    <a:pt x="17" y="17"/>
                    <a:pt x="18" y="18"/>
                  </a:cubicBezTo>
                  <a:cubicBezTo>
                    <a:pt x="19" y="19"/>
                    <a:pt x="20" y="20"/>
                    <a:pt x="20" y="21"/>
                  </a:cubicBezTo>
                  <a:cubicBezTo>
                    <a:pt x="21" y="21"/>
                    <a:pt x="21" y="22"/>
                    <a:pt x="22" y="22"/>
                  </a:cubicBezTo>
                  <a:cubicBezTo>
                    <a:pt x="22" y="22"/>
                    <a:pt x="22" y="23"/>
                    <a:pt x="23" y="23"/>
                  </a:cubicBezTo>
                  <a:cubicBezTo>
                    <a:pt x="23" y="24"/>
                    <a:pt x="24" y="25"/>
                    <a:pt x="25" y="26"/>
                  </a:cubicBezTo>
                  <a:cubicBezTo>
                    <a:pt x="26" y="27"/>
                    <a:pt x="27" y="28"/>
                    <a:pt x="28" y="29"/>
                  </a:cubicBezTo>
                  <a:cubicBezTo>
                    <a:pt x="29" y="29"/>
                    <a:pt x="29" y="29"/>
                    <a:pt x="29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0" y="30"/>
                    <a:pt x="29" y="30"/>
                  </a:cubicBezTo>
                  <a:cubicBezTo>
                    <a:pt x="29" y="30"/>
                    <a:pt x="29" y="30"/>
                    <a:pt x="28" y="29"/>
                  </a:cubicBezTo>
                  <a:cubicBezTo>
                    <a:pt x="27" y="29"/>
                    <a:pt x="27" y="29"/>
                    <a:pt x="26" y="29"/>
                  </a:cubicBezTo>
                  <a:cubicBezTo>
                    <a:pt x="25" y="28"/>
                    <a:pt x="24" y="28"/>
                    <a:pt x="23" y="27"/>
                  </a:cubicBezTo>
                  <a:cubicBezTo>
                    <a:pt x="22" y="27"/>
                    <a:pt x="22" y="26"/>
                    <a:pt x="21" y="26"/>
                  </a:cubicBezTo>
                  <a:cubicBezTo>
                    <a:pt x="20" y="25"/>
                    <a:pt x="20" y="25"/>
                    <a:pt x="19" y="24"/>
                  </a:cubicBezTo>
                  <a:cubicBezTo>
                    <a:pt x="19" y="24"/>
                    <a:pt x="19" y="24"/>
                    <a:pt x="18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7" y="22"/>
                    <a:pt x="16" y="21"/>
                    <a:pt x="15" y="20"/>
                  </a:cubicBezTo>
                  <a:cubicBezTo>
                    <a:pt x="14" y="19"/>
                    <a:pt x="13" y="18"/>
                    <a:pt x="12" y="17"/>
                  </a:cubicBezTo>
                  <a:cubicBezTo>
                    <a:pt x="11" y="16"/>
                    <a:pt x="10" y="15"/>
                    <a:pt x="10" y="15"/>
                  </a:cubicBezTo>
                  <a:cubicBezTo>
                    <a:pt x="9" y="14"/>
                    <a:pt x="8" y="13"/>
                    <a:pt x="7" y="12"/>
                  </a:cubicBezTo>
                  <a:cubicBezTo>
                    <a:pt x="6" y="11"/>
                    <a:pt x="5" y="10"/>
                    <a:pt x="5" y="9"/>
                  </a:cubicBezTo>
                  <a:cubicBezTo>
                    <a:pt x="4" y="8"/>
                    <a:pt x="3" y="7"/>
                    <a:pt x="3" y="6"/>
                  </a:cubicBezTo>
                  <a:cubicBezTo>
                    <a:pt x="2" y="6"/>
                    <a:pt x="1" y="5"/>
                    <a:pt x="1" y="4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0" name="Freeform 38"/>
            <p:cNvSpPr/>
            <p:nvPr/>
          </p:nvSpPr>
          <p:spPr bwMode="auto">
            <a:xfrm>
              <a:off x="4095751" y="5378451"/>
              <a:ext cx="30163" cy="203200"/>
            </a:xfrm>
            <a:custGeom>
              <a:avLst/>
              <a:gdLst>
                <a:gd name="T0" fmla="*/ 1 w 7"/>
                <a:gd name="T1" fmla="*/ 0 h 48"/>
                <a:gd name="T2" fmla="*/ 1 w 7"/>
                <a:gd name="T3" fmla="*/ 0 h 48"/>
                <a:gd name="T4" fmla="*/ 1 w 7"/>
                <a:gd name="T5" fmla="*/ 2 h 48"/>
                <a:gd name="T6" fmla="*/ 2 w 7"/>
                <a:gd name="T7" fmla="*/ 7 h 48"/>
                <a:gd name="T8" fmla="*/ 3 w 7"/>
                <a:gd name="T9" fmla="*/ 10 h 48"/>
                <a:gd name="T10" fmla="*/ 5 w 7"/>
                <a:gd name="T11" fmla="*/ 14 h 48"/>
                <a:gd name="T12" fmla="*/ 5 w 7"/>
                <a:gd name="T13" fmla="*/ 15 h 48"/>
                <a:gd name="T14" fmla="*/ 5 w 7"/>
                <a:gd name="T15" fmla="*/ 15 h 48"/>
                <a:gd name="T16" fmla="*/ 5 w 7"/>
                <a:gd name="T17" fmla="*/ 17 h 48"/>
                <a:gd name="T18" fmla="*/ 6 w 7"/>
                <a:gd name="T19" fmla="*/ 19 h 48"/>
                <a:gd name="T20" fmla="*/ 7 w 7"/>
                <a:gd name="T21" fmla="*/ 23 h 48"/>
                <a:gd name="T22" fmla="*/ 7 w 7"/>
                <a:gd name="T23" fmla="*/ 28 h 48"/>
                <a:gd name="T24" fmla="*/ 7 w 7"/>
                <a:gd name="T25" fmla="*/ 33 h 48"/>
                <a:gd name="T26" fmla="*/ 7 w 7"/>
                <a:gd name="T27" fmla="*/ 40 h 48"/>
                <a:gd name="T28" fmla="*/ 7 w 7"/>
                <a:gd name="T29" fmla="*/ 46 h 48"/>
                <a:gd name="T30" fmla="*/ 7 w 7"/>
                <a:gd name="T31" fmla="*/ 48 h 48"/>
                <a:gd name="T32" fmla="*/ 7 w 7"/>
                <a:gd name="T33" fmla="*/ 48 h 48"/>
                <a:gd name="T34" fmla="*/ 7 w 7"/>
                <a:gd name="T35" fmla="*/ 48 h 48"/>
                <a:gd name="T36" fmla="*/ 6 w 7"/>
                <a:gd name="T37" fmla="*/ 46 h 48"/>
                <a:gd name="T38" fmla="*/ 5 w 7"/>
                <a:gd name="T39" fmla="*/ 41 h 48"/>
                <a:gd name="T40" fmla="*/ 4 w 7"/>
                <a:gd name="T41" fmla="*/ 33 h 48"/>
                <a:gd name="T42" fmla="*/ 3 w 7"/>
                <a:gd name="T43" fmla="*/ 28 h 48"/>
                <a:gd name="T44" fmla="*/ 2 w 7"/>
                <a:gd name="T45" fmla="*/ 24 h 48"/>
                <a:gd name="T46" fmla="*/ 2 w 7"/>
                <a:gd name="T47" fmla="*/ 20 h 48"/>
                <a:gd name="T48" fmla="*/ 1 w 7"/>
                <a:gd name="T49" fmla="*/ 17 h 48"/>
                <a:gd name="T50" fmla="*/ 1 w 7"/>
                <a:gd name="T51" fmla="*/ 16 h 48"/>
                <a:gd name="T52" fmla="*/ 1 w 7"/>
                <a:gd name="T53" fmla="*/ 15 h 48"/>
                <a:gd name="T54" fmla="*/ 0 w 7"/>
                <a:gd name="T55" fmla="*/ 11 h 48"/>
                <a:gd name="T56" fmla="*/ 0 w 7"/>
                <a:gd name="T57" fmla="*/ 9 h 48"/>
                <a:gd name="T58" fmla="*/ 0 w 7"/>
                <a:gd name="T59" fmla="*/ 8 h 48"/>
                <a:gd name="T60" fmla="*/ 0 w 7"/>
                <a:gd name="T61" fmla="*/ 8 h 48"/>
                <a:gd name="T62" fmla="*/ 0 w 7"/>
                <a:gd name="T63" fmla="*/ 7 h 48"/>
                <a:gd name="T64" fmla="*/ 0 w 7"/>
                <a:gd name="T65" fmla="*/ 4 h 48"/>
                <a:gd name="T66" fmla="*/ 0 w 7"/>
                <a:gd name="T67" fmla="*/ 2 h 48"/>
                <a:gd name="T68" fmla="*/ 1 w 7"/>
                <a:gd name="T69" fmla="*/ 0 h 48"/>
                <a:gd name="T70" fmla="*/ 1 w 7"/>
                <a:gd name="T7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" h="48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3"/>
                    <a:pt x="1" y="5"/>
                    <a:pt x="2" y="7"/>
                  </a:cubicBezTo>
                  <a:cubicBezTo>
                    <a:pt x="2" y="8"/>
                    <a:pt x="3" y="9"/>
                    <a:pt x="3" y="10"/>
                  </a:cubicBezTo>
                  <a:cubicBezTo>
                    <a:pt x="4" y="12"/>
                    <a:pt x="4" y="13"/>
                    <a:pt x="5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6"/>
                    <a:pt x="5" y="16"/>
                    <a:pt x="5" y="17"/>
                  </a:cubicBezTo>
                  <a:cubicBezTo>
                    <a:pt x="5" y="17"/>
                    <a:pt x="6" y="18"/>
                    <a:pt x="6" y="19"/>
                  </a:cubicBezTo>
                  <a:cubicBezTo>
                    <a:pt x="6" y="20"/>
                    <a:pt x="6" y="22"/>
                    <a:pt x="7" y="23"/>
                  </a:cubicBezTo>
                  <a:cubicBezTo>
                    <a:pt x="7" y="25"/>
                    <a:pt x="7" y="27"/>
                    <a:pt x="7" y="28"/>
                  </a:cubicBezTo>
                  <a:cubicBezTo>
                    <a:pt x="7" y="30"/>
                    <a:pt x="7" y="31"/>
                    <a:pt x="7" y="33"/>
                  </a:cubicBezTo>
                  <a:cubicBezTo>
                    <a:pt x="7" y="35"/>
                    <a:pt x="7" y="38"/>
                    <a:pt x="7" y="40"/>
                  </a:cubicBezTo>
                  <a:cubicBezTo>
                    <a:pt x="7" y="43"/>
                    <a:pt x="7" y="45"/>
                    <a:pt x="7" y="46"/>
                  </a:cubicBezTo>
                  <a:cubicBezTo>
                    <a:pt x="7" y="47"/>
                    <a:pt x="7" y="47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6" y="47"/>
                    <a:pt x="6" y="47"/>
                    <a:pt x="6" y="46"/>
                  </a:cubicBezTo>
                  <a:cubicBezTo>
                    <a:pt x="6" y="45"/>
                    <a:pt x="5" y="43"/>
                    <a:pt x="5" y="41"/>
                  </a:cubicBezTo>
                  <a:cubicBezTo>
                    <a:pt x="4" y="38"/>
                    <a:pt x="4" y="36"/>
                    <a:pt x="4" y="33"/>
                  </a:cubicBezTo>
                  <a:cubicBezTo>
                    <a:pt x="3" y="31"/>
                    <a:pt x="3" y="30"/>
                    <a:pt x="3" y="28"/>
                  </a:cubicBezTo>
                  <a:cubicBezTo>
                    <a:pt x="3" y="27"/>
                    <a:pt x="3" y="25"/>
                    <a:pt x="2" y="24"/>
                  </a:cubicBezTo>
                  <a:cubicBezTo>
                    <a:pt x="2" y="22"/>
                    <a:pt x="2" y="21"/>
                    <a:pt x="2" y="20"/>
                  </a:cubicBezTo>
                  <a:cubicBezTo>
                    <a:pt x="2" y="19"/>
                    <a:pt x="2" y="18"/>
                    <a:pt x="1" y="17"/>
                  </a:cubicBezTo>
                  <a:cubicBezTo>
                    <a:pt x="1" y="17"/>
                    <a:pt x="1" y="17"/>
                    <a:pt x="1" y="16"/>
                  </a:cubicBezTo>
                  <a:cubicBezTo>
                    <a:pt x="1" y="16"/>
                    <a:pt x="1" y="16"/>
                    <a:pt x="1" y="15"/>
                  </a:cubicBezTo>
                  <a:cubicBezTo>
                    <a:pt x="1" y="14"/>
                    <a:pt x="0" y="13"/>
                    <a:pt x="0" y="11"/>
                  </a:cubicBezTo>
                  <a:cubicBezTo>
                    <a:pt x="0" y="11"/>
                    <a:pt x="0" y="10"/>
                    <a:pt x="0" y="9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1" name="Freeform 39"/>
            <p:cNvSpPr/>
            <p:nvPr/>
          </p:nvSpPr>
          <p:spPr bwMode="auto">
            <a:xfrm>
              <a:off x="4125913" y="5454651"/>
              <a:ext cx="38100" cy="122238"/>
            </a:xfrm>
            <a:custGeom>
              <a:avLst/>
              <a:gdLst>
                <a:gd name="T0" fmla="*/ 0 w 9"/>
                <a:gd name="T1" fmla="*/ 29 h 29"/>
                <a:gd name="T2" fmla="*/ 0 w 9"/>
                <a:gd name="T3" fmla="*/ 27 h 29"/>
                <a:gd name="T4" fmla="*/ 1 w 9"/>
                <a:gd name="T5" fmla="*/ 24 h 29"/>
                <a:gd name="T6" fmla="*/ 3 w 9"/>
                <a:gd name="T7" fmla="*/ 20 h 29"/>
                <a:gd name="T8" fmla="*/ 4 w 9"/>
                <a:gd name="T9" fmla="*/ 17 h 29"/>
                <a:gd name="T10" fmla="*/ 5 w 9"/>
                <a:gd name="T11" fmla="*/ 15 h 29"/>
                <a:gd name="T12" fmla="*/ 6 w 9"/>
                <a:gd name="T13" fmla="*/ 12 h 29"/>
                <a:gd name="T14" fmla="*/ 6 w 9"/>
                <a:gd name="T15" fmla="*/ 9 h 29"/>
                <a:gd name="T16" fmla="*/ 8 w 9"/>
                <a:gd name="T17" fmla="*/ 5 h 29"/>
                <a:gd name="T18" fmla="*/ 9 w 9"/>
                <a:gd name="T19" fmla="*/ 2 h 29"/>
                <a:gd name="T20" fmla="*/ 9 w 9"/>
                <a:gd name="T21" fmla="*/ 0 h 29"/>
                <a:gd name="T22" fmla="*/ 9 w 9"/>
                <a:gd name="T23" fmla="*/ 2 h 29"/>
                <a:gd name="T24" fmla="*/ 9 w 9"/>
                <a:gd name="T25" fmla="*/ 3 h 29"/>
                <a:gd name="T26" fmla="*/ 9 w 9"/>
                <a:gd name="T27" fmla="*/ 5 h 29"/>
                <a:gd name="T28" fmla="*/ 9 w 9"/>
                <a:gd name="T29" fmla="*/ 7 h 29"/>
                <a:gd name="T30" fmla="*/ 8 w 9"/>
                <a:gd name="T31" fmla="*/ 10 h 29"/>
                <a:gd name="T32" fmla="*/ 8 w 9"/>
                <a:gd name="T33" fmla="*/ 13 h 29"/>
                <a:gd name="T34" fmla="*/ 7 w 9"/>
                <a:gd name="T35" fmla="*/ 15 h 29"/>
                <a:gd name="T36" fmla="*/ 6 w 9"/>
                <a:gd name="T37" fmla="*/ 18 h 29"/>
                <a:gd name="T38" fmla="*/ 5 w 9"/>
                <a:gd name="T39" fmla="*/ 21 h 29"/>
                <a:gd name="T40" fmla="*/ 4 w 9"/>
                <a:gd name="T41" fmla="*/ 23 h 29"/>
                <a:gd name="T42" fmla="*/ 3 w 9"/>
                <a:gd name="T43" fmla="*/ 25 h 29"/>
                <a:gd name="T44" fmla="*/ 1 w 9"/>
                <a:gd name="T45" fmla="*/ 26 h 29"/>
                <a:gd name="T46" fmla="*/ 1 w 9"/>
                <a:gd name="T47" fmla="*/ 28 h 29"/>
                <a:gd name="T48" fmla="*/ 0 w 9"/>
                <a:gd name="T4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" h="29">
                  <a:moveTo>
                    <a:pt x="0" y="29"/>
                  </a:moveTo>
                  <a:cubicBezTo>
                    <a:pt x="0" y="29"/>
                    <a:pt x="0" y="28"/>
                    <a:pt x="0" y="27"/>
                  </a:cubicBezTo>
                  <a:cubicBezTo>
                    <a:pt x="0" y="27"/>
                    <a:pt x="1" y="26"/>
                    <a:pt x="1" y="24"/>
                  </a:cubicBezTo>
                  <a:cubicBezTo>
                    <a:pt x="2" y="23"/>
                    <a:pt x="2" y="21"/>
                    <a:pt x="3" y="20"/>
                  </a:cubicBezTo>
                  <a:cubicBezTo>
                    <a:pt x="3" y="19"/>
                    <a:pt x="4" y="18"/>
                    <a:pt x="4" y="17"/>
                  </a:cubicBezTo>
                  <a:cubicBezTo>
                    <a:pt x="4" y="16"/>
                    <a:pt x="4" y="16"/>
                    <a:pt x="5" y="15"/>
                  </a:cubicBezTo>
                  <a:cubicBezTo>
                    <a:pt x="5" y="14"/>
                    <a:pt x="5" y="13"/>
                    <a:pt x="6" y="12"/>
                  </a:cubicBezTo>
                  <a:cubicBezTo>
                    <a:pt x="6" y="11"/>
                    <a:pt x="6" y="10"/>
                    <a:pt x="6" y="9"/>
                  </a:cubicBezTo>
                  <a:cubicBezTo>
                    <a:pt x="7" y="8"/>
                    <a:pt x="7" y="6"/>
                    <a:pt x="8" y="5"/>
                  </a:cubicBezTo>
                  <a:cubicBezTo>
                    <a:pt x="8" y="4"/>
                    <a:pt x="8" y="2"/>
                    <a:pt x="9" y="2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9" y="0"/>
                    <a:pt x="9" y="1"/>
                    <a:pt x="9" y="2"/>
                  </a:cubicBezTo>
                  <a:cubicBezTo>
                    <a:pt x="9" y="2"/>
                    <a:pt x="9" y="3"/>
                    <a:pt x="9" y="3"/>
                  </a:cubicBezTo>
                  <a:cubicBezTo>
                    <a:pt x="9" y="4"/>
                    <a:pt x="9" y="4"/>
                    <a:pt x="9" y="5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9" y="8"/>
                    <a:pt x="9" y="9"/>
                    <a:pt x="8" y="10"/>
                  </a:cubicBezTo>
                  <a:cubicBezTo>
                    <a:pt x="8" y="11"/>
                    <a:pt x="8" y="12"/>
                    <a:pt x="8" y="13"/>
                  </a:cubicBezTo>
                  <a:cubicBezTo>
                    <a:pt x="8" y="14"/>
                    <a:pt x="7" y="14"/>
                    <a:pt x="7" y="15"/>
                  </a:cubicBezTo>
                  <a:cubicBezTo>
                    <a:pt x="7" y="16"/>
                    <a:pt x="6" y="17"/>
                    <a:pt x="6" y="18"/>
                  </a:cubicBezTo>
                  <a:cubicBezTo>
                    <a:pt x="6" y="19"/>
                    <a:pt x="5" y="20"/>
                    <a:pt x="5" y="21"/>
                  </a:cubicBezTo>
                  <a:cubicBezTo>
                    <a:pt x="4" y="21"/>
                    <a:pt x="4" y="22"/>
                    <a:pt x="4" y="23"/>
                  </a:cubicBezTo>
                  <a:cubicBezTo>
                    <a:pt x="3" y="24"/>
                    <a:pt x="3" y="24"/>
                    <a:pt x="3" y="25"/>
                  </a:cubicBezTo>
                  <a:cubicBezTo>
                    <a:pt x="2" y="25"/>
                    <a:pt x="2" y="26"/>
                    <a:pt x="1" y="26"/>
                  </a:cubicBezTo>
                  <a:cubicBezTo>
                    <a:pt x="1" y="27"/>
                    <a:pt x="1" y="27"/>
                    <a:pt x="1" y="28"/>
                  </a:cubicBezTo>
                  <a:cubicBezTo>
                    <a:pt x="0" y="28"/>
                    <a:pt x="0" y="29"/>
                    <a:pt x="0" y="29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2" name="Freeform 40"/>
            <p:cNvSpPr/>
            <p:nvPr/>
          </p:nvSpPr>
          <p:spPr bwMode="auto">
            <a:xfrm>
              <a:off x="4057651" y="5449888"/>
              <a:ext cx="68263" cy="127000"/>
            </a:xfrm>
            <a:custGeom>
              <a:avLst/>
              <a:gdLst>
                <a:gd name="T0" fmla="*/ 0 w 16"/>
                <a:gd name="T1" fmla="*/ 0 h 30"/>
                <a:gd name="T2" fmla="*/ 1 w 16"/>
                <a:gd name="T3" fmla="*/ 2 h 30"/>
                <a:gd name="T4" fmla="*/ 2 w 16"/>
                <a:gd name="T5" fmla="*/ 5 h 30"/>
                <a:gd name="T6" fmla="*/ 5 w 16"/>
                <a:gd name="T7" fmla="*/ 10 h 30"/>
                <a:gd name="T8" fmla="*/ 6 w 16"/>
                <a:gd name="T9" fmla="*/ 13 h 30"/>
                <a:gd name="T10" fmla="*/ 8 w 16"/>
                <a:gd name="T11" fmla="*/ 15 h 30"/>
                <a:gd name="T12" fmla="*/ 14 w 16"/>
                <a:gd name="T13" fmla="*/ 26 h 30"/>
                <a:gd name="T14" fmla="*/ 16 w 16"/>
                <a:gd name="T15" fmla="*/ 29 h 30"/>
                <a:gd name="T16" fmla="*/ 16 w 16"/>
                <a:gd name="T17" fmla="*/ 30 h 30"/>
                <a:gd name="T18" fmla="*/ 15 w 16"/>
                <a:gd name="T19" fmla="*/ 29 h 30"/>
                <a:gd name="T20" fmla="*/ 14 w 16"/>
                <a:gd name="T21" fmla="*/ 28 h 30"/>
                <a:gd name="T22" fmla="*/ 13 w 16"/>
                <a:gd name="T23" fmla="*/ 26 h 30"/>
                <a:gd name="T24" fmla="*/ 11 w 16"/>
                <a:gd name="T25" fmla="*/ 24 h 30"/>
                <a:gd name="T26" fmla="*/ 9 w 16"/>
                <a:gd name="T27" fmla="*/ 22 h 30"/>
                <a:gd name="T28" fmla="*/ 7 w 16"/>
                <a:gd name="T29" fmla="*/ 19 h 30"/>
                <a:gd name="T30" fmla="*/ 6 w 16"/>
                <a:gd name="T31" fmla="*/ 17 h 30"/>
                <a:gd name="T32" fmla="*/ 4 w 16"/>
                <a:gd name="T33" fmla="*/ 14 h 30"/>
                <a:gd name="T34" fmla="*/ 3 w 16"/>
                <a:gd name="T35" fmla="*/ 11 h 30"/>
                <a:gd name="T36" fmla="*/ 2 w 16"/>
                <a:gd name="T37" fmla="*/ 8 h 30"/>
                <a:gd name="T38" fmla="*/ 1 w 16"/>
                <a:gd name="T39" fmla="*/ 6 h 30"/>
                <a:gd name="T40" fmla="*/ 1 w 16"/>
                <a:gd name="T41" fmla="*/ 3 h 30"/>
                <a:gd name="T42" fmla="*/ 0 w 16"/>
                <a:gd name="T43" fmla="*/ 2 h 30"/>
                <a:gd name="T44" fmla="*/ 0 w 16"/>
                <a:gd name="T4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" h="30">
                  <a:moveTo>
                    <a:pt x="0" y="0"/>
                  </a:moveTo>
                  <a:cubicBezTo>
                    <a:pt x="0" y="0"/>
                    <a:pt x="0" y="1"/>
                    <a:pt x="1" y="2"/>
                  </a:cubicBezTo>
                  <a:cubicBezTo>
                    <a:pt x="1" y="2"/>
                    <a:pt x="2" y="4"/>
                    <a:pt x="2" y="5"/>
                  </a:cubicBezTo>
                  <a:cubicBezTo>
                    <a:pt x="3" y="7"/>
                    <a:pt x="4" y="8"/>
                    <a:pt x="5" y="10"/>
                  </a:cubicBezTo>
                  <a:cubicBezTo>
                    <a:pt x="5" y="11"/>
                    <a:pt x="6" y="12"/>
                    <a:pt x="6" y="13"/>
                  </a:cubicBezTo>
                  <a:cubicBezTo>
                    <a:pt x="7" y="14"/>
                    <a:pt x="7" y="14"/>
                    <a:pt x="8" y="15"/>
                  </a:cubicBezTo>
                  <a:cubicBezTo>
                    <a:pt x="10" y="19"/>
                    <a:pt x="12" y="23"/>
                    <a:pt x="14" y="26"/>
                  </a:cubicBezTo>
                  <a:cubicBezTo>
                    <a:pt x="14" y="27"/>
                    <a:pt x="15" y="28"/>
                    <a:pt x="16" y="29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5" y="29"/>
                  </a:cubicBezTo>
                  <a:cubicBezTo>
                    <a:pt x="15" y="29"/>
                    <a:pt x="14" y="29"/>
                    <a:pt x="14" y="28"/>
                  </a:cubicBezTo>
                  <a:cubicBezTo>
                    <a:pt x="14" y="28"/>
                    <a:pt x="13" y="27"/>
                    <a:pt x="13" y="26"/>
                  </a:cubicBezTo>
                  <a:cubicBezTo>
                    <a:pt x="12" y="26"/>
                    <a:pt x="11" y="25"/>
                    <a:pt x="11" y="24"/>
                  </a:cubicBezTo>
                  <a:cubicBezTo>
                    <a:pt x="10" y="24"/>
                    <a:pt x="10" y="23"/>
                    <a:pt x="9" y="22"/>
                  </a:cubicBezTo>
                  <a:cubicBezTo>
                    <a:pt x="9" y="21"/>
                    <a:pt x="8" y="20"/>
                    <a:pt x="7" y="19"/>
                  </a:cubicBezTo>
                  <a:cubicBezTo>
                    <a:pt x="7" y="18"/>
                    <a:pt x="6" y="18"/>
                    <a:pt x="6" y="17"/>
                  </a:cubicBezTo>
                  <a:cubicBezTo>
                    <a:pt x="5" y="16"/>
                    <a:pt x="5" y="15"/>
                    <a:pt x="4" y="14"/>
                  </a:cubicBezTo>
                  <a:cubicBezTo>
                    <a:pt x="4" y="13"/>
                    <a:pt x="3" y="12"/>
                    <a:pt x="3" y="11"/>
                  </a:cubicBezTo>
                  <a:cubicBezTo>
                    <a:pt x="3" y="10"/>
                    <a:pt x="2" y="9"/>
                    <a:pt x="2" y="8"/>
                  </a:cubicBezTo>
                  <a:cubicBezTo>
                    <a:pt x="2" y="7"/>
                    <a:pt x="1" y="6"/>
                    <a:pt x="1" y="6"/>
                  </a:cubicBezTo>
                  <a:cubicBezTo>
                    <a:pt x="1" y="5"/>
                    <a:pt x="1" y="4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3" name="Freeform 41"/>
            <p:cNvSpPr/>
            <p:nvPr/>
          </p:nvSpPr>
          <p:spPr bwMode="auto">
            <a:xfrm>
              <a:off x="4062413" y="5556251"/>
              <a:ext cx="122238" cy="58738"/>
            </a:xfrm>
            <a:custGeom>
              <a:avLst/>
              <a:gdLst>
                <a:gd name="T0" fmla="*/ 15 w 29"/>
                <a:gd name="T1" fmla="*/ 14 h 14"/>
                <a:gd name="T2" fmla="*/ 0 w 29"/>
                <a:gd name="T3" fmla="*/ 4 h 14"/>
                <a:gd name="T4" fmla="*/ 29 w 29"/>
                <a:gd name="T5" fmla="*/ 2 h 14"/>
                <a:gd name="T6" fmla="*/ 15 w 2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4">
                  <a:moveTo>
                    <a:pt x="15" y="14"/>
                  </a:moveTo>
                  <a:cubicBezTo>
                    <a:pt x="9" y="13"/>
                    <a:pt x="4" y="9"/>
                    <a:pt x="0" y="4"/>
                  </a:cubicBezTo>
                  <a:cubicBezTo>
                    <a:pt x="0" y="4"/>
                    <a:pt x="20" y="0"/>
                    <a:pt x="29" y="2"/>
                  </a:cubicBezTo>
                  <a:cubicBezTo>
                    <a:pt x="29" y="2"/>
                    <a:pt x="22" y="14"/>
                    <a:pt x="15" y="1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4" name="Freeform 42"/>
            <p:cNvSpPr/>
            <p:nvPr/>
          </p:nvSpPr>
          <p:spPr bwMode="auto">
            <a:xfrm>
              <a:off x="4105276" y="5599113"/>
              <a:ext cx="33338" cy="444500"/>
            </a:xfrm>
            <a:custGeom>
              <a:avLst/>
              <a:gdLst>
                <a:gd name="T0" fmla="*/ 3 w 8"/>
                <a:gd name="T1" fmla="*/ 105 h 105"/>
                <a:gd name="T2" fmla="*/ 0 w 8"/>
                <a:gd name="T3" fmla="*/ 105 h 105"/>
                <a:gd name="T4" fmla="*/ 4 w 8"/>
                <a:gd name="T5" fmla="*/ 1 h 105"/>
                <a:gd name="T6" fmla="*/ 7 w 8"/>
                <a:gd name="T7" fmla="*/ 0 h 105"/>
                <a:gd name="T8" fmla="*/ 3 w 8"/>
                <a:gd name="T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5">
                  <a:moveTo>
                    <a:pt x="3" y="105"/>
                  </a:moveTo>
                  <a:cubicBezTo>
                    <a:pt x="0" y="105"/>
                    <a:pt x="0" y="105"/>
                    <a:pt x="0" y="105"/>
                  </a:cubicBezTo>
                  <a:cubicBezTo>
                    <a:pt x="4" y="50"/>
                    <a:pt x="5" y="6"/>
                    <a:pt x="4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7"/>
                    <a:pt x="6" y="54"/>
                    <a:pt x="3" y="10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5" name="Freeform 43"/>
            <p:cNvSpPr/>
            <p:nvPr/>
          </p:nvSpPr>
          <p:spPr bwMode="auto">
            <a:xfrm>
              <a:off x="3409951" y="5492751"/>
              <a:ext cx="249238" cy="398463"/>
            </a:xfrm>
            <a:custGeom>
              <a:avLst/>
              <a:gdLst>
                <a:gd name="T0" fmla="*/ 59 w 59"/>
                <a:gd name="T1" fmla="*/ 57 h 94"/>
                <a:gd name="T2" fmla="*/ 10 w 59"/>
                <a:gd name="T3" fmla="*/ 77 h 94"/>
                <a:gd name="T4" fmla="*/ 17 w 59"/>
                <a:gd name="T5" fmla="*/ 60 h 94"/>
                <a:gd name="T6" fmla="*/ 2 w 59"/>
                <a:gd name="T7" fmla="*/ 43 h 94"/>
                <a:gd name="T8" fmla="*/ 25 w 59"/>
                <a:gd name="T9" fmla="*/ 34 h 94"/>
                <a:gd name="T10" fmla="*/ 26 w 59"/>
                <a:gd name="T11" fmla="*/ 11 h 94"/>
                <a:gd name="T12" fmla="*/ 59 w 59"/>
                <a:gd name="T13" fmla="*/ 5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94">
                  <a:moveTo>
                    <a:pt x="59" y="57"/>
                  </a:moveTo>
                  <a:cubicBezTo>
                    <a:pt x="59" y="57"/>
                    <a:pt x="24" y="94"/>
                    <a:pt x="10" y="77"/>
                  </a:cubicBezTo>
                  <a:cubicBezTo>
                    <a:pt x="1" y="65"/>
                    <a:pt x="17" y="60"/>
                    <a:pt x="17" y="60"/>
                  </a:cubicBezTo>
                  <a:cubicBezTo>
                    <a:pt x="17" y="60"/>
                    <a:pt x="0" y="57"/>
                    <a:pt x="2" y="43"/>
                  </a:cubicBezTo>
                  <a:cubicBezTo>
                    <a:pt x="4" y="30"/>
                    <a:pt x="25" y="34"/>
                    <a:pt x="25" y="34"/>
                  </a:cubicBezTo>
                  <a:cubicBezTo>
                    <a:pt x="25" y="34"/>
                    <a:pt x="17" y="23"/>
                    <a:pt x="26" y="11"/>
                  </a:cubicBezTo>
                  <a:cubicBezTo>
                    <a:pt x="34" y="0"/>
                    <a:pt x="57" y="35"/>
                    <a:pt x="59" y="57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6" name="Freeform 44"/>
            <p:cNvSpPr/>
            <p:nvPr/>
          </p:nvSpPr>
          <p:spPr bwMode="auto">
            <a:xfrm>
              <a:off x="3529013" y="5564188"/>
              <a:ext cx="109538" cy="157163"/>
            </a:xfrm>
            <a:custGeom>
              <a:avLst/>
              <a:gdLst>
                <a:gd name="T0" fmla="*/ 26 w 26"/>
                <a:gd name="T1" fmla="*/ 37 h 37"/>
                <a:gd name="T2" fmla="*/ 25 w 26"/>
                <a:gd name="T3" fmla="*/ 36 h 37"/>
                <a:gd name="T4" fmla="*/ 25 w 26"/>
                <a:gd name="T5" fmla="*/ 35 h 37"/>
                <a:gd name="T6" fmla="*/ 24 w 26"/>
                <a:gd name="T7" fmla="*/ 33 h 37"/>
                <a:gd name="T8" fmla="*/ 22 w 26"/>
                <a:gd name="T9" fmla="*/ 31 h 37"/>
                <a:gd name="T10" fmla="*/ 22 w 26"/>
                <a:gd name="T11" fmla="*/ 29 h 37"/>
                <a:gd name="T12" fmla="*/ 21 w 26"/>
                <a:gd name="T13" fmla="*/ 28 h 37"/>
                <a:gd name="T14" fmla="*/ 19 w 26"/>
                <a:gd name="T15" fmla="*/ 24 h 37"/>
                <a:gd name="T16" fmla="*/ 17 w 26"/>
                <a:gd name="T17" fmla="*/ 21 h 37"/>
                <a:gd name="T18" fmla="*/ 15 w 26"/>
                <a:gd name="T19" fmla="*/ 18 h 37"/>
                <a:gd name="T20" fmla="*/ 13 w 26"/>
                <a:gd name="T21" fmla="*/ 16 h 37"/>
                <a:gd name="T22" fmla="*/ 12 w 26"/>
                <a:gd name="T23" fmla="*/ 14 h 37"/>
                <a:gd name="T24" fmla="*/ 12 w 26"/>
                <a:gd name="T25" fmla="*/ 13 h 37"/>
                <a:gd name="T26" fmla="*/ 11 w 26"/>
                <a:gd name="T27" fmla="*/ 13 h 37"/>
                <a:gd name="T28" fmla="*/ 10 w 26"/>
                <a:gd name="T29" fmla="*/ 11 h 37"/>
                <a:gd name="T30" fmla="*/ 8 w 26"/>
                <a:gd name="T31" fmla="*/ 10 h 37"/>
                <a:gd name="T32" fmla="*/ 7 w 26"/>
                <a:gd name="T33" fmla="*/ 8 h 37"/>
                <a:gd name="T34" fmla="*/ 5 w 26"/>
                <a:gd name="T35" fmla="*/ 6 h 37"/>
                <a:gd name="T36" fmla="*/ 4 w 26"/>
                <a:gd name="T37" fmla="*/ 4 h 37"/>
                <a:gd name="T38" fmla="*/ 3 w 26"/>
                <a:gd name="T39" fmla="*/ 3 h 37"/>
                <a:gd name="T40" fmla="*/ 2 w 26"/>
                <a:gd name="T41" fmla="*/ 2 h 37"/>
                <a:gd name="T42" fmla="*/ 1 w 26"/>
                <a:gd name="T43" fmla="*/ 1 h 37"/>
                <a:gd name="T44" fmla="*/ 0 w 26"/>
                <a:gd name="T45" fmla="*/ 0 h 37"/>
                <a:gd name="T46" fmla="*/ 1 w 26"/>
                <a:gd name="T47" fmla="*/ 1 h 37"/>
                <a:gd name="T48" fmla="*/ 2 w 26"/>
                <a:gd name="T49" fmla="*/ 1 h 37"/>
                <a:gd name="T50" fmla="*/ 4 w 26"/>
                <a:gd name="T51" fmla="*/ 2 h 37"/>
                <a:gd name="T52" fmla="*/ 5 w 26"/>
                <a:gd name="T53" fmla="*/ 3 h 37"/>
                <a:gd name="T54" fmla="*/ 7 w 26"/>
                <a:gd name="T55" fmla="*/ 4 h 37"/>
                <a:gd name="T56" fmla="*/ 8 w 26"/>
                <a:gd name="T57" fmla="*/ 5 h 37"/>
                <a:gd name="T58" fmla="*/ 10 w 26"/>
                <a:gd name="T59" fmla="*/ 6 h 37"/>
                <a:gd name="T60" fmla="*/ 11 w 26"/>
                <a:gd name="T61" fmla="*/ 7 h 37"/>
                <a:gd name="T62" fmla="*/ 12 w 26"/>
                <a:gd name="T63" fmla="*/ 9 h 37"/>
                <a:gd name="T64" fmla="*/ 15 w 26"/>
                <a:gd name="T65" fmla="*/ 12 h 37"/>
                <a:gd name="T66" fmla="*/ 18 w 26"/>
                <a:gd name="T67" fmla="*/ 15 h 37"/>
                <a:gd name="T68" fmla="*/ 19 w 26"/>
                <a:gd name="T69" fmla="*/ 17 h 37"/>
                <a:gd name="T70" fmla="*/ 20 w 26"/>
                <a:gd name="T71" fmla="*/ 19 h 37"/>
                <a:gd name="T72" fmla="*/ 21 w 26"/>
                <a:gd name="T73" fmla="*/ 21 h 37"/>
                <a:gd name="T74" fmla="*/ 22 w 26"/>
                <a:gd name="T75" fmla="*/ 23 h 37"/>
                <a:gd name="T76" fmla="*/ 24 w 26"/>
                <a:gd name="T77" fmla="*/ 26 h 37"/>
                <a:gd name="T78" fmla="*/ 24 w 26"/>
                <a:gd name="T79" fmla="*/ 28 h 37"/>
                <a:gd name="T80" fmla="*/ 25 w 26"/>
                <a:gd name="T81" fmla="*/ 30 h 37"/>
                <a:gd name="T82" fmla="*/ 25 w 26"/>
                <a:gd name="T83" fmla="*/ 31 h 37"/>
                <a:gd name="T84" fmla="*/ 25 w 26"/>
                <a:gd name="T85" fmla="*/ 33 h 37"/>
                <a:gd name="T86" fmla="*/ 25 w 26"/>
                <a:gd name="T87" fmla="*/ 34 h 37"/>
                <a:gd name="T88" fmla="*/ 25 w 26"/>
                <a:gd name="T89" fmla="*/ 35 h 37"/>
                <a:gd name="T90" fmla="*/ 26 w 26"/>
                <a:gd name="T91" fmla="*/ 36 h 37"/>
                <a:gd name="T92" fmla="*/ 26 w 26"/>
                <a:gd name="T9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" h="37">
                  <a:moveTo>
                    <a:pt x="26" y="37"/>
                  </a:moveTo>
                  <a:cubicBezTo>
                    <a:pt x="26" y="37"/>
                    <a:pt x="26" y="37"/>
                    <a:pt x="25" y="36"/>
                  </a:cubicBezTo>
                  <a:cubicBezTo>
                    <a:pt x="25" y="36"/>
                    <a:pt x="25" y="36"/>
                    <a:pt x="25" y="35"/>
                  </a:cubicBezTo>
                  <a:cubicBezTo>
                    <a:pt x="24" y="35"/>
                    <a:pt x="24" y="34"/>
                    <a:pt x="24" y="33"/>
                  </a:cubicBezTo>
                  <a:cubicBezTo>
                    <a:pt x="23" y="32"/>
                    <a:pt x="23" y="32"/>
                    <a:pt x="22" y="31"/>
                  </a:cubicBezTo>
                  <a:cubicBezTo>
                    <a:pt x="22" y="30"/>
                    <a:pt x="22" y="30"/>
                    <a:pt x="22" y="29"/>
                  </a:cubicBezTo>
                  <a:cubicBezTo>
                    <a:pt x="21" y="29"/>
                    <a:pt x="21" y="28"/>
                    <a:pt x="21" y="28"/>
                  </a:cubicBezTo>
                  <a:cubicBezTo>
                    <a:pt x="20" y="27"/>
                    <a:pt x="19" y="25"/>
                    <a:pt x="19" y="24"/>
                  </a:cubicBezTo>
                  <a:cubicBezTo>
                    <a:pt x="18" y="23"/>
                    <a:pt x="18" y="22"/>
                    <a:pt x="17" y="21"/>
                  </a:cubicBezTo>
                  <a:cubicBezTo>
                    <a:pt x="16" y="20"/>
                    <a:pt x="15" y="19"/>
                    <a:pt x="15" y="18"/>
                  </a:cubicBezTo>
                  <a:cubicBezTo>
                    <a:pt x="14" y="17"/>
                    <a:pt x="14" y="16"/>
                    <a:pt x="13" y="16"/>
                  </a:cubicBezTo>
                  <a:cubicBezTo>
                    <a:pt x="13" y="15"/>
                    <a:pt x="13" y="15"/>
                    <a:pt x="12" y="14"/>
                  </a:cubicBezTo>
                  <a:cubicBezTo>
                    <a:pt x="12" y="14"/>
                    <a:pt x="12" y="14"/>
                    <a:pt x="12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0" y="12"/>
                    <a:pt x="10" y="12"/>
                    <a:pt x="10" y="11"/>
                  </a:cubicBezTo>
                  <a:cubicBezTo>
                    <a:pt x="9" y="11"/>
                    <a:pt x="9" y="10"/>
                    <a:pt x="8" y="10"/>
                  </a:cubicBezTo>
                  <a:cubicBezTo>
                    <a:pt x="8" y="9"/>
                    <a:pt x="8" y="9"/>
                    <a:pt x="7" y="8"/>
                  </a:cubicBezTo>
                  <a:cubicBezTo>
                    <a:pt x="7" y="7"/>
                    <a:pt x="6" y="6"/>
                    <a:pt x="5" y="6"/>
                  </a:cubicBezTo>
                  <a:cubicBezTo>
                    <a:pt x="5" y="5"/>
                    <a:pt x="4" y="5"/>
                    <a:pt x="4" y="4"/>
                  </a:cubicBezTo>
                  <a:cubicBezTo>
                    <a:pt x="4" y="4"/>
                    <a:pt x="3" y="4"/>
                    <a:pt x="3" y="3"/>
                  </a:cubicBezTo>
                  <a:cubicBezTo>
                    <a:pt x="3" y="3"/>
                    <a:pt x="2" y="2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3" y="1"/>
                    <a:pt x="3" y="2"/>
                    <a:pt x="4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6" y="3"/>
                    <a:pt x="6" y="3"/>
                    <a:pt x="7" y="4"/>
                  </a:cubicBezTo>
                  <a:cubicBezTo>
                    <a:pt x="7" y="4"/>
                    <a:pt x="8" y="4"/>
                    <a:pt x="8" y="5"/>
                  </a:cubicBezTo>
                  <a:cubicBezTo>
                    <a:pt x="9" y="5"/>
                    <a:pt x="9" y="6"/>
                    <a:pt x="10" y="6"/>
                  </a:cubicBezTo>
                  <a:cubicBezTo>
                    <a:pt x="10" y="6"/>
                    <a:pt x="11" y="7"/>
                    <a:pt x="11" y="7"/>
                  </a:cubicBezTo>
                  <a:cubicBezTo>
                    <a:pt x="11" y="8"/>
                    <a:pt x="12" y="8"/>
                    <a:pt x="12" y="9"/>
                  </a:cubicBezTo>
                  <a:cubicBezTo>
                    <a:pt x="13" y="10"/>
                    <a:pt x="14" y="11"/>
                    <a:pt x="15" y="12"/>
                  </a:cubicBezTo>
                  <a:cubicBezTo>
                    <a:pt x="16" y="13"/>
                    <a:pt x="17" y="14"/>
                    <a:pt x="18" y="15"/>
                  </a:cubicBezTo>
                  <a:cubicBezTo>
                    <a:pt x="18" y="16"/>
                    <a:pt x="19" y="16"/>
                    <a:pt x="19" y="17"/>
                  </a:cubicBezTo>
                  <a:cubicBezTo>
                    <a:pt x="20" y="18"/>
                    <a:pt x="20" y="18"/>
                    <a:pt x="20" y="19"/>
                  </a:cubicBezTo>
                  <a:cubicBezTo>
                    <a:pt x="21" y="20"/>
                    <a:pt x="21" y="20"/>
                    <a:pt x="21" y="21"/>
                  </a:cubicBezTo>
                  <a:cubicBezTo>
                    <a:pt x="22" y="21"/>
                    <a:pt x="22" y="22"/>
                    <a:pt x="22" y="23"/>
                  </a:cubicBezTo>
                  <a:cubicBezTo>
                    <a:pt x="23" y="24"/>
                    <a:pt x="23" y="25"/>
                    <a:pt x="24" y="26"/>
                  </a:cubicBezTo>
                  <a:cubicBezTo>
                    <a:pt x="24" y="27"/>
                    <a:pt x="24" y="28"/>
                    <a:pt x="24" y="28"/>
                  </a:cubicBezTo>
                  <a:cubicBezTo>
                    <a:pt x="24" y="29"/>
                    <a:pt x="24" y="29"/>
                    <a:pt x="25" y="30"/>
                  </a:cubicBezTo>
                  <a:cubicBezTo>
                    <a:pt x="25" y="30"/>
                    <a:pt x="25" y="31"/>
                    <a:pt x="25" y="31"/>
                  </a:cubicBezTo>
                  <a:cubicBezTo>
                    <a:pt x="25" y="32"/>
                    <a:pt x="25" y="32"/>
                    <a:pt x="25" y="33"/>
                  </a:cubicBezTo>
                  <a:cubicBezTo>
                    <a:pt x="25" y="33"/>
                    <a:pt x="25" y="33"/>
                    <a:pt x="25" y="34"/>
                  </a:cubicBezTo>
                  <a:cubicBezTo>
                    <a:pt x="25" y="34"/>
                    <a:pt x="25" y="35"/>
                    <a:pt x="25" y="35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7" name="Freeform 45"/>
            <p:cNvSpPr/>
            <p:nvPr/>
          </p:nvSpPr>
          <p:spPr bwMode="auto">
            <a:xfrm>
              <a:off x="3478213" y="5721351"/>
              <a:ext cx="160338" cy="80963"/>
            </a:xfrm>
            <a:custGeom>
              <a:avLst/>
              <a:gdLst>
                <a:gd name="T0" fmla="*/ 0 w 38"/>
                <a:gd name="T1" fmla="*/ 19 h 19"/>
                <a:gd name="T2" fmla="*/ 0 w 38"/>
                <a:gd name="T3" fmla="*/ 19 h 19"/>
                <a:gd name="T4" fmla="*/ 1 w 38"/>
                <a:gd name="T5" fmla="*/ 19 h 19"/>
                <a:gd name="T6" fmla="*/ 2 w 38"/>
                <a:gd name="T7" fmla="*/ 18 h 19"/>
                <a:gd name="T8" fmla="*/ 3 w 38"/>
                <a:gd name="T9" fmla="*/ 17 h 19"/>
                <a:gd name="T10" fmla="*/ 6 w 38"/>
                <a:gd name="T11" fmla="*/ 16 h 19"/>
                <a:gd name="T12" fmla="*/ 11 w 38"/>
                <a:gd name="T13" fmla="*/ 13 h 19"/>
                <a:gd name="T14" fmla="*/ 15 w 38"/>
                <a:gd name="T15" fmla="*/ 11 h 19"/>
                <a:gd name="T16" fmla="*/ 19 w 38"/>
                <a:gd name="T17" fmla="*/ 9 h 19"/>
                <a:gd name="T18" fmla="*/ 22 w 38"/>
                <a:gd name="T19" fmla="*/ 7 h 19"/>
                <a:gd name="T20" fmla="*/ 26 w 38"/>
                <a:gd name="T21" fmla="*/ 6 h 19"/>
                <a:gd name="T22" fmla="*/ 28 w 38"/>
                <a:gd name="T23" fmla="*/ 5 h 19"/>
                <a:gd name="T24" fmla="*/ 29 w 38"/>
                <a:gd name="T25" fmla="*/ 5 h 19"/>
                <a:gd name="T26" fmla="*/ 32 w 38"/>
                <a:gd name="T27" fmla="*/ 3 h 19"/>
                <a:gd name="T28" fmla="*/ 36 w 38"/>
                <a:gd name="T29" fmla="*/ 1 h 19"/>
                <a:gd name="T30" fmla="*/ 37 w 38"/>
                <a:gd name="T31" fmla="*/ 0 h 19"/>
                <a:gd name="T32" fmla="*/ 38 w 38"/>
                <a:gd name="T33" fmla="*/ 0 h 19"/>
                <a:gd name="T34" fmla="*/ 37 w 38"/>
                <a:gd name="T35" fmla="*/ 0 h 19"/>
                <a:gd name="T36" fmla="*/ 37 w 38"/>
                <a:gd name="T37" fmla="*/ 2 h 19"/>
                <a:gd name="T38" fmla="*/ 35 w 38"/>
                <a:gd name="T39" fmla="*/ 3 h 19"/>
                <a:gd name="T40" fmla="*/ 33 w 38"/>
                <a:gd name="T41" fmla="*/ 5 h 19"/>
                <a:gd name="T42" fmla="*/ 31 w 38"/>
                <a:gd name="T43" fmla="*/ 7 h 19"/>
                <a:gd name="T44" fmla="*/ 29 w 38"/>
                <a:gd name="T45" fmla="*/ 8 h 19"/>
                <a:gd name="T46" fmla="*/ 28 w 38"/>
                <a:gd name="T47" fmla="*/ 9 h 19"/>
                <a:gd name="T48" fmla="*/ 27 w 38"/>
                <a:gd name="T49" fmla="*/ 9 h 19"/>
                <a:gd name="T50" fmla="*/ 24 w 38"/>
                <a:gd name="T51" fmla="*/ 11 h 19"/>
                <a:gd name="T52" fmla="*/ 20 w 38"/>
                <a:gd name="T53" fmla="*/ 13 h 19"/>
                <a:gd name="T54" fmla="*/ 17 w 38"/>
                <a:gd name="T55" fmla="*/ 14 h 19"/>
                <a:gd name="T56" fmla="*/ 13 w 38"/>
                <a:gd name="T57" fmla="*/ 16 h 19"/>
                <a:gd name="T58" fmla="*/ 10 w 38"/>
                <a:gd name="T59" fmla="*/ 17 h 19"/>
                <a:gd name="T60" fmla="*/ 7 w 38"/>
                <a:gd name="T61" fmla="*/ 18 h 19"/>
                <a:gd name="T62" fmla="*/ 4 w 38"/>
                <a:gd name="T63" fmla="*/ 19 h 19"/>
                <a:gd name="T64" fmla="*/ 2 w 38"/>
                <a:gd name="T65" fmla="*/ 19 h 19"/>
                <a:gd name="T66" fmla="*/ 0 w 38"/>
                <a:gd name="T67" fmla="*/ 19 h 19"/>
                <a:gd name="T68" fmla="*/ 0 w 38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" h="19"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1" y="18"/>
                    <a:pt x="1" y="18"/>
                    <a:pt x="2" y="18"/>
                  </a:cubicBezTo>
                  <a:cubicBezTo>
                    <a:pt x="2" y="18"/>
                    <a:pt x="3" y="18"/>
                    <a:pt x="3" y="17"/>
                  </a:cubicBezTo>
                  <a:cubicBezTo>
                    <a:pt x="4" y="17"/>
                    <a:pt x="5" y="17"/>
                    <a:pt x="6" y="16"/>
                  </a:cubicBezTo>
                  <a:cubicBezTo>
                    <a:pt x="7" y="15"/>
                    <a:pt x="9" y="14"/>
                    <a:pt x="11" y="13"/>
                  </a:cubicBezTo>
                  <a:cubicBezTo>
                    <a:pt x="13" y="12"/>
                    <a:pt x="14" y="11"/>
                    <a:pt x="15" y="11"/>
                  </a:cubicBezTo>
                  <a:cubicBezTo>
                    <a:pt x="16" y="10"/>
                    <a:pt x="17" y="9"/>
                    <a:pt x="19" y="9"/>
                  </a:cubicBezTo>
                  <a:cubicBezTo>
                    <a:pt x="20" y="8"/>
                    <a:pt x="21" y="8"/>
                    <a:pt x="22" y="7"/>
                  </a:cubicBezTo>
                  <a:cubicBezTo>
                    <a:pt x="23" y="7"/>
                    <a:pt x="25" y="6"/>
                    <a:pt x="26" y="6"/>
                  </a:cubicBezTo>
                  <a:cubicBezTo>
                    <a:pt x="26" y="6"/>
                    <a:pt x="27" y="5"/>
                    <a:pt x="28" y="5"/>
                  </a:cubicBezTo>
                  <a:cubicBezTo>
                    <a:pt x="28" y="5"/>
                    <a:pt x="29" y="5"/>
                    <a:pt x="29" y="5"/>
                  </a:cubicBezTo>
                  <a:cubicBezTo>
                    <a:pt x="30" y="4"/>
                    <a:pt x="31" y="4"/>
                    <a:pt x="32" y="3"/>
                  </a:cubicBezTo>
                  <a:cubicBezTo>
                    <a:pt x="34" y="2"/>
                    <a:pt x="35" y="2"/>
                    <a:pt x="36" y="1"/>
                  </a:cubicBezTo>
                  <a:cubicBezTo>
                    <a:pt x="37" y="1"/>
                    <a:pt x="37" y="0"/>
                    <a:pt x="37" y="0"/>
                  </a:cubicBezTo>
                  <a:cubicBezTo>
                    <a:pt x="37" y="0"/>
                    <a:pt x="38" y="0"/>
                    <a:pt x="38" y="0"/>
                  </a:cubicBezTo>
                  <a:cubicBezTo>
                    <a:pt x="38" y="0"/>
                    <a:pt x="38" y="0"/>
                    <a:pt x="37" y="0"/>
                  </a:cubicBezTo>
                  <a:cubicBezTo>
                    <a:pt x="37" y="1"/>
                    <a:pt x="37" y="1"/>
                    <a:pt x="37" y="2"/>
                  </a:cubicBezTo>
                  <a:cubicBezTo>
                    <a:pt x="36" y="2"/>
                    <a:pt x="36" y="3"/>
                    <a:pt x="35" y="3"/>
                  </a:cubicBezTo>
                  <a:cubicBezTo>
                    <a:pt x="35" y="4"/>
                    <a:pt x="34" y="5"/>
                    <a:pt x="33" y="5"/>
                  </a:cubicBezTo>
                  <a:cubicBezTo>
                    <a:pt x="32" y="6"/>
                    <a:pt x="32" y="7"/>
                    <a:pt x="31" y="7"/>
                  </a:cubicBezTo>
                  <a:cubicBezTo>
                    <a:pt x="30" y="8"/>
                    <a:pt x="30" y="8"/>
                    <a:pt x="29" y="8"/>
                  </a:cubicBezTo>
                  <a:cubicBezTo>
                    <a:pt x="29" y="9"/>
                    <a:pt x="29" y="9"/>
                    <a:pt x="28" y="9"/>
                  </a:cubicBezTo>
                  <a:cubicBezTo>
                    <a:pt x="28" y="9"/>
                    <a:pt x="28" y="9"/>
                    <a:pt x="27" y="9"/>
                  </a:cubicBezTo>
                  <a:cubicBezTo>
                    <a:pt x="26" y="10"/>
                    <a:pt x="25" y="11"/>
                    <a:pt x="24" y="11"/>
                  </a:cubicBezTo>
                  <a:cubicBezTo>
                    <a:pt x="23" y="12"/>
                    <a:pt x="21" y="12"/>
                    <a:pt x="20" y="13"/>
                  </a:cubicBezTo>
                  <a:cubicBezTo>
                    <a:pt x="19" y="13"/>
                    <a:pt x="18" y="14"/>
                    <a:pt x="17" y="14"/>
                  </a:cubicBezTo>
                  <a:cubicBezTo>
                    <a:pt x="15" y="15"/>
                    <a:pt x="14" y="15"/>
                    <a:pt x="13" y="16"/>
                  </a:cubicBezTo>
                  <a:cubicBezTo>
                    <a:pt x="12" y="16"/>
                    <a:pt x="11" y="17"/>
                    <a:pt x="10" y="17"/>
                  </a:cubicBezTo>
                  <a:cubicBezTo>
                    <a:pt x="9" y="18"/>
                    <a:pt x="8" y="18"/>
                    <a:pt x="7" y="18"/>
                  </a:cubicBezTo>
                  <a:cubicBezTo>
                    <a:pt x="6" y="19"/>
                    <a:pt x="5" y="19"/>
                    <a:pt x="4" y="19"/>
                  </a:cubicBezTo>
                  <a:cubicBezTo>
                    <a:pt x="3" y="19"/>
                    <a:pt x="2" y="19"/>
                    <a:pt x="2" y="19"/>
                  </a:cubicBezTo>
                  <a:cubicBezTo>
                    <a:pt x="1" y="19"/>
                    <a:pt x="1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8" name="Freeform 46"/>
            <p:cNvSpPr/>
            <p:nvPr/>
          </p:nvSpPr>
          <p:spPr bwMode="auto">
            <a:xfrm>
              <a:off x="3440113" y="5678488"/>
              <a:ext cx="203200" cy="42863"/>
            </a:xfrm>
            <a:custGeom>
              <a:avLst/>
              <a:gdLst>
                <a:gd name="T0" fmla="*/ 0 w 48"/>
                <a:gd name="T1" fmla="*/ 0 h 10"/>
                <a:gd name="T2" fmla="*/ 0 w 48"/>
                <a:gd name="T3" fmla="*/ 0 h 10"/>
                <a:gd name="T4" fmla="*/ 2 w 48"/>
                <a:gd name="T5" fmla="*/ 1 h 10"/>
                <a:gd name="T6" fmla="*/ 7 w 48"/>
                <a:gd name="T7" fmla="*/ 2 h 10"/>
                <a:gd name="T8" fmla="*/ 11 w 48"/>
                <a:gd name="T9" fmla="*/ 2 h 10"/>
                <a:gd name="T10" fmla="*/ 15 w 48"/>
                <a:gd name="T11" fmla="*/ 2 h 10"/>
                <a:gd name="T12" fmla="*/ 16 w 48"/>
                <a:gd name="T13" fmla="*/ 2 h 10"/>
                <a:gd name="T14" fmla="*/ 16 w 48"/>
                <a:gd name="T15" fmla="*/ 2 h 10"/>
                <a:gd name="T16" fmla="*/ 17 w 48"/>
                <a:gd name="T17" fmla="*/ 2 h 10"/>
                <a:gd name="T18" fmla="*/ 20 w 48"/>
                <a:gd name="T19" fmla="*/ 2 h 10"/>
                <a:gd name="T20" fmla="*/ 24 w 48"/>
                <a:gd name="T21" fmla="*/ 3 h 10"/>
                <a:gd name="T22" fmla="*/ 29 w 48"/>
                <a:gd name="T23" fmla="*/ 4 h 10"/>
                <a:gd name="T24" fmla="*/ 33 w 48"/>
                <a:gd name="T25" fmla="*/ 5 h 10"/>
                <a:gd name="T26" fmla="*/ 41 w 48"/>
                <a:gd name="T27" fmla="*/ 7 h 10"/>
                <a:gd name="T28" fmla="*/ 46 w 48"/>
                <a:gd name="T29" fmla="*/ 10 h 10"/>
                <a:gd name="T30" fmla="*/ 47 w 48"/>
                <a:gd name="T31" fmla="*/ 10 h 10"/>
                <a:gd name="T32" fmla="*/ 48 w 48"/>
                <a:gd name="T33" fmla="*/ 10 h 10"/>
                <a:gd name="T34" fmla="*/ 47 w 48"/>
                <a:gd name="T35" fmla="*/ 10 h 10"/>
                <a:gd name="T36" fmla="*/ 46 w 48"/>
                <a:gd name="T37" fmla="*/ 10 h 10"/>
                <a:gd name="T38" fmla="*/ 40 w 48"/>
                <a:gd name="T39" fmla="*/ 10 h 10"/>
                <a:gd name="T40" fmla="*/ 32 w 48"/>
                <a:gd name="T41" fmla="*/ 9 h 10"/>
                <a:gd name="T42" fmla="*/ 28 w 48"/>
                <a:gd name="T43" fmla="*/ 8 h 10"/>
                <a:gd name="T44" fmla="*/ 23 w 48"/>
                <a:gd name="T45" fmla="*/ 7 h 10"/>
                <a:gd name="T46" fmla="*/ 19 w 48"/>
                <a:gd name="T47" fmla="*/ 6 h 10"/>
                <a:gd name="T48" fmla="*/ 17 w 48"/>
                <a:gd name="T49" fmla="*/ 6 h 10"/>
                <a:gd name="T50" fmla="*/ 16 w 48"/>
                <a:gd name="T51" fmla="*/ 6 h 10"/>
                <a:gd name="T52" fmla="*/ 15 w 48"/>
                <a:gd name="T53" fmla="*/ 5 h 10"/>
                <a:gd name="T54" fmla="*/ 11 w 48"/>
                <a:gd name="T55" fmla="*/ 5 h 10"/>
                <a:gd name="T56" fmla="*/ 9 w 48"/>
                <a:gd name="T57" fmla="*/ 5 h 10"/>
                <a:gd name="T58" fmla="*/ 8 w 48"/>
                <a:gd name="T59" fmla="*/ 4 h 10"/>
                <a:gd name="T60" fmla="*/ 7 w 48"/>
                <a:gd name="T61" fmla="*/ 4 h 10"/>
                <a:gd name="T62" fmla="*/ 7 w 48"/>
                <a:gd name="T63" fmla="*/ 4 h 10"/>
                <a:gd name="T64" fmla="*/ 4 w 48"/>
                <a:gd name="T65" fmla="*/ 3 h 10"/>
                <a:gd name="T66" fmla="*/ 2 w 48"/>
                <a:gd name="T67" fmla="*/ 2 h 10"/>
                <a:gd name="T68" fmla="*/ 0 w 48"/>
                <a:gd name="T69" fmla="*/ 1 h 10"/>
                <a:gd name="T70" fmla="*/ 0 w 48"/>
                <a:gd name="T7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8" h="1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3" y="1"/>
                    <a:pt x="5" y="2"/>
                    <a:pt x="7" y="2"/>
                  </a:cubicBezTo>
                  <a:cubicBezTo>
                    <a:pt x="8" y="2"/>
                    <a:pt x="10" y="2"/>
                    <a:pt x="11" y="2"/>
                  </a:cubicBezTo>
                  <a:cubicBezTo>
                    <a:pt x="12" y="2"/>
                    <a:pt x="14" y="2"/>
                    <a:pt x="15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8" y="2"/>
                    <a:pt x="19" y="2"/>
                    <a:pt x="20" y="2"/>
                  </a:cubicBezTo>
                  <a:cubicBezTo>
                    <a:pt x="21" y="2"/>
                    <a:pt x="23" y="2"/>
                    <a:pt x="24" y="3"/>
                  </a:cubicBezTo>
                  <a:cubicBezTo>
                    <a:pt x="26" y="3"/>
                    <a:pt x="27" y="3"/>
                    <a:pt x="29" y="4"/>
                  </a:cubicBezTo>
                  <a:cubicBezTo>
                    <a:pt x="30" y="4"/>
                    <a:pt x="32" y="5"/>
                    <a:pt x="33" y="5"/>
                  </a:cubicBezTo>
                  <a:cubicBezTo>
                    <a:pt x="36" y="6"/>
                    <a:pt x="38" y="7"/>
                    <a:pt x="41" y="7"/>
                  </a:cubicBezTo>
                  <a:cubicBezTo>
                    <a:pt x="43" y="8"/>
                    <a:pt x="45" y="9"/>
                    <a:pt x="46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7" y="10"/>
                  </a:cubicBezTo>
                  <a:cubicBezTo>
                    <a:pt x="47" y="10"/>
                    <a:pt x="46" y="10"/>
                    <a:pt x="46" y="10"/>
                  </a:cubicBezTo>
                  <a:cubicBezTo>
                    <a:pt x="44" y="10"/>
                    <a:pt x="42" y="10"/>
                    <a:pt x="40" y="10"/>
                  </a:cubicBezTo>
                  <a:cubicBezTo>
                    <a:pt x="38" y="10"/>
                    <a:pt x="35" y="9"/>
                    <a:pt x="32" y="9"/>
                  </a:cubicBezTo>
                  <a:cubicBezTo>
                    <a:pt x="31" y="8"/>
                    <a:pt x="29" y="8"/>
                    <a:pt x="28" y="8"/>
                  </a:cubicBezTo>
                  <a:cubicBezTo>
                    <a:pt x="26" y="7"/>
                    <a:pt x="25" y="7"/>
                    <a:pt x="23" y="7"/>
                  </a:cubicBezTo>
                  <a:cubicBezTo>
                    <a:pt x="22" y="7"/>
                    <a:pt x="21" y="6"/>
                    <a:pt x="19" y="6"/>
                  </a:cubicBezTo>
                  <a:cubicBezTo>
                    <a:pt x="18" y="6"/>
                    <a:pt x="18" y="6"/>
                    <a:pt x="17" y="6"/>
                  </a:cubicBezTo>
                  <a:cubicBezTo>
                    <a:pt x="17" y="6"/>
                    <a:pt x="16" y="6"/>
                    <a:pt x="16" y="6"/>
                  </a:cubicBezTo>
                  <a:cubicBezTo>
                    <a:pt x="16" y="5"/>
                    <a:pt x="15" y="5"/>
                    <a:pt x="15" y="5"/>
                  </a:cubicBezTo>
                  <a:cubicBezTo>
                    <a:pt x="13" y="5"/>
                    <a:pt x="12" y="5"/>
                    <a:pt x="11" y="5"/>
                  </a:cubicBezTo>
                  <a:cubicBezTo>
                    <a:pt x="10" y="5"/>
                    <a:pt x="9" y="5"/>
                    <a:pt x="9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8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4"/>
                    <a:pt x="5" y="4"/>
                    <a:pt x="4" y="3"/>
                  </a:cubicBezTo>
                  <a:cubicBezTo>
                    <a:pt x="3" y="3"/>
                    <a:pt x="2" y="2"/>
                    <a:pt x="2" y="2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9" name="Freeform 47"/>
            <p:cNvSpPr/>
            <p:nvPr/>
          </p:nvSpPr>
          <p:spPr bwMode="auto">
            <a:xfrm>
              <a:off x="3532188" y="5645151"/>
              <a:ext cx="101600" cy="76200"/>
            </a:xfrm>
            <a:custGeom>
              <a:avLst/>
              <a:gdLst>
                <a:gd name="T0" fmla="*/ 24 w 24"/>
                <a:gd name="T1" fmla="*/ 18 h 18"/>
                <a:gd name="T2" fmla="*/ 23 w 24"/>
                <a:gd name="T3" fmla="*/ 17 h 18"/>
                <a:gd name="T4" fmla="*/ 21 w 24"/>
                <a:gd name="T5" fmla="*/ 15 h 18"/>
                <a:gd name="T6" fmla="*/ 17 w 24"/>
                <a:gd name="T7" fmla="*/ 12 h 18"/>
                <a:gd name="T8" fmla="*/ 15 w 24"/>
                <a:gd name="T9" fmla="*/ 10 h 18"/>
                <a:gd name="T10" fmla="*/ 13 w 24"/>
                <a:gd name="T11" fmla="*/ 9 h 18"/>
                <a:gd name="T12" fmla="*/ 10 w 24"/>
                <a:gd name="T13" fmla="*/ 7 h 18"/>
                <a:gd name="T14" fmla="*/ 8 w 24"/>
                <a:gd name="T15" fmla="*/ 6 h 18"/>
                <a:gd name="T16" fmla="*/ 4 w 24"/>
                <a:gd name="T17" fmla="*/ 3 h 18"/>
                <a:gd name="T18" fmla="*/ 2 w 24"/>
                <a:gd name="T19" fmla="*/ 1 h 18"/>
                <a:gd name="T20" fmla="*/ 0 w 24"/>
                <a:gd name="T21" fmla="*/ 0 h 18"/>
                <a:gd name="T22" fmla="*/ 2 w 24"/>
                <a:gd name="T23" fmla="*/ 1 h 18"/>
                <a:gd name="T24" fmla="*/ 3 w 24"/>
                <a:gd name="T25" fmla="*/ 1 h 18"/>
                <a:gd name="T26" fmla="*/ 5 w 24"/>
                <a:gd name="T27" fmla="*/ 2 h 18"/>
                <a:gd name="T28" fmla="*/ 7 w 24"/>
                <a:gd name="T29" fmla="*/ 3 h 18"/>
                <a:gd name="T30" fmla="*/ 9 w 24"/>
                <a:gd name="T31" fmla="*/ 4 h 18"/>
                <a:gd name="T32" fmla="*/ 12 w 24"/>
                <a:gd name="T33" fmla="*/ 5 h 18"/>
                <a:gd name="T34" fmla="*/ 14 w 24"/>
                <a:gd name="T35" fmla="*/ 7 h 18"/>
                <a:gd name="T36" fmla="*/ 16 w 24"/>
                <a:gd name="T37" fmla="*/ 9 h 18"/>
                <a:gd name="T38" fmla="*/ 18 w 24"/>
                <a:gd name="T39" fmla="*/ 11 h 18"/>
                <a:gd name="T40" fmla="*/ 20 w 24"/>
                <a:gd name="T41" fmla="*/ 12 h 18"/>
                <a:gd name="T42" fmla="*/ 22 w 24"/>
                <a:gd name="T43" fmla="*/ 14 h 18"/>
                <a:gd name="T44" fmla="*/ 23 w 24"/>
                <a:gd name="T45" fmla="*/ 16 h 18"/>
                <a:gd name="T46" fmla="*/ 24 w 24"/>
                <a:gd name="T47" fmla="*/ 17 h 18"/>
                <a:gd name="T48" fmla="*/ 24 w 24"/>
                <a:gd name="T4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18">
                  <a:moveTo>
                    <a:pt x="24" y="18"/>
                  </a:moveTo>
                  <a:cubicBezTo>
                    <a:pt x="24" y="18"/>
                    <a:pt x="24" y="18"/>
                    <a:pt x="23" y="17"/>
                  </a:cubicBezTo>
                  <a:cubicBezTo>
                    <a:pt x="23" y="17"/>
                    <a:pt x="22" y="16"/>
                    <a:pt x="21" y="15"/>
                  </a:cubicBezTo>
                  <a:cubicBezTo>
                    <a:pt x="20" y="14"/>
                    <a:pt x="18" y="13"/>
                    <a:pt x="17" y="12"/>
                  </a:cubicBezTo>
                  <a:cubicBezTo>
                    <a:pt x="16" y="12"/>
                    <a:pt x="16" y="11"/>
                    <a:pt x="15" y="10"/>
                  </a:cubicBezTo>
                  <a:cubicBezTo>
                    <a:pt x="14" y="10"/>
                    <a:pt x="13" y="9"/>
                    <a:pt x="13" y="9"/>
                  </a:cubicBezTo>
                  <a:cubicBezTo>
                    <a:pt x="12" y="8"/>
                    <a:pt x="11" y="8"/>
                    <a:pt x="10" y="7"/>
                  </a:cubicBezTo>
                  <a:cubicBezTo>
                    <a:pt x="10" y="7"/>
                    <a:pt x="9" y="6"/>
                    <a:pt x="8" y="6"/>
                  </a:cubicBezTo>
                  <a:cubicBezTo>
                    <a:pt x="7" y="5"/>
                    <a:pt x="5" y="4"/>
                    <a:pt x="4" y="3"/>
                  </a:cubicBezTo>
                  <a:cubicBezTo>
                    <a:pt x="3" y="2"/>
                    <a:pt x="2" y="1"/>
                    <a:pt x="2" y="1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4" y="1"/>
                    <a:pt x="4" y="1"/>
                    <a:pt x="5" y="2"/>
                  </a:cubicBezTo>
                  <a:cubicBezTo>
                    <a:pt x="6" y="2"/>
                    <a:pt x="6" y="2"/>
                    <a:pt x="7" y="3"/>
                  </a:cubicBezTo>
                  <a:cubicBezTo>
                    <a:pt x="8" y="3"/>
                    <a:pt x="9" y="3"/>
                    <a:pt x="9" y="4"/>
                  </a:cubicBezTo>
                  <a:cubicBezTo>
                    <a:pt x="10" y="4"/>
                    <a:pt x="11" y="5"/>
                    <a:pt x="12" y="5"/>
                  </a:cubicBezTo>
                  <a:cubicBezTo>
                    <a:pt x="13" y="6"/>
                    <a:pt x="13" y="6"/>
                    <a:pt x="14" y="7"/>
                  </a:cubicBezTo>
                  <a:cubicBezTo>
                    <a:pt x="15" y="7"/>
                    <a:pt x="16" y="8"/>
                    <a:pt x="16" y="9"/>
                  </a:cubicBezTo>
                  <a:cubicBezTo>
                    <a:pt x="17" y="9"/>
                    <a:pt x="18" y="10"/>
                    <a:pt x="18" y="11"/>
                  </a:cubicBezTo>
                  <a:cubicBezTo>
                    <a:pt x="19" y="11"/>
                    <a:pt x="20" y="12"/>
                    <a:pt x="20" y="12"/>
                  </a:cubicBezTo>
                  <a:cubicBezTo>
                    <a:pt x="21" y="13"/>
                    <a:pt x="21" y="14"/>
                    <a:pt x="22" y="14"/>
                  </a:cubicBezTo>
                  <a:cubicBezTo>
                    <a:pt x="22" y="15"/>
                    <a:pt x="23" y="15"/>
                    <a:pt x="23" y="16"/>
                  </a:cubicBezTo>
                  <a:cubicBezTo>
                    <a:pt x="23" y="16"/>
                    <a:pt x="23" y="17"/>
                    <a:pt x="24" y="17"/>
                  </a:cubicBezTo>
                  <a:cubicBezTo>
                    <a:pt x="24" y="18"/>
                    <a:pt x="24" y="18"/>
                    <a:pt x="24" y="18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0" name="Freeform 48"/>
            <p:cNvSpPr/>
            <p:nvPr/>
          </p:nvSpPr>
          <p:spPr bwMode="auto">
            <a:xfrm>
              <a:off x="3498851" y="5721351"/>
              <a:ext cx="139700" cy="25400"/>
            </a:xfrm>
            <a:custGeom>
              <a:avLst/>
              <a:gdLst>
                <a:gd name="T0" fmla="*/ 0 w 33"/>
                <a:gd name="T1" fmla="*/ 6 h 6"/>
                <a:gd name="T2" fmla="*/ 1 w 33"/>
                <a:gd name="T3" fmla="*/ 5 h 6"/>
                <a:gd name="T4" fmla="*/ 5 w 33"/>
                <a:gd name="T5" fmla="*/ 5 h 6"/>
                <a:gd name="T6" fmla="*/ 10 w 33"/>
                <a:gd name="T7" fmla="*/ 4 h 6"/>
                <a:gd name="T8" fmla="*/ 13 w 33"/>
                <a:gd name="T9" fmla="*/ 3 h 6"/>
                <a:gd name="T10" fmla="*/ 16 w 33"/>
                <a:gd name="T11" fmla="*/ 3 h 6"/>
                <a:gd name="T12" fmla="*/ 28 w 33"/>
                <a:gd name="T13" fmla="*/ 1 h 6"/>
                <a:gd name="T14" fmla="*/ 32 w 33"/>
                <a:gd name="T15" fmla="*/ 0 h 6"/>
                <a:gd name="T16" fmla="*/ 33 w 33"/>
                <a:gd name="T17" fmla="*/ 0 h 6"/>
                <a:gd name="T18" fmla="*/ 32 w 33"/>
                <a:gd name="T19" fmla="*/ 0 h 6"/>
                <a:gd name="T20" fmla="*/ 30 w 33"/>
                <a:gd name="T21" fmla="*/ 1 h 6"/>
                <a:gd name="T22" fmla="*/ 28 w 33"/>
                <a:gd name="T23" fmla="*/ 2 h 6"/>
                <a:gd name="T24" fmla="*/ 26 w 33"/>
                <a:gd name="T25" fmla="*/ 3 h 6"/>
                <a:gd name="T26" fmla="*/ 23 w 33"/>
                <a:gd name="T27" fmla="*/ 4 h 6"/>
                <a:gd name="T28" fmla="*/ 20 w 33"/>
                <a:gd name="T29" fmla="*/ 5 h 6"/>
                <a:gd name="T30" fmla="*/ 17 w 33"/>
                <a:gd name="T31" fmla="*/ 5 h 6"/>
                <a:gd name="T32" fmla="*/ 14 w 33"/>
                <a:gd name="T33" fmla="*/ 6 h 6"/>
                <a:gd name="T34" fmla="*/ 10 w 33"/>
                <a:gd name="T35" fmla="*/ 6 h 6"/>
                <a:gd name="T36" fmla="*/ 8 w 33"/>
                <a:gd name="T37" fmla="*/ 6 h 6"/>
                <a:gd name="T38" fmla="*/ 5 w 33"/>
                <a:gd name="T39" fmla="*/ 6 h 6"/>
                <a:gd name="T40" fmla="*/ 3 w 33"/>
                <a:gd name="T41" fmla="*/ 6 h 6"/>
                <a:gd name="T42" fmla="*/ 1 w 33"/>
                <a:gd name="T43" fmla="*/ 6 h 6"/>
                <a:gd name="T44" fmla="*/ 0 w 33"/>
                <a:gd name="T4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3" h="6">
                  <a:moveTo>
                    <a:pt x="0" y="6"/>
                  </a:moveTo>
                  <a:cubicBezTo>
                    <a:pt x="0" y="6"/>
                    <a:pt x="0" y="6"/>
                    <a:pt x="1" y="5"/>
                  </a:cubicBezTo>
                  <a:cubicBezTo>
                    <a:pt x="2" y="5"/>
                    <a:pt x="3" y="5"/>
                    <a:pt x="5" y="5"/>
                  </a:cubicBezTo>
                  <a:cubicBezTo>
                    <a:pt x="6" y="5"/>
                    <a:pt x="8" y="4"/>
                    <a:pt x="10" y="4"/>
                  </a:cubicBezTo>
                  <a:cubicBezTo>
                    <a:pt x="11" y="4"/>
                    <a:pt x="12" y="4"/>
                    <a:pt x="13" y="3"/>
                  </a:cubicBezTo>
                  <a:cubicBezTo>
                    <a:pt x="14" y="3"/>
                    <a:pt x="15" y="3"/>
                    <a:pt x="16" y="3"/>
                  </a:cubicBezTo>
                  <a:cubicBezTo>
                    <a:pt x="21" y="2"/>
                    <a:pt x="25" y="1"/>
                    <a:pt x="28" y="1"/>
                  </a:cubicBezTo>
                  <a:cubicBezTo>
                    <a:pt x="29" y="0"/>
                    <a:pt x="31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2" y="0"/>
                  </a:cubicBezTo>
                  <a:cubicBezTo>
                    <a:pt x="31" y="1"/>
                    <a:pt x="31" y="1"/>
                    <a:pt x="30" y="1"/>
                  </a:cubicBezTo>
                  <a:cubicBezTo>
                    <a:pt x="30" y="1"/>
                    <a:pt x="29" y="2"/>
                    <a:pt x="28" y="2"/>
                  </a:cubicBezTo>
                  <a:cubicBezTo>
                    <a:pt x="27" y="2"/>
                    <a:pt x="27" y="3"/>
                    <a:pt x="26" y="3"/>
                  </a:cubicBezTo>
                  <a:cubicBezTo>
                    <a:pt x="25" y="3"/>
                    <a:pt x="24" y="3"/>
                    <a:pt x="23" y="4"/>
                  </a:cubicBezTo>
                  <a:cubicBezTo>
                    <a:pt x="22" y="4"/>
                    <a:pt x="21" y="4"/>
                    <a:pt x="20" y="5"/>
                  </a:cubicBezTo>
                  <a:cubicBezTo>
                    <a:pt x="19" y="5"/>
                    <a:pt x="18" y="5"/>
                    <a:pt x="17" y="5"/>
                  </a:cubicBezTo>
                  <a:cubicBezTo>
                    <a:pt x="16" y="5"/>
                    <a:pt x="15" y="6"/>
                    <a:pt x="14" y="6"/>
                  </a:cubicBezTo>
                  <a:cubicBezTo>
                    <a:pt x="13" y="6"/>
                    <a:pt x="11" y="6"/>
                    <a:pt x="10" y="6"/>
                  </a:cubicBezTo>
                  <a:cubicBezTo>
                    <a:pt x="9" y="6"/>
                    <a:pt x="8" y="6"/>
                    <a:pt x="8" y="6"/>
                  </a:cubicBezTo>
                  <a:cubicBezTo>
                    <a:pt x="7" y="6"/>
                    <a:pt x="6" y="6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2" y="6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1" name="Freeform 49"/>
            <p:cNvSpPr/>
            <p:nvPr/>
          </p:nvSpPr>
          <p:spPr bwMode="auto">
            <a:xfrm>
              <a:off x="3613151" y="5662613"/>
              <a:ext cx="71438" cy="117475"/>
            </a:xfrm>
            <a:custGeom>
              <a:avLst/>
              <a:gdLst>
                <a:gd name="T0" fmla="*/ 15 w 17"/>
                <a:gd name="T1" fmla="*/ 16 h 28"/>
                <a:gd name="T2" fmla="*/ 0 w 17"/>
                <a:gd name="T3" fmla="*/ 28 h 28"/>
                <a:gd name="T4" fmla="*/ 7 w 17"/>
                <a:gd name="T5" fmla="*/ 0 h 28"/>
                <a:gd name="T6" fmla="*/ 15 w 17"/>
                <a:gd name="T7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8">
                  <a:moveTo>
                    <a:pt x="15" y="16"/>
                  </a:moveTo>
                  <a:cubicBezTo>
                    <a:pt x="11" y="22"/>
                    <a:pt x="6" y="26"/>
                    <a:pt x="0" y="28"/>
                  </a:cubicBezTo>
                  <a:cubicBezTo>
                    <a:pt x="0" y="28"/>
                    <a:pt x="2" y="8"/>
                    <a:pt x="7" y="0"/>
                  </a:cubicBezTo>
                  <a:cubicBezTo>
                    <a:pt x="7" y="0"/>
                    <a:pt x="17" y="10"/>
                    <a:pt x="15" y="16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2" name="Freeform 50"/>
            <p:cNvSpPr/>
            <p:nvPr/>
          </p:nvSpPr>
          <p:spPr bwMode="auto">
            <a:xfrm>
              <a:off x="3659188" y="5721351"/>
              <a:ext cx="365125" cy="144463"/>
            </a:xfrm>
            <a:custGeom>
              <a:avLst/>
              <a:gdLst>
                <a:gd name="T0" fmla="*/ 85 w 86"/>
                <a:gd name="T1" fmla="*/ 34 h 34"/>
                <a:gd name="T2" fmla="*/ 0 w 86"/>
                <a:gd name="T3" fmla="*/ 2 h 34"/>
                <a:gd name="T4" fmla="*/ 0 w 86"/>
                <a:gd name="T5" fmla="*/ 0 h 34"/>
                <a:gd name="T6" fmla="*/ 86 w 86"/>
                <a:gd name="T7" fmla="*/ 32 h 34"/>
                <a:gd name="T8" fmla="*/ 85 w 8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34">
                  <a:moveTo>
                    <a:pt x="85" y="34"/>
                  </a:moveTo>
                  <a:cubicBezTo>
                    <a:pt x="43" y="17"/>
                    <a:pt x="5" y="3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43" y="14"/>
                    <a:pt x="86" y="32"/>
                  </a:cubicBezTo>
                  <a:lnTo>
                    <a:pt x="85" y="34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3" name="Freeform 51"/>
            <p:cNvSpPr/>
            <p:nvPr/>
          </p:nvSpPr>
          <p:spPr bwMode="auto">
            <a:xfrm>
              <a:off x="5935663" y="6521451"/>
              <a:ext cx="139700" cy="814388"/>
            </a:xfrm>
            <a:custGeom>
              <a:avLst/>
              <a:gdLst>
                <a:gd name="T0" fmla="*/ 2 w 33"/>
                <a:gd name="T1" fmla="*/ 192 h 192"/>
                <a:gd name="T2" fmla="*/ 0 w 33"/>
                <a:gd name="T3" fmla="*/ 191 h 192"/>
                <a:gd name="T4" fmla="*/ 30 w 33"/>
                <a:gd name="T5" fmla="*/ 0 h 192"/>
                <a:gd name="T6" fmla="*/ 32 w 33"/>
                <a:gd name="T7" fmla="*/ 0 h 192"/>
                <a:gd name="T8" fmla="*/ 2 w 33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92">
                  <a:moveTo>
                    <a:pt x="2" y="192"/>
                  </a:moveTo>
                  <a:cubicBezTo>
                    <a:pt x="0" y="191"/>
                    <a:pt x="0" y="191"/>
                    <a:pt x="0" y="191"/>
                  </a:cubicBezTo>
                  <a:cubicBezTo>
                    <a:pt x="30" y="105"/>
                    <a:pt x="31" y="29"/>
                    <a:pt x="3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29"/>
                    <a:pt x="32" y="106"/>
                    <a:pt x="2" y="19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4" name="Freeform 52"/>
            <p:cNvSpPr/>
            <p:nvPr/>
          </p:nvSpPr>
          <p:spPr bwMode="auto">
            <a:xfrm>
              <a:off x="5884863" y="6958013"/>
              <a:ext cx="101600" cy="195263"/>
            </a:xfrm>
            <a:custGeom>
              <a:avLst/>
              <a:gdLst>
                <a:gd name="T0" fmla="*/ 24 w 24"/>
                <a:gd name="T1" fmla="*/ 46 h 46"/>
                <a:gd name="T2" fmla="*/ 0 w 24"/>
                <a:gd name="T3" fmla="*/ 0 h 46"/>
                <a:gd name="T4" fmla="*/ 24 w 24"/>
                <a:gd name="T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46">
                  <a:moveTo>
                    <a:pt x="24" y="46"/>
                  </a:moveTo>
                  <a:cubicBezTo>
                    <a:pt x="24" y="46"/>
                    <a:pt x="24" y="15"/>
                    <a:pt x="0" y="0"/>
                  </a:cubicBezTo>
                  <a:cubicBezTo>
                    <a:pt x="0" y="0"/>
                    <a:pt x="0" y="33"/>
                    <a:pt x="24" y="46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5" name="Freeform 53"/>
            <p:cNvSpPr/>
            <p:nvPr/>
          </p:nvSpPr>
          <p:spPr bwMode="auto">
            <a:xfrm>
              <a:off x="5919788" y="6810376"/>
              <a:ext cx="104775" cy="198438"/>
            </a:xfrm>
            <a:custGeom>
              <a:avLst/>
              <a:gdLst>
                <a:gd name="T0" fmla="*/ 25 w 25"/>
                <a:gd name="T1" fmla="*/ 47 h 47"/>
                <a:gd name="T2" fmla="*/ 0 w 25"/>
                <a:gd name="T3" fmla="*/ 0 h 47"/>
                <a:gd name="T4" fmla="*/ 25 w 25"/>
                <a:gd name="T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47">
                  <a:moveTo>
                    <a:pt x="25" y="47"/>
                  </a:moveTo>
                  <a:cubicBezTo>
                    <a:pt x="25" y="47"/>
                    <a:pt x="24" y="15"/>
                    <a:pt x="0" y="0"/>
                  </a:cubicBezTo>
                  <a:cubicBezTo>
                    <a:pt x="0" y="0"/>
                    <a:pt x="1" y="34"/>
                    <a:pt x="25" y="4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6" name="Freeform 54"/>
            <p:cNvSpPr/>
            <p:nvPr/>
          </p:nvSpPr>
          <p:spPr bwMode="auto">
            <a:xfrm>
              <a:off x="5894388" y="6559551"/>
              <a:ext cx="168275" cy="149225"/>
            </a:xfrm>
            <a:custGeom>
              <a:avLst/>
              <a:gdLst>
                <a:gd name="T0" fmla="*/ 40 w 40"/>
                <a:gd name="T1" fmla="*/ 35 h 35"/>
                <a:gd name="T2" fmla="*/ 0 w 40"/>
                <a:gd name="T3" fmla="*/ 0 h 35"/>
                <a:gd name="T4" fmla="*/ 40 w 40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5">
                  <a:moveTo>
                    <a:pt x="40" y="35"/>
                  </a:moveTo>
                  <a:cubicBezTo>
                    <a:pt x="40" y="35"/>
                    <a:pt x="28" y="6"/>
                    <a:pt x="0" y="0"/>
                  </a:cubicBezTo>
                  <a:cubicBezTo>
                    <a:pt x="0" y="0"/>
                    <a:pt x="13" y="31"/>
                    <a:pt x="40" y="3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7" name="Freeform 55"/>
            <p:cNvSpPr/>
            <p:nvPr/>
          </p:nvSpPr>
          <p:spPr bwMode="auto">
            <a:xfrm>
              <a:off x="5897563" y="6462713"/>
              <a:ext cx="165100" cy="149225"/>
            </a:xfrm>
            <a:custGeom>
              <a:avLst/>
              <a:gdLst>
                <a:gd name="T0" fmla="*/ 39 w 39"/>
                <a:gd name="T1" fmla="*/ 35 h 35"/>
                <a:gd name="T2" fmla="*/ 0 w 39"/>
                <a:gd name="T3" fmla="*/ 0 h 35"/>
                <a:gd name="T4" fmla="*/ 39 w 39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5">
                  <a:moveTo>
                    <a:pt x="39" y="35"/>
                  </a:moveTo>
                  <a:cubicBezTo>
                    <a:pt x="39" y="35"/>
                    <a:pt x="28" y="6"/>
                    <a:pt x="0" y="0"/>
                  </a:cubicBezTo>
                  <a:cubicBezTo>
                    <a:pt x="0" y="0"/>
                    <a:pt x="12" y="32"/>
                    <a:pt x="39" y="3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8" name="Freeform 56"/>
            <p:cNvSpPr/>
            <p:nvPr/>
          </p:nvSpPr>
          <p:spPr bwMode="auto">
            <a:xfrm>
              <a:off x="5986463" y="6330951"/>
              <a:ext cx="119063" cy="220663"/>
            </a:xfrm>
            <a:custGeom>
              <a:avLst/>
              <a:gdLst>
                <a:gd name="T0" fmla="*/ 19 w 28"/>
                <a:gd name="T1" fmla="*/ 52 h 52"/>
                <a:gd name="T2" fmla="*/ 9 w 28"/>
                <a:gd name="T3" fmla="*/ 0 h 52"/>
                <a:gd name="T4" fmla="*/ 19 w 28"/>
                <a:gd name="T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52">
                  <a:moveTo>
                    <a:pt x="19" y="52"/>
                  </a:moveTo>
                  <a:cubicBezTo>
                    <a:pt x="19" y="52"/>
                    <a:pt x="28" y="22"/>
                    <a:pt x="9" y="0"/>
                  </a:cubicBezTo>
                  <a:cubicBezTo>
                    <a:pt x="9" y="0"/>
                    <a:pt x="0" y="32"/>
                    <a:pt x="19" y="5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9" name="Freeform 57"/>
            <p:cNvSpPr/>
            <p:nvPr/>
          </p:nvSpPr>
          <p:spPr bwMode="auto">
            <a:xfrm>
              <a:off x="5872163" y="6688138"/>
              <a:ext cx="177800" cy="130175"/>
            </a:xfrm>
            <a:custGeom>
              <a:avLst/>
              <a:gdLst>
                <a:gd name="T0" fmla="*/ 42 w 42"/>
                <a:gd name="T1" fmla="*/ 31 h 31"/>
                <a:gd name="T2" fmla="*/ 0 w 42"/>
                <a:gd name="T3" fmla="*/ 0 h 31"/>
                <a:gd name="T4" fmla="*/ 42 w 42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1">
                  <a:moveTo>
                    <a:pt x="42" y="31"/>
                  </a:moveTo>
                  <a:cubicBezTo>
                    <a:pt x="42" y="31"/>
                    <a:pt x="28" y="3"/>
                    <a:pt x="0" y="0"/>
                  </a:cubicBezTo>
                  <a:cubicBezTo>
                    <a:pt x="0" y="0"/>
                    <a:pt x="15" y="30"/>
                    <a:pt x="42" y="3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0" name="Freeform 58"/>
            <p:cNvSpPr/>
            <p:nvPr/>
          </p:nvSpPr>
          <p:spPr bwMode="auto">
            <a:xfrm>
              <a:off x="5991226" y="6992938"/>
              <a:ext cx="152400" cy="165100"/>
            </a:xfrm>
            <a:custGeom>
              <a:avLst/>
              <a:gdLst>
                <a:gd name="T0" fmla="*/ 0 w 36"/>
                <a:gd name="T1" fmla="*/ 39 h 39"/>
                <a:gd name="T2" fmla="*/ 36 w 36"/>
                <a:gd name="T3" fmla="*/ 0 h 39"/>
                <a:gd name="T4" fmla="*/ 0 w 36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39">
                  <a:moveTo>
                    <a:pt x="0" y="39"/>
                  </a:moveTo>
                  <a:cubicBezTo>
                    <a:pt x="0" y="39"/>
                    <a:pt x="30" y="27"/>
                    <a:pt x="36" y="0"/>
                  </a:cubicBezTo>
                  <a:cubicBezTo>
                    <a:pt x="36" y="0"/>
                    <a:pt x="4" y="12"/>
                    <a:pt x="0" y="39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1" name="Freeform 59"/>
            <p:cNvSpPr/>
            <p:nvPr/>
          </p:nvSpPr>
          <p:spPr bwMode="auto">
            <a:xfrm>
              <a:off x="6029326" y="6843713"/>
              <a:ext cx="147638" cy="165100"/>
            </a:xfrm>
            <a:custGeom>
              <a:avLst/>
              <a:gdLst>
                <a:gd name="T0" fmla="*/ 0 w 35"/>
                <a:gd name="T1" fmla="*/ 39 h 39"/>
                <a:gd name="T2" fmla="*/ 35 w 35"/>
                <a:gd name="T3" fmla="*/ 0 h 39"/>
                <a:gd name="T4" fmla="*/ 0 w 35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39">
                  <a:moveTo>
                    <a:pt x="0" y="39"/>
                  </a:moveTo>
                  <a:cubicBezTo>
                    <a:pt x="0" y="39"/>
                    <a:pt x="29" y="28"/>
                    <a:pt x="35" y="0"/>
                  </a:cubicBezTo>
                  <a:cubicBezTo>
                    <a:pt x="35" y="0"/>
                    <a:pt x="4" y="12"/>
                    <a:pt x="0" y="39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2" name="Freeform 60"/>
            <p:cNvSpPr/>
            <p:nvPr/>
          </p:nvSpPr>
          <p:spPr bwMode="auto">
            <a:xfrm>
              <a:off x="6049963" y="6708776"/>
              <a:ext cx="195263" cy="109538"/>
            </a:xfrm>
            <a:custGeom>
              <a:avLst/>
              <a:gdLst>
                <a:gd name="T0" fmla="*/ 0 w 46"/>
                <a:gd name="T1" fmla="*/ 26 h 26"/>
                <a:gd name="T2" fmla="*/ 46 w 46"/>
                <a:gd name="T3" fmla="*/ 0 h 26"/>
                <a:gd name="T4" fmla="*/ 0 w 46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0" y="26"/>
                  </a:moveTo>
                  <a:cubicBezTo>
                    <a:pt x="0" y="26"/>
                    <a:pt x="32" y="24"/>
                    <a:pt x="46" y="0"/>
                  </a:cubicBezTo>
                  <a:cubicBezTo>
                    <a:pt x="46" y="0"/>
                    <a:pt x="12" y="2"/>
                    <a:pt x="0" y="26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3" name="Freeform 61"/>
            <p:cNvSpPr/>
            <p:nvPr/>
          </p:nvSpPr>
          <p:spPr bwMode="auto">
            <a:xfrm>
              <a:off x="6062663" y="6569076"/>
              <a:ext cx="174625" cy="139700"/>
            </a:xfrm>
            <a:custGeom>
              <a:avLst/>
              <a:gdLst>
                <a:gd name="T0" fmla="*/ 0 w 41"/>
                <a:gd name="T1" fmla="*/ 33 h 33"/>
                <a:gd name="T2" fmla="*/ 41 w 41"/>
                <a:gd name="T3" fmla="*/ 0 h 33"/>
                <a:gd name="T4" fmla="*/ 0 w 41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3">
                  <a:moveTo>
                    <a:pt x="0" y="33"/>
                  </a:moveTo>
                  <a:cubicBezTo>
                    <a:pt x="0" y="33"/>
                    <a:pt x="31" y="26"/>
                    <a:pt x="41" y="0"/>
                  </a:cubicBezTo>
                  <a:cubicBezTo>
                    <a:pt x="41" y="0"/>
                    <a:pt x="8" y="7"/>
                    <a:pt x="0" y="3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4" name="Freeform 62"/>
            <p:cNvSpPr/>
            <p:nvPr/>
          </p:nvSpPr>
          <p:spPr bwMode="auto">
            <a:xfrm>
              <a:off x="6067426" y="6437313"/>
              <a:ext cx="139700" cy="174625"/>
            </a:xfrm>
            <a:custGeom>
              <a:avLst/>
              <a:gdLst>
                <a:gd name="T0" fmla="*/ 0 w 33"/>
                <a:gd name="T1" fmla="*/ 41 h 41"/>
                <a:gd name="T2" fmla="*/ 33 w 33"/>
                <a:gd name="T3" fmla="*/ 0 h 41"/>
                <a:gd name="T4" fmla="*/ 0 w 33"/>
                <a:gd name="T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41">
                  <a:moveTo>
                    <a:pt x="0" y="41"/>
                  </a:moveTo>
                  <a:cubicBezTo>
                    <a:pt x="0" y="41"/>
                    <a:pt x="29" y="28"/>
                    <a:pt x="33" y="0"/>
                  </a:cubicBezTo>
                  <a:cubicBezTo>
                    <a:pt x="33" y="0"/>
                    <a:pt x="2" y="14"/>
                    <a:pt x="0" y="4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5" name="Freeform 63"/>
            <p:cNvSpPr/>
            <p:nvPr/>
          </p:nvSpPr>
          <p:spPr bwMode="auto">
            <a:xfrm>
              <a:off x="5580063" y="6716713"/>
              <a:ext cx="139700" cy="814388"/>
            </a:xfrm>
            <a:custGeom>
              <a:avLst/>
              <a:gdLst>
                <a:gd name="T0" fmla="*/ 2 w 33"/>
                <a:gd name="T1" fmla="*/ 192 h 192"/>
                <a:gd name="T2" fmla="*/ 0 w 33"/>
                <a:gd name="T3" fmla="*/ 192 h 192"/>
                <a:gd name="T4" fmla="*/ 30 w 33"/>
                <a:gd name="T5" fmla="*/ 0 h 192"/>
                <a:gd name="T6" fmla="*/ 32 w 33"/>
                <a:gd name="T7" fmla="*/ 0 h 192"/>
                <a:gd name="T8" fmla="*/ 2 w 33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92">
                  <a:moveTo>
                    <a:pt x="2" y="192"/>
                  </a:moveTo>
                  <a:cubicBezTo>
                    <a:pt x="0" y="192"/>
                    <a:pt x="0" y="192"/>
                    <a:pt x="0" y="192"/>
                  </a:cubicBezTo>
                  <a:cubicBezTo>
                    <a:pt x="30" y="106"/>
                    <a:pt x="31" y="29"/>
                    <a:pt x="3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29"/>
                    <a:pt x="32" y="106"/>
                    <a:pt x="2" y="19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6" name="Freeform 64"/>
            <p:cNvSpPr/>
            <p:nvPr/>
          </p:nvSpPr>
          <p:spPr bwMode="auto">
            <a:xfrm>
              <a:off x="5529263" y="7153276"/>
              <a:ext cx="101600" cy="200025"/>
            </a:xfrm>
            <a:custGeom>
              <a:avLst/>
              <a:gdLst>
                <a:gd name="T0" fmla="*/ 24 w 24"/>
                <a:gd name="T1" fmla="*/ 47 h 47"/>
                <a:gd name="T2" fmla="*/ 0 w 24"/>
                <a:gd name="T3" fmla="*/ 0 h 47"/>
                <a:gd name="T4" fmla="*/ 24 w 24"/>
                <a:gd name="T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47">
                  <a:moveTo>
                    <a:pt x="24" y="47"/>
                  </a:moveTo>
                  <a:cubicBezTo>
                    <a:pt x="24" y="47"/>
                    <a:pt x="24" y="15"/>
                    <a:pt x="0" y="0"/>
                  </a:cubicBezTo>
                  <a:cubicBezTo>
                    <a:pt x="0" y="0"/>
                    <a:pt x="0" y="34"/>
                    <a:pt x="24" y="4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7" name="Freeform 65"/>
            <p:cNvSpPr/>
            <p:nvPr/>
          </p:nvSpPr>
          <p:spPr bwMode="auto">
            <a:xfrm>
              <a:off x="5562601" y="7008813"/>
              <a:ext cx="106363" cy="195263"/>
            </a:xfrm>
            <a:custGeom>
              <a:avLst/>
              <a:gdLst>
                <a:gd name="T0" fmla="*/ 25 w 25"/>
                <a:gd name="T1" fmla="*/ 46 h 46"/>
                <a:gd name="T2" fmla="*/ 0 w 25"/>
                <a:gd name="T3" fmla="*/ 0 h 46"/>
                <a:gd name="T4" fmla="*/ 25 w 25"/>
                <a:gd name="T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46">
                  <a:moveTo>
                    <a:pt x="25" y="46"/>
                  </a:moveTo>
                  <a:cubicBezTo>
                    <a:pt x="25" y="46"/>
                    <a:pt x="24" y="15"/>
                    <a:pt x="0" y="0"/>
                  </a:cubicBezTo>
                  <a:cubicBezTo>
                    <a:pt x="0" y="0"/>
                    <a:pt x="1" y="33"/>
                    <a:pt x="25" y="46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8" name="Freeform 66"/>
            <p:cNvSpPr/>
            <p:nvPr/>
          </p:nvSpPr>
          <p:spPr bwMode="auto">
            <a:xfrm>
              <a:off x="5537201" y="6759576"/>
              <a:ext cx="169863" cy="147638"/>
            </a:xfrm>
            <a:custGeom>
              <a:avLst/>
              <a:gdLst>
                <a:gd name="T0" fmla="*/ 40 w 40"/>
                <a:gd name="T1" fmla="*/ 35 h 35"/>
                <a:gd name="T2" fmla="*/ 0 w 40"/>
                <a:gd name="T3" fmla="*/ 0 h 35"/>
                <a:gd name="T4" fmla="*/ 40 w 40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5">
                  <a:moveTo>
                    <a:pt x="40" y="35"/>
                  </a:moveTo>
                  <a:cubicBezTo>
                    <a:pt x="40" y="35"/>
                    <a:pt x="28" y="5"/>
                    <a:pt x="0" y="0"/>
                  </a:cubicBezTo>
                  <a:cubicBezTo>
                    <a:pt x="0" y="0"/>
                    <a:pt x="13" y="31"/>
                    <a:pt x="40" y="3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9" name="Freeform 67"/>
            <p:cNvSpPr/>
            <p:nvPr/>
          </p:nvSpPr>
          <p:spPr bwMode="auto">
            <a:xfrm>
              <a:off x="5541963" y="6662738"/>
              <a:ext cx="165100" cy="147638"/>
            </a:xfrm>
            <a:custGeom>
              <a:avLst/>
              <a:gdLst>
                <a:gd name="T0" fmla="*/ 39 w 39"/>
                <a:gd name="T1" fmla="*/ 35 h 35"/>
                <a:gd name="T2" fmla="*/ 0 w 39"/>
                <a:gd name="T3" fmla="*/ 0 h 35"/>
                <a:gd name="T4" fmla="*/ 39 w 39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5">
                  <a:moveTo>
                    <a:pt x="39" y="35"/>
                  </a:moveTo>
                  <a:cubicBezTo>
                    <a:pt x="39" y="35"/>
                    <a:pt x="28" y="6"/>
                    <a:pt x="0" y="0"/>
                  </a:cubicBezTo>
                  <a:cubicBezTo>
                    <a:pt x="0" y="0"/>
                    <a:pt x="12" y="31"/>
                    <a:pt x="39" y="3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0" name="Freeform 68"/>
            <p:cNvSpPr/>
            <p:nvPr/>
          </p:nvSpPr>
          <p:spPr bwMode="auto">
            <a:xfrm>
              <a:off x="5630863" y="6530976"/>
              <a:ext cx="119063" cy="220663"/>
            </a:xfrm>
            <a:custGeom>
              <a:avLst/>
              <a:gdLst>
                <a:gd name="T0" fmla="*/ 19 w 28"/>
                <a:gd name="T1" fmla="*/ 52 h 52"/>
                <a:gd name="T2" fmla="*/ 9 w 28"/>
                <a:gd name="T3" fmla="*/ 0 h 52"/>
                <a:gd name="T4" fmla="*/ 19 w 28"/>
                <a:gd name="T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52">
                  <a:moveTo>
                    <a:pt x="19" y="52"/>
                  </a:moveTo>
                  <a:cubicBezTo>
                    <a:pt x="19" y="52"/>
                    <a:pt x="28" y="22"/>
                    <a:pt x="9" y="0"/>
                  </a:cubicBezTo>
                  <a:cubicBezTo>
                    <a:pt x="9" y="0"/>
                    <a:pt x="0" y="32"/>
                    <a:pt x="19" y="5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1" name="Freeform 69"/>
            <p:cNvSpPr/>
            <p:nvPr/>
          </p:nvSpPr>
          <p:spPr bwMode="auto">
            <a:xfrm>
              <a:off x="5516563" y="6886576"/>
              <a:ext cx="177800" cy="131763"/>
            </a:xfrm>
            <a:custGeom>
              <a:avLst/>
              <a:gdLst>
                <a:gd name="T0" fmla="*/ 42 w 42"/>
                <a:gd name="T1" fmla="*/ 31 h 31"/>
                <a:gd name="T2" fmla="*/ 0 w 42"/>
                <a:gd name="T3" fmla="*/ 0 h 31"/>
                <a:gd name="T4" fmla="*/ 42 w 42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1">
                  <a:moveTo>
                    <a:pt x="42" y="31"/>
                  </a:moveTo>
                  <a:cubicBezTo>
                    <a:pt x="42" y="31"/>
                    <a:pt x="28" y="3"/>
                    <a:pt x="0" y="0"/>
                  </a:cubicBezTo>
                  <a:cubicBezTo>
                    <a:pt x="0" y="0"/>
                    <a:pt x="15" y="30"/>
                    <a:pt x="42" y="3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2" name="Freeform 70"/>
            <p:cNvSpPr/>
            <p:nvPr/>
          </p:nvSpPr>
          <p:spPr bwMode="auto">
            <a:xfrm>
              <a:off x="5635626" y="7191376"/>
              <a:ext cx="152400" cy="161925"/>
            </a:xfrm>
            <a:custGeom>
              <a:avLst/>
              <a:gdLst>
                <a:gd name="T0" fmla="*/ 0 w 36"/>
                <a:gd name="T1" fmla="*/ 38 h 38"/>
                <a:gd name="T2" fmla="*/ 36 w 36"/>
                <a:gd name="T3" fmla="*/ 0 h 38"/>
                <a:gd name="T4" fmla="*/ 0 w 36"/>
                <a:gd name="T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38">
                  <a:moveTo>
                    <a:pt x="0" y="38"/>
                  </a:moveTo>
                  <a:cubicBezTo>
                    <a:pt x="0" y="38"/>
                    <a:pt x="30" y="27"/>
                    <a:pt x="36" y="0"/>
                  </a:cubicBezTo>
                  <a:cubicBezTo>
                    <a:pt x="36" y="0"/>
                    <a:pt x="4" y="11"/>
                    <a:pt x="0" y="3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3" name="Freeform 71"/>
            <p:cNvSpPr/>
            <p:nvPr/>
          </p:nvSpPr>
          <p:spPr bwMode="auto">
            <a:xfrm>
              <a:off x="5673726" y="7043738"/>
              <a:ext cx="147638" cy="165100"/>
            </a:xfrm>
            <a:custGeom>
              <a:avLst/>
              <a:gdLst>
                <a:gd name="T0" fmla="*/ 0 w 35"/>
                <a:gd name="T1" fmla="*/ 39 h 39"/>
                <a:gd name="T2" fmla="*/ 35 w 35"/>
                <a:gd name="T3" fmla="*/ 0 h 39"/>
                <a:gd name="T4" fmla="*/ 0 w 35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39">
                  <a:moveTo>
                    <a:pt x="0" y="39"/>
                  </a:moveTo>
                  <a:cubicBezTo>
                    <a:pt x="0" y="39"/>
                    <a:pt x="29" y="27"/>
                    <a:pt x="35" y="0"/>
                  </a:cubicBezTo>
                  <a:cubicBezTo>
                    <a:pt x="35" y="0"/>
                    <a:pt x="4" y="12"/>
                    <a:pt x="0" y="39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4" name="Freeform 72"/>
            <p:cNvSpPr/>
            <p:nvPr/>
          </p:nvSpPr>
          <p:spPr bwMode="auto">
            <a:xfrm>
              <a:off x="5694363" y="6904038"/>
              <a:ext cx="195263" cy="114300"/>
            </a:xfrm>
            <a:custGeom>
              <a:avLst/>
              <a:gdLst>
                <a:gd name="T0" fmla="*/ 0 w 46"/>
                <a:gd name="T1" fmla="*/ 27 h 27"/>
                <a:gd name="T2" fmla="*/ 46 w 46"/>
                <a:gd name="T3" fmla="*/ 0 h 27"/>
                <a:gd name="T4" fmla="*/ 0 w 46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7">
                  <a:moveTo>
                    <a:pt x="0" y="27"/>
                  </a:moveTo>
                  <a:cubicBezTo>
                    <a:pt x="0" y="27"/>
                    <a:pt x="32" y="25"/>
                    <a:pt x="46" y="0"/>
                  </a:cubicBezTo>
                  <a:cubicBezTo>
                    <a:pt x="46" y="0"/>
                    <a:pt x="12" y="2"/>
                    <a:pt x="0" y="2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5" name="Freeform 73"/>
            <p:cNvSpPr/>
            <p:nvPr/>
          </p:nvSpPr>
          <p:spPr bwMode="auto">
            <a:xfrm>
              <a:off x="5707063" y="6767513"/>
              <a:ext cx="174625" cy="136525"/>
            </a:xfrm>
            <a:custGeom>
              <a:avLst/>
              <a:gdLst>
                <a:gd name="T0" fmla="*/ 0 w 41"/>
                <a:gd name="T1" fmla="*/ 32 h 32"/>
                <a:gd name="T2" fmla="*/ 41 w 41"/>
                <a:gd name="T3" fmla="*/ 0 h 32"/>
                <a:gd name="T4" fmla="*/ 0 w 41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0" y="32"/>
                  </a:moveTo>
                  <a:cubicBezTo>
                    <a:pt x="0" y="32"/>
                    <a:pt x="31" y="26"/>
                    <a:pt x="41" y="0"/>
                  </a:cubicBezTo>
                  <a:cubicBezTo>
                    <a:pt x="41" y="0"/>
                    <a:pt x="8" y="6"/>
                    <a:pt x="0" y="3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6" name="Freeform 74"/>
            <p:cNvSpPr/>
            <p:nvPr/>
          </p:nvSpPr>
          <p:spPr bwMode="auto">
            <a:xfrm>
              <a:off x="5711826" y="6637338"/>
              <a:ext cx="139700" cy="173038"/>
            </a:xfrm>
            <a:custGeom>
              <a:avLst/>
              <a:gdLst>
                <a:gd name="T0" fmla="*/ 0 w 33"/>
                <a:gd name="T1" fmla="*/ 41 h 41"/>
                <a:gd name="T2" fmla="*/ 33 w 33"/>
                <a:gd name="T3" fmla="*/ 0 h 41"/>
                <a:gd name="T4" fmla="*/ 0 w 33"/>
                <a:gd name="T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41">
                  <a:moveTo>
                    <a:pt x="0" y="41"/>
                  </a:moveTo>
                  <a:cubicBezTo>
                    <a:pt x="0" y="41"/>
                    <a:pt x="29" y="28"/>
                    <a:pt x="33" y="0"/>
                  </a:cubicBezTo>
                  <a:cubicBezTo>
                    <a:pt x="33" y="0"/>
                    <a:pt x="2" y="14"/>
                    <a:pt x="0" y="4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7" name="Freeform 75"/>
            <p:cNvSpPr/>
            <p:nvPr/>
          </p:nvSpPr>
          <p:spPr bwMode="auto">
            <a:xfrm>
              <a:off x="3354388" y="6488113"/>
              <a:ext cx="136525" cy="809625"/>
            </a:xfrm>
            <a:custGeom>
              <a:avLst/>
              <a:gdLst>
                <a:gd name="T0" fmla="*/ 2 w 32"/>
                <a:gd name="T1" fmla="*/ 191 h 191"/>
                <a:gd name="T2" fmla="*/ 0 w 32"/>
                <a:gd name="T3" fmla="*/ 191 h 191"/>
                <a:gd name="T4" fmla="*/ 30 w 32"/>
                <a:gd name="T5" fmla="*/ 0 h 191"/>
                <a:gd name="T6" fmla="*/ 32 w 32"/>
                <a:gd name="T7" fmla="*/ 0 h 191"/>
                <a:gd name="T8" fmla="*/ 2 w 32"/>
                <a:gd name="T9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91">
                  <a:moveTo>
                    <a:pt x="2" y="191"/>
                  </a:moveTo>
                  <a:cubicBezTo>
                    <a:pt x="0" y="191"/>
                    <a:pt x="0" y="191"/>
                    <a:pt x="0" y="191"/>
                  </a:cubicBezTo>
                  <a:cubicBezTo>
                    <a:pt x="30" y="105"/>
                    <a:pt x="31" y="29"/>
                    <a:pt x="3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9"/>
                    <a:pt x="31" y="105"/>
                    <a:pt x="2" y="19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8" name="Freeform 76"/>
            <p:cNvSpPr/>
            <p:nvPr/>
          </p:nvSpPr>
          <p:spPr bwMode="auto">
            <a:xfrm>
              <a:off x="3298826" y="6924676"/>
              <a:ext cx="106363" cy="195263"/>
            </a:xfrm>
            <a:custGeom>
              <a:avLst/>
              <a:gdLst>
                <a:gd name="T0" fmla="*/ 25 w 25"/>
                <a:gd name="T1" fmla="*/ 46 h 46"/>
                <a:gd name="T2" fmla="*/ 0 w 25"/>
                <a:gd name="T3" fmla="*/ 0 h 46"/>
                <a:gd name="T4" fmla="*/ 25 w 25"/>
                <a:gd name="T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46">
                  <a:moveTo>
                    <a:pt x="25" y="46"/>
                  </a:moveTo>
                  <a:cubicBezTo>
                    <a:pt x="25" y="46"/>
                    <a:pt x="24" y="15"/>
                    <a:pt x="0" y="0"/>
                  </a:cubicBezTo>
                  <a:cubicBezTo>
                    <a:pt x="0" y="0"/>
                    <a:pt x="1" y="33"/>
                    <a:pt x="25" y="46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9" name="Freeform 77"/>
            <p:cNvSpPr/>
            <p:nvPr/>
          </p:nvSpPr>
          <p:spPr bwMode="auto">
            <a:xfrm>
              <a:off x="3336926" y="6777038"/>
              <a:ext cx="106363" cy="193675"/>
            </a:xfrm>
            <a:custGeom>
              <a:avLst/>
              <a:gdLst>
                <a:gd name="T0" fmla="*/ 25 w 25"/>
                <a:gd name="T1" fmla="*/ 46 h 46"/>
                <a:gd name="T2" fmla="*/ 0 w 25"/>
                <a:gd name="T3" fmla="*/ 0 h 46"/>
                <a:gd name="T4" fmla="*/ 25 w 25"/>
                <a:gd name="T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46">
                  <a:moveTo>
                    <a:pt x="25" y="46"/>
                  </a:moveTo>
                  <a:cubicBezTo>
                    <a:pt x="25" y="46"/>
                    <a:pt x="24" y="15"/>
                    <a:pt x="0" y="0"/>
                  </a:cubicBezTo>
                  <a:cubicBezTo>
                    <a:pt x="0" y="0"/>
                    <a:pt x="0" y="34"/>
                    <a:pt x="25" y="46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0" name="Freeform 78"/>
            <p:cNvSpPr/>
            <p:nvPr/>
          </p:nvSpPr>
          <p:spPr bwMode="auto">
            <a:xfrm>
              <a:off x="3311526" y="6526213"/>
              <a:ext cx="169863" cy="149225"/>
            </a:xfrm>
            <a:custGeom>
              <a:avLst/>
              <a:gdLst>
                <a:gd name="T0" fmla="*/ 40 w 40"/>
                <a:gd name="T1" fmla="*/ 35 h 35"/>
                <a:gd name="T2" fmla="*/ 0 w 40"/>
                <a:gd name="T3" fmla="*/ 0 h 35"/>
                <a:gd name="T4" fmla="*/ 40 w 40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5">
                  <a:moveTo>
                    <a:pt x="40" y="35"/>
                  </a:moveTo>
                  <a:cubicBezTo>
                    <a:pt x="40" y="35"/>
                    <a:pt x="28" y="6"/>
                    <a:pt x="0" y="0"/>
                  </a:cubicBezTo>
                  <a:cubicBezTo>
                    <a:pt x="0" y="0"/>
                    <a:pt x="13" y="31"/>
                    <a:pt x="40" y="3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1" name="Freeform 79"/>
            <p:cNvSpPr/>
            <p:nvPr/>
          </p:nvSpPr>
          <p:spPr bwMode="auto">
            <a:xfrm>
              <a:off x="3316288" y="6429376"/>
              <a:ext cx="165100" cy="147638"/>
            </a:xfrm>
            <a:custGeom>
              <a:avLst/>
              <a:gdLst>
                <a:gd name="T0" fmla="*/ 39 w 39"/>
                <a:gd name="T1" fmla="*/ 35 h 35"/>
                <a:gd name="T2" fmla="*/ 0 w 39"/>
                <a:gd name="T3" fmla="*/ 0 h 35"/>
                <a:gd name="T4" fmla="*/ 39 w 39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5">
                  <a:moveTo>
                    <a:pt x="39" y="35"/>
                  </a:moveTo>
                  <a:cubicBezTo>
                    <a:pt x="39" y="35"/>
                    <a:pt x="28" y="6"/>
                    <a:pt x="0" y="0"/>
                  </a:cubicBezTo>
                  <a:cubicBezTo>
                    <a:pt x="0" y="0"/>
                    <a:pt x="12" y="31"/>
                    <a:pt x="39" y="3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2" name="Freeform 80"/>
            <p:cNvSpPr/>
            <p:nvPr/>
          </p:nvSpPr>
          <p:spPr bwMode="auto">
            <a:xfrm>
              <a:off x="3405188" y="6297613"/>
              <a:ext cx="119063" cy="220663"/>
            </a:xfrm>
            <a:custGeom>
              <a:avLst/>
              <a:gdLst>
                <a:gd name="T0" fmla="*/ 19 w 28"/>
                <a:gd name="T1" fmla="*/ 52 h 52"/>
                <a:gd name="T2" fmla="*/ 9 w 28"/>
                <a:gd name="T3" fmla="*/ 0 h 52"/>
                <a:gd name="T4" fmla="*/ 19 w 28"/>
                <a:gd name="T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52">
                  <a:moveTo>
                    <a:pt x="19" y="52"/>
                  </a:moveTo>
                  <a:cubicBezTo>
                    <a:pt x="19" y="52"/>
                    <a:pt x="28" y="22"/>
                    <a:pt x="9" y="0"/>
                  </a:cubicBezTo>
                  <a:cubicBezTo>
                    <a:pt x="9" y="0"/>
                    <a:pt x="0" y="32"/>
                    <a:pt x="19" y="5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3" name="Freeform 81"/>
            <p:cNvSpPr/>
            <p:nvPr/>
          </p:nvSpPr>
          <p:spPr bwMode="auto">
            <a:xfrm>
              <a:off x="3290888" y="6653213"/>
              <a:ext cx="177800" cy="131763"/>
            </a:xfrm>
            <a:custGeom>
              <a:avLst/>
              <a:gdLst>
                <a:gd name="T0" fmla="*/ 42 w 42"/>
                <a:gd name="T1" fmla="*/ 31 h 31"/>
                <a:gd name="T2" fmla="*/ 0 w 42"/>
                <a:gd name="T3" fmla="*/ 0 h 31"/>
                <a:gd name="T4" fmla="*/ 42 w 42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1">
                  <a:moveTo>
                    <a:pt x="42" y="31"/>
                  </a:moveTo>
                  <a:cubicBezTo>
                    <a:pt x="42" y="31"/>
                    <a:pt x="28" y="3"/>
                    <a:pt x="0" y="0"/>
                  </a:cubicBezTo>
                  <a:cubicBezTo>
                    <a:pt x="0" y="0"/>
                    <a:pt x="15" y="30"/>
                    <a:pt x="42" y="3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4" name="Freeform 82"/>
            <p:cNvSpPr/>
            <p:nvPr/>
          </p:nvSpPr>
          <p:spPr bwMode="auto">
            <a:xfrm>
              <a:off x="3409951" y="6958013"/>
              <a:ext cx="152400" cy="166688"/>
            </a:xfrm>
            <a:custGeom>
              <a:avLst/>
              <a:gdLst>
                <a:gd name="T0" fmla="*/ 0 w 36"/>
                <a:gd name="T1" fmla="*/ 39 h 39"/>
                <a:gd name="T2" fmla="*/ 36 w 36"/>
                <a:gd name="T3" fmla="*/ 0 h 39"/>
                <a:gd name="T4" fmla="*/ 0 w 36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39">
                  <a:moveTo>
                    <a:pt x="0" y="39"/>
                  </a:moveTo>
                  <a:cubicBezTo>
                    <a:pt x="0" y="39"/>
                    <a:pt x="30" y="27"/>
                    <a:pt x="36" y="0"/>
                  </a:cubicBezTo>
                  <a:cubicBezTo>
                    <a:pt x="36" y="0"/>
                    <a:pt x="4" y="12"/>
                    <a:pt x="0" y="39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5" name="Freeform 83"/>
            <p:cNvSpPr/>
            <p:nvPr/>
          </p:nvSpPr>
          <p:spPr bwMode="auto">
            <a:xfrm>
              <a:off x="3448051" y="6810376"/>
              <a:ext cx="147638" cy="165100"/>
            </a:xfrm>
            <a:custGeom>
              <a:avLst/>
              <a:gdLst>
                <a:gd name="T0" fmla="*/ 0 w 35"/>
                <a:gd name="T1" fmla="*/ 39 h 39"/>
                <a:gd name="T2" fmla="*/ 35 w 35"/>
                <a:gd name="T3" fmla="*/ 0 h 39"/>
                <a:gd name="T4" fmla="*/ 0 w 35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39">
                  <a:moveTo>
                    <a:pt x="0" y="39"/>
                  </a:moveTo>
                  <a:cubicBezTo>
                    <a:pt x="0" y="39"/>
                    <a:pt x="29" y="28"/>
                    <a:pt x="35" y="0"/>
                  </a:cubicBezTo>
                  <a:cubicBezTo>
                    <a:pt x="35" y="0"/>
                    <a:pt x="4" y="12"/>
                    <a:pt x="0" y="39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6" name="Freeform 84"/>
            <p:cNvSpPr/>
            <p:nvPr/>
          </p:nvSpPr>
          <p:spPr bwMode="auto">
            <a:xfrm>
              <a:off x="3468688" y="6675438"/>
              <a:ext cx="195263" cy="109538"/>
            </a:xfrm>
            <a:custGeom>
              <a:avLst/>
              <a:gdLst>
                <a:gd name="T0" fmla="*/ 0 w 46"/>
                <a:gd name="T1" fmla="*/ 26 h 26"/>
                <a:gd name="T2" fmla="*/ 46 w 46"/>
                <a:gd name="T3" fmla="*/ 0 h 26"/>
                <a:gd name="T4" fmla="*/ 0 w 46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0" y="26"/>
                  </a:moveTo>
                  <a:cubicBezTo>
                    <a:pt x="0" y="26"/>
                    <a:pt x="32" y="24"/>
                    <a:pt x="46" y="0"/>
                  </a:cubicBezTo>
                  <a:cubicBezTo>
                    <a:pt x="46" y="0"/>
                    <a:pt x="12" y="2"/>
                    <a:pt x="0" y="26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7" name="Freeform 85"/>
            <p:cNvSpPr/>
            <p:nvPr/>
          </p:nvSpPr>
          <p:spPr bwMode="auto">
            <a:xfrm>
              <a:off x="3481388" y="6534151"/>
              <a:ext cx="174625" cy="141288"/>
            </a:xfrm>
            <a:custGeom>
              <a:avLst/>
              <a:gdLst>
                <a:gd name="T0" fmla="*/ 0 w 41"/>
                <a:gd name="T1" fmla="*/ 33 h 33"/>
                <a:gd name="T2" fmla="*/ 41 w 41"/>
                <a:gd name="T3" fmla="*/ 0 h 33"/>
                <a:gd name="T4" fmla="*/ 0 w 41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3">
                  <a:moveTo>
                    <a:pt x="0" y="33"/>
                  </a:moveTo>
                  <a:cubicBezTo>
                    <a:pt x="0" y="33"/>
                    <a:pt x="31" y="26"/>
                    <a:pt x="41" y="0"/>
                  </a:cubicBezTo>
                  <a:cubicBezTo>
                    <a:pt x="41" y="0"/>
                    <a:pt x="8" y="7"/>
                    <a:pt x="0" y="3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8" name="Freeform 86"/>
            <p:cNvSpPr/>
            <p:nvPr/>
          </p:nvSpPr>
          <p:spPr bwMode="auto">
            <a:xfrm>
              <a:off x="3486151" y="6403976"/>
              <a:ext cx="139700" cy="173038"/>
            </a:xfrm>
            <a:custGeom>
              <a:avLst/>
              <a:gdLst>
                <a:gd name="T0" fmla="*/ 0 w 33"/>
                <a:gd name="T1" fmla="*/ 41 h 41"/>
                <a:gd name="T2" fmla="*/ 33 w 33"/>
                <a:gd name="T3" fmla="*/ 0 h 41"/>
                <a:gd name="T4" fmla="*/ 0 w 33"/>
                <a:gd name="T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41">
                  <a:moveTo>
                    <a:pt x="0" y="41"/>
                  </a:moveTo>
                  <a:cubicBezTo>
                    <a:pt x="0" y="41"/>
                    <a:pt x="29" y="28"/>
                    <a:pt x="33" y="0"/>
                  </a:cubicBezTo>
                  <a:cubicBezTo>
                    <a:pt x="33" y="0"/>
                    <a:pt x="2" y="14"/>
                    <a:pt x="0" y="4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5" name="Freeform 133"/>
            <p:cNvSpPr/>
            <p:nvPr/>
          </p:nvSpPr>
          <p:spPr bwMode="auto">
            <a:xfrm>
              <a:off x="8501063" y="5802313"/>
              <a:ext cx="258763" cy="1287463"/>
            </a:xfrm>
            <a:custGeom>
              <a:avLst/>
              <a:gdLst>
                <a:gd name="T0" fmla="*/ 2 w 61"/>
                <a:gd name="T1" fmla="*/ 304 h 304"/>
                <a:gd name="T2" fmla="*/ 0 w 61"/>
                <a:gd name="T3" fmla="*/ 303 h 304"/>
                <a:gd name="T4" fmla="*/ 58 w 61"/>
                <a:gd name="T5" fmla="*/ 0 h 304"/>
                <a:gd name="T6" fmla="*/ 61 w 61"/>
                <a:gd name="T7" fmla="*/ 0 h 304"/>
                <a:gd name="T8" fmla="*/ 2 w 61"/>
                <a:gd name="T9" fmla="*/ 30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04">
                  <a:moveTo>
                    <a:pt x="2" y="304"/>
                  </a:moveTo>
                  <a:cubicBezTo>
                    <a:pt x="0" y="303"/>
                    <a:pt x="0" y="303"/>
                    <a:pt x="0" y="303"/>
                  </a:cubicBezTo>
                  <a:cubicBezTo>
                    <a:pt x="52" y="168"/>
                    <a:pt x="58" y="46"/>
                    <a:pt x="58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46"/>
                    <a:pt x="55" y="168"/>
                    <a:pt x="2" y="30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6" name="Freeform 134"/>
            <p:cNvSpPr/>
            <p:nvPr/>
          </p:nvSpPr>
          <p:spPr bwMode="auto">
            <a:xfrm>
              <a:off x="8432801" y="6488113"/>
              <a:ext cx="161925" cy="317500"/>
            </a:xfrm>
            <a:custGeom>
              <a:avLst/>
              <a:gdLst>
                <a:gd name="T0" fmla="*/ 38 w 38"/>
                <a:gd name="T1" fmla="*/ 75 h 75"/>
                <a:gd name="T2" fmla="*/ 1 w 38"/>
                <a:gd name="T3" fmla="*/ 0 h 75"/>
                <a:gd name="T4" fmla="*/ 38 w 38"/>
                <a:gd name="T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75">
                  <a:moveTo>
                    <a:pt x="38" y="75"/>
                  </a:moveTo>
                  <a:cubicBezTo>
                    <a:pt x="38" y="75"/>
                    <a:pt x="38" y="25"/>
                    <a:pt x="1" y="0"/>
                  </a:cubicBezTo>
                  <a:cubicBezTo>
                    <a:pt x="1" y="0"/>
                    <a:pt x="0" y="53"/>
                    <a:pt x="38" y="7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7" name="Freeform 135"/>
            <p:cNvSpPr/>
            <p:nvPr/>
          </p:nvSpPr>
          <p:spPr bwMode="auto">
            <a:xfrm>
              <a:off x="8496301" y="6254751"/>
              <a:ext cx="165100" cy="317500"/>
            </a:xfrm>
            <a:custGeom>
              <a:avLst/>
              <a:gdLst>
                <a:gd name="T0" fmla="*/ 38 w 39"/>
                <a:gd name="T1" fmla="*/ 75 h 75"/>
                <a:gd name="T2" fmla="*/ 1 w 39"/>
                <a:gd name="T3" fmla="*/ 0 h 75"/>
                <a:gd name="T4" fmla="*/ 38 w 39"/>
                <a:gd name="T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75">
                  <a:moveTo>
                    <a:pt x="38" y="75"/>
                  </a:moveTo>
                  <a:cubicBezTo>
                    <a:pt x="38" y="75"/>
                    <a:pt x="39" y="25"/>
                    <a:pt x="1" y="0"/>
                  </a:cubicBezTo>
                  <a:cubicBezTo>
                    <a:pt x="1" y="0"/>
                    <a:pt x="0" y="53"/>
                    <a:pt x="38" y="7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8" name="Freeform 136"/>
            <p:cNvSpPr/>
            <p:nvPr/>
          </p:nvSpPr>
          <p:spPr bwMode="auto">
            <a:xfrm>
              <a:off x="8478838" y="5853113"/>
              <a:ext cx="255588" cy="246063"/>
            </a:xfrm>
            <a:custGeom>
              <a:avLst/>
              <a:gdLst>
                <a:gd name="T0" fmla="*/ 60 w 60"/>
                <a:gd name="T1" fmla="*/ 58 h 58"/>
                <a:gd name="T2" fmla="*/ 0 w 60"/>
                <a:gd name="T3" fmla="*/ 0 h 58"/>
                <a:gd name="T4" fmla="*/ 60 w 60"/>
                <a:gd name="T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0" h="58">
                  <a:moveTo>
                    <a:pt x="60" y="58"/>
                  </a:moveTo>
                  <a:cubicBezTo>
                    <a:pt x="60" y="58"/>
                    <a:pt x="43" y="11"/>
                    <a:pt x="0" y="0"/>
                  </a:cubicBezTo>
                  <a:cubicBezTo>
                    <a:pt x="0" y="0"/>
                    <a:pt x="18" y="51"/>
                    <a:pt x="60" y="5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9" name="Freeform 137"/>
            <p:cNvSpPr/>
            <p:nvPr/>
          </p:nvSpPr>
          <p:spPr bwMode="auto">
            <a:xfrm>
              <a:off x="8488363" y="5700713"/>
              <a:ext cx="258763" cy="244475"/>
            </a:xfrm>
            <a:custGeom>
              <a:avLst/>
              <a:gdLst>
                <a:gd name="T0" fmla="*/ 61 w 61"/>
                <a:gd name="T1" fmla="*/ 58 h 58"/>
                <a:gd name="T2" fmla="*/ 0 w 61"/>
                <a:gd name="T3" fmla="*/ 0 h 58"/>
                <a:gd name="T4" fmla="*/ 61 w 61"/>
                <a:gd name="T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58">
                  <a:moveTo>
                    <a:pt x="61" y="58"/>
                  </a:moveTo>
                  <a:cubicBezTo>
                    <a:pt x="61" y="58"/>
                    <a:pt x="44" y="11"/>
                    <a:pt x="0" y="0"/>
                  </a:cubicBezTo>
                  <a:cubicBezTo>
                    <a:pt x="0" y="0"/>
                    <a:pt x="18" y="51"/>
                    <a:pt x="61" y="5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0" name="Freeform 138"/>
            <p:cNvSpPr/>
            <p:nvPr/>
          </p:nvSpPr>
          <p:spPr bwMode="auto">
            <a:xfrm>
              <a:off x="8628063" y="5500688"/>
              <a:ext cx="190500" cy="347663"/>
            </a:xfrm>
            <a:custGeom>
              <a:avLst/>
              <a:gdLst>
                <a:gd name="T0" fmla="*/ 29 w 45"/>
                <a:gd name="T1" fmla="*/ 82 h 82"/>
                <a:gd name="T2" fmla="*/ 17 w 45"/>
                <a:gd name="T3" fmla="*/ 0 h 82"/>
                <a:gd name="T4" fmla="*/ 29 w 45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82">
                  <a:moveTo>
                    <a:pt x="29" y="82"/>
                  </a:moveTo>
                  <a:cubicBezTo>
                    <a:pt x="29" y="82"/>
                    <a:pt x="45" y="35"/>
                    <a:pt x="17" y="0"/>
                  </a:cubicBezTo>
                  <a:cubicBezTo>
                    <a:pt x="17" y="0"/>
                    <a:pt x="0" y="50"/>
                    <a:pt x="29" y="8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1" name="Freeform 139"/>
            <p:cNvSpPr/>
            <p:nvPr/>
          </p:nvSpPr>
          <p:spPr bwMode="auto">
            <a:xfrm>
              <a:off x="8437563" y="6056313"/>
              <a:ext cx="274638" cy="220663"/>
            </a:xfrm>
            <a:custGeom>
              <a:avLst/>
              <a:gdLst>
                <a:gd name="T0" fmla="*/ 65 w 65"/>
                <a:gd name="T1" fmla="*/ 52 h 52"/>
                <a:gd name="T2" fmla="*/ 0 w 65"/>
                <a:gd name="T3" fmla="*/ 0 h 52"/>
                <a:gd name="T4" fmla="*/ 65 w 65"/>
                <a:gd name="T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5" h="52">
                  <a:moveTo>
                    <a:pt x="65" y="52"/>
                  </a:moveTo>
                  <a:cubicBezTo>
                    <a:pt x="65" y="52"/>
                    <a:pt x="44" y="6"/>
                    <a:pt x="0" y="0"/>
                  </a:cubicBezTo>
                  <a:cubicBezTo>
                    <a:pt x="0" y="0"/>
                    <a:pt x="22" y="48"/>
                    <a:pt x="65" y="5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2" name="Freeform 140"/>
            <p:cNvSpPr/>
            <p:nvPr/>
          </p:nvSpPr>
          <p:spPr bwMode="auto">
            <a:xfrm>
              <a:off x="8597901" y="6556376"/>
              <a:ext cx="250825" cy="254000"/>
            </a:xfrm>
            <a:custGeom>
              <a:avLst/>
              <a:gdLst>
                <a:gd name="T0" fmla="*/ 0 w 59"/>
                <a:gd name="T1" fmla="*/ 60 h 60"/>
                <a:gd name="T2" fmla="*/ 59 w 59"/>
                <a:gd name="T3" fmla="*/ 0 h 60"/>
                <a:gd name="T4" fmla="*/ 0 w 59"/>
                <a:gd name="T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60">
                  <a:moveTo>
                    <a:pt x="0" y="60"/>
                  </a:moveTo>
                  <a:cubicBezTo>
                    <a:pt x="0" y="60"/>
                    <a:pt x="48" y="43"/>
                    <a:pt x="59" y="0"/>
                  </a:cubicBezTo>
                  <a:cubicBezTo>
                    <a:pt x="59" y="0"/>
                    <a:pt x="8" y="17"/>
                    <a:pt x="0" y="6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3" name="Freeform 141"/>
            <p:cNvSpPr/>
            <p:nvPr/>
          </p:nvSpPr>
          <p:spPr bwMode="auto">
            <a:xfrm>
              <a:off x="8666163" y="6323013"/>
              <a:ext cx="246063" cy="254000"/>
            </a:xfrm>
            <a:custGeom>
              <a:avLst/>
              <a:gdLst>
                <a:gd name="T0" fmla="*/ 0 w 58"/>
                <a:gd name="T1" fmla="*/ 60 h 60"/>
                <a:gd name="T2" fmla="*/ 58 w 58"/>
                <a:gd name="T3" fmla="*/ 0 h 60"/>
                <a:gd name="T4" fmla="*/ 0 w 58"/>
                <a:gd name="T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60">
                  <a:moveTo>
                    <a:pt x="0" y="60"/>
                  </a:moveTo>
                  <a:cubicBezTo>
                    <a:pt x="0" y="60"/>
                    <a:pt x="47" y="44"/>
                    <a:pt x="58" y="0"/>
                  </a:cubicBezTo>
                  <a:cubicBezTo>
                    <a:pt x="58" y="0"/>
                    <a:pt x="7" y="17"/>
                    <a:pt x="0" y="6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4" name="Freeform 142"/>
            <p:cNvSpPr/>
            <p:nvPr/>
          </p:nvSpPr>
          <p:spPr bwMode="auto">
            <a:xfrm>
              <a:off x="8712201" y="6107113"/>
              <a:ext cx="314325" cy="169863"/>
            </a:xfrm>
            <a:custGeom>
              <a:avLst/>
              <a:gdLst>
                <a:gd name="T0" fmla="*/ 0 w 74"/>
                <a:gd name="T1" fmla="*/ 40 h 40"/>
                <a:gd name="T2" fmla="*/ 74 w 74"/>
                <a:gd name="T3" fmla="*/ 0 h 40"/>
                <a:gd name="T4" fmla="*/ 0 w 74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" h="40">
                  <a:moveTo>
                    <a:pt x="0" y="40"/>
                  </a:moveTo>
                  <a:cubicBezTo>
                    <a:pt x="0" y="40"/>
                    <a:pt x="51" y="39"/>
                    <a:pt x="74" y="0"/>
                  </a:cubicBezTo>
                  <a:cubicBezTo>
                    <a:pt x="74" y="0"/>
                    <a:pt x="20" y="2"/>
                    <a:pt x="0" y="4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5" name="Freeform 143"/>
            <p:cNvSpPr/>
            <p:nvPr/>
          </p:nvSpPr>
          <p:spPr bwMode="auto">
            <a:xfrm>
              <a:off x="8737601" y="5886451"/>
              <a:ext cx="284163" cy="212725"/>
            </a:xfrm>
            <a:custGeom>
              <a:avLst/>
              <a:gdLst>
                <a:gd name="T0" fmla="*/ 0 w 67"/>
                <a:gd name="T1" fmla="*/ 50 h 50"/>
                <a:gd name="T2" fmla="*/ 67 w 67"/>
                <a:gd name="T3" fmla="*/ 0 h 50"/>
                <a:gd name="T4" fmla="*/ 0 w 67"/>
                <a:gd name="T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50">
                  <a:moveTo>
                    <a:pt x="0" y="50"/>
                  </a:moveTo>
                  <a:cubicBezTo>
                    <a:pt x="0" y="50"/>
                    <a:pt x="49" y="41"/>
                    <a:pt x="67" y="0"/>
                  </a:cubicBezTo>
                  <a:cubicBezTo>
                    <a:pt x="67" y="0"/>
                    <a:pt x="14" y="9"/>
                    <a:pt x="0" y="5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6" name="Freeform 144"/>
            <p:cNvSpPr/>
            <p:nvPr/>
          </p:nvSpPr>
          <p:spPr bwMode="auto">
            <a:xfrm>
              <a:off x="8750301" y="5678488"/>
              <a:ext cx="230188" cy="266700"/>
            </a:xfrm>
            <a:custGeom>
              <a:avLst/>
              <a:gdLst>
                <a:gd name="T0" fmla="*/ 0 w 54"/>
                <a:gd name="T1" fmla="*/ 63 h 63"/>
                <a:gd name="T2" fmla="*/ 54 w 54"/>
                <a:gd name="T3" fmla="*/ 0 h 63"/>
                <a:gd name="T4" fmla="*/ 0 w 54"/>
                <a:gd name="T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63">
                  <a:moveTo>
                    <a:pt x="0" y="63"/>
                  </a:moveTo>
                  <a:cubicBezTo>
                    <a:pt x="0" y="63"/>
                    <a:pt x="46" y="44"/>
                    <a:pt x="54" y="0"/>
                  </a:cubicBezTo>
                  <a:cubicBezTo>
                    <a:pt x="54" y="0"/>
                    <a:pt x="4" y="20"/>
                    <a:pt x="0" y="6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7" name="Freeform 145"/>
            <p:cNvSpPr/>
            <p:nvPr/>
          </p:nvSpPr>
          <p:spPr bwMode="auto">
            <a:xfrm>
              <a:off x="8542338" y="6416676"/>
              <a:ext cx="450850" cy="693738"/>
            </a:xfrm>
            <a:custGeom>
              <a:avLst/>
              <a:gdLst>
                <a:gd name="T0" fmla="*/ 2 w 106"/>
                <a:gd name="T1" fmla="*/ 164 h 164"/>
                <a:gd name="T2" fmla="*/ 0 w 106"/>
                <a:gd name="T3" fmla="*/ 163 h 164"/>
                <a:gd name="T4" fmla="*/ 105 w 106"/>
                <a:gd name="T5" fmla="*/ 0 h 164"/>
                <a:gd name="T6" fmla="*/ 106 w 106"/>
                <a:gd name="T7" fmla="*/ 1 h 164"/>
                <a:gd name="T8" fmla="*/ 2 w 106"/>
                <a:gd name="T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64">
                  <a:moveTo>
                    <a:pt x="2" y="164"/>
                  </a:moveTo>
                  <a:cubicBezTo>
                    <a:pt x="0" y="163"/>
                    <a:pt x="0" y="163"/>
                    <a:pt x="0" y="163"/>
                  </a:cubicBezTo>
                  <a:cubicBezTo>
                    <a:pt x="62" y="97"/>
                    <a:pt x="94" y="27"/>
                    <a:pt x="105" y="0"/>
                  </a:cubicBezTo>
                  <a:cubicBezTo>
                    <a:pt x="106" y="1"/>
                    <a:pt x="106" y="1"/>
                    <a:pt x="106" y="1"/>
                  </a:cubicBezTo>
                  <a:cubicBezTo>
                    <a:pt x="96" y="28"/>
                    <a:pt x="64" y="98"/>
                    <a:pt x="2" y="16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8" name="Freeform 146"/>
            <p:cNvSpPr/>
            <p:nvPr/>
          </p:nvSpPr>
          <p:spPr bwMode="auto">
            <a:xfrm>
              <a:off x="8594726" y="6746876"/>
              <a:ext cx="122238" cy="220663"/>
            </a:xfrm>
            <a:custGeom>
              <a:avLst/>
              <a:gdLst>
                <a:gd name="T0" fmla="*/ 17 w 29"/>
                <a:gd name="T1" fmla="*/ 52 h 52"/>
                <a:gd name="T2" fmla="*/ 13 w 29"/>
                <a:gd name="T3" fmla="*/ 0 h 52"/>
                <a:gd name="T4" fmla="*/ 17 w 29"/>
                <a:gd name="T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52">
                  <a:moveTo>
                    <a:pt x="17" y="52"/>
                  </a:moveTo>
                  <a:cubicBezTo>
                    <a:pt x="17" y="52"/>
                    <a:pt x="29" y="23"/>
                    <a:pt x="13" y="0"/>
                  </a:cubicBezTo>
                  <a:cubicBezTo>
                    <a:pt x="13" y="0"/>
                    <a:pt x="0" y="30"/>
                    <a:pt x="17" y="5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9" name="Freeform 147"/>
            <p:cNvSpPr/>
            <p:nvPr/>
          </p:nvSpPr>
          <p:spPr bwMode="auto">
            <a:xfrm>
              <a:off x="8683626" y="6624638"/>
              <a:ext cx="122238" cy="223838"/>
            </a:xfrm>
            <a:custGeom>
              <a:avLst/>
              <a:gdLst>
                <a:gd name="T0" fmla="*/ 17 w 29"/>
                <a:gd name="T1" fmla="*/ 53 h 53"/>
                <a:gd name="T2" fmla="*/ 13 w 29"/>
                <a:gd name="T3" fmla="*/ 0 h 53"/>
                <a:gd name="T4" fmla="*/ 17 w 29"/>
                <a:gd name="T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53">
                  <a:moveTo>
                    <a:pt x="17" y="53"/>
                  </a:moveTo>
                  <a:cubicBezTo>
                    <a:pt x="17" y="53"/>
                    <a:pt x="29" y="24"/>
                    <a:pt x="13" y="0"/>
                  </a:cubicBezTo>
                  <a:cubicBezTo>
                    <a:pt x="13" y="0"/>
                    <a:pt x="0" y="31"/>
                    <a:pt x="17" y="5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0" name="Freeform 148"/>
            <p:cNvSpPr/>
            <p:nvPr/>
          </p:nvSpPr>
          <p:spPr bwMode="auto">
            <a:xfrm>
              <a:off x="8813801" y="6386513"/>
              <a:ext cx="101600" cy="203200"/>
            </a:xfrm>
            <a:custGeom>
              <a:avLst/>
              <a:gdLst>
                <a:gd name="T0" fmla="*/ 23 w 24"/>
                <a:gd name="T1" fmla="*/ 48 h 48"/>
                <a:gd name="T2" fmla="*/ 1 w 24"/>
                <a:gd name="T3" fmla="*/ 0 h 48"/>
                <a:gd name="T4" fmla="*/ 23 w 24"/>
                <a:gd name="T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48">
                  <a:moveTo>
                    <a:pt x="23" y="48"/>
                  </a:moveTo>
                  <a:cubicBezTo>
                    <a:pt x="23" y="48"/>
                    <a:pt x="24" y="16"/>
                    <a:pt x="1" y="0"/>
                  </a:cubicBezTo>
                  <a:cubicBezTo>
                    <a:pt x="1" y="0"/>
                    <a:pt x="0" y="33"/>
                    <a:pt x="23" y="4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1" name="Freeform 149"/>
            <p:cNvSpPr/>
            <p:nvPr/>
          </p:nvSpPr>
          <p:spPr bwMode="auto">
            <a:xfrm>
              <a:off x="8851901" y="6297613"/>
              <a:ext cx="106363" cy="203200"/>
            </a:xfrm>
            <a:custGeom>
              <a:avLst/>
              <a:gdLst>
                <a:gd name="T0" fmla="*/ 24 w 25"/>
                <a:gd name="T1" fmla="*/ 48 h 48"/>
                <a:gd name="T2" fmla="*/ 2 w 25"/>
                <a:gd name="T3" fmla="*/ 0 h 48"/>
                <a:gd name="T4" fmla="*/ 24 w 25"/>
                <a:gd name="T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48">
                  <a:moveTo>
                    <a:pt x="24" y="48"/>
                  </a:moveTo>
                  <a:cubicBezTo>
                    <a:pt x="24" y="48"/>
                    <a:pt x="25" y="17"/>
                    <a:pt x="2" y="0"/>
                  </a:cubicBezTo>
                  <a:cubicBezTo>
                    <a:pt x="2" y="0"/>
                    <a:pt x="0" y="34"/>
                    <a:pt x="24" y="4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2" name="Freeform 150"/>
            <p:cNvSpPr/>
            <p:nvPr/>
          </p:nvSpPr>
          <p:spPr bwMode="auto">
            <a:xfrm>
              <a:off x="8937626" y="6229351"/>
              <a:ext cx="127000" cy="215900"/>
            </a:xfrm>
            <a:custGeom>
              <a:avLst/>
              <a:gdLst>
                <a:gd name="T0" fmla="*/ 10 w 30"/>
                <a:gd name="T1" fmla="*/ 51 h 51"/>
                <a:gd name="T2" fmla="*/ 22 w 30"/>
                <a:gd name="T3" fmla="*/ 0 h 51"/>
                <a:gd name="T4" fmla="*/ 10 w 30"/>
                <a:gd name="T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51">
                  <a:moveTo>
                    <a:pt x="10" y="51"/>
                  </a:moveTo>
                  <a:cubicBezTo>
                    <a:pt x="10" y="51"/>
                    <a:pt x="30" y="27"/>
                    <a:pt x="22" y="0"/>
                  </a:cubicBezTo>
                  <a:cubicBezTo>
                    <a:pt x="22" y="0"/>
                    <a:pt x="0" y="26"/>
                    <a:pt x="10" y="5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3" name="Freeform 151"/>
            <p:cNvSpPr/>
            <p:nvPr/>
          </p:nvSpPr>
          <p:spPr bwMode="auto">
            <a:xfrm>
              <a:off x="8747126" y="6492876"/>
              <a:ext cx="109538" cy="195263"/>
            </a:xfrm>
            <a:custGeom>
              <a:avLst/>
              <a:gdLst>
                <a:gd name="T0" fmla="*/ 26 w 26"/>
                <a:gd name="T1" fmla="*/ 46 h 46"/>
                <a:gd name="T2" fmla="*/ 0 w 26"/>
                <a:gd name="T3" fmla="*/ 0 h 46"/>
                <a:gd name="T4" fmla="*/ 26 w 26"/>
                <a:gd name="T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46">
                  <a:moveTo>
                    <a:pt x="26" y="46"/>
                  </a:moveTo>
                  <a:cubicBezTo>
                    <a:pt x="26" y="46"/>
                    <a:pt x="25" y="14"/>
                    <a:pt x="0" y="0"/>
                  </a:cubicBezTo>
                  <a:cubicBezTo>
                    <a:pt x="0" y="0"/>
                    <a:pt x="2" y="34"/>
                    <a:pt x="26" y="46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4" name="Freeform 152"/>
            <p:cNvSpPr/>
            <p:nvPr/>
          </p:nvSpPr>
          <p:spPr bwMode="auto">
            <a:xfrm>
              <a:off x="8666163" y="6873876"/>
              <a:ext cx="203200" cy="101600"/>
            </a:xfrm>
            <a:custGeom>
              <a:avLst/>
              <a:gdLst>
                <a:gd name="T0" fmla="*/ 0 w 48"/>
                <a:gd name="T1" fmla="*/ 23 h 24"/>
                <a:gd name="T2" fmla="*/ 48 w 48"/>
                <a:gd name="T3" fmla="*/ 2 h 24"/>
                <a:gd name="T4" fmla="*/ 0 w 48"/>
                <a:gd name="T5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4">
                  <a:moveTo>
                    <a:pt x="0" y="23"/>
                  </a:moveTo>
                  <a:cubicBezTo>
                    <a:pt x="0" y="23"/>
                    <a:pt x="32" y="24"/>
                    <a:pt x="48" y="2"/>
                  </a:cubicBezTo>
                  <a:cubicBezTo>
                    <a:pt x="48" y="2"/>
                    <a:pt x="15" y="0"/>
                    <a:pt x="0" y="2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5" name="Freeform 153"/>
            <p:cNvSpPr/>
            <p:nvPr/>
          </p:nvSpPr>
          <p:spPr bwMode="auto">
            <a:xfrm>
              <a:off x="8759826" y="6751638"/>
              <a:ext cx="203200" cy="104775"/>
            </a:xfrm>
            <a:custGeom>
              <a:avLst/>
              <a:gdLst>
                <a:gd name="T0" fmla="*/ 0 w 48"/>
                <a:gd name="T1" fmla="*/ 24 h 25"/>
                <a:gd name="T2" fmla="*/ 48 w 48"/>
                <a:gd name="T3" fmla="*/ 2 h 25"/>
                <a:gd name="T4" fmla="*/ 0 w 48"/>
                <a:gd name="T5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5">
                  <a:moveTo>
                    <a:pt x="0" y="24"/>
                  </a:moveTo>
                  <a:cubicBezTo>
                    <a:pt x="0" y="24"/>
                    <a:pt x="32" y="25"/>
                    <a:pt x="48" y="2"/>
                  </a:cubicBezTo>
                  <a:cubicBezTo>
                    <a:pt x="48" y="2"/>
                    <a:pt x="14" y="0"/>
                    <a:pt x="0" y="2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6" name="Freeform 154"/>
            <p:cNvSpPr/>
            <p:nvPr/>
          </p:nvSpPr>
          <p:spPr bwMode="auto">
            <a:xfrm>
              <a:off x="8856663" y="6611938"/>
              <a:ext cx="220663" cy="122238"/>
            </a:xfrm>
            <a:custGeom>
              <a:avLst/>
              <a:gdLst>
                <a:gd name="T0" fmla="*/ 0 w 52"/>
                <a:gd name="T1" fmla="*/ 18 h 29"/>
                <a:gd name="T2" fmla="*/ 52 w 52"/>
                <a:gd name="T3" fmla="*/ 12 h 29"/>
                <a:gd name="T4" fmla="*/ 0 w 52"/>
                <a:gd name="T5" fmla="*/ 1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29">
                  <a:moveTo>
                    <a:pt x="0" y="18"/>
                  </a:moveTo>
                  <a:cubicBezTo>
                    <a:pt x="0" y="18"/>
                    <a:pt x="30" y="29"/>
                    <a:pt x="52" y="12"/>
                  </a:cubicBezTo>
                  <a:cubicBezTo>
                    <a:pt x="52" y="12"/>
                    <a:pt x="21" y="0"/>
                    <a:pt x="0" y="1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7" name="Freeform 155"/>
            <p:cNvSpPr/>
            <p:nvPr/>
          </p:nvSpPr>
          <p:spPr bwMode="auto">
            <a:xfrm>
              <a:off x="8912226" y="6500813"/>
              <a:ext cx="215900" cy="114300"/>
            </a:xfrm>
            <a:custGeom>
              <a:avLst/>
              <a:gdLst>
                <a:gd name="T0" fmla="*/ 0 w 51"/>
                <a:gd name="T1" fmla="*/ 21 h 27"/>
                <a:gd name="T2" fmla="*/ 51 w 51"/>
                <a:gd name="T3" fmla="*/ 7 h 27"/>
                <a:gd name="T4" fmla="*/ 0 w 51"/>
                <a:gd name="T5" fmla="*/ 2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27">
                  <a:moveTo>
                    <a:pt x="0" y="21"/>
                  </a:moveTo>
                  <a:cubicBezTo>
                    <a:pt x="0" y="21"/>
                    <a:pt x="31" y="27"/>
                    <a:pt x="51" y="7"/>
                  </a:cubicBezTo>
                  <a:cubicBezTo>
                    <a:pt x="51" y="7"/>
                    <a:pt x="18" y="0"/>
                    <a:pt x="0" y="2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8" name="Freeform 156"/>
            <p:cNvSpPr/>
            <p:nvPr/>
          </p:nvSpPr>
          <p:spPr bwMode="auto">
            <a:xfrm>
              <a:off x="8953501" y="6399213"/>
              <a:ext cx="200025" cy="106363"/>
            </a:xfrm>
            <a:custGeom>
              <a:avLst/>
              <a:gdLst>
                <a:gd name="T0" fmla="*/ 0 w 47"/>
                <a:gd name="T1" fmla="*/ 25 h 25"/>
                <a:gd name="T2" fmla="*/ 47 w 47"/>
                <a:gd name="T3" fmla="*/ 0 h 25"/>
                <a:gd name="T4" fmla="*/ 0 w 47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5">
                  <a:moveTo>
                    <a:pt x="0" y="25"/>
                  </a:moveTo>
                  <a:cubicBezTo>
                    <a:pt x="0" y="25"/>
                    <a:pt x="32" y="24"/>
                    <a:pt x="47" y="0"/>
                  </a:cubicBezTo>
                  <a:cubicBezTo>
                    <a:pt x="47" y="0"/>
                    <a:pt x="13" y="1"/>
                    <a:pt x="0" y="2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9" name="Freeform 157"/>
            <p:cNvSpPr/>
            <p:nvPr/>
          </p:nvSpPr>
          <p:spPr bwMode="auto">
            <a:xfrm>
              <a:off x="10001251" y="6267451"/>
              <a:ext cx="187325" cy="1203325"/>
            </a:xfrm>
            <a:custGeom>
              <a:avLst/>
              <a:gdLst>
                <a:gd name="T0" fmla="*/ 3 w 44"/>
                <a:gd name="T1" fmla="*/ 284 h 284"/>
                <a:gd name="T2" fmla="*/ 0 w 44"/>
                <a:gd name="T3" fmla="*/ 283 h 284"/>
                <a:gd name="T4" fmla="*/ 38 w 44"/>
                <a:gd name="T5" fmla="*/ 1 h 284"/>
                <a:gd name="T6" fmla="*/ 41 w 44"/>
                <a:gd name="T7" fmla="*/ 0 h 284"/>
                <a:gd name="T8" fmla="*/ 3 w 44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284">
                  <a:moveTo>
                    <a:pt x="3" y="284"/>
                  </a:moveTo>
                  <a:cubicBezTo>
                    <a:pt x="0" y="283"/>
                    <a:pt x="0" y="283"/>
                    <a:pt x="0" y="283"/>
                  </a:cubicBezTo>
                  <a:cubicBezTo>
                    <a:pt x="42" y="156"/>
                    <a:pt x="41" y="43"/>
                    <a:pt x="38" y="1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3" y="43"/>
                    <a:pt x="44" y="157"/>
                    <a:pt x="3" y="28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0" name="Freeform 158"/>
            <p:cNvSpPr/>
            <p:nvPr/>
          </p:nvSpPr>
          <p:spPr bwMode="auto">
            <a:xfrm>
              <a:off x="9912351" y="6919913"/>
              <a:ext cx="160338" cy="284163"/>
            </a:xfrm>
            <a:custGeom>
              <a:avLst/>
              <a:gdLst>
                <a:gd name="T0" fmla="*/ 38 w 38"/>
                <a:gd name="T1" fmla="*/ 67 h 67"/>
                <a:gd name="T2" fmla="*/ 0 w 38"/>
                <a:gd name="T3" fmla="*/ 0 h 67"/>
                <a:gd name="T4" fmla="*/ 38 w 38"/>
                <a:gd name="T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67">
                  <a:moveTo>
                    <a:pt x="38" y="67"/>
                  </a:moveTo>
                  <a:cubicBezTo>
                    <a:pt x="38" y="67"/>
                    <a:pt x="36" y="21"/>
                    <a:pt x="0" y="0"/>
                  </a:cubicBezTo>
                  <a:cubicBezTo>
                    <a:pt x="0" y="0"/>
                    <a:pt x="2" y="49"/>
                    <a:pt x="38" y="6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1" name="Freeform 159"/>
            <p:cNvSpPr/>
            <p:nvPr/>
          </p:nvSpPr>
          <p:spPr bwMode="auto">
            <a:xfrm>
              <a:off x="9958388" y="6704013"/>
              <a:ext cx="161925" cy="284163"/>
            </a:xfrm>
            <a:custGeom>
              <a:avLst/>
              <a:gdLst>
                <a:gd name="T0" fmla="*/ 38 w 38"/>
                <a:gd name="T1" fmla="*/ 67 h 67"/>
                <a:gd name="T2" fmla="*/ 0 w 38"/>
                <a:gd name="T3" fmla="*/ 0 h 67"/>
                <a:gd name="T4" fmla="*/ 38 w 38"/>
                <a:gd name="T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67">
                  <a:moveTo>
                    <a:pt x="38" y="67"/>
                  </a:moveTo>
                  <a:cubicBezTo>
                    <a:pt x="38" y="67"/>
                    <a:pt x="36" y="21"/>
                    <a:pt x="0" y="0"/>
                  </a:cubicBezTo>
                  <a:cubicBezTo>
                    <a:pt x="0" y="0"/>
                    <a:pt x="2" y="49"/>
                    <a:pt x="38" y="6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2" name="Freeform 160"/>
            <p:cNvSpPr/>
            <p:nvPr/>
          </p:nvSpPr>
          <p:spPr bwMode="auto">
            <a:xfrm>
              <a:off x="9920288" y="6330951"/>
              <a:ext cx="250825" cy="215900"/>
            </a:xfrm>
            <a:custGeom>
              <a:avLst/>
              <a:gdLst>
                <a:gd name="T0" fmla="*/ 59 w 59"/>
                <a:gd name="T1" fmla="*/ 51 h 51"/>
                <a:gd name="T2" fmla="*/ 0 w 59"/>
                <a:gd name="T3" fmla="*/ 0 h 51"/>
                <a:gd name="T4" fmla="*/ 59 w 59"/>
                <a:gd name="T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51">
                  <a:moveTo>
                    <a:pt x="59" y="51"/>
                  </a:moveTo>
                  <a:cubicBezTo>
                    <a:pt x="59" y="51"/>
                    <a:pt x="41" y="8"/>
                    <a:pt x="0" y="0"/>
                  </a:cubicBezTo>
                  <a:cubicBezTo>
                    <a:pt x="0" y="0"/>
                    <a:pt x="19" y="46"/>
                    <a:pt x="59" y="5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3" name="Freeform 161"/>
            <p:cNvSpPr/>
            <p:nvPr/>
          </p:nvSpPr>
          <p:spPr bwMode="auto">
            <a:xfrm>
              <a:off x="9920288" y="6191251"/>
              <a:ext cx="250825" cy="212725"/>
            </a:xfrm>
            <a:custGeom>
              <a:avLst/>
              <a:gdLst>
                <a:gd name="T0" fmla="*/ 59 w 59"/>
                <a:gd name="T1" fmla="*/ 50 h 50"/>
                <a:gd name="T2" fmla="*/ 0 w 59"/>
                <a:gd name="T3" fmla="*/ 0 h 50"/>
                <a:gd name="T4" fmla="*/ 59 w 59"/>
                <a:gd name="T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50">
                  <a:moveTo>
                    <a:pt x="59" y="50"/>
                  </a:moveTo>
                  <a:cubicBezTo>
                    <a:pt x="59" y="50"/>
                    <a:pt x="41" y="8"/>
                    <a:pt x="0" y="0"/>
                  </a:cubicBezTo>
                  <a:cubicBezTo>
                    <a:pt x="0" y="0"/>
                    <a:pt x="19" y="46"/>
                    <a:pt x="59" y="5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4" name="Freeform 162"/>
            <p:cNvSpPr/>
            <p:nvPr/>
          </p:nvSpPr>
          <p:spPr bwMode="auto">
            <a:xfrm>
              <a:off x="10047288" y="5995988"/>
              <a:ext cx="174625" cy="319088"/>
            </a:xfrm>
            <a:custGeom>
              <a:avLst/>
              <a:gdLst>
                <a:gd name="T0" fmla="*/ 29 w 41"/>
                <a:gd name="T1" fmla="*/ 75 h 75"/>
                <a:gd name="T2" fmla="*/ 14 w 41"/>
                <a:gd name="T3" fmla="*/ 0 h 75"/>
                <a:gd name="T4" fmla="*/ 29 w 41"/>
                <a:gd name="T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75">
                  <a:moveTo>
                    <a:pt x="29" y="75"/>
                  </a:moveTo>
                  <a:cubicBezTo>
                    <a:pt x="29" y="75"/>
                    <a:pt x="41" y="31"/>
                    <a:pt x="14" y="0"/>
                  </a:cubicBezTo>
                  <a:cubicBezTo>
                    <a:pt x="14" y="0"/>
                    <a:pt x="0" y="47"/>
                    <a:pt x="29" y="7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5" name="Freeform 163"/>
            <p:cNvSpPr/>
            <p:nvPr/>
          </p:nvSpPr>
          <p:spPr bwMode="auto">
            <a:xfrm>
              <a:off x="9891713" y="6521451"/>
              <a:ext cx="266700" cy="192088"/>
            </a:xfrm>
            <a:custGeom>
              <a:avLst/>
              <a:gdLst>
                <a:gd name="T0" fmla="*/ 63 w 63"/>
                <a:gd name="T1" fmla="*/ 45 h 45"/>
                <a:gd name="T2" fmla="*/ 0 w 63"/>
                <a:gd name="T3" fmla="*/ 0 h 45"/>
                <a:gd name="T4" fmla="*/ 63 w 63"/>
                <a:gd name="T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45">
                  <a:moveTo>
                    <a:pt x="63" y="45"/>
                  </a:moveTo>
                  <a:cubicBezTo>
                    <a:pt x="63" y="45"/>
                    <a:pt x="41" y="4"/>
                    <a:pt x="0" y="0"/>
                  </a:cubicBezTo>
                  <a:cubicBezTo>
                    <a:pt x="0" y="0"/>
                    <a:pt x="23" y="44"/>
                    <a:pt x="63" y="4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6" name="Freeform 164"/>
            <p:cNvSpPr/>
            <p:nvPr/>
          </p:nvSpPr>
          <p:spPr bwMode="auto">
            <a:xfrm>
              <a:off x="10082213" y="6962776"/>
              <a:ext cx="215900" cy="246063"/>
            </a:xfrm>
            <a:custGeom>
              <a:avLst/>
              <a:gdLst>
                <a:gd name="T0" fmla="*/ 0 w 51"/>
                <a:gd name="T1" fmla="*/ 58 h 58"/>
                <a:gd name="T2" fmla="*/ 51 w 51"/>
                <a:gd name="T3" fmla="*/ 0 h 58"/>
                <a:gd name="T4" fmla="*/ 0 w 51"/>
                <a:gd name="T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58">
                  <a:moveTo>
                    <a:pt x="0" y="58"/>
                  </a:moveTo>
                  <a:cubicBezTo>
                    <a:pt x="0" y="58"/>
                    <a:pt x="43" y="41"/>
                    <a:pt x="51" y="0"/>
                  </a:cubicBezTo>
                  <a:cubicBezTo>
                    <a:pt x="51" y="0"/>
                    <a:pt x="5" y="18"/>
                    <a:pt x="0" y="5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7" name="Freeform 165"/>
            <p:cNvSpPr/>
            <p:nvPr/>
          </p:nvSpPr>
          <p:spPr bwMode="auto">
            <a:xfrm>
              <a:off x="10128251" y="6742113"/>
              <a:ext cx="215900" cy="250825"/>
            </a:xfrm>
            <a:custGeom>
              <a:avLst/>
              <a:gdLst>
                <a:gd name="T0" fmla="*/ 0 w 51"/>
                <a:gd name="T1" fmla="*/ 59 h 59"/>
                <a:gd name="T2" fmla="*/ 51 w 51"/>
                <a:gd name="T3" fmla="*/ 0 h 59"/>
                <a:gd name="T4" fmla="*/ 0 w 51"/>
                <a:gd name="T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59">
                  <a:moveTo>
                    <a:pt x="0" y="59"/>
                  </a:moveTo>
                  <a:cubicBezTo>
                    <a:pt x="0" y="59"/>
                    <a:pt x="43" y="41"/>
                    <a:pt x="51" y="0"/>
                  </a:cubicBezTo>
                  <a:cubicBezTo>
                    <a:pt x="51" y="0"/>
                    <a:pt x="5" y="19"/>
                    <a:pt x="0" y="59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8" name="Freeform 166"/>
            <p:cNvSpPr/>
            <p:nvPr/>
          </p:nvSpPr>
          <p:spPr bwMode="auto">
            <a:xfrm>
              <a:off x="10158413" y="6538913"/>
              <a:ext cx="279400" cy="174625"/>
            </a:xfrm>
            <a:custGeom>
              <a:avLst/>
              <a:gdLst>
                <a:gd name="T0" fmla="*/ 0 w 66"/>
                <a:gd name="T1" fmla="*/ 41 h 41"/>
                <a:gd name="T2" fmla="*/ 66 w 66"/>
                <a:gd name="T3" fmla="*/ 0 h 41"/>
                <a:gd name="T4" fmla="*/ 0 w 66"/>
                <a:gd name="T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" h="41">
                  <a:moveTo>
                    <a:pt x="0" y="41"/>
                  </a:moveTo>
                  <a:cubicBezTo>
                    <a:pt x="0" y="41"/>
                    <a:pt x="46" y="37"/>
                    <a:pt x="66" y="0"/>
                  </a:cubicBezTo>
                  <a:cubicBezTo>
                    <a:pt x="66" y="0"/>
                    <a:pt x="17" y="4"/>
                    <a:pt x="0" y="4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9" name="Freeform 167"/>
            <p:cNvSpPr/>
            <p:nvPr/>
          </p:nvSpPr>
          <p:spPr bwMode="auto">
            <a:xfrm>
              <a:off x="10171113" y="6335713"/>
              <a:ext cx="249238" cy="207963"/>
            </a:xfrm>
            <a:custGeom>
              <a:avLst/>
              <a:gdLst>
                <a:gd name="T0" fmla="*/ 0 w 59"/>
                <a:gd name="T1" fmla="*/ 49 h 49"/>
                <a:gd name="T2" fmla="*/ 59 w 59"/>
                <a:gd name="T3" fmla="*/ 0 h 49"/>
                <a:gd name="T4" fmla="*/ 0 w 59"/>
                <a:gd name="T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49">
                  <a:moveTo>
                    <a:pt x="0" y="49"/>
                  </a:moveTo>
                  <a:cubicBezTo>
                    <a:pt x="0" y="49"/>
                    <a:pt x="45" y="39"/>
                    <a:pt x="59" y="0"/>
                  </a:cubicBezTo>
                  <a:cubicBezTo>
                    <a:pt x="59" y="0"/>
                    <a:pt x="11" y="11"/>
                    <a:pt x="0" y="49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0" name="Freeform 168"/>
            <p:cNvSpPr/>
            <p:nvPr/>
          </p:nvSpPr>
          <p:spPr bwMode="auto">
            <a:xfrm>
              <a:off x="10175876" y="6145213"/>
              <a:ext cx="198438" cy="261938"/>
            </a:xfrm>
            <a:custGeom>
              <a:avLst/>
              <a:gdLst>
                <a:gd name="T0" fmla="*/ 0 w 47"/>
                <a:gd name="T1" fmla="*/ 62 h 62"/>
                <a:gd name="T2" fmla="*/ 47 w 47"/>
                <a:gd name="T3" fmla="*/ 0 h 62"/>
                <a:gd name="T4" fmla="*/ 0 w 47"/>
                <a:gd name="T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62">
                  <a:moveTo>
                    <a:pt x="0" y="62"/>
                  </a:moveTo>
                  <a:cubicBezTo>
                    <a:pt x="0" y="62"/>
                    <a:pt x="42" y="41"/>
                    <a:pt x="47" y="0"/>
                  </a:cubicBezTo>
                  <a:cubicBezTo>
                    <a:pt x="47" y="0"/>
                    <a:pt x="2" y="22"/>
                    <a:pt x="0" y="6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1" name="Freeform 169"/>
            <p:cNvSpPr/>
            <p:nvPr/>
          </p:nvSpPr>
          <p:spPr bwMode="auto">
            <a:xfrm>
              <a:off x="9767888" y="6599238"/>
              <a:ext cx="136525" cy="812800"/>
            </a:xfrm>
            <a:custGeom>
              <a:avLst/>
              <a:gdLst>
                <a:gd name="T0" fmla="*/ 1 w 32"/>
                <a:gd name="T1" fmla="*/ 192 h 192"/>
                <a:gd name="T2" fmla="*/ 0 w 32"/>
                <a:gd name="T3" fmla="*/ 192 h 192"/>
                <a:gd name="T4" fmla="*/ 30 w 32"/>
                <a:gd name="T5" fmla="*/ 0 h 192"/>
                <a:gd name="T6" fmla="*/ 31 w 32"/>
                <a:gd name="T7" fmla="*/ 0 h 192"/>
                <a:gd name="T8" fmla="*/ 1 w 32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92">
                  <a:moveTo>
                    <a:pt x="1" y="192"/>
                  </a:moveTo>
                  <a:cubicBezTo>
                    <a:pt x="0" y="192"/>
                    <a:pt x="0" y="192"/>
                    <a:pt x="0" y="192"/>
                  </a:cubicBezTo>
                  <a:cubicBezTo>
                    <a:pt x="29" y="106"/>
                    <a:pt x="30" y="29"/>
                    <a:pt x="3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29"/>
                    <a:pt x="31" y="106"/>
                    <a:pt x="1" y="19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2" name="Freeform 170"/>
            <p:cNvSpPr/>
            <p:nvPr/>
          </p:nvSpPr>
          <p:spPr bwMode="auto">
            <a:xfrm>
              <a:off x="9712326" y="7038976"/>
              <a:ext cx="106363" cy="195263"/>
            </a:xfrm>
            <a:custGeom>
              <a:avLst/>
              <a:gdLst>
                <a:gd name="T0" fmla="*/ 25 w 25"/>
                <a:gd name="T1" fmla="*/ 46 h 46"/>
                <a:gd name="T2" fmla="*/ 0 w 25"/>
                <a:gd name="T3" fmla="*/ 0 h 46"/>
                <a:gd name="T4" fmla="*/ 25 w 25"/>
                <a:gd name="T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46">
                  <a:moveTo>
                    <a:pt x="25" y="46"/>
                  </a:moveTo>
                  <a:cubicBezTo>
                    <a:pt x="25" y="46"/>
                    <a:pt x="24" y="14"/>
                    <a:pt x="0" y="0"/>
                  </a:cubicBezTo>
                  <a:cubicBezTo>
                    <a:pt x="0" y="0"/>
                    <a:pt x="1" y="33"/>
                    <a:pt x="25" y="46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3" name="Freeform 171"/>
            <p:cNvSpPr/>
            <p:nvPr/>
          </p:nvSpPr>
          <p:spPr bwMode="auto">
            <a:xfrm>
              <a:off x="9750426" y="6891338"/>
              <a:ext cx="103188" cy="193675"/>
            </a:xfrm>
            <a:custGeom>
              <a:avLst/>
              <a:gdLst>
                <a:gd name="T0" fmla="*/ 24 w 24"/>
                <a:gd name="T1" fmla="*/ 46 h 46"/>
                <a:gd name="T2" fmla="*/ 0 w 24"/>
                <a:gd name="T3" fmla="*/ 0 h 46"/>
                <a:gd name="T4" fmla="*/ 24 w 24"/>
                <a:gd name="T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46">
                  <a:moveTo>
                    <a:pt x="24" y="46"/>
                  </a:moveTo>
                  <a:cubicBezTo>
                    <a:pt x="24" y="46"/>
                    <a:pt x="24" y="15"/>
                    <a:pt x="0" y="0"/>
                  </a:cubicBezTo>
                  <a:cubicBezTo>
                    <a:pt x="0" y="0"/>
                    <a:pt x="0" y="33"/>
                    <a:pt x="24" y="46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4" name="Freeform 172"/>
            <p:cNvSpPr/>
            <p:nvPr/>
          </p:nvSpPr>
          <p:spPr bwMode="auto">
            <a:xfrm>
              <a:off x="9725026" y="6640513"/>
              <a:ext cx="169863" cy="149225"/>
            </a:xfrm>
            <a:custGeom>
              <a:avLst/>
              <a:gdLst>
                <a:gd name="T0" fmla="*/ 40 w 40"/>
                <a:gd name="T1" fmla="*/ 35 h 35"/>
                <a:gd name="T2" fmla="*/ 0 w 40"/>
                <a:gd name="T3" fmla="*/ 0 h 35"/>
                <a:gd name="T4" fmla="*/ 40 w 40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5">
                  <a:moveTo>
                    <a:pt x="40" y="35"/>
                  </a:moveTo>
                  <a:cubicBezTo>
                    <a:pt x="40" y="35"/>
                    <a:pt x="28" y="5"/>
                    <a:pt x="0" y="0"/>
                  </a:cubicBezTo>
                  <a:cubicBezTo>
                    <a:pt x="0" y="0"/>
                    <a:pt x="12" y="31"/>
                    <a:pt x="40" y="3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5" name="Freeform 173"/>
            <p:cNvSpPr/>
            <p:nvPr/>
          </p:nvSpPr>
          <p:spPr bwMode="auto">
            <a:xfrm>
              <a:off x="9729788" y="6543676"/>
              <a:ext cx="165100" cy="147638"/>
            </a:xfrm>
            <a:custGeom>
              <a:avLst/>
              <a:gdLst>
                <a:gd name="T0" fmla="*/ 39 w 39"/>
                <a:gd name="T1" fmla="*/ 35 h 35"/>
                <a:gd name="T2" fmla="*/ 0 w 39"/>
                <a:gd name="T3" fmla="*/ 0 h 35"/>
                <a:gd name="T4" fmla="*/ 39 w 39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5">
                  <a:moveTo>
                    <a:pt x="39" y="35"/>
                  </a:moveTo>
                  <a:cubicBezTo>
                    <a:pt x="39" y="35"/>
                    <a:pt x="27" y="6"/>
                    <a:pt x="0" y="0"/>
                  </a:cubicBezTo>
                  <a:cubicBezTo>
                    <a:pt x="0" y="0"/>
                    <a:pt x="12" y="31"/>
                    <a:pt x="39" y="3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6" name="Freeform 174"/>
            <p:cNvSpPr/>
            <p:nvPr/>
          </p:nvSpPr>
          <p:spPr bwMode="auto">
            <a:xfrm>
              <a:off x="9815513" y="6411913"/>
              <a:ext cx="117475" cy="220663"/>
            </a:xfrm>
            <a:custGeom>
              <a:avLst/>
              <a:gdLst>
                <a:gd name="T0" fmla="*/ 20 w 28"/>
                <a:gd name="T1" fmla="*/ 52 h 52"/>
                <a:gd name="T2" fmla="*/ 10 w 28"/>
                <a:gd name="T3" fmla="*/ 0 h 52"/>
                <a:gd name="T4" fmla="*/ 20 w 28"/>
                <a:gd name="T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52">
                  <a:moveTo>
                    <a:pt x="20" y="52"/>
                  </a:moveTo>
                  <a:cubicBezTo>
                    <a:pt x="20" y="52"/>
                    <a:pt x="28" y="22"/>
                    <a:pt x="10" y="0"/>
                  </a:cubicBezTo>
                  <a:cubicBezTo>
                    <a:pt x="10" y="0"/>
                    <a:pt x="0" y="32"/>
                    <a:pt x="20" y="5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7" name="Freeform 175"/>
            <p:cNvSpPr/>
            <p:nvPr/>
          </p:nvSpPr>
          <p:spPr bwMode="auto">
            <a:xfrm>
              <a:off x="9704388" y="6767513"/>
              <a:ext cx="177800" cy="131763"/>
            </a:xfrm>
            <a:custGeom>
              <a:avLst/>
              <a:gdLst>
                <a:gd name="T0" fmla="*/ 42 w 42"/>
                <a:gd name="T1" fmla="*/ 31 h 31"/>
                <a:gd name="T2" fmla="*/ 0 w 42"/>
                <a:gd name="T3" fmla="*/ 0 h 31"/>
                <a:gd name="T4" fmla="*/ 42 w 42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1">
                  <a:moveTo>
                    <a:pt x="42" y="31"/>
                  </a:moveTo>
                  <a:cubicBezTo>
                    <a:pt x="42" y="31"/>
                    <a:pt x="28" y="3"/>
                    <a:pt x="0" y="0"/>
                  </a:cubicBezTo>
                  <a:cubicBezTo>
                    <a:pt x="0" y="0"/>
                    <a:pt x="15" y="30"/>
                    <a:pt x="42" y="3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8" name="Freeform 176"/>
            <p:cNvSpPr/>
            <p:nvPr/>
          </p:nvSpPr>
          <p:spPr bwMode="auto">
            <a:xfrm>
              <a:off x="9823451" y="7072313"/>
              <a:ext cx="147638" cy="161925"/>
            </a:xfrm>
            <a:custGeom>
              <a:avLst/>
              <a:gdLst>
                <a:gd name="T0" fmla="*/ 0 w 35"/>
                <a:gd name="T1" fmla="*/ 38 h 38"/>
                <a:gd name="T2" fmla="*/ 35 w 35"/>
                <a:gd name="T3" fmla="*/ 0 h 38"/>
                <a:gd name="T4" fmla="*/ 0 w 35"/>
                <a:gd name="T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38">
                  <a:moveTo>
                    <a:pt x="0" y="38"/>
                  </a:moveTo>
                  <a:cubicBezTo>
                    <a:pt x="0" y="38"/>
                    <a:pt x="30" y="27"/>
                    <a:pt x="35" y="0"/>
                  </a:cubicBezTo>
                  <a:cubicBezTo>
                    <a:pt x="35" y="0"/>
                    <a:pt x="4" y="11"/>
                    <a:pt x="0" y="3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9" name="Freeform 177"/>
            <p:cNvSpPr/>
            <p:nvPr/>
          </p:nvSpPr>
          <p:spPr bwMode="auto">
            <a:xfrm>
              <a:off x="9856788" y="6924676"/>
              <a:ext cx="152400" cy="165100"/>
            </a:xfrm>
            <a:custGeom>
              <a:avLst/>
              <a:gdLst>
                <a:gd name="T0" fmla="*/ 0 w 36"/>
                <a:gd name="T1" fmla="*/ 39 h 39"/>
                <a:gd name="T2" fmla="*/ 36 w 36"/>
                <a:gd name="T3" fmla="*/ 0 h 39"/>
                <a:gd name="T4" fmla="*/ 0 w 36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39">
                  <a:moveTo>
                    <a:pt x="0" y="39"/>
                  </a:moveTo>
                  <a:cubicBezTo>
                    <a:pt x="0" y="39"/>
                    <a:pt x="30" y="27"/>
                    <a:pt x="36" y="0"/>
                  </a:cubicBezTo>
                  <a:cubicBezTo>
                    <a:pt x="36" y="0"/>
                    <a:pt x="4" y="12"/>
                    <a:pt x="0" y="39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0" name="Freeform 178"/>
            <p:cNvSpPr/>
            <p:nvPr/>
          </p:nvSpPr>
          <p:spPr bwMode="auto">
            <a:xfrm>
              <a:off x="9882188" y="6789738"/>
              <a:ext cx="190500" cy="109538"/>
            </a:xfrm>
            <a:custGeom>
              <a:avLst/>
              <a:gdLst>
                <a:gd name="T0" fmla="*/ 0 w 45"/>
                <a:gd name="T1" fmla="*/ 26 h 26"/>
                <a:gd name="T2" fmla="*/ 45 w 45"/>
                <a:gd name="T3" fmla="*/ 0 h 26"/>
                <a:gd name="T4" fmla="*/ 0 w 45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0" y="26"/>
                  </a:moveTo>
                  <a:cubicBezTo>
                    <a:pt x="0" y="26"/>
                    <a:pt x="32" y="24"/>
                    <a:pt x="45" y="0"/>
                  </a:cubicBezTo>
                  <a:cubicBezTo>
                    <a:pt x="45" y="0"/>
                    <a:pt x="12" y="1"/>
                    <a:pt x="0" y="26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1" name="Freeform 179"/>
            <p:cNvSpPr/>
            <p:nvPr/>
          </p:nvSpPr>
          <p:spPr bwMode="auto">
            <a:xfrm>
              <a:off x="9894888" y="6650038"/>
              <a:ext cx="174625" cy="134938"/>
            </a:xfrm>
            <a:custGeom>
              <a:avLst/>
              <a:gdLst>
                <a:gd name="T0" fmla="*/ 0 w 41"/>
                <a:gd name="T1" fmla="*/ 32 h 32"/>
                <a:gd name="T2" fmla="*/ 41 w 41"/>
                <a:gd name="T3" fmla="*/ 0 h 32"/>
                <a:gd name="T4" fmla="*/ 0 w 41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0" y="32"/>
                  </a:moveTo>
                  <a:cubicBezTo>
                    <a:pt x="0" y="32"/>
                    <a:pt x="31" y="26"/>
                    <a:pt x="41" y="0"/>
                  </a:cubicBezTo>
                  <a:cubicBezTo>
                    <a:pt x="41" y="0"/>
                    <a:pt x="8" y="6"/>
                    <a:pt x="0" y="3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2" name="Freeform 180"/>
            <p:cNvSpPr/>
            <p:nvPr/>
          </p:nvSpPr>
          <p:spPr bwMode="auto">
            <a:xfrm>
              <a:off x="9899651" y="6518276"/>
              <a:ext cx="134938" cy="173038"/>
            </a:xfrm>
            <a:custGeom>
              <a:avLst/>
              <a:gdLst>
                <a:gd name="T0" fmla="*/ 0 w 32"/>
                <a:gd name="T1" fmla="*/ 41 h 41"/>
                <a:gd name="T2" fmla="*/ 32 w 32"/>
                <a:gd name="T3" fmla="*/ 0 h 41"/>
                <a:gd name="T4" fmla="*/ 0 w 32"/>
                <a:gd name="T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41">
                  <a:moveTo>
                    <a:pt x="0" y="41"/>
                  </a:moveTo>
                  <a:cubicBezTo>
                    <a:pt x="0" y="41"/>
                    <a:pt x="28" y="28"/>
                    <a:pt x="32" y="0"/>
                  </a:cubicBezTo>
                  <a:cubicBezTo>
                    <a:pt x="32" y="0"/>
                    <a:pt x="2" y="14"/>
                    <a:pt x="0" y="4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3" name="Freeform 181"/>
            <p:cNvSpPr/>
            <p:nvPr/>
          </p:nvSpPr>
          <p:spPr bwMode="auto">
            <a:xfrm>
              <a:off x="9412288" y="6640513"/>
              <a:ext cx="134938" cy="814388"/>
            </a:xfrm>
            <a:custGeom>
              <a:avLst/>
              <a:gdLst>
                <a:gd name="T0" fmla="*/ 1 w 32"/>
                <a:gd name="T1" fmla="*/ 192 h 192"/>
                <a:gd name="T2" fmla="*/ 0 w 32"/>
                <a:gd name="T3" fmla="*/ 192 h 192"/>
                <a:gd name="T4" fmla="*/ 30 w 32"/>
                <a:gd name="T5" fmla="*/ 0 h 192"/>
                <a:gd name="T6" fmla="*/ 31 w 32"/>
                <a:gd name="T7" fmla="*/ 0 h 192"/>
                <a:gd name="T8" fmla="*/ 1 w 32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92">
                  <a:moveTo>
                    <a:pt x="1" y="192"/>
                  </a:moveTo>
                  <a:cubicBezTo>
                    <a:pt x="0" y="192"/>
                    <a:pt x="0" y="192"/>
                    <a:pt x="0" y="192"/>
                  </a:cubicBezTo>
                  <a:cubicBezTo>
                    <a:pt x="29" y="106"/>
                    <a:pt x="30" y="29"/>
                    <a:pt x="3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29"/>
                    <a:pt x="31" y="106"/>
                    <a:pt x="1" y="19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4" name="Freeform 182"/>
            <p:cNvSpPr/>
            <p:nvPr/>
          </p:nvSpPr>
          <p:spPr bwMode="auto">
            <a:xfrm>
              <a:off x="9356726" y="7081838"/>
              <a:ext cx="106363" cy="195263"/>
            </a:xfrm>
            <a:custGeom>
              <a:avLst/>
              <a:gdLst>
                <a:gd name="T0" fmla="*/ 25 w 25"/>
                <a:gd name="T1" fmla="*/ 46 h 46"/>
                <a:gd name="T2" fmla="*/ 0 w 25"/>
                <a:gd name="T3" fmla="*/ 0 h 46"/>
                <a:gd name="T4" fmla="*/ 25 w 25"/>
                <a:gd name="T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46">
                  <a:moveTo>
                    <a:pt x="25" y="46"/>
                  </a:moveTo>
                  <a:cubicBezTo>
                    <a:pt x="25" y="46"/>
                    <a:pt x="24" y="14"/>
                    <a:pt x="0" y="0"/>
                  </a:cubicBezTo>
                  <a:cubicBezTo>
                    <a:pt x="0" y="0"/>
                    <a:pt x="1" y="33"/>
                    <a:pt x="25" y="46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5" name="Freeform 183"/>
            <p:cNvSpPr/>
            <p:nvPr/>
          </p:nvSpPr>
          <p:spPr bwMode="auto">
            <a:xfrm>
              <a:off x="9394826" y="6932613"/>
              <a:ext cx="101600" cy="195263"/>
            </a:xfrm>
            <a:custGeom>
              <a:avLst/>
              <a:gdLst>
                <a:gd name="T0" fmla="*/ 24 w 24"/>
                <a:gd name="T1" fmla="*/ 46 h 46"/>
                <a:gd name="T2" fmla="*/ 0 w 24"/>
                <a:gd name="T3" fmla="*/ 0 h 46"/>
                <a:gd name="T4" fmla="*/ 24 w 24"/>
                <a:gd name="T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46">
                  <a:moveTo>
                    <a:pt x="24" y="46"/>
                  </a:moveTo>
                  <a:cubicBezTo>
                    <a:pt x="24" y="46"/>
                    <a:pt x="24" y="15"/>
                    <a:pt x="0" y="0"/>
                  </a:cubicBezTo>
                  <a:cubicBezTo>
                    <a:pt x="0" y="0"/>
                    <a:pt x="0" y="33"/>
                    <a:pt x="24" y="46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6" name="Freeform 184"/>
            <p:cNvSpPr/>
            <p:nvPr/>
          </p:nvSpPr>
          <p:spPr bwMode="auto">
            <a:xfrm>
              <a:off x="9369426" y="6683376"/>
              <a:ext cx="169863" cy="147638"/>
            </a:xfrm>
            <a:custGeom>
              <a:avLst/>
              <a:gdLst>
                <a:gd name="T0" fmla="*/ 40 w 40"/>
                <a:gd name="T1" fmla="*/ 35 h 35"/>
                <a:gd name="T2" fmla="*/ 0 w 40"/>
                <a:gd name="T3" fmla="*/ 0 h 35"/>
                <a:gd name="T4" fmla="*/ 40 w 40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5">
                  <a:moveTo>
                    <a:pt x="40" y="35"/>
                  </a:moveTo>
                  <a:cubicBezTo>
                    <a:pt x="40" y="35"/>
                    <a:pt x="28" y="5"/>
                    <a:pt x="0" y="0"/>
                  </a:cubicBezTo>
                  <a:cubicBezTo>
                    <a:pt x="0" y="0"/>
                    <a:pt x="12" y="31"/>
                    <a:pt x="40" y="3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7" name="Freeform 185"/>
            <p:cNvSpPr/>
            <p:nvPr/>
          </p:nvSpPr>
          <p:spPr bwMode="auto">
            <a:xfrm>
              <a:off x="9374188" y="6586538"/>
              <a:ext cx="165100" cy="147638"/>
            </a:xfrm>
            <a:custGeom>
              <a:avLst/>
              <a:gdLst>
                <a:gd name="T0" fmla="*/ 39 w 39"/>
                <a:gd name="T1" fmla="*/ 35 h 35"/>
                <a:gd name="T2" fmla="*/ 0 w 39"/>
                <a:gd name="T3" fmla="*/ 0 h 35"/>
                <a:gd name="T4" fmla="*/ 39 w 39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5">
                  <a:moveTo>
                    <a:pt x="39" y="35"/>
                  </a:moveTo>
                  <a:cubicBezTo>
                    <a:pt x="39" y="35"/>
                    <a:pt x="27" y="6"/>
                    <a:pt x="0" y="0"/>
                  </a:cubicBezTo>
                  <a:cubicBezTo>
                    <a:pt x="0" y="0"/>
                    <a:pt x="12" y="31"/>
                    <a:pt x="39" y="3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8" name="Freeform 186"/>
            <p:cNvSpPr/>
            <p:nvPr/>
          </p:nvSpPr>
          <p:spPr bwMode="auto">
            <a:xfrm>
              <a:off x="9458326" y="6454776"/>
              <a:ext cx="119063" cy="220663"/>
            </a:xfrm>
            <a:custGeom>
              <a:avLst/>
              <a:gdLst>
                <a:gd name="T0" fmla="*/ 20 w 28"/>
                <a:gd name="T1" fmla="*/ 52 h 52"/>
                <a:gd name="T2" fmla="*/ 10 w 28"/>
                <a:gd name="T3" fmla="*/ 0 h 52"/>
                <a:gd name="T4" fmla="*/ 20 w 28"/>
                <a:gd name="T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52">
                  <a:moveTo>
                    <a:pt x="20" y="52"/>
                  </a:moveTo>
                  <a:cubicBezTo>
                    <a:pt x="20" y="52"/>
                    <a:pt x="28" y="22"/>
                    <a:pt x="10" y="0"/>
                  </a:cubicBezTo>
                  <a:cubicBezTo>
                    <a:pt x="10" y="0"/>
                    <a:pt x="0" y="32"/>
                    <a:pt x="20" y="5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9" name="Freeform 187"/>
            <p:cNvSpPr/>
            <p:nvPr/>
          </p:nvSpPr>
          <p:spPr bwMode="auto">
            <a:xfrm>
              <a:off x="9348788" y="6810376"/>
              <a:ext cx="177800" cy="131763"/>
            </a:xfrm>
            <a:custGeom>
              <a:avLst/>
              <a:gdLst>
                <a:gd name="T0" fmla="*/ 42 w 42"/>
                <a:gd name="T1" fmla="*/ 31 h 31"/>
                <a:gd name="T2" fmla="*/ 0 w 42"/>
                <a:gd name="T3" fmla="*/ 0 h 31"/>
                <a:gd name="T4" fmla="*/ 42 w 42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1">
                  <a:moveTo>
                    <a:pt x="42" y="31"/>
                  </a:moveTo>
                  <a:cubicBezTo>
                    <a:pt x="42" y="31"/>
                    <a:pt x="28" y="3"/>
                    <a:pt x="0" y="0"/>
                  </a:cubicBezTo>
                  <a:cubicBezTo>
                    <a:pt x="0" y="0"/>
                    <a:pt x="15" y="30"/>
                    <a:pt x="42" y="3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0" name="Freeform 188"/>
            <p:cNvSpPr/>
            <p:nvPr/>
          </p:nvSpPr>
          <p:spPr bwMode="auto">
            <a:xfrm>
              <a:off x="9467851" y="7115176"/>
              <a:ext cx="147638" cy="161925"/>
            </a:xfrm>
            <a:custGeom>
              <a:avLst/>
              <a:gdLst>
                <a:gd name="T0" fmla="*/ 0 w 35"/>
                <a:gd name="T1" fmla="*/ 38 h 38"/>
                <a:gd name="T2" fmla="*/ 35 w 35"/>
                <a:gd name="T3" fmla="*/ 0 h 38"/>
                <a:gd name="T4" fmla="*/ 0 w 35"/>
                <a:gd name="T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38">
                  <a:moveTo>
                    <a:pt x="0" y="38"/>
                  </a:moveTo>
                  <a:cubicBezTo>
                    <a:pt x="0" y="38"/>
                    <a:pt x="30" y="27"/>
                    <a:pt x="35" y="0"/>
                  </a:cubicBezTo>
                  <a:cubicBezTo>
                    <a:pt x="35" y="0"/>
                    <a:pt x="4" y="11"/>
                    <a:pt x="0" y="3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1" name="Freeform 189"/>
            <p:cNvSpPr/>
            <p:nvPr/>
          </p:nvSpPr>
          <p:spPr bwMode="auto">
            <a:xfrm>
              <a:off x="9501188" y="6967538"/>
              <a:ext cx="152400" cy="165100"/>
            </a:xfrm>
            <a:custGeom>
              <a:avLst/>
              <a:gdLst>
                <a:gd name="T0" fmla="*/ 0 w 36"/>
                <a:gd name="T1" fmla="*/ 39 h 39"/>
                <a:gd name="T2" fmla="*/ 36 w 36"/>
                <a:gd name="T3" fmla="*/ 0 h 39"/>
                <a:gd name="T4" fmla="*/ 0 w 36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39">
                  <a:moveTo>
                    <a:pt x="0" y="39"/>
                  </a:moveTo>
                  <a:cubicBezTo>
                    <a:pt x="0" y="39"/>
                    <a:pt x="30" y="27"/>
                    <a:pt x="36" y="0"/>
                  </a:cubicBezTo>
                  <a:cubicBezTo>
                    <a:pt x="36" y="0"/>
                    <a:pt x="4" y="12"/>
                    <a:pt x="0" y="39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2" name="Freeform 190"/>
            <p:cNvSpPr/>
            <p:nvPr/>
          </p:nvSpPr>
          <p:spPr bwMode="auto">
            <a:xfrm>
              <a:off x="9526588" y="6831013"/>
              <a:ext cx="190500" cy="111125"/>
            </a:xfrm>
            <a:custGeom>
              <a:avLst/>
              <a:gdLst>
                <a:gd name="T0" fmla="*/ 0 w 45"/>
                <a:gd name="T1" fmla="*/ 26 h 26"/>
                <a:gd name="T2" fmla="*/ 45 w 45"/>
                <a:gd name="T3" fmla="*/ 0 h 26"/>
                <a:gd name="T4" fmla="*/ 0 w 45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0" y="26"/>
                  </a:moveTo>
                  <a:cubicBezTo>
                    <a:pt x="0" y="26"/>
                    <a:pt x="32" y="24"/>
                    <a:pt x="45" y="0"/>
                  </a:cubicBezTo>
                  <a:cubicBezTo>
                    <a:pt x="45" y="0"/>
                    <a:pt x="12" y="1"/>
                    <a:pt x="0" y="26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3" name="Freeform 191"/>
            <p:cNvSpPr/>
            <p:nvPr/>
          </p:nvSpPr>
          <p:spPr bwMode="auto">
            <a:xfrm>
              <a:off x="9539288" y="6691313"/>
              <a:ext cx="173038" cy="136525"/>
            </a:xfrm>
            <a:custGeom>
              <a:avLst/>
              <a:gdLst>
                <a:gd name="T0" fmla="*/ 0 w 41"/>
                <a:gd name="T1" fmla="*/ 32 h 32"/>
                <a:gd name="T2" fmla="*/ 41 w 41"/>
                <a:gd name="T3" fmla="*/ 0 h 32"/>
                <a:gd name="T4" fmla="*/ 0 w 41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0" y="32"/>
                  </a:moveTo>
                  <a:cubicBezTo>
                    <a:pt x="0" y="32"/>
                    <a:pt x="31" y="26"/>
                    <a:pt x="41" y="0"/>
                  </a:cubicBezTo>
                  <a:cubicBezTo>
                    <a:pt x="41" y="0"/>
                    <a:pt x="8" y="6"/>
                    <a:pt x="0" y="3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4" name="Freeform 192"/>
            <p:cNvSpPr/>
            <p:nvPr/>
          </p:nvSpPr>
          <p:spPr bwMode="auto">
            <a:xfrm>
              <a:off x="9544051" y="6559551"/>
              <a:ext cx="134938" cy="174625"/>
            </a:xfrm>
            <a:custGeom>
              <a:avLst/>
              <a:gdLst>
                <a:gd name="T0" fmla="*/ 0 w 32"/>
                <a:gd name="T1" fmla="*/ 41 h 41"/>
                <a:gd name="T2" fmla="*/ 32 w 32"/>
                <a:gd name="T3" fmla="*/ 0 h 41"/>
                <a:gd name="T4" fmla="*/ 0 w 32"/>
                <a:gd name="T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41">
                  <a:moveTo>
                    <a:pt x="0" y="41"/>
                  </a:moveTo>
                  <a:cubicBezTo>
                    <a:pt x="0" y="41"/>
                    <a:pt x="28" y="28"/>
                    <a:pt x="32" y="0"/>
                  </a:cubicBezTo>
                  <a:cubicBezTo>
                    <a:pt x="32" y="0"/>
                    <a:pt x="2" y="14"/>
                    <a:pt x="0" y="4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5" name="Freeform 193"/>
            <p:cNvSpPr/>
            <p:nvPr/>
          </p:nvSpPr>
          <p:spPr bwMode="auto">
            <a:xfrm>
              <a:off x="3863976" y="6064251"/>
              <a:ext cx="134938" cy="809625"/>
            </a:xfrm>
            <a:custGeom>
              <a:avLst/>
              <a:gdLst>
                <a:gd name="T0" fmla="*/ 1 w 32"/>
                <a:gd name="T1" fmla="*/ 191 h 191"/>
                <a:gd name="T2" fmla="*/ 0 w 32"/>
                <a:gd name="T3" fmla="*/ 191 h 191"/>
                <a:gd name="T4" fmla="*/ 30 w 32"/>
                <a:gd name="T5" fmla="*/ 0 h 191"/>
                <a:gd name="T6" fmla="*/ 32 w 32"/>
                <a:gd name="T7" fmla="*/ 0 h 191"/>
                <a:gd name="T8" fmla="*/ 1 w 32"/>
                <a:gd name="T9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91">
                  <a:moveTo>
                    <a:pt x="1" y="191"/>
                  </a:moveTo>
                  <a:cubicBezTo>
                    <a:pt x="0" y="191"/>
                    <a:pt x="0" y="191"/>
                    <a:pt x="0" y="191"/>
                  </a:cubicBezTo>
                  <a:cubicBezTo>
                    <a:pt x="30" y="105"/>
                    <a:pt x="31" y="29"/>
                    <a:pt x="3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9"/>
                    <a:pt x="31" y="105"/>
                    <a:pt x="1" y="19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6" name="Freeform 194"/>
            <p:cNvSpPr/>
            <p:nvPr/>
          </p:nvSpPr>
          <p:spPr bwMode="auto">
            <a:xfrm>
              <a:off x="3808413" y="6500813"/>
              <a:ext cx="106363" cy="195263"/>
            </a:xfrm>
            <a:custGeom>
              <a:avLst/>
              <a:gdLst>
                <a:gd name="T0" fmla="*/ 25 w 25"/>
                <a:gd name="T1" fmla="*/ 46 h 46"/>
                <a:gd name="T2" fmla="*/ 0 w 25"/>
                <a:gd name="T3" fmla="*/ 0 h 46"/>
                <a:gd name="T4" fmla="*/ 25 w 25"/>
                <a:gd name="T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46">
                  <a:moveTo>
                    <a:pt x="25" y="46"/>
                  </a:moveTo>
                  <a:cubicBezTo>
                    <a:pt x="25" y="46"/>
                    <a:pt x="24" y="15"/>
                    <a:pt x="0" y="0"/>
                  </a:cubicBezTo>
                  <a:cubicBezTo>
                    <a:pt x="0" y="0"/>
                    <a:pt x="1" y="33"/>
                    <a:pt x="25" y="46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7" name="Freeform 195"/>
            <p:cNvSpPr/>
            <p:nvPr/>
          </p:nvSpPr>
          <p:spPr bwMode="auto">
            <a:xfrm>
              <a:off x="3846513" y="6353176"/>
              <a:ext cx="106363" cy="193675"/>
            </a:xfrm>
            <a:custGeom>
              <a:avLst/>
              <a:gdLst>
                <a:gd name="T0" fmla="*/ 25 w 25"/>
                <a:gd name="T1" fmla="*/ 46 h 46"/>
                <a:gd name="T2" fmla="*/ 0 w 25"/>
                <a:gd name="T3" fmla="*/ 0 h 46"/>
                <a:gd name="T4" fmla="*/ 25 w 25"/>
                <a:gd name="T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46">
                  <a:moveTo>
                    <a:pt x="25" y="46"/>
                  </a:moveTo>
                  <a:cubicBezTo>
                    <a:pt x="25" y="46"/>
                    <a:pt x="24" y="15"/>
                    <a:pt x="0" y="0"/>
                  </a:cubicBezTo>
                  <a:cubicBezTo>
                    <a:pt x="0" y="0"/>
                    <a:pt x="0" y="34"/>
                    <a:pt x="25" y="46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8" name="Freeform 196"/>
            <p:cNvSpPr/>
            <p:nvPr/>
          </p:nvSpPr>
          <p:spPr bwMode="auto">
            <a:xfrm>
              <a:off x="3821113" y="6102351"/>
              <a:ext cx="169863" cy="149225"/>
            </a:xfrm>
            <a:custGeom>
              <a:avLst/>
              <a:gdLst>
                <a:gd name="T0" fmla="*/ 40 w 40"/>
                <a:gd name="T1" fmla="*/ 35 h 35"/>
                <a:gd name="T2" fmla="*/ 0 w 40"/>
                <a:gd name="T3" fmla="*/ 0 h 35"/>
                <a:gd name="T4" fmla="*/ 40 w 40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5">
                  <a:moveTo>
                    <a:pt x="40" y="35"/>
                  </a:moveTo>
                  <a:cubicBezTo>
                    <a:pt x="40" y="35"/>
                    <a:pt x="28" y="6"/>
                    <a:pt x="0" y="0"/>
                  </a:cubicBezTo>
                  <a:cubicBezTo>
                    <a:pt x="0" y="0"/>
                    <a:pt x="13" y="31"/>
                    <a:pt x="40" y="3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9" name="Freeform 197"/>
            <p:cNvSpPr/>
            <p:nvPr/>
          </p:nvSpPr>
          <p:spPr bwMode="auto">
            <a:xfrm>
              <a:off x="3825876" y="6005513"/>
              <a:ext cx="165100" cy="147638"/>
            </a:xfrm>
            <a:custGeom>
              <a:avLst/>
              <a:gdLst>
                <a:gd name="T0" fmla="*/ 39 w 39"/>
                <a:gd name="T1" fmla="*/ 35 h 35"/>
                <a:gd name="T2" fmla="*/ 0 w 39"/>
                <a:gd name="T3" fmla="*/ 0 h 35"/>
                <a:gd name="T4" fmla="*/ 39 w 39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5">
                  <a:moveTo>
                    <a:pt x="39" y="35"/>
                  </a:moveTo>
                  <a:cubicBezTo>
                    <a:pt x="39" y="35"/>
                    <a:pt x="28" y="6"/>
                    <a:pt x="0" y="0"/>
                  </a:cubicBezTo>
                  <a:cubicBezTo>
                    <a:pt x="0" y="0"/>
                    <a:pt x="12" y="32"/>
                    <a:pt x="39" y="3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0" name="Freeform 198"/>
            <p:cNvSpPr/>
            <p:nvPr/>
          </p:nvSpPr>
          <p:spPr bwMode="auto">
            <a:xfrm>
              <a:off x="3914776" y="5873751"/>
              <a:ext cx="117475" cy="220663"/>
            </a:xfrm>
            <a:custGeom>
              <a:avLst/>
              <a:gdLst>
                <a:gd name="T0" fmla="*/ 19 w 28"/>
                <a:gd name="T1" fmla="*/ 52 h 52"/>
                <a:gd name="T2" fmla="*/ 9 w 28"/>
                <a:gd name="T3" fmla="*/ 0 h 52"/>
                <a:gd name="T4" fmla="*/ 19 w 28"/>
                <a:gd name="T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52">
                  <a:moveTo>
                    <a:pt x="19" y="52"/>
                  </a:moveTo>
                  <a:cubicBezTo>
                    <a:pt x="19" y="52"/>
                    <a:pt x="28" y="22"/>
                    <a:pt x="9" y="0"/>
                  </a:cubicBezTo>
                  <a:cubicBezTo>
                    <a:pt x="9" y="0"/>
                    <a:pt x="0" y="32"/>
                    <a:pt x="19" y="5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1" name="Freeform 199"/>
            <p:cNvSpPr/>
            <p:nvPr/>
          </p:nvSpPr>
          <p:spPr bwMode="auto">
            <a:xfrm>
              <a:off x="3798888" y="6229351"/>
              <a:ext cx="179388" cy="131763"/>
            </a:xfrm>
            <a:custGeom>
              <a:avLst/>
              <a:gdLst>
                <a:gd name="T0" fmla="*/ 42 w 42"/>
                <a:gd name="T1" fmla="*/ 31 h 31"/>
                <a:gd name="T2" fmla="*/ 0 w 42"/>
                <a:gd name="T3" fmla="*/ 0 h 31"/>
                <a:gd name="T4" fmla="*/ 42 w 42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1">
                  <a:moveTo>
                    <a:pt x="42" y="31"/>
                  </a:moveTo>
                  <a:cubicBezTo>
                    <a:pt x="42" y="31"/>
                    <a:pt x="28" y="3"/>
                    <a:pt x="0" y="0"/>
                  </a:cubicBezTo>
                  <a:cubicBezTo>
                    <a:pt x="0" y="0"/>
                    <a:pt x="15" y="30"/>
                    <a:pt x="42" y="3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2" name="Freeform 200"/>
            <p:cNvSpPr/>
            <p:nvPr/>
          </p:nvSpPr>
          <p:spPr bwMode="auto">
            <a:xfrm>
              <a:off x="3917951" y="6534151"/>
              <a:ext cx="152400" cy="166688"/>
            </a:xfrm>
            <a:custGeom>
              <a:avLst/>
              <a:gdLst>
                <a:gd name="T0" fmla="*/ 0 w 36"/>
                <a:gd name="T1" fmla="*/ 39 h 39"/>
                <a:gd name="T2" fmla="*/ 36 w 36"/>
                <a:gd name="T3" fmla="*/ 0 h 39"/>
                <a:gd name="T4" fmla="*/ 0 w 36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39">
                  <a:moveTo>
                    <a:pt x="0" y="39"/>
                  </a:moveTo>
                  <a:cubicBezTo>
                    <a:pt x="0" y="39"/>
                    <a:pt x="30" y="27"/>
                    <a:pt x="36" y="0"/>
                  </a:cubicBezTo>
                  <a:cubicBezTo>
                    <a:pt x="36" y="0"/>
                    <a:pt x="4" y="12"/>
                    <a:pt x="0" y="39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3" name="Freeform 201"/>
            <p:cNvSpPr/>
            <p:nvPr/>
          </p:nvSpPr>
          <p:spPr bwMode="auto">
            <a:xfrm>
              <a:off x="3956051" y="6386513"/>
              <a:ext cx="149225" cy="165100"/>
            </a:xfrm>
            <a:custGeom>
              <a:avLst/>
              <a:gdLst>
                <a:gd name="T0" fmla="*/ 0 w 35"/>
                <a:gd name="T1" fmla="*/ 39 h 39"/>
                <a:gd name="T2" fmla="*/ 35 w 35"/>
                <a:gd name="T3" fmla="*/ 0 h 39"/>
                <a:gd name="T4" fmla="*/ 0 w 35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39">
                  <a:moveTo>
                    <a:pt x="0" y="39"/>
                  </a:moveTo>
                  <a:cubicBezTo>
                    <a:pt x="0" y="39"/>
                    <a:pt x="29" y="28"/>
                    <a:pt x="35" y="0"/>
                  </a:cubicBezTo>
                  <a:cubicBezTo>
                    <a:pt x="35" y="0"/>
                    <a:pt x="4" y="12"/>
                    <a:pt x="0" y="39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4" name="Freeform 202"/>
            <p:cNvSpPr/>
            <p:nvPr/>
          </p:nvSpPr>
          <p:spPr bwMode="auto">
            <a:xfrm>
              <a:off x="3978276" y="6251576"/>
              <a:ext cx="193675" cy="109538"/>
            </a:xfrm>
            <a:custGeom>
              <a:avLst/>
              <a:gdLst>
                <a:gd name="T0" fmla="*/ 0 w 46"/>
                <a:gd name="T1" fmla="*/ 26 h 26"/>
                <a:gd name="T2" fmla="*/ 46 w 46"/>
                <a:gd name="T3" fmla="*/ 0 h 26"/>
                <a:gd name="T4" fmla="*/ 0 w 46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0" y="26"/>
                  </a:moveTo>
                  <a:cubicBezTo>
                    <a:pt x="0" y="26"/>
                    <a:pt x="32" y="24"/>
                    <a:pt x="46" y="0"/>
                  </a:cubicBezTo>
                  <a:cubicBezTo>
                    <a:pt x="46" y="0"/>
                    <a:pt x="12" y="2"/>
                    <a:pt x="0" y="26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5" name="Freeform 203"/>
            <p:cNvSpPr/>
            <p:nvPr/>
          </p:nvSpPr>
          <p:spPr bwMode="auto">
            <a:xfrm>
              <a:off x="3990976" y="6111876"/>
              <a:ext cx="173038" cy="139700"/>
            </a:xfrm>
            <a:custGeom>
              <a:avLst/>
              <a:gdLst>
                <a:gd name="T0" fmla="*/ 0 w 41"/>
                <a:gd name="T1" fmla="*/ 33 h 33"/>
                <a:gd name="T2" fmla="*/ 41 w 41"/>
                <a:gd name="T3" fmla="*/ 0 h 33"/>
                <a:gd name="T4" fmla="*/ 0 w 41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3">
                  <a:moveTo>
                    <a:pt x="0" y="33"/>
                  </a:moveTo>
                  <a:cubicBezTo>
                    <a:pt x="0" y="33"/>
                    <a:pt x="31" y="26"/>
                    <a:pt x="41" y="0"/>
                  </a:cubicBezTo>
                  <a:cubicBezTo>
                    <a:pt x="41" y="0"/>
                    <a:pt x="8" y="7"/>
                    <a:pt x="0" y="3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6" name="Freeform 204"/>
            <p:cNvSpPr/>
            <p:nvPr/>
          </p:nvSpPr>
          <p:spPr bwMode="auto">
            <a:xfrm>
              <a:off x="3994151" y="5980113"/>
              <a:ext cx="139700" cy="173038"/>
            </a:xfrm>
            <a:custGeom>
              <a:avLst/>
              <a:gdLst>
                <a:gd name="T0" fmla="*/ 0 w 33"/>
                <a:gd name="T1" fmla="*/ 41 h 41"/>
                <a:gd name="T2" fmla="*/ 33 w 33"/>
                <a:gd name="T3" fmla="*/ 0 h 41"/>
                <a:gd name="T4" fmla="*/ 0 w 33"/>
                <a:gd name="T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41">
                  <a:moveTo>
                    <a:pt x="0" y="41"/>
                  </a:moveTo>
                  <a:cubicBezTo>
                    <a:pt x="0" y="41"/>
                    <a:pt x="29" y="28"/>
                    <a:pt x="33" y="0"/>
                  </a:cubicBezTo>
                  <a:cubicBezTo>
                    <a:pt x="33" y="0"/>
                    <a:pt x="2" y="14"/>
                    <a:pt x="0" y="4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7" name="Freeform 206"/>
            <p:cNvSpPr/>
            <p:nvPr/>
          </p:nvSpPr>
          <p:spPr bwMode="auto">
            <a:xfrm>
              <a:off x="3082926" y="6289675"/>
              <a:ext cx="136525" cy="812800"/>
            </a:xfrm>
            <a:custGeom>
              <a:avLst/>
              <a:gdLst>
                <a:gd name="T0" fmla="*/ 1 w 32"/>
                <a:gd name="T1" fmla="*/ 192 h 192"/>
                <a:gd name="T2" fmla="*/ 0 w 32"/>
                <a:gd name="T3" fmla="*/ 191 h 192"/>
                <a:gd name="T4" fmla="*/ 30 w 32"/>
                <a:gd name="T5" fmla="*/ 0 h 192"/>
                <a:gd name="T6" fmla="*/ 32 w 32"/>
                <a:gd name="T7" fmla="*/ 0 h 192"/>
                <a:gd name="T8" fmla="*/ 1 w 32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92">
                  <a:moveTo>
                    <a:pt x="1" y="192"/>
                  </a:moveTo>
                  <a:cubicBezTo>
                    <a:pt x="0" y="191"/>
                    <a:pt x="0" y="191"/>
                    <a:pt x="0" y="191"/>
                  </a:cubicBezTo>
                  <a:cubicBezTo>
                    <a:pt x="30" y="106"/>
                    <a:pt x="31" y="29"/>
                    <a:pt x="3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9"/>
                    <a:pt x="31" y="106"/>
                    <a:pt x="1" y="19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8" name="Freeform 207"/>
            <p:cNvSpPr/>
            <p:nvPr/>
          </p:nvSpPr>
          <p:spPr bwMode="auto">
            <a:xfrm>
              <a:off x="3028951" y="6726238"/>
              <a:ext cx="104775" cy="193675"/>
            </a:xfrm>
            <a:custGeom>
              <a:avLst/>
              <a:gdLst>
                <a:gd name="T0" fmla="*/ 25 w 25"/>
                <a:gd name="T1" fmla="*/ 46 h 46"/>
                <a:gd name="T2" fmla="*/ 0 w 25"/>
                <a:gd name="T3" fmla="*/ 0 h 46"/>
                <a:gd name="T4" fmla="*/ 25 w 25"/>
                <a:gd name="T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46">
                  <a:moveTo>
                    <a:pt x="25" y="46"/>
                  </a:moveTo>
                  <a:cubicBezTo>
                    <a:pt x="25" y="46"/>
                    <a:pt x="24" y="15"/>
                    <a:pt x="0" y="0"/>
                  </a:cubicBezTo>
                  <a:cubicBezTo>
                    <a:pt x="0" y="0"/>
                    <a:pt x="1" y="34"/>
                    <a:pt x="25" y="46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9" name="Freeform 208"/>
            <p:cNvSpPr/>
            <p:nvPr/>
          </p:nvSpPr>
          <p:spPr bwMode="auto">
            <a:xfrm>
              <a:off x="3067051" y="6577013"/>
              <a:ext cx="104775" cy="200025"/>
            </a:xfrm>
            <a:custGeom>
              <a:avLst/>
              <a:gdLst>
                <a:gd name="T0" fmla="*/ 25 w 25"/>
                <a:gd name="T1" fmla="*/ 47 h 47"/>
                <a:gd name="T2" fmla="*/ 0 w 25"/>
                <a:gd name="T3" fmla="*/ 0 h 47"/>
                <a:gd name="T4" fmla="*/ 25 w 25"/>
                <a:gd name="T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47">
                  <a:moveTo>
                    <a:pt x="25" y="47"/>
                  </a:moveTo>
                  <a:cubicBezTo>
                    <a:pt x="25" y="47"/>
                    <a:pt x="24" y="15"/>
                    <a:pt x="0" y="0"/>
                  </a:cubicBezTo>
                  <a:cubicBezTo>
                    <a:pt x="0" y="0"/>
                    <a:pt x="0" y="34"/>
                    <a:pt x="25" y="4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0" name="Freeform 209"/>
            <p:cNvSpPr/>
            <p:nvPr/>
          </p:nvSpPr>
          <p:spPr bwMode="auto">
            <a:xfrm>
              <a:off x="3041651" y="6327775"/>
              <a:ext cx="168275" cy="147638"/>
            </a:xfrm>
            <a:custGeom>
              <a:avLst/>
              <a:gdLst>
                <a:gd name="T0" fmla="*/ 40 w 40"/>
                <a:gd name="T1" fmla="*/ 35 h 35"/>
                <a:gd name="T2" fmla="*/ 0 w 40"/>
                <a:gd name="T3" fmla="*/ 0 h 35"/>
                <a:gd name="T4" fmla="*/ 40 w 40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5">
                  <a:moveTo>
                    <a:pt x="40" y="35"/>
                  </a:moveTo>
                  <a:cubicBezTo>
                    <a:pt x="40" y="35"/>
                    <a:pt x="28" y="6"/>
                    <a:pt x="0" y="0"/>
                  </a:cubicBezTo>
                  <a:cubicBezTo>
                    <a:pt x="0" y="0"/>
                    <a:pt x="13" y="31"/>
                    <a:pt x="40" y="3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1" name="Freeform 210"/>
            <p:cNvSpPr/>
            <p:nvPr/>
          </p:nvSpPr>
          <p:spPr bwMode="auto">
            <a:xfrm>
              <a:off x="3044826" y="6234113"/>
              <a:ext cx="165100" cy="147638"/>
            </a:xfrm>
            <a:custGeom>
              <a:avLst/>
              <a:gdLst>
                <a:gd name="T0" fmla="*/ 39 w 39"/>
                <a:gd name="T1" fmla="*/ 35 h 35"/>
                <a:gd name="T2" fmla="*/ 0 w 39"/>
                <a:gd name="T3" fmla="*/ 0 h 35"/>
                <a:gd name="T4" fmla="*/ 39 w 39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5">
                  <a:moveTo>
                    <a:pt x="39" y="35"/>
                  </a:moveTo>
                  <a:cubicBezTo>
                    <a:pt x="39" y="35"/>
                    <a:pt x="28" y="5"/>
                    <a:pt x="0" y="0"/>
                  </a:cubicBezTo>
                  <a:cubicBezTo>
                    <a:pt x="0" y="0"/>
                    <a:pt x="12" y="31"/>
                    <a:pt x="39" y="3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2" name="Freeform 211"/>
            <p:cNvSpPr/>
            <p:nvPr/>
          </p:nvSpPr>
          <p:spPr bwMode="auto">
            <a:xfrm>
              <a:off x="3133726" y="6102350"/>
              <a:ext cx="119063" cy="215900"/>
            </a:xfrm>
            <a:custGeom>
              <a:avLst/>
              <a:gdLst>
                <a:gd name="T0" fmla="*/ 19 w 28"/>
                <a:gd name="T1" fmla="*/ 51 h 51"/>
                <a:gd name="T2" fmla="*/ 9 w 28"/>
                <a:gd name="T3" fmla="*/ 0 h 51"/>
                <a:gd name="T4" fmla="*/ 19 w 28"/>
                <a:gd name="T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51">
                  <a:moveTo>
                    <a:pt x="19" y="51"/>
                  </a:moveTo>
                  <a:cubicBezTo>
                    <a:pt x="19" y="51"/>
                    <a:pt x="28" y="21"/>
                    <a:pt x="9" y="0"/>
                  </a:cubicBezTo>
                  <a:cubicBezTo>
                    <a:pt x="9" y="0"/>
                    <a:pt x="0" y="32"/>
                    <a:pt x="19" y="5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3" name="Freeform 212"/>
            <p:cNvSpPr/>
            <p:nvPr/>
          </p:nvSpPr>
          <p:spPr bwMode="auto">
            <a:xfrm>
              <a:off x="3019426" y="6454775"/>
              <a:ext cx="177800" cy="134938"/>
            </a:xfrm>
            <a:custGeom>
              <a:avLst/>
              <a:gdLst>
                <a:gd name="T0" fmla="*/ 42 w 42"/>
                <a:gd name="T1" fmla="*/ 32 h 32"/>
                <a:gd name="T2" fmla="*/ 0 w 42"/>
                <a:gd name="T3" fmla="*/ 0 h 32"/>
                <a:gd name="T4" fmla="*/ 42 w 42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42" y="32"/>
                  </a:moveTo>
                  <a:cubicBezTo>
                    <a:pt x="42" y="32"/>
                    <a:pt x="28" y="3"/>
                    <a:pt x="0" y="0"/>
                  </a:cubicBezTo>
                  <a:cubicBezTo>
                    <a:pt x="0" y="0"/>
                    <a:pt x="15" y="30"/>
                    <a:pt x="42" y="3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4" name="Freeform 213"/>
            <p:cNvSpPr/>
            <p:nvPr/>
          </p:nvSpPr>
          <p:spPr bwMode="auto">
            <a:xfrm>
              <a:off x="3138488" y="6759575"/>
              <a:ext cx="152400" cy="165100"/>
            </a:xfrm>
            <a:custGeom>
              <a:avLst/>
              <a:gdLst>
                <a:gd name="T0" fmla="*/ 0 w 36"/>
                <a:gd name="T1" fmla="*/ 39 h 39"/>
                <a:gd name="T2" fmla="*/ 36 w 36"/>
                <a:gd name="T3" fmla="*/ 0 h 39"/>
                <a:gd name="T4" fmla="*/ 0 w 36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39">
                  <a:moveTo>
                    <a:pt x="0" y="39"/>
                  </a:moveTo>
                  <a:cubicBezTo>
                    <a:pt x="0" y="39"/>
                    <a:pt x="30" y="28"/>
                    <a:pt x="36" y="0"/>
                  </a:cubicBezTo>
                  <a:cubicBezTo>
                    <a:pt x="36" y="0"/>
                    <a:pt x="4" y="12"/>
                    <a:pt x="0" y="39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5" name="Freeform 214"/>
            <p:cNvSpPr/>
            <p:nvPr/>
          </p:nvSpPr>
          <p:spPr bwMode="auto">
            <a:xfrm>
              <a:off x="3176588" y="6611938"/>
              <a:ext cx="147638" cy="165100"/>
            </a:xfrm>
            <a:custGeom>
              <a:avLst/>
              <a:gdLst>
                <a:gd name="T0" fmla="*/ 0 w 35"/>
                <a:gd name="T1" fmla="*/ 39 h 39"/>
                <a:gd name="T2" fmla="*/ 35 w 35"/>
                <a:gd name="T3" fmla="*/ 0 h 39"/>
                <a:gd name="T4" fmla="*/ 0 w 35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39">
                  <a:moveTo>
                    <a:pt x="0" y="39"/>
                  </a:moveTo>
                  <a:cubicBezTo>
                    <a:pt x="0" y="39"/>
                    <a:pt x="29" y="28"/>
                    <a:pt x="35" y="0"/>
                  </a:cubicBezTo>
                  <a:cubicBezTo>
                    <a:pt x="35" y="0"/>
                    <a:pt x="4" y="12"/>
                    <a:pt x="0" y="39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6" name="Freeform 215"/>
            <p:cNvSpPr/>
            <p:nvPr/>
          </p:nvSpPr>
          <p:spPr bwMode="auto">
            <a:xfrm>
              <a:off x="3197226" y="6475413"/>
              <a:ext cx="195263" cy="114300"/>
            </a:xfrm>
            <a:custGeom>
              <a:avLst/>
              <a:gdLst>
                <a:gd name="T0" fmla="*/ 0 w 46"/>
                <a:gd name="T1" fmla="*/ 27 h 27"/>
                <a:gd name="T2" fmla="*/ 46 w 46"/>
                <a:gd name="T3" fmla="*/ 0 h 27"/>
                <a:gd name="T4" fmla="*/ 0 w 46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7">
                  <a:moveTo>
                    <a:pt x="0" y="27"/>
                  </a:moveTo>
                  <a:cubicBezTo>
                    <a:pt x="0" y="27"/>
                    <a:pt x="32" y="25"/>
                    <a:pt x="46" y="0"/>
                  </a:cubicBezTo>
                  <a:cubicBezTo>
                    <a:pt x="46" y="0"/>
                    <a:pt x="12" y="2"/>
                    <a:pt x="0" y="2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7" name="Freeform 216"/>
            <p:cNvSpPr/>
            <p:nvPr/>
          </p:nvSpPr>
          <p:spPr bwMode="auto">
            <a:xfrm>
              <a:off x="3209926" y="6335713"/>
              <a:ext cx="174625" cy="139700"/>
            </a:xfrm>
            <a:custGeom>
              <a:avLst/>
              <a:gdLst>
                <a:gd name="T0" fmla="*/ 0 w 41"/>
                <a:gd name="T1" fmla="*/ 33 h 33"/>
                <a:gd name="T2" fmla="*/ 41 w 41"/>
                <a:gd name="T3" fmla="*/ 0 h 33"/>
                <a:gd name="T4" fmla="*/ 0 w 41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3">
                  <a:moveTo>
                    <a:pt x="0" y="33"/>
                  </a:moveTo>
                  <a:cubicBezTo>
                    <a:pt x="0" y="33"/>
                    <a:pt x="31" y="26"/>
                    <a:pt x="41" y="0"/>
                  </a:cubicBezTo>
                  <a:cubicBezTo>
                    <a:pt x="41" y="0"/>
                    <a:pt x="8" y="7"/>
                    <a:pt x="0" y="3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8" name="Freeform 217"/>
            <p:cNvSpPr/>
            <p:nvPr/>
          </p:nvSpPr>
          <p:spPr bwMode="auto">
            <a:xfrm>
              <a:off x="3214688" y="6208713"/>
              <a:ext cx="139700" cy="173038"/>
            </a:xfrm>
            <a:custGeom>
              <a:avLst/>
              <a:gdLst>
                <a:gd name="T0" fmla="*/ 0 w 33"/>
                <a:gd name="T1" fmla="*/ 41 h 41"/>
                <a:gd name="T2" fmla="*/ 33 w 33"/>
                <a:gd name="T3" fmla="*/ 0 h 41"/>
                <a:gd name="T4" fmla="*/ 0 w 33"/>
                <a:gd name="T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41">
                  <a:moveTo>
                    <a:pt x="0" y="41"/>
                  </a:moveTo>
                  <a:cubicBezTo>
                    <a:pt x="0" y="41"/>
                    <a:pt x="29" y="27"/>
                    <a:pt x="33" y="0"/>
                  </a:cubicBezTo>
                  <a:cubicBezTo>
                    <a:pt x="33" y="0"/>
                    <a:pt x="2" y="14"/>
                    <a:pt x="0" y="4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9" name="Freeform 218"/>
            <p:cNvSpPr/>
            <p:nvPr/>
          </p:nvSpPr>
          <p:spPr bwMode="auto">
            <a:xfrm>
              <a:off x="2265363" y="6424613"/>
              <a:ext cx="134938" cy="814388"/>
            </a:xfrm>
            <a:custGeom>
              <a:avLst/>
              <a:gdLst>
                <a:gd name="T0" fmla="*/ 1 w 32"/>
                <a:gd name="T1" fmla="*/ 192 h 192"/>
                <a:gd name="T2" fmla="*/ 0 w 32"/>
                <a:gd name="T3" fmla="*/ 191 h 192"/>
                <a:gd name="T4" fmla="*/ 29 w 32"/>
                <a:gd name="T5" fmla="*/ 0 h 192"/>
                <a:gd name="T6" fmla="*/ 31 w 32"/>
                <a:gd name="T7" fmla="*/ 0 h 192"/>
                <a:gd name="T8" fmla="*/ 1 w 32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92">
                  <a:moveTo>
                    <a:pt x="1" y="192"/>
                  </a:moveTo>
                  <a:cubicBezTo>
                    <a:pt x="0" y="191"/>
                    <a:pt x="0" y="191"/>
                    <a:pt x="0" y="191"/>
                  </a:cubicBezTo>
                  <a:cubicBezTo>
                    <a:pt x="29" y="106"/>
                    <a:pt x="30" y="29"/>
                    <a:pt x="29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29"/>
                    <a:pt x="31" y="106"/>
                    <a:pt x="1" y="19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0" name="Freeform 219"/>
            <p:cNvSpPr/>
            <p:nvPr/>
          </p:nvSpPr>
          <p:spPr bwMode="auto">
            <a:xfrm>
              <a:off x="2209801" y="6861175"/>
              <a:ext cx="106363" cy="195263"/>
            </a:xfrm>
            <a:custGeom>
              <a:avLst/>
              <a:gdLst>
                <a:gd name="T0" fmla="*/ 25 w 25"/>
                <a:gd name="T1" fmla="*/ 46 h 46"/>
                <a:gd name="T2" fmla="*/ 0 w 25"/>
                <a:gd name="T3" fmla="*/ 0 h 46"/>
                <a:gd name="T4" fmla="*/ 25 w 25"/>
                <a:gd name="T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46">
                  <a:moveTo>
                    <a:pt x="25" y="46"/>
                  </a:moveTo>
                  <a:cubicBezTo>
                    <a:pt x="25" y="46"/>
                    <a:pt x="24" y="15"/>
                    <a:pt x="0" y="0"/>
                  </a:cubicBezTo>
                  <a:cubicBezTo>
                    <a:pt x="0" y="0"/>
                    <a:pt x="1" y="34"/>
                    <a:pt x="25" y="46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1" name="Freeform 220"/>
            <p:cNvSpPr/>
            <p:nvPr/>
          </p:nvSpPr>
          <p:spPr bwMode="auto">
            <a:xfrm>
              <a:off x="2244726" y="6713538"/>
              <a:ext cx="104775" cy="198438"/>
            </a:xfrm>
            <a:custGeom>
              <a:avLst/>
              <a:gdLst>
                <a:gd name="T0" fmla="*/ 25 w 25"/>
                <a:gd name="T1" fmla="*/ 47 h 47"/>
                <a:gd name="T2" fmla="*/ 0 w 25"/>
                <a:gd name="T3" fmla="*/ 0 h 47"/>
                <a:gd name="T4" fmla="*/ 25 w 25"/>
                <a:gd name="T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47">
                  <a:moveTo>
                    <a:pt x="25" y="47"/>
                  </a:moveTo>
                  <a:cubicBezTo>
                    <a:pt x="25" y="47"/>
                    <a:pt x="25" y="15"/>
                    <a:pt x="0" y="0"/>
                  </a:cubicBezTo>
                  <a:cubicBezTo>
                    <a:pt x="0" y="0"/>
                    <a:pt x="1" y="34"/>
                    <a:pt x="25" y="4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2" name="Freeform 221"/>
            <p:cNvSpPr/>
            <p:nvPr/>
          </p:nvSpPr>
          <p:spPr bwMode="auto">
            <a:xfrm>
              <a:off x="2222501" y="6462713"/>
              <a:ext cx="165100" cy="149225"/>
            </a:xfrm>
            <a:custGeom>
              <a:avLst/>
              <a:gdLst>
                <a:gd name="T0" fmla="*/ 39 w 39"/>
                <a:gd name="T1" fmla="*/ 35 h 35"/>
                <a:gd name="T2" fmla="*/ 0 w 39"/>
                <a:gd name="T3" fmla="*/ 0 h 35"/>
                <a:gd name="T4" fmla="*/ 39 w 39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5">
                  <a:moveTo>
                    <a:pt x="39" y="35"/>
                  </a:moveTo>
                  <a:cubicBezTo>
                    <a:pt x="39" y="35"/>
                    <a:pt x="28" y="6"/>
                    <a:pt x="0" y="0"/>
                  </a:cubicBezTo>
                  <a:cubicBezTo>
                    <a:pt x="0" y="0"/>
                    <a:pt x="12" y="31"/>
                    <a:pt x="39" y="3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3" name="Freeform 222"/>
            <p:cNvSpPr/>
            <p:nvPr/>
          </p:nvSpPr>
          <p:spPr bwMode="auto">
            <a:xfrm>
              <a:off x="2227263" y="6369050"/>
              <a:ext cx="165100" cy="149225"/>
            </a:xfrm>
            <a:custGeom>
              <a:avLst/>
              <a:gdLst>
                <a:gd name="T0" fmla="*/ 39 w 39"/>
                <a:gd name="T1" fmla="*/ 35 h 35"/>
                <a:gd name="T2" fmla="*/ 0 w 39"/>
                <a:gd name="T3" fmla="*/ 0 h 35"/>
                <a:gd name="T4" fmla="*/ 39 w 39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5">
                  <a:moveTo>
                    <a:pt x="39" y="35"/>
                  </a:moveTo>
                  <a:cubicBezTo>
                    <a:pt x="39" y="35"/>
                    <a:pt x="27" y="5"/>
                    <a:pt x="0" y="0"/>
                  </a:cubicBezTo>
                  <a:cubicBezTo>
                    <a:pt x="0" y="0"/>
                    <a:pt x="12" y="31"/>
                    <a:pt x="39" y="3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4" name="Freeform 223"/>
            <p:cNvSpPr/>
            <p:nvPr/>
          </p:nvSpPr>
          <p:spPr bwMode="auto">
            <a:xfrm>
              <a:off x="2311401" y="6238875"/>
              <a:ext cx="119063" cy="215900"/>
            </a:xfrm>
            <a:custGeom>
              <a:avLst/>
              <a:gdLst>
                <a:gd name="T0" fmla="*/ 19 w 28"/>
                <a:gd name="T1" fmla="*/ 51 h 51"/>
                <a:gd name="T2" fmla="*/ 10 w 28"/>
                <a:gd name="T3" fmla="*/ 0 h 51"/>
                <a:gd name="T4" fmla="*/ 19 w 28"/>
                <a:gd name="T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51">
                  <a:moveTo>
                    <a:pt x="19" y="51"/>
                  </a:moveTo>
                  <a:cubicBezTo>
                    <a:pt x="19" y="51"/>
                    <a:pt x="28" y="21"/>
                    <a:pt x="10" y="0"/>
                  </a:cubicBezTo>
                  <a:cubicBezTo>
                    <a:pt x="10" y="0"/>
                    <a:pt x="0" y="32"/>
                    <a:pt x="19" y="5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5" name="Freeform 224"/>
            <p:cNvSpPr/>
            <p:nvPr/>
          </p:nvSpPr>
          <p:spPr bwMode="auto">
            <a:xfrm>
              <a:off x="2201863" y="6589713"/>
              <a:ext cx="177800" cy="136525"/>
            </a:xfrm>
            <a:custGeom>
              <a:avLst/>
              <a:gdLst>
                <a:gd name="T0" fmla="*/ 42 w 42"/>
                <a:gd name="T1" fmla="*/ 32 h 32"/>
                <a:gd name="T2" fmla="*/ 0 w 42"/>
                <a:gd name="T3" fmla="*/ 0 h 32"/>
                <a:gd name="T4" fmla="*/ 42 w 42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42" y="32"/>
                  </a:moveTo>
                  <a:cubicBezTo>
                    <a:pt x="42" y="32"/>
                    <a:pt x="28" y="3"/>
                    <a:pt x="0" y="0"/>
                  </a:cubicBezTo>
                  <a:cubicBezTo>
                    <a:pt x="0" y="0"/>
                    <a:pt x="15" y="30"/>
                    <a:pt x="42" y="3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6" name="Freeform 225"/>
            <p:cNvSpPr/>
            <p:nvPr/>
          </p:nvSpPr>
          <p:spPr bwMode="auto">
            <a:xfrm>
              <a:off x="2320926" y="6894513"/>
              <a:ext cx="147638" cy="165100"/>
            </a:xfrm>
            <a:custGeom>
              <a:avLst/>
              <a:gdLst>
                <a:gd name="T0" fmla="*/ 0 w 35"/>
                <a:gd name="T1" fmla="*/ 39 h 39"/>
                <a:gd name="T2" fmla="*/ 35 w 35"/>
                <a:gd name="T3" fmla="*/ 0 h 39"/>
                <a:gd name="T4" fmla="*/ 0 w 35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39">
                  <a:moveTo>
                    <a:pt x="0" y="39"/>
                  </a:moveTo>
                  <a:cubicBezTo>
                    <a:pt x="0" y="39"/>
                    <a:pt x="29" y="28"/>
                    <a:pt x="35" y="0"/>
                  </a:cubicBezTo>
                  <a:cubicBezTo>
                    <a:pt x="35" y="0"/>
                    <a:pt x="4" y="12"/>
                    <a:pt x="0" y="39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7" name="Freeform 226"/>
            <p:cNvSpPr/>
            <p:nvPr/>
          </p:nvSpPr>
          <p:spPr bwMode="auto">
            <a:xfrm>
              <a:off x="2354263" y="6746875"/>
              <a:ext cx="152400" cy="165100"/>
            </a:xfrm>
            <a:custGeom>
              <a:avLst/>
              <a:gdLst>
                <a:gd name="T0" fmla="*/ 0 w 36"/>
                <a:gd name="T1" fmla="*/ 39 h 39"/>
                <a:gd name="T2" fmla="*/ 36 w 36"/>
                <a:gd name="T3" fmla="*/ 0 h 39"/>
                <a:gd name="T4" fmla="*/ 0 w 36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39">
                  <a:moveTo>
                    <a:pt x="0" y="39"/>
                  </a:moveTo>
                  <a:cubicBezTo>
                    <a:pt x="0" y="39"/>
                    <a:pt x="30" y="28"/>
                    <a:pt x="36" y="0"/>
                  </a:cubicBezTo>
                  <a:cubicBezTo>
                    <a:pt x="36" y="0"/>
                    <a:pt x="4" y="12"/>
                    <a:pt x="0" y="39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8" name="Freeform 227"/>
            <p:cNvSpPr/>
            <p:nvPr/>
          </p:nvSpPr>
          <p:spPr bwMode="auto">
            <a:xfrm>
              <a:off x="2379663" y="6611938"/>
              <a:ext cx="190500" cy="114300"/>
            </a:xfrm>
            <a:custGeom>
              <a:avLst/>
              <a:gdLst>
                <a:gd name="T0" fmla="*/ 0 w 45"/>
                <a:gd name="T1" fmla="*/ 27 h 27"/>
                <a:gd name="T2" fmla="*/ 45 w 45"/>
                <a:gd name="T3" fmla="*/ 0 h 27"/>
                <a:gd name="T4" fmla="*/ 0 w 45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7">
                  <a:moveTo>
                    <a:pt x="0" y="27"/>
                  </a:moveTo>
                  <a:cubicBezTo>
                    <a:pt x="0" y="27"/>
                    <a:pt x="32" y="25"/>
                    <a:pt x="45" y="0"/>
                  </a:cubicBezTo>
                  <a:cubicBezTo>
                    <a:pt x="45" y="0"/>
                    <a:pt x="12" y="2"/>
                    <a:pt x="0" y="2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9" name="Freeform 228"/>
            <p:cNvSpPr/>
            <p:nvPr/>
          </p:nvSpPr>
          <p:spPr bwMode="auto">
            <a:xfrm>
              <a:off x="2392363" y="6470650"/>
              <a:ext cx="173038" cy="141288"/>
            </a:xfrm>
            <a:custGeom>
              <a:avLst/>
              <a:gdLst>
                <a:gd name="T0" fmla="*/ 0 w 41"/>
                <a:gd name="T1" fmla="*/ 33 h 33"/>
                <a:gd name="T2" fmla="*/ 41 w 41"/>
                <a:gd name="T3" fmla="*/ 0 h 33"/>
                <a:gd name="T4" fmla="*/ 0 w 41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3">
                  <a:moveTo>
                    <a:pt x="0" y="33"/>
                  </a:moveTo>
                  <a:cubicBezTo>
                    <a:pt x="0" y="33"/>
                    <a:pt x="31" y="26"/>
                    <a:pt x="41" y="0"/>
                  </a:cubicBezTo>
                  <a:cubicBezTo>
                    <a:pt x="41" y="0"/>
                    <a:pt x="8" y="7"/>
                    <a:pt x="0" y="3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0" name="Freeform 229"/>
            <p:cNvSpPr/>
            <p:nvPr/>
          </p:nvSpPr>
          <p:spPr bwMode="auto">
            <a:xfrm>
              <a:off x="2397126" y="6343650"/>
              <a:ext cx="134938" cy="174625"/>
            </a:xfrm>
            <a:custGeom>
              <a:avLst/>
              <a:gdLst>
                <a:gd name="T0" fmla="*/ 0 w 32"/>
                <a:gd name="T1" fmla="*/ 41 h 41"/>
                <a:gd name="T2" fmla="*/ 32 w 32"/>
                <a:gd name="T3" fmla="*/ 0 h 41"/>
                <a:gd name="T4" fmla="*/ 0 w 32"/>
                <a:gd name="T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41">
                  <a:moveTo>
                    <a:pt x="0" y="41"/>
                  </a:moveTo>
                  <a:cubicBezTo>
                    <a:pt x="0" y="41"/>
                    <a:pt x="28" y="27"/>
                    <a:pt x="32" y="0"/>
                  </a:cubicBezTo>
                  <a:cubicBezTo>
                    <a:pt x="32" y="0"/>
                    <a:pt x="2" y="14"/>
                    <a:pt x="0" y="4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1" name="Freeform 230"/>
            <p:cNvSpPr/>
            <p:nvPr/>
          </p:nvSpPr>
          <p:spPr bwMode="auto">
            <a:xfrm>
              <a:off x="8262938" y="6356350"/>
              <a:ext cx="136525" cy="814388"/>
            </a:xfrm>
            <a:custGeom>
              <a:avLst/>
              <a:gdLst>
                <a:gd name="T0" fmla="*/ 1 w 32"/>
                <a:gd name="T1" fmla="*/ 192 h 192"/>
                <a:gd name="T2" fmla="*/ 0 w 32"/>
                <a:gd name="T3" fmla="*/ 191 h 192"/>
                <a:gd name="T4" fmla="*/ 30 w 32"/>
                <a:gd name="T5" fmla="*/ 0 h 192"/>
                <a:gd name="T6" fmla="*/ 31 w 32"/>
                <a:gd name="T7" fmla="*/ 0 h 192"/>
                <a:gd name="T8" fmla="*/ 1 w 32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92">
                  <a:moveTo>
                    <a:pt x="1" y="192"/>
                  </a:moveTo>
                  <a:cubicBezTo>
                    <a:pt x="0" y="191"/>
                    <a:pt x="0" y="191"/>
                    <a:pt x="0" y="191"/>
                  </a:cubicBezTo>
                  <a:cubicBezTo>
                    <a:pt x="30" y="106"/>
                    <a:pt x="31" y="29"/>
                    <a:pt x="3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29"/>
                    <a:pt x="31" y="106"/>
                    <a:pt x="1" y="19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2" name="Freeform 231"/>
            <p:cNvSpPr/>
            <p:nvPr/>
          </p:nvSpPr>
          <p:spPr bwMode="auto">
            <a:xfrm>
              <a:off x="8208963" y="6792913"/>
              <a:ext cx="104775" cy="200025"/>
            </a:xfrm>
            <a:custGeom>
              <a:avLst/>
              <a:gdLst>
                <a:gd name="T0" fmla="*/ 25 w 25"/>
                <a:gd name="T1" fmla="*/ 47 h 47"/>
                <a:gd name="T2" fmla="*/ 0 w 25"/>
                <a:gd name="T3" fmla="*/ 0 h 47"/>
                <a:gd name="T4" fmla="*/ 25 w 25"/>
                <a:gd name="T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47">
                  <a:moveTo>
                    <a:pt x="25" y="47"/>
                  </a:moveTo>
                  <a:cubicBezTo>
                    <a:pt x="25" y="47"/>
                    <a:pt x="24" y="15"/>
                    <a:pt x="0" y="0"/>
                  </a:cubicBezTo>
                  <a:cubicBezTo>
                    <a:pt x="0" y="0"/>
                    <a:pt x="1" y="34"/>
                    <a:pt x="25" y="4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3" name="Freeform 232"/>
            <p:cNvSpPr/>
            <p:nvPr/>
          </p:nvSpPr>
          <p:spPr bwMode="auto">
            <a:xfrm>
              <a:off x="8247063" y="6645275"/>
              <a:ext cx="101600" cy="198438"/>
            </a:xfrm>
            <a:custGeom>
              <a:avLst/>
              <a:gdLst>
                <a:gd name="T0" fmla="*/ 24 w 24"/>
                <a:gd name="T1" fmla="*/ 47 h 47"/>
                <a:gd name="T2" fmla="*/ 0 w 24"/>
                <a:gd name="T3" fmla="*/ 0 h 47"/>
                <a:gd name="T4" fmla="*/ 24 w 24"/>
                <a:gd name="T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47">
                  <a:moveTo>
                    <a:pt x="24" y="47"/>
                  </a:moveTo>
                  <a:cubicBezTo>
                    <a:pt x="24" y="47"/>
                    <a:pt x="24" y="15"/>
                    <a:pt x="0" y="0"/>
                  </a:cubicBezTo>
                  <a:cubicBezTo>
                    <a:pt x="0" y="0"/>
                    <a:pt x="0" y="34"/>
                    <a:pt x="24" y="4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4" name="Freeform 233"/>
            <p:cNvSpPr/>
            <p:nvPr/>
          </p:nvSpPr>
          <p:spPr bwMode="auto">
            <a:xfrm>
              <a:off x="8221663" y="6394450"/>
              <a:ext cx="168275" cy="149225"/>
            </a:xfrm>
            <a:custGeom>
              <a:avLst/>
              <a:gdLst>
                <a:gd name="T0" fmla="*/ 40 w 40"/>
                <a:gd name="T1" fmla="*/ 35 h 35"/>
                <a:gd name="T2" fmla="*/ 0 w 40"/>
                <a:gd name="T3" fmla="*/ 0 h 35"/>
                <a:gd name="T4" fmla="*/ 40 w 40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5">
                  <a:moveTo>
                    <a:pt x="40" y="35"/>
                  </a:moveTo>
                  <a:cubicBezTo>
                    <a:pt x="40" y="35"/>
                    <a:pt x="28" y="6"/>
                    <a:pt x="0" y="0"/>
                  </a:cubicBezTo>
                  <a:cubicBezTo>
                    <a:pt x="0" y="0"/>
                    <a:pt x="13" y="32"/>
                    <a:pt x="40" y="3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5" name="Freeform 234"/>
            <p:cNvSpPr/>
            <p:nvPr/>
          </p:nvSpPr>
          <p:spPr bwMode="auto">
            <a:xfrm>
              <a:off x="8224838" y="6302375"/>
              <a:ext cx="165100" cy="147638"/>
            </a:xfrm>
            <a:custGeom>
              <a:avLst/>
              <a:gdLst>
                <a:gd name="T0" fmla="*/ 39 w 39"/>
                <a:gd name="T1" fmla="*/ 35 h 35"/>
                <a:gd name="T2" fmla="*/ 0 w 39"/>
                <a:gd name="T3" fmla="*/ 0 h 35"/>
                <a:gd name="T4" fmla="*/ 39 w 39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5">
                  <a:moveTo>
                    <a:pt x="39" y="35"/>
                  </a:moveTo>
                  <a:cubicBezTo>
                    <a:pt x="39" y="35"/>
                    <a:pt x="28" y="5"/>
                    <a:pt x="0" y="0"/>
                  </a:cubicBezTo>
                  <a:cubicBezTo>
                    <a:pt x="0" y="0"/>
                    <a:pt x="12" y="31"/>
                    <a:pt x="39" y="3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6" name="Freeform 235"/>
            <p:cNvSpPr/>
            <p:nvPr/>
          </p:nvSpPr>
          <p:spPr bwMode="auto">
            <a:xfrm>
              <a:off x="8313738" y="6170613"/>
              <a:ext cx="119063" cy="215900"/>
            </a:xfrm>
            <a:custGeom>
              <a:avLst/>
              <a:gdLst>
                <a:gd name="T0" fmla="*/ 19 w 28"/>
                <a:gd name="T1" fmla="*/ 51 h 51"/>
                <a:gd name="T2" fmla="*/ 9 w 28"/>
                <a:gd name="T3" fmla="*/ 0 h 51"/>
                <a:gd name="T4" fmla="*/ 19 w 28"/>
                <a:gd name="T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51">
                  <a:moveTo>
                    <a:pt x="19" y="51"/>
                  </a:moveTo>
                  <a:cubicBezTo>
                    <a:pt x="19" y="51"/>
                    <a:pt x="28" y="21"/>
                    <a:pt x="9" y="0"/>
                  </a:cubicBezTo>
                  <a:cubicBezTo>
                    <a:pt x="9" y="0"/>
                    <a:pt x="0" y="32"/>
                    <a:pt x="19" y="5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7" name="Freeform 236"/>
            <p:cNvSpPr/>
            <p:nvPr/>
          </p:nvSpPr>
          <p:spPr bwMode="auto">
            <a:xfrm>
              <a:off x="8199438" y="6521450"/>
              <a:ext cx="177800" cy="136525"/>
            </a:xfrm>
            <a:custGeom>
              <a:avLst/>
              <a:gdLst>
                <a:gd name="T0" fmla="*/ 42 w 42"/>
                <a:gd name="T1" fmla="*/ 32 h 32"/>
                <a:gd name="T2" fmla="*/ 0 w 42"/>
                <a:gd name="T3" fmla="*/ 0 h 32"/>
                <a:gd name="T4" fmla="*/ 42 w 42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42" y="32"/>
                  </a:moveTo>
                  <a:cubicBezTo>
                    <a:pt x="42" y="32"/>
                    <a:pt x="28" y="3"/>
                    <a:pt x="0" y="0"/>
                  </a:cubicBezTo>
                  <a:cubicBezTo>
                    <a:pt x="0" y="0"/>
                    <a:pt x="15" y="30"/>
                    <a:pt x="42" y="3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8" name="Freeform 237"/>
            <p:cNvSpPr/>
            <p:nvPr/>
          </p:nvSpPr>
          <p:spPr bwMode="auto">
            <a:xfrm>
              <a:off x="8318501" y="6827838"/>
              <a:ext cx="147638" cy="165100"/>
            </a:xfrm>
            <a:custGeom>
              <a:avLst/>
              <a:gdLst>
                <a:gd name="T0" fmla="*/ 0 w 35"/>
                <a:gd name="T1" fmla="*/ 39 h 39"/>
                <a:gd name="T2" fmla="*/ 35 w 35"/>
                <a:gd name="T3" fmla="*/ 0 h 39"/>
                <a:gd name="T4" fmla="*/ 0 w 35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39">
                  <a:moveTo>
                    <a:pt x="0" y="39"/>
                  </a:moveTo>
                  <a:cubicBezTo>
                    <a:pt x="0" y="39"/>
                    <a:pt x="30" y="28"/>
                    <a:pt x="35" y="0"/>
                  </a:cubicBezTo>
                  <a:cubicBezTo>
                    <a:pt x="35" y="0"/>
                    <a:pt x="4" y="12"/>
                    <a:pt x="0" y="39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9" name="Freeform 238"/>
            <p:cNvSpPr/>
            <p:nvPr/>
          </p:nvSpPr>
          <p:spPr bwMode="auto">
            <a:xfrm>
              <a:off x="8356601" y="6683375"/>
              <a:ext cx="147638" cy="160338"/>
            </a:xfrm>
            <a:custGeom>
              <a:avLst/>
              <a:gdLst>
                <a:gd name="T0" fmla="*/ 0 w 35"/>
                <a:gd name="T1" fmla="*/ 38 h 38"/>
                <a:gd name="T2" fmla="*/ 35 w 35"/>
                <a:gd name="T3" fmla="*/ 0 h 38"/>
                <a:gd name="T4" fmla="*/ 0 w 35"/>
                <a:gd name="T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38">
                  <a:moveTo>
                    <a:pt x="0" y="38"/>
                  </a:moveTo>
                  <a:cubicBezTo>
                    <a:pt x="0" y="38"/>
                    <a:pt x="29" y="27"/>
                    <a:pt x="35" y="0"/>
                  </a:cubicBezTo>
                  <a:cubicBezTo>
                    <a:pt x="35" y="0"/>
                    <a:pt x="3" y="11"/>
                    <a:pt x="0" y="3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0" name="Freeform 239"/>
            <p:cNvSpPr/>
            <p:nvPr/>
          </p:nvSpPr>
          <p:spPr bwMode="auto">
            <a:xfrm>
              <a:off x="8377238" y="6543675"/>
              <a:ext cx="195263" cy="114300"/>
            </a:xfrm>
            <a:custGeom>
              <a:avLst/>
              <a:gdLst>
                <a:gd name="T0" fmla="*/ 0 w 46"/>
                <a:gd name="T1" fmla="*/ 27 h 27"/>
                <a:gd name="T2" fmla="*/ 46 w 46"/>
                <a:gd name="T3" fmla="*/ 0 h 27"/>
                <a:gd name="T4" fmla="*/ 0 w 46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7">
                  <a:moveTo>
                    <a:pt x="0" y="27"/>
                  </a:moveTo>
                  <a:cubicBezTo>
                    <a:pt x="0" y="27"/>
                    <a:pt x="32" y="25"/>
                    <a:pt x="46" y="0"/>
                  </a:cubicBezTo>
                  <a:cubicBezTo>
                    <a:pt x="46" y="0"/>
                    <a:pt x="12" y="2"/>
                    <a:pt x="0" y="2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1" name="Freeform 240"/>
            <p:cNvSpPr/>
            <p:nvPr/>
          </p:nvSpPr>
          <p:spPr bwMode="auto">
            <a:xfrm>
              <a:off x="8389938" y="6403975"/>
              <a:ext cx="174625" cy="139700"/>
            </a:xfrm>
            <a:custGeom>
              <a:avLst/>
              <a:gdLst>
                <a:gd name="T0" fmla="*/ 0 w 41"/>
                <a:gd name="T1" fmla="*/ 33 h 33"/>
                <a:gd name="T2" fmla="*/ 41 w 41"/>
                <a:gd name="T3" fmla="*/ 0 h 33"/>
                <a:gd name="T4" fmla="*/ 0 w 41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3">
                  <a:moveTo>
                    <a:pt x="0" y="33"/>
                  </a:moveTo>
                  <a:cubicBezTo>
                    <a:pt x="0" y="33"/>
                    <a:pt x="31" y="26"/>
                    <a:pt x="41" y="0"/>
                  </a:cubicBezTo>
                  <a:cubicBezTo>
                    <a:pt x="41" y="0"/>
                    <a:pt x="8" y="7"/>
                    <a:pt x="0" y="3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2" name="Freeform 241"/>
            <p:cNvSpPr/>
            <p:nvPr/>
          </p:nvSpPr>
          <p:spPr bwMode="auto">
            <a:xfrm>
              <a:off x="8394701" y="6276975"/>
              <a:ext cx="134938" cy="173038"/>
            </a:xfrm>
            <a:custGeom>
              <a:avLst/>
              <a:gdLst>
                <a:gd name="T0" fmla="*/ 0 w 32"/>
                <a:gd name="T1" fmla="*/ 41 h 41"/>
                <a:gd name="T2" fmla="*/ 32 w 32"/>
                <a:gd name="T3" fmla="*/ 0 h 41"/>
                <a:gd name="T4" fmla="*/ 0 w 32"/>
                <a:gd name="T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41">
                  <a:moveTo>
                    <a:pt x="0" y="41"/>
                  </a:moveTo>
                  <a:cubicBezTo>
                    <a:pt x="0" y="41"/>
                    <a:pt x="29" y="28"/>
                    <a:pt x="32" y="0"/>
                  </a:cubicBezTo>
                  <a:cubicBezTo>
                    <a:pt x="32" y="0"/>
                    <a:pt x="2" y="14"/>
                    <a:pt x="0" y="4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3" name="Freeform 242"/>
            <p:cNvSpPr/>
            <p:nvPr/>
          </p:nvSpPr>
          <p:spPr bwMode="auto">
            <a:xfrm>
              <a:off x="7978776" y="6323013"/>
              <a:ext cx="139700" cy="814388"/>
            </a:xfrm>
            <a:custGeom>
              <a:avLst/>
              <a:gdLst>
                <a:gd name="T0" fmla="*/ 2 w 33"/>
                <a:gd name="T1" fmla="*/ 192 h 192"/>
                <a:gd name="T2" fmla="*/ 0 w 33"/>
                <a:gd name="T3" fmla="*/ 191 h 192"/>
                <a:gd name="T4" fmla="*/ 30 w 33"/>
                <a:gd name="T5" fmla="*/ 0 h 192"/>
                <a:gd name="T6" fmla="*/ 32 w 33"/>
                <a:gd name="T7" fmla="*/ 0 h 192"/>
                <a:gd name="T8" fmla="*/ 2 w 33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92">
                  <a:moveTo>
                    <a:pt x="2" y="192"/>
                  </a:moveTo>
                  <a:cubicBezTo>
                    <a:pt x="0" y="191"/>
                    <a:pt x="0" y="191"/>
                    <a:pt x="0" y="191"/>
                  </a:cubicBezTo>
                  <a:cubicBezTo>
                    <a:pt x="30" y="106"/>
                    <a:pt x="31" y="29"/>
                    <a:pt x="3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29"/>
                    <a:pt x="32" y="106"/>
                    <a:pt x="2" y="19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4" name="Freeform 243"/>
            <p:cNvSpPr/>
            <p:nvPr/>
          </p:nvSpPr>
          <p:spPr bwMode="auto">
            <a:xfrm>
              <a:off x="7927976" y="6759575"/>
              <a:ext cx="101600" cy="198438"/>
            </a:xfrm>
            <a:custGeom>
              <a:avLst/>
              <a:gdLst>
                <a:gd name="T0" fmla="*/ 24 w 24"/>
                <a:gd name="T1" fmla="*/ 47 h 47"/>
                <a:gd name="T2" fmla="*/ 0 w 24"/>
                <a:gd name="T3" fmla="*/ 0 h 47"/>
                <a:gd name="T4" fmla="*/ 24 w 24"/>
                <a:gd name="T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47">
                  <a:moveTo>
                    <a:pt x="24" y="47"/>
                  </a:moveTo>
                  <a:cubicBezTo>
                    <a:pt x="24" y="47"/>
                    <a:pt x="24" y="15"/>
                    <a:pt x="0" y="0"/>
                  </a:cubicBezTo>
                  <a:cubicBezTo>
                    <a:pt x="0" y="0"/>
                    <a:pt x="0" y="34"/>
                    <a:pt x="24" y="4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5" name="Freeform 244"/>
            <p:cNvSpPr/>
            <p:nvPr/>
          </p:nvSpPr>
          <p:spPr bwMode="auto">
            <a:xfrm>
              <a:off x="7962901" y="6611938"/>
              <a:ext cx="104775" cy="198438"/>
            </a:xfrm>
            <a:custGeom>
              <a:avLst/>
              <a:gdLst>
                <a:gd name="T0" fmla="*/ 25 w 25"/>
                <a:gd name="T1" fmla="*/ 47 h 47"/>
                <a:gd name="T2" fmla="*/ 0 w 25"/>
                <a:gd name="T3" fmla="*/ 0 h 47"/>
                <a:gd name="T4" fmla="*/ 25 w 25"/>
                <a:gd name="T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47">
                  <a:moveTo>
                    <a:pt x="25" y="47"/>
                  </a:moveTo>
                  <a:cubicBezTo>
                    <a:pt x="25" y="47"/>
                    <a:pt x="24" y="15"/>
                    <a:pt x="0" y="0"/>
                  </a:cubicBezTo>
                  <a:cubicBezTo>
                    <a:pt x="0" y="0"/>
                    <a:pt x="1" y="34"/>
                    <a:pt x="25" y="4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6" name="Freeform 245"/>
            <p:cNvSpPr/>
            <p:nvPr/>
          </p:nvSpPr>
          <p:spPr bwMode="auto">
            <a:xfrm>
              <a:off x="7940676" y="6361113"/>
              <a:ext cx="165100" cy="147638"/>
            </a:xfrm>
            <a:custGeom>
              <a:avLst/>
              <a:gdLst>
                <a:gd name="T0" fmla="*/ 39 w 39"/>
                <a:gd name="T1" fmla="*/ 35 h 35"/>
                <a:gd name="T2" fmla="*/ 0 w 39"/>
                <a:gd name="T3" fmla="*/ 0 h 35"/>
                <a:gd name="T4" fmla="*/ 39 w 39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5">
                  <a:moveTo>
                    <a:pt x="39" y="35"/>
                  </a:moveTo>
                  <a:cubicBezTo>
                    <a:pt x="39" y="35"/>
                    <a:pt x="27" y="6"/>
                    <a:pt x="0" y="0"/>
                  </a:cubicBezTo>
                  <a:cubicBezTo>
                    <a:pt x="0" y="0"/>
                    <a:pt x="12" y="32"/>
                    <a:pt x="39" y="3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7" name="Freeform 246"/>
            <p:cNvSpPr/>
            <p:nvPr/>
          </p:nvSpPr>
          <p:spPr bwMode="auto">
            <a:xfrm>
              <a:off x="7940676" y="6267450"/>
              <a:ext cx="169863" cy="149225"/>
            </a:xfrm>
            <a:custGeom>
              <a:avLst/>
              <a:gdLst>
                <a:gd name="T0" fmla="*/ 40 w 40"/>
                <a:gd name="T1" fmla="*/ 35 h 35"/>
                <a:gd name="T2" fmla="*/ 0 w 40"/>
                <a:gd name="T3" fmla="*/ 0 h 35"/>
                <a:gd name="T4" fmla="*/ 40 w 40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5">
                  <a:moveTo>
                    <a:pt x="40" y="35"/>
                  </a:moveTo>
                  <a:cubicBezTo>
                    <a:pt x="40" y="35"/>
                    <a:pt x="28" y="5"/>
                    <a:pt x="0" y="0"/>
                  </a:cubicBezTo>
                  <a:cubicBezTo>
                    <a:pt x="0" y="0"/>
                    <a:pt x="12" y="31"/>
                    <a:pt x="40" y="3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8" name="Freeform 247"/>
            <p:cNvSpPr/>
            <p:nvPr/>
          </p:nvSpPr>
          <p:spPr bwMode="auto">
            <a:xfrm>
              <a:off x="8029576" y="6137275"/>
              <a:ext cx="119063" cy="215900"/>
            </a:xfrm>
            <a:custGeom>
              <a:avLst/>
              <a:gdLst>
                <a:gd name="T0" fmla="*/ 19 w 28"/>
                <a:gd name="T1" fmla="*/ 51 h 51"/>
                <a:gd name="T2" fmla="*/ 10 w 28"/>
                <a:gd name="T3" fmla="*/ 0 h 51"/>
                <a:gd name="T4" fmla="*/ 19 w 28"/>
                <a:gd name="T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51">
                  <a:moveTo>
                    <a:pt x="19" y="51"/>
                  </a:moveTo>
                  <a:cubicBezTo>
                    <a:pt x="19" y="51"/>
                    <a:pt x="28" y="21"/>
                    <a:pt x="10" y="0"/>
                  </a:cubicBezTo>
                  <a:cubicBezTo>
                    <a:pt x="10" y="0"/>
                    <a:pt x="0" y="32"/>
                    <a:pt x="19" y="5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9" name="Freeform 248"/>
            <p:cNvSpPr/>
            <p:nvPr/>
          </p:nvSpPr>
          <p:spPr bwMode="auto">
            <a:xfrm>
              <a:off x="7915276" y="6488113"/>
              <a:ext cx="182563" cy="136525"/>
            </a:xfrm>
            <a:custGeom>
              <a:avLst/>
              <a:gdLst>
                <a:gd name="T0" fmla="*/ 43 w 43"/>
                <a:gd name="T1" fmla="*/ 32 h 32"/>
                <a:gd name="T2" fmla="*/ 0 w 43"/>
                <a:gd name="T3" fmla="*/ 0 h 32"/>
                <a:gd name="T4" fmla="*/ 43 w 43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2">
                  <a:moveTo>
                    <a:pt x="43" y="32"/>
                  </a:moveTo>
                  <a:cubicBezTo>
                    <a:pt x="43" y="32"/>
                    <a:pt x="28" y="3"/>
                    <a:pt x="0" y="0"/>
                  </a:cubicBezTo>
                  <a:cubicBezTo>
                    <a:pt x="0" y="0"/>
                    <a:pt x="15" y="30"/>
                    <a:pt x="43" y="3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0" name="Freeform 249"/>
            <p:cNvSpPr/>
            <p:nvPr/>
          </p:nvSpPr>
          <p:spPr bwMode="auto">
            <a:xfrm>
              <a:off x="8039101" y="6792913"/>
              <a:ext cx="147638" cy="165100"/>
            </a:xfrm>
            <a:custGeom>
              <a:avLst/>
              <a:gdLst>
                <a:gd name="T0" fmla="*/ 0 w 35"/>
                <a:gd name="T1" fmla="*/ 39 h 39"/>
                <a:gd name="T2" fmla="*/ 35 w 35"/>
                <a:gd name="T3" fmla="*/ 0 h 39"/>
                <a:gd name="T4" fmla="*/ 0 w 35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39">
                  <a:moveTo>
                    <a:pt x="0" y="39"/>
                  </a:moveTo>
                  <a:cubicBezTo>
                    <a:pt x="0" y="39"/>
                    <a:pt x="29" y="28"/>
                    <a:pt x="35" y="0"/>
                  </a:cubicBezTo>
                  <a:cubicBezTo>
                    <a:pt x="35" y="0"/>
                    <a:pt x="3" y="12"/>
                    <a:pt x="0" y="39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1" name="Freeform 250"/>
            <p:cNvSpPr/>
            <p:nvPr/>
          </p:nvSpPr>
          <p:spPr bwMode="auto">
            <a:xfrm>
              <a:off x="8072438" y="6650038"/>
              <a:ext cx="149225" cy="160338"/>
            </a:xfrm>
            <a:custGeom>
              <a:avLst/>
              <a:gdLst>
                <a:gd name="T0" fmla="*/ 0 w 35"/>
                <a:gd name="T1" fmla="*/ 38 h 38"/>
                <a:gd name="T2" fmla="*/ 35 w 35"/>
                <a:gd name="T3" fmla="*/ 0 h 38"/>
                <a:gd name="T4" fmla="*/ 0 w 35"/>
                <a:gd name="T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38">
                  <a:moveTo>
                    <a:pt x="0" y="38"/>
                  </a:moveTo>
                  <a:cubicBezTo>
                    <a:pt x="0" y="38"/>
                    <a:pt x="29" y="27"/>
                    <a:pt x="35" y="0"/>
                  </a:cubicBezTo>
                  <a:cubicBezTo>
                    <a:pt x="35" y="0"/>
                    <a:pt x="4" y="11"/>
                    <a:pt x="0" y="3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2" name="Freeform 251"/>
            <p:cNvSpPr/>
            <p:nvPr/>
          </p:nvSpPr>
          <p:spPr bwMode="auto">
            <a:xfrm>
              <a:off x="8097838" y="6508750"/>
              <a:ext cx="190500" cy="115888"/>
            </a:xfrm>
            <a:custGeom>
              <a:avLst/>
              <a:gdLst>
                <a:gd name="T0" fmla="*/ 0 w 45"/>
                <a:gd name="T1" fmla="*/ 27 h 27"/>
                <a:gd name="T2" fmla="*/ 45 w 45"/>
                <a:gd name="T3" fmla="*/ 0 h 27"/>
                <a:gd name="T4" fmla="*/ 0 w 45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7">
                  <a:moveTo>
                    <a:pt x="0" y="27"/>
                  </a:moveTo>
                  <a:cubicBezTo>
                    <a:pt x="0" y="27"/>
                    <a:pt x="31" y="25"/>
                    <a:pt x="45" y="0"/>
                  </a:cubicBezTo>
                  <a:cubicBezTo>
                    <a:pt x="45" y="0"/>
                    <a:pt x="11" y="2"/>
                    <a:pt x="0" y="2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3" name="Freeform 252"/>
            <p:cNvSpPr/>
            <p:nvPr/>
          </p:nvSpPr>
          <p:spPr bwMode="auto">
            <a:xfrm>
              <a:off x="8105776" y="6369050"/>
              <a:ext cx="174625" cy="139700"/>
            </a:xfrm>
            <a:custGeom>
              <a:avLst/>
              <a:gdLst>
                <a:gd name="T0" fmla="*/ 0 w 41"/>
                <a:gd name="T1" fmla="*/ 33 h 33"/>
                <a:gd name="T2" fmla="*/ 41 w 41"/>
                <a:gd name="T3" fmla="*/ 0 h 33"/>
                <a:gd name="T4" fmla="*/ 0 w 41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3">
                  <a:moveTo>
                    <a:pt x="0" y="33"/>
                  </a:moveTo>
                  <a:cubicBezTo>
                    <a:pt x="0" y="33"/>
                    <a:pt x="31" y="26"/>
                    <a:pt x="41" y="0"/>
                  </a:cubicBezTo>
                  <a:cubicBezTo>
                    <a:pt x="41" y="0"/>
                    <a:pt x="8" y="7"/>
                    <a:pt x="0" y="3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4" name="Freeform 253"/>
            <p:cNvSpPr/>
            <p:nvPr/>
          </p:nvSpPr>
          <p:spPr bwMode="auto">
            <a:xfrm>
              <a:off x="8110538" y="6242050"/>
              <a:ext cx="139700" cy="174625"/>
            </a:xfrm>
            <a:custGeom>
              <a:avLst/>
              <a:gdLst>
                <a:gd name="T0" fmla="*/ 0 w 33"/>
                <a:gd name="T1" fmla="*/ 41 h 41"/>
                <a:gd name="T2" fmla="*/ 33 w 33"/>
                <a:gd name="T3" fmla="*/ 0 h 41"/>
                <a:gd name="T4" fmla="*/ 0 w 33"/>
                <a:gd name="T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41">
                  <a:moveTo>
                    <a:pt x="0" y="41"/>
                  </a:moveTo>
                  <a:cubicBezTo>
                    <a:pt x="0" y="41"/>
                    <a:pt x="29" y="28"/>
                    <a:pt x="33" y="0"/>
                  </a:cubicBezTo>
                  <a:cubicBezTo>
                    <a:pt x="33" y="0"/>
                    <a:pt x="2" y="14"/>
                    <a:pt x="0" y="4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5" name="Freeform 254"/>
            <p:cNvSpPr/>
            <p:nvPr/>
          </p:nvSpPr>
          <p:spPr bwMode="auto">
            <a:xfrm>
              <a:off x="5457826" y="5949950"/>
              <a:ext cx="177800" cy="1058863"/>
            </a:xfrm>
            <a:custGeom>
              <a:avLst/>
              <a:gdLst>
                <a:gd name="T0" fmla="*/ 2 w 42"/>
                <a:gd name="T1" fmla="*/ 250 h 250"/>
                <a:gd name="T2" fmla="*/ 0 w 42"/>
                <a:gd name="T3" fmla="*/ 249 h 250"/>
                <a:gd name="T4" fmla="*/ 39 w 42"/>
                <a:gd name="T5" fmla="*/ 0 h 250"/>
                <a:gd name="T6" fmla="*/ 41 w 42"/>
                <a:gd name="T7" fmla="*/ 0 h 250"/>
                <a:gd name="T8" fmla="*/ 2 w 42"/>
                <a:gd name="T9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50">
                  <a:moveTo>
                    <a:pt x="2" y="250"/>
                  </a:moveTo>
                  <a:cubicBezTo>
                    <a:pt x="0" y="249"/>
                    <a:pt x="0" y="249"/>
                    <a:pt x="0" y="249"/>
                  </a:cubicBezTo>
                  <a:cubicBezTo>
                    <a:pt x="39" y="137"/>
                    <a:pt x="40" y="37"/>
                    <a:pt x="39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37"/>
                    <a:pt x="41" y="138"/>
                    <a:pt x="2" y="25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6" name="Freeform 255"/>
            <p:cNvSpPr/>
            <p:nvPr/>
          </p:nvSpPr>
          <p:spPr bwMode="auto">
            <a:xfrm>
              <a:off x="5384801" y="6518275"/>
              <a:ext cx="139700" cy="258763"/>
            </a:xfrm>
            <a:custGeom>
              <a:avLst/>
              <a:gdLst>
                <a:gd name="T0" fmla="*/ 33 w 33"/>
                <a:gd name="T1" fmla="*/ 61 h 61"/>
                <a:gd name="T2" fmla="*/ 0 w 33"/>
                <a:gd name="T3" fmla="*/ 0 h 61"/>
                <a:gd name="T4" fmla="*/ 33 w 33"/>
                <a:gd name="T5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61">
                  <a:moveTo>
                    <a:pt x="33" y="61"/>
                  </a:moveTo>
                  <a:cubicBezTo>
                    <a:pt x="33" y="61"/>
                    <a:pt x="32" y="20"/>
                    <a:pt x="0" y="0"/>
                  </a:cubicBezTo>
                  <a:cubicBezTo>
                    <a:pt x="0" y="0"/>
                    <a:pt x="1" y="44"/>
                    <a:pt x="33" y="6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7" name="Freeform 256"/>
            <p:cNvSpPr/>
            <p:nvPr/>
          </p:nvSpPr>
          <p:spPr bwMode="auto">
            <a:xfrm>
              <a:off x="5432426" y="6327775"/>
              <a:ext cx="139700" cy="254000"/>
            </a:xfrm>
            <a:custGeom>
              <a:avLst/>
              <a:gdLst>
                <a:gd name="T0" fmla="*/ 33 w 33"/>
                <a:gd name="T1" fmla="*/ 60 h 60"/>
                <a:gd name="T2" fmla="*/ 0 w 33"/>
                <a:gd name="T3" fmla="*/ 0 h 60"/>
                <a:gd name="T4" fmla="*/ 33 w 33"/>
                <a:gd name="T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60">
                  <a:moveTo>
                    <a:pt x="33" y="60"/>
                  </a:moveTo>
                  <a:cubicBezTo>
                    <a:pt x="33" y="60"/>
                    <a:pt x="32" y="19"/>
                    <a:pt x="0" y="0"/>
                  </a:cubicBezTo>
                  <a:cubicBezTo>
                    <a:pt x="0" y="0"/>
                    <a:pt x="1" y="44"/>
                    <a:pt x="33" y="6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8" name="Freeform 257"/>
            <p:cNvSpPr/>
            <p:nvPr/>
          </p:nvSpPr>
          <p:spPr bwMode="auto">
            <a:xfrm>
              <a:off x="5402263" y="6000750"/>
              <a:ext cx="220663" cy="190500"/>
            </a:xfrm>
            <a:custGeom>
              <a:avLst/>
              <a:gdLst>
                <a:gd name="T0" fmla="*/ 52 w 52"/>
                <a:gd name="T1" fmla="*/ 45 h 45"/>
                <a:gd name="T2" fmla="*/ 0 w 52"/>
                <a:gd name="T3" fmla="*/ 0 h 45"/>
                <a:gd name="T4" fmla="*/ 52 w 52"/>
                <a:gd name="T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45">
                  <a:moveTo>
                    <a:pt x="52" y="45"/>
                  </a:moveTo>
                  <a:cubicBezTo>
                    <a:pt x="52" y="45"/>
                    <a:pt x="36" y="7"/>
                    <a:pt x="0" y="0"/>
                  </a:cubicBezTo>
                  <a:cubicBezTo>
                    <a:pt x="0" y="0"/>
                    <a:pt x="16" y="40"/>
                    <a:pt x="52" y="4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9" name="Freeform 258"/>
            <p:cNvSpPr/>
            <p:nvPr/>
          </p:nvSpPr>
          <p:spPr bwMode="auto">
            <a:xfrm>
              <a:off x="5407026" y="5873750"/>
              <a:ext cx="215900" cy="195263"/>
            </a:xfrm>
            <a:custGeom>
              <a:avLst/>
              <a:gdLst>
                <a:gd name="T0" fmla="*/ 51 w 51"/>
                <a:gd name="T1" fmla="*/ 46 h 46"/>
                <a:gd name="T2" fmla="*/ 0 w 51"/>
                <a:gd name="T3" fmla="*/ 0 h 46"/>
                <a:gd name="T4" fmla="*/ 51 w 51"/>
                <a:gd name="T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46">
                  <a:moveTo>
                    <a:pt x="51" y="46"/>
                  </a:moveTo>
                  <a:cubicBezTo>
                    <a:pt x="51" y="46"/>
                    <a:pt x="36" y="8"/>
                    <a:pt x="0" y="0"/>
                  </a:cubicBezTo>
                  <a:cubicBezTo>
                    <a:pt x="0" y="0"/>
                    <a:pt x="16" y="41"/>
                    <a:pt x="51" y="46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0" name="Freeform 259"/>
            <p:cNvSpPr/>
            <p:nvPr/>
          </p:nvSpPr>
          <p:spPr bwMode="auto">
            <a:xfrm>
              <a:off x="5521326" y="5703888"/>
              <a:ext cx="155575" cy="284163"/>
            </a:xfrm>
            <a:custGeom>
              <a:avLst/>
              <a:gdLst>
                <a:gd name="T0" fmla="*/ 25 w 37"/>
                <a:gd name="T1" fmla="*/ 67 h 67"/>
                <a:gd name="T2" fmla="*/ 13 w 37"/>
                <a:gd name="T3" fmla="*/ 0 h 67"/>
                <a:gd name="T4" fmla="*/ 25 w 37"/>
                <a:gd name="T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67">
                  <a:moveTo>
                    <a:pt x="25" y="67"/>
                  </a:moveTo>
                  <a:cubicBezTo>
                    <a:pt x="25" y="67"/>
                    <a:pt x="37" y="28"/>
                    <a:pt x="13" y="0"/>
                  </a:cubicBezTo>
                  <a:cubicBezTo>
                    <a:pt x="13" y="0"/>
                    <a:pt x="0" y="42"/>
                    <a:pt x="25" y="6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1" name="Freeform 260"/>
            <p:cNvSpPr/>
            <p:nvPr/>
          </p:nvSpPr>
          <p:spPr bwMode="auto">
            <a:xfrm>
              <a:off x="5372101" y="6165850"/>
              <a:ext cx="238125" cy="174625"/>
            </a:xfrm>
            <a:custGeom>
              <a:avLst/>
              <a:gdLst>
                <a:gd name="T0" fmla="*/ 56 w 56"/>
                <a:gd name="T1" fmla="*/ 41 h 41"/>
                <a:gd name="T2" fmla="*/ 0 w 56"/>
                <a:gd name="T3" fmla="*/ 0 h 41"/>
                <a:gd name="T4" fmla="*/ 56 w 56"/>
                <a:gd name="T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41">
                  <a:moveTo>
                    <a:pt x="56" y="41"/>
                  </a:moveTo>
                  <a:cubicBezTo>
                    <a:pt x="56" y="41"/>
                    <a:pt x="37" y="4"/>
                    <a:pt x="0" y="0"/>
                  </a:cubicBezTo>
                  <a:cubicBezTo>
                    <a:pt x="0" y="0"/>
                    <a:pt x="20" y="39"/>
                    <a:pt x="56" y="4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2" name="Freeform 261"/>
            <p:cNvSpPr/>
            <p:nvPr/>
          </p:nvSpPr>
          <p:spPr bwMode="auto">
            <a:xfrm>
              <a:off x="5529263" y="6564313"/>
              <a:ext cx="195263" cy="212725"/>
            </a:xfrm>
            <a:custGeom>
              <a:avLst/>
              <a:gdLst>
                <a:gd name="T0" fmla="*/ 0 w 46"/>
                <a:gd name="T1" fmla="*/ 50 h 50"/>
                <a:gd name="T2" fmla="*/ 46 w 46"/>
                <a:gd name="T3" fmla="*/ 0 h 50"/>
                <a:gd name="T4" fmla="*/ 0 w 46"/>
                <a:gd name="T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50">
                  <a:moveTo>
                    <a:pt x="0" y="50"/>
                  </a:moveTo>
                  <a:cubicBezTo>
                    <a:pt x="0" y="50"/>
                    <a:pt x="39" y="36"/>
                    <a:pt x="46" y="0"/>
                  </a:cubicBezTo>
                  <a:cubicBezTo>
                    <a:pt x="46" y="0"/>
                    <a:pt x="5" y="15"/>
                    <a:pt x="0" y="5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3" name="Freeform 262"/>
            <p:cNvSpPr/>
            <p:nvPr/>
          </p:nvSpPr>
          <p:spPr bwMode="auto">
            <a:xfrm>
              <a:off x="5575301" y="6369050"/>
              <a:ext cx="195263" cy="217488"/>
            </a:xfrm>
            <a:custGeom>
              <a:avLst/>
              <a:gdLst>
                <a:gd name="T0" fmla="*/ 0 w 46"/>
                <a:gd name="T1" fmla="*/ 51 h 51"/>
                <a:gd name="T2" fmla="*/ 46 w 46"/>
                <a:gd name="T3" fmla="*/ 0 h 51"/>
                <a:gd name="T4" fmla="*/ 0 w 46"/>
                <a:gd name="T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51">
                  <a:moveTo>
                    <a:pt x="0" y="51"/>
                  </a:moveTo>
                  <a:cubicBezTo>
                    <a:pt x="0" y="51"/>
                    <a:pt x="39" y="36"/>
                    <a:pt x="46" y="0"/>
                  </a:cubicBezTo>
                  <a:cubicBezTo>
                    <a:pt x="46" y="0"/>
                    <a:pt x="5" y="16"/>
                    <a:pt x="0" y="5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4" name="Freeform 263"/>
            <p:cNvSpPr/>
            <p:nvPr/>
          </p:nvSpPr>
          <p:spPr bwMode="auto">
            <a:xfrm>
              <a:off x="5610226" y="6191250"/>
              <a:ext cx="249238" cy="149225"/>
            </a:xfrm>
            <a:custGeom>
              <a:avLst/>
              <a:gdLst>
                <a:gd name="T0" fmla="*/ 0 w 59"/>
                <a:gd name="T1" fmla="*/ 35 h 35"/>
                <a:gd name="T2" fmla="*/ 59 w 59"/>
                <a:gd name="T3" fmla="*/ 0 h 35"/>
                <a:gd name="T4" fmla="*/ 0 w 59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35">
                  <a:moveTo>
                    <a:pt x="0" y="35"/>
                  </a:moveTo>
                  <a:cubicBezTo>
                    <a:pt x="0" y="35"/>
                    <a:pt x="41" y="32"/>
                    <a:pt x="59" y="0"/>
                  </a:cubicBezTo>
                  <a:cubicBezTo>
                    <a:pt x="59" y="0"/>
                    <a:pt x="15" y="3"/>
                    <a:pt x="0" y="3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5" name="Freeform 264"/>
            <p:cNvSpPr/>
            <p:nvPr/>
          </p:nvSpPr>
          <p:spPr bwMode="auto">
            <a:xfrm>
              <a:off x="5622926" y="6008688"/>
              <a:ext cx="223838" cy="182563"/>
            </a:xfrm>
            <a:custGeom>
              <a:avLst/>
              <a:gdLst>
                <a:gd name="T0" fmla="*/ 0 w 53"/>
                <a:gd name="T1" fmla="*/ 43 h 43"/>
                <a:gd name="T2" fmla="*/ 53 w 53"/>
                <a:gd name="T3" fmla="*/ 0 h 43"/>
                <a:gd name="T4" fmla="*/ 0 w 53"/>
                <a:gd name="T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43">
                  <a:moveTo>
                    <a:pt x="0" y="43"/>
                  </a:moveTo>
                  <a:cubicBezTo>
                    <a:pt x="0" y="43"/>
                    <a:pt x="40" y="34"/>
                    <a:pt x="53" y="0"/>
                  </a:cubicBezTo>
                  <a:cubicBezTo>
                    <a:pt x="53" y="0"/>
                    <a:pt x="10" y="9"/>
                    <a:pt x="0" y="4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6" name="Freeform 265"/>
            <p:cNvSpPr/>
            <p:nvPr/>
          </p:nvSpPr>
          <p:spPr bwMode="auto">
            <a:xfrm>
              <a:off x="5626101" y="5840413"/>
              <a:ext cx="182563" cy="228600"/>
            </a:xfrm>
            <a:custGeom>
              <a:avLst/>
              <a:gdLst>
                <a:gd name="T0" fmla="*/ 0 w 43"/>
                <a:gd name="T1" fmla="*/ 54 h 54"/>
                <a:gd name="T2" fmla="*/ 43 w 43"/>
                <a:gd name="T3" fmla="*/ 0 h 54"/>
                <a:gd name="T4" fmla="*/ 0 w 43"/>
                <a:gd name="T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54">
                  <a:moveTo>
                    <a:pt x="0" y="54"/>
                  </a:moveTo>
                  <a:cubicBezTo>
                    <a:pt x="0" y="54"/>
                    <a:pt x="38" y="37"/>
                    <a:pt x="43" y="0"/>
                  </a:cubicBezTo>
                  <a:cubicBezTo>
                    <a:pt x="43" y="0"/>
                    <a:pt x="3" y="19"/>
                    <a:pt x="0" y="5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9" name="Freeform 278"/>
            <p:cNvSpPr/>
            <p:nvPr/>
          </p:nvSpPr>
          <p:spPr bwMode="auto">
            <a:xfrm>
              <a:off x="7643813" y="6619875"/>
              <a:ext cx="484188" cy="1792288"/>
            </a:xfrm>
            <a:custGeom>
              <a:avLst/>
              <a:gdLst>
                <a:gd name="T0" fmla="*/ 111 w 114"/>
                <a:gd name="T1" fmla="*/ 423 h 423"/>
                <a:gd name="T2" fmla="*/ 0 w 114"/>
                <a:gd name="T3" fmla="*/ 0 h 423"/>
                <a:gd name="T4" fmla="*/ 4 w 114"/>
                <a:gd name="T5" fmla="*/ 0 h 423"/>
                <a:gd name="T6" fmla="*/ 114 w 114"/>
                <a:gd name="T7" fmla="*/ 421 h 423"/>
                <a:gd name="T8" fmla="*/ 111 w 114"/>
                <a:gd name="T9" fmla="*/ 4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423">
                  <a:moveTo>
                    <a:pt x="111" y="423"/>
                  </a:moveTo>
                  <a:cubicBezTo>
                    <a:pt x="24" y="237"/>
                    <a:pt x="5" y="65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9" y="65"/>
                    <a:pt x="28" y="236"/>
                    <a:pt x="114" y="421"/>
                  </a:cubicBezTo>
                  <a:lnTo>
                    <a:pt x="111" y="423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0" name="Freeform 279"/>
            <p:cNvSpPr/>
            <p:nvPr/>
          </p:nvSpPr>
          <p:spPr bwMode="auto">
            <a:xfrm>
              <a:off x="7950201" y="7556500"/>
              <a:ext cx="236538" cy="461963"/>
            </a:xfrm>
            <a:custGeom>
              <a:avLst/>
              <a:gdLst>
                <a:gd name="T0" fmla="*/ 5 w 56"/>
                <a:gd name="T1" fmla="*/ 109 h 109"/>
                <a:gd name="T2" fmla="*/ 50 w 56"/>
                <a:gd name="T3" fmla="*/ 0 h 109"/>
                <a:gd name="T4" fmla="*/ 5 w 56"/>
                <a:gd name="T5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109">
                  <a:moveTo>
                    <a:pt x="5" y="109"/>
                  </a:moveTo>
                  <a:cubicBezTo>
                    <a:pt x="5" y="109"/>
                    <a:pt x="0" y="39"/>
                    <a:pt x="50" y="0"/>
                  </a:cubicBezTo>
                  <a:cubicBezTo>
                    <a:pt x="50" y="0"/>
                    <a:pt x="56" y="75"/>
                    <a:pt x="5" y="109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1" name="Freeform 280"/>
            <p:cNvSpPr/>
            <p:nvPr/>
          </p:nvSpPr>
          <p:spPr bwMode="auto">
            <a:xfrm>
              <a:off x="7835901" y="7234238"/>
              <a:ext cx="241300" cy="466725"/>
            </a:xfrm>
            <a:custGeom>
              <a:avLst/>
              <a:gdLst>
                <a:gd name="T0" fmla="*/ 6 w 57"/>
                <a:gd name="T1" fmla="*/ 110 h 110"/>
                <a:gd name="T2" fmla="*/ 51 w 57"/>
                <a:gd name="T3" fmla="*/ 0 h 110"/>
                <a:gd name="T4" fmla="*/ 6 w 57"/>
                <a:gd name="T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110">
                  <a:moveTo>
                    <a:pt x="6" y="110"/>
                  </a:moveTo>
                  <a:cubicBezTo>
                    <a:pt x="6" y="110"/>
                    <a:pt x="0" y="39"/>
                    <a:pt x="51" y="0"/>
                  </a:cubicBezTo>
                  <a:cubicBezTo>
                    <a:pt x="51" y="0"/>
                    <a:pt x="57" y="75"/>
                    <a:pt x="6" y="11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2" name="Freeform 281"/>
            <p:cNvSpPr/>
            <p:nvPr/>
          </p:nvSpPr>
          <p:spPr bwMode="auto">
            <a:xfrm>
              <a:off x="7704138" y="6665913"/>
              <a:ext cx="342900" cy="368300"/>
            </a:xfrm>
            <a:custGeom>
              <a:avLst/>
              <a:gdLst>
                <a:gd name="T0" fmla="*/ 0 w 81"/>
                <a:gd name="T1" fmla="*/ 87 h 87"/>
                <a:gd name="T2" fmla="*/ 81 w 81"/>
                <a:gd name="T3" fmla="*/ 0 h 87"/>
                <a:gd name="T4" fmla="*/ 0 w 81"/>
                <a:gd name="T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" h="87">
                  <a:moveTo>
                    <a:pt x="0" y="87"/>
                  </a:moveTo>
                  <a:cubicBezTo>
                    <a:pt x="0" y="87"/>
                    <a:pt x="20" y="19"/>
                    <a:pt x="81" y="0"/>
                  </a:cubicBezTo>
                  <a:cubicBezTo>
                    <a:pt x="81" y="0"/>
                    <a:pt x="60" y="73"/>
                    <a:pt x="0" y="8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3" name="Freeform 282"/>
            <p:cNvSpPr/>
            <p:nvPr/>
          </p:nvSpPr>
          <p:spPr bwMode="auto">
            <a:xfrm>
              <a:off x="7678738" y="6454775"/>
              <a:ext cx="338138" cy="368300"/>
            </a:xfrm>
            <a:custGeom>
              <a:avLst/>
              <a:gdLst>
                <a:gd name="T0" fmla="*/ 0 w 80"/>
                <a:gd name="T1" fmla="*/ 87 h 87"/>
                <a:gd name="T2" fmla="*/ 80 w 80"/>
                <a:gd name="T3" fmla="*/ 0 h 87"/>
                <a:gd name="T4" fmla="*/ 0 w 80"/>
                <a:gd name="T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0" h="87">
                  <a:moveTo>
                    <a:pt x="0" y="87"/>
                  </a:moveTo>
                  <a:cubicBezTo>
                    <a:pt x="0" y="87"/>
                    <a:pt x="20" y="19"/>
                    <a:pt x="80" y="0"/>
                  </a:cubicBezTo>
                  <a:cubicBezTo>
                    <a:pt x="80" y="0"/>
                    <a:pt x="60" y="73"/>
                    <a:pt x="0" y="8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4" name="Freeform 283"/>
            <p:cNvSpPr/>
            <p:nvPr/>
          </p:nvSpPr>
          <p:spPr bwMode="auto">
            <a:xfrm>
              <a:off x="7546976" y="6188075"/>
              <a:ext cx="276225" cy="500063"/>
            </a:xfrm>
            <a:custGeom>
              <a:avLst/>
              <a:gdLst>
                <a:gd name="T0" fmla="*/ 27 w 65"/>
                <a:gd name="T1" fmla="*/ 118 h 118"/>
                <a:gd name="T2" fmla="*/ 36 w 65"/>
                <a:gd name="T3" fmla="*/ 0 h 118"/>
                <a:gd name="T4" fmla="*/ 27 w 65"/>
                <a:gd name="T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5" h="118">
                  <a:moveTo>
                    <a:pt x="27" y="118"/>
                  </a:moveTo>
                  <a:cubicBezTo>
                    <a:pt x="27" y="118"/>
                    <a:pt x="0" y="53"/>
                    <a:pt x="36" y="0"/>
                  </a:cubicBezTo>
                  <a:cubicBezTo>
                    <a:pt x="36" y="0"/>
                    <a:pt x="65" y="70"/>
                    <a:pt x="27" y="11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5" name="Freeform 284"/>
            <p:cNvSpPr/>
            <p:nvPr/>
          </p:nvSpPr>
          <p:spPr bwMode="auto">
            <a:xfrm>
              <a:off x="7754938" y="6945313"/>
              <a:ext cx="368300" cy="339725"/>
            </a:xfrm>
            <a:custGeom>
              <a:avLst/>
              <a:gdLst>
                <a:gd name="T0" fmla="*/ 0 w 87"/>
                <a:gd name="T1" fmla="*/ 80 h 80"/>
                <a:gd name="T2" fmla="*/ 87 w 87"/>
                <a:gd name="T3" fmla="*/ 0 h 80"/>
                <a:gd name="T4" fmla="*/ 0 w 87"/>
                <a:gd name="T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7" h="80">
                  <a:moveTo>
                    <a:pt x="0" y="80"/>
                  </a:moveTo>
                  <a:cubicBezTo>
                    <a:pt x="0" y="80"/>
                    <a:pt x="25" y="14"/>
                    <a:pt x="87" y="0"/>
                  </a:cubicBezTo>
                  <a:cubicBezTo>
                    <a:pt x="87" y="0"/>
                    <a:pt x="60" y="71"/>
                    <a:pt x="0" y="8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6" name="Freeform 285"/>
            <p:cNvSpPr/>
            <p:nvPr/>
          </p:nvSpPr>
          <p:spPr bwMode="auto">
            <a:xfrm>
              <a:off x="7589838" y="7691438"/>
              <a:ext cx="373063" cy="334963"/>
            </a:xfrm>
            <a:custGeom>
              <a:avLst/>
              <a:gdLst>
                <a:gd name="T0" fmla="*/ 88 w 88"/>
                <a:gd name="T1" fmla="*/ 79 h 79"/>
                <a:gd name="T2" fmla="*/ 0 w 88"/>
                <a:gd name="T3" fmla="*/ 0 h 79"/>
                <a:gd name="T4" fmla="*/ 88 w 88"/>
                <a:gd name="T5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79">
                  <a:moveTo>
                    <a:pt x="88" y="79"/>
                  </a:moveTo>
                  <a:cubicBezTo>
                    <a:pt x="88" y="79"/>
                    <a:pt x="19" y="60"/>
                    <a:pt x="0" y="0"/>
                  </a:cubicBezTo>
                  <a:cubicBezTo>
                    <a:pt x="0" y="0"/>
                    <a:pt x="73" y="19"/>
                    <a:pt x="88" y="79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7" name="Freeform 286"/>
            <p:cNvSpPr/>
            <p:nvPr/>
          </p:nvSpPr>
          <p:spPr bwMode="auto">
            <a:xfrm>
              <a:off x="7478713" y="7369175"/>
              <a:ext cx="369888" cy="334963"/>
            </a:xfrm>
            <a:custGeom>
              <a:avLst/>
              <a:gdLst>
                <a:gd name="T0" fmla="*/ 87 w 87"/>
                <a:gd name="T1" fmla="*/ 79 h 79"/>
                <a:gd name="T2" fmla="*/ 0 w 87"/>
                <a:gd name="T3" fmla="*/ 0 h 79"/>
                <a:gd name="T4" fmla="*/ 87 w 87"/>
                <a:gd name="T5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7" h="79">
                  <a:moveTo>
                    <a:pt x="87" y="79"/>
                  </a:moveTo>
                  <a:cubicBezTo>
                    <a:pt x="87" y="79"/>
                    <a:pt x="19" y="60"/>
                    <a:pt x="0" y="0"/>
                  </a:cubicBezTo>
                  <a:cubicBezTo>
                    <a:pt x="0" y="0"/>
                    <a:pt x="73" y="19"/>
                    <a:pt x="87" y="79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8" name="Freeform 287"/>
            <p:cNvSpPr/>
            <p:nvPr/>
          </p:nvSpPr>
          <p:spPr bwMode="auto">
            <a:xfrm>
              <a:off x="7296151" y="7064375"/>
              <a:ext cx="458788" cy="233363"/>
            </a:xfrm>
            <a:custGeom>
              <a:avLst/>
              <a:gdLst>
                <a:gd name="T0" fmla="*/ 108 w 108"/>
                <a:gd name="T1" fmla="*/ 52 h 55"/>
                <a:gd name="T2" fmla="*/ 0 w 108"/>
                <a:gd name="T3" fmla="*/ 3 h 55"/>
                <a:gd name="T4" fmla="*/ 108 w 108"/>
                <a:gd name="T5" fmla="*/ 5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8" h="55">
                  <a:moveTo>
                    <a:pt x="108" y="52"/>
                  </a:moveTo>
                  <a:cubicBezTo>
                    <a:pt x="108" y="52"/>
                    <a:pt x="37" y="55"/>
                    <a:pt x="0" y="3"/>
                  </a:cubicBezTo>
                  <a:cubicBezTo>
                    <a:pt x="0" y="3"/>
                    <a:pt x="76" y="0"/>
                    <a:pt x="108" y="5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9" name="Freeform 288"/>
            <p:cNvSpPr/>
            <p:nvPr/>
          </p:nvSpPr>
          <p:spPr bwMode="auto">
            <a:xfrm>
              <a:off x="7283451" y="6764338"/>
              <a:ext cx="420688" cy="269875"/>
            </a:xfrm>
            <a:custGeom>
              <a:avLst/>
              <a:gdLst>
                <a:gd name="T0" fmla="*/ 99 w 99"/>
                <a:gd name="T1" fmla="*/ 64 h 64"/>
                <a:gd name="T2" fmla="*/ 0 w 99"/>
                <a:gd name="T3" fmla="*/ 0 h 64"/>
                <a:gd name="T4" fmla="*/ 99 w 99"/>
                <a:gd name="T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" h="64">
                  <a:moveTo>
                    <a:pt x="99" y="64"/>
                  </a:moveTo>
                  <a:cubicBezTo>
                    <a:pt x="99" y="64"/>
                    <a:pt x="28" y="56"/>
                    <a:pt x="0" y="0"/>
                  </a:cubicBezTo>
                  <a:cubicBezTo>
                    <a:pt x="0" y="0"/>
                    <a:pt x="75" y="8"/>
                    <a:pt x="99" y="6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0" name="Freeform 289"/>
            <p:cNvSpPr/>
            <p:nvPr/>
          </p:nvSpPr>
          <p:spPr bwMode="auto">
            <a:xfrm>
              <a:off x="7321551" y="6467475"/>
              <a:ext cx="347663" cy="360363"/>
            </a:xfrm>
            <a:custGeom>
              <a:avLst/>
              <a:gdLst>
                <a:gd name="T0" fmla="*/ 82 w 82"/>
                <a:gd name="T1" fmla="*/ 85 h 85"/>
                <a:gd name="T2" fmla="*/ 0 w 82"/>
                <a:gd name="T3" fmla="*/ 0 h 85"/>
                <a:gd name="T4" fmla="*/ 82 w 82"/>
                <a:gd name="T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2" h="85">
                  <a:moveTo>
                    <a:pt x="82" y="85"/>
                  </a:moveTo>
                  <a:cubicBezTo>
                    <a:pt x="82" y="85"/>
                    <a:pt x="15" y="61"/>
                    <a:pt x="0" y="0"/>
                  </a:cubicBezTo>
                  <a:cubicBezTo>
                    <a:pt x="0" y="0"/>
                    <a:pt x="72" y="24"/>
                    <a:pt x="82" y="8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1" name="Freeform 350"/>
            <p:cNvSpPr/>
            <p:nvPr/>
          </p:nvSpPr>
          <p:spPr bwMode="auto">
            <a:xfrm>
              <a:off x="2625726" y="6450013"/>
              <a:ext cx="165100" cy="1309688"/>
            </a:xfrm>
            <a:custGeom>
              <a:avLst/>
              <a:gdLst>
                <a:gd name="T0" fmla="*/ 39 w 39"/>
                <a:gd name="T1" fmla="*/ 1 h 309"/>
                <a:gd name="T2" fmla="*/ 19 w 39"/>
                <a:gd name="T3" fmla="*/ 309 h 309"/>
                <a:gd name="T4" fmla="*/ 16 w 39"/>
                <a:gd name="T5" fmla="*/ 309 h 309"/>
                <a:gd name="T6" fmla="*/ 36 w 39"/>
                <a:gd name="T7" fmla="*/ 0 h 309"/>
                <a:gd name="T8" fmla="*/ 39 w 39"/>
                <a:gd name="T9" fmla="*/ 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09">
                  <a:moveTo>
                    <a:pt x="39" y="1"/>
                  </a:moveTo>
                  <a:cubicBezTo>
                    <a:pt x="27" y="46"/>
                    <a:pt x="2" y="165"/>
                    <a:pt x="19" y="309"/>
                  </a:cubicBezTo>
                  <a:cubicBezTo>
                    <a:pt x="16" y="309"/>
                    <a:pt x="16" y="309"/>
                    <a:pt x="16" y="309"/>
                  </a:cubicBezTo>
                  <a:cubicBezTo>
                    <a:pt x="0" y="165"/>
                    <a:pt x="25" y="45"/>
                    <a:pt x="36" y="0"/>
                  </a:cubicBezTo>
                  <a:lnTo>
                    <a:pt x="39" y="1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2" name="Freeform 351"/>
            <p:cNvSpPr/>
            <p:nvPr/>
          </p:nvSpPr>
          <p:spPr bwMode="auto">
            <a:xfrm>
              <a:off x="2684463" y="7196138"/>
              <a:ext cx="233363" cy="271463"/>
            </a:xfrm>
            <a:custGeom>
              <a:avLst/>
              <a:gdLst>
                <a:gd name="T0" fmla="*/ 0 w 55"/>
                <a:gd name="T1" fmla="*/ 64 h 64"/>
                <a:gd name="T2" fmla="*/ 55 w 55"/>
                <a:gd name="T3" fmla="*/ 0 h 64"/>
                <a:gd name="T4" fmla="*/ 0 w 55"/>
                <a:gd name="T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" h="64">
                  <a:moveTo>
                    <a:pt x="0" y="64"/>
                  </a:moveTo>
                  <a:cubicBezTo>
                    <a:pt x="0" y="64"/>
                    <a:pt x="12" y="15"/>
                    <a:pt x="55" y="0"/>
                  </a:cubicBezTo>
                  <a:cubicBezTo>
                    <a:pt x="55" y="0"/>
                    <a:pt x="42" y="52"/>
                    <a:pt x="0" y="6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3" name="Freeform 352"/>
            <p:cNvSpPr/>
            <p:nvPr/>
          </p:nvSpPr>
          <p:spPr bwMode="auto">
            <a:xfrm>
              <a:off x="2681288" y="6954838"/>
              <a:ext cx="231775" cy="271463"/>
            </a:xfrm>
            <a:custGeom>
              <a:avLst/>
              <a:gdLst>
                <a:gd name="T0" fmla="*/ 0 w 55"/>
                <a:gd name="T1" fmla="*/ 64 h 64"/>
                <a:gd name="T2" fmla="*/ 55 w 55"/>
                <a:gd name="T3" fmla="*/ 0 h 64"/>
                <a:gd name="T4" fmla="*/ 0 w 55"/>
                <a:gd name="T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" h="64">
                  <a:moveTo>
                    <a:pt x="0" y="64"/>
                  </a:moveTo>
                  <a:cubicBezTo>
                    <a:pt x="0" y="64"/>
                    <a:pt x="12" y="15"/>
                    <a:pt x="55" y="0"/>
                  </a:cubicBezTo>
                  <a:cubicBezTo>
                    <a:pt x="55" y="0"/>
                    <a:pt x="42" y="52"/>
                    <a:pt x="0" y="6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4" name="Freeform 353"/>
            <p:cNvSpPr/>
            <p:nvPr/>
          </p:nvSpPr>
          <p:spPr bwMode="auto">
            <a:xfrm>
              <a:off x="2727326" y="6569075"/>
              <a:ext cx="309563" cy="190500"/>
            </a:xfrm>
            <a:custGeom>
              <a:avLst/>
              <a:gdLst>
                <a:gd name="T0" fmla="*/ 0 w 73"/>
                <a:gd name="T1" fmla="*/ 42 h 45"/>
                <a:gd name="T2" fmla="*/ 73 w 73"/>
                <a:gd name="T3" fmla="*/ 1 h 45"/>
                <a:gd name="T4" fmla="*/ 0 w 73"/>
                <a:gd name="T5" fmla="*/ 4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45">
                  <a:moveTo>
                    <a:pt x="0" y="42"/>
                  </a:moveTo>
                  <a:cubicBezTo>
                    <a:pt x="0" y="42"/>
                    <a:pt x="28" y="0"/>
                    <a:pt x="73" y="1"/>
                  </a:cubicBezTo>
                  <a:cubicBezTo>
                    <a:pt x="73" y="1"/>
                    <a:pt x="43" y="45"/>
                    <a:pt x="0" y="4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5" name="Freeform 354"/>
            <p:cNvSpPr/>
            <p:nvPr/>
          </p:nvSpPr>
          <p:spPr bwMode="auto">
            <a:xfrm>
              <a:off x="2757488" y="6419850"/>
              <a:ext cx="309563" cy="192088"/>
            </a:xfrm>
            <a:custGeom>
              <a:avLst/>
              <a:gdLst>
                <a:gd name="T0" fmla="*/ 0 w 73"/>
                <a:gd name="T1" fmla="*/ 41 h 45"/>
                <a:gd name="T2" fmla="*/ 73 w 73"/>
                <a:gd name="T3" fmla="*/ 1 h 45"/>
                <a:gd name="T4" fmla="*/ 0 w 73"/>
                <a:gd name="T5" fmla="*/ 4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45">
                  <a:moveTo>
                    <a:pt x="0" y="41"/>
                  </a:moveTo>
                  <a:cubicBezTo>
                    <a:pt x="0" y="41"/>
                    <a:pt x="28" y="0"/>
                    <a:pt x="73" y="1"/>
                  </a:cubicBezTo>
                  <a:cubicBezTo>
                    <a:pt x="73" y="1"/>
                    <a:pt x="43" y="45"/>
                    <a:pt x="0" y="4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6" name="Freeform 355"/>
            <p:cNvSpPr/>
            <p:nvPr/>
          </p:nvSpPr>
          <p:spPr bwMode="auto">
            <a:xfrm>
              <a:off x="2760663" y="6175375"/>
              <a:ext cx="165100" cy="325438"/>
            </a:xfrm>
            <a:custGeom>
              <a:avLst/>
              <a:gdLst>
                <a:gd name="T0" fmla="*/ 3 w 39"/>
                <a:gd name="T1" fmla="*/ 77 h 77"/>
                <a:gd name="T2" fmla="*/ 36 w 39"/>
                <a:gd name="T3" fmla="*/ 0 h 77"/>
                <a:gd name="T4" fmla="*/ 3 w 39"/>
                <a:gd name="T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77">
                  <a:moveTo>
                    <a:pt x="3" y="77"/>
                  </a:moveTo>
                  <a:cubicBezTo>
                    <a:pt x="3" y="77"/>
                    <a:pt x="0" y="27"/>
                    <a:pt x="36" y="0"/>
                  </a:cubicBezTo>
                  <a:cubicBezTo>
                    <a:pt x="36" y="0"/>
                    <a:pt x="39" y="53"/>
                    <a:pt x="3" y="7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7" name="Freeform 356"/>
            <p:cNvSpPr/>
            <p:nvPr/>
          </p:nvSpPr>
          <p:spPr bwMode="auto">
            <a:xfrm>
              <a:off x="2701926" y="6759575"/>
              <a:ext cx="327025" cy="195263"/>
            </a:xfrm>
            <a:custGeom>
              <a:avLst/>
              <a:gdLst>
                <a:gd name="T0" fmla="*/ 0 w 77"/>
                <a:gd name="T1" fmla="*/ 39 h 46"/>
                <a:gd name="T2" fmla="*/ 77 w 77"/>
                <a:gd name="T3" fmla="*/ 5 h 46"/>
                <a:gd name="T4" fmla="*/ 0 w 77"/>
                <a:gd name="T5" fmla="*/ 3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7" h="46">
                  <a:moveTo>
                    <a:pt x="0" y="39"/>
                  </a:moveTo>
                  <a:cubicBezTo>
                    <a:pt x="0" y="39"/>
                    <a:pt x="32" y="0"/>
                    <a:pt x="77" y="5"/>
                  </a:cubicBezTo>
                  <a:cubicBezTo>
                    <a:pt x="77" y="5"/>
                    <a:pt x="43" y="46"/>
                    <a:pt x="0" y="39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8" name="Freeform 357"/>
            <p:cNvSpPr/>
            <p:nvPr/>
          </p:nvSpPr>
          <p:spPr bwMode="auto">
            <a:xfrm>
              <a:off x="2498726" y="7158038"/>
              <a:ext cx="195263" cy="309563"/>
            </a:xfrm>
            <a:custGeom>
              <a:avLst/>
              <a:gdLst>
                <a:gd name="T0" fmla="*/ 42 w 46"/>
                <a:gd name="T1" fmla="*/ 73 h 73"/>
                <a:gd name="T2" fmla="*/ 1 w 46"/>
                <a:gd name="T3" fmla="*/ 0 h 73"/>
                <a:gd name="T4" fmla="*/ 42 w 46"/>
                <a:gd name="T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73">
                  <a:moveTo>
                    <a:pt x="42" y="73"/>
                  </a:moveTo>
                  <a:cubicBezTo>
                    <a:pt x="42" y="73"/>
                    <a:pt x="0" y="45"/>
                    <a:pt x="1" y="0"/>
                  </a:cubicBezTo>
                  <a:cubicBezTo>
                    <a:pt x="1" y="0"/>
                    <a:pt x="46" y="30"/>
                    <a:pt x="42" y="7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9" name="Freeform 358"/>
            <p:cNvSpPr/>
            <p:nvPr/>
          </p:nvSpPr>
          <p:spPr bwMode="auto">
            <a:xfrm>
              <a:off x="2498726" y="6916738"/>
              <a:ext cx="190500" cy="309563"/>
            </a:xfrm>
            <a:custGeom>
              <a:avLst/>
              <a:gdLst>
                <a:gd name="T0" fmla="*/ 41 w 45"/>
                <a:gd name="T1" fmla="*/ 73 h 73"/>
                <a:gd name="T2" fmla="*/ 0 w 45"/>
                <a:gd name="T3" fmla="*/ 0 h 73"/>
                <a:gd name="T4" fmla="*/ 41 w 45"/>
                <a:gd name="T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73">
                  <a:moveTo>
                    <a:pt x="41" y="73"/>
                  </a:moveTo>
                  <a:cubicBezTo>
                    <a:pt x="41" y="73"/>
                    <a:pt x="0" y="45"/>
                    <a:pt x="0" y="0"/>
                  </a:cubicBezTo>
                  <a:cubicBezTo>
                    <a:pt x="0" y="0"/>
                    <a:pt x="45" y="30"/>
                    <a:pt x="41" y="7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0" name="Freeform 359"/>
            <p:cNvSpPr/>
            <p:nvPr/>
          </p:nvSpPr>
          <p:spPr bwMode="auto">
            <a:xfrm>
              <a:off x="2443163" y="6683375"/>
              <a:ext cx="258763" cy="241300"/>
            </a:xfrm>
            <a:custGeom>
              <a:avLst/>
              <a:gdLst>
                <a:gd name="T0" fmla="*/ 61 w 61"/>
                <a:gd name="T1" fmla="*/ 57 h 57"/>
                <a:gd name="T2" fmla="*/ 0 w 61"/>
                <a:gd name="T3" fmla="*/ 0 h 57"/>
                <a:gd name="T4" fmla="*/ 61 w 61"/>
                <a:gd name="T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57">
                  <a:moveTo>
                    <a:pt x="61" y="57"/>
                  </a:moveTo>
                  <a:cubicBezTo>
                    <a:pt x="61" y="57"/>
                    <a:pt x="13" y="43"/>
                    <a:pt x="0" y="0"/>
                  </a:cubicBezTo>
                  <a:cubicBezTo>
                    <a:pt x="0" y="0"/>
                    <a:pt x="51" y="14"/>
                    <a:pt x="61" y="5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1" name="Freeform 360"/>
            <p:cNvSpPr/>
            <p:nvPr/>
          </p:nvSpPr>
          <p:spPr bwMode="auto">
            <a:xfrm>
              <a:off x="2501901" y="6467475"/>
              <a:ext cx="220663" cy="274638"/>
            </a:xfrm>
            <a:custGeom>
              <a:avLst/>
              <a:gdLst>
                <a:gd name="T0" fmla="*/ 52 w 52"/>
                <a:gd name="T1" fmla="*/ 65 h 65"/>
                <a:gd name="T2" fmla="*/ 0 w 52"/>
                <a:gd name="T3" fmla="*/ 0 h 65"/>
                <a:gd name="T4" fmla="*/ 52 w 52"/>
                <a:gd name="T5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65">
                  <a:moveTo>
                    <a:pt x="52" y="65"/>
                  </a:moveTo>
                  <a:cubicBezTo>
                    <a:pt x="52" y="65"/>
                    <a:pt x="7" y="44"/>
                    <a:pt x="0" y="0"/>
                  </a:cubicBezTo>
                  <a:cubicBezTo>
                    <a:pt x="0" y="0"/>
                    <a:pt x="49" y="22"/>
                    <a:pt x="52" y="6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2" name="Freeform 361"/>
            <p:cNvSpPr/>
            <p:nvPr/>
          </p:nvSpPr>
          <p:spPr bwMode="auto">
            <a:xfrm>
              <a:off x="2582863" y="6276975"/>
              <a:ext cx="195263" cy="317500"/>
            </a:xfrm>
            <a:custGeom>
              <a:avLst/>
              <a:gdLst>
                <a:gd name="T0" fmla="*/ 40 w 46"/>
                <a:gd name="T1" fmla="*/ 75 h 75"/>
                <a:gd name="T2" fmla="*/ 3 w 46"/>
                <a:gd name="T3" fmla="*/ 0 h 75"/>
                <a:gd name="T4" fmla="*/ 40 w 46"/>
                <a:gd name="T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75">
                  <a:moveTo>
                    <a:pt x="40" y="75"/>
                  </a:moveTo>
                  <a:cubicBezTo>
                    <a:pt x="40" y="75"/>
                    <a:pt x="0" y="45"/>
                    <a:pt x="3" y="0"/>
                  </a:cubicBezTo>
                  <a:cubicBezTo>
                    <a:pt x="3" y="0"/>
                    <a:pt x="46" y="32"/>
                    <a:pt x="40" y="7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3" name="Freeform 362"/>
            <p:cNvSpPr/>
            <p:nvPr/>
          </p:nvSpPr>
          <p:spPr bwMode="auto">
            <a:xfrm>
              <a:off x="9085263" y="6145213"/>
              <a:ext cx="165100" cy="1309688"/>
            </a:xfrm>
            <a:custGeom>
              <a:avLst/>
              <a:gdLst>
                <a:gd name="T0" fmla="*/ 39 w 39"/>
                <a:gd name="T1" fmla="*/ 1 h 309"/>
                <a:gd name="T2" fmla="*/ 19 w 39"/>
                <a:gd name="T3" fmla="*/ 309 h 309"/>
                <a:gd name="T4" fmla="*/ 16 w 39"/>
                <a:gd name="T5" fmla="*/ 309 h 309"/>
                <a:gd name="T6" fmla="*/ 36 w 39"/>
                <a:gd name="T7" fmla="*/ 0 h 309"/>
                <a:gd name="T8" fmla="*/ 39 w 39"/>
                <a:gd name="T9" fmla="*/ 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09">
                  <a:moveTo>
                    <a:pt x="39" y="1"/>
                  </a:moveTo>
                  <a:cubicBezTo>
                    <a:pt x="27" y="46"/>
                    <a:pt x="2" y="165"/>
                    <a:pt x="19" y="309"/>
                  </a:cubicBezTo>
                  <a:cubicBezTo>
                    <a:pt x="16" y="309"/>
                    <a:pt x="16" y="309"/>
                    <a:pt x="16" y="309"/>
                  </a:cubicBezTo>
                  <a:cubicBezTo>
                    <a:pt x="0" y="165"/>
                    <a:pt x="25" y="45"/>
                    <a:pt x="36" y="0"/>
                  </a:cubicBezTo>
                  <a:lnTo>
                    <a:pt x="39" y="1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4" name="Freeform 363"/>
            <p:cNvSpPr/>
            <p:nvPr/>
          </p:nvSpPr>
          <p:spPr bwMode="auto">
            <a:xfrm>
              <a:off x="9145588" y="6891338"/>
              <a:ext cx="233363" cy="271463"/>
            </a:xfrm>
            <a:custGeom>
              <a:avLst/>
              <a:gdLst>
                <a:gd name="T0" fmla="*/ 0 w 55"/>
                <a:gd name="T1" fmla="*/ 64 h 64"/>
                <a:gd name="T2" fmla="*/ 55 w 55"/>
                <a:gd name="T3" fmla="*/ 0 h 64"/>
                <a:gd name="T4" fmla="*/ 0 w 55"/>
                <a:gd name="T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" h="64">
                  <a:moveTo>
                    <a:pt x="0" y="64"/>
                  </a:moveTo>
                  <a:cubicBezTo>
                    <a:pt x="0" y="64"/>
                    <a:pt x="12" y="15"/>
                    <a:pt x="55" y="0"/>
                  </a:cubicBezTo>
                  <a:cubicBezTo>
                    <a:pt x="55" y="0"/>
                    <a:pt x="42" y="52"/>
                    <a:pt x="0" y="6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5" name="Freeform 364"/>
            <p:cNvSpPr/>
            <p:nvPr/>
          </p:nvSpPr>
          <p:spPr bwMode="auto">
            <a:xfrm>
              <a:off x="9140826" y="6650038"/>
              <a:ext cx="233363" cy="269875"/>
            </a:xfrm>
            <a:custGeom>
              <a:avLst/>
              <a:gdLst>
                <a:gd name="T0" fmla="*/ 0 w 55"/>
                <a:gd name="T1" fmla="*/ 64 h 64"/>
                <a:gd name="T2" fmla="*/ 55 w 55"/>
                <a:gd name="T3" fmla="*/ 0 h 64"/>
                <a:gd name="T4" fmla="*/ 0 w 55"/>
                <a:gd name="T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" h="64">
                  <a:moveTo>
                    <a:pt x="0" y="64"/>
                  </a:moveTo>
                  <a:cubicBezTo>
                    <a:pt x="0" y="64"/>
                    <a:pt x="12" y="15"/>
                    <a:pt x="55" y="0"/>
                  </a:cubicBezTo>
                  <a:cubicBezTo>
                    <a:pt x="55" y="0"/>
                    <a:pt x="42" y="52"/>
                    <a:pt x="0" y="6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6" name="Freeform 365"/>
            <p:cNvSpPr/>
            <p:nvPr/>
          </p:nvSpPr>
          <p:spPr bwMode="auto">
            <a:xfrm>
              <a:off x="9186863" y="6264275"/>
              <a:ext cx="309563" cy="190500"/>
            </a:xfrm>
            <a:custGeom>
              <a:avLst/>
              <a:gdLst>
                <a:gd name="T0" fmla="*/ 0 w 73"/>
                <a:gd name="T1" fmla="*/ 42 h 45"/>
                <a:gd name="T2" fmla="*/ 73 w 73"/>
                <a:gd name="T3" fmla="*/ 1 h 45"/>
                <a:gd name="T4" fmla="*/ 0 w 73"/>
                <a:gd name="T5" fmla="*/ 4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45">
                  <a:moveTo>
                    <a:pt x="0" y="42"/>
                  </a:moveTo>
                  <a:cubicBezTo>
                    <a:pt x="0" y="42"/>
                    <a:pt x="28" y="0"/>
                    <a:pt x="73" y="1"/>
                  </a:cubicBezTo>
                  <a:cubicBezTo>
                    <a:pt x="73" y="1"/>
                    <a:pt x="43" y="45"/>
                    <a:pt x="0" y="4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7" name="Freeform 366"/>
            <p:cNvSpPr/>
            <p:nvPr/>
          </p:nvSpPr>
          <p:spPr bwMode="auto">
            <a:xfrm>
              <a:off x="9217026" y="6115050"/>
              <a:ext cx="309563" cy="190500"/>
            </a:xfrm>
            <a:custGeom>
              <a:avLst/>
              <a:gdLst>
                <a:gd name="T0" fmla="*/ 0 w 73"/>
                <a:gd name="T1" fmla="*/ 41 h 45"/>
                <a:gd name="T2" fmla="*/ 73 w 73"/>
                <a:gd name="T3" fmla="*/ 1 h 45"/>
                <a:gd name="T4" fmla="*/ 0 w 73"/>
                <a:gd name="T5" fmla="*/ 4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45">
                  <a:moveTo>
                    <a:pt x="0" y="41"/>
                  </a:moveTo>
                  <a:cubicBezTo>
                    <a:pt x="0" y="41"/>
                    <a:pt x="28" y="0"/>
                    <a:pt x="73" y="1"/>
                  </a:cubicBezTo>
                  <a:cubicBezTo>
                    <a:pt x="73" y="1"/>
                    <a:pt x="43" y="45"/>
                    <a:pt x="0" y="4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8" name="Freeform 367"/>
            <p:cNvSpPr/>
            <p:nvPr/>
          </p:nvSpPr>
          <p:spPr bwMode="auto">
            <a:xfrm>
              <a:off x="9221788" y="5868988"/>
              <a:ext cx="165100" cy="327025"/>
            </a:xfrm>
            <a:custGeom>
              <a:avLst/>
              <a:gdLst>
                <a:gd name="T0" fmla="*/ 3 w 39"/>
                <a:gd name="T1" fmla="*/ 77 h 77"/>
                <a:gd name="T2" fmla="*/ 36 w 39"/>
                <a:gd name="T3" fmla="*/ 0 h 77"/>
                <a:gd name="T4" fmla="*/ 3 w 39"/>
                <a:gd name="T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77">
                  <a:moveTo>
                    <a:pt x="3" y="77"/>
                  </a:moveTo>
                  <a:cubicBezTo>
                    <a:pt x="3" y="77"/>
                    <a:pt x="0" y="27"/>
                    <a:pt x="36" y="0"/>
                  </a:cubicBezTo>
                  <a:cubicBezTo>
                    <a:pt x="36" y="0"/>
                    <a:pt x="39" y="53"/>
                    <a:pt x="3" y="7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9" name="Freeform 368"/>
            <p:cNvSpPr/>
            <p:nvPr/>
          </p:nvSpPr>
          <p:spPr bwMode="auto">
            <a:xfrm>
              <a:off x="9161463" y="6454775"/>
              <a:ext cx="327025" cy="195263"/>
            </a:xfrm>
            <a:custGeom>
              <a:avLst/>
              <a:gdLst>
                <a:gd name="T0" fmla="*/ 0 w 77"/>
                <a:gd name="T1" fmla="*/ 39 h 46"/>
                <a:gd name="T2" fmla="*/ 77 w 77"/>
                <a:gd name="T3" fmla="*/ 5 h 46"/>
                <a:gd name="T4" fmla="*/ 0 w 77"/>
                <a:gd name="T5" fmla="*/ 3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7" h="46">
                  <a:moveTo>
                    <a:pt x="0" y="39"/>
                  </a:moveTo>
                  <a:cubicBezTo>
                    <a:pt x="0" y="39"/>
                    <a:pt x="32" y="0"/>
                    <a:pt x="77" y="5"/>
                  </a:cubicBezTo>
                  <a:cubicBezTo>
                    <a:pt x="77" y="5"/>
                    <a:pt x="43" y="46"/>
                    <a:pt x="0" y="39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0" name="Freeform 369"/>
            <p:cNvSpPr/>
            <p:nvPr/>
          </p:nvSpPr>
          <p:spPr bwMode="auto">
            <a:xfrm>
              <a:off x="8958263" y="6853238"/>
              <a:ext cx="195263" cy="309563"/>
            </a:xfrm>
            <a:custGeom>
              <a:avLst/>
              <a:gdLst>
                <a:gd name="T0" fmla="*/ 42 w 46"/>
                <a:gd name="T1" fmla="*/ 73 h 73"/>
                <a:gd name="T2" fmla="*/ 1 w 46"/>
                <a:gd name="T3" fmla="*/ 0 h 73"/>
                <a:gd name="T4" fmla="*/ 42 w 46"/>
                <a:gd name="T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73">
                  <a:moveTo>
                    <a:pt x="42" y="73"/>
                  </a:moveTo>
                  <a:cubicBezTo>
                    <a:pt x="42" y="73"/>
                    <a:pt x="0" y="45"/>
                    <a:pt x="1" y="0"/>
                  </a:cubicBezTo>
                  <a:cubicBezTo>
                    <a:pt x="1" y="0"/>
                    <a:pt x="46" y="30"/>
                    <a:pt x="42" y="7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1" name="Freeform 370"/>
            <p:cNvSpPr/>
            <p:nvPr/>
          </p:nvSpPr>
          <p:spPr bwMode="auto">
            <a:xfrm>
              <a:off x="8958263" y="6611938"/>
              <a:ext cx="190500" cy="307975"/>
            </a:xfrm>
            <a:custGeom>
              <a:avLst/>
              <a:gdLst>
                <a:gd name="T0" fmla="*/ 41 w 45"/>
                <a:gd name="T1" fmla="*/ 73 h 73"/>
                <a:gd name="T2" fmla="*/ 0 w 45"/>
                <a:gd name="T3" fmla="*/ 0 h 73"/>
                <a:gd name="T4" fmla="*/ 41 w 45"/>
                <a:gd name="T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73">
                  <a:moveTo>
                    <a:pt x="41" y="73"/>
                  </a:moveTo>
                  <a:cubicBezTo>
                    <a:pt x="41" y="73"/>
                    <a:pt x="0" y="45"/>
                    <a:pt x="0" y="0"/>
                  </a:cubicBezTo>
                  <a:cubicBezTo>
                    <a:pt x="0" y="0"/>
                    <a:pt x="45" y="30"/>
                    <a:pt x="41" y="7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2" name="Freeform 371"/>
            <p:cNvSpPr/>
            <p:nvPr/>
          </p:nvSpPr>
          <p:spPr bwMode="auto">
            <a:xfrm>
              <a:off x="8902701" y="6378575"/>
              <a:ext cx="258763" cy="241300"/>
            </a:xfrm>
            <a:custGeom>
              <a:avLst/>
              <a:gdLst>
                <a:gd name="T0" fmla="*/ 61 w 61"/>
                <a:gd name="T1" fmla="*/ 57 h 57"/>
                <a:gd name="T2" fmla="*/ 0 w 61"/>
                <a:gd name="T3" fmla="*/ 0 h 57"/>
                <a:gd name="T4" fmla="*/ 61 w 61"/>
                <a:gd name="T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57">
                  <a:moveTo>
                    <a:pt x="61" y="57"/>
                  </a:moveTo>
                  <a:cubicBezTo>
                    <a:pt x="61" y="57"/>
                    <a:pt x="13" y="43"/>
                    <a:pt x="0" y="0"/>
                  </a:cubicBezTo>
                  <a:cubicBezTo>
                    <a:pt x="0" y="0"/>
                    <a:pt x="51" y="14"/>
                    <a:pt x="61" y="5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3" name="Freeform 372"/>
            <p:cNvSpPr/>
            <p:nvPr/>
          </p:nvSpPr>
          <p:spPr bwMode="auto">
            <a:xfrm>
              <a:off x="8963026" y="6162675"/>
              <a:ext cx="220663" cy="274638"/>
            </a:xfrm>
            <a:custGeom>
              <a:avLst/>
              <a:gdLst>
                <a:gd name="T0" fmla="*/ 52 w 52"/>
                <a:gd name="T1" fmla="*/ 65 h 65"/>
                <a:gd name="T2" fmla="*/ 0 w 52"/>
                <a:gd name="T3" fmla="*/ 0 h 65"/>
                <a:gd name="T4" fmla="*/ 52 w 52"/>
                <a:gd name="T5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65">
                  <a:moveTo>
                    <a:pt x="52" y="65"/>
                  </a:moveTo>
                  <a:cubicBezTo>
                    <a:pt x="52" y="65"/>
                    <a:pt x="7" y="44"/>
                    <a:pt x="0" y="0"/>
                  </a:cubicBezTo>
                  <a:cubicBezTo>
                    <a:pt x="0" y="0"/>
                    <a:pt x="49" y="22"/>
                    <a:pt x="52" y="6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4" name="Freeform 373"/>
            <p:cNvSpPr/>
            <p:nvPr/>
          </p:nvSpPr>
          <p:spPr bwMode="auto">
            <a:xfrm>
              <a:off x="9043988" y="5970588"/>
              <a:ext cx="193675" cy="319088"/>
            </a:xfrm>
            <a:custGeom>
              <a:avLst/>
              <a:gdLst>
                <a:gd name="T0" fmla="*/ 40 w 46"/>
                <a:gd name="T1" fmla="*/ 75 h 75"/>
                <a:gd name="T2" fmla="*/ 3 w 46"/>
                <a:gd name="T3" fmla="*/ 0 h 75"/>
                <a:gd name="T4" fmla="*/ 40 w 46"/>
                <a:gd name="T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75">
                  <a:moveTo>
                    <a:pt x="40" y="75"/>
                  </a:moveTo>
                  <a:cubicBezTo>
                    <a:pt x="40" y="75"/>
                    <a:pt x="0" y="45"/>
                    <a:pt x="3" y="0"/>
                  </a:cubicBezTo>
                  <a:cubicBezTo>
                    <a:pt x="3" y="0"/>
                    <a:pt x="46" y="32"/>
                    <a:pt x="40" y="7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5" name="Freeform 374"/>
            <p:cNvSpPr/>
            <p:nvPr/>
          </p:nvSpPr>
          <p:spPr bwMode="auto">
            <a:xfrm>
              <a:off x="1858963" y="5954713"/>
              <a:ext cx="584200" cy="1182688"/>
            </a:xfrm>
            <a:custGeom>
              <a:avLst/>
              <a:gdLst>
                <a:gd name="T0" fmla="*/ 138 w 138"/>
                <a:gd name="T1" fmla="*/ 1 h 279"/>
                <a:gd name="T2" fmla="*/ 3 w 138"/>
                <a:gd name="T3" fmla="*/ 279 h 279"/>
                <a:gd name="T4" fmla="*/ 0 w 138"/>
                <a:gd name="T5" fmla="*/ 278 h 279"/>
                <a:gd name="T6" fmla="*/ 135 w 138"/>
                <a:gd name="T7" fmla="*/ 0 h 279"/>
                <a:gd name="T8" fmla="*/ 138 w 138"/>
                <a:gd name="T9" fmla="*/ 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279">
                  <a:moveTo>
                    <a:pt x="138" y="1"/>
                  </a:moveTo>
                  <a:cubicBezTo>
                    <a:pt x="110" y="38"/>
                    <a:pt x="42" y="140"/>
                    <a:pt x="3" y="279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39" y="138"/>
                    <a:pt x="108" y="37"/>
                    <a:pt x="135" y="0"/>
                  </a:cubicBezTo>
                  <a:lnTo>
                    <a:pt x="138" y="1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6" name="Freeform 375"/>
            <p:cNvSpPr/>
            <p:nvPr/>
          </p:nvSpPr>
          <p:spPr bwMode="auto">
            <a:xfrm>
              <a:off x="1963738" y="6683375"/>
              <a:ext cx="314325" cy="195263"/>
            </a:xfrm>
            <a:custGeom>
              <a:avLst/>
              <a:gdLst>
                <a:gd name="T0" fmla="*/ 0 w 74"/>
                <a:gd name="T1" fmla="*/ 41 h 46"/>
                <a:gd name="T2" fmla="*/ 74 w 74"/>
                <a:gd name="T3" fmla="*/ 3 h 46"/>
                <a:gd name="T4" fmla="*/ 0 w 74"/>
                <a:gd name="T5" fmla="*/ 4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" h="46">
                  <a:moveTo>
                    <a:pt x="0" y="41"/>
                  </a:moveTo>
                  <a:cubicBezTo>
                    <a:pt x="0" y="41"/>
                    <a:pt x="29" y="0"/>
                    <a:pt x="74" y="3"/>
                  </a:cubicBezTo>
                  <a:cubicBezTo>
                    <a:pt x="74" y="3"/>
                    <a:pt x="43" y="46"/>
                    <a:pt x="0" y="4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7" name="Freeform 376"/>
            <p:cNvSpPr/>
            <p:nvPr/>
          </p:nvSpPr>
          <p:spPr bwMode="auto">
            <a:xfrm>
              <a:off x="2049463" y="6457950"/>
              <a:ext cx="317500" cy="195263"/>
            </a:xfrm>
            <a:custGeom>
              <a:avLst/>
              <a:gdLst>
                <a:gd name="T0" fmla="*/ 0 w 75"/>
                <a:gd name="T1" fmla="*/ 41 h 46"/>
                <a:gd name="T2" fmla="*/ 75 w 75"/>
                <a:gd name="T3" fmla="*/ 3 h 46"/>
                <a:gd name="T4" fmla="*/ 0 w 75"/>
                <a:gd name="T5" fmla="*/ 4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46">
                  <a:moveTo>
                    <a:pt x="0" y="41"/>
                  </a:moveTo>
                  <a:cubicBezTo>
                    <a:pt x="0" y="41"/>
                    <a:pt x="30" y="0"/>
                    <a:pt x="75" y="3"/>
                  </a:cubicBezTo>
                  <a:cubicBezTo>
                    <a:pt x="75" y="3"/>
                    <a:pt x="44" y="46"/>
                    <a:pt x="0" y="4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8" name="Freeform 377"/>
            <p:cNvSpPr/>
            <p:nvPr/>
          </p:nvSpPr>
          <p:spPr bwMode="auto">
            <a:xfrm>
              <a:off x="2273301" y="6086475"/>
              <a:ext cx="352425" cy="203200"/>
            </a:xfrm>
            <a:custGeom>
              <a:avLst/>
              <a:gdLst>
                <a:gd name="T0" fmla="*/ 0 w 83"/>
                <a:gd name="T1" fmla="*/ 28 h 48"/>
                <a:gd name="T2" fmla="*/ 83 w 83"/>
                <a:gd name="T3" fmla="*/ 18 h 48"/>
                <a:gd name="T4" fmla="*/ 0 w 83"/>
                <a:gd name="T5" fmla="*/ 2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3" h="48">
                  <a:moveTo>
                    <a:pt x="0" y="28"/>
                  </a:moveTo>
                  <a:cubicBezTo>
                    <a:pt x="0" y="28"/>
                    <a:pt x="41" y="0"/>
                    <a:pt x="83" y="18"/>
                  </a:cubicBezTo>
                  <a:cubicBezTo>
                    <a:pt x="83" y="18"/>
                    <a:pt x="38" y="48"/>
                    <a:pt x="0" y="2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9" name="Freeform 378"/>
            <p:cNvSpPr/>
            <p:nvPr/>
          </p:nvSpPr>
          <p:spPr bwMode="auto">
            <a:xfrm>
              <a:off x="2354263" y="5957888"/>
              <a:ext cx="355600" cy="204788"/>
            </a:xfrm>
            <a:custGeom>
              <a:avLst/>
              <a:gdLst>
                <a:gd name="T0" fmla="*/ 0 w 84"/>
                <a:gd name="T1" fmla="*/ 28 h 48"/>
                <a:gd name="T2" fmla="*/ 84 w 84"/>
                <a:gd name="T3" fmla="*/ 18 h 48"/>
                <a:gd name="T4" fmla="*/ 0 w 84"/>
                <a:gd name="T5" fmla="*/ 2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48">
                  <a:moveTo>
                    <a:pt x="0" y="28"/>
                  </a:moveTo>
                  <a:cubicBezTo>
                    <a:pt x="0" y="28"/>
                    <a:pt x="42" y="0"/>
                    <a:pt x="84" y="18"/>
                  </a:cubicBezTo>
                  <a:cubicBezTo>
                    <a:pt x="84" y="18"/>
                    <a:pt x="39" y="48"/>
                    <a:pt x="0" y="2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0" name="Freeform 379"/>
            <p:cNvSpPr/>
            <p:nvPr/>
          </p:nvSpPr>
          <p:spPr bwMode="auto">
            <a:xfrm>
              <a:off x="2409826" y="5746750"/>
              <a:ext cx="249238" cy="249238"/>
            </a:xfrm>
            <a:custGeom>
              <a:avLst/>
              <a:gdLst>
                <a:gd name="T0" fmla="*/ 0 w 59"/>
                <a:gd name="T1" fmla="*/ 59 h 59"/>
                <a:gd name="T2" fmla="*/ 59 w 59"/>
                <a:gd name="T3" fmla="*/ 0 h 59"/>
                <a:gd name="T4" fmla="*/ 0 w 59"/>
                <a:gd name="T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59">
                  <a:moveTo>
                    <a:pt x="0" y="59"/>
                  </a:moveTo>
                  <a:cubicBezTo>
                    <a:pt x="0" y="59"/>
                    <a:pt x="16" y="11"/>
                    <a:pt x="59" y="0"/>
                  </a:cubicBezTo>
                  <a:cubicBezTo>
                    <a:pt x="59" y="0"/>
                    <a:pt x="43" y="51"/>
                    <a:pt x="0" y="59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1" name="Freeform 380"/>
            <p:cNvSpPr/>
            <p:nvPr/>
          </p:nvSpPr>
          <p:spPr bwMode="auto">
            <a:xfrm>
              <a:off x="2184401" y="6259513"/>
              <a:ext cx="355600" cy="198438"/>
            </a:xfrm>
            <a:custGeom>
              <a:avLst/>
              <a:gdLst>
                <a:gd name="T0" fmla="*/ 0 w 84"/>
                <a:gd name="T1" fmla="*/ 24 h 47"/>
                <a:gd name="T2" fmla="*/ 84 w 84"/>
                <a:gd name="T3" fmla="*/ 21 h 47"/>
                <a:gd name="T4" fmla="*/ 0 w 84"/>
                <a:gd name="T5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47">
                  <a:moveTo>
                    <a:pt x="0" y="24"/>
                  </a:moveTo>
                  <a:cubicBezTo>
                    <a:pt x="0" y="24"/>
                    <a:pt x="44" y="0"/>
                    <a:pt x="84" y="21"/>
                  </a:cubicBezTo>
                  <a:cubicBezTo>
                    <a:pt x="84" y="21"/>
                    <a:pt x="37" y="47"/>
                    <a:pt x="0" y="2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2" name="Freeform 381"/>
            <p:cNvSpPr/>
            <p:nvPr/>
          </p:nvSpPr>
          <p:spPr bwMode="auto">
            <a:xfrm>
              <a:off x="1833563" y="6505575"/>
              <a:ext cx="203200" cy="350838"/>
            </a:xfrm>
            <a:custGeom>
              <a:avLst/>
              <a:gdLst>
                <a:gd name="T0" fmla="*/ 29 w 48"/>
                <a:gd name="T1" fmla="*/ 83 h 83"/>
                <a:gd name="T2" fmla="*/ 18 w 48"/>
                <a:gd name="T3" fmla="*/ 0 h 83"/>
                <a:gd name="T4" fmla="*/ 29 w 48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83">
                  <a:moveTo>
                    <a:pt x="29" y="83"/>
                  </a:moveTo>
                  <a:cubicBezTo>
                    <a:pt x="29" y="83"/>
                    <a:pt x="0" y="41"/>
                    <a:pt x="18" y="0"/>
                  </a:cubicBezTo>
                  <a:cubicBezTo>
                    <a:pt x="18" y="0"/>
                    <a:pt x="48" y="44"/>
                    <a:pt x="29" y="8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3" name="Freeform 382"/>
            <p:cNvSpPr/>
            <p:nvPr/>
          </p:nvSpPr>
          <p:spPr bwMode="auto">
            <a:xfrm>
              <a:off x="1922463" y="6280150"/>
              <a:ext cx="203200" cy="352425"/>
            </a:xfrm>
            <a:custGeom>
              <a:avLst/>
              <a:gdLst>
                <a:gd name="T0" fmla="*/ 28 w 48"/>
                <a:gd name="T1" fmla="*/ 83 h 83"/>
                <a:gd name="T2" fmla="*/ 18 w 48"/>
                <a:gd name="T3" fmla="*/ 0 h 83"/>
                <a:gd name="T4" fmla="*/ 28 w 48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83">
                  <a:moveTo>
                    <a:pt x="28" y="83"/>
                  </a:moveTo>
                  <a:cubicBezTo>
                    <a:pt x="28" y="83"/>
                    <a:pt x="0" y="41"/>
                    <a:pt x="18" y="0"/>
                  </a:cubicBezTo>
                  <a:cubicBezTo>
                    <a:pt x="18" y="0"/>
                    <a:pt x="48" y="44"/>
                    <a:pt x="28" y="8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4" name="Freeform 383"/>
            <p:cNvSpPr/>
            <p:nvPr/>
          </p:nvSpPr>
          <p:spPr bwMode="auto">
            <a:xfrm>
              <a:off x="2014538" y="6038850"/>
              <a:ext cx="200025" cy="322263"/>
            </a:xfrm>
            <a:custGeom>
              <a:avLst/>
              <a:gdLst>
                <a:gd name="T0" fmla="*/ 40 w 47"/>
                <a:gd name="T1" fmla="*/ 76 h 76"/>
                <a:gd name="T2" fmla="*/ 4 w 47"/>
                <a:gd name="T3" fmla="*/ 0 h 76"/>
                <a:gd name="T4" fmla="*/ 40 w 47"/>
                <a:gd name="T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76">
                  <a:moveTo>
                    <a:pt x="40" y="76"/>
                  </a:moveTo>
                  <a:cubicBezTo>
                    <a:pt x="40" y="76"/>
                    <a:pt x="0" y="45"/>
                    <a:pt x="4" y="0"/>
                  </a:cubicBezTo>
                  <a:cubicBezTo>
                    <a:pt x="4" y="0"/>
                    <a:pt x="47" y="33"/>
                    <a:pt x="40" y="76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5" name="Freeform 384"/>
            <p:cNvSpPr/>
            <p:nvPr/>
          </p:nvSpPr>
          <p:spPr bwMode="auto">
            <a:xfrm>
              <a:off x="2125663" y="5861050"/>
              <a:ext cx="203200" cy="342900"/>
            </a:xfrm>
            <a:custGeom>
              <a:avLst/>
              <a:gdLst>
                <a:gd name="T0" fmla="*/ 34 w 48"/>
                <a:gd name="T1" fmla="*/ 81 h 81"/>
                <a:gd name="T2" fmla="*/ 11 w 48"/>
                <a:gd name="T3" fmla="*/ 0 h 81"/>
                <a:gd name="T4" fmla="*/ 34 w 48"/>
                <a:gd name="T5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81">
                  <a:moveTo>
                    <a:pt x="34" y="81"/>
                  </a:moveTo>
                  <a:cubicBezTo>
                    <a:pt x="34" y="81"/>
                    <a:pt x="0" y="44"/>
                    <a:pt x="11" y="0"/>
                  </a:cubicBezTo>
                  <a:cubicBezTo>
                    <a:pt x="11" y="0"/>
                    <a:pt x="48" y="39"/>
                    <a:pt x="34" y="8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6" name="Freeform 385"/>
            <p:cNvSpPr/>
            <p:nvPr/>
          </p:nvSpPr>
          <p:spPr bwMode="auto">
            <a:xfrm>
              <a:off x="2244726" y="5721350"/>
              <a:ext cx="198438" cy="355600"/>
            </a:xfrm>
            <a:custGeom>
              <a:avLst/>
              <a:gdLst>
                <a:gd name="T0" fmla="*/ 25 w 47"/>
                <a:gd name="T1" fmla="*/ 84 h 84"/>
                <a:gd name="T2" fmla="*/ 20 w 47"/>
                <a:gd name="T3" fmla="*/ 0 h 84"/>
                <a:gd name="T4" fmla="*/ 25 w 47"/>
                <a:gd name="T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84">
                  <a:moveTo>
                    <a:pt x="25" y="84"/>
                  </a:moveTo>
                  <a:cubicBezTo>
                    <a:pt x="25" y="84"/>
                    <a:pt x="0" y="40"/>
                    <a:pt x="20" y="0"/>
                  </a:cubicBezTo>
                  <a:cubicBezTo>
                    <a:pt x="20" y="0"/>
                    <a:pt x="47" y="46"/>
                    <a:pt x="25" y="8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7" name="Freeform 386"/>
            <p:cNvSpPr/>
            <p:nvPr/>
          </p:nvSpPr>
          <p:spPr bwMode="auto">
            <a:xfrm>
              <a:off x="7000876" y="4424363"/>
              <a:ext cx="685800" cy="419100"/>
            </a:xfrm>
            <a:custGeom>
              <a:avLst/>
              <a:gdLst>
                <a:gd name="T0" fmla="*/ 68 w 162"/>
                <a:gd name="T1" fmla="*/ 99 h 99"/>
                <a:gd name="T2" fmla="*/ 28 w 162"/>
                <a:gd name="T3" fmla="*/ 19 h 99"/>
                <a:gd name="T4" fmla="*/ 58 w 162"/>
                <a:gd name="T5" fmla="*/ 28 h 99"/>
                <a:gd name="T6" fmla="*/ 83 w 162"/>
                <a:gd name="T7" fmla="*/ 1 h 99"/>
                <a:gd name="T8" fmla="*/ 102 w 162"/>
                <a:gd name="T9" fmla="*/ 38 h 99"/>
                <a:gd name="T10" fmla="*/ 141 w 162"/>
                <a:gd name="T11" fmla="*/ 37 h 99"/>
                <a:gd name="T12" fmla="*/ 68 w 162"/>
                <a:gd name="T13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99">
                  <a:moveTo>
                    <a:pt x="68" y="99"/>
                  </a:moveTo>
                  <a:cubicBezTo>
                    <a:pt x="68" y="99"/>
                    <a:pt x="0" y="45"/>
                    <a:pt x="28" y="19"/>
                  </a:cubicBezTo>
                  <a:cubicBezTo>
                    <a:pt x="46" y="2"/>
                    <a:pt x="58" y="28"/>
                    <a:pt x="58" y="28"/>
                  </a:cubicBezTo>
                  <a:cubicBezTo>
                    <a:pt x="58" y="28"/>
                    <a:pt x="60" y="0"/>
                    <a:pt x="83" y="1"/>
                  </a:cubicBezTo>
                  <a:cubicBezTo>
                    <a:pt x="107" y="2"/>
                    <a:pt x="102" y="38"/>
                    <a:pt x="102" y="38"/>
                  </a:cubicBezTo>
                  <a:cubicBezTo>
                    <a:pt x="102" y="38"/>
                    <a:pt x="120" y="24"/>
                    <a:pt x="141" y="37"/>
                  </a:cubicBezTo>
                  <a:cubicBezTo>
                    <a:pt x="162" y="50"/>
                    <a:pt x="105" y="94"/>
                    <a:pt x="68" y="99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8" name="Freeform 387"/>
            <p:cNvSpPr/>
            <p:nvPr/>
          </p:nvSpPr>
          <p:spPr bwMode="auto">
            <a:xfrm>
              <a:off x="7305676" y="4602163"/>
              <a:ext cx="249238" cy="203200"/>
            </a:xfrm>
            <a:custGeom>
              <a:avLst/>
              <a:gdLst>
                <a:gd name="T0" fmla="*/ 0 w 59"/>
                <a:gd name="T1" fmla="*/ 48 h 48"/>
                <a:gd name="T2" fmla="*/ 1 w 59"/>
                <a:gd name="T3" fmla="*/ 48 h 48"/>
                <a:gd name="T4" fmla="*/ 3 w 59"/>
                <a:gd name="T5" fmla="*/ 46 h 48"/>
                <a:gd name="T6" fmla="*/ 6 w 59"/>
                <a:gd name="T7" fmla="*/ 44 h 48"/>
                <a:gd name="T8" fmla="*/ 11 w 59"/>
                <a:gd name="T9" fmla="*/ 42 h 48"/>
                <a:gd name="T10" fmla="*/ 13 w 59"/>
                <a:gd name="T11" fmla="*/ 40 h 48"/>
                <a:gd name="T12" fmla="*/ 15 w 59"/>
                <a:gd name="T13" fmla="*/ 38 h 48"/>
                <a:gd name="T14" fmla="*/ 21 w 59"/>
                <a:gd name="T15" fmla="*/ 35 h 48"/>
                <a:gd name="T16" fmla="*/ 26 w 59"/>
                <a:gd name="T17" fmla="*/ 31 h 48"/>
                <a:gd name="T18" fmla="*/ 32 w 59"/>
                <a:gd name="T19" fmla="*/ 27 h 48"/>
                <a:gd name="T20" fmla="*/ 35 w 59"/>
                <a:gd name="T21" fmla="*/ 24 h 48"/>
                <a:gd name="T22" fmla="*/ 37 w 59"/>
                <a:gd name="T23" fmla="*/ 22 h 48"/>
                <a:gd name="T24" fmla="*/ 38 w 59"/>
                <a:gd name="T25" fmla="*/ 21 h 48"/>
                <a:gd name="T26" fmla="*/ 40 w 59"/>
                <a:gd name="T27" fmla="*/ 20 h 48"/>
                <a:gd name="T28" fmla="*/ 42 w 59"/>
                <a:gd name="T29" fmla="*/ 18 h 48"/>
                <a:gd name="T30" fmla="*/ 45 w 59"/>
                <a:gd name="T31" fmla="*/ 15 h 48"/>
                <a:gd name="T32" fmla="*/ 47 w 59"/>
                <a:gd name="T33" fmla="*/ 13 h 48"/>
                <a:gd name="T34" fmla="*/ 51 w 59"/>
                <a:gd name="T35" fmla="*/ 9 h 48"/>
                <a:gd name="T36" fmla="*/ 53 w 59"/>
                <a:gd name="T37" fmla="*/ 7 h 48"/>
                <a:gd name="T38" fmla="*/ 54 w 59"/>
                <a:gd name="T39" fmla="*/ 5 h 48"/>
                <a:gd name="T40" fmla="*/ 57 w 59"/>
                <a:gd name="T41" fmla="*/ 3 h 48"/>
                <a:gd name="T42" fmla="*/ 59 w 59"/>
                <a:gd name="T43" fmla="*/ 1 h 48"/>
                <a:gd name="T44" fmla="*/ 59 w 59"/>
                <a:gd name="T45" fmla="*/ 0 h 48"/>
                <a:gd name="T46" fmla="*/ 59 w 59"/>
                <a:gd name="T47" fmla="*/ 1 h 48"/>
                <a:gd name="T48" fmla="*/ 58 w 59"/>
                <a:gd name="T49" fmla="*/ 3 h 48"/>
                <a:gd name="T50" fmla="*/ 57 w 59"/>
                <a:gd name="T51" fmla="*/ 7 h 48"/>
                <a:gd name="T52" fmla="*/ 56 w 59"/>
                <a:gd name="T53" fmla="*/ 9 h 48"/>
                <a:gd name="T54" fmla="*/ 54 w 59"/>
                <a:gd name="T55" fmla="*/ 11 h 48"/>
                <a:gd name="T56" fmla="*/ 53 w 59"/>
                <a:gd name="T57" fmla="*/ 14 h 48"/>
                <a:gd name="T58" fmla="*/ 51 w 59"/>
                <a:gd name="T59" fmla="*/ 17 h 48"/>
                <a:gd name="T60" fmla="*/ 49 w 59"/>
                <a:gd name="T61" fmla="*/ 19 h 48"/>
                <a:gd name="T62" fmla="*/ 47 w 59"/>
                <a:gd name="T63" fmla="*/ 22 h 48"/>
                <a:gd name="T64" fmla="*/ 42 w 59"/>
                <a:gd name="T65" fmla="*/ 27 h 48"/>
                <a:gd name="T66" fmla="*/ 36 w 59"/>
                <a:gd name="T67" fmla="*/ 32 h 48"/>
                <a:gd name="T68" fmla="*/ 33 w 59"/>
                <a:gd name="T69" fmla="*/ 34 h 48"/>
                <a:gd name="T70" fmla="*/ 30 w 59"/>
                <a:gd name="T71" fmla="*/ 36 h 48"/>
                <a:gd name="T72" fmla="*/ 27 w 59"/>
                <a:gd name="T73" fmla="*/ 38 h 48"/>
                <a:gd name="T74" fmla="*/ 24 w 59"/>
                <a:gd name="T75" fmla="*/ 40 h 48"/>
                <a:gd name="T76" fmla="*/ 18 w 59"/>
                <a:gd name="T77" fmla="*/ 43 h 48"/>
                <a:gd name="T78" fmla="*/ 15 w 59"/>
                <a:gd name="T79" fmla="*/ 44 h 48"/>
                <a:gd name="T80" fmla="*/ 12 w 59"/>
                <a:gd name="T81" fmla="*/ 45 h 48"/>
                <a:gd name="T82" fmla="*/ 10 w 59"/>
                <a:gd name="T83" fmla="*/ 46 h 48"/>
                <a:gd name="T84" fmla="*/ 7 w 59"/>
                <a:gd name="T85" fmla="*/ 47 h 48"/>
                <a:gd name="T86" fmla="*/ 5 w 59"/>
                <a:gd name="T87" fmla="*/ 47 h 48"/>
                <a:gd name="T88" fmla="*/ 4 w 59"/>
                <a:gd name="T89" fmla="*/ 48 h 48"/>
                <a:gd name="T90" fmla="*/ 1 w 59"/>
                <a:gd name="T91" fmla="*/ 48 h 48"/>
                <a:gd name="T92" fmla="*/ 0 w 59"/>
                <a:gd name="T9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9" h="48">
                  <a:moveTo>
                    <a:pt x="0" y="48"/>
                  </a:moveTo>
                  <a:cubicBezTo>
                    <a:pt x="0" y="48"/>
                    <a:pt x="1" y="48"/>
                    <a:pt x="1" y="48"/>
                  </a:cubicBezTo>
                  <a:cubicBezTo>
                    <a:pt x="2" y="47"/>
                    <a:pt x="2" y="47"/>
                    <a:pt x="3" y="46"/>
                  </a:cubicBezTo>
                  <a:cubicBezTo>
                    <a:pt x="4" y="46"/>
                    <a:pt x="5" y="45"/>
                    <a:pt x="6" y="44"/>
                  </a:cubicBezTo>
                  <a:cubicBezTo>
                    <a:pt x="8" y="43"/>
                    <a:pt x="9" y="43"/>
                    <a:pt x="11" y="42"/>
                  </a:cubicBezTo>
                  <a:cubicBezTo>
                    <a:pt x="11" y="41"/>
                    <a:pt x="12" y="41"/>
                    <a:pt x="13" y="40"/>
                  </a:cubicBezTo>
                  <a:cubicBezTo>
                    <a:pt x="14" y="40"/>
                    <a:pt x="15" y="39"/>
                    <a:pt x="15" y="38"/>
                  </a:cubicBezTo>
                  <a:cubicBezTo>
                    <a:pt x="17" y="37"/>
                    <a:pt x="19" y="36"/>
                    <a:pt x="21" y="35"/>
                  </a:cubicBezTo>
                  <a:cubicBezTo>
                    <a:pt x="23" y="34"/>
                    <a:pt x="24" y="32"/>
                    <a:pt x="26" y="31"/>
                  </a:cubicBezTo>
                  <a:cubicBezTo>
                    <a:pt x="28" y="29"/>
                    <a:pt x="30" y="28"/>
                    <a:pt x="32" y="27"/>
                  </a:cubicBezTo>
                  <a:cubicBezTo>
                    <a:pt x="33" y="26"/>
                    <a:pt x="34" y="25"/>
                    <a:pt x="35" y="24"/>
                  </a:cubicBezTo>
                  <a:cubicBezTo>
                    <a:pt x="35" y="24"/>
                    <a:pt x="36" y="23"/>
                    <a:pt x="37" y="22"/>
                  </a:cubicBezTo>
                  <a:cubicBezTo>
                    <a:pt x="38" y="22"/>
                    <a:pt x="38" y="21"/>
                    <a:pt x="38" y="21"/>
                  </a:cubicBezTo>
                  <a:cubicBezTo>
                    <a:pt x="39" y="21"/>
                    <a:pt x="39" y="20"/>
                    <a:pt x="40" y="20"/>
                  </a:cubicBezTo>
                  <a:cubicBezTo>
                    <a:pt x="41" y="19"/>
                    <a:pt x="41" y="18"/>
                    <a:pt x="42" y="18"/>
                  </a:cubicBezTo>
                  <a:cubicBezTo>
                    <a:pt x="43" y="17"/>
                    <a:pt x="44" y="16"/>
                    <a:pt x="45" y="15"/>
                  </a:cubicBezTo>
                  <a:cubicBezTo>
                    <a:pt x="45" y="15"/>
                    <a:pt x="46" y="14"/>
                    <a:pt x="47" y="13"/>
                  </a:cubicBezTo>
                  <a:cubicBezTo>
                    <a:pt x="48" y="12"/>
                    <a:pt x="50" y="10"/>
                    <a:pt x="51" y="9"/>
                  </a:cubicBezTo>
                  <a:cubicBezTo>
                    <a:pt x="52" y="8"/>
                    <a:pt x="52" y="8"/>
                    <a:pt x="53" y="7"/>
                  </a:cubicBezTo>
                  <a:cubicBezTo>
                    <a:pt x="53" y="7"/>
                    <a:pt x="54" y="6"/>
                    <a:pt x="54" y="5"/>
                  </a:cubicBezTo>
                  <a:cubicBezTo>
                    <a:pt x="55" y="4"/>
                    <a:pt x="56" y="3"/>
                    <a:pt x="57" y="3"/>
                  </a:cubicBezTo>
                  <a:cubicBezTo>
                    <a:pt x="58" y="2"/>
                    <a:pt x="58" y="1"/>
                    <a:pt x="59" y="1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59" y="0"/>
                    <a:pt x="59" y="1"/>
                  </a:cubicBezTo>
                  <a:cubicBezTo>
                    <a:pt x="59" y="2"/>
                    <a:pt x="59" y="2"/>
                    <a:pt x="58" y="3"/>
                  </a:cubicBezTo>
                  <a:cubicBezTo>
                    <a:pt x="58" y="4"/>
                    <a:pt x="57" y="6"/>
                    <a:pt x="57" y="7"/>
                  </a:cubicBezTo>
                  <a:cubicBezTo>
                    <a:pt x="56" y="8"/>
                    <a:pt x="56" y="8"/>
                    <a:pt x="56" y="9"/>
                  </a:cubicBezTo>
                  <a:cubicBezTo>
                    <a:pt x="55" y="10"/>
                    <a:pt x="55" y="11"/>
                    <a:pt x="54" y="11"/>
                  </a:cubicBezTo>
                  <a:cubicBezTo>
                    <a:pt x="54" y="12"/>
                    <a:pt x="53" y="13"/>
                    <a:pt x="53" y="14"/>
                  </a:cubicBezTo>
                  <a:cubicBezTo>
                    <a:pt x="52" y="15"/>
                    <a:pt x="52" y="16"/>
                    <a:pt x="51" y="17"/>
                  </a:cubicBezTo>
                  <a:cubicBezTo>
                    <a:pt x="50" y="17"/>
                    <a:pt x="50" y="18"/>
                    <a:pt x="49" y="19"/>
                  </a:cubicBezTo>
                  <a:cubicBezTo>
                    <a:pt x="48" y="20"/>
                    <a:pt x="48" y="21"/>
                    <a:pt x="47" y="22"/>
                  </a:cubicBezTo>
                  <a:cubicBezTo>
                    <a:pt x="45" y="24"/>
                    <a:pt x="44" y="25"/>
                    <a:pt x="42" y="27"/>
                  </a:cubicBezTo>
                  <a:cubicBezTo>
                    <a:pt x="40" y="29"/>
                    <a:pt x="38" y="30"/>
                    <a:pt x="36" y="32"/>
                  </a:cubicBezTo>
                  <a:cubicBezTo>
                    <a:pt x="35" y="33"/>
                    <a:pt x="34" y="34"/>
                    <a:pt x="33" y="34"/>
                  </a:cubicBezTo>
                  <a:cubicBezTo>
                    <a:pt x="32" y="35"/>
                    <a:pt x="31" y="36"/>
                    <a:pt x="30" y="36"/>
                  </a:cubicBezTo>
                  <a:cubicBezTo>
                    <a:pt x="29" y="37"/>
                    <a:pt x="28" y="38"/>
                    <a:pt x="27" y="38"/>
                  </a:cubicBezTo>
                  <a:cubicBezTo>
                    <a:pt x="26" y="39"/>
                    <a:pt x="25" y="40"/>
                    <a:pt x="24" y="40"/>
                  </a:cubicBezTo>
                  <a:cubicBezTo>
                    <a:pt x="22" y="41"/>
                    <a:pt x="20" y="42"/>
                    <a:pt x="18" y="43"/>
                  </a:cubicBezTo>
                  <a:cubicBezTo>
                    <a:pt x="17" y="44"/>
                    <a:pt x="16" y="44"/>
                    <a:pt x="15" y="44"/>
                  </a:cubicBezTo>
                  <a:cubicBezTo>
                    <a:pt x="14" y="45"/>
                    <a:pt x="13" y="45"/>
                    <a:pt x="12" y="45"/>
                  </a:cubicBezTo>
                  <a:cubicBezTo>
                    <a:pt x="11" y="46"/>
                    <a:pt x="11" y="46"/>
                    <a:pt x="10" y="46"/>
                  </a:cubicBezTo>
                  <a:cubicBezTo>
                    <a:pt x="9" y="46"/>
                    <a:pt x="8" y="47"/>
                    <a:pt x="7" y="47"/>
                  </a:cubicBezTo>
                  <a:cubicBezTo>
                    <a:pt x="7" y="47"/>
                    <a:pt x="6" y="47"/>
                    <a:pt x="5" y="47"/>
                  </a:cubicBezTo>
                  <a:cubicBezTo>
                    <a:pt x="5" y="47"/>
                    <a:pt x="4" y="47"/>
                    <a:pt x="4" y="48"/>
                  </a:cubicBezTo>
                  <a:cubicBezTo>
                    <a:pt x="3" y="48"/>
                    <a:pt x="2" y="48"/>
                    <a:pt x="1" y="48"/>
                  </a:cubicBezTo>
                  <a:cubicBezTo>
                    <a:pt x="1" y="48"/>
                    <a:pt x="0" y="48"/>
                    <a:pt x="0" y="48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9" name="Freeform 388"/>
            <p:cNvSpPr/>
            <p:nvPr/>
          </p:nvSpPr>
          <p:spPr bwMode="auto">
            <a:xfrm>
              <a:off x="7148513" y="4543425"/>
              <a:ext cx="157163" cy="261938"/>
            </a:xfrm>
            <a:custGeom>
              <a:avLst/>
              <a:gdLst>
                <a:gd name="T0" fmla="*/ 0 w 37"/>
                <a:gd name="T1" fmla="*/ 0 h 62"/>
                <a:gd name="T2" fmla="*/ 0 w 37"/>
                <a:gd name="T3" fmla="*/ 1 h 62"/>
                <a:gd name="T4" fmla="*/ 1 w 37"/>
                <a:gd name="T5" fmla="*/ 2 h 62"/>
                <a:gd name="T6" fmla="*/ 1 w 37"/>
                <a:gd name="T7" fmla="*/ 3 h 62"/>
                <a:gd name="T8" fmla="*/ 3 w 37"/>
                <a:gd name="T9" fmla="*/ 6 h 62"/>
                <a:gd name="T10" fmla="*/ 5 w 37"/>
                <a:gd name="T11" fmla="*/ 10 h 62"/>
                <a:gd name="T12" fmla="*/ 12 w 37"/>
                <a:gd name="T13" fmla="*/ 19 h 62"/>
                <a:gd name="T14" fmla="*/ 16 w 37"/>
                <a:gd name="T15" fmla="*/ 25 h 62"/>
                <a:gd name="T16" fmla="*/ 20 w 37"/>
                <a:gd name="T17" fmla="*/ 31 h 62"/>
                <a:gd name="T18" fmla="*/ 23 w 37"/>
                <a:gd name="T19" fmla="*/ 37 h 62"/>
                <a:gd name="T20" fmla="*/ 25 w 37"/>
                <a:gd name="T21" fmla="*/ 43 h 62"/>
                <a:gd name="T22" fmla="*/ 27 w 37"/>
                <a:gd name="T23" fmla="*/ 45 h 62"/>
                <a:gd name="T24" fmla="*/ 28 w 37"/>
                <a:gd name="T25" fmla="*/ 48 h 62"/>
                <a:gd name="T26" fmla="*/ 31 w 37"/>
                <a:gd name="T27" fmla="*/ 53 h 62"/>
                <a:gd name="T28" fmla="*/ 35 w 37"/>
                <a:gd name="T29" fmla="*/ 60 h 62"/>
                <a:gd name="T30" fmla="*/ 37 w 37"/>
                <a:gd name="T31" fmla="*/ 61 h 62"/>
                <a:gd name="T32" fmla="*/ 37 w 37"/>
                <a:gd name="T33" fmla="*/ 62 h 62"/>
                <a:gd name="T34" fmla="*/ 37 w 37"/>
                <a:gd name="T35" fmla="*/ 62 h 62"/>
                <a:gd name="T36" fmla="*/ 34 w 37"/>
                <a:gd name="T37" fmla="*/ 61 h 62"/>
                <a:gd name="T38" fmla="*/ 31 w 37"/>
                <a:gd name="T39" fmla="*/ 59 h 62"/>
                <a:gd name="T40" fmla="*/ 28 w 37"/>
                <a:gd name="T41" fmla="*/ 55 h 62"/>
                <a:gd name="T42" fmla="*/ 24 w 37"/>
                <a:gd name="T43" fmla="*/ 51 h 62"/>
                <a:gd name="T44" fmla="*/ 22 w 37"/>
                <a:gd name="T45" fmla="*/ 49 h 62"/>
                <a:gd name="T46" fmla="*/ 21 w 37"/>
                <a:gd name="T47" fmla="*/ 47 h 62"/>
                <a:gd name="T48" fmla="*/ 20 w 37"/>
                <a:gd name="T49" fmla="*/ 46 h 62"/>
                <a:gd name="T50" fmla="*/ 17 w 37"/>
                <a:gd name="T51" fmla="*/ 40 h 62"/>
                <a:gd name="T52" fmla="*/ 13 w 37"/>
                <a:gd name="T53" fmla="*/ 34 h 62"/>
                <a:gd name="T54" fmla="*/ 10 w 37"/>
                <a:gd name="T55" fmla="*/ 28 h 62"/>
                <a:gd name="T56" fmla="*/ 7 w 37"/>
                <a:gd name="T57" fmla="*/ 22 h 62"/>
                <a:gd name="T58" fmla="*/ 4 w 37"/>
                <a:gd name="T59" fmla="*/ 17 h 62"/>
                <a:gd name="T60" fmla="*/ 2 w 37"/>
                <a:gd name="T61" fmla="*/ 12 h 62"/>
                <a:gd name="T62" fmla="*/ 0 w 37"/>
                <a:gd name="T63" fmla="*/ 7 h 62"/>
                <a:gd name="T64" fmla="*/ 0 w 37"/>
                <a:gd name="T65" fmla="*/ 3 h 62"/>
                <a:gd name="T66" fmla="*/ 0 w 37"/>
                <a:gd name="T67" fmla="*/ 1 h 62"/>
                <a:gd name="T68" fmla="*/ 0 w 37"/>
                <a:gd name="T6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" h="62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1" y="1"/>
                    <a:pt x="1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2" y="4"/>
                    <a:pt x="2" y="5"/>
                    <a:pt x="3" y="6"/>
                  </a:cubicBezTo>
                  <a:cubicBezTo>
                    <a:pt x="4" y="7"/>
                    <a:pt x="4" y="8"/>
                    <a:pt x="5" y="10"/>
                  </a:cubicBezTo>
                  <a:cubicBezTo>
                    <a:pt x="7" y="13"/>
                    <a:pt x="10" y="16"/>
                    <a:pt x="12" y="19"/>
                  </a:cubicBezTo>
                  <a:cubicBezTo>
                    <a:pt x="14" y="21"/>
                    <a:pt x="15" y="23"/>
                    <a:pt x="16" y="25"/>
                  </a:cubicBezTo>
                  <a:cubicBezTo>
                    <a:pt x="17" y="27"/>
                    <a:pt x="19" y="29"/>
                    <a:pt x="20" y="31"/>
                  </a:cubicBezTo>
                  <a:cubicBezTo>
                    <a:pt x="21" y="33"/>
                    <a:pt x="22" y="35"/>
                    <a:pt x="23" y="37"/>
                  </a:cubicBezTo>
                  <a:cubicBezTo>
                    <a:pt x="24" y="39"/>
                    <a:pt x="25" y="41"/>
                    <a:pt x="25" y="43"/>
                  </a:cubicBezTo>
                  <a:cubicBezTo>
                    <a:pt x="26" y="44"/>
                    <a:pt x="26" y="45"/>
                    <a:pt x="27" y="45"/>
                  </a:cubicBezTo>
                  <a:cubicBezTo>
                    <a:pt x="27" y="46"/>
                    <a:pt x="28" y="47"/>
                    <a:pt x="28" y="48"/>
                  </a:cubicBezTo>
                  <a:cubicBezTo>
                    <a:pt x="29" y="50"/>
                    <a:pt x="30" y="51"/>
                    <a:pt x="31" y="53"/>
                  </a:cubicBezTo>
                  <a:cubicBezTo>
                    <a:pt x="32" y="56"/>
                    <a:pt x="34" y="58"/>
                    <a:pt x="35" y="60"/>
                  </a:cubicBezTo>
                  <a:cubicBezTo>
                    <a:pt x="36" y="60"/>
                    <a:pt x="36" y="61"/>
                    <a:pt x="37" y="61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6" y="61"/>
                    <a:pt x="35" y="61"/>
                    <a:pt x="34" y="61"/>
                  </a:cubicBezTo>
                  <a:cubicBezTo>
                    <a:pt x="33" y="60"/>
                    <a:pt x="32" y="59"/>
                    <a:pt x="31" y="59"/>
                  </a:cubicBezTo>
                  <a:cubicBezTo>
                    <a:pt x="30" y="58"/>
                    <a:pt x="29" y="57"/>
                    <a:pt x="28" y="55"/>
                  </a:cubicBezTo>
                  <a:cubicBezTo>
                    <a:pt x="26" y="54"/>
                    <a:pt x="25" y="53"/>
                    <a:pt x="24" y="51"/>
                  </a:cubicBezTo>
                  <a:cubicBezTo>
                    <a:pt x="23" y="50"/>
                    <a:pt x="22" y="49"/>
                    <a:pt x="22" y="49"/>
                  </a:cubicBezTo>
                  <a:cubicBezTo>
                    <a:pt x="21" y="48"/>
                    <a:pt x="21" y="48"/>
                    <a:pt x="21" y="47"/>
                  </a:cubicBezTo>
                  <a:cubicBezTo>
                    <a:pt x="21" y="47"/>
                    <a:pt x="20" y="46"/>
                    <a:pt x="20" y="46"/>
                  </a:cubicBezTo>
                  <a:cubicBezTo>
                    <a:pt x="19" y="44"/>
                    <a:pt x="18" y="42"/>
                    <a:pt x="17" y="40"/>
                  </a:cubicBezTo>
                  <a:cubicBezTo>
                    <a:pt x="15" y="38"/>
                    <a:pt x="14" y="36"/>
                    <a:pt x="13" y="34"/>
                  </a:cubicBezTo>
                  <a:cubicBezTo>
                    <a:pt x="12" y="32"/>
                    <a:pt x="11" y="30"/>
                    <a:pt x="10" y="28"/>
                  </a:cubicBezTo>
                  <a:cubicBezTo>
                    <a:pt x="9" y="26"/>
                    <a:pt x="8" y="24"/>
                    <a:pt x="7" y="22"/>
                  </a:cubicBezTo>
                  <a:cubicBezTo>
                    <a:pt x="6" y="21"/>
                    <a:pt x="5" y="19"/>
                    <a:pt x="4" y="17"/>
                  </a:cubicBezTo>
                  <a:cubicBezTo>
                    <a:pt x="3" y="15"/>
                    <a:pt x="2" y="13"/>
                    <a:pt x="2" y="12"/>
                  </a:cubicBezTo>
                  <a:cubicBezTo>
                    <a:pt x="1" y="10"/>
                    <a:pt x="1" y="8"/>
                    <a:pt x="0" y="7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0" name="Freeform 389"/>
            <p:cNvSpPr/>
            <p:nvPr/>
          </p:nvSpPr>
          <p:spPr bwMode="auto">
            <a:xfrm>
              <a:off x="7300913" y="4462463"/>
              <a:ext cx="50800" cy="352425"/>
            </a:xfrm>
            <a:custGeom>
              <a:avLst/>
              <a:gdLst>
                <a:gd name="T0" fmla="*/ 12 w 12"/>
                <a:gd name="T1" fmla="*/ 0 h 83"/>
                <a:gd name="T2" fmla="*/ 11 w 12"/>
                <a:gd name="T3" fmla="*/ 1 h 83"/>
                <a:gd name="T4" fmla="*/ 11 w 12"/>
                <a:gd name="T5" fmla="*/ 4 h 83"/>
                <a:gd name="T6" fmla="*/ 10 w 12"/>
                <a:gd name="T7" fmla="*/ 13 h 83"/>
                <a:gd name="T8" fmla="*/ 10 w 12"/>
                <a:gd name="T9" fmla="*/ 19 h 83"/>
                <a:gd name="T10" fmla="*/ 11 w 12"/>
                <a:gd name="T11" fmla="*/ 26 h 83"/>
                <a:gd name="T12" fmla="*/ 11 w 12"/>
                <a:gd name="T13" fmla="*/ 27 h 83"/>
                <a:gd name="T14" fmla="*/ 11 w 12"/>
                <a:gd name="T15" fmla="*/ 28 h 83"/>
                <a:gd name="T16" fmla="*/ 11 w 12"/>
                <a:gd name="T17" fmla="*/ 30 h 83"/>
                <a:gd name="T18" fmla="*/ 11 w 12"/>
                <a:gd name="T19" fmla="*/ 34 h 83"/>
                <a:gd name="T20" fmla="*/ 11 w 12"/>
                <a:gd name="T21" fmla="*/ 42 h 83"/>
                <a:gd name="T22" fmla="*/ 9 w 12"/>
                <a:gd name="T23" fmla="*/ 50 h 83"/>
                <a:gd name="T24" fmla="*/ 8 w 12"/>
                <a:gd name="T25" fmla="*/ 57 h 83"/>
                <a:gd name="T26" fmla="*/ 5 w 12"/>
                <a:gd name="T27" fmla="*/ 71 h 83"/>
                <a:gd name="T28" fmla="*/ 2 w 12"/>
                <a:gd name="T29" fmla="*/ 80 h 83"/>
                <a:gd name="T30" fmla="*/ 1 w 12"/>
                <a:gd name="T31" fmla="*/ 82 h 83"/>
                <a:gd name="T32" fmla="*/ 1 w 12"/>
                <a:gd name="T33" fmla="*/ 83 h 83"/>
                <a:gd name="T34" fmla="*/ 0 w 12"/>
                <a:gd name="T35" fmla="*/ 82 h 83"/>
                <a:gd name="T36" fmla="*/ 0 w 12"/>
                <a:gd name="T37" fmla="*/ 79 h 83"/>
                <a:gd name="T38" fmla="*/ 1 w 12"/>
                <a:gd name="T39" fmla="*/ 70 h 83"/>
                <a:gd name="T40" fmla="*/ 2 w 12"/>
                <a:gd name="T41" fmla="*/ 56 h 83"/>
                <a:gd name="T42" fmla="*/ 2 w 12"/>
                <a:gd name="T43" fmla="*/ 49 h 83"/>
                <a:gd name="T44" fmla="*/ 3 w 12"/>
                <a:gd name="T45" fmla="*/ 41 h 83"/>
                <a:gd name="T46" fmla="*/ 4 w 12"/>
                <a:gd name="T47" fmla="*/ 34 h 83"/>
                <a:gd name="T48" fmla="*/ 5 w 12"/>
                <a:gd name="T49" fmla="*/ 30 h 83"/>
                <a:gd name="T50" fmla="*/ 5 w 12"/>
                <a:gd name="T51" fmla="*/ 28 h 83"/>
                <a:gd name="T52" fmla="*/ 5 w 12"/>
                <a:gd name="T53" fmla="*/ 26 h 83"/>
                <a:gd name="T54" fmla="*/ 5 w 12"/>
                <a:gd name="T55" fmla="*/ 19 h 83"/>
                <a:gd name="T56" fmla="*/ 5 w 12"/>
                <a:gd name="T57" fmla="*/ 16 h 83"/>
                <a:gd name="T58" fmla="*/ 6 w 12"/>
                <a:gd name="T59" fmla="*/ 14 h 83"/>
                <a:gd name="T60" fmla="*/ 6 w 12"/>
                <a:gd name="T61" fmla="*/ 13 h 83"/>
                <a:gd name="T62" fmla="*/ 6 w 12"/>
                <a:gd name="T63" fmla="*/ 13 h 83"/>
                <a:gd name="T64" fmla="*/ 7 w 12"/>
                <a:gd name="T65" fmla="*/ 7 h 83"/>
                <a:gd name="T66" fmla="*/ 9 w 12"/>
                <a:gd name="T67" fmla="*/ 3 h 83"/>
                <a:gd name="T68" fmla="*/ 11 w 12"/>
                <a:gd name="T69" fmla="*/ 1 h 83"/>
                <a:gd name="T70" fmla="*/ 12 w 12"/>
                <a:gd name="T7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" h="83">
                  <a:moveTo>
                    <a:pt x="12" y="0"/>
                  </a:moveTo>
                  <a:cubicBezTo>
                    <a:pt x="12" y="0"/>
                    <a:pt x="12" y="1"/>
                    <a:pt x="11" y="1"/>
                  </a:cubicBezTo>
                  <a:cubicBezTo>
                    <a:pt x="11" y="2"/>
                    <a:pt x="11" y="3"/>
                    <a:pt x="11" y="4"/>
                  </a:cubicBezTo>
                  <a:cubicBezTo>
                    <a:pt x="10" y="6"/>
                    <a:pt x="10" y="9"/>
                    <a:pt x="10" y="13"/>
                  </a:cubicBezTo>
                  <a:cubicBezTo>
                    <a:pt x="10" y="15"/>
                    <a:pt x="10" y="17"/>
                    <a:pt x="10" y="19"/>
                  </a:cubicBezTo>
                  <a:cubicBezTo>
                    <a:pt x="11" y="21"/>
                    <a:pt x="11" y="24"/>
                    <a:pt x="11" y="26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9"/>
                    <a:pt x="11" y="29"/>
                    <a:pt x="11" y="30"/>
                  </a:cubicBezTo>
                  <a:cubicBezTo>
                    <a:pt x="11" y="31"/>
                    <a:pt x="11" y="33"/>
                    <a:pt x="11" y="34"/>
                  </a:cubicBezTo>
                  <a:cubicBezTo>
                    <a:pt x="11" y="37"/>
                    <a:pt x="11" y="39"/>
                    <a:pt x="11" y="42"/>
                  </a:cubicBezTo>
                  <a:cubicBezTo>
                    <a:pt x="10" y="45"/>
                    <a:pt x="10" y="47"/>
                    <a:pt x="9" y="50"/>
                  </a:cubicBezTo>
                  <a:cubicBezTo>
                    <a:pt x="9" y="52"/>
                    <a:pt x="8" y="55"/>
                    <a:pt x="8" y="57"/>
                  </a:cubicBezTo>
                  <a:cubicBezTo>
                    <a:pt x="7" y="62"/>
                    <a:pt x="6" y="67"/>
                    <a:pt x="5" y="71"/>
                  </a:cubicBezTo>
                  <a:cubicBezTo>
                    <a:pt x="4" y="74"/>
                    <a:pt x="3" y="78"/>
                    <a:pt x="2" y="80"/>
                  </a:cubicBezTo>
                  <a:cubicBezTo>
                    <a:pt x="1" y="81"/>
                    <a:pt x="1" y="82"/>
                    <a:pt x="1" y="82"/>
                  </a:cubicBezTo>
                  <a:cubicBezTo>
                    <a:pt x="1" y="83"/>
                    <a:pt x="1" y="83"/>
                    <a:pt x="1" y="83"/>
                  </a:cubicBezTo>
                  <a:cubicBezTo>
                    <a:pt x="1" y="83"/>
                    <a:pt x="1" y="83"/>
                    <a:pt x="0" y="82"/>
                  </a:cubicBezTo>
                  <a:cubicBezTo>
                    <a:pt x="0" y="82"/>
                    <a:pt x="0" y="81"/>
                    <a:pt x="0" y="79"/>
                  </a:cubicBezTo>
                  <a:cubicBezTo>
                    <a:pt x="0" y="77"/>
                    <a:pt x="0" y="74"/>
                    <a:pt x="1" y="70"/>
                  </a:cubicBezTo>
                  <a:cubicBezTo>
                    <a:pt x="1" y="66"/>
                    <a:pt x="1" y="61"/>
                    <a:pt x="2" y="56"/>
                  </a:cubicBezTo>
                  <a:cubicBezTo>
                    <a:pt x="2" y="54"/>
                    <a:pt x="2" y="51"/>
                    <a:pt x="2" y="49"/>
                  </a:cubicBezTo>
                  <a:cubicBezTo>
                    <a:pt x="3" y="46"/>
                    <a:pt x="3" y="44"/>
                    <a:pt x="3" y="41"/>
                  </a:cubicBezTo>
                  <a:cubicBezTo>
                    <a:pt x="4" y="39"/>
                    <a:pt x="4" y="36"/>
                    <a:pt x="4" y="34"/>
                  </a:cubicBezTo>
                  <a:cubicBezTo>
                    <a:pt x="4" y="32"/>
                    <a:pt x="5" y="31"/>
                    <a:pt x="5" y="30"/>
                  </a:cubicBezTo>
                  <a:cubicBezTo>
                    <a:pt x="5" y="29"/>
                    <a:pt x="5" y="29"/>
                    <a:pt x="5" y="28"/>
                  </a:cubicBezTo>
                  <a:cubicBezTo>
                    <a:pt x="5" y="27"/>
                    <a:pt x="5" y="27"/>
                    <a:pt x="5" y="26"/>
                  </a:cubicBezTo>
                  <a:cubicBezTo>
                    <a:pt x="5" y="24"/>
                    <a:pt x="5" y="21"/>
                    <a:pt x="5" y="19"/>
                  </a:cubicBezTo>
                  <a:cubicBezTo>
                    <a:pt x="5" y="18"/>
                    <a:pt x="5" y="17"/>
                    <a:pt x="5" y="16"/>
                  </a:cubicBezTo>
                  <a:cubicBezTo>
                    <a:pt x="5" y="15"/>
                    <a:pt x="5" y="15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1"/>
                    <a:pt x="7" y="9"/>
                    <a:pt x="7" y="7"/>
                  </a:cubicBezTo>
                  <a:cubicBezTo>
                    <a:pt x="8" y="6"/>
                    <a:pt x="9" y="4"/>
                    <a:pt x="9" y="3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1" y="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1" name="Freeform 390"/>
            <p:cNvSpPr/>
            <p:nvPr/>
          </p:nvSpPr>
          <p:spPr bwMode="auto">
            <a:xfrm>
              <a:off x="7305676" y="4624388"/>
              <a:ext cx="114300" cy="180975"/>
            </a:xfrm>
            <a:custGeom>
              <a:avLst/>
              <a:gdLst>
                <a:gd name="T0" fmla="*/ 0 w 27"/>
                <a:gd name="T1" fmla="*/ 43 h 43"/>
                <a:gd name="T2" fmla="*/ 1 w 27"/>
                <a:gd name="T3" fmla="*/ 41 h 43"/>
                <a:gd name="T4" fmla="*/ 5 w 27"/>
                <a:gd name="T5" fmla="*/ 36 h 43"/>
                <a:gd name="T6" fmla="*/ 9 w 27"/>
                <a:gd name="T7" fmla="*/ 29 h 43"/>
                <a:gd name="T8" fmla="*/ 12 w 27"/>
                <a:gd name="T9" fmla="*/ 25 h 43"/>
                <a:gd name="T10" fmla="*/ 14 w 27"/>
                <a:gd name="T11" fmla="*/ 21 h 43"/>
                <a:gd name="T12" fmla="*/ 17 w 27"/>
                <a:gd name="T13" fmla="*/ 17 h 43"/>
                <a:gd name="T14" fmla="*/ 19 w 27"/>
                <a:gd name="T15" fmla="*/ 14 h 43"/>
                <a:gd name="T16" fmla="*/ 23 w 27"/>
                <a:gd name="T17" fmla="*/ 6 h 43"/>
                <a:gd name="T18" fmla="*/ 26 w 27"/>
                <a:gd name="T19" fmla="*/ 1 h 43"/>
                <a:gd name="T20" fmla="*/ 27 w 27"/>
                <a:gd name="T21" fmla="*/ 0 h 43"/>
                <a:gd name="T22" fmla="*/ 27 w 27"/>
                <a:gd name="T23" fmla="*/ 2 h 43"/>
                <a:gd name="T24" fmla="*/ 26 w 27"/>
                <a:gd name="T25" fmla="*/ 4 h 43"/>
                <a:gd name="T26" fmla="*/ 25 w 27"/>
                <a:gd name="T27" fmla="*/ 7 h 43"/>
                <a:gd name="T28" fmla="*/ 24 w 27"/>
                <a:gd name="T29" fmla="*/ 11 h 43"/>
                <a:gd name="T30" fmla="*/ 22 w 27"/>
                <a:gd name="T31" fmla="*/ 15 h 43"/>
                <a:gd name="T32" fmla="*/ 20 w 27"/>
                <a:gd name="T33" fmla="*/ 19 h 43"/>
                <a:gd name="T34" fmla="*/ 18 w 27"/>
                <a:gd name="T35" fmla="*/ 24 h 43"/>
                <a:gd name="T36" fmla="*/ 15 w 27"/>
                <a:gd name="T37" fmla="*/ 28 h 43"/>
                <a:gd name="T38" fmla="*/ 12 w 27"/>
                <a:gd name="T39" fmla="*/ 31 h 43"/>
                <a:gd name="T40" fmla="*/ 9 w 27"/>
                <a:gd name="T41" fmla="*/ 35 h 43"/>
                <a:gd name="T42" fmla="*/ 6 w 27"/>
                <a:gd name="T43" fmla="*/ 37 h 43"/>
                <a:gd name="T44" fmla="*/ 4 w 27"/>
                <a:gd name="T45" fmla="*/ 40 h 43"/>
                <a:gd name="T46" fmla="*/ 2 w 27"/>
                <a:gd name="T47" fmla="*/ 41 h 43"/>
                <a:gd name="T48" fmla="*/ 0 w 27"/>
                <a:gd name="T4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" h="43">
                  <a:moveTo>
                    <a:pt x="0" y="43"/>
                  </a:moveTo>
                  <a:cubicBezTo>
                    <a:pt x="0" y="43"/>
                    <a:pt x="1" y="42"/>
                    <a:pt x="1" y="41"/>
                  </a:cubicBezTo>
                  <a:cubicBezTo>
                    <a:pt x="2" y="40"/>
                    <a:pt x="3" y="38"/>
                    <a:pt x="5" y="36"/>
                  </a:cubicBezTo>
                  <a:cubicBezTo>
                    <a:pt x="6" y="34"/>
                    <a:pt x="8" y="32"/>
                    <a:pt x="9" y="29"/>
                  </a:cubicBezTo>
                  <a:cubicBezTo>
                    <a:pt x="10" y="28"/>
                    <a:pt x="11" y="27"/>
                    <a:pt x="12" y="25"/>
                  </a:cubicBezTo>
                  <a:cubicBezTo>
                    <a:pt x="13" y="24"/>
                    <a:pt x="13" y="23"/>
                    <a:pt x="14" y="21"/>
                  </a:cubicBezTo>
                  <a:cubicBezTo>
                    <a:pt x="15" y="20"/>
                    <a:pt x="16" y="19"/>
                    <a:pt x="17" y="17"/>
                  </a:cubicBezTo>
                  <a:cubicBezTo>
                    <a:pt x="18" y="16"/>
                    <a:pt x="18" y="15"/>
                    <a:pt x="19" y="14"/>
                  </a:cubicBezTo>
                  <a:cubicBezTo>
                    <a:pt x="21" y="11"/>
                    <a:pt x="22" y="9"/>
                    <a:pt x="23" y="6"/>
                  </a:cubicBezTo>
                  <a:cubicBezTo>
                    <a:pt x="24" y="4"/>
                    <a:pt x="25" y="3"/>
                    <a:pt x="26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2"/>
                  </a:cubicBezTo>
                  <a:cubicBezTo>
                    <a:pt x="27" y="2"/>
                    <a:pt x="27" y="3"/>
                    <a:pt x="26" y="4"/>
                  </a:cubicBezTo>
                  <a:cubicBezTo>
                    <a:pt x="26" y="5"/>
                    <a:pt x="26" y="6"/>
                    <a:pt x="25" y="7"/>
                  </a:cubicBezTo>
                  <a:cubicBezTo>
                    <a:pt x="25" y="9"/>
                    <a:pt x="25" y="10"/>
                    <a:pt x="24" y="11"/>
                  </a:cubicBezTo>
                  <a:cubicBezTo>
                    <a:pt x="24" y="12"/>
                    <a:pt x="23" y="14"/>
                    <a:pt x="22" y="15"/>
                  </a:cubicBezTo>
                  <a:cubicBezTo>
                    <a:pt x="22" y="17"/>
                    <a:pt x="21" y="18"/>
                    <a:pt x="20" y="19"/>
                  </a:cubicBezTo>
                  <a:cubicBezTo>
                    <a:pt x="19" y="21"/>
                    <a:pt x="19" y="22"/>
                    <a:pt x="18" y="24"/>
                  </a:cubicBezTo>
                  <a:cubicBezTo>
                    <a:pt x="17" y="25"/>
                    <a:pt x="16" y="26"/>
                    <a:pt x="15" y="28"/>
                  </a:cubicBezTo>
                  <a:cubicBezTo>
                    <a:pt x="14" y="29"/>
                    <a:pt x="13" y="30"/>
                    <a:pt x="12" y="31"/>
                  </a:cubicBezTo>
                  <a:cubicBezTo>
                    <a:pt x="11" y="33"/>
                    <a:pt x="10" y="34"/>
                    <a:pt x="9" y="35"/>
                  </a:cubicBezTo>
                  <a:cubicBezTo>
                    <a:pt x="8" y="36"/>
                    <a:pt x="7" y="37"/>
                    <a:pt x="6" y="37"/>
                  </a:cubicBezTo>
                  <a:cubicBezTo>
                    <a:pt x="6" y="38"/>
                    <a:pt x="5" y="39"/>
                    <a:pt x="4" y="40"/>
                  </a:cubicBezTo>
                  <a:cubicBezTo>
                    <a:pt x="3" y="40"/>
                    <a:pt x="2" y="41"/>
                    <a:pt x="2" y="41"/>
                  </a:cubicBezTo>
                  <a:cubicBezTo>
                    <a:pt x="1" y="42"/>
                    <a:pt x="0" y="43"/>
                    <a:pt x="0" y="43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2" name="Freeform 391"/>
            <p:cNvSpPr/>
            <p:nvPr/>
          </p:nvSpPr>
          <p:spPr bwMode="auto">
            <a:xfrm>
              <a:off x="7245351" y="4568825"/>
              <a:ext cx="63500" cy="241300"/>
            </a:xfrm>
            <a:custGeom>
              <a:avLst/>
              <a:gdLst>
                <a:gd name="T0" fmla="*/ 0 w 15"/>
                <a:gd name="T1" fmla="*/ 0 h 57"/>
                <a:gd name="T2" fmla="*/ 1 w 15"/>
                <a:gd name="T3" fmla="*/ 3 h 57"/>
                <a:gd name="T4" fmla="*/ 2 w 15"/>
                <a:gd name="T5" fmla="*/ 9 h 57"/>
                <a:gd name="T6" fmla="*/ 5 w 15"/>
                <a:gd name="T7" fmla="*/ 18 h 57"/>
                <a:gd name="T8" fmla="*/ 6 w 15"/>
                <a:gd name="T9" fmla="*/ 23 h 57"/>
                <a:gd name="T10" fmla="*/ 7 w 15"/>
                <a:gd name="T11" fmla="*/ 29 h 57"/>
                <a:gd name="T12" fmla="*/ 12 w 15"/>
                <a:gd name="T13" fmla="*/ 48 h 57"/>
                <a:gd name="T14" fmla="*/ 14 w 15"/>
                <a:gd name="T15" fmla="*/ 54 h 57"/>
                <a:gd name="T16" fmla="*/ 15 w 15"/>
                <a:gd name="T17" fmla="*/ 57 h 57"/>
                <a:gd name="T18" fmla="*/ 13 w 15"/>
                <a:gd name="T19" fmla="*/ 55 h 57"/>
                <a:gd name="T20" fmla="*/ 12 w 15"/>
                <a:gd name="T21" fmla="*/ 52 h 57"/>
                <a:gd name="T22" fmla="*/ 10 w 15"/>
                <a:gd name="T23" fmla="*/ 49 h 57"/>
                <a:gd name="T24" fmla="*/ 8 w 15"/>
                <a:gd name="T25" fmla="*/ 45 h 57"/>
                <a:gd name="T26" fmla="*/ 6 w 15"/>
                <a:gd name="T27" fmla="*/ 40 h 57"/>
                <a:gd name="T28" fmla="*/ 5 w 15"/>
                <a:gd name="T29" fmla="*/ 35 h 57"/>
                <a:gd name="T30" fmla="*/ 3 w 15"/>
                <a:gd name="T31" fmla="*/ 30 h 57"/>
                <a:gd name="T32" fmla="*/ 2 w 15"/>
                <a:gd name="T33" fmla="*/ 24 h 57"/>
                <a:gd name="T34" fmla="*/ 1 w 15"/>
                <a:gd name="T35" fmla="*/ 19 h 57"/>
                <a:gd name="T36" fmla="*/ 0 w 15"/>
                <a:gd name="T37" fmla="*/ 14 h 57"/>
                <a:gd name="T38" fmla="*/ 0 w 15"/>
                <a:gd name="T39" fmla="*/ 10 h 57"/>
                <a:gd name="T40" fmla="*/ 0 w 15"/>
                <a:gd name="T41" fmla="*/ 6 h 57"/>
                <a:gd name="T42" fmla="*/ 0 w 15"/>
                <a:gd name="T43" fmla="*/ 3 h 57"/>
                <a:gd name="T44" fmla="*/ 0 w 15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" h="57">
                  <a:moveTo>
                    <a:pt x="0" y="0"/>
                  </a:moveTo>
                  <a:cubicBezTo>
                    <a:pt x="0" y="0"/>
                    <a:pt x="0" y="1"/>
                    <a:pt x="1" y="3"/>
                  </a:cubicBezTo>
                  <a:cubicBezTo>
                    <a:pt x="1" y="4"/>
                    <a:pt x="2" y="7"/>
                    <a:pt x="2" y="9"/>
                  </a:cubicBezTo>
                  <a:cubicBezTo>
                    <a:pt x="3" y="12"/>
                    <a:pt x="4" y="15"/>
                    <a:pt x="5" y="18"/>
                  </a:cubicBezTo>
                  <a:cubicBezTo>
                    <a:pt x="5" y="20"/>
                    <a:pt x="5" y="22"/>
                    <a:pt x="6" y="23"/>
                  </a:cubicBezTo>
                  <a:cubicBezTo>
                    <a:pt x="6" y="25"/>
                    <a:pt x="7" y="27"/>
                    <a:pt x="7" y="29"/>
                  </a:cubicBezTo>
                  <a:cubicBezTo>
                    <a:pt x="9" y="36"/>
                    <a:pt x="11" y="43"/>
                    <a:pt x="12" y="48"/>
                  </a:cubicBezTo>
                  <a:cubicBezTo>
                    <a:pt x="13" y="51"/>
                    <a:pt x="14" y="53"/>
                    <a:pt x="14" y="54"/>
                  </a:cubicBezTo>
                  <a:cubicBezTo>
                    <a:pt x="15" y="56"/>
                    <a:pt x="15" y="57"/>
                    <a:pt x="15" y="57"/>
                  </a:cubicBezTo>
                  <a:cubicBezTo>
                    <a:pt x="15" y="57"/>
                    <a:pt x="14" y="56"/>
                    <a:pt x="13" y="55"/>
                  </a:cubicBezTo>
                  <a:cubicBezTo>
                    <a:pt x="13" y="54"/>
                    <a:pt x="12" y="53"/>
                    <a:pt x="12" y="52"/>
                  </a:cubicBezTo>
                  <a:cubicBezTo>
                    <a:pt x="11" y="51"/>
                    <a:pt x="11" y="50"/>
                    <a:pt x="10" y="49"/>
                  </a:cubicBezTo>
                  <a:cubicBezTo>
                    <a:pt x="10" y="48"/>
                    <a:pt x="9" y="46"/>
                    <a:pt x="8" y="45"/>
                  </a:cubicBezTo>
                  <a:cubicBezTo>
                    <a:pt x="8" y="43"/>
                    <a:pt x="7" y="42"/>
                    <a:pt x="6" y="40"/>
                  </a:cubicBezTo>
                  <a:cubicBezTo>
                    <a:pt x="6" y="38"/>
                    <a:pt x="5" y="37"/>
                    <a:pt x="5" y="35"/>
                  </a:cubicBezTo>
                  <a:cubicBezTo>
                    <a:pt x="4" y="33"/>
                    <a:pt x="4" y="32"/>
                    <a:pt x="3" y="30"/>
                  </a:cubicBezTo>
                  <a:cubicBezTo>
                    <a:pt x="3" y="28"/>
                    <a:pt x="2" y="26"/>
                    <a:pt x="2" y="24"/>
                  </a:cubicBezTo>
                  <a:cubicBezTo>
                    <a:pt x="2" y="23"/>
                    <a:pt x="1" y="21"/>
                    <a:pt x="1" y="19"/>
                  </a:cubicBezTo>
                  <a:cubicBezTo>
                    <a:pt x="1" y="17"/>
                    <a:pt x="0" y="16"/>
                    <a:pt x="0" y="14"/>
                  </a:cubicBezTo>
                  <a:cubicBezTo>
                    <a:pt x="0" y="13"/>
                    <a:pt x="0" y="11"/>
                    <a:pt x="0" y="10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3" name="Freeform 392"/>
            <p:cNvSpPr/>
            <p:nvPr/>
          </p:nvSpPr>
          <p:spPr bwMode="auto">
            <a:xfrm>
              <a:off x="7204076" y="4776788"/>
              <a:ext cx="203200" cy="104775"/>
            </a:xfrm>
            <a:custGeom>
              <a:avLst/>
              <a:gdLst>
                <a:gd name="T0" fmla="*/ 21 w 48"/>
                <a:gd name="T1" fmla="*/ 23 h 25"/>
                <a:gd name="T2" fmla="*/ 0 w 48"/>
                <a:gd name="T3" fmla="*/ 0 h 25"/>
                <a:gd name="T4" fmla="*/ 48 w 48"/>
                <a:gd name="T5" fmla="*/ 8 h 25"/>
                <a:gd name="T6" fmla="*/ 21 w 48"/>
                <a:gd name="T7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25">
                  <a:moveTo>
                    <a:pt x="21" y="23"/>
                  </a:moveTo>
                  <a:cubicBezTo>
                    <a:pt x="11" y="17"/>
                    <a:pt x="4" y="10"/>
                    <a:pt x="0" y="0"/>
                  </a:cubicBezTo>
                  <a:cubicBezTo>
                    <a:pt x="0" y="0"/>
                    <a:pt x="35" y="1"/>
                    <a:pt x="48" y="8"/>
                  </a:cubicBezTo>
                  <a:cubicBezTo>
                    <a:pt x="48" y="8"/>
                    <a:pt x="33" y="25"/>
                    <a:pt x="21" y="2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4" name="Freeform 393"/>
            <p:cNvSpPr/>
            <p:nvPr/>
          </p:nvSpPr>
          <p:spPr bwMode="auto">
            <a:xfrm>
              <a:off x="6729413" y="4848225"/>
              <a:ext cx="579438" cy="1652588"/>
            </a:xfrm>
            <a:custGeom>
              <a:avLst/>
              <a:gdLst>
                <a:gd name="T0" fmla="*/ 3 w 137"/>
                <a:gd name="T1" fmla="*/ 390 h 390"/>
                <a:gd name="T2" fmla="*/ 0 w 137"/>
                <a:gd name="T3" fmla="*/ 388 h 390"/>
                <a:gd name="T4" fmla="*/ 133 w 137"/>
                <a:gd name="T5" fmla="*/ 0 h 390"/>
                <a:gd name="T6" fmla="*/ 137 w 137"/>
                <a:gd name="T7" fmla="*/ 0 h 390"/>
                <a:gd name="T8" fmla="*/ 3 w 137"/>
                <a:gd name="T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390">
                  <a:moveTo>
                    <a:pt x="3" y="390"/>
                  </a:moveTo>
                  <a:cubicBezTo>
                    <a:pt x="0" y="388"/>
                    <a:pt x="0" y="388"/>
                    <a:pt x="0" y="388"/>
                  </a:cubicBezTo>
                  <a:cubicBezTo>
                    <a:pt x="35" y="336"/>
                    <a:pt x="132" y="22"/>
                    <a:pt x="133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6" y="22"/>
                    <a:pt x="39" y="338"/>
                    <a:pt x="3" y="39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5" name="Freeform 394"/>
            <p:cNvSpPr/>
            <p:nvPr/>
          </p:nvSpPr>
          <p:spPr bwMode="auto">
            <a:xfrm>
              <a:off x="7381876" y="5038725"/>
              <a:ext cx="571500" cy="458788"/>
            </a:xfrm>
            <a:custGeom>
              <a:avLst/>
              <a:gdLst>
                <a:gd name="T0" fmla="*/ 30 w 135"/>
                <a:gd name="T1" fmla="*/ 94 h 108"/>
                <a:gd name="T2" fmla="*/ 37 w 135"/>
                <a:gd name="T3" fmla="*/ 5 h 108"/>
                <a:gd name="T4" fmla="*/ 58 w 135"/>
                <a:gd name="T5" fmla="*/ 28 h 108"/>
                <a:gd name="T6" fmla="*/ 94 w 135"/>
                <a:gd name="T7" fmla="*/ 18 h 108"/>
                <a:gd name="T8" fmla="*/ 90 w 135"/>
                <a:gd name="T9" fmla="*/ 60 h 108"/>
                <a:gd name="T10" fmla="*/ 124 w 135"/>
                <a:gd name="T11" fmla="*/ 79 h 108"/>
                <a:gd name="T12" fmla="*/ 30 w 135"/>
                <a:gd name="T13" fmla="*/ 9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5" h="108">
                  <a:moveTo>
                    <a:pt x="30" y="94"/>
                  </a:moveTo>
                  <a:cubicBezTo>
                    <a:pt x="30" y="94"/>
                    <a:pt x="0" y="13"/>
                    <a:pt x="37" y="5"/>
                  </a:cubicBezTo>
                  <a:cubicBezTo>
                    <a:pt x="61" y="0"/>
                    <a:pt x="58" y="28"/>
                    <a:pt x="58" y="28"/>
                  </a:cubicBezTo>
                  <a:cubicBezTo>
                    <a:pt x="58" y="28"/>
                    <a:pt x="74" y="5"/>
                    <a:pt x="94" y="18"/>
                  </a:cubicBezTo>
                  <a:cubicBezTo>
                    <a:pt x="113" y="31"/>
                    <a:pt x="90" y="60"/>
                    <a:pt x="90" y="60"/>
                  </a:cubicBezTo>
                  <a:cubicBezTo>
                    <a:pt x="90" y="60"/>
                    <a:pt x="113" y="57"/>
                    <a:pt x="124" y="79"/>
                  </a:cubicBezTo>
                  <a:cubicBezTo>
                    <a:pt x="135" y="101"/>
                    <a:pt x="64" y="108"/>
                    <a:pt x="30" y="94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6" name="Freeform 395"/>
            <p:cNvSpPr/>
            <p:nvPr/>
          </p:nvSpPr>
          <p:spPr bwMode="auto">
            <a:xfrm>
              <a:off x="7542213" y="5368925"/>
              <a:ext cx="319088" cy="68263"/>
            </a:xfrm>
            <a:custGeom>
              <a:avLst/>
              <a:gdLst>
                <a:gd name="T0" fmla="*/ 0 w 75"/>
                <a:gd name="T1" fmla="*/ 10 h 16"/>
                <a:gd name="T2" fmla="*/ 1 w 75"/>
                <a:gd name="T3" fmla="*/ 10 h 16"/>
                <a:gd name="T4" fmla="*/ 3 w 75"/>
                <a:gd name="T5" fmla="*/ 10 h 16"/>
                <a:gd name="T6" fmla="*/ 7 w 75"/>
                <a:gd name="T7" fmla="*/ 10 h 16"/>
                <a:gd name="T8" fmla="*/ 12 w 75"/>
                <a:gd name="T9" fmla="*/ 10 h 16"/>
                <a:gd name="T10" fmla="*/ 15 w 75"/>
                <a:gd name="T11" fmla="*/ 10 h 16"/>
                <a:gd name="T12" fmla="*/ 18 w 75"/>
                <a:gd name="T13" fmla="*/ 10 h 16"/>
                <a:gd name="T14" fmla="*/ 24 w 75"/>
                <a:gd name="T15" fmla="*/ 10 h 16"/>
                <a:gd name="T16" fmla="*/ 31 w 75"/>
                <a:gd name="T17" fmla="*/ 9 h 16"/>
                <a:gd name="T18" fmla="*/ 38 w 75"/>
                <a:gd name="T19" fmla="*/ 8 h 16"/>
                <a:gd name="T20" fmla="*/ 41 w 75"/>
                <a:gd name="T21" fmla="*/ 8 h 16"/>
                <a:gd name="T22" fmla="*/ 45 w 75"/>
                <a:gd name="T23" fmla="*/ 7 h 16"/>
                <a:gd name="T24" fmla="*/ 47 w 75"/>
                <a:gd name="T25" fmla="*/ 7 h 16"/>
                <a:gd name="T26" fmla="*/ 48 w 75"/>
                <a:gd name="T27" fmla="*/ 7 h 16"/>
                <a:gd name="T28" fmla="*/ 52 w 75"/>
                <a:gd name="T29" fmla="*/ 6 h 16"/>
                <a:gd name="T30" fmla="*/ 55 w 75"/>
                <a:gd name="T31" fmla="*/ 6 h 16"/>
                <a:gd name="T32" fmla="*/ 58 w 75"/>
                <a:gd name="T33" fmla="*/ 5 h 16"/>
                <a:gd name="T34" fmla="*/ 63 w 75"/>
                <a:gd name="T35" fmla="*/ 3 h 16"/>
                <a:gd name="T36" fmla="*/ 66 w 75"/>
                <a:gd name="T37" fmla="*/ 3 h 16"/>
                <a:gd name="T38" fmla="*/ 68 w 75"/>
                <a:gd name="T39" fmla="*/ 2 h 16"/>
                <a:gd name="T40" fmla="*/ 72 w 75"/>
                <a:gd name="T41" fmla="*/ 1 h 16"/>
                <a:gd name="T42" fmla="*/ 74 w 75"/>
                <a:gd name="T43" fmla="*/ 0 h 16"/>
                <a:gd name="T44" fmla="*/ 75 w 75"/>
                <a:gd name="T45" fmla="*/ 0 h 16"/>
                <a:gd name="T46" fmla="*/ 75 w 75"/>
                <a:gd name="T47" fmla="*/ 1 h 16"/>
                <a:gd name="T48" fmla="*/ 73 w 75"/>
                <a:gd name="T49" fmla="*/ 2 h 16"/>
                <a:gd name="T50" fmla="*/ 69 w 75"/>
                <a:gd name="T51" fmla="*/ 5 h 16"/>
                <a:gd name="T52" fmla="*/ 67 w 75"/>
                <a:gd name="T53" fmla="*/ 6 h 16"/>
                <a:gd name="T54" fmla="*/ 65 w 75"/>
                <a:gd name="T55" fmla="*/ 7 h 16"/>
                <a:gd name="T56" fmla="*/ 62 w 75"/>
                <a:gd name="T57" fmla="*/ 9 h 16"/>
                <a:gd name="T58" fmla="*/ 60 w 75"/>
                <a:gd name="T59" fmla="*/ 10 h 16"/>
                <a:gd name="T60" fmla="*/ 57 w 75"/>
                <a:gd name="T61" fmla="*/ 11 h 16"/>
                <a:gd name="T62" fmla="*/ 53 w 75"/>
                <a:gd name="T63" fmla="*/ 12 h 16"/>
                <a:gd name="T64" fmla="*/ 46 w 75"/>
                <a:gd name="T65" fmla="*/ 14 h 16"/>
                <a:gd name="T66" fmla="*/ 39 w 75"/>
                <a:gd name="T67" fmla="*/ 16 h 16"/>
                <a:gd name="T68" fmla="*/ 35 w 75"/>
                <a:gd name="T69" fmla="*/ 16 h 16"/>
                <a:gd name="T70" fmla="*/ 32 w 75"/>
                <a:gd name="T71" fmla="*/ 16 h 16"/>
                <a:gd name="T72" fmla="*/ 28 w 75"/>
                <a:gd name="T73" fmla="*/ 16 h 16"/>
                <a:gd name="T74" fmla="*/ 24 w 75"/>
                <a:gd name="T75" fmla="*/ 16 h 16"/>
                <a:gd name="T76" fmla="*/ 18 w 75"/>
                <a:gd name="T77" fmla="*/ 15 h 16"/>
                <a:gd name="T78" fmla="*/ 15 w 75"/>
                <a:gd name="T79" fmla="*/ 15 h 16"/>
                <a:gd name="T80" fmla="*/ 12 w 75"/>
                <a:gd name="T81" fmla="*/ 14 h 16"/>
                <a:gd name="T82" fmla="*/ 9 w 75"/>
                <a:gd name="T83" fmla="*/ 14 h 16"/>
                <a:gd name="T84" fmla="*/ 7 w 75"/>
                <a:gd name="T85" fmla="*/ 13 h 16"/>
                <a:gd name="T86" fmla="*/ 5 w 75"/>
                <a:gd name="T87" fmla="*/ 12 h 16"/>
                <a:gd name="T88" fmla="*/ 3 w 75"/>
                <a:gd name="T89" fmla="*/ 12 h 16"/>
                <a:gd name="T90" fmla="*/ 1 w 75"/>
                <a:gd name="T91" fmla="*/ 11 h 16"/>
                <a:gd name="T92" fmla="*/ 0 w 75"/>
                <a:gd name="T93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5" h="16">
                  <a:moveTo>
                    <a:pt x="0" y="10"/>
                  </a:moveTo>
                  <a:cubicBezTo>
                    <a:pt x="0" y="10"/>
                    <a:pt x="0" y="10"/>
                    <a:pt x="1" y="10"/>
                  </a:cubicBezTo>
                  <a:cubicBezTo>
                    <a:pt x="1" y="10"/>
                    <a:pt x="2" y="10"/>
                    <a:pt x="3" y="10"/>
                  </a:cubicBezTo>
                  <a:cubicBezTo>
                    <a:pt x="4" y="10"/>
                    <a:pt x="6" y="10"/>
                    <a:pt x="7" y="10"/>
                  </a:cubicBezTo>
                  <a:cubicBezTo>
                    <a:pt x="9" y="10"/>
                    <a:pt x="10" y="10"/>
                    <a:pt x="12" y="10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6" y="10"/>
                    <a:pt x="17" y="10"/>
                    <a:pt x="18" y="10"/>
                  </a:cubicBezTo>
                  <a:cubicBezTo>
                    <a:pt x="20" y="10"/>
                    <a:pt x="22" y="10"/>
                    <a:pt x="24" y="10"/>
                  </a:cubicBezTo>
                  <a:cubicBezTo>
                    <a:pt x="26" y="10"/>
                    <a:pt x="29" y="10"/>
                    <a:pt x="31" y="9"/>
                  </a:cubicBezTo>
                  <a:cubicBezTo>
                    <a:pt x="33" y="9"/>
                    <a:pt x="36" y="9"/>
                    <a:pt x="38" y="8"/>
                  </a:cubicBezTo>
                  <a:cubicBezTo>
                    <a:pt x="39" y="8"/>
                    <a:pt x="40" y="8"/>
                    <a:pt x="41" y="8"/>
                  </a:cubicBezTo>
                  <a:cubicBezTo>
                    <a:pt x="43" y="8"/>
                    <a:pt x="44" y="8"/>
                    <a:pt x="45" y="7"/>
                  </a:cubicBezTo>
                  <a:cubicBezTo>
                    <a:pt x="46" y="7"/>
                    <a:pt x="46" y="7"/>
                    <a:pt x="47" y="7"/>
                  </a:cubicBezTo>
                  <a:cubicBezTo>
                    <a:pt x="47" y="7"/>
                    <a:pt x="48" y="7"/>
                    <a:pt x="48" y="7"/>
                  </a:cubicBezTo>
                  <a:cubicBezTo>
                    <a:pt x="49" y="7"/>
                    <a:pt x="51" y="6"/>
                    <a:pt x="52" y="6"/>
                  </a:cubicBezTo>
                  <a:cubicBezTo>
                    <a:pt x="53" y="6"/>
                    <a:pt x="54" y="6"/>
                    <a:pt x="55" y="6"/>
                  </a:cubicBezTo>
                  <a:cubicBezTo>
                    <a:pt x="56" y="5"/>
                    <a:pt x="57" y="5"/>
                    <a:pt x="58" y="5"/>
                  </a:cubicBezTo>
                  <a:cubicBezTo>
                    <a:pt x="60" y="4"/>
                    <a:pt x="62" y="4"/>
                    <a:pt x="63" y="3"/>
                  </a:cubicBezTo>
                  <a:cubicBezTo>
                    <a:pt x="64" y="3"/>
                    <a:pt x="65" y="3"/>
                    <a:pt x="66" y="3"/>
                  </a:cubicBezTo>
                  <a:cubicBezTo>
                    <a:pt x="67" y="3"/>
                    <a:pt x="68" y="2"/>
                    <a:pt x="68" y="2"/>
                  </a:cubicBezTo>
                  <a:cubicBezTo>
                    <a:pt x="70" y="2"/>
                    <a:pt x="71" y="1"/>
                    <a:pt x="72" y="1"/>
                  </a:cubicBezTo>
                  <a:cubicBezTo>
                    <a:pt x="73" y="1"/>
                    <a:pt x="74" y="1"/>
                    <a:pt x="74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1"/>
                  </a:cubicBezTo>
                  <a:cubicBezTo>
                    <a:pt x="74" y="1"/>
                    <a:pt x="73" y="2"/>
                    <a:pt x="73" y="2"/>
                  </a:cubicBezTo>
                  <a:cubicBezTo>
                    <a:pt x="72" y="3"/>
                    <a:pt x="71" y="4"/>
                    <a:pt x="69" y="5"/>
                  </a:cubicBezTo>
                  <a:cubicBezTo>
                    <a:pt x="69" y="5"/>
                    <a:pt x="68" y="6"/>
                    <a:pt x="67" y="6"/>
                  </a:cubicBezTo>
                  <a:cubicBezTo>
                    <a:pt x="67" y="6"/>
                    <a:pt x="66" y="7"/>
                    <a:pt x="65" y="7"/>
                  </a:cubicBezTo>
                  <a:cubicBezTo>
                    <a:pt x="64" y="8"/>
                    <a:pt x="63" y="8"/>
                    <a:pt x="62" y="9"/>
                  </a:cubicBezTo>
                  <a:cubicBezTo>
                    <a:pt x="61" y="9"/>
                    <a:pt x="61" y="9"/>
                    <a:pt x="60" y="10"/>
                  </a:cubicBezTo>
                  <a:cubicBezTo>
                    <a:pt x="59" y="10"/>
                    <a:pt x="58" y="11"/>
                    <a:pt x="57" y="11"/>
                  </a:cubicBezTo>
                  <a:cubicBezTo>
                    <a:pt x="55" y="12"/>
                    <a:pt x="54" y="12"/>
                    <a:pt x="53" y="12"/>
                  </a:cubicBezTo>
                  <a:cubicBezTo>
                    <a:pt x="51" y="13"/>
                    <a:pt x="49" y="14"/>
                    <a:pt x="46" y="14"/>
                  </a:cubicBezTo>
                  <a:cubicBezTo>
                    <a:pt x="44" y="15"/>
                    <a:pt x="41" y="15"/>
                    <a:pt x="39" y="16"/>
                  </a:cubicBezTo>
                  <a:cubicBezTo>
                    <a:pt x="38" y="16"/>
                    <a:pt x="36" y="16"/>
                    <a:pt x="35" y="16"/>
                  </a:cubicBezTo>
                  <a:cubicBezTo>
                    <a:pt x="34" y="16"/>
                    <a:pt x="33" y="16"/>
                    <a:pt x="32" y="16"/>
                  </a:cubicBezTo>
                  <a:cubicBezTo>
                    <a:pt x="30" y="16"/>
                    <a:pt x="29" y="16"/>
                    <a:pt x="28" y="16"/>
                  </a:cubicBezTo>
                  <a:cubicBezTo>
                    <a:pt x="27" y="16"/>
                    <a:pt x="25" y="16"/>
                    <a:pt x="24" y="16"/>
                  </a:cubicBezTo>
                  <a:cubicBezTo>
                    <a:pt x="22" y="16"/>
                    <a:pt x="20" y="16"/>
                    <a:pt x="18" y="15"/>
                  </a:cubicBezTo>
                  <a:cubicBezTo>
                    <a:pt x="17" y="15"/>
                    <a:pt x="16" y="15"/>
                    <a:pt x="15" y="15"/>
                  </a:cubicBezTo>
                  <a:cubicBezTo>
                    <a:pt x="14" y="15"/>
                    <a:pt x="13" y="15"/>
                    <a:pt x="12" y="14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8" y="14"/>
                    <a:pt x="7" y="13"/>
                    <a:pt x="7" y="13"/>
                  </a:cubicBezTo>
                  <a:cubicBezTo>
                    <a:pt x="6" y="13"/>
                    <a:pt x="5" y="13"/>
                    <a:pt x="5" y="12"/>
                  </a:cubicBezTo>
                  <a:cubicBezTo>
                    <a:pt x="4" y="12"/>
                    <a:pt x="4" y="12"/>
                    <a:pt x="3" y="12"/>
                  </a:cubicBezTo>
                  <a:cubicBezTo>
                    <a:pt x="2" y="11"/>
                    <a:pt x="1" y="11"/>
                    <a:pt x="1" y="11"/>
                  </a:cubicBezTo>
                  <a:cubicBezTo>
                    <a:pt x="0" y="11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7" name="Freeform 396"/>
            <p:cNvSpPr/>
            <p:nvPr/>
          </p:nvSpPr>
          <p:spPr bwMode="auto">
            <a:xfrm>
              <a:off x="7513638" y="5106988"/>
              <a:ext cx="33338" cy="304800"/>
            </a:xfrm>
            <a:custGeom>
              <a:avLst/>
              <a:gdLst>
                <a:gd name="T0" fmla="*/ 7 w 8"/>
                <a:gd name="T1" fmla="*/ 0 h 72"/>
                <a:gd name="T2" fmla="*/ 7 w 8"/>
                <a:gd name="T3" fmla="*/ 1 h 72"/>
                <a:gd name="T4" fmla="*/ 7 w 8"/>
                <a:gd name="T5" fmla="*/ 2 h 72"/>
                <a:gd name="T6" fmla="*/ 7 w 8"/>
                <a:gd name="T7" fmla="*/ 3 h 72"/>
                <a:gd name="T8" fmla="*/ 7 w 8"/>
                <a:gd name="T9" fmla="*/ 7 h 72"/>
                <a:gd name="T10" fmla="*/ 7 w 8"/>
                <a:gd name="T11" fmla="*/ 11 h 72"/>
                <a:gd name="T12" fmla="*/ 8 w 8"/>
                <a:gd name="T13" fmla="*/ 23 h 72"/>
                <a:gd name="T14" fmla="*/ 8 w 8"/>
                <a:gd name="T15" fmla="*/ 30 h 72"/>
                <a:gd name="T16" fmla="*/ 8 w 8"/>
                <a:gd name="T17" fmla="*/ 37 h 72"/>
                <a:gd name="T18" fmla="*/ 7 w 8"/>
                <a:gd name="T19" fmla="*/ 43 h 72"/>
                <a:gd name="T20" fmla="*/ 7 w 8"/>
                <a:gd name="T21" fmla="*/ 50 h 72"/>
                <a:gd name="T22" fmla="*/ 7 w 8"/>
                <a:gd name="T23" fmla="*/ 53 h 72"/>
                <a:gd name="T24" fmla="*/ 6 w 8"/>
                <a:gd name="T25" fmla="*/ 56 h 72"/>
                <a:gd name="T26" fmla="*/ 6 w 8"/>
                <a:gd name="T27" fmla="*/ 61 h 72"/>
                <a:gd name="T28" fmla="*/ 7 w 8"/>
                <a:gd name="T29" fmla="*/ 69 h 72"/>
                <a:gd name="T30" fmla="*/ 7 w 8"/>
                <a:gd name="T31" fmla="*/ 72 h 72"/>
                <a:gd name="T32" fmla="*/ 7 w 8"/>
                <a:gd name="T33" fmla="*/ 72 h 72"/>
                <a:gd name="T34" fmla="*/ 6 w 8"/>
                <a:gd name="T35" fmla="*/ 72 h 72"/>
                <a:gd name="T36" fmla="*/ 5 w 8"/>
                <a:gd name="T37" fmla="*/ 70 h 72"/>
                <a:gd name="T38" fmla="*/ 4 w 8"/>
                <a:gd name="T39" fmla="*/ 66 h 72"/>
                <a:gd name="T40" fmla="*/ 2 w 8"/>
                <a:gd name="T41" fmla="*/ 62 h 72"/>
                <a:gd name="T42" fmla="*/ 1 w 8"/>
                <a:gd name="T43" fmla="*/ 56 h 72"/>
                <a:gd name="T44" fmla="*/ 1 w 8"/>
                <a:gd name="T45" fmla="*/ 53 h 72"/>
                <a:gd name="T46" fmla="*/ 1 w 8"/>
                <a:gd name="T47" fmla="*/ 51 h 72"/>
                <a:gd name="T48" fmla="*/ 1 w 8"/>
                <a:gd name="T49" fmla="*/ 50 h 72"/>
                <a:gd name="T50" fmla="*/ 1 w 8"/>
                <a:gd name="T51" fmla="*/ 43 h 72"/>
                <a:gd name="T52" fmla="*/ 1 w 8"/>
                <a:gd name="T53" fmla="*/ 36 h 72"/>
                <a:gd name="T54" fmla="*/ 1 w 8"/>
                <a:gd name="T55" fmla="*/ 29 h 72"/>
                <a:gd name="T56" fmla="*/ 2 w 8"/>
                <a:gd name="T57" fmla="*/ 23 h 72"/>
                <a:gd name="T58" fmla="*/ 2 w 8"/>
                <a:gd name="T59" fmla="*/ 17 h 72"/>
                <a:gd name="T60" fmla="*/ 3 w 8"/>
                <a:gd name="T61" fmla="*/ 11 h 72"/>
                <a:gd name="T62" fmla="*/ 4 w 8"/>
                <a:gd name="T63" fmla="*/ 6 h 72"/>
                <a:gd name="T64" fmla="*/ 6 w 8"/>
                <a:gd name="T65" fmla="*/ 3 h 72"/>
                <a:gd name="T66" fmla="*/ 7 w 8"/>
                <a:gd name="T67" fmla="*/ 1 h 72"/>
                <a:gd name="T68" fmla="*/ 7 w 8"/>
                <a:gd name="T6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" h="72">
                  <a:moveTo>
                    <a:pt x="7" y="0"/>
                  </a:move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7" y="4"/>
                    <a:pt x="7" y="5"/>
                    <a:pt x="7" y="7"/>
                  </a:cubicBezTo>
                  <a:cubicBezTo>
                    <a:pt x="7" y="8"/>
                    <a:pt x="7" y="10"/>
                    <a:pt x="7" y="11"/>
                  </a:cubicBezTo>
                  <a:cubicBezTo>
                    <a:pt x="7" y="15"/>
                    <a:pt x="8" y="18"/>
                    <a:pt x="8" y="23"/>
                  </a:cubicBezTo>
                  <a:cubicBezTo>
                    <a:pt x="8" y="25"/>
                    <a:pt x="8" y="27"/>
                    <a:pt x="8" y="30"/>
                  </a:cubicBezTo>
                  <a:cubicBezTo>
                    <a:pt x="8" y="32"/>
                    <a:pt x="8" y="34"/>
                    <a:pt x="8" y="37"/>
                  </a:cubicBezTo>
                  <a:cubicBezTo>
                    <a:pt x="8" y="39"/>
                    <a:pt x="8" y="41"/>
                    <a:pt x="7" y="43"/>
                  </a:cubicBezTo>
                  <a:cubicBezTo>
                    <a:pt x="7" y="46"/>
                    <a:pt x="7" y="48"/>
                    <a:pt x="7" y="50"/>
                  </a:cubicBezTo>
                  <a:cubicBezTo>
                    <a:pt x="7" y="51"/>
                    <a:pt x="7" y="52"/>
                    <a:pt x="7" y="53"/>
                  </a:cubicBezTo>
                  <a:cubicBezTo>
                    <a:pt x="6" y="54"/>
                    <a:pt x="6" y="55"/>
                    <a:pt x="6" y="56"/>
                  </a:cubicBezTo>
                  <a:cubicBezTo>
                    <a:pt x="6" y="58"/>
                    <a:pt x="6" y="59"/>
                    <a:pt x="6" y="61"/>
                  </a:cubicBezTo>
                  <a:cubicBezTo>
                    <a:pt x="6" y="64"/>
                    <a:pt x="6" y="67"/>
                    <a:pt x="7" y="69"/>
                  </a:cubicBezTo>
                  <a:cubicBezTo>
                    <a:pt x="7" y="70"/>
                    <a:pt x="7" y="71"/>
                    <a:pt x="7" y="72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7" y="72"/>
                    <a:pt x="7" y="72"/>
                    <a:pt x="6" y="72"/>
                  </a:cubicBezTo>
                  <a:cubicBezTo>
                    <a:pt x="6" y="71"/>
                    <a:pt x="6" y="71"/>
                    <a:pt x="5" y="70"/>
                  </a:cubicBezTo>
                  <a:cubicBezTo>
                    <a:pt x="5" y="69"/>
                    <a:pt x="4" y="68"/>
                    <a:pt x="4" y="66"/>
                  </a:cubicBezTo>
                  <a:cubicBezTo>
                    <a:pt x="3" y="65"/>
                    <a:pt x="2" y="63"/>
                    <a:pt x="2" y="62"/>
                  </a:cubicBezTo>
                  <a:cubicBezTo>
                    <a:pt x="2" y="60"/>
                    <a:pt x="1" y="58"/>
                    <a:pt x="1" y="56"/>
                  </a:cubicBezTo>
                  <a:cubicBezTo>
                    <a:pt x="1" y="55"/>
                    <a:pt x="1" y="54"/>
                    <a:pt x="1" y="53"/>
                  </a:cubicBezTo>
                  <a:cubicBezTo>
                    <a:pt x="1" y="52"/>
                    <a:pt x="1" y="52"/>
                    <a:pt x="1" y="51"/>
                  </a:cubicBezTo>
                  <a:cubicBezTo>
                    <a:pt x="1" y="51"/>
                    <a:pt x="1" y="50"/>
                    <a:pt x="1" y="50"/>
                  </a:cubicBezTo>
                  <a:cubicBezTo>
                    <a:pt x="0" y="47"/>
                    <a:pt x="0" y="45"/>
                    <a:pt x="1" y="43"/>
                  </a:cubicBezTo>
                  <a:cubicBezTo>
                    <a:pt x="1" y="41"/>
                    <a:pt x="1" y="38"/>
                    <a:pt x="1" y="36"/>
                  </a:cubicBezTo>
                  <a:cubicBezTo>
                    <a:pt x="1" y="34"/>
                    <a:pt x="1" y="32"/>
                    <a:pt x="1" y="29"/>
                  </a:cubicBezTo>
                  <a:cubicBezTo>
                    <a:pt x="1" y="27"/>
                    <a:pt x="2" y="25"/>
                    <a:pt x="2" y="23"/>
                  </a:cubicBezTo>
                  <a:cubicBezTo>
                    <a:pt x="2" y="21"/>
                    <a:pt x="2" y="19"/>
                    <a:pt x="2" y="17"/>
                  </a:cubicBezTo>
                  <a:cubicBezTo>
                    <a:pt x="2" y="15"/>
                    <a:pt x="2" y="13"/>
                    <a:pt x="3" y="11"/>
                  </a:cubicBezTo>
                  <a:cubicBezTo>
                    <a:pt x="3" y="9"/>
                    <a:pt x="4" y="8"/>
                    <a:pt x="4" y="6"/>
                  </a:cubicBezTo>
                  <a:cubicBezTo>
                    <a:pt x="4" y="5"/>
                    <a:pt x="5" y="4"/>
                    <a:pt x="6" y="3"/>
                  </a:cubicBezTo>
                  <a:cubicBezTo>
                    <a:pt x="6" y="2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8" name="Freeform 397"/>
            <p:cNvSpPr/>
            <p:nvPr/>
          </p:nvSpPr>
          <p:spPr bwMode="auto">
            <a:xfrm>
              <a:off x="7534276" y="5145088"/>
              <a:ext cx="223838" cy="274638"/>
            </a:xfrm>
            <a:custGeom>
              <a:avLst/>
              <a:gdLst>
                <a:gd name="T0" fmla="*/ 53 w 53"/>
                <a:gd name="T1" fmla="*/ 0 h 65"/>
                <a:gd name="T2" fmla="*/ 52 w 53"/>
                <a:gd name="T3" fmla="*/ 0 h 65"/>
                <a:gd name="T4" fmla="*/ 50 w 53"/>
                <a:gd name="T5" fmla="*/ 2 h 65"/>
                <a:gd name="T6" fmla="*/ 45 w 53"/>
                <a:gd name="T7" fmla="*/ 10 h 65"/>
                <a:gd name="T8" fmla="*/ 42 w 53"/>
                <a:gd name="T9" fmla="*/ 15 h 65"/>
                <a:gd name="T10" fmla="*/ 39 w 53"/>
                <a:gd name="T11" fmla="*/ 22 h 65"/>
                <a:gd name="T12" fmla="*/ 38 w 53"/>
                <a:gd name="T13" fmla="*/ 23 h 65"/>
                <a:gd name="T14" fmla="*/ 38 w 53"/>
                <a:gd name="T15" fmla="*/ 23 h 65"/>
                <a:gd name="T16" fmla="*/ 37 w 53"/>
                <a:gd name="T17" fmla="*/ 25 h 65"/>
                <a:gd name="T18" fmla="*/ 35 w 53"/>
                <a:gd name="T19" fmla="*/ 28 h 65"/>
                <a:gd name="T20" fmla="*/ 30 w 53"/>
                <a:gd name="T21" fmla="*/ 35 h 65"/>
                <a:gd name="T22" fmla="*/ 25 w 53"/>
                <a:gd name="T23" fmla="*/ 41 h 65"/>
                <a:gd name="T24" fmla="*/ 20 w 53"/>
                <a:gd name="T25" fmla="*/ 47 h 65"/>
                <a:gd name="T26" fmla="*/ 10 w 53"/>
                <a:gd name="T27" fmla="*/ 56 h 65"/>
                <a:gd name="T28" fmla="*/ 3 w 53"/>
                <a:gd name="T29" fmla="*/ 63 h 65"/>
                <a:gd name="T30" fmla="*/ 1 w 53"/>
                <a:gd name="T31" fmla="*/ 64 h 65"/>
                <a:gd name="T32" fmla="*/ 0 w 53"/>
                <a:gd name="T33" fmla="*/ 65 h 65"/>
                <a:gd name="T34" fmla="*/ 1 w 53"/>
                <a:gd name="T35" fmla="*/ 64 h 65"/>
                <a:gd name="T36" fmla="*/ 2 w 53"/>
                <a:gd name="T37" fmla="*/ 62 h 65"/>
                <a:gd name="T38" fmla="*/ 7 w 53"/>
                <a:gd name="T39" fmla="*/ 54 h 65"/>
                <a:gd name="T40" fmla="*/ 15 w 53"/>
                <a:gd name="T41" fmla="*/ 43 h 65"/>
                <a:gd name="T42" fmla="*/ 20 w 53"/>
                <a:gd name="T43" fmla="*/ 37 h 65"/>
                <a:gd name="T44" fmla="*/ 24 w 53"/>
                <a:gd name="T45" fmla="*/ 31 h 65"/>
                <a:gd name="T46" fmla="*/ 29 w 53"/>
                <a:gd name="T47" fmla="*/ 24 h 65"/>
                <a:gd name="T48" fmla="*/ 31 w 53"/>
                <a:gd name="T49" fmla="*/ 21 h 65"/>
                <a:gd name="T50" fmla="*/ 32 w 53"/>
                <a:gd name="T51" fmla="*/ 20 h 65"/>
                <a:gd name="T52" fmla="*/ 33 w 53"/>
                <a:gd name="T53" fmla="*/ 18 h 65"/>
                <a:gd name="T54" fmla="*/ 37 w 53"/>
                <a:gd name="T55" fmla="*/ 13 h 65"/>
                <a:gd name="T56" fmla="*/ 39 w 53"/>
                <a:gd name="T57" fmla="*/ 10 h 65"/>
                <a:gd name="T58" fmla="*/ 40 w 53"/>
                <a:gd name="T59" fmla="*/ 8 h 65"/>
                <a:gd name="T60" fmla="*/ 41 w 53"/>
                <a:gd name="T61" fmla="*/ 8 h 65"/>
                <a:gd name="T62" fmla="*/ 41 w 53"/>
                <a:gd name="T63" fmla="*/ 7 h 65"/>
                <a:gd name="T64" fmla="*/ 45 w 53"/>
                <a:gd name="T65" fmla="*/ 3 h 65"/>
                <a:gd name="T66" fmla="*/ 49 w 53"/>
                <a:gd name="T67" fmla="*/ 1 h 65"/>
                <a:gd name="T68" fmla="*/ 52 w 53"/>
                <a:gd name="T69" fmla="*/ 0 h 65"/>
                <a:gd name="T70" fmla="*/ 53 w 53"/>
                <a:gd name="T7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3" h="65">
                  <a:moveTo>
                    <a:pt x="53" y="0"/>
                  </a:moveTo>
                  <a:cubicBezTo>
                    <a:pt x="53" y="0"/>
                    <a:pt x="52" y="0"/>
                    <a:pt x="52" y="0"/>
                  </a:cubicBezTo>
                  <a:cubicBezTo>
                    <a:pt x="51" y="1"/>
                    <a:pt x="51" y="1"/>
                    <a:pt x="50" y="2"/>
                  </a:cubicBezTo>
                  <a:cubicBezTo>
                    <a:pt x="48" y="4"/>
                    <a:pt x="46" y="6"/>
                    <a:pt x="45" y="10"/>
                  </a:cubicBezTo>
                  <a:cubicBezTo>
                    <a:pt x="44" y="11"/>
                    <a:pt x="43" y="13"/>
                    <a:pt x="42" y="15"/>
                  </a:cubicBezTo>
                  <a:cubicBezTo>
                    <a:pt x="41" y="17"/>
                    <a:pt x="40" y="19"/>
                    <a:pt x="39" y="22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24"/>
                    <a:pt x="37" y="24"/>
                    <a:pt x="37" y="25"/>
                  </a:cubicBezTo>
                  <a:cubicBezTo>
                    <a:pt x="36" y="26"/>
                    <a:pt x="36" y="27"/>
                    <a:pt x="35" y="28"/>
                  </a:cubicBezTo>
                  <a:cubicBezTo>
                    <a:pt x="33" y="31"/>
                    <a:pt x="32" y="33"/>
                    <a:pt x="30" y="35"/>
                  </a:cubicBezTo>
                  <a:cubicBezTo>
                    <a:pt x="28" y="37"/>
                    <a:pt x="27" y="39"/>
                    <a:pt x="25" y="41"/>
                  </a:cubicBezTo>
                  <a:cubicBezTo>
                    <a:pt x="23" y="43"/>
                    <a:pt x="21" y="45"/>
                    <a:pt x="20" y="47"/>
                  </a:cubicBezTo>
                  <a:cubicBezTo>
                    <a:pt x="16" y="50"/>
                    <a:pt x="13" y="53"/>
                    <a:pt x="10" y="56"/>
                  </a:cubicBezTo>
                  <a:cubicBezTo>
                    <a:pt x="7" y="59"/>
                    <a:pt x="5" y="61"/>
                    <a:pt x="3" y="63"/>
                  </a:cubicBezTo>
                  <a:cubicBezTo>
                    <a:pt x="2" y="63"/>
                    <a:pt x="1" y="64"/>
                    <a:pt x="1" y="64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5"/>
                    <a:pt x="0" y="65"/>
                    <a:pt x="1" y="64"/>
                  </a:cubicBezTo>
                  <a:cubicBezTo>
                    <a:pt x="1" y="63"/>
                    <a:pt x="1" y="63"/>
                    <a:pt x="2" y="62"/>
                  </a:cubicBezTo>
                  <a:cubicBezTo>
                    <a:pt x="3" y="60"/>
                    <a:pt x="5" y="57"/>
                    <a:pt x="7" y="54"/>
                  </a:cubicBezTo>
                  <a:cubicBezTo>
                    <a:pt x="9" y="50"/>
                    <a:pt x="12" y="46"/>
                    <a:pt x="15" y="43"/>
                  </a:cubicBezTo>
                  <a:cubicBezTo>
                    <a:pt x="16" y="41"/>
                    <a:pt x="18" y="39"/>
                    <a:pt x="20" y="37"/>
                  </a:cubicBezTo>
                  <a:cubicBezTo>
                    <a:pt x="21" y="35"/>
                    <a:pt x="23" y="33"/>
                    <a:pt x="24" y="31"/>
                  </a:cubicBezTo>
                  <a:cubicBezTo>
                    <a:pt x="26" y="29"/>
                    <a:pt x="28" y="26"/>
                    <a:pt x="29" y="24"/>
                  </a:cubicBezTo>
                  <a:cubicBezTo>
                    <a:pt x="30" y="23"/>
                    <a:pt x="31" y="22"/>
                    <a:pt x="31" y="21"/>
                  </a:cubicBezTo>
                  <a:cubicBezTo>
                    <a:pt x="32" y="21"/>
                    <a:pt x="32" y="20"/>
                    <a:pt x="32" y="20"/>
                  </a:cubicBezTo>
                  <a:cubicBezTo>
                    <a:pt x="33" y="19"/>
                    <a:pt x="33" y="19"/>
                    <a:pt x="33" y="18"/>
                  </a:cubicBezTo>
                  <a:cubicBezTo>
                    <a:pt x="35" y="16"/>
                    <a:pt x="36" y="14"/>
                    <a:pt x="37" y="13"/>
                  </a:cubicBezTo>
                  <a:cubicBezTo>
                    <a:pt x="38" y="12"/>
                    <a:pt x="39" y="11"/>
                    <a:pt x="39" y="10"/>
                  </a:cubicBezTo>
                  <a:cubicBezTo>
                    <a:pt x="40" y="9"/>
                    <a:pt x="40" y="9"/>
                    <a:pt x="40" y="8"/>
                  </a:cubicBezTo>
                  <a:cubicBezTo>
                    <a:pt x="40" y="8"/>
                    <a:pt x="41" y="8"/>
                    <a:pt x="41" y="8"/>
                  </a:cubicBezTo>
                  <a:cubicBezTo>
                    <a:pt x="41" y="8"/>
                    <a:pt x="41" y="7"/>
                    <a:pt x="41" y="7"/>
                  </a:cubicBezTo>
                  <a:cubicBezTo>
                    <a:pt x="43" y="6"/>
                    <a:pt x="44" y="4"/>
                    <a:pt x="45" y="3"/>
                  </a:cubicBezTo>
                  <a:cubicBezTo>
                    <a:pt x="47" y="2"/>
                    <a:pt x="48" y="2"/>
                    <a:pt x="49" y="1"/>
                  </a:cubicBezTo>
                  <a:cubicBezTo>
                    <a:pt x="50" y="1"/>
                    <a:pt x="51" y="0"/>
                    <a:pt x="52" y="0"/>
                  </a:cubicBezTo>
                  <a:cubicBezTo>
                    <a:pt x="52" y="0"/>
                    <a:pt x="53" y="0"/>
                    <a:pt x="53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9" name="Freeform 398"/>
            <p:cNvSpPr/>
            <p:nvPr/>
          </p:nvSpPr>
          <p:spPr bwMode="auto">
            <a:xfrm>
              <a:off x="7542213" y="5314950"/>
              <a:ext cx="195263" cy="96838"/>
            </a:xfrm>
            <a:custGeom>
              <a:avLst/>
              <a:gdLst>
                <a:gd name="T0" fmla="*/ 0 w 46"/>
                <a:gd name="T1" fmla="*/ 23 h 23"/>
                <a:gd name="T2" fmla="*/ 2 w 46"/>
                <a:gd name="T3" fmla="*/ 22 h 23"/>
                <a:gd name="T4" fmla="*/ 7 w 46"/>
                <a:gd name="T5" fmla="*/ 20 h 23"/>
                <a:gd name="T6" fmla="*/ 15 w 46"/>
                <a:gd name="T7" fmla="*/ 16 h 23"/>
                <a:gd name="T8" fmla="*/ 19 w 46"/>
                <a:gd name="T9" fmla="*/ 14 h 23"/>
                <a:gd name="T10" fmla="*/ 23 w 46"/>
                <a:gd name="T11" fmla="*/ 12 h 23"/>
                <a:gd name="T12" fmla="*/ 27 w 46"/>
                <a:gd name="T13" fmla="*/ 10 h 23"/>
                <a:gd name="T14" fmla="*/ 31 w 46"/>
                <a:gd name="T15" fmla="*/ 8 h 23"/>
                <a:gd name="T16" fmla="*/ 38 w 46"/>
                <a:gd name="T17" fmla="*/ 4 h 23"/>
                <a:gd name="T18" fmla="*/ 44 w 46"/>
                <a:gd name="T19" fmla="*/ 1 h 23"/>
                <a:gd name="T20" fmla="*/ 46 w 46"/>
                <a:gd name="T21" fmla="*/ 0 h 23"/>
                <a:gd name="T22" fmla="*/ 44 w 46"/>
                <a:gd name="T23" fmla="*/ 2 h 23"/>
                <a:gd name="T24" fmla="*/ 42 w 46"/>
                <a:gd name="T25" fmla="*/ 4 h 23"/>
                <a:gd name="T26" fmla="*/ 40 w 46"/>
                <a:gd name="T27" fmla="*/ 6 h 23"/>
                <a:gd name="T28" fmla="*/ 37 w 46"/>
                <a:gd name="T29" fmla="*/ 9 h 23"/>
                <a:gd name="T30" fmla="*/ 33 w 46"/>
                <a:gd name="T31" fmla="*/ 11 h 23"/>
                <a:gd name="T32" fmla="*/ 29 w 46"/>
                <a:gd name="T33" fmla="*/ 14 h 23"/>
                <a:gd name="T34" fmla="*/ 25 w 46"/>
                <a:gd name="T35" fmla="*/ 16 h 23"/>
                <a:gd name="T36" fmla="*/ 20 w 46"/>
                <a:gd name="T37" fmla="*/ 18 h 23"/>
                <a:gd name="T38" fmla="*/ 16 w 46"/>
                <a:gd name="T39" fmla="*/ 20 h 23"/>
                <a:gd name="T40" fmla="*/ 12 w 46"/>
                <a:gd name="T41" fmla="*/ 21 h 23"/>
                <a:gd name="T42" fmla="*/ 8 w 46"/>
                <a:gd name="T43" fmla="*/ 22 h 23"/>
                <a:gd name="T44" fmla="*/ 5 w 46"/>
                <a:gd name="T45" fmla="*/ 23 h 23"/>
                <a:gd name="T46" fmla="*/ 2 w 46"/>
                <a:gd name="T47" fmla="*/ 23 h 23"/>
                <a:gd name="T48" fmla="*/ 0 w 46"/>
                <a:gd name="T4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" h="23">
                  <a:moveTo>
                    <a:pt x="0" y="23"/>
                  </a:moveTo>
                  <a:cubicBezTo>
                    <a:pt x="0" y="23"/>
                    <a:pt x="1" y="23"/>
                    <a:pt x="2" y="22"/>
                  </a:cubicBezTo>
                  <a:cubicBezTo>
                    <a:pt x="3" y="22"/>
                    <a:pt x="5" y="21"/>
                    <a:pt x="7" y="20"/>
                  </a:cubicBezTo>
                  <a:cubicBezTo>
                    <a:pt x="9" y="19"/>
                    <a:pt x="12" y="18"/>
                    <a:pt x="15" y="16"/>
                  </a:cubicBezTo>
                  <a:cubicBezTo>
                    <a:pt x="16" y="16"/>
                    <a:pt x="17" y="15"/>
                    <a:pt x="19" y="14"/>
                  </a:cubicBezTo>
                  <a:cubicBezTo>
                    <a:pt x="20" y="14"/>
                    <a:pt x="22" y="13"/>
                    <a:pt x="23" y="12"/>
                  </a:cubicBezTo>
                  <a:cubicBezTo>
                    <a:pt x="24" y="12"/>
                    <a:pt x="26" y="11"/>
                    <a:pt x="27" y="10"/>
                  </a:cubicBezTo>
                  <a:cubicBezTo>
                    <a:pt x="29" y="9"/>
                    <a:pt x="30" y="9"/>
                    <a:pt x="31" y="8"/>
                  </a:cubicBezTo>
                  <a:cubicBezTo>
                    <a:pt x="34" y="7"/>
                    <a:pt x="36" y="5"/>
                    <a:pt x="38" y="4"/>
                  </a:cubicBezTo>
                  <a:cubicBezTo>
                    <a:pt x="41" y="3"/>
                    <a:pt x="42" y="2"/>
                    <a:pt x="44" y="1"/>
                  </a:cubicBezTo>
                  <a:cubicBezTo>
                    <a:pt x="45" y="1"/>
                    <a:pt x="46" y="0"/>
                    <a:pt x="46" y="0"/>
                  </a:cubicBezTo>
                  <a:cubicBezTo>
                    <a:pt x="46" y="0"/>
                    <a:pt x="45" y="1"/>
                    <a:pt x="44" y="2"/>
                  </a:cubicBezTo>
                  <a:cubicBezTo>
                    <a:pt x="44" y="3"/>
                    <a:pt x="43" y="3"/>
                    <a:pt x="42" y="4"/>
                  </a:cubicBezTo>
                  <a:cubicBezTo>
                    <a:pt x="42" y="5"/>
                    <a:pt x="41" y="5"/>
                    <a:pt x="40" y="6"/>
                  </a:cubicBezTo>
                  <a:cubicBezTo>
                    <a:pt x="39" y="7"/>
                    <a:pt x="38" y="8"/>
                    <a:pt x="37" y="9"/>
                  </a:cubicBezTo>
                  <a:cubicBezTo>
                    <a:pt x="36" y="9"/>
                    <a:pt x="34" y="10"/>
                    <a:pt x="33" y="11"/>
                  </a:cubicBezTo>
                  <a:cubicBezTo>
                    <a:pt x="32" y="12"/>
                    <a:pt x="31" y="13"/>
                    <a:pt x="29" y="14"/>
                  </a:cubicBezTo>
                  <a:cubicBezTo>
                    <a:pt x="28" y="14"/>
                    <a:pt x="26" y="15"/>
                    <a:pt x="25" y="16"/>
                  </a:cubicBezTo>
                  <a:cubicBezTo>
                    <a:pt x="23" y="17"/>
                    <a:pt x="22" y="17"/>
                    <a:pt x="20" y="18"/>
                  </a:cubicBezTo>
                  <a:cubicBezTo>
                    <a:pt x="19" y="19"/>
                    <a:pt x="17" y="19"/>
                    <a:pt x="16" y="20"/>
                  </a:cubicBezTo>
                  <a:cubicBezTo>
                    <a:pt x="15" y="20"/>
                    <a:pt x="13" y="21"/>
                    <a:pt x="12" y="21"/>
                  </a:cubicBezTo>
                  <a:cubicBezTo>
                    <a:pt x="10" y="21"/>
                    <a:pt x="9" y="22"/>
                    <a:pt x="8" y="22"/>
                  </a:cubicBezTo>
                  <a:cubicBezTo>
                    <a:pt x="7" y="22"/>
                    <a:pt x="6" y="22"/>
                    <a:pt x="5" y="23"/>
                  </a:cubicBezTo>
                  <a:cubicBezTo>
                    <a:pt x="4" y="23"/>
                    <a:pt x="3" y="23"/>
                    <a:pt x="2" y="23"/>
                  </a:cubicBezTo>
                  <a:cubicBezTo>
                    <a:pt x="1" y="23"/>
                    <a:pt x="0" y="23"/>
                    <a:pt x="0" y="23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0" name="Freeform 399"/>
            <p:cNvSpPr/>
            <p:nvPr/>
          </p:nvSpPr>
          <p:spPr bwMode="auto">
            <a:xfrm>
              <a:off x="7542213" y="5183188"/>
              <a:ext cx="73025" cy="233363"/>
            </a:xfrm>
            <a:custGeom>
              <a:avLst/>
              <a:gdLst>
                <a:gd name="T0" fmla="*/ 17 w 17"/>
                <a:gd name="T1" fmla="*/ 0 h 55"/>
                <a:gd name="T2" fmla="*/ 16 w 17"/>
                <a:gd name="T3" fmla="*/ 2 h 55"/>
                <a:gd name="T4" fmla="*/ 14 w 17"/>
                <a:gd name="T5" fmla="*/ 8 h 55"/>
                <a:gd name="T6" fmla="*/ 11 w 17"/>
                <a:gd name="T7" fmla="*/ 17 h 55"/>
                <a:gd name="T8" fmla="*/ 10 w 17"/>
                <a:gd name="T9" fmla="*/ 22 h 55"/>
                <a:gd name="T10" fmla="*/ 8 w 17"/>
                <a:gd name="T11" fmla="*/ 27 h 55"/>
                <a:gd name="T12" fmla="*/ 2 w 17"/>
                <a:gd name="T13" fmla="*/ 47 h 55"/>
                <a:gd name="T14" fmla="*/ 1 w 17"/>
                <a:gd name="T15" fmla="*/ 53 h 55"/>
                <a:gd name="T16" fmla="*/ 0 w 17"/>
                <a:gd name="T17" fmla="*/ 55 h 55"/>
                <a:gd name="T18" fmla="*/ 0 w 17"/>
                <a:gd name="T19" fmla="*/ 53 h 55"/>
                <a:gd name="T20" fmla="*/ 0 w 17"/>
                <a:gd name="T21" fmla="*/ 50 h 55"/>
                <a:gd name="T22" fmla="*/ 0 w 17"/>
                <a:gd name="T23" fmla="*/ 46 h 55"/>
                <a:gd name="T24" fmla="*/ 1 w 17"/>
                <a:gd name="T25" fmla="*/ 42 h 55"/>
                <a:gd name="T26" fmla="*/ 1 w 17"/>
                <a:gd name="T27" fmla="*/ 37 h 55"/>
                <a:gd name="T28" fmla="*/ 3 w 17"/>
                <a:gd name="T29" fmla="*/ 32 h 55"/>
                <a:gd name="T30" fmla="*/ 4 w 17"/>
                <a:gd name="T31" fmla="*/ 26 h 55"/>
                <a:gd name="T32" fmla="*/ 6 w 17"/>
                <a:gd name="T33" fmla="*/ 21 h 55"/>
                <a:gd name="T34" fmla="*/ 8 w 17"/>
                <a:gd name="T35" fmla="*/ 16 h 55"/>
                <a:gd name="T36" fmla="*/ 10 w 17"/>
                <a:gd name="T37" fmla="*/ 11 h 55"/>
                <a:gd name="T38" fmla="*/ 12 w 17"/>
                <a:gd name="T39" fmla="*/ 7 h 55"/>
                <a:gd name="T40" fmla="*/ 14 w 17"/>
                <a:gd name="T41" fmla="*/ 4 h 55"/>
                <a:gd name="T42" fmla="*/ 15 w 17"/>
                <a:gd name="T43" fmla="*/ 2 h 55"/>
                <a:gd name="T44" fmla="*/ 17 w 17"/>
                <a:gd name="T4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" h="55">
                  <a:moveTo>
                    <a:pt x="17" y="0"/>
                  </a:moveTo>
                  <a:cubicBezTo>
                    <a:pt x="17" y="0"/>
                    <a:pt x="16" y="0"/>
                    <a:pt x="16" y="2"/>
                  </a:cubicBezTo>
                  <a:cubicBezTo>
                    <a:pt x="16" y="4"/>
                    <a:pt x="15" y="6"/>
                    <a:pt x="14" y="8"/>
                  </a:cubicBezTo>
                  <a:cubicBezTo>
                    <a:pt x="13" y="11"/>
                    <a:pt x="12" y="14"/>
                    <a:pt x="11" y="17"/>
                  </a:cubicBezTo>
                  <a:cubicBezTo>
                    <a:pt x="11" y="19"/>
                    <a:pt x="10" y="21"/>
                    <a:pt x="10" y="22"/>
                  </a:cubicBezTo>
                  <a:cubicBezTo>
                    <a:pt x="9" y="24"/>
                    <a:pt x="9" y="26"/>
                    <a:pt x="8" y="27"/>
                  </a:cubicBezTo>
                  <a:cubicBezTo>
                    <a:pt x="6" y="34"/>
                    <a:pt x="4" y="41"/>
                    <a:pt x="2" y="47"/>
                  </a:cubicBezTo>
                  <a:cubicBezTo>
                    <a:pt x="2" y="49"/>
                    <a:pt x="1" y="51"/>
                    <a:pt x="1" y="53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5"/>
                    <a:pt x="0" y="54"/>
                    <a:pt x="0" y="53"/>
                  </a:cubicBezTo>
                  <a:cubicBezTo>
                    <a:pt x="0" y="52"/>
                    <a:pt x="0" y="51"/>
                    <a:pt x="0" y="50"/>
                  </a:cubicBezTo>
                  <a:cubicBezTo>
                    <a:pt x="0" y="49"/>
                    <a:pt x="0" y="48"/>
                    <a:pt x="0" y="46"/>
                  </a:cubicBezTo>
                  <a:cubicBezTo>
                    <a:pt x="0" y="45"/>
                    <a:pt x="0" y="43"/>
                    <a:pt x="1" y="42"/>
                  </a:cubicBezTo>
                  <a:cubicBezTo>
                    <a:pt x="1" y="40"/>
                    <a:pt x="1" y="38"/>
                    <a:pt x="1" y="37"/>
                  </a:cubicBezTo>
                  <a:cubicBezTo>
                    <a:pt x="2" y="35"/>
                    <a:pt x="2" y="33"/>
                    <a:pt x="3" y="32"/>
                  </a:cubicBezTo>
                  <a:cubicBezTo>
                    <a:pt x="3" y="30"/>
                    <a:pt x="4" y="28"/>
                    <a:pt x="4" y="26"/>
                  </a:cubicBezTo>
                  <a:cubicBezTo>
                    <a:pt x="5" y="24"/>
                    <a:pt x="5" y="23"/>
                    <a:pt x="6" y="21"/>
                  </a:cubicBezTo>
                  <a:cubicBezTo>
                    <a:pt x="6" y="19"/>
                    <a:pt x="7" y="18"/>
                    <a:pt x="8" y="16"/>
                  </a:cubicBezTo>
                  <a:cubicBezTo>
                    <a:pt x="8" y="14"/>
                    <a:pt x="9" y="13"/>
                    <a:pt x="10" y="11"/>
                  </a:cubicBezTo>
                  <a:cubicBezTo>
                    <a:pt x="10" y="10"/>
                    <a:pt x="11" y="9"/>
                    <a:pt x="12" y="7"/>
                  </a:cubicBezTo>
                  <a:cubicBezTo>
                    <a:pt x="12" y="6"/>
                    <a:pt x="13" y="5"/>
                    <a:pt x="14" y="4"/>
                  </a:cubicBezTo>
                  <a:cubicBezTo>
                    <a:pt x="14" y="3"/>
                    <a:pt x="15" y="2"/>
                    <a:pt x="15" y="2"/>
                  </a:cubicBezTo>
                  <a:cubicBezTo>
                    <a:pt x="16" y="0"/>
                    <a:pt x="17" y="0"/>
                    <a:pt x="17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1" name="Freeform 400"/>
            <p:cNvSpPr/>
            <p:nvPr/>
          </p:nvSpPr>
          <p:spPr bwMode="auto">
            <a:xfrm>
              <a:off x="7462838" y="5335588"/>
              <a:ext cx="165100" cy="161925"/>
            </a:xfrm>
            <a:custGeom>
              <a:avLst/>
              <a:gdLst>
                <a:gd name="T0" fmla="*/ 8 w 39"/>
                <a:gd name="T1" fmla="*/ 31 h 38"/>
                <a:gd name="T2" fmla="*/ 2 w 39"/>
                <a:gd name="T3" fmla="*/ 0 h 38"/>
                <a:gd name="T4" fmla="*/ 39 w 39"/>
                <a:gd name="T5" fmla="*/ 32 h 38"/>
                <a:gd name="T6" fmla="*/ 8 w 39"/>
                <a:gd name="T7" fmla="*/ 3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38">
                  <a:moveTo>
                    <a:pt x="8" y="31"/>
                  </a:moveTo>
                  <a:cubicBezTo>
                    <a:pt x="2" y="20"/>
                    <a:pt x="0" y="10"/>
                    <a:pt x="2" y="0"/>
                  </a:cubicBezTo>
                  <a:cubicBezTo>
                    <a:pt x="2" y="0"/>
                    <a:pt x="31" y="19"/>
                    <a:pt x="39" y="32"/>
                  </a:cubicBezTo>
                  <a:cubicBezTo>
                    <a:pt x="39" y="32"/>
                    <a:pt x="17" y="38"/>
                    <a:pt x="8" y="3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2" name="Freeform 401"/>
            <p:cNvSpPr/>
            <p:nvPr/>
          </p:nvSpPr>
          <p:spPr bwMode="auto">
            <a:xfrm>
              <a:off x="6953251" y="5441950"/>
              <a:ext cx="573088" cy="520700"/>
            </a:xfrm>
            <a:custGeom>
              <a:avLst/>
              <a:gdLst>
                <a:gd name="T0" fmla="*/ 3 w 135"/>
                <a:gd name="T1" fmla="*/ 123 h 123"/>
                <a:gd name="T2" fmla="*/ 0 w 135"/>
                <a:gd name="T3" fmla="*/ 119 h 123"/>
                <a:gd name="T4" fmla="*/ 131 w 135"/>
                <a:gd name="T5" fmla="*/ 0 h 123"/>
                <a:gd name="T6" fmla="*/ 135 w 135"/>
                <a:gd name="T7" fmla="*/ 2 h 123"/>
                <a:gd name="T8" fmla="*/ 3 w 135"/>
                <a:gd name="T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123">
                  <a:moveTo>
                    <a:pt x="3" y="123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71" y="58"/>
                    <a:pt x="126" y="7"/>
                    <a:pt x="131" y="0"/>
                  </a:cubicBezTo>
                  <a:cubicBezTo>
                    <a:pt x="135" y="2"/>
                    <a:pt x="135" y="2"/>
                    <a:pt x="135" y="2"/>
                  </a:cubicBezTo>
                  <a:cubicBezTo>
                    <a:pt x="129" y="11"/>
                    <a:pt x="68" y="67"/>
                    <a:pt x="3" y="12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3" name="Freeform 402"/>
            <p:cNvSpPr/>
            <p:nvPr/>
          </p:nvSpPr>
          <p:spPr bwMode="auto">
            <a:xfrm>
              <a:off x="6423026" y="4611688"/>
              <a:ext cx="538163" cy="427038"/>
            </a:xfrm>
            <a:custGeom>
              <a:avLst/>
              <a:gdLst>
                <a:gd name="T0" fmla="*/ 87 w 127"/>
                <a:gd name="T1" fmla="*/ 99 h 101"/>
                <a:gd name="T2" fmla="*/ 5 w 127"/>
                <a:gd name="T3" fmla="*/ 64 h 101"/>
                <a:gd name="T4" fmla="*/ 34 w 127"/>
                <a:gd name="T5" fmla="*/ 52 h 101"/>
                <a:gd name="T6" fmla="*/ 36 w 127"/>
                <a:gd name="T7" fmla="*/ 14 h 101"/>
                <a:gd name="T8" fmla="*/ 74 w 127"/>
                <a:gd name="T9" fmla="*/ 31 h 101"/>
                <a:gd name="T10" fmla="*/ 103 w 127"/>
                <a:gd name="T11" fmla="*/ 5 h 101"/>
                <a:gd name="T12" fmla="*/ 87 w 127"/>
                <a:gd name="T13" fmla="*/ 9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01">
                  <a:moveTo>
                    <a:pt x="87" y="99"/>
                  </a:moveTo>
                  <a:cubicBezTo>
                    <a:pt x="87" y="99"/>
                    <a:pt x="0" y="101"/>
                    <a:pt x="5" y="64"/>
                  </a:cubicBezTo>
                  <a:cubicBezTo>
                    <a:pt x="8" y="39"/>
                    <a:pt x="34" y="52"/>
                    <a:pt x="34" y="52"/>
                  </a:cubicBezTo>
                  <a:cubicBezTo>
                    <a:pt x="34" y="52"/>
                    <a:pt x="17" y="28"/>
                    <a:pt x="36" y="14"/>
                  </a:cubicBezTo>
                  <a:cubicBezTo>
                    <a:pt x="54" y="0"/>
                    <a:pt x="74" y="31"/>
                    <a:pt x="74" y="31"/>
                  </a:cubicBezTo>
                  <a:cubicBezTo>
                    <a:pt x="74" y="31"/>
                    <a:pt x="79" y="8"/>
                    <a:pt x="103" y="5"/>
                  </a:cubicBezTo>
                  <a:cubicBezTo>
                    <a:pt x="127" y="1"/>
                    <a:pt x="111" y="72"/>
                    <a:pt x="87" y="99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4" name="Freeform 403"/>
            <p:cNvSpPr/>
            <p:nvPr/>
          </p:nvSpPr>
          <p:spPr bwMode="auto">
            <a:xfrm>
              <a:off x="6780213" y="4675188"/>
              <a:ext cx="79375" cy="317500"/>
            </a:xfrm>
            <a:custGeom>
              <a:avLst/>
              <a:gdLst>
                <a:gd name="T0" fmla="*/ 0 w 19"/>
                <a:gd name="T1" fmla="*/ 75 h 75"/>
                <a:gd name="T2" fmla="*/ 1 w 19"/>
                <a:gd name="T3" fmla="*/ 74 h 75"/>
                <a:gd name="T4" fmla="*/ 1 w 19"/>
                <a:gd name="T5" fmla="*/ 71 h 75"/>
                <a:gd name="T6" fmla="*/ 3 w 19"/>
                <a:gd name="T7" fmla="*/ 68 h 75"/>
                <a:gd name="T8" fmla="*/ 4 w 19"/>
                <a:gd name="T9" fmla="*/ 63 h 75"/>
                <a:gd name="T10" fmla="*/ 5 w 19"/>
                <a:gd name="T11" fmla="*/ 60 h 75"/>
                <a:gd name="T12" fmla="*/ 6 w 19"/>
                <a:gd name="T13" fmla="*/ 58 h 75"/>
                <a:gd name="T14" fmla="*/ 8 w 19"/>
                <a:gd name="T15" fmla="*/ 51 h 75"/>
                <a:gd name="T16" fmla="*/ 9 w 19"/>
                <a:gd name="T17" fmla="*/ 45 h 75"/>
                <a:gd name="T18" fmla="*/ 11 w 19"/>
                <a:gd name="T19" fmla="*/ 38 h 75"/>
                <a:gd name="T20" fmla="*/ 11 w 19"/>
                <a:gd name="T21" fmla="*/ 34 h 75"/>
                <a:gd name="T22" fmla="*/ 12 w 19"/>
                <a:gd name="T23" fmla="*/ 31 h 75"/>
                <a:gd name="T24" fmla="*/ 12 w 19"/>
                <a:gd name="T25" fmla="*/ 29 h 75"/>
                <a:gd name="T26" fmla="*/ 12 w 19"/>
                <a:gd name="T27" fmla="*/ 28 h 75"/>
                <a:gd name="T28" fmla="*/ 13 w 19"/>
                <a:gd name="T29" fmla="*/ 24 h 75"/>
                <a:gd name="T30" fmla="*/ 13 w 19"/>
                <a:gd name="T31" fmla="*/ 21 h 75"/>
                <a:gd name="T32" fmla="*/ 14 w 19"/>
                <a:gd name="T33" fmla="*/ 18 h 75"/>
                <a:gd name="T34" fmla="*/ 14 w 19"/>
                <a:gd name="T35" fmla="*/ 12 h 75"/>
                <a:gd name="T36" fmla="*/ 14 w 19"/>
                <a:gd name="T37" fmla="*/ 10 h 75"/>
                <a:gd name="T38" fmla="*/ 14 w 19"/>
                <a:gd name="T39" fmla="*/ 7 h 75"/>
                <a:gd name="T40" fmla="*/ 15 w 19"/>
                <a:gd name="T41" fmla="*/ 3 h 75"/>
                <a:gd name="T42" fmla="*/ 15 w 19"/>
                <a:gd name="T43" fmla="*/ 1 h 75"/>
                <a:gd name="T44" fmla="*/ 15 w 19"/>
                <a:gd name="T45" fmla="*/ 0 h 75"/>
                <a:gd name="T46" fmla="*/ 15 w 19"/>
                <a:gd name="T47" fmla="*/ 1 h 75"/>
                <a:gd name="T48" fmla="*/ 16 w 19"/>
                <a:gd name="T49" fmla="*/ 3 h 75"/>
                <a:gd name="T50" fmla="*/ 17 w 19"/>
                <a:gd name="T51" fmla="*/ 7 h 75"/>
                <a:gd name="T52" fmla="*/ 18 w 19"/>
                <a:gd name="T53" fmla="*/ 9 h 75"/>
                <a:gd name="T54" fmla="*/ 18 w 19"/>
                <a:gd name="T55" fmla="*/ 12 h 75"/>
                <a:gd name="T56" fmla="*/ 19 w 19"/>
                <a:gd name="T57" fmla="*/ 15 h 75"/>
                <a:gd name="T58" fmla="*/ 19 w 19"/>
                <a:gd name="T59" fmla="*/ 18 h 75"/>
                <a:gd name="T60" fmla="*/ 19 w 19"/>
                <a:gd name="T61" fmla="*/ 21 h 75"/>
                <a:gd name="T62" fmla="*/ 19 w 19"/>
                <a:gd name="T63" fmla="*/ 25 h 75"/>
                <a:gd name="T64" fmla="*/ 19 w 19"/>
                <a:gd name="T65" fmla="*/ 32 h 75"/>
                <a:gd name="T66" fmla="*/ 18 w 19"/>
                <a:gd name="T67" fmla="*/ 39 h 75"/>
                <a:gd name="T68" fmla="*/ 17 w 19"/>
                <a:gd name="T69" fmla="*/ 43 h 75"/>
                <a:gd name="T70" fmla="*/ 16 w 19"/>
                <a:gd name="T71" fmla="*/ 47 h 75"/>
                <a:gd name="T72" fmla="*/ 15 w 19"/>
                <a:gd name="T73" fmla="*/ 50 h 75"/>
                <a:gd name="T74" fmla="*/ 14 w 19"/>
                <a:gd name="T75" fmla="*/ 53 h 75"/>
                <a:gd name="T76" fmla="*/ 11 w 19"/>
                <a:gd name="T77" fmla="*/ 59 h 75"/>
                <a:gd name="T78" fmla="*/ 9 w 19"/>
                <a:gd name="T79" fmla="*/ 62 h 75"/>
                <a:gd name="T80" fmla="*/ 8 w 19"/>
                <a:gd name="T81" fmla="*/ 65 h 75"/>
                <a:gd name="T82" fmla="*/ 7 w 19"/>
                <a:gd name="T83" fmla="*/ 67 h 75"/>
                <a:gd name="T84" fmla="*/ 5 w 19"/>
                <a:gd name="T85" fmla="*/ 69 h 75"/>
                <a:gd name="T86" fmla="*/ 4 w 19"/>
                <a:gd name="T87" fmla="*/ 71 h 75"/>
                <a:gd name="T88" fmla="*/ 3 w 19"/>
                <a:gd name="T89" fmla="*/ 72 h 75"/>
                <a:gd name="T90" fmla="*/ 1 w 19"/>
                <a:gd name="T91" fmla="*/ 74 h 75"/>
                <a:gd name="T92" fmla="*/ 0 w 19"/>
                <a:gd name="T9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" h="75">
                  <a:moveTo>
                    <a:pt x="0" y="75"/>
                  </a:moveTo>
                  <a:cubicBezTo>
                    <a:pt x="0" y="75"/>
                    <a:pt x="1" y="74"/>
                    <a:pt x="1" y="74"/>
                  </a:cubicBezTo>
                  <a:cubicBezTo>
                    <a:pt x="1" y="73"/>
                    <a:pt x="1" y="72"/>
                    <a:pt x="1" y="71"/>
                  </a:cubicBezTo>
                  <a:cubicBezTo>
                    <a:pt x="2" y="70"/>
                    <a:pt x="2" y="69"/>
                    <a:pt x="3" y="68"/>
                  </a:cubicBezTo>
                  <a:cubicBezTo>
                    <a:pt x="3" y="66"/>
                    <a:pt x="4" y="65"/>
                    <a:pt x="4" y="63"/>
                  </a:cubicBezTo>
                  <a:cubicBezTo>
                    <a:pt x="4" y="62"/>
                    <a:pt x="5" y="61"/>
                    <a:pt x="5" y="60"/>
                  </a:cubicBezTo>
                  <a:cubicBezTo>
                    <a:pt x="5" y="59"/>
                    <a:pt x="6" y="58"/>
                    <a:pt x="6" y="58"/>
                  </a:cubicBezTo>
                  <a:cubicBezTo>
                    <a:pt x="7" y="56"/>
                    <a:pt x="7" y="53"/>
                    <a:pt x="8" y="51"/>
                  </a:cubicBezTo>
                  <a:cubicBezTo>
                    <a:pt x="8" y="49"/>
                    <a:pt x="9" y="47"/>
                    <a:pt x="9" y="45"/>
                  </a:cubicBezTo>
                  <a:cubicBezTo>
                    <a:pt x="10" y="42"/>
                    <a:pt x="10" y="40"/>
                    <a:pt x="11" y="38"/>
                  </a:cubicBezTo>
                  <a:cubicBezTo>
                    <a:pt x="11" y="37"/>
                    <a:pt x="11" y="36"/>
                    <a:pt x="11" y="34"/>
                  </a:cubicBezTo>
                  <a:cubicBezTo>
                    <a:pt x="12" y="33"/>
                    <a:pt x="12" y="32"/>
                    <a:pt x="12" y="31"/>
                  </a:cubicBezTo>
                  <a:cubicBezTo>
                    <a:pt x="12" y="30"/>
                    <a:pt x="12" y="30"/>
                    <a:pt x="12" y="29"/>
                  </a:cubicBezTo>
                  <a:cubicBezTo>
                    <a:pt x="12" y="29"/>
                    <a:pt x="12" y="28"/>
                    <a:pt x="12" y="28"/>
                  </a:cubicBezTo>
                  <a:cubicBezTo>
                    <a:pt x="13" y="26"/>
                    <a:pt x="13" y="25"/>
                    <a:pt x="13" y="24"/>
                  </a:cubicBezTo>
                  <a:cubicBezTo>
                    <a:pt x="13" y="23"/>
                    <a:pt x="13" y="22"/>
                    <a:pt x="13" y="21"/>
                  </a:cubicBezTo>
                  <a:cubicBezTo>
                    <a:pt x="13" y="20"/>
                    <a:pt x="14" y="19"/>
                    <a:pt x="14" y="18"/>
                  </a:cubicBezTo>
                  <a:cubicBezTo>
                    <a:pt x="14" y="16"/>
                    <a:pt x="14" y="14"/>
                    <a:pt x="14" y="12"/>
                  </a:cubicBezTo>
                  <a:cubicBezTo>
                    <a:pt x="14" y="11"/>
                    <a:pt x="14" y="10"/>
                    <a:pt x="14" y="10"/>
                  </a:cubicBezTo>
                  <a:cubicBezTo>
                    <a:pt x="14" y="9"/>
                    <a:pt x="14" y="8"/>
                    <a:pt x="14" y="7"/>
                  </a:cubicBezTo>
                  <a:cubicBezTo>
                    <a:pt x="14" y="6"/>
                    <a:pt x="15" y="4"/>
                    <a:pt x="15" y="3"/>
                  </a:cubicBezTo>
                  <a:cubicBezTo>
                    <a:pt x="15" y="2"/>
                    <a:pt x="15" y="1"/>
                    <a:pt x="15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15" y="1"/>
                    <a:pt x="16" y="2"/>
                    <a:pt x="16" y="3"/>
                  </a:cubicBezTo>
                  <a:cubicBezTo>
                    <a:pt x="16" y="4"/>
                    <a:pt x="17" y="6"/>
                    <a:pt x="17" y="7"/>
                  </a:cubicBezTo>
                  <a:cubicBezTo>
                    <a:pt x="17" y="8"/>
                    <a:pt x="18" y="8"/>
                    <a:pt x="18" y="9"/>
                  </a:cubicBezTo>
                  <a:cubicBezTo>
                    <a:pt x="18" y="10"/>
                    <a:pt x="18" y="11"/>
                    <a:pt x="18" y="12"/>
                  </a:cubicBezTo>
                  <a:cubicBezTo>
                    <a:pt x="18" y="13"/>
                    <a:pt x="19" y="14"/>
                    <a:pt x="19" y="15"/>
                  </a:cubicBezTo>
                  <a:cubicBezTo>
                    <a:pt x="19" y="16"/>
                    <a:pt x="19" y="17"/>
                    <a:pt x="19" y="18"/>
                  </a:cubicBezTo>
                  <a:cubicBezTo>
                    <a:pt x="19" y="19"/>
                    <a:pt x="19" y="20"/>
                    <a:pt x="19" y="21"/>
                  </a:cubicBezTo>
                  <a:cubicBezTo>
                    <a:pt x="19" y="22"/>
                    <a:pt x="19" y="23"/>
                    <a:pt x="19" y="25"/>
                  </a:cubicBezTo>
                  <a:cubicBezTo>
                    <a:pt x="19" y="27"/>
                    <a:pt x="19" y="29"/>
                    <a:pt x="19" y="32"/>
                  </a:cubicBezTo>
                  <a:cubicBezTo>
                    <a:pt x="19" y="34"/>
                    <a:pt x="18" y="37"/>
                    <a:pt x="18" y="39"/>
                  </a:cubicBezTo>
                  <a:cubicBezTo>
                    <a:pt x="17" y="40"/>
                    <a:pt x="17" y="42"/>
                    <a:pt x="17" y="43"/>
                  </a:cubicBezTo>
                  <a:cubicBezTo>
                    <a:pt x="17" y="44"/>
                    <a:pt x="16" y="45"/>
                    <a:pt x="16" y="47"/>
                  </a:cubicBezTo>
                  <a:cubicBezTo>
                    <a:pt x="16" y="48"/>
                    <a:pt x="15" y="49"/>
                    <a:pt x="15" y="50"/>
                  </a:cubicBezTo>
                  <a:cubicBezTo>
                    <a:pt x="14" y="51"/>
                    <a:pt x="14" y="52"/>
                    <a:pt x="14" y="53"/>
                  </a:cubicBezTo>
                  <a:cubicBezTo>
                    <a:pt x="13" y="55"/>
                    <a:pt x="12" y="58"/>
                    <a:pt x="11" y="59"/>
                  </a:cubicBezTo>
                  <a:cubicBezTo>
                    <a:pt x="10" y="60"/>
                    <a:pt x="10" y="61"/>
                    <a:pt x="9" y="62"/>
                  </a:cubicBezTo>
                  <a:cubicBezTo>
                    <a:pt x="9" y="63"/>
                    <a:pt x="8" y="64"/>
                    <a:pt x="8" y="65"/>
                  </a:cubicBezTo>
                  <a:cubicBezTo>
                    <a:pt x="7" y="66"/>
                    <a:pt x="7" y="66"/>
                    <a:pt x="7" y="67"/>
                  </a:cubicBezTo>
                  <a:cubicBezTo>
                    <a:pt x="6" y="68"/>
                    <a:pt x="6" y="68"/>
                    <a:pt x="5" y="69"/>
                  </a:cubicBezTo>
                  <a:cubicBezTo>
                    <a:pt x="5" y="70"/>
                    <a:pt x="4" y="70"/>
                    <a:pt x="4" y="71"/>
                  </a:cubicBezTo>
                  <a:cubicBezTo>
                    <a:pt x="3" y="71"/>
                    <a:pt x="3" y="72"/>
                    <a:pt x="3" y="72"/>
                  </a:cubicBezTo>
                  <a:cubicBezTo>
                    <a:pt x="2" y="73"/>
                    <a:pt x="1" y="74"/>
                    <a:pt x="1" y="74"/>
                  </a:cubicBezTo>
                  <a:cubicBezTo>
                    <a:pt x="1" y="74"/>
                    <a:pt x="0" y="75"/>
                    <a:pt x="0" y="75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5" name="Freeform 404"/>
            <p:cNvSpPr/>
            <p:nvPr/>
          </p:nvSpPr>
          <p:spPr bwMode="auto">
            <a:xfrm>
              <a:off x="6491288" y="4891088"/>
              <a:ext cx="288925" cy="106363"/>
            </a:xfrm>
            <a:custGeom>
              <a:avLst/>
              <a:gdLst>
                <a:gd name="T0" fmla="*/ 0 w 68"/>
                <a:gd name="T1" fmla="*/ 0 h 25"/>
                <a:gd name="T2" fmla="*/ 1 w 68"/>
                <a:gd name="T3" fmla="*/ 1 h 25"/>
                <a:gd name="T4" fmla="*/ 2 w 68"/>
                <a:gd name="T5" fmla="*/ 1 h 25"/>
                <a:gd name="T6" fmla="*/ 3 w 68"/>
                <a:gd name="T7" fmla="*/ 2 h 25"/>
                <a:gd name="T8" fmla="*/ 6 w 68"/>
                <a:gd name="T9" fmla="*/ 3 h 25"/>
                <a:gd name="T10" fmla="*/ 10 w 68"/>
                <a:gd name="T11" fmla="*/ 4 h 25"/>
                <a:gd name="T12" fmla="*/ 22 w 68"/>
                <a:gd name="T13" fmla="*/ 7 h 25"/>
                <a:gd name="T14" fmla="*/ 28 w 68"/>
                <a:gd name="T15" fmla="*/ 9 h 25"/>
                <a:gd name="T16" fmla="*/ 35 w 68"/>
                <a:gd name="T17" fmla="*/ 11 h 25"/>
                <a:gd name="T18" fmla="*/ 41 w 68"/>
                <a:gd name="T19" fmla="*/ 14 h 25"/>
                <a:gd name="T20" fmla="*/ 47 w 68"/>
                <a:gd name="T21" fmla="*/ 16 h 25"/>
                <a:gd name="T22" fmla="*/ 50 w 68"/>
                <a:gd name="T23" fmla="*/ 18 h 25"/>
                <a:gd name="T24" fmla="*/ 52 w 68"/>
                <a:gd name="T25" fmla="*/ 19 h 25"/>
                <a:gd name="T26" fmla="*/ 58 w 68"/>
                <a:gd name="T27" fmla="*/ 21 h 25"/>
                <a:gd name="T28" fmla="*/ 65 w 68"/>
                <a:gd name="T29" fmla="*/ 23 h 25"/>
                <a:gd name="T30" fmla="*/ 68 w 68"/>
                <a:gd name="T31" fmla="*/ 23 h 25"/>
                <a:gd name="T32" fmla="*/ 68 w 68"/>
                <a:gd name="T33" fmla="*/ 24 h 25"/>
                <a:gd name="T34" fmla="*/ 68 w 68"/>
                <a:gd name="T35" fmla="*/ 24 h 25"/>
                <a:gd name="T36" fmla="*/ 65 w 68"/>
                <a:gd name="T37" fmla="*/ 24 h 25"/>
                <a:gd name="T38" fmla="*/ 62 w 68"/>
                <a:gd name="T39" fmla="*/ 25 h 25"/>
                <a:gd name="T40" fmla="*/ 57 w 68"/>
                <a:gd name="T41" fmla="*/ 25 h 25"/>
                <a:gd name="T42" fmla="*/ 51 w 68"/>
                <a:gd name="T43" fmla="*/ 24 h 25"/>
                <a:gd name="T44" fmla="*/ 48 w 68"/>
                <a:gd name="T45" fmla="*/ 23 h 25"/>
                <a:gd name="T46" fmla="*/ 46 w 68"/>
                <a:gd name="T47" fmla="*/ 23 h 25"/>
                <a:gd name="T48" fmla="*/ 45 w 68"/>
                <a:gd name="T49" fmla="*/ 22 h 25"/>
                <a:gd name="T50" fmla="*/ 38 w 68"/>
                <a:gd name="T51" fmla="*/ 20 h 25"/>
                <a:gd name="T52" fmla="*/ 32 w 68"/>
                <a:gd name="T53" fmla="*/ 18 h 25"/>
                <a:gd name="T54" fmla="*/ 26 w 68"/>
                <a:gd name="T55" fmla="*/ 15 h 25"/>
                <a:gd name="T56" fmla="*/ 20 w 68"/>
                <a:gd name="T57" fmla="*/ 13 h 25"/>
                <a:gd name="T58" fmla="*/ 14 w 68"/>
                <a:gd name="T59" fmla="*/ 11 h 25"/>
                <a:gd name="T60" fmla="*/ 9 w 68"/>
                <a:gd name="T61" fmla="*/ 8 h 25"/>
                <a:gd name="T62" fmla="*/ 5 w 68"/>
                <a:gd name="T63" fmla="*/ 5 h 25"/>
                <a:gd name="T64" fmla="*/ 2 w 68"/>
                <a:gd name="T65" fmla="*/ 3 h 25"/>
                <a:gd name="T66" fmla="*/ 0 w 68"/>
                <a:gd name="T67" fmla="*/ 1 h 25"/>
                <a:gd name="T68" fmla="*/ 0 w 68"/>
                <a:gd name="T6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8" h="25">
                  <a:moveTo>
                    <a:pt x="0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3" y="2"/>
                  </a:cubicBezTo>
                  <a:cubicBezTo>
                    <a:pt x="4" y="2"/>
                    <a:pt x="5" y="2"/>
                    <a:pt x="6" y="3"/>
                  </a:cubicBezTo>
                  <a:cubicBezTo>
                    <a:pt x="7" y="3"/>
                    <a:pt x="9" y="4"/>
                    <a:pt x="10" y="4"/>
                  </a:cubicBezTo>
                  <a:cubicBezTo>
                    <a:pt x="14" y="5"/>
                    <a:pt x="18" y="6"/>
                    <a:pt x="22" y="7"/>
                  </a:cubicBezTo>
                  <a:cubicBezTo>
                    <a:pt x="24" y="7"/>
                    <a:pt x="26" y="8"/>
                    <a:pt x="28" y="9"/>
                  </a:cubicBezTo>
                  <a:cubicBezTo>
                    <a:pt x="30" y="9"/>
                    <a:pt x="33" y="10"/>
                    <a:pt x="35" y="11"/>
                  </a:cubicBezTo>
                  <a:cubicBezTo>
                    <a:pt x="37" y="12"/>
                    <a:pt x="39" y="13"/>
                    <a:pt x="41" y="14"/>
                  </a:cubicBezTo>
                  <a:cubicBezTo>
                    <a:pt x="43" y="15"/>
                    <a:pt x="45" y="16"/>
                    <a:pt x="47" y="16"/>
                  </a:cubicBezTo>
                  <a:cubicBezTo>
                    <a:pt x="48" y="17"/>
                    <a:pt x="49" y="17"/>
                    <a:pt x="50" y="18"/>
                  </a:cubicBezTo>
                  <a:cubicBezTo>
                    <a:pt x="51" y="18"/>
                    <a:pt x="52" y="18"/>
                    <a:pt x="52" y="19"/>
                  </a:cubicBezTo>
                  <a:cubicBezTo>
                    <a:pt x="54" y="20"/>
                    <a:pt x="56" y="20"/>
                    <a:pt x="58" y="21"/>
                  </a:cubicBezTo>
                  <a:cubicBezTo>
                    <a:pt x="61" y="22"/>
                    <a:pt x="63" y="23"/>
                    <a:pt x="65" y="23"/>
                  </a:cubicBezTo>
                  <a:cubicBezTo>
                    <a:pt x="66" y="23"/>
                    <a:pt x="67" y="23"/>
                    <a:pt x="68" y="23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7" y="24"/>
                    <a:pt x="66" y="24"/>
                    <a:pt x="65" y="24"/>
                  </a:cubicBezTo>
                  <a:cubicBezTo>
                    <a:pt x="64" y="25"/>
                    <a:pt x="63" y="25"/>
                    <a:pt x="62" y="25"/>
                  </a:cubicBezTo>
                  <a:cubicBezTo>
                    <a:pt x="60" y="25"/>
                    <a:pt x="58" y="25"/>
                    <a:pt x="57" y="25"/>
                  </a:cubicBezTo>
                  <a:cubicBezTo>
                    <a:pt x="55" y="25"/>
                    <a:pt x="53" y="24"/>
                    <a:pt x="51" y="24"/>
                  </a:cubicBezTo>
                  <a:cubicBezTo>
                    <a:pt x="50" y="24"/>
                    <a:pt x="49" y="24"/>
                    <a:pt x="48" y="23"/>
                  </a:cubicBezTo>
                  <a:cubicBezTo>
                    <a:pt x="47" y="23"/>
                    <a:pt x="47" y="23"/>
                    <a:pt x="46" y="23"/>
                  </a:cubicBezTo>
                  <a:cubicBezTo>
                    <a:pt x="46" y="23"/>
                    <a:pt x="45" y="23"/>
                    <a:pt x="45" y="22"/>
                  </a:cubicBezTo>
                  <a:cubicBezTo>
                    <a:pt x="43" y="22"/>
                    <a:pt x="41" y="21"/>
                    <a:pt x="38" y="20"/>
                  </a:cubicBezTo>
                  <a:cubicBezTo>
                    <a:pt x="36" y="19"/>
                    <a:pt x="34" y="19"/>
                    <a:pt x="32" y="18"/>
                  </a:cubicBezTo>
                  <a:cubicBezTo>
                    <a:pt x="30" y="17"/>
                    <a:pt x="28" y="16"/>
                    <a:pt x="26" y="15"/>
                  </a:cubicBezTo>
                  <a:cubicBezTo>
                    <a:pt x="24" y="14"/>
                    <a:pt x="22" y="14"/>
                    <a:pt x="20" y="13"/>
                  </a:cubicBezTo>
                  <a:cubicBezTo>
                    <a:pt x="18" y="12"/>
                    <a:pt x="16" y="11"/>
                    <a:pt x="14" y="11"/>
                  </a:cubicBezTo>
                  <a:cubicBezTo>
                    <a:pt x="12" y="10"/>
                    <a:pt x="10" y="9"/>
                    <a:pt x="9" y="8"/>
                  </a:cubicBezTo>
                  <a:cubicBezTo>
                    <a:pt x="7" y="7"/>
                    <a:pt x="6" y="6"/>
                    <a:pt x="5" y="5"/>
                  </a:cubicBezTo>
                  <a:cubicBezTo>
                    <a:pt x="4" y="4"/>
                    <a:pt x="3" y="3"/>
                    <a:pt x="2" y="3"/>
                  </a:cubicBezTo>
                  <a:cubicBezTo>
                    <a:pt x="1" y="2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6" name="Freeform 405"/>
            <p:cNvSpPr/>
            <p:nvPr/>
          </p:nvSpPr>
          <p:spPr bwMode="auto">
            <a:xfrm>
              <a:off x="6592888" y="4700588"/>
              <a:ext cx="190500" cy="300038"/>
            </a:xfrm>
            <a:custGeom>
              <a:avLst/>
              <a:gdLst>
                <a:gd name="T0" fmla="*/ 0 w 45"/>
                <a:gd name="T1" fmla="*/ 0 h 71"/>
                <a:gd name="T2" fmla="*/ 1 w 45"/>
                <a:gd name="T3" fmla="*/ 1 h 71"/>
                <a:gd name="T4" fmla="*/ 2 w 45"/>
                <a:gd name="T5" fmla="*/ 4 h 71"/>
                <a:gd name="T6" fmla="*/ 7 w 45"/>
                <a:gd name="T7" fmla="*/ 11 h 71"/>
                <a:gd name="T8" fmla="*/ 11 w 45"/>
                <a:gd name="T9" fmla="*/ 15 h 71"/>
                <a:gd name="T10" fmla="*/ 17 w 45"/>
                <a:gd name="T11" fmla="*/ 20 h 71"/>
                <a:gd name="T12" fmla="*/ 17 w 45"/>
                <a:gd name="T13" fmla="*/ 21 h 71"/>
                <a:gd name="T14" fmla="*/ 18 w 45"/>
                <a:gd name="T15" fmla="*/ 22 h 71"/>
                <a:gd name="T16" fmla="*/ 19 w 45"/>
                <a:gd name="T17" fmla="*/ 23 h 71"/>
                <a:gd name="T18" fmla="*/ 22 w 45"/>
                <a:gd name="T19" fmla="*/ 26 h 71"/>
                <a:gd name="T20" fmla="*/ 26 w 45"/>
                <a:gd name="T21" fmla="*/ 33 h 71"/>
                <a:gd name="T22" fmla="*/ 31 w 45"/>
                <a:gd name="T23" fmla="*/ 40 h 71"/>
                <a:gd name="T24" fmla="*/ 34 w 45"/>
                <a:gd name="T25" fmla="*/ 46 h 71"/>
                <a:gd name="T26" fmla="*/ 40 w 45"/>
                <a:gd name="T27" fmla="*/ 58 h 71"/>
                <a:gd name="T28" fmla="*/ 44 w 45"/>
                <a:gd name="T29" fmla="*/ 67 h 71"/>
                <a:gd name="T30" fmla="*/ 45 w 45"/>
                <a:gd name="T31" fmla="*/ 70 h 71"/>
                <a:gd name="T32" fmla="*/ 45 w 45"/>
                <a:gd name="T33" fmla="*/ 71 h 71"/>
                <a:gd name="T34" fmla="*/ 45 w 45"/>
                <a:gd name="T35" fmla="*/ 70 h 71"/>
                <a:gd name="T36" fmla="*/ 43 w 45"/>
                <a:gd name="T37" fmla="*/ 68 h 71"/>
                <a:gd name="T38" fmla="*/ 37 w 45"/>
                <a:gd name="T39" fmla="*/ 61 h 71"/>
                <a:gd name="T40" fmla="*/ 29 w 45"/>
                <a:gd name="T41" fmla="*/ 50 h 71"/>
                <a:gd name="T42" fmla="*/ 25 w 45"/>
                <a:gd name="T43" fmla="*/ 43 h 71"/>
                <a:gd name="T44" fmla="*/ 20 w 45"/>
                <a:gd name="T45" fmla="*/ 37 h 71"/>
                <a:gd name="T46" fmla="*/ 16 w 45"/>
                <a:gd name="T47" fmla="*/ 30 h 71"/>
                <a:gd name="T48" fmla="*/ 14 w 45"/>
                <a:gd name="T49" fmla="*/ 27 h 71"/>
                <a:gd name="T50" fmla="*/ 13 w 45"/>
                <a:gd name="T51" fmla="*/ 26 h 71"/>
                <a:gd name="T52" fmla="*/ 12 w 45"/>
                <a:gd name="T53" fmla="*/ 24 h 71"/>
                <a:gd name="T54" fmla="*/ 7 w 45"/>
                <a:gd name="T55" fmla="*/ 19 h 71"/>
                <a:gd name="T56" fmla="*/ 6 w 45"/>
                <a:gd name="T57" fmla="*/ 16 h 71"/>
                <a:gd name="T58" fmla="*/ 5 w 45"/>
                <a:gd name="T59" fmla="*/ 15 h 71"/>
                <a:gd name="T60" fmla="*/ 4 w 45"/>
                <a:gd name="T61" fmla="*/ 14 h 71"/>
                <a:gd name="T62" fmla="*/ 4 w 45"/>
                <a:gd name="T63" fmla="*/ 13 h 71"/>
                <a:gd name="T64" fmla="*/ 1 w 45"/>
                <a:gd name="T65" fmla="*/ 8 h 71"/>
                <a:gd name="T66" fmla="*/ 0 w 45"/>
                <a:gd name="T67" fmla="*/ 4 h 71"/>
                <a:gd name="T68" fmla="*/ 0 w 45"/>
                <a:gd name="T69" fmla="*/ 1 h 71"/>
                <a:gd name="T70" fmla="*/ 0 w 45"/>
                <a:gd name="T7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5" h="71">
                  <a:moveTo>
                    <a:pt x="0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2"/>
                    <a:pt x="1" y="3"/>
                    <a:pt x="2" y="4"/>
                  </a:cubicBezTo>
                  <a:cubicBezTo>
                    <a:pt x="3" y="6"/>
                    <a:pt x="5" y="8"/>
                    <a:pt x="7" y="11"/>
                  </a:cubicBezTo>
                  <a:cubicBezTo>
                    <a:pt x="8" y="12"/>
                    <a:pt x="10" y="14"/>
                    <a:pt x="11" y="15"/>
                  </a:cubicBezTo>
                  <a:cubicBezTo>
                    <a:pt x="13" y="17"/>
                    <a:pt x="15" y="18"/>
                    <a:pt x="17" y="20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19" y="23"/>
                    <a:pt x="19" y="23"/>
                  </a:cubicBezTo>
                  <a:cubicBezTo>
                    <a:pt x="20" y="24"/>
                    <a:pt x="21" y="25"/>
                    <a:pt x="22" y="26"/>
                  </a:cubicBezTo>
                  <a:cubicBezTo>
                    <a:pt x="23" y="28"/>
                    <a:pt x="25" y="31"/>
                    <a:pt x="26" y="33"/>
                  </a:cubicBezTo>
                  <a:cubicBezTo>
                    <a:pt x="28" y="35"/>
                    <a:pt x="29" y="37"/>
                    <a:pt x="31" y="40"/>
                  </a:cubicBezTo>
                  <a:cubicBezTo>
                    <a:pt x="32" y="42"/>
                    <a:pt x="33" y="44"/>
                    <a:pt x="34" y="46"/>
                  </a:cubicBezTo>
                  <a:cubicBezTo>
                    <a:pt x="37" y="51"/>
                    <a:pt x="39" y="55"/>
                    <a:pt x="40" y="58"/>
                  </a:cubicBezTo>
                  <a:cubicBezTo>
                    <a:pt x="42" y="62"/>
                    <a:pt x="43" y="65"/>
                    <a:pt x="44" y="67"/>
                  </a:cubicBezTo>
                  <a:cubicBezTo>
                    <a:pt x="44" y="68"/>
                    <a:pt x="45" y="69"/>
                    <a:pt x="45" y="70"/>
                  </a:cubicBezTo>
                  <a:cubicBezTo>
                    <a:pt x="45" y="70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4" y="70"/>
                    <a:pt x="44" y="69"/>
                    <a:pt x="43" y="68"/>
                  </a:cubicBezTo>
                  <a:cubicBezTo>
                    <a:pt x="41" y="66"/>
                    <a:pt x="39" y="64"/>
                    <a:pt x="37" y="61"/>
                  </a:cubicBezTo>
                  <a:cubicBezTo>
                    <a:pt x="34" y="57"/>
                    <a:pt x="32" y="54"/>
                    <a:pt x="29" y="50"/>
                  </a:cubicBezTo>
                  <a:cubicBezTo>
                    <a:pt x="27" y="48"/>
                    <a:pt x="26" y="45"/>
                    <a:pt x="25" y="43"/>
                  </a:cubicBezTo>
                  <a:cubicBezTo>
                    <a:pt x="23" y="41"/>
                    <a:pt x="22" y="39"/>
                    <a:pt x="20" y="37"/>
                  </a:cubicBezTo>
                  <a:cubicBezTo>
                    <a:pt x="19" y="35"/>
                    <a:pt x="18" y="32"/>
                    <a:pt x="16" y="30"/>
                  </a:cubicBezTo>
                  <a:cubicBezTo>
                    <a:pt x="15" y="29"/>
                    <a:pt x="15" y="28"/>
                    <a:pt x="14" y="27"/>
                  </a:cubicBezTo>
                  <a:cubicBezTo>
                    <a:pt x="14" y="27"/>
                    <a:pt x="13" y="26"/>
                    <a:pt x="13" y="26"/>
                  </a:cubicBezTo>
                  <a:cubicBezTo>
                    <a:pt x="13" y="25"/>
                    <a:pt x="12" y="25"/>
                    <a:pt x="12" y="24"/>
                  </a:cubicBezTo>
                  <a:cubicBezTo>
                    <a:pt x="10" y="23"/>
                    <a:pt x="9" y="21"/>
                    <a:pt x="7" y="19"/>
                  </a:cubicBezTo>
                  <a:cubicBezTo>
                    <a:pt x="7" y="18"/>
                    <a:pt x="6" y="17"/>
                    <a:pt x="6" y="16"/>
                  </a:cubicBezTo>
                  <a:cubicBezTo>
                    <a:pt x="5" y="16"/>
                    <a:pt x="5" y="15"/>
                    <a:pt x="5" y="15"/>
                  </a:cubicBezTo>
                  <a:cubicBezTo>
                    <a:pt x="4" y="15"/>
                    <a:pt x="4" y="14"/>
                    <a:pt x="4" y="14"/>
                  </a:cubicBezTo>
                  <a:cubicBezTo>
                    <a:pt x="4" y="14"/>
                    <a:pt x="4" y="14"/>
                    <a:pt x="4" y="13"/>
                  </a:cubicBezTo>
                  <a:cubicBezTo>
                    <a:pt x="3" y="12"/>
                    <a:pt x="2" y="10"/>
                    <a:pt x="1" y="8"/>
                  </a:cubicBezTo>
                  <a:cubicBezTo>
                    <a:pt x="1" y="7"/>
                    <a:pt x="1" y="5"/>
                    <a:pt x="0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7" name="Freeform 407"/>
            <p:cNvSpPr/>
            <p:nvPr/>
          </p:nvSpPr>
          <p:spPr bwMode="auto">
            <a:xfrm>
              <a:off x="6750051" y="4776788"/>
              <a:ext cx="38100" cy="211138"/>
            </a:xfrm>
            <a:custGeom>
              <a:avLst/>
              <a:gdLst>
                <a:gd name="T0" fmla="*/ 7 w 9"/>
                <a:gd name="T1" fmla="*/ 50 h 50"/>
                <a:gd name="T2" fmla="*/ 7 w 9"/>
                <a:gd name="T3" fmla="*/ 48 h 50"/>
                <a:gd name="T4" fmla="*/ 6 w 9"/>
                <a:gd name="T5" fmla="*/ 42 h 50"/>
                <a:gd name="T6" fmla="*/ 5 w 9"/>
                <a:gd name="T7" fmla="*/ 34 h 50"/>
                <a:gd name="T8" fmla="*/ 5 w 9"/>
                <a:gd name="T9" fmla="*/ 30 h 50"/>
                <a:gd name="T10" fmla="*/ 4 w 9"/>
                <a:gd name="T11" fmla="*/ 25 h 50"/>
                <a:gd name="T12" fmla="*/ 4 w 9"/>
                <a:gd name="T13" fmla="*/ 20 h 50"/>
                <a:gd name="T14" fmla="*/ 3 w 9"/>
                <a:gd name="T15" fmla="*/ 16 h 50"/>
                <a:gd name="T16" fmla="*/ 1 w 9"/>
                <a:gd name="T17" fmla="*/ 8 h 50"/>
                <a:gd name="T18" fmla="*/ 0 w 9"/>
                <a:gd name="T19" fmla="*/ 2 h 50"/>
                <a:gd name="T20" fmla="*/ 0 w 9"/>
                <a:gd name="T21" fmla="*/ 0 h 50"/>
                <a:gd name="T22" fmla="*/ 1 w 9"/>
                <a:gd name="T23" fmla="*/ 2 h 50"/>
                <a:gd name="T24" fmla="*/ 2 w 9"/>
                <a:gd name="T25" fmla="*/ 4 h 50"/>
                <a:gd name="T26" fmla="*/ 4 w 9"/>
                <a:gd name="T27" fmla="*/ 7 h 50"/>
                <a:gd name="T28" fmla="*/ 5 w 9"/>
                <a:gd name="T29" fmla="*/ 11 h 50"/>
                <a:gd name="T30" fmla="*/ 6 w 9"/>
                <a:gd name="T31" fmla="*/ 15 h 50"/>
                <a:gd name="T32" fmla="*/ 7 w 9"/>
                <a:gd name="T33" fmla="*/ 20 h 50"/>
                <a:gd name="T34" fmla="*/ 8 w 9"/>
                <a:gd name="T35" fmla="*/ 25 h 50"/>
                <a:gd name="T36" fmla="*/ 9 w 9"/>
                <a:gd name="T37" fmla="*/ 29 h 50"/>
                <a:gd name="T38" fmla="*/ 9 w 9"/>
                <a:gd name="T39" fmla="*/ 34 h 50"/>
                <a:gd name="T40" fmla="*/ 9 w 9"/>
                <a:gd name="T41" fmla="*/ 39 h 50"/>
                <a:gd name="T42" fmla="*/ 9 w 9"/>
                <a:gd name="T43" fmla="*/ 42 h 50"/>
                <a:gd name="T44" fmla="*/ 8 w 9"/>
                <a:gd name="T45" fmla="*/ 46 h 50"/>
                <a:gd name="T46" fmla="*/ 8 w 9"/>
                <a:gd name="T47" fmla="*/ 48 h 50"/>
                <a:gd name="T48" fmla="*/ 7 w 9"/>
                <a:gd name="T4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" h="50">
                  <a:moveTo>
                    <a:pt x="7" y="50"/>
                  </a:moveTo>
                  <a:cubicBezTo>
                    <a:pt x="7" y="50"/>
                    <a:pt x="7" y="50"/>
                    <a:pt x="7" y="48"/>
                  </a:cubicBezTo>
                  <a:cubicBezTo>
                    <a:pt x="7" y="47"/>
                    <a:pt x="6" y="45"/>
                    <a:pt x="6" y="42"/>
                  </a:cubicBezTo>
                  <a:cubicBezTo>
                    <a:pt x="6" y="40"/>
                    <a:pt x="6" y="37"/>
                    <a:pt x="5" y="34"/>
                  </a:cubicBezTo>
                  <a:cubicBezTo>
                    <a:pt x="5" y="33"/>
                    <a:pt x="5" y="31"/>
                    <a:pt x="5" y="30"/>
                  </a:cubicBezTo>
                  <a:cubicBezTo>
                    <a:pt x="5" y="28"/>
                    <a:pt x="4" y="27"/>
                    <a:pt x="4" y="25"/>
                  </a:cubicBezTo>
                  <a:cubicBezTo>
                    <a:pt x="4" y="24"/>
                    <a:pt x="4" y="22"/>
                    <a:pt x="4" y="20"/>
                  </a:cubicBezTo>
                  <a:cubicBezTo>
                    <a:pt x="3" y="19"/>
                    <a:pt x="3" y="17"/>
                    <a:pt x="3" y="16"/>
                  </a:cubicBezTo>
                  <a:cubicBezTo>
                    <a:pt x="2" y="13"/>
                    <a:pt x="2" y="10"/>
                    <a:pt x="1" y="8"/>
                  </a:cubicBezTo>
                  <a:cubicBezTo>
                    <a:pt x="1" y="6"/>
                    <a:pt x="1" y="4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" y="1"/>
                    <a:pt x="1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3" y="5"/>
                    <a:pt x="3" y="6"/>
                    <a:pt x="4" y="7"/>
                  </a:cubicBezTo>
                  <a:cubicBezTo>
                    <a:pt x="4" y="8"/>
                    <a:pt x="5" y="10"/>
                    <a:pt x="5" y="11"/>
                  </a:cubicBezTo>
                  <a:cubicBezTo>
                    <a:pt x="6" y="12"/>
                    <a:pt x="6" y="14"/>
                    <a:pt x="6" y="15"/>
                  </a:cubicBezTo>
                  <a:cubicBezTo>
                    <a:pt x="7" y="17"/>
                    <a:pt x="7" y="18"/>
                    <a:pt x="7" y="20"/>
                  </a:cubicBezTo>
                  <a:cubicBezTo>
                    <a:pt x="8" y="21"/>
                    <a:pt x="8" y="23"/>
                    <a:pt x="8" y="25"/>
                  </a:cubicBezTo>
                  <a:cubicBezTo>
                    <a:pt x="8" y="26"/>
                    <a:pt x="9" y="28"/>
                    <a:pt x="9" y="29"/>
                  </a:cubicBezTo>
                  <a:cubicBezTo>
                    <a:pt x="9" y="31"/>
                    <a:pt x="9" y="33"/>
                    <a:pt x="9" y="34"/>
                  </a:cubicBezTo>
                  <a:cubicBezTo>
                    <a:pt x="9" y="36"/>
                    <a:pt x="9" y="37"/>
                    <a:pt x="9" y="39"/>
                  </a:cubicBezTo>
                  <a:cubicBezTo>
                    <a:pt x="9" y="40"/>
                    <a:pt x="9" y="41"/>
                    <a:pt x="9" y="42"/>
                  </a:cubicBezTo>
                  <a:cubicBezTo>
                    <a:pt x="8" y="44"/>
                    <a:pt x="8" y="45"/>
                    <a:pt x="8" y="46"/>
                  </a:cubicBezTo>
                  <a:cubicBezTo>
                    <a:pt x="8" y="47"/>
                    <a:pt x="8" y="48"/>
                    <a:pt x="8" y="48"/>
                  </a:cubicBezTo>
                  <a:cubicBezTo>
                    <a:pt x="7" y="50"/>
                    <a:pt x="7" y="50"/>
                    <a:pt x="7" y="5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8" name="Freeform 408"/>
            <p:cNvSpPr/>
            <p:nvPr/>
          </p:nvSpPr>
          <p:spPr bwMode="auto">
            <a:xfrm>
              <a:off x="6584951" y="4848226"/>
              <a:ext cx="198438" cy="144463"/>
            </a:xfrm>
            <a:custGeom>
              <a:avLst/>
              <a:gdLst>
                <a:gd name="T0" fmla="*/ 0 w 47"/>
                <a:gd name="T1" fmla="*/ 0 h 34"/>
                <a:gd name="T2" fmla="*/ 2 w 47"/>
                <a:gd name="T3" fmla="*/ 2 h 34"/>
                <a:gd name="T4" fmla="*/ 7 w 47"/>
                <a:gd name="T5" fmla="*/ 6 h 34"/>
                <a:gd name="T6" fmla="*/ 15 w 47"/>
                <a:gd name="T7" fmla="*/ 11 h 34"/>
                <a:gd name="T8" fmla="*/ 19 w 47"/>
                <a:gd name="T9" fmla="*/ 14 h 34"/>
                <a:gd name="T10" fmla="*/ 23 w 47"/>
                <a:gd name="T11" fmla="*/ 17 h 34"/>
                <a:gd name="T12" fmla="*/ 40 w 47"/>
                <a:gd name="T13" fmla="*/ 29 h 34"/>
                <a:gd name="T14" fmla="*/ 45 w 47"/>
                <a:gd name="T15" fmla="*/ 32 h 34"/>
                <a:gd name="T16" fmla="*/ 47 w 47"/>
                <a:gd name="T17" fmla="*/ 34 h 34"/>
                <a:gd name="T18" fmla="*/ 45 w 47"/>
                <a:gd name="T19" fmla="*/ 33 h 34"/>
                <a:gd name="T20" fmla="*/ 42 w 47"/>
                <a:gd name="T21" fmla="*/ 32 h 34"/>
                <a:gd name="T22" fmla="*/ 39 w 47"/>
                <a:gd name="T23" fmla="*/ 31 h 34"/>
                <a:gd name="T24" fmla="*/ 35 w 47"/>
                <a:gd name="T25" fmla="*/ 29 h 34"/>
                <a:gd name="T26" fmla="*/ 30 w 47"/>
                <a:gd name="T27" fmla="*/ 27 h 34"/>
                <a:gd name="T28" fmla="*/ 26 w 47"/>
                <a:gd name="T29" fmla="*/ 24 h 34"/>
                <a:gd name="T30" fmla="*/ 21 w 47"/>
                <a:gd name="T31" fmla="*/ 21 h 34"/>
                <a:gd name="T32" fmla="*/ 17 w 47"/>
                <a:gd name="T33" fmla="*/ 17 h 34"/>
                <a:gd name="T34" fmla="*/ 12 w 47"/>
                <a:gd name="T35" fmla="*/ 14 h 34"/>
                <a:gd name="T36" fmla="*/ 9 w 47"/>
                <a:gd name="T37" fmla="*/ 11 h 34"/>
                <a:gd name="T38" fmla="*/ 6 w 47"/>
                <a:gd name="T39" fmla="*/ 7 h 34"/>
                <a:gd name="T40" fmla="*/ 3 w 47"/>
                <a:gd name="T41" fmla="*/ 4 h 34"/>
                <a:gd name="T42" fmla="*/ 1 w 47"/>
                <a:gd name="T43" fmla="*/ 2 h 34"/>
                <a:gd name="T44" fmla="*/ 0 w 47"/>
                <a:gd name="T4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" h="34">
                  <a:moveTo>
                    <a:pt x="0" y="0"/>
                  </a:moveTo>
                  <a:cubicBezTo>
                    <a:pt x="0" y="0"/>
                    <a:pt x="1" y="1"/>
                    <a:pt x="2" y="2"/>
                  </a:cubicBezTo>
                  <a:cubicBezTo>
                    <a:pt x="3" y="3"/>
                    <a:pt x="5" y="4"/>
                    <a:pt x="7" y="6"/>
                  </a:cubicBezTo>
                  <a:cubicBezTo>
                    <a:pt x="9" y="7"/>
                    <a:pt x="12" y="9"/>
                    <a:pt x="15" y="11"/>
                  </a:cubicBezTo>
                  <a:cubicBezTo>
                    <a:pt x="16" y="12"/>
                    <a:pt x="18" y="13"/>
                    <a:pt x="19" y="14"/>
                  </a:cubicBezTo>
                  <a:cubicBezTo>
                    <a:pt x="20" y="15"/>
                    <a:pt x="22" y="16"/>
                    <a:pt x="23" y="17"/>
                  </a:cubicBezTo>
                  <a:cubicBezTo>
                    <a:pt x="29" y="22"/>
                    <a:pt x="35" y="26"/>
                    <a:pt x="40" y="29"/>
                  </a:cubicBezTo>
                  <a:cubicBezTo>
                    <a:pt x="42" y="30"/>
                    <a:pt x="44" y="32"/>
                    <a:pt x="45" y="32"/>
                  </a:cubicBezTo>
                  <a:cubicBezTo>
                    <a:pt x="47" y="33"/>
                    <a:pt x="47" y="34"/>
                    <a:pt x="47" y="34"/>
                  </a:cubicBezTo>
                  <a:cubicBezTo>
                    <a:pt x="47" y="34"/>
                    <a:pt x="46" y="34"/>
                    <a:pt x="45" y="33"/>
                  </a:cubicBezTo>
                  <a:cubicBezTo>
                    <a:pt x="44" y="33"/>
                    <a:pt x="43" y="33"/>
                    <a:pt x="42" y="32"/>
                  </a:cubicBezTo>
                  <a:cubicBezTo>
                    <a:pt x="41" y="32"/>
                    <a:pt x="40" y="31"/>
                    <a:pt x="39" y="31"/>
                  </a:cubicBezTo>
                  <a:cubicBezTo>
                    <a:pt x="37" y="30"/>
                    <a:pt x="36" y="30"/>
                    <a:pt x="35" y="29"/>
                  </a:cubicBezTo>
                  <a:cubicBezTo>
                    <a:pt x="33" y="28"/>
                    <a:pt x="32" y="27"/>
                    <a:pt x="30" y="27"/>
                  </a:cubicBezTo>
                  <a:cubicBezTo>
                    <a:pt x="29" y="26"/>
                    <a:pt x="27" y="25"/>
                    <a:pt x="26" y="24"/>
                  </a:cubicBezTo>
                  <a:cubicBezTo>
                    <a:pt x="24" y="23"/>
                    <a:pt x="23" y="22"/>
                    <a:pt x="21" y="21"/>
                  </a:cubicBezTo>
                  <a:cubicBezTo>
                    <a:pt x="20" y="20"/>
                    <a:pt x="18" y="19"/>
                    <a:pt x="17" y="17"/>
                  </a:cubicBezTo>
                  <a:cubicBezTo>
                    <a:pt x="15" y="16"/>
                    <a:pt x="14" y="15"/>
                    <a:pt x="12" y="14"/>
                  </a:cubicBezTo>
                  <a:cubicBezTo>
                    <a:pt x="11" y="13"/>
                    <a:pt x="10" y="12"/>
                    <a:pt x="9" y="11"/>
                  </a:cubicBezTo>
                  <a:cubicBezTo>
                    <a:pt x="8" y="9"/>
                    <a:pt x="7" y="8"/>
                    <a:pt x="6" y="7"/>
                  </a:cubicBezTo>
                  <a:cubicBezTo>
                    <a:pt x="5" y="6"/>
                    <a:pt x="4" y="5"/>
                    <a:pt x="3" y="4"/>
                  </a:cubicBezTo>
                  <a:cubicBezTo>
                    <a:pt x="2" y="4"/>
                    <a:pt x="2" y="3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9" name="Freeform 409"/>
            <p:cNvSpPr/>
            <p:nvPr/>
          </p:nvSpPr>
          <p:spPr bwMode="auto">
            <a:xfrm>
              <a:off x="6681789" y="4929188"/>
              <a:ext cx="182563" cy="131763"/>
            </a:xfrm>
            <a:custGeom>
              <a:avLst/>
              <a:gdLst>
                <a:gd name="T0" fmla="*/ 32 w 43"/>
                <a:gd name="T1" fmla="*/ 29 h 31"/>
                <a:gd name="T2" fmla="*/ 0 w 43"/>
                <a:gd name="T3" fmla="*/ 25 h 31"/>
                <a:gd name="T4" fmla="*/ 43 w 43"/>
                <a:gd name="T5" fmla="*/ 0 h 31"/>
                <a:gd name="T6" fmla="*/ 32 w 43"/>
                <a:gd name="T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31">
                  <a:moveTo>
                    <a:pt x="32" y="29"/>
                  </a:moveTo>
                  <a:cubicBezTo>
                    <a:pt x="20" y="31"/>
                    <a:pt x="9" y="30"/>
                    <a:pt x="0" y="25"/>
                  </a:cubicBezTo>
                  <a:cubicBezTo>
                    <a:pt x="0" y="25"/>
                    <a:pt x="27" y="3"/>
                    <a:pt x="43" y="0"/>
                  </a:cubicBezTo>
                  <a:cubicBezTo>
                    <a:pt x="43" y="0"/>
                    <a:pt x="41" y="23"/>
                    <a:pt x="32" y="29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0" name="Freeform 410"/>
            <p:cNvSpPr/>
            <p:nvPr/>
          </p:nvSpPr>
          <p:spPr bwMode="auto">
            <a:xfrm>
              <a:off x="6796089" y="5018088"/>
              <a:ext cx="284163" cy="609600"/>
            </a:xfrm>
            <a:custGeom>
              <a:avLst/>
              <a:gdLst>
                <a:gd name="T0" fmla="*/ 63 w 67"/>
                <a:gd name="T1" fmla="*/ 144 h 144"/>
                <a:gd name="T2" fmla="*/ 0 w 67"/>
                <a:gd name="T3" fmla="*/ 3 h 144"/>
                <a:gd name="T4" fmla="*/ 4 w 67"/>
                <a:gd name="T5" fmla="*/ 0 h 144"/>
                <a:gd name="T6" fmla="*/ 67 w 67"/>
                <a:gd name="T7" fmla="*/ 142 h 144"/>
                <a:gd name="T8" fmla="*/ 63 w 67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144">
                  <a:moveTo>
                    <a:pt x="63" y="144"/>
                  </a:moveTo>
                  <a:cubicBezTo>
                    <a:pt x="34" y="74"/>
                    <a:pt x="6" y="10"/>
                    <a:pt x="0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9" y="8"/>
                    <a:pt x="37" y="70"/>
                    <a:pt x="67" y="142"/>
                  </a:cubicBezTo>
                  <a:lnTo>
                    <a:pt x="63" y="144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1" name="Freeform 411"/>
            <p:cNvSpPr/>
            <p:nvPr/>
          </p:nvSpPr>
          <p:spPr bwMode="auto">
            <a:xfrm>
              <a:off x="2549526" y="5881688"/>
              <a:ext cx="685800" cy="423863"/>
            </a:xfrm>
            <a:custGeom>
              <a:avLst/>
              <a:gdLst>
                <a:gd name="T0" fmla="*/ 94 w 162"/>
                <a:gd name="T1" fmla="*/ 100 h 100"/>
                <a:gd name="T2" fmla="*/ 134 w 162"/>
                <a:gd name="T3" fmla="*/ 20 h 100"/>
                <a:gd name="T4" fmla="*/ 104 w 162"/>
                <a:gd name="T5" fmla="*/ 29 h 100"/>
                <a:gd name="T6" fmla="*/ 79 w 162"/>
                <a:gd name="T7" fmla="*/ 2 h 100"/>
                <a:gd name="T8" fmla="*/ 60 w 162"/>
                <a:gd name="T9" fmla="*/ 39 h 100"/>
                <a:gd name="T10" fmla="*/ 21 w 162"/>
                <a:gd name="T11" fmla="*/ 38 h 100"/>
                <a:gd name="T12" fmla="*/ 94 w 162"/>
                <a:gd name="T13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100">
                  <a:moveTo>
                    <a:pt x="94" y="100"/>
                  </a:moveTo>
                  <a:cubicBezTo>
                    <a:pt x="94" y="100"/>
                    <a:pt x="162" y="46"/>
                    <a:pt x="134" y="20"/>
                  </a:cubicBezTo>
                  <a:cubicBezTo>
                    <a:pt x="116" y="3"/>
                    <a:pt x="104" y="29"/>
                    <a:pt x="104" y="29"/>
                  </a:cubicBezTo>
                  <a:cubicBezTo>
                    <a:pt x="104" y="29"/>
                    <a:pt x="102" y="0"/>
                    <a:pt x="79" y="2"/>
                  </a:cubicBezTo>
                  <a:cubicBezTo>
                    <a:pt x="55" y="3"/>
                    <a:pt x="60" y="39"/>
                    <a:pt x="60" y="39"/>
                  </a:cubicBezTo>
                  <a:cubicBezTo>
                    <a:pt x="60" y="39"/>
                    <a:pt x="42" y="25"/>
                    <a:pt x="21" y="38"/>
                  </a:cubicBezTo>
                  <a:cubicBezTo>
                    <a:pt x="0" y="51"/>
                    <a:pt x="58" y="94"/>
                    <a:pt x="94" y="100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2" name="Freeform 412"/>
            <p:cNvSpPr/>
            <p:nvPr/>
          </p:nvSpPr>
          <p:spPr bwMode="auto">
            <a:xfrm>
              <a:off x="2681289" y="6064251"/>
              <a:ext cx="249238" cy="203200"/>
            </a:xfrm>
            <a:custGeom>
              <a:avLst/>
              <a:gdLst>
                <a:gd name="T0" fmla="*/ 59 w 59"/>
                <a:gd name="T1" fmla="*/ 48 h 48"/>
                <a:gd name="T2" fmla="*/ 58 w 59"/>
                <a:gd name="T3" fmla="*/ 47 h 48"/>
                <a:gd name="T4" fmla="*/ 56 w 59"/>
                <a:gd name="T5" fmla="*/ 46 h 48"/>
                <a:gd name="T6" fmla="*/ 53 w 59"/>
                <a:gd name="T7" fmla="*/ 44 h 48"/>
                <a:gd name="T8" fmla="*/ 49 w 59"/>
                <a:gd name="T9" fmla="*/ 41 h 48"/>
                <a:gd name="T10" fmla="*/ 46 w 59"/>
                <a:gd name="T11" fmla="*/ 40 h 48"/>
                <a:gd name="T12" fmla="*/ 44 w 59"/>
                <a:gd name="T13" fmla="*/ 38 h 48"/>
                <a:gd name="T14" fmla="*/ 38 w 59"/>
                <a:gd name="T15" fmla="*/ 35 h 48"/>
                <a:gd name="T16" fmla="*/ 33 w 59"/>
                <a:gd name="T17" fmla="*/ 31 h 48"/>
                <a:gd name="T18" fmla="*/ 27 w 59"/>
                <a:gd name="T19" fmla="*/ 26 h 48"/>
                <a:gd name="T20" fmla="*/ 25 w 59"/>
                <a:gd name="T21" fmla="*/ 24 h 48"/>
                <a:gd name="T22" fmla="*/ 22 w 59"/>
                <a:gd name="T23" fmla="*/ 22 h 48"/>
                <a:gd name="T24" fmla="*/ 21 w 59"/>
                <a:gd name="T25" fmla="*/ 21 h 48"/>
                <a:gd name="T26" fmla="*/ 19 w 59"/>
                <a:gd name="T27" fmla="*/ 20 h 48"/>
                <a:gd name="T28" fmla="*/ 17 w 59"/>
                <a:gd name="T29" fmla="*/ 17 h 48"/>
                <a:gd name="T30" fmla="*/ 15 w 59"/>
                <a:gd name="T31" fmla="*/ 15 h 48"/>
                <a:gd name="T32" fmla="*/ 12 w 59"/>
                <a:gd name="T33" fmla="*/ 13 h 48"/>
                <a:gd name="T34" fmla="*/ 8 w 59"/>
                <a:gd name="T35" fmla="*/ 9 h 48"/>
                <a:gd name="T36" fmla="*/ 6 w 59"/>
                <a:gd name="T37" fmla="*/ 7 h 48"/>
                <a:gd name="T38" fmla="*/ 5 w 59"/>
                <a:gd name="T39" fmla="*/ 5 h 48"/>
                <a:gd name="T40" fmla="*/ 2 w 59"/>
                <a:gd name="T41" fmla="*/ 2 h 48"/>
                <a:gd name="T42" fmla="*/ 0 w 59"/>
                <a:gd name="T43" fmla="*/ 1 h 48"/>
                <a:gd name="T44" fmla="*/ 0 w 59"/>
                <a:gd name="T45" fmla="*/ 0 h 48"/>
                <a:gd name="T46" fmla="*/ 0 w 59"/>
                <a:gd name="T47" fmla="*/ 1 h 48"/>
                <a:gd name="T48" fmla="*/ 1 w 59"/>
                <a:gd name="T49" fmla="*/ 3 h 48"/>
                <a:gd name="T50" fmla="*/ 3 w 59"/>
                <a:gd name="T51" fmla="*/ 7 h 48"/>
                <a:gd name="T52" fmla="*/ 4 w 59"/>
                <a:gd name="T53" fmla="*/ 9 h 48"/>
                <a:gd name="T54" fmla="*/ 5 w 59"/>
                <a:gd name="T55" fmla="*/ 11 h 48"/>
                <a:gd name="T56" fmla="*/ 6 w 59"/>
                <a:gd name="T57" fmla="*/ 14 h 48"/>
                <a:gd name="T58" fmla="*/ 8 w 59"/>
                <a:gd name="T59" fmla="*/ 16 h 48"/>
                <a:gd name="T60" fmla="*/ 10 w 59"/>
                <a:gd name="T61" fmla="*/ 19 h 48"/>
                <a:gd name="T62" fmla="*/ 12 w 59"/>
                <a:gd name="T63" fmla="*/ 22 h 48"/>
                <a:gd name="T64" fmla="*/ 17 w 59"/>
                <a:gd name="T65" fmla="*/ 27 h 48"/>
                <a:gd name="T66" fmla="*/ 23 w 59"/>
                <a:gd name="T67" fmla="*/ 32 h 48"/>
                <a:gd name="T68" fmla="*/ 26 w 59"/>
                <a:gd name="T69" fmla="*/ 34 h 48"/>
                <a:gd name="T70" fmla="*/ 29 w 59"/>
                <a:gd name="T71" fmla="*/ 36 h 48"/>
                <a:gd name="T72" fmla="*/ 32 w 59"/>
                <a:gd name="T73" fmla="*/ 38 h 48"/>
                <a:gd name="T74" fmla="*/ 35 w 59"/>
                <a:gd name="T75" fmla="*/ 40 h 48"/>
                <a:gd name="T76" fmla="*/ 41 w 59"/>
                <a:gd name="T77" fmla="*/ 43 h 48"/>
                <a:gd name="T78" fmla="*/ 44 w 59"/>
                <a:gd name="T79" fmla="*/ 44 h 48"/>
                <a:gd name="T80" fmla="*/ 47 w 59"/>
                <a:gd name="T81" fmla="*/ 45 h 48"/>
                <a:gd name="T82" fmla="*/ 49 w 59"/>
                <a:gd name="T83" fmla="*/ 46 h 48"/>
                <a:gd name="T84" fmla="*/ 52 w 59"/>
                <a:gd name="T85" fmla="*/ 47 h 48"/>
                <a:gd name="T86" fmla="*/ 54 w 59"/>
                <a:gd name="T87" fmla="*/ 47 h 48"/>
                <a:gd name="T88" fmla="*/ 55 w 59"/>
                <a:gd name="T89" fmla="*/ 47 h 48"/>
                <a:gd name="T90" fmla="*/ 58 w 59"/>
                <a:gd name="T91" fmla="*/ 48 h 48"/>
                <a:gd name="T92" fmla="*/ 59 w 59"/>
                <a:gd name="T9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9" h="48">
                  <a:moveTo>
                    <a:pt x="59" y="48"/>
                  </a:moveTo>
                  <a:cubicBezTo>
                    <a:pt x="59" y="48"/>
                    <a:pt x="59" y="48"/>
                    <a:pt x="58" y="47"/>
                  </a:cubicBezTo>
                  <a:cubicBezTo>
                    <a:pt x="58" y="47"/>
                    <a:pt x="57" y="47"/>
                    <a:pt x="56" y="46"/>
                  </a:cubicBezTo>
                  <a:cubicBezTo>
                    <a:pt x="55" y="46"/>
                    <a:pt x="54" y="45"/>
                    <a:pt x="53" y="44"/>
                  </a:cubicBezTo>
                  <a:cubicBezTo>
                    <a:pt x="51" y="43"/>
                    <a:pt x="50" y="42"/>
                    <a:pt x="49" y="41"/>
                  </a:cubicBezTo>
                  <a:cubicBezTo>
                    <a:pt x="48" y="41"/>
                    <a:pt x="47" y="40"/>
                    <a:pt x="46" y="40"/>
                  </a:cubicBezTo>
                  <a:cubicBezTo>
                    <a:pt x="45" y="39"/>
                    <a:pt x="45" y="39"/>
                    <a:pt x="44" y="38"/>
                  </a:cubicBezTo>
                  <a:cubicBezTo>
                    <a:pt x="42" y="37"/>
                    <a:pt x="40" y="36"/>
                    <a:pt x="38" y="35"/>
                  </a:cubicBezTo>
                  <a:cubicBezTo>
                    <a:pt x="37" y="33"/>
                    <a:pt x="35" y="32"/>
                    <a:pt x="33" y="31"/>
                  </a:cubicBezTo>
                  <a:cubicBezTo>
                    <a:pt x="31" y="29"/>
                    <a:pt x="29" y="28"/>
                    <a:pt x="27" y="26"/>
                  </a:cubicBezTo>
                  <a:cubicBezTo>
                    <a:pt x="26" y="26"/>
                    <a:pt x="26" y="25"/>
                    <a:pt x="25" y="24"/>
                  </a:cubicBezTo>
                  <a:cubicBezTo>
                    <a:pt x="24" y="23"/>
                    <a:pt x="23" y="23"/>
                    <a:pt x="22" y="22"/>
                  </a:cubicBezTo>
                  <a:cubicBezTo>
                    <a:pt x="22" y="22"/>
                    <a:pt x="21" y="21"/>
                    <a:pt x="21" y="21"/>
                  </a:cubicBezTo>
                  <a:cubicBezTo>
                    <a:pt x="20" y="20"/>
                    <a:pt x="20" y="20"/>
                    <a:pt x="19" y="20"/>
                  </a:cubicBezTo>
                  <a:cubicBezTo>
                    <a:pt x="19" y="19"/>
                    <a:pt x="18" y="18"/>
                    <a:pt x="17" y="17"/>
                  </a:cubicBezTo>
                  <a:cubicBezTo>
                    <a:pt x="16" y="17"/>
                    <a:pt x="15" y="16"/>
                    <a:pt x="15" y="15"/>
                  </a:cubicBezTo>
                  <a:cubicBezTo>
                    <a:pt x="14" y="14"/>
                    <a:pt x="13" y="14"/>
                    <a:pt x="12" y="13"/>
                  </a:cubicBezTo>
                  <a:cubicBezTo>
                    <a:pt x="11" y="11"/>
                    <a:pt x="9" y="10"/>
                    <a:pt x="8" y="9"/>
                  </a:cubicBezTo>
                  <a:cubicBezTo>
                    <a:pt x="8" y="8"/>
                    <a:pt x="7" y="8"/>
                    <a:pt x="6" y="7"/>
                  </a:cubicBezTo>
                  <a:cubicBezTo>
                    <a:pt x="6" y="6"/>
                    <a:pt x="5" y="6"/>
                    <a:pt x="5" y="5"/>
                  </a:cubicBezTo>
                  <a:cubicBezTo>
                    <a:pt x="4" y="4"/>
                    <a:pt x="3" y="3"/>
                    <a:pt x="2" y="2"/>
                  </a:cubicBezTo>
                  <a:cubicBezTo>
                    <a:pt x="1" y="2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1" y="4"/>
                    <a:pt x="2" y="5"/>
                    <a:pt x="3" y="7"/>
                  </a:cubicBezTo>
                  <a:cubicBezTo>
                    <a:pt x="3" y="8"/>
                    <a:pt x="3" y="8"/>
                    <a:pt x="4" y="9"/>
                  </a:cubicBezTo>
                  <a:cubicBezTo>
                    <a:pt x="4" y="10"/>
                    <a:pt x="4" y="11"/>
                    <a:pt x="5" y="11"/>
                  </a:cubicBezTo>
                  <a:cubicBezTo>
                    <a:pt x="5" y="12"/>
                    <a:pt x="6" y="13"/>
                    <a:pt x="6" y="14"/>
                  </a:cubicBezTo>
                  <a:cubicBezTo>
                    <a:pt x="7" y="15"/>
                    <a:pt x="8" y="16"/>
                    <a:pt x="8" y="16"/>
                  </a:cubicBezTo>
                  <a:cubicBezTo>
                    <a:pt x="9" y="17"/>
                    <a:pt x="9" y="18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4" y="23"/>
                    <a:pt x="15" y="25"/>
                    <a:pt x="17" y="27"/>
                  </a:cubicBezTo>
                  <a:cubicBezTo>
                    <a:pt x="19" y="29"/>
                    <a:pt x="21" y="30"/>
                    <a:pt x="23" y="32"/>
                  </a:cubicBezTo>
                  <a:cubicBezTo>
                    <a:pt x="24" y="33"/>
                    <a:pt x="25" y="33"/>
                    <a:pt x="26" y="34"/>
                  </a:cubicBezTo>
                  <a:cubicBezTo>
                    <a:pt x="27" y="35"/>
                    <a:pt x="28" y="36"/>
                    <a:pt x="29" y="36"/>
                  </a:cubicBezTo>
                  <a:cubicBezTo>
                    <a:pt x="30" y="37"/>
                    <a:pt x="31" y="38"/>
                    <a:pt x="32" y="38"/>
                  </a:cubicBezTo>
                  <a:cubicBezTo>
                    <a:pt x="33" y="39"/>
                    <a:pt x="34" y="39"/>
                    <a:pt x="35" y="40"/>
                  </a:cubicBezTo>
                  <a:cubicBezTo>
                    <a:pt x="37" y="41"/>
                    <a:pt x="39" y="42"/>
                    <a:pt x="41" y="43"/>
                  </a:cubicBezTo>
                  <a:cubicBezTo>
                    <a:pt x="42" y="43"/>
                    <a:pt x="43" y="44"/>
                    <a:pt x="44" y="44"/>
                  </a:cubicBezTo>
                  <a:cubicBezTo>
                    <a:pt x="45" y="45"/>
                    <a:pt x="46" y="45"/>
                    <a:pt x="47" y="45"/>
                  </a:cubicBezTo>
                  <a:cubicBezTo>
                    <a:pt x="48" y="45"/>
                    <a:pt x="48" y="46"/>
                    <a:pt x="49" y="46"/>
                  </a:cubicBezTo>
                  <a:cubicBezTo>
                    <a:pt x="50" y="46"/>
                    <a:pt x="51" y="46"/>
                    <a:pt x="52" y="47"/>
                  </a:cubicBezTo>
                  <a:cubicBezTo>
                    <a:pt x="52" y="47"/>
                    <a:pt x="53" y="47"/>
                    <a:pt x="54" y="47"/>
                  </a:cubicBezTo>
                  <a:cubicBezTo>
                    <a:pt x="54" y="47"/>
                    <a:pt x="55" y="47"/>
                    <a:pt x="55" y="47"/>
                  </a:cubicBezTo>
                  <a:cubicBezTo>
                    <a:pt x="57" y="48"/>
                    <a:pt x="57" y="48"/>
                    <a:pt x="58" y="48"/>
                  </a:cubicBezTo>
                  <a:cubicBezTo>
                    <a:pt x="59" y="48"/>
                    <a:pt x="59" y="48"/>
                    <a:pt x="59" y="48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3" name="Freeform 413"/>
            <p:cNvSpPr/>
            <p:nvPr/>
          </p:nvSpPr>
          <p:spPr bwMode="auto">
            <a:xfrm>
              <a:off x="2930526" y="6005513"/>
              <a:ext cx="157163" cy="261938"/>
            </a:xfrm>
            <a:custGeom>
              <a:avLst/>
              <a:gdLst>
                <a:gd name="T0" fmla="*/ 37 w 37"/>
                <a:gd name="T1" fmla="*/ 0 h 62"/>
                <a:gd name="T2" fmla="*/ 37 w 37"/>
                <a:gd name="T3" fmla="*/ 1 h 62"/>
                <a:gd name="T4" fmla="*/ 36 w 37"/>
                <a:gd name="T5" fmla="*/ 2 h 62"/>
                <a:gd name="T6" fmla="*/ 36 w 37"/>
                <a:gd name="T7" fmla="*/ 3 h 62"/>
                <a:gd name="T8" fmla="*/ 34 w 37"/>
                <a:gd name="T9" fmla="*/ 6 h 62"/>
                <a:gd name="T10" fmla="*/ 32 w 37"/>
                <a:gd name="T11" fmla="*/ 10 h 62"/>
                <a:gd name="T12" fmla="*/ 25 w 37"/>
                <a:gd name="T13" fmla="*/ 19 h 62"/>
                <a:gd name="T14" fmla="*/ 21 w 37"/>
                <a:gd name="T15" fmla="*/ 25 h 62"/>
                <a:gd name="T16" fmla="*/ 18 w 37"/>
                <a:gd name="T17" fmla="*/ 31 h 62"/>
                <a:gd name="T18" fmla="*/ 14 w 37"/>
                <a:gd name="T19" fmla="*/ 37 h 62"/>
                <a:gd name="T20" fmla="*/ 12 w 37"/>
                <a:gd name="T21" fmla="*/ 43 h 62"/>
                <a:gd name="T22" fmla="*/ 10 w 37"/>
                <a:gd name="T23" fmla="*/ 45 h 62"/>
                <a:gd name="T24" fmla="*/ 9 w 37"/>
                <a:gd name="T25" fmla="*/ 48 h 62"/>
                <a:gd name="T26" fmla="*/ 6 w 37"/>
                <a:gd name="T27" fmla="*/ 53 h 62"/>
                <a:gd name="T28" fmla="*/ 2 w 37"/>
                <a:gd name="T29" fmla="*/ 59 h 62"/>
                <a:gd name="T30" fmla="*/ 0 w 37"/>
                <a:gd name="T31" fmla="*/ 61 h 62"/>
                <a:gd name="T32" fmla="*/ 0 w 37"/>
                <a:gd name="T33" fmla="*/ 62 h 62"/>
                <a:gd name="T34" fmla="*/ 1 w 37"/>
                <a:gd name="T35" fmla="*/ 62 h 62"/>
                <a:gd name="T36" fmla="*/ 3 w 37"/>
                <a:gd name="T37" fmla="*/ 60 h 62"/>
                <a:gd name="T38" fmla="*/ 6 w 37"/>
                <a:gd name="T39" fmla="*/ 58 h 62"/>
                <a:gd name="T40" fmla="*/ 10 w 37"/>
                <a:gd name="T41" fmla="*/ 55 h 62"/>
                <a:gd name="T42" fmla="*/ 13 w 37"/>
                <a:gd name="T43" fmla="*/ 51 h 62"/>
                <a:gd name="T44" fmla="*/ 15 w 37"/>
                <a:gd name="T45" fmla="*/ 48 h 62"/>
                <a:gd name="T46" fmla="*/ 16 w 37"/>
                <a:gd name="T47" fmla="*/ 47 h 62"/>
                <a:gd name="T48" fmla="*/ 17 w 37"/>
                <a:gd name="T49" fmla="*/ 46 h 62"/>
                <a:gd name="T50" fmla="*/ 21 w 37"/>
                <a:gd name="T51" fmla="*/ 40 h 62"/>
                <a:gd name="T52" fmla="*/ 24 w 37"/>
                <a:gd name="T53" fmla="*/ 34 h 62"/>
                <a:gd name="T54" fmla="*/ 27 w 37"/>
                <a:gd name="T55" fmla="*/ 28 h 62"/>
                <a:gd name="T56" fmla="*/ 30 w 37"/>
                <a:gd name="T57" fmla="*/ 22 h 62"/>
                <a:gd name="T58" fmla="*/ 33 w 37"/>
                <a:gd name="T59" fmla="*/ 17 h 62"/>
                <a:gd name="T60" fmla="*/ 35 w 37"/>
                <a:gd name="T61" fmla="*/ 12 h 62"/>
                <a:gd name="T62" fmla="*/ 37 w 37"/>
                <a:gd name="T63" fmla="*/ 7 h 62"/>
                <a:gd name="T64" fmla="*/ 37 w 37"/>
                <a:gd name="T65" fmla="*/ 3 h 62"/>
                <a:gd name="T66" fmla="*/ 37 w 37"/>
                <a:gd name="T67" fmla="*/ 1 h 62"/>
                <a:gd name="T68" fmla="*/ 37 w 37"/>
                <a:gd name="T6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" h="62">
                  <a:moveTo>
                    <a:pt x="37" y="0"/>
                  </a:moveTo>
                  <a:cubicBezTo>
                    <a:pt x="37" y="0"/>
                    <a:pt x="37" y="0"/>
                    <a:pt x="37" y="1"/>
                  </a:cubicBezTo>
                  <a:cubicBezTo>
                    <a:pt x="37" y="1"/>
                    <a:pt x="37" y="1"/>
                    <a:pt x="36" y="2"/>
                  </a:cubicBezTo>
                  <a:cubicBezTo>
                    <a:pt x="36" y="2"/>
                    <a:pt x="36" y="2"/>
                    <a:pt x="36" y="3"/>
                  </a:cubicBezTo>
                  <a:cubicBezTo>
                    <a:pt x="35" y="4"/>
                    <a:pt x="35" y="5"/>
                    <a:pt x="34" y="6"/>
                  </a:cubicBezTo>
                  <a:cubicBezTo>
                    <a:pt x="33" y="7"/>
                    <a:pt x="33" y="8"/>
                    <a:pt x="32" y="10"/>
                  </a:cubicBezTo>
                  <a:cubicBezTo>
                    <a:pt x="30" y="12"/>
                    <a:pt x="27" y="15"/>
                    <a:pt x="25" y="19"/>
                  </a:cubicBezTo>
                  <a:cubicBezTo>
                    <a:pt x="23" y="21"/>
                    <a:pt x="22" y="23"/>
                    <a:pt x="21" y="25"/>
                  </a:cubicBezTo>
                  <a:cubicBezTo>
                    <a:pt x="20" y="26"/>
                    <a:pt x="19" y="29"/>
                    <a:pt x="18" y="31"/>
                  </a:cubicBezTo>
                  <a:cubicBezTo>
                    <a:pt x="16" y="33"/>
                    <a:pt x="15" y="35"/>
                    <a:pt x="14" y="37"/>
                  </a:cubicBezTo>
                  <a:cubicBezTo>
                    <a:pt x="14" y="39"/>
                    <a:pt x="13" y="41"/>
                    <a:pt x="12" y="43"/>
                  </a:cubicBezTo>
                  <a:cubicBezTo>
                    <a:pt x="11" y="44"/>
                    <a:pt x="11" y="44"/>
                    <a:pt x="10" y="45"/>
                  </a:cubicBezTo>
                  <a:cubicBezTo>
                    <a:pt x="10" y="46"/>
                    <a:pt x="9" y="47"/>
                    <a:pt x="9" y="48"/>
                  </a:cubicBezTo>
                  <a:cubicBezTo>
                    <a:pt x="8" y="50"/>
                    <a:pt x="7" y="51"/>
                    <a:pt x="6" y="53"/>
                  </a:cubicBezTo>
                  <a:cubicBezTo>
                    <a:pt x="5" y="55"/>
                    <a:pt x="3" y="58"/>
                    <a:pt x="2" y="59"/>
                  </a:cubicBezTo>
                  <a:cubicBezTo>
                    <a:pt x="1" y="60"/>
                    <a:pt x="1" y="61"/>
                    <a:pt x="0" y="6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2"/>
                    <a:pt x="0" y="62"/>
                    <a:pt x="1" y="62"/>
                  </a:cubicBezTo>
                  <a:cubicBezTo>
                    <a:pt x="1" y="61"/>
                    <a:pt x="2" y="61"/>
                    <a:pt x="3" y="60"/>
                  </a:cubicBezTo>
                  <a:cubicBezTo>
                    <a:pt x="4" y="60"/>
                    <a:pt x="5" y="59"/>
                    <a:pt x="6" y="58"/>
                  </a:cubicBezTo>
                  <a:cubicBezTo>
                    <a:pt x="7" y="58"/>
                    <a:pt x="8" y="56"/>
                    <a:pt x="10" y="55"/>
                  </a:cubicBezTo>
                  <a:cubicBezTo>
                    <a:pt x="11" y="54"/>
                    <a:pt x="12" y="52"/>
                    <a:pt x="13" y="51"/>
                  </a:cubicBezTo>
                  <a:cubicBezTo>
                    <a:pt x="14" y="50"/>
                    <a:pt x="15" y="49"/>
                    <a:pt x="15" y="48"/>
                  </a:cubicBezTo>
                  <a:cubicBezTo>
                    <a:pt x="16" y="48"/>
                    <a:pt x="16" y="47"/>
                    <a:pt x="16" y="47"/>
                  </a:cubicBezTo>
                  <a:cubicBezTo>
                    <a:pt x="17" y="47"/>
                    <a:pt x="17" y="46"/>
                    <a:pt x="17" y="46"/>
                  </a:cubicBezTo>
                  <a:cubicBezTo>
                    <a:pt x="18" y="44"/>
                    <a:pt x="20" y="42"/>
                    <a:pt x="21" y="40"/>
                  </a:cubicBezTo>
                  <a:cubicBezTo>
                    <a:pt x="22" y="38"/>
                    <a:pt x="23" y="36"/>
                    <a:pt x="24" y="34"/>
                  </a:cubicBezTo>
                  <a:cubicBezTo>
                    <a:pt x="25" y="32"/>
                    <a:pt x="26" y="30"/>
                    <a:pt x="27" y="28"/>
                  </a:cubicBezTo>
                  <a:cubicBezTo>
                    <a:pt x="28" y="26"/>
                    <a:pt x="29" y="24"/>
                    <a:pt x="30" y="22"/>
                  </a:cubicBezTo>
                  <a:cubicBezTo>
                    <a:pt x="31" y="20"/>
                    <a:pt x="32" y="19"/>
                    <a:pt x="33" y="17"/>
                  </a:cubicBezTo>
                  <a:cubicBezTo>
                    <a:pt x="34" y="15"/>
                    <a:pt x="35" y="13"/>
                    <a:pt x="35" y="12"/>
                  </a:cubicBezTo>
                  <a:cubicBezTo>
                    <a:pt x="36" y="10"/>
                    <a:pt x="36" y="8"/>
                    <a:pt x="37" y="7"/>
                  </a:cubicBezTo>
                  <a:cubicBezTo>
                    <a:pt x="37" y="5"/>
                    <a:pt x="37" y="4"/>
                    <a:pt x="37" y="3"/>
                  </a:cubicBezTo>
                  <a:cubicBezTo>
                    <a:pt x="37" y="2"/>
                    <a:pt x="37" y="1"/>
                    <a:pt x="37" y="1"/>
                  </a:cubicBezTo>
                  <a:cubicBezTo>
                    <a:pt x="37" y="0"/>
                    <a:pt x="37" y="0"/>
                    <a:pt x="37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4" name="Freeform 414"/>
            <p:cNvSpPr/>
            <p:nvPr/>
          </p:nvSpPr>
          <p:spPr bwMode="auto">
            <a:xfrm>
              <a:off x="2887664" y="5924551"/>
              <a:ext cx="47625" cy="352425"/>
            </a:xfrm>
            <a:custGeom>
              <a:avLst/>
              <a:gdLst>
                <a:gd name="T0" fmla="*/ 0 w 11"/>
                <a:gd name="T1" fmla="*/ 0 h 83"/>
                <a:gd name="T2" fmla="*/ 0 w 11"/>
                <a:gd name="T3" fmla="*/ 1 h 83"/>
                <a:gd name="T4" fmla="*/ 1 w 11"/>
                <a:gd name="T5" fmla="*/ 4 h 83"/>
                <a:gd name="T6" fmla="*/ 1 w 11"/>
                <a:gd name="T7" fmla="*/ 13 h 83"/>
                <a:gd name="T8" fmla="*/ 1 w 11"/>
                <a:gd name="T9" fmla="*/ 19 h 83"/>
                <a:gd name="T10" fmla="*/ 0 w 11"/>
                <a:gd name="T11" fmla="*/ 26 h 83"/>
                <a:gd name="T12" fmla="*/ 0 w 11"/>
                <a:gd name="T13" fmla="*/ 27 h 83"/>
                <a:gd name="T14" fmla="*/ 0 w 11"/>
                <a:gd name="T15" fmla="*/ 28 h 83"/>
                <a:gd name="T16" fmla="*/ 0 w 11"/>
                <a:gd name="T17" fmla="*/ 30 h 83"/>
                <a:gd name="T18" fmla="*/ 0 w 11"/>
                <a:gd name="T19" fmla="*/ 34 h 83"/>
                <a:gd name="T20" fmla="*/ 1 w 11"/>
                <a:gd name="T21" fmla="*/ 42 h 83"/>
                <a:gd name="T22" fmla="*/ 2 w 11"/>
                <a:gd name="T23" fmla="*/ 50 h 83"/>
                <a:gd name="T24" fmla="*/ 3 w 11"/>
                <a:gd name="T25" fmla="*/ 57 h 83"/>
                <a:gd name="T26" fmla="*/ 6 w 11"/>
                <a:gd name="T27" fmla="*/ 70 h 83"/>
                <a:gd name="T28" fmla="*/ 9 w 11"/>
                <a:gd name="T29" fmla="*/ 80 h 83"/>
                <a:gd name="T30" fmla="*/ 10 w 11"/>
                <a:gd name="T31" fmla="*/ 82 h 83"/>
                <a:gd name="T32" fmla="*/ 11 w 11"/>
                <a:gd name="T33" fmla="*/ 83 h 83"/>
                <a:gd name="T34" fmla="*/ 11 w 11"/>
                <a:gd name="T35" fmla="*/ 82 h 83"/>
                <a:gd name="T36" fmla="*/ 11 w 11"/>
                <a:gd name="T37" fmla="*/ 79 h 83"/>
                <a:gd name="T38" fmla="*/ 11 w 11"/>
                <a:gd name="T39" fmla="*/ 70 h 83"/>
                <a:gd name="T40" fmla="*/ 10 w 11"/>
                <a:gd name="T41" fmla="*/ 56 h 83"/>
                <a:gd name="T42" fmla="*/ 9 w 11"/>
                <a:gd name="T43" fmla="*/ 49 h 83"/>
                <a:gd name="T44" fmla="*/ 8 w 11"/>
                <a:gd name="T45" fmla="*/ 41 h 83"/>
                <a:gd name="T46" fmla="*/ 7 w 11"/>
                <a:gd name="T47" fmla="*/ 33 h 83"/>
                <a:gd name="T48" fmla="*/ 7 w 11"/>
                <a:gd name="T49" fmla="*/ 30 h 83"/>
                <a:gd name="T50" fmla="*/ 6 w 11"/>
                <a:gd name="T51" fmla="*/ 28 h 83"/>
                <a:gd name="T52" fmla="*/ 6 w 11"/>
                <a:gd name="T53" fmla="*/ 26 h 83"/>
                <a:gd name="T54" fmla="*/ 6 w 11"/>
                <a:gd name="T55" fmla="*/ 19 h 83"/>
                <a:gd name="T56" fmla="*/ 6 w 11"/>
                <a:gd name="T57" fmla="*/ 16 h 83"/>
                <a:gd name="T58" fmla="*/ 6 w 11"/>
                <a:gd name="T59" fmla="*/ 14 h 83"/>
                <a:gd name="T60" fmla="*/ 6 w 11"/>
                <a:gd name="T61" fmla="*/ 13 h 83"/>
                <a:gd name="T62" fmla="*/ 5 w 11"/>
                <a:gd name="T63" fmla="*/ 12 h 83"/>
                <a:gd name="T64" fmla="*/ 4 w 11"/>
                <a:gd name="T65" fmla="*/ 7 h 83"/>
                <a:gd name="T66" fmla="*/ 2 w 11"/>
                <a:gd name="T67" fmla="*/ 3 h 83"/>
                <a:gd name="T68" fmla="*/ 0 w 11"/>
                <a:gd name="T69" fmla="*/ 1 h 83"/>
                <a:gd name="T70" fmla="*/ 0 w 11"/>
                <a:gd name="T7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" h="83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1" y="6"/>
                    <a:pt x="1" y="9"/>
                    <a:pt x="1" y="13"/>
                  </a:cubicBezTo>
                  <a:cubicBezTo>
                    <a:pt x="1" y="15"/>
                    <a:pt x="1" y="17"/>
                    <a:pt x="1" y="19"/>
                  </a:cubicBezTo>
                  <a:cubicBezTo>
                    <a:pt x="1" y="21"/>
                    <a:pt x="0" y="23"/>
                    <a:pt x="0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0" y="31"/>
                    <a:pt x="0" y="33"/>
                    <a:pt x="0" y="34"/>
                  </a:cubicBezTo>
                  <a:cubicBezTo>
                    <a:pt x="0" y="37"/>
                    <a:pt x="0" y="39"/>
                    <a:pt x="1" y="42"/>
                  </a:cubicBezTo>
                  <a:cubicBezTo>
                    <a:pt x="1" y="45"/>
                    <a:pt x="1" y="47"/>
                    <a:pt x="2" y="50"/>
                  </a:cubicBezTo>
                  <a:cubicBezTo>
                    <a:pt x="2" y="52"/>
                    <a:pt x="3" y="55"/>
                    <a:pt x="3" y="57"/>
                  </a:cubicBezTo>
                  <a:cubicBezTo>
                    <a:pt x="4" y="62"/>
                    <a:pt x="5" y="67"/>
                    <a:pt x="6" y="70"/>
                  </a:cubicBezTo>
                  <a:cubicBezTo>
                    <a:pt x="8" y="74"/>
                    <a:pt x="9" y="77"/>
                    <a:pt x="9" y="80"/>
                  </a:cubicBezTo>
                  <a:cubicBezTo>
                    <a:pt x="10" y="81"/>
                    <a:pt x="10" y="82"/>
                    <a:pt x="10" y="82"/>
                  </a:cubicBezTo>
                  <a:cubicBezTo>
                    <a:pt x="10" y="83"/>
                    <a:pt x="11" y="83"/>
                    <a:pt x="11" y="83"/>
                  </a:cubicBezTo>
                  <a:cubicBezTo>
                    <a:pt x="11" y="83"/>
                    <a:pt x="11" y="83"/>
                    <a:pt x="11" y="82"/>
                  </a:cubicBezTo>
                  <a:cubicBezTo>
                    <a:pt x="11" y="81"/>
                    <a:pt x="11" y="80"/>
                    <a:pt x="11" y="79"/>
                  </a:cubicBezTo>
                  <a:cubicBezTo>
                    <a:pt x="11" y="77"/>
                    <a:pt x="11" y="74"/>
                    <a:pt x="11" y="70"/>
                  </a:cubicBezTo>
                  <a:cubicBezTo>
                    <a:pt x="10" y="66"/>
                    <a:pt x="10" y="61"/>
                    <a:pt x="10" y="56"/>
                  </a:cubicBezTo>
                  <a:cubicBezTo>
                    <a:pt x="9" y="54"/>
                    <a:pt x="9" y="51"/>
                    <a:pt x="9" y="49"/>
                  </a:cubicBezTo>
                  <a:cubicBezTo>
                    <a:pt x="8" y="46"/>
                    <a:pt x="8" y="44"/>
                    <a:pt x="8" y="41"/>
                  </a:cubicBezTo>
                  <a:cubicBezTo>
                    <a:pt x="7" y="38"/>
                    <a:pt x="7" y="36"/>
                    <a:pt x="7" y="33"/>
                  </a:cubicBezTo>
                  <a:cubicBezTo>
                    <a:pt x="7" y="32"/>
                    <a:pt x="7" y="31"/>
                    <a:pt x="7" y="30"/>
                  </a:cubicBezTo>
                  <a:cubicBezTo>
                    <a:pt x="6" y="29"/>
                    <a:pt x="6" y="29"/>
                    <a:pt x="6" y="28"/>
                  </a:cubicBezTo>
                  <a:cubicBezTo>
                    <a:pt x="6" y="27"/>
                    <a:pt x="6" y="27"/>
                    <a:pt x="6" y="26"/>
                  </a:cubicBezTo>
                  <a:cubicBezTo>
                    <a:pt x="6" y="24"/>
                    <a:pt x="6" y="21"/>
                    <a:pt x="6" y="19"/>
                  </a:cubicBezTo>
                  <a:cubicBezTo>
                    <a:pt x="6" y="18"/>
                    <a:pt x="6" y="17"/>
                    <a:pt x="6" y="16"/>
                  </a:cubicBezTo>
                  <a:cubicBezTo>
                    <a:pt x="6" y="15"/>
                    <a:pt x="6" y="15"/>
                    <a:pt x="6" y="14"/>
                  </a:cubicBezTo>
                  <a:cubicBezTo>
                    <a:pt x="6" y="14"/>
                    <a:pt x="6" y="13"/>
                    <a:pt x="6" y="13"/>
                  </a:cubicBezTo>
                  <a:cubicBezTo>
                    <a:pt x="5" y="13"/>
                    <a:pt x="5" y="13"/>
                    <a:pt x="5" y="12"/>
                  </a:cubicBezTo>
                  <a:cubicBezTo>
                    <a:pt x="5" y="10"/>
                    <a:pt x="4" y="9"/>
                    <a:pt x="4" y="7"/>
                  </a:cubicBezTo>
                  <a:cubicBezTo>
                    <a:pt x="3" y="5"/>
                    <a:pt x="3" y="4"/>
                    <a:pt x="2" y="3"/>
                  </a:cubicBezTo>
                  <a:cubicBezTo>
                    <a:pt x="1" y="2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5" name="Freeform 415"/>
            <p:cNvSpPr/>
            <p:nvPr/>
          </p:nvSpPr>
          <p:spPr bwMode="auto">
            <a:xfrm>
              <a:off x="2816226" y="6081713"/>
              <a:ext cx="114300" cy="185738"/>
            </a:xfrm>
            <a:custGeom>
              <a:avLst/>
              <a:gdLst>
                <a:gd name="T0" fmla="*/ 27 w 27"/>
                <a:gd name="T1" fmla="*/ 44 h 44"/>
                <a:gd name="T2" fmla="*/ 26 w 27"/>
                <a:gd name="T3" fmla="*/ 42 h 44"/>
                <a:gd name="T4" fmla="*/ 23 w 27"/>
                <a:gd name="T5" fmla="*/ 37 h 44"/>
                <a:gd name="T6" fmla="*/ 18 w 27"/>
                <a:gd name="T7" fmla="*/ 30 h 44"/>
                <a:gd name="T8" fmla="*/ 15 w 27"/>
                <a:gd name="T9" fmla="*/ 26 h 44"/>
                <a:gd name="T10" fmla="*/ 13 w 27"/>
                <a:gd name="T11" fmla="*/ 22 h 44"/>
                <a:gd name="T12" fmla="*/ 10 w 27"/>
                <a:gd name="T13" fmla="*/ 18 h 44"/>
                <a:gd name="T14" fmla="*/ 8 w 27"/>
                <a:gd name="T15" fmla="*/ 14 h 44"/>
                <a:gd name="T16" fmla="*/ 4 w 27"/>
                <a:gd name="T17" fmla="*/ 7 h 44"/>
                <a:gd name="T18" fmla="*/ 1 w 27"/>
                <a:gd name="T19" fmla="*/ 2 h 44"/>
                <a:gd name="T20" fmla="*/ 0 w 27"/>
                <a:gd name="T21" fmla="*/ 0 h 44"/>
                <a:gd name="T22" fmla="*/ 0 w 27"/>
                <a:gd name="T23" fmla="*/ 3 h 44"/>
                <a:gd name="T24" fmla="*/ 1 w 27"/>
                <a:gd name="T25" fmla="*/ 5 h 44"/>
                <a:gd name="T26" fmla="*/ 2 w 27"/>
                <a:gd name="T27" fmla="*/ 8 h 44"/>
                <a:gd name="T28" fmla="*/ 3 w 27"/>
                <a:gd name="T29" fmla="*/ 12 h 44"/>
                <a:gd name="T30" fmla="*/ 5 w 27"/>
                <a:gd name="T31" fmla="*/ 16 h 44"/>
                <a:gd name="T32" fmla="*/ 7 w 27"/>
                <a:gd name="T33" fmla="*/ 20 h 44"/>
                <a:gd name="T34" fmla="*/ 9 w 27"/>
                <a:gd name="T35" fmla="*/ 24 h 44"/>
                <a:gd name="T36" fmla="*/ 12 w 27"/>
                <a:gd name="T37" fmla="*/ 28 h 44"/>
                <a:gd name="T38" fmla="*/ 15 w 27"/>
                <a:gd name="T39" fmla="*/ 32 h 44"/>
                <a:gd name="T40" fmla="*/ 18 w 27"/>
                <a:gd name="T41" fmla="*/ 36 h 44"/>
                <a:gd name="T42" fmla="*/ 21 w 27"/>
                <a:gd name="T43" fmla="*/ 38 h 44"/>
                <a:gd name="T44" fmla="*/ 23 w 27"/>
                <a:gd name="T45" fmla="*/ 41 h 44"/>
                <a:gd name="T46" fmla="*/ 25 w 27"/>
                <a:gd name="T47" fmla="*/ 42 h 44"/>
                <a:gd name="T48" fmla="*/ 27 w 27"/>
                <a:gd name="T4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" h="44">
                  <a:moveTo>
                    <a:pt x="27" y="44"/>
                  </a:moveTo>
                  <a:cubicBezTo>
                    <a:pt x="27" y="44"/>
                    <a:pt x="27" y="43"/>
                    <a:pt x="26" y="42"/>
                  </a:cubicBezTo>
                  <a:cubicBezTo>
                    <a:pt x="25" y="40"/>
                    <a:pt x="24" y="39"/>
                    <a:pt x="23" y="37"/>
                  </a:cubicBezTo>
                  <a:cubicBezTo>
                    <a:pt x="21" y="35"/>
                    <a:pt x="20" y="33"/>
                    <a:pt x="18" y="30"/>
                  </a:cubicBezTo>
                  <a:cubicBezTo>
                    <a:pt x="17" y="29"/>
                    <a:pt x="16" y="28"/>
                    <a:pt x="15" y="26"/>
                  </a:cubicBezTo>
                  <a:cubicBezTo>
                    <a:pt x="15" y="25"/>
                    <a:pt x="14" y="24"/>
                    <a:pt x="13" y="22"/>
                  </a:cubicBezTo>
                  <a:cubicBezTo>
                    <a:pt x="12" y="21"/>
                    <a:pt x="11" y="20"/>
                    <a:pt x="10" y="18"/>
                  </a:cubicBezTo>
                  <a:cubicBezTo>
                    <a:pt x="10" y="17"/>
                    <a:pt x="9" y="16"/>
                    <a:pt x="8" y="14"/>
                  </a:cubicBezTo>
                  <a:cubicBezTo>
                    <a:pt x="7" y="12"/>
                    <a:pt x="5" y="9"/>
                    <a:pt x="4" y="7"/>
                  </a:cubicBezTo>
                  <a:cubicBezTo>
                    <a:pt x="3" y="5"/>
                    <a:pt x="2" y="4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3"/>
                    <a:pt x="1" y="4"/>
                    <a:pt x="1" y="5"/>
                  </a:cubicBezTo>
                  <a:cubicBezTo>
                    <a:pt x="1" y="6"/>
                    <a:pt x="1" y="7"/>
                    <a:pt x="2" y="8"/>
                  </a:cubicBezTo>
                  <a:cubicBezTo>
                    <a:pt x="2" y="9"/>
                    <a:pt x="3" y="11"/>
                    <a:pt x="3" y="12"/>
                  </a:cubicBezTo>
                  <a:cubicBezTo>
                    <a:pt x="4" y="13"/>
                    <a:pt x="4" y="15"/>
                    <a:pt x="5" y="16"/>
                  </a:cubicBezTo>
                  <a:cubicBezTo>
                    <a:pt x="6" y="17"/>
                    <a:pt x="6" y="19"/>
                    <a:pt x="7" y="20"/>
                  </a:cubicBezTo>
                  <a:cubicBezTo>
                    <a:pt x="8" y="22"/>
                    <a:pt x="9" y="23"/>
                    <a:pt x="9" y="24"/>
                  </a:cubicBezTo>
                  <a:cubicBezTo>
                    <a:pt x="10" y="26"/>
                    <a:pt x="11" y="27"/>
                    <a:pt x="12" y="28"/>
                  </a:cubicBezTo>
                  <a:cubicBezTo>
                    <a:pt x="13" y="30"/>
                    <a:pt x="14" y="31"/>
                    <a:pt x="15" y="32"/>
                  </a:cubicBezTo>
                  <a:cubicBezTo>
                    <a:pt x="16" y="33"/>
                    <a:pt x="17" y="35"/>
                    <a:pt x="18" y="36"/>
                  </a:cubicBezTo>
                  <a:cubicBezTo>
                    <a:pt x="19" y="37"/>
                    <a:pt x="20" y="37"/>
                    <a:pt x="21" y="38"/>
                  </a:cubicBezTo>
                  <a:cubicBezTo>
                    <a:pt x="22" y="39"/>
                    <a:pt x="22" y="40"/>
                    <a:pt x="23" y="41"/>
                  </a:cubicBezTo>
                  <a:cubicBezTo>
                    <a:pt x="24" y="41"/>
                    <a:pt x="25" y="42"/>
                    <a:pt x="25" y="42"/>
                  </a:cubicBezTo>
                  <a:cubicBezTo>
                    <a:pt x="26" y="43"/>
                    <a:pt x="27" y="44"/>
                    <a:pt x="27" y="4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6" name="Freeform 416"/>
            <p:cNvSpPr/>
            <p:nvPr/>
          </p:nvSpPr>
          <p:spPr bwMode="auto">
            <a:xfrm>
              <a:off x="2925764" y="6030913"/>
              <a:ext cx="63500" cy="241300"/>
            </a:xfrm>
            <a:custGeom>
              <a:avLst/>
              <a:gdLst>
                <a:gd name="T0" fmla="*/ 15 w 15"/>
                <a:gd name="T1" fmla="*/ 0 h 57"/>
                <a:gd name="T2" fmla="*/ 14 w 15"/>
                <a:gd name="T3" fmla="*/ 3 h 57"/>
                <a:gd name="T4" fmla="*/ 13 w 15"/>
                <a:gd name="T5" fmla="*/ 9 h 57"/>
                <a:gd name="T6" fmla="*/ 11 w 15"/>
                <a:gd name="T7" fmla="*/ 18 h 57"/>
                <a:gd name="T8" fmla="*/ 9 w 15"/>
                <a:gd name="T9" fmla="*/ 23 h 57"/>
                <a:gd name="T10" fmla="*/ 8 w 15"/>
                <a:gd name="T11" fmla="*/ 29 h 57"/>
                <a:gd name="T12" fmla="*/ 3 w 15"/>
                <a:gd name="T13" fmla="*/ 48 h 57"/>
                <a:gd name="T14" fmla="*/ 1 w 15"/>
                <a:gd name="T15" fmla="*/ 54 h 57"/>
                <a:gd name="T16" fmla="*/ 0 w 15"/>
                <a:gd name="T17" fmla="*/ 57 h 57"/>
                <a:gd name="T18" fmla="*/ 2 w 15"/>
                <a:gd name="T19" fmla="*/ 55 h 57"/>
                <a:gd name="T20" fmla="*/ 3 w 15"/>
                <a:gd name="T21" fmla="*/ 52 h 57"/>
                <a:gd name="T22" fmla="*/ 5 w 15"/>
                <a:gd name="T23" fmla="*/ 49 h 57"/>
                <a:gd name="T24" fmla="*/ 7 w 15"/>
                <a:gd name="T25" fmla="*/ 45 h 57"/>
                <a:gd name="T26" fmla="*/ 9 w 15"/>
                <a:gd name="T27" fmla="*/ 40 h 57"/>
                <a:gd name="T28" fmla="*/ 10 w 15"/>
                <a:gd name="T29" fmla="*/ 35 h 57"/>
                <a:gd name="T30" fmla="*/ 12 w 15"/>
                <a:gd name="T31" fmla="*/ 30 h 57"/>
                <a:gd name="T32" fmla="*/ 13 w 15"/>
                <a:gd name="T33" fmla="*/ 24 h 57"/>
                <a:gd name="T34" fmla="*/ 14 w 15"/>
                <a:gd name="T35" fmla="*/ 19 h 57"/>
                <a:gd name="T36" fmla="*/ 15 w 15"/>
                <a:gd name="T37" fmla="*/ 14 h 57"/>
                <a:gd name="T38" fmla="*/ 15 w 15"/>
                <a:gd name="T39" fmla="*/ 9 h 57"/>
                <a:gd name="T40" fmla="*/ 15 w 15"/>
                <a:gd name="T41" fmla="*/ 6 h 57"/>
                <a:gd name="T42" fmla="*/ 15 w 15"/>
                <a:gd name="T43" fmla="*/ 3 h 57"/>
                <a:gd name="T44" fmla="*/ 15 w 15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" h="57">
                  <a:moveTo>
                    <a:pt x="15" y="0"/>
                  </a:moveTo>
                  <a:cubicBezTo>
                    <a:pt x="15" y="0"/>
                    <a:pt x="15" y="1"/>
                    <a:pt x="14" y="3"/>
                  </a:cubicBezTo>
                  <a:cubicBezTo>
                    <a:pt x="14" y="4"/>
                    <a:pt x="13" y="6"/>
                    <a:pt x="13" y="9"/>
                  </a:cubicBezTo>
                  <a:cubicBezTo>
                    <a:pt x="12" y="12"/>
                    <a:pt x="11" y="15"/>
                    <a:pt x="11" y="18"/>
                  </a:cubicBezTo>
                  <a:cubicBezTo>
                    <a:pt x="10" y="20"/>
                    <a:pt x="10" y="22"/>
                    <a:pt x="9" y="23"/>
                  </a:cubicBezTo>
                  <a:cubicBezTo>
                    <a:pt x="9" y="25"/>
                    <a:pt x="8" y="27"/>
                    <a:pt x="8" y="29"/>
                  </a:cubicBezTo>
                  <a:cubicBezTo>
                    <a:pt x="6" y="36"/>
                    <a:pt x="4" y="43"/>
                    <a:pt x="3" y="48"/>
                  </a:cubicBezTo>
                  <a:cubicBezTo>
                    <a:pt x="2" y="50"/>
                    <a:pt x="1" y="53"/>
                    <a:pt x="1" y="54"/>
                  </a:cubicBezTo>
                  <a:cubicBezTo>
                    <a:pt x="1" y="56"/>
                    <a:pt x="0" y="57"/>
                    <a:pt x="0" y="57"/>
                  </a:cubicBezTo>
                  <a:cubicBezTo>
                    <a:pt x="0" y="57"/>
                    <a:pt x="1" y="56"/>
                    <a:pt x="2" y="55"/>
                  </a:cubicBezTo>
                  <a:cubicBezTo>
                    <a:pt x="2" y="54"/>
                    <a:pt x="3" y="53"/>
                    <a:pt x="3" y="52"/>
                  </a:cubicBezTo>
                  <a:cubicBezTo>
                    <a:pt x="4" y="51"/>
                    <a:pt x="4" y="50"/>
                    <a:pt x="5" y="49"/>
                  </a:cubicBezTo>
                  <a:cubicBezTo>
                    <a:pt x="6" y="47"/>
                    <a:pt x="6" y="46"/>
                    <a:pt x="7" y="45"/>
                  </a:cubicBezTo>
                  <a:cubicBezTo>
                    <a:pt x="7" y="43"/>
                    <a:pt x="8" y="42"/>
                    <a:pt x="9" y="40"/>
                  </a:cubicBezTo>
                  <a:cubicBezTo>
                    <a:pt x="9" y="38"/>
                    <a:pt x="10" y="37"/>
                    <a:pt x="10" y="35"/>
                  </a:cubicBezTo>
                  <a:cubicBezTo>
                    <a:pt x="11" y="33"/>
                    <a:pt x="11" y="31"/>
                    <a:pt x="12" y="30"/>
                  </a:cubicBezTo>
                  <a:cubicBezTo>
                    <a:pt x="12" y="28"/>
                    <a:pt x="13" y="26"/>
                    <a:pt x="13" y="24"/>
                  </a:cubicBezTo>
                  <a:cubicBezTo>
                    <a:pt x="14" y="22"/>
                    <a:pt x="14" y="21"/>
                    <a:pt x="14" y="19"/>
                  </a:cubicBezTo>
                  <a:cubicBezTo>
                    <a:pt x="14" y="17"/>
                    <a:pt x="15" y="16"/>
                    <a:pt x="15" y="14"/>
                  </a:cubicBezTo>
                  <a:cubicBezTo>
                    <a:pt x="15" y="12"/>
                    <a:pt x="15" y="11"/>
                    <a:pt x="15" y="9"/>
                  </a:cubicBezTo>
                  <a:cubicBezTo>
                    <a:pt x="15" y="8"/>
                    <a:pt x="15" y="7"/>
                    <a:pt x="15" y="6"/>
                  </a:cubicBezTo>
                  <a:cubicBezTo>
                    <a:pt x="15" y="5"/>
                    <a:pt x="15" y="4"/>
                    <a:pt x="15" y="3"/>
                  </a:cubicBezTo>
                  <a:cubicBezTo>
                    <a:pt x="15" y="1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7" name="Freeform 417"/>
            <p:cNvSpPr/>
            <p:nvPr/>
          </p:nvSpPr>
          <p:spPr bwMode="auto">
            <a:xfrm>
              <a:off x="2828926" y="6238876"/>
              <a:ext cx="203200" cy="104775"/>
            </a:xfrm>
            <a:custGeom>
              <a:avLst/>
              <a:gdLst>
                <a:gd name="T0" fmla="*/ 27 w 48"/>
                <a:gd name="T1" fmla="*/ 23 h 25"/>
                <a:gd name="T2" fmla="*/ 48 w 48"/>
                <a:gd name="T3" fmla="*/ 0 h 25"/>
                <a:gd name="T4" fmla="*/ 0 w 48"/>
                <a:gd name="T5" fmla="*/ 8 h 25"/>
                <a:gd name="T6" fmla="*/ 27 w 48"/>
                <a:gd name="T7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25">
                  <a:moveTo>
                    <a:pt x="27" y="23"/>
                  </a:moveTo>
                  <a:cubicBezTo>
                    <a:pt x="38" y="17"/>
                    <a:pt x="45" y="9"/>
                    <a:pt x="48" y="0"/>
                  </a:cubicBezTo>
                  <a:cubicBezTo>
                    <a:pt x="48" y="0"/>
                    <a:pt x="13" y="1"/>
                    <a:pt x="0" y="8"/>
                  </a:cubicBezTo>
                  <a:cubicBezTo>
                    <a:pt x="0" y="8"/>
                    <a:pt x="15" y="25"/>
                    <a:pt x="27" y="2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8" name="Freeform 418"/>
            <p:cNvSpPr/>
            <p:nvPr/>
          </p:nvSpPr>
          <p:spPr bwMode="auto">
            <a:xfrm>
              <a:off x="2925764" y="6305551"/>
              <a:ext cx="581025" cy="1657350"/>
            </a:xfrm>
            <a:custGeom>
              <a:avLst/>
              <a:gdLst>
                <a:gd name="T0" fmla="*/ 134 w 137"/>
                <a:gd name="T1" fmla="*/ 391 h 391"/>
                <a:gd name="T2" fmla="*/ 0 w 137"/>
                <a:gd name="T3" fmla="*/ 1 h 391"/>
                <a:gd name="T4" fmla="*/ 4 w 137"/>
                <a:gd name="T5" fmla="*/ 0 h 391"/>
                <a:gd name="T6" fmla="*/ 137 w 137"/>
                <a:gd name="T7" fmla="*/ 389 h 391"/>
                <a:gd name="T8" fmla="*/ 134 w 137"/>
                <a:gd name="T9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391">
                  <a:moveTo>
                    <a:pt x="134" y="391"/>
                  </a:moveTo>
                  <a:cubicBezTo>
                    <a:pt x="99" y="339"/>
                    <a:pt x="1" y="23"/>
                    <a:pt x="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23"/>
                    <a:pt x="103" y="337"/>
                    <a:pt x="137" y="389"/>
                  </a:cubicBezTo>
                  <a:lnTo>
                    <a:pt x="134" y="391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9" name="Freeform 419"/>
            <p:cNvSpPr/>
            <p:nvPr/>
          </p:nvSpPr>
          <p:spPr bwMode="auto">
            <a:xfrm>
              <a:off x="2282826" y="6500813"/>
              <a:ext cx="571500" cy="457200"/>
            </a:xfrm>
            <a:custGeom>
              <a:avLst/>
              <a:gdLst>
                <a:gd name="T0" fmla="*/ 105 w 135"/>
                <a:gd name="T1" fmla="*/ 94 h 108"/>
                <a:gd name="T2" fmla="*/ 99 w 135"/>
                <a:gd name="T3" fmla="*/ 5 h 108"/>
                <a:gd name="T4" fmla="*/ 78 w 135"/>
                <a:gd name="T5" fmla="*/ 28 h 108"/>
                <a:gd name="T6" fmla="*/ 41 w 135"/>
                <a:gd name="T7" fmla="*/ 18 h 108"/>
                <a:gd name="T8" fmla="*/ 45 w 135"/>
                <a:gd name="T9" fmla="*/ 59 h 108"/>
                <a:gd name="T10" fmla="*/ 11 w 135"/>
                <a:gd name="T11" fmla="*/ 79 h 108"/>
                <a:gd name="T12" fmla="*/ 105 w 135"/>
                <a:gd name="T13" fmla="*/ 9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5" h="108">
                  <a:moveTo>
                    <a:pt x="105" y="94"/>
                  </a:moveTo>
                  <a:cubicBezTo>
                    <a:pt x="105" y="94"/>
                    <a:pt x="135" y="12"/>
                    <a:pt x="99" y="5"/>
                  </a:cubicBezTo>
                  <a:cubicBezTo>
                    <a:pt x="74" y="0"/>
                    <a:pt x="78" y="28"/>
                    <a:pt x="78" y="28"/>
                  </a:cubicBezTo>
                  <a:cubicBezTo>
                    <a:pt x="78" y="28"/>
                    <a:pt x="61" y="5"/>
                    <a:pt x="41" y="18"/>
                  </a:cubicBezTo>
                  <a:cubicBezTo>
                    <a:pt x="22" y="31"/>
                    <a:pt x="45" y="59"/>
                    <a:pt x="45" y="59"/>
                  </a:cubicBezTo>
                  <a:cubicBezTo>
                    <a:pt x="45" y="59"/>
                    <a:pt x="22" y="57"/>
                    <a:pt x="11" y="79"/>
                  </a:cubicBezTo>
                  <a:cubicBezTo>
                    <a:pt x="0" y="100"/>
                    <a:pt x="71" y="108"/>
                    <a:pt x="105" y="94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0" name="Freeform 420"/>
            <p:cNvSpPr/>
            <p:nvPr/>
          </p:nvSpPr>
          <p:spPr bwMode="auto">
            <a:xfrm>
              <a:off x="2374901" y="6831013"/>
              <a:ext cx="319088" cy="68263"/>
            </a:xfrm>
            <a:custGeom>
              <a:avLst/>
              <a:gdLst>
                <a:gd name="T0" fmla="*/ 75 w 75"/>
                <a:gd name="T1" fmla="*/ 10 h 16"/>
                <a:gd name="T2" fmla="*/ 74 w 75"/>
                <a:gd name="T3" fmla="*/ 10 h 16"/>
                <a:gd name="T4" fmla="*/ 72 w 75"/>
                <a:gd name="T5" fmla="*/ 10 h 16"/>
                <a:gd name="T6" fmla="*/ 68 w 75"/>
                <a:gd name="T7" fmla="*/ 10 h 16"/>
                <a:gd name="T8" fmla="*/ 63 w 75"/>
                <a:gd name="T9" fmla="*/ 10 h 16"/>
                <a:gd name="T10" fmla="*/ 60 w 75"/>
                <a:gd name="T11" fmla="*/ 10 h 16"/>
                <a:gd name="T12" fmla="*/ 57 w 75"/>
                <a:gd name="T13" fmla="*/ 10 h 16"/>
                <a:gd name="T14" fmla="*/ 51 w 75"/>
                <a:gd name="T15" fmla="*/ 10 h 16"/>
                <a:gd name="T16" fmla="*/ 44 w 75"/>
                <a:gd name="T17" fmla="*/ 9 h 16"/>
                <a:gd name="T18" fmla="*/ 37 w 75"/>
                <a:gd name="T19" fmla="*/ 8 h 16"/>
                <a:gd name="T20" fmla="*/ 34 w 75"/>
                <a:gd name="T21" fmla="*/ 8 h 16"/>
                <a:gd name="T22" fmla="*/ 30 w 75"/>
                <a:gd name="T23" fmla="*/ 7 h 16"/>
                <a:gd name="T24" fmla="*/ 28 w 75"/>
                <a:gd name="T25" fmla="*/ 7 h 16"/>
                <a:gd name="T26" fmla="*/ 27 w 75"/>
                <a:gd name="T27" fmla="*/ 7 h 16"/>
                <a:gd name="T28" fmla="*/ 24 w 75"/>
                <a:gd name="T29" fmla="*/ 6 h 16"/>
                <a:gd name="T30" fmla="*/ 20 w 75"/>
                <a:gd name="T31" fmla="*/ 5 h 16"/>
                <a:gd name="T32" fmla="*/ 17 w 75"/>
                <a:gd name="T33" fmla="*/ 5 h 16"/>
                <a:gd name="T34" fmla="*/ 12 w 75"/>
                <a:gd name="T35" fmla="*/ 3 h 16"/>
                <a:gd name="T36" fmla="*/ 9 w 75"/>
                <a:gd name="T37" fmla="*/ 3 h 16"/>
                <a:gd name="T38" fmla="*/ 7 w 75"/>
                <a:gd name="T39" fmla="*/ 2 h 16"/>
                <a:gd name="T40" fmla="*/ 3 w 75"/>
                <a:gd name="T41" fmla="*/ 1 h 16"/>
                <a:gd name="T42" fmla="*/ 1 w 75"/>
                <a:gd name="T43" fmla="*/ 0 h 16"/>
                <a:gd name="T44" fmla="*/ 0 w 75"/>
                <a:gd name="T45" fmla="*/ 0 h 16"/>
                <a:gd name="T46" fmla="*/ 1 w 75"/>
                <a:gd name="T47" fmla="*/ 1 h 16"/>
                <a:gd name="T48" fmla="*/ 3 w 75"/>
                <a:gd name="T49" fmla="*/ 2 h 16"/>
                <a:gd name="T50" fmla="*/ 6 w 75"/>
                <a:gd name="T51" fmla="*/ 5 h 16"/>
                <a:gd name="T52" fmla="*/ 8 w 75"/>
                <a:gd name="T53" fmla="*/ 6 h 16"/>
                <a:gd name="T54" fmla="*/ 10 w 75"/>
                <a:gd name="T55" fmla="*/ 7 h 16"/>
                <a:gd name="T56" fmla="*/ 13 w 75"/>
                <a:gd name="T57" fmla="*/ 8 h 16"/>
                <a:gd name="T58" fmla="*/ 16 w 75"/>
                <a:gd name="T59" fmla="*/ 10 h 16"/>
                <a:gd name="T60" fmla="*/ 19 w 75"/>
                <a:gd name="T61" fmla="*/ 11 h 16"/>
                <a:gd name="T62" fmla="*/ 22 w 75"/>
                <a:gd name="T63" fmla="*/ 12 h 16"/>
                <a:gd name="T64" fmla="*/ 29 w 75"/>
                <a:gd name="T65" fmla="*/ 14 h 16"/>
                <a:gd name="T66" fmla="*/ 36 w 75"/>
                <a:gd name="T67" fmla="*/ 15 h 16"/>
                <a:gd name="T68" fmla="*/ 40 w 75"/>
                <a:gd name="T69" fmla="*/ 16 h 16"/>
                <a:gd name="T70" fmla="*/ 44 w 75"/>
                <a:gd name="T71" fmla="*/ 16 h 16"/>
                <a:gd name="T72" fmla="*/ 47 w 75"/>
                <a:gd name="T73" fmla="*/ 16 h 16"/>
                <a:gd name="T74" fmla="*/ 51 w 75"/>
                <a:gd name="T75" fmla="*/ 16 h 16"/>
                <a:gd name="T76" fmla="*/ 58 w 75"/>
                <a:gd name="T77" fmla="*/ 15 h 16"/>
                <a:gd name="T78" fmla="*/ 61 w 75"/>
                <a:gd name="T79" fmla="*/ 15 h 16"/>
                <a:gd name="T80" fmla="*/ 63 w 75"/>
                <a:gd name="T81" fmla="*/ 14 h 16"/>
                <a:gd name="T82" fmla="*/ 66 w 75"/>
                <a:gd name="T83" fmla="*/ 14 h 16"/>
                <a:gd name="T84" fmla="*/ 68 w 75"/>
                <a:gd name="T85" fmla="*/ 13 h 16"/>
                <a:gd name="T86" fmla="*/ 70 w 75"/>
                <a:gd name="T87" fmla="*/ 12 h 16"/>
                <a:gd name="T88" fmla="*/ 72 w 75"/>
                <a:gd name="T89" fmla="*/ 12 h 16"/>
                <a:gd name="T90" fmla="*/ 74 w 75"/>
                <a:gd name="T91" fmla="*/ 11 h 16"/>
                <a:gd name="T92" fmla="*/ 75 w 75"/>
                <a:gd name="T93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5" h="16">
                  <a:moveTo>
                    <a:pt x="75" y="10"/>
                  </a:moveTo>
                  <a:cubicBezTo>
                    <a:pt x="75" y="10"/>
                    <a:pt x="75" y="10"/>
                    <a:pt x="74" y="10"/>
                  </a:cubicBezTo>
                  <a:cubicBezTo>
                    <a:pt x="74" y="10"/>
                    <a:pt x="73" y="10"/>
                    <a:pt x="72" y="10"/>
                  </a:cubicBezTo>
                  <a:cubicBezTo>
                    <a:pt x="71" y="10"/>
                    <a:pt x="69" y="10"/>
                    <a:pt x="68" y="10"/>
                  </a:cubicBezTo>
                  <a:cubicBezTo>
                    <a:pt x="66" y="10"/>
                    <a:pt x="65" y="10"/>
                    <a:pt x="63" y="10"/>
                  </a:cubicBezTo>
                  <a:cubicBezTo>
                    <a:pt x="62" y="10"/>
                    <a:pt x="61" y="10"/>
                    <a:pt x="60" y="10"/>
                  </a:cubicBezTo>
                  <a:cubicBezTo>
                    <a:pt x="59" y="10"/>
                    <a:pt x="58" y="10"/>
                    <a:pt x="57" y="10"/>
                  </a:cubicBezTo>
                  <a:cubicBezTo>
                    <a:pt x="55" y="10"/>
                    <a:pt x="53" y="10"/>
                    <a:pt x="51" y="10"/>
                  </a:cubicBezTo>
                  <a:cubicBezTo>
                    <a:pt x="49" y="9"/>
                    <a:pt x="46" y="9"/>
                    <a:pt x="44" y="9"/>
                  </a:cubicBezTo>
                  <a:cubicBezTo>
                    <a:pt x="42" y="9"/>
                    <a:pt x="39" y="9"/>
                    <a:pt x="37" y="8"/>
                  </a:cubicBezTo>
                  <a:cubicBezTo>
                    <a:pt x="36" y="8"/>
                    <a:pt x="35" y="8"/>
                    <a:pt x="34" y="8"/>
                  </a:cubicBezTo>
                  <a:cubicBezTo>
                    <a:pt x="32" y="8"/>
                    <a:pt x="31" y="7"/>
                    <a:pt x="30" y="7"/>
                  </a:cubicBezTo>
                  <a:cubicBezTo>
                    <a:pt x="30" y="7"/>
                    <a:pt x="29" y="7"/>
                    <a:pt x="28" y="7"/>
                  </a:cubicBezTo>
                  <a:cubicBezTo>
                    <a:pt x="28" y="7"/>
                    <a:pt x="27" y="7"/>
                    <a:pt x="27" y="7"/>
                  </a:cubicBezTo>
                  <a:cubicBezTo>
                    <a:pt x="26" y="6"/>
                    <a:pt x="25" y="6"/>
                    <a:pt x="24" y="6"/>
                  </a:cubicBezTo>
                  <a:cubicBezTo>
                    <a:pt x="22" y="6"/>
                    <a:pt x="21" y="6"/>
                    <a:pt x="20" y="5"/>
                  </a:cubicBezTo>
                  <a:cubicBezTo>
                    <a:pt x="19" y="5"/>
                    <a:pt x="18" y="5"/>
                    <a:pt x="17" y="5"/>
                  </a:cubicBezTo>
                  <a:cubicBezTo>
                    <a:pt x="15" y="4"/>
                    <a:pt x="13" y="4"/>
                    <a:pt x="12" y="3"/>
                  </a:cubicBezTo>
                  <a:cubicBezTo>
                    <a:pt x="11" y="3"/>
                    <a:pt x="10" y="3"/>
                    <a:pt x="9" y="3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5" y="2"/>
                    <a:pt x="4" y="1"/>
                    <a:pt x="3" y="1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1" y="1"/>
                    <a:pt x="2" y="2"/>
                    <a:pt x="3" y="2"/>
                  </a:cubicBezTo>
                  <a:cubicBezTo>
                    <a:pt x="3" y="3"/>
                    <a:pt x="5" y="4"/>
                    <a:pt x="6" y="5"/>
                  </a:cubicBezTo>
                  <a:cubicBezTo>
                    <a:pt x="6" y="5"/>
                    <a:pt x="7" y="5"/>
                    <a:pt x="8" y="6"/>
                  </a:cubicBezTo>
                  <a:cubicBezTo>
                    <a:pt x="9" y="6"/>
                    <a:pt x="9" y="7"/>
                    <a:pt x="10" y="7"/>
                  </a:cubicBezTo>
                  <a:cubicBezTo>
                    <a:pt x="11" y="8"/>
                    <a:pt x="12" y="8"/>
                    <a:pt x="13" y="8"/>
                  </a:cubicBezTo>
                  <a:cubicBezTo>
                    <a:pt x="14" y="9"/>
                    <a:pt x="15" y="9"/>
                    <a:pt x="16" y="10"/>
                  </a:cubicBezTo>
                  <a:cubicBezTo>
                    <a:pt x="17" y="10"/>
                    <a:pt x="18" y="11"/>
                    <a:pt x="19" y="11"/>
                  </a:cubicBezTo>
                  <a:cubicBezTo>
                    <a:pt x="20" y="11"/>
                    <a:pt x="21" y="12"/>
                    <a:pt x="22" y="12"/>
                  </a:cubicBezTo>
                  <a:cubicBezTo>
                    <a:pt x="24" y="13"/>
                    <a:pt x="26" y="14"/>
                    <a:pt x="29" y="14"/>
                  </a:cubicBezTo>
                  <a:cubicBezTo>
                    <a:pt x="31" y="15"/>
                    <a:pt x="34" y="15"/>
                    <a:pt x="36" y="15"/>
                  </a:cubicBezTo>
                  <a:cubicBezTo>
                    <a:pt x="37" y="16"/>
                    <a:pt x="39" y="16"/>
                    <a:pt x="40" y="16"/>
                  </a:cubicBezTo>
                  <a:cubicBezTo>
                    <a:pt x="41" y="16"/>
                    <a:pt x="42" y="16"/>
                    <a:pt x="44" y="16"/>
                  </a:cubicBezTo>
                  <a:cubicBezTo>
                    <a:pt x="45" y="16"/>
                    <a:pt x="46" y="16"/>
                    <a:pt x="47" y="16"/>
                  </a:cubicBezTo>
                  <a:cubicBezTo>
                    <a:pt x="48" y="16"/>
                    <a:pt x="50" y="16"/>
                    <a:pt x="51" y="16"/>
                  </a:cubicBezTo>
                  <a:cubicBezTo>
                    <a:pt x="53" y="16"/>
                    <a:pt x="55" y="16"/>
                    <a:pt x="58" y="15"/>
                  </a:cubicBezTo>
                  <a:cubicBezTo>
                    <a:pt x="59" y="15"/>
                    <a:pt x="60" y="15"/>
                    <a:pt x="61" y="15"/>
                  </a:cubicBezTo>
                  <a:cubicBezTo>
                    <a:pt x="62" y="15"/>
                    <a:pt x="63" y="14"/>
                    <a:pt x="63" y="14"/>
                  </a:cubicBezTo>
                  <a:cubicBezTo>
                    <a:pt x="64" y="14"/>
                    <a:pt x="65" y="14"/>
                    <a:pt x="66" y="14"/>
                  </a:cubicBezTo>
                  <a:cubicBezTo>
                    <a:pt x="67" y="13"/>
                    <a:pt x="68" y="13"/>
                    <a:pt x="68" y="13"/>
                  </a:cubicBezTo>
                  <a:cubicBezTo>
                    <a:pt x="69" y="13"/>
                    <a:pt x="70" y="12"/>
                    <a:pt x="70" y="12"/>
                  </a:cubicBezTo>
                  <a:cubicBezTo>
                    <a:pt x="71" y="12"/>
                    <a:pt x="72" y="12"/>
                    <a:pt x="72" y="12"/>
                  </a:cubicBezTo>
                  <a:cubicBezTo>
                    <a:pt x="73" y="11"/>
                    <a:pt x="74" y="11"/>
                    <a:pt x="74" y="11"/>
                  </a:cubicBezTo>
                  <a:cubicBezTo>
                    <a:pt x="75" y="10"/>
                    <a:pt x="75" y="10"/>
                    <a:pt x="75" y="1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1" name="Freeform 421"/>
            <p:cNvSpPr/>
            <p:nvPr/>
          </p:nvSpPr>
          <p:spPr bwMode="auto">
            <a:xfrm>
              <a:off x="2689226" y="6569076"/>
              <a:ext cx="33338" cy="304800"/>
            </a:xfrm>
            <a:custGeom>
              <a:avLst/>
              <a:gdLst>
                <a:gd name="T0" fmla="*/ 1 w 8"/>
                <a:gd name="T1" fmla="*/ 0 h 72"/>
                <a:gd name="T2" fmla="*/ 1 w 8"/>
                <a:gd name="T3" fmla="*/ 1 h 72"/>
                <a:gd name="T4" fmla="*/ 1 w 8"/>
                <a:gd name="T5" fmla="*/ 2 h 72"/>
                <a:gd name="T6" fmla="*/ 1 w 8"/>
                <a:gd name="T7" fmla="*/ 3 h 72"/>
                <a:gd name="T8" fmla="*/ 1 w 8"/>
                <a:gd name="T9" fmla="*/ 7 h 72"/>
                <a:gd name="T10" fmla="*/ 1 w 8"/>
                <a:gd name="T11" fmla="*/ 11 h 72"/>
                <a:gd name="T12" fmla="*/ 0 w 8"/>
                <a:gd name="T13" fmla="*/ 23 h 72"/>
                <a:gd name="T14" fmla="*/ 0 w 8"/>
                <a:gd name="T15" fmla="*/ 29 h 72"/>
                <a:gd name="T16" fmla="*/ 0 w 8"/>
                <a:gd name="T17" fmla="*/ 36 h 72"/>
                <a:gd name="T18" fmla="*/ 1 w 8"/>
                <a:gd name="T19" fmla="*/ 43 h 72"/>
                <a:gd name="T20" fmla="*/ 1 w 8"/>
                <a:gd name="T21" fmla="*/ 50 h 72"/>
                <a:gd name="T22" fmla="*/ 2 w 8"/>
                <a:gd name="T23" fmla="*/ 53 h 72"/>
                <a:gd name="T24" fmla="*/ 2 w 8"/>
                <a:gd name="T25" fmla="*/ 56 h 72"/>
                <a:gd name="T26" fmla="*/ 2 w 8"/>
                <a:gd name="T27" fmla="*/ 61 h 72"/>
                <a:gd name="T28" fmla="*/ 2 w 8"/>
                <a:gd name="T29" fmla="*/ 69 h 72"/>
                <a:gd name="T30" fmla="*/ 1 w 8"/>
                <a:gd name="T31" fmla="*/ 71 h 72"/>
                <a:gd name="T32" fmla="*/ 1 w 8"/>
                <a:gd name="T33" fmla="*/ 72 h 72"/>
                <a:gd name="T34" fmla="*/ 2 w 8"/>
                <a:gd name="T35" fmla="*/ 72 h 72"/>
                <a:gd name="T36" fmla="*/ 3 w 8"/>
                <a:gd name="T37" fmla="*/ 70 h 72"/>
                <a:gd name="T38" fmla="*/ 5 w 8"/>
                <a:gd name="T39" fmla="*/ 66 h 72"/>
                <a:gd name="T40" fmla="*/ 6 w 8"/>
                <a:gd name="T41" fmla="*/ 62 h 72"/>
                <a:gd name="T42" fmla="*/ 7 w 8"/>
                <a:gd name="T43" fmla="*/ 56 h 72"/>
                <a:gd name="T44" fmla="*/ 7 w 8"/>
                <a:gd name="T45" fmla="*/ 53 h 72"/>
                <a:gd name="T46" fmla="*/ 8 w 8"/>
                <a:gd name="T47" fmla="*/ 51 h 72"/>
                <a:gd name="T48" fmla="*/ 8 w 8"/>
                <a:gd name="T49" fmla="*/ 49 h 72"/>
                <a:gd name="T50" fmla="*/ 8 w 8"/>
                <a:gd name="T51" fmla="*/ 43 h 72"/>
                <a:gd name="T52" fmla="*/ 7 w 8"/>
                <a:gd name="T53" fmla="*/ 36 h 72"/>
                <a:gd name="T54" fmla="*/ 7 w 8"/>
                <a:gd name="T55" fmla="*/ 29 h 72"/>
                <a:gd name="T56" fmla="*/ 7 w 8"/>
                <a:gd name="T57" fmla="*/ 23 h 72"/>
                <a:gd name="T58" fmla="*/ 6 w 8"/>
                <a:gd name="T59" fmla="*/ 17 h 72"/>
                <a:gd name="T60" fmla="*/ 5 w 8"/>
                <a:gd name="T61" fmla="*/ 11 h 72"/>
                <a:gd name="T62" fmla="*/ 4 w 8"/>
                <a:gd name="T63" fmla="*/ 6 h 72"/>
                <a:gd name="T64" fmla="*/ 3 w 8"/>
                <a:gd name="T65" fmla="*/ 3 h 72"/>
                <a:gd name="T66" fmla="*/ 1 w 8"/>
                <a:gd name="T67" fmla="*/ 1 h 72"/>
                <a:gd name="T68" fmla="*/ 1 w 8"/>
                <a:gd name="T6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" h="72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1" y="4"/>
                    <a:pt x="1" y="5"/>
                    <a:pt x="1" y="7"/>
                  </a:cubicBezTo>
                  <a:cubicBezTo>
                    <a:pt x="1" y="8"/>
                    <a:pt x="1" y="9"/>
                    <a:pt x="1" y="11"/>
                  </a:cubicBezTo>
                  <a:cubicBezTo>
                    <a:pt x="1" y="14"/>
                    <a:pt x="1" y="18"/>
                    <a:pt x="0" y="23"/>
                  </a:cubicBezTo>
                  <a:cubicBezTo>
                    <a:pt x="0" y="25"/>
                    <a:pt x="0" y="27"/>
                    <a:pt x="0" y="29"/>
                  </a:cubicBezTo>
                  <a:cubicBezTo>
                    <a:pt x="0" y="32"/>
                    <a:pt x="0" y="34"/>
                    <a:pt x="0" y="36"/>
                  </a:cubicBezTo>
                  <a:cubicBezTo>
                    <a:pt x="0" y="39"/>
                    <a:pt x="0" y="41"/>
                    <a:pt x="1" y="43"/>
                  </a:cubicBezTo>
                  <a:cubicBezTo>
                    <a:pt x="1" y="45"/>
                    <a:pt x="1" y="48"/>
                    <a:pt x="1" y="50"/>
                  </a:cubicBezTo>
                  <a:cubicBezTo>
                    <a:pt x="1" y="51"/>
                    <a:pt x="1" y="52"/>
                    <a:pt x="2" y="53"/>
                  </a:cubicBezTo>
                  <a:cubicBezTo>
                    <a:pt x="2" y="54"/>
                    <a:pt x="2" y="55"/>
                    <a:pt x="2" y="56"/>
                  </a:cubicBezTo>
                  <a:cubicBezTo>
                    <a:pt x="2" y="58"/>
                    <a:pt x="2" y="59"/>
                    <a:pt x="2" y="61"/>
                  </a:cubicBezTo>
                  <a:cubicBezTo>
                    <a:pt x="2" y="64"/>
                    <a:pt x="2" y="67"/>
                    <a:pt x="2" y="69"/>
                  </a:cubicBezTo>
                  <a:cubicBezTo>
                    <a:pt x="1" y="70"/>
                    <a:pt x="1" y="71"/>
                    <a:pt x="1" y="71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1" y="72"/>
                    <a:pt x="1" y="72"/>
                    <a:pt x="2" y="72"/>
                  </a:cubicBezTo>
                  <a:cubicBezTo>
                    <a:pt x="2" y="71"/>
                    <a:pt x="2" y="70"/>
                    <a:pt x="3" y="70"/>
                  </a:cubicBezTo>
                  <a:cubicBezTo>
                    <a:pt x="3" y="69"/>
                    <a:pt x="4" y="68"/>
                    <a:pt x="5" y="66"/>
                  </a:cubicBezTo>
                  <a:cubicBezTo>
                    <a:pt x="5" y="65"/>
                    <a:pt x="6" y="63"/>
                    <a:pt x="6" y="62"/>
                  </a:cubicBezTo>
                  <a:cubicBezTo>
                    <a:pt x="7" y="60"/>
                    <a:pt x="7" y="58"/>
                    <a:pt x="7" y="56"/>
                  </a:cubicBezTo>
                  <a:cubicBezTo>
                    <a:pt x="7" y="55"/>
                    <a:pt x="7" y="54"/>
                    <a:pt x="7" y="53"/>
                  </a:cubicBezTo>
                  <a:cubicBezTo>
                    <a:pt x="8" y="52"/>
                    <a:pt x="8" y="52"/>
                    <a:pt x="8" y="51"/>
                  </a:cubicBezTo>
                  <a:cubicBezTo>
                    <a:pt x="8" y="51"/>
                    <a:pt x="8" y="50"/>
                    <a:pt x="8" y="49"/>
                  </a:cubicBezTo>
                  <a:cubicBezTo>
                    <a:pt x="8" y="47"/>
                    <a:pt x="8" y="45"/>
                    <a:pt x="8" y="43"/>
                  </a:cubicBezTo>
                  <a:cubicBezTo>
                    <a:pt x="7" y="40"/>
                    <a:pt x="7" y="38"/>
                    <a:pt x="7" y="36"/>
                  </a:cubicBezTo>
                  <a:cubicBezTo>
                    <a:pt x="7" y="34"/>
                    <a:pt x="7" y="31"/>
                    <a:pt x="7" y="29"/>
                  </a:cubicBezTo>
                  <a:cubicBezTo>
                    <a:pt x="7" y="27"/>
                    <a:pt x="7" y="25"/>
                    <a:pt x="7" y="23"/>
                  </a:cubicBezTo>
                  <a:cubicBezTo>
                    <a:pt x="6" y="21"/>
                    <a:pt x="6" y="19"/>
                    <a:pt x="6" y="17"/>
                  </a:cubicBezTo>
                  <a:cubicBezTo>
                    <a:pt x="6" y="15"/>
                    <a:pt x="6" y="13"/>
                    <a:pt x="5" y="11"/>
                  </a:cubicBezTo>
                  <a:cubicBezTo>
                    <a:pt x="5" y="9"/>
                    <a:pt x="5" y="7"/>
                    <a:pt x="4" y="6"/>
                  </a:cubicBezTo>
                  <a:cubicBezTo>
                    <a:pt x="4" y="5"/>
                    <a:pt x="3" y="4"/>
                    <a:pt x="3" y="3"/>
                  </a:cubicBezTo>
                  <a:cubicBezTo>
                    <a:pt x="2" y="2"/>
                    <a:pt x="2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2" name="Freeform 422"/>
            <p:cNvSpPr/>
            <p:nvPr/>
          </p:nvSpPr>
          <p:spPr bwMode="auto">
            <a:xfrm>
              <a:off x="2476501" y="6607176"/>
              <a:ext cx="225425" cy="274638"/>
            </a:xfrm>
            <a:custGeom>
              <a:avLst/>
              <a:gdLst>
                <a:gd name="T0" fmla="*/ 0 w 53"/>
                <a:gd name="T1" fmla="*/ 0 h 65"/>
                <a:gd name="T2" fmla="*/ 1 w 53"/>
                <a:gd name="T3" fmla="*/ 0 h 65"/>
                <a:gd name="T4" fmla="*/ 3 w 53"/>
                <a:gd name="T5" fmla="*/ 2 h 65"/>
                <a:gd name="T6" fmla="*/ 8 w 53"/>
                <a:gd name="T7" fmla="*/ 10 h 65"/>
                <a:gd name="T8" fmla="*/ 11 w 53"/>
                <a:gd name="T9" fmla="*/ 15 h 65"/>
                <a:gd name="T10" fmla="*/ 14 w 53"/>
                <a:gd name="T11" fmla="*/ 21 h 65"/>
                <a:gd name="T12" fmla="*/ 15 w 53"/>
                <a:gd name="T13" fmla="*/ 22 h 65"/>
                <a:gd name="T14" fmla="*/ 15 w 53"/>
                <a:gd name="T15" fmla="*/ 23 h 65"/>
                <a:gd name="T16" fmla="*/ 16 w 53"/>
                <a:gd name="T17" fmla="*/ 25 h 65"/>
                <a:gd name="T18" fmla="*/ 18 w 53"/>
                <a:gd name="T19" fmla="*/ 28 h 65"/>
                <a:gd name="T20" fmla="*/ 23 w 53"/>
                <a:gd name="T21" fmla="*/ 35 h 65"/>
                <a:gd name="T22" fmla="*/ 28 w 53"/>
                <a:gd name="T23" fmla="*/ 41 h 65"/>
                <a:gd name="T24" fmla="*/ 33 w 53"/>
                <a:gd name="T25" fmla="*/ 46 h 65"/>
                <a:gd name="T26" fmla="*/ 43 w 53"/>
                <a:gd name="T27" fmla="*/ 56 h 65"/>
                <a:gd name="T28" fmla="*/ 50 w 53"/>
                <a:gd name="T29" fmla="*/ 62 h 65"/>
                <a:gd name="T30" fmla="*/ 52 w 53"/>
                <a:gd name="T31" fmla="*/ 64 h 65"/>
                <a:gd name="T32" fmla="*/ 53 w 53"/>
                <a:gd name="T33" fmla="*/ 65 h 65"/>
                <a:gd name="T34" fmla="*/ 53 w 53"/>
                <a:gd name="T35" fmla="*/ 64 h 65"/>
                <a:gd name="T36" fmla="*/ 51 w 53"/>
                <a:gd name="T37" fmla="*/ 62 h 65"/>
                <a:gd name="T38" fmla="*/ 46 w 53"/>
                <a:gd name="T39" fmla="*/ 53 h 65"/>
                <a:gd name="T40" fmla="*/ 38 w 53"/>
                <a:gd name="T41" fmla="*/ 42 h 65"/>
                <a:gd name="T42" fmla="*/ 33 w 53"/>
                <a:gd name="T43" fmla="*/ 36 h 65"/>
                <a:gd name="T44" fmla="*/ 29 w 53"/>
                <a:gd name="T45" fmla="*/ 30 h 65"/>
                <a:gd name="T46" fmla="*/ 24 w 53"/>
                <a:gd name="T47" fmla="*/ 24 h 65"/>
                <a:gd name="T48" fmla="*/ 22 w 53"/>
                <a:gd name="T49" fmla="*/ 21 h 65"/>
                <a:gd name="T50" fmla="*/ 21 w 53"/>
                <a:gd name="T51" fmla="*/ 20 h 65"/>
                <a:gd name="T52" fmla="*/ 20 w 53"/>
                <a:gd name="T53" fmla="*/ 18 h 65"/>
                <a:gd name="T54" fmla="*/ 16 w 53"/>
                <a:gd name="T55" fmla="*/ 12 h 65"/>
                <a:gd name="T56" fmla="*/ 14 w 53"/>
                <a:gd name="T57" fmla="*/ 10 h 65"/>
                <a:gd name="T58" fmla="*/ 13 w 53"/>
                <a:gd name="T59" fmla="*/ 8 h 65"/>
                <a:gd name="T60" fmla="*/ 12 w 53"/>
                <a:gd name="T61" fmla="*/ 8 h 65"/>
                <a:gd name="T62" fmla="*/ 12 w 53"/>
                <a:gd name="T63" fmla="*/ 7 h 65"/>
                <a:gd name="T64" fmla="*/ 8 w 53"/>
                <a:gd name="T65" fmla="*/ 3 h 65"/>
                <a:gd name="T66" fmla="*/ 4 w 53"/>
                <a:gd name="T67" fmla="*/ 1 h 65"/>
                <a:gd name="T68" fmla="*/ 1 w 53"/>
                <a:gd name="T69" fmla="*/ 0 h 65"/>
                <a:gd name="T70" fmla="*/ 0 w 53"/>
                <a:gd name="T7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3" h="65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1"/>
                    <a:pt x="2" y="1"/>
                    <a:pt x="3" y="2"/>
                  </a:cubicBezTo>
                  <a:cubicBezTo>
                    <a:pt x="5" y="4"/>
                    <a:pt x="7" y="6"/>
                    <a:pt x="8" y="10"/>
                  </a:cubicBezTo>
                  <a:cubicBezTo>
                    <a:pt x="9" y="11"/>
                    <a:pt x="10" y="13"/>
                    <a:pt x="11" y="15"/>
                  </a:cubicBezTo>
                  <a:cubicBezTo>
                    <a:pt x="12" y="17"/>
                    <a:pt x="13" y="19"/>
                    <a:pt x="14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4"/>
                    <a:pt x="16" y="24"/>
                    <a:pt x="16" y="25"/>
                  </a:cubicBezTo>
                  <a:cubicBezTo>
                    <a:pt x="17" y="26"/>
                    <a:pt x="18" y="27"/>
                    <a:pt x="18" y="28"/>
                  </a:cubicBezTo>
                  <a:cubicBezTo>
                    <a:pt x="20" y="31"/>
                    <a:pt x="21" y="33"/>
                    <a:pt x="23" y="35"/>
                  </a:cubicBezTo>
                  <a:cubicBezTo>
                    <a:pt x="25" y="37"/>
                    <a:pt x="26" y="39"/>
                    <a:pt x="28" y="41"/>
                  </a:cubicBezTo>
                  <a:cubicBezTo>
                    <a:pt x="30" y="43"/>
                    <a:pt x="32" y="45"/>
                    <a:pt x="33" y="46"/>
                  </a:cubicBezTo>
                  <a:cubicBezTo>
                    <a:pt x="37" y="50"/>
                    <a:pt x="40" y="53"/>
                    <a:pt x="43" y="56"/>
                  </a:cubicBezTo>
                  <a:cubicBezTo>
                    <a:pt x="46" y="59"/>
                    <a:pt x="48" y="61"/>
                    <a:pt x="50" y="62"/>
                  </a:cubicBezTo>
                  <a:cubicBezTo>
                    <a:pt x="51" y="63"/>
                    <a:pt x="52" y="64"/>
                    <a:pt x="52" y="64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65"/>
                    <a:pt x="53" y="64"/>
                    <a:pt x="53" y="64"/>
                  </a:cubicBezTo>
                  <a:cubicBezTo>
                    <a:pt x="52" y="63"/>
                    <a:pt x="52" y="63"/>
                    <a:pt x="51" y="62"/>
                  </a:cubicBezTo>
                  <a:cubicBezTo>
                    <a:pt x="50" y="59"/>
                    <a:pt x="48" y="57"/>
                    <a:pt x="46" y="53"/>
                  </a:cubicBezTo>
                  <a:cubicBezTo>
                    <a:pt x="44" y="50"/>
                    <a:pt x="41" y="46"/>
                    <a:pt x="38" y="42"/>
                  </a:cubicBezTo>
                  <a:cubicBezTo>
                    <a:pt x="37" y="40"/>
                    <a:pt x="35" y="38"/>
                    <a:pt x="33" y="36"/>
                  </a:cubicBezTo>
                  <a:cubicBezTo>
                    <a:pt x="32" y="34"/>
                    <a:pt x="30" y="32"/>
                    <a:pt x="29" y="30"/>
                  </a:cubicBezTo>
                  <a:cubicBezTo>
                    <a:pt x="27" y="28"/>
                    <a:pt x="25" y="26"/>
                    <a:pt x="24" y="24"/>
                  </a:cubicBezTo>
                  <a:cubicBezTo>
                    <a:pt x="23" y="23"/>
                    <a:pt x="23" y="22"/>
                    <a:pt x="22" y="21"/>
                  </a:cubicBezTo>
                  <a:cubicBezTo>
                    <a:pt x="21" y="21"/>
                    <a:pt x="21" y="20"/>
                    <a:pt x="21" y="20"/>
                  </a:cubicBezTo>
                  <a:cubicBezTo>
                    <a:pt x="20" y="19"/>
                    <a:pt x="20" y="19"/>
                    <a:pt x="20" y="18"/>
                  </a:cubicBezTo>
                  <a:cubicBezTo>
                    <a:pt x="18" y="16"/>
                    <a:pt x="17" y="14"/>
                    <a:pt x="16" y="12"/>
                  </a:cubicBezTo>
                  <a:cubicBezTo>
                    <a:pt x="15" y="11"/>
                    <a:pt x="15" y="11"/>
                    <a:pt x="14" y="10"/>
                  </a:cubicBezTo>
                  <a:cubicBezTo>
                    <a:pt x="14" y="9"/>
                    <a:pt x="13" y="9"/>
                    <a:pt x="13" y="8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2" y="7"/>
                    <a:pt x="12" y="7"/>
                  </a:cubicBezTo>
                  <a:cubicBezTo>
                    <a:pt x="10" y="6"/>
                    <a:pt x="9" y="4"/>
                    <a:pt x="8" y="3"/>
                  </a:cubicBezTo>
                  <a:cubicBezTo>
                    <a:pt x="6" y="2"/>
                    <a:pt x="5" y="1"/>
                    <a:pt x="4" y="1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3" name="Freeform 423"/>
            <p:cNvSpPr/>
            <p:nvPr/>
          </p:nvSpPr>
          <p:spPr bwMode="auto">
            <a:xfrm>
              <a:off x="2501901" y="6777038"/>
              <a:ext cx="192088" cy="96838"/>
            </a:xfrm>
            <a:custGeom>
              <a:avLst/>
              <a:gdLst>
                <a:gd name="T0" fmla="*/ 45 w 45"/>
                <a:gd name="T1" fmla="*/ 23 h 23"/>
                <a:gd name="T2" fmla="*/ 43 w 45"/>
                <a:gd name="T3" fmla="*/ 22 h 23"/>
                <a:gd name="T4" fmla="*/ 38 w 45"/>
                <a:gd name="T5" fmla="*/ 20 h 23"/>
                <a:gd name="T6" fmla="*/ 30 w 45"/>
                <a:gd name="T7" fmla="*/ 16 h 23"/>
                <a:gd name="T8" fmla="*/ 26 w 45"/>
                <a:gd name="T9" fmla="*/ 14 h 23"/>
                <a:gd name="T10" fmla="*/ 22 w 45"/>
                <a:gd name="T11" fmla="*/ 12 h 23"/>
                <a:gd name="T12" fmla="*/ 18 w 45"/>
                <a:gd name="T13" fmla="*/ 10 h 23"/>
                <a:gd name="T14" fmla="*/ 14 w 45"/>
                <a:gd name="T15" fmla="*/ 8 h 23"/>
                <a:gd name="T16" fmla="*/ 7 w 45"/>
                <a:gd name="T17" fmla="*/ 4 h 23"/>
                <a:gd name="T18" fmla="*/ 2 w 45"/>
                <a:gd name="T19" fmla="*/ 1 h 23"/>
                <a:gd name="T20" fmla="*/ 0 w 45"/>
                <a:gd name="T21" fmla="*/ 0 h 23"/>
                <a:gd name="T22" fmla="*/ 1 w 45"/>
                <a:gd name="T23" fmla="*/ 2 h 23"/>
                <a:gd name="T24" fmla="*/ 3 w 45"/>
                <a:gd name="T25" fmla="*/ 4 h 23"/>
                <a:gd name="T26" fmla="*/ 5 w 45"/>
                <a:gd name="T27" fmla="*/ 6 h 23"/>
                <a:gd name="T28" fmla="*/ 8 w 45"/>
                <a:gd name="T29" fmla="*/ 8 h 23"/>
                <a:gd name="T30" fmla="*/ 12 w 45"/>
                <a:gd name="T31" fmla="*/ 11 h 23"/>
                <a:gd name="T32" fmla="*/ 16 w 45"/>
                <a:gd name="T33" fmla="*/ 13 h 23"/>
                <a:gd name="T34" fmla="*/ 20 w 45"/>
                <a:gd name="T35" fmla="*/ 16 h 23"/>
                <a:gd name="T36" fmla="*/ 25 w 45"/>
                <a:gd name="T37" fmla="*/ 18 h 23"/>
                <a:gd name="T38" fmla="*/ 29 w 45"/>
                <a:gd name="T39" fmla="*/ 19 h 23"/>
                <a:gd name="T40" fmla="*/ 33 w 45"/>
                <a:gd name="T41" fmla="*/ 21 h 23"/>
                <a:gd name="T42" fmla="*/ 37 w 45"/>
                <a:gd name="T43" fmla="*/ 22 h 23"/>
                <a:gd name="T44" fmla="*/ 40 w 45"/>
                <a:gd name="T45" fmla="*/ 22 h 23"/>
                <a:gd name="T46" fmla="*/ 43 w 45"/>
                <a:gd name="T47" fmla="*/ 23 h 23"/>
                <a:gd name="T48" fmla="*/ 45 w 45"/>
                <a:gd name="T4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5" h="23">
                  <a:moveTo>
                    <a:pt x="45" y="23"/>
                  </a:moveTo>
                  <a:cubicBezTo>
                    <a:pt x="45" y="23"/>
                    <a:pt x="44" y="23"/>
                    <a:pt x="43" y="22"/>
                  </a:cubicBezTo>
                  <a:cubicBezTo>
                    <a:pt x="42" y="21"/>
                    <a:pt x="40" y="21"/>
                    <a:pt x="38" y="20"/>
                  </a:cubicBezTo>
                  <a:cubicBezTo>
                    <a:pt x="36" y="19"/>
                    <a:pt x="33" y="17"/>
                    <a:pt x="30" y="16"/>
                  </a:cubicBezTo>
                  <a:cubicBezTo>
                    <a:pt x="29" y="15"/>
                    <a:pt x="28" y="15"/>
                    <a:pt x="26" y="14"/>
                  </a:cubicBezTo>
                  <a:cubicBezTo>
                    <a:pt x="25" y="13"/>
                    <a:pt x="24" y="13"/>
                    <a:pt x="22" y="12"/>
                  </a:cubicBezTo>
                  <a:cubicBezTo>
                    <a:pt x="21" y="11"/>
                    <a:pt x="19" y="11"/>
                    <a:pt x="18" y="10"/>
                  </a:cubicBezTo>
                  <a:cubicBezTo>
                    <a:pt x="17" y="9"/>
                    <a:pt x="15" y="9"/>
                    <a:pt x="14" y="8"/>
                  </a:cubicBezTo>
                  <a:cubicBezTo>
                    <a:pt x="11" y="6"/>
                    <a:pt x="9" y="5"/>
                    <a:pt x="7" y="4"/>
                  </a:cubicBezTo>
                  <a:cubicBezTo>
                    <a:pt x="5" y="3"/>
                    <a:pt x="3" y="2"/>
                    <a:pt x="2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2" y="2"/>
                    <a:pt x="2" y="3"/>
                    <a:pt x="3" y="4"/>
                  </a:cubicBezTo>
                  <a:cubicBezTo>
                    <a:pt x="4" y="4"/>
                    <a:pt x="4" y="5"/>
                    <a:pt x="5" y="6"/>
                  </a:cubicBezTo>
                  <a:cubicBezTo>
                    <a:pt x="6" y="7"/>
                    <a:pt x="7" y="8"/>
                    <a:pt x="8" y="8"/>
                  </a:cubicBezTo>
                  <a:cubicBezTo>
                    <a:pt x="10" y="9"/>
                    <a:pt x="11" y="10"/>
                    <a:pt x="12" y="11"/>
                  </a:cubicBezTo>
                  <a:cubicBezTo>
                    <a:pt x="13" y="12"/>
                    <a:pt x="15" y="13"/>
                    <a:pt x="16" y="13"/>
                  </a:cubicBezTo>
                  <a:cubicBezTo>
                    <a:pt x="17" y="14"/>
                    <a:pt x="19" y="15"/>
                    <a:pt x="20" y="16"/>
                  </a:cubicBezTo>
                  <a:cubicBezTo>
                    <a:pt x="22" y="16"/>
                    <a:pt x="23" y="17"/>
                    <a:pt x="25" y="18"/>
                  </a:cubicBezTo>
                  <a:cubicBezTo>
                    <a:pt x="26" y="18"/>
                    <a:pt x="28" y="19"/>
                    <a:pt x="29" y="19"/>
                  </a:cubicBezTo>
                  <a:cubicBezTo>
                    <a:pt x="31" y="20"/>
                    <a:pt x="32" y="20"/>
                    <a:pt x="33" y="21"/>
                  </a:cubicBezTo>
                  <a:cubicBezTo>
                    <a:pt x="35" y="21"/>
                    <a:pt x="36" y="21"/>
                    <a:pt x="37" y="22"/>
                  </a:cubicBezTo>
                  <a:cubicBezTo>
                    <a:pt x="38" y="22"/>
                    <a:pt x="39" y="22"/>
                    <a:pt x="40" y="22"/>
                  </a:cubicBezTo>
                  <a:cubicBezTo>
                    <a:pt x="41" y="23"/>
                    <a:pt x="42" y="23"/>
                    <a:pt x="43" y="23"/>
                  </a:cubicBezTo>
                  <a:cubicBezTo>
                    <a:pt x="44" y="23"/>
                    <a:pt x="45" y="23"/>
                    <a:pt x="45" y="23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4" name="Freeform 424"/>
            <p:cNvSpPr/>
            <p:nvPr/>
          </p:nvSpPr>
          <p:spPr bwMode="auto">
            <a:xfrm>
              <a:off x="2620964" y="6640513"/>
              <a:ext cx="73025" cy="238125"/>
            </a:xfrm>
            <a:custGeom>
              <a:avLst/>
              <a:gdLst>
                <a:gd name="T0" fmla="*/ 0 w 17"/>
                <a:gd name="T1" fmla="*/ 0 h 56"/>
                <a:gd name="T2" fmla="*/ 1 w 17"/>
                <a:gd name="T3" fmla="*/ 3 h 56"/>
                <a:gd name="T4" fmla="*/ 3 w 17"/>
                <a:gd name="T5" fmla="*/ 9 h 56"/>
                <a:gd name="T6" fmla="*/ 6 w 17"/>
                <a:gd name="T7" fmla="*/ 18 h 56"/>
                <a:gd name="T8" fmla="*/ 8 w 17"/>
                <a:gd name="T9" fmla="*/ 23 h 56"/>
                <a:gd name="T10" fmla="*/ 9 w 17"/>
                <a:gd name="T11" fmla="*/ 28 h 56"/>
                <a:gd name="T12" fmla="*/ 15 w 17"/>
                <a:gd name="T13" fmla="*/ 47 h 56"/>
                <a:gd name="T14" fmla="*/ 17 w 17"/>
                <a:gd name="T15" fmla="*/ 54 h 56"/>
                <a:gd name="T16" fmla="*/ 17 w 17"/>
                <a:gd name="T17" fmla="*/ 56 h 56"/>
                <a:gd name="T18" fmla="*/ 17 w 17"/>
                <a:gd name="T19" fmla="*/ 54 h 56"/>
                <a:gd name="T20" fmla="*/ 17 w 17"/>
                <a:gd name="T21" fmla="*/ 51 h 56"/>
                <a:gd name="T22" fmla="*/ 17 w 17"/>
                <a:gd name="T23" fmla="*/ 47 h 56"/>
                <a:gd name="T24" fmla="*/ 16 w 17"/>
                <a:gd name="T25" fmla="*/ 43 h 56"/>
                <a:gd name="T26" fmla="*/ 16 w 17"/>
                <a:gd name="T27" fmla="*/ 38 h 56"/>
                <a:gd name="T28" fmla="*/ 15 w 17"/>
                <a:gd name="T29" fmla="*/ 32 h 56"/>
                <a:gd name="T30" fmla="*/ 13 w 17"/>
                <a:gd name="T31" fmla="*/ 27 h 56"/>
                <a:gd name="T32" fmla="*/ 11 w 17"/>
                <a:gd name="T33" fmla="*/ 22 h 56"/>
                <a:gd name="T34" fmla="*/ 9 w 17"/>
                <a:gd name="T35" fmla="*/ 17 h 56"/>
                <a:gd name="T36" fmla="*/ 7 w 17"/>
                <a:gd name="T37" fmla="*/ 12 h 56"/>
                <a:gd name="T38" fmla="*/ 5 w 17"/>
                <a:gd name="T39" fmla="*/ 8 h 56"/>
                <a:gd name="T40" fmla="*/ 3 w 17"/>
                <a:gd name="T41" fmla="*/ 5 h 56"/>
                <a:gd name="T42" fmla="*/ 2 w 17"/>
                <a:gd name="T43" fmla="*/ 2 h 56"/>
                <a:gd name="T44" fmla="*/ 0 w 17"/>
                <a:gd name="T4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" h="56">
                  <a:moveTo>
                    <a:pt x="0" y="0"/>
                  </a:moveTo>
                  <a:cubicBezTo>
                    <a:pt x="0" y="0"/>
                    <a:pt x="1" y="1"/>
                    <a:pt x="1" y="3"/>
                  </a:cubicBezTo>
                  <a:cubicBezTo>
                    <a:pt x="2" y="4"/>
                    <a:pt x="2" y="7"/>
                    <a:pt x="3" y="9"/>
                  </a:cubicBezTo>
                  <a:cubicBezTo>
                    <a:pt x="4" y="12"/>
                    <a:pt x="5" y="15"/>
                    <a:pt x="6" y="18"/>
                  </a:cubicBezTo>
                  <a:cubicBezTo>
                    <a:pt x="7" y="20"/>
                    <a:pt x="7" y="21"/>
                    <a:pt x="8" y="23"/>
                  </a:cubicBezTo>
                  <a:cubicBezTo>
                    <a:pt x="8" y="25"/>
                    <a:pt x="9" y="26"/>
                    <a:pt x="9" y="28"/>
                  </a:cubicBezTo>
                  <a:cubicBezTo>
                    <a:pt x="11" y="35"/>
                    <a:pt x="13" y="42"/>
                    <a:pt x="15" y="47"/>
                  </a:cubicBezTo>
                  <a:cubicBezTo>
                    <a:pt x="15" y="50"/>
                    <a:pt x="16" y="52"/>
                    <a:pt x="17" y="54"/>
                  </a:cubicBezTo>
                  <a:cubicBezTo>
                    <a:pt x="17" y="55"/>
                    <a:pt x="17" y="56"/>
                    <a:pt x="17" y="56"/>
                  </a:cubicBezTo>
                  <a:cubicBezTo>
                    <a:pt x="17" y="56"/>
                    <a:pt x="17" y="55"/>
                    <a:pt x="17" y="54"/>
                  </a:cubicBezTo>
                  <a:cubicBezTo>
                    <a:pt x="17" y="53"/>
                    <a:pt x="17" y="52"/>
                    <a:pt x="17" y="51"/>
                  </a:cubicBezTo>
                  <a:cubicBezTo>
                    <a:pt x="17" y="50"/>
                    <a:pt x="17" y="48"/>
                    <a:pt x="17" y="47"/>
                  </a:cubicBezTo>
                  <a:cubicBezTo>
                    <a:pt x="17" y="46"/>
                    <a:pt x="17" y="44"/>
                    <a:pt x="16" y="43"/>
                  </a:cubicBezTo>
                  <a:cubicBezTo>
                    <a:pt x="16" y="41"/>
                    <a:pt x="16" y="39"/>
                    <a:pt x="16" y="38"/>
                  </a:cubicBezTo>
                  <a:cubicBezTo>
                    <a:pt x="15" y="36"/>
                    <a:pt x="15" y="34"/>
                    <a:pt x="15" y="32"/>
                  </a:cubicBezTo>
                  <a:cubicBezTo>
                    <a:pt x="14" y="31"/>
                    <a:pt x="14" y="29"/>
                    <a:pt x="13" y="27"/>
                  </a:cubicBezTo>
                  <a:cubicBezTo>
                    <a:pt x="12" y="25"/>
                    <a:pt x="12" y="24"/>
                    <a:pt x="11" y="22"/>
                  </a:cubicBezTo>
                  <a:cubicBezTo>
                    <a:pt x="11" y="20"/>
                    <a:pt x="10" y="18"/>
                    <a:pt x="9" y="17"/>
                  </a:cubicBezTo>
                  <a:cubicBezTo>
                    <a:pt x="9" y="15"/>
                    <a:pt x="8" y="14"/>
                    <a:pt x="7" y="12"/>
                  </a:cubicBezTo>
                  <a:cubicBezTo>
                    <a:pt x="7" y="11"/>
                    <a:pt x="6" y="9"/>
                    <a:pt x="5" y="8"/>
                  </a:cubicBezTo>
                  <a:cubicBezTo>
                    <a:pt x="5" y="7"/>
                    <a:pt x="4" y="6"/>
                    <a:pt x="3" y="5"/>
                  </a:cubicBezTo>
                  <a:cubicBezTo>
                    <a:pt x="3" y="4"/>
                    <a:pt x="2" y="3"/>
                    <a:pt x="2" y="2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5" name="Freeform 425"/>
            <p:cNvSpPr/>
            <p:nvPr/>
          </p:nvSpPr>
          <p:spPr bwMode="auto">
            <a:xfrm>
              <a:off x="2613026" y="6797676"/>
              <a:ext cx="160338" cy="160338"/>
            </a:xfrm>
            <a:custGeom>
              <a:avLst/>
              <a:gdLst>
                <a:gd name="T0" fmla="*/ 30 w 38"/>
                <a:gd name="T1" fmla="*/ 31 h 38"/>
                <a:gd name="T2" fmla="*/ 36 w 38"/>
                <a:gd name="T3" fmla="*/ 0 h 38"/>
                <a:gd name="T4" fmla="*/ 0 w 38"/>
                <a:gd name="T5" fmla="*/ 32 h 38"/>
                <a:gd name="T6" fmla="*/ 30 w 38"/>
                <a:gd name="T7" fmla="*/ 3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38">
                  <a:moveTo>
                    <a:pt x="30" y="31"/>
                  </a:moveTo>
                  <a:cubicBezTo>
                    <a:pt x="36" y="20"/>
                    <a:pt x="38" y="10"/>
                    <a:pt x="36" y="0"/>
                  </a:cubicBezTo>
                  <a:cubicBezTo>
                    <a:pt x="36" y="0"/>
                    <a:pt x="7" y="18"/>
                    <a:pt x="0" y="32"/>
                  </a:cubicBezTo>
                  <a:cubicBezTo>
                    <a:pt x="0" y="32"/>
                    <a:pt x="21" y="38"/>
                    <a:pt x="30" y="3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6" name="Freeform 426"/>
            <p:cNvSpPr/>
            <p:nvPr/>
          </p:nvSpPr>
          <p:spPr bwMode="auto">
            <a:xfrm>
              <a:off x="2709864" y="6904038"/>
              <a:ext cx="573088" cy="520700"/>
            </a:xfrm>
            <a:custGeom>
              <a:avLst/>
              <a:gdLst>
                <a:gd name="T0" fmla="*/ 132 w 135"/>
                <a:gd name="T1" fmla="*/ 123 h 123"/>
                <a:gd name="T2" fmla="*/ 0 w 135"/>
                <a:gd name="T3" fmla="*/ 2 h 123"/>
                <a:gd name="T4" fmla="*/ 4 w 135"/>
                <a:gd name="T5" fmla="*/ 0 h 123"/>
                <a:gd name="T6" fmla="*/ 135 w 135"/>
                <a:gd name="T7" fmla="*/ 119 h 123"/>
                <a:gd name="T8" fmla="*/ 132 w 135"/>
                <a:gd name="T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123">
                  <a:moveTo>
                    <a:pt x="132" y="123"/>
                  </a:moveTo>
                  <a:cubicBezTo>
                    <a:pt x="67" y="66"/>
                    <a:pt x="6" y="11"/>
                    <a:pt x="0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9" y="7"/>
                    <a:pt x="64" y="58"/>
                    <a:pt x="135" y="119"/>
                  </a:cubicBezTo>
                  <a:lnTo>
                    <a:pt x="132" y="123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7" name="Freeform 427"/>
            <p:cNvSpPr/>
            <p:nvPr/>
          </p:nvSpPr>
          <p:spPr bwMode="auto">
            <a:xfrm>
              <a:off x="3273426" y="6073776"/>
              <a:ext cx="539750" cy="427038"/>
            </a:xfrm>
            <a:custGeom>
              <a:avLst/>
              <a:gdLst>
                <a:gd name="T0" fmla="*/ 40 w 127"/>
                <a:gd name="T1" fmla="*/ 99 h 101"/>
                <a:gd name="T2" fmla="*/ 122 w 127"/>
                <a:gd name="T3" fmla="*/ 64 h 101"/>
                <a:gd name="T4" fmla="*/ 94 w 127"/>
                <a:gd name="T5" fmla="*/ 52 h 101"/>
                <a:gd name="T6" fmla="*/ 92 w 127"/>
                <a:gd name="T7" fmla="*/ 14 h 101"/>
                <a:gd name="T8" fmla="*/ 53 w 127"/>
                <a:gd name="T9" fmla="*/ 31 h 101"/>
                <a:gd name="T10" fmla="*/ 24 w 127"/>
                <a:gd name="T11" fmla="*/ 5 h 101"/>
                <a:gd name="T12" fmla="*/ 40 w 127"/>
                <a:gd name="T13" fmla="*/ 9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01">
                  <a:moveTo>
                    <a:pt x="40" y="99"/>
                  </a:moveTo>
                  <a:cubicBezTo>
                    <a:pt x="40" y="99"/>
                    <a:pt x="127" y="101"/>
                    <a:pt x="122" y="64"/>
                  </a:cubicBezTo>
                  <a:cubicBezTo>
                    <a:pt x="119" y="39"/>
                    <a:pt x="94" y="52"/>
                    <a:pt x="94" y="52"/>
                  </a:cubicBezTo>
                  <a:cubicBezTo>
                    <a:pt x="94" y="52"/>
                    <a:pt x="110" y="28"/>
                    <a:pt x="92" y="14"/>
                  </a:cubicBezTo>
                  <a:cubicBezTo>
                    <a:pt x="73" y="0"/>
                    <a:pt x="53" y="31"/>
                    <a:pt x="53" y="31"/>
                  </a:cubicBezTo>
                  <a:cubicBezTo>
                    <a:pt x="53" y="31"/>
                    <a:pt x="48" y="8"/>
                    <a:pt x="24" y="5"/>
                  </a:cubicBezTo>
                  <a:cubicBezTo>
                    <a:pt x="0" y="1"/>
                    <a:pt x="16" y="71"/>
                    <a:pt x="40" y="99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8" name="Freeform 428"/>
            <p:cNvSpPr/>
            <p:nvPr/>
          </p:nvSpPr>
          <p:spPr bwMode="auto">
            <a:xfrm>
              <a:off x="3375026" y="6137276"/>
              <a:ext cx="80963" cy="312738"/>
            </a:xfrm>
            <a:custGeom>
              <a:avLst/>
              <a:gdLst>
                <a:gd name="T0" fmla="*/ 19 w 19"/>
                <a:gd name="T1" fmla="*/ 74 h 74"/>
                <a:gd name="T2" fmla="*/ 18 w 19"/>
                <a:gd name="T3" fmla="*/ 74 h 74"/>
                <a:gd name="T4" fmla="*/ 18 w 19"/>
                <a:gd name="T5" fmla="*/ 71 h 74"/>
                <a:gd name="T6" fmla="*/ 16 w 19"/>
                <a:gd name="T7" fmla="*/ 68 h 74"/>
                <a:gd name="T8" fmla="*/ 15 w 19"/>
                <a:gd name="T9" fmla="*/ 63 h 74"/>
                <a:gd name="T10" fmla="*/ 14 w 19"/>
                <a:gd name="T11" fmla="*/ 60 h 74"/>
                <a:gd name="T12" fmla="*/ 13 w 19"/>
                <a:gd name="T13" fmla="*/ 57 h 74"/>
                <a:gd name="T14" fmla="*/ 11 w 19"/>
                <a:gd name="T15" fmla="*/ 51 h 74"/>
                <a:gd name="T16" fmla="*/ 10 w 19"/>
                <a:gd name="T17" fmla="*/ 45 h 74"/>
                <a:gd name="T18" fmla="*/ 8 w 19"/>
                <a:gd name="T19" fmla="*/ 38 h 74"/>
                <a:gd name="T20" fmla="*/ 8 w 19"/>
                <a:gd name="T21" fmla="*/ 34 h 74"/>
                <a:gd name="T22" fmla="*/ 7 w 19"/>
                <a:gd name="T23" fmla="*/ 31 h 74"/>
                <a:gd name="T24" fmla="*/ 7 w 19"/>
                <a:gd name="T25" fmla="*/ 29 h 74"/>
                <a:gd name="T26" fmla="*/ 7 w 19"/>
                <a:gd name="T27" fmla="*/ 27 h 74"/>
                <a:gd name="T28" fmla="*/ 6 w 19"/>
                <a:gd name="T29" fmla="*/ 24 h 74"/>
                <a:gd name="T30" fmla="*/ 6 w 19"/>
                <a:gd name="T31" fmla="*/ 21 h 74"/>
                <a:gd name="T32" fmla="*/ 6 w 19"/>
                <a:gd name="T33" fmla="*/ 18 h 74"/>
                <a:gd name="T34" fmla="*/ 5 w 19"/>
                <a:gd name="T35" fmla="*/ 12 h 74"/>
                <a:gd name="T36" fmla="*/ 5 w 19"/>
                <a:gd name="T37" fmla="*/ 9 h 74"/>
                <a:gd name="T38" fmla="*/ 5 w 19"/>
                <a:gd name="T39" fmla="*/ 7 h 74"/>
                <a:gd name="T40" fmla="*/ 5 w 19"/>
                <a:gd name="T41" fmla="*/ 3 h 74"/>
                <a:gd name="T42" fmla="*/ 4 w 19"/>
                <a:gd name="T43" fmla="*/ 1 h 74"/>
                <a:gd name="T44" fmla="*/ 4 w 19"/>
                <a:gd name="T45" fmla="*/ 0 h 74"/>
                <a:gd name="T46" fmla="*/ 4 w 19"/>
                <a:gd name="T47" fmla="*/ 1 h 74"/>
                <a:gd name="T48" fmla="*/ 3 w 19"/>
                <a:gd name="T49" fmla="*/ 3 h 74"/>
                <a:gd name="T50" fmla="*/ 2 w 19"/>
                <a:gd name="T51" fmla="*/ 7 h 74"/>
                <a:gd name="T52" fmla="*/ 1 w 19"/>
                <a:gd name="T53" fmla="*/ 9 h 74"/>
                <a:gd name="T54" fmla="*/ 1 w 19"/>
                <a:gd name="T55" fmla="*/ 12 h 74"/>
                <a:gd name="T56" fmla="*/ 0 w 19"/>
                <a:gd name="T57" fmla="*/ 15 h 74"/>
                <a:gd name="T58" fmla="*/ 0 w 19"/>
                <a:gd name="T59" fmla="*/ 18 h 74"/>
                <a:gd name="T60" fmla="*/ 0 w 19"/>
                <a:gd name="T61" fmla="*/ 21 h 74"/>
                <a:gd name="T62" fmla="*/ 0 w 19"/>
                <a:gd name="T63" fmla="*/ 25 h 74"/>
                <a:gd name="T64" fmla="*/ 0 w 19"/>
                <a:gd name="T65" fmla="*/ 32 h 74"/>
                <a:gd name="T66" fmla="*/ 1 w 19"/>
                <a:gd name="T67" fmla="*/ 39 h 74"/>
                <a:gd name="T68" fmla="*/ 2 w 19"/>
                <a:gd name="T69" fmla="*/ 43 h 74"/>
                <a:gd name="T70" fmla="*/ 3 w 19"/>
                <a:gd name="T71" fmla="*/ 46 h 74"/>
                <a:gd name="T72" fmla="*/ 4 w 19"/>
                <a:gd name="T73" fmla="*/ 50 h 74"/>
                <a:gd name="T74" fmla="*/ 6 w 19"/>
                <a:gd name="T75" fmla="*/ 53 h 74"/>
                <a:gd name="T76" fmla="*/ 8 w 19"/>
                <a:gd name="T77" fmla="*/ 59 h 74"/>
                <a:gd name="T78" fmla="*/ 10 w 19"/>
                <a:gd name="T79" fmla="*/ 62 h 74"/>
                <a:gd name="T80" fmla="*/ 11 w 19"/>
                <a:gd name="T81" fmla="*/ 65 h 74"/>
                <a:gd name="T82" fmla="*/ 13 w 19"/>
                <a:gd name="T83" fmla="*/ 67 h 74"/>
                <a:gd name="T84" fmla="*/ 14 w 19"/>
                <a:gd name="T85" fmla="*/ 69 h 74"/>
                <a:gd name="T86" fmla="*/ 15 w 19"/>
                <a:gd name="T87" fmla="*/ 71 h 74"/>
                <a:gd name="T88" fmla="*/ 16 w 19"/>
                <a:gd name="T89" fmla="*/ 72 h 74"/>
                <a:gd name="T90" fmla="*/ 18 w 19"/>
                <a:gd name="T91" fmla="*/ 74 h 74"/>
                <a:gd name="T92" fmla="*/ 19 w 19"/>
                <a:gd name="T9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" h="74">
                  <a:moveTo>
                    <a:pt x="19" y="74"/>
                  </a:moveTo>
                  <a:cubicBezTo>
                    <a:pt x="19" y="74"/>
                    <a:pt x="19" y="74"/>
                    <a:pt x="18" y="74"/>
                  </a:cubicBezTo>
                  <a:cubicBezTo>
                    <a:pt x="18" y="73"/>
                    <a:pt x="18" y="72"/>
                    <a:pt x="18" y="71"/>
                  </a:cubicBezTo>
                  <a:cubicBezTo>
                    <a:pt x="17" y="70"/>
                    <a:pt x="17" y="69"/>
                    <a:pt x="16" y="68"/>
                  </a:cubicBezTo>
                  <a:cubicBezTo>
                    <a:pt x="16" y="66"/>
                    <a:pt x="15" y="65"/>
                    <a:pt x="15" y="63"/>
                  </a:cubicBezTo>
                  <a:cubicBezTo>
                    <a:pt x="15" y="62"/>
                    <a:pt x="14" y="61"/>
                    <a:pt x="14" y="60"/>
                  </a:cubicBezTo>
                  <a:cubicBezTo>
                    <a:pt x="14" y="59"/>
                    <a:pt x="14" y="58"/>
                    <a:pt x="13" y="57"/>
                  </a:cubicBezTo>
                  <a:cubicBezTo>
                    <a:pt x="13" y="55"/>
                    <a:pt x="12" y="53"/>
                    <a:pt x="11" y="51"/>
                  </a:cubicBezTo>
                  <a:cubicBezTo>
                    <a:pt x="11" y="49"/>
                    <a:pt x="10" y="47"/>
                    <a:pt x="10" y="45"/>
                  </a:cubicBezTo>
                  <a:cubicBezTo>
                    <a:pt x="9" y="42"/>
                    <a:pt x="9" y="40"/>
                    <a:pt x="8" y="38"/>
                  </a:cubicBezTo>
                  <a:cubicBezTo>
                    <a:pt x="8" y="37"/>
                    <a:pt x="8" y="35"/>
                    <a:pt x="8" y="34"/>
                  </a:cubicBezTo>
                  <a:cubicBezTo>
                    <a:pt x="8" y="33"/>
                    <a:pt x="7" y="32"/>
                    <a:pt x="7" y="31"/>
                  </a:cubicBezTo>
                  <a:cubicBezTo>
                    <a:pt x="7" y="30"/>
                    <a:pt x="7" y="30"/>
                    <a:pt x="7" y="29"/>
                  </a:cubicBezTo>
                  <a:cubicBezTo>
                    <a:pt x="7" y="29"/>
                    <a:pt x="7" y="28"/>
                    <a:pt x="7" y="27"/>
                  </a:cubicBezTo>
                  <a:cubicBezTo>
                    <a:pt x="7" y="26"/>
                    <a:pt x="6" y="25"/>
                    <a:pt x="6" y="24"/>
                  </a:cubicBezTo>
                  <a:cubicBezTo>
                    <a:pt x="6" y="23"/>
                    <a:pt x="6" y="22"/>
                    <a:pt x="6" y="21"/>
                  </a:cubicBezTo>
                  <a:cubicBezTo>
                    <a:pt x="6" y="20"/>
                    <a:pt x="6" y="19"/>
                    <a:pt x="6" y="18"/>
                  </a:cubicBezTo>
                  <a:cubicBezTo>
                    <a:pt x="5" y="16"/>
                    <a:pt x="5" y="14"/>
                    <a:pt x="5" y="12"/>
                  </a:cubicBezTo>
                  <a:cubicBezTo>
                    <a:pt x="5" y="11"/>
                    <a:pt x="5" y="10"/>
                    <a:pt x="5" y="9"/>
                  </a:cubicBezTo>
                  <a:cubicBezTo>
                    <a:pt x="5" y="9"/>
                    <a:pt x="5" y="8"/>
                    <a:pt x="5" y="7"/>
                  </a:cubicBezTo>
                  <a:cubicBezTo>
                    <a:pt x="5" y="6"/>
                    <a:pt x="5" y="4"/>
                    <a:pt x="5" y="3"/>
                  </a:cubicBezTo>
                  <a:cubicBezTo>
                    <a:pt x="5" y="2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1"/>
                  </a:cubicBezTo>
                  <a:cubicBezTo>
                    <a:pt x="4" y="1"/>
                    <a:pt x="3" y="2"/>
                    <a:pt x="3" y="3"/>
                  </a:cubicBezTo>
                  <a:cubicBezTo>
                    <a:pt x="3" y="4"/>
                    <a:pt x="2" y="5"/>
                    <a:pt x="2" y="7"/>
                  </a:cubicBezTo>
                  <a:cubicBezTo>
                    <a:pt x="2" y="8"/>
                    <a:pt x="2" y="8"/>
                    <a:pt x="1" y="9"/>
                  </a:cubicBezTo>
                  <a:cubicBezTo>
                    <a:pt x="1" y="10"/>
                    <a:pt x="1" y="11"/>
                    <a:pt x="1" y="12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0" y="27"/>
                    <a:pt x="0" y="29"/>
                    <a:pt x="0" y="32"/>
                  </a:cubicBezTo>
                  <a:cubicBezTo>
                    <a:pt x="1" y="34"/>
                    <a:pt x="1" y="37"/>
                    <a:pt x="1" y="39"/>
                  </a:cubicBezTo>
                  <a:cubicBezTo>
                    <a:pt x="2" y="40"/>
                    <a:pt x="2" y="42"/>
                    <a:pt x="2" y="43"/>
                  </a:cubicBezTo>
                  <a:cubicBezTo>
                    <a:pt x="2" y="44"/>
                    <a:pt x="3" y="45"/>
                    <a:pt x="3" y="46"/>
                  </a:cubicBezTo>
                  <a:cubicBezTo>
                    <a:pt x="4" y="48"/>
                    <a:pt x="4" y="49"/>
                    <a:pt x="4" y="50"/>
                  </a:cubicBezTo>
                  <a:cubicBezTo>
                    <a:pt x="5" y="51"/>
                    <a:pt x="5" y="52"/>
                    <a:pt x="6" y="53"/>
                  </a:cubicBezTo>
                  <a:cubicBezTo>
                    <a:pt x="6" y="55"/>
                    <a:pt x="7" y="57"/>
                    <a:pt x="8" y="59"/>
                  </a:cubicBezTo>
                  <a:cubicBezTo>
                    <a:pt x="9" y="60"/>
                    <a:pt x="9" y="61"/>
                    <a:pt x="10" y="62"/>
                  </a:cubicBezTo>
                  <a:cubicBezTo>
                    <a:pt x="10" y="63"/>
                    <a:pt x="11" y="64"/>
                    <a:pt x="11" y="65"/>
                  </a:cubicBezTo>
                  <a:cubicBezTo>
                    <a:pt x="12" y="65"/>
                    <a:pt x="12" y="66"/>
                    <a:pt x="13" y="67"/>
                  </a:cubicBezTo>
                  <a:cubicBezTo>
                    <a:pt x="13" y="68"/>
                    <a:pt x="14" y="68"/>
                    <a:pt x="14" y="69"/>
                  </a:cubicBezTo>
                  <a:cubicBezTo>
                    <a:pt x="14" y="69"/>
                    <a:pt x="15" y="70"/>
                    <a:pt x="15" y="71"/>
                  </a:cubicBezTo>
                  <a:cubicBezTo>
                    <a:pt x="16" y="71"/>
                    <a:pt x="16" y="71"/>
                    <a:pt x="16" y="72"/>
                  </a:cubicBezTo>
                  <a:cubicBezTo>
                    <a:pt x="17" y="73"/>
                    <a:pt x="18" y="73"/>
                    <a:pt x="18" y="74"/>
                  </a:cubicBezTo>
                  <a:cubicBezTo>
                    <a:pt x="18" y="74"/>
                    <a:pt x="19" y="74"/>
                    <a:pt x="19" y="7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9" name="Freeform 429"/>
            <p:cNvSpPr/>
            <p:nvPr/>
          </p:nvSpPr>
          <p:spPr bwMode="auto">
            <a:xfrm>
              <a:off x="3455989" y="6353176"/>
              <a:ext cx="288925" cy="104775"/>
            </a:xfrm>
            <a:custGeom>
              <a:avLst/>
              <a:gdLst>
                <a:gd name="T0" fmla="*/ 68 w 68"/>
                <a:gd name="T1" fmla="*/ 0 h 25"/>
                <a:gd name="T2" fmla="*/ 67 w 68"/>
                <a:gd name="T3" fmla="*/ 0 h 25"/>
                <a:gd name="T4" fmla="*/ 66 w 68"/>
                <a:gd name="T5" fmla="*/ 1 h 25"/>
                <a:gd name="T6" fmla="*/ 65 w 68"/>
                <a:gd name="T7" fmla="*/ 1 h 25"/>
                <a:gd name="T8" fmla="*/ 62 w 68"/>
                <a:gd name="T9" fmla="*/ 3 h 25"/>
                <a:gd name="T10" fmla="*/ 58 w 68"/>
                <a:gd name="T11" fmla="*/ 4 h 25"/>
                <a:gd name="T12" fmla="*/ 46 w 68"/>
                <a:gd name="T13" fmla="*/ 7 h 25"/>
                <a:gd name="T14" fmla="*/ 40 w 68"/>
                <a:gd name="T15" fmla="*/ 8 h 25"/>
                <a:gd name="T16" fmla="*/ 33 w 68"/>
                <a:gd name="T17" fmla="*/ 11 h 25"/>
                <a:gd name="T18" fmla="*/ 27 w 68"/>
                <a:gd name="T19" fmla="*/ 14 h 25"/>
                <a:gd name="T20" fmla="*/ 21 w 68"/>
                <a:gd name="T21" fmla="*/ 16 h 25"/>
                <a:gd name="T22" fmla="*/ 18 w 68"/>
                <a:gd name="T23" fmla="*/ 18 h 25"/>
                <a:gd name="T24" fmla="*/ 16 w 68"/>
                <a:gd name="T25" fmla="*/ 19 h 25"/>
                <a:gd name="T26" fmla="*/ 11 w 68"/>
                <a:gd name="T27" fmla="*/ 21 h 25"/>
                <a:gd name="T28" fmla="*/ 3 w 68"/>
                <a:gd name="T29" fmla="*/ 23 h 25"/>
                <a:gd name="T30" fmla="*/ 1 w 68"/>
                <a:gd name="T31" fmla="*/ 23 h 25"/>
                <a:gd name="T32" fmla="*/ 0 w 68"/>
                <a:gd name="T33" fmla="*/ 23 h 25"/>
                <a:gd name="T34" fmla="*/ 0 w 68"/>
                <a:gd name="T35" fmla="*/ 24 h 25"/>
                <a:gd name="T36" fmla="*/ 3 w 68"/>
                <a:gd name="T37" fmla="*/ 24 h 25"/>
                <a:gd name="T38" fmla="*/ 7 w 68"/>
                <a:gd name="T39" fmla="*/ 25 h 25"/>
                <a:gd name="T40" fmla="*/ 11 w 68"/>
                <a:gd name="T41" fmla="*/ 25 h 25"/>
                <a:gd name="T42" fmla="*/ 17 w 68"/>
                <a:gd name="T43" fmla="*/ 24 h 25"/>
                <a:gd name="T44" fmla="*/ 20 w 68"/>
                <a:gd name="T45" fmla="*/ 23 h 25"/>
                <a:gd name="T46" fmla="*/ 22 w 68"/>
                <a:gd name="T47" fmla="*/ 23 h 25"/>
                <a:gd name="T48" fmla="*/ 23 w 68"/>
                <a:gd name="T49" fmla="*/ 22 h 25"/>
                <a:gd name="T50" fmla="*/ 30 w 68"/>
                <a:gd name="T51" fmla="*/ 20 h 25"/>
                <a:gd name="T52" fmla="*/ 36 w 68"/>
                <a:gd name="T53" fmla="*/ 18 h 25"/>
                <a:gd name="T54" fmla="*/ 42 w 68"/>
                <a:gd name="T55" fmla="*/ 15 h 25"/>
                <a:gd name="T56" fmla="*/ 48 w 68"/>
                <a:gd name="T57" fmla="*/ 13 h 25"/>
                <a:gd name="T58" fmla="*/ 54 w 68"/>
                <a:gd name="T59" fmla="*/ 10 h 25"/>
                <a:gd name="T60" fmla="*/ 59 w 68"/>
                <a:gd name="T61" fmla="*/ 8 h 25"/>
                <a:gd name="T62" fmla="*/ 63 w 68"/>
                <a:gd name="T63" fmla="*/ 5 h 25"/>
                <a:gd name="T64" fmla="*/ 66 w 68"/>
                <a:gd name="T65" fmla="*/ 3 h 25"/>
                <a:gd name="T66" fmla="*/ 68 w 68"/>
                <a:gd name="T67" fmla="*/ 1 h 25"/>
                <a:gd name="T68" fmla="*/ 68 w 68"/>
                <a:gd name="T6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8" h="25">
                  <a:moveTo>
                    <a:pt x="68" y="0"/>
                  </a:moveTo>
                  <a:cubicBezTo>
                    <a:pt x="68" y="0"/>
                    <a:pt x="68" y="0"/>
                    <a:pt x="67" y="0"/>
                  </a:cubicBezTo>
                  <a:cubicBezTo>
                    <a:pt x="67" y="0"/>
                    <a:pt x="67" y="1"/>
                    <a:pt x="66" y="1"/>
                  </a:cubicBezTo>
                  <a:cubicBezTo>
                    <a:pt x="66" y="1"/>
                    <a:pt x="66" y="1"/>
                    <a:pt x="65" y="1"/>
                  </a:cubicBezTo>
                  <a:cubicBezTo>
                    <a:pt x="64" y="2"/>
                    <a:pt x="63" y="2"/>
                    <a:pt x="62" y="3"/>
                  </a:cubicBezTo>
                  <a:cubicBezTo>
                    <a:pt x="61" y="3"/>
                    <a:pt x="59" y="4"/>
                    <a:pt x="58" y="4"/>
                  </a:cubicBezTo>
                  <a:cubicBezTo>
                    <a:pt x="54" y="5"/>
                    <a:pt x="51" y="6"/>
                    <a:pt x="46" y="7"/>
                  </a:cubicBezTo>
                  <a:cubicBezTo>
                    <a:pt x="44" y="7"/>
                    <a:pt x="42" y="8"/>
                    <a:pt x="40" y="8"/>
                  </a:cubicBezTo>
                  <a:cubicBezTo>
                    <a:pt x="38" y="9"/>
                    <a:pt x="36" y="10"/>
                    <a:pt x="33" y="11"/>
                  </a:cubicBezTo>
                  <a:cubicBezTo>
                    <a:pt x="31" y="12"/>
                    <a:pt x="29" y="13"/>
                    <a:pt x="27" y="14"/>
                  </a:cubicBezTo>
                  <a:cubicBezTo>
                    <a:pt x="25" y="15"/>
                    <a:pt x="23" y="15"/>
                    <a:pt x="21" y="16"/>
                  </a:cubicBezTo>
                  <a:cubicBezTo>
                    <a:pt x="20" y="17"/>
                    <a:pt x="19" y="17"/>
                    <a:pt x="18" y="18"/>
                  </a:cubicBezTo>
                  <a:cubicBezTo>
                    <a:pt x="17" y="18"/>
                    <a:pt x="17" y="18"/>
                    <a:pt x="16" y="19"/>
                  </a:cubicBezTo>
                  <a:cubicBezTo>
                    <a:pt x="14" y="19"/>
                    <a:pt x="12" y="20"/>
                    <a:pt x="11" y="21"/>
                  </a:cubicBezTo>
                  <a:cubicBezTo>
                    <a:pt x="7" y="22"/>
                    <a:pt x="5" y="22"/>
                    <a:pt x="3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4"/>
                    <a:pt x="0" y="24"/>
                  </a:cubicBezTo>
                  <a:cubicBezTo>
                    <a:pt x="1" y="24"/>
                    <a:pt x="2" y="24"/>
                    <a:pt x="3" y="24"/>
                  </a:cubicBezTo>
                  <a:cubicBezTo>
                    <a:pt x="4" y="24"/>
                    <a:pt x="5" y="25"/>
                    <a:pt x="7" y="25"/>
                  </a:cubicBezTo>
                  <a:cubicBezTo>
                    <a:pt x="8" y="25"/>
                    <a:pt x="10" y="25"/>
                    <a:pt x="11" y="25"/>
                  </a:cubicBezTo>
                  <a:cubicBezTo>
                    <a:pt x="13" y="25"/>
                    <a:pt x="15" y="24"/>
                    <a:pt x="17" y="24"/>
                  </a:cubicBezTo>
                  <a:cubicBezTo>
                    <a:pt x="18" y="24"/>
                    <a:pt x="19" y="23"/>
                    <a:pt x="20" y="23"/>
                  </a:cubicBezTo>
                  <a:cubicBezTo>
                    <a:pt x="21" y="23"/>
                    <a:pt x="21" y="23"/>
                    <a:pt x="22" y="23"/>
                  </a:cubicBezTo>
                  <a:cubicBezTo>
                    <a:pt x="22" y="23"/>
                    <a:pt x="23" y="22"/>
                    <a:pt x="23" y="22"/>
                  </a:cubicBezTo>
                  <a:cubicBezTo>
                    <a:pt x="25" y="22"/>
                    <a:pt x="28" y="21"/>
                    <a:pt x="30" y="20"/>
                  </a:cubicBezTo>
                  <a:cubicBezTo>
                    <a:pt x="32" y="19"/>
                    <a:pt x="34" y="18"/>
                    <a:pt x="36" y="18"/>
                  </a:cubicBezTo>
                  <a:cubicBezTo>
                    <a:pt x="38" y="17"/>
                    <a:pt x="40" y="16"/>
                    <a:pt x="42" y="15"/>
                  </a:cubicBezTo>
                  <a:cubicBezTo>
                    <a:pt x="44" y="14"/>
                    <a:pt x="46" y="13"/>
                    <a:pt x="48" y="13"/>
                  </a:cubicBezTo>
                  <a:cubicBezTo>
                    <a:pt x="50" y="12"/>
                    <a:pt x="52" y="11"/>
                    <a:pt x="54" y="10"/>
                  </a:cubicBezTo>
                  <a:cubicBezTo>
                    <a:pt x="56" y="10"/>
                    <a:pt x="58" y="9"/>
                    <a:pt x="59" y="8"/>
                  </a:cubicBezTo>
                  <a:cubicBezTo>
                    <a:pt x="61" y="7"/>
                    <a:pt x="62" y="6"/>
                    <a:pt x="63" y="5"/>
                  </a:cubicBezTo>
                  <a:cubicBezTo>
                    <a:pt x="64" y="4"/>
                    <a:pt x="65" y="3"/>
                    <a:pt x="66" y="3"/>
                  </a:cubicBezTo>
                  <a:cubicBezTo>
                    <a:pt x="67" y="2"/>
                    <a:pt x="67" y="1"/>
                    <a:pt x="68" y="1"/>
                  </a:cubicBezTo>
                  <a:cubicBezTo>
                    <a:pt x="68" y="0"/>
                    <a:pt x="68" y="0"/>
                    <a:pt x="68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0" name="Freeform 430"/>
            <p:cNvSpPr/>
            <p:nvPr/>
          </p:nvSpPr>
          <p:spPr bwMode="auto">
            <a:xfrm>
              <a:off x="3452814" y="6162676"/>
              <a:ext cx="190500" cy="300038"/>
            </a:xfrm>
            <a:custGeom>
              <a:avLst/>
              <a:gdLst>
                <a:gd name="T0" fmla="*/ 45 w 45"/>
                <a:gd name="T1" fmla="*/ 0 h 71"/>
                <a:gd name="T2" fmla="*/ 44 w 45"/>
                <a:gd name="T3" fmla="*/ 1 h 71"/>
                <a:gd name="T4" fmla="*/ 43 w 45"/>
                <a:gd name="T5" fmla="*/ 3 h 71"/>
                <a:gd name="T6" fmla="*/ 38 w 45"/>
                <a:gd name="T7" fmla="*/ 11 h 71"/>
                <a:gd name="T8" fmla="*/ 34 w 45"/>
                <a:gd name="T9" fmla="*/ 15 h 71"/>
                <a:gd name="T10" fmla="*/ 29 w 45"/>
                <a:gd name="T11" fmla="*/ 20 h 71"/>
                <a:gd name="T12" fmla="*/ 28 w 45"/>
                <a:gd name="T13" fmla="*/ 21 h 71"/>
                <a:gd name="T14" fmla="*/ 27 w 45"/>
                <a:gd name="T15" fmla="*/ 22 h 71"/>
                <a:gd name="T16" fmla="*/ 26 w 45"/>
                <a:gd name="T17" fmla="*/ 23 h 71"/>
                <a:gd name="T18" fmla="*/ 23 w 45"/>
                <a:gd name="T19" fmla="*/ 26 h 71"/>
                <a:gd name="T20" fmla="*/ 19 w 45"/>
                <a:gd name="T21" fmla="*/ 33 h 71"/>
                <a:gd name="T22" fmla="*/ 15 w 45"/>
                <a:gd name="T23" fmla="*/ 39 h 71"/>
                <a:gd name="T24" fmla="*/ 11 w 45"/>
                <a:gd name="T25" fmla="*/ 46 h 71"/>
                <a:gd name="T26" fmla="*/ 5 w 45"/>
                <a:gd name="T27" fmla="*/ 58 h 71"/>
                <a:gd name="T28" fmla="*/ 1 w 45"/>
                <a:gd name="T29" fmla="*/ 67 h 71"/>
                <a:gd name="T30" fmla="*/ 0 w 45"/>
                <a:gd name="T31" fmla="*/ 70 h 71"/>
                <a:gd name="T32" fmla="*/ 0 w 45"/>
                <a:gd name="T33" fmla="*/ 71 h 71"/>
                <a:gd name="T34" fmla="*/ 1 w 45"/>
                <a:gd name="T35" fmla="*/ 70 h 71"/>
                <a:gd name="T36" fmla="*/ 2 w 45"/>
                <a:gd name="T37" fmla="*/ 68 h 71"/>
                <a:gd name="T38" fmla="*/ 8 w 45"/>
                <a:gd name="T39" fmla="*/ 60 h 71"/>
                <a:gd name="T40" fmla="*/ 16 w 45"/>
                <a:gd name="T41" fmla="*/ 49 h 71"/>
                <a:gd name="T42" fmla="*/ 20 w 45"/>
                <a:gd name="T43" fmla="*/ 43 h 71"/>
                <a:gd name="T44" fmla="*/ 25 w 45"/>
                <a:gd name="T45" fmla="*/ 37 h 71"/>
                <a:gd name="T46" fmla="*/ 29 w 45"/>
                <a:gd name="T47" fmla="*/ 30 h 71"/>
                <a:gd name="T48" fmla="*/ 31 w 45"/>
                <a:gd name="T49" fmla="*/ 27 h 71"/>
                <a:gd name="T50" fmla="*/ 32 w 45"/>
                <a:gd name="T51" fmla="*/ 26 h 71"/>
                <a:gd name="T52" fmla="*/ 33 w 45"/>
                <a:gd name="T53" fmla="*/ 24 h 71"/>
                <a:gd name="T54" fmla="*/ 38 w 45"/>
                <a:gd name="T55" fmla="*/ 19 h 71"/>
                <a:gd name="T56" fmla="*/ 40 w 45"/>
                <a:gd name="T57" fmla="*/ 16 h 71"/>
                <a:gd name="T58" fmla="*/ 41 w 45"/>
                <a:gd name="T59" fmla="*/ 15 h 71"/>
                <a:gd name="T60" fmla="*/ 41 w 45"/>
                <a:gd name="T61" fmla="*/ 14 h 71"/>
                <a:gd name="T62" fmla="*/ 41 w 45"/>
                <a:gd name="T63" fmla="*/ 13 h 71"/>
                <a:gd name="T64" fmla="*/ 44 w 45"/>
                <a:gd name="T65" fmla="*/ 8 h 71"/>
                <a:gd name="T66" fmla="*/ 45 w 45"/>
                <a:gd name="T67" fmla="*/ 4 h 71"/>
                <a:gd name="T68" fmla="*/ 45 w 45"/>
                <a:gd name="T69" fmla="*/ 1 h 71"/>
                <a:gd name="T70" fmla="*/ 45 w 45"/>
                <a:gd name="T7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5" h="71">
                  <a:moveTo>
                    <a:pt x="45" y="0"/>
                  </a:moveTo>
                  <a:cubicBezTo>
                    <a:pt x="45" y="0"/>
                    <a:pt x="45" y="0"/>
                    <a:pt x="44" y="1"/>
                  </a:cubicBezTo>
                  <a:cubicBezTo>
                    <a:pt x="44" y="2"/>
                    <a:pt x="44" y="2"/>
                    <a:pt x="43" y="3"/>
                  </a:cubicBezTo>
                  <a:cubicBezTo>
                    <a:pt x="42" y="5"/>
                    <a:pt x="41" y="8"/>
                    <a:pt x="38" y="11"/>
                  </a:cubicBezTo>
                  <a:cubicBezTo>
                    <a:pt x="37" y="12"/>
                    <a:pt x="35" y="14"/>
                    <a:pt x="34" y="15"/>
                  </a:cubicBezTo>
                  <a:cubicBezTo>
                    <a:pt x="32" y="17"/>
                    <a:pt x="30" y="18"/>
                    <a:pt x="29" y="20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2"/>
                    <a:pt x="26" y="23"/>
                    <a:pt x="26" y="23"/>
                  </a:cubicBezTo>
                  <a:cubicBezTo>
                    <a:pt x="25" y="24"/>
                    <a:pt x="24" y="25"/>
                    <a:pt x="23" y="26"/>
                  </a:cubicBezTo>
                  <a:cubicBezTo>
                    <a:pt x="22" y="28"/>
                    <a:pt x="20" y="30"/>
                    <a:pt x="19" y="33"/>
                  </a:cubicBezTo>
                  <a:cubicBezTo>
                    <a:pt x="17" y="35"/>
                    <a:pt x="16" y="37"/>
                    <a:pt x="15" y="39"/>
                  </a:cubicBezTo>
                  <a:cubicBezTo>
                    <a:pt x="13" y="42"/>
                    <a:pt x="12" y="44"/>
                    <a:pt x="11" y="46"/>
                  </a:cubicBezTo>
                  <a:cubicBezTo>
                    <a:pt x="9" y="51"/>
                    <a:pt x="7" y="55"/>
                    <a:pt x="5" y="58"/>
                  </a:cubicBezTo>
                  <a:cubicBezTo>
                    <a:pt x="3" y="62"/>
                    <a:pt x="2" y="65"/>
                    <a:pt x="1" y="67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71"/>
                    <a:pt x="0" y="70"/>
                    <a:pt x="1" y="70"/>
                  </a:cubicBezTo>
                  <a:cubicBezTo>
                    <a:pt x="1" y="69"/>
                    <a:pt x="2" y="69"/>
                    <a:pt x="2" y="68"/>
                  </a:cubicBezTo>
                  <a:cubicBezTo>
                    <a:pt x="4" y="66"/>
                    <a:pt x="6" y="64"/>
                    <a:pt x="8" y="60"/>
                  </a:cubicBezTo>
                  <a:cubicBezTo>
                    <a:pt x="11" y="57"/>
                    <a:pt x="14" y="54"/>
                    <a:pt x="16" y="49"/>
                  </a:cubicBezTo>
                  <a:cubicBezTo>
                    <a:pt x="18" y="47"/>
                    <a:pt x="19" y="45"/>
                    <a:pt x="20" y="43"/>
                  </a:cubicBezTo>
                  <a:cubicBezTo>
                    <a:pt x="22" y="41"/>
                    <a:pt x="23" y="39"/>
                    <a:pt x="25" y="37"/>
                  </a:cubicBezTo>
                  <a:cubicBezTo>
                    <a:pt x="26" y="34"/>
                    <a:pt x="28" y="32"/>
                    <a:pt x="29" y="30"/>
                  </a:cubicBezTo>
                  <a:cubicBezTo>
                    <a:pt x="30" y="29"/>
                    <a:pt x="30" y="28"/>
                    <a:pt x="31" y="27"/>
                  </a:cubicBezTo>
                  <a:cubicBezTo>
                    <a:pt x="31" y="27"/>
                    <a:pt x="32" y="26"/>
                    <a:pt x="32" y="26"/>
                  </a:cubicBezTo>
                  <a:cubicBezTo>
                    <a:pt x="33" y="25"/>
                    <a:pt x="33" y="25"/>
                    <a:pt x="33" y="24"/>
                  </a:cubicBezTo>
                  <a:cubicBezTo>
                    <a:pt x="35" y="22"/>
                    <a:pt x="36" y="21"/>
                    <a:pt x="38" y="19"/>
                  </a:cubicBezTo>
                  <a:cubicBezTo>
                    <a:pt x="38" y="18"/>
                    <a:pt x="39" y="17"/>
                    <a:pt x="40" y="16"/>
                  </a:cubicBezTo>
                  <a:cubicBezTo>
                    <a:pt x="40" y="15"/>
                    <a:pt x="40" y="15"/>
                    <a:pt x="41" y="15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3"/>
                    <a:pt x="41" y="13"/>
                  </a:cubicBezTo>
                  <a:cubicBezTo>
                    <a:pt x="42" y="11"/>
                    <a:pt x="43" y="10"/>
                    <a:pt x="44" y="8"/>
                  </a:cubicBezTo>
                  <a:cubicBezTo>
                    <a:pt x="44" y="6"/>
                    <a:pt x="45" y="5"/>
                    <a:pt x="45" y="4"/>
                  </a:cubicBezTo>
                  <a:cubicBezTo>
                    <a:pt x="45" y="3"/>
                    <a:pt x="45" y="2"/>
                    <a:pt x="45" y="1"/>
                  </a:cubicBezTo>
                  <a:cubicBezTo>
                    <a:pt x="45" y="0"/>
                    <a:pt x="45" y="0"/>
                    <a:pt x="45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1" name="Freeform 431"/>
            <p:cNvSpPr/>
            <p:nvPr/>
          </p:nvSpPr>
          <p:spPr bwMode="auto">
            <a:xfrm>
              <a:off x="3448051" y="6238876"/>
              <a:ext cx="38100" cy="211138"/>
            </a:xfrm>
            <a:custGeom>
              <a:avLst/>
              <a:gdLst>
                <a:gd name="T0" fmla="*/ 2 w 9"/>
                <a:gd name="T1" fmla="*/ 50 h 50"/>
                <a:gd name="T2" fmla="*/ 2 w 9"/>
                <a:gd name="T3" fmla="*/ 48 h 50"/>
                <a:gd name="T4" fmla="*/ 3 w 9"/>
                <a:gd name="T5" fmla="*/ 42 h 50"/>
                <a:gd name="T6" fmla="*/ 4 w 9"/>
                <a:gd name="T7" fmla="*/ 34 h 50"/>
                <a:gd name="T8" fmla="*/ 4 w 9"/>
                <a:gd name="T9" fmla="*/ 30 h 50"/>
                <a:gd name="T10" fmla="*/ 5 w 9"/>
                <a:gd name="T11" fmla="*/ 25 h 50"/>
                <a:gd name="T12" fmla="*/ 6 w 9"/>
                <a:gd name="T13" fmla="*/ 20 h 50"/>
                <a:gd name="T14" fmla="*/ 6 w 9"/>
                <a:gd name="T15" fmla="*/ 16 h 50"/>
                <a:gd name="T16" fmla="*/ 8 w 9"/>
                <a:gd name="T17" fmla="*/ 8 h 50"/>
                <a:gd name="T18" fmla="*/ 9 w 9"/>
                <a:gd name="T19" fmla="*/ 2 h 50"/>
                <a:gd name="T20" fmla="*/ 9 w 9"/>
                <a:gd name="T21" fmla="*/ 0 h 50"/>
                <a:gd name="T22" fmla="*/ 8 w 9"/>
                <a:gd name="T23" fmla="*/ 2 h 50"/>
                <a:gd name="T24" fmla="*/ 7 w 9"/>
                <a:gd name="T25" fmla="*/ 4 h 50"/>
                <a:gd name="T26" fmla="*/ 5 w 9"/>
                <a:gd name="T27" fmla="*/ 7 h 50"/>
                <a:gd name="T28" fmla="*/ 4 w 9"/>
                <a:gd name="T29" fmla="*/ 11 h 50"/>
                <a:gd name="T30" fmla="*/ 3 w 9"/>
                <a:gd name="T31" fmla="*/ 15 h 50"/>
                <a:gd name="T32" fmla="*/ 2 w 9"/>
                <a:gd name="T33" fmla="*/ 20 h 50"/>
                <a:gd name="T34" fmla="*/ 1 w 9"/>
                <a:gd name="T35" fmla="*/ 24 h 50"/>
                <a:gd name="T36" fmla="*/ 0 w 9"/>
                <a:gd name="T37" fmla="*/ 29 h 50"/>
                <a:gd name="T38" fmla="*/ 0 w 9"/>
                <a:gd name="T39" fmla="*/ 34 h 50"/>
                <a:gd name="T40" fmla="*/ 0 w 9"/>
                <a:gd name="T41" fmla="*/ 38 h 50"/>
                <a:gd name="T42" fmla="*/ 1 w 9"/>
                <a:gd name="T43" fmla="*/ 42 h 50"/>
                <a:gd name="T44" fmla="*/ 1 w 9"/>
                <a:gd name="T45" fmla="*/ 46 h 50"/>
                <a:gd name="T46" fmla="*/ 2 w 9"/>
                <a:gd name="T47" fmla="*/ 48 h 50"/>
                <a:gd name="T48" fmla="*/ 2 w 9"/>
                <a:gd name="T4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" h="50">
                  <a:moveTo>
                    <a:pt x="2" y="50"/>
                  </a:moveTo>
                  <a:cubicBezTo>
                    <a:pt x="2" y="50"/>
                    <a:pt x="2" y="50"/>
                    <a:pt x="2" y="48"/>
                  </a:cubicBezTo>
                  <a:cubicBezTo>
                    <a:pt x="2" y="47"/>
                    <a:pt x="3" y="45"/>
                    <a:pt x="3" y="42"/>
                  </a:cubicBezTo>
                  <a:cubicBezTo>
                    <a:pt x="3" y="40"/>
                    <a:pt x="3" y="37"/>
                    <a:pt x="4" y="34"/>
                  </a:cubicBezTo>
                  <a:cubicBezTo>
                    <a:pt x="4" y="33"/>
                    <a:pt x="4" y="31"/>
                    <a:pt x="4" y="30"/>
                  </a:cubicBezTo>
                  <a:cubicBezTo>
                    <a:pt x="5" y="28"/>
                    <a:pt x="5" y="27"/>
                    <a:pt x="5" y="25"/>
                  </a:cubicBezTo>
                  <a:cubicBezTo>
                    <a:pt x="5" y="23"/>
                    <a:pt x="5" y="22"/>
                    <a:pt x="6" y="20"/>
                  </a:cubicBezTo>
                  <a:cubicBezTo>
                    <a:pt x="6" y="19"/>
                    <a:pt x="6" y="17"/>
                    <a:pt x="6" y="16"/>
                  </a:cubicBezTo>
                  <a:cubicBezTo>
                    <a:pt x="7" y="13"/>
                    <a:pt x="7" y="10"/>
                    <a:pt x="8" y="8"/>
                  </a:cubicBezTo>
                  <a:cubicBezTo>
                    <a:pt x="8" y="5"/>
                    <a:pt x="8" y="3"/>
                    <a:pt x="9" y="2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9" y="0"/>
                    <a:pt x="9" y="0"/>
                    <a:pt x="8" y="2"/>
                  </a:cubicBezTo>
                  <a:cubicBezTo>
                    <a:pt x="8" y="2"/>
                    <a:pt x="7" y="3"/>
                    <a:pt x="7" y="4"/>
                  </a:cubicBezTo>
                  <a:cubicBezTo>
                    <a:pt x="6" y="5"/>
                    <a:pt x="6" y="6"/>
                    <a:pt x="5" y="7"/>
                  </a:cubicBezTo>
                  <a:cubicBezTo>
                    <a:pt x="5" y="8"/>
                    <a:pt x="5" y="9"/>
                    <a:pt x="4" y="11"/>
                  </a:cubicBezTo>
                  <a:cubicBezTo>
                    <a:pt x="4" y="12"/>
                    <a:pt x="3" y="14"/>
                    <a:pt x="3" y="15"/>
                  </a:cubicBezTo>
                  <a:cubicBezTo>
                    <a:pt x="2" y="17"/>
                    <a:pt x="2" y="18"/>
                    <a:pt x="2" y="20"/>
                  </a:cubicBezTo>
                  <a:cubicBezTo>
                    <a:pt x="1" y="21"/>
                    <a:pt x="1" y="23"/>
                    <a:pt x="1" y="24"/>
                  </a:cubicBezTo>
                  <a:cubicBezTo>
                    <a:pt x="1" y="26"/>
                    <a:pt x="1" y="28"/>
                    <a:pt x="0" y="29"/>
                  </a:cubicBezTo>
                  <a:cubicBezTo>
                    <a:pt x="0" y="31"/>
                    <a:pt x="0" y="32"/>
                    <a:pt x="0" y="34"/>
                  </a:cubicBezTo>
                  <a:cubicBezTo>
                    <a:pt x="0" y="35"/>
                    <a:pt x="0" y="37"/>
                    <a:pt x="0" y="38"/>
                  </a:cubicBezTo>
                  <a:cubicBezTo>
                    <a:pt x="0" y="40"/>
                    <a:pt x="0" y="41"/>
                    <a:pt x="1" y="42"/>
                  </a:cubicBezTo>
                  <a:cubicBezTo>
                    <a:pt x="1" y="44"/>
                    <a:pt x="1" y="45"/>
                    <a:pt x="1" y="46"/>
                  </a:cubicBezTo>
                  <a:cubicBezTo>
                    <a:pt x="1" y="47"/>
                    <a:pt x="1" y="47"/>
                    <a:pt x="2" y="48"/>
                  </a:cubicBezTo>
                  <a:cubicBezTo>
                    <a:pt x="2" y="50"/>
                    <a:pt x="2" y="50"/>
                    <a:pt x="2" y="5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2" name="Freeform 432"/>
            <p:cNvSpPr/>
            <p:nvPr/>
          </p:nvSpPr>
          <p:spPr bwMode="auto">
            <a:xfrm>
              <a:off x="3452814" y="6310313"/>
              <a:ext cx="198438" cy="144463"/>
            </a:xfrm>
            <a:custGeom>
              <a:avLst/>
              <a:gdLst>
                <a:gd name="T0" fmla="*/ 47 w 47"/>
                <a:gd name="T1" fmla="*/ 0 h 34"/>
                <a:gd name="T2" fmla="*/ 45 w 47"/>
                <a:gd name="T3" fmla="*/ 1 h 34"/>
                <a:gd name="T4" fmla="*/ 40 w 47"/>
                <a:gd name="T5" fmla="*/ 5 h 34"/>
                <a:gd name="T6" fmla="*/ 32 w 47"/>
                <a:gd name="T7" fmla="*/ 11 h 34"/>
                <a:gd name="T8" fmla="*/ 28 w 47"/>
                <a:gd name="T9" fmla="*/ 14 h 34"/>
                <a:gd name="T10" fmla="*/ 24 w 47"/>
                <a:gd name="T11" fmla="*/ 17 h 34"/>
                <a:gd name="T12" fmla="*/ 7 w 47"/>
                <a:gd name="T13" fmla="*/ 29 h 34"/>
                <a:gd name="T14" fmla="*/ 2 w 47"/>
                <a:gd name="T15" fmla="*/ 32 h 34"/>
                <a:gd name="T16" fmla="*/ 0 w 47"/>
                <a:gd name="T17" fmla="*/ 34 h 34"/>
                <a:gd name="T18" fmla="*/ 2 w 47"/>
                <a:gd name="T19" fmla="*/ 33 h 34"/>
                <a:gd name="T20" fmla="*/ 5 w 47"/>
                <a:gd name="T21" fmla="*/ 32 h 34"/>
                <a:gd name="T22" fmla="*/ 8 w 47"/>
                <a:gd name="T23" fmla="*/ 31 h 34"/>
                <a:gd name="T24" fmla="*/ 13 w 47"/>
                <a:gd name="T25" fmla="*/ 29 h 34"/>
                <a:gd name="T26" fmla="*/ 17 w 47"/>
                <a:gd name="T27" fmla="*/ 26 h 34"/>
                <a:gd name="T28" fmla="*/ 22 w 47"/>
                <a:gd name="T29" fmla="*/ 24 h 34"/>
                <a:gd name="T30" fmla="*/ 26 w 47"/>
                <a:gd name="T31" fmla="*/ 21 h 34"/>
                <a:gd name="T32" fmla="*/ 31 w 47"/>
                <a:gd name="T33" fmla="*/ 17 h 34"/>
                <a:gd name="T34" fmla="*/ 35 w 47"/>
                <a:gd name="T35" fmla="*/ 14 h 34"/>
                <a:gd name="T36" fmla="*/ 38 w 47"/>
                <a:gd name="T37" fmla="*/ 10 h 34"/>
                <a:gd name="T38" fmla="*/ 41 w 47"/>
                <a:gd name="T39" fmla="*/ 7 h 34"/>
                <a:gd name="T40" fmla="*/ 44 w 47"/>
                <a:gd name="T41" fmla="*/ 4 h 34"/>
                <a:gd name="T42" fmla="*/ 46 w 47"/>
                <a:gd name="T43" fmla="*/ 2 h 34"/>
                <a:gd name="T44" fmla="*/ 47 w 47"/>
                <a:gd name="T4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" h="34">
                  <a:moveTo>
                    <a:pt x="47" y="0"/>
                  </a:moveTo>
                  <a:cubicBezTo>
                    <a:pt x="47" y="0"/>
                    <a:pt x="47" y="1"/>
                    <a:pt x="45" y="1"/>
                  </a:cubicBezTo>
                  <a:cubicBezTo>
                    <a:pt x="44" y="2"/>
                    <a:pt x="42" y="4"/>
                    <a:pt x="40" y="5"/>
                  </a:cubicBezTo>
                  <a:cubicBezTo>
                    <a:pt x="38" y="7"/>
                    <a:pt x="35" y="9"/>
                    <a:pt x="32" y="11"/>
                  </a:cubicBezTo>
                  <a:cubicBezTo>
                    <a:pt x="31" y="12"/>
                    <a:pt x="30" y="13"/>
                    <a:pt x="28" y="14"/>
                  </a:cubicBezTo>
                  <a:cubicBezTo>
                    <a:pt x="27" y="15"/>
                    <a:pt x="25" y="16"/>
                    <a:pt x="24" y="17"/>
                  </a:cubicBezTo>
                  <a:cubicBezTo>
                    <a:pt x="18" y="21"/>
                    <a:pt x="12" y="25"/>
                    <a:pt x="7" y="29"/>
                  </a:cubicBezTo>
                  <a:cubicBezTo>
                    <a:pt x="5" y="30"/>
                    <a:pt x="3" y="31"/>
                    <a:pt x="2" y="32"/>
                  </a:cubicBezTo>
                  <a:cubicBezTo>
                    <a:pt x="1" y="33"/>
                    <a:pt x="0" y="34"/>
                    <a:pt x="0" y="34"/>
                  </a:cubicBezTo>
                  <a:cubicBezTo>
                    <a:pt x="0" y="34"/>
                    <a:pt x="1" y="34"/>
                    <a:pt x="2" y="33"/>
                  </a:cubicBezTo>
                  <a:cubicBezTo>
                    <a:pt x="3" y="33"/>
                    <a:pt x="4" y="32"/>
                    <a:pt x="5" y="32"/>
                  </a:cubicBezTo>
                  <a:cubicBezTo>
                    <a:pt x="6" y="32"/>
                    <a:pt x="7" y="31"/>
                    <a:pt x="8" y="31"/>
                  </a:cubicBezTo>
                  <a:cubicBezTo>
                    <a:pt x="10" y="30"/>
                    <a:pt x="11" y="29"/>
                    <a:pt x="13" y="29"/>
                  </a:cubicBezTo>
                  <a:cubicBezTo>
                    <a:pt x="14" y="28"/>
                    <a:pt x="15" y="27"/>
                    <a:pt x="17" y="26"/>
                  </a:cubicBezTo>
                  <a:cubicBezTo>
                    <a:pt x="18" y="25"/>
                    <a:pt x="20" y="25"/>
                    <a:pt x="22" y="24"/>
                  </a:cubicBezTo>
                  <a:cubicBezTo>
                    <a:pt x="23" y="23"/>
                    <a:pt x="25" y="22"/>
                    <a:pt x="26" y="21"/>
                  </a:cubicBezTo>
                  <a:cubicBezTo>
                    <a:pt x="28" y="19"/>
                    <a:pt x="29" y="18"/>
                    <a:pt x="31" y="17"/>
                  </a:cubicBezTo>
                  <a:cubicBezTo>
                    <a:pt x="32" y="16"/>
                    <a:pt x="33" y="15"/>
                    <a:pt x="35" y="14"/>
                  </a:cubicBezTo>
                  <a:cubicBezTo>
                    <a:pt x="36" y="13"/>
                    <a:pt x="37" y="11"/>
                    <a:pt x="38" y="10"/>
                  </a:cubicBezTo>
                  <a:cubicBezTo>
                    <a:pt x="39" y="9"/>
                    <a:pt x="41" y="8"/>
                    <a:pt x="41" y="7"/>
                  </a:cubicBezTo>
                  <a:cubicBezTo>
                    <a:pt x="42" y="6"/>
                    <a:pt x="43" y="5"/>
                    <a:pt x="44" y="4"/>
                  </a:cubicBezTo>
                  <a:cubicBezTo>
                    <a:pt x="45" y="3"/>
                    <a:pt x="45" y="3"/>
                    <a:pt x="46" y="2"/>
                  </a:cubicBezTo>
                  <a:cubicBezTo>
                    <a:pt x="47" y="1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3" name="Freeform 433"/>
            <p:cNvSpPr/>
            <p:nvPr/>
          </p:nvSpPr>
          <p:spPr bwMode="auto">
            <a:xfrm>
              <a:off x="3375026" y="6391276"/>
              <a:ext cx="179388" cy="130175"/>
            </a:xfrm>
            <a:custGeom>
              <a:avLst/>
              <a:gdLst>
                <a:gd name="T0" fmla="*/ 11 w 42"/>
                <a:gd name="T1" fmla="*/ 29 h 31"/>
                <a:gd name="T2" fmla="*/ 42 w 42"/>
                <a:gd name="T3" fmla="*/ 24 h 31"/>
                <a:gd name="T4" fmla="*/ 0 w 42"/>
                <a:gd name="T5" fmla="*/ 0 h 31"/>
                <a:gd name="T6" fmla="*/ 11 w 42"/>
                <a:gd name="T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31">
                  <a:moveTo>
                    <a:pt x="11" y="29"/>
                  </a:moveTo>
                  <a:cubicBezTo>
                    <a:pt x="22" y="31"/>
                    <a:pt x="33" y="30"/>
                    <a:pt x="42" y="24"/>
                  </a:cubicBezTo>
                  <a:cubicBezTo>
                    <a:pt x="42" y="24"/>
                    <a:pt x="15" y="3"/>
                    <a:pt x="0" y="0"/>
                  </a:cubicBezTo>
                  <a:cubicBezTo>
                    <a:pt x="0" y="0"/>
                    <a:pt x="1" y="23"/>
                    <a:pt x="11" y="29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4" name="Freeform 434"/>
            <p:cNvSpPr/>
            <p:nvPr/>
          </p:nvSpPr>
          <p:spPr bwMode="auto">
            <a:xfrm>
              <a:off x="3155951" y="6480176"/>
              <a:ext cx="284163" cy="609600"/>
            </a:xfrm>
            <a:custGeom>
              <a:avLst/>
              <a:gdLst>
                <a:gd name="T0" fmla="*/ 5 w 67"/>
                <a:gd name="T1" fmla="*/ 144 h 144"/>
                <a:gd name="T2" fmla="*/ 0 w 67"/>
                <a:gd name="T3" fmla="*/ 142 h 144"/>
                <a:gd name="T4" fmla="*/ 63 w 67"/>
                <a:gd name="T5" fmla="*/ 0 h 144"/>
                <a:gd name="T6" fmla="*/ 67 w 67"/>
                <a:gd name="T7" fmla="*/ 3 h 144"/>
                <a:gd name="T8" fmla="*/ 5 w 67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144">
                  <a:moveTo>
                    <a:pt x="5" y="144"/>
                  </a:moveTo>
                  <a:cubicBezTo>
                    <a:pt x="0" y="142"/>
                    <a:pt x="0" y="142"/>
                    <a:pt x="0" y="142"/>
                  </a:cubicBezTo>
                  <a:cubicBezTo>
                    <a:pt x="30" y="70"/>
                    <a:pt x="58" y="8"/>
                    <a:pt x="63" y="0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2" y="10"/>
                    <a:pt x="33" y="73"/>
                    <a:pt x="5" y="14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3" name="Freeform 483"/>
            <p:cNvSpPr/>
            <p:nvPr/>
          </p:nvSpPr>
          <p:spPr bwMode="auto">
            <a:xfrm>
              <a:off x="6783389" y="5318126"/>
              <a:ext cx="1408113" cy="1152525"/>
            </a:xfrm>
            <a:custGeom>
              <a:avLst/>
              <a:gdLst>
                <a:gd name="T0" fmla="*/ 0 w 332"/>
                <a:gd name="T1" fmla="*/ 272 h 272"/>
                <a:gd name="T2" fmla="*/ 254 w 332"/>
                <a:gd name="T3" fmla="*/ 132 h 272"/>
                <a:gd name="T4" fmla="*/ 0 w 332"/>
                <a:gd name="T5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2" h="272">
                  <a:moveTo>
                    <a:pt x="0" y="272"/>
                  </a:moveTo>
                  <a:cubicBezTo>
                    <a:pt x="0" y="272"/>
                    <a:pt x="142" y="0"/>
                    <a:pt x="254" y="132"/>
                  </a:cubicBezTo>
                  <a:cubicBezTo>
                    <a:pt x="332" y="225"/>
                    <a:pt x="0" y="272"/>
                    <a:pt x="0" y="27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4" name="Freeform 484"/>
            <p:cNvSpPr/>
            <p:nvPr/>
          </p:nvSpPr>
          <p:spPr bwMode="auto">
            <a:xfrm>
              <a:off x="6818314" y="5868988"/>
              <a:ext cx="939800" cy="576263"/>
            </a:xfrm>
            <a:custGeom>
              <a:avLst/>
              <a:gdLst>
                <a:gd name="T0" fmla="*/ 0 w 222"/>
                <a:gd name="T1" fmla="*/ 136 h 136"/>
                <a:gd name="T2" fmla="*/ 2 w 222"/>
                <a:gd name="T3" fmla="*/ 134 h 136"/>
                <a:gd name="T4" fmla="*/ 9 w 222"/>
                <a:gd name="T5" fmla="*/ 128 h 136"/>
                <a:gd name="T6" fmla="*/ 31 w 222"/>
                <a:gd name="T7" fmla="*/ 109 h 136"/>
                <a:gd name="T8" fmla="*/ 47 w 222"/>
                <a:gd name="T9" fmla="*/ 97 h 136"/>
                <a:gd name="T10" fmla="*/ 64 w 222"/>
                <a:gd name="T11" fmla="*/ 84 h 136"/>
                <a:gd name="T12" fmla="*/ 84 w 222"/>
                <a:gd name="T13" fmla="*/ 70 h 136"/>
                <a:gd name="T14" fmla="*/ 104 w 222"/>
                <a:gd name="T15" fmla="*/ 57 h 136"/>
                <a:gd name="T16" fmla="*/ 125 w 222"/>
                <a:gd name="T17" fmla="*/ 44 h 136"/>
                <a:gd name="T18" fmla="*/ 136 w 222"/>
                <a:gd name="T19" fmla="*/ 38 h 136"/>
                <a:gd name="T20" fmla="*/ 146 w 222"/>
                <a:gd name="T21" fmla="*/ 32 h 136"/>
                <a:gd name="T22" fmla="*/ 166 w 222"/>
                <a:gd name="T23" fmla="*/ 22 h 136"/>
                <a:gd name="T24" fmla="*/ 184 w 222"/>
                <a:gd name="T25" fmla="*/ 14 h 136"/>
                <a:gd name="T26" fmla="*/ 199 w 222"/>
                <a:gd name="T27" fmla="*/ 8 h 136"/>
                <a:gd name="T28" fmla="*/ 212 w 222"/>
                <a:gd name="T29" fmla="*/ 4 h 136"/>
                <a:gd name="T30" fmla="*/ 222 w 222"/>
                <a:gd name="T31" fmla="*/ 0 h 136"/>
                <a:gd name="T32" fmla="*/ 212 w 222"/>
                <a:gd name="T33" fmla="*/ 5 h 136"/>
                <a:gd name="T34" fmla="*/ 200 w 222"/>
                <a:gd name="T35" fmla="*/ 10 h 136"/>
                <a:gd name="T36" fmla="*/ 185 w 222"/>
                <a:gd name="T37" fmla="*/ 17 h 136"/>
                <a:gd name="T38" fmla="*/ 168 w 222"/>
                <a:gd name="T39" fmla="*/ 26 h 136"/>
                <a:gd name="T40" fmla="*/ 163 w 222"/>
                <a:gd name="T41" fmla="*/ 29 h 136"/>
                <a:gd name="T42" fmla="*/ 158 w 222"/>
                <a:gd name="T43" fmla="*/ 32 h 136"/>
                <a:gd name="T44" fmla="*/ 148 w 222"/>
                <a:gd name="T45" fmla="*/ 37 h 136"/>
                <a:gd name="T46" fmla="*/ 128 w 222"/>
                <a:gd name="T47" fmla="*/ 49 h 136"/>
                <a:gd name="T48" fmla="*/ 108 w 222"/>
                <a:gd name="T49" fmla="*/ 62 h 136"/>
                <a:gd name="T50" fmla="*/ 87 w 222"/>
                <a:gd name="T51" fmla="*/ 75 h 136"/>
                <a:gd name="T52" fmla="*/ 68 w 222"/>
                <a:gd name="T53" fmla="*/ 88 h 136"/>
                <a:gd name="T54" fmla="*/ 49 w 222"/>
                <a:gd name="T55" fmla="*/ 100 h 136"/>
                <a:gd name="T56" fmla="*/ 33 w 222"/>
                <a:gd name="T57" fmla="*/ 112 h 136"/>
                <a:gd name="T58" fmla="*/ 9 w 222"/>
                <a:gd name="T59" fmla="*/ 129 h 136"/>
                <a:gd name="T60" fmla="*/ 0 w 222"/>
                <a:gd name="T61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2" h="136">
                  <a:moveTo>
                    <a:pt x="0" y="136"/>
                  </a:moveTo>
                  <a:cubicBezTo>
                    <a:pt x="0" y="136"/>
                    <a:pt x="1" y="135"/>
                    <a:pt x="2" y="134"/>
                  </a:cubicBezTo>
                  <a:cubicBezTo>
                    <a:pt x="4" y="132"/>
                    <a:pt x="6" y="131"/>
                    <a:pt x="9" y="128"/>
                  </a:cubicBezTo>
                  <a:cubicBezTo>
                    <a:pt x="14" y="123"/>
                    <a:pt x="22" y="117"/>
                    <a:pt x="31" y="109"/>
                  </a:cubicBezTo>
                  <a:cubicBezTo>
                    <a:pt x="36" y="105"/>
                    <a:pt x="41" y="101"/>
                    <a:pt x="47" y="97"/>
                  </a:cubicBezTo>
                  <a:cubicBezTo>
                    <a:pt x="52" y="92"/>
                    <a:pt x="58" y="88"/>
                    <a:pt x="64" y="84"/>
                  </a:cubicBezTo>
                  <a:cubicBezTo>
                    <a:pt x="71" y="79"/>
                    <a:pt x="77" y="75"/>
                    <a:pt x="84" y="70"/>
                  </a:cubicBezTo>
                  <a:cubicBezTo>
                    <a:pt x="91" y="65"/>
                    <a:pt x="97" y="61"/>
                    <a:pt x="104" y="57"/>
                  </a:cubicBezTo>
                  <a:cubicBezTo>
                    <a:pt x="111" y="52"/>
                    <a:pt x="118" y="48"/>
                    <a:pt x="125" y="44"/>
                  </a:cubicBezTo>
                  <a:cubicBezTo>
                    <a:pt x="129" y="42"/>
                    <a:pt x="132" y="40"/>
                    <a:pt x="136" y="38"/>
                  </a:cubicBezTo>
                  <a:cubicBezTo>
                    <a:pt x="139" y="36"/>
                    <a:pt x="142" y="34"/>
                    <a:pt x="146" y="32"/>
                  </a:cubicBezTo>
                  <a:cubicBezTo>
                    <a:pt x="153" y="29"/>
                    <a:pt x="159" y="25"/>
                    <a:pt x="166" y="22"/>
                  </a:cubicBezTo>
                  <a:cubicBezTo>
                    <a:pt x="172" y="19"/>
                    <a:pt x="178" y="17"/>
                    <a:pt x="184" y="14"/>
                  </a:cubicBezTo>
                  <a:cubicBezTo>
                    <a:pt x="189" y="12"/>
                    <a:pt x="195" y="10"/>
                    <a:pt x="199" y="8"/>
                  </a:cubicBezTo>
                  <a:cubicBezTo>
                    <a:pt x="204" y="6"/>
                    <a:pt x="208" y="5"/>
                    <a:pt x="212" y="4"/>
                  </a:cubicBezTo>
                  <a:cubicBezTo>
                    <a:pt x="218" y="2"/>
                    <a:pt x="222" y="0"/>
                    <a:pt x="222" y="0"/>
                  </a:cubicBezTo>
                  <a:cubicBezTo>
                    <a:pt x="222" y="0"/>
                    <a:pt x="219" y="2"/>
                    <a:pt x="212" y="5"/>
                  </a:cubicBezTo>
                  <a:cubicBezTo>
                    <a:pt x="209" y="6"/>
                    <a:pt x="205" y="8"/>
                    <a:pt x="200" y="10"/>
                  </a:cubicBezTo>
                  <a:cubicBezTo>
                    <a:pt x="196" y="12"/>
                    <a:pt x="191" y="15"/>
                    <a:pt x="185" y="17"/>
                  </a:cubicBezTo>
                  <a:cubicBezTo>
                    <a:pt x="180" y="20"/>
                    <a:pt x="174" y="23"/>
                    <a:pt x="168" y="26"/>
                  </a:cubicBezTo>
                  <a:cubicBezTo>
                    <a:pt x="166" y="27"/>
                    <a:pt x="165" y="28"/>
                    <a:pt x="163" y="29"/>
                  </a:cubicBezTo>
                  <a:cubicBezTo>
                    <a:pt x="161" y="30"/>
                    <a:pt x="160" y="31"/>
                    <a:pt x="158" y="32"/>
                  </a:cubicBezTo>
                  <a:cubicBezTo>
                    <a:pt x="155" y="33"/>
                    <a:pt x="152" y="35"/>
                    <a:pt x="148" y="37"/>
                  </a:cubicBezTo>
                  <a:cubicBezTo>
                    <a:pt x="142" y="41"/>
                    <a:pt x="135" y="45"/>
                    <a:pt x="128" y="49"/>
                  </a:cubicBezTo>
                  <a:cubicBezTo>
                    <a:pt x="121" y="53"/>
                    <a:pt x="114" y="57"/>
                    <a:pt x="108" y="62"/>
                  </a:cubicBezTo>
                  <a:cubicBezTo>
                    <a:pt x="101" y="66"/>
                    <a:pt x="94" y="70"/>
                    <a:pt x="87" y="75"/>
                  </a:cubicBezTo>
                  <a:cubicBezTo>
                    <a:pt x="80" y="79"/>
                    <a:pt x="74" y="84"/>
                    <a:pt x="68" y="88"/>
                  </a:cubicBezTo>
                  <a:cubicBezTo>
                    <a:pt x="61" y="92"/>
                    <a:pt x="55" y="96"/>
                    <a:pt x="49" y="100"/>
                  </a:cubicBezTo>
                  <a:cubicBezTo>
                    <a:pt x="44" y="104"/>
                    <a:pt x="38" y="108"/>
                    <a:pt x="33" y="112"/>
                  </a:cubicBezTo>
                  <a:cubicBezTo>
                    <a:pt x="23" y="119"/>
                    <a:pt x="15" y="125"/>
                    <a:pt x="9" y="129"/>
                  </a:cubicBezTo>
                  <a:cubicBezTo>
                    <a:pt x="4" y="133"/>
                    <a:pt x="0" y="136"/>
                    <a:pt x="0" y="136"/>
                  </a:cubicBez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5" name="Freeform 485"/>
            <p:cNvSpPr/>
            <p:nvPr/>
          </p:nvSpPr>
          <p:spPr bwMode="auto">
            <a:xfrm>
              <a:off x="7046914" y="6267451"/>
              <a:ext cx="198438" cy="22225"/>
            </a:xfrm>
            <a:custGeom>
              <a:avLst/>
              <a:gdLst>
                <a:gd name="T0" fmla="*/ 0 w 125"/>
                <a:gd name="T1" fmla="*/ 0 h 14"/>
                <a:gd name="T2" fmla="*/ 125 w 125"/>
                <a:gd name="T3" fmla="*/ 14 h 14"/>
                <a:gd name="T4" fmla="*/ 0 w 125"/>
                <a:gd name="T5" fmla="*/ 8 h 14"/>
                <a:gd name="T6" fmla="*/ 0 w 125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14">
                  <a:moveTo>
                    <a:pt x="0" y="0"/>
                  </a:moveTo>
                  <a:lnTo>
                    <a:pt x="125" y="14"/>
                  </a:ln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6" name="Freeform 486"/>
            <p:cNvSpPr/>
            <p:nvPr/>
          </p:nvSpPr>
          <p:spPr bwMode="auto">
            <a:xfrm>
              <a:off x="7191376" y="6165851"/>
              <a:ext cx="411163" cy="42863"/>
            </a:xfrm>
            <a:custGeom>
              <a:avLst/>
              <a:gdLst>
                <a:gd name="T0" fmla="*/ 0 w 259"/>
                <a:gd name="T1" fmla="*/ 0 h 27"/>
                <a:gd name="T2" fmla="*/ 259 w 259"/>
                <a:gd name="T3" fmla="*/ 27 h 27"/>
                <a:gd name="T4" fmla="*/ 0 w 259"/>
                <a:gd name="T5" fmla="*/ 8 h 27"/>
                <a:gd name="T6" fmla="*/ 0 w 259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27">
                  <a:moveTo>
                    <a:pt x="0" y="0"/>
                  </a:moveTo>
                  <a:lnTo>
                    <a:pt x="259" y="27"/>
                  </a:ln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7" name="Freeform 487"/>
            <p:cNvSpPr/>
            <p:nvPr/>
          </p:nvSpPr>
          <p:spPr bwMode="auto">
            <a:xfrm>
              <a:off x="7377114" y="6051551"/>
              <a:ext cx="423863" cy="12700"/>
            </a:xfrm>
            <a:custGeom>
              <a:avLst/>
              <a:gdLst>
                <a:gd name="T0" fmla="*/ 0 w 267"/>
                <a:gd name="T1" fmla="*/ 0 h 8"/>
                <a:gd name="T2" fmla="*/ 267 w 267"/>
                <a:gd name="T3" fmla="*/ 8 h 8"/>
                <a:gd name="T4" fmla="*/ 0 w 267"/>
                <a:gd name="T5" fmla="*/ 8 h 8"/>
                <a:gd name="T6" fmla="*/ 0 w 267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7" h="8">
                  <a:moveTo>
                    <a:pt x="0" y="0"/>
                  </a:moveTo>
                  <a:lnTo>
                    <a:pt x="267" y="8"/>
                  </a:ln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8" name="Freeform 488"/>
            <p:cNvSpPr/>
            <p:nvPr/>
          </p:nvSpPr>
          <p:spPr bwMode="auto">
            <a:xfrm>
              <a:off x="7593014" y="5932488"/>
              <a:ext cx="258763" cy="30163"/>
            </a:xfrm>
            <a:custGeom>
              <a:avLst/>
              <a:gdLst>
                <a:gd name="T0" fmla="*/ 0 w 163"/>
                <a:gd name="T1" fmla="*/ 0 h 19"/>
                <a:gd name="T2" fmla="*/ 163 w 163"/>
                <a:gd name="T3" fmla="*/ 19 h 19"/>
                <a:gd name="T4" fmla="*/ 0 w 163"/>
                <a:gd name="T5" fmla="*/ 8 h 19"/>
                <a:gd name="T6" fmla="*/ 0 w 16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9">
                  <a:moveTo>
                    <a:pt x="0" y="0"/>
                  </a:moveTo>
                  <a:lnTo>
                    <a:pt x="163" y="19"/>
                  </a:ln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9" name="Freeform 489"/>
            <p:cNvSpPr/>
            <p:nvPr/>
          </p:nvSpPr>
          <p:spPr bwMode="auto">
            <a:xfrm>
              <a:off x="6945314" y="6170613"/>
              <a:ext cx="58738" cy="169863"/>
            </a:xfrm>
            <a:custGeom>
              <a:avLst/>
              <a:gdLst>
                <a:gd name="T0" fmla="*/ 0 w 14"/>
                <a:gd name="T1" fmla="*/ 39 h 40"/>
                <a:gd name="T2" fmla="*/ 8 w 14"/>
                <a:gd name="T3" fmla="*/ 20 h 40"/>
                <a:gd name="T4" fmla="*/ 13 w 14"/>
                <a:gd name="T5" fmla="*/ 7 h 40"/>
                <a:gd name="T6" fmla="*/ 14 w 14"/>
                <a:gd name="T7" fmla="*/ 2 h 40"/>
                <a:gd name="T8" fmla="*/ 14 w 14"/>
                <a:gd name="T9" fmla="*/ 0 h 40"/>
                <a:gd name="T10" fmla="*/ 14 w 14"/>
                <a:gd name="T11" fmla="*/ 2 h 40"/>
                <a:gd name="T12" fmla="*/ 14 w 14"/>
                <a:gd name="T13" fmla="*/ 7 h 40"/>
                <a:gd name="T14" fmla="*/ 10 w 14"/>
                <a:gd name="T15" fmla="*/ 20 h 40"/>
                <a:gd name="T16" fmla="*/ 3 w 14"/>
                <a:gd name="T17" fmla="*/ 40 h 40"/>
                <a:gd name="T18" fmla="*/ 0 w 14"/>
                <a:gd name="T19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40">
                  <a:moveTo>
                    <a:pt x="0" y="39"/>
                  </a:moveTo>
                  <a:cubicBezTo>
                    <a:pt x="0" y="39"/>
                    <a:pt x="4" y="29"/>
                    <a:pt x="8" y="20"/>
                  </a:cubicBezTo>
                  <a:cubicBezTo>
                    <a:pt x="10" y="15"/>
                    <a:pt x="12" y="10"/>
                    <a:pt x="13" y="7"/>
                  </a:cubicBezTo>
                  <a:cubicBezTo>
                    <a:pt x="14" y="5"/>
                    <a:pt x="14" y="3"/>
                    <a:pt x="14" y="2"/>
                  </a:cubicBezTo>
                  <a:cubicBezTo>
                    <a:pt x="14" y="1"/>
                    <a:pt x="14" y="0"/>
                    <a:pt x="14" y="0"/>
                  </a:cubicBezTo>
                  <a:cubicBezTo>
                    <a:pt x="14" y="0"/>
                    <a:pt x="14" y="1"/>
                    <a:pt x="14" y="2"/>
                  </a:cubicBezTo>
                  <a:cubicBezTo>
                    <a:pt x="14" y="3"/>
                    <a:pt x="14" y="5"/>
                    <a:pt x="14" y="7"/>
                  </a:cubicBezTo>
                  <a:cubicBezTo>
                    <a:pt x="13" y="11"/>
                    <a:pt x="11" y="15"/>
                    <a:pt x="10" y="20"/>
                  </a:cubicBezTo>
                  <a:cubicBezTo>
                    <a:pt x="6" y="30"/>
                    <a:pt x="3" y="40"/>
                    <a:pt x="3" y="40"/>
                  </a:cubicBezTo>
                  <a:lnTo>
                    <a:pt x="0" y="39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0" name="Freeform 490"/>
            <p:cNvSpPr/>
            <p:nvPr/>
          </p:nvSpPr>
          <p:spPr bwMode="auto">
            <a:xfrm>
              <a:off x="7105651" y="5967413"/>
              <a:ext cx="50800" cy="258763"/>
            </a:xfrm>
            <a:custGeom>
              <a:avLst/>
              <a:gdLst>
                <a:gd name="T0" fmla="*/ 0 w 32"/>
                <a:gd name="T1" fmla="*/ 163 h 163"/>
                <a:gd name="T2" fmla="*/ 32 w 32"/>
                <a:gd name="T3" fmla="*/ 0 h 163"/>
                <a:gd name="T4" fmla="*/ 8 w 32"/>
                <a:gd name="T5" fmla="*/ 163 h 163"/>
                <a:gd name="T6" fmla="*/ 0 w 32"/>
                <a:gd name="T7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63">
                  <a:moveTo>
                    <a:pt x="0" y="163"/>
                  </a:moveTo>
                  <a:lnTo>
                    <a:pt x="32" y="0"/>
                  </a:lnTo>
                  <a:lnTo>
                    <a:pt x="8" y="163"/>
                  </a:lnTo>
                  <a:lnTo>
                    <a:pt x="0" y="163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1" name="Freeform 491"/>
            <p:cNvSpPr/>
            <p:nvPr/>
          </p:nvSpPr>
          <p:spPr bwMode="auto">
            <a:xfrm>
              <a:off x="7280276" y="5868988"/>
              <a:ext cx="38100" cy="238125"/>
            </a:xfrm>
            <a:custGeom>
              <a:avLst/>
              <a:gdLst>
                <a:gd name="T0" fmla="*/ 0 w 9"/>
                <a:gd name="T1" fmla="*/ 55 h 56"/>
                <a:gd name="T2" fmla="*/ 3 w 9"/>
                <a:gd name="T3" fmla="*/ 47 h 56"/>
                <a:gd name="T4" fmla="*/ 7 w 9"/>
                <a:gd name="T5" fmla="*/ 28 h 56"/>
                <a:gd name="T6" fmla="*/ 9 w 9"/>
                <a:gd name="T7" fmla="*/ 9 h 56"/>
                <a:gd name="T8" fmla="*/ 9 w 9"/>
                <a:gd name="T9" fmla="*/ 0 h 56"/>
                <a:gd name="T10" fmla="*/ 9 w 9"/>
                <a:gd name="T11" fmla="*/ 9 h 56"/>
                <a:gd name="T12" fmla="*/ 8 w 9"/>
                <a:gd name="T13" fmla="*/ 28 h 56"/>
                <a:gd name="T14" fmla="*/ 5 w 9"/>
                <a:gd name="T15" fmla="*/ 48 h 56"/>
                <a:gd name="T16" fmla="*/ 3 w 9"/>
                <a:gd name="T17" fmla="*/ 56 h 56"/>
                <a:gd name="T18" fmla="*/ 0 w 9"/>
                <a:gd name="T19" fmla="*/ 5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56">
                  <a:moveTo>
                    <a:pt x="0" y="55"/>
                  </a:moveTo>
                  <a:cubicBezTo>
                    <a:pt x="0" y="55"/>
                    <a:pt x="1" y="52"/>
                    <a:pt x="3" y="47"/>
                  </a:cubicBezTo>
                  <a:cubicBezTo>
                    <a:pt x="4" y="42"/>
                    <a:pt x="6" y="35"/>
                    <a:pt x="7" y="28"/>
                  </a:cubicBezTo>
                  <a:cubicBezTo>
                    <a:pt x="8" y="21"/>
                    <a:pt x="9" y="14"/>
                    <a:pt x="9" y="9"/>
                  </a:cubicBezTo>
                  <a:cubicBezTo>
                    <a:pt x="9" y="3"/>
                    <a:pt x="9" y="0"/>
                    <a:pt x="9" y="0"/>
                  </a:cubicBezTo>
                  <a:cubicBezTo>
                    <a:pt x="9" y="0"/>
                    <a:pt x="9" y="3"/>
                    <a:pt x="9" y="9"/>
                  </a:cubicBezTo>
                  <a:cubicBezTo>
                    <a:pt x="9" y="14"/>
                    <a:pt x="9" y="21"/>
                    <a:pt x="8" y="28"/>
                  </a:cubicBezTo>
                  <a:cubicBezTo>
                    <a:pt x="8" y="35"/>
                    <a:pt x="6" y="42"/>
                    <a:pt x="5" y="48"/>
                  </a:cubicBezTo>
                  <a:cubicBezTo>
                    <a:pt x="4" y="53"/>
                    <a:pt x="3" y="56"/>
                    <a:pt x="3" y="56"/>
                  </a:cubicBezTo>
                  <a:lnTo>
                    <a:pt x="0" y="55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2" name="Freeform 492"/>
            <p:cNvSpPr/>
            <p:nvPr/>
          </p:nvSpPr>
          <p:spPr bwMode="auto">
            <a:xfrm>
              <a:off x="7475539" y="5789613"/>
              <a:ext cx="20638" cy="198438"/>
            </a:xfrm>
            <a:custGeom>
              <a:avLst/>
              <a:gdLst>
                <a:gd name="T0" fmla="*/ 0 w 13"/>
                <a:gd name="T1" fmla="*/ 125 h 125"/>
                <a:gd name="T2" fmla="*/ 13 w 13"/>
                <a:gd name="T3" fmla="*/ 0 h 125"/>
                <a:gd name="T4" fmla="*/ 8 w 13"/>
                <a:gd name="T5" fmla="*/ 125 h 125"/>
                <a:gd name="T6" fmla="*/ 0 w 13"/>
                <a:gd name="T7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5">
                  <a:moveTo>
                    <a:pt x="0" y="125"/>
                  </a:moveTo>
                  <a:lnTo>
                    <a:pt x="13" y="0"/>
                  </a:lnTo>
                  <a:lnTo>
                    <a:pt x="8" y="125"/>
                  </a:lnTo>
                  <a:lnTo>
                    <a:pt x="0" y="125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3" name="Freeform 493"/>
            <p:cNvSpPr/>
            <p:nvPr/>
          </p:nvSpPr>
          <p:spPr bwMode="auto">
            <a:xfrm>
              <a:off x="7648576" y="5792788"/>
              <a:ext cx="17463" cy="119063"/>
            </a:xfrm>
            <a:custGeom>
              <a:avLst/>
              <a:gdLst>
                <a:gd name="T0" fmla="*/ 1 w 4"/>
                <a:gd name="T1" fmla="*/ 28 h 28"/>
                <a:gd name="T2" fmla="*/ 1 w 4"/>
                <a:gd name="T3" fmla="*/ 23 h 28"/>
                <a:gd name="T4" fmla="*/ 1 w 4"/>
                <a:gd name="T5" fmla="*/ 14 h 28"/>
                <a:gd name="T6" fmla="*/ 0 w 4"/>
                <a:gd name="T7" fmla="*/ 4 h 28"/>
                <a:gd name="T8" fmla="*/ 0 w 4"/>
                <a:gd name="T9" fmla="*/ 0 h 28"/>
                <a:gd name="T10" fmla="*/ 1 w 4"/>
                <a:gd name="T11" fmla="*/ 4 h 28"/>
                <a:gd name="T12" fmla="*/ 3 w 4"/>
                <a:gd name="T13" fmla="*/ 14 h 28"/>
                <a:gd name="T14" fmla="*/ 4 w 4"/>
                <a:gd name="T15" fmla="*/ 23 h 28"/>
                <a:gd name="T16" fmla="*/ 4 w 4"/>
                <a:gd name="T17" fmla="*/ 28 h 28"/>
                <a:gd name="T18" fmla="*/ 1 w 4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28">
                  <a:moveTo>
                    <a:pt x="1" y="28"/>
                  </a:moveTo>
                  <a:cubicBezTo>
                    <a:pt x="1" y="28"/>
                    <a:pt x="1" y="26"/>
                    <a:pt x="1" y="23"/>
                  </a:cubicBezTo>
                  <a:cubicBezTo>
                    <a:pt x="1" y="21"/>
                    <a:pt x="2" y="17"/>
                    <a:pt x="1" y="14"/>
                  </a:cubicBezTo>
                  <a:cubicBezTo>
                    <a:pt x="1" y="10"/>
                    <a:pt x="1" y="7"/>
                    <a:pt x="0" y="4"/>
                  </a:cubicBezTo>
                  <a:cubicBezTo>
                    <a:pt x="0" y="2"/>
                    <a:pt x="0" y="0"/>
                    <a:pt x="0" y="0"/>
                  </a:cubicBezTo>
                  <a:cubicBezTo>
                    <a:pt x="0" y="0"/>
                    <a:pt x="0" y="2"/>
                    <a:pt x="1" y="4"/>
                  </a:cubicBezTo>
                  <a:cubicBezTo>
                    <a:pt x="2" y="7"/>
                    <a:pt x="2" y="10"/>
                    <a:pt x="3" y="14"/>
                  </a:cubicBezTo>
                  <a:cubicBezTo>
                    <a:pt x="3" y="17"/>
                    <a:pt x="4" y="21"/>
                    <a:pt x="4" y="23"/>
                  </a:cubicBezTo>
                  <a:cubicBezTo>
                    <a:pt x="4" y="26"/>
                    <a:pt x="4" y="28"/>
                    <a:pt x="4" y="28"/>
                  </a:cubicBezTo>
                  <a:lnTo>
                    <a:pt x="1" y="28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4" name="Freeform 494"/>
            <p:cNvSpPr/>
            <p:nvPr/>
          </p:nvSpPr>
          <p:spPr bwMode="auto">
            <a:xfrm>
              <a:off x="8607426" y="5903913"/>
              <a:ext cx="1274763" cy="1284288"/>
            </a:xfrm>
            <a:custGeom>
              <a:avLst/>
              <a:gdLst>
                <a:gd name="T0" fmla="*/ 301 w 301"/>
                <a:gd name="T1" fmla="*/ 0 h 303"/>
                <a:gd name="T2" fmla="*/ 103 w 301"/>
                <a:gd name="T3" fmla="*/ 212 h 303"/>
                <a:gd name="T4" fmla="*/ 301 w 301"/>
                <a:gd name="T5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1" h="303">
                  <a:moveTo>
                    <a:pt x="301" y="0"/>
                  </a:moveTo>
                  <a:cubicBezTo>
                    <a:pt x="301" y="0"/>
                    <a:pt x="250" y="303"/>
                    <a:pt x="103" y="212"/>
                  </a:cubicBezTo>
                  <a:cubicBezTo>
                    <a:pt x="0" y="148"/>
                    <a:pt x="301" y="0"/>
                    <a:pt x="301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5" name="Freeform 495"/>
            <p:cNvSpPr/>
            <p:nvPr/>
          </p:nvSpPr>
          <p:spPr bwMode="auto">
            <a:xfrm>
              <a:off x="9140826" y="5937251"/>
              <a:ext cx="715963" cy="839788"/>
            </a:xfrm>
            <a:custGeom>
              <a:avLst/>
              <a:gdLst>
                <a:gd name="T0" fmla="*/ 169 w 169"/>
                <a:gd name="T1" fmla="*/ 0 h 198"/>
                <a:gd name="T2" fmla="*/ 168 w 169"/>
                <a:gd name="T3" fmla="*/ 3 h 198"/>
                <a:gd name="T4" fmla="*/ 164 w 169"/>
                <a:gd name="T5" fmla="*/ 10 h 198"/>
                <a:gd name="T6" fmla="*/ 148 w 169"/>
                <a:gd name="T7" fmla="*/ 35 h 198"/>
                <a:gd name="T8" fmla="*/ 137 w 169"/>
                <a:gd name="T9" fmla="*/ 52 h 198"/>
                <a:gd name="T10" fmla="*/ 124 w 169"/>
                <a:gd name="T11" fmla="*/ 70 h 198"/>
                <a:gd name="T12" fmla="*/ 110 w 169"/>
                <a:gd name="T13" fmla="*/ 89 h 198"/>
                <a:gd name="T14" fmla="*/ 95 w 169"/>
                <a:gd name="T15" fmla="*/ 108 h 198"/>
                <a:gd name="T16" fmla="*/ 79 w 169"/>
                <a:gd name="T17" fmla="*/ 127 h 198"/>
                <a:gd name="T18" fmla="*/ 71 w 169"/>
                <a:gd name="T19" fmla="*/ 135 h 198"/>
                <a:gd name="T20" fmla="*/ 63 w 169"/>
                <a:gd name="T21" fmla="*/ 144 h 198"/>
                <a:gd name="T22" fmla="*/ 47 w 169"/>
                <a:gd name="T23" fmla="*/ 159 h 198"/>
                <a:gd name="T24" fmla="*/ 32 w 169"/>
                <a:gd name="T25" fmla="*/ 173 h 198"/>
                <a:gd name="T26" fmla="*/ 19 w 169"/>
                <a:gd name="T27" fmla="*/ 184 h 198"/>
                <a:gd name="T28" fmla="*/ 9 w 169"/>
                <a:gd name="T29" fmla="*/ 191 h 198"/>
                <a:gd name="T30" fmla="*/ 0 w 169"/>
                <a:gd name="T31" fmla="*/ 198 h 198"/>
                <a:gd name="T32" fmla="*/ 8 w 169"/>
                <a:gd name="T33" fmla="*/ 190 h 198"/>
                <a:gd name="T34" fmla="*/ 18 w 169"/>
                <a:gd name="T35" fmla="*/ 182 h 198"/>
                <a:gd name="T36" fmla="*/ 30 w 169"/>
                <a:gd name="T37" fmla="*/ 170 h 198"/>
                <a:gd name="T38" fmla="*/ 44 w 169"/>
                <a:gd name="T39" fmla="*/ 156 h 198"/>
                <a:gd name="T40" fmla="*/ 47 w 169"/>
                <a:gd name="T41" fmla="*/ 152 h 198"/>
                <a:gd name="T42" fmla="*/ 51 w 169"/>
                <a:gd name="T43" fmla="*/ 148 h 198"/>
                <a:gd name="T44" fmla="*/ 59 w 169"/>
                <a:gd name="T45" fmla="*/ 140 h 198"/>
                <a:gd name="T46" fmla="*/ 74 w 169"/>
                <a:gd name="T47" fmla="*/ 123 h 198"/>
                <a:gd name="T48" fmla="*/ 90 w 169"/>
                <a:gd name="T49" fmla="*/ 104 h 198"/>
                <a:gd name="T50" fmla="*/ 105 w 169"/>
                <a:gd name="T51" fmla="*/ 85 h 198"/>
                <a:gd name="T52" fmla="*/ 120 w 169"/>
                <a:gd name="T53" fmla="*/ 67 h 198"/>
                <a:gd name="T54" fmla="*/ 133 w 169"/>
                <a:gd name="T55" fmla="*/ 49 h 198"/>
                <a:gd name="T56" fmla="*/ 145 w 169"/>
                <a:gd name="T57" fmla="*/ 33 h 198"/>
                <a:gd name="T58" fmla="*/ 163 w 169"/>
                <a:gd name="T59" fmla="*/ 10 h 198"/>
                <a:gd name="T60" fmla="*/ 169 w 169"/>
                <a:gd name="T6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9" h="198">
                  <a:moveTo>
                    <a:pt x="169" y="0"/>
                  </a:moveTo>
                  <a:cubicBezTo>
                    <a:pt x="169" y="0"/>
                    <a:pt x="169" y="1"/>
                    <a:pt x="168" y="3"/>
                  </a:cubicBezTo>
                  <a:cubicBezTo>
                    <a:pt x="167" y="5"/>
                    <a:pt x="165" y="7"/>
                    <a:pt x="164" y="10"/>
                  </a:cubicBezTo>
                  <a:cubicBezTo>
                    <a:pt x="160" y="16"/>
                    <a:pt x="155" y="25"/>
                    <a:pt x="148" y="35"/>
                  </a:cubicBezTo>
                  <a:cubicBezTo>
                    <a:pt x="145" y="41"/>
                    <a:pt x="141" y="46"/>
                    <a:pt x="137" y="52"/>
                  </a:cubicBezTo>
                  <a:cubicBezTo>
                    <a:pt x="133" y="58"/>
                    <a:pt x="129" y="64"/>
                    <a:pt x="124" y="70"/>
                  </a:cubicBezTo>
                  <a:cubicBezTo>
                    <a:pt x="120" y="76"/>
                    <a:pt x="115" y="83"/>
                    <a:pt x="110" y="89"/>
                  </a:cubicBezTo>
                  <a:cubicBezTo>
                    <a:pt x="105" y="95"/>
                    <a:pt x="100" y="102"/>
                    <a:pt x="95" y="108"/>
                  </a:cubicBezTo>
                  <a:cubicBezTo>
                    <a:pt x="89" y="114"/>
                    <a:pt x="84" y="121"/>
                    <a:pt x="79" y="127"/>
                  </a:cubicBezTo>
                  <a:cubicBezTo>
                    <a:pt x="76" y="129"/>
                    <a:pt x="73" y="132"/>
                    <a:pt x="71" y="135"/>
                  </a:cubicBezTo>
                  <a:cubicBezTo>
                    <a:pt x="68" y="138"/>
                    <a:pt x="65" y="141"/>
                    <a:pt x="63" y="144"/>
                  </a:cubicBezTo>
                  <a:cubicBezTo>
                    <a:pt x="57" y="149"/>
                    <a:pt x="52" y="155"/>
                    <a:pt x="47" y="159"/>
                  </a:cubicBezTo>
                  <a:cubicBezTo>
                    <a:pt x="42" y="164"/>
                    <a:pt x="37" y="169"/>
                    <a:pt x="32" y="173"/>
                  </a:cubicBezTo>
                  <a:cubicBezTo>
                    <a:pt x="28" y="177"/>
                    <a:pt x="23" y="180"/>
                    <a:pt x="19" y="184"/>
                  </a:cubicBezTo>
                  <a:cubicBezTo>
                    <a:pt x="16" y="187"/>
                    <a:pt x="12" y="189"/>
                    <a:pt x="9" y="191"/>
                  </a:cubicBezTo>
                  <a:cubicBezTo>
                    <a:pt x="3" y="196"/>
                    <a:pt x="0" y="198"/>
                    <a:pt x="0" y="198"/>
                  </a:cubicBezTo>
                  <a:cubicBezTo>
                    <a:pt x="0" y="198"/>
                    <a:pt x="3" y="195"/>
                    <a:pt x="8" y="190"/>
                  </a:cubicBezTo>
                  <a:cubicBezTo>
                    <a:pt x="11" y="188"/>
                    <a:pt x="14" y="185"/>
                    <a:pt x="18" y="182"/>
                  </a:cubicBezTo>
                  <a:cubicBezTo>
                    <a:pt x="22" y="178"/>
                    <a:pt x="26" y="174"/>
                    <a:pt x="30" y="170"/>
                  </a:cubicBezTo>
                  <a:cubicBezTo>
                    <a:pt x="34" y="166"/>
                    <a:pt x="39" y="161"/>
                    <a:pt x="44" y="156"/>
                  </a:cubicBezTo>
                  <a:cubicBezTo>
                    <a:pt x="45" y="155"/>
                    <a:pt x="46" y="154"/>
                    <a:pt x="47" y="152"/>
                  </a:cubicBezTo>
                  <a:cubicBezTo>
                    <a:pt x="49" y="151"/>
                    <a:pt x="50" y="150"/>
                    <a:pt x="51" y="148"/>
                  </a:cubicBezTo>
                  <a:cubicBezTo>
                    <a:pt x="54" y="146"/>
                    <a:pt x="56" y="143"/>
                    <a:pt x="59" y="140"/>
                  </a:cubicBezTo>
                  <a:cubicBezTo>
                    <a:pt x="64" y="135"/>
                    <a:pt x="69" y="129"/>
                    <a:pt x="74" y="123"/>
                  </a:cubicBezTo>
                  <a:cubicBezTo>
                    <a:pt x="80" y="117"/>
                    <a:pt x="85" y="110"/>
                    <a:pt x="90" y="104"/>
                  </a:cubicBezTo>
                  <a:cubicBezTo>
                    <a:pt x="95" y="98"/>
                    <a:pt x="100" y="92"/>
                    <a:pt x="105" y="85"/>
                  </a:cubicBezTo>
                  <a:cubicBezTo>
                    <a:pt x="110" y="79"/>
                    <a:pt x="115" y="73"/>
                    <a:pt x="120" y="67"/>
                  </a:cubicBezTo>
                  <a:cubicBezTo>
                    <a:pt x="125" y="61"/>
                    <a:pt x="129" y="55"/>
                    <a:pt x="133" y="49"/>
                  </a:cubicBezTo>
                  <a:cubicBezTo>
                    <a:pt x="137" y="44"/>
                    <a:pt x="141" y="38"/>
                    <a:pt x="145" y="33"/>
                  </a:cubicBezTo>
                  <a:cubicBezTo>
                    <a:pt x="152" y="24"/>
                    <a:pt x="158" y="15"/>
                    <a:pt x="163" y="10"/>
                  </a:cubicBezTo>
                  <a:cubicBezTo>
                    <a:pt x="167" y="4"/>
                    <a:pt x="169" y="0"/>
                    <a:pt x="169" y="0"/>
                  </a:cubicBez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6" name="Freeform 496"/>
            <p:cNvSpPr/>
            <p:nvPr/>
          </p:nvSpPr>
          <p:spPr bwMode="auto">
            <a:xfrm>
              <a:off x="9496426" y="6165851"/>
              <a:ext cx="200025" cy="50800"/>
            </a:xfrm>
            <a:custGeom>
              <a:avLst/>
              <a:gdLst>
                <a:gd name="T0" fmla="*/ 126 w 126"/>
                <a:gd name="T1" fmla="*/ 8 h 32"/>
                <a:gd name="T2" fmla="*/ 0 w 126"/>
                <a:gd name="T3" fmla="*/ 32 h 32"/>
                <a:gd name="T4" fmla="*/ 123 w 126"/>
                <a:gd name="T5" fmla="*/ 0 h 32"/>
                <a:gd name="T6" fmla="*/ 126 w 126"/>
                <a:gd name="T7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6" h="32">
                  <a:moveTo>
                    <a:pt x="126" y="8"/>
                  </a:moveTo>
                  <a:lnTo>
                    <a:pt x="0" y="32"/>
                  </a:lnTo>
                  <a:lnTo>
                    <a:pt x="123" y="0"/>
                  </a:lnTo>
                  <a:lnTo>
                    <a:pt x="126" y="8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7" name="Freeform 497"/>
            <p:cNvSpPr/>
            <p:nvPr/>
          </p:nvSpPr>
          <p:spPr bwMode="auto">
            <a:xfrm>
              <a:off x="9186864" y="6310313"/>
              <a:ext cx="403225" cy="93663"/>
            </a:xfrm>
            <a:custGeom>
              <a:avLst/>
              <a:gdLst>
                <a:gd name="T0" fmla="*/ 254 w 254"/>
                <a:gd name="T1" fmla="*/ 8 h 59"/>
                <a:gd name="T2" fmla="*/ 0 w 254"/>
                <a:gd name="T3" fmla="*/ 59 h 59"/>
                <a:gd name="T4" fmla="*/ 251 w 254"/>
                <a:gd name="T5" fmla="*/ 0 h 59"/>
                <a:gd name="T6" fmla="*/ 254 w 254"/>
                <a:gd name="T7" fmla="*/ 8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59">
                  <a:moveTo>
                    <a:pt x="254" y="8"/>
                  </a:moveTo>
                  <a:lnTo>
                    <a:pt x="0" y="59"/>
                  </a:lnTo>
                  <a:lnTo>
                    <a:pt x="251" y="0"/>
                  </a:lnTo>
                  <a:lnTo>
                    <a:pt x="254" y="8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8" name="Freeform 498"/>
            <p:cNvSpPr/>
            <p:nvPr/>
          </p:nvSpPr>
          <p:spPr bwMode="auto">
            <a:xfrm>
              <a:off x="9043989" y="6475413"/>
              <a:ext cx="401638" cy="127000"/>
            </a:xfrm>
            <a:custGeom>
              <a:avLst/>
              <a:gdLst>
                <a:gd name="T0" fmla="*/ 253 w 253"/>
                <a:gd name="T1" fmla="*/ 8 h 80"/>
                <a:gd name="T2" fmla="*/ 0 w 253"/>
                <a:gd name="T3" fmla="*/ 80 h 80"/>
                <a:gd name="T4" fmla="*/ 251 w 253"/>
                <a:gd name="T5" fmla="*/ 0 h 80"/>
                <a:gd name="T6" fmla="*/ 253 w 253"/>
                <a:gd name="T7" fmla="*/ 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" h="80">
                  <a:moveTo>
                    <a:pt x="253" y="8"/>
                  </a:moveTo>
                  <a:lnTo>
                    <a:pt x="0" y="80"/>
                  </a:lnTo>
                  <a:lnTo>
                    <a:pt x="251" y="0"/>
                  </a:lnTo>
                  <a:lnTo>
                    <a:pt x="253" y="8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9" name="Freeform 499"/>
            <p:cNvSpPr/>
            <p:nvPr/>
          </p:nvSpPr>
          <p:spPr bwMode="auto">
            <a:xfrm>
              <a:off x="9021764" y="6653213"/>
              <a:ext cx="258763" cy="68263"/>
            </a:xfrm>
            <a:custGeom>
              <a:avLst/>
              <a:gdLst>
                <a:gd name="T0" fmla="*/ 163 w 163"/>
                <a:gd name="T1" fmla="*/ 8 h 43"/>
                <a:gd name="T2" fmla="*/ 0 w 163"/>
                <a:gd name="T3" fmla="*/ 43 h 43"/>
                <a:gd name="T4" fmla="*/ 160 w 163"/>
                <a:gd name="T5" fmla="*/ 0 h 43"/>
                <a:gd name="T6" fmla="*/ 163 w 163"/>
                <a:gd name="T7" fmla="*/ 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43">
                  <a:moveTo>
                    <a:pt x="163" y="8"/>
                  </a:moveTo>
                  <a:lnTo>
                    <a:pt x="0" y="43"/>
                  </a:lnTo>
                  <a:lnTo>
                    <a:pt x="160" y="0"/>
                  </a:lnTo>
                  <a:lnTo>
                    <a:pt x="163" y="8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0" name="Freeform 500"/>
            <p:cNvSpPr/>
            <p:nvPr/>
          </p:nvSpPr>
          <p:spPr bwMode="auto">
            <a:xfrm>
              <a:off x="9755189" y="6081713"/>
              <a:ext cx="17463" cy="173038"/>
            </a:xfrm>
            <a:custGeom>
              <a:avLst/>
              <a:gdLst>
                <a:gd name="T0" fmla="*/ 4 w 4"/>
                <a:gd name="T1" fmla="*/ 1 h 41"/>
                <a:gd name="T2" fmla="*/ 2 w 4"/>
                <a:gd name="T3" fmla="*/ 21 h 41"/>
                <a:gd name="T4" fmla="*/ 1 w 4"/>
                <a:gd name="T5" fmla="*/ 35 h 41"/>
                <a:gd name="T6" fmla="*/ 2 w 4"/>
                <a:gd name="T7" fmla="*/ 40 h 41"/>
                <a:gd name="T8" fmla="*/ 3 w 4"/>
                <a:gd name="T9" fmla="*/ 41 h 41"/>
                <a:gd name="T10" fmla="*/ 2 w 4"/>
                <a:gd name="T11" fmla="*/ 40 h 41"/>
                <a:gd name="T12" fmla="*/ 1 w 4"/>
                <a:gd name="T13" fmla="*/ 35 h 41"/>
                <a:gd name="T14" fmla="*/ 0 w 4"/>
                <a:gd name="T15" fmla="*/ 21 h 41"/>
                <a:gd name="T16" fmla="*/ 1 w 4"/>
                <a:gd name="T17" fmla="*/ 0 h 41"/>
                <a:gd name="T18" fmla="*/ 4 w 4"/>
                <a:gd name="T19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41">
                  <a:moveTo>
                    <a:pt x="4" y="1"/>
                  </a:moveTo>
                  <a:cubicBezTo>
                    <a:pt x="4" y="1"/>
                    <a:pt x="3" y="11"/>
                    <a:pt x="2" y="21"/>
                  </a:cubicBezTo>
                  <a:cubicBezTo>
                    <a:pt x="1" y="26"/>
                    <a:pt x="1" y="31"/>
                    <a:pt x="1" y="35"/>
                  </a:cubicBezTo>
                  <a:cubicBezTo>
                    <a:pt x="2" y="37"/>
                    <a:pt x="2" y="38"/>
                    <a:pt x="2" y="40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41"/>
                    <a:pt x="3" y="41"/>
                    <a:pt x="2" y="40"/>
                  </a:cubicBezTo>
                  <a:cubicBezTo>
                    <a:pt x="2" y="38"/>
                    <a:pt x="1" y="37"/>
                    <a:pt x="1" y="35"/>
                  </a:cubicBezTo>
                  <a:cubicBezTo>
                    <a:pt x="0" y="31"/>
                    <a:pt x="0" y="26"/>
                    <a:pt x="0" y="21"/>
                  </a:cubicBezTo>
                  <a:cubicBezTo>
                    <a:pt x="0" y="11"/>
                    <a:pt x="1" y="0"/>
                    <a:pt x="1" y="0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1" name="Freeform 501"/>
            <p:cNvSpPr/>
            <p:nvPr/>
          </p:nvSpPr>
          <p:spPr bwMode="auto">
            <a:xfrm>
              <a:off x="9640889" y="6238876"/>
              <a:ext cx="42863" cy="257175"/>
            </a:xfrm>
            <a:custGeom>
              <a:avLst/>
              <a:gdLst>
                <a:gd name="T0" fmla="*/ 8 w 27"/>
                <a:gd name="T1" fmla="*/ 0 h 162"/>
                <a:gd name="T2" fmla="*/ 27 w 27"/>
                <a:gd name="T3" fmla="*/ 162 h 162"/>
                <a:gd name="T4" fmla="*/ 0 w 27"/>
                <a:gd name="T5" fmla="*/ 0 h 162"/>
                <a:gd name="T6" fmla="*/ 8 w 27"/>
                <a:gd name="T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162">
                  <a:moveTo>
                    <a:pt x="8" y="0"/>
                  </a:moveTo>
                  <a:lnTo>
                    <a:pt x="27" y="162"/>
                  </a:lnTo>
                  <a:lnTo>
                    <a:pt x="0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2" name="Freeform 502"/>
            <p:cNvSpPr/>
            <p:nvPr/>
          </p:nvSpPr>
          <p:spPr bwMode="auto">
            <a:xfrm>
              <a:off x="9513889" y="6407151"/>
              <a:ext cx="50800" cy="233363"/>
            </a:xfrm>
            <a:custGeom>
              <a:avLst/>
              <a:gdLst>
                <a:gd name="T0" fmla="*/ 3 w 12"/>
                <a:gd name="T1" fmla="*/ 0 h 55"/>
                <a:gd name="T2" fmla="*/ 3 w 12"/>
                <a:gd name="T3" fmla="*/ 8 h 55"/>
                <a:gd name="T4" fmla="*/ 5 w 12"/>
                <a:gd name="T5" fmla="*/ 28 h 55"/>
                <a:gd name="T6" fmla="*/ 9 w 12"/>
                <a:gd name="T7" fmla="*/ 47 h 55"/>
                <a:gd name="T8" fmla="*/ 12 w 12"/>
                <a:gd name="T9" fmla="*/ 55 h 55"/>
                <a:gd name="T10" fmla="*/ 8 w 12"/>
                <a:gd name="T11" fmla="*/ 47 h 55"/>
                <a:gd name="T12" fmla="*/ 3 w 12"/>
                <a:gd name="T13" fmla="*/ 28 h 55"/>
                <a:gd name="T14" fmla="*/ 0 w 12"/>
                <a:gd name="T15" fmla="*/ 9 h 55"/>
                <a:gd name="T16" fmla="*/ 0 w 12"/>
                <a:gd name="T17" fmla="*/ 0 h 55"/>
                <a:gd name="T18" fmla="*/ 3 w 12"/>
                <a:gd name="T1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55">
                  <a:moveTo>
                    <a:pt x="3" y="0"/>
                  </a:moveTo>
                  <a:cubicBezTo>
                    <a:pt x="3" y="0"/>
                    <a:pt x="3" y="3"/>
                    <a:pt x="3" y="8"/>
                  </a:cubicBezTo>
                  <a:cubicBezTo>
                    <a:pt x="3" y="14"/>
                    <a:pt x="3" y="21"/>
                    <a:pt x="5" y="28"/>
                  </a:cubicBezTo>
                  <a:cubicBezTo>
                    <a:pt x="6" y="35"/>
                    <a:pt x="7" y="42"/>
                    <a:pt x="9" y="47"/>
                  </a:cubicBezTo>
                  <a:cubicBezTo>
                    <a:pt x="10" y="52"/>
                    <a:pt x="12" y="55"/>
                    <a:pt x="12" y="55"/>
                  </a:cubicBezTo>
                  <a:cubicBezTo>
                    <a:pt x="12" y="55"/>
                    <a:pt x="10" y="52"/>
                    <a:pt x="8" y="47"/>
                  </a:cubicBezTo>
                  <a:cubicBezTo>
                    <a:pt x="7" y="42"/>
                    <a:pt x="5" y="35"/>
                    <a:pt x="3" y="28"/>
                  </a:cubicBezTo>
                  <a:cubicBezTo>
                    <a:pt x="2" y="21"/>
                    <a:pt x="1" y="14"/>
                    <a:pt x="0" y="9"/>
                  </a:cubicBezTo>
                  <a:cubicBezTo>
                    <a:pt x="0" y="3"/>
                    <a:pt x="0" y="0"/>
                    <a:pt x="0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3" name="Freeform 503"/>
            <p:cNvSpPr/>
            <p:nvPr/>
          </p:nvSpPr>
          <p:spPr bwMode="auto">
            <a:xfrm>
              <a:off x="9366251" y="6577013"/>
              <a:ext cx="53975" cy="195263"/>
            </a:xfrm>
            <a:custGeom>
              <a:avLst/>
              <a:gdLst>
                <a:gd name="T0" fmla="*/ 8 w 34"/>
                <a:gd name="T1" fmla="*/ 0 h 123"/>
                <a:gd name="T2" fmla="*/ 34 w 34"/>
                <a:gd name="T3" fmla="*/ 123 h 123"/>
                <a:gd name="T4" fmla="*/ 0 w 34"/>
                <a:gd name="T5" fmla="*/ 0 h 123"/>
                <a:gd name="T6" fmla="*/ 8 w 34"/>
                <a:gd name="T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23">
                  <a:moveTo>
                    <a:pt x="8" y="0"/>
                  </a:moveTo>
                  <a:lnTo>
                    <a:pt x="34" y="123"/>
                  </a:lnTo>
                  <a:lnTo>
                    <a:pt x="0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4" name="Freeform 504"/>
            <p:cNvSpPr/>
            <p:nvPr/>
          </p:nvSpPr>
          <p:spPr bwMode="auto">
            <a:xfrm>
              <a:off x="9221789" y="6704013"/>
              <a:ext cx="50800" cy="111125"/>
            </a:xfrm>
            <a:custGeom>
              <a:avLst/>
              <a:gdLst>
                <a:gd name="T0" fmla="*/ 3 w 12"/>
                <a:gd name="T1" fmla="*/ 0 h 26"/>
                <a:gd name="T2" fmla="*/ 3 w 12"/>
                <a:gd name="T3" fmla="*/ 5 h 26"/>
                <a:gd name="T4" fmla="*/ 6 w 12"/>
                <a:gd name="T5" fmla="*/ 14 h 26"/>
                <a:gd name="T6" fmla="*/ 10 w 12"/>
                <a:gd name="T7" fmla="*/ 22 h 26"/>
                <a:gd name="T8" fmla="*/ 12 w 12"/>
                <a:gd name="T9" fmla="*/ 26 h 26"/>
                <a:gd name="T10" fmla="*/ 9 w 12"/>
                <a:gd name="T11" fmla="*/ 23 h 26"/>
                <a:gd name="T12" fmla="*/ 5 w 12"/>
                <a:gd name="T13" fmla="*/ 14 h 26"/>
                <a:gd name="T14" fmla="*/ 1 w 12"/>
                <a:gd name="T15" fmla="*/ 5 h 26"/>
                <a:gd name="T16" fmla="*/ 0 w 12"/>
                <a:gd name="T17" fmla="*/ 1 h 26"/>
                <a:gd name="T18" fmla="*/ 3 w 12"/>
                <a:gd name="T1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26">
                  <a:moveTo>
                    <a:pt x="3" y="0"/>
                  </a:moveTo>
                  <a:cubicBezTo>
                    <a:pt x="3" y="0"/>
                    <a:pt x="3" y="2"/>
                    <a:pt x="3" y="5"/>
                  </a:cubicBezTo>
                  <a:cubicBezTo>
                    <a:pt x="4" y="7"/>
                    <a:pt x="5" y="10"/>
                    <a:pt x="6" y="14"/>
                  </a:cubicBezTo>
                  <a:cubicBezTo>
                    <a:pt x="7" y="17"/>
                    <a:pt x="9" y="20"/>
                    <a:pt x="10" y="22"/>
                  </a:cubicBezTo>
                  <a:cubicBezTo>
                    <a:pt x="11" y="25"/>
                    <a:pt x="12" y="26"/>
                    <a:pt x="12" y="26"/>
                  </a:cubicBezTo>
                  <a:cubicBezTo>
                    <a:pt x="12" y="26"/>
                    <a:pt x="11" y="25"/>
                    <a:pt x="9" y="23"/>
                  </a:cubicBezTo>
                  <a:cubicBezTo>
                    <a:pt x="8" y="20"/>
                    <a:pt x="6" y="17"/>
                    <a:pt x="5" y="14"/>
                  </a:cubicBezTo>
                  <a:cubicBezTo>
                    <a:pt x="3" y="11"/>
                    <a:pt x="2" y="8"/>
                    <a:pt x="1" y="5"/>
                  </a:cubicBezTo>
                  <a:cubicBezTo>
                    <a:pt x="0" y="3"/>
                    <a:pt x="0" y="1"/>
                    <a:pt x="0" y="1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6" name="Freeform 516"/>
            <p:cNvSpPr/>
            <p:nvPr/>
          </p:nvSpPr>
          <p:spPr bwMode="auto">
            <a:xfrm>
              <a:off x="5876926" y="4954588"/>
              <a:ext cx="1030288" cy="1330325"/>
            </a:xfrm>
            <a:custGeom>
              <a:avLst/>
              <a:gdLst>
                <a:gd name="T0" fmla="*/ 243 w 243"/>
                <a:gd name="T1" fmla="*/ 314 h 314"/>
                <a:gd name="T2" fmla="*/ 16 w 243"/>
                <a:gd name="T3" fmla="*/ 126 h 314"/>
                <a:gd name="T4" fmla="*/ 243 w 243"/>
                <a:gd name="T5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3" h="314">
                  <a:moveTo>
                    <a:pt x="243" y="314"/>
                  </a:moveTo>
                  <a:cubicBezTo>
                    <a:pt x="243" y="314"/>
                    <a:pt x="32" y="252"/>
                    <a:pt x="16" y="126"/>
                  </a:cubicBezTo>
                  <a:cubicBezTo>
                    <a:pt x="0" y="0"/>
                    <a:pt x="191" y="98"/>
                    <a:pt x="243" y="31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7" name="Freeform 517"/>
            <p:cNvSpPr/>
            <p:nvPr/>
          </p:nvSpPr>
          <p:spPr bwMode="auto">
            <a:xfrm>
              <a:off x="6024564" y="5322888"/>
              <a:ext cx="806450" cy="885825"/>
            </a:xfrm>
            <a:custGeom>
              <a:avLst/>
              <a:gdLst>
                <a:gd name="T0" fmla="*/ 0 w 190"/>
                <a:gd name="T1" fmla="*/ 0 h 209"/>
                <a:gd name="T2" fmla="*/ 1 w 190"/>
                <a:gd name="T3" fmla="*/ 3 h 209"/>
                <a:gd name="T4" fmla="*/ 6 w 190"/>
                <a:gd name="T5" fmla="*/ 11 h 209"/>
                <a:gd name="T6" fmla="*/ 14 w 190"/>
                <a:gd name="T7" fmla="*/ 22 h 209"/>
                <a:gd name="T8" fmla="*/ 25 w 190"/>
                <a:gd name="T9" fmla="*/ 37 h 209"/>
                <a:gd name="T10" fmla="*/ 38 w 190"/>
                <a:gd name="T11" fmla="*/ 53 h 209"/>
                <a:gd name="T12" fmla="*/ 53 w 190"/>
                <a:gd name="T13" fmla="*/ 72 h 209"/>
                <a:gd name="T14" fmla="*/ 70 w 190"/>
                <a:gd name="T15" fmla="*/ 91 h 209"/>
                <a:gd name="T16" fmla="*/ 88 w 190"/>
                <a:gd name="T17" fmla="*/ 111 h 209"/>
                <a:gd name="T18" fmla="*/ 106 w 190"/>
                <a:gd name="T19" fmla="*/ 130 h 209"/>
                <a:gd name="T20" fmla="*/ 124 w 190"/>
                <a:gd name="T21" fmla="*/ 148 h 209"/>
                <a:gd name="T22" fmla="*/ 141 w 190"/>
                <a:gd name="T23" fmla="*/ 165 h 209"/>
                <a:gd name="T24" fmla="*/ 149 w 190"/>
                <a:gd name="T25" fmla="*/ 172 h 209"/>
                <a:gd name="T26" fmla="*/ 157 w 190"/>
                <a:gd name="T27" fmla="*/ 179 h 209"/>
                <a:gd name="T28" fmla="*/ 170 w 190"/>
                <a:gd name="T29" fmla="*/ 191 h 209"/>
                <a:gd name="T30" fmla="*/ 181 w 190"/>
                <a:gd name="T31" fmla="*/ 201 h 209"/>
                <a:gd name="T32" fmla="*/ 190 w 190"/>
                <a:gd name="T33" fmla="*/ 209 h 209"/>
                <a:gd name="T34" fmla="*/ 180 w 190"/>
                <a:gd name="T35" fmla="*/ 202 h 209"/>
                <a:gd name="T36" fmla="*/ 169 w 190"/>
                <a:gd name="T37" fmla="*/ 193 h 209"/>
                <a:gd name="T38" fmla="*/ 154 w 190"/>
                <a:gd name="T39" fmla="*/ 182 h 209"/>
                <a:gd name="T40" fmla="*/ 138 w 190"/>
                <a:gd name="T41" fmla="*/ 168 h 209"/>
                <a:gd name="T42" fmla="*/ 120 w 190"/>
                <a:gd name="T43" fmla="*/ 152 h 209"/>
                <a:gd name="T44" fmla="*/ 101 w 190"/>
                <a:gd name="T45" fmla="*/ 134 h 209"/>
                <a:gd name="T46" fmla="*/ 83 w 190"/>
                <a:gd name="T47" fmla="*/ 115 h 209"/>
                <a:gd name="T48" fmla="*/ 65 w 190"/>
                <a:gd name="T49" fmla="*/ 95 h 209"/>
                <a:gd name="T50" fmla="*/ 49 w 190"/>
                <a:gd name="T51" fmla="*/ 75 h 209"/>
                <a:gd name="T52" fmla="*/ 35 w 190"/>
                <a:gd name="T53" fmla="*/ 56 h 209"/>
                <a:gd name="T54" fmla="*/ 22 w 190"/>
                <a:gd name="T55" fmla="*/ 39 h 209"/>
                <a:gd name="T56" fmla="*/ 12 w 190"/>
                <a:gd name="T57" fmla="*/ 23 h 209"/>
                <a:gd name="T58" fmla="*/ 5 w 190"/>
                <a:gd name="T59" fmla="*/ 11 h 209"/>
                <a:gd name="T60" fmla="*/ 0 w 190"/>
                <a:gd name="T6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90" h="209">
                  <a:moveTo>
                    <a:pt x="0" y="0"/>
                  </a:moveTo>
                  <a:cubicBezTo>
                    <a:pt x="0" y="0"/>
                    <a:pt x="0" y="1"/>
                    <a:pt x="1" y="3"/>
                  </a:cubicBezTo>
                  <a:cubicBezTo>
                    <a:pt x="2" y="5"/>
                    <a:pt x="4" y="7"/>
                    <a:pt x="6" y="11"/>
                  </a:cubicBezTo>
                  <a:cubicBezTo>
                    <a:pt x="8" y="14"/>
                    <a:pt x="11" y="18"/>
                    <a:pt x="14" y="22"/>
                  </a:cubicBezTo>
                  <a:cubicBezTo>
                    <a:pt x="17" y="26"/>
                    <a:pt x="21" y="31"/>
                    <a:pt x="25" y="37"/>
                  </a:cubicBezTo>
                  <a:cubicBezTo>
                    <a:pt x="29" y="42"/>
                    <a:pt x="33" y="48"/>
                    <a:pt x="38" y="53"/>
                  </a:cubicBezTo>
                  <a:cubicBezTo>
                    <a:pt x="43" y="59"/>
                    <a:pt x="48" y="66"/>
                    <a:pt x="53" y="72"/>
                  </a:cubicBezTo>
                  <a:cubicBezTo>
                    <a:pt x="58" y="78"/>
                    <a:pt x="64" y="85"/>
                    <a:pt x="70" y="91"/>
                  </a:cubicBezTo>
                  <a:cubicBezTo>
                    <a:pt x="75" y="98"/>
                    <a:pt x="82" y="104"/>
                    <a:pt x="88" y="111"/>
                  </a:cubicBezTo>
                  <a:cubicBezTo>
                    <a:pt x="93" y="117"/>
                    <a:pt x="100" y="124"/>
                    <a:pt x="106" y="130"/>
                  </a:cubicBezTo>
                  <a:cubicBezTo>
                    <a:pt x="112" y="136"/>
                    <a:pt x="118" y="142"/>
                    <a:pt x="124" y="148"/>
                  </a:cubicBezTo>
                  <a:cubicBezTo>
                    <a:pt x="130" y="154"/>
                    <a:pt x="135" y="159"/>
                    <a:pt x="141" y="165"/>
                  </a:cubicBezTo>
                  <a:cubicBezTo>
                    <a:pt x="144" y="167"/>
                    <a:pt x="146" y="170"/>
                    <a:pt x="149" y="172"/>
                  </a:cubicBezTo>
                  <a:cubicBezTo>
                    <a:pt x="152" y="175"/>
                    <a:pt x="154" y="177"/>
                    <a:pt x="157" y="179"/>
                  </a:cubicBezTo>
                  <a:cubicBezTo>
                    <a:pt x="162" y="184"/>
                    <a:pt x="166" y="188"/>
                    <a:pt x="170" y="191"/>
                  </a:cubicBezTo>
                  <a:cubicBezTo>
                    <a:pt x="174" y="195"/>
                    <a:pt x="178" y="198"/>
                    <a:pt x="181" y="201"/>
                  </a:cubicBezTo>
                  <a:cubicBezTo>
                    <a:pt x="186" y="206"/>
                    <a:pt x="190" y="209"/>
                    <a:pt x="190" y="209"/>
                  </a:cubicBezTo>
                  <a:cubicBezTo>
                    <a:pt x="190" y="209"/>
                    <a:pt x="186" y="206"/>
                    <a:pt x="180" y="202"/>
                  </a:cubicBezTo>
                  <a:cubicBezTo>
                    <a:pt x="177" y="199"/>
                    <a:pt x="173" y="196"/>
                    <a:pt x="169" y="193"/>
                  </a:cubicBezTo>
                  <a:cubicBezTo>
                    <a:pt x="164" y="190"/>
                    <a:pt x="160" y="186"/>
                    <a:pt x="154" y="182"/>
                  </a:cubicBezTo>
                  <a:cubicBezTo>
                    <a:pt x="149" y="178"/>
                    <a:pt x="143" y="173"/>
                    <a:pt x="138" y="168"/>
                  </a:cubicBezTo>
                  <a:cubicBezTo>
                    <a:pt x="132" y="163"/>
                    <a:pt x="126" y="158"/>
                    <a:pt x="120" y="152"/>
                  </a:cubicBezTo>
                  <a:cubicBezTo>
                    <a:pt x="114" y="146"/>
                    <a:pt x="108" y="140"/>
                    <a:pt x="101" y="134"/>
                  </a:cubicBezTo>
                  <a:cubicBezTo>
                    <a:pt x="95" y="128"/>
                    <a:pt x="89" y="122"/>
                    <a:pt x="83" y="115"/>
                  </a:cubicBezTo>
                  <a:cubicBezTo>
                    <a:pt x="77" y="108"/>
                    <a:pt x="71" y="102"/>
                    <a:pt x="65" y="95"/>
                  </a:cubicBezTo>
                  <a:cubicBezTo>
                    <a:pt x="60" y="89"/>
                    <a:pt x="54" y="82"/>
                    <a:pt x="49" y="75"/>
                  </a:cubicBezTo>
                  <a:cubicBezTo>
                    <a:pt x="44" y="69"/>
                    <a:pt x="39" y="62"/>
                    <a:pt x="35" y="56"/>
                  </a:cubicBezTo>
                  <a:cubicBezTo>
                    <a:pt x="30" y="50"/>
                    <a:pt x="26" y="44"/>
                    <a:pt x="22" y="39"/>
                  </a:cubicBezTo>
                  <a:cubicBezTo>
                    <a:pt x="19" y="33"/>
                    <a:pt x="15" y="28"/>
                    <a:pt x="12" y="23"/>
                  </a:cubicBezTo>
                  <a:cubicBezTo>
                    <a:pt x="10" y="19"/>
                    <a:pt x="7" y="15"/>
                    <a:pt x="5" y="11"/>
                  </a:cubicBezTo>
                  <a:cubicBezTo>
                    <a:pt x="1" y="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8" name="Freeform 518"/>
            <p:cNvSpPr/>
            <p:nvPr/>
          </p:nvSpPr>
          <p:spPr bwMode="auto">
            <a:xfrm>
              <a:off x="6615114" y="5759451"/>
              <a:ext cx="41275" cy="296863"/>
            </a:xfrm>
            <a:custGeom>
              <a:avLst/>
              <a:gdLst>
                <a:gd name="T0" fmla="*/ 18 w 26"/>
                <a:gd name="T1" fmla="*/ 187 h 187"/>
                <a:gd name="T2" fmla="*/ 0 w 26"/>
                <a:gd name="T3" fmla="*/ 0 h 187"/>
                <a:gd name="T4" fmla="*/ 26 w 26"/>
                <a:gd name="T5" fmla="*/ 187 h 187"/>
                <a:gd name="T6" fmla="*/ 18 w 26"/>
                <a:gd name="T7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187">
                  <a:moveTo>
                    <a:pt x="18" y="187"/>
                  </a:moveTo>
                  <a:lnTo>
                    <a:pt x="0" y="0"/>
                  </a:lnTo>
                  <a:lnTo>
                    <a:pt x="26" y="187"/>
                  </a:lnTo>
                  <a:lnTo>
                    <a:pt x="18" y="187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9" name="Freeform 519"/>
            <p:cNvSpPr/>
            <p:nvPr/>
          </p:nvSpPr>
          <p:spPr bwMode="auto">
            <a:xfrm>
              <a:off x="6300789" y="5949951"/>
              <a:ext cx="254000" cy="30163"/>
            </a:xfrm>
            <a:custGeom>
              <a:avLst/>
              <a:gdLst>
                <a:gd name="T0" fmla="*/ 160 w 160"/>
                <a:gd name="T1" fmla="*/ 19 h 19"/>
                <a:gd name="T2" fmla="*/ 0 w 160"/>
                <a:gd name="T3" fmla="*/ 0 h 19"/>
                <a:gd name="T4" fmla="*/ 160 w 160"/>
                <a:gd name="T5" fmla="*/ 11 h 19"/>
                <a:gd name="T6" fmla="*/ 160 w 160"/>
                <a:gd name="T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" h="19">
                  <a:moveTo>
                    <a:pt x="160" y="19"/>
                  </a:moveTo>
                  <a:lnTo>
                    <a:pt x="0" y="0"/>
                  </a:lnTo>
                  <a:lnTo>
                    <a:pt x="160" y="11"/>
                  </a:lnTo>
                  <a:lnTo>
                    <a:pt x="160" y="19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0" name="Freeform 520"/>
            <p:cNvSpPr/>
            <p:nvPr/>
          </p:nvSpPr>
          <p:spPr bwMode="auto">
            <a:xfrm>
              <a:off x="6470651" y="5599113"/>
              <a:ext cx="28575" cy="287338"/>
            </a:xfrm>
            <a:custGeom>
              <a:avLst/>
              <a:gdLst>
                <a:gd name="T0" fmla="*/ 0 w 7"/>
                <a:gd name="T1" fmla="*/ 68 h 68"/>
                <a:gd name="T2" fmla="*/ 2 w 7"/>
                <a:gd name="T3" fmla="*/ 57 h 68"/>
                <a:gd name="T4" fmla="*/ 5 w 7"/>
                <a:gd name="T5" fmla="*/ 34 h 68"/>
                <a:gd name="T6" fmla="*/ 6 w 7"/>
                <a:gd name="T7" fmla="*/ 10 h 68"/>
                <a:gd name="T8" fmla="*/ 6 w 7"/>
                <a:gd name="T9" fmla="*/ 0 h 68"/>
                <a:gd name="T10" fmla="*/ 7 w 7"/>
                <a:gd name="T11" fmla="*/ 10 h 68"/>
                <a:gd name="T12" fmla="*/ 7 w 7"/>
                <a:gd name="T13" fmla="*/ 34 h 68"/>
                <a:gd name="T14" fmla="*/ 5 w 7"/>
                <a:gd name="T15" fmla="*/ 58 h 68"/>
                <a:gd name="T16" fmla="*/ 3 w 7"/>
                <a:gd name="T17" fmla="*/ 68 h 68"/>
                <a:gd name="T18" fmla="*/ 0 w 7"/>
                <a:gd name="T1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68">
                  <a:moveTo>
                    <a:pt x="0" y="68"/>
                  </a:moveTo>
                  <a:cubicBezTo>
                    <a:pt x="0" y="68"/>
                    <a:pt x="1" y="64"/>
                    <a:pt x="2" y="57"/>
                  </a:cubicBezTo>
                  <a:cubicBezTo>
                    <a:pt x="3" y="51"/>
                    <a:pt x="5" y="43"/>
                    <a:pt x="5" y="34"/>
                  </a:cubicBezTo>
                  <a:cubicBezTo>
                    <a:pt x="6" y="25"/>
                    <a:pt x="6" y="17"/>
                    <a:pt x="6" y="10"/>
                  </a:cubicBezTo>
                  <a:cubicBezTo>
                    <a:pt x="6" y="4"/>
                    <a:pt x="6" y="0"/>
                    <a:pt x="6" y="0"/>
                  </a:cubicBezTo>
                  <a:cubicBezTo>
                    <a:pt x="6" y="0"/>
                    <a:pt x="6" y="4"/>
                    <a:pt x="7" y="10"/>
                  </a:cubicBezTo>
                  <a:cubicBezTo>
                    <a:pt x="7" y="17"/>
                    <a:pt x="7" y="25"/>
                    <a:pt x="7" y="34"/>
                  </a:cubicBezTo>
                  <a:cubicBezTo>
                    <a:pt x="7" y="43"/>
                    <a:pt x="6" y="51"/>
                    <a:pt x="5" y="58"/>
                  </a:cubicBezTo>
                  <a:cubicBezTo>
                    <a:pt x="4" y="64"/>
                    <a:pt x="3" y="68"/>
                    <a:pt x="3" y="68"/>
                  </a:cubicBezTo>
                  <a:lnTo>
                    <a:pt x="0" y="68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1" name="Freeform 521"/>
            <p:cNvSpPr/>
            <p:nvPr/>
          </p:nvSpPr>
          <p:spPr bwMode="auto">
            <a:xfrm>
              <a:off x="6164264" y="5772151"/>
              <a:ext cx="200025" cy="20638"/>
            </a:xfrm>
            <a:custGeom>
              <a:avLst/>
              <a:gdLst>
                <a:gd name="T0" fmla="*/ 46 w 47"/>
                <a:gd name="T1" fmla="*/ 4 h 5"/>
                <a:gd name="T2" fmla="*/ 45 w 47"/>
                <a:gd name="T3" fmla="*/ 4 h 5"/>
                <a:gd name="T4" fmla="*/ 40 w 47"/>
                <a:gd name="T5" fmla="*/ 3 h 5"/>
                <a:gd name="T6" fmla="*/ 24 w 47"/>
                <a:gd name="T7" fmla="*/ 3 h 5"/>
                <a:gd name="T8" fmla="*/ 7 w 47"/>
                <a:gd name="T9" fmla="*/ 2 h 5"/>
                <a:gd name="T10" fmla="*/ 0 w 47"/>
                <a:gd name="T11" fmla="*/ 0 h 5"/>
                <a:gd name="T12" fmla="*/ 8 w 47"/>
                <a:gd name="T13" fmla="*/ 1 h 5"/>
                <a:gd name="T14" fmla="*/ 24 w 47"/>
                <a:gd name="T15" fmla="*/ 2 h 5"/>
                <a:gd name="T16" fmla="*/ 40 w 47"/>
                <a:gd name="T17" fmla="*/ 0 h 5"/>
                <a:gd name="T18" fmla="*/ 45 w 47"/>
                <a:gd name="T19" fmla="*/ 1 h 5"/>
                <a:gd name="T20" fmla="*/ 47 w 47"/>
                <a:gd name="T21" fmla="*/ 2 h 5"/>
                <a:gd name="T22" fmla="*/ 46 w 47"/>
                <a:gd name="T23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5">
                  <a:moveTo>
                    <a:pt x="46" y="4"/>
                  </a:moveTo>
                  <a:cubicBezTo>
                    <a:pt x="46" y="5"/>
                    <a:pt x="46" y="4"/>
                    <a:pt x="45" y="4"/>
                  </a:cubicBezTo>
                  <a:cubicBezTo>
                    <a:pt x="43" y="3"/>
                    <a:pt x="42" y="3"/>
                    <a:pt x="40" y="3"/>
                  </a:cubicBezTo>
                  <a:cubicBezTo>
                    <a:pt x="36" y="2"/>
                    <a:pt x="30" y="3"/>
                    <a:pt x="24" y="3"/>
                  </a:cubicBezTo>
                  <a:cubicBezTo>
                    <a:pt x="18" y="3"/>
                    <a:pt x="12" y="3"/>
                    <a:pt x="7" y="2"/>
                  </a:cubicBezTo>
                  <a:cubicBezTo>
                    <a:pt x="3" y="1"/>
                    <a:pt x="0" y="0"/>
                    <a:pt x="0" y="0"/>
                  </a:cubicBezTo>
                  <a:cubicBezTo>
                    <a:pt x="0" y="0"/>
                    <a:pt x="3" y="1"/>
                    <a:pt x="8" y="1"/>
                  </a:cubicBezTo>
                  <a:cubicBezTo>
                    <a:pt x="12" y="2"/>
                    <a:pt x="18" y="2"/>
                    <a:pt x="24" y="2"/>
                  </a:cubicBezTo>
                  <a:cubicBezTo>
                    <a:pt x="29" y="1"/>
                    <a:pt x="35" y="0"/>
                    <a:pt x="40" y="0"/>
                  </a:cubicBezTo>
                  <a:cubicBezTo>
                    <a:pt x="42" y="0"/>
                    <a:pt x="44" y="1"/>
                    <a:pt x="45" y="1"/>
                  </a:cubicBezTo>
                  <a:cubicBezTo>
                    <a:pt x="47" y="1"/>
                    <a:pt x="47" y="2"/>
                    <a:pt x="47" y="2"/>
                  </a:cubicBezTo>
                  <a:lnTo>
                    <a:pt x="46" y="4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2" name="Freeform 522"/>
            <p:cNvSpPr/>
            <p:nvPr/>
          </p:nvSpPr>
          <p:spPr bwMode="auto">
            <a:xfrm>
              <a:off x="6283326" y="5416551"/>
              <a:ext cx="25400" cy="284163"/>
            </a:xfrm>
            <a:custGeom>
              <a:avLst/>
              <a:gdLst>
                <a:gd name="T0" fmla="*/ 2 w 6"/>
                <a:gd name="T1" fmla="*/ 67 h 67"/>
                <a:gd name="T2" fmla="*/ 2 w 6"/>
                <a:gd name="T3" fmla="*/ 66 h 67"/>
                <a:gd name="T4" fmla="*/ 1 w 6"/>
                <a:gd name="T5" fmla="*/ 64 h 67"/>
                <a:gd name="T6" fmla="*/ 0 w 6"/>
                <a:gd name="T7" fmla="*/ 57 h 67"/>
                <a:gd name="T8" fmla="*/ 2 w 6"/>
                <a:gd name="T9" fmla="*/ 33 h 67"/>
                <a:gd name="T10" fmla="*/ 6 w 6"/>
                <a:gd name="T11" fmla="*/ 10 h 67"/>
                <a:gd name="T12" fmla="*/ 5 w 6"/>
                <a:gd name="T13" fmla="*/ 3 h 67"/>
                <a:gd name="T14" fmla="*/ 5 w 6"/>
                <a:gd name="T15" fmla="*/ 0 h 67"/>
                <a:gd name="T16" fmla="*/ 5 w 6"/>
                <a:gd name="T17" fmla="*/ 3 h 67"/>
                <a:gd name="T18" fmla="*/ 6 w 6"/>
                <a:gd name="T19" fmla="*/ 10 h 67"/>
                <a:gd name="T20" fmla="*/ 4 w 6"/>
                <a:gd name="T21" fmla="*/ 33 h 67"/>
                <a:gd name="T22" fmla="*/ 3 w 6"/>
                <a:gd name="T23" fmla="*/ 56 h 67"/>
                <a:gd name="T24" fmla="*/ 4 w 6"/>
                <a:gd name="T25" fmla="*/ 63 h 67"/>
                <a:gd name="T26" fmla="*/ 5 w 6"/>
                <a:gd name="T27" fmla="*/ 65 h 67"/>
                <a:gd name="T28" fmla="*/ 5 w 6"/>
                <a:gd name="T29" fmla="*/ 66 h 67"/>
                <a:gd name="T30" fmla="*/ 2 w 6"/>
                <a:gd name="T3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" h="67">
                  <a:moveTo>
                    <a:pt x="2" y="67"/>
                  </a:moveTo>
                  <a:cubicBezTo>
                    <a:pt x="2" y="67"/>
                    <a:pt x="2" y="67"/>
                    <a:pt x="2" y="66"/>
                  </a:cubicBezTo>
                  <a:cubicBezTo>
                    <a:pt x="2" y="66"/>
                    <a:pt x="2" y="65"/>
                    <a:pt x="1" y="64"/>
                  </a:cubicBezTo>
                  <a:cubicBezTo>
                    <a:pt x="1" y="62"/>
                    <a:pt x="0" y="60"/>
                    <a:pt x="0" y="57"/>
                  </a:cubicBezTo>
                  <a:cubicBezTo>
                    <a:pt x="0" y="50"/>
                    <a:pt x="0" y="41"/>
                    <a:pt x="2" y="33"/>
                  </a:cubicBezTo>
                  <a:cubicBezTo>
                    <a:pt x="4" y="25"/>
                    <a:pt x="5" y="17"/>
                    <a:pt x="6" y="10"/>
                  </a:cubicBezTo>
                  <a:cubicBezTo>
                    <a:pt x="6" y="7"/>
                    <a:pt x="6" y="5"/>
                    <a:pt x="5" y="3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5" y="0"/>
                    <a:pt x="5" y="1"/>
                    <a:pt x="5" y="3"/>
                  </a:cubicBezTo>
                  <a:cubicBezTo>
                    <a:pt x="6" y="5"/>
                    <a:pt x="6" y="7"/>
                    <a:pt x="6" y="10"/>
                  </a:cubicBezTo>
                  <a:cubicBezTo>
                    <a:pt x="6" y="17"/>
                    <a:pt x="5" y="25"/>
                    <a:pt x="4" y="33"/>
                  </a:cubicBezTo>
                  <a:cubicBezTo>
                    <a:pt x="2" y="42"/>
                    <a:pt x="2" y="50"/>
                    <a:pt x="3" y="56"/>
                  </a:cubicBezTo>
                  <a:cubicBezTo>
                    <a:pt x="3" y="59"/>
                    <a:pt x="4" y="62"/>
                    <a:pt x="4" y="63"/>
                  </a:cubicBezTo>
                  <a:cubicBezTo>
                    <a:pt x="4" y="64"/>
                    <a:pt x="5" y="65"/>
                    <a:pt x="5" y="65"/>
                  </a:cubicBezTo>
                  <a:cubicBezTo>
                    <a:pt x="5" y="66"/>
                    <a:pt x="5" y="66"/>
                    <a:pt x="5" y="66"/>
                  </a:cubicBezTo>
                  <a:lnTo>
                    <a:pt x="2" y="67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3" name="Freeform 523"/>
            <p:cNvSpPr/>
            <p:nvPr/>
          </p:nvSpPr>
          <p:spPr bwMode="auto">
            <a:xfrm>
              <a:off x="6024564" y="5497513"/>
              <a:ext cx="182563" cy="104775"/>
            </a:xfrm>
            <a:custGeom>
              <a:avLst/>
              <a:gdLst>
                <a:gd name="T0" fmla="*/ 41 w 43"/>
                <a:gd name="T1" fmla="*/ 25 h 25"/>
                <a:gd name="T2" fmla="*/ 40 w 43"/>
                <a:gd name="T3" fmla="*/ 24 h 25"/>
                <a:gd name="T4" fmla="*/ 36 w 43"/>
                <a:gd name="T5" fmla="*/ 21 h 25"/>
                <a:gd name="T6" fmla="*/ 20 w 43"/>
                <a:gd name="T7" fmla="*/ 15 h 25"/>
                <a:gd name="T8" fmla="*/ 6 w 43"/>
                <a:gd name="T9" fmla="*/ 5 h 25"/>
                <a:gd name="T10" fmla="*/ 2 w 43"/>
                <a:gd name="T11" fmla="*/ 2 h 25"/>
                <a:gd name="T12" fmla="*/ 0 w 43"/>
                <a:gd name="T13" fmla="*/ 0 h 25"/>
                <a:gd name="T14" fmla="*/ 2 w 43"/>
                <a:gd name="T15" fmla="*/ 1 h 25"/>
                <a:gd name="T16" fmla="*/ 6 w 43"/>
                <a:gd name="T17" fmla="*/ 5 h 25"/>
                <a:gd name="T18" fmla="*/ 21 w 43"/>
                <a:gd name="T19" fmla="*/ 13 h 25"/>
                <a:gd name="T20" fmla="*/ 37 w 43"/>
                <a:gd name="T21" fmla="*/ 19 h 25"/>
                <a:gd name="T22" fmla="*/ 42 w 43"/>
                <a:gd name="T23" fmla="*/ 22 h 25"/>
                <a:gd name="T24" fmla="*/ 43 w 43"/>
                <a:gd name="T25" fmla="*/ 23 h 25"/>
                <a:gd name="T26" fmla="*/ 43 w 43"/>
                <a:gd name="T27" fmla="*/ 23 h 25"/>
                <a:gd name="T28" fmla="*/ 41 w 43"/>
                <a:gd name="T2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" h="25">
                  <a:moveTo>
                    <a:pt x="41" y="25"/>
                  </a:moveTo>
                  <a:cubicBezTo>
                    <a:pt x="41" y="25"/>
                    <a:pt x="41" y="25"/>
                    <a:pt x="40" y="24"/>
                  </a:cubicBezTo>
                  <a:cubicBezTo>
                    <a:pt x="39" y="23"/>
                    <a:pt x="38" y="22"/>
                    <a:pt x="36" y="21"/>
                  </a:cubicBezTo>
                  <a:cubicBezTo>
                    <a:pt x="32" y="19"/>
                    <a:pt x="26" y="17"/>
                    <a:pt x="20" y="15"/>
                  </a:cubicBezTo>
                  <a:cubicBezTo>
                    <a:pt x="14" y="12"/>
                    <a:pt x="9" y="9"/>
                    <a:pt x="6" y="5"/>
                  </a:cubicBezTo>
                  <a:cubicBezTo>
                    <a:pt x="4" y="4"/>
                    <a:pt x="2" y="3"/>
                    <a:pt x="2" y="2"/>
                  </a:cubicBez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1" y="1"/>
                    <a:pt x="2" y="1"/>
                  </a:cubicBezTo>
                  <a:cubicBezTo>
                    <a:pt x="3" y="2"/>
                    <a:pt x="4" y="4"/>
                    <a:pt x="6" y="5"/>
                  </a:cubicBezTo>
                  <a:cubicBezTo>
                    <a:pt x="9" y="8"/>
                    <a:pt x="15" y="11"/>
                    <a:pt x="21" y="13"/>
                  </a:cubicBezTo>
                  <a:cubicBezTo>
                    <a:pt x="26" y="15"/>
                    <a:pt x="32" y="17"/>
                    <a:pt x="37" y="19"/>
                  </a:cubicBezTo>
                  <a:cubicBezTo>
                    <a:pt x="39" y="20"/>
                    <a:pt x="41" y="21"/>
                    <a:pt x="42" y="22"/>
                  </a:cubicBezTo>
                  <a:cubicBezTo>
                    <a:pt x="42" y="22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lnTo>
                    <a:pt x="41" y="25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4" name="Freeform 524"/>
            <p:cNvSpPr/>
            <p:nvPr/>
          </p:nvSpPr>
          <p:spPr bwMode="auto">
            <a:xfrm>
              <a:off x="6143626" y="5302251"/>
              <a:ext cx="47625" cy="207963"/>
            </a:xfrm>
            <a:custGeom>
              <a:avLst/>
              <a:gdLst>
                <a:gd name="T0" fmla="*/ 0 w 30"/>
                <a:gd name="T1" fmla="*/ 131 h 131"/>
                <a:gd name="T2" fmla="*/ 30 w 30"/>
                <a:gd name="T3" fmla="*/ 0 h 131"/>
                <a:gd name="T4" fmla="*/ 8 w 30"/>
                <a:gd name="T5" fmla="*/ 131 h 131"/>
                <a:gd name="T6" fmla="*/ 0 w 30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31">
                  <a:moveTo>
                    <a:pt x="0" y="131"/>
                  </a:moveTo>
                  <a:lnTo>
                    <a:pt x="30" y="0"/>
                  </a:lnTo>
                  <a:lnTo>
                    <a:pt x="8" y="131"/>
                  </a:lnTo>
                  <a:lnTo>
                    <a:pt x="0" y="131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5" name="Freeform 525"/>
            <p:cNvSpPr/>
            <p:nvPr/>
          </p:nvSpPr>
          <p:spPr bwMode="auto">
            <a:xfrm>
              <a:off x="2973389" y="6310313"/>
              <a:ext cx="1601788" cy="852488"/>
            </a:xfrm>
            <a:custGeom>
              <a:avLst/>
              <a:gdLst>
                <a:gd name="T0" fmla="*/ 378 w 378"/>
                <a:gd name="T1" fmla="*/ 23 h 201"/>
                <a:gd name="T2" fmla="*/ 124 w 378"/>
                <a:gd name="T3" fmla="*/ 174 h 201"/>
                <a:gd name="T4" fmla="*/ 378 w 378"/>
                <a:gd name="T5" fmla="*/ 23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8" h="201">
                  <a:moveTo>
                    <a:pt x="378" y="23"/>
                  </a:moveTo>
                  <a:cubicBezTo>
                    <a:pt x="378" y="23"/>
                    <a:pt x="249" y="201"/>
                    <a:pt x="124" y="174"/>
                  </a:cubicBezTo>
                  <a:cubicBezTo>
                    <a:pt x="0" y="147"/>
                    <a:pt x="156" y="0"/>
                    <a:pt x="378" y="2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6" name="Freeform 526"/>
            <p:cNvSpPr/>
            <p:nvPr/>
          </p:nvSpPr>
          <p:spPr bwMode="auto">
            <a:xfrm>
              <a:off x="3371851" y="6457951"/>
              <a:ext cx="1101725" cy="461963"/>
            </a:xfrm>
            <a:custGeom>
              <a:avLst/>
              <a:gdLst>
                <a:gd name="T0" fmla="*/ 0 w 260"/>
                <a:gd name="T1" fmla="*/ 109 h 109"/>
                <a:gd name="T2" fmla="*/ 3 w 260"/>
                <a:gd name="T3" fmla="*/ 108 h 109"/>
                <a:gd name="T4" fmla="*/ 12 w 260"/>
                <a:gd name="T5" fmla="*/ 106 h 109"/>
                <a:gd name="T6" fmla="*/ 25 w 260"/>
                <a:gd name="T7" fmla="*/ 102 h 109"/>
                <a:gd name="T8" fmla="*/ 43 w 260"/>
                <a:gd name="T9" fmla="*/ 97 h 109"/>
                <a:gd name="T10" fmla="*/ 63 w 260"/>
                <a:gd name="T11" fmla="*/ 90 h 109"/>
                <a:gd name="T12" fmla="*/ 86 w 260"/>
                <a:gd name="T13" fmla="*/ 82 h 109"/>
                <a:gd name="T14" fmla="*/ 109 w 260"/>
                <a:gd name="T15" fmla="*/ 73 h 109"/>
                <a:gd name="T16" fmla="*/ 134 w 260"/>
                <a:gd name="T17" fmla="*/ 63 h 109"/>
                <a:gd name="T18" fmla="*/ 158 w 260"/>
                <a:gd name="T19" fmla="*/ 52 h 109"/>
                <a:gd name="T20" fmla="*/ 181 w 260"/>
                <a:gd name="T21" fmla="*/ 41 h 109"/>
                <a:gd name="T22" fmla="*/ 202 w 260"/>
                <a:gd name="T23" fmla="*/ 31 h 109"/>
                <a:gd name="T24" fmla="*/ 212 w 260"/>
                <a:gd name="T25" fmla="*/ 26 h 109"/>
                <a:gd name="T26" fmla="*/ 221 w 260"/>
                <a:gd name="T27" fmla="*/ 21 h 109"/>
                <a:gd name="T28" fmla="*/ 237 w 260"/>
                <a:gd name="T29" fmla="*/ 12 h 109"/>
                <a:gd name="T30" fmla="*/ 250 w 260"/>
                <a:gd name="T31" fmla="*/ 5 h 109"/>
                <a:gd name="T32" fmla="*/ 260 w 260"/>
                <a:gd name="T33" fmla="*/ 0 h 109"/>
                <a:gd name="T34" fmla="*/ 250 w 260"/>
                <a:gd name="T35" fmla="*/ 6 h 109"/>
                <a:gd name="T36" fmla="*/ 239 w 260"/>
                <a:gd name="T37" fmla="*/ 14 h 109"/>
                <a:gd name="T38" fmla="*/ 223 w 260"/>
                <a:gd name="T39" fmla="*/ 24 h 109"/>
                <a:gd name="T40" fmla="*/ 205 w 260"/>
                <a:gd name="T41" fmla="*/ 35 h 109"/>
                <a:gd name="T42" fmla="*/ 183 w 260"/>
                <a:gd name="T43" fmla="*/ 46 h 109"/>
                <a:gd name="T44" fmla="*/ 160 w 260"/>
                <a:gd name="T45" fmla="*/ 58 h 109"/>
                <a:gd name="T46" fmla="*/ 136 w 260"/>
                <a:gd name="T47" fmla="*/ 69 h 109"/>
                <a:gd name="T48" fmla="*/ 112 w 260"/>
                <a:gd name="T49" fmla="*/ 79 h 109"/>
                <a:gd name="T50" fmla="*/ 87 w 260"/>
                <a:gd name="T51" fmla="*/ 87 h 109"/>
                <a:gd name="T52" fmla="*/ 65 w 260"/>
                <a:gd name="T53" fmla="*/ 94 h 109"/>
                <a:gd name="T54" fmla="*/ 44 w 260"/>
                <a:gd name="T55" fmla="*/ 100 h 109"/>
                <a:gd name="T56" fmla="*/ 26 w 260"/>
                <a:gd name="T57" fmla="*/ 104 h 109"/>
                <a:gd name="T58" fmla="*/ 12 w 260"/>
                <a:gd name="T59" fmla="*/ 107 h 109"/>
                <a:gd name="T60" fmla="*/ 0 w 260"/>
                <a:gd name="T61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0" h="109">
                  <a:moveTo>
                    <a:pt x="0" y="109"/>
                  </a:moveTo>
                  <a:cubicBezTo>
                    <a:pt x="0" y="109"/>
                    <a:pt x="1" y="109"/>
                    <a:pt x="3" y="108"/>
                  </a:cubicBezTo>
                  <a:cubicBezTo>
                    <a:pt x="5" y="108"/>
                    <a:pt x="8" y="107"/>
                    <a:pt x="12" y="106"/>
                  </a:cubicBezTo>
                  <a:cubicBezTo>
                    <a:pt x="16" y="105"/>
                    <a:pt x="20" y="104"/>
                    <a:pt x="25" y="102"/>
                  </a:cubicBezTo>
                  <a:cubicBezTo>
                    <a:pt x="31" y="101"/>
                    <a:pt x="36" y="99"/>
                    <a:pt x="43" y="97"/>
                  </a:cubicBezTo>
                  <a:cubicBezTo>
                    <a:pt x="49" y="95"/>
                    <a:pt x="56" y="93"/>
                    <a:pt x="63" y="90"/>
                  </a:cubicBezTo>
                  <a:cubicBezTo>
                    <a:pt x="70" y="88"/>
                    <a:pt x="78" y="85"/>
                    <a:pt x="86" y="82"/>
                  </a:cubicBezTo>
                  <a:cubicBezTo>
                    <a:pt x="93" y="79"/>
                    <a:pt x="101" y="76"/>
                    <a:pt x="109" y="73"/>
                  </a:cubicBezTo>
                  <a:cubicBezTo>
                    <a:pt x="118" y="70"/>
                    <a:pt x="126" y="66"/>
                    <a:pt x="134" y="63"/>
                  </a:cubicBezTo>
                  <a:cubicBezTo>
                    <a:pt x="142" y="60"/>
                    <a:pt x="150" y="56"/>
                    <a:pt x="158" y="52"/>
                  </a:cubicBezTo>
                  <a:cubicBezTo>
                    <a:pt x="166" y="49"/>
                    <a:pt x="174" y="45"/>
                    <a:pt x="181" y="41"/>
                  </a:cubicBezTo>
                  <a:cubicBezTo>
                    <a:pt x="188" y="38"/>
                    <a:pt x="196" y="34"/>
                    <a:pt x="202" y="31"/>
                  </a:cubicBezTo>
                  <a:cubicBezTo>
                    <a:pt x="206" y="29"/>
                    <a:pt x="209" y="27"/>
                    <a:pt x="212" y="26"/>
                  </a:cubicBezTo>
                  <a:cubicBezTo>
                    <a:pt x="215" y="24"/>
                    <a:pt x="218" y="22"/>
                    <a:pt x="221" y="21"/>
                  </a:cubicBezTo>
                  <a:cubicBezTo>
                    <a:pt x="227" y="18"/>
                    <a:pt x="233" y="15"/>
                    <a:pt x="237" y="12"/>
                  </a:cubicBezTo>
                  <a:cubicBezTo>
                    <a:pt x="242" y="10"/>
                    <a:pt x="246" y="7"/>
                    <a:pt x="250" y="5"/>
                  </a:cubicBezTo>
                  <a:cubicBezTo>
                    <a:pt x="256" y="2"/>
                    <a:pt x="260" y="0"/>
                    <a:pt x="260" y="0"/>
                  </a:cubicBezTo>
                  <a:cubicBezTo>
                    <a:pt x="260" y="0"/>
                    <a:pt x="257" y="2"/>
                    <a:pt x="250" y="6"/>
                  </a:cubicBezTo>
                  <a:cubicBezTo>
                    <a:pt x="247" y="9"/>
                    <a:pt x="243" y="11"/>
                    <a:pt x="239" y="14"/>
                  </a:cubicBezTo>
                  <a:cubicBezTo>
                    <a:pt x="234" y="17"/>
                    <a:pt x="229" y="20"/>
                    <a:pt x="223" y="24"/>
                  </a:cubicBezTo>
                  <a:cubicBezTo>
                    <a:pt x="217" y="27"/>
                    <a:pt x="211" y="31"/>
                    <a:pt x="205" y="35"/>
                  </a:cubicBezTo>
                  <a:cubicBezTo>
                    <a:pt x="198" y="38"/>
                    <a:pt x="191" y="42"/>
                    <a:pt x="183" y="46"/>
                  </a:cubicBezTo>
                  <a:cubicBezTo>
                    <a:pt x="176" y="50"/>
                    <a:pt x="168" y="54"/>
                    <a:pt x="160" y="58"/>
                  </a:cubicBezTo>
                  <a:cubicBezTo>
                    <a:pt x="152" y="61"/>
                    <a:pt x="144" y="65"/>
                    <a:pt x="136" y="69"/>
                  </a:cubicBezTo>
                  <a:cubicBezTo>
                    <a:pt x="128" y="72"/>
                    <a:pt x="120" y="76"/>
                    <a:pt x="112" y="79"/>
                  </a:cubicBezTo>
                  <a:cubicBezTo>
                    <a:pt x="103" y="82"/>
                    <a:pt x="95" y="85"/>
                    <a:pt x="87" y="87"/>
                  </a:cubicBezTo>
                  <a:cubicBezTo>
                    <a:pt x="80" y="90"/>
                    <a:pt x="72" y="92"/>
                    <a:pt x="65" y="94"/>
                  </a:cubicBezTo>
                  <a:cubicBezTo>
                    <a:pt x="57" y="97"/>
                    <a:pt x="50" y="99"/>
                    <a:pt x="44" y="100"/>
                  </a:cubicBezTo>
                  <a:cubicBezTo>
                    <a:pt x="37" y="102"/>
                    <a:pt x="31" y="103"/>
                    <a:pt x="26" y="104"/>
                  </a:cubicBezTo>
                  <a:cubicBezTo>
                    <a:pt x="21" y="105"/>
                    <a:pt x="16" y="106"/>
                    <a:pt x="12" y="107"/>
                  </a:cubicBezTo>
                  <a:cubicBezTo>
                    <a:pt x="5" y="108"/>
                    <a:pt x="0" y="109"/>
                    <a:pt x="0" y="109"/>
                  </a:cubicBez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7" name="Freeform 527"/>
            <p:cNvSpPr/>
            <p:nvPr/>
          </p:nvSpPr>
          <p:spPr bwMode="auto">
            <a:xfrm>
              <a:off x="3981451" y="6508751"/>
              <a:ext cx="293688" cy="73025"/>
            </a:xfrm>
            <a:custGeom>
              <a:avLst/>
              <a:gdLst>
                <a:gd name="T0" fmla="*/ 182 w 185"/>
                <a:gd name="T1" fmla="*/ 46 h 46"/>
                <a:gd name="T2" fmla="*/ 0 w 185"/>
                <a:gd name="T3" fmla="*/ 0 h 46"/>
                <a:gd name="T4" fmla="*/ 185 w 185"/>
                <a:gd name="T5" fmla="*/ 38 h 46"/>
                <a:gd name="T6" fmla="*/ 182 w 185"/>
                <a:gd name="T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5" h="46">
                  <a:moveTo>
                    <a:pt x="182" y="46"/>
                  </a:moveTo>
                  <a:lnTo>
                    <a:pt x="0" y="0"/>
                  </a:lnTo>
                  <a:lnTo>
                    <a:pt x="185" y="38"/>
                  </a:lnTo>
                  <a:lnTo>
                    <a:pt x="182" y="46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8" name="Freeform 528"/>
            <p:cNvSpPr/>
            <p:nvPr/>
          </p:nvSpPr>
          <p:spPr bwMode="auto">
            <a:xfrm>
              <a:off x="4057651" y="6632576"/>
              <a:ext cx="111125" cy="236538"/>
            </a:xfrm>
            <a:custGeom>
              <a:avLst/>
              <a:gdLst>
                <a:gd name="T0" fmla="*/ 70 w 70"/>
                <a:gd name="T1" fmla="*/ 3 h 149"/>
                <a:gd name="T2" fmla="*/ 0 w 70"/>
                <a:gd name="T3" fmla="*/ 149 h 149"/>
                <a:gd name="T4" fmla="*/ 62 w 70"/>
                <a:gd name="T5" fmla="*/ 0 h 149"/>
                <a:gd name="T6" fmla="*/ 70 w 70"/>
                <a:gd name="T7" fmla="*/ 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149">
                  <a:moveTo>
                    <a:pt x="70" y="3"/>
                  </a:moveTo>
                  <a:lnTo>
                    <a:pt x="0" y="149"/>
                  </a:lnTo>
                  <a:lnTo>
                    <a:pt x="62" y="0"/>
                  </a:lnTo>
                  <a:lnTo>
                    <a:pt x="70" y="3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9" name="Freeform 529"/>
            <p:cNvSpPr/>
            <p:nvPr/>
          </p:nvSpPr>
          <p:spPr bwMode="auto">
            <a:xfrm>
              <a:off x="3786189" y="6569076"/>
              <a:ext cx="271463" cy="119063"/>
            </a:xfrm>
            <a:custGeom>
              <a:avLst/>
              <a:gdLst>
                <a:gd name="T0" fmla="*/ 62 w 64"/>
                <a:gd name="T1" fmla="*/ 28 h 28"/>
                <a:gd name="T2" fmla="*/ 53 w 64"/>
                <a:gd name="T3" fmla="*/ 22 h 28"/>
                <a:gd name="T4" fmla="*/ 32 w 64"/>
                <a:gd name="T5" fmla="*/ 11 h 28"/>
                <a:gd name="T6" fmla="*/ 10 w 64"/>
                <a:gd name="T7" fmla="*/ 3 h 28"/>
                <a:gd name="T8" fmla="*/ 0 w 64"/>
                <a:gd name="T9" fmla="*/ 0 h 28"/>
                <a:gd name="T10" fmla="*/ 10 w 64"/>
                <a:gd name="T11" fmla="*/ 2 h 28"/>
                <a:gd name="T12" fmla="*/ 33 w 64"/>
                <a:gd name="T13" fmla="*/ 10 h 28"/>
                <a:gd name="T14" fmla="*/ 54 w 64"/>
                <a:gd name="T15" fmla="*/ 20 h 28"/>
                <a:gd name="T16" fmla="*/ 64 w 64"/>
                <a:gd name="T17" fmla="*/ 25 h 28"/>
                <a:gd name="T18" fmla="*/ 62 w 64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28">
                  <a:moveTo>
                    <a:pt x="62" y="28"/>
                  </a:moveTo>
                  <a:cubicBezTo>
                    <a:pt x="62" y="28"/>
                    <a:pt x="59" y="26"/>
                    <a:pt x="53" y="22"/>
                  </a:cubicBezTo>
                  <a:cubicBezTo>
                    <a:pt x="48" y="19"/>
                    <a:pt x="40" y="15"/>
                    <a:pt x="32" y="11"/>
                  </a:cubicBezTo>
                  <a:cubicBezTo>
                    <a:pt x="24" y="8"/>
                    <a:pt x="16" y="5"/>
                    <a:pt x="10" y="3"/>
                  </a:cubicBezTo>
                  <a:cubicBezTo>
                    <a:pt x="4" y="1"/>
                    <a:pt x="0" y="0"/>
                    <a:pt x="0" y="0"/>
                  </a:cubicBezTo>
                  <a:cubicBezTo>
                    <a:pt x="0" y="0"/>
                    <a:pt x="4" y="1"/>
                    <a:pt x="10" y="2"/>
                  </a:cubicBezTo>
                  <a:cubicBezTo>
                    <a:pt x="17" y="4"/>
                    <a:pt x="25" y="7"/>
                    <a:pt x="33" y="10"/>
                  </a:cubicBezTo>
                  <a:cubicBezTo>
                    <a:pt x="41" y="13"/>
                    <a:pt x="49" y="17"/>
                    <a:pt x="54" y="20"/>
                  </a:cubicBezTo>
                  <a:cubicBezTo>
                    <a:pt x="60" y="23"/>
                    <a:pt x="64" y="25"/>
                    <a:pt x="64" y="25"/>
                  </a:cubicBezTo>
                  <a:lnTo>
                    <a:pt x="62" y="28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0" name="Freeform 530"/>
            <p:cNvSpPr/>
            <p:nvPr/>
          </p:nvSpPr>
          <p:spPr bwMode="auto">
            <a:xfrm>
              <a:off x="3841751" y="6751638"/>
              <a:ext cx="85725" cy="180975"/>
            </a:xfrm>
            <a:custGeom>
              <a:avLst/>
              <a:gdLst>
                <a:gd name="T0" fmla="*/ 20 w 20"/>
                <a:gd name="T1" fmla="*/ 2 h 43"/>
                <a:gd name="T2" fmla="*/ 18 w 20"/>
                <a:gd name="T3" fmla="*/ 3 h 43"/>
                <a:gd name="T4" fmla="*/ 16 w 20"/>
                <a:gd name="T5" fmla="*/ 7 h 43"/>
                <a:gd name="T6" fmla="*/ 11 w 20"/>
                <a:gd name="T7" fmla="*/ 23 h 43"/>
                <a:gd name="T8" fmla="*/ 4 w 20"/>
                <a:gd name="T9" fmla="*/ 37 h 43"/>
                <a:gd name="T10" fmla="*/ 0 w 20"/>
                <a:gd name="T11" fmla="*/ 43 h 43"/>
                <a:gd name="T12" fmla="*/ 4 w 20"/>
                <a:gd name="T13" fmla="*/ 37 h 43"/>
                <a:gd name="T14" fmla="*/ 10 w 20"/>
                <a:gd name="T15" fmla="*/ 22 h 43"/>
                <a:gd name="T16" fmla="*/ 14 w 20"/>
                <a:gd name="T17" fmla="*/ 6 h 43"/>
                <a:gd name="T18" fmla="*/ 16 w 20"/>
                <a:gd name="T19" fmla="*/ 1 h 43"/>
                <a:gd name="T20" fmla="*/ 17 w 20"/>
                <a:gd name="T21" fmla="*/ 0 h 43"/>
                <a:gd name="T22" fmla="*/ 20 w 20"/>
                <a:gd name="T23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43">
                  <a:moveTo>
                    <a:pt x="20" y="2"/>
                  </a:moveTo>
                  <a:cubicBezTo>
                    <a:pt x="20" y="2"/>
                    <a:pt x="19" y="2"/>
                    <a:pt x="18" y="3"/>
                  </a:cubicBezTo>
                  <a:cubicBezTo>
                    <a:pt x="18" y="4"/>
                    <a:pt x="17" y="5"/>
                    <a:pt x="16" y="7"/>
                  </a:cubicBezTo>
                  <a:cubicBezTo>
                    <a:pt x="14" y="11"/>
                    <a:pt x="13" y="17"/>
                    <a:pt x="11" y="23"/>
                  </a:cubicBezTo>
                  <a:cubicBezTo>
                    <a:pt x="9" y="28"/>
                    <a:pt x="6" y="33"/>
                    <a:pt x="4" y="37"/>
                  </a:cubicBezTo>
                  <a:cubicBezTo>
                    <a:pt x="2" y="41"/>
                    <a:pt x="0" y="43"/>
                    <a:pt x="0" y="43"/>
                  </a:cubicBezTo>
                  <a:cubicBezTo>
                    <a:pt x="0" y="43"/>
                    <a:pt x="2" y="41"/>
                    <a:pt x="4" y="37"/>
                  </a:cubicBezTo>
                  <a:cubicBezTo>
                    <a:pt x="6" y="33"/>
                    <a:pt x="8" y="28"/>
                    <a:pt x="10" y="22"/>
                  </a:cubicBezTo>
                  <a:cubicBezTo>
                    <a:pt x="11" y="16"/>
                    <a:pt x="12" y="11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20" y="2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1" name="Freeform 531"/>
            <p:cNvSpPr/>
            <p:nvPr/>
          </p:nvSpPr>
          <p:spPr bwMode="auto">
            <a:xfrm>
              <a:off x="3554414" y="6683376"/>
              <a:ext cx="261938" cy="109538"/>
            </a:xfrm>
            <a:custGeom>
              <a:avLst/>
              <a:gdLst>
                <a:gd name="T0" fmla="*/ 62 w 62"/>
                <a:gd name="T1" fmla="*/ 26 h 26"/>
                <a:gd name="T2" fmla="*/ 61 w 62"/>
                <a:gd name="T3" fmla="*/ 26 h 26"/>
                <a:gd name="T4" fmla="*/ 59 w 62"/>
                <a:gd name="T5" fmla="*/ 25 h 26"/>
                <a:gd name="T6" fmla="*/ 51 w 62"/>
                <a:gd name="T7" fmla="*/ 24 h 26"/>
                <a:gd name="T8" fmla="*/ 30 w 62"/>
                <a:gd name="T9" fmla="*/ 14 h 26"/>
                <a:gd name="T10" fmla="*/ 10 w 62"/>
                <a:gd name="T11" fmla="*/ 3 h 26"/>
                <a:gd name="T12" fmla="*/ 3 w 62"/>
                <a:gd name="T13" fmla="*/ 1 h 26"/>
                <a:gd name="T14" fmla="*/ 0 w 62"/>
                <a:gd name="T15" fmla="*/ 0 h 26"/>
                <a:gd name="T16" fmla="*/ 3 w 62"/>
                <a:gd name="T17" fmla="*/ 1 h 26"/>
                <a:gd name="T18" fmla="*/ 10 w 62"/>
                <a:gd name="T19" fmla="*/ 3 h 26"/>
                <a:gd name="T20" fmla="*/ 31 w 62"/>
                <a:gd name="T21" fmla="*/ 13 h 26"/>
                <a:gd name="T22" fmla="*/ 52 w 62"/>
                <a:gd name="T23" fmla="*/ 22 h 26"/>
                <a:gd name="T24" fmla="*/ 59 w 62"/>
                <a:gd name="T25" fmla="*/ 23 h 26"/>
                <a:gd name="T26" fmla="*/ 61 w 62"/>
                <a:gd name="T27" fmla="*/ 23 h 26"/>
                <a:gd name="T28" fmla="*/ 62 w 62"/>
                <a:gd name="T29" fmla="*/ 23 h 26"/>
                <a:gd name="T30" fmla="*/ 62 w 62"/>
                <a:gd name="T3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" h="26">
                  <a:moveTo>
                    <a:pt x="62" y="26"/>
                  </a:moveTo>
                  <a:cubicBezTo>
                    <a:pt x="62" y="26"/>
                    <a:pt x="62" y="26"/>
                    <a:pt x="61" y="26"/>
                  </a:cubicBezTo>
                  <a:cubicBezTo>
                    <a:pt x="61" y="26"/>
                    <a:pt x="60" y="26"/>
                    <a:pt x="59" y="25"/>
                  </a:cubicBezTo>
                  <a:cubicBezTo>
                    <a:pt x="57" y="25"/>
                    <a:pt x="55" y="25"/>
                    <a:pt x="51" y="24"/>
                  </a:cubicBezTo>
                  <a:cubicBezTo>
                    <a:pt x="45" y="22"/>
                    <a:pt x="37" y="19"/>
                    <a:pt x="30" y="14"/>
                  </a:cubicBezTo>
                  <a:cubicBezTo>
                    <a:pt x="23" y="10"/>
                    <a:pt x="16" y="6"/>
                    <a:pt x="10" y="3"/>
                  </a:cubicBezTo>
                  <a:cubicBezTo>
                    <a:pt x="7" y="2"/>
                    <a:pt x="4" y="1"/>
                    <a:pt x="3" y="1"/>
                  </a:cubicBez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1" y="0"/>
                    <a:pt x="3" y="1"/>
                  </a:cubicBezTo>
                  <a:cubicBezTo>
                    <a:pt x="4" y="1"/>
                    <a:pt x="7" y="2"/>
                    <a:pt x="10" y="3"/>
                  </a:cubicBezTo>
                  <a:cubicBezTo>
                    <a:pt x="16" y="5"/>
                    <a:pt x="23" y="9"/>
                    <a:pt x="31" y="13"/>
                  </a:cubicBezTo>
                  <a:cubicBezTo>
                    <a:pt x="38" y="17"/>
                    <a:pt x="46" y="20"/>
                    <a:pt x="52" y="22"/>
                  </a:cubicBezTo>
                  <a:cubicBezTo>
                    <a:pt x="55" y="22"/>
                    <a:pt x="58" y="22"/>
                    <a:pt x="59" y="23"/>
                  </a:cubicBezTo>
                  <a:cubicBezTo>
                    <a:pt x="60" y="23"/>
                    <a:pt x="61" y="23"/>
                    <a:pt x="61" y="23"/>
                  </a:cubicBezTo>
                  <a:cubicBezTo>
                    <a:pt x="62" y="23"/>
                    <a:pt x="62" y="23"/>
                    <a:pt x="62" y="23"/>
                  </a:cubicBezTo>
                  <a:lnTo>
                    <a:pt x="62" y="26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2" name="Freeform 532"/>
            <p:cNvSpPr/>
            <p:nvPr/>
          </p:nvSpPr>
          <p:spPr bwMode="auto">
            <a:xfrm>
              <a:off x="3536951" y="6835776"/>
              <a:ext cx="157163" cy="139700"/>
            </a:xfrm>
            <a:custGeom>
              <a:avLst/>
              <a:gdLst>
                <a:gd name="T0" fmla="*/ 37 w 37"/>
                <a:gd name="T1" fmla="*/ 3 h 33"/>
                <a:gd name="T2" fmla="*/ 36 w 37"/>
                <a:gd name="T3" fmla="*/ 3 h 33"/>
                <a:gd name="T4" fmla="*/ 31 w 37"/>
                <a:gd name="T5" fmla="*/ 6 h 33"/>
                <a:gd name="T6" fmla="*/ 20 w 37"/>
                <a:gd name="T7" fmla="*/ 19 h 33"/>
                <a:gd name="T8" fmla="*/ 7 w 37"/>
                <a:gd name="T9" fmla="*/ 30 h 33"/>
                <a:gd name="T10" fmla="*/ 2 w 37"/>
                <a:gd name="T11" fmla="*/ 32 h 33"/>
                <a:gd name="T12" fmla="*/ 0 w 37"/>
                <a:gd name="T13" fmla="*/ 33 h 33"/>
                <a:gd name="T14" fmla="*/ 1 w 37"/>
                <a:gd name="T15" fmla="*/ 32 h 33"/>
                <a:gd name="T16" fmla="*/ 6 w 37"/>
                <a:gd name="T17" fmla="*/ 29 h 33"/>
                <a:gd name="T18" fmla="*/ 19 w 37"/>
                <a:gd name="T19" fmla="*/ 18 h 33"/>
                <a:gd name="T20" fmla="*/ 30 w 37"/>
                <a:gd name="T21" fmla="*/ 5 h 33"/>
                <a:gd name="T22" fmla="*/ 34 w 37"/>
                <a:gd name="T23" fmla="*/ 1 h 33"/>
                <a:gd name="T24" fmla="*/ 36 w 37"/>
                <a:gd name="T25" fmla="*/ 0 h 33"/>
                <a:gd name="T26" fmla="*/ 36 w 37"/>
                <a:gd name="T27" fmla="*/ 0 h 33"/>
                <a:gd name="T28" fmla="*/ 37 w 37"/>
                <a:gd name="T29" fmla="*/ 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" h="33">
                  <a:moveTo>
                    <a:pt x="37" y="3"/>
                  </a:moveTo>
                  <a:cubicBezTo>
                    <a:pt x="37" y="3"/>
                    <a:pt x="37" y="3"/>
                    <a:pt x="36" y="3"/>
                  </a:cubicBezTo>
                  <a:cubicBezTo>
                    <a:pt x="35" y="4"/>
                    <a:pt x="33" y="5"/>
                    <a:pt x="31" y="6"/>
                  </a:cubicBezTo>
                  <a:cubicBezTo>
                    <a:pt x="28" y="9"/>
                    <a:pt x="24" y="14"/>
                    <a:pt x="20" y="19"/>
                  </a:cubicBezTo>
                  <a:cubicBezTo>
                    <a:pt x="16" y="24"/>
                    <a:pt x="11" y="27"/>
                    <a:pt x="7" y="30"/>
                  </a:cubicBezTo>
                  <a:cubicBezTo>
                    <a:pt x="5" y="31"/>
                    <a:pt x="3" y="31"/>
                    <a:pt x="2" y="3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2"/>
                    <a:pt x="1" y="32"/>
                  </a:cubicBezTo>
                  <a:cubicBezTo>
                    <a:pt x="3" y="31"/>
                    <a:pt x="4" y="30"/>
                    <a:pt x="6" y="29"/>
                  </a:cubicBezTo>
                  <a:cubicBezTo>
                    <a:pt x="10" y="27"/>
                    <a:pt x="15" y="23"/>
                    <a:pt x="19" y="18"/>
                  </a:cubicBezTo>
                  <a:cubicBezTo>
                    <a:pt x="23" y="13"/>
                    <a:pt x="26" y="8"/>
                    <a:pt x="30" y="5"/>
                  </a:cubicBezTo>
                  <a:cubicBezTo>
                    <a:pt x="31" y="3"/>
                    <a:pt x="33" y="2"/>
                    <a:pt x="34" y="1"/>
                  </a:cubicBezTo>
                  <a:cubicBezTo>
                    <a:pt x="35" y="0"/>
                    <a:pt x="35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37" y="3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3" name="Freeform 533"/>
            <p:cNvSpPr/>
            <p:nvPr/>
          </p:nvSpPr>
          <p:spPr bwMode="auto">
            <a:xfrm>
              <a:off x="3409951" y="6754813"/>
              <a:ext cx="182563" cy="114300"/>
            </a:xfrm>
            <a:custGeom>
              <a:avLst/>
              <a:gdLst>
                <a:gd name="T0" fmla="*/ 109 w 115"/>
                <a:gd name="T1" fmla="*/ 72 h 72"/>
                <a:gd name="T2" fmla="*/ 0 w 115"/>
                <a:gd name="T3" fmla="*/ 0 h 72"/>
                <a:gd name="T4" fmla="*/ 115 w 115"/>
                <a:gd name="T5" fmla="*/ 64 h 72"/>
                <a:gd name="T6" fmla="*/ 109 w 115"/>
                <a:gd name="T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72">
                  <a:moveTo>
                    <a:pt x="109" y="72"/>
                  </a:moveTo>
                  <a:lnTo>
                    <a:pt x="0" y="0"/>
                  </a:lnTo>
                  <a:lnTo>
                    <a:pt x="115" y="64"/>
                  </a:lnTo>
                  <a:lnTo>
                    <a:pt x="109" y="72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4" name="Freeform 534"/>
            <p:cNvSpPr/>
            <p:nvPr/>
          </p:nvSpPr>
          <p:spPr bwMode="auto">
            <a:xfrm>
              <a:off x="8902701" y="4276726"/>
              <a:ext cx="938213" cy="1398588"/>
            </a:xfrm>
            <a:custGeom>
              <a:avLst/>
              <a:gdLst>
                <a:gd name="T0" fmla="*/ 221 w 221"/>
                <a:gd name="T1" fmla="*/ 330 h 330"/>
                <a:gd name="T2" fmla="*/ 7 w 221"/>
                <a:gd name="T3" fmla="*/ 127 h 330"/>
                <a:gd name="T4" fmla="*/ 221 w 221"/>
                <a:gd name="T5" fmla="*/ 33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1" h="330">
                  <a:moveTo>
                    <a:pt x="221" y="330"/>
                  </a:moveTo>
                  <a:cubicBezTo>
                    <a:pt x="221" y="330"/>
                    <a:pt x="15" y="253"/>
                    <a:pt x="7" y="127"/>
                  </a:cubicBezTo>
                  <a:cubicBezTo>
                    <a:pt x="0" y="0"/>
                    <a:pt x="184" y="110"/>
                    <a:pt x="221" y="33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5" name="Freeform 535"/>
            <p:cNvSpPr/>
            <p:nvPr/>
          </p:nvSpPr>
          <p:spPr bwMode="auto">
            <a:xfrm>
              <a:off x="9021764" y="4652963"/>
              <a:ext cx="746125" cy="936625"/>
            </a:xfrm>
            <a:custGeom>
              <a:avLst/>
              <a:gdLst>
                <a:gd name="T0" fmla="*/ 0 w 176"/>
                <a:gd name="T1" fmla="*/ 0 h 221"/>
                <a:gd name="T2" fmla="*/ 2 w 176"/>
                <a:gd name="T3" fmla="*/ 3 h 221"/>
                <a:gd name="T4" fmla="*/ 6 w 176"/>
                <a:gd name="T5" fmla="*/ 11 h 221"/>
                <a:gd name="T6" fmla="*/ 14 w 176"/>
                <a:gd name="T7" fmla="*/ 23 h 221"/>
                <a:gd name="T8" fmla="*/ 23 w 176"/>
                <a:gd name="T9" fmla="*/ 38 h 221"/>
                <a:gd name="T10" fmla="*/ 35 w 176"/>
                <a:gd name="T11" fmla="*/ 56 h 221"/>
                <a:gd name="T12" fmla="*/ 49 w 176"/>
                <a:gd name="T13" fmla="*/ 75 h 221"/>
                <a:gd name="T14" fmla="*/ 64 w 176"/>
                <a:gd name="T15" fmla="*/ 96 h 221"/>
                <a:gd name="T16" fmla="*/ 81 w 176"/>
                <a:gd name="T17" fmla="*/ 117 h 221"/>
                <a:gd name="T18" fmla="*/ 97 w 176"/>
                <a:gd name="T19" fmla="*/ 137 h 221"/>
                <a:gd name="T20" fmla="*/ 114 w 176"/>
                <a:gd name="T21" fmla="*/ 156 h 221"/>
                <a:gd name="T22" fmla="*/ 130 w 176"/>
                <a:gd name="T23" fmla="*/ 174 h 221"/>
                <a:gd name="T24" fmla="*/ 138 w 176"/>
                <a:gd name="T25" fmla="*/ 182 h 221"/>
                <a:gd name="T26" fmla="*/ 145 w 176"/>
                <a:gd name="T27" fmla="*/ 190 h 221"/>
                <a:gd name="T28" fmla="*/ 157 w 176"/>
                <a:gd name="T29" fmla="*/ 203 h 221"/>
                <a:gd name="T30" fmla="*/ 167 w 176"/>
                <a:gd name="T31" fmla="*/ 213 h 221"/>
                <a:gd name="T32" fmla="*/ 176 w 176"/>
                <a:gd name="T33" fmla="*/ 221 h 221"/>
                <a:gd name="T34" fmla="*/ 166 w 176"/>
                <a:gd name="T35" fmla="*/ 213 h 221"/>
                <a:gd name="T36" fmla="*/ 156 w 176"/>
                <a:gd name="T37" fmla="*/ 204 h 221"/>
                <a:gd name="T38" fmla="*/ 142 w 176"/>
                <a:gd name="T39" fmla="*/ 192 h 221"/>
                <a:gd name="T40" fmla="*/ 127 w 176"/>
                <a:gd name="T41" fmla="*/ 177 h 221"/>
                <a:gd name="T42" fmla="*/ 110 w 176"/>
                <a:gd name="T43" fmla="*/ 160 h 221"/>
                <a:gd name="T44" fmla="*/ 93 w 176"/>
                <a:gd name="T45" fmla="*/ 141 h 221"/>
                <a:gd name="T46" fmla="*/ 76 w 176"/>
                <a:gd name="T47" fmla="*/ 120 h 221"/>
                <a:gd name="T48" fmla="*/ 60 w 176"/>
                <a:gd name="T49" fmla="*/ 99 h 221"/>
                <a:gd name="T50" fmla="*/ 45 w 176"/>
                <a:gd name="T51" fmla="*/ 79 h 221"/>
                <a:gd name="T52" fmla="*/ 32 w 176"/>
                <a:gd name="T53" fmla="*/ 58 h 221"/>
                <a:gd name="T54" fmla="*/ 20 w 176"/>
                <a:gd name="T55" fmla="*/ 40 h 221"/>
                <a:gd name="T56" fmla="*/ 12 w 176"/>
                <a:gd name="T57" fmla="*/ 24 h 221"/>
                <a:gd name="T58" fmla="*/ 5 w 176"/>
                <a:gd name="T59" fmla="*/ 12 h 221"/>
                <a:gd name="T60" fmla="*/ 0 w 176"/>
                <a:gd name="T61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6" h="221">
                  <a:moveTo>
                    <a:pt x="0" y="0"/>
                  </a:moveTo>
                  <a:cubicBezTo>
                    <a:pt x="0" y="0"/>
                    <a:pt x="1" y="1"/>
                    <a:pt x="2" y="3"/>
                  </a:cubicBezTo>
                  <a:cubicBezTo>
                    <a:pt x="3" y="5"/>
                    <a:pt x="4" y="8"/>
                    <a:pt x="6" y="11"/>
                  </a:cubicBezTo>
                  <a:cubicBezTo>
                    <a:pt x="8" y="14"/>
                    <a:pt x="11" y="18"/>
                    <a:pt x="14" y="23"/>
                  </a:cubicBezTo>
                  <a:cubicBezTo>
                    <a:pt x="16" y="28"/>
                    <a:pt x="20" y="33"/>
                    <a:pt x="23" y="38"/>
                  </a:cubicBezTo>
                  <a:cubicBezTo>
                    <a:pt x="27" y="44"/>
                    <a:pt x="31" y="50"/>
                    <a:pt x="35" y="56"/>
                  </a:cubicBezTo>
                  <a:cubicBezTo>
                    <a:pt x="40" y="62"/>
                    <a:pt x="44" y="69"/>
                    <a:pt x="49" y="75"/>
                  </a:cubicBezTo>
                  <a:cubicBezTo>
                    <a:pt x="54" y="82"/>
                    <a:pt x="59" y="89"/>
                    <a:pt x="64" y="96"/>
                  </a:cubicBezTo>
                  <a:cubicBezTo>
                    <a:pt x="69" y="103"/>
                    <a:pt x="75" y="110"/>
                    <a:pt x="81" y="117"/>
                  </a:cubicBezTo>
                  <a:cubicBezTo>
                    <a:pt x="86" y="124"/>
                    <a:pt x="92" y="130"/>
                    <a:pt x="97" y="137"/>
                  </a:cubicBezTo>
                  <a:cubicBezTo>
                    <a:pt x="103" y="144"/>
                    <a:pt x="109" y="150"/>
                    <a:pt x="114" y="156"/>
                  </a:cubicBezTo>
                  <a:cubicBezTo>
                    <a:pt x="120" y="162"/>
                    <a:pt x="125" y="168"/>
                    <a:pt x="130" y="174"/>
                  </a:cubicBezTo>
                  <a:cubicBezTo>
                    <a:pt x="133" y="177"/>
                    <a:pt x="135" y="180"/>
                    <a:pt x="138" y="182"/>
                  </a:cubicBezTo>
                  <a:cubicBezTo>
                    <a:pt x="140" y="185"/>
                    <a:pt x="143" y="187"/>
                    <a:pt x="145" y="190"/>
                  </a:cubicBezTo>
                  <a:cubicBezTo>
                    <a:pt x="149" y="194"/>
                    <a:pt x="153" y="199"/>
                    <a:pt x="157" y="203"/>
                  </a:cubicBezTo>
                  <a:cubicBezTo>
                    <a:pt x="161" y="206"/>
                    <a:pt x="165" y="210"/>
                    <a:pt x="167" y="213"/>
                  </a:cubicBezTo>
                  <a:cubicBezTo>
                    <a:pt x="173" y="218"/>
                    <a:pt x="176" y="221"/>
                    <a:pt x="176" y="221"/>
                  </a:cubicBezTo>
                  <a:cubicBezTo>
                    <a:pt x="176" y="221"/>
                    <a:pt x="172" y="218"/>
                    <a:pt x="166" y="213"/>
                  </a:cubicBezTo>
                  <a:cubicBezTo>
                    <a:pt x="164" y="211"/>
                    <a:pt x="160" y="208"/>
                    <a:pt x="156" y="204"/>
                  </a:cubicBezTo>
                  <a:cubicBezTo>
                    <a:pt x="152" y="201"/>
                    <a:pt x="147" y="197"/>
                    <a:pt x="142" y="192"/>
                  </a:cubicBezTo>
                  <a:cubicBezTo>
                    <a:pt x="138" y="187"/>
                    <a:pt x="132" y="183"/>
                    <a:pt x="127" y="177"/>
                  </a:cubicBezTo>
                  <a:cubicBezTo>
                    <a:pt x="122" y="172"/>
                    <a:pt x="116" y="166"/>
                    <a:pt x="110" y="160"/>
                  </a:cubicBezTo>
                  <a:cubicBezTo>
                    <a:pt x="105" y="154"/>
                    <a:pt x="99" y="147"/>
                    <a:pt x="93" y="141"/>
                  </a:cubicBezTo>
                  <a:cubicBezTo>
                    <a:pt x="87" y="134"/>
                    <a:pt x="81" y="127"/>
                    <a:pt x="76" y="120"/>
                  </a:cubicBezTo>
                  <a:cubicBezTo>
                    <a:pt x="70" y="113"/>
                    <a:pt x="65" y="107"/>
                    <a:pt x="60" y="99"/>
                  </a:cubicBezTo>
                  <a:cubicBezTo>
                    <a:pt x="54" y="92"/>
                    <a:pt x="49" y="85"/>
                    <a:pt x="45" y="79"/>
                  </a:cubicBezTo>
                  <a:cubicBezTo>
                    <a:pt x="40" y="72"/>
                    <a:pt x="36" y="65"/>
                    <a:pt x="32" y="58"/>
                  </a:cubicBezTo>
                  <a:cubicBezTo>
                    <a:pt x="27" y="52"/>
                    <a:pt x="24" y="46"/>
                    <a:pt x="20" y="40"/>
                  </a:cubicBezTo>
                  <a:cubicBezTo>
                    <a:pt x="17" y="34"/>
                    <a:pt x="14" y="29"/>
                    <a:pt x="12" y="24"/>
                  </a:cubicBezTo>
                  <a:cubicBezTo>
                    <a:pt x="9" y="19"/>
                    <a:pt x="7" y="15"/>
                    <a:pt x="5" y="12"/>
                  </a:cubicBezTo>
                  <a:cubicBezTo>
                    <a:pt x="2" y="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6" name="Freeform 536"/>
            <p:cNvSpPr/>
            <p:nvPr/>
          </p:nvSpPr>
          <p:spPr bwMode="auto">
            <a:xfrm>
              <a:off x="9585326" y="5127626"/>
              <a:ext cx="22225" cy="301625"/>
            </a:xfrm>
            <a:custGeom>
              <a:avLst/>
              <a:gdLst>
                <a:gd name="T0" fmla="*/ 3 w 14"/>
                <a:gd name="T1" fmla="*/ 190 h 190"/>
                <a:gd name="T2" fmla="*/ 0 w 14"/>
                <a:gd name="T3" fmla="*/ 0 h 190"/>
                <a:gd name="T4" fmla="*/ 14 w 14"/>
                <a:gd name="T5" fmla="*/ 190 h 190"/>
                <a:gd name="T6" fmla="*/ 3 w 14"/>
                <a:gd name="T7" fmla="*/ 1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90">
                  <a:moveTo>
                    <a:pt x="3" y="190"/>
                  </a:moveTo>
                  <a:lnTo>
                    <a:pt x="0" y="0"/>
                  </a:lnTo>
                  <a:lnTo>
                    <a:pt x="14" y="190"/>
                  </a:lnTo>
                  <a:lnTo>
                    <a:pt x="3" y="19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7" name="Freeform 537"/>
            <p:cNvSpPr/>
            <p:nvPr/>
          </p:nvSpPr>
          <p:spPr bwMode="auto">
            <a:xfrm>
              <a:off x="9259889" y="5297488"/>
              <a:ext cx="249238" cy="46038"/>
            </a:xfrm>
            <a:custGeom>
              <a:avLst/>
              <a:gdLst>
                <a:gd name="T0" fmla="*/ 157 w 157"/>
                <a:gd name="T1" fmla="*/ 29 h 29"/>
                <a:gd name="T2" fmla="*/ 0 w 157"/>
                <a:gd name="T3" fmla="*/ 0 h 29"/>
                <a:gd name="T4" fmla="*/ 157 w 157"/>
                <a:gd name="T5" fmla="*/ 21 h 29"/>
                <a:gd name="T6" fmla="*/ 157 w 157"/>
                <a:gd name="T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7" h="29">
                  <a:moveTo>
                    <a:pt x="157" y="29"/>
                  </a:moveTo>
                  <a:lnTo>
                    <a:pt x="0" y="0"/>
                  </a:lnTo>
                  <a:lnTo>
                    <a:pt x="157" y="21"/>
                  </a:lnTo>
                  <a:lnTo>
                    <a:pt x="157" y="29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8" name="Freeform 538"/>
            <p:cNvSpPr/>
            <p:nvPr/>
          </p:nvSpPr>
          <p:spPr bwMode="auto">
            <a:xfrm>
              <a:off x="9429751" y="4959351"/>
              <a:ext cx="46038" cy="287338"/>
            </a:xfrm>
            <a:custGeom>
              <a:avLst/>
              <a:gdLst>
                <a:gd name="T0" fmla="*/ 0 w 11"/>
                <a:gd name="T1" fmla="*/ 68 h 68"/>
                <a:gd name="T2" fmla="*/ 3 w 11"/>
                <a:gd name="T3" fmla="*/ 57 h 68"/>
                <a:gd name="T4" fmla="*/ 8 w 11"/>
                <a:gd name="T5" fmla="*/ 34 h 68"/>
                <a:gd name="T6" fmla="*/ 11 w 11"/>
                <a:gd name="T7" fmla="*/ 11 h 68"/>
                <a:gd name="T8" fmla="*/ 11 w 11"/>
                <a:gd name="T9" fmla="*/ 0 h 68"/>
                <a:gd name="T10" fmla="*/ 11 w 11"/>
                <a:gd name="T11" fmla="*/ 11 h 68"/>
                <a:gd name="T12" fmla="*/ 10 w 11"/>
                <a:gd name="T13" fmla="*/ 35 h 68"/>
                <a:gd name="T14" fmla="*/ 6 w 11"/>
                <a:gd name="T15" fmla="*/ 58 h 68"/>
                <a:gd name="T16" fmla="*/ 3 w 11"/>
                <a:gd name="T17" fmla="*/ 68 h 68"/>
                <a:gd name="T18" fmla="*/ 0 w 11"/>
                <a:gd name="T1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68">
                  <a:moveTo>
                    <a:pt x="0" y="68"/>
                  </a:moveTo>
                  <a:cubicBezTo>
                    <a:pt x="0" y="68"/>
                    <a:pt x="2" y="64"/>
                    <a:pt x="3" y="57"/>
                  </a:cubicBezTo>
                  <a:cubicBezTo>
                    <a:pt x="5" y="51"/>
                    <a:pt x="7" y="43"/>
                    <a:pt x="8" y="34"/>
                  </a:cubicBezTo>
                  <a:cubicBezTo>
                    <a:pt x="9" y="26"/>
                    <a:pt x="10" y="17"/>
                    <a:pt x="11" y="11"/>
                  </a:cubicBezTo>
                  <a:cubicBezTo>
                    <a:pt x="11" y="4"/>
                    <a:pt x="11" y="0"/>
                    <a:pt x="11" y="0"/>
                  </a:cubicBezTo>
                  <a:cubicBezTo>
                    <a:pt x="11" y="0"/>
                    <a:pt x="11" y="4"/>
                    <a:pt x="11" y="11"/>
                  </a:cubicBezTo>
                  <a:cubicBezTo>
                    <a:pt x="11" y="17"/>
                    <a:pt x="11" y="26"/>
                    <a:pt x="10" y="35"/>
                  </a:cubicBezTo>
                  <a:cubicBezTo>
                    <a:pt x="9" y="43"/>
                    <a:pt x="7" y="52"/>
                    <a:pt x="6" y="58"/>
                  </a:cubicBezTo>
                  <a:cubicBezTo>
                    <a:pt x="5" y="64"/>
                    <a:pt x="3" y="68"/>
                    <a:pt x="3" y="68"/>
                  </a:cubicBezTo>
                  <a:lnTo>
                    <a:pt x="0" y="68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9" name="Freeform 539"/>
            <p:cNvSpPr/>
            <p:nvPr/>
          </p:nvSpPr>
          <p:spPr bwMode="auto">
            <a:xfrm>
              <a:off x="9136064" y="5111751"/>
              <a:ext cx="200025" cy="33338"/>
            </a:xfrm>
            <a:custGeom>
              <a:avLst/>
              <a:gdLst>
                <a:gd name="T0" fmla="*/ 45 w 47"/>
                <a:gd name="T1" fmla="*/ 8 h 8"/>
                <a:gd name="T2" fmla="*/ 44 w 47"/>
                <a:gd name="T3" fmla="*/ 7 h 8"/>
                <a:gd name="T4" fmla="*/ 39 w 47"/>
                <a:gd name="T5" fmla="*/ 6 h 8"/>
                <a:gd name="T6" fmla="*/ 23 w 47"/>
                <a:gd name="T7" fmla="*/ 5 h 8"/>
                <a:gd name="T8" fmla="*/ 7 w 47"/>
                <a:gd name="T9" fmla="*/ 2 h 8"/>
                <a:gd name="T10" fmla="*/ 0 w 47"/>
                <a:gd name="T11" fmla="*/ 0 h 8"/>
                <a:gd name="T12" fmla="*/ 7 w 47"/>
                <a:gd name="T13" fmla="*/ 2 h 8"/>
                <a:gd name="T14" fmla="*/ 23 w 47"/>
                <a:gd name="T15" fmla="*/ 3 h 8"/>
                <a:gd name="T16" fmla="*/ 39 w 47"/>
                <a:gd name="T17" fmla="*/ 3 h 8"/>
                <a:gd name="T18" fmla="*/ 45 w 47"/>
                <a:gd name="T19" fmla="*/ 4 h 8"/>
                <a:gd name="T20" fmla="*/ 47 w 47"/>
                <a:gd name="T21" fmla="*/ 5 h 8"/>
                <a:gd name="T22" fmla="*/ 45 w 47"/>
                <a:gd name="T2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8">
                  <a:moveTo>
                    <a:pt x="45" y="8"/>
                  </a:moveTo>
                  <a:cubicBezTo>
                    <a:pt x="46" y="8"/>
                    <a:pt x="45" y="7"/>
                    <a:pt x="44" y="7"/>
                  </a:cubicBezTo>
                  <a:cubicBezTo>
                    <a:pt x="43" y="6"/>
                    <a:pt x="41" y="6"/>
                    <a:pt x="39" y="6"/>
                  </a:cubicBezTo>
                  <a:cubicBezTo>
                    <a:pt x="35" y="5"/>
                    <a:pt x="29" y="5"/>
                    <a:pt x="23" y="5"/>
                  </a:cubicBezTo>
                  <a:cubicBezTo>
                    <a:pt x="17" y="5"/>
                    <a:pt x="11" y="3"/>
                    <a:pt x="7" y="2"/>
                  </a:cubicBezTo>
                  <a:cubicBezTo>
                    <a:pt x="3" y="1"/>
                    <a:pt x="0" y="0"/>
                    <a:pt x="0" y="0"/>
                  </a:cubicBezTo>
                  <a:cubicBezTo>
                    <a:pt x="0" y="0"/>
                    <a:pt x="3" y="1"/>
                    <a:pt x="7" y="2"/>
                  </a:cubicBezTo>
                  <a:cubicBezTo>
                    <a:pt x="11" y="3"/>
                    <a:pt x="17" y="3"/>
                    <a:pt x="23" y="3"/>
                  </a:cubicBezTo>
                  <a:cubicBezTo>
                    <a:pt x="29" y="3"/>
                    <a:pt x="35" y="3"/>
                    <a:pt x="39" y="3"/>
                  </a:cubicBezTo>
                  <a:cubicBezTo>
                    <a:pt x="42" y="3"/>
                    <a:pt x="43" y="4"/>
                    <a:pt x="45" y="4"/>
                  </a:cubicBezTo>
                  <a:cubicBezTo>
                    <a:pt x="46" y="5"/>
                    <a:pt x="47" y="5"/>
                    <a:pt x="47" y="5"/>
                  </a:cubicBezTo>
                  <a:lnTo>
                    <a:pt x="45" y="8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0" name="Freeform 540"/>
            <p:cNvSpPr/>
            <p:nvPr/>
          </p:nvSpPr>
          <p:spPr bwMode="auto">
            <a:xfrm>
              <a:off x="9259889" y="4764088"/>
              <a:ext cx="41275" cy="284163"/>
            </a:xfrm>
            <a:custGeom>
              <a:avLst/>
              <a:gdLst>
                <a:gd name="T0" fmla="*/ 2 w 10"/>
                <a:gd name="T1" fmla="*/ 67 h 67"/>
                <a:gd name="T2" fmla="*/ 2 w 10"/>
                <a:gd name="T3" fmla="*/ 67 h 67"/>
                <a:gd name="T4" fmla="*/ 1 w 10"/>
                <a:gd name="T5" fmla="*/ 64 h 67"/>
                <a:gd name="T6" fmla="*/ 0 w 10"/>
                <a:gd name="T7" fmla="*/ 57 h 67"/>
                <a:gd name="T8" fmla="*/ 4 w 10"/>
                <a:gd name="T9" fmla="*/ 33 h 67"/>
                <a:gd name="T10" fmla="*/ 9 w 10"/>
                <a:gd name="T11" fmla="*/ 11 h 67"/>
                <a:gd name="T12" fmla="*/ 9 w 10"/>
                <a:gd name="T13" fmla="*/ 3 h 67"/>
                <a:gd name="T14" fmla="*/ 9 w 10"/>
                <a:gd name="T15" fmla="*/ 0 h 67"/>
                <a:gd name="T16" fmla="*/ 10 w 10"/>
                <a:gd name="T17" fmla="*/ 3 h 67"/>
                <a:gd name="T18" fmla="*/ 10 w 10"/>
                <a:gd name="T19" fmla="*/ 11 h 67"/>
                <a:gd name="T20" fmla="*/ 6 w 10"/>
                <a:gd name="T21" fmla="*/ 34 h 67"/>
                <a:gd name="T22" fmla="*/ 3 w 10"/>
                <a:gd name="T23" fmla="*/ 56 h 67"/>
                <a:gd name="T24" fmla="*/ 4 w 10"/>
                <a:gd name="T25" fmla="*/ 64 h 67"/>
                <a:gd name="T26" fmla="*/ 5 w 10"/>
                <a:gd name="T27" fmla="*/ 66 h 67"/>
                <a:gd name="T28" fmla="*/ 5 w 10"/>
                <a:gd name="T29" fmla="*/ 66 h 67"/>
                <a:gd name="T30" fmla="*/ 2 w 10"/>
                <a:gd name="T3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" h="67">
                  <a:moveTo>
                    <a:pt x="2" y="67"/>
                  </a:moveTo>
                  <a:cubicBezTo>
                    <a:pt x="2" y="67"/>
                    <a:pt x="2" y="67"/>
                    <a:pt x="2" y="67"/>
                  </a:cubicBezTo>
                  <a:cubicBezTo>
                    <a:pt x="2" y="66"/>
                    <a:pt x="1" y="65"/>
                    <a:pt x="1" y="64"/>
                  </a:cubicBezTo>
                  <a:cubicBezTo>
                    <a:pt x="1" y="62"/>
                    <a:pt x="0" y="60"/>
                    <a:pt x="0" y="57"/>
                  </a:cubicBezTo>
                  <a:cubicBezTo>
                    <a:pt x="0" y="50"/>
                    <a:pt x="2" y="42"/>
                    <a:pt x="4" y="33"/>
                  </a:cubicBezTo>
                  <a:cubicBezTo>
                    <a:pt x="6" y="25"/>
                    <a:pt x="8" y="17"/>
                    <a:pt x="9" y="11"/>
                  </a:cubicBezTo>
                  <a:cubicBezTo>
                    <a:pt x="9" y="8"/>
                    <a:pt x="9" y="5"/>
                    <a:pt x="9" y="3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9" y="0"/>
                    <a:pt x="9" y="1"/>
                    <a:pt x="10" y="3"/>
                  </a:cubicBezTo>
                  <a:cubicBezTo>
                    <a:pt x="10" y="5"/>
                    <a:pt x="10" y="8"/>
                    <a:pt x="10" y="11"/>
                  </a:cubicBezTo>
                  <a:cubicBezTo>
                    <a:pt x="9" y="17"/>
                    <a:pt x="7" y="26"/>
                    <a:pt x="6" y="34"/>
                  </a:cubicBezTo>
                  <a:cubicBezTo>
                    <a:pt x="4" y="42"/>
                    <a:pt x="3" y="50"/>
                    <a:pt x="3" y="56"/>
                  </a:cubicBezTo>
                  <a:cubicBezTo>
                    <a:pt x="3" y="60"/>
                    <a:pt x="4" y="62"/>
                    <a:pt x="4" y="64"/>
                  </a:cubicBezTo>
                  <a:cubicBezTo>
                    <a:pt x="4" y="65"/>
                    <a:pt x="4" y="65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lnTo>
                    <a:pt x="2" y="67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1" name="Freeform 541"/>
            <p:cNvSpPr/>
            <p:nvPr/>
          </p:nvSpPr>
          <p:spPr bwMode="auto">
            <a:xfrm>
              <a:off x="9013826" y="4827588"/>
              <a:ext cx="177800" cy="119063"/>
            </a:xfrm>
            <a:custGeom>
              <a:avLst/>
              <a:gdLst>
                <a:gd name="T0" fmla="*/ 39 w 42"/>
                <a:gd name="T1" fmla="*/ 28 h 28"/>
                <a:gd name="T2" fmla="*/ 38 w 42"/>
                <a:gd name="T3" fmla="*/ 27 h 28"/>
                <a:gd name="T4" fmla="*/ 34 w 42"/>
                <a:gd name="T5" fmla="*/ 23 h 28"/>
                <a:gd name="T6" fmla="*/ 19 w 42"/>
                <a:gd name="T7" fmla="*/ 16 h 28"/>
                <a:gd name="T8" fmla="*/ 5 w 42"/>
                <a:gd name="T9" fmla="*/ 6 h 28"/>
                <a:gd name="T10" fmla="*/ 2 w 42"/>
                <a:gd name="T11" fmla="*/ 2 h 28"/>
                <a:gd name="T12" fmla="*/ 0 w 42"/>
                <a:gd name="T13" fmla="*/ 0 h 28"/>
                <a:gd name="T14" fmla="*/ 2 w 42"/>
                <a:gd name="T15" fmla="*/ 1 h 28"/>
                <a:gd name="T16" fmla="*/ 6 w 42"/>
                <a:gd name="T17" fmla="*/ 5 h 28"/>
                <a:gd name="T18" fmla="*/ 20 w 42"/>
                <a:gd name="T19" fmla="*/ 15 h 28"/>
                <a:gd name="T20" fmla="*/ 35 w 42"/>
                <a:gd name="T21" fmla="*/ 21 h 28"/>
                <a:gd name="T22" fmla="*/ 40 w 42"/>
                <a:gd name="T23" fmla="*/ 25 h 28"/>
                <a:gd name="T24" fmla="*/ 41 w 42"/>
                <a:gd name="T25" fmla="*/ 26 h 28"/>
                <a:gd name="T26" fmla="*/ 42 w 42"/>
                <a:gd name="T27" fmla="*/ 26 h 28"/>
                <a:gd name="T28" fmla="*/ 39 w 42"/>
                <a:gd name="T2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" h="28">
                  <a:moveTo>
                    <a:pt x="39" y="28"/>
                  </a:moveTo>
                  <a:cubicBezTo>
                    <a:pt x="40" y="28"/>
                    <a:pt x="39" y="27"/>
                    <a:pt x="38" y="27"/>
                  </a:cubicBezTo>
                  <a:cubicBezTo>
                    <a:pt x="37" y="26"/>
                    <a:pt x="36" y="24"/>
                    <a:pt x="34" y="23"/>
                  </a:cubicBezTo>
                  <a:cubicBezTo>
                    <a:pt x="30" y="21"/>
                    <a:pt x="25" y="19"/>
                    <a:pt x="19" y="16"/>
                  </a:cubicBezTo>
                  <a:cubicBezTo>
                    <a:pt x="13" y="13"/>
                    <a:pt x="8" y="9"/>
                    <a:pt x="5" y="6"/>
                  </a:cubicBezTo>
                  <a:cubicBezTo>
                    <a:pt x="4" y="4"/>
                    <a:pt x="2" y="3"/>
                    <a:pt x="2" y="2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2" y="1"/>
                  </a:cubicBezTo>
                  <a:cubicBezTo>
                    <a:pt x="3" y="2"/>
                    <a:pt x="4" y="4"/>
                    <a:pt x="6" y="5"/>
                  </a:cubicBezTo>
                  <a:cubicBezTo>
                    <a:pt x="9" y="8"/>
                    <a:pt x="14" y="12"/>
                    <a:pt x="20" y="15"/>
                  </a:cubicBezTo>
                  <a:cubicBezTo>
                    <a:pt x="25" y="17"/>
                    <a:pt x="31" y="19"/>
                    <a:pt x="35" y="21"/>
                  </a:cubicBezTo>
                  <a:cubicBezTo>
                    <a:pt x="38" y="22"/>
                    <a:pt x="39" y="23"/>
                    <a:pt x="40" y="25"/>
                  </a:cubicBezTo>
                  <a:cubicBezTo>
                    <a:pt x="41" y="25"/>
                    <a:pt x="41" y="25"/>
                    <a:pt x="41" y="26"/>
                  </a:cubicBezTo>
                  <a:cubicBezTo>
                    <a:pt x="42" y="26"/>
                    <a:pt x="42" y="26"/>
                    <a:pt x="42" y="26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2" name="Freeform 542"/>
            <p:cNvSpPr/>
            <p:nvPr/>
          </p:nvSpPr>
          <p:spPr bwMode="auto">
            <a:xfrm>
              <a:off x="9128126" y="4645026"/>
              <a:ext cx="63500" cy="203200"/>
            </a:xfrm>
            <a:custGeom>
              <a:avLst/>
              <a:gdLst>
                <a:gd name="T0" fmla="*/ 0 w 40"/>
                <a:gd name="T1" fmla="*/ 128 h 128"/>
                <a:gd name="T2" fmla="*/ 40 w 40"/>
                <a:gd name="T3" fmla="*/ 0 h 128"/>
                <a:gd name="T4" fmla="*/ 8 w 40"/>
                <a:gd name="T5" fmla="*/ 128 h 128"/>
                <a:gd name="T6" fmla="*/ 0 w 4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28">
                  <a:moveTo>
                    <a:pt x="0" y="128"/>
                  </a:moveTo>
                  <a:lnTo>
                    <a:pt x="40" y="0"/>
                  </a:lnTo>
                  <a:lnTo>
                    <a:pt x="8" y="128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3" name="Freeform 543"/>
            <p:cNvSpPr/>
            <p:nvPr/>
          </p:nvSpPr>
          <p:spPr bwMode="auto">
            <a:xfrm>
              <a:off x="5961064" y="5713413"/>
              <a:ext cx="1560513" cy="1490663"/>
            </a:xfrm>
            <a:custGeom>
              <a:avLst/>
              <a:gdLst>
                <a:gd name="T0" fmla="*/ 68 w 368"/>
                <a:gd name="T1" fmla="*/ 44 h 352"/>
                <a:gd name="T2" fmla="*/ 144 w 368"/>
                <a:gd name="T3" fmla="*/ 38 h 352"/>
                <a:gd name="T4" fmla="*/ 244 w 368"/>
                <a:gd name="T5" fmla="*/ 11 h 352"/>
                <a:gd name="T6" fmla="*/ 302 w 368"/>
                <a:gd name="T7" fmla="*/ 86 h 352"/>
                <a:gd name="T8" fmla="*/ 354 w 368"/>
                <a:gd name="T9" fmla="*/ 114 h 352"/>
                <a:gd name="T10" fmla="*/ 335 w 368"/>
                <a:gd name="T11" fmla="*/ 226 h 352"/>
                <a:gd name="T12" fmla="*/ 337 w 368"/>
                <a:gd name="T13" fmla="*/ 275 h 352"/>
                <a:gd name="T14" fmla="*/ 244 w 368"/>
                <a:gd name="T15" fmla="*/ 306 h 352"/>
                <a:gd name="T16" fmla="*/ 196 w 368"/>
                <a:gd name="T17" fmla="*/ 349 h 352"/>
                <a:gd name="T18" fmla="*/ 118 w 368"/>
                <a:gd name="T19" fmla="*/ 302 h 352"/>
                <a:gd name="T20" fmla="*/ 54 w 368"/>
                <a:gd name="T21" fmla="*/ 293 h 352"/>
                <a:gd name="T22" fmla="*/ 46 w 368"/>
                <a:gd name="T23" fmla="*/ 198 h 352"/>
                <a:gd name="T24" fmla="*/ 3 w 368"/>
                <a:gd name="T25" fmla="*/ 146 h 352"/>
                <a:gd name="T26" fmla="*/ 57 w 368"/>
                <a:gd name="T27" fmla="*/ 108 h 352"/>
                <a:gd name="T28" fmla="*/ 68 w 368"/>
                <a:gd name="T29" fmla="*/ 4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8" h="352">
                  <a:moveTo>
                    <a:pt x="68" y="44"/>
                  </a:moveTo>
                  <a:cubicBezTo>
                    <a:pt x="81" y="29"/>
                    <a:pt x="101" y="42"/>
                    <a:pt x="144" y="38"/>
                  </a:cubicBezTo>
                  <a:cubicBezTo>
                    <a:pt x="204" y="32"/>
                    <a:pt x="217" y="0"/>
                    <a:pt x="244" y="11"/>
                  </a:cubicBezTo>
                  <a:cubicBezTo>
                    <a:pt x="272" y="22"/>
                    <a:pt x="262" y="57"/>
                    <a:pt x="302" y="86"/>
                  </a:cubicBezTo>
                  <a:cubicBezTo>
                    <a:pt x="329" y="106"/>
                    <a:pt x="345" y="97"/>
                    <a:pt x="354" y="114"/>
                  </a:cubicBezTo>
                  <a:cubicBezTo>
                    <a:pt x="368" y="139"/>
                    <a:pt x="339" y="165"/>
                    <a:pt x="335" y="226"/>
                  </a:cubicBezTo>
                  <a:cubicBezTo>
                    <a:pt x="333" y="256"/>
                    <a:pt x="345" y="263"/>
                    <a:pt x="337" y="275"/>
                  </a:cubicBezTo>
                  <a:cubicBezTo>
                    <a:pt x="322" y="299"/>
                    <a:pt x="285" y="280"/>
                    <a:pt x="244" y="306"/>
                  </a:cubicBezTo>
                  <a:cubicBezTo>
                    <a:pt x="214" y="325"/>
                    <a:pt x="217" y="347"/>
                    <a:pt x="196" y="349"/>
                  </a:cubicBezTo>
                  <a:cubicBezTo>
                    <a:pt x="170" y="352"/>
                    <a:pt x="163" y="316"/>
                    <a:pt x="118" y="302"/>
                  </a:cubicBezTo>
                  <a:cubicBezTo>
                    <a:pt x="83" y="291"/>
                    <a:pt x="68" y="306"/>
                    <a:pt x="54" y="293"/>
                  </a:cubicBezTo>
                  <a:cubicBezTo>
                    <a:pt x="35" y="272"/>
                    <a:pt x="65" y="238"/>
                    <a:pt x="46" y="198"/>
                  </a:cubicBezTo>
                  <a:cubicBezTo>
                    <a:pt x="31" y="167"/>
                    <a:pt x="0" y="162"/>
                    <a:pt x="3" y="146"/>
                  </a:cubicBezTo>
                  <a:cubicBezTo>
                    <a:pt x="6" y="129"/>
                    <a:pt x="40" y="134"/>
                    <a:pt x="57" y="108"/>
                  </a:cubicBezTo>
                  <a:cubicBezTo>
                    <a:pt x="72" y="83"/>
                    <a:pt x="53" y="61"/>
                    <a:pt x="68" y="44"/>
                  </a:cubicBezTo>
                  <a:close/>
                </a:path>
              </a:pathLst>
            </a:custGeom>
            <a:solidFill>
              <a:srgbClr val="F0B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4" name="Freeform 544"/>
            <p:cNvSpPr/>
            <p:nvPr/>
          </p:nvSpPr>
          <p:spPr bwMode="auto">
            <a:xfrm>
              <a:off x="6483351" y="6246813"/>
              <a:ext cx="482600" cy="431800"/>
            </a:xfrm>
            <a:custGeom>
              <a:avLst/>
              <a:gdLst>
                <a:gd name="T0" fmla="*/ 26 w 114"/>
                <a:gd name="T1" fmla="*/ 85 h 102"/>
                <a:gd name="T2" fmla="*/ 80 w 114"/>
                <a:gd name="T3" fmla="*/ 94 h 102"/>
                <a:gd name="T4" fmla="*/ 112 w 114"/>
                <a:gd name="T5" fmla="*/ 49 h 102"/>
                <a:gd name="T6" fmla="*/ 48 w 114"/>
                <a:gd name="T7" fmla="*/ 11 h 102"/>
                <a:gd name="T8" fmla="*/ 26 w 114"/>
                <a:gd name="T9" fmla="*/ 8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02">
                  <a:moveTo>
                    <a:pt x="26" y="85"/>
                  </a:moveTo>
                  <a:cubicBezTo>
                    <a:pt x="40" y="99"/>
                    <a:pt x="62" y="102"/>
                    <a:pt x="80" y="94"/>
                  </a:cubicBezTo>
                  <a:cubicBezTo>
                    <a:pt x="98" y="87"/>
                    <a:pt x="110" y="68"/>
                    <a:pt x="112" y="49"/>
                  </a:cubicBezTo>
                  <a:cubicBezTo>
                    <a:pt x="114" y="17"/>
                    <a:pt x="75" y="0"/>
                    <a:pt x="48" y="11"/>
                  </a:cubicBezTo>
                  <a:cubicBezTo>
                    <a:pt x="17" y="23"/>
                    <a:pt x="0" y="58"/>
                    <a:pt x="26" y="85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5" name="Freeform 545"/>
            <p:cNvSpPr/>
            <p:nvPr/>
          </p:nvSpPr>
          <p:spPr bwMode="auto">
            <a:xfrm>
              <a:off x="6834189" y="5830888"/>
              <a:ext cx="119063" cy="411163"/>
            </a:xfrm>
            <a:custGeom>
              <a:avLst/>
              <a:gdLst>
                <a:gd name="T0" fmla="*/ 0 w 28"/>
                <a:gd name="T1" fmla="*/ 97 h 97"/>
                <a:gd name="T2" fmla="*/ 0 w 28"/>
                <a:gd name="T3" fmla="*/ 92 h 97"/>
                <a:gd name="T4" fmla="*/ 1 w 28"/>
                <a:gd name="T5" fmla="*/ 80 h 97"/>
                <a:gd name="T6" fmla="*/ 8 w 28"/>
                <a:gd name="T7" fmla="*/ 47 h 97"/>
                <a:gd name="T8" fmla="*/ 19 w 28"/>
                <a:gd name="T9" fmla="*/ 15 h 97"/>
                <a:gd name="T10" fmla="*/ 24 w 28"/>
                <a:gd name="T11" fmla="*/ 4 h 97"/>
                <a:gd name="T12" fmla="*/ 26 w 28"/>
                <a:gd name="T13" fmla="*/ 0 h 97"/>
                <a:gd name="T14" fmla="*/ 28 w 28"/>
                <a:gd name="T15" fmla="*/ 16 h 97"/>
                <a:gd name="T16" fmla="*/ 28 w 28"/>
                <a:gd name="T17" fmla="*/ 33 h 97"/>
                <a:gd name="T18" fmla="*/ 26 w 28"/>
                <a:gd name="T19" fmla="*/ 42 h 97"/>
                <a:gd name="T20" fmla="*/ 24 w 28"/>
                <a:gd name="T21" fmla="*/ 51 h 97"/>
                <a:gd name="T22" fmla="*/ 21 w 28"/>
                <a:gd name="T23" fmla="*/ 60 h 97"/>
                <a:gd name="T24" fmla="*/ 18 w 28"/>
                <a:gd name="T25" fmla="*/ 69 h 97"/>
                <a:gd name="T26" fmla="*/ 10 w 28"/>
                <a:gd name="T27" fmla="*/ 84 h 97"/>
                <a:gd name="T28" fmla="*/ 0 w 28"/>
                <a:gd name="T2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97">
                  <a:moveTo>
                    <a:pt x="0" y="97"/>
                  </a:moveTo>
                  <a:cubicBezTo>
                    <a:pt x="0" y="97"/>
                    <a:pt x="0" y="95"/>
                    <a:pt x="0" y="92"/>
                  </a:cubicBezTo>
                  <a:cubicBezTo>
                    <a:pt x="0" y="89"/>
                    <a:pt x="1" y="85"/>
                    <a:pt x="1" y="80"/>
                  </a:cubicBezTo>
                  <a:cubicBezTo>
                    <a:pt x="3" y="71"/>
                    <a:pt x="5" y="59"/>
                    <a:pt x="8" y="47"/>
                  </a:cubicBezTo>
                  <a:cubicBezTo>
                    <a:pt x="11" y="35"/>
                    <a:pt x="15" y="24"/>
                    <a:pt x="19" y="15"/>
                  </a:cubicBezTo>
                  <a:cubicBezTo>
                    <a:pt x="21" y="10"/>
                    <a:pt x="22" y="7"/>
                    <a:pt x="24" y="4"/>
                  </a:cubicBezTo>
                  <a:cubicBezTo>
                    <a:pt x="25" y="2"/>
                    <a:pt x="26" y="0"/>
                    <a:pt x="26" y="0"/>
                  </a:cubicBezTo>
                  <a:cubicBezTo>
                    <a:pt x="26" y="0"/>
                    <a:pt x="28" y="7"/>
                    <a:pt x="28" y="16"/>
                  </a:cubicBezTo>
                  <a:cubicBezTo>
                    <a:pt x="28" y="21"/>
                    <a:pt x="28" y="27"/>
                    <a:pt x="28" y="33"/>
                  </a:cubicBezTo>
                  <a:cubicBezTo>
                    <a:pt x="27" y="36"/>
                    <a:pt x="27" y="39"/>
                    <a:pt x="26" y="42"/>
                  </a:cubicBezTo>
                  <a:cubicBezTo>
                    <a:pt x="26" y="45"/>
                    <a:pt x="25" y="48"/>
                    <a:pt x="24" y="51"/>
                  </a:cubicBezTo>
                  <a:cubicBezTo>
                    <a:pt x="23" y="54"/>
                    <a:pt x="22" y="57"/>
                    <a:pt x="21" y="60"/>
                  </a:cubicBezTo>
                  <a:cubicBezTo>
                    <a:pt x="20" y="63"/>
                    <a:pt x="19" y="66"/>
                    <a:pt x="18" y="69"/>
                  </a:cubicBezTo>
                  <a:cubicBezTo>
                    <a:pt x="16" y="74"/>
                    <a:pt x="13" y="79"/>
                    <a:pt x="10" y="84"/>
                  </a:cubicBezTo>
                  <a:cubicBezTo>
                    <a:pt x="5" y="92"/>
                    <a:pt x="0" y="97"/>
                    <a:pt x="0" y="97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6" name="Freeform 546"/>
            <p:cNvSpPr/>
            <p:nvPr/>
          </p:nvSpPr>
          <p:spPr bwMode="auto">
            <a:xfrm>
              <a:off x="6996114" y="6242051"/>
              <a:ext cx="381000" cy="119063"/>
            </a:xfrm>
            <a:custGeom>
              <a:avLst/>
              <a:gdLst>
                <a:gd name="T0" fmla="*/ 0 w 90"/>
                <a:gd name="T1" fmla="*/ 28 h 28"/>
                <a:gd name="T2" fmla="*/ 1 w 90"/>
                <a:gd name="T3" fmla="*/ 27 h 28"/>
                <a:gd name="T4" fmla="*/ 2 w 90"/>
                <a:gd name="T5" fmla="*/ 24 h 28"/>
                <a:gd name="T6" fmla="*/ 11 w 90"/>
                <a:gd name="T7" fmla="*/ 16 h 28"/>
                <a:gd name="T8" fmla="*/ 27 w 90"/>
                <a:gd name="T9" fmla="*/ 10 h 28"/>
                <a:gd name="T10" fmla="*/ 29 w 90"/>
                <a:gd name="T11" fmla="*/ 10 h 28"/>
                <a:gd name="T12" fmla="*/ 31 w 90"/>
                <a:gd name="T13" fmla="*/ 9 h 28"/>
                <a:gd name="T14" fmla="*/ 36 w 90"/>
                <a:gd name="T15" fmla="*/ 9 h 28"/>
                <a:gd name="T16" fmla="*/ 45 w 90"/>
                <a:gd name="T17" fmla="*/ 8 h 28"/>
                <a:gd name="T18" fmla="*/ 62 w 90"/>
                <a:gd name="T19" fmla="*/ 8 h 28"/>
                <a:gd name="T20" fmla="*/ 77 w 90"/>
                <a:gd name="T21" fmla="*/ 6 h 28"/>
                <a:gd name="T22" fmla="*/ 87 w 90"/>
                <a:gd name="T23" fmla="*/ 2 h 28"/>
                <a:gd name="T24" fmla="*/ 90 w 90"/>
                <a:gd name="T25" fmla="*/ 0 h 28"/>
                <a:gd name="T26" fmla="*/ 88 w 90"/>
                <a:gd name="T27" fmla="*/ 4 h 28"/>
                <a:gd name="T28" fmla="*/ 80 w 90"/>
                <a:gd name="T29" fmla="*/ 12 h 28"/>
                <a:gd name="T30" fmla="*/ 64 w 90"/>
                <a:gd name="T31" fmla="*/ 19 h 28"/>
                <a:gd name="T32" fmla="*/ 45 w 90"/>
                <a:gd name="T33" fmla="*/ 21 h 28"/>
                <a:gd name="T34" fmla="*/ 36 w 90"/>
                <a:gd name="T35" fmla="*/ 21 h 28"/>
                <a:gd name="T36" fmla="*/ 32 w 90"/>
                <a:gd name="T37" fmla="*/ 21 h 28"/>
                <a:gd name="T38" fmla="*/ 28 w 90"/>
                <a:gd name="T39" fmla="*/ 21 h 28"/>
                <a:gd name="T40" fmla="*/ 14 w 90"/>
                <a:gd name="T41" fmla="*/ 23 h 28"/>
                <a:gd name="T42" fmla="*/ 4 w 90"/>
                <a:gd name="T43" fmla="*/ 26 h 28"/>
                <a:gd name="T44" fmla="*/ 1 w 90"/>
                <a:gd name="T45" fmla="*/ 28 h 28"/>
                <a:gd name="T46" fmla="*/ 0 w 90"/>
                <a:gd name="T4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8">
                  <a:moveTo>
                    <a:pt x="0" y="28"/>
                  </a:move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1" y="26"/>
                    <a:pt x="2" y="24"/>
                  </a:cubicBezTo>
                  <a:cubicBezTo>
                    <a:pt x="4" y="22"/>
                    <a:pt x="7" y="19"/>
                    <a:pt x="11" y="16"/>
                  </a:cubicBezTo>
                  <a:cubicBezTo>
                    <a:pt x="15" y="14"/>
                    <a:pt x="21" y="11"/>
                    <a:pt x="27" y="10"/>
                  </a:cubicBezTo>
                  <a:cubicBezTo>
                    <a:pt x="27" y="10"/>
                    <a:pt x="28" y="10"/>
                    <a:pt x="29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3" y="9"/>
                    <a:pt x="34" y="9"/>
                    <a:pt x="36" y="9"/>
                  </a:cubicBezTo>
                  <a:cubicBezTo>
                    <a:pt x="39" y="9"/>
                    <a:pt x="42" y="8"/>
                    <a:pt x="45" y="8"/>
                  </a:cubicBezTo>
                  <a:cubicBezTo>
                    <a:pt x="51" y="8"/>
                    <a:pt x="57" y="8"/>
                    <a:pt x="62" y="8"/>
                  </a:cubicBezTo>
                  <a:cubicBezTo>
                    <a:pt x="68" y="8"/>
                    <a:pt x="73" y="7"/>
                    <a:pt x="77" y="6"/>
                  </a:cubicBezTo>
                  <a:cubicBezTo>
                    <a:pt x="81" y="5"/>
                    <a:pt x="84" y="3"/>
                    <a:pt x="87" y="2"/>
                  </a:cubicBezTo>
                  <a:cubicBezTo>
                    <a:pt x="89" y="1"/>
                    <a:pt x="90" y="0"/>
                    <a:pt x="90" y="0"/>
                  </a:cubicBezTo>
                  <a:cubicBezTo>
                    <a:pt x="90" y="0"/>
                    <a:pt x="90" y="2"/>
                    <a:pt x="88" y="4"/>
                  </a:cubicBezTo>
                  <a:cubicBezTo>
                    <a:pt x="87" y="6"/>
                    <a:pt x="84" y="10"/>
                    <a:pt x="80" y="12"/>
                  </a:cubicBezTo>
                  <a:cubicBezTo>
                    <a:pt x="75" y="15"/>
                    <a:pt x="70" y="17"/>
                    <a:pt x="64" y="19"/>
                  </a:cubicBezTo>
                  <a:cubicBezTo>
                    <a:pt x="58" y="20"/>
                    <a:pt x="51" y="20"/>
                    <a:pt x="45" y="21"/>
                  </a:cubicBezTo>
                  <a:cubicBezTo>
                    <a:pt x="42" y="21"/>
                    <a:pt x="39" y="21"/>
                    <a:pt x="36" y="21"/>
                  </a:cubicBezTo>
                  <a:cubicBezTo>
                    <a:pt x="35" y="21"/>
                    <a:pt x="34" y="21"/>
                    <a:pt x="32" y="21"/>
                  </a:cubicBezTo>
                  <a:cubicBezTo>
                    <a:pt x="31" y="21"/>
                    <a:pt x="29" y="21"/>
                    <a:pt x="28" y="21"/>
                  </a:cubicBezTo>
                  <a:cubicBezTo>
                    <a:pt x="23" y="21"/>
                    <a:pt x="18" y="22"/>
                    <a:pt x="14" y="23"/>
                  </a:cubicBezTo>
                  <a:cubicBezTo>
                    <a:pt x="10" y="24"/>
                    <a:pt x="6" y="25"/>
                    <a:pt x="4" y="26"/>
                  </a:cubicBezTo>
                  <a:cubicBezTo>
                    <a:pt x="3" y="27"/>
                    <a:pt x="2" y="27"/>
                    <a:pt x="1" y="28"/>
                  </a:cubicBezTo>
                  <a:cubicBezTo>
                    <a:pt x="0" y="28"/>
                    <a:pt x="0" y="28"/>
                    <a:pt x="0" y="28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7" name="Freeform 547"/>
            <p:cNvSpPr/>
            <p:nvPr/>
          </p:nvSpPr>
          <p:spPr bwMode="auto">
            <a:xfrm>
              <a:off x="6923089" y="6589713"/>
              <a:ext cx="420688" cy="238125"/>
            </a:xfrm>
            <a:custGeom>
              <a:avLst/>
              <a:gdLst>
                <a:gd name="T0" fmla="*/ 0 w 99"/>
                <a:gd name="T1" fmla="*/ 4 h 56"/>
                <a:gd name="T2" fmla="*/ 2 w 99"/>
                <a:gd name="T3" fmla="*/ 3 h 56"/>
                <a:gd name="T4" fmla="*/ 5 w 99"/>
                <a:gd name="T5" fmla="*/ 2 h 56"/>
                <a:gd name="T6" fmla="*/ 19 w 99"/>
                <a:gd name="T7" fmla="*/ 1 h 56"/>
                <a:gd name="T8" fmla="*/ 38 w 99"/>
                <a:gd name="T9" fmla="*/ 8 h 56"/>
                <a:gd name="T10" fmla="*/ 40 w 99"/>
                <a:gd name="T11" fmla="*/ 10 h 56"/>
                <a:gd name="T12" fmla="*/ 42 w 99"/>
                <a:gd name="T13" fmla="*/ 11 h 56"/>
                <a:gd name="T14" fmla="*/ 47 w 99"/>
                <a:gd name="T15" fmla="*/ 15 h 56"/>
                <a:gd name="T16" fmla="*/ 55 w 99"/>
                <a:gd name="T17" fmla="*/ 22 h 56"/>
                <a:gd name="T18" fmla="*/ 69 w 99"/>
                <a:gd name="T19" fmla="*/ 37 h 56"/>
                <a:gd name="T20" fmla="*/ 83 w 99"/>
                <a:gd name="T21" fmla="*/ 48 h 56"/>
                <a:gd name="T22" fmla="*/ 94 w 99"/>
                <a:gd name="T23" fmla="*/ 53 h 56"/>
                <a:gd name="T24" fmla="*/ 98 w 99"/>
                <a:gd name="T25" fmla="*/ 54 h 56"/>
                <a:gd name="T26" fmla="*/ 99 w 99"/>
                <a:gd name="T27" fmla="*/ 55 h 56"/>
                <a:gd name="T28" fmla="*/ 98 w 99"/>
                <a:gd name="T29" fmla="*/ 55 h 56"/>
                <a:gd name="T30" fmla="*/ 94 w 99"/>
                <a:gd name="T31" fmla="*/ 56 h 56"/>
                <a:gd name="T32" fmla="*/ 80 w 99"/>
                <a:gd name="T33" fmla="*/ 54 h 56"/>
                <a:gd name="T34" fmla="*/ 62 w 99"/>
                <a:gd name="T35" fmla="*/ 45 h 56"/>
                <a:gd name="T36" fmla="*/ 46 w 99"/>
                <a:gd name="T37" fmla="*/ 31 h 56"/>
                <a:gd name="T38" fmla="*/ 39 w 99"/>
                <a:gd name="T39" fmla="*/ 24 h 56"/>
                <a:gd name="T40" fmla="*/ 35 w 99"/>
                <a:gd name="T41" fmla="*/ 20 h 56"/>
                <a:gd name="T42" fmla="*/ 33 w 99"/>
                <a:gd name="T43" fmla="*/ 18 h 56"/>
                <a:gd name="T44" fmla="*/ 32 w 99"/>
                <a:gd name="T45" fmla="*/ 17 h 56"/>
                <a:gd name="T46" fmla="*/ 17 w 99"/>
                <a:gd name="T47" fmla="*/ 8 h 56"/>
                <a:gd name="T48" fmla="*/ 5 w 99"/>
                <a:gd name="T49" fmla="*/ 4 h 56"/>
                <a:gd name="T50" fmla="*/ 2 w 99"/>
                <a:gd name="T51" fmla="*/ 4 h 56"/>
                <a:gd name="T52" fmla="*/ 0 w 99"/>
                <a:gd name="T53" fmla="*/ 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9" h="56">
                  <a:moveTo>
                    <a:pt x="0" y="4"/>
                  </a:moveTo>
                  <a:cubicBezTo>
                    <a:pt x="0" y="4"/>
                    <a:pt x="1" y="4"/>
                    <a:pt x="2" y="3"/>
                  </a:cubicBezTo>
                  <a:cubicBezTo>
                    <a:pt x="2" y="3"/>
                    <a:pt x="3" y="2"/>
                    <a:pt x="5" y="2"/>
                  </a:cubicBezTo>
                  <a:cubicBezTo>
                    <a:pt x="8" y="1"/>
                    <a:pt x="13" y="0"/>
                    <a:pt x="19" y="1"/>
                  </a:cubicBezTo>
                  <a:cubicBezTo>
                    <a:pt x="25" y="2"/>
                    <a:pt x="32" y="4"/>
                    <a:pt x="38" y="8"/>
                  </a:cubicBezTo>
                  <a:cubicBezTo>
                    <a:pt x="39" y="9"/>
                    <a:pt x="39" y="9"/>
                    <a:pt x="40" y="1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4" y="12"/>
                    <a:pt x="45" y="14"/>
                    <a:pt x="47" y="15"/>
                  </a:cubicBezTo>
                  <a:cubicBezTo>
                    <a:pt x="50" y="17"/>
                    <a:pt x="52" y="20"/>
                    <a:pt x="55" y="22"/>
                  </a:cubicBezTo>
                  <a:cubicBezTo>
                    <a:pt x="60" y="27"/>
                    <a:pt x="65" y="33"/>
                    <a:pt x="69" y="37"/>
                  </a:cubicBezTo>
                  <a:cubicBezTo>
                    <a:pt x="74" y="41"/>
                    <a:pt x="79" y="45"/>
                    <a:pt x="83" y="48"/>
                  </a:cubicBezTo>
                  <a:cubicBezTo>
                    <a:pt x="87" y="51"/>
                    <a:pt x="91" y="52"/>
                    <a:pt x="94" y="53"/>
                  </a:cubicBezTo>
                  <a:cubicBezTo>
                    <a:pt x="96" y="54"/>
                    <a:pt x="97" y="54"/>
                    <a:pt x="98" y="54"/>
                  </a:cubicBezTo>
                  <a:cubicBezTo>
                    <a:pt x="98" y="54"/>
                    <a:pt x="99" y="55"/>
                    <a:pt x="99" y="55"/>
                  </a:cubicBezTo>
                  <a:cubicBezTo>
                    <a:pt x="99" y="55"/>
                    <a:pt x="98" y="55"/>
                    <a:pt x="98" y="55"/>
                  </a:cubicBezTo>
                  <a:cubicBezTo>
                    <a:pt x="97" y="55"/>
                    <a:pt x="96" y="55"/>
                    <a:pt x="94" y="56"/>
                  </a:cubicBezTo>
                  <a:cubicBezTo>
                    <a:pt x="91" y="56"/>
                    <a:pt x="86" y="56"/>
                    <a:pt x="80" y="54"/>
                  </a:cubicBezTo>
                  <a:cubicBezTo>
                    <a:pt x="74" y="53"/>
                    <a:pt x="68" y="50"/>
                    <a:pt x="62" y="45"/>
                  </a:cubicBezTo>
                  <a:cubicBezTo>
                    <a:pt x="57" y="41"/>
                    <a:pt x="51" y="36"/>
                    <a:pt x="46" y="31"/>
                  </a:cubicBezTo>
                  <a:cubicBezTo>
                    <a:pt x="44" y="28"/>
                    <a:pt x="41" y="26"/>
                    <a:pt x="39" y="24"/>
                  </a:cubicBezTo>
                  <a:cubicBezTo>
                    <a:pt x="38" y="22"/>
                    <a:pt x="36" y="21"/>
                    <a:pt x="35" y="20"/>
                  </a:cubicBezTo>
                  <a:cubicBezTo>
                    <a:pt x="35" y="20"/>
                    <a:pt x="34" y="19"/>
                    <a:pt x="33" y="18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7" y="13"/>
                    <a:pt x="22" y="10"/>
                    <a:pt x="17" y="8"/>
                  </a:cubicBezTo>
                  <a:cubicBezTo>
                    <a:pt x="13" y="6"/>
                    <a:pt x="8" y="5"/>
                    <a:pt x="5" y="4"/>
                  </a:cubicBezTo>
                  <a:cubicBezTo>
                    <a:pt x="4" y="4"/>
                    <a:pt x="3" y="4"/>
                    <a:pt x="2" y="4"/>
                  </a:cubicBezTo>
                  <a:cubicBezTo>
                    <a:pt x="1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8" name="Freeform 548"/>
            <p:cNvSpPr/>
            <p:nvPr/>
          </p:nvSpPr>
          <p:spPr bwMode="auto">
            <a:xfrm>
              <a:off x="6719889" y="6691313"/>
              <a:ext cx="63500" cy="419100"/>
            </a:xfrm>
            <a:custGeom>
              <a:avLst/>
              <a:gdLst>
                <a:gd name="T0" fmla="*/ 8 w 15"/>
                <a:gd name="T1" fmla="*/ 99 h 99"/>
                <a:gd name="T2" fmla="*/ 6 w 15"/>
                <a:gd name="T3" fmla="*/ 95 h 99"/>
                <a:gd name="T4" fmla="*/ 4 w 15"/>
                <a:gd name="T5" fmla="*/ 91 h 99"/>
                <a:gd name="T6" fmla="*/ 3 w 15"/>
                <a:gd name="T7" fmla="*/ 88 h 99"/>
                <a:gd name="T8" fmla="*/ 2 w 15"/>
                <a:gd name="T9" fmla="*/ 84 h 99"/>
                <a:gd name="T10" fmla="*/ 0 w 15"/>
                <a:gd name="T11" fmla="*/ 76 h 99"/>
                <a:gd name="T12" fmla="*/ 0 w 15"/>
                <a:gd name="T13" fmla="*/ 67 h 99"/>
                <a:gd name="T14" fmla="*/ 2 w 15"/>
                <a:gd name="T15" fmla="*/ 49 h 99"/>
                <a:gd name="T16" fmla="*/ 4 w 15"/>
                <a:gd name="T17" fmla="*/ 31 h 99"/>
                <a:gd name="T18" fmla="*/ 5 w 15"/>
                <a:gd name="T19" fmla="*/ 23 h 99"/>
                <a:gd name="T20" fmla="*/ 6 w 15"/>
                <a:gd name="T21" fmla="*/ 15 h 99"/>
                <a:gd name="T22" fmla="*/ 7 w 15"/>
                <a:gd name="T23" fmla="*/ 9 h 99"/>
                <a:gd name="T24" fmla="*/ 7 w 15"/>
                <a:gd name="T25" fmla="*/ 4 h 99"/>
                <a:gd name="T26" fmla="*/ 7 w 15"/>
                <a:gd name="T27" fmla="*/ 0 h 99"/>
                <a:gd name="T28" fmla="*/ 9 w 15"/>
                <a:gd name="T29" fmla="*/ 4 h 99"/>
                <a:gd name="T30" fmla="*/ 11 w 15"/>
                <a:gd name="T31" fmla="*/ 8 h 99"/>
                <a:gd name="T32" fmla="*/ 12 w 15"/>
                <a:gd name="T33" fmla="*/ 11 h 99"/>
                <a:gd name="T34" fmla="*/ 13 w 15"/>
                <a:gd name="T35" fmla="*/ 15 h 99"/>
                <a:gd name="T36" fmla="*/ 15 w 15"/>
                <a:gd name="T37" fmla="*/ 23 h 99"/>
                <a:gd name="T38" fmla="*/ 15 w 15"/>
                <a:gd name="T39" fmla="*/ 32 h 99"/>
                <a:gd name="T40" fmla="*/ 15 w 15"/>
                <a:gd name="T41" fmla="*/ 41 h 99"/>
                <a:gd name="T42" fmla="*/ 14 w 15"/>
                <a:gd name="T43" fmla="*/ 50 h 99"/>
                <a:gd name="T44" fmla="*/ 12 w 15"/>
                <a:gd name="T45" fmla="*/ 59 h 99"/>
                <a:gd name="T46" fmla="*/ 11 w 15"/>
                <a:gd name="T47" fmla="*/ 68 h 99"/>
                <a:gd name="T48" fmla="*/ 10 w 15"/>
                <a:gd name="T49" fmla="*/ 76 h 99"/>
                <a:gd name="T50" fmla="*/ 9 w 15"/>
                <a:gd name="T51" fmla="*/ 84 h 99"/>
                <a:gd name="T52" fmla="*/ 8 w 15"/>
                <a:gd name="T53" fmla="*/ 90 h 99"/>
                <a:gd name="T54" fmla="*/ 8 w 15"/>
                <a:gd name="T55" fmla="*/ 95 h 99"/>
                <a:gd name="T56" fmla="*/ 8 w 15"/>
                <a:gd name="T5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" h="99">
                  <a:moveTo>
                    <a:pt x="8" y="99"/>
                  </a:moveTo>
                  <a:cubicBezTo>
                    <a:pt x="8" y="99"/>
                    <a:pt x="7" y="98"/>
                    <a:pt x="6" y="95"/>
                  </a:cubicBezTo>
                  <a:cubicBezTo>
                    <a:pt x="5" y="94"/>
                    <a:pt x="4" y="93"/>
                    <a:pt x="4" y="91"/>
                  </a:cubicBezTo>
                  <a:cubicBezTo>
                    <a:pt x="3" y="90"/>
                    <a:pt x="3" y="89"/>
                    <a:pt x="3" y="88"/>
                  </a:cubicBezTo>
                  <a:cubicBezTo>
                    <a:pt x="2" y="86"/>
                    <a:pt x="2" y="85"/>
                    <a:pt x="2" y="84"/>
                  </a:cubicBezTo>
                  <a:cubicBezTo>
                    <a:pt x="1" y="82"/>
                    <a:pt x="1" y="79"/>
                    <a:pt x="0" y="76"/>
                  </a:cubicBezTo>
                  <a:cubicBezTo>
                    <a:pt x="0" y="73"/>
                    <a:pt x="0" y="70"/>
                    <a:pt x="0" y="67"/>
                  </a:cubicBezTo>
                  <a:cubicBezTo>
                    <a:pt x="0" y="61"/>
                    <a:pt x="1" y="55"/>
                    <a:pt x="2" y="49"/>
                  </a:cubicBezTo>
                  <a:cubicBezTo>
                    <a:pt x="2" y="42"/>
                    <a:pt x="3" y="36"/>
                    <a:pt x="4" y="31"/>
                  </a:cubicBezTo>
                  <a:cubicBezTo>
                    <a:pt x="5" y="28"/>
                    <a:pt x="5" y="25"/>
                    <a:pt x="5" y="23"/>
                  </a:cubicBezTo>
                  <a:cubicBezTo>
                    <a:pt x="6" y="20"/>
                    <a:pt x="6" y="18"/>
                    <a:pt x="6" y="15"/>
                  </a:cubicBezTo>
                  <a:cubicBezTo>
                    <a:pt x="6" y="13"/>
                    <a:pt x="7" y="11"/>
                    <a:pt x="7" y="9"/>
                  </a:cubicBezTo>
                  <a:cubicBezTo>
                    <a:pt x="7" y="7"/>
                    <a:pt x="7" y="6"/>
                    <a:pt x="7" y="4"/>
                  </a:cubicBezTo>
                  <a:cubicBezTo>
                    <a:pt x="6" y="1"/>
                    <a:pt x="7" y="0"/>
                    <a:pt x="7" y="0"/>
                  </a:cubicBezTo>
                  <a:cubicBezTo>
                    <a:pt x="7" y="0"/>
                    <a:pt x="7" y="1"/>
                    <a:pt x="9" y="4"/>
                  </a:cubicBezTo>
                  <a:cubicBezTo>
                    <a:pt x="10" y="5"/>
                    <a:pt x="10" y="6"/>
                    <a:pt x="11" y="8"/>
                  </a:cubicBezTo>
                  <a:cubicBezTo>
                    <a:pt x="11" y="9"/>
                    <a:pt x="12" y="10"/>
                    <a:pt x="12" y="11"/>
                  </a:cubicBezTo>
                  <a:cubicBezTo>
                    <a:pt x="13" y="12"/>
                    <a:pt x="13" y="14"/>
                    <a:pt x="13" y="15"/>
                  </a:cubicBezTo>
                  <a:cubicBezTo>
                    <a:pt x="14" y="17"/>
                    <a:pt x="14" y="20"/>
                    <a:pt x="15" y="23"/>
                  </a:cubicBezTo>
                  <a:cubicBezTo>
                    <a:pt x="15" y="25"/>
                    <a:pt x="15" y="28"/>
                    <a:pt x="15" y="32"/>
                  </a:cubicBezTo>
                  <a:cubicBezTo>
                    <a:pt x="15" y="35"/>
                    <a:pt x="15" y="38"/>
                    <a:pt x="15" y="41"/>
                  </a:cubicBezTo>
                  <a:cubicBezTo>
                    <a:pt x="14" y="44"/>
                    <a:pt x="14" y="47"/>
                    <a:pt x="14" y="50"/>
                  </a:cubicBezTo>
                  <a:cubicBezTo>
                    <a:pt x="13" y="53"/>
                    <a:pt x="13" y="56"/>
                    <a:pt x="12" y="59"/>
                  </a:cubicBezTo>
                  <a:cubicBezTo>
                    <a:pt x="12" y="62"/>
                    <a:pt x="11" y="65"/>
                    <a:pt x="11" y="68"/>
                  </a:cubicBezTo>
                  <a:cubicBezTo>
                    <a:pt x="10" y="71"/>
                    <a:pt x="10" y="74"/>
                    <a:pt x="10" y="76"/>
                  </a:cubicBezTo>
                  <a:cubicBezTo>
                    <a:pt x="9" y="79"/>
                    <a:pt x="9" y="81"/>
                    <a:pt x="9" y="84"/>
                  </a:cubicBezTo>
                  <a:cubicBezTo>
                    <a:pt x="9" y="86"/>
                    <a:pt x="8" y="88"/>
                    <a:pt x="8" y="90"/>
                  </a:cubicBezTo>
                  <a:cubicBezTo>
                    <a:pt x="8" y="92"/>
                    <a:pt x="8" y="93"/>
                    <a:pt x="8" y="95"/>
                  </a:cubicBezTo>
                  <a:cubicBezTo>
                    <a:pt x="8" y="98"/>
                    <a:pt x="8" y="99"/>
                    <a:pt x="8" y="99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9" name="Freeform 549"/>
            <p:cNvSpPr/>
            <p:nvPr/>
          </p:nvSpPr>
          <p:spPr bwMode="auto">
            <a:xfrm>
              <a:off x="6229351" y="6611938"/>
              <a:ext cx="317500" cy="269875"/>
            </a:xfrm>
            <a:custGeom>
              <a:avLst/>
              <a:gdLst>
                <a:gd name="T0" fmla="*/ 0 w 75"/>
                <a:gd name="T1" fmla="*/ 64 h 64"/>
                <a:gd name="T2" fmla="*/ 0 w 75"/>
                <a:gd name="T3" fmla="*/ 63 h 64"/>
                <a:gd name="T4" fmla="*/ 0 w 75"/>
                <a:gd name="T5" fmla="*/ 60 h 64"/>
                <a:gd name="T6" fmla="*/ 3 w 75"/>
                <a:gd name="T7" fmla="*/ 47 h 64"/>
                <a:gd name="T8" fmla="*/ 15 w 75"/>
                <a:gd name="T9" fmla="*/ 33 h 64"/>
                <a:gd name="T10" fmla="*/ 17 w 75"/>
                <a:gd name="T11" fmla="*/ 32 h 64"/>
                <a:gd name="T12" fmla="*/ 19 w 75"/>
                <a:gd name="T13" fmla="*/ 30 h 64"/>
                <a:gd name="T14" fmla="*/ 23 w 75"/>
                <a:gd name="T15" fmla="*/ 28 h 64"/>
                <a:gd name="T16" fmla="*/ 31 w 75"/>
                <a:gd name="T17" fmla="*/ 23 h 64"/>
                <a:gd name="T18" fmla="*/ 40 w 75"/>
                <a:gd name="T19" fmla="*/ 19 h 64"/>
                <a:gd name="T20" fmla="*/ 48 w 75"/>
                <a:gd name="T21" fmla="*/ 16 h 64"/>
                <a:gd name="T22" fmla="*/ 62 w 75"/>
                <a:gd name="T23" fmla="*/ 9 h 64"/>
                <a:gd name="T24" fmla="*/ 71 w 75"/>
                <a:gd name="T25" fmla="*/ 3 h 64"/>
                <a:gd name="T26" fmla="*/ 75 w 75"/>
                <a:gd name="T27" fmla="*/ 0 h 64"/>
                <a:gd name="T28" fmla="*/ 74 w 75"/>
                <a:gd name="T29" fmla="*/ 5 h 64"/>
                <a:gd name="T30" fmla="*/ 68 w 75"/>
                <a:gd name="T31" fmla="*/ 16 h 64"/>
                <a:gd name="T32" fmla="*/ 55 w 75"/>
                <a:gd name="T33" fmla="*/ 28 h 64"/>
                <a:gd name="T34" fmla="*/ 47 w 75"/>
                <a:gd name="T35" fmla="*/ 33 h 64"/>
                <a:gd name="T36" fmla="*/ 39 w 75"/>
                <a:gd name="T37" fmla="*/ 38 h 64"/>
                <a:gd name="T38" fmla="*/ 30 w 75"/>
                <a:gd name="T39" fmla="*/ 41 h 64"/>
                <a:gd name="T40" fmla="*/ 27 w 75"/>
                <a:gd name="T41" fmla="*/ 43 h 64"/>
                <a:gd name="T42" fmla="*/ 23 w 75"/>
                <a:gd name="T43" fmla="*/ 45 h 64"/>
                <a:gd name="T44" fmla="*/ 11 w 75"/>
                <a:gd name="T45" fmla="*/ 53 h 64"/>
                <a:gd name="T46" fmla="*/ 3 w 75"/>
                <a:gd name="T47" fmla="*/ 61 h 64"/>
                <a:gd name="T48" fmla="*/ 1 w 75"/>
                <a:gd name="T49" fmla="*/ 63 h 64"/>
                <a:gd name="T50" fmla="*/ 0 w 75"/>
                <a:gd name="T5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5" h="64">
                  <a:moveTo>
                    <a:pt x="0" y="64"/>
                  </a:moveTo>
                  <a:cubicBezTo>
                    <a:pt x="0" y="64"/>
                    <a:pt x="0" y="64"/>
                    <a:pt x="0" y="63"/>
                  </a:cubicBezTo>
                  <a:cubicBezTo>
                    <a:pt x="0" y="62"/>
                    <a:pt x="0" y="61"/>
                    <a:pt x="0" y="60"/>
                  </a:cubicBezTo>
                  <a:cubicBezTo>
                    <a:pt x="0" y="57"/>
                    <a:pt x="1" y="52"/>
                    <a:pt x="3" y="47"/>
                  </a:cubicBezTo>
                  <a:cubicBezTo>
                    <a:pt x="6" y="43"/>
                    <a:pt x="10" y="38"/>
                    <a:pt x="15" y="33"/>
                  </a:cubicBezTo>
                  <a:cubicBezTo>
                    <a:pt x="15" y="33"/>
                    <a:pt x="16" y="32"/>
                    <a:pt x="17" y="32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0" y="29"/>
                    <a:pt x="21" y="29"/>
                    <a:pt x="23" y="28"/>
                  </a:cubicBezTo>
                  <a:cubicBezTo>
                    <a:pt x="26" y="26"/>
                    <a:pt x="28" y="24"/>
                    <a:pt x="31" y="23"/>
                  </a:cubicBezTo>
                  <a:cubicBezTo>
                    <a:pt x="34" y="22"/>
                    <a:pt x="37" y="20"/>
                    <a:pt x="40" y="19"/>
                  </a:cubicBezTo>
                  <a:cubicBezTo>
                    <a:pt x="43" y="18"/>
                    <a:pt x="45" y="17"/>
                    <a:pt x="48" y="16"/>
                  </a:cubicBezTo>
                  <a:cubicBezTo>
                    <a:pt x="53" y="13"/>
                    <a:pt x="58" y="11"/>
                    <a:pt x="62" y="9"/>
                  </a:cubicBezTo>
                  <a:cubicBezTo>
                    <a:pt x="65" y="7"/>
                    <a:pt x="69" y="5"/>
                    <a:pt x="71" y="3"/>
                  </a:cubicBezTo>
                  <a:cubicBezTo>
                    <a:pt x="73" y="2"/>
                    <a:pt x="75" y="0"/>
                    <a:pt x="75" y="0"/>
                  </a:cubicBezTo>
                  <a:cubicBezTo>
                    <a:pt x="75" y="0"/>
                    <a:pt x="74" y="2"/>
                    <a:pt x="74" y="5"/>
                  </a:cubicBezTo>
                  <a:cubicBezTo>
                    <a:pt x="73" y="8"/>
                    <a:pt x="71" y="12"/>
                    <a:pt x="68" y="16"/>
                  </a:cubicBezTo>
                  <a:cubicBezTo>
                    <a:pt x="65" y="20"/>
                    <a:pt x="60" y="25"/>
                    <a:pt x="55" y="28"/>
                  </a:cubicBezTo>
                  <a:cubicBezTo>
                    <a:pt x="52" y="30"/>
                    <a:pt x="50" y="32"/>
                    <a:pt x="47" y="33"/>
                  </a:cubicBezTo>
                  <a:cubicBezTo>
                    <a:pt x="44" y="35"/>
                    <a:pt x="41" y="36"/>
                    <a:pt x="39" y="38"/>
                  </a:cubicBezTo>
                  <a:cubicBezTo>
                    <a:pt x="36" y="39"/>
                    <a:pt x="33" y="40"/>
                    <a:pt x="30" y="41"/>
                  </a:cubicBezTo>
                  <a:cubicBezTo>
                    <a:pt x="29" y="42"/>
                    <a:pt x="28" y="43"/>
                    <a:pt x="27" y="43"/>
                  </a:cubicBezTo>
                  <a:cubicBezTo>
                    <a:pt x="25" y="44"/>
                    <a:pt x="24" y="45"/>
                    <a:pt x="23" y="45"/>
                  </a:cubicBezTo>
                  <a:cubicBezTo>
                    <a:pt x="18" y="48"/>
                    <a:pt x="14" y="51"/>
                    <a:pt x="11" y="53"/>
                  </a:cubicBezTo>
                  <a:cubicBezTo>
                    <a:pt x="7" y="56"/>
                    <a:pt x="5" y="59"/>
                    <a:pt x="3" y="61"/>
                  </a:cubicBezTo>
                  <a:cubicBezTo>
                    <a:pt x="2" y="62"/>
                    <a:pt x="1" y="63"/>
                    <a:pt x="1" y="63"/>
                  </a:cubicBezTo>
                  <a:cubicBezTo>
                    <a:pt x="0" y="64"/>
                    <a:pt x="0" y="64"/>
                    <a:pt x="0" y="6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0" name="Freeform 550"/>
            <p:cNvSpPr/>
            <p:nvPr/>
          </p:nvSpPr>
          <p:spPr bwMode="auto">
            <a:xfrm>
              <a:off x="6034089" y="6292851"/>
              <a:ext cx="469900" cy="114300"/>
            </a:xfrm>
            <a:custGeom>
              <a:avLst/>
              <a:gdLst>
                <a:gd name="T0" fmla="*/ 0 w 111"/>
                <a:gd name="T1" fmla="*/ 14 h 27"/>
                <a:gd name="T2" fmla="*/ 1 w 111"/>
                <a:gd name="T3" fmla="*/ 13 h 27"/>
                <a:gd name="T4" fmla="*/ 4 w 111"/>
                <a:gd name="T5" fmla="*/ 11 h 27"/>
                <a:gd name="T6" fmla="*/ 16 w 111"/>
                <a:gd name="T7" fmla="*/ 4 h 27"/>
                <a:gd name="T8" fmla="*/ 35 w 111"/>
                <a:gd name="T9" fmla="*/ 0 h 27"/>
                <a:gd name="T10" fmla="*/ 47 w 111"/>
                <a:gd name="T11" fmla="*/ 1 h 27"/>
                <a:gd name="T12" fmla="*/ 58 w 111"/>
                <a:gd name="T13" fmla="*/ 3 h 27"/>
                <a:gd name="T14" fmla="*/ 78 w 111"/>
                <a:gd name="T15" fmla="*/ 12 h 27"/>
                <a:gd name="T16" fmla="*/ 86 w 111"/>
                <a:gd name="T17" fmla="*/ 16 h 27"/>
                <a:gd name="T18" fmla="*/ 94 w 111"/>
                <a:gd name="T19" fmla="*/ 19 h 27"/>
                <a:gd name="T20" fmla="*/ 106 w 111"/>
                <a:gd name="T21" fmla="*/ 22 h 27"/>
                <a:gd name="T22" fmla="*/ 111 w 111"/>
                <a:gd name="T23" fmla="*/ 22 h 27"/>
                <a:gd name="T24" fmla="*/ 110 w 111"/>
                <a:gd name="T25" fmla="*/ 23 h 27"/>
                <a:gd name="T26" fmla="*/ 106 w 111"/>
                <a:gd name="T27" fmla="*/ 25 h 27"/>
                <a:gd name="T28" fmla="*/ 93 w 111"/>
                <a:gd name="T29" fmla="*/ 26 h 27"/>
                <a:gd name="T30" fmla="*/ 83 w 111"/>
                <a:gd name="T31" fmla="*/ 25 h 27"/>
                <a:gd name="T32" fmla="*/ 74 w 111"/>
                <a:gd name="T33" fmla="*/ 22 h 27"/>
                <a:gd name="T34" fmla="*/ 54 w 111"/>
                <a:gd name="T35" fmla="*/ 15 h 27"/>
                <a:gd name="T36" fmla="*/ 45 w 111"/>
                <a:gd name="T37" fmla="*/ 12 h 27"/>
                <a:gd name="T38" fmla="*/ 35 w 111"/>
                <a:gd name="T39" fmla="*/ 11 h 27"/>
                <a:gd name="T40" fmla="*/ 26 w 111"/>
                <a:gd name="T41" fmla="*/ 11 h 27"/>
                <a:gd name="T42" fmla="*/ 18 w 111"/>
                <a:gd name="T43" fmla="*/ 11 h 27"/>
                <a:gd name="T44" fmla="*/ 5 w 111"/>
                <a:gd name="T45" fmla="*/ 13 h 27"/>
                <a:gd name="T46" fmla="*/ 0 w 111"/>
                <a:gd name="T47" fmla="*/ 1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1" h="27">
                  <a:moveTo>
                    <a:pt x="0" y="14"/>
                  </a:moveTo>
                  <a:cubicBezTo>
                    <a:pt x="0" y="14"/>
                    <a:pt x="1" y="14"/>
                    <a:pt x="1" y="13"/>
                  </a:cubicBezTo>
                  <a:cubicBezTo>
                    <a:pt x="2" y="13"/>
                    <a:pt x="3" y="12"/>
                    <a:pt x="4" y="11"/>
                  </a:cubicBezTo>
                  <a:cubicBezTo>
                    <a:pt x="7" y="9"/>
                    <a:pt x="11" y="6"/>
                    <a:pt x="16" y="4"/>
                  </a:cubicBezTo>
                  <a:cubicBezTo>
                    <a:pt x="22" y="2"/>
                    <a:pt x="28" y="1"/>
                    <a:pt x="35" y="0"/>
                  </a:cubicBezTo>
                  <a:cubicBezTo>
                    <a:pt x="39" y="0"/>
                    <a:pt x="43" y="0"/>
                    <a:pt x="47" y="1"/>
                  </a:cubicBezTo>
                  <a:cubicBezTo>
                    <a:pt x="50" y="1"/>
                    <a:pt x="54" y="2"/>
                    <a:pt x="58" y="3"/>
                  </a:cubicBezTo>
                  <a:cubicBezTo>
                    <a:pt x="65" y="6"/>
                    <a:pt x="72" y="9"/>
                    <a:pt x="78" y="12"/>
                  </a:cubicBezTo>
                  <a:cubicBezTo>
                    <a:pt x="81" y="14"/>
                    <a:pt x="84" y="15"/>
                    <a:pt x="86" y="16"/>
                  </a:cubicBezTo>
                  <a:cubicBezTo>
                    <a:pt x="89" y="17"/>
                    <a:pt x="91" y="18"/>
                    <a:pt x="94" y="19"/>
                  </a:cubicBezTo>
                  <a:cubicBezTo>
                    <a:pt x="99" y="21"/>
                    <a:pt x="103" y="22"/>
                    <a:pt x="106" y="22"/>
                  </a:cubicBezTo>
                  <a:cubicBezTo>
                    <a:pt x="109" y="22"/>
                    <a:pt x="111" y="22"/>
                    <a:pt x="111" y="22"/>
                  </a:cubicBezTo>
                  <a:cubicBezTo>
                    <a:pt x="111" y="22"/>
                    <a:pt x="111" y="23"/>
                    <a:pt x="110" y="23"/>
                  </a:cubicBezTo>
                  <a:cubicBezTo>
                    <a:pt x="109" y="23"/>
                    <a:pt x="108" y="24"/>
                    <a:pt x="106" y="25"/>
                  </a:cubicBezTo>
                  <a:cubicBezTo>
                    <a:pt x="103" y="26"/>
                    <a:pt x="98" y="27"/>
                    <a:pt x="93" y="26"/>
                  </a:cubicBezTo>
                  <a:cubicBezTo>
                    <a:pt x="90" y="26"/>
                    <a:pt x="87" y="26"/>
                    <a:pt x="83" y="25"/>
                  </a:cubicBezTo>
                  <a:cubicBezTo>
                    <a:pt x="80" y="24"/>
                    <a:pt x="77" y="23"/>
                    <a:pt x="74" y="22"/>
                  </a:cubicBezTo>
                  <a:cubicBezTo>
                    <a:pt x="67" y="20"/>
                    <a:pt x="60" y="17"/>
                    <a:pt x="54" y="15"/>
                  </a:cubicBezTo>
                  <a:cubicBezTo>
                    <a:pt x="51" y="14"/>
                    <a:pt x="48" y="13"/>
                    <a:pt x="45" y="12"/>
                  </a:cubicBezTo>
                  <a:cubicBezTo>
                    <a:pt x="41" y="12"/>
                    <a:pt x="38" y="11"/>
                    <a:pt x="35" y="11"/>
                  </a:cubicBezTo>
                  <a:cubicBezTo>
                    <a:pt x="32" y="11"/>
                    <a:pt x="29" y="11"/>
                    <a:pt x="26" y="11"/>
                  </a:cubicBezTo>
                  <a:cubicBezTo>
                    <a:pt x="23" y="11"/>
                    <a:pt x="20" y="11"/>
                    <a:pt x="18" y="11"/>
                  </a:cubicBezTo>
                  <a:cubicBezTo>
                    <a:pt x="13" y="12"/>
                    <a:pt x="8" y="12"/>
                    <a:pt x="5" y="13"/>
                  </a:cubicBezTo>
                  <a:cubicBezTo>
                    <a:pt x="2" y="14"/>
                    <a:pt x="0" y="14"/>
                    <a:pt x="0" y="1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1" name="Freeform 551"/>
            <p:cNvSpPr/>
            <p:nvPr/>
          </p:nvSpPr>
          <p:spPr bwMode="auto">
            <a:xfrm>
              <a:off x="6326189" y="5907088"/>
              <a:ext cx="301625" cy="373063"/>
            </a:xfrm>
            <a:custGeom>
              <a:avLst/>
              <a:gdLst>
                <a:gd name="T0" fmla="*/ 0 w 71"/>
                <a:gd name="T1" fmla="*/ 0 h 88"/>
                <a:gd name="T2" fmla="*/ 5 w 71"/>
                <a:gd name="T3" fmla="*/ 2 h 88"/>
                <a:gd name="T4" fmla="*/ 17 w 71"/>
                <a:gd name="T5" fmla="*/ 7 h 88"/>
                <a:gd name="T6" fmla="*/ 25 w 71"/>
                <a:gd name="T7" fmla="*/ 11 h 88"/>
                <a:gd name="T8" fmla="*/ 34 w 71"/>
                <a:gd name="T9" fmla="*/ 18 h 88"/>
                <a:gd name="T10" fmla="*/ 41 w 71"/>
                <a:gd name="T11" fmla="*/ 27 h 88"/>
                <a:gd name="T12" fmla="*/ 44 w 71"/>
                <a:gd name="T13" fmla="*/ 33 h 88"/>
                <a:gd name="T14" fmla="*/ 45 w 71"/>
                <a:gd name="T15" fmla="*/ 36 h 88"/>
                <a:gd name="T16" fmla="*/ 46 w 71"/>
                <a:gd name="T17" fmla="*/ 39 h 88"/>
                <a:gd name="T18" fmla="*/ 48 w 71"/>
                <a:gd name="T19" fmla="*/ 50 h 88"/>
                <a:gd name="T20" fmla="*/ 51 w 71"/>
                <a:gd name="T21" fmla="*/ 59 h 88"/>
                <a:gd name="T22" fmla="*/ 59 w 71"/>
                <a:gd name="T23" fmla="*/ 74 h 88"/>
                <a:gd name="T24" fmla="*/ 67 w 71"/>
                <a:gd name="T25" fmla="*/ 84 h 88"/>
                <a:gd name="T26" fmla="*/ 70 w 71"/>
                <a:gd name="T27" fmla="*/ 87 h 88"/>
                <a:gd name="T28" fmla="*/ 71 w 71"/>
                <a:gd name="T29" fmla="*/ 88 h 88"/>
                <a:gd name="T30" fmla="*/ 69 w 71"/>
                <a:gd name="T31" fmla="*/ 87 h 88"/>
                <a:gd name="T32" fmla="*/ 66 w 71"/>
                <a:gd name="T33" fmla="*/ 86 h 88"/>
                <a:gd name="T34" fmla="*/ 60 w 71"/>
                <a:gd name="T35" fmla="*/ 84 h 88"/>
                <a:gd name="T36" fmla="*/ 53 w 71"/>
                <a:gd name="T37" fmla="*/ 79 h 88"/>
                <a:gd name="T38" fmla="*/ 47 w 71"/>
                <a:gd name="T39" fmla="*/ 72 h 88"/>
                <a:gd name="T40" fmla="*/ 41 w 71"/>
                <a:gd name="T41" fmla="*/ 63 h 88"/>
                <a:gd name="T42" fmla="*/ 37 w 71"/>
                <a:gd name="T43" fmla="*/ 52 h 88"/>
                <a:gd name="T44" fmla="*/ 34 w 71"/>
                <a:gd name="T45" fmla="*/ 42 h 88"/>
                <a:gd name="T46" fmla="*/ 34 w 71"/>
                <a:gd name="T47" fmla="*/ 40 h 88"/>
                <a:gd name="T48" fmla="*/ 33 w 71"/>
                <a:gd name="T49" fmla="*/ 37 h 88"/>
                <a:gd name="T50" fmla="*/ 31 w 71"/>
                <a:gd name="T51" fmla="*/ 33 h 88"/>
                <a:gd name="T52" fmla="*/ 26 w 71"/>
                <a:gd name="T53" fmla="*/ 25 h 88"/>
                <a:gd name="T54" fmla="*/ 13 w 71"/>
                <a:gd name="T55" fmla="*/ 12 h 88"/>
                <a:gd name="T56" fmla="*/ 3 w 71"/>
                <a:gd name="T57" fmla="*/ 4 h 88"/>
                <a:gd name="T58" fmla="*/ 0 w 71"/>
                <a:gd name="T5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1" h="88">
                  <a:moveTo>
                    <a:pt x="0" y="0"/>
                  </a:moveTo>
                  <a:cubicBezTo>
                    <a:pt x="0" y="0"/>
                    <a:pt x="1" y="1"/>
                    <a:pt x="5" y="2"/>
                  </a:cubicBezTo>
                  <a:cubicBezTo>
                    <a:pt x="8" y="3"/>
                    <a:pt x="12" y="4"/>
                    <a:pt x="17" y="7"/>
                  </a:cubicBezTo>
                  <a:cubicBezTo>
                    <a:pt x="20" y="8"/>
                    <a:pt x="23" y="9"/>
                    <a:pt x="25" y="11"/>
                  </a:cubicBezTo>
                  <a:cubicBezTo>
                    <a:pt x="28" y="13"/>
                    <a:pt x="31" y="15"/>
                    <a:pt x="34" y="18"/>
                  </a:cubicBezTo>
                  <a:cubicBezTo>
                    <a:pt x="36" y="21"/>
                    <a:pt x="39" y="24"/>
                    <a:pt x="41" y="27"/>
                  </a:cubicBezTo>
                  <a:cubicBezTo>
                    <a:pt x="42" y="29"/>
                    <a:pt x="43" y="31"/>
                    <a:pt x="44" y="33"/>
                  </a:cubicBezTo>
                  <a:cubicBezTo>
                    <a:pt x="44" y="34"/>
                    <a:pt x="45" y="35"/>
                    <a:pt x="45" y="36"/>
                  </a:cubicBezTo>
                  <a:cubicBezTo>
                    <a:pt x="45" y="37"/>
                    <a:pt x="46" y="38"/>
                    <a:pt x="46" y="39"/>
                  </a:cubicBezTo>
                  <a:cubicBezTo>
                    <a:pt x="47" y="43"/>
                    <a:pt x="48" y="46"/>
                    <a:pt x="48" y="50"/>
                  </a:cubicBezTo>
                  <a:cubicBezTo>
                    <a:pt x="49" y="53"/>
                    <a:pt x="50" y="56"/>
                    <a:pt x="51" y="59"/>
                  </a:cubicBezTo>
                  <a:cubicBezTo>
                    <a:pt x="53" y="65"/>
                    <a:pt x="56" y="70"/>
                    <a:pt x="59" y="74"/>
                  </a:cubicBezTo>
                  <a:cubicBezTo>
                    <a:pt x="62" y="79"/>
                    <a:pt x="65" y="82"/>
                    <a:pt x="67" y="84"/>
                  </a:cubicBezTo>
                  <a:cubicBezTo>
                    <a:pt x="68" y="85"/>
                    <a:pt x="69" y="86"/>
                    <a:pt x="70" y="87"/>
                  </a:cubicBezTo>
                  <a:cubicBezTo>
                    <a:pt x="70" y="87"/>
                    <a:pt x="71" y="88"/>
                    <a:pt x="71" y="88"/>
                  </a:cubicBezTo>
                  <a:cubicBezTo>
                    <a:pt x="71" y="88"/>
                    <a:pt x="70" y="88"/>
                    <a:pt x="69" y="87"/>
                  </a:cubicBezTo>
                  <a:cubicBezTo>
                    <a:pt x="68" y="87"/>
                    <a:pt x="67" y="87"/>
                    <a:pt x="66" y="86"/>
                  </a:cubicBezTo>
                  <a:cubicBezTo>
                    <a:pt x="64" y="86"/>
                    <a:pt x="62" y="85"/>
                    <a:pt x="60" y="84"/>
                  </a:cubicBezTo>
                  <a:cubicBezTo>
                    <a:pt x="58" y="82"/>
                    <a:pt x="56" y="81"/>
                    <a:pt x="53" y="79"/>
                  </a:cubicBezTo>
                  <a:cubicBezTo>
                    <a:pt x="51" y="77"/>
                    <a:pt x="49" y="75"/>
                    <a:pt x="47" y="72"/>
                  </a:cubicBezTo>
                  <a:cubicBezTo>
                    <a:pt x="44" y="70"/>
                    <a:pt x="42" y="67"/>
                    <a:pt x="41" y="63"/>
                  </a:cubicBezTo>
                  <a:cubicBezTo>
                    <a:pt x="39" y="60"/>
                    <a:pt x="38" y="56"/>
                    <a:pt x="37" y="52"/>
                  </a:cubicBezTo>
                  <a:cubicBezTo>
                    <a:pt x="36" y="49"/>
                    <a:pt x="35" y="45"/>
                    <a:pt x="34" y="42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3" y="39"/>
                    <a:pt x="33" y="38"/>
                    <a:pt x="33" y="37"/>
                  </a:cubicBezTo>
                  <a:cubicBezTo>
                    <a:pt x="32" y="36"/>
                    <a:pt x="32" y="34"/>
                    <a:pt x="31" y="33"/>
                  </a:cubicBezTo>
                  <a:cubicBezTo>
                    <a:pt x="29" y="30"/>
                    <a:pt x="28" y="28"/>
                    <a:pt x="26" y="25"/>
                  </a:cubicBezTo>
                  <a:cubicBezTo>
                    <a:pt x="22" y="20"/>
                    <a:pt x="17" y="16"/>
                    <a:pt x="13" y="12"/>
                  </a:cubicBezTo>
                  <a:cubicBezTo>
                    <a:pt x="9" y="9"/>
                    <a:pt x="6" y="6"/>
                    <a:pt x="3" y="4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2" name="Freeform 552"/>
            <p:cNvSpPr/>
            <p:nvPr/>
          </p:nvSpPr>
          <p:spPr bwMode="auto">
            <a:xfrm>
              <a:off x="7000876" y="6462713"/>
              <a:ext cx="355600" cy="38100"/>
            </a:xfrm>
            <a:custGeom>
              <a:avLst/>
              <a:gdLst>
                <a:gd name="T0" fmla="*/ 0 w 84"/>
                <a:gd name="T1" fmla="*/ 0 h 9"/>
                <a:gd name="T2" fmla="*/ 4 w 84"/>
                <a:gd name="T3" fmla="*/ 0 h 9"/>
                <a:gd name="T4" fmla="*/ 13 w 84"/>
                <a:gd name="T5" fmla="*/ 0 h 9"/>
                <a:gd name="T6" fmla="*/ 42 w 84"/>
                <a:gd name="T7" fmla="*/ 3 h 9"/>
                <a:gd name="T8" fmla="*/ 58 w 84"/>
                <a:gd name="T9" fmla="*/ 5 h 9"/>
                <a:gd name="T10" fmla="*/ 71 w 84"/>
                <a:gd name="T11" fmla="*/ 6 h 9"/>
                <a:gd name="T12" fmla="*/ 80 w 84"/>
                <a:gd name="T13" fmla="*/ 5 h 9"/>
                <a:gd name="T14" fmla="*/ 84 w 84"/>
                <a:gd name="T15" fmla="*/ 5 h 9"/>
                <a:gd name="T16" fmla="*/ 83 w 84"/>
                <a:gd name="T17" fmla="*/ 5 h 9"/>
                <a:gd name="T18" fmla="*/ 81 w 84"/>
                <a:gd name="T19" fmla="*/ 6 h 9"/>
                <a:gd name="T20" fmla="*/ 71 w 84"/>
                <a:gd name="T21" fmla="*/ 9 h 9"/>
                <a:gd name="T22" fmla="*/ 57 w 84"/>
                <a:gd name="T23" fmla="*/ 8 h 9"/>
                <a:gd name="T24" fmla="*/ 42 w 84"/>
                <a:gd name="T25" fmla="*/ 7 h 9"/>
                <a:gd name="T26" fmla="*/ 13 w 84"/>
                <a:gd name="T27" fmla="*/ 3 h 9"/>
                <a:gd name="T28" fmla="*/ 3 w 84"/>
                <a:gd name="T29" fmla="*/ 1 h 9"/>
                <a:gd name="T30" fmla="*/ 0 w 84"/>
                <a:gd name="T3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4" h="9">
                  <a:moveTo>
                    <a:pt x="0" y="0"/>
                  </a:moveTo>
                  <a:cubicBezTo>
                    <a:pt x="0" y="0"/>
                    <a:pt x="1" y="0"/>
                    <a:pt x="4" y="0"/>
                  </a:cubicBezTo>
                  <a:cubicBezTo>
                    <a:pt x="6" y="0"/>
                    <a:pt x="9" y="0"/>
                    <a:pt x="13" y="0"/>
                  </a:cubicBezTo>
                  <a:cubicBezTo>
                    <a:pt x="21" y="1"/>
                    <a:pt x="32" y="2"/>
                    <a:pt x="42" y="3"/>
                  </a:cubicBezTo>
                  <a:cubicBezTo>
                    <a:pt x="47" y="3"/>
                    <a:pt x="53" y="4"/>
                    <a:pt x="58" y="5"/>
                  </a:cubicBezTo>
                  <a:cubicBezTo>
                    <a:pt x="63" y="5"/>
                    <a:pt x="67" y="6"/>
                    <a:pt x="71" y="6"/>
                  </a:cubicBezTo>
                  <a:cubicBezTo>
                    <a:pt x="75" y="6"/>
                    <a:pt x="78" y="6"/>
                    <a:pt x="80" y="5"/>
                  </a:cubicBezTo>
                  <a:cubicBezTo>
                    <a:pt x="83" y="5"/>
                    <a:pt x="84" y="5"/>
                    <a:pt x="84" y="5"/>
                  </a:cubicBezTo>
                  <a:cubicBezTo>
                    <a:pt x="84" y="5"/>
                    <a:pt x="84" y="5"/>
                    <a:pt x="83" y="5"/>
                  </a:cubicBezTo>
                  <a:cubicBezTo>
                    <a:pt x="82" y="5"/>
                    <a:pt x="82" y="6"/>
                    <a:pt x="81" y="6"/>
                  </a:cubicBezTo>
                  <a:cubicBezTo>
                    <a:pt x="78" y="7"/>
                    <a:pt x="75" y="8"/>
                    <a:pt x="71" y="9"/>
                  </a:cubicBezTo>
                  <a:cubicBezTo>
                    <a:pt x="67" y="9"/>
                    <a:pt x="62" y="9"/>
                    <a:pt x="57" y="8"/>
                  </a:cubicBezTo>
                  <a:cubicBezTo>
                    <a:pt x="52" y="8"/>
                    <a:pt x="47" y="7"/>
                    <a:pt x="42" y="7"/>
                  </a:cubicBezTo>
                  <a:cubicBezTo>
                    <a:pt x="31" y="6"/>
                    <a:pt x="21" y="4"/>
                    <a:pt x="13" y="3"/>
                  </a:cubicBezTo>
                  <a:cubicBezTo>
                    <a:pt x="9" y="2"/>
                    <a:pt x="6" y="1"/>
                    <a:pt x="3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3" name="Freeform 553"/>
            <p:cNvSpPr/>
            <p:nvPr/>
          </p:nvSpPr>
          <p:spPr bwMode="auto">
            <a:xfrm>
              <a:off x="6910389" y="6094413"/>
              <a:ext cx="217488" cy="190500"/>
            </a:xfrm>
            <a:custGeom>
              <a:avLst/>
              <a:gdLst>
                <a:gd name="T0" fmla="*/ 0 w 51"/>
                <a:gd name="T1" fmla="*/ 45 h 45"/>
                <a:gd name="T2" fmla="*/ 0 w 51"/>
                <a:gd name="T3" fmla="*/ 44 h 45"/>
                <a:gd name="T4" fmla="*/ 1 w 51"/>
                <a:gd name="T5" fmla="*/ 42 h 45"/>
                <a:gd name="T6" fmla="*/ 5 w 51"/>
                <a:gd name="T7" fmla="*/ 35 h 45"/>
                <a:gd name="T8" fmla="*/ 13 w 51"/>
                <a:gd name="T9" fmla="*/ 27 h 45"/>
                <a:gd name="T10" fmla="*/ 19 w 51"/>
                <a:gd name="T11" fmla="*/ 24 h 45"/>
                <a:gd name="T12" fmla="*/ 25 w 51"/>
                <a:gd name="T13" fmla="*/ 21 h 45"/>
                <a:gd name="T14" fmla="*/ 37 w 51"/>
                <a:gd name="T15" fmla="*/ 16 h 45"/>
                <a:gd name="T16" fmla="*/ 45 w 51"/>
                <a:gd name="T17" fmla="*/ 9 h 45"/>
                <a:gd name="T18" fmla="*/ 50 w 51"/>
                <a:gd name="T19" fmla="*/ 3 h 45"/>
                <a:gd name="T20" fmla="*/ 51 w 51"/>
                <a:gd name="T21" fmla="*/ 0 h 45"/>
                <a:gd name="T22" fmla="*/ 51 w 51"/>
                <a:gd name="T23" fmla="*/ 1 h 45"/>
                <a:gd name="T24" fmla="*/ 51 w 51"/>
                <a:gd name="T25" fmla="*/ 4 h 45"/>
                <a:gd name="T26" fmla="*/ 47 w 51"/>
                <a:gd name="T27" fmla="*/ 11 h 45"/>
                <a:gd name="T28" fmla="*/ 38 w 51"/>
                <a:gd name="T29" fmla="*/ 19 h 45"/>
                <a:gd name="T30" fmla="*/ 27 w 51"/>
                <a:gd name="T31" fmla="*/ 25 h 45"/>
                <a:gd name="T32" fmla="*/ 21 w 51"/>
                <a:gd name="T33" fmla="*/ 27 h 45"/>
                <a:gd name="T34" fmla="*/ 15 w 51"/>
                <a:gd name="T35" fmla="*/ 30 h 45"/>
                <a:gd name="T36" fmla="*/ 6 w 51"/>
                <a:gd name="T37" fmla="*/ 36 h 45"/>
                <a:gd name="T38" fmla="*/ 2 w 51"/>
                <a:gd name="T39" fmla="*/ 42 h 45"/>
                <a:gd name="T40" fmla="*/ 0 w 51"/>
                <a:gd name="T41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45">
                  <a:moveTo>
                    <a:pt x="0" y="45"/>
                  </a:moveTo>
                  <a:cubicBezTo>
                    <a:pt x="0" y="45"/>
                    <a:pt x="0" y="45"/>
                    <a:pt x="0" y="44"/>
                  </a:cubicBezTo>
                  <a:cubicBezTo>
                    <a:pt x="0" y="44"/>
                    <a:pt x="1" y="43"/>
                    <a:pt x="1" y="42"/>
                  </a:cubicBezTo>
                  <a:cubicBezTo>
                    <a:pt x="1" y="40"/>
                    <a:pt x="3" y="37"/>
                    <a:pt x="5" y="35"/>
                  </a:cubicBezTo>
                  <a:cubicBezTo>
                    <a:pt x="7" y="32"/>
                    <a:pt x="10" y="29"/>
                    <a:pt x="13" y="27"/>
                  </a:cubicBezTo>
                  <a:cubicBezTo>
                    <a:pt x="15" y="26"/>
                    <a:pt x="17" y="25"/>
                    <a:pt x="19" y="24"/>
                  </a:cubicBezTo>
                  <a:cubicBezTo>
                    <a:pt x="21" y="23"/>
                    <a:pt x="23" y="22"/>
                    <a:pt x="25" y="21"/>
                  </a:cubicBezTo>
                  <a:cubicBezTo>
                    <a:pt x="29" y="19"/>
                    <a:pt x="33" y="18"/>
                    <a:pt x="37" y="16"/>
                  </a:cubicBezTo>
                  <a:cubicBezTo>
                    <a:pt x="40" y="14"/>
                    <a:pt x="43" y="12"/>
                    <a:pt x="45" y="9"/>
                  </a:cubicBezTo>
                  <a:cubicBezTo>
                    <a:pt x="47" y="7"/>
                    <a:pt x="49" y="5"/>
                    <a:pt x="50" y="3"/>
                  </a:cubicBezTo>
                  <a:cubicBezTo>
                    <a:pt x="51" y="2"/>
                    <a:pt x="51" y="0"/>
                    <a:pt x="51" y="0"/>
                  </a:cubicBezTo>
                  <a:cubicBezTo>
                    <a:pt x="51" y="0"/>
                    <a:pt x="51" y="1"/>
                    <a:pt x="51" y="1"/>
                  </a:cubicBezTo>
                  <a:cubicBezTo>
                    <a:pt x="51" y="2"/>
                    <a:pt x="51" y="3"/>
                    <a:pt x="51" y="4"/>
                  </a:cubicBezTo>
                  <a:cubicBezTo>
                    <a:pt x="50" y="5"/>
                    <a:pt x="49" y="8"/>
                    <a:pt x="47" y="11"/>
                  </a:cubicBezTo>
                  <a:cubicBezTo>
                    <a:pt x="45" y="14"/>
                    <a:pt x="42" y="16"/>
                    <a:pt x="38" y="19"/>
                  </a:cubicBezTo>
                  <a:cubicBezTo>
                    <a:pt x="35" y="21"/>
                    <a:pt x="31" y="23"/>
                    <a:pt x="27" y="25"/>
                  </a:cubicBezTo>
                  <a:cubicBezTo>
                    <a:pt x="25" y="26"/>
                    <a:pt x="23" y="27"/>
                    <a:pt x="21" y="27"/>
                  </a:cubicBezTo>
                  <a:cubicBezTo>
                    <a:pt x="19" y="28"/>
                    <a:pt x="17" y="29"/>
                    <a:pt x="15" y="30"/>
                  </a:cubicBezTo>
                  <a:cubicBezTo>
                    <a:pt x="12" y="32"/>
                    <a:pt x="9" y="34"/>
                    <a:pt x="6" y="36"/>
                  </a:cubicBezTo>
                  <a:cubicBezTo>
                    <a:pt x="4" y="39"/>
                    <a:pt x="2" y="41"/>
                    <a:pt x="2" y="42"/>
                  </a:cubicBezTo>
                  <a:cubicBezTo>
                    <a:pt x="1" y="44"/>
                    <a:pt x="0" y="45"/>
                    <a:pt x="0" y="45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4" name="Freeform 554"/>
            <p:cNvSpPr/>
            <p:nvPr/>
          </p:nvSpPr>
          <p:spPr bwMode="auto">
            <a:xfrm>
              <a:off x="6678614" y="5907088"/>
              <a:ext cx="71438" cy="360363"/>
            </a:xfrm>
            <a:custGeom>
              <a:avLst/>
              <a:gdLst>
                <a:gd name="T0" fmla="*/ 3 w 17"/>
                <a:gd name="T1" fmla="*/ 0 h 85"/>
                <a:gd name="T2" fmla="*/ 2 w 17"/>
                <a:gd name="T3" fmla="*/ 3 h 85"/>
                <a:gd name="T4" fmla="*/ 2 w 17"/>
                <a:gd name="T5" fmla="*/ 13 h 85"/>
                <a:gd name="T6" fmla="*/ 6 w 17"/>
                <a:gd name="T7" fmla="*/ 26 h 85"/>
                <a:gd name="T8" fmla="*/ 11 w 17"/>
                <a:gd name="T9" fmla="*/ 33 h 85"/>
                <a:gd name="T10" fmla="*/ 16 w 17"/>
                <a:gd name="T11" fmla="*/ 40 h 85"/>
                <a:gd name="T12" fmla="*/ 15 w 17"/>
                <a:gd name="T13" fmla="*/ 50 h 85"/>
                <a:gd name="T14" fmla="*/ 12 w 17"/>
                <a:gd name="T15" fmla="*/ 58 h 85"/>
                <a:gd name="T16" fmla="*/ 10 w 17"/>
                <a:gd name="T17" fmla="*/ 71 h 85"/>
                <a:gd name="T18" fmla="*/ 11 w 17"/>
                <a:gd name="T19" fmla="*/ 81 h 85"/>
                <a:gd name="T20" fmla="*/ 12 w 17"/>
                <a:gd name="T21" fmla="*/ 85 h 85"/>
                <a:gd name="T22" fmla="*/ 11 w 17"/>
                <a:gd name="T23" fmla="*/ 84 h 85"/>
                <a:gd name="T24" fmla="*/ 10 w 17"/>
                <a:gd name="T25" fmla="*/ 81 h 85"/>
                <a:gd name="T26" fmla="*/ 7 w 17"/>
                <a:gd name="T27" fmla="*/ 71 h 85"/>
                <a:gd name="T28" fmla="*/ 9 w 17"/>
                <a:gd name="T29" fmla="*/ 56 h 85"/>
                <a:gd name="T30" fmla="*/ 12 w 17"/>
                <a:gd name="T31" fmla="*/ 49 h 85"/>
                <a:gd name="T32" fmla="*/ 12 w 17"/>
                <a:gd name="T33" fmla="*/ 42 h 85"/>
                <a:gd name="T34" fmla="*/ 8 w 17"/>
                <a:gd name="T35" fmla="*/ 35 h 85"/>
                <a:gd name="T36" fmla="*/ 3 w 17"/>
                <a:gd name="T37" fmla="*/ 28 h 85"/>
                <a:gd name="T38" fmla="*/ 0 w 17"/>
                <a:gd name="T39" fmla="*/ 14 h 85"/>
                <a:gd name="T40" fmla="*/ 1 w 17"/>
                <a:gd name="T41" fmla="*/ 3 h 85"/>
                <a:gd name="T42" fmla="*/ 2 w 17"/>
                <a:gd name="T43" fmla="*/ 0 h 85"/>
                <a:gd name="T44" fmla="*/ 3 w 17"/>
                <a:gd name="T4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" h="85">
                  <a:moveTo>
                    <a:pt x="3" y="0"/>
                  </a:moveTo>
                  <a:cubicBezTo>
                    <a:pt x="3" y="0"/>
                    <a:pt x="2" y="1"/>
                    <a:pt x="2" y="3"/>
                  </a:cubicBezTo>
                  <a:cubicBezTo>
                    <a:pt x="2" y="6"/>
                    <a:pt x="1" y="9"/>
                    <a:pt x="2" y="13"/>
                  </a:cubicBezTo>
                  <a:cubicBezTo>
                    <a:pt x="2" y="17"/>
                    <a:pt x="4" y="22"/>
                    <a:pt x="6" y="26"/>
                  </a:cubicBezTo>
                  <a:cubicBezTo>
                    <a:pt x="7" y="29"/>
                    <a:pt x="9" y="31"/>
                    <a:pt x="11" y="33"/>
                  </a:cubicBezTo>
                  <a:cubicBezTo>
                    <a:pt x="12" y="35"/>
                    <a:pt x="14" y="37"/>
                    <a:pt x="16" y="40"/>
                  </a:cubicBezTo>
                  <a:cubicBezTo>
                    <a:pt x="17" y="44"/>
                    <a:pt x="16" y="47"/>
                    <a:pt x="15" y="50"/>
                  </a:cubicBezTo>
                  <a:cubicBezTo>
                    <a:pt x="14" y="53"/>
                    <a:pt x="13" y="55"/>
                    <a:pt x="12" y="58"/>
                  </a:cubicBezTo>
                  <a:cubicBezTo>
                    <a:pt x="10" y="62"/>
                    <a:pt x="10" y="67"/>
                    <a:pt x="10" y="71"/>
                  </a:cubicBezTo>
                  <a:cubicBezTo>
                    <a:pt x="10" y="75"/>
                    <a:pt x="10" y="79"/>
                    <a:pt x="11" y="81"/>
                  </a:cubicBezTo>
                  <a:cubicBezTo>
                    <a:pt x="11" y="84"/>
                    <a:pt x="12" y="85"/>
                    <a:pt x="12" y="85"/>
                  </a:cubicBezTo>
                  <a:cubicBezTo>
                    <a:pt x="12" y="85"/>
                    <a:pt x="12" y="85"/>
                    <a:pt x="11" y="84"/>
                  </a:cubicBezTo>
                  <a:cubicBezTo>
                    <a:pt x="11" y="83"/>
                    <a:pt x="10" y="83"/>
                    <a:pt x="10" y="81"/>
                  </a:cubicBezTo>
                  <a:cubicBezTo>
                    <a:pt x="9" y="79"/>
                    <a:pt x="8" y="76"/>
                    <a:pt x="7" y="71"/>
                  </a:cubicBezTo>
                  <a:cubicBezTo>
                    <a:pt x="7" y="67"/>
                    <a:pt x="7" y="62"/>
                    <a:pt x="9" y="56"/>
                  </a:cubicBezTo>
                  <a:cubicBezTo>
                    <a:pt x="9" y="54"/>
                    <a:pt x="11" y="51"/>
                    <a:pt x="12" y="49"/>
                  </a:cubicBezTo>
                  <a:cubicBezTo>
                    <a:pt x="13" y="46"/>
                    <a:pt x="13" y="44"/>
                    <a:pt x="12" y="42"/>
                  </a:cubicBezTo>
                  <a:cubicBezTo>
                    <a:pt x="11" y="40"/>
                    <a:pt x="9" y="37"/>
                    <a:pt x="8" y="35"/>
                  </a:cubicBezTo>
                  <a:cubicBezTo>
                    <a:pt x="6" y="33"/>
                    <a:pt x="4" y="31"/>
                    <a:pt x="3" y="28"/>
                  </a:cubicBezTo>
                  <a:cubicBezTo>
                    <a:pt x="1" y="23"/>
                    <a:pt x="0" y="18"/>
                    <a:pt x="0" y="14"/>
                  </a:cubicBezTo>
                  <a:cubicBezTo>
                    <a:pt x="0" y="9"/>
                    <a:pt x="0" y="6"/>
                    <a:pt x="1" y="3"/>
                  </a:cubicBezTo>
                  <a:cubicBezTo>
                    <a:pt x="2" y="2"/>
                    <a:pt x="2" y="1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5" name="Freeform 555"/>
            <p:cNvSpPr/>
            <p:nvPr/>
          </p:nvSpPr>
          <p:spPr bwMode="auto">
            <a:xfrm>
              <a:off x="6229351" y="6175376"/>
              <a:ext cx="333375" cy="134938"/>
            </a:xfrm>
            <a:custGeom>
              <a:avLst/>
              <a:gdLst>
                <a:gd name="T0" fmla="*/ 0 w 79"/>
                <a:gd name="T1" fmla="*/ 0 h 32"/>
                <a:gd name="T2" fmla="*/ 1 w 79"/>
                <a:gd name="T3" fmla="*/ 0 h 32"/>
                <a:gd name="T4" fmla="*/ 4 w 79"/>
                <a:gd name="T5" fmla="*/ 0 h 32"/>
                <a:gd name="T6" fmla="*/ 13 w 79"/>
                <a:gd name="T7" fmla="*/ 3 h 32"/>
                <a:gd name="T8" fmla="*/ 25 w 79"/>
                <a:gd name="T9" fmla="*/ 11 h 32"/>
                <a:gd name="T10" fmla="*/ 31 w 79"/>
                <a:gd name="T11" fmla="*/ 16 h 32"/>
                <a:gd name="T12" fmla="*/ 38 w 79"/>
                <a:gd name="T13" fmla="*/ 20 h 32"/>
                <a:gd name="T14" fmla="*/ 65 w 79"/>
                <a:gd name="T15" fmla="*/ 29 h 32"/>
                <a:gd name="T16" fmla="*/ 75 w 79"/>
                <a:gd name="T17" fmla="*/ 30 h 32"/>
                <a:gd name="T18" fmla="*/ 79 w 79"/>
                <a:gd name="T19" fmla="*/ 31 h 32"/>
                <a:gd name="T20" fmla="*/ 75 w 79"/>
                <a:gd name="T21" fmla="*/ 31 h 32"/>
                <a:gd name="T22" fmla="*/ 65 w 79"/>
                <a:gd name="T23" fmla="*/ 31 h 32"/>
                <a:gd name="T24" fmla="*/ 51 w 79"/>
                <a:gd name="T25" fmla="*/ 29 h 32"/>
                <a:gd name="T26" fmla="*/ 43 w 79"/>
                <a:gd name="T27" fmla="*/ 27 h 32"/>
                <a:gd name="T28" fmla="*/ 36 w 79"/>
                <a:gd name="T29" fmla="*/ 23 h 32"/>
                <a:gd name="T30" fmla="*/ 29 w 79"/>
                <a:gd name="T31" fmla="*/ 19 h 32"/>
                <a:gd name="T32" fmla="*/ 22 w 79"/>
                <a:gd name="T33" fmla="*/ 14 h 32"/>
                <a:gd name="T34" fmla="*/ 17 w 79"/>
                <a:gd name="T35" fmla="*/ 9 h 32"/>
                <a:gd name="T36" fmla="*/ 12 w 79"/>
                <a:gd name="T37" fmla="*/ 5 h 32"/>
                <a:gd name="T38" fmla="*/ 4 w 79"/>
                <a:gd name="T39" fmla="*/ 1 h 32"/>
                <a:gd name="T40" fmla="*/ 0 w 79"/>
                <a:gd name="T4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32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4" y="0"/>
                  </a:cubicBezTo>
                  <a:cubicBezTo>
                    <a:pt x="6" y="0"/>
                    <a:pt x="10" y="1"/>
                    <a:pt x="13" y="3"/>
                  </a:cubicBezTo>
                  <a:cubicBezTo>
                    <a:pt x="17" y="5"/>
                    <a:pt x="21" y="8"/>
                    <a:pt x="25" y="11"/>
                  </a:cubicBezTo>
                  <a:cubicBezTo>
                    <a:pt x="27" y="13"/>
                    <a:pt x="29" y="14"/>
                    <a:pt x="31" y="16"/>
                  </a:cubicBezTo>
                  <a:cubicBezTo>
                    <a:pt x="33" y="17"/>
                    <a:pt x="35" y="18"/>
                    <a:pt x="38" y="20"/>
                  </a:cubicBezTo>
                  <a:cubicBezTo>
                    <a:pt x="47" y="25"/>
                    <a:pt x="57" y="28"/>
                    <a:pt x="65" y="29"/>
                  </a:cubicBezTo>
                  <a:cubicBezTo>
                    <a:pt x="69" y="30"/>
                    <a:pt x="72" y="30"/>
                    <a:pt x="75" y="30"/>
                  </a:cubicBezTo>
                  <a:cubicBezTo>
                    <a:pt x="77" y="30"/>
                    <a:pt x="79" y="31"/>
                    <a:pt x="79" y="31"/>
                  </a:cubicBezTo>
                  <a:cubicBezTo>
                    <a:pt x="79" y="31"/>
                    <a:pt x="77" y="31"/>
                    <a:pt x="75" y="31"/>
                  </a:cubicBezTo>
                  <a:cubicBezTo>
                    <a:pt x="72" y="31"/>
                    <a:pt x="69" y="32"/>
                    <a:pt x="65" y="31"/>
                  </a:cubicBezTo>
                  <a:cubicBezTo>
                    <a:pt x="61" y="31"/>
                    <a:pt x="56" y="30"/>
                    <a:pt x="51" y="29"/>
                  </a:cubicBezTo>
                  <a:cubicBezTo>
                    <a:pt x="48" y="28"/>
                    <a:pt x="46" y="28"/>
                    <a:pt x="43" y="27"/>
                  </a:cubicBezTo>
                  <a:cubicBezTo>
                    <a:pt x="41" y="26"/>
                    <a:pt x="38" y="24"/>
                    <a:pt x="36" y="23"/>
                  </a:cubicBezTo>
                  <a:cubicBezTo>
                    <a:pt x="33" y="22"/>
                    <a:pt x="31" y="20"/>
                    <a:pt x="29" y="19"/>
                  </a:cubicBezTo>
                  <a:cubicBezTo>
                    <a:pt x="26" y="17"/>
                    <a:pt x="24" y="15"/>
                    <a:pt x="22" y="14"/>
                  </a:cubicBezTo>
                  <a:cubicBezTo>
                    <a:pt x="20" y="12"/>
                    <a:pt x="19" y="10"/>
                    <a:pt x="17" y="9"/>
                  </a:cubicBezTo>
                  <a:cubicBezTo>
                    <a:pt x="15" y="7"/>
                    <a:pt x="14" y="6"/>
                    <a:pt x="12" y="5"/>
                  </a:cubicBezTo>
                  <a:cubicBezTo>
                    <a:pt x="9" y="2"/>
                    <a:pt x="6" y="1"/>
                    <a:pt x="4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6" name="Freeform 556"/>
            <p:cNvSpPr/>
            <p:nvPr/>
          </p:nvSpPr>
          <p:spPr bwMode="auto">
            <a:xfrm>
              <a:off x="6224589" y="6534151"/>
              <a:ext cx="287338" cy="90488"/>
            </a:xfrm>
            <a:custGeom>
              <a:avLst/>
              <a:gdLst>
                <a:gd name="T0" fmla="*/ 0 w 68"/>
                <a:gd name="T1" fmla="*/ 21 h 21"/>
                <a:gd name="T2" fmla="*/ 0 w 68"/>
                <a:gd name="T3" fmla="*/ 21 h 21"/>
                <a:gd name="T4" fmla="*/ 2 w 68"/>
                <a:gd name="T5" fmla="*/ 19 h 21"/>
                <a:gd name="T6" fmla="*/ 8 w 68"/>
                <a:gd name="T7" fmla="*/ 13 h 21"/>
                <a:gd name="T8" fmla="*/ 18 w 68"/>
                <a:gd name="T9" fmla="*/ 7 h 21"/>
                <a:gd name="T10" fmla="*/ 31 w 68"/>
                <a:gd name="T11" fmla="*/ 3 h 21"/>
                <a:gd name="T12" fmla="*/ 45 w 68"/>
                <a:gd name="T13" fmla="*/ 1 h 21"/>
                <a:gd name="T14" fmla="*/ 56 w 68"/>
                <a:gd name="T15" fmla="*/ 1 h 21"/>
                <a:gd name="T16" fmla="*/ 64 w 68"/>
                <a:gd name="T17" fmla="*/ 0 h 21"/>
                <a:gd name="T18" fmla="*/ 68 w 68"/>
                <a:gd name="T19" fmla="*/ 0 h 21"/>
                <a:gd name="T20" fmla="*/ 56 w 68"/>
                <a:gd name="T21" fmla="*/ 3 h 21"/>
                <a:gd name="T22" fmla="*/ 45 w 68"/>
                <a:gd name="T23" fmla="*/ 5 h 21"/>
                <a:gd name="T24" fmla="*/ 32 w 68"/>
                <a:gd name="T25" fmla="*/ 7 h 21"/>
                <a:gd name="T26" fmla="*/ 19 w 68"/>
                <a:gd name="T27" fmla="*/ 10 h 21"/>
                <a:gd name="T28" fmla="*/ 9 w 68"/>
                <a:gd name="T29" fmla="*/ 15 h 21"/>
                <a:gd name="T30" fmla="*/ 2 w 68"/>
                <a:gd name="T31" fmla="*/ 19 h 21"/>
                <a:gd name="T32" fmla="*/ 0 w 68"/>
                <a:gd name="T3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8" h="21"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1" y="20"/>
                    <a:pt x="1" y="19"/>
                    <a:pt x="2" y="19"/>
                  </a:cubicBezTo>
                  <a:cubicBezTo>
                    <a:pt x="3" y="17"/>
                    <a:pt x="5" y="15"/>
                    <a:pt x="8" y="13"/>
                  </a:cubicBezTo>
                  <a:cubicBezTo>
                    <a:pt x="10" y="11"/>
                    <a:pt x="14" y="8"/>
                    <a:pt x="18" y="7"/>
                  </a:cubicBezTo>
                  <a:cubicBezTo>
                    <a:pt x="22" y="5"/>
                    <a:pt x="27" y="4"/>
                    <a:pt x="31" y="3"/>
                  </a:cubicBezTo>
                  <a:cubicBezTo>
                    <a:pt x="36" y="2"/>
                    <a:pt x="40" y="2"/>
                    <a:pt x="45" y="1"/>
                  </a:cubicBezTo>
                  <a:cubicBezTo>
                    <a:pt x="49" y="1"/>
                    <a:pt x="53" y="1"/>
                    <a:pt x="56" y="1"/>
                  </a:cubicBezTo>
                  <a:cubicBezTo>
                    <a:pt x="60" y="0"/>
                    <a:pt x="62" y="0"/>
                    <a:pt x="64" y="0"/>
                  </a:cubicBezTo>
                  <a:cubicBezTo>
                    <a:pt x="66" y="0"/>
                    <a:pt x="68" y="0"/>
                    <a:pt x="68" y="0"/>
                  </a:cubicBezTo>
                  <a:cubicBezTo>
                    <a:pt x="68" y="0"/>
                    <a:pt x="63" y="1"/>
                    <a:pt x="56" y="3"/>
                  </a:cubicBezTo>
                  <a:cubicBezTo>
                    <a:pt x="53" y="4"/>
                    <a:pt x="49" y="4"/>
                    <a:pt x="45" y="5"/>
                  </a:cubicBezTo>
                  <a:cubicBezTo>
                    <a:pt x="41" y="5"/>
                    <a:pt x="36" y="6"/>
                    <a:pt x="32" y="7"/>
                  </a:cubicBezTo>
                  <a:cubicBezTo>
                    <a:pt x="28" y="8"/>
                    <a:pt x="23" y="9"/>
                    <a:pt x="19" y="10"/>
                  </a:cubicBezTo>
                  <a:cubicBezTo>
                    <a:pt x="15" y="11"/>
                    <a:pt x="12" y="13"/>
                    <a:pt x="9" y="15"/>
                  </a:cubicBezTo>
                  <a:cubicBezTo>
                    <a:pt x="6" y="16"/>
                    <a:pt x="4" y="18"/>
                    <a:pt x="2" y="19"/>
                  </a:cubicBezTo>
                  <a:cubicBezTo>
                    <a:pt x="1" y="20"/>
                    <a:pt x="0" y="21"/>
                    <a:pt x="0" y="21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7" name="Freeform 557"/>
            <p:cNvSpPr/>
            <p:nvPr/>
          </p:nvSpPr>
          <p:spPr bwMode="auto">
            <a:xfrm>
              <a:off x="6511926" y="6683376"/>
              <a:ext cx="136525" cy="274638"/>
            </a:xfrm>
            <a:custGeom>
              <a:avLst/>
              <a:gdLst>
                <a:gd name="T0" fmla="*/ 1 w 32"/>
                <a:gd name="T1" fmla="*/ 65 h 65"/>
                <a:gd name="T2" fmla="*/ 1 w 32"/>
                <a:gd name="T3" fmla="*/ 64 h 65"/>
                <a:gd name="T4" fmla="*/ 1 w 32"/>
                <a:gd name="T5" fmla="*/ 62 h 65"/>
                <a:gd name="T6" fmla="*/ 2 w 32"/>
                <a:gd name="T7" fmla="*/ 53 h 65"/>
                <a:gd name="T8" fmla="*/ 9 w 32"/>
                <a:gd name="T9" fmla="*/ 43 h 65"/>
                <a:gd name="T10" fmla="*/ 14 w 32"/>
                <a:gd name="T11" fmla="*/ 38 h 65"/>
                <a:gd name="T12" fmla="*/ 18 w 32"/>
                <a:gd name="T13" fmla="*/ 33 h 65"/>
                <a:gd name="T14" fmla="*/ 25 w 32"/>
                <a:gd name="T15" fmla="*/ 22 h 65"/>
                <a:gd name="T16" fmla="*/ 29 w 32"/>
                <a:gd name="T17" fmla="*/ 11 h 65"/>
                <a:gd name="T18" fmla="*/ 31 w 32"/>
                <a:gd name="T19" fmla="*/ 3 h 65"/>
                <a:gd name="T20" fmla="*/ 31 w 32"/>
                <a:gd name="T21" fmla="*/ 0 h 65"/>
                <a:gd name="T22" fmla="*/ 32 w 32"/>
                <a:gd name="T23" fmla="*/ 1 h 65"/>
                <a:gd name="T24" fmla="*/ 32 w 32"/>
                <a:gd name="T25" fmla="*/ 3 h 65"/>
                <a:gd name="T26" fmla="*/ 32 w 32"/>
                <a:gd name="T27" fmla="*/ 12 h 65"/>
                <a:gd name="T28" fmla="*/ 22 w 32"/>
                <a:gd name="T29" fmla="*/ 36 h 65"/>
                <a:gd name="T30" fmla="*/ 17 w 32"/>
                <a:gd name="T31" fmla="*/ 41 h 65"/>
                <a:gd name="T32" fmla="*/ 12 w 32"/>
                <a:gd name="T33" fmla="*/ 46 h 65"/>
                <a:gd name="T34" fmla="*/ 4 w 32"/>
                <a:gd name="T35" fmla="*/ 54 h 65"/>
                <a:gd name="T36" fmla="*/ 1 w 32"/>
                <a:gd name="T37" fmla="*/ 62 h 65"/>
                <a:gd name="T38" fmla="*/ 1 w 32"/>
                <a:gd name="T3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2" h="65">
                  <a:moveTo>
                    <a:pt x="1" y="65"/>
                  </a:moveTo>
                  <a:cubicBezTo>
                    <a:pt x="1" y="65"/>
                    <a:pt x="1" y="65"/>
                    <a:pt x="1" y="64"/>
                  </a:cubicBezTo>
                  <a:cubicBezTo>
                    <a:pt x="1" y="64"/>
                    <a:pt x="1" y="63"/>
                    <a:pt x="1" y="62"/>
                  </a:cubicBezTo>
                  <a:cubicBezTo>
                    <a:pt x="0" y="60"/>
                    <a:pt x="1" y="56"/>
                    <a:pt x="2" y="53"/>
                  </a:cubicBezTo>
                  <a:cubicBezTo>
                    <a:pt x="4" y="50"/>
                    <a:pt x="6" y="46"/>
                    <a:pt x="9" y="43"/>
                  </a:cubicBezTo>
                  <a:cubicBezTo>
                    <a:pt x="11" y="41"/>
                    <a:pt x="12" y="40"/>
                    <a:pt x="14" y="38"/>
                  </a:cubicBezTo>
                  <a:cubicBezTo>
                    <a:pt x="16" y="37"/>
                    <a:pt x="17" y="35"/>
                    <a:pt x="18" y="33"/>
                  </a:cubicBezTo>
                  <a:cubicBezTo>
                    <a:pt x="21" y="30"/>
                    <a:pt x="24" y="26"/>
                    <a:pt x="25" y="22"/>
                  </a:cubicBezTo>
                  <a:cubicBezTo>
                    <a:pt x="27" y="18"/>
                    <a:pt x="29" y="15"/>
                    <a:pt x="29" y="11"/>
                  </a:cubicBezTo>
                  <a:cubicBezTo>
                    <a:pt x="30" y="8"/>
                    <a:pt x="31" y="5"/>
                    <a:pt x="31" y="3"/>
                  </a:cubicBezTo>
                  <a:cubicBezTo>
                    <a:pt x="31" y="1"/>
                    <a:pt x="31" y="0"/>
                    <a:pt x="31" y="0"/>
                  </a:cubicBezTo>
                  <a:cubicBezTo>
                    <a:pt x="31" y="0"/>
                    <a:pt x="32" y="0"/>
                    <a:pt x="32" y="1"/>
                  </a:cubicBezTo>
                  <a:cubicBezTo>
                    <a:pt x="32" y="1"/>
                    <a:pt x="32" y="2"/>
                    <a:pt x="32" y="3"/>
                  </a:cubicBezTo>
                  <a:cubicBezTo>
                    <a:pt x="32" y="5"/>
                    <a:pt x="32" y="8"/>
                    <a:pt x="32" y="12"/>
                  </a:cubicBezTo>
                  <a:cubicBezTo>
                    <a:pt x="31" y="19"/>
                    <a:pt x="28" y="28"/>
                    <a:pt x="22" y="36"/>
                  </a:cubicBezTo>
                  <a:cubicBezTo>
                    <a:pt x="20" y="38"/>
                    <a:pt x="18" y="39"/>
                    <a:pt x="17" y="41"/>
                  </a:cubicBezTo>
                  <a:cubicBezTo>
                    <a:pt x="15" y="43"/>
                    <a:pt x="13" y="44"/>
                    <a:pt x="12" y="46"/>
                  </a:cubicBezTo>
                  <a:cubicBezTo>
                    <a:pt x="9" y="48"/>
                    <a:pt x="6" y="51"/>
                    <a:pt x="4" y="54"/>
                  </a:cubicBezTo>
                  <a:cubicBezTo>
                    <a:pt x="2" y="57"/>
                    <a:pt x="2" y="60"/>
                    <a:pt x="1" y="62"/>
                  </a:cubicBezTo>
                  <a:cubicBezTo>
                    <a:pt x="1" y="64"/>
                    <a:pt x="1" y="65"/>
                    <a:pt x="1" y="65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8" name="Freeform 558"/>
            <p:cNvSpPr/>
            <p:nvPr/>
          </p:nvSpPr>
          <p:spPr bwMode="auto">
            <a:xfrm>
              <a:off x="6846889" y="6683376"/>
              <a:ext cx="212725" cy="241300"/>
            </a:xfrm>
            <a:custGeom>
              <a:avLst/>
              <a:gdLst>
                <a:gd name="T0" fmla="*/ 0 w 50"/>
                <a:gd name="T1" fmla="*/ 0 h 57"/>
                <a:gd name="T2" fmla="*/ 0 w 50"/>
                <a:gd name="T3" fmla="*/ 0 h 57"/>
                <a:gd name="T4" fmla="*/ 3 w 50"/>
                <a:gd name="T5" fmla="*/ 0 h 57"/>
                <a:gd name="T6" fmla="*/ 12 w 50"/>
                <a:gd name="T7" fmla="*/ 2 h 57"/>
                <a:gd name="T8" fmla="*/ 23 w 50"/>
                <a:gd name="T9" fmla="*/ 10 h 57"/>
                <a:gd name="T10" fmla="*/ 27 w 50"/>
                <a:gd name="T11" fmla="*/ 17 h 57"/>
                <a:gd name="T12" fmla="*/ 30 w 50"/>
                <a:gd name="T13" fmla="*/ 24 h 57"/>
                <a:gd name="T14" fmla="*/ 35 w 50"/>
                <a:gd name="T15" fmla="*/ 37 h 57"/>
                <a:gd name="T16" fmla="*/ 41 w 50"/>
                <a:gd name="T17" fmla="*/ 48 h 57"/>
                <a:gd name="T18" fmla="*/ 47 w 50"/>
                <a:gd name="T19" fmla="*/ 55 h 57"/>
                <a:gd name="T20" fmla="*/ 50 w 50"/>
                <a:gd name="T21" fmla="*/ 57 h 57"/>
                <a:gd name="T22" fmla="*/ 49 w 50"/>
                <a:gd name="T23" fmla="*/ 56 h 57"/>
                <a:gd name="T24" fmla="*/ 47 w 50"/>
                <a:gd name="T25" fmla="*/ 55 h 57"/>
                <a:gd name="T26" fmla="*/ 40 w 50"/>
                <a:gd name="T27" fmla="*/ 50 h 57"/>
                <a:gd name="T28" fmla="*/ 32 w 50"/>
                <a:gd name="T29" fmla="*/ 39 h 57"/>
                <a:gd name="T30" fmla="*/ 26 w 50"/>
                <a:gd name="T31" fmla="*/ 25 h 57"/>
                <a:gd name="T32" fmla="*/ 23 w 50"/>
                <a:gd name="T33" fmla="*/ 18 h 57"/>
                <a:gd name="T34" fmla="*/ 20 w 50"/>
                <a:gd name="T35" fmla="*/ 12 h 57"/>
                <a:gd name="T36" fmla="*/ 11 w 50"/>
                <a:gd name="T37" fmla="*/ 4 h 57"/>
                <a:gd name="T38" fmla="*/ 3 w 50"/>
                <a:gd name="T39" fmla="*/ 0 h 57"/>
                <a:gd name="T40" fmla="*/ 0 w 50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5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5" y="0"/>
                    <a:pt x="9" y="0"/>
                    <a:pt x="12" y="2"/>
                  </a:cubicBezTo>
                  <a:cubicBezTo>
                    <a:pt x="16" y="3"/>
                    <a:pt x="19" y="6"/>
                    <a:pt x="23" y="10"/>
                  </a:cubicBezTo>
                  <a:cubicBezTo>
                    <a:pt x="24" y="12"/>
                    <a:pt x="25" y="14"/>
                    <a:pt x="27" y="17"/>
                  </a:cubicBezTo>
                  <a:cubicBezTo>
                    <a:pt x="28" y="19"/>
                    <a:pt x="29" y="21"/>
                    <a:pt x="30" y="24"/>
                  </a:cubicBezTo>
                  <a:cubicBezTo>
                    <a:pt x="32" y="28"/>
                    <a:pt x="34" y="33"/>
                    <a:pt x="35" y="37"/>
                  </a:cubicBezTo>
                  <a:cubicBezTo>
                    <a:pt x="37" y="41"/>
                    <a:pt x="39" y="45"/>
                    <a:pt x="41" y="48"/>
                  </a:cubicBezTo>
                  <a:cubicBezTo>
                    <a:pt x="43" y="51"/>
                    <a:pt x="46" y="53"/>
                    <a:pt x="47" y="55"/>
                  </a:cubicBezTo>
                  <a:cubicBezTo>
                    <a:pt x="49" y="56"/>
                    <a:pt x="50" y="57"/>
                    <a:pt x="50" y="57"/>
                  </a:cubicBezTo>
                  <a:cubicBezTo>
                    <a:pt x="50" y="57"/>
                    <a:pt x="50" y="57"/>
                    <a:pt x="49" y="56"/>
                  </a:cubicBezTo>
                  <a:cubicBezTo>
                    <a:pt x="49" y="56"/>
                    <a:pt x="48" y="56"/>
                    <a:pt x="47" y="55"/>
                  </a:cubicBezTo>
                  <a:cubicBezTo>
                    <a:pt x="45" y="54"/>
                    <a:pt x="42" y="53"/>
                    <a:pt x="40" y="50"/>
                  </a:cubicBezTo>
                  <a:cubicBezTo>
                    <a:pt x="37" y="47"/>
                    <a:pt x="34" y="43"/>
                    <a:pt x="32" y="39"/>
                  </a:cubicBezTo>
                  <a:cubicBezTo>
                    <a:pt x="30" y="34"/>
                    <a:pt x="28" y="30"/>
                    <a:pt x="26" y="25"/>
                  </a:cubicBezTo>
                  <a:cubicBezTo>
                    <a:pt x="25" y="23"/>
                    <a:pt x="24" y="21"/>
                    <a:pt x="23" y="18"/>
                  </a:cubicBezTo>
                  <a:cubicBezTo>
                    <a:pt x="22" y="16"/>
                    <a:pt x="21" y="14"/>
                    <a:pt x="20" y="12"/>
                  </a:cubicBezTo>
                  <a:cubicBezTo>
                    <a:pt x="17" y="9"/>
                    <a:pt x="14" y="6"/>
                    <a:pt x="11" y="4"/>
                  </a:cubicBezTo>
                  <a:cubicBezTo>
                    <a:pt x="8" y="2"/>
                    <a:pt x="5" y="1"/>
                    <a:pt x="3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9" name="Freeform 559"/>
            <p:cNvSpPr/>
            <p:nvPr/>
          </p:nvSpPr>
          <p:spPr bwMode="auto">
            <a:xfrm>
              <a:off x="6988176" y="6530976"/>
              <a:ext cx="338138" cy="101600"/>
            </a:xfrm>
            <a:custGeom>
              <a:avLst/>
              <a:gdLst>
                <a:gd name="T0" fmla="*/ 0 w 80"/>
                <a:gd name="T1" fmla="*/ 3 h 24"/>
                <a:gd name="T2" fmla="*/ 1 w 80"/>
                <a:gd name="T3" fmla="*/ 2 h 24"/>
                <a:gd name="T4" fmla="*/ 3 w 80"/>
                <a:gd name="T5" fmla="*/ 1 h 24"/>
                <a:gd name="T6" fmla="*/ 8 w 80"/>
                <a:gd name="T7" fmla="*/ 0 h 24"/>
                <a:gd name="T8" fmla="*/ 13 w 80"/>
                <a:gd name="T9" fmla="*/ 0 h 24"/>
                <a:gd name="T10" fmla="*/ 27 w 80"/>
                <a:gd name="T11" fmla="*/ 2 h 24"/>
                <a:gd name="T12" fmla="*/ 42 w 80"/>
                <a:gd name="T13" fmla="*/ 8 h 24"/>
                <a:gd name="T14" fmla="*/ 55 w 80"/>
                <a:gd name="T15" fmla="*/ 15 h 24"/>
                <a:gd name="T16" fmla="*/ 68 w 80"/>
                <a:gd name="T17" fmla="*/ 21 h 24"/>
                <a:gd name="T18" fmla="*/ 77 w 80"/>
                <a:gd name="T19" fmla="*/ 24 h 24"/>
                <a:gd name="T20" fmla="*/ 80 w 80"/>
                <a:gd name="T21" fmla="*/ 24 h 24"/>
                <a:gd name="T22" fmla="*/ 79 w 80"/>
                <a:gd name="T23" fmla="*/ 24 h 24"/>
                <a:gd name="T24" fmla="*/ 77 w 80"/>
                <a:gd name="T25" fmla="*/ 24 h 24"/>
                <a:gd name="T26" fmla="*/ 67 w 80"/>
                <a:gd name="T27" fmla="*/ 23 h 24"/>
                <a:gd name="T28" fmla="*/ 54 w 80"/>
                <a:gd name="T29" fmla="*/ 18 h 24"/>
                <a:gd name="T30" fmla="*/ 40 w 80"/>
                <a:gd name="T31" fmla="*/ 12 h 24"/>
                <a:gd name="T32" fmla="*/ 26 w 80"/>
                <a:gd name="T33" fmla="*/ 5 h 24"/>
                <a:gd name="T34" fmla="*/ 13 w 80"/>
                <a:gd name="T35" fmla="*/ 2 h 24"/>
                <a:gd name="T36" fmla="*/ 8 w 80"/>
                <a:gd name="T37" fmla="*/ 2 h 24"/>
                <a:gd name="T38" fmla="*/ 4 w 80"/>
                <a:gd name="T39" fmla="*/ 2 h 24"/>
                <a:gd name="T40" fmla="*/ 0 w 80"/>
                <a:gd name="T41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0" h="24">
                  <a:moveTo>
                    <a:pt x="0" y="3"/>
                  </a:moveTo>
                  <a:cubicBezTo>
                    <a:pt x="0" y="3"/>
                    <a:pt x="0" y="3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5" y="1"/>
                    <a:pt x="6" y="1"/>
                    <a:pt x="8" y="0"/>
                  </a:cubicBezTo>
                  <a:cubicBezTo>
                    <a:pt x="9" y="0"/>
                    <a:pt x="11" y="0"/>
                    <a:pt x="13" y="0"/>
                  </a:cubicBezTo>
                  <a:cubicBezTo>
                    <a:pt x="17" y="0"/>
                    <a:pt x="22" y="1"/>
                    <a:pt x="27" y="2"/>
                  </a:cubicBezTo>
                  <a:cubicBezTo>
                    <a:pt x="32" y="3"/>
                    <a:pt x="37" y="6"/>
                    <a:pt x="42" y="8"/>
                  </a:cubicBezTo>
                  <a:cubicBezTo>
                    <a:pt x="46" y="10"/>
                    <a:pt x="51" y="13"/>
                    <a:pt x="55" y="15"/>
                  </a:cubicBezTo>
                  <a:cubicBezTo>
                    <a:pt x="60" y="17"/>
                    <a:pt x="64" y="19"/>
                    <a:pt x="68" y="21"/>
                  </a:cubicBezTo>
                  <a:cubicBezTo>
                    <a:pt x="71" y="22"/>
                    <a:pt x="74" y="23"/>
                    <a:pt x="77" y="24"/>
                  </a:cubicBezTo>
                  <a:cubicBezTo>
                    <a:pt x="79" y="24"/>
                    <a:pt x="80" y="24"/>
                    <a:pt x="80" y="24"/>
                  </a:cubicBezTo>
                  <a:cubicBezTo>
                    <a:pt x="80" y="24"/>
                    <a:pt x="80" y="24"/>
                    <a:pt x="79" y="24"/>
                  </a:cubicBezTo>
                  <a:cubicBezTo>
                    <a:pt x="79" y="24"/>
                    <a:pt x="78" y="24"/>
                    <a:pt x="77" y="24"/>
                  </a:cubicBezTo>
                  <a:cubicBezTo>
                    <a:pt x="74" y="24"/>
                    <a:pt x="71" y="24"/>
                    <a:pt x="67" y="23"/>
                  </a:cubicBezTo>
                  <a:cubicBezTo>
                    <a:pt x="63" y="22"/>
                    <a:pt x="58" y="21"/>
                    <a:pt x="54" y="18"/>
                  </a:cubicBezTo>
                  <a:cubicBezTo>
                    <a:pt x="49" y="16"/>
                    <a:pt x="45" y="14"/>
                    <a:pt x="40" y="12"/>
                  </a:cubicBezTo>
                  <a:cubicBezTo>
                    <a:pt x="35" y="9"/>
                    <a:pt x="30" y="7"/>
                    <a:pt x="26" y="5"/>
                  </a:cubicBezTo>
                  <a:cubicBezTo>
                    <a:pt x="21" y="4"/>
                    <a:pt x="17" y="3"/>
                    <a:pt x="13" y="2"/>
                  </a:cubicBezTo>
                  <a:cubicBezTo>
                    <a:pt x="11" y="2"/>
                    <a:pt x="9" y="2"/>
                    <a:pt x="8" y="2"/>
                  </a:cubicBezTo>
                  <a:cubicBezTo>
                    <a:pt x="6" y="2"/>
                    <a:pt x="5" y="2"/>
                    <a:pt x="4" y="2"/>
                  </a:cubicBezTo>
                  <a:cubicBezTo>
                    <a:pt x="1" y="2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0" name="Freeform 560"/>
            <p:cNvSpPr/>
            <p:nvPr/>
          </p:nvSpPr>
          <p:spPr bwMode="auto">
            <a:xfrm>
              <a:off x="7004051" y="6340476"/>
              <a:ext cx="423863" cy="66675"/>
            </a:xfrm>
            <a:custGeom>
              <a:avLst/>
              <a:gdLst>
                <a:gd name="T0" fmla="*/ 0 w 100"/>
                <a:gd name="T1" fmla="*/ 16 h 16"/>
                <a:gd name="T2" fmla="*/ 5 w 100"/>
                <a:gd name="T3" fmla="*/ 15 h 16"/>
                <a:gd name="T4" fmla="*/ 16 w 100"/>
                <a:gd name="T5" fmla="*/ 13 h 16"/>
                <a:gd name="T6" fmla="*/ 51 w 100"/>
                <a:gd name="T7" fmla="*/ 9 h 16"/>
                <a:gd name="T8" fmla="*/ 85 w 100"/>
                <a:gd name="T9" fmla="*/ 4 h 16"/>
                <a:gd name="T10" fmla="*/ 96 w 100"/>
                <a:gd name="T11" fmla="*/ 1 h 16"/>
                <a:gd name="T12" fmla="*/ 100 w 100"/>
                <a:gd name="T13" fmla="*/ 0 h 16"/>
                <a:gd name="T14" fmla="*/ 99 w 100"/>
                <a:gd name="T15" fmla="*/ 0 h 16"/>
                <a:gd name="T16" fmla="*/ 96 w 100"/>
                <a:gd name="T17" fmla="*/ 2 h 16"/>
                <a:gd name="T18" fmla="*/ 86 w 100"/>
                <a:gd name="T19" fmla="*/ 7 h 16"/>
                <a:gd name="T20" fmla="*/ 70 w 100"/>
                <a:gd name="T21" fmla="*/ 11 h 16"/>
                <a:gd name="T22" fmla="*/ 51 w 100"/>
                <a:gd name="T23" fmla="*/ 13 h 16"/>
                <a:gd name="T24" fmla="*/ 16 w 100"/>
                <a:gd name="T25" fmla="*/ 16 h 16"/>
                <a:gd name="T26" fmla="*/ 5 w 100"/>
                <a:gd name="T27" fmla="*/ 16 h 16"/>
                <a:gd name="T28" fmla="*/ 0 w 100"/>
                <a:gd name="T2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0" h="16">
                  <a:moveTo>
                    <a:pt x="0" y="16"/>
                  </a:moveTo>
                  <a:cubicBezTo>
                    <a:pt x="0" y="16"/>
                    <a:pt x="2" y="16"/>
                    <a:pt x="5" y="15"/>
                  </a:cubicBezTo>
                  <a:cubicBezTo>
                    <a:pt x="8" y="15"/>
                    <a:pt x="11" y="14"/>
                    <a:pt x="16" y="13"/>
                  </a:cubicBezTo>
                  <a:cubicBezTo>
                    <a:pt x="26" y="12"/>
                    <a:pt x="38" y="11"/>
                    <a:pt x="51" y="9"/>
                  </a:cubicBezTo>
                  <a:cubicBezTo>
                    <a:pt x="64" y="8"/>
                    <a:pt x="76" y="7"/>
                    <a:pt x="85" y="4"/>
                  </a:cubicBezTo>
                  <a:cubicBezTo>
                    <a:pt x="90" y="3"/>
                    <a:pt x="94" y="2"/>
                    <a:pt x="96" y="1"/>
                  </a:cubicBezTo>
                  <a:cubicBezTo>
                    <a:pt x="99" y="0"/>
                    <a:pt x="100" y="0"/>
                    <a:pt x="100" y="0"/>
                  </a:cubicBezTo>
                  <a:cubicBezTo>
                    <a:pt x="100" y="0"/>
                    <a:pt x="100" y="0"/>
                    <a:pt x="99" y="0"/>
                  </a:cubicBezTo>
                  <a:cubicBezTo>
                    <a:pt x="99" y="1"/>
                    <a:pt x="98" y="1"/>
                    <a:pt x="96" y="2"/>
                  </a:cubicBezTo>
                  <a:cubicBezTo>
                    <a:pt x="94" y="3"/>
                    <a:pt x="90" y="5"/>
                    <a:pt x="86" y="7"/>
                  </a:cubicBezTo>
                  <a:cubicBezTo>
                    <a:pt x="81" y="8"/>
                    <a:pt x="76" y="10"/>
                    <a:pt x="70" y="11"/>
                  </a:cubicBezTo>
                  <a:cubicBezTo>
                    <a:pt x="64" y="12"/>
                    <a:pt x="58" y="13"/>
                    <a:pt x="51" y="13"/>
                  </a:cubicBezTo>
                  <a:cubicBezTo>
                    <a:pt x="39" y="15"/>
                    <a:pt x="26" y="15"/>
                    <a:pt x="16" y="16"/>
                  </a:cubicBezTo>
                  <a:cubicBezTo>
                    <a:pt x="12" y="16"/>
                    <a:pt x="8" y="16"/>
                    <a:pt x="5" y="16"/>
                  </a:cubicBezTo>
                  <a:cubicBezTo>
                    <a:pt x="2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1" name="Freeform 561"/>
            <p:cNvSpPr/>
            <p:nvPr/>
          </p:nvSpPr>
          <p:spPr bwMode="auto">
            <a:xfrm>
              <a:off x="6965951" y="6153151"/>
              <a:ext cx="279400" cy="149225"/>
            </a:xfrm>
            <a:custGeom>
              <a:avLst/>
              <a:gdLst>
                <a:gd name="T0" fmla="*/ 0 w 66"/>
                <a:gd name="T1" fmla="*/ 35 h 35"/>
                <a:gd name="T2" fmla="*/ 2 w 66"/>
                <a:gd name="T3" fmla="*/ 32 h 35"/>
                <a:gd name="T4" fmla="*/ 8 w 66"/>
                <a:gd name="T5" fmla="*/ 26 h 35"/>
                <a:gd name="T6" fmla="*/ 19 w 66"/>
                <a:gd name="T7" fmla="*/ 19 h 35"/>
                <a:gd name="T8" fmla="*/ 33 w 66"/>
                <a:gd name="T9" fmla="*/ 13 h 35"/>
                <a:gd name="T10" fmla="*/ 47 w 66"/>
                <a:gd name="T11" fmla="*/ 11 h 35"/>
                <a:gd name="T12" fmla="*/ 53 w 66"/>
                <a:gd name="T13" fmla="*/ 10 h 35"/>
                <a:gd name="T14" fmla="*/ 58 w 66"/>
                <a:gd name="T15" fmla="*/ 8 h 35"/>
                <a:gd name="T16" fmla="*/ 65 w 66"/>
                <a:gd name="T17" fmla="*/ 3 h 35"/>
                <a:gd name="T18" fmla="*/ 66 w 66"/>
                <a:gd name="T19" fmla="*/ 0 h 35"/>
                <a:gd name="T20" fmla="*/ 66 w 66"/>
                <a:gd name="T21" fmla="*/ 1 h 35"/>
                <a:gd name="T22" fmla="*/ 65 w 66"/>
                <a:gd name="T23" fmla="*/ 3 h 35"/>
                <a:gd name="T24" fmla="*/ 60 w 66"/>
                <a:gd name="T25" fmla="*/ 10 h 35"/>
                <a:gd name="T26" fmla="*/ 54 w 66"/>
                <a:gd name="T27" fmla="*/ 13 h 35"/>
                <a:gd name="T28" fmla="*/ 47 w 66"/>
                <a:gd name="T29" fmla="*/ 15 h 35"/>
                <a:gd name="T30" fmla="*/ 34 w 66"/>
                <a:gd name="T31" fmla="*/ 17 h 35"/>
                <a:gd name="T32" fmla="*/ 10 w 66"/>
                <a:gd name="T33" fmla="*/ 28 h 35"/>
                <a:gd name="T34" fmla="*/ 2 w 66"/>
                <a:gd name="T35" fmla="*/ 33 h 35"/>
                <a:gd name="T36" fmla="*/ 0 w 66"/>
                <a:gd name="T3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35">
                  <a:moveTo>
                    <a:pt x="0" y="35"/>
                  </a:moveTo>
                  <a:cubicBezTo>
                    <a:pt x="0" y="35"/>
                    <a:pt x="1" y="34"/>
                    <a:pt x="2" y="32"/>
                  </a:cubicBezTo>
                  <a:cubicBezTo>
                    <a:pt x="3" y="30"/>
                    <a:pt x="5" y="28"/>
                    <a:pt x="8" y="26"/>
                  </a:cubicBezTo>
                  <a:cubicBezTo>
                    <a:pt x="11" y="23"/>
                    <a:pt x="15" y="21"/>
                    <a:pt x="19" y="19"/>
                  </a:cubicBezTo>
                  <a:cubicBezTo>
                    <a:pt x="23" y="16"/>
                    <a:pt x="28" y="15"/>
                    <a:pt x="33" y="13"/>
                  </a:cubicBezTo>
                  <a:cubicBezTo>
                    <a:pt x="37" y="12"/>
                    <a:pt x="42" y="12"/>
                    <a:pt x="47" y="11"/>
                  </a:cubicBezTo>
                  <a:cubicBezTo>
                    <a:pt x="49" y="11"/>
                    <a:pt x="51" y="11"/>
                    <a:pt x="53" y="10"/>
                  </a:cubicBezTo>
                  <a:cubicBezTo>
                    <a:pt x="55" y="10"/>
                    <a:pt x="57" y="9"/>
                    <a:pt x="58" y="8"/>
                  </a:cubicBezTo>
                  <a:cubicBezTo>
                    <a:pt x="61" y="6"/>
                    <a:pt x="64" y="4"/>
                    <a:pt x="65" y="3"/>
                  </a:cubicBezTo>
                  <a:cubicBezTo>
                    <a:pt x="66" y="1"/>
                    <a:pt x="66" y="0"/>
                    <a:pt x="66" y="0"/>
                  </a:cubicBezTo>
                  <a:cubicBezTo>
                    <a:pt x="66" y="0"/>
                    <a:pt x="66" y="0"/>
                    <a:pt x="66" y="1"/>
                  </a:cubicBezTo>
                  <a:cubicBezTo>
                    <a:pt x="66" y="1"/>
                    <a:pt x="66" y="2"/>
                    <a:pt x="65" y="3"/>
                  </a:cubicBezTo>
                  <a:cubicBezTo>
                    <a:pt x="65" y="5"/>
                    <a:pt x="63" y="8"/>
                    <a:pt x="60" y="10"/>
                  </a:cubicBezTo>
                  <a:cubicBezTo>
                    <a:pt x="58" y="11"/>
                    <a:pt x="56" y="12"/>
                    <a:pt x="54" y="13"/>
                  </a:cubicBezTo>
                  <a:cubicBezTo>
                    <a:pt x="52" y="14"/>
                    <a:pt x="50" y="14"/>
                    <a:pt x="47" y="15"/>
                  </a:cubicBezTo>
                  <a:cubicBezTo>
                    <a:pt x="43" y="16"/>
                    <a:pt x="38" y="16"/>
                    <a:pt x="34" y="17"/>
                  </a:cubicBezTo>
                  <a:cubicBezTo>
                    <a:pt x="24" y="19"/>
                    <a:pt x="16" y="24"/>
                    <a:pt x="10" y="28"/>
                  </a:cubicBezTo>
                  <a:cubicBezTo>
                    <a:pt x="7" y="29"/>
                    <a:pt x="4" y="31"/>
                    <a:pt x="2" y="33"/>
                  </a:cubicBezTo>
                  <a:cubicBezTo>
                    <a:pt x="1" y="34"/>
                    <a:pt x="0" y="35"/>
                    <a:pt x="0" y="35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2" name="Freeform 562"/>
            <p:cNvSpPr/>
            <p:nvPr/>
          </p:nvSpPr>
          <p:spPr bwMode="auto">
            <a:xfrm>
              <a:off x="6537326" y="5911851"/>
              <a:ext cx="141288" cy="377825"/>
            </a:xfrm>
            <a:custGeom>
              <a:avLst/>
              <a:gdLst>
                <a:gd name="T0" fmla="*/ 0 w 33"/>
                <a:gd name="T1" fmla="*/ 0 h 89"/>
                <a:gd name="T2" fmla="*/ 3 w 33"/>
                <a:gd name="T3" fmla="*/ 3 h 89"/>
                <a:gd name="T4" fmla="*/ 9 w 33"/>
                <a:gd name="T5" fmla="*/ 12 h 89"/>
                <a:gd name="T6" fmla="*/ 24 w 33"/>
                <a:gd name="T7" fmla="*/ 42 h 89"/>
                <a:gd name="T8" fmla="*/ 26 w 33"/>
                <a:gd name="T9" fmla="*/ 51 h 89"/>
                <a:gd name="T10" fmla="*/ 26 w 33"/>
                <a:gd name="T11" fmla="*/ 60 h 89"/>
                <a:gd name="T12" fmla="*/ 28 w 33"/>
                <a:gd name="T13" fmla="*/ 75 h 89"/>
                <a:gd name="T14" fmla="*/ 31 w 33"/>
                <a:gd name="T15" fmla="*/ 85 h 89"/>
                <a:gd name="T16" fmla="*/ 32 w 33"/>
                <a:gd name="T17" fmla="*/ 88 h 89"/>
                <a:gd name="T18" fmla="*/ 33 w 33"/>
                <a:gd name="T19" fmla="*/ 89 h 89"/>
                <a:gd name="T20" fmla="*/ 32 w 33"/>
                <a:gd name="T21" fmla="*/ 88 h 89"/>
                <a:gd name="T22" fmla="*/ 30 w 33"/>
                <a:gd name="T23" fmla="*/ 85 h 89"/>
                <a:gd name="T24" fmla="*/ 25 w 33"/>
                <a:gd name="T25" fmla="*/ 75 h 89"/>
                <a:gd name="T26" fmla="*/ 23 w 33"/>
                <a:gd name="T27" fmla="*/ 60 h 89"/>
                <a:gd name="T28" fmla="*/ 22 w 33"/>
                <a:gd name="T29" fmla="*/ 51 h 89"/>
                <a:gd name="T30" fmla="*/ 20 w 33"/>
                <a:gd name="T31" fmla="*/ 43 h 89"/>
                <a:gd name="T32" fmla="*/ 7 w 33"/>
                <a:gd name="T33" fmla="*/ 13 h 89"/>
                <a:gd name="T34" fmla="*/ 2 w 33"/>
                <a:gd name="T35" fmla="*/ 3 h 89"/>
                <a:gd name="T36" fmla="*/ 0 w 33"/>
                <a:gd name="T3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" h="89">
                  <a:moveTo>
                    <a:pt x="0" y="0"/>
                  </a:moveTo>
                  <a:cubicBezTo>
                    <a:pt x="0" y="0"/>
                    <a:pt x="1" y="1"/>
                    <a:pt x="3" y="3"/>
                  </a:cubicBezTo>
                  <a:cubicBezTo>
                    <a:pt x="4" y="5"/>
                    <a:pt x="7" y="8"/>
                    <a:pt x="9" y="12"/>
                  </a:cubicBezTo>
                  <a:cubicBezTo>
                    <a:pt x="15" y="19"/>
                    <a:pt x="21" y="29"/>
                    <a:pt x="24" y="42"/>
                  </a:cubicBezTo>
                  <a:cubicBezTo>
                    <a:pt x="25" y="45"/>
                    <a:pt x="25" y="48"/>
                    <a:pt x="26" y="51"/>
                  </a:cubicBezTo>
                  <a:cubicBezTo>
                    <a:pt x="26" y="54"/>
                    <a:pt x="26" y="57"/>
                    <a:pt x="26" y="60"/>
                  </a:cubicBezTo>
                  <a:cubicBezTo>
                    <a:pt x="27" y="65"/>
                    <a:pt x="27" y="70"/>
                    <a:pt x="28" y="75"/>
                  </a:cubicBezTo>
                  <a:cubicBezTo>
                    <a:pt x="29" y="79"/>
                    <a:pt x="30" y="83"/>
                    <a:pt x="31" y="85"/>
                  </a:cubicBezTo>
                  <a:cubicBezTo>
                    <a:pt x="31" y="86"/>
                    <a:pt x="32" y="87"/>
                    <a:pt x="32" y="88"/>
                  </a:cubicBezTo>
                  <a:cubicBezTo>
                    <a:pt x="33" y="88"/>
                    <a:pt x="33" y="89"/>
                    <a:pt x="33" y="89"/>
                  </a:cubicBezTo>
                  <a:cubicBezTo>
                    <a:pt x="33" y="89"/>
                    <a:pt x="33" y="88"/>
                    <a:pt x="32" y="88"/>
                  </a:cubicBezTo>
                  <a:cubicBezTo>
                    <a:pt x="32" y="87"/>
                    <a:pt x="31" y="86"/>
                    <a:pt x="30" y="85"/>
                  </a:cubicBezTo>
                  <a:cubicBezTo>
                    <a:pt x="29" y="83"/>
                    <a:pt x="27" y="80"/>
                    <a:pt x="25" y="75"/>
                  </a:cubicBezTo>
                  <a:cubicBezTo>
                    <a:pt x="24" y="71"/>
                    <a:pt x="23" y="65"/>
                    <a:pt x="23" y="60"/>
                  </a:cubicBezTo>
                  <a:cubicBezTo>
                    <a:pt x="22" y="57"/>
                    <a:pt x="22" y="54"/>
                    <a:pt x="22" y="51"/>
                  </a:cubicBezTo>
                  <a:cubicBezTo>
                    <a:pt x="21" y="48"/>
                    <a:pt x="21" y="45"/>
                    <a:pt x="20" y="43"/>
                  </a:cubicBezTo>
                  <a:cubicBezTo>
                    <a:pt x="18" y="31"/>
                    <a:pt x="12" y="21"/>
                    <a:pt x="7" y="13"/>
                  </a:cubicBezTo>
                  <a:cubicBezTo>
                    <a:pt x="5" y="9"/>
                    <a:pt x="3" y="6"/>
                    <a:pt x="2" y="3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3" name="Freeform 563"/>
            <p:cNvSpPr/>
            <p:nvPr/>
          </p:nvSpPr>
          <p:spPr bwMode="auto">
            <a:xfrm>
              <a:off x="6181726" y="6445251"/>
              <a:ext cx="304800" cy="42863"/>
            </a:xfrm>
            <a:custGeom>
              <a:avLst/>
              <a:gdLst>
                <a:gd name="T0" fmla="*/ 0 w 72"/>
                <a:gd name="T1" fmla="*/ 9 h 10"/>
                <a:gd name="T2" fmla="*/ 12 w 72"/>
                <a:gd name="T3" fmla="*/ 6 h 10"/>
                <a:gd name="T4" fmla="*/ 23 w 72"/>
                <a:gd name="T5" fmla="*/ 5 h 10"/>
                <a:gd name="T6" fmla="*/ 37 w 72"/>
                <a:gd name="T7" fmla="*/ 5 h 10"/>
                <a:gd name="T8" fmla="*/ 50 w 72"/>
                <a:gd name="T9" fmla="*/ 5 h 10"/>
                <a:gd name="T10" fmla="*/ 61 w 72"/>
                <a:gd name="T11" fmla="*/ 4 h 10"/>
                <a:gd name="T12" fmla="*/ 69 w 72"/>
                <a:gd name="T13" fmla="*/ 1 h 10"/>
                <a:gd name="T14" fmla="*/ 72 w 72"/>
                <a:gd name="T15" fmla="*/ 0 h 10"/>
                <a:gd name="T16" fmla="*/ 70 w 72"/>
                <a:gd name="T17" fmla="*/ 2 h 10"/>
                <a:gd name="T18" fmla="*/ 62 w 72"/>
                <a:gd name="T19" fmla="*/ 6 h 10"/>
                <a:gd name="T20" fmla="*/ 50 w 72"/>
                <a:gd name="T21" fmla="*/ 9 h 10"/>
                <a:gd name="T22" fmla="*/ 37 w 72"/>
                <a:gd name="T23" fmla="*/ 10 h 10"/>
                <a:gd name="T24" fmla="*/ 12 w 72"/>
                <a:gd name="T25" fmla="*/ 8 h 10"/>
                <a:gd name="T26" fmla="*/ 4 w 72"/>
                <a:gd name="T27" fmla="*/ 9 h 10"/>
                <a:gd name="T28" fmla="*/ 0 w 72"/>
                <a:gd name="T2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10">
                  <a:moveTo>
                    <a:pt x="0" y="9"/>
                  </a:moveTo>
                  <a:cubicBezTo>
                    <a:pt x="0" y="9"/>
                    <a:pt x="5" y="7"/>
                    <a:pt x="12" y="6"/>
                  </a:cubicBezTo>
                  <a:cubicBezTo>
                    <a:pt x="15" y="6"/>
                    <a:pt x="19" y="5"/>
                    <a:pt x="23" y="5"/>
                  </a:cubicBezTo>
                  <a:cubicBezTo>
                    <a:pt x="28" y="5"/>
                    <a:pt x="32" y="5"/>
                    <a:pt x="37" y="5"/>
                  </a:cubicBezTo>
                  <a:cubicBezTo>
                    <a:pt x="41" y="6"/>
                    <a:pt x="46" y="6"/>
                    <a:pt x="50" y="5"/>
                  </a:cubicBezTo>
                  <a:cubicBezTo>
                    <a:pt x="54" y="5"/>
                    <a:pt x="58" y="4"/>
                    <a:pt x="61" y="4"/>
                  </a:cubicBezTo>
                  <a:cubicBezTo>
                    <a:pt x="65" y="3"/>
                    <a:pt x="67" y="2"/>
                    <a:pt x="69" y="1"/>
                  </a:cubicBezTo>
                  <a:cubicBezTo>
                    <a:pt x="71" y="1"/>
                    <a:pt x="72" y="0"/>
                    <a:pt x="72" y="0"/>
                  </a:cubicBezTo>
                  <a:cubicBezTo>
                    <a:pt x="72" y="0"/>
                    <a:pt x="71" y="1"/>
                    <a:pt x="70" y="2"/>
                  </a:cubicBezTo>
                  <a:cubicBezTo>
                    <a:pt x="68" y="3"/>
                    <a:pt x="65" y="5"/>
                    <a:pt x="62" y="6"/>
                  </a:cubicBezTo>
                  <a:cubicBezTo>
                    <a:pt x="59" y="7"/>
                    <a:pt x="55" y="8"/>
                    <a:pt x="50" y="9"/>
                  </a:cubicBezTo>
                  <a:cubicBezTo>
                    <a:pt x="46" y="9"/>
                    <a:pt x="41" y="10"/>
                    <a:pt x="37" y="10"/>
                  </a:cubicBezTo>
                  <a:cubicBezTo>
                    <a:pt x="28" y="9"/>
                    <a:pt x="19" y="8"/>
                    <a:pt x="12" y="8"/>
                  </a:cubicBezTo>
                  <a:cubicBezTo>
                    <a:pt x="8" y="8"/>
                    <a:pt x="6" y="9"/>
                    <a:pt x="4" y="9"/>
                  </a:cubicBezTo>
                  <a:cubicBezTo>
                    <a:pt x="2" y="9"/>
                    <a:pt x="0" y="9"/>
                    <a:pt x="0" y="9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4" name="Freeform 564"/>
            <p:cNvSpPr/>
            <p:nvPr/>
          </p:nvSpPr>
          <p:spPr bwMode="auto">
            <a:xfrm>
              <a:off x="6346826" y="6665913"/>
              <a:ext cx="250825" cy="271463"/>
            </a:xfrm>
            <a:custGeom>
              <a:avLst/>
              <a:gdLst>
                <a:gd name="T0" fmla="*/ 0 w 59"/>
                <a:gd name="T1" fmla="*/ 64 h 64"/>
                <a:gd name="T2" fmla="*/ 0 w 59"/>
                <a:gd name="T3" fmla="*/ 63 h 64"/>
                <a:gd name="T4" fmla="*/ 0 w 59"/>
                <a:gd name="T5" fmla="*/ 60 h 64"/>
                <a:gd name="T6" fmla="*/ 3 w 59"/>
                <a:gd name="T7" fmla="*/ 56 h 64"/>
                <a:gd name="T8" fmla="*/ 7 w 59"/>
                <a:gd name="T9" fmla="*/ 52 h 64"/>
                <a:gd name="T10" fmla="*/ 14 w 59"/>
                <a:gd name="T11" fmla="*/ 49 h 64"/>
                <a:gd name="T12" fmla="*/ 21 w 59"/>
                <a:gd name="T13" fmla="*/ 46 h 64"/>
                <a:gd name="T14" fmla="*/ 28 w 59"/>
                <a:gd name="T15" fmla="*/ 42 h 64"/>
                <a:gd name="T16" fmla="*/ 35 w 59"/>
                <a:gd name="T17" fmla="*/ 37 h 64"/>
                <a:gd name="T18" fmla="*/ 41 w 59"/>
                <a:gd name="T19" fmla="*/ 32 h 64"/>
                <a:gd name="T20" fmla="*/ 43 w 59"/>
                <a:gd name="T21" fmla="*/ 29 h 64"/>
                <a:gd name="T22" fmla="*/ 46 w 59"/>
                <a:gd name="T23" fmla="*/ 26 h 64"/>
                <a:gd name="T24" fmla="*/ 50 w 59"/>
                <a:gd name="T25" fmla="*/ 19 h 64"/>
                <a:gd name="T26" fmla="*/ 53 w 59"/>
                <a:gd name="T27" fmla="*/ 13 h 64"/>
                <a:gd name="T28" fmla="*/ 57 w 59"/>
                <a:gd name="T29" fmla="*/ 4 h 64"/>
                <a:gd name="T30" fmla="*/ 59 w 59"/>
                <a:gd name="T31" fmla="*/ 0 h 64"/>
                <a:gd name="T32" fmla="*/ 58 w 59"/>
                <a:gd name="T33" fmla="*/ 4 h 64"/>
                <a:gd name="T34" fmla="*/ 56 w 59"/>
                <a:gd name="T35" fmla="*/ 14 h 64"/>
                <a:gd name="T36" fmla="*/ 53 w 59"/>
                <a:gd name="T37" fmla="*/ 21 h 64"/>
                <a:gd name="T38" fmla="*/ 49 w 59"/>
                <a:gd name="T39" fmla="*/ 28 h 64"/>
                <a:gd name="T40" fmla="*/ 43 w 59"/>
                <a:gd name="T41" fmla="*/ 34 h 64"/>
                <a:gd name="T42" fmla="*/ 37 w 59"/>
                <a:gd name="T43" fmla="*/ 40 h 64"/>
                <a:gd name="T44" fmla="*/ 30 w 59"/>
                <a:gd name="T45" fmla="*/ 45 h 64"/>
                <a:gd name="T46" fmla="*/ 22 w 59"/>
                <a:gd name="T47" fmla="*/ 49 h 64"/>
                <a:gd name="T48" fmla="*/ 15 w 59"/>
                <a:gd name="T49" fmla="*/ 51 h 64"/>
                <a:gd name="T50" fmla="*/ 9 w 59"/>
                <a:gd name="T51" fmla="*/ 54 h 64"/>
                <a:gd name="T52" fmla="*/ 4 w 59"/>
                <a:gd name="T53" fmla="*/ 57 h 64"/>
                <a:gd name="T54" fmla="*/ 1 w 59"/>
                <a:gd name="T55" fmla="*/ 60 h 64"/>
                <a:gd name="T56" fmla="*/ 0 w 59"/>
                <a:gd name="T5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64">
                  <a:moveTo>
                    <a:pt x="0" y="64"/>
                  </a:moveTo>
                  <a:cubicBezTo>
                    <a:pt x="0" y="64"/>
                    <a:pt x="0" y="63"/>
                    <a:pt x="0" y="63"/>
                  </a:cubicBezTo>
                  <a:cubicBezTo>
                    <a:pt x="0" y="62"/>
                    <a:pt x="0" y="61"/>
                    <a:pt x="0" y="60"/>
                  </a:cubicBezTo>
                  <a:cubicBezTo>
                    <a:pt x="1" y="58"/>
                    <a:pt x="2" y="57"/>
                    <a:pt x="3" y="56"/>
                  </a:cubicBezTo>
                  <a:cubicBezTo>
                    <a:pt x="4" y="54"/>
                    <a:pt x="6" y="53"/>
                    <a:pt x="7" y="52"/>
                  </a:cubicBezTo>
                  <a:cubicBezTo>
                    <a:pt x="9" y="50"/>
                    <a:pt x="12" y="50"/>
                    <a:pt x="14" y="49"/>
                  </a:cubicBezTo>
                  <a:cubicBezTo>
                    <a:pt x="16" y="48"/>
                    <a:pt x="18" y="47"/>
                    <a:pt x="21" y="46"/>
                  </a:cubicBezTo>
                  <a:cubicBezTo>
                    <a:pt x="23" y="45"/>
                    <a:pt x="25" y="43"/>
                    <a:pt x="28" y="42"/>
                  </a:cubicBezTo>
                  <a:cubicBezTo>
                    <a:pt x="30" y="40"/>
                    <a:pt x="32" y="39"/>
                    <a:pt x="35" y="37"/>
                  </a:cubicBezTo>
                  <a:cubicBezTo>
                    <a:pt x="37" y="35"/>
                    <a:pt x="39" y="33"/>
                    <a:pt x="41" y="32"/>
                  </a:cubicBezTo>
                  <a:cubicBezTo>
                    <a:pt x="42" y="31"/>
                    <a:pt x="42" y="30"/>
                    <a:pt x="43" y="29"/>
                  </a:cubicBezTo>
                  <a:cubicBezTo>
                    <a:pt x="44" y="28"/>
                    <a:pt x="45" y="27"/>
                    <a:pt x="46" y="26"/>
                  </a:cubicBezTo>
                  <a:cubicBezTo>
                    <a:pt x="47" y="23"/>
                    <a:pt x="49" y="21"/>
                    <a:pt x="50" y="19"/>
                  </a:cubicBezTo>
                  <a:cubicBezTo>
                    <a:pt x="51" y="17"/>
                    <a:pt x="53" y="15"/>
                    <a:pt x="53" y="13"/>
                  </a:cubicBezTo>
                  <a:cubicBezTo>
                    <a:pt x="55" y="10"/>
                    <a:pt x="57" y="6"/>
                    <a:pt x="57" y="4"/>
                  </a:cubicBezTo>
                  <a:cubicBezTo>
                    <a:pt x="58" y="2"/>
                    <a:pt x="59" y="0"/>
                    <a:pt x="59" y="0"/>
                  </a:cubicBezTo>
                  <a:cubicBezTo>
                    <a:pt x="59" y="0"/>
                    <a:pt x="59" y="2"/>
                    <a:pt x="58" y="4"/>
                  </a:cubicBezTo>
                  <a:cubicBezTo>
                    <a:pt x="58" y="7"/>
                    <a:pt x="57" y="10"/>
                    <a:pt x="56" y="14"/>
                  </a:cubicBezTo>
                  <a:cubicBezTo>
                    <a:pt x="55" y="16"/>
                    <a:pt x="54" y="19"/>
                    <a:pt x="53" y="21"/>
                  </a:cubicBezTo>
                  <a:cubicBezTo>
                    <a:pt x="52" y="23"/>
                    <a:pt x="50" y="25"/>
                    <a:pt x="49" y="28"/>
                  </a:cubicBezTo>
                  <a:cubicBezTo>
                    <a:pt x="47" y="30"/>
                    <a:pt x="45" y="32"/>
                    <a:pt x="43" y="34"/>
                  </a:cubicBezTo>
                  <a:cubicBezTo>
                    <a:pt x="41" y="36"/>
                    <a:pt x="39" y="38"/>
                    <a:pt x="37" y="40"/>
                  </a:cubicBezTo>
                  <a:cubicBezTo>
                    <a:pt x="35" y="42"/>
                    <a:pt x="32" y="44"/>
                    <a:pt x="30" y="45"/>
                  </a:cubicBezTo>
                  <a:cubicBezTo>
                    <a:pt x="27" y="47"/>
                    <a:pt x="25" y="48"/>
                    <a:pt x="22" y="49"/>
                  </a:cubicBezTo>
                  <a:cubicBezTo>
                    <a:pt x="20" y="50"/>
                    <a:pt x="17" y="51"/>
                    <a:pt x="15" y="51"/>
                  </a:cubicBezTo>
                  <a:cubicBezTo>
                    <a:pt x="13" y="52"/>
                    <a:pt x="10" y="53"/>
                    <a:pt x="9" y="54"/>
                  </a:cubicBezTo>
                  <a:cubicBezTo>
                    <a:pt x="7" y="55"/>
                    <a:pt x="5" y="56"/>
                    <a:pt x="4" y="57"/>
                  </a:cubicBezTo>
                  <a:cubicBezTo>
                    <a:pt x="3" y="58"/>
                    <a:pt x="2" y="59"/>
                    <a:pt x="1" y="60"/>
                  </a:cubicBezTo>
                  <a:cubicBezTo>
                    <a:pt x="0" y="62"/>
                    <a:pt x="0" y="64"/>
                    <a:pt x="0" y="6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5" name="Freeform 565"/>
            <p:cNvSpPr/>
            <p:nvPr/>
          </p:nvSpPr>
          <p:spPr bwMode="auto">
            <a:xfrm>
              <a:off x="6818314" y="6696076"/>
              <a:ext cx="101600" cy="304800"/>
            </a:xfrm>
            <a:custGeom>
              <a:avLst/>
              <a:gdLst>
                <a:gd name="T0" fmla="*/ 0 w 24"/>
                <a:gd name="T1" fmla="*/ 0 h 72"/>
                <a:gd name="T2" fmla="*/ 3 w 24"/>
                <a:gd name="T3" fmla="*/ 1 h 72"/>
                <a:gd name="T4" fmla="*/ 10 w 24"/>
                <a:gd name="T5" fmla="*/ 7 h 72"/>
                <a:gd name="T6" fmla="*/ 17 w 24"/>
                <a:gd name="T7" fmla="*/ 18 h 72"/>
                <a:gd name="T8" fmla="*/ 19 w 24"/>
                <a:gd name="T9" fmla="*/ 26 h 72"/>
                <a:gd name="T10" fmla="*/ 20 w 24"/>
                <a:gd name="T11" fmla="*/ 33 h 72"/>
                <a:gd name="T12" fmla="*/ 20 w 24"/>
                <a:gd name="T13" fmla="*/ 41 h 72"/>
                <a:gd name="T14" fmla="*/ 19 w 24"/>
                <a:gd name="T15" fmla="*/ 48 h 72"/>
                <a:gd name="T16" fmla="*/ 20 w 24"/>
                <a:gd name="T17" fmla="*/ 61 h 72"/>
                <a:gd name="T18" fmla="*/ 23 w 24"/>
                <a:gd name="T19" fmla="*/ 69 h 72"/>
                <a:gd name="T20" fmla="*/ 24 w 24"/>
                <a:gd name="T21" fmla="*/ 72 h 72"/>
                <a:gd name="T22" fmla="*/ 24 w 24"/>
                <a:gd name="T23" fmla="*/ 71 h 72"/>
                <a:gd name="T24" fmla="*/ 22 w 24"/>
                <a:gd name="T25" fmla="*/ 69 h 72"/>
                <a:gd name="T26" fmla="*/ 18 w 24"/>
                <a:gd name="T27" fmla="*/ 61 h 72"/>
                <a:gd name="T28" fmla="*/ 16 w 24"/>
                <a:gd name="T29" fmla="*/ 48 h 72"/>
                <a:gd name="T30" fmla="*/ 16 w 24"/>
                <a:gd name="T31" fmla="*/ 41 h 72"/>
                <a:gd name="T32" fmla="*/ 16 w 24"/>
                <a:gd name="T33" fmla="*/ 33 h 72"/>
                <a:gd name="T34" fmla="*/ 14 w 24"/>
                <a:gd name="T35" fmla="*/ 19 h 72"/>
                <a:gd name="T36" fmla="*/ 8 w 24"/>
                <a:gd name="T37" fmla="*/ 8 h 72"/>
                <a:gd name="T38" fmla="*/ 3 w 24"/>
                <a:gd name="T39" fmla="*/ 2 h 72"/>
                <a:gd name="T40" fmla="*/ 0 w 24"/>
                <a:gd name="T4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72">
                  <a:moveTo>
                    <a:pt x="0" y="0"/>
                  </a:moveTo>
                  <a:cubicBezTo>
                    <a:pt x="0" y="0"/>
                    <a:pt x="1" y="0"/>
                    <a:pt x="3" y="1"/>
                  </a:cubicBezTo>
                  <a:cubicBezTo>
                    <a:pt x="5" y="2"/>
                    <a:pt x="8" y="4"/>
                    <a:pt x="10" y="7"/>
                  </a:cubicBezTo>
                  <a:cubicBezTo>
                    <a:pt x="13" y="10"/>
                    <a:pt x="16" y="14"/>
                    <a:pt x="17" y="18"/>
                  </a:cubicBezTo>
                  <a:cubicBezTo>
                    <a:pt x="18" y="21"/>
                    <a:pt x="19" y="23"/>
                    <a:pt x="19" y="26"/>
                  </a:cubicBezTo>
                  <a:cubicBezTo>
                    <a:pt x="19" y="28"/>
                    <a:pt x="20" y="31"/>
                    <a:pt x="20" y="33"/>
                  </a:cubicBezTo>
                  <a:cubicBezTo>
                    <a:pt x="20" y="36"/>
                    <a:pt x="20" y="38"/>
                    <a:pt x="20" y="41"/>
                  </a:cubicBezTo>
                  <a:cubicBezTo>
                    <a:pt x="19" y="43"/>
                    <a:pt x="19" y="46"/>
                    <a:pt x="19" y="48"/>
                  </a:cubicBezTo>
                  <a:cubicBezTo>
                    <a:pt x="19" y="53"/>
                    <a:pt x="20" y="57"/>
                    <a:pt x="20" y="61"/>
                  </a:cubicBezTo>
                  <a:cubicBezTo>
                    <a:pt x="21" y="64"/>
                    <a:pt x="22" y="67"/>
                    <a:pt x="23" y="69"/>
                  </a:cubicBezTo>
                  <a:cubicBezTo>
                    <a:pt x="24" y="71"/>
                    <a:pt x="24" y="72"/>
                    <a:pt x="24" y="72"/>
                  </a:cubicBezTo>
                  <a:cubicBezTo>
                    <a:pt x="24" y="72"/>
                    <a:pt x="24" y="72"/>
                    <a:pt x="24" y="71"/>
                  </a:cubicBezTo>
                  <a:cubicBezTo>
                    <a:pt x="23" y="71"/>
                    <a:pt x="23" y="70"/>
                    <a:pt x="22" y="69"/>
                  </a:cubicBezTo>
                  <a:cubicBezTo>
                    <a:pt x="21" y="68"/>
                    <a:pt x="19" y="65"/>
                    <a:pt x="18" y="61"/>
                  </a:cubicBezTo>
                  <a:cubicBezTo>
                    <a:pt x="17" y="57"/>
                    <a:pt x="16" y="53"/>
                    <a:pt x="16" y="48"/>
                  </a:cubicBezTo>
                  <a:cubicBezTo>
                    <a:pt x="16" y="46"/>
                    <a:pt x="16" y="43"/>
                    <a:pt x="16" y="41"/>
                  </a:cubicBezTo>
                  <a:cubicBezTo>
                    <a:pt x="16" y="38"/>
                    <a:pt x="16" y="36"/>
                    <a:pt x="16" y="33"/>
                  </a:cubicBezTo>
                  <a:cubicBezTo>
                    <a:pt x="16" y="28"/>
                    <a:pt x="15" y="24"/>
                    <a:pt x="14" y="19"/>
                  </a:cubicBezTo>
                  <a:cubicBezTo>
                    <a:pt x="13" y="15"/>
                    <a:pt x="11" y="11"/>
                    <a:pt x="8" y="8"/>
                  </a:cubicBezTo>
                  <a:cubicBezTo>
                    <a:pt x="6" y="5"/>
                    <a:pt x="4" y="3"/>
                    <a:pt x="3" y="2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6" name="Freeform 566"/>
            <p:cNvSpPr/>
            <p:nvPr/>
          </p:nvSpPr>
          <p:spPr bwMode="auto">
            <a:xfrm>
              <a:off x="6927851" y="6650038"/>
              <a:ext cx="250825" cy="249238"/>
            </a:xfrm>
            <a:custGeom>
              <a:avLst/>
              <a:gdLst>
                <a:gd name="T0" fmla="*/ 0 w 59"/>
                <a:gd name="T1" fmla="*/ 0 h 59"/>
                <a:gd name="T2" fmla="*/ 1 w 59"/>
                <a:gd name="T3" fmla="*/ 1 h 59"/>
                <a:gd name="T4" fmla="*/ 3 w 59"/>
                <a:gd name="T5" fmla="*/ 1 h 59"/>
                <a:gd name="T6" fmla="*/ 13 w 59"/>
                <a:gd name="T7" fmla="*/ 5 h 59"/>
                <a:gd name="T8" fmla="*/ 23 w 59"/>
                <a:gd name="T9" fmla="*/ 15 h 59"/>
                <a:gd name="T10" fmla="*/ 27 w 59"/>
                <a:gd name="T11" fmla="*/ 23 h 59"/>
                <a:gd name="T12" fmla="*/ 30 w 59"/>
                <a:gd name="T13" fmla="*/ 30 h 59"/>
                <a:gd name="T14" fmla="*/ 33 w 59"/>
                <a:gd name="T15" fmla="*/ 38 h 59"/>
                <a:gd name="T16" fmla="*/ 37 w 59"/>
                <a:gd name="T17" fmla="*/ 45 h 59"/>
                <a:gd name="T18" fmla="*/ 47 w 59"/>
                <a:gd name="T19" fmla="*/ 54 h 59"/>
                <a:gd name="T20" fmla="*/ 55 w 59"/>
                <a:gd name="T21" fmla="*/ 58 h 59"/>
                <a:gd name="T22" fmla="*/ 59 w 59"/>
                <a:gd name="T23" fmla="*/ 59 h 59"/>
                <a:gd name="T24" fmla="*/ 58 w 59"/>
                <a:gd name="T25" fmla="*/ 59 h 59"/>
                <a:gd name="T26" fmla="*/ 55 w 59"/>
                <a:gd name="T27" fmla="*/ 59 h 59"/>
                <a:gd name="T28" fmla="*/ 45 w 59"/>
                <a:gd name="T29" fmla="*/ 56 h 59"/>
                <a:gd name="T30" fmla="*/ 34 w 59"/>
                <a:gd name="T31" fmla="*/ 47 h 59"/>
                <a:gd name="T32" fmla="*/ 30 w 59"/>
                <a:gd name="T33" fmla="*/ 40 h 59"/>
                <a:gd name="T34" fmla="*/ 27 w 59"/>
                <a:gd name="T35" fmla="*/ 32 h 59"/>
                <a:gd name="T36" fmla="*/ 24 w 59"/>
                <a:gd name="T37" fmla="*/ 24 h 59"/>
                <a:gd name="T38" fmla="*/ 20 w 59"/>
                <a:gd name="T39" fmla="*/ 17 h 59"/>
                <a:gd name="T40" fmla="*/ 11 w 59"/>
                <a:gd name="T41" fmla="*/ 7 h 59"/>
                <a:gd name="T42" fmla="*/ 3 w 59"/>
                <a:gd name="T43" fmla="*/ 2 h 59"/>
                <a:gd name="T44" fmla="*/ 0 w 59"/>
                <a:gd name="T45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9" h="59">
                  <a:moveTo>
                    <a:pt x="0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6" y="2"/>
                    <a:pt x="9" y="3"/>
                    <a:pt x="13" y="5"/>
                  </a:cubicBezTo>
                  <a:cubicBezTo>
                    <a:pt x="16" y="8"/>
                    <a:pt x="20" y="11"/>
                    <a:pt x="23" y="15"/>
                  </a:cubicBezTo>
                  <a:cubicBezTo>
                    <a:pt x="25" y="18"/>
                    <a:pt x="26" y="20"/>
                    <a:pt x="27" y="23"/>
                  </a:cubicBezTo>
                  <a:cubicBezTo>
                    <a:pt x="29" y="25"/>
                    <a:pt x="30" y="28"/>
                    <a:pt x="30" y="30"/>
                  </a:cubicBezTo>
                  <a:cubicBezTo>
                    <a:pt x="31" y="33"/>
                    <a:pt x="32" y="36"/>
                    <a:pt x="33" y="38"/>
                  </a:cubicBezTo>
                  <a:cubicBezTo>
                    <a:pt x="34" y="40"/>
                    <a:pt x="35" y="43"/>
                    <a:pt x="37" y="45"/>
                  </a:cubicBezTo>
                  <a:cubicBezTo>
                    <a:pt x="40" y="49"/>
                    <a:pt x="43" y="52"/>
                    <a:pt x="47" y="54"/>
                  </a:cubicBezTo>
                  <a:cubicBezTo>
                    <a:pt x="50" y="56"/>
                    <a:pt x="53" y="57"/>
                    <a:pt x="55" y="58"/>
                  </a:cubicBezTo>
                  <a:cubicBezTo>
                    <a:pt x="58" y="59"/>
                    <a:pt x="59" y="59"/>
                    <a:pt x="59" y="59"/>
                  </a:cubicBezTo>
                  <a:cubicBezTo>
                    <a:pt x="59" y="59"/>
                    <a:pt x="59" y="59"/>
                    <a:pt x="58" y="59"/>
                  </a:cubicBezTo>
                  <a:cubicBezTo>
                    <a:pt x="57" y="59"/>
                    <a:pt x="56" y="59"/>
                    <a:pt x="55" y="59"/>
                  </a:cubicBezTo>
                  <a:cubicBezTo>
                    <a:pt x="53" y="58"/>
                    <a:pt x="49" y="58"/>
                    <a:pt x="45" y="56"/>
                  </a:cubicBezTo>
                  <a:cubicBezTo>
                    <a:pt x="42" y="54"/>
                    <a:pt x="37" y="51"/>
                    <a:pt x="34" y="47"/>
                  </a:cubicBezTo>
                  <a:cubicBezTo>
                    <a:pt x="32" y="44"/>
                    <a:pt x="31" y="42"/>
                    <a:pt x="30" y="40"/>
                  </a:cubicBezTo>
                  <a:cubicBezTo>
                    <a:pt x="28" y="37"/>
                    <a:pt x="28" y="34"/>
                    <a:pt x="27" y="32"/>
                  </a:cubicBezTo>
                  <a:cubicBezTo>
                    <a:pt x="26" y="29"/>
                    <a:pt x="25" y="26"/>
                    <a:pt x="24" y="24"/>
                  </a:cubicBezTo>
                  <a:cubicBezTo>
                    <a:pt x="23" y="22"/>
                    <a:pt x="22" y="19"/>
                    <a:pt x="20" y="17"/>
                  </a:cubicBezTo>
                  <a:cubicBezTo>
                    <a:pt x="18" y="13"/>
                    <a:pt x="14" y="10"/>
                    <a:pt x="11" y="7"/>
                  </a:cubicBezTo>
                  <a:cubicBezTo>
                    <a:pt x="8" y="5"/>
                    <a:pt x="5" y="3"/>
                    <a:pt x="3" y="2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7" name="Freeform 567"/>
            <p:cNvSpPr/>
            <p:nvPr/>
          </p:nvSpPr>
          <p:spPr bwMode="auto">
            <a:xfrm>
              <a:off x="6919914" y="5957888"/>
              <a:ext cx="157163" cy="263525"/>
            </a:xfrm>
            <a:custGeom>
              <a:avLst/>
              <a:gdLst>
                <a:gd name="T0" fmla="*/ 37 w 37"/>
                <a:gd name="T1" fmla="*/ 0 h 62"/>
                <a:gd name="T2" fmla="*/ 36 w 37"/>
                <a:gd name="T3" fmla="*/ 3 h 62"/>
                <a:gd name="T4" fmla="*/ 33 w 37"/>
                <a:gd name="T5" fmla="*/ 11 h 62"/>
                <a:gd name="T6" fmla="*/ 28 w 37"/>
                <a:gd name="T7" fmla="*/ 21 h 62"/>
                <a:gd name="T8" fmla="*/ 22 w 37"/>
                <a:gd name="T9" fmla="*/ 33 h 62"/>
                <a:gd name="T10" fmla="*/ 7 w 37"/>
                <a:gd name="T11" fmla="*/ 53 h 62"/>
                <a:gd name="T12" fmla="*/ 0 w 37"/>
                <a:gd name="T13" fmla="*/ 62 h 62"/>
                <a:gd name="T14" fmla="*/ 1 w 37"/>
                <a:gd name="T15" fmla="*/ 59 h 62"/>
                <a:gd name="T16" fmla="*/ 5 w 37"/>
                <a:gd name="T17" fmla="*/ 52 h 62"/>
                <a:gd name="T18" fmla="*/ 18 w 37"/>
                <a:gd name="T19" fmla="*/ 31 h 62"/>
                <a:gd name="T20" fmla="*/ 31 w 37"/>
                <a:gd name="T21" fmla="*/ 10 h 62"/>
                <a:gd name="T22" fmla="*/ 35 w 37"/>
                <a:gd name="T23" fmla="*/ 3 h 62"/>
                <a:gd name="T24" fmla="*/ 37 w 37"/>
                <a:gd name="T2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2">
                  <a:moveTo>
                    <a:pt x="37" y="0"/>
                  </a:moveTo>
                  <a:cubicBezTo>
                    <a:pt x="37" y="0"/>
                    <a:pt x="36" y="1"/>
                    <a:pt x="36" y="3"/>
                  </a:cubicBezTo>
                  <a:cubicBezTo>
                    <a:pt x="35" y="5"/>
                    <a:pt x="34" y="7"/>
                    <a:pt x="33" y="11"/>
                  </a:cubicBezTo>
                  <a:cubicBezTo>
                    <a:pt x="32" y="14"/>
                    <a:pt x="30" y="17"/>
                    <a:pt x="28" y="21"/>
                  </a:cubicBezTo>
                  <a:cubicBezTo>
                    <a:pt x="26" y="25"/>
                    <a:pt x="24" y="29"/>
                    <a:pt x="22" y="33"/>
                  </a:cubicBezTo>
                  <a:cubicBezTo>
                    <a:pt x="17" y="41"/>
                    <a:pt x="12" y="48"/>
                    <a:pt x="7" y="53"/>
                  </a:cubicBezTo>
                  <a:cubicBezTo>
                    <a:pt x="3" y="58"/>
                    <a:pt x="0" y="62"/>
                    <a:pt x="0" y="62"/>
                  </a:cubicBezTo>
                  <a:cubicBezTo>
                    <a:pt x="0" y="62"/>
                    <a:pt x="0" y="61"/>
                    <a:pt x="1" y="59"/>
                  </a:cubicBezTo>
                  <a:cubicBezTo>
                    <a:pt x="2" y="57"/>
                    <a:pt x="4" y="55"/>
                    <a:pt x="5" y="52"/>
                  </a:cubicBezTo>
                  <a:cubicBezTo>
                    <a:pt x="9" y="46"/>
                    <a:pt x="14" y="38"/>
                    <a:pt x="18" y="31"/>
                  </a:cubicBezTo>
                  <a:cubicBezTo>
                    <a:pt x="23" y="23"/>
                    <a:pt x="27" y="15"/>
                    <a:pt x="31" y="10"/>
                  </a:cubicBezTo>
                  <a:cubicBezTo>
                    <a:pt x="32" y="7"/>
                    <a:pt x="34" y="4"/>
                    <a:pt x="35" y="3"/>
                  </a:cubicBezTo>
                  <a:cubicBezTo>
                    <a:pt x="36" y="1"/>
                    <a:pt x="37" y="0"/>
                    <a:pt x="37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8" name="Freeform 568"/>
            <p:cNvSpPr/>
            <p:nvPr/>
          </p:nvSpPr>
          <p:spPr bwMode="auto">
            <a:xfrm>
              <a:off x="6770689" y="5861051"/>
              <a:ext cx="47625" cy="393700"/>
            </a:xfrm>
            <a:custGeom>
              <a:avLst/>
              <a:gdLst>
                <a:gd name="T0" fmla="*/ 9 w 11"/>
                <a:gd name="T1" fmla="*/ 0 h 93"/>
                <a:gd name="T2" fmla="*/ 9 w 11"/>
                <a:gd name="T3" fmla="*/ 4 h 93"/>
                <a:gd name="T4" fmla="*/ 10 w 11"/>
                <a:gd name="T5" fmla="*/ 14 h 93"/>
                <a:gd name="T6" fmla="*/ 11 w 11"/>
                <a:gd name="T7" fmla="*/ 29 h 93"/>
                <a:gd name="T8" fmla="*/ 10 w 11"/>
                <a:gd name="T9" fmla="*/ 47 h 93"/>
                <a:gd name="T10" fmla="*/ 7 w 11"/>
                <a:gd name="T11" fmla="*/ 64 h 93"/>
                <a:gd name="T12" fmla="*/ 4 w 11"/>
                <a:gd name="T13" fmla="*/ 79 h 93"/>
                <a:gd name="T14" fmla="*/ 2 w 11"/>
                <a:gd name="T15" fmla="*/ 89 h 93"/>
                <a:gd name="T16" fmla="*/ 0 w 11"/>
                <a:gd name="T17" fmla="*/ 93 h 93"/>
                <a:gd name="T18" fmla="*/ 1 w 11"/>
                <a:gd name="T19" fmla="*/ 89 h 93"/>
                <a:gd name="T20" fmla="*/ 2 w 11"/>
                <a:gd name="T21" fmla="*/ 78 h 93"/>
                <a:gd name="T22" fmla="*/ 6 w 11"/>
                <a:gd name="T23" fmla="*/ 46 h 93"/>
                <a:gd name="T24" fmla="*/ 8 w 11"/>
                <a:gd name="T25" fmla="*/ 14 h 93"/>
                <a:gd name="T26" fmla="*/ 9 w 11"/>
                <a:gd name="T27" fmla="*/ 4 h 93"/>
                <a:gd name="T28" fmla="*/ 9 w 11"/>
                <a:gd name="T2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93">
                  <a:moveTo>
                    <a:pt x="9" y="0"/>
                  </a:moveTo>
                  <a:cubicBezTo>
                    <a:pt x="9" y="0"/>
                    <a:pt x="9" y="1"/>
                    <a:pt x="9" y="4"/>
                  </a:cubicBezTo>
                  <a:cubicBezTo>
                    <a:pt x="10" y="6"/>
                    <a:pt x="10" y="10"/>
                    <a:pt x="10" y="14"/>
                  </a:cubicBezTo>
                  <a:cubicBezTo>
                    <a:pt x="11" y="19"/>
                    <a:pt x="11" y="24"/>
                    <a:pt x="11" y="29"/>
                  </a:cubicBezTo>
                  <a:cubicBezTo>
                    <a:pt x="11" y="35"/>
                    <a:pt x="10" y="41"/>
                    <a:pt x="10" y="47"/>
                  </a:cubicBezTo>
                  <a:cubicBezTo>
                    <a:pt x="9" y="52"/>
                    <a:pt x="8" y="58"/>
                    <a:pt x="7" y="64"/>
                  </a:cubicBezTo>
                  <a:cubicBezTo>
                    <a:pt x="7" y="69"/>
                    <a:pt x="6" y="74"/>
                    <a:pt x="4" y="79"/>
                  </a:cubicBezTo>
                  <a:cubicBezTo>
                    <a:pt x="4" y="83"/>
                    <a:pt x="2" y="86"/>
                    <a:pt x="2" y="89"/>
                  </a:cubicBezTo>
                  <a:cubicBezTo>
                    <a:pt x="1" y="91"/>
                    <a:pt x="0" y="93"/>
                    <a:pt x="0" y="93"/>
                  </a:cubicBezTo>
                  <a:cubicBezTo>
                    <a:pt x="0" y="93"/>
                    <a:pt x="1" y="91"/>
                    <a:pt x="1" y="89"/>
                  </a:cubicBezTo>
                  <a:cubicBezTo>
                    <a:pt x="1" y="86"/>
                    <a:pt x="2" y="83"/>
                    <a:pt x="2" y="78"/>
                  </a:cubicBezTo>
                  <a:cubicBezTo>
                    <a:pt x="3" y="69"/>
                    <a:pt x="5" y="58"/>
                    <a:pt x="6" y="46"/>
                  </a:cubicBezTo>
                  <a:cubicBezTo>
                    <a:pt x="7" y="35"/>
                    <a:pt x="8" y="23"/>
                    <a:pt x="8" y="14"/>
                  </a:cubicBezTo>
                  <a:cubicBezTo>
                    <a:pt x="8" y="10"/>
                    <a:pt x="9" y="6"/>
                    <a:pt x="9" y="4"/>
                  </a:cubicBezTo>
                  <a:cubicBezTo>
                    <a:pt x="9" y="1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9" name="Freeform 569"/>
            <p:cNvSpPr/>
            <p:nvPr/>
          </p:nvSpPr>
          <p:spPr bwMode="auto">
            <a:xfrm>
              <a:off x="6635751" y="6721476"/>
              <a:ext cx="76200" cy="312738"/>
            </a:xfrm>
            <a:custGeom>
              <a:avLst/>
              <a:gdLst>
                <a:gd name="T0" fmla="*/ 18 w 18"/>
                <a:gd name="T1" fmla="*/ 0 h 74"/>
                <a:gd name="T2" fmla="*/ 17 w 18"/>
                <a:gd name="T3" fmla="*/ 3 h 74"/>
                <a:gd name="T4" fmla="*/ 14 w 18"/>
                <a:gd name="T5" fmla="*/ 11 h 74"/>
                <a:gd name="T6" fmla="*/ 7 w 18"/>
                <a:gd name="T7" fmla="*/ 37 h 74"/>
                <a:gd name="T8" fmla="*/ 6 w 18"/>
                <a:gd name="T9" fmla="*/ 51 h 74"/>
                <a:gd name="T10" fmla="*/ 6 w 18"/>
                <a:gd name="T11" fmla="*/ 63 h 74"/>
                <a:gd name="T12" fmla="*/ 2 w 18"/>
                <a:gd name="T13" fmla="*/ 72 h 74"/>
                <a:gd name="T14" fmla="*/ 0 w 18"/>
                <a:gd name="T15" fmla="*/ 74 h 74"/>
                <a:gd name="T16" fmla="*/ 0 w 18"/>
                <a:gd name="T17" fmla="*/ 74 h 74"/>
                <a:gd name="T18" fmla="*/ 1 w 18"/>
                <a:gd name="T19" fmla="*/ 71 h 74"/>
                <a:gd name="T20" fmla="*/ 3 w 18"/>
                <a:gd name="T21" fmla="*/ 63 h 74"/>
                <a:gd name="T22" fmla="*/ 3 w 18"/>
                <a:gd name="T23" fmla="*/ 51 h 74"/>
                <a:gd name="T24" fmla="*/ 3 w 18"/>
                <a:gd name="T25" fmla="*/ 36 h 74"/>
                <a:gd name="T26" fmla="*/ 12 w 18"/>
                <a:gd name="T27" fmla="*/ 10 h 74"/>
                <a:gd name="T28" fmla="*/ 16 w 18"/>
                <a:gd name="T29" fmla="*/ 3 h 74"/>
                <a:gd name="T30" fmla="*/ 18 w 18"/>
                <a:gd name="T31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74">
                  <a:moveTo>
                    <a:pt x="18" y="0"/>
                  </a:moveTo>
                  <a:cubicBezTo>
                    <a:pt x="18" y="0"/>
                    <a:pt x="18" y="1"/>
                    <a:pt x="17" y="3"/>
                  </a:cubicBezTo>
                  <a:cubicBezTo>
                    <a:pt x="16" y="5"/>
                    <a:pt x="15" y="8"/>
                    <a:pt x="14" y="11"/>
                  </a:cubicBezTo>
                  <a:cubicBezTo>
                    <a:pt x="11" y="18"/>
                    <a:pt x="8" y="27"/>
                    <a:pt x="7" y="37"/>
                  </a:cubicBezTo>
                  <a:cubicBezTo>
                    <a:pt x="6" y="41"/>
                    <a:pt x="6" y="46"/>
                    <a:pt x="6" y="51"/>
                  </a:cubicBezTo>
                  <a:cubicBezTo>
                    <a:pt x="6" y="55"/>
                    <a:pt x="6" y="60"/>
                    <a:pt x="6" y="63"/>
                  </a:cubicBezTo>
                  <a:cubicBezTo>
                    <a:pt x="5" y="67"/>
                    <a:pt x="3" y="70"/>
                    <a:pt x="2" y="72"/>
                  </a:cubicBezTo>
                  <a:cubicBezTo>
                    <a:pt x="1" y="73"/>
                    <a:pt x="1" y="73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3"/>
                    <a:pt x="1" y="71"/>
                  </a:cubicBezTo>
                  <a:cubicBezTo>
                    <a:pt x="2" y="69"/>
                    <a:pt x="3" y="66"/>
                    <a:pt x="3" y="63"/>
                  </a:cubicBezTo>
                  <a:cubicBezTo>
                    <a:pt x="3" y="59"/>
                    <a:pt x="3" y="55"/>
                    <a:pt x="3" y="51"/>
                  </a:cubicBezTo>
                  <a:cubicBezTo>
                    <a:pt x="2" y="46"/>
                    <a:pt x="2" y="41"/>
                    <a:pt x="3" y="36"/>
                  </a:cubicBezTo>
                  <a:cubicBezTo>
                    <a:pt x="4" y="26"/>
                    <a:pt x="8" y="17"/>
                    <a:pt x="12" y="10"/>
                  </a:cubicBezTo>
                  <a:cubicBezTo>
                    <a:pt x="14" y="7"/>
                    <a:pt x="15" y="5"/>
                    <a:pt x="16" y="3"/>
                  </a:cubicBezTo>
                  <a:cubicBezTo>
                    <a:pt x="18" y="1"/>
                    <a:pt x="18" y="0"/>
                    <a:pt x="18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0" name="Freeform 570"/>
            <p:cNvSpPr/>
            <p:nvPr/>
          </p:nvSpPr>
          <p:spPr bwMode="auto">
            <a:xfrm>
              <a:off x="6224589" y="6572251"/>
              <a:ext cx="296863" cy="128588"/>
            </a:xfrm>
            <a:custGeom>
              <a:avLst/>
              <a:gdLst>
                <a:gd name="T0" fmla="*/ 0 w 70"/>
                <a:gd name="T1" fmla="*/ 30 h 30"/>
                <a:gd name="T2" fmla="*/ 0 w 70"/>
                <a:gd name="T3" fmla="*/ 29 h 30"/>
                <a:gd name="T4" fmla="*/ 2 w 70"/>
                <a:gd name="T5" fmla="*/ 27 h 30"/>
                <a:gd name="T6" fmla="*/ 8 w 70"/>
                <a:gd name="T7" fmla="*/ 21 h 30"/>
                <a:gd name="T8" fmla="*/ 20 w 70"/>
                <a:gd name="T9" fmla="*/ 16 h 30"/>
                <a:gd name="T10" fmla="*/ 33 w 70"/>
                <a:gd name="T11" fmla="*/ 11 h 30"/>
                <a:gd name="T12" fmla="*/ 58 w 70"/>
                <a:gd name="T13" fmla="*/ 3 h 30"/>
                <a:gd name="T14" fmla="*/ 66 w 70"/>
                <a:gd name="T15" fmla="*/ 1 h 30"/>
                <a:gd name="T16" fmla="*/ 70 w 70"/>
                <a:gd name="T17" fmla="*/ 0 h 30"/>
                <a:gd name="T18" fmla="*/ 67 w 70"/>
                <a:gd name="T19" fmla="*/ 2 h 30"/>
                <a:gd name="T20" fmla="*/ 59 w 70"/>
                <a:gd name="T21" fmla="*/ 5 h 30"/>
                <a:gd name="T22" fmla="*/ 34 w 70"/>
                <a:gd name="T23" fmla="*/ 15 h 30"/>
                <a:gd name="T24" fmla="*/ 21 w 70"/>
                <a:gd name="T25" fmla="*/ 19 h 30"/>
                <a:gd name="T26" fmla="*/ 9 w 70"/>
                <a:gd name="T27" fmla="*/ 23 h 30"/>
                <a:gd name="T28" fmla="*/ 2 w 70"/>
                <a:gd name="T29" fmla="*/ 28 h 30"/>
                <a:gd name="T30" fmla="*/ 0 w 70"/>
                <a:gd name="T3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0" h="30">
                  <a:moveTo>
                    <a:pt x="0" y="30"/>
                  </a:moveTo>
                  <a:cubicBezTo>
                    <a:pt x="0" y="30"/>
                    <a:pt x="0" y="30"/>
                    <a:pt x="0" y="29"/>
                  </a:cubicBezTo>
                  <a:cubicBezTo>
                    <a:pt x="1" y="29"/>
                    <a:pt x="1" y="28"/>
                    <a:pt x="2" y="27"/>
                  </a:cubicBezTo>
                  <a:cubicBezTo>
                    <a:pt x="3" y="25"/>
                    <a:pt x="5" y="23"/>
                    <a:pt x="8" y="21"/>
                  </a:cubicBezTo>
                  <a:cubicBezTo>
                    <a:pt x="11" y="19"/>
                    <a:pt x="15" y="18"/>
                    <a:pt x="20" y="16"/>
                  </a:cubicBezTo>
                  <a:cubicBezTo>
                    <a:pt x="24" y="14"/>
                    <a:pt x="28" y="13"/>
                    <a:pt x="33" y="11"/>
                  </a:cubicBezTo>
                  <a:cubicBezTo>
                    <a:pt x="42" y="8"/>
                    <a:pt x="51" y="5"/>
                    <a:pt x="58" y="3"/>
                  </a:cubicBezTo>
                  <a:cubicBezTo>
                    <a:pt x="61" y="2"/>
                    <a:pt x="64" y="1"/>
                    <a:pt x="66" y="1"/>
                  </a:cubicBezTo>
                  <a:cubicBezTo>
                    <a:pt x="69" y="0"/>
                    <a:pt x="70" y="0"/>
                    <a:pt x="70" y="0"/>
                  </a:cubicBezTo>
                  <a:cubicBezTo>
                    <a:pt x="70" y="0"/>
                    <a:pt x="69" y="1"/>
                    <a:pt x="67" y="2"/>
                  </a:cubicBezTo>
                  <a:cubicBezTo>
                    <a:pt x="65" y="2"/>
                    <a:pt x="62" y="4"/>
                    <a:pt x="59" y="5"/>
                  </a:cubicBezTo>
                  <a:cubicBezTo>
                    <a:pt x="52" y="8"/>
                    <a:pt x="43" y="12"/>
                    <a:pt x="34" y="15"/>
                  </a:cubicBezTo>
                  <a:cubicBezTo>
                    <a:pt x="30" y="16"/>
                    <a:pt x="25" y="18"/>
                    <a:pt x="21" y="19"/>
                  </a:cubicBezTo>
                  <a:cubicBezTo>
                    <a:pt x="17" y="21"/>
                    <a:pt x="13" y="22"/>
                    <a:pt x="9" y="23"/>
                  </a:cubicBezTo>
                  <a:cubicBezTo>
                    <a:pt x="6" y="25"/>
                    <a:pt x="4" y="26"/>
                    <a:pt x="2" y="28"/>
                  </a:cubicBezTo>
                  <a:cubicBezTo>
                    <a:pt x="1" y="29"/>
                    <a:pt x="0" y="30"/>
                    <a:pt x="0" y="3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1" name="Freeform 571"/>
            <p:cNvSpPr/>
            <p:nvPr/>
          </p:nvSpPr>
          <p:spPr bwMode="auto">
            <a:xfrm>
              <a:off x="6724651" y="6327776"/>
              <a:ext cx="46038" cy="25400"/>
            </a:xfrm>
            <a:custGeom>
              <a:avLst/>
              <a:gdLst>
                <a:gd name="T0" fmla="*/ 0 w 11"/>
                <a:gd name="T1" fmla="*/ 3 h 6"/>
                <a:gd name="T2" fmla="*/ 5 w 11"/>
                <a:gd name="T3" fmla="*/ 6 h 6"/>
                <a:gd name="T4" fmla="*/ 10 w 11"/>
                <a:gd name="T5" fmla="*/ 2 h 6"/>
                <a:gd name="T6" fmla="*/ 0 w 11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6">
                  <a:moveTo>
                    <a:pt x="0" y="3"/>
                  </a:moveTo>
                  <a:cubicBezTo>
                    <a:pt x="0" y="4"/>
                    <a:pt x="2" y="6"/>
                    <a:pt x="5" y="6"/>
                  </a:cubicBezTo>
                  <a:cubicBezTo>
                    <a:pt x="8" y="6"/>
                    <a:pt x="11" y="3"/>
                    <a:pt x="10" y="2"/>
                  </a:cubicBezTo>
                  <a:cubicBezTo>
                    <a:pt x="9" y="0"/>
                    <a:pt x="0" y="0"/>
                    <a:pt x="0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2" name="Freeform 572"/>
            <p:cNvSpPr/>
            <p:nvPr/>
          </p:nvSpPr>
          <p:spPr bwMode="auto">
            <a:xfrm>
              <a:off x="6707189" y="6543676"/>
              <a:ext cx="34925" cy="20638"/>
            </a:xfrm>
            <a:custGeom>
              <a:avLst/>
              <a:gdLst>
                <a:gd name="T0" fmla="*/ 0 w 8"/>
                <a:gd name="T1" fmla="*/ 2 h 5"/>
                <a:gd name="T2" fmla="*/ 4 w 8"/>
                <a:gd name="T3" fmla="*/ 5 h 5"/>
                <a:gd name="T4" fmla="*/ 8 w 8"/>
                <a:gd name="T5" fmla="*/ 2 h 5"/>
                <a:gd name="T6" fmla="*/ 0 w 8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0" y="2"/>
                  </a:moveTo>
                  <a:cubicBezTo>
                    <a:pt x="0" y="3"/>
                    <a:pt x="2" y="5"/>
                    <a:pt x="4" y="5"/>
                  </a:cubicBezTo>
                  <a:cubicBezTo>
                    <a:pt x="6" y="5"/>
                    <a:pt x="8" y="3"/>
                    <a:pt x="8" y="2"/>
                  </a:cubicBezTo>
                  <a:cubicBezTo>
                    <a:pt x="7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3" name="Freeform 573"/>
            <p:cNvSpPr/>
            <p:nvPr/>
          </p:nvSpPr>
          <p:spPr bwMode="auto">
            <a:xfrm>
              <a:off x="6729414" y="6467476"/>
              <a:ext cx="28575" cy="33338"/>
            </a:xfrm>
            <a:custGeom>
              <a:avLst/>
              <a:gdLst>
                <a:gd name="T0" fmla="*/ 2 w 7"/>
                <a:gd name="T1" fmla="*/ 7 h 8"/>
                <a:gd name="T2" fmla="*/ 6 w 7"/>
                <a:gd name="T3" fmla="*/ 6 h 8"/>
                <a:gd name="T4" fmla="*/ 6 w 7"/>
                <a:gd name="T5" fmla="*/ 2 h 8"/>
                <a:gd name="T6" fmla="*/ 4 w 7"/>
                <a:gd name="T7" fmla="*/ 0 h 8"/>
                <a:gd name="T8" fmla="*/ 2 w 7"/>
                <a:gd name="T9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2" y="7"/>
                  </a:moveTo>
                  <a:cubicBezTo>
                    <a:pt x="2" y="8"/>
                    <a:pt x="5" y="7"/>
                    <a:pt x="6" y="6"/>
                  </a:cubicBezTo>
                  <a:cubicBezTo>
                    <a:pt x="7" y="4"/>
                    <a:pt x="7" y="2"/>
                    <a:pt x="6" y="2"/>
                  </a:cubicBezTo>
                  <a:cubicBezTo>
                    <a:pt x="6" y="2"/>
                    <a:pt x="6" y="0"/>
                    <a:pt x="4" y="0"/>
                  </a:cubicBezTo>
                  <a:cubicBezTo>
                    <a:pt x="2" y="0"/>
                    <a:pt x="0" y="5"/>
                    <a:pt x="2" y="7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4" name="Freeform 574"/>
            <p:cNvSpPr/>
            <p:nvPr/>
          </p:nvSpPr>
          <p:spPr bwMode="auto">
            <a:xfrm>
              <a:off x="6877051" y="6496051"/>
              <a:ext cx="46038" cy="38100"/>
            </a:xfrm>
            <a:custGeom>
              <a:avLst/>
              <a:gdLst>
                <a:gd name="T0" fmla="*/ 10 w 11"/>
                <a:gd name="T1" fmla="*/ 3 h 9"/>
                <a:gd name="T2" fmla="*/ 1 w 11"/>
                <a:gd name="T3" fmla="*/ 7 h 9"/>
                <a:gd name="T4" fmla="*/ 1 w 11"/>
                <a:gd name="T5" fmla="*/ 4 h 9"/>
                <a:gd name="T6" fmla="*/ 4 w 11"/>
                <a:gd name="T7" fmla="*/ 1 h 9"/>
                <a:gd name="T8" fmla="*/ 7 w 11"/>
                <a:gd name="T9" fmla="*/ 1 h 9"/>
                <a:gd name="T10" fmla="*/ 10 w 11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10" y="3"/>
                  </a:moveTo>
                  <a:cubicBezTo>
                    <a:pt x="11" y="5"/>
                    <a:pt x="3" y="9"/>
                    <a:pt x="1" y="7"/>
                  </a:cubicBezTo>
                  <a:cubicBezTo>
                    <a:pt x="0" y="7"/>
                    <a:pt x="1" y="5"/>
                    <a:pt x="1" y="4"/>
                  </a:cubicBezTo>
                  <a:cubicBezTo>
                    <a:pt x="1" y="3"/>
                    <a:pt x="2" y="1"/>
                    <a:pt x="4" y="1"/>
                  </a:cubicBezTo>
                  <a:cubicBezTo>
                    <a:pt x="5" y="0"/>
                    <a:pt x="6" y="1"/>
                    <a:pt x="7" y="1"/>
                  </a:cubicBezTo>
                  <a:cubicBezTo>
                    <a:pt x="9" y="1"/>
                    <a:pt x="10" y="2"/>
                    <a:pt x="10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5" name="Freeform 575"/>
            <p:cNvSpPr/>
            <p:nvPr/>
          </p:nvSpPr>
          <p:spPr bwMode="auto">
            <a:xfrm>
              <a:off x="6902451" y="6407151"/>
              <a:ext cx="25400" cy="22225"/>
            </a:xfrm>
            <a:custGeom>
              <a:avLst/>
              <a:gdLst>
                <a:gd name="T0" fmla="*/ 0 w 6"/>
                <a:gd name="T1" fmla="*/ 4 h 5"/>
                <a:gd name="T2" fmla="*/ 5 w 6"/>
                <a:gd name="T3" fmla="*/ 3 h 5"/>
                <a:gd name="T4" fmla="*/ 5 w 6"/>
                <a:gd name="T5" fmla="*/ 1 h 5"/>
                <a:gd name="T6" fmla="*/ 0 w 6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5">
                  <a:moveTo>
                    <a:pt x="0" y="4"/>
                  </a:moveTo>
                  <a:cubicBezTo>
                    <a:pt x="1" y="5"/>
                    <a:pt x="5" y="5"/>
                    <a:pt x="5" y="3"/>
                  </a:cubicBezTo>
                  <a:cubicBezTo>
                    <a:pt x="6" y="3"/>
                    <a:pt x="5" y="1"/>
                    <a:pt x="5" y="1"/>
                  </a:cubicBezTo>
                  <a:cubicBezTo>
                    <a:pt x="3" y="0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6" name="Freeform 576"/>
            <p:cNvSpPr/>
            <p:nvPr/>
          </p:nvSpPr>
          <p:spPr bwMode="auto">
            <a:xfrm>
              <a:off x="6724651" y="6611938"/>
              <a:ext cx="25400" cy="28575"/>
            </a:xfrm>
            <a:custGeom>
              <a:avLst/>
              <a:gdLst>
                <a:gd name="T0" fmla="*/ 1 w 6"/>
                <a:gd name="T1" fmla="*/ 6 h 7"/>
                <a:gd name="T2" fmla="*/ 2 w 6"/>
                <a:gd name="T3" fmla="*/ 1 h 7"/>
                <a:gd name="T4" fmla="*/ 5 w 6"/>
                <a:gd name="T5" fmla="*/ 1 h 7"/>
                <a:gd name="T6" fmla="*/ 6 w 6"/>
                <a:gd name="T7" fmla="*/ 4 h 7"/>
                <a:gd name="T8" fmla="*/ 1 w 6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1" y="6"/>
                  </a:moveTo>
                  <a:cubicBezTo>
                    <a:pt x="0" y="5"/>
                    <a:pt x="0" y="2"/>
                    <a:pt x="2" y="1"/>
                  </a:cubicBezTo>
                  <a:cubicBezTo>
                    <a:pt x="3" y="1"/>
                    <a:pt x="4" y="0"/>
                    <a:pt x="5" y="1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5"/>
                    <a:pt x="3" y="7"/>
                    <a:pt x="1" y="6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7" name="Freeform 577"/>
            <p:cNvSpPr/>
            <p:nvPr/>
          </p:nvSpPr>
          <p:spPr bwMode="auto">
            <a:xfrm>
              <a:off x="6623051" y="6569076"/>
              <a:ext cx="30163" cy="25400"/>
            </a:xfrm>
            <a:custGeom>
              <a:avLst/>
              <a:gdLst>
                <a:gd name="T0" fmla="*/ 2 w 7"/>
                <a:gd name="T1" fmla="*/ 5 h 6"/>
                <a:gd name="T2" fmla="*/ 7 w 7"/>
                <a:gd name="T3" fmla="*/ 2 h 6"/>
                <a:gd name="T4" fmla="*/ 3 w 7"/>
                <a:gd name="T5" fmla="*/ 0 h 6"/>
                <a:gd name="T6" fmla="*/ 0 w 7"/>
                <a:gd name="T7" fmla="*/ 0 h 6"/>
                <a:gd name="T8" fmla="*/ 2 w 7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2" y="5"/>
                  </a:moveTo>
                  <a:cubicBezTo>
                    <a:pt x="4" y="6"/>
                    <a:pt x="7" y="4"/>
                    <a:pt x="7" y="2"/>
                  </a:cubicBezTo>
                  <a:cubicBezTo>
                    <a:pt x="7" y="1"/>
                    <a:pt x="5" y="0"/>
                    <a:pt x="3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2"/>
                    <a:pt x="0" y="4"/>
                    <a:pt x="2" y="5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8" name="Freeform 578"/>
            <p:cNvSpPr/>
            <p:nvPr/>
          </p:nvSpPr>
          <p:spPr bwMode="auto">
            <a:xfrm>
              <a:off x="6826251" y="6556376"/>
              <a:ext cx="30163" cy="25400"/>
            </a:xfrm>
            <a:custGeom>
              <a:avLst/>
              <a:gdLst>
                <a:gd name="T0" fmla="*/ 3 w 7"/>
                <a:gd name="T1" fmla="*/ 5 h 6"/>
                <a:gd name="T2" fmla="*/ 7 w 7"/>
                <a:gd name="T3" fmla="*/ 3 h 6"/>
                <a:gd name="T4" fmla="*/ 4 w 7"/>
                <a:gd name="T5" fmla="*/ 0 h 6"/>
                <a:gd name="T6" fmla="*/ 1 w 7"/>
                <a:gd name="T7" fmla="*/ 1 h 6"/>
                <a:gd name="T8" fmla="*/ 3 w 7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3" y="5"/>
                  </a:moveTo>
                  <a:cubicBezTo>
                    <a:pt x="5" y="6"/>
                    <a:pt x="7" y="4"/>
                    <a:pt x="7" y="3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3" y="0"/>
                    <a:pt x="1" y="0"/>
                    <a:pt x="1" y="1"/>
                  </a:cubicBezTo>
                  <a:cubicBezTo>
                    <a:pt x="0" y="2"/>
                    <a:pt x="1" y="5"/>
                    <a:pt x="3" y="5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9" name="Freeform 579"/>
            <p:cNvSpPr/>
            <p:nvPr/>
          </p:nvSpPr>
          <p:spPr bwMode="auto">
            <a:xfrm>
              <a:off x="6800851" y="6454776"/>
              <a:ext cx="30163" cy="28575"/>
            </a:xfrm>
            <a:custGeom>
              <a:avLst/>
              <a:gdLst>
                <a:gd name="T0" fmla="*/ 3 w 7"/>
                <a:gd name="T1" fmla="*/ 6 h 7"/>
                <a:gd name="T2" fmla="*/ 7 w 7"/>
                <a:gd name="T3" fmla="*/ 3 h 7"/>
                <a:gd name="T4" fmla="*/ 3 w 7"/>
                <a:gd name="T5" fmla="*/ 1 h 7"/>
                <a:gd name="T6" fmla="*/ 1 w 7"/>
                <a:gd name="T7" fmla="*/ 1 h 7"/>
                <a:gd name="T8" fmla="*/ 3 w 7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3" y="6"/>
                  </a:moveTo>
                  <a:cubicBezTo>
                    <a:pt x="5" y="7"/>
                    <a:pt x="7" y="5"/>
                    <a:pt x="7" y="3"/>
                  </a:cubicBezTo>
                  <a:cubicBezTo>
                    <a:pt x="7" y="2"/>
                    <a:pt x="5" y="1"/>
                    <a:pt x="3" y="1"/>
                  </a:cubicBezTo>
                  <a:cubicBezTo>
                    <a:pt x="3" y="1"/>
                    <a:pt x="1" y="0"/>
                    <a:pt x="1" y="1"/>
                  </a:cubicBezTo>
                  <a:cubicBezTo>
                    <a:pt x="0" y="2"/>
                    <a:pt x="1" y="5"/>
                    <a:pt x="3" y="6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0" name="Freeform 580"/>
            <p:cNvSpPr/>
            <p:nvPr/>
          </p:nvSpPr>
          <p:spPr bwMode="auto">
            <a:xfrm>
              <a:off x="6838951" y="6407151"/>
              <a:ext cx="33338" cy="25400"/>
            </a:xfrm>
            <a:custGeom>
              <a:avLst/>
              <a:gdLst>
                <a:gd name="T0" fmla="*/ 3 w 8"/>
                <a:gd name="T1" fmla="*/ 6 h 6"/>
                <a:gd name="T2" fmla="*/ 8 w 8"/>
                <a:gd name="T3" fmla="*/ 3 h 6"/>
                <a:gd name="T4" fmla="*/ 4 w 8"/>
                <a:gd name="T5" fmla="*/ 0 h 6"/>
                <a:gd name="T6" fmla="*/ 1 w 8"/>
                <a:gd name="T7" fmla="*/ 1 h 6"/>
                <a:gd name="T8" fmla="*/ 3 w 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3" y="6"/>
                  </a:moveTo>
                  <a:cubicBezTo>
                    <a:pt x="5" y="6"/>
                    <a:pt x="8" y="4"/>
                    <a:pt x="8" y="3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1" y="5"/>
                    <a:pt x="3" y="6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1" name="Freeform 581"/>
            <p:cNvSpPr/>
            <p:nvPr/>
          </p:nvSpPr>
          <p:spPr bwMode="auto">
            <a:xfrm>
              <a:off x="6643689" y="6483351"/>
              <a:ext cx="25400" cy="30163"/>
            </a:xfrm>
            <a:custGeom>
              <a:avLst/>
              <a:gdLst>
                <a:gd name="T0" fmla="*/ 3 w 6"/>
                <a:gd name="T1" fmla="*/ 6 h 7"/>
                <a:gd name="T2" fmla="*/ 5 w 6"/>
                <a:gd name="T3" fmla="*/ 2 h 7"/>
                <a:gd name="T4" fmla="*/ 1 w 6"/>
                <a:gd name="T5" fmla="*/ 1 h 7"/>
                <a:gd name="T6" fmla="*/ 3 w 6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3" y="6"/>
                  </a:moveTo>
                  <a:cubicBezTo>
                    <a:pt x="4" y="6"/>
                    <a:pt x="6" y="3"/>
                    <a:pt x="5" y="2"/>
                  </a:cubicBezTo>
                  <a:cubicBezTo>
                    <a:pt x="4" y="1"/>
                    <a:pt x="2" y="0"/>
                    <a:pt x="1" y="1"/>
                  </a:cubicBezTo>
                  <a:cubicBezTo>
                    <a:pt x="0" y="2"/>
                    <a:pt x="2" y="7"/>
                    <a:pt x="3" y="6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2" name="Freeform 582"/>
            <p:cNvSpPr/>
            <p:nvPr/>
          </p:nvSpPr>
          <p:spPr bwMode="auto">
            <a:xfrm>
              <a:off x="6716714" y="6403976"/>
              <a:ext cx="33338" cy="33338"/>
            </a:xfrm>
            <a:custGeom>
              <a:avLst/>
              <a:gdLst>
                <a:gd name="T0" fmla="*/ 4 w 8"/>
                <a:gd name="T1" fmla="*/ 8 h 8"/>
                <a:gd name="T2" fmla="*/ 7 w 8"/>
                <a:gd name="T3" fmla="*/ 1 h 8"/>
                <a:gd name="T4" fmla="*/ 2 w 8"/>
                <a:gd name="T5" fmla="*/ 1 h 8"/>
                <a:gd name="T6" fmla="*/ 4 w 8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4" y="8"/>
                  </a:moveTo>
                  <a:cubicBezTo>
                    <a:pt x="6" y="8"/>
                    <a:pt x="8" y="4"/>
                    <a:pt x="7" y="1"/>
                  </a:cubicBezTo>
                  <a:cubicBezTo>
                    <a:pt x="5" y="0"/>
                    <a:pt x="3" y="0"/>
                    <a:pt x="2" y="1"/>
                  </a:cubicBezTo>
                  <a:cubicBezTo>
                    <a:pt x="0" y="2"/>
                    <a:pt x="2" y="8"/>
                    <a:pt x="4" y="8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3" name="Freeform 583"/>
            <p:cNvSpPr/>
            <p:nvPr/>
          </p:nvSpPr>
          <p:spPr bwMode="auto">
            <a:xfrm>
              <a:off x="6630989" y="6378576"/>
              <a:ext cx="25400" cy="33338"/>
            </a:xfrm>
            <a:custGeom>
              <a:avLst/>
              <a:gdLst>
                <a:gd name="T0" fmla="*/ 1 w 6"/>
                <a:gd name="T1" fmla="*/ 7 h 8"/>
                <a:gd name="T2" fmla="*/ 6 w 6"/>
                <a:gd name="T3" fmla="*/ 5 h 8"/>
                <a:gd name="T4" fmla="*/ 5 w 6"/>
                <a:gd name="T5" fmla="*/ 2 h 8"/>
                <a:gd name="T6" fmla="*/ 3 w 6"/>
                <a:gd name="T7" fmla="*/ 0 h 8"/>
                <a:gd name="T8" fmla="*/ 1 w 6"/>
                <a:gd name="T9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1" y="7"/>
                  </a:moveTo>
                  <a:cubicBezTo>
                    <a:pt x="3" y="8"/>
                    <a:pt x="6" y="7"/>
                    <a:pt x="6" y="5"/>
                  </a:cubicBezTo>
                  <a:cubicBezTo>
                    <a:pt x="6" y="4"/>
                    <a:pt x="6" y="4"/>
                    <a:pt x="5" y="2"/>
                  </a:cubicBezTo>
                  <a:cubicBezTo>
                    <a:pt x="4" y="1"/>
                    <a:pt x="4" y="0"/>
                    <a:pt x="3" y="0"/>
                  </a:cubicBezTo>
                  <a:cubicBezTo>
                    <a:pt x="2" y="0"/>
                    <a:pt x="0" y="6"/>
                    <a:pt x="1" y="7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4" name="Freeform 584"/>
            <p:cNvSpPr/>
            <p:nvPr/>
          </p:nvSpPr>
          <p:spPr bwMode="auto">
            <a:xfrm>
              <a:off x="6575426" y="6454776"/>
              <a:ext cx="30163" cy="33338"/>
            </a:xfrm>
            <a:custGeom>
              <a:avLst/>
              <a:gdLst>
                <a:gd name="T0" fmla="*/ 2 w 7"/>
                <a:gd name="T1" fmla="*/ 7 h 8"/>
                <a:gd name="T2" fmla="*/ 7 w 7"/>
                <a:gd name="T3" fmla="*/ 6 h 8"/>
                <a:gd name="T4" fmla="*/ 5 w 7"/>
                <a:gd name="T5" fmla="*/ 2 h 8"/>
                <a:gd name="T6" fmla="*/ 4 w 7"/>
                <a:gd name="T7" fmla="*/ 0 h 8"/>
                <a:gd name="T8" fmla="*/ 2 w 7"/>
                <a:gd name="T9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2" y="7"/>
                  </a:moveTo>
                  <a:cubicBezTo>
                    <a:pt x="3" y="8"/>
                    <a:pt x="6" y="7"/>
                    <a:pt x="7" y="6"/>
                  </a:cubicBezTo>
                  <a:cubicBezTo>
                    <a:pt x="7" y="5"/>
                    <a:pt x="6" y="4"/>
                    <a:pt x="5" y="2"/>
                  </a:cubicBezTo>
                  <a:cubicBezTo>
                    <a:pt x="5" y="1"/>
                    <a:pt x="4" y="0"/>
                    <a:pt x="4" y="0"/>
                  </a:cubicBezTo>
                  <a:cubicBezTo>
                    <a:pt x="2" y="0"/>
                    <a:pt x="0" y="6"/>
                    <a:pt x="2" y="7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5" name="Freeform 585"/>
            <p:cNvSpPr/>
            <p:nvPr/>
          </p:nvSpPr>
          <p:spPr bwMode="auto">
            <a:xfrm>
              <a:off x="6805614" y="6348413"/>
              <a:ext cx="28575" cy="30163"/>
            </a:xfrm>
            <a:custGeom>
              <a:avLst/>
              <a:gdLst>
                <a:gd name="T0" fmla="*/ 3 w 7"/>
                <a:gd name="T1" fmla="*/ 7 h 7"/>
                <a:gd name="T2" fmla="*/ 7 w 7"/>
                <a:gd name="T3" fmla="*/ 5 h 7"/>
                <a:gd name="T4" fmla="*/ 7 w 7"/>
                <a:gd name="T5" fmla="*/ 3 h 7"/>
                <a:gd name="T6" fmla="*/ 5 w 7"/>
                <a:gd name="T7" fmla="*/ 1 h 7"/>
                <a:gd name="T8" fmla="*/ 2 w 7"/>
                <a:gd name="T9" fmla="*/ 0 h 7"/>
                <a:gd name="T10" fmla="*/ 3 w 7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7">
                  <a:moveTo>
                    <a:pt x="3" y="7"/>
                  </a:moveTo>
                  <a:cubicBezTo>
                    <a:pt x="4" y="7"/>
                    <a:pt x="7" y="6"/>
                    <a:pt x="7" y="5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6" y="2"/>
                    <a:pt x="6" y="1"/>
                    <a:pt x="5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0" y="1"/>
                    <a:pt x="0" y="6"/>
                    <a:pt x="3" y="7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6" name="Freeform 586"/>
            <p:cNvSpPr/>
            <p:nvPr/>
          </p:nvSpPr>
          <p:spPr bwMode="auto">
            <a:xfrm>
              <a:off x="6775451" y="6569076"/>
              <a:ext cx="30163" cy="30163"/>
            </a:xfrm>
            <a:custGeom>
              <a:avLst/>
              <a:gdLst>
                <a:gd name="T0" fmla="*/ 3 w 7"/>
                <a:gd name="T1" fmla="*/ 6 h 7"/>
                <a:gd name="T2" fmla="*/ 7 w 7"/>
                <a:gd name="T3" fmla="*/ 5 h 7"/>
                <a:gd name="T4" fmla="*/ 6 w 7"/>
                <a:gd name="T5" fmla="*/ 3 h 7"/>
                <a:gd name="T6" fmla="*/ 4 w 7"/>
                <a:gd name="T7" fmla="*/ 1 h 7"/>
                <a:gd name="T8" fmla="*/ 2 w 7"/>
                <a:gd name="T9" fmla="*/ 1 h 7"/>
                <a:gd name="T10" fmla="*/ 3 w 7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7">
                  <a:moveTo>
                    <a:pt x="3" y="6"/>
                  </a:moveTo>
                  <a:cubicBezTo>
                    <a:pt x="4" y="7"/>
                    <a:pt x="6" y="6"/>
                    <a:pt x="7" y="5"/>
                  </a:cubicBezTo>
                  <a:cubicBezTo>
                    <a:pt x="7" y="4"/>
                    <a:pt x="7" y="3"/>
                    <a:pt x="6" y="3"/>
                  </a:cubicBezTo>
                  <a:cubicBezTo>
                    <a:pt x="6" y="2"/>
                    <a:pt x="5" y="2"/>
                    <a:pt x="4" y="1"/>
                  </a:cubicBezTo>
                  <a:cubicBezTo>
                    <a:pt x="3" y="1"/>
                    <a:pt x="2" y="0"/>
                    <a:pt x="2" y="1"/>
                  </a:cubicBezTo>
                  <a:cubicBezTo>
                    <a:pt x="0" y="1"/>
                    <a:pt x="1" y="5"/>
                    <a:pt x="3" y="6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3" name="Freeform 764"/>
            <p:cNvSpPr/>
            <p:nvPr/>
          </p:nvSpPr>
          <p:spPr bwMode="auto">
            <a:xfrm>
              <a:off x="5008564" y="5170487"/>
              <a:ext cx="693738" cy="657225"/>
            </a:xfrm>
            <a:custGeom>
              <a:avLst/>
              <a:gdLst>
                <a:gd name="T0" fmla="*/ 36 w 164"/>
                <a:gd name="T1" fmla="*/ 17 h 155"/>
                <a:gd name="T2" fmla="*/ 53 w 164"/>
                <a:gd name="T3" fmla="*/ 3 h 155"/>
                <a:gd name="T4" fmla="*/ 89 w 164"/>
                <a:gd name="T5" fmla="*/ 12 h 155"/>
                <a:gd name="T6" fmla="*/ 134 w 164"/>
                <a:gd name="T7" fmla="*/ 21 h 155"/>
                <a:gd name="T8" fmla="*/ 142 w 164"/>
                <a:gd name="T9" fmla="*/ 61 h 155"/>
                <a:gd name="T10" fmla="*/ 162 w 164"/>
                <a:gd name="T11" fmla="*/ 98 h 155"/>
                <a:gd name="T12" fmla="*/ 113 w 164"/>
                <a:gd name="T13" fmla="*/ 133 h 155"/>
                <a:gd name="T14" fmla="*/ 92 w 164"/>
                <a:gd name="T15" fmla="*/ 153 h 155"/>
                <a:gd name="T16" fmla="*/ 49 w 164"/>
                <a:gd name="T17" fmla="*/ 131 h 155"/>
                <a:gd name="T18" fmla="*/ 20 w 164"/>
                <a:gd name="T19" fmla="*/ 123 h 155"/>
                <a:gd name="T20" fmla="*/ 21 w 164"/>
                <a:gd name="T21" fmla="*/ 93 h 155"/>
                <a:gd name="T22" fmla="*/ 3 w 164"/>
                <a:gd name="T23" fmla="*/ 60 h 155"/>
                <a:gd name="T24" fmla="*/ 29 w 164"/>
                <a:gd name="T25" fmla="*/ 44 h 155"/>
                <a:gd name="T26" fmla="*/ 36 w 164"/>
                <a:gd name="T27" fmla="*/ 17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4" h="155">
                  <a:moveTo>
                    <a:pt x="36" y="17"/>
                  </a:moveTo>
                  <a:cubicBezTo>
                    <a:pt x="37" y="16"/>
                    <a:pt x="43" y="6"/>
                    <a:pt x="53" y="3"/>
                  </a:cubicBezTo>
                  <a:cubicBezTo>
                    <a:pt x="65" y="0"/>
                    <a:pt x="71" y="7"/>
                    <a:pt x="89" y="12"/>
                  </a:cubicBezTo>
                  <a:cubicBezTo>
                    <a:pt x="116" y="20"/>
                    <a:pt x="125" y="12"/>
                    <a:pt x="134" y="21"/>
                  </a:cubicBezTo>
                  <a:cubicBezTo>
                    <a:pt x="142" y="29"/>
                    <a:pt x="137" y="40"/>
                    <a:pt x="142" y="61"/>
                  </a:cubicBezTo>
                  <a:cubicBezTo>
                    <a:pt x="149" y="85"/>
                    <a:pt x="164" y="87"/>
                    <a:pt x="162" y="98"/>
                  </a:cubicBezTo>
                  <a:cubicBezTo>
                    <a:pt x="159" y="112"/>
                    <a:pt x="138" y="109"/>
                    <a:pt x="113" y="133"/>
                  </a:cubicBezTo>
                  <a:cubicBezTo>
                    <a:pt x="101" y="145"/>
                    <a:pt x="100" y="151"/>
                    <a:pt x="92" y="153"/>
                  </a:cubicBezTo>
                  <a:cubicBezTo>
                    <a:pt x="79" y="155"/>
                    <a:pt x="74" y="139"/>
                    <a:pt x="49" y="131"/>
                  </a:cubicBezTo>
                  <a:cubicBezTo>
                    <a:pt x="33" y="126"/>
                    <a:pt x="25" y="130"/>
                    <a:pt x="20" y="123"/>
                  </a:cubicBezTo>
                  <a:cubicBezTo>
                    <a:pt x="15" y="115"/>
                    <a:pt x="23" y="108"/>
                    <a:pt x="21" y="93"/>
                  </a:cubicBezTo>
                  <a:cubicBezTo>
                    <a:pt x="17" y="75"/>
                    <a:pt x="0" y="69"/>
                    <a:pt x="3" y="60"/>
                  </a:cubicBezTo>
                  <a:cubicBezTo>
                    <a:pt x="5" y="52"/>
                    <a:pt x="21" y="56"/>
                    <a:pt x="29" y="44"/>
                  </a:cubicBezTo>
                  <a:cubicBezTo>
                    <a:pt x="35" y="35"/>
                    <a:pt x="29" y="28"/>
                    <a:pt x="36" y="17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4" name="Freeform 765"/>
            <p:cNvSpPr/>
            <p:nvPr/>
          </p:nvSpPr>
          <p:spPr bwMode="auto">
            <a:xfrm>
              <a:off x="5253039" y="5407024"/>
              <a:ext cx="220663" cy="182563"/>
            </a:xfrm>
            <a:custGeom>
              <a:avLst/>
              <a:gdLst>
                <a:gd name="T0" fmla="*/ 44 w 52"/>
                <a:gd name="T1" fmla="*/ 8 h 43"/>
                <a:gd name="T2" fmla="*/ 50 w 52"/>
                <a:gd name="T3" fmla="*/ 27 h 43"/>
                <a:gd name="T4" fmla="*/ 36 w 52"/>
                <a:gd name="T5" fmla="*/ 39 h 43"/>
                <a:gd name="T6" fmla="*/ 18 w 52"/>
                <a:gd name="T7" fmla="*/ 42 h 43"/>
                <a:gd name="T8" fmla="*/ 1 w 52"/>
                <a:gd name="T9" fmla="*/ 16 h 43"/>
                <a:gd name="T10" fmla="*/ 24 w 52"/>
                <a:gd name="T11" fmla="*/ 0 h 43"/>
                <a:gd name="T12" fmla="*/ 44 w 52"/>
                <a:gd name="T13" fmla="*/ 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43">
                  <a:moveTo>
                    <a:pt x="44" y="8"/>
                  </a:moveTo>
                  <a:cubicBezTo>
                    <a:pt x="49" y="13"/>
                    <a:pt x="52" y="20"/>
                    <a:pt x="50" y="27"/>
                  </a:cubicBezTo>
                  <a:cubicBezTo>
                    <a:pt x="48" y="33"/>
                    <a:pt x="42" y="37"/>
                    <a:pt x="36" y="39"/>
                  </a:cubicBezTo>
                  <a:cubicBezTo>
                    <a:pt x="30" y="42"/>
                    <a:pt x="24" y="43"/>
                    <a:pt x="18" y="42"/>
                  </a:cubicBezTo>
                  <a:cubicBezTo>
                    <a:pt x="6" y="39"/>
                    <a:pt x="0" y="27"/>
                    <a:pt x="1" y="16"/>
                  </a:cubicBezTo>
                  <a:cubicBezTo>
                    <a:pt x="3" y="6"/>
                    <a:pt x="15" y="1"/>
                    <a:pt x="24" y="0"/>
                  </a:cubicBezTo>
                  <a:cubicBezTo>
                    <a:pt x="31" y="0"/>
                    <a:pt x="38" y="3"/>
                    <a:pt x="44" y="8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5" name="Freeform 766"/>
            <p:cNvSpPr/>
            <p:nvPr/>
          </p:nvSpPr>
          <p:spPr bwMode="auto">
            <a:xfrm>
              <a:off x="5473701" y="5535612"/>
              <a:ext cx="195263" cy="50800"/>
            </a:xfrm>
            <a:custGeom>
              <a:avLst/>
              <a:gdLst>
                <a:gd name="T0" fmla="*/ 0 w 46"/>
                <a:gd name="T1" fmla="*/ 2 h 12"/>
                <a:gd name="T2" fmla="*/ 0 w 46"/>
                <a:gd name="T3" fmla="*/ 2 h 12"/>
                <a:gd name="T4" fmla="*/ 2 w 46"/>
                <a:gd name="T5" fmla="*/ 1 h 12"/>
                <a:gd name="T6" fmla="*/ 3 w 46"/>
                <a:gd name="T7" fmla="*/ 1 h 12"/>
                <a:gd name="T8" fmla="*/ 4 w 46"/>
                <a:gd name="T9" fmla="*/ 0 h 12"/>
                <a:gd name="T10" fmla="*/ 5 w 46"/>
                <a:gd name="T11" fmla="*/ 0 h 12"/>
                <a:gd name="T12" fmla="*/ 7 w 46"/>
                <a:gd name="T13" fmla="*/ 0 h 12"/>
                <a:gd name="T14" fmla="*/ 11 w 46"/>
                <a:gd name="T15" fmla="*/ 0 h 12"/>
                <a:gd name="T16" fmla="*/ 15 w 46"/>
                <a:gd name="T17" fmla="*/ 1 h 12"/>
                <a:gd name="T18" fmla="*/ 20 w 46"/>
                <a:gd name="T19" fmla="*/ 2 h 12"/>
                <a:gd name="T20" fmla="*/ 24 w 46"/>
                <a:gd name="T21" fmla="*/ 4 h 12"/>
                <a:gd name="T22" fmla="*/ 28 w 46"/>
                <a:gd name="T23" fmla="*/ 5 h 12"/>
                <a:gd name="T24" fmla="*/ 32 w 46"/>
                <a:gd name="T25" fmla="*/ 6 h 12"/>
                <a:gd name="T26" fmla="*/ 35 w 46"/>
                <a:gd name="T27" fmla="*/ 8 h 12"/>
                <a:gd name="T28" fmla="*/ 38 w 46"/>
                <a:gd name="T29" fmla="*/ 8 h 12"/>
                <a:gd name="T30" fmla="*/ 40 w 46"/>
                <a:gd name="T31" fmla="*/ 9 h 12"/>
                <a:gd name="T32" fmla="*/ 41 w 46"/>
                <a:gd name="T33" fmla="*/ 9 h 12"/>
                <a:gd name="T34" fmla="*/ 44 w 46"/>
                <a:gd name="T35" fmla="*/ 9 h 12"/>
                <a:gd name="T36" fmla="*/ 45 w 46"/>
                <a:gd name="T37" fmla="*/ 9 h 12"/>
                <a:gd name="T38" fmla="*/ 46 w 46"/>
                <a:gd name="T39" fmla="*/ 9 h 12"/>
                <a:gd name="T40" fmla="*/ 45 w 46"/>
                <a:gd name="T41" fmla="*/ 9 h 12"/>
                <a:gd name="T42" fmla="*/ 44 w 46"/>
                <a:gd name="T43" fmla="*/ 10 h 12"/>
                <a:gd name="T44" fmla="*/ 43 w 46"/>
                <a:gd name="T45" fmla="*/ 10 h 12"/>
                <a:gd name="T46" fmla="*/ 42 w 46"/>
                <a:gd name="T47" fmla="*/ 11 h 12"/>
                <a:gd name="T48" fmla="*/ 40 w 46"/>
                <a:gd name="T49" fmla="*/ 11 h 12"/>
                <a:gd name="T50" fmla="*/ 38 w 46"/>
                <a:gd name="T51" fmla="*/ 12 h 12"/>
                <a:gd name="T52" fmla="*/ 35 w 46"/>
                <a:gd name="T53" fmla="*/ 12 h 12"/>
                <a:gd name="T54" fmla="*/ 30 w 46"/>
                <a:gd name="T55" fmla="*/ 12 h 12"/>
                <a:gd name="T56" fmla="*/ 28 w 46"/>
                <a:gd name="T57" fmla="*/ 11 h 12"/>
                <a:gd name="T58" fmla="*/ 26 w 46"/>
                <a:gd name="T59" fmla="*/ 11 h 12"/>
                <a:gd name="T60" fmla="*/ 22 w 46"/>
                <a:gd name="T61" fmla="*/ 9 h 12"/>
                <a:gd name="T62" fmla="*/ 17 w 46"/>
                <a:gd name="T63" fmla="*/ 7 h 12"/>
                <a:gd name="T64" fmla="*/ 14 w 46"/>
                <a:gd name="T65" fmla="*/ 6 h 12"/>
                <a:gd name="T66" fmla="*/ 10 w 46"/>
                <a:gd name="T67" fmla="*/ 4 h 12"/>
                <a:gd name="T68" fmla="*/ 7 w 46"/>
                <a:gd name="T69" fmla="*/ 3 h 12"/>
                <a:gd name="T70" fmla="*/ 5 w 46"/>
                <a:gd name="T71" fmla="*/ 3 h 12"/>
                <a:gd name="T72" fmla="*/ 4 w 46"/>
                <a:gd name="T73" fmla="*/ 3 h 12"/>
                <a:gd name="T74" fmla="*/ 2 w 46"/>
                <a:gd name="T75" fmla="*/ 2 h 12"/>
                <a:gd name="T76" fmla="*/ 0 w 46"/>
                <a:gd name="T77" fmla="*/ 2 h 12"/>
                <a:gd name="T78" fmla="*/ 0 w 46"/>
                <a:gd name="T7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" h="12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3" y="1"/>
                    <a:pt x="3" y="0"/>
                    <a:pt x="4" y="0"/>
                  </a:cubicBezTo>
                  <a:cubicBezTo>
                    <a:pt x="4" y="0"/>
                    <a:pt x="5" y="0"/>
                    <a:pt x="5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17" y="1"/>
                    <a:pt x="18" y="1"/>
                    <a:pt x="20" y="2"/>
                  </a:cubicBezTo>
                  <a:cubicBezTo>
                    <a:pt x="21" y="2"/>
                    <a:pt x="22" y="3"/>
                    <a:pt x="24" y="4"/>
                  </a:cubicBezTo>
                  <a:cubicBezTo>
                    <a:pt x="25" y="4"/>
                    <a:pt x="26" y="5"/>
                    <a:pt x="28" y="5"/>
                  </a:cubicBezTo>
                  <a:cubicBezTo>
                    <a:pt x="29" y="6"/>
                    <a:pt x="30" y="6"/>
                    <a:pt x="32" y="6"/>
                  </a:cubicBezTo>
                  <a:cubicBezTo>
                    <a:pt x="33" y="7"/>
                    <a:pt x="34" y="7"/>
                    <a:pt x="35" y="8"/>
                  </a:cubicBezTo>
                  <a:cubicBezTo>
                    <a:pt x="36" y="8"/>
                    <a:pt x="37" y="8"/>
                    <a:pt x="38" y="8"/>
                  </a:cubicBezTo>
                  <a:cubicBezTo>
                    <a:pt x="39" y="8"/>
                    <a:pt x="39" y="8"/>
                    <a:pt x="40" y="9"/>
                  </a:cubicBezTo>
                  <a:cubicBezTo>
                    <a:pt x="40" y="9"/>
                    <a:pt x="41" y="9"/>
                    <a:pt x="41" y="9"/>
                  </a:cubicBezTo>
                  <a:cubicBezTo>
                    <a:pt x="42" y="9"/>
                    <a:pt x="43" y="9"/>
                    <a:pt x="44" y="9"/>
                  </a:cubicBezTo>
                  <a:cubicBezTo>
                    <a:pt x="44" y="9"/>
                    <a:pt x="45" y="9"/>
                    <a:pt x="45" y="9"/>
                  </a:cubicBezTo>
                  <a:cubicBezTo>
                    <a:pt x="45" y="9"/>
                    <a:pt x="46" y="9"/>
                    <a:pt x="46" y="9"/>
                  </a:cubicBezTo>
                  <a:cubicBezTo>
                    <a:pt x="46" y="9"/>
                    <a:pt x="45" y="9"/>
                    <a:pt x="45" y="9"/>
                  </a:cubicBezTo>
                  <a:cubicBezTo>
                    <a:pt x="45" y="9"/>
                    <a:pt x="44" y="9"/>
                    <a:pt x="44" y="10"/>
                  </a:cubicBezTo>
                  <a:cubicBezTo>
                    <a:pt x="44" y="10"/>
                    <a:pt x="43" y="10"/>
                    <a:pt x="43" y="1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1" y="11"/>
                    <a:pt x="41" y="11"/>
                    <a:pt x="40" y="11"/>
                  </a:cubicBezTo>
                  <a:cubicBezTo>
                    <a:pt x="40" y="12"/>
                    <a:pt x="39" y="12"/>
                    <a:pt x="38" y="12"/>
                  </a:cubicBezTo>
                  <a:cubicBezTo>
                    <a:pt x="37" y="12"/>
                    <a:pt x="36" y="12"/>
                    <a:pt x="35" y="12"/>
                  </a:cubicBezTo>
                  <a:cubicBezTo>
                    <a:pt x="33" y="12"/>
                    <a:pt x="32" y="12"/>
                    <a:pt x="30" y="12"/>
                  </a:cubicBezTo>
                  <a:cubicBezTo>
                    <a:pt x="29" y="11"/>
                    <a:pt x="29" y="11"/>
                    <a:pt x="28" y="11"/>
                  </a:cubicBezTo>
                  <a:cubicBezTo>
                    <a:pt x="27" y="11"/>
                    <a:pt x="27" y="11"/>
                    <a:pt x="26" y="11"/>
                  </a:cubicBezTo>
                  <a:cubicBezTo>
                    <a:pt x="24" y="10"/>
                    <a:pt x="23" y="10"/>
                    <a:pt x="22" y="9"/>
                  </a:cubicBezTo>
                  <a:cubicBezTo>
                    <a:pt x="20" y="8"/>
                    <a:pt x="19" y="8"/>
                    <a:pt x="17" y="7"/>
                  </a:cubicBezTo>
                  <a:cubicBezTo>
                    <a:pt x="16" y="7"/>
                    <a:pt x="15" y="6"/>
                    <a:pt x="14" y="6"/>
                  </a:cubicBezTo>
                  <a:cubicBezTo>
                    <a:pt x="12" y="5"/>
                    <a:pt x="11" y="5"/>
                    <a:pt x="10" y="4"/>
                  </a:cubicBezTo>
                  <a:cubicBezTo>
                    <a:pt x="9" y="4"/>
                    <a:pt x="8" y="4"/>
                    <a:pt x="7" y="3"/>
                  </a:cubicBezTo>
                  <a:cubicBezTo>
                    <a:pt x="6" y="3"/>
                    <a:pt x="6" y="3"/>
                    <a:pt x="5" y="3"/>
                  </a:cubicBezTo>
                  <a:cubicBezTo>
                    <a:pt x="5" y="3"/>
                    <a:pt x="4" y="3"/>
                    <a:pt x="4" y="3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6" name="Freeform 767"/>
            <p:cNvSpPr/>
            <p:nvPr/>
          </p:nvSpPr>
          <p:spPr bwMode="auto">
            <a:xfrm>
              <a:off x="5435601" y="5272087"/>
              <a:ext cx="114300" cy="144463"/>
            </a:xfrm>
            <a:custGeom>
              <a:avLst/>
              <a:gdLst>
                <a:gd name="T0" fmla="*/ 0 w 27"/>
                <a:gd name="T1" fmla="*/ 34 h 34"/>
                <a:gd name="T2" fmla="*/ 0 w 27"/>
                <a:gd name="T3" fmla="*/ 33 h 34"/>
                <a:gd name="T4" fmla="*/ 0 w 27"/>
                <a:gd name="T5" fmla="*/ 32 h 34"/>
                <a:gd name="T6" fmla="*/ 0 w 27"/>
                <a:gd name="T7" fmla="*/ 26 h 34"/>
                <a:gd name="T8" fmla="*/ 4 w 27"/>
                <a:gd name="T9" fmla="*/ 20 h 34"/>
                <a:gd name="T10" fmla="*/ 5 w 27"/>
                <a:gd name="T11" fmla="*/ 19 h 34"/>
                <a:gd name="T12" fmla="*/ 6 w 27"/>
                <a:gd name="T13" fmla="*/ 18 h 34"/>
                <a:gd name="T14" fmla="*/ 8 w 27"/>
                <a:gd name="T15" fmla="*/ 17 h 34"/>
                <a:gd name="T16" fmla="*/ 11 w 27"/>
                <a:gd name="T17" fmla="*/ 14 h 34"/>
                <a:gd name="T18" fmla="*/ 14 w 27"/>
                <a:gd name="T19" fmla="*/ 11 h 34"/>
                <a:gd name="T20" fmla="*/ 17 w 27"/>
                <a:gd name="T21" fmla="*/ 9 h 34"/>
                <a:gd name="T22" fmla="*/ 23 w 27"/>
                <a:gd name="T23" fmla="*/ 5 h 34"/>
                <a:gd name="T24" fmla="*/ 26 w 27"/>
                <a:gd name="T25" fmla="*/ 1 h 34"/>
                <a:gd name="T26" fmla="*/ 27 w 27"/>
                <a:gd name="T27" fmla="*/ 0 h 34"/>
                <a:gd name="T28" fmla="*/ 27 w 27"/>
                <a:gd name="T29" fmla="*/ 0 h 34"/>
                <a:gd name="T30" fmla="*/ 27 w 27"/>
                <a:gd name="T31" fmla="*/ 0 h 34"/>
                <a:gd name="T32" fmla="*/ 27 w 27"/>
                <a:gd name="T33" fmla="*/ 2 h 34"/>
                <a:gd name="T34" fmla="*/ 25 w 27"/>
                <a:gd name="T35" fmla="*/ 7 h 34"/>
                <a:gd name="T36" fmla="*/ 21 w 27"/>
                <a:gd name="T37" fmla="*/ 13 h 34"/>
                <a:gd name="T38" fmla="*/ 18 w 27"/>
                <a:gd name="T39" fmla="*/ 16 h 34"/>
                <a:gd name="T40" fmla="*/ 14 w 27"/>
                <a:gd name="T41" fmla="*/ 19 h 34"/>
                <a:gd name="T42" fmla="*/ 11 w 27"/>
                <a:gd name="T43" fmla="*/ 21 h 34"/>
                <a:gd name="T44" fmla="*/ 10 w 27"/>
                <a:gd name="T45" fmla="*/ 22 h 34"/>
                <a:gd name="T46" fmla="*/ 8 w 27"/>
                <a:gd name="T47" fmla="*/ 23 h 34"/>
                <a:gd name="T48" fmla="*/ 3 w 27"/>
                <a:gd name="T49" fmla="*/ 28 h 34"/>
                <a:gd name="T50" fmla="*/ 1 w 27"/>
                <a:gd name="T51" fmla="*/ 32 h 34"/>
                <a:gd name="T52" fmla="*/ 0 w 27"/>
                <a:gd name="T53" fmla="*/ 34 h 34"/>
                <a:gd name="T54" fmla="*/ 0 w 27"/>
                <a:gd name="T5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" h="34">
                  <a:moveTo>
                    <a:pt x="0" y="34"/>
                  </a:moveTo>
                  <a:cubicBezTo>
                    <a:pt x="0" y="34"/>
                    <a:pt x="0" y="34"/>
                    <a:pt x="0" y="33"/>
                  </a:cubicBezTo>
                  <a:cubicBezTo>
                    <a:pt x="0" y="33"/>
                    <a:pt x="0" y="33"/>
                    <a:pt x="0" y="32"/>
                  </a:cubicBezTo>
                  <a:cubicBezTo>
                    <a:pt x="0" y="31"/>
                    <a:pt x="0" y="29"/>
                    <a:pt x="0" y="26"/>
                  </a:cubicBezTo>
                  <a:cubicBezTo>
                    <a:pt x="1" y="24"/>
                    <a:pt x="3" y="22"/>
                    <a:pt x="4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6" y="18"/>
                    <a:pt x="6" y="18"/>
                  </a:cubicBezTo>
                  <a:cubicBezTo>
                    <a:pt x="6" y="18"/>
                    <a:pt x="7" y="17"/>
                    <a:pt x="8" y="17"/>
                  </a:cubicBezTo>
                  <a:cubicBezTo>
                    <a:pt x="9" y="16"/>
                    <a:pt x="10" y="15"/>
                    <a:pt x="11" y="14"/>
                  </a:cubicBezTo>
                  <a:cubicBezTo>
                    <a:pt x="12" y="13"/>
                    <a:pt x="13" y="12"/>
                    <a:pt x="14" y="11"/>
                  </a:cubicBezTo>
                  <a:cubicBezTo>
                    <a:pt x="15" y="11"/>
                    <a:pt x="16" y="10"/>
                    <a:pt x="17" y="9"/>
                  </a:cubicBezTo>
                  <a:cubicBezTo>
                    <a:pt x="19" y="8"/>
                    <a:pt x="21" y="6"/>
                    <a:pt x="23" y="5"/>
                  </a:cubicBezTo>
                  <a:cubicBezTo>
                    <a:pt x="24" y="4"/>
                    <a:pt x="25" y="2"/>
                    <a:pt x="26" y="1"/>
                  </a:cubicBezTo>
                  <a:cubicBezTo>
                    <a:pt x="26" y="1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1"/>
                    <a:pt x="27" y="2"/>
                  </a:cubicBezTo>
                  <a:cubicBezTo>
                    <a:pt x="27" y="3"/>
                    <a:pt x="27" y="5"/>
                    <a:pt x="25" y="7"/>
                  </a:cubicBezTo>
                  <a:cubicBezTo>
                    <a:pt x="24" y="9"/>
                    <a:pt x="23" y="11"/>
                    <a:pt x="21" y="13"/>
                  </a:cubicBezTo>
                  <a:cubicBezTo>
                    <a:pt x="20" y="14"/>
                    <a:pt x="19" y="15"/>
                    <a:pt x="18" y="16"/>
                  </a:cubicBezTo>
                  <a:cubicBezTo>
                    <a:pt x="17" y="17"/>
                    <a:pt x="16" y="18"/>
                    <a:pt x="14" y="19"/>
                  </a:cubicBezTo>
                  <a:cubicBezTo>
                    <a:pt x="13" y="19"/>
                    <a:pt x="12" y="20"/>
                    <a:pt x="11" y="21"/>
                  </a:cubicBezTo>
                  <a:cubicBezTo>
                    <a:pt x="11" y="21"/>
                    <a:pt x="10" y="22"/>
                    <a:pt x="10" y="22"/>
                  </a:cubicBezTo>
                  <a:cubicBezTo>
                    <a:pt x="9" y="23"/>
                    <a:pt x="9" y="23"/>
                    <a:pt x="8" y="23"/>
                  </a:cubicBezTo>
                  <a:cubicBezTo>
                    <a:pt x="6" y="25"/>
                    <a:pt x="5" y="27"/>
                    <a:pt x="3" y="28"/>
                  </a:cubicBezTo>
                  <a:cubicBezTo>
                    <a:pt x="2" y="30"/>
                    <a:pt x="1" y="31"/>
                    <a:pt x="1" y="32"/>
                  </a:cubicBezTo>
                  <a:cubicBezTo>
                    <a:pt x="0" y="33"/>
                    <a:pt x="0" y="33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7" name="Freeform 768"/>
            <p:cNvSpPr/>
            <p:nvPr/>
          </p:nvSpPr>
          <p:spPr bwMode="auto">
            <a:xfrm>
              <a:off x="5227639" y="5221287"/>
              <a:ext cx="106363" cy="160338"/>
            </a:xfrm>
            <a:custGeom>
              <a:avLst/>
              <a:gdLst>
                <a:gd name="T0" fmla="*/ 25 w 25"/>
                <a:gd name="T1" fmla="*/ 38 h 38"/>
                <a:gd name="T2" fmla="*/ 25 w 25"/>
                <a:gd name="T3" fmla="*/ 38 h 38"/>
                <a:gd name="T4" fmla="*/ 23 w 25"/>
                <a:gd name="T5" fmla="*/ 38 h 38"/>
                <a:gd name="T6" fmla="*/ 21 w 25"/>
                <a:gd name="T7" fmla="*/ 37 h 38"/>
                <a:gd name="T8" fmla="*/ 19 w 25"/>
                <a:gd name="T9" fmla="*/ 37 h 38"/>
                <a:gd name="T10" fmla="*/ 18 w 25"/>
                <a:gd name="T11" fmla="*/ 36 h 38"/>
                <a:gd name="T12" fmla="*/ 14 w 25"/>
                <a:gd name="T13" fmla="*/ 34 h 38"/>
                <a:gd name="T14" fmla="*/ 11 w 25"/>
                <a:gd name="T15" fmla="*/ 31 h 38"/>
                <a:gd name="T16" fmla="*/ 9 w 25"/>
                <a:gd name="T17" fmla="*/ 30 h 38"/>
                <a:gd name="T18" fmla="*/ 8 w 25"/>
                <a:gd name="T19" fmla="*/ 28 h 38"/>
                <a:gd name="T20" fmla="*/ 6 w 25"/>
                <a:gd name="T21" fmla="*/ 24 h 38"/>
                <a:gd name="T22" fmla="*/ 4 w 25"/>
                <a:gd name="T23" fmla="*/ 19 h 38"/>
                <a:gd name="T24" fmla="*/ 2 w 25"/>
                <a:gd name="T25" fmla="*/ 15 h 38"/>
                <a:gd name="T26" fmla="*/ 1 w 25"/>
                <a:gd name="T27" fmla="*/ 8 h 38"/>
                <a:gd name="T28" fmla="*/ 0 w 25"/>
                <a:gd name="T29" fmla="*/ 2 h 38"/>
                <a:gd name="T30" fmla="*/ 0 w 25"/>
                <a:gd name="T31" fmla="*/ 0 h 38"/>
                <a:gd name="T32" fmla="*/ 1 w 25"/>
                <a:gd name="T33" fmla="*/ 0 h 38"/>
                <a:gd name="T34" fmla="*/ 2 w 25"/>
                <a:gd name="T35" fmla="*/ 2 h 38"/>
                <a:gd name="T36" fmla="*/ 5 w 25"/>
                <a:gd name="T37" fmla="*/ 6 h 38"/>
                <a:gd name="T38" fmla="*/ 8 w 25"/>
                <a:gd name="T39" fmla="*/ 13 h 38"/>
                <a:gd name="T40" fmla="*/ 10 w 25"/>
                <a:gd name="T41" fmla="*/ 17 h 38"/>
                <a:gd name="T42" fmla="*/ 12 w 25"/>
                <a:gd name="T43" fmla="*/ 21 h 38"/>
                <a:gd name="T44" fmla="*/ 14 w 25"/>
                <a:gd name="T45" fmla="*/ 24 h 38"/>
                <a:gd name="T46" fmla="*/ 16 w 25"/>
                <a:gd name="T47" fmla="*/ 28 h 38"/>
                <a:gd name="T48" fmla="*/ 18 w 25"/>
                <a:gd name="T49" fmla="*/ 31 h 38"/>
                <a:gd name="T50" fmla="*/ 20 w 25"/>
                <a:gd name="T51" fmla="*/ 33 h 38"/>
                <a:gd name="T52" fmla="*/ 21 w 25"/>
                <a:gd name="T53" fmla="*/ 34 h 38"/>
                <a:gd name="T54" fmla="*/ 22 w 25"/>
                <a:gd name="T55" fmla="*/ 35 h 38"/>
                <a:gd name="T56" fmla="*/ 23 w 25"/>
                <a:gd name="T57" fmla="*/ 36 h 38"/>
                <a:gd name="T58" fmla="*/ 24 w 25"/>
                <a:gd name="T59" fmla="*/ 37 h 38"/>
                <a:gd name="T60" fmla="*/ 25 w 25"/>
                <a:gd name="T61" fmla="*/ 38 h 38"/>
                <a:gd name="T62" fmla="*/ 25 w 25"/>
                <a:gd name="T6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5" h="38">
                  <a:moveTo>
                    <a:pt x="25" y="38"/>
                  </a:moveTo>
                  <a:cubicBezTo>
                    <a:pt x="25" y="38"/>
                    <a:pt x="25" y="38"/>
                    <a:pt x="25" y="38"/>
                  </a:cubicBezTo>
                  <a:cubicBezTo>
                    <a:pt x="24" y="38"/>
                    <a:pt x="24" y="38"/>
                    <a:pt x="23" y="38"/>
                  </a:cubicBezTo>
                  <a:cubicBezTo>
                    <a:pt x="22" y="38"/>
                    <a:pt x="22" y="38"/>
                    <a:pt x="21" y="37"/>
                  </a:cubicBezTo>
                  <a:cubicBezTo>
                    <a:pt x="20" y="37"/>
                    <a:pt x="20" y="37"/>
                    <a:pt x="19" y="37"/>
                  </a:cubicBezTo>
                  <a:cubicBezTo>
                    <a:pt x="19" y="37"/>
                    <a:pt x="18" y="36"/>
                    <a:pt x="18" y="36"/>
                  </a:cubicBezTo>
                  <a:cubicBezTo>
                    <a:pt x="16" y="36"/>
                    <a:pt x="15" y="35"/>
                    <a:pt x="14" y="34"/>
                  </a:cubicBezTo>
                  <a:cubicBezTo>
                    <a:pt x="13" y="33"/>
                    <a:pt x="12" y="32"/>
                    <a:pt x="11" y="31"/>
                  </a:cubicBezTo>
                  <a:cubicBezTo>
                    <a:pt x="10" y="31"/>
                    <a:pt x="10" y="30"/>
                    <a:pt x="9" y="30"/>
                  </a:cubicBezTo>
                  <a:cubicBezTo>
                    <a:pt x="9" y="29"/>
                    <a:pt x="8" y="28"/>
                    <a:pt x="8" y="28"/>
                  </a:cubicBezTo>
                  <a:cubicBezTo>
                    <a:pt x="7" y="26"/>
                    <a:pt x="6" y="25"/>
                    <a:pt x="6" y="24"/>
                  </a:cubicBezTo>
                  <a:cubicBezTo>
                    <a:pt x="5" y="22"/>
                    <a:pt x="4" y="21"/>
                    <a:pt x="4" y="19"/>
                  </a:cubicBezTo>
                  <a:cubicBezTo>
                    <a:pt x="3" y="18"/>
                    <a:pt x="3" y="16"/>
                    <a:pt x="2" y="15"/>
                  </a:cubicBezTo>
                  <a:cubicBezTo>
                    <a:pt x="2" y="12"/>
                    <a:pt x="1" y="10"/>
                    <a:pt x="1" y="8"/>
                  </a:cubicBezTo>
                  <a:cubicBezTo>
                    <a:pt x="1" y="5"/>
                    <a:pt x="0" y="3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1"/>
                    <a:pt x="1" y="1"/>
                    <a:pt x="2" y="2"/>
                  </a:cubicBezTo>
                  <a:cubicBezTo>
                    <a:pt x="2" y="3"/>
                    <a:pt x="3" y="4"/>
                    <a:pt x="5" y="6"/>
                  </a:cubicBezTo>
                  <a:cubicBezTo>
                    <a:pt x="6" y="8"/>
                    <a:pt x="7" y="11"/>
                    <a:pt x="8" y="13"/>
                  </a:cubicBezTo>
                  <a:cubicBezTo>
                    <a:pt x="9" y="14"/>
                    <a:pt x="9" y="15"/>
                    <a:pt x="10" y="17"/>
                  </a:cubicBezTo>
                  <a:cubicBezTo>
                    <a:pt x="10" y="18"/>
                    <a:pt x="11" y="19"/>
                    <a:pt x="12" y="21"/>
                  </a:cubicBezTo>
                  <a:cubicBezTo>
                    <a:pt x="12" y="22"/>
                    <a:pt x="13" y="23"/>
                    <a:pt x="14" y="24"/>
                  </a:cubicBezTo>
                  <a:cubicBezTo>
                    <a:pt x="14" y="25"/>
                    <a:pt x="15" y="26"/>
                    <a:pt x="16" y="28"/>
                  </a:cubicBezTo>
                  <a:cubicBezTo>
                    <a:pt x="16" y="29"/>
                    <a:pt x="17" y="30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21" y="34"/>
                    <a:pt x="21" y="34"/>
                  </a:cubicBezTo>
                  <a:cubicBezTo>
                    <a:pt x="21" y="35"/>
                    <a:pt x="22" y="35"/>
                    <a:pt x="22" y="35"/>
                  </a:cubicBezTo>
                  <a:cubicBezTo>
                    <a:pt x="22" y="35"/>
                    <a:pt x="22" y="36"/>
                    <a:pt x="23" y="36"/>
                  </a:cubicBezTo>
                  <a:cubicBezTo>
                    <a:pt x="23" y="36"/>
                    <a:pt x="23" y="36"/>
                    <a:pt x="24" y="37"/>
                  </a:cubicBezTo>
                  <a:cubicBezTo>
                    <a:pt x="24" y="37"/>
                    <a:pt x="25" y="37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8" name="Freeform 769"/>
            <p:cNvSpPr/>
            <p:nvPr/>
          </p:nvSpPr>
          <p:spPr bwMode="auto">
            <a:xfrm>
              <a:off x="5118101" y="5573712"/>
              <a:ext cx="147638" cy="96838"/>
            </a:xfrm>
            <a:custGeom>
              <a:avLst/>
              <a:gdLst>
                <a:gd name="T0" fmla="*/ 0 w 35"/>
                <a:gd name="T1" fmla="*/ 23 h 23"/>
                <a:gd name="T2" fmla="*/ 1 w 35"/>
                <a:gd name="T3" fmla="*/ 23 h 23"/>
                <a:gd name="T4" fmla="*/ 2 w 35"/>
                <a:gd name="T5" fmla="*/ 22 h 23"/>
                <a:gd name="T6" fmla="*/ 5 w 35"/>
                <a:gd name="T7" fmla="*/ 18 h 23"/>
                <a:gd name="T8" fmla="*/ 10 w 35"/>
                <a:gd name="T9" fmla="*/ 13 h 23"/>
                <a:gd name="T10" fmla="*/ 16 w 35"/>
                <a:gd name="T11" fmla="*/ 9 h 23"/>
                <a:gd name="T12" fmla="*/ 23 w 35"/>
                <a:gd name="T13" fmla="*/ 5 h 23"/>
                <a:gd name="T14" fmla="*/ 26 w 35"/>
                <a:gd name="T15" fmla="*/ 4 h 23"/>
                <a:gd name="T16" fmla="*/ 29 w 35"/>
                <a:gd name="T17" fmla="*/ 2 h 23"/>
                <a:gd name="T18" fmla="*/ 31 w 35"/>
                <a:gd name="T19" fmla="*/ 1 h 23"/>
                <a:gd name="T20" fmla="*/ 33 w 35"/>
                <a:gd name="T21" fmla="*/ 0 h 23"/>
                <a:gd name="T22" fmla="*/ 35 w 35"/>
                <a:gd name="T23" fmla="*/ 0 h 23"/>
                <a:gd name="T24" fmla="*/ 35 w 35"/>
                <a:gd name="T25" fmla="*/ 0 h 23"/>
                <a:gd name="T26" fmla="*/ 35 w 35"/>
                <a:gd name="T27" fmla="*/ 0 h 23"/>
                <a:gd name="T28" fmla="*/ 35 w 35"/>
                <a:gd name="T29" fmla="*/ 1 h 23"/>
                <a:gd name="T30" fmla="*/ 34 w 35"/>
                <a:gd name="T31" fmla="*/ 4 h 23"/>
                <a:gd name="T32" fmla="*/ 32 w 35"/>
                <a:gd name="T33" fmla="*/ 6 h 23"/>
                <a:gd name="T34" fmla="*/ 30 w 35"/>
                <a:gd name="T35" fmla="*/ 9 h 23"/>
                <a:gd name="T36" fmla="*/ 27 w 35"/>
                <a:gd name="T37" fmla="*/ 11 h 23"/>
                <a:gd name="T38" fmla="*/ 21 w 35"/>
                <a:gd name="T39" fmla="*/ 16 h 23"/>
                <a:gd name="T40" fmla="*/ 14 w 35"/>
                <a:gd name="T41" fmla="*/ 20 h 23"/>
                <a:gd name="T42" fmla="*/ 7 w 35"/>
                <a:gd name="T43" fmla="*/ 22 h 23"/>
                <a:gd name="T44" fmla="*/ 2 w 35"/>
                <a:gd name="T45" fmla="*/ 23 h 23"/>
                <a:gd name="T46" fmla="*/ 1 w 35"/>
                <a:gd name="T47" fmla="*/ 23 h 23"/>
                <a:gd name="T48" fmla="*/ 0 w 35"/>
                <a:gd name="T4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23">
                  <a:moveTo>
                    <a:pt x="0" y="23"/>
                  </a:moveTo>
                  <a:cubicBezTo>
                    <a:pt x="0" y="23"/>
                    <a:pt x="1" y="23"/>
                    <a:pt x="1" y="23"/>
                  </a:cubicBezTo>
                  <a:cubicBezTo>
                    <a:pt x="1" y="23"/>
                    <a:pt x="1" y="22"/>
                    <a:pt x="2" y="22"/>
                  </a:cubicBezTo>
                  <a:cubicBezTo>
                    <a:pt x="2" y="21"/>
                    <a:pt x="3" y="19"/>
                    <a:pt x="5" y="18"/>
                  </a:cubicBezTo>
                  <a:cubicBezTo>
                    <a:pt x="6" y="17"/>
                    <a:pt x="8" y="15"/>
                    <a:pt x="10" y="13"/>
                  </a:cubicBezTo>
                  <a:cubicBezTo>
                    <a:pt x="12" y="12"/>
                    <a:pt x="14" y="10"/>
                    <a:pt x="16" y="9"/>
                  </a:cubicBezTo>
                  <a:cubicBezTo>
                    <a:pt x="19" y="8"/>
                    <a:pt x="21" y="6"/>
                    <a:pt x="23" y="5"/>
                  </a:cubicBezTo>
                  <a:cubicBezTo>
                    <a:pt x="24" y="5"/>
                    <a:pt x="25" y="4"/>
                    <a:pt x="26" y="4"/>
                  </a:cubicBezTo>
                  <a:cubicBezTo>
                    <a:pt x="27" y="3"/>
                    <a:pt x="28" y="3"/>
                    <a:pt x="29" y="2"/>
                  </a:cubicBezTo>
                  <a:cubicBezTo>
                    <a:pt x="30" y="2"/>
                    <a:pt x="31" y="1"/>
                    <a:pt x="31" y="1"/>
                  </a:cubicBezTo>
                  <a:cubicBezTo>
                    <a:pt x="32" y="1"/>
                    <a:pt x="33" y="1"/>
                    <a:pt x="33" y="0"/>
                  </a:cubicBezTo>
                  <a:cubicBezTo>
                    <a:pt x="34" y="0"/>
                    <a:pt x="34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1"/>
                    <a:pt x="35" y="1"/>
                  </a:cubicBezTo>
                  <a:cubicBezTo>
                    <a:pt x="34" y="2"/>
                    <a:pt x="34" y="3"/>
                    <a:pt x="34" y="4"/>
                  </a:cubicBezTo>
                  <a:cubicBezTo>
                    <a:pt x="33" y="4"/>
                    <a:pt x="33" y="5"/>
                    <a:pt x="32" y="6"/>
                  </a:cubicBezTo>
                  <a:cubicBezTo>
                    <a:pt x="32" y="7"/>
                    <a:pt x="31" y="8"/>
                    <a:pt x="30" y="9"/>
                  </a:cubicBezTo>
                  <a:cubicBezTo>
                    <a:pt x="29" y="10"/>
                    <a:pt x="28" y="11"/>
                    <a:pt x="27" y="11"/>
                  </a:cubicBezTo>
                  <a:cubicBezTo>
                    <a:pt x="25" y="13"/>
                    <a:pt x="23" y="15"/>
                    <a:pt x="21" y="16"/>
                  </a:cubicBezTo>
                  <a:cubicBezTo>
                    <a:pt x="19" y="18"/>
                    <a:pt x="16" y="19"/>
                    <a:pt x="14" y="20"/>
                  </a:cubicBezTo>
                  <a:cubicBezTo>
                    <a:pt x="12" y="21"/>
                    <a:pt x="9" y="22"/>
                    <a:pt x="7" y="22"/>
                  </a:cubicBezTo>
                  <a:cubicBezTo>
                    <a:pt x="5" y="23"/>
                    <a:pt x="4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9" name="Freeform 770"/>
            <p:cNvSpPr/>
            <p:nvPr/>
          </p:nvSpPr>
          <p:spPr bwMode="auto">
            <a:xfrm>
              <a:off x="5359401" y="5599112"/>
              <a:ext cx="47625" cy="190500"/>
            </a:xfrm>
            <a:custGeom>
              <a:avLst/>
              <a:gdLst>
                <a:gd name="T0" fmla="*/ 2 w 11"/>
                <a:gd name="T1" fmla="*/ 0 h 45"/>
                <a:gd name="T2" fmla="*/ 3 w 11"/>
                <a:gd name="T3" fmla="*/ 1 h 45"/>
                <a:gd name="T4" fmla="*/ 4 w 11"/>
                <a:gd name="T5" fmla="*/ 2 h 45"/>
                <a:gd name="T6" fmla="*/ 6 w 11"/>
                <a:gd name="T7" fmla="*/ 7 h 45"/>
                <a:gd name="T8" fmla="*/ 8 w 11"/>
                <a:gd name="T9" fmla="*/ 10 h 45"/>
                <a:gd name="T10" fmla="*/ 9 w 11"/>
                <a:gd name="T11" fmla="*/ 14 h 45"/>
                <a:gd name="T12" fmla="*/ 11 w 11"/>
                <a:gd name="T13" fmla="*/ 22 h 45"/>
                <a:gd name="T14" fmla="*/ 11 w 11"/>
                <a:gd name="T15" fmla="*/ 31 h 45"/>
                <a:gd name="T16" fmla="*/ 10 w 11"/>
                <a:gd name="T17" fmla="*/ 35 h 45"/>
                <a:gd name="T18" fmla="*/ 9 w 11"/>
                <a:gd name="T19" fmla="*/ 38 h 45"/>
                <a:gd name="T20" fmla="*/ 7 w 11"/>
                <a:gd name="T21" fmla="*/ 43 h 45"/>
                <a:gd name="T22" fmla="*/ 7 w 11"/>
                <a:gd name="T23" fmla="*/ 45 h 45"/>
                <a:gd name="T24" fmla="*/ 6 w 11"/>
                <a:gd name="T25" fmla="*/ 45 h 45"/>
                <a:gd name="T26" fmla="*/ 6 w 11"/>
                <a:gd name="T27" fmla="*/ 45 h 45"/>
                <a:gd name="T28" fmla="*/ 5 w 11"/>
                <a:gd name="T29" fmla="*/ 43 h 45"/>
                <a:gd name="T30" fmla="*/ 3 w 11"/>
                <a:gd name="T31" fmla="*/ 38 h 45"/>
                <a:gd name="T32" fmla="*/ 2 w 11"/>
                <a:gd name="T33" fmla="*/ 31 h 45"/>
                <a:gd name="T34" fmla="*/ 1 w 11"/>
                <a:gd name="T35" fmla="*/ 23 h 45"/>
                <a:gd name="T36" fmla="*/ 0 w 11"/>
                <a:gd name="T37" fmla="*/ 15 h 45"/>
                <a:gd name="T38" fmla="*/ 1 w 11"/>
                <a:gd name="T39" fmla="*/ 8 h 45"/>
                <a:gd name="T40" fmla="*/ 2 w 11"/>
                <a:gd name="T41" fmla="*/ 2 h 45"/>
                <a:gd name="T42" fmla="*/ 2 w 11"/>
                <a:gd name="T43" fmla="*/ 1 h 45"/>
                <a:gd name="T44" fmla="*/ 2 w 11"/>
                <a:gd name="T4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" h="45">
                  <a:moveTo>
                    <a:pt x="2" y="0"/>
                  </a:moveTo>
                  <a:cubicBezTo>
                    <a:pt x="2" y="0"/>
                    <a:pt x="2" y="0"/>
                    <a:pt x="3" y="1"/>
                  </a:cubicBezTo>
                  <a:cubicBezTo>
                    <a:pt x="3" y="1"/>
                    <a:pt x="3" y="1"/>
                    <a:pt x="4" y="2"/>
                  </a:cubicBezTo>
                  <a:cubicBezTo>
                    <a:pt x="4" y="3"/>
                    <a:pt x="5" y="5"/>
                    <a:pt x="6" y="7"/>
                  </a:cubicBezTo>
                  <a:cubicBezTo>
                    <a:pt x="7" y="8"/>
                    <a:pt x="7" y="9"/>
                    <a:pt x="8" y="10"/>
                  </a:cubicBezTo>
                  <a:cubicBezTo>
                    <a:pt x="8" y="11"/>
                    <a:pt x="9" y="12"/>
                    <a:pt x="9" y="14"/>
                  </a:cubicBezTo>
                  <a:cubicBezTo>
                    <a:pt x="10" y="16"/>
                    <a:pt x="10" y="19"/>
                    <a:pt x="11" y="22"/>
                  </a:cubicBezTo>
                  <a:cubicBezTo>
                    <a:pt x="11" y="25"/>
                    <a:pt x="11" y="28"/>
                    <a:pt x="11" y="31"/>
                  </a:cubicBezTo>
                  <a:cubicBezTo>
                    <a:pt x="11" y="32"/>
                    <a:pt x="10" y="33"/>
                    <a:pt x="10" y="35"/>
                  </a:cubicBezTo>
                  <a:cubicBezTo>
                    <a:pt x="10" y="36"/>
                    <a:pt x="10" y="37"/>
                    <a:pt x="9" y="38"/>
                  </a:cubicBezTo>
                  <a:cubicBezTo>
                    <a:pt x="9" y="40"/>
                    <a:pt x="8" y="42"/>
                    <a:pt x="7" y="43"/>
                  </a:cubicBezTo>
                  <a:cubicBezTo>
                    <a:pt x="7" y="44"/>
                    <a:pt x="7" y="44"/>
                    <a:pt x="7" y="45"/>
                  </a:cubicBezTo>
                  <a:cubicBezTo>
                    <a:pt x="7" y="45"/>
                    <a:pt x="6" y="45"/>
                    <a:pt x="6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4"/>
                    <a:pt x="6" y="44"/>
                    <a:pt x="5" y="43"/>
                  </a:cubicBezTo>
                  <a:cubicBezTo>
                    <a:pt x="5" y="42"/>
                    <a:pt x="4" y="40"/>
                    <a:pt x="3" y="38"/>
                  </a:cubicBezTo>
                  <a:cubicBezTo>
                    <a:pt x="3" y="36"/>
                    <a:pt x="2" y="34"/>
                    <a:pt x="2" y="31"/>
                  </a:cubicBezTo>
                  <a:cubicBezTo>
                    <a:pt x="1" y="29"/>
                    <a:pt x="1" y="26"/>
                    <a:pt x="1" y="23"/>
                  </a:cubicBezTo>
                  <a:cubicBezTo>
                    <a:pt x="0" y="20"/>
                    <a:pt x="0" y="18"/>
                    <a:pt x="0" y="15"/>
                  </a:cubicBezTo>
                  <a:cubicBezTo>
                    <a:pt x="0" y="12"/>
                    <a:pt x="0" y="10"/>
                    <a:pt x="1" y="8"/>
                  </a:cubicBezTo>
                  <a:cubicBezTo>
                    <a:pt x="1" y="5"/>
                    <a:pt x="1" y="4"/>
                    <a:pt x="2" y="2"/>
                  </a:cubicBezTo>
                  <a:cubicBezTo>
                    <a:pt x="2" y="2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0" name="Freeform 771"/>
            <p:cNvSpPr/>
            <p:nvPr/>
          </p:nvSpPr>
          <p:spPr bwMode="auto">
            <a:xfrm>
              <a:off x="5041901" y="5419724"/>
              <a:ext cx="195263" cy="68263"/>
            </a:xfrm>
            <a:custGeom>
              <a:avLst/>
              <a:gdLst>
                <a:gd name="T0" fmla="*/ 0 w 46"/>
                <a:gd name="T1" fmla="*/ 4 h 16"/>
                <a:gd name="T2" fmla="*/ 1 w 46"/>
                <a:gd name="T3" fmla="*/ 3 h 16"/>
                <a:gd name="T4" fmla="*/ 2 w 46"/>
                <a:gd name="T5" fmla="*/ 3 h 16"/>
                <a:gd name="T6" fmla="*/ 5 w 46"/>
                <a:gd name="T7" fmla="*/ 2 h 16"/>
                <a:gd name="T8" fmla="*/ 6 w 46"/>
                <a:gd name="T9" fmla="*/ 1 h 16"/>
                <a:gd name="T10" fmla="*/ 8 w 46"/>
                <a:gd name="T11" fmla="*/ 1 h 16"/>
                <a:gd name="T12" fmla="*/ 12 w 46"/>
                <a:gd name="T13" fmla="*/ 0 h 16"/>
                <a:gd name="T14" fmla="*/ 16 w 46"/>
                <a:gd name="T15" fmla="*/ 0 h 16"/>
                <a:gd name="T16" fmla="*/ 19 w 46"/>
                <a:gd name="T17" fmla="*/ 0 h 16"/>
                <a:gd name="T18" fmla="*/ 21 w 46"/>
                <a:gd name="T19" fmla="*/ 0 h 16"/>
                <a:gd name="T20" fmla="*/ 26 w 46"/>
                <a:gd name="T21" fmla="*/ 2 h 16"/>
                <a:gd name="T22" fmla="*/ 30 w 46"/>
                <a:gd name="T23" fmla="*/ 3 h 16"/>
                <a:gd name="T24" fmla="*/ 32 w 46"/>
                <a:gd name="T25" fmla="*/ 4 h 16"/>
                <a:gd name="T26" fmla="*/ 34 w 46"/>
                <a:gd name="T27" fmla="*/ 6 h 16"/>
                <a:gd name="T28" fmla="*/ 38 w 46"/>
                <a:gd name="T29" fmla="*/ 8 h 16"/>
                <a:gd name="T30" fmla="*/ 41 w 46"/>
                <a:gd name="T31" fmla="*/ 10 h 16"/>
                <a:gd name="T32" fmla="*/ 45 w 46"/>
                <a:gd name="T33" fmla="*/ 14 h 16"/>
                <a:gd name="T34" fmla="*/ 46 w 46"/>
                <a:gd name="T35" fmla="*/ 15 h 16"/>
                <a:gd name="T36" fmla="*/ 46 w 46"/>
                <a:gd name="T37" fmla="*/ 16 h 16"/>
                <a:gd name="T38" fmla="*/ 45 w 46"/>
                <a:gd name="T39" fmla="*/ 16 h 16"/>
                <a:gd name="T40" fmla="*/ 44 w 46"/>
                <a:gd name="T41" fmla="*/ 16 h 16"/>
                <a:gd name="T42" fmla="*/ 38 w 46"/>
                <a:gd name="T43" fmla="*/ 15 h 16"/>
                <a:gd name="T44" fmla="*/ 31 w 46"/>
                <a:gd name="T45" fmla="*/ 12 h 16"/>
                <a:gd name="T46" fmla="*/ 27 w 46"/>
                <a:gd name="T47" fmla="*/ 11 h 16"/>
                <a:gd name="T48" fmla="*/ 23 w 46"/>
                <a:gd name="T49" fmla="*/ 10 h 16"/>
                <a:gd name="T50" fmla="*/ 19 w 46"/>
                <a:gd name="T51" fmla="*/ 8 h 16"/>
                <a:gd name="T52" fmla="*/ 15 w 46"/>
                <a:gd name="T53" fmla="*/ 7 h 16"/>
                <a:gd name="T54" fmla="*/ 8 w 46"/>
                <a:gd name="T55" fmla="*/ 5 h 16"/>
                <a:gd name="T56" fmla="*/ 5 w 46"/>
                <a:gd name="T57" fmla="*/ 5 h 16"/>
                <a:gd name="T58" fmla="*/ 3 w 46"/>
                <a:gd name="T59" fmla="*/ 4 h 16"/>
                <a:gd name="T60" fmla="*/ 1 w 46"/>
                <a:gd name="T61" fmla="*/ 4 h 16"/>
                <a:gd name="T62" fmla="*/ 0 w 46"/>
                <a:gd name="T63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" h="16">
                  <a:moveTo>
                    <a:pt x="0" y="4"/>
                  </a:moveTo>
                  <a:cubicBezTo>
                    <a:pt x="0" y="4"/>
                    <a:pt x="1" y="4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3" y="2"/>
                    <a:pt x="4" y="2"/>
                    <a:pt x="5" y="2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7" y="1"/>
                    <a:pt x="7" y="1"/>
                    <a:pt x="8" y="1"/>
                  </a:cubicBezTo>
                  <a:cubicBezTo>
                    <a:pt x="9" y="0"/>
                    <a:pt x="10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0"/>
                    <a:pt x="18" y="0"/>
                    <a:pt x="19" y="0"/>
                  </a:cubicBezTo>
                  <a:cubicBezTo>
                    <a:pt x="19" y="0"/>
                    <a:pt x="20" y="0"/>
                    <a:pt x="21" y="0"/>
                  </a:cubicBezTo>
                  <a:cubicBezTo>
                    <a:pt x="22" y="1"/>
                    <a:pt x="24" y="1"/>
                    <a:pt x="26" y="2"/>
                  </a:cubicBezTo>
                  <a:cubicBezTo>
                    <a:pt x="27" y="2"/>
                    <a:pt x="29" y="3"/>
                    <a:pt x="30" y="3"/>
                  </a:cubicBezTo>
                  <a:cubicBezTo>
                    <a:pt x="31" y="4"/>
                    <a:pt x="31" y="4"/>
                    <a:pt x="32" y="4"/>
                  </a:cubicBezTo>
                  <a:cubicBezTo>
                    <a:pt x="33" y="5"/>
                    <a:pt x="33" y="5"/>
                    <a:pt x="34" y="6"/>
                  </a:cubicBezTo>
                  <a:cubicBezTo>
                    <a:pt x="35" y="6"/>
                    <a:pt x="36" y="7"/>
                    <a:pt x="38" y="8"/>
                  </a:cubicBezTo>
                  <a:cubicBezTo>
                    <a:pt x="39" y="9"/>
                    <a:pt x="40" y="9"/>
                    <a:pt x="41" y="10"/>
                  </a:cubicBezTo>
                  <a:cubicBezTo>
                    <a:pt x="42" y="12"/>
                    <a:pt x="44" y="13"/>
                    <a:pt x="45" y="14"/>
                  </a:cubicBezTo>
                  <a:cubicBezTo>
                    <a:pt x="45" y="15"/>
                    <a:pt x="45" y="15"/>
                    <a:pt x="46" y="15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16"/>
                    <a:pt x="46" y="16"/>
                    <a:pt x="45" y="16"/>
                  </a:cubicBezTo>
                  <a:cubicBezTo>
                    <a:pt x="45" y="16"/>
                    <a:pt x="44" y="16"/>
                    <a:pt x="44" y="16"/>
                  </a:cubicBezTo>
                  <a:cubicBezTo>
                    <a:pt x="42" y="16"/>
                    <a:pt x="40" y="15"/>
                    <a:pt x="38" y="15"/>
                  </a:cubicBezTo>
                  <a:cubicBezTo>
                    <a:pt x="36" y="14"/>
                    <a:pt x="33" y="13"/>
                    <a:pt x="31" y="12"/>
                  </a:cubicBezTo>
                  <a:cubicBezTo>
                    <a:pt x="30" y="12"/>
                    <a:pt x="28" y="12"/>
                    <a:pt x="27" y="11"/>
                  </a:cubicBezTo>
                  <a:cubicBezTo>
                    <a:pt x="26" y="11"/>
                    <a:pt x="24" y="10"/>
                    <a:pt x="23" y="10"/>
                  </a:cubicBezTo>
                  <a:cubicBezTo>
                    <a:pt x="22" y="9"/>
                    <a:pt x="20" y="9"/>
                    <a:pt x="19" y="8"/>
                  </a:cubicBezTo>
                  <a:cubicBezTo>
                    <a:pt x="18" y="8"/>
                    <a:pt x="16" y="8"/>
                    <a:pt x="15" y="7"/>
                  </a:cubicBezTo>
                  <a:cubicBezTo>
                    <a:pt x="13" y="7"/>
                    <a:pt x="10" y="6"/>
                    <a:pt x="8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4" y="5"/>
                    <a:pt x="3" y="4"/>
                    <a:pt x="3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1" name="Freeform 772"/>
            <p:cNvSpPr/>
            <p:nvPr/>
          </p:nvSpPr>
          <p:spPr bwMode="auto">
            <a:xfrm>
              <a:off x="5427664" y="5581649"/>
              <a:ext cx="101600" cy="106363"/>
            </a:xfrm>
            <a:custGeom>
              <a:avLst/>
              <a:gdLst>
                <a:gd name="T0" fmla="*/ 0 w 24"/>
                <a:gd name="T1" fmla="*/ 0 h 25"/>
                <a:gd name="T2" fmla="*/ 0 w 24"/>
                <a:gd name="T3" fmla="*/ 0 h 25"/>
                <a:gd name="T4" fmla="*/ 1 w 24"/>
                <a:gd name="T5" fmla="*/ 0 h 25"/>
                <a:gd name="T6" fmla="*/ 5 w 24"/>
                <a:gd name="T7" fmla="*/ 3 h 25"/>
                <a:gd name="T8" fmla="*/ 7 w 24"/>
                <a:gd name="T9" fmla="*/ 5 h 25"/>
                <a:gd name="T10" fmla="*/ 7 w 24"/>
                <a:gd name="T11" fmla="*/ 6 h 25"/>
                <a:gd name="T12" fmla="*/ 7 w 24"/>
                <a:gd name="T13" fmla="*/ 6 h 25"/>
                <a:gd name="T14" fmla="*/ 8 w 24"/>
                <a:gd name="T15" fmla="*/ 8 h 25"/>
                <a:gd name="T16" fmla="*/ 11 w 24"/>
                <a:gd name="T17" fmla="*/ 14 h 25"/>
                <a:gd name="T18" fmla="*/ 12 w 24"/>
                <a:gd name="T19" fmla="*/ 15 h 25"/>
                <a:gd name="T20" fmla="*/ 13 w 24"/>
                <a:gd name="T21" fmla="*/ 16 h 25"/>
                <a:gd name="T22" fmla="*/ 15 w 24"/>
                <a:gd name="T23" fmla="*/ 19 h 25"/>
                <a:gd name="T24" fmla="*/ 17 w 24"/>
                <a:gd name="T25" fmla="*/ 21 h 25"/>
                <a:gd name="T26" fmla="*/ 19 w 24"/>
                <a:gd name="T27" fmla="*/ 22 h 25"/>
                <a:gd name="T28" fmla="*/ 21 w 24"/>
                <a:gd name="T29" fmla="*/ 24 h 25"/>
                <a:gd name="T30" fmla="*/ 23 w 24"/>
                <a:gd name="T31" fmla="*/ 24 h 25"/>
                <a:gd name="T32" fmla="*/ 24 w 24"/>
                <a:gd name="T33" fmla="*/ 25 h 25"/>
                <a:gd name="T34" fmla="*/ 24 w 24"/>
                <a:gd name="T35" fmla="*/ 25 h 25"/>
                <a:gd name="T36" fmla="*/ 24 w 24"/>
                <a:gd name="T37" fmla="*/ 25 h 25"/>
                <a:gd name="T38" fmla="*/ 22 w 24"/>
                <a:gd name="T39" fmla="*/ 25 h 25"/>
                <a:gd name="T40" fmla="*/ 21 w 24"/>
                <a:gd name="T41" fmla="*/ 24 h 25"/>
                <a:gd name="T42" fmla="*/ 20 w 24"/>
                <a:gd name="T43" fmla="*/ 24 h 25"/>
                <a:gd name="T44" fmla="*/ 18 w 24"/>
                <a:gd name="T45" fmla="*/ 24 h 25"/>
                <a:gd name="T46" fmla="*/ 16 w 24"/>
                <a:gd name="T47" fmla="*/ 22 h 25"/>
                <a:gd name="T48" fmla="*/ 13 w 24"/>
                <a:gd name="T49" fmla="*/ 20 h 25"/>
                <a:gd name="T50" fmla="*/ 11 w 24"/>
                <a:gd name="T51" fmla="*/ 18 h 25"/>
                <a:gd name="T52" fmla="*/ 10 w 24"/>
                <a:gd name="T53" fmla="*/ 17 h 25"/>
                <a:gd name="T54" fmla="*/ 9 w 24"/>
                <a:gd name="T55" fmla="*/ 15 h 25"/>
                <a:gd name="T56" fmla="*/ 6 w 24"/>
                <a:gd name="T57" fmla="*/ 9 h 25"/>
                <a:gd name="T58" fmla="*/ 5 w 24"/>
                <a:gd name="T59" fmla="*/ 7 h 25"/>
                <a:gd name="T60" fmla="*/ 5 w 24"/>
                <a:gd name="T61" fmla="*/ 7 h 25"/>
                <a:gd name="T62" fmla="*/ 5 w 24"/>
                <a:gd name="T63" fmla="*/ 6 h 25"/>
                <a:gd name="T64" fmla="*/ 4 w 24"/>
                <a:gd name="T65" fmla="*/ 4 h 25"/>
                <a:gd name="T66" fmla="*/ 1 w 24"/>
                <a:gd name="T67" fmla="*/ 1 h 25"/>
                <a:gd name="T68" fmla="*/ 0 w 24"/>
                <a:gd name="T69" fmla="*/ 0 h 25"/>
                <a:gd name="T70" fmla="*/ 0 w 24"/>
                <a:gd name="T7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2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1"/>
                    <a:pt x="4" y="1"/>
                    <a:pt x="5" y="3"/>
                  </a:cubicBezTo>
                  <a:cubicBezTo>
                    <a:pt x="5" y="3"/>
                    <a:pt x="6" y="4"/>
                    <a:pt x="7" y="5"/>
                  </a:cubicBezTo>
                  <a:cubicBezTo>
                    <a:pt x="7" y="5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7"/>
                    <a:pt x="8" y="7"/>
                    <a:pt x="8" y="8"/>
                  </a:cubicBezTo>
                  <a:cubicBezTo>
                    <a:pt x="9" y="10"/>
                    <a:pt x="10" y="12"/>
                    <a:pt x="11" y="14"/>
                  </a:cubicBezTo>
                  <a:cubicBezTo>
                    <a:pt x="11" y="14"/>
                    <a:pt x="12" y="15"/>
                    <a:pt x="12" y="15"/>
                  </a:cubicBezTo>
                  <a:cubicBezTo>
                    <a:pt x="12" y="16"/>
                    <a:pt x="12" y="16"/>
                    <a:pt x="13" y="16"/>
                  </a:cubicBezTo>
                  <a:cubicBezTo>
                    <a:pt x="13" y="17"/>
                    <a:pt x="14" y="18"/>
                    <a:pt x="15" y="19"/>
                  </a:cubicBezTo>
                  <a:cubicBezTo>
                    <a:pt x="15" y="20"/>
                    <a:pt x="16" y="20"/>
                    <a:pt x="17" y="21"/>
                  </a:cubicBezTo>
                  <a:cubicBezTo>
                    <a:pt x="18" y="21"/>
                    <a:pt x="18" y="22"/>
                    <a:pt x="19" y="22"/>
                  </a:cubicBezTo>
                  <a:cubicBezTo>
                    <a:pt x="20" y="23"/>
                    <a:pt x="20" y="23"/>
                    <a:pt x="21" y="24"/>
                  </a:cubicBezTo>
                  <a:cubicBezTo>
                    <a:pt x="22" y="24"/>
                    <a:pt x="22" y="24"/>
                    <a:pt x="23" y="24"/>
                  </a:cubicBezTo>
                  <a:cubicBezTo>
                    <a:pt x="23" y="25"/>
                    <a:pt x="23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3" y="25"/>
                    <a:pt x="23" y="25"/>
                    <a:pt x="22" y="25"/>
                  </a:cubicBezTo>
                  <a:cubicBezTo>
                    <a:pt x="22" y="25"/>
                    <a:pt x="21" y="25"/>
                    <a:pt x="21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9" y="24"/>
                    <a:pt x="19" y="24"/>
                    <a:pt x="18" y="24"/>
                  </a:cubicBezTo>
                  <a:cubicBezTo>
                    <a:pt x="18" y="23"/>
                    <a:pt x="17" y="23"/>
                    <a:pt x="16" y="22"/>
                  </a:cubicBezTo>
                  <a:cubicBezTo>
                    <a:pt x="15" y="22"/>
                    <a:pt x="14" y="21"/>
                    <a:pt x="13" y="20"/>
                  </a:cubicBezTo>
                  <a:cubicBezTo>
                    <a:pt x="12" y="20"/>
                    <a:pt x="12" y="19"/>
                    <a:pt x="11" y="18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9" y="16"/>
                    <a:pt x="9" y="16"/>
                    <a:pt x="9" y="15"/>
                  </a:cubicBezTo>
                  <a:cubicBezTo>
                    <a:pt x="8" y="13"/>
                    <a:pt x="7" y="11"/>
                    <a:pt x="6" y="9"/>
                  </a:cubicBezTo>
                  <a:cubicBezTo>
                    <a:pt x="6" y="8"/>
                    <a:pt x="6" y="8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4" y="4"/>
                    <a:pt x="4" y="4"/>
                  </a:cubicBezTo>
                  <a:cubicBezTo>
                    <a:pt x="3" y="2"/>
                    <a:pt x="2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2" name="Freeform 773"/>
            <p:cNvSpPr/>
            <p:nvPr/>
          </p:nvSpPr>
          <p:spPr bwMode="auto">
            <a:xfrm>
              <a:off x="5473701" y="5424487"/>
              <a:ext cx="111125" cy="50800"/>
            </a:xfrm>
            <a:custGeom>
              <a:avLst/>
              <a:gdLst>
                <a:gd name="T0" fmla="*/ 0 w 26"/>
                <a:gd name="T1" fmla="*/ 12 h 12"/>
                <a:gd name="T2" fmla="*/ 1 w 26"/>
                <a:gd name="T3" fmla="*/ 11 h 12"/>
                <a:gd name="T4" fmla="*/ 4 w 26"/>
                <a:gd name="T5" fmla="*/ 9 h 12"/>
                <a:gd name="T6" fmla="*/ 6 w 26"/>
                <a:gd name="T7" fmla="*/ 7 h 12"/>
                <a:gd name="T8" fmla="*/ 8 w 26"/>
                <a:gd name="T9" fmla="*/ 6 h 12"/>
                <a:gd name="T10" fmla="*/ 11 w 26"/>
                <a:gd name="T11" fmla="*/ 5 h 12"/>
                <a:gd name="T12" fmla="*/ 13 w 26"/>
                <a:gd name="T13" fmla="*/ 5 h 12"/>
                <a:gd name="T14" fmla="*/ 16 w 26"/>
                <a:gd name="T15" fmla="*/ 4 h 12"/>
                <a:gd name="T16" fmla="*/ 19 w 26"/>
                <a:gd name="T17" fmla="*/ 4 h 12"/>
                <a:gd name="T18" fmla="*/ 23 w 26"/>
                <a:gd name="T19" fmla="*/ 3 h 12"/>
                <a:gd name="T20" fmla="*/ 26 w 26"/>
                <a:gd name="T21" fmla="*/ 1 h 12"/>
                <a:gd name="T22" fmla="*/ 26 w 26"/>
                <a:gd name="T23" fmla="*/ 0 h 12"/>
                <a:gd name="T24" fmla="*/ 26 w 26"/>
                <a:gd name="T25" fmla="*/ 0 h 12"/>
                <a:gd name="T26" fmla="*/ 26 w 26"/>
                <a:gd name="T27" fmla="*/ 1 h 12"/>
                <a:gd name="T28" fmla="*/ 26 w 26"/>
                <a:gd name="T29" fmla="*/ 1 h 12"/>
                <a:gd name="T30" fmla="*/ 24 w 26"/>
                <a:gd name="T31" fmla="*/ 4 h 12"/>
                <a:gd name="T32" fmla="*/ 19 w 26"/>
                <a:gd name="T33" fmla="*/ 6 h 12"/>
                <a:gd name="T34" fmla="*/ 17 w 26"/>
                <a:gd name="T35" fmla="*/ 6 h 12"/>
                <a:gd name="T36" fmla="*/ 14 w 26"/>
                <a:gd name="T37" fmla="*/ 7 h 12"/>
                <a:gd name="T38" fmla="*/ 5 w 26"/>
                <a:gd name="T39" fmla="*/ 10 h 12"/>
                <a:gd name="T40" fmla="*/ 2 w 26"/>
                <a:gd name="T41" fmla="*/ 11 h 12"/>
                <a:gd name="T42" fmla="*/ 0 w 26"/>
                <a:gd name="T4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" h="12">
                  <a:moveTo>
                    <a:pt x="0" y="12"/>
                  </a:moveTo>
                  <a:cubicBezTo>
                    <a:pt x="0" y="12"/>
                    <a:pt x="1" y="11"/>
                    <a:pt x="1" y="11"/>
                  </a:cubicBezTo>
                  <a:cubicBezTo>
                    <a:pt x="2" y="10"/>
                    <a:pt x="3" y="9"/>
                    <a:pt x="4" y="9"/>
                  </a:cubicBezTo>
                  <a:cubicBezTo>
                    <a:pt x="5" y="8"/>
                    <a:pt x="5" y="8"/>
                    <a:pt x="6" y="7"/>
                  </a:cubicBezTo>
                  <a:cubicBezTo>
                    <a:pt x="7" y="7"/>
                    <a:pt x="7" y="7"/>
                    <a:pt x="8" y="6"/>
                  </a:cubicBezTo>
                  <a:cubicBezTo>
                    <a:pt x="9" y="6"/>
                    <a:pt x="10" y="6"/>
                    <a:pt x="11" y="5"/>
                  </a:cubicBezTo>
                  <a:cubicBezTo>
                    <a:pt x="12" y="5"/>
                    <a:pt x="13" y="5"/>
                    <a:pt x="13" y="5"/>
                  </a:cubicBezTo>
                  <a:cubicBezTo>
                    <a:pt x="14" y="4"/>
                    <a:pt x="15" y="4"/>
                    <a:pt x="16" y="4"/>
                  </a:cubicBezTo>
                  <a:cubicBezTo>
                    <a:pt x="17" y="4"/>
                    <a:pt x="18" y="4"/>
                    <a:pt x="19" y="4"/>
                  </a:cubicBezTo>
                  <a:cubicBezTo>
                    <a:pt x="20" y="4"/>
                    <a:pt x="22" y="3"/>
                    <a:pt x="23" y="3"/>
                  </a:cubicBezTo>
                  <a:cubicBezTo>
                    <a:pt x="24" y="2"/>
                    <a:pt x="25" y="2"/>
                    <a:pt x="26" y="1"/>
                  </a:cubicBezTo>
                  <a:cubicBezTo>
                    <a:pt x="26" y="1"/>
                    <a:pt x="26" y="1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2"/>
                    <a:pt x="25" y="3"/>
                    <a:pt x="24" y="4"/>
                  </a:cubicBezTo>
                  <a:cubicBezTo>
                    <a:pt x="23" y="5"/>
                    <a:pt x="21" y="6"/>
                    <a:pt x="19" y="6"/>
                  </a:cubicBezTo>
                  <a:cubicBezTo>
                    <a:pt x="18" y="6"/>
                    <a:pt x="17" y="6"/>
                    <a:pt x="17" y="6"/>
                  </a:cubicBezTo>
                  <a:cubicBezTo>
                    <a:pt x="16" y="7"/>
                    <a:pt x="15" y="7"/>
                    <a:pt x="14" y="7"/>
                  </a:cubicBezTo>
                  <a:cubicBezTo>
                    <a:pt x="11" y="8"/>
                    <a:pt x="7" y="9"/>
                    <a:pt x="5" y="10"/>
                  </a:cubicBezTo>
                  <a:cubicBezTo>
                    <a:pt x="3" y="10"/>
                    <a:pt x="2" y="11"/>
                    <a:pt x="2" y="11"/>
                  </a:cubicBezTo>
                  <a:cubicBezTo>
                    <a:pt x="1" y="11"/>
                    <a:pt x="0" y="12"/>
                    <a:pt x="0" y="12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3" name="Freeform 774"/>
            <p:cNvSpPr/>
            <p:nvPr/>
          </p:nvSpPr>
          <p:spPr bwMode="auto">
            <a:xfrm>
              <a:off x="5376864" y="5264149"/>
              <a:ext cx="46038" cy="122238"/>
            </a:xfrm>
            <a:custGeom>
              <a:avLst/>
              <a:gdLst>
                <a:gd name="T0" fmla="*/ 1 w 11"/>
                <a:gd name="T1" fmla="*/ 29 h 29"/>
                <a:gd name="T2" fmla="*/ 1 w 11"/>
                <a:gd name="T3" fmla="*/ 29 h 29"/>
                <a:gd name="T4" fmla="*/ 0 w 11"/>
                <a:gd name="T5" fmla="*/ 28 h 29"/>
                <a:gd name="T6" fmla="*/ 0 w 11"/>
                <a:gd name="T7" fmla="*/ 27 h 29"/>
                <a:gd name="T8" fmla="*/ 0 w 11"/>
                <a:gd name="T9" fmla="*/ 26 h 29"/>
                <a:gd name="T10" fmla="*/ 0 w 11"/>
                <a:gd name="T11" fmla="*/ 24 h 29"/>
                <a:gd name="T12" fmla="*/ 1 w 11"/>
                <a:gd name="T13" fmla="*/ 22 h 29"/>
                <a:gd name="T14" fmla="*/ 2 w 11"/>
                <a:gd name="T15" fmla="*/ 19 h 29"/>
                <a:gd name="T16" fmla="*/ 4 w 11"/>
                <a:gd name="T17" fmla="*/ 14 h 29"/>
                <a:gd name="T18" fmla="*/ 7 w 11"/>
                <a:gd name="T19" fmla="*/ 9 h 29"/>
                <a:gd name="T20" fmla="*/ 9 w 11"/>
                <a:gd name="T21" fmla="*/ 7 h 29"/>
                <a:gd name="T22" fmla="*/ 9 w 11"/>
                <a:gd name="T23" fmla="*/ 5 h 29"/>
                <a:gd name="T24" fmla="*/ 10 w 11"/>
                <a:gd name="T25" fmla="*/ 3 h 29"/>
                <a:gd name="T26" fmla="*/ 10 w 11"/>
                <a:gd name="T27" fmla="*/ 1 h 29"/>
                <a:gd name="T28" fmla="*/ 10 w 11"/>
                <a:gd name="T29" fmla="*/ 0 h 29"/>
                <a:gd name="T30" fmla="*/ 10 w 11"/>
                <a:gd name="T31" fmla="*/ 0 h 29"/>
                <a:gd name="T32" fmla="*/ 10 w 11"/>
                <a:gd name="T33" fmla="*/ 0 h 29"/>
                <a:gd name="T34" fmla="*/ 11 w 11"/>
                <a:gd name="T35" fmla="*/ 1 h 29"/>
                <a:gd name="T36" fmla="*/ 11 w 11"/>
                <a:gd name="T37" fmla="*/ 3 h 29"/>
                <a:gd name="T38" fmla="*/ 11 w 11"/>
                <a:gd name="T39" fmla="*/ 4 h 29"/>
                <a:gd name="T40" fmla="*/ 11 w 11"/>
                <a:gd name="T41" fmla="*/ 5 h 29"/>
                <a:gd name="T42" fmla="*/ 10 w 11"/>
                <a:gd name="T43" fmla="*/ 8 h 29"/>
                <a:gd name="T44" fmla="*/ 9 w 11"/>
                <a:gd name="T45" fmla="*/ 10 h 29"/>
                <a:gd name="T46" fmla="*/ 7 w 11"/>
                <a:gd name="T47" fmla="*/ 15 h 29"/>
                <a:gd name="T48" fmla="*/ 4 w 11"/>
                <a:gd name="T49" fmla="*/ 20 h 29"/>
                <a:gd name="T50" fmla="*/ 2 w 11"/>
                <a:gd name="T51" fmla="*/ 23 h 29"/>
                <a:gd name="T52" fmla="*/ 2 w 11"/>
                <a:gd name="T53" fmla="*/ 25 h 29"/>
                <a:gd name="T54" fmla="*/ 1 w 11"/>
                <a:gd name="T55" fmla="*/ 27 h 29"/>
                <a:gd name="T56" fmla="*/ 1 w 11"/>
                <a:gd name="T57" fmla="*/ 28 h 29"/>
                <a:gd name="T58" fmla="*/ 1 w 11"/>
                <a:gd name="T59" fmla="*/ 29 h 29"/>
                <a:gd name="T60" fmla="*/ 1 w 11"/>
                <a:gd name="T6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" h="29">
                  <a:moveTo>
                    <a:pt x="1" y="29"/>
                  </a:move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0" y="29"/>
                    <a:pt x="0" y="28"/>
                  </a:cubicBezTo>
                  <a:cubicBezTo>
                    <a:pt x="0" y="28"/>
                    <a:pt x="0" y="27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5"/>
                    <a:pt x="0" y="25"/>
                    <a:pt x="0" y="24"/>
                  </a:cubicBezTo>
                  <a:cubicBezTo>
                    <a:pt x="0" y="24"/>
                    <a:pt x="0" y="23"/>
                    <a:pt x="1" y="22"/>
                  </a:cubicBezTo>
                  <a:cubicBezTo>
                    <a:pt x="1" y="21"/>
                    <a:pt x="1" y="20"/>
                    <a:pt x="2" y="19"/>
                  </a:cubicBezTo>
                  <a:cubicBezTo>
                    <a:pt x="2" y="18"/>
                    <a:pt x="3" y="16"/>
                    <a:pt x="4" y="14"/>
                  </a:cubicBezTo>
                  <a:cubicBezTo>
                    <a:pt x="5" y="12"/>
                    <a:pt x="7" y="11"/>
                    <a:pt x="7" y="9"/>
                  </a:cubicBezTo>
                  <a:cubicBezTo>
                    <a:pt x="8" y="8"/>
                    <a:pt x="8" y="8"/>
                    <a:pt x="9" y="7"/>
                  </a:cubicBezTo>
                  <a:cubicBezTo>
                    <a:pt x="9" y="6"/>
                    <a:pt x="9" y="6"/>
                    <a:pt x="9" y="5"/>
                  </a:cubicBezTo>
                  <a:cubicBezTo>
                    <a:pt x="10" y="4"/>
                    <a:pt x="10" y="4"/>
                    <a:pt x="10" y="3"/>
                  </a:cubicBezTo>
                  <a:cubicBezTo>
                    <a:pt x="10" y="2"/>
                    <a:pt x="10" y="2"/>
                    <a:pt x="10" y="1"/>
                  </a:cubicBezTo>
                  <a:cubicBezTo>
                    <a:pt x="10" y="1"/>
                    <a:pt x="10" y="1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3"/>
                    <a:pt x="11" y="4"/>
                    <a:pt x="11" y="4"/>
                  </a:cubicBezTo>
                  <a:cubicBezTo>
                    <a:pt x="11" y="4"/>
                    <a:pt x="11" y="5"/>
                    <a:pt x="11" y="5"/>
                  </a:cubicBezTo>
                  <a:cubicBezTo>
                    <a:pt x="11" y="6"/>
                    <a:pt x="11" y="7"/>
                    <a:pt x="10" y="8"/>
                  </a:cubicBezTo>
                  <a:cubicBezTo>
                    <a:pt x="10" y="8"/>
                    <a:pt x="10" y="9"/>
                    <a:pt x="9" y="10"/>
                  </a:cubicBezTo>
                  <a:cubicBezTo>
                    <a:pt x="9" y="12"/>
                    <a:pt x="8" y="14"/>
                    <a:pt x="7" y="15"/>
                  </a:cubicBezTo>
                  <a:cubicBezTo>
                    <a:pt x="5" y="17"/>
                    <a:pt x="4" y="19"/>
                    <a:pt x="4" y="20"/>
                  </a:cubicBezTo>
                  <a:cubicBezTo>
                    <a:pt x="3" y="21"/>
                    <a:pt x="3" y="22"/>
                    <a:pt x="2" y="23"/>
                  </a:cubicBezTo>
                  <a:cubicBezTo>
                    <a:pt x="2" y="23"/>
                    <a:pt x="2" y="24"/>
                    <a:pt x="2" y="25"/>
                  </a:cubicBezTo>
                  <a:cubicBezTo>
                    <a:pt x="1" y="25"/>
                    <a:pt x="1" y="26"/>
                    <a:pt x="1" y="27"/>
                  </a:cubicBezTo>
                  <a:cubicBezTo>
                    <a:pt x="1" y="27"/>
                    <a:pt x="1" y="28"/>
                    <a:pt x="1" y="28"/>
                  </a:cubicBezTo>
                  <a:cubicBezTo>
                    <a:pt x="1" y="28"/>
                    <a:pt x="1" y="29"/>
                    <a:pt x="1" y="29"/>
                  </a:cubicBezTo>
                  <a:cubicBezTo>
                    <a:pt x="1" y="29"/>
                    <a:pt x="1" y="29"/>
                    <a:pt x="1" y="29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4" name="Freeform 775"/>
            <p:cNvSpPr/>
            <p:nvPr/>
          </p:nvSpPr>
          <p:spPr bwMode="auto">
            <a:xfrm>
              <a:off x="5176839" y="5356224"/>
              <a:ext cx="101600" cy="68263"/>
            </a:xfrm>
            <a:custGeom>
              <a:avLst/>
              <a:gdLst>
                <a:gd name="T0" fmla="*/ 24 w 24"/>
                <a:gd name="T1" fmla="*/ 16 h 16"/>
                <a:gd name="T2" fmla="*/ 23 w 24"/>
                <a:gd name="T3" fmla="*/ 15 h 16"/>
                <a:gd name="T4" fmla="*/ 20 w 24"/>
                <a:gd name="T5" fmla="*/ 13 h 16"/>
                <a:gd name="T6" fmla="*/ 12 w 24"/>
                <a:gd name="T7" fmla="*/ 7 h 16"/>
                <a:gd name="T8" fmla="*/ 8 w 24"/>
                <a:gd name="T9" fmla="*/ 4 h 16"/>
                <a:gd name="T10" fmla="*/ 6 w 24"/>
                <a:gd name="T11" fmla="*/ 3 h 16"/>
                <a:gd name="T12" fmla="*/ 4 w 24"/>
                <a:gd name="T13" fmla="*/ 2 h 16"/>
                <a:gd name="T14" fmla="*/ 2 w 24"/>
                <a:gd name="T15" fmla="*/ 1 h 16"/>
                <a:gd name="T16" fmla="*/ 1 w 24"/>
                <a:gd name="T17" fmla="*/ 0 h 16"/>
                <a:gd name="T18" fmla="*/ 0 w 24"/>
                <a:gd name="T19" fmla="*/ 0 h 16"/>
                <a:gd name="T20" fmla="*/ 0 w 24"/>
                <a:gd name="T21" fmla="*/ 0 h 16"/>
                <a:gd name="T22" fmla="*/ 0 w 24"/>
                <a:gd name="T23" fmla="*/ 0 h 16"/>
                <a:gd name="T24" fmla="*/ 1 w 24"/>
                <a:gd name="T25" fmla="*/ 0 h 16"/>
                <a:gd name="T26" fmla="*/ 3 w 24"/>
                <a:gd name="T27" fmla="*/ 0 h 16"/>
                <a:gd name="T28" fmla="*/ 4 w 24"/>
                <a:gd name="T29" fmla="*/ 0 h 16"/>
                <a:gd name="T30" fmla="*/ 5 w 24"/>
                <a:gd name="T31" fmla="*/ 0 h 16"/>
                <a:gd name="T32" fmla="*/ 9 w 24"/>
                <a:gd name="T33" fmla="*/ 2 h 16"/>
                <a:gd name="T34" fmla="*/ 13 w 24"/>
                <a:gd name="T35" fmla="*/ 5 h 16"/>
                <a:gd name="T36" fmla="*/ 21 w 24"/>
                <a:gd name="T37" fmla="*/ 12 h 16"/>
                <a:gd name="T38" fmla="*/ 23 w 24"/>
                <a:gd name="T39" fmla="*/ 15 h 16"/>
                <a:gd name="T40" fmla="*/ 24 w 24"/>
                <a:gd name="T4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16">
                  <a:moveTo>
                    <a:pt x="24" y="16"/>
                  </a:moveTo>
                  <a:cubicBezTo>
                    <a:pt x="24" y="16"/>
                    <a:pt x="23" y="15"/>
                    <a:pt x="23" y="15"/>
                  </a:cubicBezTo>
                  <a:cubicBezTo>
                    <a:pt x="22" y="15"/>
                    <a:pt x="21" y="14"/>
                    <a:pt x="20" y="13"/>
                  </a:cubicBezTo>
                  <a:cubicBezTo>
                    <a:pt x="17" y="12"/>
                    <a:pt x="14" y="10"/>
                    <a:pt x="12" y="7"/>
                  </a:cubicBezTo>
                  <a:cubicBezTo>
                    <a:pt x="10" y="6"/>
                    <a:pt x="9" y="5"/>
                    <a:pt x="8" y="4"/>
                  </a:cubicBezTo>
                  <a:cubicBezTo>
                    <a:pt x="7" y="4"/>
                    <a:pt x="6" y="3"/>
                    <a:pt x="6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1"/>
                    <a:pt x="7" y="1"/>
                    <a:pt x="9" y="2"/>
                  </a:cubicBezTo>
                  <a:cubicBezTo>
                    <a:pt x="10" y="3"/>
                    <a:pt x="12" y="4"/>
                    <a:pt x="13" y="5"/>
                  </a:cubicBezTo>
                  <a:cubicBezTo>
                    <a:pt x="16" y="8"/>
                    <a:pt x="19" y="10"/>
                    <a:pt x="21" y="12"/>
                  </a:cubicBezTo>
                  <a:cubicBezTo>
                    <a:pt x="22" y="13"/>
                    <a:pt x="22" y="14"/>
                    <a:pt x="23" y="15"/>
                  </a:cubicBezTo>
                  <a:cubicBezTo>
                    <a:pt x="23" y="15"/>
                    <a:pt x="24" y="16"/>
                    <a:pt x="24" y="16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5" name="Freeform 776"/>
            <p:cNvSpPr/>
            <p:nvPr/>
          </p:nvSpPr>
          <p:spPr bwMode="auto">
            <a:xfrm>
              <a:off x="5118101" y="5518149"/>
              <a:ext cx="106363" cy="33338"/>
            </a:xfrm>
            <a:custGeom>
              <a:avLst/>
              <a:gdLst>
                <a:gd name="T0" fmla="*/ 0 w 25"/>
                <a:gd name="T1" fmla="*/ 8 h 8"/>
                <a:gd name="T2" fmla="*/ 0 w 25"/>
                <a:gd name="T3" fmla="*/ 8 h 8"/>
                <a:gd name="T4" fmla="*/ 0 w 25"/>
                <a:gd name="T5" fmla="*/ 7 h 8"/>
                <a:gd name="T6" fmla="*/ 2 w 25"/>
                <a:gd name="T7" fmla="*/ 4 h 8"/>
                <a:gd name="T8" fmla="*/ 4 w 25"/>
                <a:gd name="T9" fmla="*/ 3 h 8"/>
                <a:gd name="T10" fmla="*/ 6 w 25"/>
                <a:gd name="T11" fmla="*/ 2 h 8"/>
                <a:gd name="T12" fmla="*/ 12 w 25"/>
                <a:gd name="T13" fmla="*/ 2 h 8"/>
                <a:gd name="T14" fmla="*/ 14 w 25"/>
                <a:gd name="T15" fmla="*/ 2 h 8"/>
                <a:gd name="T16" fmla="*/ 14 w 25"/>
                <a:gd name="T17" fmla="*/ 2 h 8"/>
                <a:gd name="T18" fmla="*/ 15 w 25"/>
                <a:gd name="T19" fmla="*/ 2 h 8"/>
                <a:gd name="T20" fmla="*/ 15 w 25"/>
                <a:gd name="T21" fmla="*/ 2 h 8"/>
                <a:gd name="T22" fmla="*/ 16 w 25"/>
                <a:gd name="T23" fmla="*/ 2 h 8"/>
                <a:gd name="T24" fmla="*/ 19 w 25"/>
                <a:gd name="T25" fmla="*/ 2 h 8"/>
                <a:gd name="T26" fmla="*/ 21 w 25"/>
                <a:gd name="T27" fmla="*/ 2 h 8"/>
                <a:gd name="T28" fmla="*/ 24 w 25"/>
                <a:gd name="T29" fmla="*/ 1 h 8"/>
                <a:gd name="T30" fmla="*/ 25 w 25"/>
                <a:gd name="T31" fmla="*/ 0 h 8"/>
                <a:gd name="T32" fmla="*/ 25 w 25"/>
                <a:gd name="T33" fmla="*/ 1 h 8"/>
                <a:gd name="T34" fmla="*/ 24 w 25"/>
                <a:gd name="T35" fmla="*/ 1 h 8"/>
                <a:gd name="T36" fmla="*/ 21 w 25"/>
                <a:gd name="T37" fmla="*/ 3 h 8"/>
                <a:gd name="T38" fmla="*/ 17 w 25"/>
                <a:gd name="T39" fmla="*/ 5 h 8"/>
                <a:gd name="T40" fmla="*/ 15 w 25"/>
                <a:gd name="T41" fmla="*/ 5 h 8"/>
                <a:gd name="T42" fmla="*/ 15 w 25"/>
                <a:gd name="T43" fmla="*/ 5 h 8"/>
                <a:gd name="T44" fmla="*/ 14 w 25"/>
                <a:gd name="T45" fmla="*/ 5 h 8"/>
                <a:gd name="T46" fmla="*/ 14 w 25"/>
                <a:gd name="T47" fmla="*/ 5 h 8"/>
                <a:gd name="T48" fmla="*/ 11 w 25"/>
                <a:gd name="T49" fmla="*/ 5 h 8"/>
                <a:gd name="T50" fmla="*/ 6 w 25"/>
                <a:gd name="T51" fmla="*/ 4 h 8"/>
                <a:gd name="T52" fmla="*/ 4 w 25"/>
                <a:gd name="T53" fmla="*/ 5 h 8"/>
                <a:gd name="T54" fmla="*/ 2 w 25"/>
                <a:gd name="T55" fmla="*/ 5 h 8"/>
                <a:gd name="T56" fmla="*/ 1 w 25"/>
                <a:gd name="T57" fmla="*/ 6 h 8"/>
                <a:gd name="T58" fmla="*/ 0 w 25"/>
                <a:gd name="T59" fmla="*/ 7 h 8"/>
                <a:gd name="T60" fmla="*/ 0 w 25"/>
                <a:gd name="T61" fmla="*/ 8 h 8"/>
                <a:gd name="T62" fmla="*/ 0 w 25"/>
                <a:gd name="T6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5" h="8"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6"/>
                    <a:pt x="0" y="5"/>
                    <a:pt x="2" y="4"/>
                  </a:cubicBezTo>
                  <a:cubicBezTo>
                    <a:pt x="2" y="4"/>
                    <a:pt x="3" y="3"/>
                    <a:pt x="4" y="3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8" y="2"/>
                    <a:pt x="10" y="2"/>
                    <a:pt x="12" y="2"/>
                  </a:cubicBezTo>
                  <a:cubicBezTo>
                    <a:pt x="12" y="2"/>
                    <a:pt x="13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2"/>
                    <a:pt x="18" y="2"/>
                    <a:pt x="19" y="2"/>
                  </a:cubicBezTo>
                  <a:cubicBezTo>
                    <a:pt x="19" y="2"/>
                    <a:pt x="20" y="2"/>
                    <a:pt x="21" y="2"/>
                  </a:cubicBezTo>
                  <a:cubicBezTo>
                    <a:pt x="22" y="1"/>
                    <a:pt x="23" y="1"/>
                    <a:pt x="24" y="1"/>
                  </a:cubicBezTo>
                  <a:cubicBezTo>
                    <a:pt x="24" y="0"/>
                    <a:pt x="25" y="0"/>
                    <a:pt x="25" y="0"/>
                  </a:cubicBezTo>
                  <a:cubicBezTo>
                    <a:pt x="25" y="0"/>
                    <a:pt x="25" y="0"/>
                    <a:pt x="25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2"/>
                    <a:pt x="22" y="2"/>
                    <a:pt x="21" y="3"/>
                  </a:cubicBezTo>
                  <a:cubicBezTo>
                    <a:pt x="20" y="4"/>
                    <a:pt x="18" y="4"/>
                    <a:pt x="17" y="5"/>
                  </a:cubicBezTo>
                  <a:cubicBezTo>
                    <a:pt x="16" y="5"/>
                    <a:pt x="16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2" y="5"/>
                    <a:pt x="11" y="5"/>
                  </a:cubicBezTo>
                  <a:cubicBezTo>
                    <a:pt x="10" y="5"/>
                    <a:pt x="8" y="4"/>
                    <a:pt x="6" y="4"/>
                  </a:cubicBezTo>
                  <a:cubicBezTo>
                    <a:pt x="6" y="4"/>
                    <a:pt x="5" y="5"/>
                    <a:pt x="4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2" y="6"/>
                    <a:pt x="1" y="6"/>
                    <a:pt x="1" y="6"/>
                  </a:cubicBezTo>
                  <a:cubicBezTo>
                    <a:pt x="1" y="7"/>
                    <a:pt x="0" y="7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6" name="Freeform 777"/>
            <p:cNvSpPr/>
            <p:nvPr/>
          </p:nvSpPr>
          <p:spPr bwMode="auto">
            <a:xfrm>
              <a:off x="5262564" y="5589587"/>
              <a:ext cx="53975" cy="131763"/>
            </a:xfrm>
            <a:custGeom>
              <a:avLst/>
              <a:gdLst>
                <a:gd name="T0" fmla="*/ 0 w 13"/>
                <a:gd name="T1" fmla="*/ 31 h 31"/>
                <a:gd name="T2" fmla="*/ 0 w 13"/>
                <a:gd name="T3" fmla="*/ 30 h 31"/>
                <a:gd name="T4" fmla="*/ 1 w 13"/>
                <a:gd name="T5" fmla="*/ 29 h 31"/>
                <a:gd name="T6" fmla="*/ 2 w 13"/>
                <a:gd name="T7" fmla="*/ 28 h 31"/>
                <a:gd name="T8" fmla="*/ 3 w 13"/>
                <a:gd name="T9" fmla="*/ 27 h 31"/>
                <a:gd name="T10" fmla="*/ 3 w 13"/>
                <a:gd name="T11" fmla="*/ 26 h 31"/>
                <a:gd name="T12" fmla="*/ 5 w 13"/>
                <a:gd name="T13" fmla="*/ 24 h 31"/>
                <a:gd name="T14" fmla="*/ 6 w 13"/>
                <a:gd name="T15" fmla="*/ 23 h 31"/>
                <a:gd name="T16" fmla="*/ 6 w 13"/>
                <a:gd name="T17" fmla="*/ 22 h 31"/>
                <a:gd name="T18" fmla="*/ 7 w 13"/>
                <a:gd name="T19" fmla="*/ 20 h 31"/>
                <a:gd name="T20" fmla="*/ 7 w 13"/>
                <a:gd name="T21" fmla="*/ 19 h 31"/>
                <a:gd name="T22" fmla="*/ 8 w 13"/>
                <a:gd name="T23" fmla="*/ 16 h 31"/>
                <a:gd name="T24" fmla="*/ 8 w 13"/>
                <a:gd name="T25" fmla="*/ 14 h 31"/>
                <a:gd name="T26" fmla="*/ 8 w 13"/>
                <a:gd name="T27" fmla="*/ 14 h 31"/>
                <a:gd name="T28" fmla="*/ 8 w 13"/>
                <a:gd name="T29" fmla="*/ 13 h 31"/>
                <a:gd name="T30" fmla="*/ 8 w 13"/>
                <a:gd name="T31" fmla="*/ 13 h 31"/>
                <a:gd name="T32" fmla="*/ 8 w 13"/>
                <a:gd name="T33" fmla="*/ 10 h 31"/>
                <a:gd name="T34" fmla="*/ 8 w 13"/>
                <a:gd name="T35" fmla="*/ 6 h 31"/>
                <a:gd name="T36" fmla="*/ 9 w 13"/>
                <a:gd name="T37" fmla="*/ 4 h 31"/>
                <a:gd name="T38" fmla="*/ 12 w 13"/>
                <a:gd name="T39" fmla="*/ 0 h 31"/>
                <a:gd name="T40" fmla="*/ 13 w 13"/>
                <a:gd name="T41" fmla="*/ 0 h 31"/>
                <a:gd name="T42" fmla="*/ 13 w 13"/>
                <a:gd name="T43" fmla="*/ 0 h 31"/>
                <a:gd name="T44" fmla="*/ 13 w 13"/>
                <a:gd name="T45" fmla="*/ 0 h 31"/>
                <a:gd name="T46" fmla="*/ 12 w 13"/>
                <a:gd name="T47" fmla="*/ 1 h 31"/>
                <a:gd name="T48" fmla="*/ 11 w 13"/>
                <a:gd name="T49" fmla="*/ 4 h 31"/>
                <a:gd name="T50" fmla="*/ 10 w 13"/>
                <a:gd name="T51" fmla="*/ 7 h 31"/>
                <a:gd name="T52" fmla="*/ 10 w 13"/>
                <a:gd name="T53" fmla="*/ 9 h 31"/>
                <a:gd name="T54" fmla="*/ 10 w 13"/>
                <a:gd name="T55" fmla="*/ 13 h 31"/>
                <a:gd name="T56" fmla="*/ 10 w 13"/>
                <a:gd name="T57" fmla="*/ 13 h 31"/>
                <a:gd name="T58" fmla="*/ 10 w 13"/>
                <a:gd name="T59" fmla="*/ 14 h 31"/>
                <a:gd name="T60" fmla="*/ 10 w 13"/>
                <a:gd name="T61" fmla="*/ 14 h 31"/>
                <a:gd name="T62" fmla="*/ 10 w 13"/>
                <a:gd name="T63" fmla="*/ 16 h 31"/>
                <a:gd name="T64" fmla="*/ 8 w 13"/>
                <a:gd name="T65" fmla="*/ 23 h 31"/>
                <a:gd name="T66" fmla="*/ 6 w 13"/>
                <a:gd name="T67" fmla="*/ 25 h 31"/>
                <a:gd name="T68" fmla="*/ 5 w 13"/>
                <a:gd name="T69" fmla="*/ 27 h 31"/>
                <a:gd name="T70" fmla="*/ 3 w 13"/>
                <a:gd name="T71" fmla="*/ 29 h 31"/>
                <a:gd name="T72" fmla="*/ 1 w 13"/>
                <a:gd name="T73" fmla="*/ 30 h 31"/>
                <a:gd name="T74" fmla="*/ 0 w 13"/>
                <a:gd name="T75" fmla="*/ 30 h 31"/>
                <a:gd name="T76" fmla="*/ 0 w 13"/>
                <a:gd name="T7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" h="31">
                  <a:moveTo>
                    <a:pt x="0" y="31"/>
                  </a:moveTo>
                  <a:cubicBezTo>
                    <a:pt x="0" y="31"/>
                    <a:pt x="0" y="30"/>
                    <a:pt x="0" y="30"/>
                  </a:cubicBezTo>
                  <a:cubicBezTo>
                    <a:pt x="0" y="30"/>
                    <a:pt x="0" y="30"/>
                    <a:pt x="1" y="29"/>
                  </a:cubicBezTo>
                  <a:cubicBezTo>
                    <a:pt x="1" y="29"/>
                    <a:pt x="2" y="29"/>
                    <a:pt x="2" y="28"/>
                  </a:cubicBezTo>
                  <a:cubicBezTo>
                    <a:pt x="2" y="28"/>
                    <a:pt x="2" y="28"/>
                    <a:pt x="3" y="27"/>
                  </a:cubicBezTo>
                  <a:cubicBezTo>
                    <a:pt x="3" y="27"/>
                    <a:pt x="3" y="27"/>
                    <a:pt x="3" y="26"/>
                  </a:cubicBezTo>
                  <a:cubicBezTo>
                    <a:pt x="4" y="26"/>
                    <a:pt x="4" y="25"/>
                    <a:pt x="5" y="24"/>
                  </a:cubicBezTo>
                  <a:cubicBezTo>
                    <a:pt x="5" y="24"/>
                    <a:pt x="5" y="24"/>
                    <a:pt x="6" y="23"/>
                  </a:cubicBezTo>
                  <a:cubicBezTo>
                    <a:pt x="6" y="23"/>
                    <a:pt x="6" y="22"/>
                    <a:pt x="6" y="22"/>
                  </a:cubicBezTo>
                  <a:cubicBezTo>
                    <a:pt x="6" y="21"/>
                    <a:pt x="7" y="21"/>
                    <a:pt x="7" y="20"/>
                  </a:cubicBezTo>
                  <a:cubicBezTo>
                    <a:pt x="7" y="20"/>
                    <a:pt x="7" y="19"/>
                    <a:pt x="7" y="19"/>
                  </a:cubicBezTo>
                  <a:cubicBezTo>
                    <a:pt x="7" y="18"/>
                    <a:pt x="8" y="17"/>
                    <a:pt x="8" y="16"/>
                  </a:cubicBezTo>
                  <a:cubicBezTo>
                    <a:pt x="8" y="15"/>
                    <a:pt x="8" y="15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2"/>
                    <a:pt x="8" y="11"/>
                    <a:pt x="8" y="10"/>
                  </a:cubicBezTo>
                  <a:cubicBezTo>
                    <a:pt x="8" y="8"/>
                    <a:pt x="8" y="7"/>
                    <a:pt x="8" y="6"/>
                  </a:cubicBezTo>
                  <a:cubicBezTo>
                    <a:pt x="8" y="5"/>
                    <a:pt x="9" y="4"/>
                    <a:pt x="9" y="4"/>
                  </a:cubicBezTo>
                  <a:cubicBezTo>
                    <a:pt x="10" y="2"/>
                    <a:pt x="11" y="1"/>
                    <a:pt x="12" y="0"/>
                  </a:cubicBezTo>
                  <a:cubicBezTo>
                    <a:pt x="12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2" y="1"/>
                  </a:cubicBezTo>
                  <a:cubicBezTo>
                    <a:pt x="12" y="2"/>
                    <a:pt x="11" y="3"/>
                    <a:pt x="11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8"/>
                    <a:pt x="10" y="8"/>
                    <a:pt x="10" y="9"/>
                  </a:cubicBezTo>
                  <a:cubicBezTo>
                    <a:pt x="10" y="10"/>
                    <a:pt x="10" y="11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5"/>
                    <a:pt x="10" y="16"/>
                    <a:pt x="10" y="16"/>
                  </a:cubicBezTo>
                  <a:cubicBezTo>
                    <a:pt x="10" y="19"/>
                    <a:pt x="9" y="21"/>
                    <a:pt x="8" y="23"/>
                  </a:cubicBezTo>
                  <a:cubicBezTo>
                    <a:pt x="8" y="24"/>
                    <a:pt x="7" y="25"/>
                    <a:pt x="6" y="25"/>
                  </a:cubicBezTo>
                  <a:cubicBezTo>
                    <a:pt x="6" y="26"/>
                    <a:pt x="5" y="27"/>
                    <a:pt x="5" y="27"/>
                  </a:cubicBezTo>
                  <a:cubicBezTo>
                    <a:pt x="4" y="28"/>
                    <a:pt x="3" y="29"/>
                    <a:pt x="3" y="29"/>
                  </a:cubicBezTo>
                  <a:cubicBezTo>
                    <a:pt x="2" y="29"/>
                    <a:pt x="2" y="30"/>
                    <a:pt x="1" y="30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30"/>
                    <a:pt x="0" y="31"/>
                    <a:pt x="0" y="31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7" name="Freeform 778"/>
            <p:cNvSpPr/>
            <p:nvPr/>
          </p:nvSpPr>
          <p:spPr bwMode="auto">
            <a:xfrm>
              <a:off x="5491164" y="5484812"/>
              <a:ext cx="106363" cy="20638"/>
            </a:xfrm>
            <a:custGeom>
              <a:avLst/>
              <a:gdLst>
                <a:gd name="T0" fmla="*/ 0 w 25"/>
                <a:gd name="T1" fmla="*/ 5 h 5"/>
                <a:gd name="T2" fmla="*/ 1 w 25"/>
                <a:gd name="T3" fmla="*/ 4 h 5"/>
                <a:gd name="T4" fmla="*/ 2 w 25"/>
                <a:gd name="T5" fmla="*/ 3 h 5"/>
                <a:gd name="T6" fmla="*/ 3 w 25"/>
                <a:gd name="T7" fmla="*/ 3 h 5"/>
                <a:gd name="T8" fmla="*/ 4 w 25"/>
                <a:gd name="T9" fmla="*/ 3 h 5"/>
                <a:gd name="T10" fmla="*/ 6 w 25"/>
                <a:gd name="T11" fmla="*/ 2 h 5"/>
                <a:gd name="T12" fmla="*/ 8 w 25"/>
                <a:gd name="T13" fmla="*/ 2 h 5"/>
                <a:gd name="T14" fmla="*/ 10 w 25"/>
                <a:gd name="T15" fmla="*/ 2 h 5"/>
                <a:gd name="T16" fmla="*/ 12 w 25"/>
                <a:gd name="T17" fmla="*/ 1 h 5"/>
                <a:gd name="T18" fmla="*/ 17 w 25"/>
                <a:gd name="T19" fmla="*/ 1 h 5"/>
                <a:gd name="T20" fmla="*/ 19 w 25"/>
                <a:gd name="T21" fmla="*/ 1 h 5"/>
                <a:gd name="T22" fmla="*/ 21 w 25"/>
                <a:gd name="T23" fmla="*/ 1 h 5"/>
                <a:gd name="T24" fmla="*/ 22 w 25"/>
                <a:gd name="T25" fmla="*/ 1 h 5"/>
                <a:gd name="T26" fmla="*/ 23 w 25"/>
                <a:gd name="T27" fmla="*/ 1 h 5"/>
                <a:gd name="T28" fmla="*/ 24 w 25"/>
                <a:gd name="T29" fmla="*/ 0 h 5"/>
                <a:gd name="T30" fmla="*/ 25 w 25"/>
                <a:gd name="T31" fmla="*/ 0 h 5"/>
                <a:gd name="T32" fmla="*/ 24 w 25"/>
                <a:gd name="T33" fmla="*/ 1 h 5"/>
                <a:gd name="T34" fmla="*/ 23 w 25"/>
                <a:gd name="T35" fmla="*/ 1 h 5"/>
                <a:gd name="T36" fmla="*/ 22 w 25"/>
                <a:gd name="T37" fmla="*/ 2 h 5"/>
                <a:gd name="T38" fmla="*/ 21 w 25"/>
                <a:gd name="T39" fmla="*/ 2 h 5"/>
                <a:gd name="T40" fmla="*/ 19 w 25"/>
                <a:gd name="T41" fmla="*/ 3 h 5"/>
                <a:gd name="T42" fmla="*/ 17 w 25"/>
                <a:gd name="T43" fmla="*/ 3 h 5"/>
                <a:gd name="T44" fmla="*/ 15 w 25"/>
                <a:gd name="T45" fmla="*/ 3 h 5"/>
                <a:gd name="T46" fmla="*/ 12 w 25"/>
                <a:gd name="T47" fmla="*/ 3 h 5"/>
                <a:gd name="T48" fmla="*/ 8 w 25"/>
                <a:gd name="T49" fmla="*/ 3 h 5"/>
                <a:gd name="T50" fmla="*/ 6 w 25"/>
                <a:gd name="T51" fmla="*/ 3 h 5"/>
                <a:gd name="T52" fmla="*/ 4 w 25"/>
                <a:gd name="T53" fmla="*/ 4 h 5"/>
                <a:gd name="T54" fmla="*/ 3 w 25"/>
                <a:gd name="T55" fmla="*/ 4 h 5"/>
                <a:gd name="T56" fmla="*/ 2 w 25"/>
                <a:gd name="T57" fmla="*/ 4 h 5"/>
                <a:gd name="T58" fmla="*/ 1 w 25"/>
                <a:gd name="T59" fmla="*/ 4 h 5"/>
                <a:gd name="T60" fmla="*/ 0 w 25"/>
                <a:gd name="T6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" h="5">
                  <a:moveTo>
                    <a:pt x="0" y="5"/>
                  </a:moveTo>
                  <a:cubicBezTo>
                    <a:pt x="0" y="5"/>
                    <a:pt x="0" y="5"/>
                    <a:pt x="1" y="4"/>
                  </a:cubicBezTo>
                  <a:cubicBezTo>
                    <a:pt x="1" y="4"/>
                    <a:pt x="2" y="4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4" y="2"/>
                    <a:pt x="5" y="2"/>
                    <a:pt x="6" y="2"/>
                  </a:cubicBezTo>
                  <a:cubicBezTo>
                    <a:pt x="6" y="2"/>
                    <a:pt x="7" y="2"/>
                    <a:pt x="8" y="2"/>
                  </a:cubicBezTo>
                  <a:cubicBezTo>
                    <a:pt x="8" y="2"/>
                    <a:pt x="9" y="2"/>
                    <a:pt x="10" y="2"/>
                  </a:cubicBezTo>
                  <a:cubicBezTo>
                    <a:pt x="11" y="2"/>
                    <a:pt x="12" y="2"/>
                    <a:pt x="12" y="1"/>
                  </a:cubicBezTo>
                  <a:cubicBezTo>
                    <a:pt x="14" y="2"/>
                    <a:pt x="16" y="1"/>
                    <a:pt x="17" y="1"/>
                  </a:cubicBezTo>
                  <a:cubicBezTo>
                    <a:pt x="18" y="1"/>
                    <a:pt x="18" y="1"/>
                    <a:pt x="19" y="1"/>
                  </a:cubicBezTo>
                  <a:cubicBezTo>
                    <a:pt x="20" y="1"/>
                    <a:pt x="20" y="1"/>
                    <a:pt x="21" y="1"/>
                  </a:cubicBezTo>
                  <a:cubicBezTo>
                    <a:pt x="21" y="1"/>
                    <a:pt x="22" y="1"/>
                    <a:pt x="22" y="1"/>
                  </a:cubicBezTo>
                  <a:cubicBezTo>
                    <a:pt x="22" y="1"/>
                    <a:pt x="22" y="1"/>
                    <a:pt x="23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4" y="0"/>
                    <a:pt x="25" y="0"/>
                    <a:pt x="25" y="0"/>
                  </a:cubicBezTo>
                  <a:cubicBezTo>
                    <a:pt x="25" y="0"/>
                    <a:pt x="24" y="0"/>
                    <a:pt x="24" y="1"/>
                  </a:cubicBezTo>
                  <a:cubicBezTo>
                    <a:pt x="24" y="1"/>
                    <a:pt x="23" y="1"/>
                    <a:pt x="23" y="1"/>
                  </a:cubicBezTo>
                  <a:cubicBezTo>
                    <a:pt x="23" y="1"/>
                    <a:pt x="22" y="2"/>
                    <a:pt x="22" y="2"/>
                  </a:cubicBezTo>
                  <a:cubicBezTo>
                    <a:pt x="22" y="2"/>
                    <a:pt x="22" y="2"/>
                    <a:pt x="21" y="2"/>
                  </a:cubicBezTo>
                  <a:cubicBezTo>
                    <a:pt x="21" y="2"/>
                    <a:pt x="20" y="2"/>
                    <a:pt x="19" y="3"/>
                  </a:cubicBezTo>
                  <a:cubicBezTo>
                    <a:pt x="19" y="3"/>
                    <a:pt x="18" y="3"/>
                    <a:pt x="17" y="3"/>
                  </a:cubicBezTo>
                  <a:cubicBezTo>
                    <a:pt x="16" y="3"/>
                    <a:pt x="16" y="3"/>
                    <a:pt x="15" y="3"/>
                  </a:cubicBezTo>
                  <a:cubicBezTo>
                    <a:pt x="14" y="3"/>
                    <a:pt x="13" y="3"/>
                    <a:pt x="12" y="3"/>
                  </a:cubicBezTo>
                  <a:cubicBezTo>
                    <a:pt x="11" y="3"/>
                    <a:pt x="9" y="3"/>
                    <a:pt x="8" y="3"/>
                  </a:cubicBezTo>
                  <a:cubicBezTo>
                    <a:pt x="7" y="3"/>
                    <a:pt x="6" y="3"/>
                    <a:pt x="6" y="3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8" name="Freeform 779"/>
            <p:cNvSpPr/>
            <p:nvPr/>
          </p:nvSpPr>
          <p:spPr bwMode="auto">
            <a:xfrm>
              <a:off x="5461001" y="5343524"/>
              <a:ext cx="106363" cy="80963"/>
            </a:xfrm>
            <a:custGeom>
              <a:avLst/>
              <a:gdLst>
                <a:gd name="T0" fmla="*/ 0 w 25"/>
                <a:gd name="T1" fmla="*/ 19 h 19"/>
                <a:gd name="T2" fmla="*/ 1 w 25"/>
                <a:gd name="T3" fmla="*/ 18 h 19"/>
                <a:gd name="T4" fmla="*/ 4 w 25"/>
                <a:gd name="T5" fmla="*/ 16 h 19"/>
                <a:gd name="T6" fmla="*/ 6 w 25"/>
                <a:gd name="T7" fmla="*/ 15 h 19"/>
                <a:gd name="T8" fmla="*/ 8 w 25"/>
                <a:gd name="T9" fmla="*/ 13 h 19"/>
                <a:gd name="T10" fmla="*/ 13 w 25"/>
                <a:gd name="T11" fmla="*/ 10 h 19"/>
                <a:gd name="T12" fmla="*/ 17 w 25"/>
                <a:gd name="T13" fmla="*/ 7 h 19"/>
                <a:gd name="T14" fmla="*/ 19 w 25"/>
                <a:gd name="T15" fmla="*/ 5 h 19"/>
                <a:gd name="T16" fmla="*/ 21 w 25"/>
                <a:gd name="T17" fmla="*/ 3 h 19"/>
                <a:gd name="T18" fmla="*/ 24 w 25"/>
                <a:gd name="T19" fmla="*/ 1 h 19"/>
                <a:gd name="T20" fmla="*/ 25 w 25"/>
                <a:gd name="T21" fmla="*/ 0 h 19"/>
                <a:gd name="T22" fmla="*/ 24 w 25"/>
                <a:gd name="T23" fmla="*/ 1 h 19"/>
                <a:gd name="T24" fmla="*/ 23 w 25"/>
                <a:gd name="T25" fmla="*/ 2 h 19"/>
                <a:gd name="T26" fmla="*/ 22 w 25"/>
                <a:gd name="T27" fmla="*/ 4 h 19"/>
                <a:gd name="T28" fmla="*/ 18 w 25"/>
                <a:gd name="T29" fmla="*/ 8 h 19"/>
                <a:gd name="T30" fmla="*/ 16 w 25"/>
                <a:gd name="T31" fmla="*/ 10 h 19"/>
                <a:gd name="T32" fmla="*/ 14 w 25"/>
                <a:gd name="T33" fmla="*/ 11 h 19"/>
                <a:gd name="T34" fmla="*/ 11 w 25"/>
                <a:gd name="T35" fmla="*/ 13 h 19"/>
                <a:gd name="T36" fmla="*/ 9 w 25"/>
                <a:gd name="T37" fmla="*/ 15 h 19"/>
                <a:gd name="T38" fmla="*/ 4 w 25"/>
                <a:gd name="T39" fmla="*/ 17 h 19"/>
                <a:gd name="T40" fmla="*/ 2 w 25"/>
                <a:gd name="T41" fmla="*/ 18 h 19"/>
                <a:gd name="T42" fmla="*/ 1 w 25"/>
                <a:gd name="T43" fmla="*/ 18 h 19"/>
                <a:gd name="T44" fmla="*/ 0 w 25"/>
                <a:gd name="T4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" h="19">
                  <a:moveTo>
                    <a:pt x="0" y="19"/>
                  </a:moveTo>
                  <a:cubicBezTo>
                    <a:pt x="0" y="19"/>
                    <a:pt x="0" y="18"/>
                    <a:pt x="1" y="18"/>
                  </a:cubicBezTo>
                  <a:cubicBezTo>
                    <a:pt x="2" y="17"/>
                    <a:pt x="3" y="17"/>
                    <a:pt x="4" y="16"/>
                  </a:cubicBezTo>
                  <a:cubicBezTo>
                    <a:pt x="4" y="16"/>
                    <a:pt x="5" y="15"/>
                    <a:pt x="6" y="15"/>
                  </a:cubicBezTo>
                  <a:cubicBezTo>
                    <a:pt x="7" y="14"/>
                    <a:pt x="7" y="14"/>
                    <a:pt x="8" y="13"/>
                  </a:cubicBezTo>
                  <a:cubicBezTo>
                    <a:pt x="10" y="12"/>
                    <a:pt x="11" y="11"/>
                    <a:pt x="13" y="10"/>
                  </a:cubicBezTo>
                  <a:cubicBezTo>
                    <a:pt x="14" y="9"/>
                    <a:pt x="16" y="8"/>
                    <a:pt x="17" y="7"/>
                  </a:cubicBezTo>
                  <a:cubicBezTo>
                    <a:pt x="18" y="6"/>
                    <a:pt x="19" y="5"/>
                    <a:pt x="19" y="5"/>
                  </a:cubicBezTo>
                  <a:cubicBezTo>
                    <a:pt x="20" y="4"/>
                    <a:pt x="20" y="4"/>
                    <a:pt x="21" y="3"/>
                  </a:cubicBezTo>
                  <a:cubicBezTo>
                    <a:pt x="22" y="2"/>
                    <a:pt x="23" y="2"/>
                    <a:pt x="24" y="1"/>
                  </a:cubicBezTo>
                  <a:cubicBezTo>
                    <a:pt x="24" y="0"/>
                    <a:pt x="25" y="0"/>
                    <a:pt x="25" y="0"/>
                  </a:cubicBezTo>
                  <a:cubicBezTo>
                    <a:pt x="25" y="0"/>
                    <a:pt x="24" y="1"/>
                    <a:pt x="24" y="1"/>
                  </a:cubicBezTo>
                  <a:cubicBezTo>
                    <a:pt x="24" y="2"/>
                    <a:pt x="23" y="2"/>
                    <a:pt x="23" y="2"/>
                  </a:cubicBezTo>
                  <a:cubicBezTo>
                    <a:pt x="23" y="3"/>
                    <a:pt x="22" y="3"/>
                    <a:pt x="22" y="4"/>
                  </a:cubicBezTo>
                  <a:cubicBezTo>
                    <a:pt x="21" y="5"/>
                    <a:pt x="20" y="6"/>
                    <a:pt x="18" y="8"/>
                  </a:cubicBezTo>
                  <a:cubicBezTo>
                    <a:pt x="17" y="8"/>
                    <a:pt x="17" y="9"/>
                    <a:pt x="16" y="10"/>
                  </a:cubicBezTo>
                  <a:cubicBezTo>
                    <a:pt x="15" y="10"/>
                    <a:pt x="14" y="11"/>
                    <a:pt x="14" y="11"/>
                  </a:cubicBezTo>
                  <a:cubicBezTo>
                    <a:pt x="13" y="12"/>
                    <a:pt x="12" y="13"/>
                    <a:pt x="11" y="13"/>
                  </a:cubicBezTo>
                  <a:cubicBezTo>
                    <a:pt x="10" y="14"/>
                    <a:pt x="10" y="14"/>
                    <a:pt x="9" y="15"/>
                  </a:cubicBezTo>
                  <a:cubicBezTo>
                    <a:pt x="7" y="16"/>
                    <a:pt x="6" y="16"/>
                    <a:pt x="4" y="17"/>
                  </a:cubicBezTo>
                  <a:cubicBezTo>
                    <a:pt x="4" y="17"/>
                    <a:pt x="3" y="17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cubicBezTo>
                    <a:pt x="0" y="19"/>
                    <a:pt x="0" y="19"/>
                    <a:pt x="0" y="19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9" name="Freeform 780"/>
            <p:cNvSpPr/>
            <p:nvPr/>
          </p:nvSpPr>
          <p:spPr bwMode="auto">
            <a:xfrm>
              <a:off x="5338764" y="5246687"/>
              <a:ext cx="15875" cy="122238"/>
            </a:xfrm>
            <a:custGeom>
              <a:avLst/>
              <a:gdLst>
                <a:gd name="T0" fmla="*/ 4 w 4"/>
                <a:gd name="T1" fmla="*/ 29 h 29"/>
                <a:gd name="T2" fmla="*/ 3 w 4"/>
                <a:gd name="T3" fmla="*/ 24 h 29"/>
                <a:gd name="T4" fmla="*/ 2 w 4"/>
                <a:gd name="T5" fmla="*/ 20 h 29"/>
                <a:gd name="T6" fmla="*/ 2 w 4"/>
                <a:gd name="T7" fmla="*/ 17 h 29"/>
                <a:gd name="T8" fmla="*/ 2 w 4"/>
                <a:gd name="T9" fmla="*/ 14 h 29"/>
                <a:gd name="T10" fmla="*/ 2 w 4"/>
                <a:gd name="T11" fmla="*/ 11 h 29"/>
                <a:gd name="T12" fmla="*/ 2 w 4"/>
                <a:gd name="T13" fmla="*/ 9 h 29"/>
                <a:gd name="T14" fmla="*/ 2 w 4"/>
                <a:gd name="T15" fmla="*/ 4 h 29"/>
                <a:gd name="T16" fmla="*/ 1 w 4"/>
                <a:gd name="T17" fmla="*/ 1 h 29"/>
                <a:gd name="T18" fmla="*/ 1 w 4"/>
                <a:gd name="T19" fmla="*/ 0 h 29"/>
                <a:gd name="T20" fmla="*/ 0 w 4"/>
                <a:gd name="T21" fmla="*/ 0 h 29"/>
                <a:gd name="T22" fmla="*/ 1 w 4"/>
                <a:gd name="T23" fmla="*/ 0 h 29"/>
                <a:gd name="T24" fmla="*/ 1 w 4"/>
                <a:gd name="T25" fmla="*/ 1 h 29"/>
                <a:gd name="T26" fmla="*/ 3 w 4"/>
                <a:gd name="T27" fmla="*/ 4 h 29"/>
                <a:gd name="T28" fmla="*/ 3 w 4"/>
                <a:gd name="T29" fmla="*/ 6 h 29"/>
                <a:gd name="T30" fmla="*/ 3 w 4"/>
                <a:gd name="T31" fmla="*/ 9 h 29"/>
                <a:gd name="T32" fmla="*/ 3 w 4"/>
                <a:gd name="T33" fmla="*/ 11 h 29"/>
                <a:gd name="T34" fmla="*/ 4 w 4"/>
                <a:gd name="T35" fmla="*/ 14 h 29"/>
                <a:gd name="T36" fmla="*/ 4 w 4"/>
                <a:gd name="T37" fmla="*/ 17 h 29"/>
                <a:gd name="T38" fmla="*/ 4 w 4"/>
                <a:gd name="T39" fmla="*/ 20 h 29"/>
                <a:gd name="T40" fmla="*/ 4 w 4"/>
                <a:gd name="T41" fmla="*/ 24 h 29"/>
                <a:gd name="T42" fmla="*/ 4 w 4"/>
                <a:gd name="T4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" h="29">
                  <a:moveTo>
                    <a:pt x="4" y="29"/>
                  </a:moveTo>
                  <a:cubicBezTo>
                    <a:pt x="4" y="29"/>
                    <a:pt x="3" y="27"/>
                    <a:pt x="3" y="24"/>
                  </a:cubicBezTo>
                  <a:cubicBezTo>
                    <a:pt x="3" y="23"/>
                    <a:pt x="3" y="21"/>
                    <a:pt x="2" y="20"/>
                  </a:cubicBezTo>
                  <a:cubicBezTo>
                    <a:pt x="2" y="19"/>
                    <a:pt x="2" y="18"/>
                    <a:pt x="2" y="17"/>
                  </a:cubicBezTo>
                  <a:cubicBezTo>
                    <a:pt x="2" y="16"/>
                    <a:pt x="2" y="15"/>
                    <a:pt x="2" y="14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11"/>
                    <a:pt x="2" y="10"/>
                    <a:pt x="2" y="9"/>
                  </a:cubicBezTo>
                  <a:cubicBezTo>
                    <a:pt x="2" y="7"/>
                    <a:pt x="2" y="5"/>
                    <a:pt x="2" y="4"/>
                  </a:cubicBezTo>
                  <a:cubicBezTo>
                    <a:pt x="1" y="3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2" y="1"/>
                    <a:pt x="2" y="2"/>
                    <a:pt x="3" y="4"/>
                  </a:cubicBezTo>
                  <a:cubicBezTo>
                    <a:pt x="3" y="5"/>
                    <a:pt x="3" y="5"/>
                    <a:pt x="3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3" y="10"/>
                    <a:pt x="3" y="10"/>
                    <a:pt x="3" y="11"/>
                  </a:cubicBezTo>
                  <a:cubicBezTo>
                    <a:pt x="3" y="12"/>
                    <a:pt x="4" y="13"/>
                    <a:pt x="4" y="14"/>
                  </a:cubicBezTo>
                  <a:cubicBezTo>
                    <a:pt x="4" y="15"/>
                    <a:pt x="4" y="16"/>
                    <a:pt x="4" y="17"/>
                  </a:cubicBezTo>
                  <a:cubicBezTo>
                    <a:pt x="4" y="18"/>
                    <a:pt x="4" y="19"/>
                    <a:pt x="4" y="20"/>
                  </a:cubicBezTo>
                  <a:cubicBezTo>
                    <a:pt x="4" y="21"/>
                    <a:pt x="4" y="23"/>
                    <a:pt x="4" y="24"/>
                  </a:cubicBezTo>
                  <a:cubicBezTo>
                    <a:pt x="4" y="27"/>
                    <a:pt x="4" y="29"/>
                    <a:pt x="4" y="29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0" name="Freeform 781"/>
            <p:cNvSpPr/>
            <p:nvPr/>
          </p:nvSpPr>
          <p:spPr bwMode="auto">
            <a:xfrm>
              <a:off x="5160964" y="5381624"/>
              <a:ext cx="76200" cy="42863"/>
            </a:xfrm>
            <a:custGeom>
              <a:avLst/>
              <a:gdLst>
                <a:gd name="T0" fmla="*/ 18 w 18"/>
                <a:gd name="T1" fmla="*/ 10 h 10"/>
                <a:gd name="T2" fmla="*/ 17 w 18"/>
                <a:gd name="T3" fmla="*/ 10 h 10"/>
                <a:gd name="T4" fmla="*/ 15 w 18"/>
                <a:gd name="T5" fmla="*/ 9 h 10"/>
                <a:gd name="T6" fmla="*/ 14 w 18"/>
                <a:gd name="T7" fmla="*/ 8 h 10"/>
                <a:gd name="T8" fmla="*/ 12 w 18"/>
                <a:gd name="T9" fmla="*/ 7 h 10"/>
                <a:gd name="T10" fmla="*/ 9 w 18"/>
                <a:gd name="T11" fmla="*/ 5 h 10"/>
                <a:gd name="T12" fmla="*/ 6 w 18"/>
                <a:gd name="T13" fmla="*/ 3 h 10"/>
                <a:gd name="T14" fmla="*/ 5 w 18"/>
                <a:gd name="T15" fmla="*/ 2 h 10"/>
                <a:gd name="T16" fmla="*/ 3 w 18"/>
                <a:gd name="T17" fmla="*/ 2 h 10"/>
                <a:gd name="T18" fmla="*/ 1 w 18"/>
                <a:gd name="T19" fmla="*/ 1 h 10"/>
                <a:gd name="T20" fmla="*/ 0 w 18"/>
                <a:gd name="T21" fmla="*/ 0 h 10"/>
                <a:gd name="T22" fmla="*/ 1 w 18"/>
                <a:gd name="T23" fmla="*/ 0 h 10"/>
                <a:gd name="T24" fmla="*/ 2 w 18"/>
                <a:gd name="T25" fmla="*/ 0 h 10"/>
                <a:gd name="T26" fmla="*/ 4 w 18"/>
                <a:gd name="T27" fmla="*/ 1 h 10"/>
                <a:gd name="T28" fmla="*/ 7 w 18"/>
                <a:gd name="T29" fmla="*/ 2 h 10"/>
                <a:gd name="T30" fmla="*/ 8 w 18"/>
                <a:gd name="T31" fmla="*/ 3 h 10"/>
                <a:gd name="T32" fmla="*/ 10 w 18"/>
                <a:gd name="T33" fmla="*/ 3 h 10"/>
                <a:gd name="T34" fmla="*/ 12 w 18"/>
                <a:gd name="T35" fmla="*/ 4 h 10"/>
                <a:gd name="T36" fmla="*/ 13 w 18"/>
                <a:gd name="T37" fmla="*/ 6 h 10"/>
                <a:gd name="T38" fmla="*/ 16 w 18"/>
                <a:gd name="T39" fmla="*/ 8 h 10"/>
                <a:gd name="T40" fmla="*/ 17 w 18"/>
                <a:gd name="T41" fmla="*/ 10 h 10"/>
                <a:gd name="T42" fmla="*/ 18 w 18"/>
                <a:gd name="T4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" h="10">
                  <a:moveTo>
                    <a:pt x="18" y="10"/>
                  </a:moveTo>
                  <a:cubicBezTo>
                    <a:pt x="18" y="10"/>
                    <a:pt x="18" y="10"/>
                    <a:pt x="17" y="10"/>
                  </a:cubicBezTo>
                  <a:cubicBezTo>
                    <a:pt x="17" y="10"/>
                    <a:pt x="16" y="9"/>
                    <a:pt x="15" y="9"/>
                  </a:cubicBezTo>
                  <a:cubicBezTo>
                    <a:pt x="15" y="8"/>
                    <a:pt x="14" y="8"/>
                    <a:pt x="14" y="8"/>
                  </a:cubicBezTo>
                  <a:cubicBezTo>
                    <a:pt x="13" y="7"/>
                    <a:pt x="13" y="7"/>
                    <a:pt x="12" y="7"/>
                  </a:cubicBezTo>
                  <a:cubicBezTo>
                    <a:pt x="11" y="6"/>
                    <a:pt x="10" y="6"/>
                    <a:pt x="9" y="5"/>
                  </a:cubicBezTo>
                  <a:cubicBezTo>
                    <a:pt x="8" y="4"/>
                    <a:pt x="7" y="4"/>
                    <a:pt x="6" y="3"/>
                  </a:cubicBezTo>
                  <a:cubicBezTo>
                    <a:pt x="6" y="3"/>
                    <a:pt x="5" y="3"/>
                    <a:pt x="5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1"/>
                    <a:pt x="3" y="1"/>
                    <a:pt x="4" y="1"/>
                  </a:cubicBezTo>
                  <a:cubicBezTo>
                    <a:pt x="5" y="1"/>
                    <a:pt x="6" y="1"/>
                    <a:pt x="7" y="2"/>
                  </a:cubicBezTo>
                  <a:cubicBezTo>
                    <a:pt x="7" y="2"/>
                    <a:pt x="8" y="2"/>
                    <a:pt x="8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1" y="4"/>
                    <a:pt x="11" y="4"/>
                    <a:pt x="12" y="4"/>
                  </a:cubicBezTo>
                  <a:cubicBezTo>
                    <a:pt x="12" y="5"/>
                    <a:pt x="13" y="5"/>
                    <a:pt x="13" y="6"/>
                  </a:cubicBezTo>
                  <a:cubicBezTo>
                    <a:pt x="14" y="6"/>
                    <a:pt x="15" y="7"/>
                    <a:pt x="16" y="8"/>
                  </a:cubicBezTo>
                  <a:cubicBezTo>
                    <a:pt x="16" y="9"/>
                    <a:pt x="17" y="9"/>
                    <a:pt x="17" y="10"/>
                  </a:cubicBezTo>
                  <a:cubicBezTo>
                    <a:pt x="18" y="10"/>
                    <a:pt x="18" y="10"/>
                    <a:pt x="18" y="1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1" name="Freeform 782"/>
            <p:cNvSpPr/>
            <p:nvPr/>
          </p:nvSpPr>
          <p:spPr bwMode="auto">
            <a:xfrm>
              <a:off x="5122864" y="5551487"/>
              <a:ext cx="92075" cy="55563"/>
            </a:xfrm>
            <a:custGeom>
              <a:avLst/>
              <a:gdLst>
                <a:gd name="T0" fmla="*/ 0 w 22"/>
                <a:gd name="T1" fmla="*/ 13 h 13"/>
                <a:gd name="T2" fmla="*/ 0 w 22"/>
                <a:gd name="T3" fmla="*/ 13 h 13"/>
                <a:gd name="T4" fmla="*/ 2 w 22"/>
                <a:gd name="T5" fmla="*/ 10 h 13"/>
                <a:gd name="T6" fmla="*/ 6 w 22"/>
                <a:gd name="T7" fmla="*/ 8 h 13"/>
                <a:gd name="T8" fmla="*/ 8 w 22"/>
                <a:gd name="T9" fmla="*/ 6 h 13"/>
                <a:gd name="T10" fmla="*/ 10 w 22"/>
                <a:gd name="T11" fmla="*/ 5 h 13"/>
                <a:gd name="T12" fmla="*/ 12 w 22"/>
                <a:gd name="T13" fmla="*/ 4 h 13"/>
                <a:gd name="T14" fmla="*/ 14 w 22"/>
                <a:gd name="T15" fmla="*/ 2 h 13"/>
                <a:gd name="T16" fmla="*/ 18 w 22"/>
                <a:gd name="T17" fmla="*/ 1 h 13"/>
                <a:gd name="T18" fmla="*/ 20 w 22"/>
                <a:gd name="T19" fmla="*/ 0 h 13"/>
                <a:gd name="T20" fmla="*/ 21 w 22"/>
                <a:gd name="T21" fmla="*/ 0 h 13"/>
                <a:gd name="T22" fmla="*/ 22 w 22"/>
                <a:gd name="T23" fmla="*/ 0 h 13"/>
                <a:gd name="T24" fmla="*/ 21 w 22"/>
                <a:gd name="T25" fmla="*/ 0 h 13"/>
                <a:gd name="T26" fmla="*/ 18 w 22"/>
                <a:gd name="T27" fmla="*/ 2 h 13"/>
                <a:gd name="T28" fmla="*/ 17 w 22"/>
                <a:gd name="T29" fmla="*/ 3 h 13"/>
                <a:gd name="T30" fmla="*/ 15 w 22"/>
                <a:gd name="T31" fmla="*/ 4 h 13"/>
                <a:gd name="T32" fmla="*/ 11 w 22"/>
                <a:gd name="T33" fmla="*/ 6 h 13"/>
                <a:gd name="T34" fmla="*/ 7 w 22"/>
                <a:gd name="T35" fmla="*/ 9 h 13"/>
                <a:gd name="T36" fmla="*/ 5 w 22"/>
                <a:gd name="T37" fmla="*/ 10 h 13"/>
                <a:gd name="T38" fmla="*/ 3 w 22"/>
                <a:gd name="T39" fmla="*/ 11 h 13"/>
                <a:gd name="T40" fmla="*/ 1 w 22"/>
                <a:gd name="T41" fmla="*/ 13 h 13"/>
                <a:gd name="T42" fmla="*/ 0 w 22"/>
                <a:gd name="T4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2"/>
                    <a:pt x="2" y="11"/>
                    <a:pt x="2" y="10"/>
                  </a:cubicBezTo>
                  <a:cubicBezTo>
                    <a:pt x="3" y="9"/>
                    <a:pt x="4" y="9"/>
                    <a:pt x="6" y="8"/>
                  </a:cubicBezTo>
                  <a:cubicBezTo>
                    <a:pt x="6" y="7"/>
                    <a:pt x="7" y="7"/>
                    <a:pt x="8" y="6"/>
                  </a:cubicBezTo>
                  <a:cubicBezTo>
                    <a:pt x="8" y="6"/>
                    <a:pt x="9" y="5"/>
                    <a:pt x="10" y="5"/>
                  </a:cubicBezTo>
                  <a:cubicBezTo>
                    <a:pt x="10" y="4"/>
                    <a:pt x="11" y="4"/>
                    <a:pt x="12" y="4"/>
                  </a:cubicBezTo>
                  <a:cubicBezTo>
                    <a:pt x="13" y="3"/>
                    <a:pt x="13" y="3"/>
                    <a:pt x="14" y="2"/>
                  </a:cubicBezTo>
                  <a:cubicBezTo>
                    <a:pt x="15" y="2"/>
                    <a:pt x="17" y="1"/>
                    <a:pt x="18" y="1"/>
                  </a:cubicBezTo>
                  <a:cubicBezTo>
                    <a:pt x="19" y="1"/>
                    <a:pt x="19" y="1"/>
                    <a:pt x="20" y="0"/>
                  </a:cubicBezTo>
                  <a:cubicBezTo>
                    <a:pt x="20" y="0"/>
                    <a:pt x="20" y="0"/>
                    <a:pt x="2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20" y="1"/>
                    <a:pt x="19" y="1"/>
                    <a:pt x="18" y="2"/>
                  </a:cubicBezTo>
                  <a:cubicBezTo>
                    <a:pt x="18" y="2"/>
                    <a:pt x="17" y="2"/>
                    <a:pt x="17" y="3"/>
                  </a:cubicBezTo>
                  <a:cubicBezTo>
                    <a:pt x="16" y="3"/>
                    <a:pt x="15" y="3"/>
                    <a:pt x="15" y="4"/>
                  </a:cubicBezTo>
                  <a:cubicBezTo>
                    <a:pt x="13" y="5"/>
                    <a:pt x="12" y="5"/>
                    <a:pt x="11" y="6"/>
                  </a:cubicBezTo>
                  <a:cubicBezTo>
                    <a:pt x="9" y="7"/>
                    <a:pt x="8" y="8"/>
                    <a:pt x="7" y="9"/>
                  </a:cubicBezTo>
                  <a:cubicBezTo>
                    <a:pt x="6" y="9"/>
                    <a:pt x="5" y="10"/>
                    <a:pt x="5" y="10"/>
                  </a:cubicBezTo>
                  <a:cubicBezTo>
                    <a:pt x="4" y="10"/>
                    <a:pt x="4" y="11"/>
                    <a:pt x="3" y="11"/>
                  </a:cubicBezTo>
                  <a:cubicBezTo>
                    <a:pt x="2" y="12"/>
                    <a:pt x="1" y="12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2" name="Freeform 783"/>
            <p:cNvSpPr/>
            <p:nvPr/>
          </p:nvSpPr>
          <p:spPr bwMode="auto">
            <a:xfrm>
              <a:off x="5189539" y="5594349"/>
              <a:ext cx="80963" cy="114300"/>
            </a:xfrm>
            <a:custGeom>
              <a:avLst/>
              <a:gdLst>
                <a:gd name="T0" fmla="*/ 0 w 19"/>
                <a:gd name="T1" fmla="*/ 27 h 27"/>
                <a:gd name="T2" fmla="*/ 2 w 19"/>
                <a:gd name="T3" fmla="*/ 26 h 27"/>
                <a:gd name="T4" fmla="*/ 3 w 19"/>
                <a:gd name="T5" fmla="*/ 25 h 27"/>
                <a:gd name="T6" fmla="*/ 4 w 19"/>
                <a:gd name="T7" fmla="*/ 23 h 27"/>
                <a:gd name="T8" fmla="*/ 6 w 19"/>
                <a:gd name="T9" fmla="*/ 22 h 27"/>
                <a:gd name="T10" fmla="*/ 8 w 19"/>
                <a:gd name="T11" fmla="*/ 20 h 27"/>
                <a:gd name="T12" fmla="*/ 10 w 19"/>
                <a:gd name="T13" fmla="*/ 17 h 27"/>
                <a:gd name="T14" fmla="*/ 12 w 19"/>
                <a:gd name="T15" fmla="*/ 15 h 27"/>
                <a:gd name="T16" fmla="*/ 14 w 19"/>
                <a:gd name="T17" fmla="*/ 12 h 27"/>
                <a:gd name="T18" fmla="*/ 15 w 19"/>
                <a:gd name="T19" fmla="*/ 10 h 27"/>
                <a:gd name="T20" fmla="*/ 16 w 19"/>
                <a:gd name="T21" fmla="*/ 7 h 27"/>
                <a:gd name="T22" fmla="*/ 17 w 19"/>
                <a:gd name="T23" fmla="*/ 5 h 27"/>
                <a:gd name="T24" fmla="*/ 18 w 19"/>
                <a:gd name="T25" fmla="*/ 3 h 27"/>
                <a:gd name="T26" fmla="*/ 19 w 19"/>
                <a:gd name="T27" fmla="*/ 2 h 27"/>
                <a:gd name="T28" fmla="*/ 19 w 19"/>
                <a:gd name="T29" fmla="*/ 0 h 27"/>
                <a:gd name="T30" fmla="*/ 19 w 19"/>
                <a:gd name="T31" fmla="*/ 2 h 27"/>
                <a:gd name="T32" fmla="*/ 19 w 19"/>
                <a:gd name="T33" fmla="*/ 3 h 27"/>
                <a:gd name="T34" fmla="*/ 19 w 19"/>
                <a:gd name="T35" fmla="*/ 4 h 27"/>
                <a:gd name="T36" fmla="*/ 18 w 19"/>
                <a:gd name="T37" fmla="*/ 5 h 27"/>
                <a:gd name="T38" fmla="*/ 18 w 19"/>
                <a:gd name="T39" fmla="*/ 7 h 27"/>
                <a:gd name="T40" fmla="*/ 18 w 19"/>
                <a:gd name="T41" fmla="*/ 8 h 27"/>
                <a:gd name="T42" fmla="*/ 17 w 19"/>
                <a:gd name="T43" fmla="*/ 11 h 27"/>
                <a:gd name="T44" fmla="*/ 15 w 19"/>
                <a:gd name="T45" fmla="*/ 13 h 27"/>
                <a:gd name="T46" fmla="*/ 13 w 19"/>
                <a:gd name="T47" fmla="*/ 16 h 27"/>
                <a:gd name="T48" fmla="*/ 11 w 19"/>
                <a:gd name="T49" fmla="*/ 18 h 27"/>
                <a:gd name="T50" fmla="*/ 9 w 19"/>
                <a:gd name="T51" fmla="*/ 21 h 27"/>
                <a:gd name="T52" fmla="*/ 7 w 19"/>
                <a:gd name="T53" fmla="*/ 23 h 27"/>
                <a:gd name="T54" fmla="*/ 5 w 19"/>
                <a:gd name="T55" fmla="*/ 24 h 27"/>
                <a:gd name="T56" fmla="*/ 4 w 19"/>
                <a:gd name="T57" fmla="*/ 25 h 27"/>
                <a:gd name="T58" fmla="*/ 3 w 19"/>
                <a:gd name="T59" fmla="*/ 25 h 27"/>
                <a:gd name="T60" fmla="*/ 2 w 19"/>
                <a:gd name="T61" fmla="*/ 26 h 27"/>
                <a:gd name="T62" fmla="*/ 0 w 19"/>
                <a:gd name="T6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" h="27">
                  <a:moveTo>
                    <a:pt x="0" y="27"/>
                  </a:moveTo>
                  <a:cubicBezTo>
                    <a:pt x="0" y="27"/>
                    <a:pt x="1" y="26"/>
                    <a:pt x="2" y="26"/>
                  </a:cubicBezTo>
                  <a:cubicBezTo>
                    <a:pt x="2" y="26"/>
                    <a:pt x="2" y="25"/>
                    <a:pt x="3" y="25"/>
                  </a:cubicBezTo>
                  <a:cubicBezTo>
                    <a:pt x="3" y="24"/>
                    <a:pt x="4" y="24"/>
                    <a:pt x="4" y="23"/>
                  </a:cubicBezTo>
                  <a:cubicBezTo>
                    <a:pt x="5" y="23"/>
                    <a:pt x="6" y="22"/>
                    <a:pt x="6" y="22"/>
                  </a:cubicBezTo>
                  <a:cubicBezTo>
                    <a:pt x="7" y="21"/>
                    <a:pt x="8" y="20"/>
                    <a:pt x="8" y="20"/>
                  </a:cubicBezTo>
                  <a:cubicBezTo>
                    <a:pt x="9" y="19"/>
                    <a:pt x="10" y="18"/>
                    <a:pt x="10" y="17"/>
                  </a:cubicBezTo>
                  <a:cubicBezTo>
                    <a:pt x="11" y="17"/>
                    <a:pt x="11" y="16"/>
                    <a:pt x="12" y="15"/>
                  </a:cubicBezTo>
                  <a:cubicBezTo>
                    <a:pt x="13" y="14"/>
                    <a:pt x="13" y="13"/>
                    <a:pt x="14" y="12"/>
                  </a:cubicBezTo>
                  <a:cubicBezTo>
                    <a:pt x="14" y="12"/>
                    <a:pt x="15" y="11"/>
                    <a:pt x="15" y="10"/>
                  </a:cubicBezTo>
                  <a:cubicBezTo>
                    <a:pt x="16" y="9"/>
                    <a:pt x="16" y="8"/>
                    <a:pt x="16" y="7"/>
                  </a:cubicBezTo>
                  <a:cubicBezTo>
                    <a:pt x="17" y="7"/>
                    <a:pt x="17" y="6"/>
                    <a:pt x="17" y="5"/>
                  </a:cubicBezTo>
                  <a:cubicBezTo>
                    <a:pt x="18" y="4"/>
                    <a:pt x="18" y="4"/>
                    <a:pt x="18" y="3"/>
                  </a:cubicBezTo>
                  <a:cubicBezTo>
                    <a:pt x="18" y="3"/>
                    <a:pt x="19" y="2"/>
                    <a:pt x="19" y="2"/>
                  </a:cubicBezTo>
                  <a:cubicBezTo>
                    <a:pt x="19" y="1"/>
                    <a:pt x="19" y="0"/>
                    <a:pt x="19" y="0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19" y="2"/>
                    <a:pt x="19" y="3"/>
                    <a:pt x="19" y="3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5"/>
                    <a:pt x="18" y="5"/>
                    <a:pt x="18" y="5"/>
                  </a:cubicBezTo>
                  <a:cubicBezTo>
                    <a:pt x="18" y="6"/>
                    <a:pt x="18" y="6"/>
                    <a:pt x="18" y="7"/>
                  </a:cubicBezTo>
                  <a:cubicBezTo>
                    <a:pt x="18" y="7"/>
                    <a:pt x="18" y="7"/>
                    <a:pt x="18" y="8"/>
                  </a:cubicBezTo>
                  <a:cubicBezTo>
                    <a:pt x="17" y="9"/>
                    <a:pt x="17" y="10"/>
                    <a:pt x="17" y="11"/>
                  </a:cubicBezTo>
                  <a:cubicBezTo>
                    <a:pt x="16" y="11"/>
                    <a:pt x="16" y="12"/>
                    <a:pt x="15" y="13"/>
                  </a:cubicBezTo>
                  <a:cubicBezTo>
                    <a:pt x="15" y="14"/>
                    <a:pt x="14" y="15"/>
                    <a:pt x="13" y="16"/>
                  </a:cubicBezTo>
                  <a:cubicBezTo>
                    <a:pt x="13" y="17"/>
                    <a:pt x="12" y="18"/>
                    <a:pt x="11" y="18"/>
                  </a:cubicBezTo>
                  <a:cubicBezTo>
                    <a:pt x="11" y="19"/>
                    <a:pt x="10" y="20"/>
                    <a:pt x="9" y="21"/>
                  </a:cubicBezTo>
                  <a:cubicBezTo>
                    <a:pt x="9" y="21"/>
                    <a:pt x="8" y="22"/>
                    <a:pt x="7" y="23"/>
                  </a:cubicBezTo>
                  <a:cubicBezTo>
                    <a:pt x="6" y="23"/>
                    <a:pt x="6" y="24"/>
                    <a:pt x="5" y="24"/>
                  </a:cubicBezTo>
                  <a:cubicBezTo>
                    <a:pt x="5" y="24"/>
                    <a:pt x="4" y="25"/>
                    <a:pt x="4" y="25"/>
                  </a:cubicBezTo>
                  <a:cubicBezTo>
                    <a:pt x="4" y="25"/>
                    <a:pt x="4" y="25"/>
                    <a:pt x="3" y="25"/>
                  </a:cubicBezTo>
                  <a:cubicBezTo>
                    <a:pt x="3" y="26"/>
                    <a:pt x="2" y="26"/>
                    <a:pt x="2" y="26"/>
                  </a:cubicBezTo>
                  <a:cubicBezTo>
                    <a:pt x="1" y="27"/>
                    <a:pt x="0" y="27"/>
                    <a:pt x="0" y="27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3" name="Freeform 784"/>
            <p:cNvSpPr/>
            <p:nvPr/>
          </p:nvSpPr>
          <p:spPr bwMode="auto">
            <a:xfrm>
              <a:off x="5334001" y="5607049"/>
              <a:ext cx="12700" cy="144463"/>
            </a:xfrm>
            <a:custGeom>
              <a:avLst/>
              <a:gdLst>
                <a:gd name="T0" fmla="*/ 0 w 3"/>
                <a:gd name="T1" fmla="*/ 34 h 34"/>
                <a:gd name="T2" fmla="*/ 0 w 3"/>
                <a:gd name="T3" fmla="*/ 33 h 34"/>
                <a:gd name="T4" fmla="*/ 0 w 3"/>
                <a:gd name="T5" fmla="*/ 29 h 34"/>
                <a:gd name="T6" fmla="*/ 1 w 3"/>
                <a:gd name="T7" fmla="*/ 17 h 34"/>
                <a:gd name="T8" fmla="*/ 2 w 3"/>
                <a:gd name="T9" fmla="*/ 6 h 34"/>
                <a:gd name="T10" fmla="*/ 2 w 3"/>
                <a:gd name="T11" fmla="*/ 2 h 34"/>
                <a:gd name="T12" fmla="*/ 2 w 3"/>
                <a:gd name="T13" fmla="*/ 0 h 34"/>
                <a:gd name="T14" fmla="*/ 3 w 3"/>
                <a:gd name="T15" fmla="*/ 6 h 34"/>
                <a:gd name="T16" fmla="*/ 3 w 3"/>
                <a:gd name="T17" fmla="*/ 11 h 34"/>
                <a:gd name="T18" fmla="*/ 3 w 3"/>
                <a:gd name="T19" fmla="*/ 14 h 34"/>
                <a:gd name="T20" fmla="*/ 3 w 3"/>
                <a:gd name="T21" fmla="*/ 17 h 34"/>
                <a:gd name="T22" fmla="*/ 3 w 3"/>
                <a:gd name="T23" fmla="*/ 20 h 34"/>
                <a:gd name="T24" fmla="*/ 2 w 3"/>
                <a:gd name="T25" fmla="*/ 24 h 34"/>
                <a:gd name="T26" fmla="*/ 1 w 3"/>
                <a:gd name="T27" fmla="*/ 29 h 34"/>
                <a:gd name="T28" fmla="*/ 0 w 3"/>
                <a:gd name="T2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34">
                  <a:moveTo>
                    <a:pt x="0" y="34"/>
                  </a:moveTo>
                  <a:cubicBezTo>
                    <a:pt x="0" y="34"/>
                    <a:pt x="0" y="34"/>
                    <a:pt x="0" y="33"/>
                  </a:cubicBezTo>
                  <a:cubicBezTo>
                    <a:pt x="0" y="32"/>
                    <a:pt x="0" y="30"/>
                    <a:pt x="0" y="29"/>
                  </a:cubicBezTo>
                  <a:cubicBezTo>
                    <a:pt x="1" y="26"/>
                    <a:pt x="1" y="21"/>
                    <a:pt x="1" y="17"/>
                  </a:cubicBezTo>
                  <a:cubicBezTo>
                    <a:pt x="1" y="13"/>
                    <a:pt x="2" y="9"/>
                    <a:pt x="2" y="6"/>
                  </a:cubicBezTo>
                  <a:cubicBezTo>
                    <a:pt x="2" y="4"/>
                    <a:pt x="2" y="3"/>
                    <a:pt x="2" y="2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3" y="2"/>
                    <a:pt x="3" y="6"/>
                  </a:cubicBezTo>
                  <a:cubicBezTo>
                    <a:pt x="3" y="7"/>
                    <a:pt x="3" y="9"/>
                    <a:pt x="3" y="11"/>
                  </a:cubicBezTo>
                  <a:cubicBezTo>
                    <a:pt x="3" y="12"/>
                    <a:pt x="3" y="13"/>
                    <a:pt x="3" y="14"/>
                  </a:cubicBezTo>
                  <a:cubicBezTo>
                    <a:pt x="3" y="15"/>
                    <a:pt x="3" y="16"/>
                    <a:pt x="3" y="17"/>
                  </a:cubicBezTo>
                  <a:cubicBezTo>
                    <a:pt x="3" y="18"/>
                    <a:pt x="3" y="19"/>
                    <a:pt x="3" y="20"/>
                  </a:cubicBezTo>
                  <a:cubicBezTo>
                    <a:pt x="2" y="22"/>
                    <a:pt x="2" y="23"/>
                    <a:pt x="2" y="24"/>
                  </a:cubicBezTo>
                  <a:cubicBezTo>
                    <a:pt x="2" y="26"/>
                    <a:pt x="2" y="27"/>
                    <a:pt x="1" y="29"/>
                  </a:cubicBezTo>
                  <a:cubicBezTo>
                    <a:pt x="1" y="32"/>
                    <a:pt x="0" y="34"/>
                    <a:pt x="0" y="3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4" name="Freeform 785"/>
            <p:cNvSpPr/>
            <p:nvPr/>
          </p:nvSpPr>
          <p:spPr bwMode="auto">
            <a:xfrm>
              <a:off x="5407026" y="5599112"/>
              <a:ext cx="50800" cy="109538"/>
            </a:xfrm>
            <a:custGeom>
              <a:avLst/>
              <a:gdLst>
                <a:gd name="T0" fmla="*/ 0 w 12"/>
                <a:gd name="T1" fmla="*/ 0 h 26"/>
                <a:gd name="T2" fmla="*/ 0 w 12"/>
                <a:gd name="T3" fmla="*/ 0 h 26"/>
                <a:gd name="T4" fmla="*/ 1 w 12"/>
                <a:gd name="T5" fmla="*/ 1 h 26"/>
                <a:gd name="T6" fmla="*/ 2 w 12"/>
                <a:gd name="T7" fmla="*/ 2 h 26"/>
                <a:gd name="T8" fmla="*/ 3 w 12"/>
                <a:gd name="T9" fmla="*/ 3 h 26"/>
                <a:gd name="T10" fmla="*/ 4 w 12"/>
                <a:gd name="T11" fmla="*/ 5 h 26"/>
                <a:gd name="T12" fmla="*/ 6 w 12"/>
                <a:gd name="T13" fmla="*/ 8 h 26"/>
                <a:gd name="T14" fmla="*/ 7 w 12"/>
                <a:gd name="T15" fmla="*/ 10 h 26"/>
                <a:gd name="T16" fmla="*/ 8 w 12"/>
                <a:gd name="T17" fmla="*/ 13 h 26"/>
                <a:gd name="T18" fmla="*/ 8 w 12"/>
                <a:gd name="T19" fmla="*/ 16 h 26"/>
                <a:gd name="T20" fmla="*/ 8 w 12"/>
                <a:gd name="T21" fmla="*/ 19 h 26"/>
                <a:gd name="T22" fmla="*/ 9 w 12"/>
                <a:gd name="T23" fmla="*/ 21 h 26"/>
                <a:gd name="T24" fmla="*/ 9 w 12"/>
                <a:gd name="T25" fmla="*/ 23 h 26"/>
                <a:gd name="T26" fmla="*/ 11 w 12"/>
                <a:gd name="T27" fmla="*/ 26 h 26"/>
                <a:gd name="T28" fmla="*/ 12 w 12"/>
                <a:gd name="T29" fmla="*/ 26 h 26"/>
                <a:gd name="T30" fmla="*/ 12 w 12"/>
                <a:gd name="T31" fmla="*/ 26 h 26"/>
                <a:gd name="T32" fmla="*/ 12 w 12"/>
                <a:gd name="T33" fmla="*/ 26 h 26"/>
                <a:gd name="T34" fmla="*/ 11 w 12"/>
                <a:gd name="T35" fmla="*/ 26 h 26"/>
                <a:gd name="T36" fmla="*/ 8 w 12"/>
                <a:gd name="T37" fmla="*/ 23 h 26"/>
                <a:gd name="T38" fmla="*/ 7 w 12"/>
                <a:gd name="T39" fmla="*/ 21 h 26"/>
                <a:gd name="T40" fmla="*/ 7 w 12"/>
                <a:gd name="T41" fmla="*/ 19 h 26"/>
                <a:gd name="T42" fmla="*/ 6 w 12"/>
                <a:gd name="T43" fmla="*/ 16 h 26"/>
                <a:gd name="T44" fmla="*/ 6 w 12"/>
                <a:gd name="T45" fmla="*/ 13 h 26"/>
                <a:gd name="T46" fmla="*/ 4 w 12"/>
                <a:gd name="T47" fmla="*/ 8 h 26"/>
                <a:gd name="T48" fmla="*/ 3 w 12"/>
                <a:gd name="T49" fmla="*/ 6 h 26"/>
                <a:gd name="T50" fmla="*/ 2 w 12"/>
                <a:gd name="T51" fmla="*/ 4 h 26"/>
                <a:gd name="T52" fmla="*/ 1 w 12"/>
                <a:gd name="T53" fmla="*/ 2 h 26"/>
                <a:gd name="T54" fmla="*/ 0 w 12"/>
                <a:gd name="T55" fmla="*/ 1 h 26"/>
                <a:gd name="T56" fmla="*/ 0 w 12"/>
                <a:gd name="T5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" h="2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2"/>
                    <a:pt x="2" y="2"/>
                  </a:cubicBezTo>
                  <a:cubicBezTo>
                    <a:pt x="2" y="2"/>
                    <a:pt x="3" y="3"/>
                    <a:pt x="3" y="3"/>
                  </a:cubicBezTo>
                  <a:cubicBezTo>
                    <a:pt x="4" y="4"/>
                    <a:pt x="4" y="5"/>
                    <a:pt x="4" y="5"/>
                  </a:cubicBezTo>
                  <a:cubicBezTo>
                    <a:pt x="5" y="6"/>
                    <a:pt x="5" y="7"/>
                    <a:pt x="6" y="8"/>
                  </a:cubicBezTo>
                  <a:cubicBezTo>
                    <a:pt x="6" y="8"/>
                    <a:pt x="7" y="9"/>
                    <a:pt x="7" y="10"/>
                  </a:cubicBezTo>
                  <a:cubicBezTo>
                    <a:pt x="7" y="11"/>
                    <a:pt x="7" y="12"/>
                    <a:pt x="8" y="13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17"/>
                    <a:pt x="8" y="18"/>
                    <a:pt x="8" y="19"/>
                  </a:cubicBezTo>
                  <a:cubicBezTo>
                    <a:pt x="8" y="19"/>
                    <a:pt x="8" y="20"/>
                    <a:pt x="9" y="21"/>
                  </a:cubicBezTo>
                  <a:cubicBezTo>
                    <a:pt x="9" y="22"/>
                    <a:pt x="9" y="22"/>
                    <a:pt x="9" y="23"/>
                  </a:cubicBezTo>
                  <a:cubicBezTo>
                    <a:pt x="10" y="24"/>
                    <a:pt x="10" y="25"/>
                    <a:pt x="11" y="26"/>
                  </a:cubicBezTo>
                  <a:cubicBezTo>
                    <a:pt x="11" y="26"/>
                    <a:pt x="11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0" y="26"/>
                    <a:pt x="9" y="25"/>
                    <a:pt x="8" y="23"/>
                  </a:cubicBezTo>
                  <a:cubicBezTo>
                    <a:pt x="8" y="23"/>
                    <a:pt x="8" y="22"/>
                    <a:pt x="7" y="21"/>
                  </a:cubicBezTo>
                  <a:cubicBezTo>
                    <a:pt x="7" y="20"/>
                    <a:pt x="7" y="20"/>
                    <a:pt x="7" y="19"/>
                  </a:cubicBezTo>
                  <a:cubicBezTo>
                    <a:pt x="7" y="18"/>
                    <a:pt x="6" y="17"/>
                    <a:pt x="6" y="16"/>
                  </a:cubicBezTo>
                  <a:cubicBezTo>
                    <a:pt x="6" y="15"/>
                    <a:pt x="6" y="14"/>
                    <a:pt x="6" y="13"/>
                  </a:cubicBezTo>
                  <a:cubicBezTo>
                    <a:pt x="6" y="12"/>
                    <a:pt x="5" y="10"/>
                    <a:pt x="4" y="8"/>
                  </a:cubicBezTo>
                  <a:cubicBezTo>
                    <a:pt x="4" y="7"/>
                    <a:pt x="4" y="7"/>
                    <a:pt x="3" y="6"/>
                  </a:cubicBezTo>
                  <a:cubicBezTo>
                    <a:pt x="3" y="5"/>
                    <a:pt x="3" y="5"/>
                    <a:pt x="2" y="4"/>
                  </a:cubicBezTo>
                  <a:cubicBezTo>
                    <a:pt x="2" y="3"/>
                    <a:pt x="2" y="3"/>
                    <a:pt x="1" y="2"/>
                  </a:cubicBezTo>
                  <a:cubicBezTo>
                    <a:pt x="1" y="2"/>
                    <a:pt x="1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5" name="Freeform 786"/>
            <p:cNvSpPr/>
            <p:nvPr/>
          </p:nvSpPr>
          <p:spPr bwMode="auto">
            <a:xfrm>
              <a:off x="5402264" y="5254624"/>
              <a:ext cx="76200" cy="139700"/>
            </a:xfrm>
            <a:custGeom>
              <a:avLst/>
              <a:gdLst>
                <a:gd name="T0" fmla="*/ 0 w 18"/>
                <a:gd name="T1" fmla="*/ 33 h 33"/>
                <a:gd name="T2" fmla="*/ 3 w 18"/>
                <a:gd name="T3" fmla="*/ 27 h 33"/>
                <a:gd name="T4" fmla="*/ 6 w 18"/>
                <a:gd name="T5" fmla="*/ 22 h 33"/>
                <a:gd name="T6" fmla="*/ 7 w 18"/>
                <a:gd name="T7" fmla="*/ 19 h 33"/>
                <a:gd name="T8" fmla="*/ 9 w 18"/>
                <a:gd name="T9" fmla="*/ 16 h 33"/>
                <a:gd name="T10" fmla="*/ 11 w 18"/>
                <a:gd name="T11" fmla="*/ 13 h 33"/>
                <a:gd name="T12" fmla="*/ 13 w 18"/>
                <a:gd name="T13" fmla="*/ 11 h 33"/>
                <a:gd name="T14" fmla="*/ 14 w 18"/>
                <a:gd name="T15" fmla="*/ 8 h 33"/>
                <a:gd name="T16" fmla="*/ 16 w 18"/>
                <a:gd name="T17" fmla="*/ 5 h 33"/>
                <a:gd name="T18" fmla="*/ 17 w 18"/>
                <a:gd name="T19" fmla="*/ 3 h 33"/>
                <a:gd name="T20" fmla="*/ 17 w 18"/>
                <a:gd name="T21" fmla="*/ 1 h 33"/>
                <a:gd name="T22" fmla="*/ 18 w 18"/>
                <a:gd name="T23" fmla="*/ 0 h 33"/>
                <a:gd name="T24" fmla="*/ 18 w 18"/>
                <a:gd name="T25" fmla="*/ 0 h 33"/>
                <a:gd name="T26" fmla="*/ 18 w 18"/>
                <a:gd name="T27" fmla="*/ 2 h 33"/>
                <a:gd name="T28" fmla="*/ 17 w 18"/>
                <a:gd name="T29" fmla="*/ 3 h 33"/>
                <a:gd name="T30" fmla="*/ 17 w 18"/>
                <a:gd name="T31" fmla="*/ 6 h 33"/>
                <a:gd name="T32" fmla="*/ 14 w 18"/>
                <a:gd name="T33" fmla="*/ 11 h 33"/>
                <a:gd name="T34" fmla="*/ 13 w 18"/>
                <a:gd name="T35" fmla="*/ 14 h 33"/>
                <a:gd name="T36" fmla="*/ 11 w 18"/>
                <a:gd name="T37" fmla="*/ 17 h 33"/>
                <a:gd name="T38" fmla="*/ 9 w 18"/>
                <a:gd name="T39" fmla="*/ 20 h 33"/>
                <a:gd name="T40" fmla="*/ 7 w 18"/>
                <a:gd name="T41" fmla="*/ 23 h 33"/>
                <a:gd name="T42" fmla="*/ 4 w 18"/>
                <a:gd name="T43" fmla="*/ 28 h 33"/>
                <a:gd name="T44" fmla="*/ 0 w 18"/>
                <a:gd name="T4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3">
                  <a:moveTo>
                    <a:pt x="0" y="33"/>
                  </a:moveTo>
                  <a:cubicBezTo>
                    <a:pt x="0" y="33"/>
                    <a:pt x="1" y="30"/>
                    <a:pt x="3" y="27"/>
                  </a:cubicBezTo>
                  <a:cubicBezTo>
                    <a:pt x="4" y="26"/>
                    <a:pt x="5" y="24"/>
                    <a:pt x="6" y="22"/>
                  </a:cubicBezTo>
                  <a:cubicBezTo>
                    <a:pt x="6" y="21"/>
                    <a:pt x="7" y="20"/>
                    <a:pt x="7" y="19"/>
                  </a:cubicBezTo>
                  <a:cubicBezTo>
                    <a:pt x="8" y="18"/>
                    <a:pt x="9" y="17"/>
                    <a:pt x="9" y="16"/>
                  </a:cubicBezTo>
                  <a:cubicBezTo>
                    <a:pt x="10" y="15"/>
                    <a:pt x="11" y="14"/>
                    <a:pt x="11" y="13"/>
                  </a:cubicBezTo>
                  <a:cubicBezTo>
                    <a:pt x="12" y="12"/>
                    <a:pt x="12" y="11"/>
                    <a:pt x="13" y="11"/>
                  </a:cubicBezTo>
                  <a:cubicBezTo>
                    <a:pt x="13" y="10"/>
                    <a:pt x="14" y="9"/>
                    <a:pt x="14" y="8"/>
                  </a:cubicBezTo>
                  <a:cubicBezTo>
                    <a:pt x="15" y="7"/>
                    <a:pt x="15" y="6"/>
                    <a:pt x="16" y="5"/>
                  </a:cubicBezTo>
                  <a:cubicBezTo>
                    <a:pt x="16" y="5"/>
                    <a:pt x="16" y="4"/>
                    <a:pt x="17" y="3"/>
                  </a:cubicBezTo>
                  <a:cubicBezTo>
                    <a:pt x="17" y="3"/>
                    <a:pt x="17" y="2"/>
                    <a:pt x="17" y="1"/>
                  </a:cubicBezTo>
                  <a:cubicBezTo>
                    <a:pt x="18" y="1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2"/>
                  </a:cubicBezTo>
                  <a:cubicBezTo>
                    <a:pt x="18" y="2"/>
                    <a:pt x="18" y="3"/>
                    <a:pt x="17" y="3"/>
                  </a:cubicBezTo>
                  <a:cubicBezTo>
                    <a:pt x="17" y="4"/>
                    <a:pt x="17" y="5"/>
                    <a:pt x="17" y="6"/>
                  </a:cubicBezTo>
                  <a:cubicBezTo>
                    <a:pt x="16" y="7"/>
                    <a:pt x="15" y="9"/>
                    <a:pt x="14" y="11"/>
                  </a:cubicBezTo>
                  <a:cubicBezTo>
                    <a:pt x="14" y="12"/>
                    <a:pt x="13" y="13"/>
                    <a:pt x="13" y="14"/>
                  </a:cubicBezTo>
                  <a:cubicBezTo>
                    <a:pt x="12" y="15"/>
                    <a:pt x="11" y="16"/>
                    <a:pt x="11" y="17"/>
                  </a:cubicBezTo>
                  <a:cubicBezTo>
                    <a:pt x="10" y="18"/>
                    <a:pt x="9" y="19"/>
                    <a:pt x="9" y="20"/>
                  </a:cubicBezTo>
                  <a:cubicBezTo>
                    <a:pt x="8" y="21"/>
                    <a:pt x="8" y="22"/>
                    <a:pt x="7" y="23"/>
                  </a:cubicBezTo>
                  <a:cubicBezTo>
                    <a:pt x="6" y="25"/>
                    <a:pt x="5" y="26"/>
                    <a:pt x="4" y="28"/>
                  </a:cubicBezTo>
                  <a:cubicBezTo>
                    <a:pt x="1" y="31"/>
                    <a:pt x="0" y="33"/>
                    <a:pt x="0" y="33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6" name="Freeform 787"/>
            <p:cNvSpPr/>
            <p:nvPr/>
          </p:nvSpPr>
          <p:spPr bwMode="auto">
            <a:xfrm>
              <a:off x="5275264" y="5226049"/>
              <a:ext cx="58738" cy="142875"/>
            </a:xfrm>
            <a:custGeom>
              <a:avLst/>
              <a:gdLst>
                <a:gd name="T0" fmla="*/ 14 w 14"/>
                <a:gd name="T1" fmla="*/ 34 h 34"/>
                <a:gd name="T2" fmla="*/ 13 w 14"/>
                <a:gd name="T3" fmla="*/ 32 h 34"/>
                <a:gd name="T4" fmla="*/ 12 w 14"/>
                <a:gd name="T5" fmla="*/ 28 h 34"/>
                <a:gd name="T6" fmla="*/ 11 w 14"/>
                <a:gd name="T7" fmla="*/ 26 h 34"/>
                <a:gd name="T8" fmla="*/ 10 w 14"/>
                <a:gd name="T9" fmla="*/ 23 h 34"/>
                <a:gd name="T10" fmla="*/ 9 w 14"/>
                <a:gd name="T11" fmla="*/ 20 h 34"/>
                <a:gd name="T12" fmla="*/ 8 w 14"/>
                <a:gd name="T13" fmla="*/ 16 h 34"/>
                <a:gd name="T14" fmla="*/ 7 w 14"/>
                <a:gd name="T15" fmla="*/ 13 h 34"/>
                <a:gd name="T16" fmla="*/ 5 w 14"/>
                <a:gd name="T17" fmla="*/ 10 h 34"/>
                <a:gd name="T18" fmla="*/ 4 w 14"/>
                <a:gd name="T19" fmla="*/ 8 h 34"/>
                <a:gd name="T20" fmla="*/ 3 w 14"/>
                <a:gd name="T21" fmla="*/ 5 h 34"/>
                <a:gd name="T22" fmla="*/ 1 w 14"/>
                <a:gd name="T23" fmla="*/ 1 h 34"/>
                <a:gd name="T24" fmla="*/ 0 w 14"/>
                <a:gd name="T25" fmla="*/ 0 h 34"/>
                <a:gd name="T26" fmla="*/ 1 w 14"/>
                <a:gd name="T27" fmla="*/ 1 h 34"/>
                <a:gd name="T28" fmla="*/ 2 w 14"/>
                <a:gd name="T29" fmla="*/ 3 h 34"/>
                <a:gd name="T30" fmla="*/ 4 w 14"/>
                <a:gd name="T31" fmla="*/ 5 h 34"/>
                <a:gd name="T32" fmla="*/ 5 w 14"/>
                <a:gd name="T33" fmla="*/ 7 h 34"/>
                <a:gd name="T34" fmla="*/ 7 w 14"/>
                <a:gd name="T35" fmla="*/ 10 h 34"/>
                <a:gd name="T36" fmla="*/ 8 w 14"/>
                <a:gd name="T37" fmla="*/ 13 h 34"/>
                <a:gd name="T38" fmla="*/ 10 w 14"/>
                <a:gd name="T39" fmla="*/ 16 h 34"/>
                <a:gd name="T40" fmla="*/ 11 w 14"/>
                <a:gd name="T41" fmla="*/ 19 h 34"/>
                <a:gd name="T42" fmla="*/ 12 w 14"/>
                <a:gd name="T43" fmla="*/ 22 h 34"/>
                <a:gd name="T44" fmla="*/ 13 w 14"/>
                <a:gd name="T45" fmla="*/ 25 h 34"/>
                <a:gd name="T46" fmla="*/ 13 w 14"/>
                <a:gd name="T47" fmla="*/ 28 h 34"/>
                <a:gd name="T48" fmla="*/ 14 w 14"/>
                <a:gd name="T49" fmla="*/ 30 h 34"/>
                <a:gd name="T50" fmla="*/ 14 w 14"/>
                <a:gd name="T51" fmla="*/ 32 h 34"/>
                <a:gd name="T52" fmla="*/ 14 w 14"/>
                <a:gd name="T5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" h="34">
                  <a:moveTo>
                    <a:pt x="14" y="34"/>
                  </a:moveTo>
                  <a:cubicBezTo>
                    <a:pt x="14" y="34"/>
                    <a:pt x="14" y="33"/>
                    <a:pt x="13" y="32"/>
                  </a:cubicBezTo>
                  <a:cubicBezTo>
                    <a:pt x="13" y="31"/>
                    <a:pt x="13" y="30"/>
                    <a:pt x="12" y="28"/>
                  </a:cubicBezTo>
                  <a:cubicBezTo>
                    <a:pt x="12" y="27"/>
                    <a:pt x="12" y="27"/>
                    <a:pt x="11" y="26"/>
                  </a:cubicBezTo>
                  <a:cubicBezTo>
                    <a:pt x="11" y="25"/>
                    <a:pt x="11" y="24"/>
                    <a:pt x="10" y="23"/>
                  </a:cubicBezTo>
                  <a:cubicBezTo>
                    <a:pt x="10" y="22"/>
                    <a:pt x="10" y="21"/>
                    <a:pt x="9" y="20"/>
                  </a:cubicBezTo>
                  <a:cubicBezTo>
                    <a:pt x="9" y="19"/>
                    <a:pt x="9" y="18"/>
                    <a:pt x="8" y="16"/>
                  </a:cubicBezTo>
                  <a:cubicBezTo>
                    <a:pt x="8" y="15"/>
                    <a:pt x="7" y="14"/>
                    <a:pt x="7" y="13"/>
                  </a:cubicBezTo>
                  <a:cubicBezTo>
                    <a:pt x="6" y="12"/>
                    <a:pt x="6" y="11"/>
                    <a:pt x="5" y="10"/>
                  </a:cubicBezTo>
                  <a:cubicBezTo>
                    <a:pt x="5" y="9"/>
                    <a:pt x="5" y="8"/>
                    <a:pt x="4" y="8"/>
                  </a:cubicBezTo>
                  <a:cubicBezTo>
                    <a:pt x="4" y="7"/>
                    <a:pt x="3" y="6"/>
                    <a:pt x="3" y="5"/>
                  </a:cubicBezTo>
                  <a:cubicBezTo>
                    <a:pt x="2" y="4"/>
                    <a:pt x="1" y="2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3" y="3"/>
                    <a:pt x="3" y="4"/>
                    <a:pt x="4" y="5"/>
                  </a:cubicBezTo>
                  <a:cubicBezTo>
                    <a:pt x="4" y="5"/>
                    <a:pt x="5" y="6"/>
                    <a:pt x="5" y="7"/>
                  </a:cubicBezTo>
                  <a:cubicBezTo>
                    <a:pt x="6" y="8"/>
                    <a:pt x="6" y="9"/>
                    <a:pt x="7" y="10"/>
                  </a:cubicBezTo>
                  <a:cubicBezTo>
                    <a:pt x="7" y="11"/>
                    <a:pt x="8" y="12"/>
                    <a:pt x="8" y="13"/>
                  </a:cubicBezTo>
                  <a:cubicBezTo>
                    <a:pt x="9" y="14"/>
                    <a:pt x="9" y="15"/>
                    <a:pt x="10" y="16"/>
                  </a:cubicBezTo>
                  <a:cubicBezTo>
                    <a:pt x="10" y="17"/>
                    <a:pt x="11" y="18"/>
                    <a:pt x="11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2" y="24"/>
                    <a:pt x="13" y="25"/>
                  </a:cubicBezTo>
                  <a:cubicBezTo>
                    <a:pt x="13" y="26"/>
                    <a:pt x="13" y="27"/>
                    <a:pt x="13" y="28"/>
                  </a:cubicBezTo>
                  <a:cubicBezTo>
                    <a:pt x="13" y="29"/>
                    <a:pt x="13" y="30"/>
                    <a:pt x="14" y="30"/>
                  </a:cubicBezTo>
                  <a:cubicBezTo>
                    <a:pt x="14" y="31"/>
                    <a:pt x="14" y="32"/>
                    <a:pt x="14" y="32"/>
                  </a:cubicBezTo>
                  <a:cubicBezTo>
                    <a:pt x="14" y="33"/>
                    <a:pt x="14" y="34"/>
                    <a:pt x="14" y="3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7" name="Freeform 788"/>
            <p:cNvSpPr/>
            <p:nvPr/>
          </p:nvSpPr>
          <p:spPr bwMode="auto">
            <a:xfrm>
              <a:off x="5173664" y="5254624"/>
              <a:ext cx="117475" cy="139700"/>
            </a:xfrm>
            <a:custGeom>
              <a:avLst/>
              <a:gdLst>
                <a:gd name="T0" fmla="*/ 0 w 28"/>
                <a:gd name="T1" fmla="*/ 0 h 33"/>
                <a:gd name="T2" fmla="*/ 0 w 28"/>
                <a:gd name="T3" fmla="*/ 0 h 33"/>
                <a:gd name="T4" fmla="*/ 0 w 28"/>
                <a:gd name="T5" fmla="*/ 2 h 33"/>
                <a:gd name="T6" fmla="*/ 2 w 28"/>
                <a:gd name="T7" fmla="*/ 6 h 33"/>
                <a:gd name="T8" fmla="*/ 5 w 28"/>
                <a:gd name="T9" fmla="*/ 8 h 33"/>
                <a:gd name="T10" fmla="*/ 8 w 28"/>
                <a:gd name="T11" fmla="*/ 11 h 33"/>
                <a:gd name="T12" fmla="*/ 10 w 28"/>
                <a:gd name="T13" fmla="*/ 14 h 33"/>
                <a:gd name="T14" fmla="*/ 13 w 28"/>
                <a:gd name="T15" fmla="*/ 18 h 33"/>
                <a:gd name="T16" fmla="*/ 14 w 28"/>
                <a:gd name="T17" fmla="*/ 22 h 33"/>
                <a:gd name="T18" fmla="*/ 17 w 28"/>
                <a:gd name="T19" fmla="*/ 24 h 33"/>
                <a:gd name="T20" fmla="*/ 20 w 28"/>
                <a:gd name="T21" fmla="*/ 27 h 33"/>
                <a:gd name="T22" fmla="*/ 23 w 28"/>
                <a:gd name="T23" fmla="*/ 29 h 33"/>
                <a:gd name="T24" fmla="*/ 28 w 28"/>
                <a:gd name="T25" fmla="*/ 33 h 33"/>
                <a:gd name="T26" fmla="*/ 22 w 28"/>
                <a:gd name="T27" fmla="*/ 30 h 33"/>
                <a:gd name="T28" fmla="*/ 19 w 28"/>
                <a:gd name="T29" fmla="*/ 28 h 33"/>
                <a:gd name="T30" fmla="*/ 16 w 28"/>
                <a:gd name="T31" fmla="*/ 26 h 33"/>
                <a:gd name="T32" fmla="*/ 13 w 28"/>
                <a:gd name="T33" fmla="*/ 22 h 33"/>
                <a:gd name="T34" fmla="*/ 11 w 28"/>
                <a:gd name="T35" fmla="*/ 19 h 33"/>
                <a:gd name="T36" fmla="*/ 9 w 28"/>
                <a:gd name="T37" fmla="*/ 15 h 33"/>
                <a:gd name="T38" fmla="*/ 7 w 28"/>
                <a:gd name="T39" fmla="*/ 12 h 33"/>
                <a:gd name="T40" fmla="*/ 4 w 28"/>
                <a:gd name="T41" fmla="*/ 9 h 33"/>
                <a:gd name="T42" fmla="*/ 2 w 28"/>
                <a:gd name="T43" fmla="*/ 6 h 33"/>
                <a:gd name="T44" fmla="*/ 0 w 28"/>
                <a:gd name="T45" fmla="*/ 2 h 33"/>
                <a:gd name="T46" fmla="*/ 0 w 28"/>
                <a:gd name="T47" fmla="*/ 0 h 33"/>
                <a:gd name="T48" fmla="*/ 0 w 28"/>
                <a:gd name="T4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" h="3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1" y="4"/>
                    <a:pt x="2" y="6"/>
                  </a:cubicBezTo>
                  <a:cubicBezTo>
                    <a:pt x="3" y="7"/>
                    <a:pt x="4" y="8"/>
                    <a:pt x="5" y="8"/>
                  </a:cubicBezTo>
                  <a:cubicBezTo>
                    <a:pt x="6" y="9"/>
                    <a:pt x="7" y="10"/>
                    <a:pt x="8" y="11"/>
                  </a:cubicBezTo>
                  <a:cubicBezTo>
                    <a:pt x="9" y="12"/>
                    <a:pt x="10" y="13"/>
                    <a:pt x="10" y="14"/>
                  </a:cubicBezTo>
                  <a:cubicBezTo>
                    <a:pt x="11" y="15"/>
                    <a:pt x="12" y="17"/>
                    <a:pt x="13" y="18"/>
                  </a:cubicBezTo>
                  <a:cubicBezTo>
                    <a:pt x="13" y="19"/>
                    <a:pt x="14" y="20"/>
                    <a:pt x="14" y="22"/>
                  </a:cubicBezTo>
                  <a:cubicBezTo>
                    <a:pt x="15" y="23"/>
                    <a:pt x="16" y="24"/>
                    <a:pt x="17" y="24"/>
                  </a:cubicBezTo>
                  <a:cubicBezTo>
                    <a:pt x="18" y="25"/>
                    <a:pt x="19" y="26"/>
                    <a:pt x="20" y="27"/>
                  </a:cubicBezTo>
                  <a:cubicBezTo>
                    <a:pt x="21" y="27"/>
                    <a:pt x="22" y="28"/>
                    <a:pt x="23" y="29"/>
                  </a:cubicBezTo>
                  <a:cubicBezTo>
                    <a:pt x="26" y="31"/>
                    <a:pt x="28" y="33"/>
                    <a:pt x="28" y="33"/>
                  </a:cubicBezTo>
                  <a:cubicBezTo>
                    <a:pt x="28" y="33"/>
                    <a:pt x="26" y="32"/>
                    <a:pt x="22" y="30"/>
                  </a:cubicBezTo>
                  <a:cubicBezTo>
                    <a:pt x="21" y="29"/>
                    <a:pt x="20" y="28"/>
                    <a:pt x="19" y="28"/>
                  </a:cubicBezTo>
                  <a:cubicBezTo>
                    <a:pt x="18" y="27"/>
                    <a:pt x="17" y="26"/>
                    <a:pt x="16" y="26"/>
                  </a:cubicBezTo>
                  <a:cubicBezTo>
                    <a:pt x="15" y="25"/>
                    <a:pt x="14" y="24"/>
                    <a:pt x="13" y="22"/>
                  </a:cubicBezTo>
                  <a:cubicBezTo>
                    <a:pt x="12" y="21"/>
                    <a:pt x="12" y="20"/>
                    <a:pt x="11" y="19"/>
                  </a:cubicBezTo>
                  <a:cubicBezTo>
                    <a:pt x="10" y="17"/>
                    <a:pt x="10" y="16"/>
                    <a:pt x="9" y="15"/>
                  </a:cubicBezTo>
                  <a:cubicBezTo>
                    <a:pt x="8" y="14"/>
                    <a:pt x="7" y="13"/>
                    <a:pt x="7" y="12"/>
                  </a:cubicBezTo>
                  <a:cubicBezTo>
                    <a:pt x="6" y="11"/>
                    <a:pt x="5" y="10"/>
                    <a:pt x="4" y="9"/>
                  </a:cubicBezTo>
                  <a:cubicBezTo>
                    <a:pt x="3" y="8"/>
                    <a:pt x="2" y="7"/>
                    <a:pt x="2" y="6"/>
                  </a:cubicBezTo>
                  <a:cubicBezTo>
                    <a:pt x="0" y="5"/>
                    <a:pt x="0" y="3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8" name="Freeform 789"/>
            <p:cNvSpPr/>
            <p:nvPr/>
          </p:nvSpPr>
          <p:spPr bwMode="auto">
            <a:xfrm>
              <a:off x="5080001" y="5484812"/>
              <a:ext cx="160338" cy="20638"/>
            </a:xfrm>
            <a:custGeom>
              <a:avLst/>
              <a:gdLst>
                <a:gd name="T0" fmla="*/ 0 w 38"/>
                <a:gd name="T1" fmla="*/ 2 h 5"/>
                <a:gd name="T2" fmla="*/ 0 w 38"/>
                <a:gd name="T3" fmla="*/ 1 h 5"/>
                <a:gd name="T4" fmla="*/ 1 w 38"/>
                <a:gd name="T5" fmla="*/ 1 h 5"/>
                <a:gd name="T6" fmla="*/ 6 w 38"/>
                <a:gd name="T7" fmla="*/ 0 h 5"/>
                <a:gd name="T8" fmla="*/ 9 w 38"/>
                <a:gd name="T9" fmla="*/ 1 h 5"/>
                <a:gd name="T10" fmla="*/ 12 w 38"/>
                <a:gd name="T11" fmla="*/ 2 h 5"/>
                <a:gd name="T12" fmla="*/ 13 w 38"/>
                <a:gd name="T13" fmla="*/ 2 h 5"/>
                <a:gd name="T14" fmla="*/ 15 w 38"/>
                <a:gd name="T15" fmla="*/ 3 h 5"/>
                <a:gd name="T16" fmla="*/ 19 w 38"/>
                <a:gd name="T17" fmla="*/ 3 h 5"/>
                <a:gd name="T18" fmla="*/ 22 w 38"/>
                <a:gd name="T19" fmla="*/ 3 h 5"/>
                <a:gd name="T20" fmla="*/ 25 w 38"/>
                <a:gd name="T21" fmla="*/ 3 h 5"/>
                <a:gd name="T22" fmla="*/ 29 w 38"/>
                <a:gd name="T23" fmla="*/ 2 h 5"/>
                <a:gd name="T24" fmla="*/ 32 w 38"/>
                <a:gd name="T25" fmla="*/ 2 h 5"/>
                <a:gd name="T26" fmla="*/ 34 w 38"/>
                <a:gd name="T27" fmla="*/ 3 h 5"/>
                <a:gd name="T28" fmla="*/ 36 w 38"/>
                <a:gd name="T29" fmla="*/ 3 h 5"/>
                <a:gd name="T30" fmla="*/ 38 w 38"/>
                <a:gd name="T31" fmla="*/ 4 h 5"/>
                <a:gd name="T32" fmla="*/ 36 w 38"/>
                <a:gd name="T33" fmla="*/ 3 h 5"/>
                <a:gd name="T34" fmla="*/ 34 w 38"/>
                <a:gd name="T35" fmla="*/ 3 h 5"/>
                <a:gd name="T36" fmla="*/ 32 w 38"/>
                <a:gd name="T37" fmla="*/ 3 h 5"/>
                <a:gd name="T38" fmla="*/ 30 w 38"/>
                <a:gd name="T39" fmla="*/ 4 h 5"/>
                <a:gd name="T40" fmla="*/ 29 w 38"/>
                <a:gd name="T41" fmla="*/ 4 h 5"/>
                <a:gd name="T42" fmla="*/ 26 w 38"/>
                <a:gd name="T43" fmla="*/ 4 h 5"/>
                <a:gd name="T44" fmla="*/ 22 w 38"/>
                <a:gd name="T45" fmla="*/ 4 h 5"/>
                <a:gd name="T46" fmla="*/ 19 w 38"/>
                <a:gd name="T47" fmla="*/ 5 h 5"/>
                <a:gd name="T48" fmla="*/ 15 w 38"/>
                <a:gd name="T49" fmla="*/ 4 h 5"/>
                <a:gd name="T50" fmla="*/ 13 w 38"/>
                <a:gd name="T51" fmla="*/ 4 h 5"/>
                <a:gd name="T52" fmla="*/ 11 w 38"/>
                <a:gd name="T53" fmla="*/ 4 h 5"/>
                <a:gd name="T54" fmla="*/ 8 w 38"/>
                <a:gd name="T55" fmla="*/ 2 h 5"/>
                <a:gd name="T56" fmla="*/ 6 w 38"/>
                <a:gd name="T57" fmla="*/ 1 h 5"/>
                <a:gd name="T58" fmla="*/ 2 w 38"/>
                <a:gd name="T59" fmla="*/ 1 h 5"/>
                <a:gd name="T60" fmla="*/ 0 w 38"/>
                <a:gd name="T61" fmla="*/ 1 h 5"/>
                <a:gd name="T62" fmla="*/ 0 w 38"/>
                <a:gd name="T6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" h="5">
                  <a:moveTo>
                    <a:pt x="0" y="2"/>
                  </a:moveTo>
                  <a:cubicBezTo>
                    <a:pt x="0" y="2"/>
                    <a:pt x="0" y="2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10" y="1"/>
                    <a:pt x="11" y="2"/>
                    <a:pt x="12" y="2"/>
                  </a:cubicBezTo>
                  <a:cubicBezTo>
                    <a:pt x="12" y="2"/>
                    <a:pt x="13" y="2"/>
                    <a:pt x="13" y="2"/>
                  </a:cubicBezTo>
                  <a:cubicBezTo>
                    <a:pt x="14" y="3"/>
                    <a:pt x="15" y="3"/>
                    <a:pt x="15" y="3"/>
                  </a:cubicBezTo>
                  <a:cubicBezTo>
                    <a:pt x="16" y="3"/>
                    <a:pt x="17" y="3"/>
                    <a:pt x="19" y="3"/>
                  </a:cubicBezTo>
                  <a:cubicBezTo>
                    <a:pt x="20" y="3"/>
                    <a:pt x="21" y="3"/>
                    <a:pt x="22" y="3"/>
                  </a:cubicBezTo>
                  <a:cubicBezTo>
                    <a:pt x="23" y="3"/>
                    <a:pt x="24" y="3"/>
                    <a:pt x="25" y="3"/>
                  </a:cubicBezTo>
                  <a:cubicBezTo>
                    <a:pt x="27" y="2"/>
                    <a:pt x="28" y="2"/>
                    <a:pt x="29" y="2"/>
                  </a:cubicBezTo>
                  <a:cubicBezTo>
                    <a:pt x="30" y="2"/>
                    <a:pt x="31" y="2"/>
                    <a:pt x="32" y="2"/>
                  </a:cubicBezTo>
                  <a:cubicBezTo>
                    <a:pt x="33" y="2"/>
                    <a:pt x="33" y="3"/>
                    <a:pt x="34" y="3"/>
                  </a:cubicBezTo>
                  <a:cubicBezTo>
                    <a:pt x="35" y="3"/>
                    <a:pt x="36" y="3"/>
                    <a:pt x="36" y="3"/>
                  </a:cubicBezTo>
                  <a:cubicBezTo>
                    <a:pt x="37" y="3"/>
                    <a:pt x="38" y="4"/>
                    <a:pt x="38" y="4"/>
                  </a:cubicBezTo>
                  <a:cubicBezTo>
                    <a:pt x="38" y="4"/>
                    <a:pt x="37" y="3"/>
                    <a:pt x="36" y="3"/>
                  </a:cubicBezTo>
                  <a:cubicBezTo>
                    <a:pt x="35" y="3"/>
                    <a:pt x="35" y="3"/>
                    <a:pt x="34" y="3"/>
                  </a:cubicBezTo>
                  <a:cubicBezTo>
                    <a:pt x="33" y="3"/>
                    <a:pt x="33" y="3"/>
                    <a:pt x="32" y="3"/>
                  </a:cubicBezTo>
                  <a:cubicBezTo>
                    <a:pt x="31" y="3"/>
                    <a:pt x="31" y="3"/>
                    <a:pt x="30" y="4"/>
                  </a:cubicBezTo>
                  <a:cubicBezTo>
                    <a:pt x="30" y="4"/>
                    <a:pt x="29" y="4"/>
                    <a:pt x="29" y="4"/>
                  </a:cubicBezTo>
                  <a:cubicBezTo>
                    <a:pt x="28" y="4"/>
                    <a:pt x="27" y="4"/>
                    <a:pt x="26" y="4"/>
                  </a:cubicBezTo>
                  <a:cubicBezTo>
                    <a:pt x="25" y="4"/>
                    <a:pt x="23" y="4"/>
                    <a:pt x="22" y="4"/>
                  </a:cubicBezTo>
                  <a:cubicBezTo>
                    <a:pt x="21" y="4"/>
                    <a:pt x="20" y="5"/>
                    <a:pt x="19" y="5"/>
                  </a:cubicBezTo>
                  <a:cubicBezTo>
                    <a:pt x="17" y="5"/>
                    <a:pt x="16" y="4"/>
                    <a:pt x="15" y="4"/>
                  </a:cubicBezTo>
                  <a:cubicBezTo>
                    <a:pt x="14" y="4"/>
                    <a:pt x="14" y="4"/>
                    <a:pt x="13" y="4"/>
                  </a:cubicBezTo>
                  <a:cubicBezTo>
                    <a:pt x="12" y="4"/>
                    <a:pt x="12" y="4"/>
                    <a:pt x="11" y="4"/>
                  </a:cubicBezTo>
                  <a:cubicBezTo>
                    <a:pt x="10" y="3"/>
                    <a:pt x="9" y="3"/>
                    <a:pt x="8" y="2"/>
                  </a:cubicBezTo>
                  <a:cubicBezTo>
                    <a:pt x="7" y="2"/>
                    <a:pt x="7" y="2"/>
                    <a:pt x="6" y="1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9" name="Freeform 790"/>
            <p:cNvSpPr/>
            <p:nvPr/>
          </p:nvSpPr>
          <p:spPr bwMode="auto">
            <a:xfrm>
              <a:off x="5453064" y="5561012"/>
              <a:ext cx="147638" cy="79375"/>
            </a:xfrm>
            <a:custGeom>
              <a:avLst/>
              <a:gdLst>
                <a:gd name="T0" fmla="*/ 0 w 35"/>
                <a:gd name="T1" fmla="*/ 0 h 19"/>
                <a:gd name="T2" fmla="*/ 0 w 35"/>
                <a:gd name="T3" fmla="*/ 0 h 19"/>
                <a:gd name="T4" fmla="*/ 1 w 35"/>
                <a:gd name="T5" fmla="*/ 0 h 19"/>
                <a:gd name="T6" fmla="*/ 6 w 35"/>
                <a:gd name="T7" fmla="*/ 2 h 19"/>
                <a:gd name="T8" fmla="*/ 9 w 35"/>
                <a:gd name="T9" fmla="*/ 3 h 19"/>
                <a:gd name="T10" fmla="*/ 11 w 35"/>
                <a:gd name="T11" fmla="*/ 6 h 19"/>
                <a:gd name="T12" fmla="*/ 13 w 35"/>
                <a:gd name="T13" fmla="*/ 8 h 19"/>
                <a:gd name="T14" fmla="*/ 14 w 35"/>
                <a:gd name="T15" fmla="*/ 9 h 19"/>
                <a:gd name="T16" fmla="*/ 15 w 35"/>
                <a:gd name="T17" fmla="*/ 9 h 19"/>
                <a:gd name="T18" fmla="*/ 16 w 35"/>
                <a:gd name="T19" fmla="*/ 10 h 19"/>
                <a:gd name="T20" fmla="*/ 20 w 35"/>
                <a:gd name="T21" fmla="*/ 11 h 19"/>
                <a:gd name="T22" fmla="*/ 23 w 35"/>
                <a:gd name="T23" fmla="*/ 12 h 19"/>
                <a:gd name="T24" fmla="*/ 29 w 35"/>
                <a:gd name="T25" fmla="*/ 15 h 19"/>
                <a:gd name="T26" fmla="*/ 33 w 35"/>
                <a:gd name="T27" fmla="*/ 17 h 19"/>
                <a:gd name="T28" fmla="*/ 34 w 35"/>
                <a:gd name="T29" fmla="*/ 18 h 19"/>
                <a:gd name="T30" fmla="*/ 35 w 35"/>
                <a:gd name="T31" fmla="*/ 19 h 19"/>
                <a:gd name="T32" fmla="*/ 33 w 35"/>
                <a:gd name="T33" fmla="*/ 18 h 19"/>
                <a:gd name="T34" fmla="*/ 29 w 35"/>
                <a:gd name="T35" fmla="*/ 16 h 19"/>
                <a:gd name="T36" fmla="*/ 23 w 35"/>
                <a:gd name="T37" fmla="*/ 14 h 19"/>
                <a:gd name="T38" fmla="*/ 20 w 35"/>
                <a:gd name="T39" fmla="*/ 13 h 19"/>
                <a:gd name="T40" fmla="*/ 16 w 35"/>
                <a:gd name="T41" fmla="*/ 12 h 19"/>
                <a:gd name="T42" fmla="*/ 14 w 35"/>
                <a:gd name="T43" fmla="*/ 11 h 19"/>
                <a:gd name="T44" fmla="*/ 13 w 35"/>
                <a:gd name="T45" fmla="*/ 10 h 19"/>
                <a:gd name="T46" fmla="*/ 12 w 35"/>
                <a:gd name="T47" fmla="*/ 10 h 19"/>
                <a:gd name="T48" fmla="*/ 10 w 35"/>
                <a:gd name="T49" fmla="*/ 7 h 19"/>
                <a:gd name="T50" fmla="*/ 8 w 35"/>
                <a:gd name="T51" fmla="*/ 4 h 19"/>
                <a:gd name="T52" fmla="*/ 5 w 35"/>
                <a:gd name="T53" fmla="*/ 2 h 19"/>
                <a:gd name="T54" fmla="*/ 1 w 35"/>
                <a:gd name="T55" fmla="*/ 1 h 19"/>
                <a:gd name="T56" fmla="*/ 0 w 35"/>
                <a:gd name="T57" fmla="*/ 0 h 19"/>
                <a:gd name="T58" fmla="*/ 0 w 35"/>
                <a:gd name="T5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" h="1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4" y="1"/>
                    <a:pt x="6" y="2"/>
                  </a:cubicBezTo>
                  <a:cubicBezTo>
                    <a:pt x="7" y="2"/>
                    <a:pt x="8" y="3"/>
                    <a:pt x="9" y="3"/>
                  </a:cubicBezTo>
                  <a:cubicBezTo>
                    <a:pt x="9" y="4"/>
                    <a:pt x="10" y="5"/>
                    <a:pt x="11" y="6"/>
                  </a:cubicBezTo>
                  <a:cubicBezTo>
                    <a:pt x="12" y="7"/>
                    <a:pt x="13" y="8"/>
                    <a:pt x="13" y="8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5" y="9"/>
                    <a:pt x="15" y="9"/>
                  </a:cubicBezTo>
                  <a:cubicBezTo>
                    <a:pt x="15" y="10"/>
                    <a:pt x="16" y="10"/>
                    <a:pt x="16" y="10"/>
                  </a:cubicBezTo>
                  <a:cubicBezTo>
                    <a:pt x="18" y="11"/>
                    <a:pt x="19" y="11"/>
                    <a:pt x="20" y="11"/>
                  </a:cubicBezTo>
                  <a:cubicBezTo>
                    <a:pt x="21" y="12"/>
                    <a:pt x="22" y="12"/>
                    <a:pt x="23" y="12"/>
                  </a:cubicBezTo>
                  <a:cubicBezTo>
                    <a:pt x="26" y="13"/>
                    <a:pt x="28" y="14"/>
                    <a:pt x="29" y="15"/>
                  </a:cubicBezTo>
                  <a:cubicBezTo>
                    <a:pt x="31" y="16"/>
                    <a:pt x="32" y="17"/>
                    <a:pt x="33" y="17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5" y="18"/>
                    <a:pt x="35" y="19"/>
                    <a:pt x="35" y="19"/>
                  </a:cubicBezTo>
                  <a:cubicBezTo>
                    <a:pt x="35" y="19"/>
                    <a:pt x="34" y="18"/>
                    <a:pt x="33" y="18"/>
                  </a:cubicBezTo>
                  <a:cubicBezTo>
                    <a:pt x="32" y="17"/>
                    <a:pt x="31" y="17"/>
                    <a:pt x="29" y="16"/>
                  </a:cubicBezTo>
                  <a:cubicBezTo>
                    <a:pt x="27" y="15"/>
                    <a:pt x="25" y="14"/>
                    <a:pt x="23" y="14"/>
                  </a:cubicBezTo>
                  <a:cubicBezTo>
                    <a:pt x="22" y="13"/>
                    <a:pt x="21" y="13"/>
                    <a:pt x="20" y="13"/>
                  </a:cubicBezTo>
                  <a:cubicBezTo>
                    <a:pt x="18" y="12"/>
                    <a:pt x="17" y="12"/>
                    <a:pt x="16" y="12"/>
                  </a:cubicBezTo>
                  <a:cubicBezTo>
                    <a:pt x="15" y="11"/>
                    <a:pt x="15" y="11"/>
                    <a:pt x="14" y="11"/>
                  </a:cubicBezTo>
                  <a:cubicBezTo>
                    <a:pt x="14" y="11"/>
                    <a:pt x="13" y="10"/>
                    <a:pt x="13" y="10"/>
                  </a:cubicBezTo>
                  <a:cubicBezTo>
                    <a:pt x="13" y="10"/>
                    <a:pt x="13" y="10"/>
                    <a:pt x="12" y="10"/>
                  </a:cubicBezTo>
                  <a:cubicBezTo>
                    <a:pt x="11" y="9"/>
                    <a:pt x="11" y="8"/>
                    <a:pt x="10" y="7"/>
                  </a:cubicBezTo>
                  <a:cubicBezTo>
                    <a:pt x="9" y="6"/>
                    <a:pt x="9" y="5"/>
                    <a:pt x="8" y="4"/>
                  </a:cubicBezTo>
                  <a:cubicBezTo>
                    <a:pt x="7" y="4"/>
                    <a:pt x="6" y="3"/>
                    <a:pt x="5" y="2"/>
                  </a:cubicBezTo>
                  <a:cubicBezTo>
                    <a:pt x="4" y="1"/>
                    <a:pt x="2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0" name="Freeform 791"/>
            <p:cNvSpPr/>
            <p:nvPr/>
          </p:nvSpPr>
          <p:spPr bwMode="auto">
            <a:xfrm>
              <a:off x="5303839" y="5441949"/>
              <a:ext cx="22225" cy="25400"/>
            </a:xfrm>
            <a:custGeom>
              <a:avLst/>
              <a:gdLst>
                <a:gd name="T0" fmla="*/ 1 w 5"/>
                <a:gd name="T1" fmla="*/ 1 h 6"/>
                <a:gd name="T2" fmla="*/ 3 w 5"/>
                <a:gd name="T3" fmla="*/ 6 h 6"/>
                <a:gd name="T4" fmla="*/ 5 w 5"/>
                <a:gd name="T5" fmla="*/ 3 h 6"/>
                <a:gd name="T6" fmla="*/ 4 w 5"/>
                <a:gd name="T7" fmla="*/ 1 h 6"/>
                <a:gd name="T8" fmla="*/ 1 w 5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1" y="1"/>
                  </a:moveTo>
                  <a:cubicBezTo>
                    <a:pt x="0" y="2"/>
                    <a:pt x="1" y="6"/>
                    <a:pt x="3" y="6"/>
                  </a:cubicBezTo>
                  <a:cubicBezTo>
                    <a:pt x="4" y="6"/>
                    <a:pt x="5" y="5"/>
                    <a:pt x="5" y="3"/>
                  </a:cubicBezTo>
                  <a:cubicBezTo>
                    <a:pt x="5" y="2"/>
                    <a:pt x="4" y="1"/>
                    <a:pt x="4" y="1"/>
                  </a:cubicBezTo>
                  <a:cubicBezTo>
                    <a:pt x="3" y="1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1" name="Freeform 792"/>
            <p:cNvSpPr/>
            <p:nvPr/>
          </p:nvSpPr>
          <p:spPr bwMode="auto">
            <a:xfrm>
              <a:off x="5376864" y="5432424"/>
              <a:ext cx="17463" cy="17463"/>
            </a:xfrm>
            <a:custGeom>
              <a:avLst/>
              <a:gdLst>
                <a:gd name="T0" fmla="*/ 0 w 4"/>
                <a:gd name="T1" fmla="*/ 3 h 4"/>
                <a:gd name="T2" fmla="*/ 3 w 4"/>
                <a:gd name="T3" fmla="*/ 4 h 4"/>
                <a:gd name="T4" fmla="*/ 3 w 4"/>
                <a:gd name="T5" fmla="*/ 1 h 4"/>
                <a:gd name="T6" fmla="*/ 1 w 4"/>
                <a:gd name="T7" fmla="*/ 0 h 4"/>
                <a:gd name="T8" fmla="*/ 0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3"/>
                  </a:moveTo>
                  <a:cubicBezTo>
                    <a:pt x="1" y="4"/>
                    <a:pt x="2" y="4"/>
                    <a:pt x="3" y="4"/>
                  </a:cubicBezTo>
                  <a:cubicBezTo>
                    <a:pt x="3" y="3"/>
                    <a:pt x="4" y="2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2" name="Freeform 793"/>
            <p:cNvSpPr/>
            <p:nvPr/>
          </p:nvSpPr>
          <p:spPr bwMode="auto">
            <a:xfrm>
              <a:off x="5341939" y="5480049"/>
              <a:ext cx="25400" cy="25400"/>
            </a:xfrm>
            <a:custGeom>
              <a:avLst/>
              <a:gdLst>
                <a:gd name="T0" fmla="*/ 1 w 6"/>
                <a:gd name="T1" fmla="*/ 3 h 6"/>
                <a:gd name="T2" fmla="*/ 3 w 6"/>
                <a:gd name="T3" fmla="*/ 6 h 6"/>
                <a:gd name="T4" fmla="*/ 5 w 6"/>
                <a:gd name="T5" fmla="*/ 4 h 6"/>
                <a:gd name="T6" fmla="*/ 4 w 6"/>
                <a:gd name="T7" fmla="*/ 1 h 6"/>
                <a:gd name="T8" fmla="*/ 1 w 6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1" y="3"/>
                  </a:moveTo>
                  <a:cubicBezTo>
                    <a:pt x="0" y="4"/>
                    <a:pt x="1" y="6"/>
                    <a:pt x="3" y="6"/>
                  </a:cubicBezTo>
                  <a:cubicBezTo>
                    <a:pt x="4" y="6"/>
                    <a:pt x="5" y="5"/>
                    <a:pt x="5" y="4"/>
                  </a:cubicBezTo>
                  <a:cubicBezTo>
                    <a:pt x="6" y="3"/>
                    <a:pt x="5" y="1"/>
                    <a:pt x="4" y="1"/>
                  </a:cubicBezTo>
                  <a:cubicBezTo>
                    <a:pt x="3" y="0"/>
                    <a:pt x="1" y="1"/>
                    <a:pt x="1" y="3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3" name="Freeform 794"/>
            <p:cNvSpPr/>
            <p:nvPr/>
          </p:nvSpPr>
          <p:spPr bwMode="auto">
            <a:xfrm>
              <a:off x="5427664" y="5475287"/>
              <a:ext cx="20638" cy="22225"/>
            </a:xfrm>
            <a:custGeom>
              <a:avLst/>
              <a:gdLst>
                <a:gd name="T0" fmla="*/ 5 w 5"/>
                <a:gd name="T1" fmla="*/ 2 h 5"/>
                <a:gd name="T2" fmla="*/ 2 w 5"/>
                <a:gd name="T3" fmla="*/ 4 h 5"/>
                <a:gd name="T4" fmla="*/ 1 w 5"/>
                <a:gd name="T5" fmla="*/ 2 h 5"/>
                <a:gd name="T6" fmla="*/ 2 w 5"/>
                <a:gd name="T7" fmla="*/ 1 h 5"/>
                <a:gd name="T8" fmla="*/ 5 w 5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5" y="2"/>
                  </a:moveTo>
                  <a:cubicBezTo>
                    <a:pt x="5" y="4"/>
                    <a:pt x="3" y="5"/>
                    <a:pt x="2" y="4"/>
                  </a:cubicBezTo>
                  <a:cubicBezTo>
                    <a:pt x="1" y="4"/>
                    <a:pt x="0" y="3"/>
                    <a:pt x="1" y="2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4" y="0"/>
                    <a:pt x="5" y="1"/>
                    <a:pt x="5" y="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4" name="Freeform 795"/>
            <p:cNvSpPr/>
            <p:nvPr/>
          </p:nvSpPr>
          <p:spPr bwMode="auto">
            <a:xfrm>
              <a:off x="5389564" y="5526087"/>
              <a:ext cx="17463" cy="17463"/>
            </a:xfrm>
            <a:custGeom>
              <a:avLst/>
              <a:gdLst>
                <a:gd name="T0" fmla="*/ 1 w 4"/>
                <a:gd name="T1" fmla="*/ 3 h 4"/>
                <a:gd name="T2" fmla="*/ 3 w 4"/>
                <a:gd name="T3" fmla="*/ 3 h 4"/>
                <a:gd name="T4" fmla="*/ 4 w 4"/>
                <a:gd name="T5" fmla="*/ 1 h 4"/>
                <a:gd name="T6" fmla="*/ 2 w 4"/>
                <a:gd name="T7" fmla="*/ 0 h 4"/>
                <a:gd name="T8" fmla="*/ 1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1" y="4"/>
                    <a:pt x="2" y="4"/>
                    <a:pt x="3" y="3"/>
                  </a:cubicBezTo>
                  <a:cubicBezTo>
                    <a:pt x="4" y="3"/>
                    <a:pt x="4" y="2"/>
                    <a:pt x="4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1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5" name="Freeform 796"/>
            <p:cNvSpPr/>
            <p:nvPr/>
          </p:nvSpPr>
          <p:spPr bwMode="auto">
            <a:xfrm>
              <a:off x="5338764" y="5526087"/>
              <a:ext cx="15875" cy="22225"/>
            </a:xfrm>
            <a:custGeom>
              <a:avLst/>
              <a:gdLst>
                <a:gd name="T0" fmla="*/ 4 w 4"/>
                <a:gd name="T1" fmla="*/ 4 h 5"/>
                <a:gd name="T2" fmla="*/ 0 w 4"/>
                <a:gd name="T3" fmla="*/ 2 h 5"/>
                <a:gd name="T4" fmla="*/ 3 w 4"/>
                <a:gd name="T5" fmla="*/ 0 h 5"/>
                <a:gd name="T6" fmla="*/ 4 w 4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5">
                  <a:moveTo>
                    <a:pt x="4" y="4"/>
                  </a:moveTo>
                  <a:cubicBezTo>
                    <a:pt x="3" y="5"/>
                    <a:pt x="0" y="4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4" y="1"/>
                    <a:pt x="4" y="3"/>
                    <a:pt x="4" y="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6" name="Freeform 797"/>
            <p:cNvSpPr/>
            <p:nvPr/>
          </p:nvSpPr>
          <p:spPr bwMode="auto">
            <a:xfrm>
              <a:off x="5364164" y="5556249"/>
              <a:ext cx="20638" cy="20638"/>
            </a:xfrm>
            <a:custGeom>
              <a:avLst/>
              <a:gdLst>
                <a:gd name="T0" fmla="*/ 4 w 5"/>
                <a:gd name="T1" fmla="*/ 4 h 5"/>
                <a:gd name="T2" fmla="*/ 0 w 5"/>
                <a:gd name="T3" fmla="*/ 2 h 5"/>
                <a:gd name="T4" fmla="*/ 3 w 5"/>
                <a:gd name="T5" fmla="*/ 0 h 5"/>
                <a:gd name="T6" fmla="*/ 4 w 5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4" y="4"/>
                  </a:moveTo>
                  <a:cubicBezTo>
                    <a:pt x="3" y="5"/>
                    <a:pt x="0" y="3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1"/>
                    <a:pt x="5" y="3"/>
                    <a:pt x="4" y="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7" name="Freeform 798"/>
            <p:cNvSpPr/>
            <p:nvPr/>
          </p:nvSpPr>
          <p:spPr bwMode="auto">
            <a:xfrm>
              <a:off x="5295901" y="5497512"/>
              <a:ext cx="17463" cy="12700"/>
            </a:xfrm>
            <a:custGeom>
              <a:avLst/>
              <a:gdLst>
                <a:gd name="T0" fmla="*/ 3 w 4"/>
                <a:gd name="T1" fmla="*/ 0 h 3"/>
                <a:gd name="T2" fmla="*/ 3 w 4"/>
                <a:gd name="T3" fmla="*/ 2 h 3"/>
                <a:gd name="T4" fmla="*/ 1 w 4"/>
                <a:gd name="T5" fmla="*/ 2 h 3"/>
                <a:gd name="T6" fmla="*/ 1 w 4"/>
                <a:gd name="T7" fmla="*/ 1 h 3"/>
                <a:gd name="T8" fmla="*/ 3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3" y="0"/>
                  </a:moveTo>
                  <a:cubicBezTo>
                    <a:pt x="3" y="1"/>
                    <a:pt x="4" y="1"/>
                    <a:pt x="3" y="2"/>
                  </a:cubicBezTo>
                  <a:cubicBezTo>
                    <a:pt x="3" y="3"/>
                    <a:pt x="2" y="2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0" y="1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8" name="Freeform 799"/>
            <p:cNvSpPr/>
            <p:nvPr/>
          </p:nvSpPr>
          <p:spPr bwMode="auto">
            <a:xfrm>
              <a:off x="5300664" y="5535612"/>
              <a:ext cx="15875" cy="20638"/>
            </a:xfrm>
            <a:custGeom>
              <a:avLst/>
              <a:gdLst>
                <a:gd name="T0" fmla="*/ 0 w 4"/>
                <a:gd name="T1" fmla="*/ 4 h 5"/>
                <a:gd name="T2" fmla="*/ 4 w 4"/>
                <a:gd name="T3" fmla="*/ 1 h 5"/>
                <a:gd name="T4" fmla="*/ 1 w 4"/>
                <a:gd name="T5" fmla="*/ 1 h 5"/>
                <a:gd name="T6" fmla="*/ 0 w 4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5">
                  <a:moveTo>
                    <a:pt x="0" y="4"/>
                  </a:moveTo>
                  <a:cubicBezTo>
                    <a:pt x="1" y="5"/>
                    <a:pt x="4" y="3"/>
                    <a:pt x="4" y="1"/>
                  </a:cubicBezTo>
                  <a:cubicBezTo>
                    <a:pt x="3" y="1"/>
                    <a:pt x="2" y="0"/>
                    <a:pt x="1" y="1"/>
                  </a:cubicBezTo>
                  <a:cubicBezTo>
                    <a:pt x="0" y="1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9" name="Freeform 800"/>
            <p:cNvSpPr/>
            <p:nvPr/>
          </p:nvSpPr>
          <p:spPr bwMode="auto">
            <a:xfrm>
              <a:off x="5341939" y="5419724"/>
              <a:ext cx="17463" cy="17463"/>
            </a:xfrm>
            <a:custGeom>
              <a:avLst/>
              <a:gdLst>
                <a:gd name="T0" fmla="*/ 1 w 4"/>
                <a:gd name="T1" fmla="*/ 1 h 4"/>
                <a:gd name="T2" fmla="*/ 2 w 4"/>
                <a:gd name="T3" fmla="*/ 4 h 4"/>
                <a:gd name="T4" fmla="*/ 3 w 4"/>
                <a:gd name="T5" fmla="*/ 1 h 4"/>
                <a:gd name="T6" fmla="*/ 1 w 4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1" y="1"/>
                  </a:moveTo>
                  <a:cubicBezTo>
                    <a:pt x="0" y="2"/>
                    <a:pt x="1" y="4"/>
                    <a:pt x="2" y="4"/>
                  </a:cubicBezTo>
                  <a:cubicBezTo>
                    <a:pt x="3" y="4"/>
                    <a:pt x="4" y="2"/>
                    <a:pt x="3" y="1"/>
                  </a:cubicBezTo>
                  <a:cubicBezTo>
                    <a:pt x="3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0" name="Freeform 801"/>
            <p:cNvSpPr/>
            <p:nvPr/>
          </p:nvSpPr>
          <p:spPr bwMode="auto">
            <a:xfrm>
              <a:off x="5275264" y="5467349"/>
              <a:ext cx="15875" cy="12700"/>
            </a:xfrm>
            <a:custGeom>
              <a:avLst/>
              <a:gdLst>
                <a:gd name="T0" fmla="*/ 1 w 4"/>
                <a:gd name="T1" fmla="*/ 1 h 3"/>
                <a:gd name="T2" fmla="*/ 3 w 4"/>
                <a:gd name="T3" fmla="*/ 3 h 3"/>
                <a:gd name="T4" fmla="*/ 3 w 4"/>
                <a:gd name="T5" fmla="*/ 1 h 3"/>
                <a:gd name="T6" fmla="*/ 1 w 4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1" y="1"/>
                  </a:moveTo>
                  <a:cubicBezTo>
                    <a:pt x="0" y="1"/>
                    <a:pt x="2" y="3"/>
                    <a:pt x="3" y="3"/>
                  </a:cubicBezTo>
                  <a:cubicBezTo>
                    <a:pt x="3" y="3"/>
                    <a:pt x="4" y="2"/>
                    <a:pt x="3" y="1"/>
                  </a:cubicBezTo>
                  <a:cubicBezTo>
                    <a:pt x="3" y="0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1" name="Freeform 802"/>
            <p:cNvSpPr/>
            <p:nvPr/>
          </p:nvSpPr>
          <p:spPr bwMode="auto">
            <a:xfrm>
              <a:off x="5389564" y="5480049"/>
              <a:ext cx="17463" cy="12700"/>
            </a:xfrm>
            <a:custGeom>
              <a:avLst/>
              <a:gdLst>
                <a:gd name="T0" fmla="*/ 1 w 4"/>
                <a:gd name="T1" fmla="*/ 1 h 3"/>
                <a:gd name="T2" fmla="*/ 2 w 4"/>
                <a:gd name="T3" fmla="*/ 3 h 3"/>
                <a:gd name="T4" fmla="*/ 3 w 4"/>
                <a:gd name="T5" fmla="*/ 1 h 3"/>
                <a:gd name="T6" fmla="*/ 1 w 4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1" y="1"/>
                  </a:moveTo>
                  <a:cubicBezTo>
                    <a:pt x="0" y="1"/>
                    <a:pt x="2" y="3"/>
                    <a:pt x="2" y="3"/>
                  </a:cubicBezTo>
                  <a:cubicBezTo>
                    <a:pt x="3" y="3"/>
                    <a:pt x="4" y="2"/>
                    <a:pt x="3" y="1"/>
                  </a:cubicBezTo>
                  <a:cubicBezTo>
                    <a:pt x="3" y="0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2" name="Freeform 803"/>
            <p:cNvSpPr/>
            <p:nvPr/>
          </p:nvSpPr>
          <p:spPr bwMode="auto">
            <a:xfrm>
              <a:off x="5414964" y="5437187"/>
              <a:ext cx="12700" cy="12700"/>
            </a:xfrm>
            <a:custGeom>
              <a:avLst/>
              <a:gdLst>
                <a:gd name="T0" fmla="*/ 0 w 3"/>
                <a:gd name="T1" fmla="*/ 0 h 3"/>
                <a:gd name="T2" fmla="*/ 2 w 3"/>
                <a:gd name="T3" fmla="*/ 3 h 3"/>
                <a:gd name="T4" fmla="*/ 3 w 3"/>
                <a:gd name="T5" fmla="*/ 1 h 3"/>
                <a:gd name="T6" fmla="*/ 0 w 3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0" y="1"/>
                    <a:pt x="1" y="3"/>
                    <a:pt x="2" y="3"/>
                  </a:cubicBezTo>
                  <a:cubicBezTo>
                    <a:pt x="3" y="3"/>
                    <a:pt x="3" y="1"/>
                    <a:pt x="3" y="1"/>
                  </a:cubicBezTo>
                  <a:cubicBezTo>
                    <a:pt x="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3" name="Freeform 804"/>
            <p:cNvSpPr/>
            <p:nvPr/>
          </p:nvSpPr>
          <p:spPr bwMode="auto">
            <a:xfrm>
              <a:off x="5435601" y="5510212"/>
              <a:ext cx="12700" cy="15875"/>
            </a:xfrm>
            <a:custGeom>
              <a:avLst/>
              <a:gdLst>
                <a:gd name="T0" fmla="*/ 0 w 3"/>
                <a:gd name="T1" fmla="*/ 1 h 4"/>
                <a:gd name="T2" fmla="*/ 2 w 3"/>
                <a:gd name="T3" fmla="*/ 4 h 4"/>
                <a:gd name="T4" fmla="*/ 3 w 3"/>
                <a:gd name="T5" fmla="*/ 1 h 4"/>
                <a:gd name="T6" fmla="*/ 0 w 3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0" y="1"/>
                  </a:moveTo>
                  <a:cubicBezTo>
                    <a:pt x="0" y="2"/>
                    <a:pt x="1" y="4"/>
                    <a:pt x="2" y="4"/>
                  </a:cubicBezTo>
                  <a:cubicBezTo>
                    <a:pt x="2" y="4"/>
                    <a:pt x="3" y="2"/>
                    <a:pt x="3" y="1"/>
                  </a:cubicBezTo>
                  <a:cubicBezTo>
                    <a:pt x="2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847"/>
            <p:cNvSpPr/>
            <p:nvPr/>
          </p:nvSpPr>
          <p:spPr bwMode="auto">
            <a:xfrm>
              <a:off x="8453439" y="4746625"/>
              <a:ext cx="695325" cy="657225"/>
            </a:xfrm>
            <a:custGeom>
              <a:avLst/>
              <a:gdLst>
                <a:gd name="T0" fmla="*/ 36 w 164"/>
                <a:gd name="T1" fmla="*/ 17 h 155"/>
                <a:gd name="T2" fmla="*/ 54 w 164"/>
                <a:gd name="T3" fmla="*/ 3 h 155"/>
                <a:gd name="T4" fmla="*/ 90 w 164"/>
                <a:gd name="T5" fmla="*/ 12 h 155"/>
                <a:gd name="T6" fmla="*/ 134 w 164"/>
                <a:gd name="T7" fmla="*/ 21 h 155"/>
                <a:gd name="T8" fmla="*/ 143 w 164"/>
                <a:gd name="T9" fmla="*/ 61 h 155"/>
                <a:gd name="T10" fmla="*/ 162 w 164"/>
                <a:gd name="T11" fmla="*/ 98 h 155"/>
                <a:gd name="T12" fmla="*/ 113 w 164"/>
                <a:gd name="T13" fmla="*/ 133 h 155"/>
                <a:gd name="T14" fmla="*/ 92 w 164"/>
                <a:gd name="T15" fmla="*/ 152 h 155"/>
                <a:gd name="T16" fmla="*/ 50 w 164"/>
                <a:gd name="T17" fmla="*/ 131 h 155"/>
                <a:gd name="T18" fmla="*/ 20 w 164"/>
                <a:gd name="T19" fmla="*/ 123 h 155"/>
                <a:gd name="T20" fmla="*/ 21 w 164"/>
                <a:gd name="T21" fmla="*/ 93 h 155"/>
                <a:gd name="T22" fmla="*/ 3 w 164"/>
                <a:gd name="T23" fmla="*/ 60 h 155"/>
                <a:gd name="T24" fmla="*/ 29 w 164"/>
                <a:gd name="T25" fmla="*/ 44 h 155"/>
                <a:gd name="T26" fmla="*/ 36 w 164"/>
                <a:gd name="T27" fmla="*/ 17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4" h="155">
                  <a:moveTo>
                    <a:pt x="36" y="17"/>
                  </a:moveTo>
                  <a:cubicBezTo>
                    <a:pt x="37" y="16"/>
                    <a:pt x="43" y="6"/>
                    <a:pt x="54" y="3"/>
                  </a:cubicBezTo>
                  <a:cubicBezTo>
                    <a:pt x="65" y="0"/>
                    <a:pt x="71" y="7"/>
                    <a:pt x="90" y="12"/>
                  </a:cubicBezTo>
                  <a:cubicBezTo>
                    <a:pt x="117" y="20"/>
                    <a:pt x="125" y="12"/>
                    <a:pt x="134" y="21"/>
                  </a:cubicBezTo>
                  <a:cubicBezTo>
                    <a:pt x="143" y="29"/>
                    <a:pt x="137" y="40"/>
                    <a:pt x="143" y="61"/>
                  </a:cubicBezTo>
                  <a:cubicBezTo>
                    <a:pt x="149" y="85"/>
                    <a:pt x="164" y="87"/>
                    <a:pt x="162" y="98"/>
                  </a:cubicBezTo>
                  <a:cubicBezTo>
                    <a:pt x="159" y="112"/>
                    <a:pt x="138" y="109"/>
                    <a:pt x="113" y="133"/>
                  </a:cubicBezTo>
                  <a:cubicBezTo>
                    <a:pt x="101" y="145"/>
                    <a:pt x="100" y="151"/>
                    <a:pt x="92" y="152"/>
                  </a:cubicBezTo>
                  <a:cubicBezTo>
                    <a:pt x="79" y="155"/>
                    <a:pt x="74" y="139"/>
                    <a:pt x="50" y="131"/>
                  </a:cubicBezTo>
                  <a:cubicBezTo>
                    <a:pt x="33" y="126"/>
                    <a:pt x="25" y="130"/>
                    <a:pt x="20" y="123"/>
                  </a:cubicBezTo>
                  <a:cubicBezTo>
                    <a:pt x="15" y="115"/>
                    <a:pt x="24" y="108"/>
                    <a:pt x="21" y="93"/>
                  </a:cubicBezTo>
                  <a:cubicBezTo>
                    <a:pt x="17" y="74"/>
                    <a:pt x="0" y="69"/>
                    <a:pt x="3" y="60"/>
                  </a:cubicBezTo>
                  <a:cubicBezTo>
                    <a:pt x="6" y="51"/>
                    <a:pt x="21" y="56"/>
                    <a:pt x="29" y="44"/>
                  </a:cubicBezTo>
                  <a:cubicBezTo>
                    <a:pt x="35" y="35"/>
                    <a:pt x="29" y="28"/>
                    <a:pt x="36" y="17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848"/>
            <p:cNvSpPr/>
            <p:nvPr/>
          </p:nvSpPr>
          <p:spPr bwMode="auto">
            <a:xfrm>
              <a:off x="8699501" y="4984750"/>
              <a:ext cx="220663" cy="180975"/>
            </a:xfrm>
            <a:custGeom>
              <a:avLst/>
              <a:gdLst>
                <a:gd name="T0" fmla="*/ 44 w 52"/>
                <a:gd name="T1" fmla="*/ 8 h 43"/>
                <a:gd name="T2" fmla="*/ 50 w 52"/>
                <a:gd name="T3" fmla="*/ 27 h 43"/>
                <a:gd name="T4" fmla="*/ 37 w 52"/>
                <a:gd name="T5" fmla="*/ 39 h 43"/>
                <a:gd name="T6" fmla="*/ 18 w 52"/>
                <a:gd name="T7" fmla="*/ 42 h 43"/>
                <a:gd name="T8" fmla="*/ 2 w 52"/>
                <a:gd name="T9" fmla="*/ 16 h 43"/>
                <a:gd name="T10" fmla="*/ 24 w 52"/>
                <a:gd name="T11" fmla="*/ 0 h 43"/>
                <a:gd name="T12" fmla="*/ 44 w 52"/>
                <a:gd name="T13" fmla="*/ 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43">
                  <a:moveTo>
                    <a:pt x="44" y="8"/>
                  </a:moveTo>
                  <a:cubicBezTo>
                    <a:pt x="49" y="12"/>
                    <a:pt x="52" y="20"/>
                    <a:pt x="50" y="27"/>
                  </a:cubicBezTo>
                  <a:cubicBezTo>
                    <a:pt x="48" y="33"/>
                    <a:pt x="42" y="36"/>
                    <a:pt x="37" y="39"/>
                  </a:cubicBezTo>
                  <a:cubicBezTo>
                    <a:pt x="31" y="42"/>
                    <a:pt x="24" y="43"/>
                    <a:pt x="18" y="42"/>
                  </a:cubicBezTo>
                  <a:cubicBezTo>
                    <a:pt x="6" y="39"/>
                    <a:pt x="0" y="27"/>
                    <a:pt x="2" y="16"/>
                  </a:cubicBezTo>
                  <a:cubicBezTo>
                    <a:pt x="3" y="6"/>
                    <a:pt x="15" y="1"/>
                    <a:pt x="24" y="0"/>
                  </a:cubicBezTo>
                  <a:cubicBezTo>
                    <a:pt x="31" y="0"/>
                    <a:pt x="39" y="3"/>
                    <a:pt x="44" y="8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849"/>
            <p:cNvSpPr/>
            <p:nvPr/>
          </p:nvSpPr>
          <p:spPr bwMode="auto">
            <a:xfrm>
              <a:off x="8920164" y="5111750"/>
              <a:ext cx="195263" cy="50800"/>
            </a:xfrm>
            <a:custGeom>
              <a:avLst/>
              <a:gdLst>
                <a:gd name="T0" fmla="*/ 0 w 46"/>
                <a:gd name="T1" fmla="*/ 2 h 12"/>
                <a:gd name="T2" fmla="*/ 0 w 46"/>
                <a:gd name="T3" fmla="*/ 2 h 12"/>
                <a:gd name="T4" fmla="*/ 2 w 46"/>
                <a:gd name="T5" fmla="*/ 1 h 12"/>
                <a:gd name="T6" fmla="*/ 3 w 46"/>
                <a:gd name="T7" fmla="*/ 1 h 12"/>
                <a:gd name="T8" fmla="*/ 4 w 46"/>
                <a:gd name="T9" fmla="*/ 0 h 12"/>
                <a:gd name="T10" fmla="*/ 6 w 46"/>
                <a:gd name="T11" fmla="*/ 0 h 12"/>
                <a:gd name="T12" fmla="*/ 8 w 46"/>
                <a:gd name="T13" fmla="*/ 0 h 12"/>
                <a:gd name="T14" fmla="*/ 11 w 46"/>
                <a:gd name="T15" fmla="*/ 0 h 12"/>
                <a:gd name="T16" fmla="*/ 16 w 46"/>
                <a:gd name="T17" fmla="*/ 1 h 12"/>
                <a:gd name="T18" fmla="*/ 20 w 46"/>
                <a:gd name="T19" fmla="*/ 2 h 12"/>
                <a:gd name="T20" fmla="*/ 24 w 46"/>
                <a:gd name="T21" fmla="*/ 3 h 12"/>
                <a:gd name="T22" fmla="*/ 28 w 46"/>
                <a:gd name="T23" fmla="*/ 5 h 12"/>
                <a:gd name="T24" fmla="*/ 32 w 46"/>
                <a:gd name="T25" fmla="*/ 6 h 12"/>
                <a:gd name="T26" fmla="*/ 35 w 46"/>
                <a:gd name="T27" fmla="*/ 7 h 12"/>
                <a:gd name="T28" fmla="*/ 39 w 46"/>
                <a:gd name="T29" fmla="*/ 8 h 12"/>
                <a:gd name="T30" fmla="*/ 40 w 46"/>
                <a:gd name="T31" fmla="*/ 8 h 12"/>
                <a:gd name="T32" fmla="*/ 42 w 46"/>
                <a:gd name="T33" fmla="*/ 9 h 12"/>
                <a:gd name="T34" fmla="*/ 44 w 46"/>
                <a:gd name="T35" fmla="*/ 9 h 12"/>
                <a:gd name="T36" fmla="*/ 45 w 46"/>
                <a:gd name="T37" fmla="*/ 8 h 12"/>
                <a:gd name="T38" fmla="*/ 46 w 46"/>
                <a:gd name="T39" fmla="*/ 8 h 12"/>
                <a:gd name="T40" fmla="*/ 46 w 46"/>
                <a:gd name="T41" fmla="*/ 9 h 12"/>
                <a:gd name="T42" fmla="*/ 44 w 46"/>
                <a:gd name="T43" fmla="*/ 10 h 12"/>
                <a:gd name="T44" fmla="*/ 43 w 46"/>
                <a:gd name="T45" fmla="*/ 10 h 12"/>
                <a:gd name="T46" fmla="*/ 42 w 46"/>
                <a:gd name="T47" fmla="*/ 11 h 12"/>
                <a:gd name="T48" fmla="*/ 40 w 46"/>
                <a:gd name="T49" fmla="*/ 11 h 12"/>
                <a:gd name="T50" fmla="*/ 39 w 46"/>
                <a:gd name="T51" fmla="*/ 12 h 12"/>
                <a:gd name="T52" fmla="*/ 35 w 46"/>
                <a:gd name="T53" fmla="*/ 12 h 12"/>
                <a:gd name="T54" fmla="*/ 31 w 46"/>
                <a:gd name="T55" fmla="*/ 11 h 12"/>
                <a:gd name="T56" fmla="*/ 28 w 46"/>
                <a:gd name="T57" fmla="*/ 11 h 12"/>
                <a:gd name="T58" fmla="*/ 26 w 46"/>
                <a:gd name="T59" fmla="*/ 10 h 12"/>
                <a:gd name="T60" fmla="*/ 22 w 46"/>
                <a:gd name="T61" fmla="*/ 9 h 12"/>
                <a:gd name="T62" fmla="*/ 18 w 46"/>
                <a:gd name="T63" fmla="*/ 7 h 12"/>
                <a:gd name="T64" fmla="*/ 14 w 46"/>
                <a:gd name="T65" fmla="*/ 6 h 12"/>
                <a:gd name="T66" fmla="*/ 10 w 46"/>
                <a:gd name="T67" fmla="*/ 4 h 12"/>
                <a:gd name="T68" fmla="*/ 7 w 46"/>
                <a:gd name="T69" fmla="*/ 3 h 12"/>
                <a:gd name="T70" fmla="*/ 6 w 46"/>
                <a:gd name="T71" fmla="*/ 3 h 12"/>
                <a:gd name="T72" fmla="*/ 4 w 46"/>
                <a:gd name="T73" fmla="*/ 2 h 12"/>
                <a:gd name="T74" fmla="*/ 2 w 46"/>
                <a:gd name="T75" fmla="*/ 2 h 12"/>
                <a:gd name="T76" fmla="*/ 1 w 46"/>
                <a:gd name="T77" fmla="*/ 2 h 12"/>
                <a:gd name="T78" fmla="*/ 0 w 46"/>
                <a:gd name="T7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" h="12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0"/>
                    <a:pt x="8" y="0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3" y="0"/>
                    <a:pt x="14" y="0"/>
                    <a:pt x="16" y="1"/>
                  </a:cubicBezTo>
                  <a:cubicBezTo>
                    <a:pt x="17" y="1"/>
                    <a:pt x="18" y="1"/>
                    <a:pt x="20" y="2"/>
                  </a:cubicBezTo>
                  <a:cubicBezTo>
                    <a:pt x="21" y="2"/>
                    <a:pt x="23" y="3"/>
                    <a:pt x="24" y="3"/>
                  </a:cubicBezTo>
                  <a:cubicBezTo>
                    <a:pt x="25" y="4"/>
                    <a:pt x="27" y="4"/>
                    <a:pt x="28" y="5"/>
                  </a:cubicBezTo>
                  <a:cubicBezTo>
                    <a:pt x="29" y="5"/>
                    <a:pt x="31" y="6"/>
                    <a:pt x="32" y="6"/>
                  </a:cubicBezTo>
                  <a:cubicBezTo>
                    <a:pt x="33" y="7"/>
                    <a:pt x="34" y="7"/>
                    <a:pt x="35" y="7"/>
                  </a:cubicBezTo>
                  <a:cubicBezTo>
                    <a:pt x="37" y="8"/>
                    <a:pt x="38" y="8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2" y="9"/>
                  </a:cubicBezTo>
                  <a:cubicBezTo>
                    <a:pt x="42" y="9"/>
                    <a:pt x="43" y="9"/>
                    <a:pt x="44" y="9"/>
                  </a:cubicBezTo>
                  <a:cubicBezTo>
                    <a:pt x="45" y="9"/>
                    <a:pt x="45" y="8"/>
                    <a:pt x="45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46" y="9"/>
                    <a:pt x="46" y="9"/>
                  </a:cubicBezTo>
                  <a:cubicBezTo>
                    <a:pt x="45" y="9"/>
                    <a:pt x="45" y="9"/>
                    <a:pt x="44" y="10"/>
                  </a:cubicBezTo>
                  <a:cubicBezTo>
                    <a:pt x="44" y="10"/>
                    <a:pt x="44" y="10"/>
                    <a:pt x="43" y="10"/>
                  </a:cubicBezTo>
                  <a:cubicBezTo>
                    <a:pt x="43" y="10"/>
                    <a:pt x="42" y="11"/>
                    <a:pt x="42" y="11"/>
                  </a:cubicBezTo>
                  <a:cubicBezTo>
                    <a:pt x="42" y="11"/>
                    <a:pt x="41" y="11"/>
                    <a:pt x="40" y="11"/>
                  </a:cubicBezTo>
                  <a:cubicBezTo>
                    <a:pt x="40" y="11"/>
                    <a:pt x="39" y="12"/>
                    <a:pt x="39" y="12"/>
                  </a:cubicBezTo>
                  <a:cubicBezTo>
                    <a:pt x="38" y="12"/>
                    <a:pt x="36" y="12"/>
                    <a:pt x="35" y="12"/>
                  </a:cubicBezTo>
                  <a:cubicBezTo>
                    <a:pt x="33" y="12"/>
                    <a:pt x="32" y="12"/>
                    <a:pt x="31" y="11"/>
                  </a:cubicBezTo>
                  <a:cubicBezTo>
                    <a:pt x="30" y="11"/>
                    <a:pt x="29" y="11"/>
                    <a:pt x="28" y="11"/>
                  </a:cubicBezTo>
                  <a:cubicBezTo>
                    <a:pt x="28" y="11"/>
                    <a:pt x="27" y="11"/>
                    <a:pt x="26" y="10"/>
                  </a:cubicBezTo>
                  <a:cubicBezTo>
                    <a:pt x="25" y="10"/>
                    <a:pt x="23" y="9"/>
                    <a:pt x="22" y="9"/>
                  </a:cubicBez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5" y="6"/>
                    <a:pt x="14" y="6"/>
                  </a:cubicBezTo>
                  <a:cubicBezTo>
                    <a:pt x="13" y="5"/>
                    <a:pt x="12" y="5"/>
                    <a:pt x="10" y="4"/>
                  </a:cubicBezTo>
                  <a:cubicBezTo>
                    <a:pt x="9" y="4"/>
                    <a:pt x="8" y="3"/>
                    <a:pt x="7" y="3"/>
                  </a:cubicBezTo>
                  <a:cubicBezTo>
                    <a:pt x="7" y="3"/>
                    <a:pt x="6" y="3"/>
                    <a:pt x="6" y="3"/>
                  </a:cubicBezTo>
                  <a:cubicBezTo>
                    <a:pt x="5" y="3"/>
                    <a:pt x="5" y="3"/>
                    <a:pt x="4" y="2"/>
                  </a:cubicBezTo>
                  <a:cubicBezTo>
                    <a:pt x="4" y="2"/>
                    <a:pt x="3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850"/>
            <p:cNvSpPr/>
            <p:nvPr/>
          </p:nvSpPr>
          <p:spPr bwMode="auto">
            <a:xfrm>
              <a:off x="8882064" y="4843463"/>
              <a:ext cx="119063" cy="149225"/>
            </a:xfrm>
            <a:custGeom>
              <a:avLst/>
              <a:gdLst>
                <a:gd name="T0" fmla="*/ 0 w 28"/>
                <a:gd name="T1" fmla="*/ 35 h 35"/>
                <a:gd name="T2" fmla="*/ 0 w 28"/>
                <a:gd name="T3" fmla="*/ 34 h 35"/>
                <a:gd name="T4" fmla="*/ 0 w 28"/>
                <a:gd name="T5" fmla="*/ 33 h 35"/>
                <a:gd name="T6" fmla="*/ 1 w 28"/>
                <a:gd name="T7" fmla="*/ 27 h 35"/>
                <a:gd name="T8" fmla="*/ 5 w 28"/>
                <a:gd name="T9" fmla="*/ 21 h 35"/>
                <a:gd name="T10" fmla="*/ 6 w 28"/>
                <a:gd name="T11" fmla="*/ 20 h 35"/>
                <a:gd name="T12" fmla="*/ 6 w 28"/>
                <a:gd name="T13" fmla="*/ 19 h 35"/>
                <a:gd name="T14" fmla="*/ 8 w 28"/>
                <a:gd name="T15" fmla="*/ 18 h 35"/>
                <a:gd name="T16" fmla="*/ 11 w 28"/>
                <a:gd name="T17" fmla="*/ 15 h 35"/>
                <a:gd name="T18" fmla="*/ 15 w 28"/>
                <a:gd name="T19" fmla="*/ 12 h 35"/>
                <a:gd name="T20" fmla="*/ 18 w 28"/>
                <a:gd name="T21" fmla="*/ 10 h 35"/>
                <a:gd name="T22" fmla="*/ 23 w 28"/>
                <a:gd name="T23" fmla="*/ 6 h 35"/>
                <a:gd name="T24" fmla="*/ 26 w 28"/>
                <a:gd name="T25" fmla="*/ 2 h 35"/>
                <a:gd name="T26" fmla="*/ 27 w 28"/>
                <a:gd name="T27" fmla="*/ 1 h 35"/>
                <a:gd name="T28" fmla="*/ 27 w 28"/>
                <a:gd name="T29" fmla="*/ 0 h 35"/>
                <a:gd name="T30" fmla="*/ 28 w 28"/>
                <a:gd name="T31" fmla="*/ 1 h 35"/>
                <a:gd name="T32" fmla="*/ 27 w 28"/>
                <a:gd name="T33" fmla="*/ 2 h 35"/>
                <a:gd name="T34" fmla="*/ 26 w 28"/>
                <a:gd name="T35" fmla="*/ 8 h 35"/>
                <a:gd name="T36" fmla="*/ 21 w 28"/>
                <a:gd name="T37" fmla="*/ 14 h 35"/>
                <a:gd name="T38" fmla="*/ 18 w 28"/>
                <a:gd name="T39" fmla="*/ 17 h 35"/>
                <a:gd name="T40" fmla="*/ 15 w 28"/>
                <a:gd name="T41" fmla="*/ 19 h 35"/>
                <a:gd name="T42" fmla="*/ 12 w 28"/>
                <a:gd name="T43" fmla="*/ 22 h 35"/>
                <a:gd name="T44" fmla="*/ 10 w 28"/>
                <a:gd name="T45" fmla="*/ 23 h 35"/>
                <a:gd name="T46" fmla="*/ 9 w 28"/>
                <a:gd name="T47" fmla="*/ 24 h 35"/>
                <a:gd name="T48" fmla="*/ 4 w 28"/>
                <a:gd name="T49" fmla="*/ 29 h 35"/>
                <a:gd name="T50" fmla="*/ 1 w 28"/>
                <a:gd name="T51" fmla="*/ 33 h 35"/>
                <a:gd name="T52" fmla="*/ 0 w 28"/>
                <a:gd name="T53" fmla="*/ 34 h 35"/>
                <a:gd name="T54" fmla="*/ 0 w 28"/>
                <a:gd name="T5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35">
                  <a:moveTo>
                    <a:pt x="0" y="35"/>
                  </a:moveTo>
                  <a:cubicBezTo>
                    <a:pt x="0" y="35"/>
                    <a:pt x="0" y="35"/>
                    <a:pt x="0" y="34"/>
                  </a:cubicBezTo>
                  <a:cubicBezTo>
                    <a:pt x="0" y="34"/>
                    <a:pt x="0" y="33"/>
                    <a:pt x="0" y="33"/>
                  </a:cubicBezTo>
                  <a:cubicBezTo>
                    <a:pt x="0" y="31"/>
                    <a:pt x="0" y="30"/>
                    <a:pt x="1" y="27"/>
                  </a:cubicBezTo>
                  <a:cubicBezTo>
                    <a:pt x="2" y="25"/>
                    <a:pt x="3" y="23"/>
                    <a:pt x="5" y="21"/>
                  </a:cubicBezTo>
                  <a:cubicBezTo>
                    <a:pt x="5" y="20"/>
                    <a:pt x="5" y="20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8"/>
                    <a:pt x="7" y="18"/>
                    <a:pt x="8" y="18"/>
                  </a:cubicBezTo>
                  <a:cubicBezTo>
                    <a:pt x="9" y="17"/>
                    <a:pt x="10" y="16"/>
                    <a:pt x="11" y="15"/>
                  </a:cubicBezTo>
                  <a:cubicBezTo>
                    <a:pt x="12" y="14"/>
                    <a:pt x="14" y="13"/>
                    <a:pt x="15" y="12"/>
                  </a:cubicBezTo>
                  <a:cubicBezTo>
                    <a:pt x="16" y="12"/>
                    <a:pt x="17" y="11"/>
                    <a:pt x="18" y="10"/>
                  </a:cubicBezTo>
                  <a:cubicBezTo>
                    <a:pt x="20" y="9"/>
                    <a:pt x="22" y="7"/>
                    <a:pt x="23" y="6"/>
                  </a:cubicBezTo>
                  <a:cubicBezTo>
                    <a:pt x="24" y="4"/>
                    <a:pt x="26" y="3"/>
                    <a:pt x="26" y="2"/>
                  </a:cubicBezTo>
                  <a:cubicBezTo>
                    <a:pt x="27" y="2"/>
                    <a:pt x="27" y="1"/>
                    <a:pt x="27" y="1"/>
                  </a:cubicBezTo>
                  <a:cubicBezTo>
                    <a:pt x="27" y="1"/>
                    <a:pt x="27" y="0"/>
                    <a:pt x="27" y="0"/>
                  </a:cubicBezTo>
                  <a:cubicBezTo>
                    <a:pt x="27" y="0"/>
                    <a:pt x="28" y="1"/>
                    <a:pt x="28" y="1"/>
                  </a:cubicBezTo>
                  <a:cubicBezTo>
                    <a:pt x="28" y="1"/>
                    <a:pt x="28" y="2"/>
                    <a:pt x="27" y="2"/>
                  </a:cubicBezTo>
                  <a:cubicBezTo>
                    <a:pt x="27" y="4"/>
                    <a:pt x="27" y="6"/>
                    <a:pt x="26" y="8"/>
                  </a:cubicBezTo>
                  <a:cubicBezTo>
                    <a:pt x="25" y="10"/>
                    <a:pt x="23" y="12"/>
                    <a:pt x="21" y="14"/>
                  </a:cubicBezTo>
                  <a:cubicBezTo>
                    <a:pt x="20" y="15"/>
                    <a:pt x="19" y="16"/>
                    <a:pt x="18" y="17"/>
                  </a:cubicBezTo>
                  <a:cubicBezTo>
                    <a:pt x="17" y="18"/>
                    <a:pt x="16" y="19"/>
                    <a:pt x="15" y="19"/>
                  </a:cubicBezTo>
                  <a:cubicBezTo>
                    <a:pt x="14" y="20"/>
                    <a:pt x="13" y="21"/>
                    <a:pt x="12" y="22"/>
                  </a:cubicBezTo>
                  <a:cubicBezTo>
                    <a:pt x="11" y="22"/>
                    <a:pt x="11" y="23"/>
                    <a:pt x="10" y="23"/>
                  </a:cubicBezTo>
                  <a:cubicBezTo>
                    <a:pt x="10" y="24"/>
                    <a:pt x="9" y="24"/>
                    <a:pt x="9" y="24"/>
                  </a:cubicBezTo>
                  <a:cubicBezTo>
                    <a:pt x="7" y="26"/>
                    <a:pt x="5" y="27"/>
                    <a:pt x="4" y="29"/>
                  </a:cubicBezTo>
                  <a:cubicBezTo>
                    <a:pt x="3" y="31"/>
                    <a:pt x="2" y="32"/>
                    <a:pt x="1" y="33"/>
                  </a:cubicBezTo>
                  <a:cubicBezTo>
                    <a:pt x="1" y="34"/>
                    <a:pt x="1" y="34"/>
                    <a:pt x="0" y="34"/>
                  </a:cubicBezTo>
                  <a:cubicBezTo>
                    <a:pt x="0" y="35"/>
                    <a:pt x="0" y="35"/>
                    <a:pt x="0" y="35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851"/>
            <p:cNvSpPr/>
            <p:nvPr/>
          </p:nvSpPr>
          <p:spPr bwMode="auto">
            <a:xfrm>
              <a:off x="8674101" y="4797425"/>
              <a:ext cx="111125" cy="161925"/>
            </a:xfrm>
            <a:custGeom>
              <a:avLst/>
              <a:gdLst>
                <a:gd name="T0" fmla="*/ 26 w 26"/>
                <a:gd name="T1" fmla="*/ 38 h 38"/>
                <a:gd name="T2" fmla="*/ 25 w 26"/>
                <a:gd name="T3" fmla="*/ 38 h 38"/>
                <a:gd name="T4" fmla="*/ 23 w 26"/>
                <a:gd name="T5" fmla="*/ 38 h 38"/>
                <a:gd name="T6" fmla="*/ 21 w 26"/>
                <a:gd name="T7" fmla="*/ 37 h 38"/>
                <a:gd name="T8" fmla="*/ 19 w 26"/>
                <a:gd name="T9" fmla="*/ 37 h 38"/>
                <a:gd name="T10" fmla="*/ 18 w 26"/>
                <a:gd name="T11" fmla="*/ 36 h 38"/>
                <a:gd name="T12" fmla="*/ 15 w 26"/>
                <a:gd name="T13" fmla="*/ 34 h 38"/>
                <a:gd name="T14" fmla="*/ 11 w 26"/>
                <a:gd name="T15" fmla="*/ 31 h 38"/>
                <a:gd name="T16" fmla="*/ 10 w 26"/>
                <a:gd name="T17" fmla="*/ 29 h 38"/>
                <a:gd name="T18" fmla="*/ 8 w 26"/>
                <a:gd name="T19" fmla="*/ 28 h 38"/>
                <a:gd name="T20" fmla="*/ 6 w 26"/>
                <a:gd name="T21" fmla="*/ 23 h 38"/>
                <a:gd name="T22" fmla="*/ 4 w 26"/>
                <a:gd name="T23" fmla="*/ 19 h 38"/>
                <a:gd name="T24" fmla="*/ 3 w 26"/>
                <a:gd name="T25" fmla="*/ 15 h 38"/>
                <a:gd name="T26" fmla="*/ 1 w 26"/>
                <a:gd name="T27" fmla="*/ 7 h 38"/>
                <a:gd name="T28" fmla="*/ 1 w 26"/>
                <a:gd name="T29" fmla="*/ 2 h 38"/>
                <a:gd name="T30" fmla="*/ 0 w 26"/>
                <a:gd name="T31" fmla="*/ 0 h 38"/>
                <a:gd name="T32" fmla="*/ 1 w 26"/>
                <a:gd name="T33" fmla="*/ 0 h 38"/>
                <a:gd name="T34" fmla="*/ 2 w 26"/>
                <a:gd name="T35" fmla="*/ 1 h 38"/>
                <a:gd name="T36" fmla="*/ 5 w 26"/>
                <a:gd name="T37" fmla="*/ 6 h 38"/>
                <a:gd name="T38" fmla="*/ 8 w 26"/>
                <a:gd name="T39" fmla="*/ 13 h 38"/>
                <a:gd name="T40" fmla="*/ 10 w 26"/>
                <a:gd name="T41" fmla="*/ 17 h 38"/>
                <a:gd name="T42" fmla="*/ 12 w 26"/>
                <a:gd name="T43" fmla="*/ 20 h 38"/>
                <a:gd name="T44" fmla="*/ 14 w 26"/>
                <a:gd name="T45" fmla="*/ 24 h 38"/>
                <a:gd name="T46" fmla="*/ 16 w 26"/>
                <a:gd name="T47" fmla="*/ 27 h 38"/>
                <a:gd name="T48" fmla="*/ 18 w 26"/>
                <a:gd name="T49" fmla="*/ 30 h 38"/>
                <a:gd name="T50" fmla="*/ 20 w 26"/>
                <a:gd name="T51" fmla="*/ 33 h 38"/>
                <a:gd name="T52" fmla="*/ 21 w 26"/>
                <a:gd name="T53" fmla="*/ 34 h 38"/>
                <a:gd name="T54" fmla="*/ 22 w 26"/>
                <a:gd name="T55" fmla="*/ 35 h 38"/>
                <a:gd name="T56" fmla="*/ 23 w 26"/>
                <a:gd name="T57" fmla="*/ 36 h 38"/>
                <a:gd name="T58" fmla="*/ 24 w 26"/>
                <a:gd name="T59" fmla="*/ 37 h 38"/>
                <a:gd name="T60" fmla="*/ 25 w 26"/>
                <a:gd name="T61" fmla="*/ 38 h 38"/>
                <a:gd name="T62" fmla="*/ 26 w 26"/>
                <a:gd name="T6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" h="38">
                  <a:moveTo>
                    <a:pt x="26" y="38"/>
                  </a:moveTo>
                  <a:cubicBezTo>
                    <a:pt x="26" y="38"/>
                    <a:pt x="25" y="38"/>
                    <a:pt x="25" y="38"/>
                  </a:cubicBezTo>
                  <a:cubicBezTo>
                    <a:pt x="25" y="38"/>
                    <a:pt x="24" y="38"/>
                    <a:pt x="23" y="38"/>
                  </a:cubicBezTo>
                  <a:cubicBezTo>
                    <a:pt x="23" y="38"/>
                    <a:pt x="22" y="38"/>
                    <a:pt x="21" y="37"/>
                  </a:cubicBezTo>
                  <a:cubicBezTo>
                    <a:pt x="20" y="37"/>
                    <a:pt x="20" y="37"/>
                    <a:pt x="19" y="37"/>
                  </a:cubicBezTo>
                  <a:cubicBezTo>
                    <a:pt x="19" y="37"/>
                    <a:pt x="18" y="36"/>
                    <a:pt x="18" y="36"/>
                  </a:cubicBezTo>
                  <a:cubicBezTo>
                    <a:pt x="17" y="36"/>
                    <a:pt x="16" y="35"/>
                    <a:pt x="15" y="34"/>
                  </a:cubicBezTo>
                  <a:cubicBezTo>
                    <a:pt x="13" y="33"/>
                    <a:pt x="12" y="32"/>
                    <a:pt x="11" y="31"/>
                  </a:cubicBezTo>
                  <a:cubicBezTo>
                    <a:pt x="11" y="31"/>
                    <a:pt x="10" y="30"/>
                    <a:pt x="10" y="29"/>
                  </a:cubicBezTo>
                  <a:cubicBezTo>
                    <a:pt x="9" y="29"/>
                    <a:pt x="9" y="28"/>
                    <a:pt x="8" y="28"/>
                  </a:cubicBezTo>
                  <a:cubicBezTo>
                    <a:pt x="7" y="26"/>
                    <a:pt x="7" y="25"/>
                    <a:pt x="6" y="23"/>
                  </a:cubicBezTo>
                  <a:cubicBezTo>
                    <a:pt x="5" y="22"/>
                    <a:pt x="5" y="21"/>
                    <a:pt x="4" y="19"/>
                  </a:cubicBezTo>
                  <a:cubicBezTo>
                    <a:pt x="4" y="18"/>
                    <a:pt x="3" y="16"/>
                    <a:pt x="3" y="15"/>
                  </a:cubicBezTo>
                  <a:cubicBezTo>
                    <a:pt x="2" y="12"/>
                    <a:pt x="2" y="10"/>
                    <a:pt x="1" y="7"/>
                  </a:cubicBezTo>
                  <a:cubicBezTo>
                    <a:pt x="1" y="5"/>
                    <a:pt x="1" y="3"/>
                    <a:pt x="1" y="2"/>
                  </a:cubicBez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1"/>
                    <a:pt x="2" y="1"/>
                  </a:cubicBezTo>
                  <a:cubicBezTo>
                    <a:pt x="3" y="2"/>
                    <a:pt x="4" y="4"/>
                    <a:pt x="5" y="6"/>
                  </a:cubicBezTo>
                  <a:cubicBezTo>
                    <a:pt x="6" y="8"/>
                    <a:pt x="7" y="10"/>
                    <a:pt x="8" y="13"/>
                  </a:cubicBezTo>
                  <a:cubicBezTo>
                    <a:pt x="9" y="14"/>
                    <a:pt x="10" y="15"/>
                    <a:pt x="10" y="17"/>
                  </a:cubicBezTo>
                  <a:cubicBezTo>
                    <a:pt x="11" y="18"/>
                    <a:pt x="11" y="19"/>
                    <a:pt x="12" y="20"/>
                  </a:cubicBezTo>
                  <a:cubicBezTo>
                    <a:pt x="13" y="22"/>
                    <a:pt x="13" y="23"/>
                    <a:pt x="14" y="24"/>
                  </a:cubicBezTo>
                  <a:cubicBezTo>
                    <a:pt x="15" y="25"/>
                    <a:pt x="15" y="26"/>
                    <a:pt x="16" y="27"/>
                  </a:cubicBezTo>
                  <a:cubicBezTo>
                    <a:pt x="17" y="28"/>
                    <a:pt x="17" y="29"/>
                    <a:pt x="18" y="30"/>
                  </a:cubicBezTo>
                  <a:cubicBezTo>
                    <a:pt x="19" y="31"/>
                    <a:pt x="19" y="32"/>
                    <a:pt x="20" y="33"/>
                  </a:cubicBezTo>
                  <a:cubicBezTo>
                    <a:pt x="21" y="33"/>
                    <a:pt x="21" y="34"/>
                    <a:pt x="21" y="34"/>
                  </a:cubicBezTo>
                  <a:cubicBezTo>
                    <a:pt x="22" y="34"/>
                    <a:pt x="22" y="35"/>
                    <a:pt x="22" y="35"/>
                  </a:cubicBezTo>
                  <a:cubicBezTo>
                    <a:pt x="23" y="35"/>
                    <a:pt x="23" y="36"/>
                    <a:pt x="23" y="36"/>
                  </a:cubicBezTo>
                  <a:cubicBezTo>
                    <a:pt x="23" y="36"/>
                    <a:pt x="24" y="36"/>
                    <a:pt x="24" y="37"/>
                  </a:cubicBezTo>
                  <a:cubicBezTo>
                    <a:pt x="24" y="37"/>
                    <a:pt x="25" y="37"/>
                    <a:pt x="25" y="38"/>
                  </a:cubicBezTo>
                  <a:cubicBezTo>
                    <a:pt x="25" y="38"/>
                    <a:pt x="26" y="38"/>
                    <a:pt x="26" y="38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852"/>
            <p:cNvSpPr/>
            <p:nvPr/>
          </p:nvSpPr>
          <p:spPr bwMode="auto">
            <a:xfrm>
              <a:off x="8569326" y="5145088"/>
              <a:ext cx="147638" cy="101600"/>
            </a:xfrm>
            <a:custGeom>
              <a:avLst/>
              <a:gdLst>
                <a:gd name="T0" fmla="*/ 0 w 35"/>
                <a:gd name="T1" fmla="*/ 24 h 24"/>
                <a:gd name="T2" fmla="*/ 0 w 35"/>
                <a:gd name="T3" fmla="*/ 24 h 24"/>
                <a:gd name="T4" fmla="*/ 1 w 35"/>
                <a:gd name="T5" fmla="*/ 23 h 24"/>
                <a:gd name="T6" fmla="*/ 4 w 35"/>
                <a:gd name="T7" fmla="*/ 19 h 24"/>
                <a:gd name="T8" fmla="*/ 10 w 35"/>
                <a:gd name="T9" fmla="*/ 14 h 24"/>
                <a:gd name="T10" fmla="*/ 16 w 35"/>
                <a:gd name="T11" fmla="*/ 10 h 24"/>
                <a:gd name="T12" fmla="*/ 22 w 35"/>
                <a:gd name="T13" fmla="*/ 6 h 24"/>
                <a:gd name="T14" fmla="*/ 25 w 35"/>
                <a:gd name="T15" fmla="*/ 5 h 24"/>
                <a:gd name="T16" fmla="*/ 28 w 35"/>
                <a:gd name="T17" fmla="*/ 3 h 24"/>
                <a:gd name="T18" fmla="*/ 31 w 35"/>
                <a:gd name="T19" fmla="*/ 2 h 24"/>
                <a:gd name="T20" fmla="*/ 33 w 35"/>
                <a:gd name="T21" fmla="*/ 1 h 24"/>
                <a:gd name="T22" fmla="*/ 34 w 35"/>
                <a:gd name="T23" fmla="*/ 1 h 24"/>
                <a:gd name="T24" fmla="*/ 35 w 35"/>
                <a:gd name="T25" fmla="*/ 0 h 24"/>
                <a:gd name="T26" fmla="*/ 34 w 35"/>
                <a:gd name="T27" fmla="*/ 1 h 24"/>
                <a:gd name="T28" fmla="*/ 34 w 35"/>
                <a:gd name="T29" fmla="*/ 2 h 24"/>
                <a:gd name="T30" fmla="*/ 33 w 35"/>
                <a:gd name="T31" fmla="*/ 4 h 24"/>
                <a:gd name="T32" fmla="*/ 31 w 35"/>
                <a:gd name="T33" fmla="*/ 7 h 24"/>
                <a:gd name="T34" fmla="*/ 29 w 35"/>
                <a:gd name="T35" fmla="*/ 10 h 24"/>
                <a:gd name="T36" fmla="*/ 27 w 35"/>
                <a:gd name="T37" fmla="*/ 12 h 24"/>
                <a:gd name="T38" fmla="*/ 20 w 35"/>
                <a:gd name="T39" fmla="*/ 17 h 24"/>
                <a:gd name="T40" fmla="*/ 13 w 35"/>
                <a:gd name="T41" fmla="*/ 21 h 24"/>
                <a:gd name="T42" fmla="*/ 7 w 35"/>
                <a:gd name="T43" fmla="*/ 23 h 24"/>
                <a:gd name="T44" fmla="*/ 2 w 35"/>
                <a:gd name="T45" fmla="*/ 24 h 24"/>
                <a:gd name="T46" fmla="*/ 0 w 35"/>
                <a:gd name="T47" fmla="*/ 24 h 24"/>
                <a:gd name="T48" fmla="*/ 0 w 35"/>
                <a:gd name="T4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24"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1" y="23"/>
                    <a:pt x="1" y="23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8" y="16"/>
                    <a:pt x="10" y="14"/>
                  </a:cubicBezTo>
                  <a:cubicBezTo>
                    <a:pt x="11" y="13"/>
                    <a:pt x="14" y="11"/>
                    <a:pt x="16" y="10"/>
                  </a:cubicBezTo>
                  <a:cubicBezTo>
                    <a:pt x="18" y="9"/>
                    <a:pt x="20" y="7"/>
                    <a:pt x="22" y="6"/>
                  </a:cubicBezTo>
                  <a:cubicBezTo>
                    <a:pt x="23" y="6"/>
                    <a:pt x="24" y="5"/>
                    <a:pt x="25" y="5"/>
                  </a:cubicBezTo>
                  <a:cubicBezTo>
                    <a:pt x="26" y="4"/>
                    <a:pt x="27" y="4"/>
                    <a:pt x="28" y="3"/>
                  </a:cubicBezTo>
                  <a:cubicBezTo>
                    <a:pt x="29" y="3"/>
                    <a:pt x="30" y="2"/>
                    <a:pt x="31" y="2"/>
                  </a:cubicBezTo>
                  <a:cubicBezTo>
                    <a:pt x="32" y="2"/>
                    <a:pt x="32" y="1"/>
                    <a:pt x="33" y="1"/>
                  </a:cubicBezTo>
                  <a:cubicBezTo>
                    <a:pt x="33" y="1"/>
                    <a:pt x="34" y="1"/>
                    <a:pt x="34" y="1"/>
                  </a:cubicBezTo>
                  <a:cubicBezTo>
                    <a:pt x="34" y="0"/>
                    <a:pt x="35" y="0"/>
                    <a:pt x="35" y="0"/>
                  </a:cubicBezTo>
                  <a:cubicBezTo>
                    <a:pt x="35" y="0"/>
                    <a:pt x="35" y="1"/>
                    <a:pt x="34" y="1"/>
                  </a:cubicBezTo>
                  <a:cubicBezTo>
                    <a:pt x="34" y="1"/>
                    <a:pt x="34" y="2"/>
                    <a:pt x="34" y="2"/>
                  </a:cubicBezTo>
                  <a:cubicBezTo>
                    <a:pt x="34" y="3"/>
                    <a:pt x="33" y="4"/>
                    <a:pt x="33" y="4"/>
                  </a:cubicBezTo>
                  <a:cubicBezTo>
                    <a:pt x="33" y="5"/>
                    <a:pt x="32" y="6"/>
                    <a:pt x="31" y="7"/>
                  </a:cubicBezTo>
                  <a:cubicBezTo>
                    <a:pt x="31" y="8"/>
                    <a:pt x="30" y="9"/>
                    <a:pt x="29" y="10"/>
                  </a:cubicBezTo>
                  <a:cubicBezTo>
                    <a:pt x="29" y="10"/>
                    <a:pt x="28" y="11"/>
                    <a:pt x="27" y="12"/>
                  </a:cubicBezTo>
                  <a:cubicBezTo>
                    <a:pt x="25" y="14"/>
                    <a:pt x="23" y="16"/>
                    <a:pt x="20" y="17"/>
                  </a:cubicBezTo>
                  <a:cubicBezTo>
                    <a:pt x="18" y="19"/>
                    <a:pt x="16" y="20"/>
                    <a:pt x="13" y="21"/>
                  </a:cubicBezTo>
                  <a:cubicBezTo>
                    <a:pt x="11" y="22"/>
                    <a:pt x="9" y="23"/>
                    <a:pt x="7" y="23"/>
                  </a:cubicBezTo>
                  <a:cubicBezTo>
                    <a:pt x="5" y="24"/>
                    <a:pt x="3" y="24"/>
                    <a:pt x="2" y="24"/>
                  </a:cubicBezTo>
                  <a:cubicBezTo>
                    <a:pt x="1" y="24"/>
                    <a:pt x="1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853"/>
            <p:cNvSpPr/>
            <p:nvPr/>
          </p:nvSpPr>
          <p:spPr bwMode="auto">
            <a:xfrm>
              <a:off x="8810626" y="5175250"/>
              <a:ext cx="41275" cy="190500"/>
            </a:xfrm>
            <a:custGeom>
              <a:avLst/>
              <a:gdLst>
                <a:gd name="T0" fmla="*/ 2 w 10"/>
                <a:gd name="T1" fmla="*/ 0 h 45"/>
                <a:gd name="T2" fmla="*/ 2 w 10"/>
                <a:gd name="T3" fmla="*/ 0 h 45"/>
                <a:gd name="T4" fmla="*/ 3 w 10"/>
                <a:gd name="T5" fmla="*/ 2 h 45"/>
                <a:gd name="T6" fmla="*/ 6 w 10"/>
                <a:gd name="T7" fmla="*/ 6 h 45"/>
                <a:gd name="T8" fmla="*/ 7 w 10"/>
                <a:gd name="T9" fmla="*/ 10 h 45"/>
                <a:gd name="T10" fmla="*/ 8 w 10"/>
                <a:gd name="T11" fmla="*/ 14 h 45"/>
                <a:gd name="T12" fmla="*/ 10 w 10"/>
                <a:gd name="T13" fmla="*/ 22 h 45"/>
                <a:gd name="T14" fmla="*/ 10 w 10"/>
                <a:gd name="T15" fmla="*/ 31 h 45"/>
                <a:gd name="T16" fmla="*/ 10 w 10"/>
                <a:gd name="T17" fmla="*/ 35 h 45"/>
                <a:gd name="T18" fmla="*/ 9 w 10"/>
                <a:gd name="T19" fmla="*/ 38 h 45"/>
                <a:gd name="T20" fmla="*/ 7 w 10"/>
                <a:gd name="T21" fmla="*/ 43 h 45"/>
                <a:gd name="T22" fmla="*/ 6 w 10"/>
                <a:gd name="T23" fmla="*/ 45 h 45"/>
                <a:gd name="T24" fmla="*/ 6 w 10"/>
                <a:gd name="T25" fmla="*/ 45 h 45"/>
                <a:gd name="T26" fmla="*/ 5 w 10"/>
                <a:gd name="T27" fmla="*/ 45 h 45"/>
                <a:gd name="T28" fmla="*/ 5 w 10"/>
                <a:gd name="T29" fmla="*/ 43 h 45"/>
                <a:gd name="T30" fmla="*/ 3 w 10"/>
                <a:gd name="T31" fmla="*/ 38 h 45"/>
                <a:gd name="T32" fmla="*/ 1 w 10"/>
                <a:gd name="T33" fmla="*/ 31 h 45"/>
                <a:gd name="T34" fmla="*/ 0 w 10"/>
                <a:gd name="T35" fmla="*/ 23 h 45"/>
                <a:gd name="T36" fmla="*/ 0 w 10"/>
                <a:gd name="T37" fmla="*/ 15 h 45"/>
                <a:gd name="T38" fmla="*/ 0 w 10"/>
                <a:gd name="T39" fmla="*/ 7 h 45"/>
                <a:gd name="T40" fmla="*/ 1 w 10"/>
                <a:gd name="T41" fmla="*/ 2 h 45"/>
                <a:gd name="T42" fmla="*/ 1 w 10"/>
                <a:gd name="T43" fmla="*/ 1 h 45"/>
                <a:gd name="T44" fmla="*/ 2 w 10"/>
                <a:gd name="T4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" h="45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3" y="1"/>
                    <a:pt x="3" y="2"/>
                  </a:cubicBezTo>
                  <a:cubicBezTo>
                    <a:pt x="4" y="3"/>
                    <a:pt x="5" y="4"/>
                    <a:pt x="6" y="6"/>
                  </a:cubicBezTo>
                  <a:cubicBezTo>
                    <a:pt x="6" y="7"/>
                    <a:pt x="7" y="9"/>
                    <a:pt x="7" y="10"/>
                  </a:cubicBezTo>
                  <a:cubicBezTo>
                    <a:pt x="8" y="11"/>
                    <a:pt x="8" y="12"/>
                    <a:pt x="8" y="14"/>
                  </a:cubicBezTo>
                  <a:cubicBezTo>
                    <a:pt x="9" y="16"/>
                    <a:pt x="10" y="19"/>
                    <a:pt x="10" y="22"/>
                  </a:cubicBezTo>
                  <a:cubicBezTo>
                    <a:pt x="10" y="25"/>
                    <a:pt x="10" y="28"/>
                    <a:pt x="10" y="31"/>
                  </a:cubicBezTo>
                  <a:cubicBezTo>
                    <a:pt x="10" y="32"/>
                    <a:pt x="10" y="33"/>
                    <a:pt x="10" y="35"/>
                  </a:cubicBezTo>
                  <a:cubicBezTo>
                    <a:pt x="9" y="36"/>
                    <a:pt x="9" y="37"/>
                    <a:pt x="9" y="38"/>
                  </a:cubicBezTo>
                  <a:cubicBezTo>
                    <a:pt x="8" y="40"/>
                    <a:pt x="7" y="42"/>
                    <a:pt x="7" y="43"/>
                  </a:cubicBezTo>
                  <a:cubicBezTo>
                    <a:pt x="7" y="44"/>
                    <a:pt x="6" y="44"/>
                    <a:pt x="6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6" y="45"/>
                    <a:pt x="5" y="45"/>
                  </a:cubicBezTo>
                  <a:cubicBezTo>
                    <a:pt x="5" y="44"/>
                    <a:pt x="5" y="44"/>
                    <a:pt x="5" y="43"/>
                  </a:cubicBezTo>
                  <a:cubicBezTo>
                    <a:pt x="4" y="42"/>
                    <a:pt x="4" y="40"/>
                    <a:pt x="3" y="38"/>
                  </a:cubicBezTo>
                  <a:cubicBezTo>
                    <a:pt x="2" y="36"/>
                    <a:pt x="2" y="34"/>
                    <a:pt x="1" y="31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0"/>
                    <a:pt x="0" y="17"/>
                    <a:pt x="0" y="15"/>
                  </a:cubicBezTo>
                  <a:cubicBezTo>
                    <a:pt x="0" y="12"/>
                    <a:pt x="0" y="10"/>
                    <a:pt x="0" y="7"/>
                  </a:cubicBezTo>
                  <a:cubicBezTo>
                    <a:pt x="0" y="5"/>
                    <a:pt x="1" y="3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854"/>
            <p:cNvSpPr/>
            <p:nvPr/>
          </p:nvSpPr>
          <p:spPr bwMode="auto">
            <a:xfrm>
              <a:off x="8491539" y="4997450"/>
              <a:ext cx="192088" cy="66675"/>
            </a:xfrm>
            <a:custGeom>
              <a:avLst/>
              <a:gdLst>
                <a:gd name="T0" fmla="*/ 0 w 45"/>
                <a:gd name="T1" fmla="*/ 4 h 16"/>
                <a:gd name="T2" fmla="*/ 0 w 45"/>
                <a:gd name="T3" fmla="*/ 3 h 16"/>
                <a:gd name="T4" fmla="*/ 2 w 45"/>
                <a:gd name="T5" fmla="*/ 2 h 16"/>
                <a:gd name="T6" fmla="*/ 4 w 45"/>
                <a:gd name="T7" fmla="*/ 1 h 16"/>
                <a:gd name="T8" fmla="*/ 6 w 45"/>
                <a:gd name="T9" fmla="*/ 1 h 16"/>
                <a:gd name="T10" fmla="*/ 7 w 45"/>
                <a:gd name="T11" fmla="*/ 0 h 16"/>
                <a:gd name="T12" fmla="*/ 11 w 45"/>
                <a:gd name="T13" fmla="*/ 0 h 16"/>
                <a:gd name="T14" fmla="*/ 16 w 45"/>
                <a:gd name="T15" fmla="*/ 0 h 16"/>
                <a:gd name="T16" fmla="*/ 18 w 45"/>
                <a:gd name="T17" fmla="*/ 0 h 16"/>
                <a:gd name="T18" fmla="*/ 20 w 45"/>
                <a:gd name="T19" fmla="*/ 0 h 16"/>
                <a:gd name="T20" fmla="*/ 25 w 45"/>
                <a:gd name="T21" fmla="*/ 2 h 16"/>
                <a:gd name="T22" fmla="*/ 29 w 45"/>
                <a:gd name="T23" fmla="*/ 3 h 16"/>
                <a:gd name="T24" fmla="*/ 31 w 45"/>
                <a:gd name="T25" fmla="*/ 4 h 16"/>
                <a:gd name="T26" fmla="*/ 33 w 45"/>
                <a:gd name="T27" fmla="*/ 5 h 16"/>
                <a:gd name="T28" fmla="*/ 37 w 45"/>
                <a:gd name="T29" fmla="*/ 8 h 16"/>
                <a:gd name="T30" fmla="*/ 40 w 45"/>
                <a:gd name="T31" fmla="*/ 10 h 16"/>
                <a:gd name="T32" fmla="*/ 44 w 45"/>
                <a:gd name="T33" fmla="*/ 14 h 16"/>
                <a:gd name="T34" fmla="*/ 45 w 45"/>
                <a:gd name="T35" fmla="*/ 15 h 16"/>
                <a:gd name="T36" fmla="*/ 45 w 45"/>
                <a:gd name="T37" fmla="*/ 16 h 16"/>
                <a:gd name="T38" fmla="*/ 45 w 45"/>
                <a:gd name="T39" fmla="*/ 16 h 16"/>
                <a:gd name="T40" fmla="*/ 43 w 45"/>
                <a:gd name="T41" fmla="*/ 16 h 16"/>
                <a:gd name="T42" fmla="*/ 38 w 45"/>
                <a:gd name="T43" fmla="*/ 14 h 16"/>
                <a:gd name="T44" fmla="*/ 30 w 45"/>
                <a:gd name="T45" fmla="*/ 12 h 16"/>
                <a:gd name="T46" fmla="*/ 26 w 45"/>
                <a:gd name="T47" fmla="*/ 11 h 16"/>
                <a:gd name="T48" fmla="*/ 22 w 45"/>
                <a:gd name="T49" fmla="*/ 10 h 16"/>
                <a:gd name="T50" fmla="*/ 18 w 45"/>
                <a:gd name="T51" fmla="*/ 8 h 16"/>
                <a:gd name="T52" fmla="*/ 14 w 45"/>
                <a:gd name="T53" fmla="*/ 7 h 16"/>
                <a:gd name="T54" fmla="*/ 7 w 45"/>
                <a:gd name="T55" fmla="*/ 5 h 16"/>
                <a:gd name="T56" fmla="*/ 4 w 45"/>
                <a:gd name="T57" fmla="*/ 5 h 16"/>
                <a:gd name="T58" fmla="*/ 2 w 45"/>
                <a:gd name="T59" fmla="*/ 4 h 16"/>
                <a:gd name="T60" fmla="*/ 0 w 45"/>
                <a:gd name="T61" fmla="*/ 4 h 16"/>
                <a:gd name="T62" fmla="*/ 0 w 45"/>
                <a:gd name="T63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5" h="16">
                  <a:moveTo>
                    <a:pt x="0" y="4"/>
                  </a:moveTo>
                  <a:cubicBezTo>
                    <a:pt x="0" y="4"/>
                    <a:pt x="0" y="4"/>
                    <a:pt x="0" y="3"/>
                  </a:cubicBezTo>
                  <a:cubicBezTo>
                    <a:pt x="1" y="3"/>
                    <a:pt x="1" y="3"/>
                    <a:pt x="2" y="2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1"/>
                    <a:pt x="5" y="1"/>
                    <a:pt x="6" y="1"/>
                  </a:cubicBezTo>
                  <a:cubicBezTo>
                    <a:pt x="6" y="1"/>
                    <a:pt x="7" y="1"/>
                    <a:pt x="7" y="0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3" y="0"/>
                    <a:pt x="14" y="0"/>
                    <a:pt x="16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19" y="0"/>
                    <a:pt x="20" y="0"/>
                  </a:cubicBezTo>
                  <a:cubicBezTo>
                    <a:pt x="22" y="1"/>
                    <a:pt x="23" y="1"/>
                    <a:pt x="25" y="2"/>
                  </a:cubicBezTo>
                  <a:cubicBezTo>
                    <a:pt x="26" y="2"/>
                    <a:pt x="28" y="3"/>
                    <a:pt x="29" y="3"/>
                  </a:cubicBezTo>
                  <a:cubicBezTo>
                    <a:pt x="30" y="4"/>
                    <a:pt x="31" y="4"/>
                    <a:pt x="31" y="4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5" y="6"/>
                    <a:pt x="36" y="7"/>
                    <a:pt x="37" y="8"/>
                  </a:cubicBezTo>
                  <a:cubicBezTo>
                    <a:pt x="38" y="9"/>
                    <a:pt x="39" y="9"/>
                    <a:pt x="40" y="10"/>
                  </a:cubicBezTo>
                  <a:cubicBezTo>
                    <a:pt x="42" y="12"/>
                    <a:pt x="43" y="13"/>
                    <a:pt x="44" y="14"/>
                  </a:cubicBezTo>
                  <a:cubicBezTo>
                    <a:pt x="44" y="15"/>
                    <a:pt x="45" y="15"/>
                    <a:pt x="45" y="15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4" y="16"/>
                    <a:pt x="44" y="16"/>
                    <a:pt x="43" y="16"/>
                  </a:cubicBezTo>
                  <a:cubicBezTo>
                    <a:pt x="42" y="15"/>
                    <a:pt x="40" y="15"/>
                    <a:pt x="38" y="14"/>
                  </a:cubicBezTo>
                  <a:cubicBezTo>
                    <a:pt x="35" y="14"/>
                    <a:pt x="33" y="13"/>
                    <a:pt x="30" y="12"/>
                  </a:cubicBezTo>
                  <a:cubicBezTo>
                    <a:pt x="29" y="12"/>
                    <a:pt x="28" y="11"/>
                    <a:pt x="26" y="11"/>
                  </a:cubicBezTo>
                  <a:cubicBezTo>
                    <a:pt x="25" y="11"/>
                    <a:pt x="24" y="10"/>
                    <a:pt x="22" y="10"/>
                  </a:cubicBezTo>
                  <a:cubicBezTo>
                    <a:pt x="21" y="9"/>
                    <a:pt x="20" y="9"/>
                    <a:pt x="18" y="8"/>
                  </a:cubicBezTo>
                  <a:cubicBezTo>
                    <a:pt x="17" y="8"/>
                    <a:pt x="16" y="8"/>
                    <a:pt x="14" y="7"/>
                  </a:cubicBezTo>
                  <a:cubicBezTo>
                    <a:pt x="12" y="6"/>
                    <a:pt x="9" y="6"/>
                    <a:pt x="7" y="5"/>
                  </a:cubicBezTo>
                  <a:cubicBezTo>
                    <a:pt x="6" y="5"/>
                    <a:pt x="5" y="5"/>
                    <a:pt x="4" y="5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855"/>
            <p:cNvSpPr/>
            <p:nvPr/>
          </p:nvSpPr>
          <p:spPr bwMode="auto">
            <a:xfrm>
              <a:off x="8874126" y="5157788"/>
              <a:ext cx="101600" cy="106363"/>
            </a:xfrm>
            <a:custGeom>
              <a:avLst/>
              <a:gdLst>
                <a:gd name="T0" fmla="*/ 0 w 24"/>
                <a:gd name="T1" fmla="*/ 0 h 25"/>
                <a:gd name="T2" fmla="*/ 1 w 24"/>
                <a:gd name="T3" fmla="*/ 0 h 25"/>
                <a:gd name="T4" fmla="*/ 2 w 24"/>
                <a:gd name="T5" fmla="*/ 0 h 25"/>
                <a:gd name="T6" fmla="*/ 5 w 24"/>
                <a:gd name="T7" fmla="*/ 3 h 25"/>
                <a:gd name="T8" fmla="*/ 7 w 24"/>
                <a:gd name="T9" fmla="*/ 5 h 25"/>
                <a:gd name="T10" fmla="*/ 7 w 24"/>
                <a:gd name="T11" fmla="*/ 6 h 25"/>
                <a:gd name="T12" fmla="*/ 8 w 24"/>
                <a:gd name="T13" fmla="*/ 6 h 25"/>
                <a:gd name="T14" fmla="*/ 8 w 24"/>
                <a:gd name="T15" fmla="*/ 8 h 25"/>
                <a:gd name="T16" fmla="*/ 11 w 24"/>
                <a:gd name="T17" fmla="*/ 14 h 25"/>
                <a:gd name="T18" fmla="*/ 12 w 24"/>
                <a:gd name="T19" fmla="*/ 15 h 25"/>
                <a:gd name="T20" fmla="*/ 13 w 24"/>
                <a:gd name="T21" fmla="*/ 16 h 25"/>
                <a:gd name="T22" fmla="*/ 15 w 24"/>
                <a:gd name="T23" fmla="*/ 19 h 25"/>
                <a:gd name="T24" fmla="*/ 17 w 24"/>
                <a:gd name="T25" fmla="*/ 21 h 25"/>
                <a:gd name="T26" fmla="*/ 19 w 24"/>
                <a:gd name="T27" fmla="*/ 22 h 25"/>
                <a:gd name="T28" fmla="*/ 21 w 24"/>
                <a:gd name="T29" fmla="*/ 23 h 25"/>
                <a:gd name="T30" fmla="*/ 23 w 24"/>
                <a:gd name="T31" fmla="*/ 24 h 25"/>
                <a:gd name="T32" fmla="*/ 24 w 24"/>
                <a:gd name="T33" fmla="*/ 25 h 25"/>
                <a:gd name="T34" fmla="*/ 24 w 24"/>
                <a:gd name="T35" fmla="*/ 25 h 25"/>
                <a:gd name="T36" fmla="*/ 24 w 24"/>
                <a:gd name="T37" fmla="*/ 25 h 25"/>
                <a:gd name="T38" fmla="*/ 23 w 24"/>
                <a:gd name="T39" fmla="*/ 25 h 25"/>
                <a:gd name="T40" fmla="*/ 21 w 24"/>
                <a:gd name="T41" fmla="*/ 24 h 25"/>
                <a:gd name="T42" fmla="*/ 20 w 24"/>
                <a:gd name="T43" fmla="*/ 24 h 25"/>
                <a:gd name="T44" fmla="*/ 19 w 24"/>
                <a:gd name="T45" fmla="*/ 24 h 25"/>
                <a:gd name="T46" fmla="*/ 16 w 24"/>
                <a:gd name="T47" fmla="*/ 22 h 25"/>
                <a:gd name="T48" fmla="*/ 14 w 24"/>
                <a:gd name="T49" fmla="*/ 20 h 25"/>
                <a:gd name="T50" fmla="*/ 11 w 24"/>
                <a:gd name="T51" fmla="*/ 18 h 25"/>
                <a:gd name="T52" fmla="*/ 10 w 24"/>
                <a:gd name="T53" fmla="*/ 16 h 25"/>
                <a:gd name="T54" fmla="*/ 9 w 24"/>
                <a:gd name="T55" fmla="*/ 15 h 25"/>
                <a:gd name="T56" fmla="*/ 6 w 24"/>
                <a:gd name="T57" fmla="*/ 9 h 25"/>
                <a:gd name="T58" fmla="*/ 6 w 24"/>
                <a:gd name="T59" fmla="*/ 7 h 25"/>
                <a:gd name="T60" fmla="*/ 6 w 24"/>
                <a:gd name="T61" fmla="*/ 7 h 25"/>
                <a:gd name="T62" fmla="*/ 5 w 24"/>
                <a:gd name="T63" fmla="*/ 6 h 25"/>
                <a:gd name="T64" fmla="*/ 4 w 24"/>
                <a:gd name="T65" fmla="*/ 4 h 25"/>
                <a:gd name="T66" fmla="*/ 1 w 24"/>
                <a:gd name="T67" fmla="*/ 1 h 25"/>
                <a:gd name="T68" fmla="*/ 1 w 24"/>
                <a:gd name="T69" fmla="*/ 0 h 25"/>
                <a:gd name="T70" fmla="*/ 0 w 24"/>
                <a:gd name="T7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25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3" y="1"/>
                    <a:pt x="4" y="1"/>
                    <a:pt x="5" y="3"/>
                  </a:cubicBezTo>
                  <a:cubicBezTo>
                    <a:pt x="6" y="3"/>
                    <a:pt x="6" y="4"/>
                    <a:pt x="7" y="5"/>
                  </a:cubicBezTo>
                  <a:cubicBezTo>
                    <a:pt x="7" y="5"/>
                    <a:pt x="7" y="5"/>
                    <a:pt x="7" y="6"/>
                  </a:cubicBezTo>
                  <a:cubicBezTo>
                    <a:pt x="7" y="6"/>
                    <a:pt x="8" y="6"/>
                    <a:pt x="8" y="6"/>
                  </a:cubicBezTo>
                  <a:cubicBezTo>
                    <a:pt x="8" y="7"/>
                    <a:pt x="8" y="7"/>
                    <a:pt x="8" y="8"/>
                  </a:cubicBezTo>
                  <a:cubicBezTo>
                    <a:pt x="9" y="10"/>
                    <a:pt x="10" y="12"/>
                    <a:pt x="11" y="14"/>
                  </a:cubicBezTo>
                  <a:cubicBezTo>
                    <a:pt x="12" y="14"/>
                    <a:pt x="12" y="15"/>
                    <a:pt x="12" y="15"/>
                  </a:cubicBezTo>
                  <a:cubicBezTo>
                    <a:pt x="12" y="15"/>
                    <a:pt x="13" y="16"/>
                    <a:pt x="13" y="16"/>
                  </a:cubicBezTo>
                  <a:cubicBezTo>
                    <a:pt x="14" y="17"/>
                    <a:pt x="14" y="18"/>
                    <a:pt x="15" y="19"/>
                  </a:cubicBezTo>
                  <a:cubicBezTo>
                    <a:pt x="16" y="19"/>
                    <a:pt x="17" y="20"/>
                    <a:pt x="17" y="21"/>
                  </a:cubicBezTo>
                  <a:cubicBezTo>
                    <a:pt x="18" y="21"/>
                    <a:pt x="19" y="22"/>
                    <a:pt x="19" y="22"/>
                  </a:cubicBezTo>
                  <a:cubicBezTo>
                    <a:pt x="20" y="23"/>
                    <a:pt x="21" y="23"/>
                    <a:pt x="21" y="23"/>
                  </a:cubicBezTo>
                  <a:cubicBezTo>
                    <a:pt x="22" y="24"/>
                    <a:pt x="22" y="24"/>
                    <a:pt x="23" y="24"/>
                  </a:cubicBezTo>
                  <a:cubicBezTo>
                    <a:pt x="23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3" y="25"/>
                    <a:pt x="23" y="25"/>
                  </a:cubicBezTo>
                  <a:cubicBezTo>
                    <a:pt x="22" y="25"/>
                    <a:pt x="22" y="25"/>
                    <a:pt x="21" y="24"/>
                  </a:cubicBezTo>
                  <a:cubicBezTo>
                    <a:pt x="21" y="24"/>
                    <a:pt x="20" y="24"/>
                    <a:pt x="20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8" y="23"/>
                    <a:pt x="17" y="23"/>
                    <a:pt x="16" y="22"/>
                  </a:cubicBezTo>
                  <a:cubicBezTo>
                    <a:pt x="15" y="22"/>
                    <a:pt x="14" y="21"/>
                    <a:pt x="14" y="20"/>
                  </a:cubicBezTo>
                  <a:cubicBezTo>
                    <a:pt x="13" y="20"/>
                    <a:pt x="12" y="19"/>
                    <a:pt x="11" y="18"/>
                  </a:cubicBezTo>
                  <a:cubicBezTo>
                    <a:pt x="11" y="17"/>
                    <a:pt x="10" y="17"/>
                    <a:pt x="10" y="16"/>
                  </a:cubicBezTo>
                  <a:cubicBezTo>
                    <a:pt x="10" y="16"/>
                    <a:pt x="9" y="15"/>
                    <a:pt x="9" y="15"/>
                  </a:cubicBezTo>
                  <a:cubicBezTo>
                    <a:pt x="8" y="13"/>
                    <a:pt x="7" y="11"/>
                    <a:pt x="6" y="9"/>
                  </a:cubicBezTo>
                  <a:cubicBezTo>
                    <a:pt x="6" y="8"/>
                    <a:pt x="6" y="8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4" y="4"/>
                    <a:pt x="4" y="4"/>
                  </a:cubicBezTo>
                  <a:cubicBezTo>
                    <a:pt x="3" y="2"/>
                    <a:pt x="2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Freeform 856"/>
            <p:cNvSpPr/>
            <p:nvPr/>
          </p:nvSpPr>
          <p:spPr bwMode="auto">
            <a:xfrm>
              <a:off x="8924926" y="5000625"/>
              <a:ext cx="109538" cy="47625"/>
            </a:xfrm>
            <a:custGeom>
              <a:avLst/>
              <a:gdLst>
                <a:gd name="T0" fmla="*/ 0 w 26"/>
                <a:gd name="T1" fmla="*/ 11 h 11"/>
                <a:gd name="T2" fmla="*/ 1 w 26"/>
                <a:gd name="T3" fmla="*/ 10 h 11"/>
                <a:gd name="T4" fmla="*/ 3 w 26"/>
                <a:gd name="T5" fmla="*/ 8 h 11"/>
                <a:gd name="T6" fmla="*/ 5 w 26"/>
                <a:gd name="T7" fmla="*/ 7 h 11"/>
                <a:gd name="T8" fmla="*/ 8 w 26"/>
                <a:gd name="T9" fmla="*/ 6 h 11"/>
                <a:gd name="T10" fmla="*/ 10 w 26"/>
                <a:gd name="T11" fmla="*/ 5 h 11"/>
                <a:gd name="T12" fmla="*/ 13 w 26"/>
                <a:gd name="T13" fmla="*/ 4 h 11"/>
                <a:gd name="T14" fmla="*/ 16 w 26"/>
                <a:gd name="T15" fmla="*/ 4 h 11"/>
                <a:gd name="T16" fmla="*/ 18 w 26"/>
                <a:gd name="T17" fmla="*/ 4 h 11"/>
                <a:gd name="T18" fmla="*/ 22 w 26"/>
                <a:gd name="T19" fmla="*/ 3 h 11"/>
                <a:gd name="T20" fmla="*/ 25 w 26"/>
                <a:gd name="T21" fmla="*/ 1 h 11"/>
                <a:gd name="T22" fmla="*/ 25 w 26"/>
                <a:gd name="T23" fmla="*/ 0 h 11"/>
                <a:gd name="T24" fmla="*/ 26 w 26"/>
                <a:gd name="T25" fmla="*/ 0 h 11"/>
                <a:gd name="T26" fmla="*/ 26 w 26"/>
                <a:gd name="T27" fmla="*/ 0 h 11"/>
                <a:gd name="T28" fmla="*/ 25 w 26"/>
                <a:gd name="T29" fmla="*/ 1 h 11"/>
                <a:gd name="T30" fmla="*/ 23 w 26"/>
                <a:gd name="T31" fmla="*/ 4 h 11"/>
                <a:gd name="T32" fmla="*/ 19 w 26"/>
                <a:gd name="T33" fmla="*/ 6 h 11"/>
                <a:gd name="T34" fmla="*/ 16 w 26"/>
                <a:gd name="T35" fmla="*/ 6 h 11"/>
                <a:gd name="T36" fmla="*/ 13 w 26"/>
                <a:gd name="T37" fmla="*/ 7 h 11"/>
                <a:gd name="T38" fmla="*/ 4 w 26"/>
                <a:gd name="T39" fmla="*/ 10 h 11"/>
                <a:gd name="T40" fmla="*/ 1 w 26"/>
                <a:gd name="T41" fmla="*/ 11 h 11"/>
                <a:gd name="T42" fmla="*/ 0 w 26"/>
                <a:gd name="T4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" h="11">
                  <a:moveTo>
                    <a:pt x="0" y="11"/>
                  </a:moveTo>
                  <a:cubicBezTo>
                    <a:pt x="0" y="11"/>
                    <a:pt x="0" y="11"/>
                    <a:pt x="1" y="10"/>
                  </a:cubicBezTo>
                  <a:cubicBezTo>
                    <a:pt x="1" y="10"/>
                    <a:pt x="2" y="9"/>
                    <a:pt x="3" y="8"/>
                  </a:cubicBezTo>
                  <a:cubicBezTo>
                    <a:pt x="4" y="8"/>
                    <a:pt x="5" y="8"/>
                    <a:pt x="5" y="7"/>
                  </a:cubicBezTo>
                  <a:cubicBezTo>
                    <a:pt x="6" y="7"/>
                    <a:pt x="7" y="6"/>
                    <a:pt x="8" y="6"/>
                  </a:cubicBezTo>
                  <a:cubicBezTo>
                    <a:pt x="8" y="6"/>
                    <a:pt x="9" y="5"/>
                    <a:pt x="10" y="5"/>
                  </a:cubicBezTo>
                  <a:cubicBezTo>
                    <a:pt x="11" y="5"/>
                    <a:pt x="12" y="5"/>
                    <a:pt x="13" y="4"/>
                  </a:cubicBezTo>
                  <a:cubicBezTo>
                    <a:pt x="14" y="4"/>
                    <a:pt x="15" y="4"/>
                    <a:pt x="16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20" y="3"/>
                    <a:pt x="21" y="3"/>
                    <a:pt x="22" y="3"/>
                  </a:cubicBezTo>
                  <a:cubicBezTo>
                    <a:pt x="24" y="2"/>
                    <a:pt x="24" y="2"/>
                    <a:pt x="25" y="1"/>
                  </a:cubicBezTo>
                  <a:cubicBezTo>
                    <a:pt x="25" y="1"/>
                    <a:pt x="25" y="1"/>
                    <a:pt x="25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1"/>
                    <a:pt x="26" y="1"/>
                    <a:pt x="25" y="1"/>
                  </a:cubicBezTo>
                  <a:cubicBezTo>
                    <a:pt x="25" y="2"/>
                    <a:pt x="24" y="3"/>
                    <a:pt x="23" y="4"/>
                  </a:cubicBezTo>
                  <a:cubicBezTo>
                    <a:pt x="22" y="5"/>
                    <a:pt x="20" y="6"/>
                    <a:pt x="19" y="6"/>
                  </a:cubicBezTo>
                  <a:cubicBezTo>
                    <a:pt x="18" y="6"/>
                    <a:pt x="17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0" y="8"/>
                    <a:pt x="7" y="9"/>
                    <a:pt x="4" y="10"/>
                  </a:cubicBezTo>
                  <a:cubicBezTo>
                    <a:pt x="3" y="10"/>
                    <a:pt x="2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857"/>
            <p:cNvSpPr/>
            <p:nvPr/>
          </p:nvSpPr>
          <p:spPr bwMode="auto">
            <a:xfrm>
              <a:off x="8823326" y="4840288"/>
              <a:ext cx="46038" cy="122238"/>
            </a:xfrm>
            <a:custGeom>
              <a:avLst/>
              <a:gdLst>
                <a:gd name="T0" fmla="*/ 1 w 11"/>
                <a:gd name="T1" fmla="*/ 29 h 29"/>
                <a:gd name="T2" fmla="*/ 1 w 11"/>
                <a:gd name="T3" fmla="*/ 29 h 29"/>
                <a:gd name="T4" fmla="*/ 1 w 11"/>
                <a:gd name="T5" fmla="*/ 28 h 29"/>
                <a:gd name="T6" fmla="*/ 0 w 11"/>
                <a:gd name="T7" fmla="*/ 26 h 29"/>
                <a:gd name="T8" fmla="*/ 0 w 11"/>
                <a:gd name="T9" fmla="*/ 25 h 29"/>
                <a:gd name="T10" fmla="*/ 0 w 11"/>
                <a:gd name="T11" fmla="*/ 24 h 29"/>
                <a:gd name="T12" fmla="*/ 1 w 11"/>
                <a:gd name="T13" fmla="*/ 22 h 29"/>
                <a:gd name="T14" fmla="*/ 2 w 11"/>
                <a:gd name="T15" fmla="*/ 19 h 29"/>
                <a:gd name="T16" fmla="*/ 5 w 11"/>
                <a:gd name="T17" fmla="*/ 14 h 29"/>
                <a:gd name="T18" fmla="*/ 8 w 11"/>
                <a:gd name="T19" fmla="*/ 9 h 29"/>
                <a:gd name="T20" fmla="*/ 9 w 11"/>
                <a:gd name="T21" fmla="*/ 7 h 29"/>
                <a:gd name="T22" fmla="*/ 10 w 11"/>
                <a:gd name="T23" fmla="*/ 5 h 29"/>
                <a:gd name="T24" fmla="*/ 10 w 11"/>
                <a:gd name="T25" fmla="*/ 3 h 29"/>
                <a:gd name="T26" fmla="*/ 11 w 11"/>
                <a:gd name="T27" fmla="*/ 1 h 29"/>
                <a:gd name="T28" fmla="*/ 11 w 11"/>
                <a:gd name="T29" fmla="*/ 0 h 29"/>
                <a:gd name="T30" fmla="*/ 11 w 11"/>
                <a:gd name="T31" fmla="*/ 0 h 29"/>
                <a:gd name="T32" fmla="*/ 11 w 11"/>
                <a:gd name="T33" fmla="*/ 0 h 29"/>
                <a:gd name="T34" fmla="*/ 11 w 11"/>
                <a:gd name="T35" fmla="*/ 1 h 29"/>
                <a:gd name="T36" fmla="*/ 11 w 11"/>
                <a:gd name="T37" fmla="*/ 3 h 29"/>
                <a:gd name="T38" fmla="*/ 11 w 11"/>
                <a:gd name="T39" fmla="*/ 4 h 29"/>
                <a:gd name="T40" fmla="*/ 11 w 11"/>
                <a:gd name="T41" fmla="*/ 5 h 29"/>
                <a:gd name="T42" fmla="*/ 11 w 11"/>
                <a:gd name="T43" fmla="*/ 7 h 29"/>
                <a:gd name="T44" fmla="*/ 10 w 11"/>
                <a:gd name="T45" fmla="*/ 10 h 29"/>
                <a:gd name="T46" fmla="*/ 7 w 11"/>
                <a:gd name="T47" fmla="*/ 15 h 29"/>
                <a:gd name="T48" fmla="*/ 4 w 11"/>
                <a:gd name="T49" fmla="*/ 20 h 29"/>
                <a:gd name="T50" fmla="*/ 3 w 11"/>
                <a:gd name="T51" fmla="*/ 22 h 29"/>
                <a:gd name="T52" fmla="*/ 2 w 11"/>
                <a:gd name="T53" fmla="*/ 25 h 29"/>
                <a:gd name="T54" fmla="*/ 1 w 11"/>
                <a:gd name="T55" fmla="*/ 26 h 29"/>
                <a:gd name="T56" fmla="*/ 1 w 11"/>
                <a:gd name="T57" fmla="*/ 28 h 29"/>
                <a:gd name="T58" fmla="*/ 1 w 11"/>
                <a:gd name="T59" fmla="*/ 29 h 29"/>
                <a:gd name="T60" fmla="*/ 1 w 11"/>
                <a:gd name="T6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" h="29">
                  <a:moveTo>
                    <a:pt x="1" y="29"/>
                  </a:move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1" y="28"/>
                    <a:pt x="1" y="28"/>
                  </a:cubicBezTo>
                  <a:cubicBezTo>
                    <a:pt x="1" y="28"/>
                    <a:pt x="0" y="27"/>
                    <a:pt x="0" y="26"/>
                  </a:cubicBezTo>
                  <a:cubicBezTo>
                    <a:pt x="0" y="26"/>
                    <a:pt x="0" y="26"/>
                    <a:pt x="0" y="25"/>
                  </a:cubicBezTo>
                  <a:cubicBezTo>
                    <a:pt x="0" y="25"/>
                    <a:pt x="0" y="25"/>
                    <a:pt x="0" y="24"/>
                  </a:cubicBezTo>
                  <a:cubicBezTo>
                    <a:pt x="1" y="23"/>
                    <a:pt x="1" y="23"/>
                    <a:pt x="1" y="22"/>
                  </a:cubicBezTo>
                  <a:cubicBezTo>
                    <a:pt x="1" y="21"/>
                    <a:pt x="1" y="20"/>
                    <a:pt x="2" y="19"/>
                  </a:cubicBezTo>
                  <a:cubicBezTo>
                    <a:pt x="3" y="17"/>
                    <a:pt x="4" y="16"/>
                    <a:pt x="5" y="14"/>
                  </a:cubicBezTo>
                  <a:cubicBezTo>
                    <a:pt x="6" y="12"/>
                    <a:pt x="7" y="11"/>
                    <a:pt x="8" y="9"/>
                  </a:cubicBezTo>
                  <a:cubicBezTo>
                    <a:pt x="8" y="8"/>
                    <a:pt x="9" y="8"/>
                    <a:pt x="9" y="7"/>
                  </a:cubicBezTo>
                  <a:cubicBezTo>
                    <a:pt x="9" y="6"/>
                    <a:pt x="10" y="5"/>
                    <a:pt x="10" y="5"/>
                  </a:cubicBezTo>
                  <a:cubicBezTo>
                    <a:pt x="10" y="4"/>
                    <a:pt x="10" y="3"/>
                    <a:pt x="10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3"/>
                    <a:pt x="11" y="4"/>
                    <a:pt x="11" y="4"/>
                  </a:cubicBezTo>
                  <a:cubicBezTo>
                    <a:pt x="11" y="4"/>
                    <a:pt x="11" y="5"/>
                    <a:pt x="11" y="5"/>
                  </a:cubicBezTo>
                  <a:cubicBezTo>
                    <a:pt x="11" y="6"/>
                    <a:pt x="11" y="7"/>
                    <a:pt x="11" y="7"/>
                  </a:cubicBezTo>
                  <a:cubicBezTo>
                    <a:pt x="10" y="8"/>
                    <a:pt x="10" y="9"/>
                    <a:pt x="10" y="10"/>
                  </a:cubicBezTo>
                  <a:cubicBezTo>
                    <a:pt x="9" y="12"/>
                    <a:pt x="8" y="14"/>
                    <a:pt x="7" y="15"/>
                  </a:cubicBezTo>
                  <a:cubicBezTo>
                    <a:pt x="6" y="17"/>
                    <a:pt x="5" y="19"/>
                    <a:pt x="4" y="20"/>
                  </a:cubicBezTo>
                  <a:cubicBezTo>
                    <a:pt x="3" y="21"/>
                    <a:pt x="3" y="22"/>
                    <a:pt x="3" y="22"/>
                  </a:cubicBezTo>
                  <a:cubicBezTo>
                    <a:pt x="2" y="23"/>
                    <a:pt x="2" y="24"/>
                    <a:pt x="2" y="25"/>
                  </a:cubicBezTo>
                  <a:cubicBezTo>
                    <a:pt x="2" y="25"/>
                    <a:pt x="1" y="26"/>
                    <a:pt x="1" y="26"/>
                  </a:cubicBezTo>
                  <a:cubicBezTo>
                    <a:pt x="1" y="27"/>
                    <a:pt x="1" y="28"/>
                    <a:pt x="1" y="28"/>
                  </a:cubicBezTo>
                  <a:cubicBezTo>
                    <a:pt x="1" y="28"/>
                    <a:pt x="1" y="29"/>
                    <a:pt x="1" y="29"/>
                  </a:cubicBezTo>
                  <a:cubicBezTo>
                    <a:pt x="1" y="29"/>
                    <a:pt x="1" y="29"/>
                    <a:pt x="1" y="29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858"/>
            <p:cNvSpPr/>
            <p:nvPr/>
          </p:nvSpPr>
          <p:spPr bwMode="auto">
            <a:xfrm>
              <a:off x="8623301" y="4933950"/>
              <a:ext cx="101600" cy="63500"/>
            </a:xfrm>
            <a:custGeom>
              <a:avLst/>
              <a:gdLst>
                <a:gd name="T0" fmla="*/ 24 w 24"/>
                <a:gd name="T1" fmla="*/ 15 h 15"/>
                <a:gd name="T2" fmla="*/ 23 w 24"/>
                <a:gd name="T3" fmla="*/ 15 h 15"/>
                <a:gd name="T4" fmla="*/ 20 w 24"/>
                <a:gd name="T5" fmla="*/ 13 h 15"/>
                <a:gd name="T6" fmla="*/ 12 w 24"/>
                <a:gd name="T7" fmla="*/ 7 h 15"/>
                <a:gd name="T8" fmla="*/ 8 w 24"/>
                <a:gd name="T9" fmla="*/ 4 h 15"/>
                <a:gd name="T10" fmla="*/ 6 w 24"/>
                <a:gd name="T11" fmla="*/ 3 h 15"/>
                <a:gd name="T12" fmla="*/ 4 w 24"/>
                <a:gd name="T13" fmla="*/ 2 h 15"/>
                <a:gd name="T14" fmla="*/ 3 w 24"/>
                <a:gd name="T15" fmla="*/ 1 h 15"/>
                <a:gd name="T16" fmla="*/ 1 w 24"/>
                <a:gd name="T17" fmla="*/ 0 h 15"/>
                <a:gd name="T18" fmla="*/ 1 w 24"/>
                <a:gd name="T19" fmla="*/ 0 h 15"/>
                <a:gd name="T20" fmla="*/ 0 w 24"/>
                <a:gd name="T21" fmla="*/ 0 h 15"/>
                <a:gd name="T22" fmla="*/ 1 w 24"/>
                <a:gd name="T23" fmla="*/ 0 h 15"/>
                <a:gd name="T24" fmla="*/ 2 w 24"/>
                <a:gd name="T25" fmla="*/ 0 h 15"/>
                <a:gd name="T26" fmla="*/ 3 w 24"/>
                <a:gd name="T27" fmla="*/ 0 h 15"/>
                <a:gd name="T28" fmla="*/ 4 w 24"/>
                <a:gd name="T29" fmla="*/ 0 h 15"/>
                <a:gd name="T30" fmla="*/ 5 w 24"/>
                <a:gd name="T31" fmla="*/ 0 h 15"/>
                <a:gd name="T32" fmla="*/ 9 w 24"/>
                <a:gd name="T33" fmla="*/ 2 h 15"/>
                <a:gd name="T34" fmla="*/ 14 w 24"/>
                <a:gd name="T35" fmla="*/ 5 h 15"/>
                <a:gd name="T36" fmla="*/ 21 w 24"/>
                <a:gd name="T37" fmla="*/ 12 h 15"/>
                <a:gd name="T38" fmla="*/ 23 w 24"/>
                <a:gd name="T39" fmla="*/ 14 h 15"/>
                <a:gd name="T40" fmla="*/ 24 w 24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15">
                  <a:moveTo>
                    <a:pt x="24" y="15"/>
                  </a:moveTo>
                  <a:cubicBezTo>
                    <a:pt x="24" y="15"/>
                    <a:pt x="24" y="15"/>
                    <a:pt x="23" y="15"/>
                  </a:cubicBezTo>
                  <a:cubicBezTo>
                    <a:pt x="22" y="14"/>
                    <a:pt x="21" y="14"/>
                    <a:pt x="20" y="13"/>
                  </a:cubicBezTo>
                  <a:cubicBezTo>
                    <a:pt x="18" y="12"/>
                    <a:pt x="15" y="10"/>
                    <a:pt x="12" y="7"/>
                  </a:cubicBezTo>
                  <a:cubicBezTo>
                    <a:pt x="11" y="6"/>
                    <a:pt x="9" y="5"/>
                    <a:pt x="8" y="4"/>
                  </a:cubicBezTo>
                  <a:cubicBezTo>
                    <a:pt x="7" y="4"/>
                    <a:pt x="7" y="3"/>
                    <a:pt x="6" y="3"/>
                  </a:cubicBezTo>
                  <a:cubicBezTo>
                    <a:pt x="6" y="2"/>
                    <a:pt x="5" y="2"/>
                    <a:pt x="4" y="2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5" y="0"/>
                    <a:pt x="5" y="0"/>
                  </a:cubicBezTo>
                  <a:cubicBezTo>
                    <a:pt x="6" y="1"/>
                    <a:pt x="8" y="1"/>
                    <a:pt x="9" y="2"/>
                  </a:cubicBezTo>
                  <a:cubicBezTo>
                    <a:pt x="11" y="3"/>
                    <a:pt x="12" y="4"/>
                    <a:pt x="14" y="5"/>
                  </a:cubicBezTo>
                  <a:cubicBezTo>
                    <a:pt x="16" y="8"/>
                    <a:pt x="19" y="10"/>
                    <a:pt x="21" y="12"/>
                  </a:cubicBezTo>
                  <a:cubicBezTo>
                    <a:pt x="22" y="13"/>
                    <a:pt x="23" y="14"/>
                    <a:pt x="23" y="14"/>
                  </a:cubicBezTo>
                  <a:cubicBezTo>
                    <a:pt x="24" y="15"/>
                    <a:pt x="24" y="15"/>
                    <a:pt x="24" y="15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859"/>
            <p:cNvSpPr/>
            <p:nvPr/>
          </p:nvSpPr>
          <p:spPr bwMode="auto">
            <a:xfrm>
              <a:off x="8564564" y="5094288"/>
              <a:ext cx="106363" cy="33338"/>
            </a:xfrm>
            <a:custGeom>
              <a:avLst/>
              <a:gdLst>
                <a:gd name="T0" fmla="*/ 0 w 25"/>
                <a:gd name="T1" fmla="*/ 8 h 8"/>
                <a:gd name="T2" fmla="*/ 0 w 25"/>
                <a:gd name="T3" fmla="*/ 8 h 8"/>
                <a:gd name="T4" fmla="*/ 0 w 25"/>
                <a:gd name="T5" fmla="*/ 7 h 8"/>
                <a:gd name="T6" fmla="*/ 2 w 25"/>
                <a:gd name="T7" fmla="*/ 4 h 8"/>
                <a:gd name="T8" fmla="*/ 4 w 25"/>
                <a:gd name="T9" fmla="*/ 3 h 8"/>
                <a:gd name="T10" fmla="*/ 6 w 25"/>
                <a:gd name="T11" fmla="*/ 2 h 8"/>
                <a:gd name="T12" fmla="*/ 12 w 25"/>
                <a:gd name="T13" fmla="*/ 2 h 8"/>
                <a:gd name="T14" fmla="*/ 14 w 25"/>
                <a:gd name="T15" fmla="*/ 2 h 8"/>
                <a:gd name="T16" fmla="*/ 15 w 25"/>
                <a:gd name="T17" fmla="*/ 2 h 8"/>
                <a:gd name="T18" fmla="*/ 15 w 25"/>
                <a:gd name="T19" fmla="*/ 2 h 8"/>
                <a:gd name="T20" fmla="*/ 16 w 25"/>
                <a:gd name="T21" fmla="*/ 2 h 8"/>
                <a:gd name="T22" fmla="*/ 17 w 25"/>
                <a:gd name="T23" fmla="*/ 2 h 8"/>
                <a:gd name="T24" fmla="*/ 19 w 25"/>
                <a:gd name="T25" fmla="*/ 2 h 8"/>
                <a:gd name="T26" fmla="*/ 21 w 25"/>
                <a:gd name="T27" fmla="*/ 2 h 8"/>
                <a:gd name="T28" fmla="*/ 24 w 25"/>
                <a:gd name="T29" fmla="*/ 1 h 8"/>
                <a:gd name="T30" fmla="*/ 25 w 25"/>
                <a:gd name="T31" fmla="*/ 0 h 8"/>
                <a:gd name="T32" fmla="*/ 25 w 25"/>
                <a:gd name="T33" fmla="*/ 0 h 8"/>
                <a:gd name="T34" fmla="*/ 24 w 25"/>
                <a:gd name="T35" fmla="*/ 1 h 8"/>
                <a:gd name="T36" fmla="*/ 22 w 25"/>
                <a:gd name="T37" fmla="*/ 3 h 8"/>
                <a:gd name="T38" fmla="*/ 17 w 25"/>
                <a:gd name="T39" fmla="*/ 4 h 8"/>
                <a:gd name="T40" fmla="*/ 16 w 25"/>
                <a:gd name="T41" fmla="*/ 5 h 8"/>
                <a:gd name="T42" fmla="*/ 15 w 25"/>
                <a:gd name="T43" fmla="*/ 5 h 8"/>
                <a:gd name="T44" fmla="*/ 15 w 25"/>
                <a:gd name="T45" fmla="*/ 5 h 8"/>
                <a:gd name="T46" fmla="*/ 14 w 25"/>
                <a:gd name="T47" fmla="*/ 5 h 8"/>
                <a:gd name="T48" fmla="*/ 12 w 25"/>
                <a:gd name="T49" fmla="*/ 5 h 8"/>
                <a:gd name="T50" fmla="*/ 7 w 25"/>
                <a:gd name="T51" fmla="*/ 4 h 8"/>
                <a:gd name="T52" fmla="*/ 5 w 25"/>
                <a:gd name="T53" fmla="*/ 5 h 8"/>
                <a:gd name="T54" fmla="*/ 3 w 25"/>
                <a:gd name="T55" fmla="*/ 5 h 8"/>
                <a:gd name="T56" fmla="*/ 1 w 25"/>
                <a:gd name="T57" fmla="*/ 6 h 8"/>
                <a:gd name="T58" fmla="*/ 1 w 25"/>
                <a:gd name="T59" fmla="*/ 7 h 8"/>
                <a:gd name="T60" fmla="*/ 0 w 25"/>
                <a:gd name="T61" fmla="*/ 8 h 8"/>
                <a:gd name="T62" fmla="*/ 0 w 25"/>
                <a:gd name="T6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5" h="8"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0" y="6"/>
                    <a:pt x="1" y="5"/>
                    <a:pt x="2" y="4"/>
                  </a:cubicBezTo>
                  <a:cubicBezTo>
                    <a:pt x="3" y="4"/>
                    <a:pt x="3" y="3"/>
                    <a:pt x="4" y="3"/>
                  </a:cubicBezTo>
                  <a:cubicBezTo>
                    <a:pt x="5" y="2"/>
                    <a:pt x="6" y="2"/>
                    <a:pt x="6" y="2"/>
                  </a:cubicBezTo>
                  <a:cubicBezTo>
                    <a:pt x="8" y="2"/>
                    <a:pt x="10" y="2"/>
                    <a:pt x="12" y="2"/>
                  </a:cubicBezTo>
                  <a:cubicBezTo>
                    <a:pt x="13" y="2"/>
                    <a:pt x="14" y="2"/>
                    <a:pt x="14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6" y="2"/>
                  </a:cubicBezTo>
                  <a:cubicBezTo>
                    <a:pt x="16" y="2"/>
                    <a:pt x="16" y="2"/>
                    <a:pt x="17" y="2"/>
                  </a:cubicBezTo>
                  <a:cubicBezTo>
                    <a:pt x="18" y="2"/>
                    <a:pt x="18" y="2"/>
                    <a:pt x="19" y="2"/>
                  </a:cubicBezTo>
                  <a:cubicBezTo>
                    <a:pt x="20" y="2"/>
                    <a:pt x="20" y="2"/>
                    <a:pt x="21" y="2"/>
                  </a:cubicBezTo>
                  <a:cubicBezTo>
                    <a:pt x="22" y="1"/>
                    <a:pt x="23" y="1"/>
                    <a:pt x="24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4" y="2"/>
                    <a:pt x="23" y="2"/>
                    <a:pt x="22" y="3"/>
                  </a:cubicBezTo>
                  <a:cubicBezTo>
                    <a:pt x="20" y="4"/>
                    <a:pt x="19" y="4"/>
                    <a:pt x="17" y="4"/>
                  </a:cubicBezTo>
                  <a:cubicBezTo>
                    <a:pt x="17" y="5"/>
                    <a:pt x="16" y="5"/>
                    <a:pt x="16" y="5"/>
                  </a:cubicBezTo>
                  <a:cubicBezTo>
                    <a:pt x="16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3" y="5"/>
                    <a:pt x="12" y="5"/>
                  </a:cubicBezTo>
                  <a:cubicBezTo>
                    <a:pt x="10" y="4"/>
                    <a:pt x="8" y="4"/>
                    <a:pt x="7" y="4"/>
                  </a:cubicBezTo>
                  <a:cubicBezTo>
                    <a:pt x="6" y="4"/>
                    <a:pt x="5" y="4"/>
                    <a:pt x="5" y="5"/>
                  </a:cubicBezTo>
                  <a:cubicBezTo>
                    <a:pt x="4" y="5"/>
                    <a:pt x="3" y="5"/>
                    <a:pt x="3" y="5"/>
                  </a:cubicBezTo>
                  <a:cubicBezTo>
                    <a:pt x="2" y="6"/>
                    <a:pt x="2" y="6"/>
                    <a:pt x="1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860"/>
            <p:cNvSpPr/>
            <p:nvPr/>
          </p:nvSpPr>
          <p:spPr bwMode="auto">
            <a:xfrm>
              <a:off x="8709026" y="5162550"/>
              <a:ext cx="58738" cy="130175"/>
            </a:xfrm>
            <a:custGeom>
              <a:avLst/>
              <a:gdLst>
                <a:gd name="T0" fmla="*/ 0 w 14"/>
                <a:gd name="T1" fmla="*/ 31 h 31"/>
                <a:gd name="T2" fmla="*/ 0 w 14"/>
                <a:gd name="T3" fmla="*/ 31 h 31"/>
                <a:gd name="T4" fmla="*/ 1 w 14"/>
                <a:gd name="T5" fmla="*/ 30 h 31"/>
                <a:gd name="T6" fmla="*/ 2 w 14"/>
                <a:gd name="T7" fmla="*/ 29 h 31"/>
                <a:gd name="T8" fmla="*/ 3 w 14"/>
                <a:gd name="T9" fmla="*/ 28 h 31"/>
                <a:gd name="T10" fmla="*/ 4 w 14"/>
                <a:gd name="T11" fmla="*/ 27 h 31"/>
                <a:gd name="T12" fmla="*/ 5 w 14"/>
                <a:gd name="T13" fmla="*/ 25 h 31"/>
                <a:gd name="T14" fmla="*/ 6 w 14"/>
                <a:gd name="T15" fmla="*/ 24 h 31"/>
                <a:gd name="T16" fmla="*/ 7 w 14"/>
                <a:gd name="T17" fmla="*/ 23 h 31"/>
                <a:gd name="T18" fmla="*/ 7 w 14"/>
                <a:gd name="T19" fmla="*/ 21 h 31"/>
                <a:gd name="T20" fmla="*/ 8 w 14"/>
                <a:gd name="T21" fmla="*/ 20 h 31"/>
                <a:gd name="T22" fmla="*/ 8 w 14"/>
                <a:gd name="T23" fmla="*/ 17 h 31"/>
                <a:gd name="T24" fmla="*/ 8 w 14"/>
                <a:gd name="T25" fmla="*/ 15 h 31"/>
                <a:gd name="T26" fmla="*/ 8 w 14"/>
                <a:gd name="T27" fmla="*/ 14 h 31"/>
                <a:gd name="T28" fmla="*/ 8 w 14"/>
                <a:gd name="T29" fmla="*/ 14 h 31"/>
                <a:gd name="T30" fmla="*/ 8 w 14"/>
                <a:gd name="T31" fmla="*/ 14 h 31"/>
                <a:gd name="T32" fmla="*/ 8 w 14"/>
                <a:gd name="T33" fmla="*/ 10 h 31"/>
                <a:gd name="T34" fmla="*/ 9 w 14"/>
                <a:gd name="T35" fmla="*/ 7 h 31"/>
                <a:gd name="T36" fmla="*/ 10 w 14"/>
                <a:gd name="T37" fmla="*/ 4 h 31"/>
                <a:gd name="T38" fmla="*/ 12 w 14"/>
                <a:gd name="T39" fmla="*/ 1 h 31"/>
                <a:gd name="T40" fmla="*/ 13 w 14"/>
                <a:gd name="T41" fmla="*/ 1 h 31"/>
                <a:gd name="T42" fmla="*/ 14 w 14"/>
                <a:gd name="T43" fmla="*/ 0 h 31"/>
                <a:gd name="T44" fmla="*/ 13 w 14"/>
                <a:gd name="T45" fmla="*/ 1 h 31"/>
                <a:gd name="T46" fmla="*/ 13 w 14"/>
                <a:gd name="T47" fmla="*/ 2 h 31"/>
                <a:gd name="T48" fmla="*/ 11 w 14"/>
                <a:gd name="T49" fmla="*/ 5 h 31"/>
                <a:gd name="T50" fmla="*/ 10 w 14"/>
                <a:gd name="T51" fmla="*/ 7 h 31"/>
                <a:gd name="T52" fmla="*/ 10 w 14"/>
                <a:gd name="T53" fmla="*/ 10 h 31"/>
                <a:gd name="T54" fmla="*/ 11 w 14"/>
                <a:gd name="T55" fmla="*/ 14 h 31"/>
                <a:gd name="T56" fmla="*/ 11 w 14"/>
                <a:gd name="T57" fmla="*/ 14 h 31"/>
                <a:gd name="T58" fmla="*/ 11 w 14"/>
                <a:gd name="T59" fmla="*/ 14 h 31"/>
                <a:gd name="T60" fmla="*/ 11 w 14"/>
                <a:gd name="T61" fmla="*/ 15 h 31"/>
                <a:gd name="T62" fmla="*/ 11 w 14"/>
                <a:gd name="T63" fmla="*/ 17 h 31"/>
                <a:gd name="T64" fmla="*/ 9 w 14"/>
                <a:gd name="T65" fmla="*/ 24 h 31"/>
                <a:gd name="T66" fmla="*/ 7 w 14"/>
                <a:gd name="T67" fmla="*/ 26 h 31"/>
                <a:gd name="T68" fmla="*/ 5 w 14"/>
                <a:gd name="T69" fmla="*/ 28 h 31"/>
                <a:gd name="T70" fmla="*/ 3 w 14"/>
                <a:gd name="T71" fmla="*/ 30 h 31"/>
                <a:gd name="T72" fmla="*/ 1 w 14"/>
                <a:gd name="T73" fmla="*/ 31 h 31"/>
                <a:gd name="T74" fmla="*/ 0 w 14"/>
                <a:gd name="T75" fmla="*/ 31 h 31"/>
                <a:gd name="T76" fmla="*/ 0 w 14"/>
                <a:gd name="T7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" h="31"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1" y="31"/>
                    <a:pt x="1" y="31"/>
                    <a:pt x="1" y="30"/>
                  </a:cubicBezTo>
                  <a:cubicBezTo>
                    <a:pt x="2" y="30"/>
                    <a:pt x="2" y="30"/>
                    <a:pt x="2" y="29"/>
                  </a:cubicBezTo>
                  <a:cubicBezTo>
                    <a:pt x="3" y="29"/>
                    <a:pt x="3" y="29"/>
                    <a:pt x="3" y="28"/>
                  </a:cubicBezTo>
                  <a:cubicBezTo>
                    <a:pt x="3" y="28"/>
                    <a:pt x="4" y="28"/>
                    <a:pt x="4" y="27"/>
                  </a:cubicBezTo>
                  <a:cubicBezTo>
                    <a:pt x="4" y="27"/>
                    <a:pt x="5" y="26"/>
                    <a:pt x="5" y="25"/>
                  </a:cubicBezTo>
                  <a:cubicBezTo>
                    <a:pt x="5" y="25"/>
                    <a:pt x="6" y="24"/>
                    <a:pt x="6" y="24"/>
                  </a:cubicBezTo>
                  <a:cubicBezTo>
                    <a:pt x="6" y="23"/>
                    <a:pt x="6" y="23"/>
                    <a:pt x="7" y="23"/>
                  </a:cubicBezTo>
                  <a:cubicBezTo>
                    <a:pt x="7" y="22"/>
                    <a:pt x="7" y="22"/>
                    <a:pt x="7" y="21"/>
                  </a:cubicBezTo>
                  <a:cubicBezTo>
                    <a:pt x="7" y="21"/>
                    <a:pt x="7" y="20"/>
                    <a:pt x="8" y="20"/>
                  </a:cubicBezTo>
                  <a:cubicBezTo>
                    <a:pt x="8" y="19"/>
                    <a:pt x="8" y="18"/>
                    <a:pt x="8" y="17"/>
                  </a:cubicBezTo>
                  <a:cubicBezTo>
                    <a:pt x="8" y="16"/>
                    <a:pt x="8" y="16"/>
                    <a:pt x="8" y="15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3"/>
                    <a:pt x="8" y="11"/>
                    <a:pt x="8" y="10"/>
                  </a:cubicBezTo>
                  <a:cubicBezTo>
                    <a:pt x="8" y="9"/>
                    <a:pt x="8" y="8"/>
                    <a:pt x="9" y="7"/>
                  </a:cubicBezTo>
                  <a:cubicBezTo>
                    <a:pt x="9" y="6"/>
                    <a:pt x="9" y="5"/>
                    <a:pt x="10" y="4"/>
                  </a:cubicBezTo>
                  <a:cubicBezTo>
                    <a:pt x="10" y="3"/>
                    <a:pt x="12" y="2"/>
                    <a:pt x="12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4" y="1"/>
                    <a:pt x="14" y="0"/>
                    <a:pt x="14" y="0"/>
                  </a:cubicBezTo>
                  <a:cubicBezTo>
                    <a:pt x="14" y="0"/>
                    <a:pt x="14" y="1"/>
                    <a:pt x="13" y="1"/>
                  </a:cubicBezTo>
                  <a:cubicBezTo>
                    <a:pt x="13" y="1"/>
                    <a:pt x="13" y="1"/>
                    <a:pt x="13" y="2"/>
                  </a:cubicBezTo>
                  <a:cubicBezTo>
                    <a:pt x="12" y="2"/>
                    <a:pt x="11" y="4"/>
                    <a:pt x="11" y="5"/>
                  </a:cubicBezTo>
                  <a:cubicBezTo>
                    <a:pt x="11" y="6"/>
                    <a:pt x="10" y="7"/>
                    <a:pt x="10" y="7"/>
                  </a:cubicBezTo>
                  <a:cubicBezTo>
                    <a:pt x="10" y="8"/>
                    <a:pt x="10" y="9"/>
                    <a:pt x="10" y="10"/>
                  </a:cubicBezTo>
                  <a:cubicBezTo>
                    <a:pt x="11" y="11"/>
                    <a:pt x="11" y="12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0" y="19"/>
                    <a:pt x="10" y="22"/>
                    <a:pt x="9" y="24"/>
                  </a:cubicBezTo>
                  <a:cubicBezTo>
                    <a:pt x="8" y="25"/>
                    <a:pt x="7" y="25"/>
                    <a:pt x="7" y="26"/>
                  </a:cubicBezTo>
                  <a:cubicBezTo>
                    <a:pt x="6" y="27"/>
                    <a:pt x="6" y="28"/>
                    <a:pt x="5" y="28"/>
                  </a:cubicBezTo>
                  <a:cubicBezTo>
                    <a:pt x="4" y="29"/>
                    <a:pt x="4" y="29"/>
                    <a:pt x="3" y="30"/>
                  </a:cubicBezTo>
                  <a:cubicBezTo>
                    <a:pt x="2" y="30"/>
                    <a:pt x="2" y="30"/>
                    <a:pt x="1" y="31"/>
                  </a:cubicBezTo>
                  <a:cubicBezTo>
                    <a:pt x="1" y="31"/>
                    <a:pt x="1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861"/>
            <p:cNvSpPr/>
            <p:nvPr/>
          </p:nvSpPr>
          <p:spPr bwMode="auto">
            <a:xfrm>
              <a:off x="8940801" y="5060950"/>
              <a:ext cx="103188" cy="20638"/>
            </a:xfrm>
            <a:custGeom>
              <a:avLst/>
              <a:gdLst>
                <a:gd name="T0" fmla="*/ 0 w 24"/>
                <a:gd name="T1" fmla="*/ 5 h 5"/>
                <a:gd name="T2" fmla="*/ 0 w 24"/>
                <a:gd name="T3" fmla="*/ 4 h 5"/>
                <a:gd name="T4" fmla="*/ 1 w 24"/>
                <a:gd name="T5" fmla="*/ 3 h 5"/>
                <a:gd name="T6" fmla="*/ 2 w 24"/>
                <a:gd name="T7" fmla="*/ 3 h 5"/>
                <a:gd name="T8" fmla="*/ 3 w 24"/>
                <a:gd name="T9" fmla="*/ 3 h 5"/>
                <a:gd name="T10" fmla="*/ 5 w 24"/>
                <a:gd name="T11" fmla="*/ 2 h 5"/>
                <a:gd name="T12" fmla="*/ 7 w 24"/>
                <a:gd name="T13" fmla="*/ 2 h 5"/>
                <a:gd name="T14" fmla="*/ 9 w 24"/>
                <a:gd name="T15" fmla="*/ 1 h 5"/>
                <a:gd name="T16" fmla="*/ 12 w 24"/>
                <a:gd name="T17" fmla="*/ 1 h 5"/>
                <a:gd name="T18" fmla="*/ 16 w 24"/>
                <a:gd name="T19" fmla="*/ 1 h 5"/>
                <a:gd name="T20" fmla="*/ 19 w 24"/>
                <a:gd name="T21" fmla="*/ 1 h 5"/>
                <a:gd name="T22" fmla="*/ 20 w 24"/>
                <a:gd name="T23" fmla="*/ 1 h 5"/>
                <a:gd name="T24" fmla="*/ 21 w 24"/>
                <a:gd name="T25" fmla="*/ 1 h 5"/>
                <a:gd name="T26" fmla="*/ 22 w 24"/>
                <a:gd name="T27" fmla="*/ 1 h 5"/>
                <a:gd name="T28" fmla="*/ 23 w 24"/>
                <a:gd name="T29" fmla="*/ 0 h 5"/>
                <a:gd name="T30" fmla="*/ 24 w 24"/>
                <a:gd name="T31" fmla="*/ 0 h 5"/>
                <a:gd name="T32" fmla="*/ 23 w 24"/>
                <a:gd name="T33" fmla="*/ 0 h 5"/>
                <a:gd name="T34" fmla="*/ 22 w 24"/>
                <a:gd name="T35" fmla="*/ 1 h 5"/>
                <a:gd name="T36" fmla="*/ 21 w 24"/>
                <a:gd name="T37" fmla="*/ 2 h 5"/>
                <a:gd name="T38" fmla="*/ 21 w 24"/>
                <a:gd name="T39" fmla="*/ 2 h 5"/>
                <a:gd name="T40" fmla="*/ 19 w 24"/>
                <a:gd name="T41" fmla="*/ 2 h 5"/>
                <a:gd name="T42" fmla="*/ 17 w 24"/>
                <a:gd name="T43" fmla="*/ 3 h 5"/>
                <a:gd name="T44" fmla="*/ 14 w 24"/>
                <a:gd name="T45" fmla="*/ 3 h 5"/>
                <a:gd name="T46" fmla="*/ 12 w 24"/>
                <a:gd name="T47" fmla="*/ 3 h 5"/>
                <a:gd name="T48" fmla="*/ 7 w 24"/>
                <a:gd name="T49" fmla="*/ 3 h 5"/>
                <a:gd name="T50" fmla="*/ 5 w 24"/>
                <a:gd name="T51" fmla="*/ 3 h 5"/>
                <a:gd name="T52" fmla="*/ 3 w 24"/>
                <a:gd name="T53" fmla="*/ 4 h 5"/>
                <a:gd name="T54" fmla="*/ 2 w 24"/>
                <a:gd name="T55" fmla="*/ 4 h 5"/>
                <a:gd name="T56" fmla="*/ 2 w 24"/>
                <a:gd name="T57" fmla="*/ 4 h 5"/>
                <a:gd name="T58" fmla="*/ 1 w 24"/>
                <a:gd name="T59" fmla="*/ 4 h 5"/>
                <a:gd name="T60" fmla="*/ 0 w 24"/>
                <a:gd name="T6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" h="5">
                  <a:moveTo>
                    <a:pt x="0" y="5"/>
                  </a:moveTo>
                  <a:cubicBezTo>
                    <a:pt x="0" y="5"/>
                    <a:pt x="0" y="4"/>
                    <a:pt x="0" y="4"/>
                  </a:cubicBezTo>
                  <a:cubicBezTo>
                    <a:pt x="1" y="4"/>
                    <a:pt x="1" y="4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2"/>
                    <a:pt x="4" y="2"/>
                    <a:pt x="5" y="2"/>
                  </a:cubicBezTo>
                  <a:cubicBezTo>
                    <a:pt x="6" y="2"/>
                    <a:pt x="6" y="2"/>
                    <a:pt x="7" y="2"/>
                  </a:cubicBezTo>
                  <a:cubicBezTo>
                    <a:pt x="8" y="2"/>
                    <a:pt x="9" y="1"/>
                    <a:pt x="9" y="1"/>
                  </a:cubicBezTo>
                  <a:cubicBezTo>
                    <a:pt x="10" y="1"/>
                    <a:pt x="11" y="1"/>
                    <a:pt x="12" y="1"/>
                  </a:cubicBezTo>
                  <a:cubicBezTo>
                    <a:pt x="13" y="1"/>
                    <a:pt x="15" y="1"/>
                    <a:pt x="16" y="1"/>
                  </a:cubicBezTo>
                  <a:cubicBezTo>
                    <a:pt x="17" y="1"/>
                    <a:pt x="18" y="1"/>
                    <a:pt x="19" y="1"/>
                  </a:cubicBezTo>
                  <a:cubicBezTo>
                    <a:pt x="19" y="1"/>
                    <a:pt x="20" y="1"/>
                    <a:pt x="20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2" y="1"/>
                    <a:pt x="22" y="1"/>
                  </a:cubicBezTo>
                  <a:cubicBezTo>
                    <a:pt x="22" y="0"/>
                    <a:pt x="23" y="0"/>
                    <a:pt x="23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  <a:cubicBezTo>
                    <a:pt x="23" y="1"/>
                    <a:pt x="23" y="1"/>
                    <a:pt x="22" y="1"/>
                  </a:cubicBezTo>
                  <a:cubicBezTo>
                    <a:pt x="22" y="1"/>
                    <a:pt x="22" y="1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2"/>
                    <a:pt x="19" y="2"/>
                    <a:pt x="19" y="2"/>
                  </a:cubicBezTo>
                  <a:cubicBezTo>
                    <a:pt x="18" y="3"/>
                    <a:pt x="17" y="3"/>
                    <a:pt x="17" y="3"/>
                  </a:cubicBezTo>
                  <a:cubicBezTo>
                    <a:pt x="16" y="3"/>
                    <a:pt x="15" y="3"/>
                    <a:pt x="14" y="3"/>
                  </a:cubicBezTo>
                  <a:cubicBezTo>
                    <a:pt x="13" y="3"/>
                    <a:pt x="13" y="3"/>
                    <a:pt x="12" y="3"/>
                  </a:cubicBezTo>
                  <a:cubicBezTo>
                    <a:pt x="10" y="3"/>
                    <a:pt x="9" y="3"/>
                    <a:pt x="7" y="3"/>
                  </a:cubicBezTo>
                  <a:cubicBezTo>
                    <a:pt x="6" y="3"/>
                    <a:pt x="6" y="3"/>
                    <a:pt x="5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862"/>
            <p:cNvSpPr/>
            <p:nvPr/>
          </p:nvSpPr>
          <p:spPr bwMode="auto">
            <a:xfrm>
              <a:off x="8907464" y="4919663"/>
              <a:ext cx="106363" cy="80963"/>
            </a:xfrm>
            <a:custGeom>
              <a:avLst/>
              <a:gdLst>
                <a:gd name="T0" fmla="*/ 0 w 25"/>
                <a:gd name="T1" fmla="*/ 19 h 19"/>
                <a:gd name="T2" fmla="*/ 1 w 25"/>
                <a:gd name="T3" fmla="*/ 18 h 19"/>
                <a:gd name="T4" fmla="*/ 4 w 25"/>
                <a:gd name="T5" fmla="*/ 16 h 19"/>
                <a:gd name="T6" fmla="*/ 6 w 25"/>
                <a:gd name="T7" fmla="*/ 15 h 19"/>
                <a:gd name="T8" fmla="*/ 8 w 25"/>
                <a:gd name="T9" fmla="*/ 13 h 19"/>
                <a:gd name="T10" fmla="*/ 13 w 25"/>
                <a:gd name="T11" fmla="*/ 10 h 19"/>
                <a:gd name="T12" fmla="*/ 18 w 25"/>
                <a:gd name="T13" fmla="*/ 6 h 19"/>
                <a:gd name="T14" fmla="*/ 20 w 25"/>
                <a:gd name="T15" fmla="*/ 5 h 19"/>
                <a:gd name="T16" fmla="*/ 21 w 25"/>
                <a:gd name="T17" fmla="*/ 3 h 19"/>
                <a:gd name="T18" fmla="*/ 24 w 25"/>
                <a:gd name="T19" fmla="*/ 1 h 19"/>
                <a:gd name="T20" fmla="*/ 25 w 25"/>
                <a:gd name="T21" fmla="*/ 0 h 19"/>
                <a:gd name="T22" fmla="*/ 24 w 25"/>
                <a:gd name="T23" fmla="*/ 1 h 19"/>
                <a:gd name="T24" fmla="*/ 23 w 25"/>
                <a:gd name="T25" fmla="*/ 2 h 19"/>
                <a:gd name="T26" fmla="*/ 22 w 25"/>
                <a:gd name="T27" fmla="*/ 4 h 19"/>
                <a:gd name="T28" fmla="*/ 19 w 25"/>
                <a:gd name="T29" fmla="*/ 8 h 19"/>
                <a:gd name="T30" fmla="*/ 16 w 25"/>
                <a:gd name="T31" fmla="*/ 9 h 19"/>
                <a:gd name="T32" fmla="*/ 14 w 25"/>
                <a:gd name="T33" fmla="*/ 11 h 19"/>
                <a:gd name="T34" fmla="*/ 12 w 25"/>
                <a:gd name="T35" fmla="*/ 13 h 19"/>
                <a:gd name="T36" fmla="*/ 9 w 25"/>
                <a:gd name="T37" fmla="*/ 14 h 19"/>
                <a:gd name="T38" fmla="*/ 5 w 25"/>
                <a:gd name="T39" fmla="*/ 17 h 19"/>
                <a:gd name="T40" fmla="*/ 3 w 25"/>
                <a:gd name="T41" fmla="*/ 18 h 19"/>
                <a:gd name="T42" fmla="*/ 1 w 25"/>
                <a:gd name="T43" fmla="*/ 18 h 19"/>
                <a:gd name="T44" fmla="*/ 0 w 25"/>
                <a:gd name="T4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" h="19">
                  <a:moveTo>
                    <a:pt x="0" y="19"/>
                  </a:moveTo>
                  <a:cubicBezTo>
                    <a:pt x="0" y="19"/>
                    <a:pt x="0" y="18"/>
                    <a:pt x="1" y="18"/>
                  </a:cubicBezTo>
                  <a:cubicBezTo>
                    <a:pt x="2" y="17"/>
                    <a:pt x="3" y="17"/>
                    <a:pt x="4" y="16"/>
                  </a:cubicBezTo>
                  <a:cubicBezTo>
                    <a:pt x="5" y="16"/>
                    <a:pt x="5" y="15"/>
                    <a:pt x="6" y="15"/>
                  </a:cubicBezTo>
                  <a:cubicBezTo>
                    <a:pt x="7" y="14"/>
                    <a:pt x="8" y="14"/>
                    <a:pt x="8" y="13"/>
                  </a:cubicBezTo>
                  <a:cubicBezTo>
                    <a:pt x="10" y="12"/>
                    <a:pt x="11" y="11"/>
                    <a:pt x="13" y="10"/>
                  </a:cubicBezTo>
                  <a:cubicBezTo>
                    <a:pt x="15" y="9"/>
                    <a:pt x="16" y="8"/>
                    <a:pt x="18" y="6"/>
                  </a:cubicBezTo>
                  <a:cubicBezTo>
                    <a:pt x="18" y="6"/>
                    <a:pt x="19" y="5"/>
                    <a:pt x="20" y="5"/>
                  </a:cubicBezTo>
                  <a:cubicBezTo>
                    <a:pt x="20" y="4"/>
                    <a:pt x="21" y="4"/>
                    <a:pt x="21" y="3"/>
                  </a:cubicBezTo>
                  <a:cubicBezTo>
                    <a:pt x="22" y="2"/>
                    <a:pt x="23" y="1"/>
                    <a:pt x="24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4" y="1"/>
                  </a:cubicBezTo>
                  <a:cubicBezTo>
                    <a:pt x="24" y="1"/>
                    <a:pt x="24" y="2"/>
                    <a:pt x="23" y="2"/>
                  </a:cubicBezTo>
                  <a:cubicBezTo>
                    <a:pt x="23" y="3"/>
                    <a:pt x="23" y="3"/>
                    <a:pt x="22" y="4"/>
                  </a:cubicBezTo>
                  <a:cubicBezTo>
                    <a:pt x="21" y="5"/>
                    <a:pt x="20" y="6"/>
                    <a:pt x="19" y="8"/>
                  </a:cubicBezTo>
                  <a:cubicBezTo>
                    <a:pt x="18" y="8"/>
                    <a:pt x="17" y="9"/>
                    <a:pt x="16" y="9"/>
                  </a:cubicBezTo>
                  <a:cubicBezTo>
                    <a:pt x="16" y="10"/>
                    <a:pt x="15" y="11"/>
                    <a:pt x="14" y="11"/>
                  </a:cubicBezTo>
                  <a:cubicBezTo>
                    <a:pt x="13" y="12"/>
                    <a:pt x="12" y="12"/>
                    <a:pt x="12" y="13"/>
                  </a:cubicBezTo>
                  <a:cubicBezTo>
                    <a:pt x="11" y="13"/>
                    <a:pt x="10" y="14"/>
                    <a:pt x="9" y="14"/>
                  </a:cubicBezTo>
                  <a:cubicBezTo>
                    <a:pt x="8" y="15"/>
                    <a:pt x="6" y="16"/>
                    <a:pt x="5" y="17"/>
                  </a:cubicBezTo>
                  <a:cubicBezTo>
                    <a:pt x="4" y="17"/>
                    <a:pt x="3" y="17"/>
                    <a:pt x="3" y="18"/>
                  </a:cubicBezTo>
                  <a:cubicBezTo>
                    <a:pt x="2" y="18"/>
                    <a:pt x="2" y="18"/>
                    <a:pt x="1" y="18"/>
                  </a:cubicBezTo>
                  <a:cubicBezTo>
                    <a:pt x="1" y="18"/>
                    <a:pt x="0" y="19"/>
                    <a:pt x="0" y="19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863"/>
            <p:cNvSpPr/>
            <p:nvPr/>
          </p:nvSpPr>
          <p:spPr bwMode="auto">
            <a:xfrm>
              <a:off x="8788401" y="4818063"/>
              <a:ext cx="12700" cy="128588"/>
            </a:xfrm>
            <a:custGeom>
              <a:avLst/>
              <a:gdLst>
                <a:gd name="T0" fmla="*/ 3 w 3"/>
                <a:gd name="T1" fmla="*/ 30 h 30"/>
                <a:gd name="T2" fmla="*/ 2 w 3"/>
                <a:gd name="T3" fmla="*/ 25 h 30"/>
                <a:gd name="T4" fmla="*/ 2 w 3"/>
                <a:gd name="T5" fmla="*/ 21 h 30"/>
                <a:gd name="T6" fmla="*/ 1 w 3"/>
                <a:gd name="T7" fmla="*/ 18 h 30"/>
                <a:gd name="T8" fmla="*/ 1 w 3"/>
                <a:gd name="T9" fmla="*/ 15 h 30"/>
                <a:gd name="T10" fmla="*/ 1 w 3"/>
                <a:gd name="T11" fmla="*/ 12 h 30"/>
                <a:gd name="T12" fmla="*/ 1 w 3"/>
                <a:gd name="T13" fmla="*/ 10 h 30"/>
                <a:gd name="T14" fmla="*/ 1 w 3"/>
                <a:gd name="T15" fmla="*/ 5 h 30"/>
                <a:gd name="T16" fmla="*/ 0 w 3"/>
                <a:gd name="T17" fmla="*/ 2 h 30"/>
                <a:gd name="T18" fmla="*/ 0 w 3"/>
                <a:gd name="T19" fmla="*/ 1 h 30"/>
                <a:gd name="T20" fmla="*/ 0 w 3"/>
                <a:gd name="T21" fmla="*/ 0 h 30"/>
                <a:gd name="T22" fmla="*/ 0 w 3"/>
                <a:gd name="T23" fmla="*/ 1 h 30"/>
                <a:gd name="T24" fmla="*/ 1 w 3"/>
                <a:gd name="T25" fmla="*/ 1 h 30"/>
                <a:gd name="T26" fmla="*/ 2 w 3"/>
                <a:gd name="T27" fmla="*/ 5 h 30"/>
                <a:gd name="T28" fmla="*/ 2 w 3"/>
                <a:gd name="T29" fmla="*/ 7 h 30"/>
                <a:gd name="T30" fmla="*/ 3 w 3"/>
                <a:gd name="T31" fmla="*/ 9 h 30"/>
                <a:gd name="T32" fmla="*/ 3 w 3"/>
                <a:gd name="T33" fmla="*/ 12 h 30"/>
                <a:gd name="T34" fmla="*/ 3 w 3"/>
                <a:gd name="T35" fmla="*/ 15 h 30"/>
                <a:gd name="T36" fmla="*/ 3 w 3"/>
                <a:gd name="T37" fmla="*/ 18 h 30"/>
                <a:gd name="T38" fmla="*/ 3 w 3"/>
                <a:gd name="T39" fmla="*/ 20 h 30"/>
                <a:gd name="T40" fmla="*/ 3 w 3"/>
                <a:gd name="T41" fmla="*/ 25 h 30"/>
                <a:gd name="T42" fmla="*/ 3 w 3"/>
                <a:gd name="T4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" h="30">
                  <a:moveTo>
                    <a:pt x="3" y="30"/>
                  </a:moveTo>
                  <a:cubicBezTo>
                    <a:pt x="3" y="30"/>
                    <a:pt x="3" y="28"/>
                    <a:pt x="2" y="25"/>
                  </a:cubicBezTo>
                  <a:cubicBezTo>
                    <a:pt x="2" y="24"/>
                    <a:pt x="2" y="22"/>
                    <a:pt x="2" y="21"/>
                  </a:cubicBezTo>
                  <a:cubicBezTo>
                    <a:pt x="2" y="20"/>
                    <a:pt x="2" y="19"/>
                    <a:pt x="1" y="18"/>
                  </a:cubicBezTo>
                  <a:cubicBezTo>
                    <a:pt x="1" y="17"/>
                    <a:pt x="1" y="16"/>
                    <a:pt x="1" y="15"/>
                  </a:cubicBezTo>
                  <a:cubicBezTo>
                    <a:pt x="1" y="14"/>
                    <a:pt x="1" y="13"/>
                    <a:pt x="1" y="12"/>
                  </a:cubicBezTo>
                  <a:cubicBezTo>
                    <a:pt x="1" y="11"/>
                    <a:pt x="1" y="10"/>
                    <a:pt x="1" y="10"/>
                  </a:cubicBezTo>
                  <a:cubicBezTo>
                    <a:pt x="1" y="8"/>
                    <a:pt x="1" y="6"/>
                    <a:pt x="1" y="5"/>
                  </a:cubicBezTo>
                  <a:cubicBezTo>
                    <a:pt x="1" y="3"/>
                    <a:pt x="1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2"/>
                    <a:pt x="2" y="3"/>
                    <a:pt x="2" y="5"/>
                  </a:cubicBezTo>
                  <a:cubicBezTo>
                    <a:pt x="2" y="5"/>
                    <a:pt x="2" y="6"/>
                    <a:pt x="2" y="7"/>
                  </a:cubicBezTo>
                  <a:cubicBezTo>
                    <a:pt x="2" y="8"/>
                    <a:pt x="2" y="9"/>
                    <a:pt x="3" y="9"/>
                  </a:cubicBezTo>
                  <a:cubicBezTo>
                    <a:pt x="3" y="10"/>
                    <a:pt x="3" y="11"/>
                    <a:pt x="3" y="12"/>
                  </a:cubicBezTo>
                  <a:cubicBezTo>
                    <a:pt x="3" y="13"/>
                    <a:pt x="3" y="14"/>
                    <a:pt x="3" y="15"/>
                  </a:cubicBezTo>
                  <a:cubicBezTo>
                    <a:pt x="3" y="16"/>
                    <a:pt x="3" y="17"/>
                    <a:pt x="3" y="18"/>
                  </a:cubicBezTo>
                  <a:cubicBezTo>
                    <a:pt x="3" y="19"/>
                    <a:pt x="3" y="20"/>
                    <a:pt x="3" y="20"/>
                  </a:cubicBezTo>
                  <a:cubicBezTo>
                    <a:pt x="3" y="22"/>
                    <a:pt x="3" y="24"/>
                    <a:pt x="3" y="25"/>
                  </a:cubicBezTo>
                  <a:cubicBezTo>
                    <a:pt x="3" y="28"/>
                    <a:pt x="3" y="30"/>
                    <a:pt x="3" y="3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Freeform 864"/>
            <p:cNvSpPr/>
            <p:nvPr/>
          </p:nvSpPr>
          <p:spPr bwMode="auto">
            <a:xfrm>
              <a:off x="8610601" y="4959350"/>
              <a:ext cx="73025" cy="41275"/>
            </a:xfrm>
            <a:custGeom>
              <a:avLst/>
              <a:gdLst>
                <a:gd name="T0" fmla="*/ 17 w 17"/>
                <a:gd name="T1" fmla="*/ 10 h 10"/>
                <a:gd name="T2" fmla="*/ 16 w 17"/>
                <a:gd name="T3" fmla="*/ 10 h 10"/>
                <a:gd name="T4" fmla="*/ 15 w 17"/>
                <a:gd name="T5" fmla="*/ 8 h 10"/>
                <a:gd name="T6" fmla="*/ 13 w 17"/>
                <a:gd name="T7" fmla="*/ 8 h 10"/>
                <a:gd name="T8" fmla="*/ 12 w 17"/>
                <a:gd name="T9" fmla="*/ 7 h 10"/>
                <a:gd name="T10" fmla="*/ 9 w 17"/>
                <a:gd name="T11" fmla="*/ 5 h 10"/>
                <a:gd name="T12" fmla="*/ 5 w 17"/>
                <a:gd name="T13" fmla="*/ 3 h 10"/>
                <a:gd name="T14" fmla="*/ 4 w 17"/>
                <a:gd name="T15" fmla="*/ 2 h 10"/>
                <a:gd name="T16" fmla="*/ 3 w 17"/>
                <a:gd name="T17" fmla="*/ 1 h 10"/>
                <a:gd name="T18" fmla="*/ 1 w 17"/>
                <a:gd name="T19" fmla="*/ 0 h 10"/>
                <a:gd name="T20" fmla="*/ 0 w 17"/>
                <a:gd name="T21" fmla="*/ 0 h 10"/>
                <a:gd name="T22" fmla="*/ 1 w 17"/>
                <a:gd name="T23" fmla="*/ 0 h 10"/>
                <a:gd name="T24" fmla="*/ 2 w 17"/>
                <a:gd name="T25" fmla="*/ 0 h 10"/>
                <a:gd name="T26" fmla="*/ 3 w 17"/>
                <a:gd name="T27" fmla="*/ 1 h 10"/>
                <a:gd name="T28" fmla="*/ 6 w 17"/>
                <a:gd name="T29" fmla="*/ 2 h 10"/>
                <a:gd name="T30" fmla="*/ 8 w 17"/>
                <a:gd name="T31" fmla="*/ 2 h 10"/>
                <a:gd name="T32" fmla="*/ 10 w 17"/>
                <a:gd name="T33" fmla="*/ 3 h 10"/>
                <a:gd name="T34" fmla="*/ 11 w 17"/>
                <a:gd name="T35" fmla="*/ 4 h 10"/>
                <a:gd name="T36" fmla="*/ 13 w 17"/>
                <a:gd name="T37" fmla="*/ 5 h 10"/>
                <a:gd name="T38" fmla="*/ 15 w 17"/>
                <a:gd name="T39" fmla="*/ 8 h 10"/>
                <a:gd name="T40" fmla="*/ 17 w 17"/>
                <a:gd name="T41" fmla="*/ 9 h 10"/>
                <a:gd name="T42" fmla="*/ 17 w 17"/>
                <a:gd name="T4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" h="10">
                  <a:moveTo>
                    <a:pt x="17" y="10"/>
                  </a:moveTo>
                  <a:cubicBezTo>
                    <a:pt x="17" y="10"/>
                    <a:pt x="17" y="10"/>
                    <a:pt x="16" y="10"/>
                  </a:cubicBezTo>
                  <a:cubicBezTo>
                    <a:pt x="16" y="9"/>
                    <a:pt x="15" y="9"/>
                    <a:pt x="15" y="8"/>
                  </a:cubicBezTo>
                  <a:cubicBezTo>
                    <a:pt x="14" y="8"/>
                    <a:pt x="14" y="8"/>
                    <a:pt x="13" y="8"/>
                  </a:cubicBezTo>
                  <a:cubicBezTo>
                    <a:pt x="13" y="7"/>
                    <a:pt x="12" y="7"/>
                    <a:pt x="12" y="7"/>
                  </a:cubicBezTo>
                  <a:cubicBezTo>
                    <a:pt x="11" y="6"/>
                    <a:pt x="10" y="5"/>
                    <a:pt x="9" y="5"/>
                  </a:cubicBezTo>
                  <a:cubicBezTo>
                    <a:pt x="8" y="4"/>
                    <a:pt x="7" y="4"/>
                    <a:pt x="5" y="3"/>
                  </a:cubicBezTo>
                  <a:cubicBezTo>
                    <a:pt x="5" y="3"/>
                    <a:pt x="4" y="2"/>
                    <a:pt x="4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3" y="1"/>
                  </a:cubicBezTo>
                  <a:cubicBezTo>
                    <a:pt x="4" y="1"/>
                    <a:pt x="5" y="1"/>
                    <a:pt x="6" y="2"/>
                  </a:cubicBezTo>
                  <a:cubicBezTo>
                    <a:pt x="7" y="2"/>
                    <a:pt x="7" y="2"/>
                    <a:pt x="8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0" y="4"/>
                    <a:pt x="11" y="4"/>
                    <a:pt x="11" y="4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4" y="6"/>
                    <a:pt x="14" y="7"/>
                    <a:pt x="15" y="8"/>
                  </a:cubicBezTo>
                  <a:cubicBezTo>
                    <a:pt x="16" y="8"/>
                    <a:pt x="16" y="9"/>
                    <a:pt x="17" y="9"/>
                  </a:cubicBezTo>
                  <a:cubicBezTo>
                    <a:pt x="17" y="10"/>
                    <a:pt x="17" y="10"/>
                    <a:pt x="17" y="1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865"/>
            <p:cNvSpPr/>
            <p:nvPr/>
          </p:nvSpPr>
          <p:spPr bwMode="auto">
            <a:xfrm>
              <a:off x="8569326" y="5127625"/>
              <a:ext cx="92075" cy="55563"/>
            </a:xfrm>
            <a:custGeom>
              <a:avLst/>
              <a:gdLst>
                <a:gd name="T0" fmla="*/ 0 w 22"/>
                <a:gd name="T1" fmla="*/ 13 h 13"/>
                <a:gd name="T2" fmla="*/ 1 w 22"/>
                <a:gd name="T3" fmla="*/ 12 h 13"/>
                <a:gd name="T4" fmla="*/ 3 w 22"/>
                <a:gd name="T5" fmla="*/ 10 h 13"/>
                <a:gd name="T6" fmla="*/ 6 w 22"/>
                <a:gd name="T7" fmla="*/ 7 h 13"/>
                <a:gd name="T8" fmla="*/ 8 w 22"/>
                <a:gd name="T9" fmla="*/ 6 h 13"/>
                <a:gd name="T10" fmla="*/ 10 w 22"/>
                <a:gd name="T11" fmla="*/ 5 h 13"/>
                <a:gd name="T12" fmla="*/ 12 w 22"/>
                <a:gd name="T13" fmla="*/ 3 h 13"/>
                <a:gd name="T14" fmla="*/ 14 w 22"/>
                <a:gd name="T15" fmla="*/ 2 h 13"/>
                <a:gd name="T16" fmla="*/ 18 w 22"/>
                <a:gd name="T17" fmla="*/ 1 h 13"/>
                <a:gd name="T18" fmla="*/ 20 w 22"/>
                <a:gd name="T19" fmla="*/ 0 h 13"/>
                <a:gd name="T20" fmla="*/ 21 w 22"/>
                <a:gd name="T21" fmla="*/ 0 h 13"/>
                <a:gd name="T22" fmla="*/ 22 w 22"/>
                <a:gd name="T23" fmla="*/ 0 h 13"/>
                <a:gd name="T24" fmla="*/ 21 w 22"/>
                <a:gd name="T25" fmla="*/ 0 h 13"/>
                <a:gd name="T26" fmla="*/ 19 w 22"/>
                <a:gd name="T27" fmla="*/ 2 h 13"/>
                <a:gd name="T28" fmla="*/ 17 w 22"/>
                <a:gd name="T29" fmla="*/ 3 h 13"/>
                <a:gd name="T30" fmla="*/ 15 w 22"/>
                <a:gd name="T31" fmla="*/ 4 h 13"/>
                <a:gd name="T32" fmla="*/ 11 w 22"/>
                <a:gd name="T33" fmla="*/ 6 h 13"/>
                <a:gd name="T34" fmla="*/ 7 w 22"/>
                <a:gd name="T35" fmla="*/ 9 h 13"/>
                <a:gd name="T36" fmla="*/ 5 w 22"/>
                <a:gd name="T37" fmla="*/ 10 h 13"/>
                <a:gd name="T38" fmla="*/ 3 w 22"/>
                <a:gd name="T39" fmla="*/ 11 h 13"/>
                <a:gd name="T40" fmla="*/ 1 w 22"/>
                <a:gd name="T41" fmla="*/ 13 h 13"/>
                <a:gd name="T42" fmla="*/ 0 w 22"/>
                <a:gd name="T4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0" y="13"/>
                    <a:pt x="0" y="13"/>
                    <a:pt x="1" y="12"/>
                  </a:cubicBezTo>
                  <a:cubicBezTo>
                    <a:pt x="1" y="12"/>
                    <a:pt x="2" y="11"/>
                    <a:pt x="3" y="10"/>
                  </a:cubicBezTo>
                  <a:cubicBezTo>
                    <a:pt x="4" y="9"/>
                    <a:pt x="5" y="8"/>
                    <a:pt x="6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9" y="6"/>
                    <a:pt x="9" y="5"/>
                    <a:pt x="10" y="5"/>
                  </a:cubicBezTo>
                  <a:cubicBezTo>
                    <a:pt x="11" y="4"/>
                    <a:pt x="11" y="4"/>
                    <a:pt x="12" y="3"/>
                  </a:cubicBezTo>
                  <a:cubicBezTo>
                    <a:pt x="13" y="3"/>
                    <a:pt x="14" y="3"/>
                    <a:pt x="14" y="2"/>
                  </a:cubicBezTo>
                  <a:cubicBezTo>
                    <a:pt x="16" y="2"/>
                    <a:pt x="17" y="1"/>
                    <a:pt x="18" y="1"/>
                  </a:cubicBezTo>
                  <a:cubicBezTo>
                    <a:pt x="19" y="1"/>
                    <a:pt x="19" y="0"/>
                    <a:pt x="20" y="0"/>
                  </a:cubicBezTo>
                  <a:cubicBezTo>
                    <a:pt x="20" y="0"/>
                    <a:pt x="21" y="0"/>
                    <a:pt x="2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21" y="1"/>
                    <a:pt x="20" y="1"/>
                    <a:pt x="19" y="2"/>
                  </a:cubicBezTo>
                  <a:cubicBezTo>
                    <a:pt x="18" y="2"/>
                    <a:pt x="18" y="2"/>
                    <a:pt x="17" y="3"/>
                  </a:cubicBezTo>
                  <a:cubicBezTo>
                    <a:pt x="16" y="3"/>
                    <a:pt x="16" y="3"/>
                    <a:pt x="15" y="4"/>
                  </a:cubicBezTo>
                  <a:cubicBezTo>
                    <a:pt x="14" y="4"/>
                    <a:pt x="12" y="5"/>
                    <a:pt x="11" y="6"/>
                  </a:cubicBezTo>
                  <a:cubicBezTo>
                    <a:pt x="10" y="7"/>
                    <a:pt x="8" y="8"/>
                    <a:pt x="7" y="9"/>
                  </a:cubicBezTo>
                  <a:cubicBezTo>
                    <a:pt x="6" y="9"/>
                    <a:pt x="6" y="9"/>
                    <a:pt x="5" y="10"/>
                  </a:cubicBezTo>
                  <a:cubicBezTo>
                    <a:pt x="4" y="10"/>
                    <a:pt x="4" y="11"/>
                    <a:pt x="3" y="11"/>
                  </a:cubicBezTo>
                  <a:cubicBezTo>
                    <a:pt x="2" y="12"/>
                    <a:pt x="2" y="12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4" name="Freeform 866"/>
            <p:cNvSpPr/>
            <p:nvPr/>
          </p:nvSpPr>
          <p:spPr bwMode="auto">
            <a:xfrm>
              <a:off x="8640764" y="5170488"/>
              <a:ext cx="80963" cy="114300"/>
            </a:xfrm>
            <a:custGeom>
              <a:avLst/>
              <a:gdLst>
                <a:gd name="T0" fmla="*/ 0 w 19"/>
                <a:gd name="T1" fmla="*/ 27 h 27"/>
                <a:gd name="T2" fmla="*/ 1 w 19"/>
                <a:gd name="T3" fmla="*/ 26 h 27"/>
                <a:gd name="T4" fmla="*/ 2 w 19"/>
                <a:gd name="T5" fmla="*/ 25 h 27"/>
                <a:gd name="T6" fmla="*/ 4 w 19"/>
                <a:gd name="T7" fmla="*/ 23 h 27"/>
                <a:gd name="T8" fmla="*/ 6 w 19"/>
                <a:gd name="T9" fmla="*/ 22 h 27"/>
                <a:gd name="T10" fmla="*/ 8 w 19"/>
                <a:gd name="T11" fmla="*/ 20 h 27"/>
                <a:gd name="T12" fmla="*/ 10 w 19"/>
                <a:gd name="T13" fmla="*/ 17 h 27"/>
                <a:gd name="T14" fmla="*/ 11 w 19"/>
                <a:gd name="T15" fmla="*/ 15 h 27"/>
                <a:gd name="T16" fmla="*/ 13 w 19"/>
                <a:gd name="T17" fmla="*/ 12 h 27"/>
                <a:gd name="T18" fmla="*/ 15 w 19"/>
                <a:gd name="T19" fmla="*/ 10 h 27"/>
                <a:gd name="T20" fmla="*/ 16 w 19"/>
                <a:gd name="T21" fmla="*/ 7 h 27"/>
                <a:gd name="T22" fmla="*/ 17 w 19"/>
                <a:gd name="T23" fmla="*/ 5 h 27"/>
                <a:gd name="T24" fmla="*/ 18 w 19"/>
                <a:gd name="T25" fmla="*/ 3 h 27"/>
                <a:gd name="T26" fmla="*/ 18 w 19"/>
                <a:gd name="T27" fmla="*/ 1 h 27"/>
                <a:gd name="T28" fmla="*/ 19 w 19"/>
                <a:gd name="T29" fmla="*/ 0 h 27"/>
                <a:gd name="T30" fmla="*/ 18 w 19"/>
                <a:gd name="T31" fmla="*/ 1 h 27"/>
                <a:gd name="T32" fmla="*/ 18 w 19"/>
                <a:gd name="T33" fmla="*/ 3 h 27"/>
                <a:gd name="T34" fmla="*/ 18 w 19"/>
                <a:gd name="T35" fmla="*/ 4 h 27"/>
                <a:gd name="T36" fmla="*/ 18 w 19"/>
                <a:gd name="T37" fmla="*/ 5 h 27"/>
                <a:gd name="T38" fmla="*/ 17 w 19"/>
                <a:gd name="T39" fmla="*/ 6 h 27"/>
                <a:gd name="T40" fmla="*/ 17 w 19"/>
                <a:gd name="T41" fmla="*/ 8 h 27"/>
                <a:gd name="T42" fmla="*/ 16 w 19"/>
                <a:gd name="T43" fmla="*/ 10 h 27"/>
                <a:gd name="T44" fmla="*/ 14 w 19"/>
                <a:gd name="T45" fmla="*/ 13 h 27"/>
                <a:gd name="T46" fmla="*/ 13 w 19"/>
                <a:gd name="T47" fmla="*/ 16 h 27"/>
                <a:gd name="T48" fmla="*/ 11 w 19"/>
                <a:gd name="T49" fmla="*/ 18 h 27"/>
                <a:gd name="T50" fmla="*/ 9 w 19"/>
                <a:gd name="T51" fmla="*/ 21 h 27"/>
                <a:gd name="T52" fmla="*/ 7 w 19"/>
                <a:gd name="T53" fmla="*/ 23 h 27"/>
                <a:gd name="T54" fmla="*/ 4 w 19"/>
                <a:gd name="T55" fmla="*/ 24 h 27"/>
                <a:gd name="T56" fmla="*/ 3 w 19"/>
                <a:gd name="T57" fmla="*/ 25 h 27"/>
                <a:gd name="T58" fmla="*/ 3 w 19"/>
                <a:gd name="T59" fmla="*/ 25 h 27"/>
                <a:gd name="T60" fmla="*/ 1 w 19"/>
                <a:gd name="T61" fmla="*/ 26 h 27"/>
                <a:gd name="T62" fmla="*/ 0 w 19"/>
                <a:gd name="T6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" h="27">
                  <a:moveTo>
                    <a:pt x="0" y="27"/>
                  </a:moveTo>
                  <a:cubicBezTo>
                    <a:pt x="0" y="27"/>
                    <a:pt x="0" y="26"/>
                    <a:pt x="1" y="26"/>
                  </a:cubicBezTo>
                  <a:cubicBezTo>
                    <a:pt x="1" y="25"/>
                    <a:pt x="2" y="25"/>
                    <a:pt x="2" y="25"/>
                  </a:cubicBezTo>
                  <a:cubicBezTo>
                    <a:pt x="3" y="24"/>
                    <a:pt x="3" y="24"/>
                    <a:pt x="4" y="23"/>
                  </a:cubicBezTo>
                  <a:cubicBezTo>
                    <a:pt x="4" y="23"/>
                    <a:pt x="5" y="22"/>
                    <a:pt x="6" y="22"/>
                  </a:cubicBezTo>
                  <a:cubicBezTo>
                    <a:pt x="6" y="21"/>
                    <a:pt x="7" y="20"/>
                    <a:pt x="8" y="20"/>
                  </a:cubicBezTo>
                  <a:cubicBezTo>
                    <a:pt x="8" y="19"/>
                    <a:pt x="9" y="18"/>
                    <a:pt x="10" y="17"/>
                  </a:cubicBezTo>
                  <a:cubicBezTo>
                    <a:pt x="10" y="17"/>
                    <a:pt x="11" y="16"/>
                    <a:pt x="11" y="15"/>
                  </a:cubicBezTo>
                  <a:cubicBezTo>
                    <a:pt x="12" y="14"/>
                    <a:pt x="13" y="13"/>
                    <a:pt x="13" y="12"/>
                  </a:cubicBezTo>
                  <a:cubicBezTo>
                    <a:pt x="14" y="11"/>
                    <a:pt x="14" y="11"/>
                    <a:pt x="15" y="10"/>
                  </a:cubicBezTo>
                  <a:cubicBezTo>
                    <a:pt x="15" y="9"/>
                    <a:pt x="15" y="8"/>
                    <a:pt x="16" y="7"/>
                  </a:cubicBezTo>
                  <a:cubicBezTo>
                    <a:pt x="16" y="6"/>
                    <a:pt x="16" y="6"/>
                    <a:pt x="17" y="5"/>
                  </a:cubicBezTo>
                  <a:cubicBezTo>
                    <a:pt x="17" y="4"/>
                    <a:pt x="17" y="4"/>
                    <a:pt x="18" y="3"/>
                  </a:cubicBezTo>
                  <a:cubicBezTo>
                    <a:pt x="18" y="2"/>
                    <a:pt x="18" y="2"/>
                    <a:pt x="18" y="1"/>
                  </a:cubicBezTo>
                  <a:cubicBezTo>
                    <a:pt x="18" y="1"/>
                    <a:pt x="19" y="0"/>
                    <a:pt x="19" y="0"/>
                  </a:cubicBezTo>
                  <a:cubicBezTo>
                    <a:pt x="19" y="0"/>
                    <a:pt x="19" y="1"/>
                    <a:pt x="18" y="1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8" y="3"/>
                    <a:pt x="18" y="4"/>
                    <a:pt x="18" y="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6"/>
                    <a:pt x="17" y="6"/>
                    <a:pt x="17" y="6"/>
                  </a:cubicBezTo>
                  <a:cubicBezTo>
                    <a:pt x="17" y="7"/>
                    <a:pt x="17" y="7"/>
                    <a:pt x="17" y="8"/>
                  </a:cubicBezTo>
                  <a:cubicBezTo>
                    <a:pt x="17" y="9"/>
                    <a:pt x="16" y="9"/>
                    <a:pt x="16" y="10"/>
                  </a:cubicBezTo>
                  <a:cubicBezTo>
                    <a:pt x="15" y="11"/>
                    <a:pt x="15" y="12"/>
                    <a:pt x="14" y="13"/>
                  </a:cubicBezTo>
                  <a:cubicBezTo>
                    <a:pt x="14" y="14"/>
                    <a:pt x="13" y="15"/>
                    <a:pt x="13" y="16"/>
                  </a:cubicBezTo>
                  <a:cubicBezTo>
                    <a:pt x="12" y="17"/>
                    <a:pt x="11" y="18"/>
                    <a:pt x="11" y="18"/>
                  </a:cubicBezTo>
                  <a:cubicBezTo>
                    <a:pt x="10" y="19"/>
                    <a:pt x="9" y="20"/>
                    <a:pt x="9" y="21"/>
                  </a:cubicBezTo>
                  <a:cubicBezTo>
                    <a:pt x="8" y="21"/>
                    <a:pt x="7" y="22"/>
                    <a:pt x="7" y="23"/>
                  </a:cubicBezTo>
                  <a:cubicBezTo>
                    <a:pt x="6" y="23"/>
                    <a:pt x="5" y="24"/>
                    <a:pt x="4" y="24"/>
                  </a:cubicBezTo>
                  <a:cubicBezTo>
                    <a:pt x="4" y="24"/>
                    <a:pt x="4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2" y="26"/>
                    <a:pt x="2" y="26"/>
                    <a:pt x="1" y="26"/>
                  </a:cubicBezTo>
                  <a:cubicBezTo>
                    <a:pt x="0" y="26"/>
                    <a:pt x="0" y="27"/>
                    <a:pt x="0" y="27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5" name="Freeform 867"/>
            <p:cNvSpPr/>
            <p:nvPr/>
          </p:nvSpPr>
          <p:spPr bwMode="auto">
            <a:xfrm>
              <a:off x="8780464" y="5183188"/>
              <a:ext cx="12700" cy="144463"/>
            </a:xfrm>
            <a:custGeom>
              <a:avLst/>
              <a:gdLst>
                <a:gd name="T0" fmla="*/ 0 w 3"/>
                <a:gd name="T1" fmla="*/ 34 h 34"/>
                <a:gd name="T2" fmla="*/ 0 w 3"/>
                <a:gd name="T3" fmla="*/ 33 h 34"/>
                <a:gd name="T4" fmla="*/ 1 w 3"/>
                <a:gd name="T5" fmla="*/ 29 h 34"/>
                <a:gd name="T6" fmla="*/ 2 w 3"/>
                <a:gd name="T7" fmla="*/ 17 h 34"/>
                <a:gd name="T8" fmla="*/ 2 w 3"/>
                <a:gd name="T9" fmla="*/ 5 h 34"/>
                <a:gd name="T10" fmla="*/ 3 w 3"/>
                <a:gd name="T11" fmla="*/ 2 h 34"/>
                <a:gd name="T12" fmla="*/ 3 w 3"/>
                <a:gd name="T13" fmla="*/ 0 h 34"/>
                <a:gd name="T14" fmla="*/ 3 w 3"/>
                <a:gd name="T15" fmla="*/ 5 h 34"/>
                <a:gd name="T16" fmla="*/ 3 w 3"/>
                <a:gd name="T17" fmla="*/ 11 h 34"/>
                <a:gd name="T18" fmla="*/ 3 w 3"/>
                <a:gd name="T19" fmla="*/ 14 h 34"/>
                <a:gd name="T20" fmla="*/ 3 w 3"/>
                <a:gd name="T21" fmla="*/ 17 h 34"/>
                <a:gd name="T22" fmla="*/ 3 w 3"/>
                <a:gd name="T23" fmla="*/ 20 h 34"/>
                <a:gd name="T24" fmla="*/ 3 w 3"/>
                <a:gd name="T25" fmla="*/ 23 h 34"/>
                <a:gd name="T26" fmla="*/ 2 w 3"/>
                <a:gd name="T27" fmla="*/ 29 h 34"/>
                <a:gd name="T28" fmla="*/ 0 w 3"/>
                <a:gd name="T2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34">
                  <a:moveTo>
                    <a:pt x="0" y="34"/>
                  </a:moveTo>
                  <a:cubicBezTo>
                    <a:pt x="0" y="34"/>
                    <a:pt x="0" y="33"/>
                    <a:pt x="0" y="33"/>
                  </a:cubicBezTo>
                  <a:cubicBezTo>
                    <a:pt x="0" y="32"/>
                    <a:pt x="1" y="30"/>
                    <a:pt x="1" y="29"/>
                  </a:cubicBezTo>
                  <a:cubicBezTo>
                    <a:pt x="1" y="26"/>
                    <a:pt x="1" y="21"/>
                    <a:pt x="2" y="17"/>
                  </a:cubicBezTo>
                  <a:cubicBezTo>
                    <a:pt x="2" y="13"/>
                    <a:pt x="2" y="9"/>
                    <a:pt x="2" y="5"/>
                  </a:cubicBezTo>
                  <a:cubicBezTo>
                    <a:pt x="2" y="4"/>
                    <a:pt x="3" y="2"/>
                    <a:pt x="3" y="2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3" y="2"/>
                    <a:pt x="3" y="5"/>
                  </a:cubicBezTo>
                  <a:cubicBezTo>
                    <a:pt x="3" y="7"/>
                    <a:pt x="3" y="9"/>
                    <a:pt x="3" y="11"/>
                  </a:cubicBezTo>
                  <a:cubicBezTo>
                    <a:pt x="3" y="12"/>
                    <a:pt x="3" y="13"/>
                    <a:pt x="3" y="14"/>
                  </a:cubicBezTo>
                  <a:cubicBezTo>
                    <a:pt x="3" y="15"/>
                    <a:pt x="3" y="16"/>
                    <a:pt x="3" y="17"/>
                  </a:cubicBezTo>
                  <a:cubicBezTo>
                    <a:pt x="3" y="18"/>
                    <a:pt x="3" y="19"/>
                    <a:pt x="3" y="20"/>
                  </a:cubicBezTo>
                  <a:cubicBezTo>
                    <a:pt x="3" y="21"/>
                    <a:pt x="3" y="22"/>
                    <a:pt x="3" y="23"/>
                  </a:cubicBezTo>
                  <a:cubicBezTo>
                    <a:pt x="2" y="25"/>
                    <a:pt x="2" y="27"/>
                    <a:pt x="2" y="29"/>
                  </a:cubicBezTo>
                  <a:cubicBezTo>
                    <a:pt x="1" y="32"/>
                    <a:pt x="0" y="34"/>
                    <a:pt x="0" y="3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868"/>
            <p:cNvSpPr/>
            <p:nvPr/>
          </p:nvSpPr>
          <p:spPr bwMode="auto">
            <a:xfrm>
              <a:off x="8851901" y="5175250"/>
              <a:ext cx="50800" cy="109538"/>
            </a:xfrm>
            <a:custGeom>
              <a:avLst/>
              <a:gdLst>
                <a:gd name="T0" fmla="*/ 0 w 12"/>
                <a:gd name="T1" fmla="*/ 0 h 26"/>
                <a:gd name="T2" fmla="*/ 0 w 12"/>
                <a:gd name="T3" fmla="*/ 0 h 26"/>
                <a:gd name="T4" fmla="*/ 1 w 12"/>
                <a:gd name="T5" fmla="*/ 1 h 26"/>
                <a:gd name="T6" fmla="*/ 2 w 12"/>
                <a:gd name="T7" fmla="*/ 2 h 26"/>
                <a:gd name="T8" fmla="*/ 3 w 12"/>
                <a:gd name="T9" fmla="*/ 3 h 26"/>
                <a:gd name="T10" fmla="*/ 5 w 12"/>
                <a:gd name="T11" fmla="*/ 5 h 26"/>
                <a:gd name="T12" fmla="*/ 6 w 12"/>
                <a:gd name="T13" fmla="*/ 7 h 26"/>
                <a:gd name="T14" fmla="*/ 7 w 12"/>
                <a:gd name="T15" fmla="*/ 10 h 26"/>
                <a:gd name="T16" fmla="*/ 8 w 12"/>
                <a:gd name="T17" fmla="*/ 13 h 26"/>
                <a:gd name="T18" fmla="*/ 8 w 12"/>
                <a:gd name="T19" fmla="*/ 16 h 26"/>
                <a:gd name="T20" fmla="*/ 9 w 12"/>
                <a:gd name="T21" fmla="*/ 18 h 26"/>
                <a:gd name="T22" fmla="*/ 9 w 12"/>
                <a:gd name="T23" fmla="*/ 21 h 26"/>
                <a:gd name="T24" fmla="*/ 9 w 12"/>
                <a:gd name="T25" fmla="*/ 23 h 26"/>
                <a:gd name="T26" fmla="*/ 11 w 12"/>
                <a:gd name="T27" fmla="*/ 26 h 26"/>
                <a:gd name="T28" fmla="*/ 12 w 12"/>
                <a:gd name="T29" fmla="*/ 26 h 26"/>
                <a:gd name="T30" fmla="*/ 12 w 12"/>
                <a:gd name="T31" fmla="*/ 26 h 26"/>
                <a:gd name="T32" fmla="*/ 12 w 12"/>
                <a:gd name="T33" fmla="*/ 26 h 26"/>
                <a:gd name="T34" fmla="*/ 11 w 12"/>
                <a:gd name="T35" fmla="*/ 26 h 26"/>
                <a:gd name="T36" fmla="*/ 9 w 12"/>
                <a:gd name="T37" fmla="*/ 23 h 26"/>
                <a:gd name="T38" fmla="*/ 8 w 12"/>
                <a:gd name="T39" fmla="*/ 21 h 26"/>
                <a:gd name="T40" fmla="*/ 7 w 12"/>
                <a:gd name="T41" fmla="*/ 19 h 26"/>
                <a:gd name="T42" fmla="*/ 7 w 12"/>
                <a:gd name="T43" fmla="*/ 16 h 26"/>
                <a:gd name="T44" fmla="*/ 6 w 12"/>
                <a:gd name="T45" fmla="*/ 13 h 26"/>
                <a:gd name="T46" fmla="*/ 5 w 12"/>
                <a:gd name="T47" fmla="*/ 8 h 26"/>
                <a:gd name="T48" fmla="*/ 4 w 12"/>
                <a:gd name="T49" fmla="*/ 6 h 26"/>
                <a:gd name="T50" fmla="*/ 3 w 12"/>
                <a:gd name="T51" fmla="*/ 4 h 26"/>
                <a:gd name="T52" fmla="*/ 2 w 12"/>
                <a:gd name="T53" fmla="*/ 2 h 26"/>
                <a:gd name="T54" fmla="*/ 1 w 12"/>
                <a:gd name="T55" fmla="*/ 1 h 26"/>
                <a:gd name="T56" fmla="*/ 0 w 12"/>
                <a:gd name="T5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" h="2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4" y="4"/>
                    <a:pt x="4" y="5"/>
                    <a:pt x="5" y="5"/>
                  </a:cubicBezTo>
                  <a:cubicBezTo>
                    <a:pt x="5" y="6"/>
                    <a:pt x="6" y="7"/>
                    <a:pt x="6" y="7"/>
                  </a:cubicBezTo>
                  <a:cubicBezTo>
                    <a:pt x="6" y="8"/>
                    <a:pt x="7" y="9"/>
                    <a:pt x="7" y="10"/>
                  </a:cubicBezTo>
                  <a:cubicBezTo>
                    <a:pt x="7" y="11"/>
                    <a:pt x="8" y="12"/>
                    <a:pt x="8" y="13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17"/>
                    <a:pt x="9" y="18"/>
                    <a:pt x="9" y="18"/>
                  </a:cubicBezTo>
                  <a:cubicBezTo>
                    <a:pt x="9" y="19"/>
                    <a:pt x="9" y="20"/>
                    <a:pt x="9" y="21"/>
                  </a:cubicBezTo>
                  <a:cubicBezTo>
                    <a:pt x="9" y="22"/>
                    <a:pt x="9" y="22"/>
                    <a:pt x="9" y="23"/>
                  </a:cubicBezTo>
                  <a:cubicBezTo>
                    <a:pt x="10" y="24"/>
                    <a:pt x="11" y="25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1" y="26"/>
                    <a:pt x="11" y="26"/>
                  </a:cubicBezTo>
                  <a:cubicBezTo>
                    <a:pt x="10" y="25"/>
                    <a:pt x="9" y="25"/>
                    <a:pt x="9" y="23"/>
                  </a:cubicBezTo>
                  <a:cubicBezTo>
                    <a:pt x="8" y="23"/>
                    <a:pt x="8" y="22"/>
                    <a:pt x="8" y="21"/>
                  </a:cubicBezTo>
                  <a:cubicBezTo>
                    <a:pt x="7" y="20"/>
                    <a:pt x="7" y="19"/>
                    <a:pt x="7" y="19"/>
                  </a:cubicBezTo>
                  <a:cubicBezTo>
                    <a:pt x="7" y="18"/>
                    <a:pt x="7" y="17"/>
                    <a:pt x="7" y="16"/>
                  </a:cubicBezTo>
                  <a:cubicBezTo>
                    <a:pt x="7" y="15"/>
                    <a:pt x="7" y="14"/>
                    <a:pt x="6" y="13"/>
                  </a:cubicBezTo>
                  <a:cubicBezTo>
                    <a:pt x="6" y="11"/>
                    <a:pt x="5" y="10"/>
                    <a:pt x="5" y="8"/>
                  </a:cubicBezTo>
                  <a:cubicBezTo>
                    <a:pt x="4" y="7"/>
                    <a:pt x="4" y="7"/>
                    <a:pt x="4" y="6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869"/>
            <p:cNvSpPr/>
            <p:nvPr/>
          </p:nvSpPr>
          <p:spPr bwMode="auto">
            <a:xfrm>
              <a:off x="8848726" y="4830763"/>
              <a:ext cx="76200" cy="136525"/>
            </a:xfrm>
            <a:custGeom>
              <a:avLst/>
              <a:gdLst>
                <a:gd name="T0" fmla="*/ 0 w 18"/>
                <a:gd name="T1" fmla="*/ 32 h 32"/>
                <a:gd name="T2" fmla="*/ 3 w 18"/>
                <a:gd name="T3" fmla="*/ 27 h 32"/>
                <a:gd name="T4" fmla="*/ 6 w 18"/>
                <a:gd name="T5" fmla="*/ 22 h 32"/>
                <a:gd name="T6" fmla="*/ 8 w 18"/>
                <a:gd name="T7" fmla="*/ 19 h 32"/>
                <a:gd name="T8" fmla="*/ 10 w 18"/>
                <a:gd name="T9" fmla="*/ 16 h 32"/>
                <a:gd name="T10" fmla="*/ 12 w 18"/>
                <a:gd name="T11" fmla="*/ 13 h 32"/>
                <a:gd name="T12" fmla="*/ 13 w 18"/>
                <a:gd name="T13" fmla="*/ 10 h 32"/>
                <a:gd name="T14" fmla="*/ 15 w 18"/>
                <a:gd name="T15" fmla="*/ 8 h 32"/>
                <a:gd name="T16" fmla="*/ 16 w 18"/>
                <a:gd name="T17" fmla="*/ 5 h 32"/>
                <a:gd name="T18" fmla="*/ 17 w 18"/>
                <a:gd name="T19" fmla="*/ 3 h 32"/>
                <a:gd name="T20" fmla="*/ 18 w 18"/>
                <a:gd name="T21" fmla="*/ 1 h 32"/>
                <a:gd name="T22" fmla="*/ 18 w 18"/>
                <a:gd name="T23" fmla="*/ 0 h 32"/>
                <a:gd name="T24" fmla="*/ 18 w 18"/>
                <a:gd name="T25" fmla="*/ 0 h 32"/>
                <a:gd name="T26" fmla="*/ 18 w 18"/>
                <a:gd name="T27" fmla="*/ 1 h 32"/>
                <a:gd name="T28" fmla="*/ 18 w 18"/>
                <a:gd name="T29" fmla="*/ 3 h 32"/>
                <a:gd name="T30" fmla="*/ 17 w 18"/>
                <a:gd name="T31" fmla="*/ 6 h 32"/>
                <a:gd name="T32" fmla="*/ 15 w 18"/>
                <a:gd name="T33" fmla="*/ 11 h 32"/>
                <a:gd name="T34" fmla="*/ 13 w 18"/>
                <a:gd name="T35" fmla="*/ 14 h 32"/>
                <a:gd name="T36" fmla="*/ 11 w 18"/>
                <a:gd name="T37" fmla="*/ 17 h 32"/>
                <a:gd name="T38" fmla="*/ 9 w 18"/>
                <a:gd name="T39" fmla="*/ 20 h 32"/>
                <a:gd name="T40" fmla="*/ 7 w 18"/>
                <a:gd name="T41" fmla="*/ 23 h 32"/>
                <a:gd name="T42" fmla="*/ 4 w 18"/>
                <a:gd name="T43" fmla="*/ 28 h 32"/>
                <a:gd name="T44" fmla="*/ 0 w 18"/>
                <a:gd name="T4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2">
                  <a:moveTo>
                    <a:pt x="0" y="32"/>
                  </a:moveTo>
                  <a:cubicBezTo>
                    <a:pt x="0" y="32"/>
                    <a:pt x="1" y="30"/>
                    <a:pt x="3" y="27"/>
                  </a:cubicBezTo>
                  <a:cubicBezTo>
                    <a:pt x="4" y="26"/>
                    <a:pt x="5" y="24"/>
                    <a:pt x="6" y="22"/>
                  </a:cubicBezTo>
                  <a:cubicBezTo>
                    <a:pt x="7" y="21"/>
                    <a:pt x="7" y="20"/>
                    <a:pt x="8" y="19"/>
                  </a:cubicBezTo>
                  <a:cubicBezTo>
                    <a:pt x="8" y="18"/>
                    <a:pt x="9" y="17"/>
                    <a:pt x="10" y="16"/>
                  </a:cubicBezTo>
                  <a:cubicBezTo>
                    <a:pt x="10" y="15"/>
                    <a:pt x="11" y="14"/>
                    <a:pt x="12" y="13"/>
                  </a:cubicBezTo>
                  <a:cubicBezTo>
                    <a:pt x="12" y="12"/>
                    <a:pt x="13" y="11"/>
                    <a:pt x="13" y="10"/>
                  </a:cubicBezTo>
                  <a:cubicBezTo>
                    <a:pt x="14" y="9"/>
                    <a:pt x="14" y="9"/>
                    <a:pt x="15" y="8"/>
                  </a:cubicBezTo>
                  <a:cubicBezTo>
                    <a:pt x="15" y="7"/>
                    <a:pt x="16" y="6"/>
                    <a:pt x="16" y="5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2"/>
                    <a:pt x="18" y="2"/>
                    <a:pt x="18" y="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8" y="4"/>
                    <a:pt x="17" y="5"/>
                    <a:pt x="17" y="6"/>
                  </a:cubicBezTo>
                  <a:cubicBezTo>
                    <a:pt x="16" y="7"/>
                    <a:pt x="16" y="9"/>
                    <a:pt x="15" y="11"/>
                  </a:cubicBezTo>
                  <a:cubicBezTo>
                    <a:pt x="14" y="12"/>
                    <a:pt x="14" y="13"/>
                    <a:pt x="13" y="14"/>
                  </a:cubicBezTo>
                  <a:cubicBezTo>
                    <a:pt x="12" y="15"/>
                    <a:pt x="12" y="16"/>
                    <a:pt x="11" y="17"/>
                  </a:cubicBezTo>
                  <a:cubicBezTo>
                    <a:pt x="10" y="18"/>
                    <a:pt x="10" y="19"/>
                    <a:pt x="9" y="20"/>
                  </a:cubicBezTo>
                  <a:cubicBezTo>
                    <a:pt x="9" y="21"/>
                    <a:pt x="8" y="22"/>
                    <a:pt x="7" y="23"/>
                  </a:cubicBezTo>
                  <a:cubicBezTo>
                    <a:pt x="6" y="25"/>
                    <a:pt x="5" y="26"/>
                    <a:pt x="4" y="28"/>
                  </a:cubicBezTo>
                  <a:cubicBezTo>
                    <a:pt x="2" y="31"/>
                    <a:pt x="0" y="32"/>
                    <a:pt x="0" y="3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Freeform 870"/>
            <p:cNvSpPr/>
            <p:nvPr/>
          </p:nvSpPr>
          <p:spPr bwMode="auto">
            <a:xfrm>
              <a:off x="8724901" y="4802188"/>
              <a:ext cx="55563" cy="144463"/>
            </a:xfrm>
            <a:custGeom>
              <a:avLst/>
              <a:gdLst>
                <a:gd name="T0" fmla="*/ 13 w 13"/>
                <a:gd name="T1" fmla="*/ 34 h 34"/>
                <a:gd name="T2" fmla="*/ 13 w 13"/>
                <a:gd name="T3" fmla="*/ 32 h 34"/>
                <a:gd name="T4" fmla="*/ 12 w 13"/>
                <a:gd name="T5" fmla="*/ 28 h 34"/>
                <a:gd name="T6" fmla="*/ 11 w 13"/>
                <a:gd name="T7" fmla="*/ 25 h 34"/>
                <a:gd name="T8" fmla="*/ 10 w 13"/>
                <a:gd name="T9" fmla="*/ 23 h 34"/>
                <a:gd name="T10" fmla="*/ 9 w 13"/>
                <a:gd name="T11" fmla="*/ 19 h 34"/>
                <a:gd name="T12" fmla="*/ 7 w 13"/>
                <a:gd name="T13" fmla="*/ 16 h 34"/>
                <a:gd name="T14" fmla="*/ 6 w 13"/>
                <a:gd name="T15" fmla="*/ 13 h 34"/>
                <a:gd name="T16" fmla="*/ 5 w 13"/>
                <a:gd name="T17" fmla="*/ 10 h 34"/>
                <a:gd name="T18" fmla="*/ 4 w 13"/>
                <a:gd name="T19" fmla="*/ 7 h 34"/>
                <a:gd name="T20" fmla="*/ 2 w 13"/>
                <a:gd name="T21" fmla="*/ 5 h 34"/>
                <a:gd name="T22" fmla="*/ 0 w 13"/>
                <a:gd name="T23" fmla="*/ 1 h 34"/>
                <a:gd name="T24" fmla="*/ 0 w 13"/>
                <a:gd name="T25" fmla="*/ 0 h 34"/>
                <a:gd name="T26" fmla="*/ 1 w 13"/>
                <a:gd name="T27" fmla="*/ 1 h 34"/>
                <a:gd name="T28" fmla="*/ 2 w 13"/>
                <a:gd name="T29" fmla="*/ 3 h 34"/>
                <a:gd name="T30" fmla="*/ 3 w 13"/>
                <a:gd name="T31" fmla="*/ 4 h 34"/>
                <a:gd name="T32" fmla="*/ 5 w 13"/>
                <a:gd name="T33" fmla="*/ 7 h 34"/>
                <a:gd name="T34" fmla="*/ 6 w 13"/>
                <a:gd name="T35" fmla="*/ 10 h 34"/>
                <a:gd name="T36" fmla="*/ 8 w 13"/>
                <a:gd name="T37" fmla="*/ 13 h 34"/>
                <a:gd name="T38" fmla="*/ 9 w 13"/>
                <a:gd name="T39" fmla="*/ 16 h 34"/>
                <a:gd name="T40" fmla="*/ 10 w 13"/>
                <a:gd name="T41" fmla="*/ 19 h 34"/>
                <a:gd name="T42" fmla="*/ 11 w 13"/>
                <a:gd name="T43" fmla="*/ 22 h 34"/>
                <a:gd name="T44" fmla="*/ 12 w 13"/>
                <a:gd name="T45" fmla="*/ 25 h 34"/>
                <a:gd name="T46" fmla="*/ 13 w 13"/>
                <a:gd name="T47" fmla="*/ 28 h 34"/>
                <a:gd name="T48" fmla="*/ 13 w 13"/>
                <a:gd name="T49" fmla="*/ 30 h 34"/>
                <a:gd name="T50" fmla="*/ 13 w 13"/>
                <a:gd name="T51" fmla="*/ 32 h 34"/>
                <a:gd name="T52" fmla="*/ 13 w 13"/>
                <a:gd name="T5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" h="34">
                  <a:moveTo>
                    <a:pt x="13" y="34"/>
                  </a:moveTo>
                  <a:cubicBezTo>
                    <a:pt x="13" y="34"/>
                    <a:pt x="13" y="33"/>
                    <a:pt x="13" y="32"/>
                  </a:cubicBezTo>
                  <a:cubicBezTo>
                    <a:pt x="12" y="31"/>
                    <a:pt x="12" y="30"/>
                    <a:pt x="12" y="28"/>
                  </a:cubicBezTo>
                  <a:cubicBezTo>
                    <a:pt x="11" y="27"/>
                    <a:pt x="11" y="26"/>
                    <a:pt x="11" y="25"/>
                  </a:cubicBezTo>
                  <a:cubicBezTo>
                    <a:pt x="10" y="25"/>
                    <a:pt x="10" y="24"/>
                    <a:pt x="10" y="23"/>
                  </a:cubicBezTo>
                  <a:cubicBezTo>
                    <a:pt x="9" y="22"/>
                    <a:pt x="9" y="21"/>
                    <a:pt x="9" y="19"/>
                  </a:cubicBezTo>
                  <a:cubicBezTo>
                    <a:pt x="8" y="18"/>
                    <a:pt x="8" y="17"/>
                    <a:pt x="7" y="16"/>
                  </a:cubicBezTo>
                  <a:cubicBezTo>
                    <a:pt x="7" y="15"/>
                    <a:pt x="7" y="14"/>
                    <a:pt x="6" y="13"/>
                  </a:cubicBezTo>
                  <a:cubicBezTo>
                    <a:pt x="6" y="12"/>
                    <a:pt x="5" y="11"/>
                    <a:pt x="5" y="10"/>
                  </a:cubicBezTo>
                  <a:cubicBezTo>
                    <a:pt x="4" y="9"/>
                    <a:pt x="4" y="8"/>
                    <a:pt x="4" y="7"/>
                  </a:cubicBezTo>
                  <a:cubicBezTo>
                    <a:pt x="3" y="7"/>
                    <a:pt x="3" y="6"/>
                    <a:pt x="2" y="5"/>
                  </a:cubicBezTo>
                  <a:cubicBezTo>
                    <a:pt x="1" y="3"/>
                    <a:pt x="1" y="2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1" y="1"/>
                    <a:pt x="1" y="2"/>
                    <a:pt x="2" y="3"/>
                  </a:cubicBezTo>
                  <a:cubicBezTo>
                    <a:pt x="2" y="3"/>
                    <a:pt x="3" y="4"/>
                    <a:pt x="3" y="4"/>
                  </a:cubicBezTo>
                  <a:cubicBezTo>
                    <a:pt x="4" y="5"/>
                    <a:pt x="4" y="6"/>
                    <a:pt x="5" y="7"/>
                  </a:cubicBezTo>
                  <a:cubicBezTo>
                    <a:pt x="5" y="8"/>
                    <a:pt x="6" y="9"/>
                    <a:pt x="6" y="10"/>
                  </a:cubicBezTo>
                  <a:cubicBezTo>
                    <a:pt x="7" y="10"/>
                    <a:pt x="7" y="11"/>
                    <a:pt x="8" y="13"/>
                  </a:cubicBezTo>
                  <a:cubicBezTo>
                    <a:pt x="8" y="14"/>
                    <a:pt x="9" y="15"/>
                    <a:pt x="9" y="16"/>
                  </a:cubicBezTo>
                  <a:cubicBezTo>
                    <a:pt x="9" y="17"/>
                    <a:pt x="10" y="18"/>
                    <a:pt x="10" y="19"/>
                  </a:cubicBezTo>
                  <a:cubicBezTo>
                    <a:pt x="11" y="20"/>
                    <a:pt x="11" y="21"/>
                    <a:pt x="11" y="22"/>
                  </a:cubicBezTo>
                  <a:cubicBezTo>
                    <a:pt x="12" y="23"/>
                    <a:pt x="12" y="24"/>
                    <a:pt x="12" y="25"/>
                  </a:cubicBezTo>
                  <a:cubicBezTo>
                    <a:pt x="12" y="26"/>
                    <a:pt x="12" y="27"/>
                    <a:pt x="13" y="28"/>
                  </a:cubicBezTo>
                  <a:cubicBezTo>
                    <a:pt x="13" y="29"/>
                    <a:pt x="13" y="30"/>
                    <a:pt x="13" y="30"/>
                  </a:cubicBezTo>
                  <a:cubicBezTo>
                    <a:pt x="13" y="31"/>
                    <a:pt x="13" y="32"/>
                    <a:pt x="13" y="32"/>
                  </a:cubicBezTo>
                  <a:cubicBezTo>
                    <a:pt x="13" y="33"/>
                    <a:pt x="13" y="34"/>
                    <a:pt x="13" y="3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871"/>
            <p:cNvSpPr/>
            <p:nvPr/>
          </p:nvSpPr>
          <p:spPr bwMode="auto">
            <a:xfrm>
              <a:off x="8620126" y="4827588"/>
              <a:ext cx="122238" cy="144463"/>
            </a:xfrm>
            <a:custGeom>
              <a:avLst/>
              <a:gdLst>
                <a:gd name="T0" fmla="*/ 0 w 29"/>
                <a:gd name="T1" fmla="*/ 0 h 34"/>
                <a:gd name="T2" fmla="*/ 0 w 29"/>
                <a:gd name="T3" fmla="*/ 1 h 34"/>
                <a:gd name="T4" fmla="*/ 0 w 29"/>
                <a:gd name="T5" fmla="*/ 2 h 34"/>
                <a:gd name="T6" fmla="*/ 3 w 29"/>
                <a:gd name="T7" fmla="*/ 7 h 34"/>
                <a:gd name="T8" fmla="*/ 5 w 29"/>
                <a:gd name="T9" fmla="*/ 9 h 34"/>
                <a:gd name="T10" fmla="*/ 8 w 29"/>
                <a:gd name="T11" fmla="*/ 12 h 34"/>
                <a:gd name="T12" fmla="*/ 11 w 29"/>
                <a:gd name="T13" fmla="*/ 15 h 34"/>
                <a:gd name="T14" fmla="*/ 13 w 29"/>
                <a:gd name="T15" fmla="*/ 19 h 34"/>
                <a:gd name="T16" fmla="*/ 15 w 29"/>
                <a:gd name="T17" fmla="*/ 22 h 34"/>
                <a:gd name="T18" fmla="*/ 17 w 29"/>
                <a:gd name="T19" fmla="*/ 25 h 34"/>
                <a:gd name="T20" fmla="*/ 20 w 29"/>
                <a:gd name="T21" fmla="*/ 28 h 34"/>
                <a:gd name="T22" fmla="*/ 23 w 29"/>
                <a:gd name="T23" fmla="*/ 30 h 34"/>
                <a:gd name="T24" fmla="*/ 29 w 29"/>
                <a:gd name="T25" fmla="*/ 34 h 34"/>
                <a:gd name="T26" fmla="*/ 23 w 29"/>
                <a:gd name="T27" fmla="*/ 30 h 34"/>
                <a:gd name="T28" fmla="*/ 20 w 29"/>
                <a:gd name="T29" fmla="*/ 29 h 34"/>
                <a:gd name="T30" fmla="*/ 16 w 29"/>
                <a:gd name="T31" fmla="*/ 26 h 34"/>
                <a:gd name="T32" fmla="*/ 13 w 29"/>
                <a:gd name="T33" fmla="*/ 23 h 34"/>
                <a:gd name="T34" fmla="*/ 11 w 29"/>
                <a:gd name="T35" fmla="*/ 19 h 34"/>
                <a:gd name="T36" fmla="*/ 10 w 29"/>
                <a:gd name="T37" fmla="*/ 16 h 34"/>
                <a:gd name="T38" fmla="*/ 7 w 29"/>
                <a:gd name="T39" fmla="*/ 13 h 34"/>
                <a:gd name="T40" fmla="*/ 4 w 29"/>
                <a:gd name="T41" fmla="*/ 10 h 34"/>
                <a:gd name="T42" fmla="*/ 2 w 29"/>
                <a:gd name="T43" fmla="*/ 7 h 34"/>
                <a:gd name="T44" fmla="*/ 0 w 29"/>
                <a:gd name="T45" fmla="*/ 2 h 34"/>
                <a:gd name="T46" fmla="*/ 0 w 29"/>
                <a:gd name="T47" fmla="*/ 1 h 34"/>
                <a:gd name="T48" fmla="*/ 0 w 29"/>
                <a:gd name="T4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9" h="34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" y="4"/>
                    <a:pt x="1" y="5"/>
                    <a:pt x="3" y="7"/>
                  </a:cubicBezTo>
                  <a:cubicBezTo>
                    <a:pt x="3" y="8"/>
                    <a:pt x="4" y="8"/>
                    <a:pt x="5" y="9"/>
                  </a:cubicBezTo>
                  <a:cubicBezTo>
                    <a:pt x="6" y="10"/>
                    <a:pt x="7" y="11"/>
                    <a:pt x="8" y="12"/>
                  </a:cubicBezTo>
                  <a:cubicBezTo>
                    <a:pt x="9" y="13"/>
                    <a:pt x="10" y="14"/>
                    <a:pt x="11" y="15"/>
                  </a:cubicBezTo>
                  <a:cubicBezTo>
                    <a:pt x="12" y="16"/>
                    <a:pt x="12" y="17"/>
                    <a:pt x="13" y="19"/>
                  </a:cubicBezTo>
                  <a:cubicBezTo>
                    <a:pt x="14" y="20"/>
                    <a:pt x="14" y="21"/>
                    <a:pt x="15" y="22"/>
                  </a:cubicBezTo>
                  <a:cubicBezTo>
                    <a:pt x="15" y="23"/>
                    <a:pt x="16" y="24"/>
                    <a:pt x="17" y="25"/>
                  </a:cubicBezTo>
                  <a:cubicBezTo>
                    <a:pt x="18" y="26"/>
                    <a:pt x="19" y="27"/>
                    <a:pt x="20" y="28"/>
                  </a:cubicBezTo>
                  <a:cubicBezTo>
                    <a:pt x="21" y="28"/>
                    <a:pt x="22" y="29"/>
                    <a:pt x="23" y="30"/>
                  </a:cubicBezTo>
                  <a:cubicBezTo>
                    <a:pt x="26" y="32"/>
                    <a:pt x="29" y="34"/>
                    <a:pt x="29" y="34"/>
                  </a:cubicBezTo>
                  <a:cubicBezTo>
                    <a:pt x="29" y="34"/>
                    <a:pt x="26" y="33"/>
                    <a:pt x="23" y="30"/>
                  </a:cubicBezTo>
                  <a:cubicBezTo>
                    <a:pt x="22" y="30"/>
                    <a:pt x="21" y="29"/>
                    <a:pt x="20" y="29"/>
                  </a:cubicBezTo>
                  <a:cubicBezTo>
                    <a:pt x="19" y="28"/>
                    <a:pt x="18" y="27"/>
                    <a:pt x="16" y="26"/>
                  </a:cubicBezTo>
                  <a:cubicBezTo>
                    <a:pt x="15" y="26"/>
                    <a:pt x="14" y="25"/>
                    <a:pt x="13" y="23"/>
                  </a:cubicBezTo>
                  <a:cubicBezTo>
                    <a:pt x="13" y="22"/>
                    <a:pt x="12" y="21"/>
                    <a:pt x="11" y="19"/>
                  </a:cubicBezTo>
                  <a:cubicBezTo>
                    <a:pt x="11" y="18"/>
                    <a:pt x="10" y="17"/>
                    <a:pt x="10" y="16"/>
                  </a:cubicBezTo>
                  <a:cubicBezTo>
                    <a:pt x="9" y="15"/>
                    <a:pt x="8" y="14"/>
                    <a:pt x="7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3" y="9"/>
                    <a:pt x="3" y="8"/>
                    <a:pt x="2" y="7"/>
                  </a:cubicBezTo>
                  <a:cubicBezTo>
                    <a:pt x="1" y="6"/>
                    <a:pt x="0" y="4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872"/>
            <p:cNvSpPr/>
            <p:nvPr/>
          </p:nvSpPr>
          <p:spPr bwMode="auto">
            <a:xfrm>
              <a:off x="8526464" y="5060950"/>
              <a:ext cx="160338" cy="15875"/>
            </a:xfrm>
            <a:custGeom>
              <a:avLst/>
              <a:gdLst>
                <a:gd name="T0" fmla="*/ 0 w 38"/>
                <a:gd name="T1" fmla="*/ 1 h 4"/>
                <a:gd name="T2" fmla="*/ 1 w 38"/>
                <a:gd name="T3" fmla="*/ 1 h 4"/>
                <a:gd name="T4" fmla="*/ 2 w 38"/>
                <a:gd name="T5" fmla="*/ 1 h 4"/>
                <a:gd name="T6" fmla="*/ 6 w 38"/>
                <a:gd name="T7" fmla="*/ 0 h 4"/>
                <a:gd name="T8" fmla="*/ 9 w 38"/>
                <a:gd name="T9" fmla="*/ 1 h 4"/>
                <a:gd name="T10" fmla="*/ 12 w 38"/>
                <a:gd name="T11" fmla="*/ 2 h 4"/>
                <a:gd name="T12" fmla="*/ 14 w 38"/>
                <a:gd name="T13" fmla="*/ 2 h 4"/>
                <a:gd name="T14" fmla="*/ 15 w 38"/>
                <a:gd name="T15" fmla="*/ 3 h 4"/>
                <a:gd name="T16" fmla="*/ 19 w 38"/>
                <a:gd name="T17" fmla="*/ 3 h 4"/>
                <a:gd name="T18" fmla="*/ 22 w 38"/>
                <a:gd name="T19" fmla="*/ 3 h 4"/>
                <a:gd name="T20" fmla="*/ 26 w 38"/>
                <a:gd name="T21" fmla="*/ 2 h 4"/>
                <a:gd name="T22" fmla="*/ 29 w 38"/>
                <a:gd name="T23" fmla="*/ 2 h 4"/>
                <a:gd name="T24" fmla="*/ 32 w 38"/>
                <a:gd name="T25" fmla="*/ 2 h 4"/>
                <a:gd name="T26" fmla="*/ 34 w 38"/>
                <a:gd name="T27" fmla="*/ 3 h 4"/>
                <a:gd name="T28" fmla="*/ 36 w 38"/>
                <a:gd name="T29" fmla="*/ 3 h 4"/>
                <a:gd name="T30" fmla="*/ 38 w 38"/>
                <a:gd name="T31" fmla="*/ 3 h 4"/>
                <a:gd name="T32" fmla="*/ 36 w 38"/>
                <a:gd name="T33" fmla="*/ 3 h 4"/>
                <a:gd name="T34" fmla="*/ 34 w 38"/>
                <a:gd name="T35" fmla="*/ 3 h 4"/>
                <a:gd name="T36" fmla="*/ 32 w 38"/>
                <a:gd name="T37" fmla="*/ 3 h 4"/>
                <a:gd name="T38" fmla="*/ 31 w 38"/>
                <a:gd name="T39" fmla="*/ 3 h 4"/>
                <a:gd name="T40" fmla="*/ 29 w 38"/>
                <a:gd name="T41" fmla="*/ 4 h 4"/>
                <a:gd name="T42" fmla="*/ 26 w 38"/>
                <a:gd name="T43" fmla="*/ 4 h 4"/>
                <a:gd name="T44" fmla="*/ 23 w 38"/>
                <a:gd name="T45" fmla="*/ 4 h 4"/>
                <a:gd name="T46" fmla="*/ 19 w 38"/>
                <a:gd name="T47" fmla="*/ 4 h 4"/>
                <a:gd name="T48" fmla="*/ 15 w 38"/>
                <a:gd name="T49" fmla="*/ 4 h 4"/>
                <a:gd name="T50" fmla="*/ 13 w 38"/>
                <a:gd name="T51" fmla="*/ 4 h 4"/>
                <a:gd name="T52" fmla="*/ 12 w 38"/>
                <a:gd name="T53" fmla="*/ 3 h 4"/>
                <a:gd name="T54" fmla="*/ 9 w 38"/>
                <a:gd name="T55" fmla="*/ 2 h 4"/>
                <a:gd name="T56" fmla="*/ 6 w 38"/>
                <a:gd name="T57" fmla="*/ 1 h 4"/>
                <a:gd name="T58" fmla="*/ 2 w 38"/>
                <a:gd name="T59" fmla="*/ 1 h 4"/>
                <a:gd name="T60" fmla="*/ 1 w 38"/>
                <a:gd name="T61" fmla="*/ 1 h 4"/>
                <a:gd name="T62" fmla="*/ 0 w 38"/>
                <a:gd name="T6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" h="4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3" y="0"/>
                    <a:pt x="4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10" y="1"/>
                    <a:pt x="11" y="2"/>
                    <a:pt x="12" y="2"/>
                  </a:cubicBezTo>
                  <a:cubicBezTo>
                    <a:pt x="13" y="2"/>
                    <a:pt x="13" y="2"/>
                    <a:pt x="14" y="2"/>
                  </a:cubicBezTo>
                  <a:cubicBezTo>
                    <a:pt x="14" y="2"/>
                    <a:pt x="15" y="2"/>
                    <a:pt x="15" y="3"/>
                  </a:cubicBezTo>
                  <a:cubicBezTo>
                    <a:pt x="17" y="3"/>
                    <a:pt x="18" y="3"/>
                    <a:pt x="19" y="3"/>
                  </a:cubicBezTo>
                  <a:cubicBezTo>
                    <a:pt x="20" y="3"/>
                    <a:pt x="21" y="3"/>
                    <a:pt x="22" y="3"/>
                  </a:cubicBezTo>
                  <a:cubicBezTo>
                    <a:pt x="24" y="3"/>
                    <a:pt x="25" y="2"/>
                    <a:pt x="26" y="2"/>
                  </a:cubicBezTo>
                  <a:cubicBezTo>
                    <a:pt x="27" y="2"/>
                    <a:pt x="28" y="2"/>
                    <a:pt x="29" y="2"/>
                  </a:cubicBezTo>
                  <a:cubicBezTo>
                    <a:pt x="30" y="2"/>
                    <a:pt x="31" y="2"/>
                    <a:pt x="32" y="2"/>
                  </a:cubicBezTo>
                  <a:cubicBezTo>
                    <a:pt x="33" y="2"/>
                    <a:pt x="34" y="2"/>
                    <a:pt x="34" y="3"/>
                  </a:cubicBezTo>
                  <a:cubicBezTo>
                    <a:pt x="35" y="3"/>
                    <a:pt x="36" y="3"/>
                    <a:pt x="36" y="3"/>
                  </a:cubicBezTo>
                  <a:cubicBezTo>
                    <a:pt x="37" y="3"/>
                    <a:pt x="38" y="3"/>
                    <a:pt x="38" y="3"/>
                  </a:cubicBezTo>
                  <a:cubicBezTo>
                    <a:pt x="38" y="3"/>
                    <a:pt x="37" y="3"/>
                    <a:pt x="36" y="3"/>
                  </a:cubicBezTo>
                  <a:cubicBezTo>
                    <a:pt x="36" y="3"/>
                    <a:pt x="35" y="3"/>
                    <a:pt x="34" y="3"/>
                  </a:cubicBezTo>
                  <a:cubicBezTo>
                    <a:pt x="34" y="3"/>
                    <a:pt x="33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30" y="3"/>
                    <a:pt x="30" y="3"/>
                    <a:pt x="29" y="4"/>
                  </a:cubicBezTo>
                  <a:cubicBezTo>
                    <a:pt x="28" y="4"/>
                    <a:pt x="27" y="4"/>
                    <a:pt x="26" y="4"/>
                  </a:cubicBezTo>
                  <a:cubicBezTo>
                    <a:pt x="25" y="4"/>
                    <a:pt x="24" y="4"/>
                    <a:pt x="23" y="4"/>
                  </a:cubicBezTo>
                  <a:cubicBezTo>
                    <a:pt x="21" y="4"/>
                    <a:pt x="20" y="4"/>
                    <a:pt x="19" y="4"/>
                  </a:cubicBezTo>
                  <a:cubicBezTo>
                    <a:pt x="18" y="4"/>
                    <a:pt x="16" y="4"/>
                    <a:pt x="15" y="4"/>
                  </a:cubicBezTo>
                  <a:cubicBezTo>
                    <a:pt x="15" y="4"/>
                    <a:pt x="14" y="4"/>
                    <a:pt x="13" y="4"/>
                  </a:cubicBezTo>
                  <a:cubicBezTo>
                    <a:pt x="13" y="4"/>
                    <a:pt x="12" y="4"/>
                    <a:pt x="12" y="3"/>
                  </a:cubicBezTo>
                  <a:cubicBezTo>
                    <a:pt x="11" y="3"/>
                    <a:pt x="10" y="3"/>
                    <a:pt x="9" y="2"/>
                  </a:cubicBezTo>
                  <a:cubicBezTo>
                    <a:pt x="8" y="2"/>
                    <a:pt x="7" y="1"/>
                    <a:pt x="6" y="1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873"/>
            <p:cNvSpPr/>
            <p:nvPr/>
          </p:nvSpPr>
          <p:spPr bwMode="auto">
            <a:xfrm>
              <a:off x="8899526" y="5137150"/>
              <a:ext cx="147638" cy="76200"/>
            </a:xfrm>
            <a:custGeom>
              <a:avLst/>
              <a:gdLst>
                <a:gd name="T0" fmla="*/ 0 w 35"/>
                <a:gd name="T1" fmla="*/ 0 h 18"/>
                <a:gd name="T2" fmla="*/ 0 w 35"/>
                <a:gd name="T3" fmla="*/ 0 h 18"/>
                <a:gd name="T4" fmla="*/ 2 w 35"/>
                <a:gd name="T5" fmla="*/ 0 h 18"/>
                <a:gd name="T6" fmla="*/ 6 w 35"/>
                <a:gd name="T7" fmla="*/ 1 h 18"/>
                <a:gd name="T8" fmla="*/ 9 w 35"/>
                <a:gd name="T9" fmla="*/ 3 h 18"/>
                <a:gd name="T10" fmla="*/ 11 w 35"/>
                <a:gd name="T11" fmla="*/ 6 h 18"/>
                <a:gd name="T12" fmla="*/ 14 w 35"/>
                <a:gd name="T13" fmla="*/ 8 h 18"/>
                <a:gd name="T14" fmla="*/ 14 w 35"/>
                <a:gd name="T15" fmla="*/ 9 h 18"/>
                <a:gd name="T16" fmla="*/ 15 w 35"/>
                <a:gd name="T17" fmla="*/ 9 h 18"/>
                <a:gd name="T18" fmla="*/ 17 w 35"/>
                <a:gd name="T19" fmla="*/ 10 h 18"/>
                <a:gd name="T20" fmla="*/ 20 w 35"/>
                <a:gd name="T21" fmla="*/ 11 h 18"/>
                <a:gd name="T22" fmla="*/ 24 w 35"/>
                <a:gd name="T23" fmla="*/ 12 h 18"/>
                <a:gd name="T24" fmla="*/ 30 w 35"/>
                <a:gd name="T25" fmla="*/ 15 h 18"/>
                <a:gd name="T26" fmla="*/ 34 w 35"/>
                <a:gd name="T27" fmla="*/ 17 h 18"/>
                <a:gd name="T28" fmla="*/ 35 w 35"/>
                <a:gd name="T29" fmla="*/ 18 h 18"/>
                <a:gd name="T30" fmla="*/ 35 w 35"/>
                <a:gd name="T31" fmla="*/ 18 h 18"/>
                <a:gd name="T32" fmla="*/ 34 w 35"/>
                <a:gd name="T33" fmla="*/ 18 h 18"/>
                <a:gd name="T34" fmla="*/ 29 w 35"/>
                <a:gd name="T35" fmla="*/ 16 h 18"/>
                <a:gd name="T36" fmla="*/ 23 w 35"/>
                <a:gd name="T37" fmla="*/ 14 h 18"/>
                <a:gd name="T38" fmla="*/ 20 w 35"/>
                <a:gd name="T39" fmla="*/ 13 h 18"/>
                <a:gd name="T40" fmla="*/ 16 w 35"/>
                <a:gd name="T41" fmla="*/ 12 h 18"/>
                <a:gd name="T42" fmla="*/ 14 w 35"/>
                <a:gd name="T43" fmla="*/ 11 h 18"/>
                <a:gd name="T44" fmla="*/ 13 w 35"/>
                <a:gd name="T45" fmla="*/ 10 h 18"/>
                <a:gd name="T46" fmla="*/ 13 w 35"/>
                <a:gd name="T47" fmla="*/ 9 h 18"/>
                <a:gd name="T48" fmla="*/ 10 w 35"/>
                <a:gd name="T49" fmla="*/ 6 h 18"/>
                <a:gd name="T50" fmla="*/ 8 w 35"/>
                <a:gd name="T51" fmla="*/ 4 h 18"/>
                <a:gd name="T52" fmla="*/ 6 w 35"/>
                <a:gd name="T53" fmla="*/ 2 h 18"/>
                <a:gd name="T54" fmla="*/ 2 w 35"/>
                <a:gd name="T55" fmla="*/ 0 h 18"/>
                <a:gd name="T56" fmla="*/ 0 w 35"/>
                <a:gd name="T57" fmla="*/ 0 h 18"/>
                <a:gd name="T58" fmla="*/ 0 w 35"/>
                <a:gd name="T5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" h="1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3" y="0"/>
                    <a:pt x="4" y="1"/>
                    <a:pt x="6" y="1"/>
                  </a:cubicBezTo>
                  <a:cubicBezTo>
                    <a:pt x="7" y="2"/>
                    <a:pt x="8" y="2"/>
                    <a:pt x="9" y="3"/>
                  </a:cubicBezTo>
                  <a:cubicBezTo>
                    <a:pt x="10" y="4"/>
                    <a:pt x="11" y="5"/>
                    <a:pt x="11" y="6"/>
                  </a:cubicBezTo>
                  <a:cubicBezTo>
                    <a:pt x="12" y="7"/>
                    <a:pt x="13" y="7"/>
                    <a:pt x="14" y="8"/>
                  </a:cubicBezTo>
                  <a:cubicBezTo>
                    <a:pt x="14" y="8"/>
                    <a:pt x="14" y="9"/>
                    <a:pt x="14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10"/>
                    <a:pt x="16" y="10"/>
                    <a:pt x="17" y="10"/>
                  </a:cubicBezTo>
                  <a:cubicBezTo>
                    <a:pt x="18" y="10"/>
                    <a:pt x="19" y="11"/>
                    <a:pt x="20" y="11"/>
                  </a:cubicBezTo>
                  <a:cubicBezTo>
                    <a:pt x="21" y="11"/>
                    <a:pt x="23" y="12"/>
                    <a:pt x="24" y="12"/>
                  </a:cubicBezTo>
                  <a:cubicBezTo>
                    <a:pt x="26" y="13"/>
                    <a:pt x="28" y="14"/>
                    <a:pt x="30" y="15"/>
                  </a:cubicBezTo>
                  <a:cubicBezTo>
                    <a:pt x="32" y="16"/>
                    <a:pt x="33" y="17"/>
                    <a:pt x="34" y="17"/>
                  </a:cubicBezTo>
                  <a:cubicBezTo>
                    <a:pt x="34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4" y="18"/>
                  </a:cubicBezTo>
                  <a:cubicBezTo>
                    <a:pt x="33" y="17"/>
                    <a:pt x="31" y="16"/>
                    <a:pt x="29" y="16"/>
                  </a:cubicBezTo>
                  <a:cubicBezTo>
                    <a:pt x="28" y="15"/>
                    <a:pt x="26" y="14"/>
                    <a:pt x="23" y="14"/>
                  </a:cubicBezTo>
                  <a:cubicBezTo>
                    <a:pt x="22" y="13"/>
                    <a:pt x="21" y="13"/>
                    <a:pt x="20" y="13"/>
                  </a:cubicBezTo>
                  <a:cubicBezTo>
                    <a:pt x="19" y="12"/>
                    <a:pt x="17" y="12"/>
                    <a:pt x="16" y="12"/>
                  </a:cubicBezTo>
                  <a:cubicBezTo>
                    <a:pt x="16" y="11"/>
                    <a:pt x="15" y="11"/>
                    <a:pt x="14" y="11"/>
                  </a:cubicBezTo>
                  <a:cubicBezTo>
                    <a:pt x="14" y="10"/>
                    <a:pt x="14" y="10"/>
                    <a:pt x="13" y="10"/>
                  </a:cubicBezTo>
                  <a:cubicBezTo>
                    <a:pt x="13" y="10"/>
                    <a:pt x="13" y="10"/>
                    <a:pt x="13" y="9"/>
                  </a:cubicBezTo>
                  <a:cubicBezTo>
                    <a:pt x="12" y="8"/>
                    <a:pt x="11" y="7"/>
                    <a:pt x="10" y="6"/>
                  </a:cubicBezTo>
                  <a:cubicBezTo>
                    <a:pt x="10" y="6"/>
                    <a:pt x="9" y="5"/>
                    <a:pt x="8" y="4"/>
                  </a:cubicBezTo>
                  <a:cubicBezTo>
                    <a:pt x="7" y="3"/>
                    <a:pt x="6" y="3"/>
                    <a:pt x="6" y="2"/>
                  </a:cubicBezTo>
                  <a:cubicBezTo>
                    <a:pt x="4" y="1"/>
                    <a:pt x="3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874"/>
            <p:cNvSpPr/>
            <p:nvPr/>
          </p:nvSpPr>
          <p:spPr bwMode="auto">
            <a:xfrm>
              <a:off x="8750301" y="5018088"/>
              <a:ext cx="25400" cy="25400"/>
            </a:xfrm>
            <a:custGeom>
              <a:avLst/>
              <a:gdLst>
                <a:gd name="T0" fmla="*/ 1 w 6"/>
                <a:gd name="T1" fmla="*/ 1 h 6"/>
                <a:gd name="T2" fmla="*/ 3 w 6"/>
                <a:gd name="T3" fmla="*/ 6 h 6"/>
                <a:gd name="T4" fmla="*/ 6 w 6"/>
                <a:gd name="T5" fmla="*/ 3 h 6"/>
                <a:gd name="T6" fmla="*/ 4 w 6"/>
                <a:gd name="T7" fmla="*/ 1 h 6"/>
                <a:gd name="T8" fmla="*/ 1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1" y="1"/>
                  </a:moveTo>
                  <a:cubicBezTo>
                    <a:pt x="0" y="2"/>
                    <a:pt x="1" y="5"/>
                    <a:pt x="3" y="6"/>
                  </a:cubicBezTo>
                  <a:cubicBezTo>
                    <a:pt x="4" y="6"/>
                    <a:pt x="6" y="5"/>
                    <a:pt x="6" y="3"/>
                  </a:cubicBezTo>
                  <a:cubicBezTo>
                    <a:pt x="6" y="2"/>
                    <a:pt x="4" y="1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875"/>
            <p:cNvSpPr/>
            <p:nvPr/>
          </p:nvSpPr>
          <p:spPr bwMode="auto">
            <a:xfrm>
              <a:off x="8823326" y="5010150"/>
              <a:ext cx="15875" cy="15875"/>
            </a:xfrm>
            <a:custGeom>
              <a:avLst/>
              <a:gdLst>
                <a:gd name="T0" fmla="*/ 1 w 4"/>
                <a:gd name="T1" fmla="*/ 3 h 4"/>
                <a:gd name="T2" fmla="*/ 3 w 4"/>
                <a:gd name="T3" fmla="*/ 4 h 4"/>
                <a:gd name="T4" fmla="*/ 4 w 4"/>
                <a:gd name="T5" fmla="*/ 1 h 4"/>
                <a:gd name="T6" fmla="*/ 1 w 4"/>
                <a:gd name="T7" fmla="*/ 0 h 4"/>
                <a:gd name="T8" fmla="*/ 1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1" y="4"/>
                    <a:pt x="2" y="4"/>
                    <a:pt x="3" y="4"/>
                  </a:cubicBezTo>
                  <a:cubicBezTo>
                    <a:pt x="4" y="3"/>
                    <a:pt x="4" y="2"/>
                    <a:pt x="4" y="1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876"/>
            <p:cNvSpPr/>
            <p:nvPr/>
          </p:nvSpPr>
          <p:spPr bwMode="auto">
            <a:xfrm>
              <a:off x="8793164" y="5056188"/>
              <a:ext cx="20638" cy="25400"/>
            </a:xfrm>
            <a:custGeom>
              <a:avLst/>
              <a:gdLst>
                <a:gd name="T0" fmla="*/ 0 w 5"/>
                <a:gd name="T1" fmla="*/ 2 h 6"/>
                <a:gd name="T2" fmla="*/ 2 w 5"/>
                <a:gd name="T3" fmla="*/ 6 h 6"/>
                <a:gd name="T4" fmla="*/ 5 w 5"/>
                <a:gd name="T5" fmla="*/ 4 h 6"/>
                <a:gd name="T6" fmla="*/ 4 w 5"/>
                <a:gd name="T7" fmla="*/ 0 h 6"/>
                <a:gd name="T8" fmla="*/ 0 w 5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0" y="2"/>
                  </a:moveTo>
                  <a:cubicBezTo>
                    <a:pt x="0" y="4"/>
                    <a:pt x="1" y="6"/>
                    <a:pt x="2" y="6"/>
                  </a:cubicBezTo>
                  <a:cubicBezTo>
                    <a:pt x="3" y="6"/>
                    <a:pt x="4" y="5"/>
                    <a:pt x="5" y="4"/>
                  </a:cubicBezTo>
                  <a:cubicBezTo>
                    <a:pt x="5" y="2"/>
                    <a:pt x="5" y="1"/>
                    <a:pt x="4" y="0"/>
                  </a:cubicBezTo>
                  <a:cubicBezTo>
                    <a:pt x="3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877"/>
            <p:cNvSpPr/>
            <p:nvPr/>
          </p:nvSpPr>
          <p:spPr bwMode="auto">
            <a:xfrm>
              <a:off x="8877301" y="5051425"/>
              <a:ext cx="22225" cy="22225"/>
            </a:xfrm>
            <a:custGeom>
              <a:avLst/>
              <a:gdLst>
                <a:gd name="T0" fmla="*/ 5 w 5"/>
                <a:gd name="T1" fmla="*/ 2 h 5"/>
                <a:gd name="T2" fmla="*/ 1 w 5"/>
                <a:gd name="T3" fmla="*/ 4 h 5"/>
                <a:gd name="T4" fmla="*/ 0 w 5"/>
                <a:gd name="T5" fmla="*/ 2 h 5"/>
                <a:gd name="T6" fmla="*/ 2 w 5"/>
                <a:gd name="T7" fmla="*/ 0 h 5"/>
                <a:gd name="T8" fmla="*/ 5 w 5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5" y="2"/>
                  </a:moveTo>
                  <a:cubicBezTo>
                    <a:pt x="5" y="3"/>
                    <a:pt x="3" y="5"/>
                    <a:pt x="1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2" y="0"/>
                    <a:pt x="2" y="0"/>
                  </a:cubicBezTo>
                  <a:cubicBezTo>
                    <a:pt x="3" y="0"/>
                    <a:pt x="5" y="1"/>
                    <a:pt x="5" y="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878"/>
            <p:cNvSpPr/>
            <p:nvPr/>
          </p:nvSpPr>
          <p:spPr bwMode="auto">
            <a:xfrm>
              <a:off x="8836026" y="5102225"/>
              <a:ext cx="15875" cy="17463"/>
            </a:xfrm>
            <a:custGeom>
              <a:avLst/>
              <a:gdLst>
                <a:gd name="T0" fmla="*/ 1 w 4"/>
                <a:gd name="T1" fmla="*/ 3 h 4"/>
                <a:gd name="T2" fmla="*/ 4 w 4"/>
                <a:gd name="T3" fmla="*/ 3 h 4"/>
                <a:gd name="T4" fmla="*/ 4 w 4"/>
                <a:gd name="T5" fmla="*/ 1 h 4"/>
                <a:gd name="T6" fmla="*/ 2 w 4"/>
                <a:gd name="T7" fmla="*/ 0 h 4"/>
                <a:gd name="T8" fmla="*/ 1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1" y="4"/>
                    <a:pt x="3" y="4"/>
                    <a:pt x="4" y="3"/>
                  </a:cubicBezTo>
                  <a:cubicBezTo>
                    <a:pt x="4" y="3"/>
                    <a:pt x="4" y="2"/>
                    <a:pt x="4" y="1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879"/>
            <p:cNvSpPr/>
            <p:nvPr/>
          </p:nvSpPr>
          <p:spPr bwMode="auto">
            <a:xfrm>
              <a:off x="8785226" y="5102225"/>
              <a:ext cx="20638" cy="22225"/>
            </a:xfrm>
            <a:custGeom>
              <a:avLst/>
              <a:gdLst>
                <a:gd name="T0" fmla="*/ 4 w 5"/>
                <a:gd name="T1" fmla="*/ 4 h 5"/>
                <a:gd name="T2" fmla="*/ 0 w 5"/>
                <a:gd name="T3" fmla="*/ 2 h 5"/>
                <a:gd name="T4" fmla="*/ 3 w 5"/>
                <a:gd name="T5" fmla="*/ 0 h 5"/>
                <a:gd name="T6" fmla="*/ 4 w 5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4" y="4"/>
                  </a:moveTo>
                  <a:cubicBezTo>
                    <a:pt x="3" y="5"/>
                    <a:pt x="0" y="3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1"/>
                    <a:pt x="5" y="3"/>
                    <a:pt x="4" y="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880"/>
            <p:cNvSpPr/>
            <p:nvPr/>
          </p:nvSpPr>
          <p:spPr bwMode="auto">
            <a:xfrm>
              <a:off x="8813801" y="5132388"/>
              <a:ext cx="17463" cy="17463"/>
            </a:xfrm>
            <a:custGeom>
              <a:avLst/>
              <a:gdLst>
                <a:gd name="T0" fmla="*/ 3 w 4"/>
                <a:gd name="T1" fmla="*/ 4 h 4"/>
                <a:gd name="T2" fmla="*/ 0 w 4"/>
                <a:gd name="T3" fmla="*/ 2 h 4"/>
                <a:gd name="T4" fmla="*/ 3 w 4"/>
                <a:gd name="T5" fmla="*/ 0 h 4"/>
                <a:gd name="T6" fmla="*/ 3 w 4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3" y="4"/>
                  </a:moveTo>
                  <a:cubicBezTo>
                    <a:pt x="2" y="4"/>
                    <a:pt x="0" y="3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1"/>
                    <a:pt x="4" y="3"/>
                    <a:pt x="3" y="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881"/>
            <p:cNvSpPr/>
            <p:nvPr/>
          </p:nvSpPr>
          <p:spPr bwMode="auto">
            <a:xfrm>
              <a:off x="8747126" y="5068888"/>
              <a:ext cx="12700" cy="12700"/>
            </a:xfrm>
            <a:custGeom>
              <a:avLst/>
              <a:gdLst>
                <a:gd name="T0" fmla="*/ 2 w 3"/>
                <a:gd name="T1" fmla="*/ 1 h 3"/>
                <a:gd name="T2" fmla="*/ 3 w 3"/>
                <a:gd name="T3" fmla="*/ 3 h 3"/>
                <a:gd name="T4" fmla="*/ 1 w 3"/>
                <a:gd name="T5" fmla="*/ 3 h 3"/>
                <a:gd name="T6" fmla="*/ 0 w 3"/>
                <a:gd name="T7" fmla="*/ 2 h 3"/>
                <a:gd name="T8" fmla="*/ 2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1"/>
                  </a:moveTo>
                  <a:cubicBezTo>
                    <a:pt x="3" y="1"/>
                    <a:pt x="3" y="2"/>
                    <a:pt x="3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882"/>
            <p:cNvSpPr/>
            <p:nvPr/>
          </p:nvSpPr>
          <p:spPr bwMode="auto">
            <a:xfrm>
              <a:off x="8747126" y="5111750"/>
              <a:ext cx="15875" cy="20638"/>
            </a:xfrm>
            <a:custGeom>
              <a:avLst/>
              <a:gdLst>
                <a:gd name="T0" fmla="*/ 1 w 4"/>
                <a:gd name="T1" fmla="*/ 4 h 5"/>
                <a:gd name="T2" fmla="*/ 4 w 4"/>
                <a:gd name="T3" fmla="*/ 1 h 5"/>
                <a:gd name="T4" fmla="*/ 1 w 4"/>
                <a:gd name="T5" fmla="*/ 1 h 5"/>
                <a:gd name="T6" fmla="*/ 1 w 4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5">
                  <a:moveTo>
                    <a:pt x="1" y="4"/>
                  </a:moveTo>
                  <a:cubicBezTo>
                    <a:pt x="2" y="5"/>
                    <a:pt x="4" y="2"/>
                    <a:pt x="4" y="1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0" y="1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883"/>
            <p:cNvSpPr/>
            <p:nvPr/>
          </p:nvSpPr>
          <p:spPr bwMode="auto">
            <a:xfrm>
              <a:off x="8788401" y="4997450"/>
              <a:ext cx="17463" cy="15875"/>
            </a:xfrm>
            <a:custGeom>
              <a:avLst/>
              <a:gdLst>
                <a:gd name="T0" fmla="*/ 1 w 4"/>
                <a:gd name="T1" fmla="*/ 1 h 4"/>
                <a:gd name="T2" fmla="*/ 3 w 4"/>
                <a:gd name="T3" fmla="*/ 4 h 4"/>
                <a:gd name="T4" fmla="*/ 4 w 4"/>
                <a:gd name="T5" fmla="*/ 1 h 4"/>
                <a:gd name="T6" fmla="*/ 1 w 4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1" y="1"/>
                  </a:moveTo>
                  <a:cubicBezTo>
                    <a:pt x="0" y="2"/>
                    <a:pt x="2" y="4"/>
                    <a:pt x="3" y="4"/>
                  </a:cubicBezTo>
                  <a:cubicBezTo>
                    <a:pt x="3" y="3"/>
                    <a:pt x="4" y="2"/>
                    <a:pt x="4" y="1"/>
                  </a:cubicBezTo>
                  <a:cubicBezTo>
                    <a:pt x="3" y="0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884"/>
            <p:cNvSpPr/>
            <p:nvPr/>
          </p:nvSpPr>
          <p:spPr bwMode="auto">
            <a:xfrm>
              <a:off x="8724901" y="5043488"/>
              <a:ext cx="12700" cy="12700"/>
            </a:xfrm>
            <a:custGeom>
              <a:avLst/>
              <a:gdLst>
                <a:gd name="T0" fmla="*/ 0 w 3"/>
                <a:gd name="T1" fmla="*/ 0 h 3"/>
                <a:gd name="T2" fmla="*/ 2 w 3"/>
                <a:gd name="T3" fmla="*/ 3 h 3"/>
                <a:gd name="T4" fmla="*/ 3 w 3"/>
                <a:gd name="T5" fmla="*/ 1 h 3"/>
                <a:gd name="T6" fmla="*/ 0 w 3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0" y="1"/>
                    <a:pt x="1" y="3"/>
                    <a:pt x="2" y="3"/>
                  </a:cubicBezTo>
                  <a:cubicBezTo>
                    <a:pt x="3" y="3"/>
                    <a:pt x="3" y="1"/>
                    <a:pt x="3" y="1"/>
                  </a:cubicBezTo>
                  <a:cubicBezTo>
                    <a:pt x="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Freeform 885"/>
            <p:cNvSpPr/>
            <p:nvPr/>
          </p:nvSpPr>
          <p:spPr bwMode="auto">
            <a:xfrm>
              <a:off x="8839201" y="5056188"/>
              <a:ext cx="12700" cy="12700"/>
            </a:xfrm>
            <a:custGeom>
              <a:avLst/>
              <a:gdLst>
                <a:gd name="T0" fmla="*/ 0 w 3"/>
                <a:gd name="T1" fmla="*/ 0 h 3"/>
                <a:gd name="T2" fmla="*/ 2 w 3"/>
                <a:gd name="T3" fmla="*/ 3 h 3"/>
                <a:gd name="T4" fmla="*/ 3 w 3"/>
                <a:gd name="T5" fmla="*/ 1 h 3"/>
                <a:gd name="T6" fmla="*/ 0 w 3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0" y="1"/>
                    <a:pt x="1" y="3"/>
                    <a:pt x="2" y="3"/>
                  </a:cubicBezTo>
                  <a:cubicBezTo>
                    <a:pt x="2" y="3"/>
                    <a:pt x="3" y="1"/>
                    <a:pt x="3" y="1"/>
                  </a:cubicBezTo>
                  <a:cubicBezTo>
                    <a:pt x="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886"/>
            <p:cNvSpPr/>
            <p:nvPr/>
          </p:nvSpPr>
          <p:spPr bwMode="auto">
            <a:xfrm>
              <a:off x="8861426" y="5010150"/>
              <a:ext cx="15875" cy="15875"/>
            </a:xfrm>
            <a:custGeom>
              <a:avLst/>
              <a:gdLst>
                <a:gd name="T0" fmla="*/ 0 w 4"/>
                <a:gd name="T1" fmla="*/ 1 h 4"/>
                <a:gd name="T2" fmla="*/ 2 w 4"/>
                <a:gd name="T3" fmla="*/ 4 h 4"/>
                <a:gd name="T4" fmla="*/ 3 w 4"/>
                <a:gd name="T5" fmla="*/ 1 h 4"/>
                <a:gd name="T6" fmla="*/ 0 w 4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0" y="1"/>
                  </a:moveTo>
                  <a:cubicBezTo>
                    <a:pt x="0" y="2"/>
                    <a:pt x="1" y="4"/>
                    <a:pt x="2" y="4"/>
                  </a:cubicBezTo>
                  <a:cubicBezTo>
                    <a:pt x="3" y="4"/>
                    <a:pt x="4" y="2"/>
                    <a:pt x="3" y="1"/>
                  </a:cubicBezTo>
                  <a:cubicBezTo>
                    <a:pt x="2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887"/>
            <p:cNvSpPr/>
            <p:nvPr/>
          </p:nvSpPr>
          <p:spPr bwMode="auto">
            <a:xfrm>
              <a:off x="8882064" y="5086350"/>
              <a:ext cx="17463" cy="15875"/>
            </a:xfrm>
            <a:custGeom>
              <a:avLst/>
              <a:gdLst>
                <a:gd name="T0" fmla="*/ 0 w 4"/>
                <a:gd name="T1" fmla="*/ 1 h 4"/>
                <a:gd name="T2" fmla="*/ 2 w 4"/>
                <a:gd name="T3" fmla="*/ 4 h 4"/>
                <a:gd name="T4" fmla="*/ 3 w 4"/>
                <a:gd name="T5" fmla="*/ 1 h 4"/>
                <a:gd name="T6" fmla="*/ 0 w 4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0" y="1"/>
                  </a:moveTo>
                  <a:cubicBezTo>
                    <a:pt x="0" y="2"/>
                    <a:pt x="1" y="4"/>
                    <a:pt x="2" y="4"/>
                  </a:cubicBezTo>
                  <a:cubicBezTo>
                    <a:pt x="3" y="4"/>
                    <a:pt x="4" y="2"/>
                    <a:pt x="3" y="1"/>
                  </a:cubicBezTo>
                  <a:cubicBezTo>
                    <a:pt x="2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Freeform 980"/>
            <p:cNvSpPr/>
            <p:nvPr/>
          </p:nvSpPr>
          <p:spPr bwMode="auto">
            <a:xfrm>
              <a:off x="4737101" y="4959350"/>
              <a:ext cx="249238" cy="1970088"/>
            </a:xfrm>
            <a:custGeom>
              <a:avLst/>
              <a:gdLst>
                <a:gd name="T0" fmla="*/ 55 w 59"/>
                <a:gd name="T1" fmla="*/ 465 h 465"/>
                <a:gd name="T2" fmla="*/ 20 w 59"/>
                <a:gd name="T3" fmla="*/ 0 h 465"/>
                <a:gd name="T4" fmla="*/ 24 w 59"/>
                <a:gd name="T5" fmla="*/ 0 h 465"/>
                <a:gd name="T6" fmla="*/ 59 w 59"/>
                <a:gd name="T7" fmla="*/ 464 h 465"/>
                <a:gd name="T8" fmla="*/ 55 w 59"/>
                <a:gd name="T9" fmla="*/ 465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465">
                  <a:moveTo>
                    <a:pt x="55" y="465"/>
                  </a:moveTo>
                  <a:cubicBezTo>
                    <a:pt x="0" y="253"/>
                    <a:pt x="12" y="69"/>
                    <a:pt x="2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6" y="69"/>
                    <a:pt x="4" y="253"/>
                    <a:pt x="59" y="464"/>
                  </a:cubicBezTo>
                  <a:lnTo>
                    <a:pt x="55" y="465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Freeform 981"/>
            <p:cNvSpPr/>
            <p:nvPr/>
          </p:nvSpPr>
          <p:spPr bwMode="auto">
            <a:xfrm>
              <a:off x="4892676" y="6038850"/>
              <a:ext cx="293688" cy="454025"/>
            </a:xfrm>
            <a:custGeom>
              <a:avLst/>
              <a:gdLst>
                <a:gd name="T0" fmla="*/ 0 w 69"/>
                <a:gd name="T1" fmla="*/ 107 h 107"/>
                <a:gd name="T2" fmla="*/ 69 w 69"/>
                <a:gd name="T3" fmla="*/ 0 h 107"/>
                <a:gd name="T4" fmla="*/ 0 w 69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107">
                  <a:moveTo>
                    <a:pt x="0" y="107"/>
                  </a:moveTo>
                  <a:cubicBezTo>
                    <a:pt x="0" y="107"/>
                    <a:pt x="8" y="31"/>
                    <a:pt x="69" y="0"/>
                  </a:cubicBezTo>
                  <a:cubicBezTo>
                    <a:pt x="69" y="0"/>
                    <a:pt x="61" y="80"/>
                    <a:pt x="0" y="10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Freeform 982"/>
            <p:cNvSpPr/>
            <p:nvPr/>
          </p:nvSpPr>
          <p:spPr bwMode="auto">
            <a:xfrm>
              <a:off x="4838701" y="5678488"/>
              <a:ext cx="287338" cy="454025"/>
            </a:xfrm>
            <a:custGeom>
              <a:avLst/>
              <a:gdLst>
                <a:gd name="T0" fmla="*/ 0 w 68"/>
                <a:gd name="T1" fmla="*/ 107 h 107"/>
                <a:gd name="T2" fmla="*/ 68 w 68"/>
                <a:gd name="T3" fmla="*/ 0 h 107"/>
                <a:gd name="T4" fmla="*/ 0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0" y="107"/>
                  </a:moveTo>
                  <a:cubicBezTo>
                    <a:pt x="0" y="107"/>
                    <a:pt x="8" y="32"/>
                    <a:pt x="68" y="0"/>
                  </a:cubicBezTo>
                  <a:cubicBezTo>
                    <a:pt x="68" y="0"/>
                    <a:pt x="60" y="81"/>
                    <a:pt x="0" y="10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Freeform 983"/>
            <p:cNvSpPr/>
            <p:nvPr/>
          </p:nvSpPr>
          <p:spPr bwMode="auto">
            <a:xfrm>
              <a:off x="4800601" y="5086350"/>
              <a:ext cx="431800" cy="320675"/>
            </a:xfrm>
            <a:custGeom>
              <a:avLst/>
              <a:gdLst>
                <a:gd name="T0" fmla="*/ 0 w 102"/>
                <a:gd name="T1" fmla="*/ 76 h 76"/>
                <a:gd name="T2" fmla="*/ 102 w 102"/>
                <a:gd name="T3" fmla="*/ 0 h 76"/>
                <a:gd name="T4" fmla="*/ 0 w 102"/>
                <a:gd name="T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2" h="76">
                  <a:moveTo>
                    <a:pt x="0" y="76"/>
                  </a:moveTo>
                  <a:cubicBezTo>
                    <a:pt x="0" y="76"/>
                    <a:pt x="34" y="8"/>
                    <a:pt x="102" y="0"/>
                  </a:cubicBezTo>
                  <a:cubicBezTo>
                    <a:pt x="102" y="0"/>
                    <a:pt x="66" y="72"/>
                    <a:pt x="0" y="76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Freeform 984"/>
            <p:cNvSpPr/>
            <p:nvPr/>
          </p:nvSpPr>
          <p:spPr bwMode="auto">
            <a:xfrm>
              <a:off x="4813301" y="4852988"/>
              <a:ext cx="431800" cy="325438"/>
            </a:xfrm>
            <a:custGeom>
              <a:avLst/>
              <a:gdLst>
                <a:gd name="T0" fmla="*/ 0 w 102"/>
                <a:gd name="T1" fmla="*/ 77 h 77"/>
                <a:gd name="T2" fmla="*/ 102 w 102"/>
                <a:gd name="T3" fmla="*/ 0 h 77"/>
                <a:gd name="T4" fmla="*/ 0 w 102"/>
                <a:gd name="T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2" h="77">
                  <a:moveTo>
                    <a:pt x="0" y="77"/>
                  </a:moveTo>
                  <a:cubicBezTo>
                    <a:pt x="0" y="77"/>
                    <a:pt x="34" y="9"/>
                    <a:pt x="102" y="0"/>
                  </a:cubicBezTo>
                  <a:cubicBezTo>
                    <a:pt x="102" y="0"/>
                    <a:pt x="66" y="73"/>
                    <a:pt x="0" y="7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Freeform 985"/>
            <p:cNvSpPr/>
            <p:nvPr/>
          </p:nvSpPr>
          <p:spPr bwMode="auto">
            <a:xfrm>
              <a:off x="4752976" y="4513263"/>
              <a:ext cx="276225" cy="517525"/>
            </a:xfrm>
            <a:custGeom>
              <a:avLst/>
              <a:gdLst>
                <a:gd name="T0" fmla="*/ 16 w 65"/>
                <a:gd name="T1" fmla="*/ 122 h 122"/>
                <a:gd name="T2" fmla="*/ 48 w 65"/>
                <a:gd name="T3" fmla="*/ 0 h 122"/>
                <a:gd name="T4" fmla="*/ 16 w 65"/>
                <a:gd name="T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5" h="122">
                  <a:moveTo>
                    <a:pt x="16" y="122"/>
                  </a:moveTo>
                  <a:cubicBezTo>
                    <a:pt x="16" y="122"/>
                    <a:pt x="0" y="48"/>
                    <a:pt x="48" y="0"/>
                  </a:cubicBezTo>
                  <a:cubicBezTo>
                    <a:pt x="48" y="0"/>
                    <a:pt x="65" y="79"/>
                    <a:pt x="16" y="12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Freeform 986"/>
            <p:cNvSpPr/>
            <p:nvPr/>
          </p:nvSpPr>
          <p:spPr bwMode="auto">
            <a:xfrm>
              <a:off x="4803776" y="5391150"/>
              <a:ext cx="454025" cy="296863"/>
            </a:xfrm>
            <a:custGeom>
              <a:avLst/>
              <a:gdLst>
                <a:gd name="T0" fmla="*/ 0 w 107"/>
                <a:gd name="T1" fmla="*/ 68 h 70"/>
                <a:gd name="T2" fmla="*/ 107 w 107"/>
                <a:gd name="T3" fmla="*/ 0 h 70"/>
                <a:gd name="T4" fmla="*/ 0 w 107"/>
                <a:gd name="T5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7" h="70">
                  <a:moveTo>
                    <a:pt x="0" y="68"/>
                  </a:moveTo>
                  <a:cubicBezTo>
                    <a:pt x="0" y="68"/>
                    <a:pt x="40" y="3"/>
                    <a:pt x="107" y="0"/>
                  </a:cubicBezTo>
                  <a:cubicBezTo>
                    <a:pt x="107" y="0"/>
                    <a:pt x="66" y="70"/>
                    <a:pt x="0" y="6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Freeform 987"/>
            <p:cNvSpPr/>
            <p:nvPr/>
          </p:nvSpPr>
          <p:spPr bwMode="auto">
            <a:xfrm>
              <a:off x="4557714" y="6073775"/>
              <a:ext cx="327025" cy="422275"/>
            </a:xfrm>
            <a:custGeom>
              <a:avLst/>
              <a:gdLst>
                <a:gd name="T0" fmla="*/ 77 w 77"/>
                <a:gd name="T1" fmla="*/ 100 h 100"/>
                <a:gd name="T2" fmla="*/ 0 w 77"/>
                <a:gd name="T3" fmla="*/ 0 h 100"/>
                <a:gd name="T4" fmla="*/ 77 w 77"/>
                <a:gd name="T5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7" h="100">
                  <a:moveTo>
                    <a:pt x="77" y="100"/>
                  </a:moveTo>
                  <a:cubicBezTo>
                    <a:pt x="77" y="100"/>
                    <a:pt x="8" y="67"/>
                    <a:pt x="0" y="0"/>
                  </a:cubicBezTo>
                  <a:cubicBezTo>
                    <a:pt x="0" y="0"/>
                    <a:pt x="72" y="34"/>
                    <a:pt x="77" y="10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Freeform 988"/>
            <p:cNvSpPr/>
            <p:nvPr/>
          </p:nvSpPr>
          <p:spPr bwMode="auto">
            <a:xfrm>
              <a:off x="4498976" y="5713413"/>
              <a:ext cx="327025" cy="423863"/>
            </a:xfrm>
            <a:custGeom>
              <a:avLst/>
              <a:gdLst>
                <a:gd name="T0" fmla="*/ 77 w 77"/>
                <a:gd name="T1" fmla="*/ 100 h 100"/>
                <a:gd name="T2" fmla="*/ 0 w 77"/>
                <a:gd name="T3" fmla="*/ 0 h 100"/>
                <a:gd name="T4" fmla="*/ 77 w 77"/>
                <a:gd name="T5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7" h="100">
                  <a:moveTo>
                    <a:pt x="77" y="100"/>
                  </a:moveTo>
                  <a:cubicBezTo>
                    <a:pt x="77" y="100"/>
                    <a:pt x="9" y="67"/>
                    <a:pt x="0" y="0"/>
                  </a:cubicBezTo>
                  <a:cubicBezTo>
                    <a:pt x="0" y="0"/>
                    <a:pt x="73" y="35"/>
                    <a:pt x="77" y="10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Freeform 989"/>
            <p:cNvSpPr/>
            <p:nvPr/>
          </p:nvSpPr>
          <p:spPr bwMode="auto">
            <a:xfrm>
              <a:off x="4364039" y="5368925"/>
              <a:ext cx="439738" cy="309563"/>
            </a:xfrm>
            <a:custGeom>
              <a:avLst/>
              <a:gdLst>
                <a:gd name="T0" fmla="*/ 104 w 104"/>
                <a:gd name="T1" fmla="*/ 73 h 73"/>
                <a:gd name="T2" fmla="*/ 0 w 104"/>
                <a:gd name="T3" fmla="*/ 0 h 73"/>
                <a:gd name="T4" fmla="*/ 104 w 104"/>
                <a:gd name="T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4" h="73">
                  <a:moveTo>
                    <a:pt x="104" y="73"/>
                  </a:moveTo>
                  <a:cubicBezTo>
                    <a:pt x="104" y="73"/>
                    <a:pt x="29" y="62"/>
                    <a:pt x="0" y="0"/>
                  </a:cubicBezTo>
                  <a:cubicBezTo>
                    <a:pt x="0" y="0"/>
                    <a:pt x="81" y="12"/>
                    <a:pt x="104" y="7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Freeform 990"/>
            <p:cNvSpPr/>
            <p:nvPr/>
          </p:nvSpPr>
          <p:spPr bwMode="auto">
            <a:xfrm>
              <a:off x="4410076" y="5038725"/>
              <a:ext cx="390525" cy="365125"/>
            </a:xfrm>
            <a:custGeom>
              <a:avLst/>
              <a:gdLst>
                <a:gd name="T0" fmla="*/ 92 w 92"/>
                <a:gd name="T1" fmla="*/ 86 h 86"/>
                <a:gd name="T2" fmla="*/ 0 w 92"/>
                <a:gd name="T3" fmla="*/ 0 h 86"/>
                <a:gd name="T4" fmla="*/ 92 w 92"/>
                <a:gd name="T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" h="86">
                  <a:moveTo>
                    <a:pt x="92" y="86"/>
                  </a:moveTo>
                  <a:cubicBezTo>
                    <a:pt x="92" y="86"/>
                    <a:pt x="19" y="65"/>
                    <a:pt x="0" y="0"/>
                  </a:cubicBezTo>
                  <a:cubicBezTo>
                    <a:pt x="0" y="0"/>
                    <a:pt x="78" y="23"/>
                    <a:pt x="92" y="86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Freeform 991"/>
            <p:cNvSpPr/>
            <p:nvPr/>
          </p:nvSpPr>
          <p:spPr bwMode="auto">
            <a:xfrm>
              <a:off x="4511676" y="4733925"/>
              <a:ext cx="296863" cy="444500"/>
            </a:xfrm>
            <a:custGeom>
              <a:avLst/>
              <a:gdLst>
                <a:gd name="T0" fmla="*/ 70 w 70"/>
                <a:gd name="T1" fmla="*/ 105 h 105"/>
                <a:gd name="T2" fmla="*/ 0 w 70"/>
                <a:gd name="T3" fmla="*/ 0 h 105"/>
                <a:gd name="T4" fmla="*/ 70 w 70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0" h="105">
                  <a:moveTo>
                    <a:pt x="70" y="105"/>
                  </a:moveTo>
                  <a:cubicBezTo>
                    <a:pt x="70" y="105"/>
                    <a:pt x="4" y="68"/>
                    <a:pt x="0" y="0"/>
                  </a:cubicBezTo>
                  <a:cubicBezTo>
                    <a:pt x="0" y="0"/>
                    <a:pt x="70" y="39"/>
                    <a:pt x="70" y="10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004"/>
            <p:cNvSpPr/>
            <p:nvPr/>
          </p:nvSpPr>
          <p:spPr bwMode="auto">
            <a:xfrm>
              <a:off x="4816476" y="6310313"/>
              <a:ext cx="1047750" cy="1190625"/>
            </a:xfrm>
            <a:custGeom>
              <a:avLst/>
              <a:gdLst>
                <a:gd name="T0" fmla="*/ 2 w 247"/>
                <a:gd name="T1" fmla="*/ 281 h 281"/>
                <a:gd name="T2" fmla="*/ 0 w 247"/>
                <a:gd name="T3" fmla="*/ 278 h 281"/>
                <a:gd name="T4" fmla="*/ 244 w 247"/>
                <a:gd name="T5" fmla="*/ 0 h 281"/>
                <a:gd name="T6" fmla="*/ 247 w 247"/>
                <a:gd name="T7" fmla="*/ 1 h 281"/>
                <a:gd name="T8" fmla="*/ 2 w 247"/>
                <a:gd name="T9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81">
                  <a:moveTo>
                    <a:pt x="2" y="281"/>
                  </a:moveTo>
                  <a:cubicBezTo>
                    <a:pt x="0" y="278"/>
                    <a:pt x="0" y="278"/>
                    <a:pt x="0" y="278"/>
                  </a:cubicBezTo>
                  <a:cubicBezTo>
                    <a:pt x="136" y="170"/>
                    <a:pt x="216" y="48"/>
                    <a:pt x="244" y="0"/>
                  </a:cubicBezTo>
                  <a:cubicBezTo>
                    <a:pt x="247" y="1"/>
                    <a:pt x="247" y="1"/>
                    <a:pt x="247" y="1"/>
                  </a:cubicBezTo>
                  <a:cubicBezTo>
                    <a:pt x="218" y="49"/>
                    <a:pt x="138" y="173"/>
                    <a:pt x="2" y="28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005"/>
            <p:cNvSpPr/>
            <p:nvPr/>
          </p:nvSpPr>
          <p:spPr bwMode="auto">
            <a:xfrm>
              <a:off x="4968876" y="6831013"/>
              <a:ext cx="242888" cy="423863"/>
            </a:xfrm>
            <a:custGeom>
              <a:avLst/>
              <a:gdLst>
                <a:gd name="T0" fmla="*/ 26 w 57"/>
                <a:gd name="T1" fmla="*/ 100 h 100"/>
                <a:gd name="T2" fmla="*/ 34 w 57"/>
                <a:gd name="T3" fmla="*/ 0 h 100"/>
                <a:gd name="T4" fmla="*/ 26 w 57"/>
                <a:gd name="T5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100">
                  <a:moveTo>
                    <a:pt x="26" y="100"/>
                  </a:moveTo>
                  <a:cubicBezTo>
                    <a:pt x="26" y="100"/>
                    <a:pt x="57" y="49"/>
                    <a:pt x="34" y="0"/>
                  </a:cubicBezTo>
                  <a:cubicBezTo>
                    <a:pt x="34" y="0"/>
                    <a:pt x="0" y="55"/>
                    <a:pt x="26" y="10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006"/>
            <p:cNvSpPr/>
            <p:nvPr/>
          </p:nvSpPr>
          <p:spPr bwMode="auto">
            <a:xfrm>
              <a:off x="5176839" y="6632575"/>
              <a:ext cx="242888" cy="423863"/>
            </a:xfrm>
            <a:custGeom>
              <a:avLst/>
              <a:gdLst>
                <a:gd name="T0" fmla="*/ 26 w 57"/>
                <a:gd name="T1" fmla="*/ 100 h 100"/>
                <a:gd name="T2" fmla="*/ 34 w 57"/>
                <a:gd name="T3" fmla="*/ 0 h 100"/>
                <a:gd name="T4" fmla="*/ 26 w 57"/>
                <a:gd name="T5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100">
                  <a:moveTo>
                    <a:pt x="26" y="100"/>
                  </a:moveTo>
                  <a:cubicBezTo>
                    <a:pt x="26" y="100"/>
                    <a:pt x="57" y="48"/>
                    <a:pt x="34" y="0"/>
                  </a:cubicBezTo>
                  <a:cubicBezTo>
                    <a:pt x="34" y="0"/>
                    <a:pt x="0" y="54"/>
                    <a:pt x="26" y="10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007"/>
            <p:cNvSpPr/>
            <p:nvPr/>
          </p:nvSpPr>
          <p:spPr bwMode="auto">
            <a:xfrm>
              <a:off x="5486401" y="6200775"/>
              <a:ext cx="215900" cy="411163"/>
            </a:xfrm>
            <a:custGeom>
              <a:avLst/>
              <a:gdLst>
                <a:gd name="T0" fmla="*/ 40 w 51"/>
                <a:gd name="T1" fmla="*/ 97 h 97"/>
                <a:gd name="T2" fmla="*/ 12 w 51"/>
                <a:gd name="T3" fmla="*/ 0 h 97"/>
                <a:gd name="T4" fmla="*/ 40 w 51"/>
                <a:gd name="T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97">
                  <a:moveTo>
                    <a:pt x="40" y="97"/>
                  </a:moveTo>
                  <a:cubicBezTo>
                    <a:pt x="40" y="97"/>
                    <a:pt x="51" y="38"/>
                    <a:pt x="12" y="0"/>
                  </a:cubicBezTo>
                  <a:cubicBezTo>
                    <a:pt x="12" y="0"/>
                    <a:pt x="0" y="63"/>
                    <a:pt x="40" y="9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008"/>
            <p:cNvSpPr/>
            <p:nvPr/>
          </p:nvSpPr>
          <p:spPr bwMode="auto">
            <a:xfrm>
              <a:off x="5588001" y="6048375"/>
              <a:ext cx="217488" cy="409575"/>
            </a:xfrm>
            <a:custGeom>
              <a:avLst/>
              <a:gdLst>
                <a:gd name="T0" fmla="*/ 40 w 51"/>
                <a:gd name="T1" fmla="*/ 97 h 97"/>
                <a:gd name="T2" fmla="*/ 12 w 51"/>
                <a:gd name="T3" fmla="*/ 0 h 97"/>
                <a:gd name="T4" fmla="*/ 40 w 51"/>
                <a:gd name="T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97">
                  <a:moveTo>
                    <a:pt x="40" y="97"/>
                  </a:moveTo>
                  <a:cubicBezTo>
                    <a:pt x="40" y="97"/>
                    <a:pt x="51" y="38"/>
                    <a:pt x="12" y="0"/>
                  </a:cubicBezTo>
                  <a:cubicBezTo>
                    <a:pt x="12" y="0"/>
                    <a:pt x="0" y="63"/>
                    <a:pt x="40" y="9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1010"/>
            <p:cNvSpPr/>
            <p:nvPr/>
          </p:nvSpPr>
          <p:spPr bwMode="auto">
            <a:xfrm>
              <a:off x="5778501" y="5967412"/>
              <a:ext cx="238125" cy="398463"/>
            </a:xfrm>
            <a:custGeom>
              <a:avLst/>
              <a:gdLst>
                <a:gd name="T0" fmla="*/ 11 w 56"/>
                <a:gd name="T1" fmla="*/ 94 h 94"/>
                <a:gd name="T2" fmla="*/ 48 w 56"/>
                <a:gd name="T3" fmla="*/ 0 h 94"/>
                <a:gd name="T4" fmla="*/ 11 w 56"/>
                <a:gd name="T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94">
                  <a:moveTo>
                    <a:pt x="11" y="94"/>
                  </a:moveTo>
                  <a:cubicBezTo>
                    <a:pt x="11" y="94"/>
                    <a:pt x="56" y="54"/>
                    <a:pt x="48" y="0"/>
                  </a:cubicBezTo>
                  <a:cubicBezTo>
                    <a:pt x="48" y="0"/>
                    <a:pt x="0" y="42"/>
                    <a:pt x="11" y="9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1011"/>
            <p:cNvSpPr/>
            <p:nvPr/>
          </p:nvSpPr>
          <p:spPr bwMode="auto">
            <a:xfrm>
              <a:off x="5346701" y="6381750"/>
              <a:ext cx="203200" cy="398463"/>
            </a:xfrm>
            <a:custGeom>
              <a:avLst/>
              <a:gdLst>
                <a:gd name="T0" fmla="*/ 43 w 48"/>
                <a:gd name="T1" fmla="*/ 94 h 94"/>
                <a:gd name="T2" fmla="*/ 6 w 48"/>
                <a:gd name="T3" fmla="*/ 0 h 94"/>
                <a:gd name="T4" fmla="*/ 43 w 48"/>
                <a:gd name="T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94">
                  <a:moveTo>
                    <a:pt x="43" y="94"/>
                  </a:moveTo>
                  <a:cubicBezTo>
                    <a:pt x="43" y="94"/>
                    <a:pt x="48" y="34"/>
                    <a:pt x="6" y="0"/>
                  </a:cubicBezTo>
                  <a:cubicBezTo>
                    <a:pt x="6" y="0"/>
                    <a:pt x="0" y="64"/>
                    <a:pt x="43" y="9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1012"/>
            <p:cNvSpPr/>
            <p:nvPr/>
          </p:nvSpPr>
          <p:spPr bwMode="auto">
            <a:xfrm>
              <a:off x="5087939" y="7097712"/>
              <a:ext cx="407988" cy="217488"/>
            </a:xfrm>
            <a:custGeom>
              <a:avLst/>
              <a:gdLst>
                <a:gd name="T0" fmla="*/ 0 w 96"/>
                <a:gd name="T1" fmla="*/ 39 h 51"/>
                <a:gd name="T2" fmla="*/ 96 w 96"/>
                <a:gd name="T3" fmla="*/ 13 h 51"/>
                <a:gd name="T4" fmla="*/ 0 w 96"/>
                <a:gd name="T5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51">
                  <a:moveTo>
                    <a:pt x="0" y="39"/>
                  </a:moveTo>
                  <a:cubicBezTo>
                    <a:pt x="0" y="39"/>
                    <a:pt x="59" y="51"/>
                    <a:pt x="96" y="13"/>
                  </a:cubicBezTo>
                  <a:cubicBezTo>
                    <a:pt x="96" y="13"/>
                    <a:pt x="33" y="0"/>
                    <a:pt x="0" y="39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1013"/>
            <p:cNvSpPr/>
            <p:nvPr/>
          </p:nvSpPr>
          <p:spPr bwMode="auto">
            <a:xfrm>
              <a:off x="5295901" y="6894512"/>
              <a:ext cx="406400" cy="220663"/>
            </a:xfrm>
            <a:custGeom>
              <a:avLst/>
              <a:gdLst>
                <a:gd name="T0" fmla="*/ 0 w 96"/>
                <a:gd name="T1" fmla="*/ 40 h 52"/>
                <a:gd name="T2" fmla="*/ 96 w 96"/>
                <a:gd name="T3" fmla="*/ 13 h 52"/>
                <a:gd name="T4" fmla="*/ 0 w 96"/>
                <a:gd name="T5" fmla="*/ 4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52">
                  <a:moveTo>
                    <a:pt x="0" y="40"/>
                  </a:moveTo>
                  <a:cubicBezTo>
                    <a:pt x="0" y="40"/>
                    <a:pt x="59" y="52"/>
                    <a:pt x="96" y="13"/>
                  </a:cubicBezTo>
                  <a:cubicBezTo>
                    <a:pt x="96" y="13"/>
                    <a:pt x="33" y="0"/>
                    <a:pt x="0" y="4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1014"/>
            <p:cNvSpPr/>
            <p:nvPr/>
          </p:nvSpPr>
          <p:spPr bwMode="auto">
            <a:xfrm>
              <a:off x="5529264" y="6665912"/>
              <a:ext cx="423863" cy="238125"/>
            </a:xfrm>
            <a:custGeom>
              <a:avLst/>
              <a:gdLst>
                <a:gd name="T0" fmla="*/ 0 w 100"/>
                <a:gd name="T1" fmla="*/ 27 h 56"/>
                <a:gd name="T2" fmla="*/ 100 w 100"/>
                <a:gd name="T3" fmla="*/ 31 h 56"/>
                <a:gd name="T4" fmla="*/ 0 w 100"/>
                <a:gd name="T5" fmla="*/ 2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0" h="56">
                  <a:moveTo>
                    <a:pt x="0" y="27"/>
                  </a:moveTo>
                  <a:cubicBezTo>
                    <a:pt x="0" y="27"/>
                    <a:pt x="52" y="56"/>
                    <a:pt x="100" y="31"/>
                  </a:cubicBezTo>
                  <a:cubicBezTo>
                    <a:pt x="100" y="31"/>
                    <a:pt x="44" y="0"/>
                    <a:pt x="0" y="2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1015"/>
            <p:cNvSpPr/>
            <p:nvPr/>
          </p:nvSpPr>
          <p:spPr bwMode="auto">
            <a:xfrm>
              <a:off x="5661026" y="6467475"/>
              <a:ext cx="423863" cy="233363"/>
            </a:xfrm>
            <a:custGeom>
              <a:avLst/>
              <a:gdLst>
                <a:gd name="T0" fmla="*/ 0 w 100"/>
                <a:gd name="T1" fmla="*/ 34 h 55"/>
                <a:gd name="T2" fmla="*/ 100 w 100"/>
                <a:gd name="T3" fmla="*/ 23 h 55"/>
                <a:gd name="T4" fmla="*/ 0 w 100"/>
                <a:gd name="T5" fmla="*/ 3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0" h="55">
                  <a:moveTo>
                    <a:pt x="0" y="34"/>
                  </a:moveTo>
                  <a:cubicBezTo>
                    <a:pt x="0" y="34"/>
                    <a:pt x="57" y="55"/>
                    <a:pt x="100" y="23"/>
                  </a:cubicBezTo>
                  <a:cubicBezTo>
                    <a:pt x="100" y="23"/>
                    <a:pt x="40" y="0"/>
                    <a:pt x="0" y="3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1016"/>
            <p:cNvSpPr/>
            <p:nvPr/>
          </p:nvSpPr>
          <p:spPr bwMode="auto">
            <a:xfrm>
              <a:off x="5762626" y="6284912"/>
              <a:ext cx="401638" cy="211138"/>
            </a:xfrm>
            <a:custGeom>
              <a:avLst/>
              <a:gdLst>
                <a:gd name="T0" fmla="*/ 0 w 95"/>
                <a:gd name="T1" fmla="*/ 42 h 50"/>
                <a:gd name="T2" fmla="*/ 95 w 95"/>
                <a:gd name="T3" fmla="*/ 9 h 50"/>
                <a:gd name="T4" fmla="*/ 0 w 95"/>
                <a:gd name="T5" fmla="*/ 4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5" h="50">
                  <a:moveTo>
                    <a:pt x="0" y="42"/>
                  </a:moveTo>
                  <a:cubicBezTo>
                    <a:pt x="0" y="42"/>
                    <a:pt x="60" y="50"/>
                    <a:pt x="95" y="9"/>
                  </a:cubicBezTo>
                  <a:cubicBezTo>
                    <a:pt x="95" y="9"/>
                    <a:pt x="31" y="0"/>
                    <a:pt x="0" y="4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029"/>
            <p:cNvSpPr/>
            <p:nvPr/>
          </p:nvSpPr>
          <p:spPr bwMode="auto">
            <a:xfrm>
              <a:off x="3994151" y="5751512"/>
              <a:ext cx="1555750" cy="1465263"/>
            </a:xfrm>
            <a:custGeom>
              <a:avLst/>
              <a:gdLst>
                <a:gd name="T0" fmla="*/ 81 w 367"/>
                <a:gd name="T1" fmla="*/ 39 h 346"/>
                <a:gd name="T2" fmla="*/ 120 w 367"/>
                <a:gd name="T3" fmla="*/ 8 h 346"/>
                <a:gd name="T4" fmla="*/ 200 w 367"/>
                <a:gd name="T5" fmla="*/ 28 h 346"/>
                <a:gd name="T6" fmla="*/ 299 w 367"/>
                <a:gd name="T7" fmla="*/ 47 h 346"/>
                <a:gd name="T8" fmla="*/ 319 w 367"/>
                <a:gd name="T9" fmla="*/ 137 h 346"/>
                <a:gd name="T10" fmla="*/ 362 w 367"/>
                <a:gd name="T11" fmla="*/ 220 h 346"/>
                <a:gd name="T12" fmla="*/ 253 w 367"/>
                <a:gd name="T13" fmla="*/ 297 h 346"/>
                <a:gd name="T14" fmla="*/ 206 w 367"/>
                <a:gd name="T15" fmla="*/ 341 h 346"/>
                <a:gd name="T16" fmla="*/ 111 w 367"/>
                <a:gd name="T17" fmla="*/ 294 h 346"/>
                <a:gd name="T18" fmla="*/ 45 w 367"/>
                <a:gd name="T19" fmla="*/ 275 h 346"/>
                <a:gd name="T20" fmla="*/ 47 w 367"/>
                <a:gd name="T21" fmla="*/ 209 h 346"/>
                <a:gd name="T22" fmla="*/ 7 w 367"/>
                <a:gd name="T23" fmla="*/ 135 h 346"/>
                <a:gd name="T24" fmla="*/ 65 w 367"/>
                <a:gd name="T25" fmla="*/ 98 h 346"/>
                <a:gd name="T26" fmla="*/ 81 w 367"/>
                <a:gd name="T27" fmla="*/ 39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7" h="346">
                  <a:moveTo>
                    <a:pt x="81" y="39"/>
                  </a:moveTo>
                  <a:cubicBezTo>
                    <a:pt x="83" y="36"/>
                    <a:pt x="96" y="15"/>
                    <a:pt x="120" y="8"/>
                  </a:cubicBezTo>
                  <a:cubicBezTo>
                    <a:pt x="145" y="0"/>
                    <a:pt x="158" y="16"/>
                    <a:pt x="200" y="28"/>
                  </a:cubicBezTo>
                  <a:cubicBezTo>
                    <a:pt x="261" y="46"/>
                    <a:pt x="280" y="27"/>
                    <a:pt x="299" y="47"/>
                  </a:cubicBezTo>
                  <a:cubicBezTo>
                    <a:pt x="319" y="66"/>
                    <a:pt x="306" y="90"/>
                    <a:pt x="319" y="137"/>
                  </a:cubicBezTo>
                  <a:cubicBezTo>
                    <a:pt x="333" y="191"/>
                    <a:pt x="367" y="195"/>
                    <a:pt x="362" y="220"/>
                  </a:cubicBezTo>
                  <a:cubicBezTo>
                    <a:pt x="356" y="251"/>
                    <a:pt x="309" y="243"/>
                    <a:pt x="253" y="297"/>
                  </a:cubicBezTo>
                  <a:cubicBezTo>
                    <a:pt x="225" y="324"/>
                    <a:pt x="224" y="338"/>
                    <a:pt x="206" y="341"/>
                  </a:cubicBezTo>
                  <a:cubicBezTo>
                    <a:pt x="176" y="346"/>
                    <a:pt x="166" y="312"/>
                    <a:pt x="111" y="294"/>
                  </a:cubicBezTo>
                  <a:cubicBezTo>
                    <a:pt x="74" y="282"/>
                    <a:pt x="56" y="291"/>
                    <a:pt x="45" y="275"/>
                  </a:cubicBezTo>
                  <a:cubicBezTo>
                    <a:pt x="34" y="257"/>
                    <a:pt x="53" y="242"/>
                    <a:pt x="47" y="209"/>
                  </a:cubicBezTo>
                  <a:cubicBezTo>
                    <a:pt x="39" y="167"/>
                    <a:pt x="0" y="155"/>
                    <a:pt x="7" y="135"/>
                  </a:cubicBezTo>
                  <a:cubicBezTo>
                    <a:pt x="13" y="116"/>
                    <a:pt x="47" y="125"/>
                    <a:pt x="65" y="98"/>
                  </a:cubicBezTo>
                  <a:cubicBezTo>
                    <a:pt x="78" y="78"/>
                    <a:pt x="66" y="64"/>
                    <a:pt x="81" y="39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030"/>
            <p:cNvSpPr/>
            <p:nvPr/>
          </p:nvSpPr>
          <p:spPr bwMode="auto">
            <a:xfrm>
              <a:off x="4541839" y="6284912"/>
              <a:ext cx="500063" cy="406400"/>
            </a:xfrm>
            <a:custGeom>
              <a:avLst/>
              <a:gdLst>
                <a:gd name="T0" fmla="*/ 99 w 118"/>
                <a:gd name="T1" fmla="*/ 17 h 96"/>
                <a:gd name="T2" fmla="*/ 112 w 118"/>
                <a:gd name="T3" fmla="*/ 59 h 96"/>
                <a:gd name="T4" fmla="*/ 82 w 118"/>
                <a:gd name="T5" fmla="*/ 87 h 96"/>
                <a:gd name="T6" fmla="*/ 41 w 118"/>
                <a:gd name="T7" fmla="*/ 93 h 96"/>
                <a:gd name="T8" fmla="*/ 4 w 118"/>
                <a:gd name="T9" fmla="*/ 35 h 96"/>
                <a:gd name="T10" fmla="*/ 54 w 118"/>
                <a:gd name="T11" fmla="*/ 0 h 96"/>
                <a:gd name="T12" fmla="*/ 99 w 118"/>
                <a:gd name="T13" fmla="*/ 1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8" h="96">
                  <a:moveTo>
                    <a:pt x="99" y="17"/>
                  </a:moveTo>
                  <a:cubicBezTo>
                    <a:pt x="110" y="28"/>
                    <a:pt x="118" y="44"/>
                    <a:pt x="112" y="59"/>
                  </a:cubicBezTo>
                  <a:cubicBezTo>
                    <a:pt x="108" y="73"/>
                    <a:pt x="95" y="81"/>
                    <a:pt x="82" y="87"/>
                  </a:cubicBezTo>
                  <a:cubicBezTo>
                    <a:pt x="69" y="93"/>
                    <a:pt x="54" y="96"/>
                    <a:pt x="41" y="93"/>
                  </a:cubicBezTo>
                  <a:cubicBezTo>
                    <a:pt x="14" y="88"/>
                    <a:pt x="0" y="61"/>
                    <a:pt x="4" y="35"/>
                  </a:cubicBezTo>
                  <a:cubicBezTo>
                    <a:pt x="7" y="13"/>
                    <a:pt x="34" y="1"/>
                    <a:pt x="54" y="0"/>
                  </a:cubicBezTo>
                  <a:cubicBezTo>
                    <a:pt x="71" y="0"/>
                    <a:pt x="87" y="6"/>
                    <a:pt x="99" y="17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031"/>
            <p:cNvSpPr/>
            <p:nvPr/>
          </p:nvSpPr>
          <p:spPr bwMode="auto">
            <a:xfrm>
              <a:off x="5037139" y="6564312"/>
              <a:ext cx="433388" cy="119063"/>
            </a:xfrm>
            <a:custGeom>
              <a:avLst/>
              <a:gdLst>
                <a:gd name="T0" fmla="*/ 0 w 102"/>
                <a:gd name="T1" fmla="*/ 5 h 28"/>
                <a:gd name="T2" fmla="*/ 1 w 102"/>
                <a:gd name="T3" fmla="*/ 5 h 28"/>
                <a:gd name="T4" fmla="*/ 4 w 102"/>
                <a:gd name="T5" fmla="*/ 3 h 28"/>
                <a:gd name="T6" fmla="*/ 6 w 102"/>
                <a:gd name="T7" fmla="*/ 2 h 28"/>
                <a:gd name="T8" fmla="*/ 9 w 102"/>
                <a:gd name="T9" fmla="*/ 1 h 28"/>
                <a:gd name="T10" fmla="*/ 13 w 102"/>
                <a:gd name="T11" fmla="*/ 1 h 28"/>
                <a:gd name="T12" fmla="*/ 16 w 102"/>
                <a:gd name="T13" fmla="*/ 0 h 28"/>
                <a:gd name="T14" fmla="*/ 25 w 102"/>
                <a:gd name="T15" fmla="*/ 1 h 28"/>
                <a:gd name="T16" fmla="*/ 34 w 102"/>
                <a:gd name="T17" fmla="*/ 2 h 28"/>
                <a:gd name="T18" fmla="*/ 44 w 102"/>
                <a:gd name="T19" fmla="*/ 5 h 28"/>
                <a:gd name="T20" fmla="*/ 53 w 102"/>
                <a:gd name="T21" fmla="*/ 8 h 28"/>
                <a:gd name="T22" fmla="*/ 62 w 102"/>
                <a:gd name="T23" fmla="*/ 12 h 28"/>
                <a:gd name="T24" fmla="*/ 71 w 102"/>
                <a:gd name="T25" fmla="*/ 15 h 28"/>
                <a:gd name="T26" fmla="*/ 79 w 102"/>
                <a:gd name="T27" fmla="*/ 18 h 28"/>
                <a:gd name="T28" fmla="*/ 86 w 102"/>
                <a:gd name="T29" fmla="*/ 19 h 28"/>
                <a:gd name="T30" fmla="*/ 90 w 102"/>
                <a:gd name="T31" fmla="*/ 20 h 28"/>
                <a:gd name="T32" fmla="*/ 93 w 102"/>
                <a:gd name="T33" fmla="*/ 20 h 28"/>
                <a:gd name="T34" fmla="*/ 98 w 102"/>
                <a:gd name="T35" fmla="*/ 20 h 28"/>
                <a:gd name="T36" fmla="*/ 101 w 102"/>
                <a:gd name="T37" fmla="*/ 20 h 28"/>
                <a:gd name="T38" fmla="*/ 102 w 102"/>
                <a:gd name="T39" fmla="*/ 20 h 28"/>
                <a:gd name="T40" fmla="*/ 101 w 102"/>
                <a:gd name="T41" fmla="*/ 20 h 28"/>
                <a:gd name="T42" fmla="*/ 98 w 102"/>
                <a:gd name="T43" fmla="*/ 23 h 28"/>
                <a:gd name="T44" fmla="*/ 96 w 102"/>
                <a:gd name="T45" fmla="*/ 24 h 28"/>
                <a:gd name="T46" fmla="*/ 93 w 102"/>
                <a:gd name="T47" fmla="*/ 25 h 28"/>
                <a:gd name="T48" fmla="*/ 90 w 102"/>
                <a:gd name="T49" fmla="*/ 26 h 28"/>
                <a:gd name="T50" fmla="*/ 86 w 102"/>
                <a:gd name="T51" fmla="*/ 27 h 28"/>
                <a:gd name="T52" fmla="*/ 78 w 102"/>
                <a:gd name="T53" fmla="*/ 27 h 28"/>
                <a:gd name="T54" fmla="*/ 68 w 102"/>
                <a:gd name="T55" fmla="*/ 26 h 28"/>
                <a:gd name="T56" fmla="*/ 63 w 102"/>
                <a:gd name="T57" fmla="*/ 25 h 28"/>
                <a:gd name="T58" fmla="*/ 58 w 102"/>
                <a:gd name="T59" fmla="*/ 24 h 28"/>
                <a:gd name="T60" fmla="*/ 48 w 102"/>
                <a:gd name="T61" fmla="*/ 21 h 28"/>
                <a:gd name="T62" fmla="*/ 39 w 102"/>
                <a:gd name="T63" fmla="*/ 17 h 28"/>
                <a:gd name="T64" fmla="*/ 31 w 102"/>
                <a:gd name="T65" fmla="*/ 13 h 28"/>
                <a:gd name="T66" fmla="*/ 23 w 102"/>
                <a:gd name="T67" fmla="*/ 10 h 28"/>
                <a:gd name="T68" fmla="*/ 16 w 102"/>
                <a:gd name="T69" fmla="*/ 8 h 28"/>
                <a:gd name="T70" fmla="*/ 12 w 102"/>
                <a:gd name="T71" fmla="*/ 7 h 28"/>
                <a:gd name="T72" fmla="*/ 9 w 102"/>
                <a:gd name="T73" fmla="*/ 6 h 28"/>
                <a:gd name="T74" fmla="*/ 4 w 102"/>
                <a:gd name="T75" fmla="*/ 6 h 28"/>
                <a:gd name="T76" fmla="*/ 1 w 102"/>
                <a:gd name="T77" fmla="*/ 5 h 28"/>
                <a:gd name="T78" fmla="*/ 0 w 102"/>
                <a:gd name="T79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2" h="28">
                  <a:moveTo>
                    <a:pt x="0" y="5"/>
                  </a:moveTo>
                  <a:cubicBezTo>
                    <a:pt x="0" y="5"/>
                    <a:pt x="0" y="5"/>
                    <a:pt x="1" y="5"/>
                  </a:cubicBezTo>
                  <a:cubicBezTo>
                    <a:pt x="1" y="4"/>
                    <a:pt x="2" y="4"/>
                    <a:pt x="4" y="3"/>
                  </a:cubicBezTo>
                  <a:cubicBezTo>
                    <a:pt x="5" y="3"/>
                    <a:pt x="5" y="2"/>
                    <a:pt x="6" y="2"/>
                  </a:cubicBezTo>
                  <a:cubicBezTo>
                    <a:pt x="7" y="2"/>
                    <a:pt x="8" y="2"/>
                    <a:pt x="9" y="1"/>
                  </a:cubicBezTo>
                  <a:cubicBezTo>
                    <a:pt x="10" y="1"/>
                    <a:pt x="11" y="1"/>
                    <a:pt x="13" y="1"/>
                  </a:cubicBezTo>
                  <a:cubicBezTo>
                    <a:pt x="14" y="1"/>
                    <a:pt x="15" y="0"/>
                    <a:pt x="16" y="0"/>
                  </a:cubicBezTo>
                  <a:cubicBezTo>
                    <a:pt x="19" y="0"/>
                    <a:pt x="22" y="0"/>
                    <a:pt x="25" y="1"/>
                  </a:cubicBezTo>
                  <a:cubicBezTo>
                    <a:pt x="28" y="1"/>
                    <a:pt x="31" y="1"/>
                    <a:pt x="34" y="2"/>
                  </a:cubicBezTo>
                  <a:cubicBezTo>
                    <a:pt x="38" y="3"/>
                    <a:pt x="41" y="4"/>
                    <a:pt x="44" y="5"/>
                  </a:cubicBezTo>
                  <a:cubicBezTo>
                    <a:pt x="47" y="6"/>
                    <a:pt x="50" y="7"/>
                    <a:pt x="53" y="8"/>
                  </a:cubicBezTo>
                  <a:cubicBezTo>
                    <a:pt x="56" y="10"/>
                    <a:pt x="59" y="11"/>
                    <a:pt x="62" y="12"/>
                  </a:cubicBezTo>
                  <a:cubicBezTo>
                    <a:pt x="65" y="13"/>
                    <a:pt x="68" y="14"/>
                    <a:pt x="71" y="15"/>
                  </a:cubicBezTo>
                  <a:cubicBezTo>
                    <a:pt x="74" y="16"/>
                    <a:pt x="76" y="17"/>
                    <a:pt x="79" y="18"/>
                  </a:cubicBezTo>
                  <a:cubicBezTo>
                    <a:pt x="81" y="18"/>
                    <a:pt x="84" y="19"/>
                    <a:pt x="86" y="19"/>
                  </a:cubicBezTo>
                  <a:cubicBezTo>
                    <a:pt x="87" y="19"/>
                    <a:pt x="88" y="20"/>
                    <a:pt x="90" y="20"/>
                  </a:cubicBezTo>
                  <a:cubicBezTo>
                    <a:pt x="91" y="20"/>
                    <a:pt x="92" y="20"/>
                    <a:pt x="93" y="20"/>
                  </a:cubicBezTo>
                  <a:cubicBezTo>
                    <a:pt x="94" y="20"/>
                    <a:pt x="96" y="20"/>
                    <a:pt x="98" y="20"/>
                  </a:cubicBezTo>
                  <a:cubicBezTo>
                    <a:pt x="99" y="20"/>
                    <a:pt x="100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2" y="20"/>
                    <a:pt x="102" y="20"/>
                    <a:pt x="101" y="20"/>
                  </a:cubicBezTo>
                  <a:cubicBezTo>
                    <a:pt x="101" y="21"/>
                    <a:pt x="100" y="22"/>
                    <a:pt x="98" y="23"/>
                  </a:cubicBezTo>
                  <a:cubicBezTo>
                    <a:pt x="98" y="23"/>
                    <a:pt x="97" y="23"/>
                    <a:pt x="96" y="24"/>
                  </a:cubicBezTo>
                  <a:cubicBezTo>
                    <a:pt x="95" y="24"/>
                    <a:pt x="94" y="25"/>
                    <a:pt x="93" y="25"/>
                  </a:cubicBezTo>
                  <a:cubicBezTo>
                    <a:pt x="92" y="25"/>
                    <a:pt x="91" y="26"/>
                    <a:pt x="90" y="26"/>
                  </a:cubicBezTo>
                  <a:cubicBezTo>
                    <a:pt x="89" y="26"/>
                    <a:pt x="88" y="27"/>
                    <a:pt x="86" y="27"/>
                  </a:cubicBezTo>
                  <a:cubicBezTo>
                    <a:pt x="84" y="27"/>
                    <a:pt x="81" y="28"/>
                    <a:pt x="78" y="27"/>
                  </a:cubicBezTo>
                  <a:cubicBezTo>
                    <a:pt x="74" y="27"/>
                    <a:pt x="71" y="27"/>
                    <a:pt x="68" y="26"/>
                  </a:cubicBezTo>
                  <a:cubicBezTo>
                    <a:pt x="66" y="26"/>
                    <a:pt x="65" y="26"/>
                    <a:pt x="63" y="25"/>
                  </a:cubicBezTo>
                  <a:cubicBezTo>
                    <a:pt x="61" y="25"/>
                    <a:pt x="60" y="25"/>
                    <a:pt x="58" y="24"/>
                  </a:cubicBezTo>
                  <a:cubicBezTo>
                    <a:pt x="55" y="23"/>
                    <a:pt x="52" y="22"/>
                    <a:pt x="48" y="21"/>
                  </a:cubicBezTo>
                  <a:cubicBezTo>
                    <a:pt x="45" y="19"/>
                    <a:pt x="42" y="18"/>
                    <a:pt x="39" y="17"/>
                  </a:cubicBezTo>
                  <a:cubicBezTo>
                    <a:pt x="37" y="16"/>
                    <a:pt x="34" y="15"/>
                    <a:pt x="31" y="13"/>
                  </a:cubicBezTo>
                  <a:cubicBezTo>
                    <a:pt x="28" y="12"/>
                    <a:pt x="25" y="11"/>
                    <a:pt x="23" y="10"/>
                  </a:cubicBezTo>
                  <a:cubicBezTo>
                    <a:pt x="20" y="9"/>
                    <a:pt x="18" y="9"/>
                    <a:pt x="16" y="8"/>
                  </a:cubicBezTo>
                  <a:cubicBezTo>
                    <a:pt x="15" y="8"/>
                    <a:pt x="13" y="7"/>
                    <a:pt x="12" y="7"/>
                  </a:cubicBezTo>
                  <a:cubicBezTo>
                    <a:pt x="11" y="7"/>
                    <a:pt x="10" y="7"/>
                    <a:pt x="9" y="6"/>
                  </a:cubicBezTo>
                  <a:cubicBezTo>
                    <a:pt x="7" y="6"/>
                    <a:pt x="6" y="6"/>
                    <a:pt x="4" y="6"/>
                  </a:cubicBezTo>
                  <a:cubicBezTo>
                    <a:pt x="3" y="5"/>
                    <a:pt x="2" y="5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032"/>
            <p:cNvSpPr/>
            <p:nvPr/>
          </p:nvSpPr>
          <p:spPr bwMode="auto">
            <a:xfrm>
              <a:off x="4948239" y="5975350"/>
              <a:ext cx="263525" cy="327025"/>
            </a:xfrm>
            <a:custGeom>
              <a:avLst/>
              <a:gdLst>
                <a:gd name="T0" fmla="*/ 1 w 62"/>
                <a:gd name="T1" fmla="*/ 77 h 77"/>
                <a:gd name="T2" fmla="*/ 1 w 62"/>
                <a:gd name="T3" fmla="*/ 76 h 77"/>
                <a:gd name="T4" fmla="*/ 0 w 62"/>
                <a:gd name="T5" fmla="*/ 72 h 77"/>
                <a:gd name="T6" fmla="*/ 2 w 62"/>
                <a:gd name="T7" fmla="*/ 60 h 77"/>
                <a:gd name="T8" fmla="*/ 11 w 62"/>
                <a:gd name="T9" fmla="*/ 45 h 77"/>
                <a:gd name="T10" fmla="*/ 13 w 62"/>
                <a:gd name="T11" fmla="*/ 43 h 77"/>
                <a:gd name="T12" fmla="*/ 15 w 62"/>
                <a:gd name="T13" fmla="*/ 42 h 77"/>
                <a:gd name="T14" fmla="*/ 18 w 62"/>
                <a:gd name="T15" fmla="*/ 38 h 77"/>
                <a:gd name="T16" fmla="*/ 26 w 62"/>
                <a:gd name="T17" fmla="*/ 32 h 77"/>
                <a:gd name="T18" fmla="*/ 33 w 62"/>
                <a:gd name="T19" fmla="*/ 27 h 77"/>
                <a:gd name="T20" fmla="*/ 40 w 62"/>
                <a:gd name="T21" fmla="*/ 22 h 77"/>
                <a:gd name="T22" fmla="*/ 52 w 62"/>
                <a:gd name="T23" fmla="*/ 12 h 77"/>
                <a:gd name="T24" fmla="*/ 59 w 62"/>
                <a:gd name="T25" fmla="*/ 4 h 77"/>
                <a:gd name="T26" fmla="*/ 61 w 62"/>
                <a:gd name="T27" fmla="*/ 1 h 77"/>
                <a:gd name="T28" fmla="*/ 62 w 62"/>
                <a:gd name="T29" fmla="*/ 0 h 77"/>
                <a:gd name="T30" fmla="*/ 62 w 62"/>
                <a:gd name="T31" fmla="*/ 1 h 77"/>
                <a:gd name="T32" fmla="*/ 62 w 62"/>
                <a:gd name="T33" fmla="*/ 5 h 77"/>
                <a:gd name="T34" fmla="*/ 58 w 62"/>
                <a:gd name="T35" fmla="*/ 16 h 77"/>
                <a:gd name="T36" fmla="*/ 48 w 62"/>
                <a:gd name="T37" fmla="*/ 30 h 77"/>
                <a:gd name="T38" fmla="*/ 41 w 62"/>
                <a:gd name="T39" fmla="*/ 37 h 77"/>
                <a:gd name="T40" fmla="*/ 34 w 62"/>
                <a:gd name="T41" fmla="*/ 43 h 77"/>
                <a:gd name="T42" fmla="*/ 26 w 62"/>
                <a:gd name="T43" fmla="*/ 48 h 77"/>
                <a:gd name="T44" fmla="*/ 23 w 62"/>
                <a:gd name="T45" fmla="*/ 51 h 77"/>
                <a:gd name="T46" fmla="*/ 20 w 62"/>
                <a:gd name="T47" fmla="*/ 53 h 77"/>
                <a:gd name="T48" fmla="*/ 9 w 62"/>
                <a:gd name="T49" fmla="*/ 64 h 77"/>
                <a:gd name="T50" fmla="*/ 3 w 62"/>
                <a:gd name="T51" fmla="*/ 73 h 77"/>
                <a:gd name="T52" fmla="*/ 2 w 62"/>
                <a:gd name="T53" fmla="*/ 76 h 77"/>
                <a:gd name="T54" fmla="*/ 1 w 62"/>
                <a:gd name="T5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2" h="77">
                  <a:moveTo>
                    <a:pt x="1" y="77"/>
                  </a:moveTo>
                  <a:cubicBezTo>
                    <a:pt x="1" y="77"/>
                    <a:pt x="1" y="77"/>
                    <a:pt x="1" y="76"/>
                  </a:cubicBezTo>
                  <a:cubicBezTo>
                    <a:pt x="1" y="75"/>
                    <a:pt x="0" y="74"/>
                    <a:pt x="0" y="72"/>
                  </a:cubicBezTo>
                  <a:cubicBezTo>
                    <a:pt x="0" y="70"/>
                    <a:pt x="1" y="65"/>
                    <a:pt x="2" y="60"/>
                  </a:cubicBezTo>
                  <a:cubicBezTo>
                    <a:pt x="4" y="55"/>
                    <a:pt x="7" y="50"/>
                    <a:pt x="11" y="45"/>
                  </a:cubicBezTo>
                  <a:cubicBezTo>
                    <a:pt x="12" y="45"/>
                    <a:pt x="12" y="44"/>
                    <a:pt x="13" y="43"/>
                  </a:cubicBezTo>
                  <a:cubicBezTo>
                    <a:pt x="13" y="43"/>
                    <a:pt x="14" y="42"/>
                    <a:pt x="15" y="42"/>
                  </a:cubicBezTo>
                  <a:cubicBezTo>
                    <a:pt x="16" y="40"/>
                    <a:pt x="17" y="39"/>
                    <a:pt x="18" y="38"/>
                  </a:cubicBezTo>
                  <a:cubicBezTo>
                    <a:pt x="21" y="36"/>
                    <a:pt x="23" y="34"/>
                    <a:pt x="26" y="32"/>
                  </a:cubicBezTo>
                  <a:cubicBezTo>
                    <a:pt x="28" y="30"/>
                    <a:pt x="31" y="28"/>
                    <a:pt x="33" y="27"/>
                  </a:cubicBezTo>
                  <a:cubicBezTo>
                    <a:pt x="36" y="25"/>
                    <a:pt x="38" y="23"/>
                    <a:pt x="40" y="22"/>
                  </a:cubicBezTo>
                  <a:cubicBezTo>
                    <a:pt x="45" y="18"/>
                    <a:pt x="49" y="15"/>
                    <a:pt x="52" y="12"/>
                  </a:cubicBezTo>
                  <a:cubicBezTo>
                    <a:pt x="55" y="9"/>
                    <a:pt x="58" y="6"/>
                    <a:pt x="59" y="4"/>
                  </a:cubicBezTo>
                  <a:cubicBezTo>
                    <a:pt x="60" y="3"/>
                    <a:pt x="61" y="2"/>
                    <a:pt x="61" y="1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0"/>
                    <a:pt x="62" y="0"/>
                    <a:pt x="62" y="1"/>
                  </a:cubicBezTo>
                  <a:cubicBezTo>
                    <a:pt x="62" y="2"/>
                    <a:pt x="62" y="3"/>
                    <a:pt x="62" y="5"/>
                  </a:cubicBezTo>
                  <a:cubicBezTo>
                    <a:pt x="62" y="8"/>
                    <a:pt x="61" y="12"/>
                    <a:pt x="58" y="16"/>
                  </a:cubicBezTo>
                  <a:cubicBezTo>
                    <a:pt x="56" y="21"/>
                    <a:pt x="52" y="26"/>
                    <a:pt x="48" y="30"/>
                  </a:cubicBezTo>
                  <a:cubicBezTo>
                    <a:pt x="46" y="33"/>
                    <a:pt x="43" y="35"/>
                    <a:pt x="41" y="37"/>
                  </a:cubicBezTo>
                  <a:cubicBezTo>
                    <a:pt x="39" y="39"/>
                    <a:pt x="36" y="41"/>
                    <a:pt x="34" y="43"/>
                  </a:cubicBezTo>
                  <a:cubicBezTo>
                    <a:pt x="31" y="45"/>
                    <a:pt x="29" y="46"/>
                    <a:pt x="26" y="48"/>
                  </a:cubicBezTo>
                  <a:cubicBezTo>
                    <a:pt x="25" y="49"/>
                    <a:pt x="24" y="50"/>
                    <a:pt x="23" y="51"/>
                  </a:cubicBezTo>
                  <a:cubicBezTo>
                    <a:pt x="22" y="52"/>
                    <a:pt x="21" y="53"/>
                    <a:pt x="20" y="53"/>
                  </a:cubicBezTo>
                  <a:cubicBezTo>
                    <a:pt x="15" y="57"/>
                    <a:pt x="12" y="61"/>
                    <a:pt x="9" y="64"/>
                  </a:cubicBezTo>
                  <a:cubicBezTo>
                    <a:pt x="6" y="67"/>
                    <a:pt x="4" y="71"/>
                    <a:pt x="3" y="73"/>
                  </a:cubicBezTo>
                  <a:cubicBezTo>
                    <a:pt x="2" y="74"/>
                    <a:pt x="2" y="75"/>
                    <a:pt x="2" y="76"/>
                  </a:cubicBezTo>
                  <a:cubicBezTo>
                    <a:pt x="1" y="77"/>
                    <a:pt x="1" y="77"/>
                    <a:pt x="1" y="77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033"/>
            <p:cNvSpPr/>
            <p:nvPr/>
          </p:nvSpPr>
          <p:spPr bwMode="auto">
            <a:xfrm>
              <a:off x="4491039" y="5865812"/>
              <a:ext cx="236538" cy="360363"/>
            </a:xfrm>
            <a:custGeom>
              <a:avLst/>
              <a:gdLst>
                <a:gd name="T0" fmla="*/ 56 w 56"/>
                <a:gd name="T1" fmla="*/ 85 h 85"/>
                <a:gd name="T2" fmla="*/ 55 w 56"/>
                <a:gd name="T3" fmla="*/ 85 h 85"/>
                <a:gd name="T4" fmla="*/ 51 w 56"/>
                <a:gd name="T5" fmla="*/ 85 h 85"/>
                <a:gd name="T6" fmla="*/ 46 w 56"/>
                <a:gd name="T7" fmla="*/ 84 h 85"/>
                <a:gd name="T8" fmla="*/ 43 w 56"/>
                <a:gd name="T9" fmla="*/ 83 h 85"/>
                <a:gd name="T10" fmla="*/ 39 w 56"/>
                <a:gd name="T11" fmla="*/ 81 h 85"/>
                <a:gd name="T12" fmla="*/ 31 w 56"/>
                <a:gd name="T13" fmla="*/ 77 h 85"/>
                <a:gd name="T14" fmla="*/ 24 w 56"/>
                <a:gd name="T15" fmla="*/ 70 h 85"/>
                <a:gd name="T16" fmla="*/ 21 w 56"/>
                <a:gd name="T17" fmla="*/ 66 h 85"/>
                <a:gd name="T18" fmla="*/ 18 w 56"/>
                <a:gd name="T19" fmla="*/ 62 h 85"/>
                <a:gd name="T20" fmla="*/ 12 w 56"/>
                <a:gd name="T21" fmla="*/ 53 h 85"/>
                <a:gd name="T22" fmla="*/ 8 w 56"/>
                <a:gd name="T23" fmla="*/ 43 h 85"/>
                <a:gd name="T24" fmla="*/ 5 w 56"/>
                <a:gd name="T25" fmla="*/ 34 h 85"/>
                <a:gd name="T26" fmla="*/ 2 w 56"/>
                <a:gd name="T27" fmla="*/ 17 h 85"/>
                <a:gd name="T28" fmla="*/ 0 w 56"/>
                <a:gd name="T29" fmla="*/ 5 h 85"/>
                <a:gd name="T30" fmla="*/ 0 w 56"/>
                <a:gd name="T31" fmla="*/ 0 h 85"/>
                <a:gd name="T32" fmla="*/ 1 w 56"/>
                <a:gd name="T33" fmla="*/ 1 h 85"/>
                <a:gd name="T34" fmla="*/ 3 w 56"/>
                <a:gd name="T35" fmla="*/ 4 h 85"/>
                <a:gd name="T36" fmla="*/ 10 w 56"/>
                <a:gd name="T37" fmla="*/ 14 h 85"/>
                <a:gd name="T38" fmla="*/ 18 w 56"/>
                <a:gd name="T39" fmla="*/ 29 h 85"/>
                <a:gd name="T40" fmla="*/ 22 w 56"/>
                <a:gd name="T41" fmla="*/ 38 h 85"/>
                <a:gd name="T42" fmla="*/ 26 w 56"/>
                <a:gd name="T43" fmla="*/ 46 h 85"/>
                <a:gd name="T44" fmla="*/ 30 w 56"/>
                <a:gd name="T45" fmla="*/ 54 h 85"/>
                <a:gd name="T46" fmla="*/ 35 w 56"/>
                <a:gd name="T47" fmla="*/ 62 h 85"/>
                <a:gd name="T48" fmla="*/ 39 w 56"/>
                <a:gd name="T49" fmla="*/ 68 h 85"/>
                <a:gd name="T50" fmla="*/ 44 w 56"/>
                <a:gd name="T51" fmla="*/ 74 h 85"/>
                <a:gd name="T52" fmla="*/ 46 w 56"/>
                <a:gd name="T53" fmla="*/ 77 h 85"/>
                <a:gd name="T54" fmla="*/ 49 w 56"/>
                <a:gd name="T55" fmla="*/ 79 h 85"/>
                <a:gd name="T56" fmla="*/ 51 w 56"/>
                <a:gd name="T57" fmla="*/ 81 h 85"/>
                <a:gd name="T58" fmla="*/ 52 w 56"/>
                <a:gd name="T59" fmla="*/ 82 h 85"/>
                <a:gd name="T60" fmla="*/ 55 w 56"/>
                <a:gd name="T61" fmla="*/ 84 h 85"/>
                <a:gd name="T62" fmla="*/ 56 w 56"/>
                <a:gd name="T6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" h="85">
                  <a:moveTo>
                    <a:pt x="56" y="85"/>
                  </a:moveTo>
                  <a:cubicBezTo>
                    <a:pt x="56" y="85"/>
                    <a:pt x="56" y="85"/>
                    <a:pt x="55" y="85"/>
                  </a:cubicBezTo>
                  <a:cubicBezTo>
                    <a:pt x="54" y="85"/>
                    <a:pt x="53" y="85"/>
                    <a:pt x="51" y="85"/>
                  </a:cubicBezTo>
                  <a:cubicBezTo>
                    <a:pt x="50" y="85"/>
                    <a:pt x="48" y="84"/>
                    <a:pt x="46" y="84"/>
                  </a:cubicBezTo>
                  <a:cubicBezTo>
                    <a:pt x="45" y="84"/>
                    <a:pt x="44" y="83"/>
                    <a:pt x="43" y="83"/>
                  </a:cubicBezTo>
                  <a:cubicBezTo>
                    <a:pt x="41" y="82"/>
                    <a:pt x="40" y="82"/>
                    <a:pt x="39" y="81"/>
                  </a:cubicBezTo>
                  <a:cubicBezTo>
                    <a:pt x="37" y="80"/>
                    <a:pt x="34" y="78"/>
                    <a:pt x="31" y="77"/>
                  </a:cubicBezTo>
                  <a:cubicBezTo>
                    <a:pt x="29" y="75"/>
                    <a:pt x="27" y="73"/>
                    <a:pt x="24" y="70"/>
                  </a:cubicBezTo>
                  <a:cubicBezTo>
                    <a:pt x="23" y="69"/>
                    <a:pt x="22" y="68"/>
                    <a:pt x="21" y="66"/>
                  </a:cubicBezTo>
                  <a:cubicBezTo>
                    <a:pt x="20" y="65"/>
                    <a:pt x="19" y="63"/>
                    <a:pt x="18" y="62"/>
                  </a:cubicBezTo>
                  <a:cubicBezTo>
                    <a:pt x="16" y="59"/>
                    <a:pt x="14" y="56"/>
                    <a:pt x="12" y="53"/>
                  </a:cubicBezTo>
                  <a:cubicBezTo>
                    <a:pt x="11" y="50"/>
                    <a:pt x="9" y="46"/>
                    <a:pt x="8" y="43"/>
                  </a:cubicBezTo>
                  <a:cubicBezTo>
                    <a:pt x="7" y="40"/>
                    <a:pt x="6" y="37"/>
                    <a:pt x="5" y="34"/>
                  </a:cubicBezTo>
                  <a:cubicBezTo>
                    <a:pt x="3" y="28"/>
                    <a:pt x="2" y="22"/>
                    <a:pt x="2" y="17"/>
                  </a:cubicBezTo>
                  <a:cubicBezTo>
                    <a:pt x="1" y="12"/>
                    <a:pt x="1" y="8"/>
                    <a:pt x="0" y="5"/>
                  </a:cubicBezTo>
                  <a:cubicBezTo>
                    <a:pt x="0" y="2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1" y="2"/>
                    <a:pt x="2" y="2"/>
                    <a:pt x="3" y="4"/>
                  </a:cubicBezTo>
                  <a:cubicBezTo>
                    <a:pt x="5" y="6"/>
                    <a:pt x="7" y="10"/>
                    <a:pt x="10" y="14"/>
                  </a:cubicBezTo>
                  <a:cubicBezTo>
                    <a:pt x="12" y="19"/>
                    <a:pt x="15" y="24"/>
                    <a:pt x="18" y="29"/>
                  </a:cubicBezTo>
                  <a:cubicBezTo>
                    <a:pt x="19" y="32"/>
                    <a:pt x="20" y="35"/>
                    <a:pt x="22" y="38"/>
                  </a:cubicBezTo>
                  <a:cubicBezTo>
                    <a:pt x="23" y="41"/>
                    <a:pt x="24" y="43"/>
                    <a:pt x="26" y="46"/>
                  </a:cubicBezTo>
                  <a:cubicBezTo>
                    <a:pt x="27" y="49"/>
                    <a:pt x="29" y="52"/>
                    <a:pt x="30" y="54"/>
                  </a:cubicBezTo>
                  <a:cubicBezTo>
                    <a:pt x="32" y="57"/>
                    <a:pt x="33" y="59"/>
                    <a:pt x="35" y="62"/>
                  </a:cubicBezTo>
                  <a:cubicBezTo>
                    <a:pt x="36" y="64"/>
                    <a:pt x="38" y="66"/>
                    <a:pt x="39" y="68"/>
                  </a:cubicBezTo>
                  <a:cubicBezTo>
                    <a:pt x="41" y="71"/>
                    <a:pt x="43" y="72"/>
                    <a:pt x="44" y="74"/>
                  </a:cubicBezTo>
                  <a:cubicBezTo>
                    <a:pt x="45" y="75"/>
                    <a:pt x="46" y="76"/>
                    <a:pt x="46" y="77"/>
                  </a:cubicBezTo>
                  <a:cubicBezTo>
                    <a:pt x="47" y="77"/>
                    <a:pt x="48" y="78"/>
                    <a:pt x="49" y="79"/>
                  </a:cubicBezTo>
                  <a:cubicBezTo>
                    <a:pt x="49" y="79"/>
                    <a:pt x="50" y="80"/>
                    <a:pt x="51" y="81"/>
                  </a:cubicBezTo>
                  <a:cubicBezTo>
                    <a:pt x="51" y="81"/>
                    <a:pt x="52" y="82"/>
                    <a:pt x="52" y="82"/>
                  </a:cubicBezTo>
                  <a:cubicBezTo>
                    <a:pt x="54" y="83"/>
                    <a:pt x="55" y="84"/>
                    <a:pt x="55" y="84"/>
                  </a:cubicBezTo>
                  <a:cubicBezTo>
                    <a:pt x="56" y="85"/>
                    <a:pt x="56" y="85"/>
                    <a:pt x="56" y="85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034"/>
            <p:cNvSpPr/>
            <p:nvPr/>
          </p:nvSpPr>
          <p:spPr bwMode="auto">
            <a:xfrm>
              <a:off x="4249739" y="6650037"/>
              <a:ext cx="330200" cy="223838"/>
            </a:xfrm>
            <a:custGeom>
              <a:avLst/>
              <a:gdLst>
                <a:gd name="T0" fmla="*/ 0 w 78"/>
                <a:gd name="T1" fmla="*/ 53 h 53"/>
                <a:gd name="T2" fmla="*/ 0 w 78"/>
                <a:gd name="T3" fmla="*/ 52 h 53"/>
                <a:gd name="T4" fmla="*/ 2 w 78"/>
                <a:gd name="T5" fmla="*/ 49 h 53"/>
                <a:gd name="T6" fmla="*/ 10 w 78"/>
                <a:gd name="T7" fmla="*/ 41 h 53"/>
                <a:gd name="T8" fmla="*/ 21 w 78"/>
                <a:gd name="T9" fmla="*/ 31 h 53"/>
                <a:gd name="T10" fmla="*/ 35 w 78"/>
                <a:gd name="T11" fmla="*/ 21 h 53"/>
                <a:gd name="T12" fmla="*/ 50 w 78"/>
                <a:gd name="T13" fmla="*/ 13 h 53"/>
                <a:gd name="T14" fmla="*/ 57 w 78"/>
                <a:gd name="T15" fmla="*/ 9 h 53"/>
                <a:gd name="T16" fmla="*/ 63 w 78"/>
                <a:gd name="T17" fmla="*/ 6 h 53"/>
                <a:gd name="T18" fmla="*/ 69 w 78"/>
                <a:gd name="T19" fmla="*/ 3 h 53"/>
                <a:gd name="T20" fmla="*/ 73 w 78"/>
                <a:gd name="T21" fmla="*/ 1 h 53"/>
                <a:gd name="T22" fmla="*/ 76 w 78"/>
                <a:gd name="T23" fmla="*/ 0 h 53"/>
                <a:gd name="T24" fmla="*/ 78 w 78"/>
                <a:gd name="T25" fmla="*/ 0 h 53"/>
                <a:gd name="T26" fmla="*/ 77 w 78"/>
                <a:gd name="T27" fmla="*/ 1 h 53"/>
                <a:gd name="T28" fmla="*/ 76 w 78"/>
                <a:gd name="T29" fmla="*/ 4 h 53"/>
                <a:gd name="T30" fmla="*/ 74 w 78"/>
                <a:gd name="T31" fmla="*/ 9 h 53"/>
                <a:gd name="T32" fmla="*/ 70 w 78"/>
                <a:gd name="T33" fmla="*/ 14 h 53"/>
                <a:gd name="T34" fmla="*/ 66 w 78"/>
                <a:gd name="T35" fmla="*/ 20 h 53"/>
                <a:gd name="T36" fmla="*/ 60 w 78"/>
                <a:gd name="T37" fmla="*/ 26 h 53"/>
                <a:gd name="T38" fmla="*/ 46 w 78"/>
                <a:gd name="T39" fmla="*/ 37 h 53"/>
                <a:gd name="T40" fmla="*/ 30 w 78"/>
                <a:gd name="T41" fmla="*/ 45 h 53"/>
                <a:gd name="T42" fmla="*/ 15 w 78"/>
                <a:gd name="T43" fmla="*/ 50 h 53"/>
                <a:gd name="T44" fmla="*/ 4 w 78"/>
                <a:gd name="T45" fmla="*/ 53 h 53"/>
                <a:gd name="T46" fmla="*/ 1 w 78"/>
                <a:gd name="T47" fmla="*/ 53 h 53"/>
                <a:gd name="T48" fmla="*/ 0 w 78"/>
                <a:gd name="T4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8" h="53">
                  <a:moveTo>
                    <a:pt x="0" y="53"/>
                  </a:moveTo>
                  <a:cubicBezTo>
                    <a:pt x="0" y="53"/>
                    <a:pt x="0" y="53"/>
                    <a:pt x="0" y="52"/>
                  </a:cubicBezTo>
                  <a:cubicBezTo>
                    <a:pt x="1" y="51"/>
                    <a:pt x="1" y="50"/>
                    <a:pt x="2" y="49"/>
                  </a:cubicBezTo>
                  <a:cubicBezTo>
                    <a:pt x="4" y="47"/>
                    <a:pt x="6" y="44"/>
                    <a:pt x="10" y="41"/>
                  </a:cubicBezTo>
                  <a:cubicBezTo>
                    <a:pt x="13" y="38"/>
                    <a:pt x="17" y="34"/>
                    <a:pt x="21" y="31"/>
                  </a:cubicBezTo>
                  <a:cubicBezTo>
                    <a:pt x="26" y="27"/>
                    <a:pt x="31" y="24"/>
                    <a:pt x="35" y="21"/>
                  </a:cubicBezTo>
                  <a:cubicBezTo>
                    <a:pt x="40" y="18"/>
                    <a:pt x="45" y="15"/>
                    <a:pt x="50" y="13"/>
                  </a:cubicBezTo>
                  <a:cubicBezTo>
                    <a:pt x="52" y="11"/>
                    <a:pt x="55" y="10"/>
                    <a:pt x="57" y="9"/>
                  </a:cubicBezTo>
                  <a:cubicBezTo>
                    <a:pt x="59" y="8"/>
                    <a:pt x="61" y="7"/>
                    <a:pt x="63" y="6"/>
                  </a:cubicBezTo>
                  <a:cubicBezTo>
                    <a:pt x="65" y="5"/>
                    <a:pt x="67" y="4"/>
                    <a:pt x="69" y="3"/>
                  </a:cubicBezTo>
                  <a:cubicBezTo>
                    <a:pt x="71" y="2"/>
                    <a:pt x="72" y="2"/>
                    <a:pt x="73" y="1"/>
                  </a:cubicBezTo>
                  <a:cubicBezTo>
                    <a:pt x="75" y="1"/>
                    <a:pt x="76" y="0"/>
                    <a:pt x="76" y="0"/>
                  </a:cubicBezTo>
                  <a:cubicBezTo>
                    <a:pt x="77" y="0"/>
                    <a:pt x="78" y="0"/>
                    <a:pt x="78" y="0"/>
                  </a:cubicBezTo>
                  <a:cubicBezTo>
                    <a:pt x="78" y="0"/>
                    <a:pt x="77" y="0"/>
                    <a:pt x="77" y="1"/>
                  </a:cubicBezTo>
                  <a:cubicBezTo>
                    <a:pt x="77" y="2"/>
                    <a:pt x="77" y="3"/>
                    <a:pt x="76" y="4"/>
                  </a:cubicBezTo>
                  <a:cubicBezTo>
                    <a:pt x="76" y="5"/>
                    <a:pt x="75" y="7"/>
                    <a:pt x="74" y="9"/>
                  </a:cubicBezTo>
                  <a:cubicBezTo>
                    <a:pt x="73" y="10"/>
                    <a:pt x="72" y="12"/>
                    <a:pt x="70" y="14"/>
                  </a:cubicBezTo>
                  <a:cubicBezTo>
                    <a:pt x="69" y="16"/>
                    <a:pt x="68" y="18"/>
                    <a:pt x="66" y="20"/>
                  </a:cubicBezTo>
                  <a:cubicBezTo>
                    <a:pt x="64" y="22"/>
                    <a:pt x="62" y="24"/>
                    <a:pt x="60" y="26"/>
                  </a:cubicBezTo>
                  <a:cubicBezTo>
                    <a:pt x="56" y="30"/>
                    <a:pt x="51" y="34"/>
                    <a:pt x="46" y="37"/>
                  </a:cubicBezTo>
                  <a:cubicBezTo>
                    <a:pt x="40" y="40"/>
                    <a:pt x="35" y="43"/>
                    <a:pt x="30" y="45"/>
                  </a:cubicBezTo>
                  <a:cubicBezTo>
                    <a:pt x="25" y="47"/>
                    <a:pt x="20" y="49"/>
                    <a:pt x="15" y="50"/>
                  </a:cubicBezTo>
                  <a:cubicBezTo>
                    <a:pt x="11" y="52"/>
                    <a:pt x="7" y="52"/>
                    <a:pt x="4" y="53"/>
                  </a:cubicBezTo>
                  <a:cubicBezTo>
                    <a:pt x="3" y="53"/>
                    <a:pt x="2" y="53"/>
                    <a:pt x="1" y="53"/>
                  </a:cubicBezTo>
                  <a:cubicBezTo>
                    <a:pt x="0" y="53"/>
                    <a:pt x="0" y="53"/>
                    <a:pt x="0" y="53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035"/>
            <p:cNvSpPr/>
            <p:nvPr/>
          </p:nvSpPr>
          <p:spPr bwMode="auto">
            <a:xfrm>
              <a:off x="4783139" y="6708775"/>
              <a:ext cx="106363" cy="428625"/>
            </a:xfrm>
            <a:custGeom>
              <a:avLst/>
              <a:gdLst>
                <a:gd name="T0" fmla="*/ 5 w 25"/>
                <a:gd name="T1" fmla="*/ 0 h 101"/>
                <a:gd name="T2" fmla="*/ 6 w 25"/>
                <a:gd name="T3" fmla="*/ 1 h 101"/>
                <a:gd name="T4" fmla="*/ 8 w 25"/>
                <a:gd name="T5" fmla="*/ 4 h 101"/>
                <a:gd name="T6" fmla="*/ 14 w 25"/>
                <a:gd name="T7" fmla="*/ 15 h 101"/>
                <a:gd name="T8" fmla="*/ 18 w 25"/>
                <a:gd name="T9" fmla="*/ 22 h 101"/>
                <a:gd name="T10" fmla="*/ 20 w 25"/>
                <a:gd name="T11" fmla="*/ 31 h 101"/>
                <a:gd name="T12" fmla="*/ 24 w 25"/>
                <a:gd name="T13" fmla="*/ 50 h 101"/>
                <a:gd name="T14" fmla="*/ 24 w 25"/>
                <a:gd name="T15" fmla="*/ 69 h 101"/>
                <a:gd name="T16" fmla="*/ 23 w 25"/>
                <a:gd name="T17" fmla="*/ 78 h 101"/>
                <a:gd name="T18" fmla="*/ 21 w 25"/>
                <a:gd name="T19" fmla="*/ 85 h 101"/>
                <a:gd name="T20" fmla="*/ 17 w 25"/>
                <a:gd name="T21" fmla="*/ 97 h 101"/>
                <a:gd name="T22" fmla="*/ 15 w 25"/>
                <a:gd name="T23" fmla="*/ 100 h 101"/>
                <a:gd name="T24" fmla="*/ 14 w 25"/>
                <a:gd name="T25" fmla="*/ 101 h 101"/>
                <a:gd name="T26" fmla="*/ 14 w 25"/>
                <a:gd name="T27" fmla="*/ 100 h 101"/>
                <a:gd name="T28" fmla="*/ 12 w 25"/>
                <a:gd name="T29" fmla="*/ 97 h 101"/>
                <a:gd name="T30" fmla="*/ 8 w 25"/>
                <a:gd name="T31" fmla="*/ 86 h 101"/>
                <a:gd name="T32" fmla="*/ 4 w 25"/>
                <a:gd name="T33" fmla="*/ 70 h 101"/>
                <a:gd name="T34" fmla="*/ 1 w 25"/>
                <a:gd name="T35" fmla="*/ 52 h 101"/>
                <a:gd name="T36" fmla="*/ 1 w 25"/>
                <a:gd name="T37" fmla="*/ 33 h 101"/>
                <a:gd name="T38" fmla="*/ 2 w 25"/>
                <a:gd name="T39" fmla="*/ 17 h 101"/>
                <a:gd name="T40" fmla="*/ 4 w 25"/>
                <a:gd name="T41" fmla="*/ 5 h 101"/>
                <a:gd name="T42" fmla="*/ 5 w 25"/>
                <a:gd name="T43" fmla="*/ 2 h 101"/>
                <a:gd name="T44" fmla="*/ 5 w 25"/>
                <a:gd name="T4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" h="101">
                  <a:moveTo>
                    <a:pt x="5" y="0"/>
                  </a:moveTo>
                  <a:cubicBezTo>
                    <a:pt x="5" y="0"/>
                    <a:pt x="5" y="1"/>
                    <a:pt x="6" y="1"/>
                  </a:cubicBezTo>
                  <a:cubicBezTo>
                    <a:pt x="6" y="2"/>
                    <a:pt x="7" y="3"/>
                    <a:pt x="8" y="4"/>
                  </a:cubicBezTo>
                  <a:cubicBezTo>
                    <a:pt x="10" y="7"/>
                    <a:pt x="12" y="10"/>
                    <a:pt x="14" y="15"/>
                  </a:cubicBezTo>
                  <a:cubicBezTo>
                    <a:pt x="16" y="17"/>
                    <a:pt x="17" y="20"/>
                    <a:pt x="18" y="22"/>
                  </a:cubicBezTo>
                  <a:cubicBezTo>
                    <a:pt x="19" y="25"/>
                    <a:pt x="20" y="28"/>
                    <a:pt x="20" y="31"/>
                  </a:cubicBezTo>
                  <a:cubicBezTo>
                    <a:pt x="22" y="37"/>
                    <a:pt x="23" y="43"/>
                    <a:pt x="24" y="50"/>
                  </a:cubicBezTo>
                  <a:cubicBezTo>
                    <a:pt x="24" y="56"/>
                    <a:pt x="25" y="63"/>
                    <a:pt x="24" y="69"/>
                  </a:cubicBezTo>
                  <a:cubicBezTo>
                    <a:pt x="24" y="72"/>
                    <a:pt x="23" y="75"/>
                    <a:pt x="23" y="78"/>
                  </a:cubicBezTo>
                  <a:cubicBezTo>
                    <a:pt x="22" y="80"/>
                    <a:pt x="22" y="83"/>
                    <a:pt x="21" y="85"/>
                  </a:cubicBezTo>
                  <a:cubicBezTo>
                    <a:pt x="20" y="90"/>
                    <a:pt x="18" y="94"/>
                    <a:pt x="17" y="97"/>
                  </a:cubicBezTo>
                  <a:cubicBezTo>
                    <a:pt x="16" y="98"/>
                    <a:pt x="15" y="100"/>
                    <a:pt x="15" y="100"/>
                  </a:cubicBezTo>
                  <a:cubicBezTo>
                    <a:pt x="15" y="101"/>
                    <a:pt x="14" y="101"/>
                    <a:pt x="14" y="101"/>
                  </a:cubicBezTo>
                  <a:cubicBezTo>
                    <a:pt x="14" y="101"/>
                    <a:pt x="14" y="101"/>
                    <a:pt x="14" y="100"/>
                  </a:cubicBezTo>
                  <a:cubicBezTo>
                    <a:pt x="13" y="99"/>
                    <a:pt x="13" y="98"/>
                    <a:pt x="12" y="97"/>
                  </a:cubicBezTo>
                  <a:cubicBezTo>
                    <a:pt x="11" y="94"/>
                    <a:pt x="9" y="90"/>
                    <a:pt x="8" y="86"/>
                  </a:cubicBezTo>
                  <a:cubicBezTo>
                    <a:pt x="6" y="81"/>
                    <a:pt x="5" y="76"/>
                    <a:pt x="4" y="70"/>
                  </a:cubicBezTo>
                  <a:cubicBezTo>
                    <a:pt x="3" y="64"/>
                    <a:pt x="2" y="58"/>
                    <a:pt x="1" y="52"/>
                  </a:cubicBezTo>
                  <a:cubicBezTo>
                    <a:pt x="1" y="45"/>
                    <a:pt x="0" y="39"/>
                    <a:pt x="1" y="33"/>
                  </a:cubicBezTo>
                  <a:cubicBezTo>
                    <a:pt x="1" y="28"/>
                    <a:pt x="1" y="22"/>
                    <a:pt x="2" y="17"/>
                  </a:cubicBezTo>
                  <a:cubicBezTo>
                    <a:pt x="2" y="12"/>
                    <a:pt x="3" y="8"/>
                    <a:pt x="4" y="5"/>
                  </a:cubicBezTo>
                  <a:cubicBezTo>
                    <a:pt x="4" y="4"/>
                    <a:pt x="4" y="2"/>
                    <a:pt x="5" y="2"/>
                  </a:cubicBezTo>
                  <a:cubicBezTo>
                    <a:pt x="5" y="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036"/>
            <p:cNvSpPr/>
            <p:nvPr/>
          </p:nvSpPr>
          <p:spPr bwMode="auto">
            <a:xfrm>
              <a:off x="4079876" y="6310312"/>
              <a:ext cx="427038" cy="152400"/>
            </a:xfrm>
            <a:custGeom>
              <a:avLst/>
              <a:gdLst>
                <a:gd name="T0" fmla="*/ 0 w 101"/>
                <a:gd name="T1" fmla="*/ 9 h 36"/>
                <a:gd name="T2" fmla="*/ 1 w 101"/>
                <a:gd name="T3" fmla="*/ 8 h 36"/>
                <a:gd name="T4" fmla="*/ 4 w 101"/>
                <a:gd name="T5" fmla="*/ 6 h 36"/>
                <a:gd name="T6" fmla="*/ 9 w 101"/>
                <a:gd name="T7" fmla="*/ 4 h 36"/>
                <a:gd name="T8" fmla="*/ 12 w 101"/>
                <a:gd name="T9" fmla="*/ 2 h 36"/>
                <a:gd name="T10" fmla="*/ 16 w 101"/>
                <a:gd name="T11" fmla="*/ 1 h 36"/>
                <a:gd name="T12" fmla="*/ 25 w 101"/>
                <a:gd name="T13" fmla="*/ 0 h 36"/>
                <a:gd name="T14" fmla="*/ 35 w 101"/>
                <a:gd name="T15" fmla="*/ 0 h 36"/>
                <a:gd name="T16" fmla="*/ 40 w 101"/>
                <a:gd name="T17" fmla="*/ 1 h 36"/>
                <a:gd name="T18" fmla="*/ 45 w 101"/>
                <a:gd name="T19" fmla="*/ 1 h 36"/>
                <a:gd name="T20" fmla="*/ 56 w 101"/>
                <a:gd name="T21" fmla="*/ 4 h 36"/>
                <a:gd name="T22" fmla="*/ 65 w 101"/>
                <a:gd name="T23" fmla="*/ 8 h 36"/>
                <a:gd name="T24" fmla="*/ 70 w 101"/>
                <a:gd name="T25" fmla="*/ 10 h 36"/>
                <a:gd name="T26" fmla="*/ 74 w 101"/>
                <a:gd name="T27" fmla="*/ 13 h 36"/>
                <a:gd name="T28" fmla="*/ 82 w 101"/>
                <a:gd name="T29" fmla="*/ 18 h 36"/>
                <a:gd name="T30" fmla="*/ 89 w 101"/>
                <a:gd name="T31" fmla="*/ 23 h 36"/>
                <a:gd name="T32" fmla="*/ 98 w 101"/>
                <a:gd name="T33" fmla="*/ 32 h 36"/>
                <a:gd name="T34" fmla="*/ 100 w 101"/>
                <a:gd name="T35" fmla="*/ 35 h 36"/>
                <a:gd name="T36" fmla="*/ 101 w 101"/>
                <a:gd name="T37" fmla="*/ 36 h 36"/>
                <a:gd name="T38" fmla="*/ 100 w 101"/>
                <a:gd name="T39" fmla="*/ 36 h 36"/>
                <a:gd name="T40" fmla="*/ 96 w 101"/>
                <a:gd name="T41" fmla="*/ 35 h 36"/>
                <a:gd name="T42" fmla="*/ 84 w 101"/>
                <a:gd name="T43" fmla="*/ 33 h 36"/>
                <a:gd name="T44" fmla="*/ 67 w 101"/>
                <a:gd name="T45" fmla="*/ 28 h 36"/>
                <a:gd name="T46" fmla="*/ 59 w 101"/>
                <a:gd name="T47" fmla="*/ 25 h 36"/>
                <a:gd name="T48" fmla="*/ 50 w 101"/>
                <a:gd name="T49" fmla="*/ 22 h 36"/>
                <a:gd name="T50" fmla="*/ 41 w 101"/>
                <a:gd name="T51" fmla="*/ 19 h 36"/>
                <a:gd name="T52" fmla="*/ 32 w 101"/>
                <a:gd name="T53" fmla="*/ 17 h 36"/>
                <a:gd name="T54" fmla="*/ 16 w 101"/>
                <a:gd name="T55" fmla="*/ 12 h 36"/>
                <a:gd name="T56" fmla="*/ 10 w 101"/>
                <a:gd name="T57" fmla="*/ 11 h 36"/>
                <a:gd name="T58" fmla="*/ 4 w 101"/>
                <a:gd name="T59" fmla="*/ 10 h 36"/>
                <a:gd name="T60" fmla="*/ 1 w 101"/>
                <a:gd name="T61" fmla="*/ 9 h 36"/>
                <a:gd name="T62" fmla="*/ 0 w 101"/>
                <a:gd name="T63" fmla="*/ 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1" h="36">
                  <a:moveTo>
                    <a:pt x="0" y="9"/>
                  </a:moveTo>
                  <a:cubicBezTo>
                    <a:pt x="0" y="9"/>
                    <a:pt x="0" y="9"/>
                    <a:pt x="1" y="8"/>
                  </a:cubicBezTo>
                  <a:cubicBezTo>
                    <a:pt x="1" y="8"/>
                    <a:pt x="2" y="7"/>
                    <a:pt x="4" y="6"/>
                  </a:cubicBezTo>
                  <a:cubicBezTo>
                    <a:pt x="5" y="5"/>
                    <a:pt x="7" y="4"/>
                    <a:pt x="9" y="4"/>
                  </a:cubicBezTo>
                  <a:cubicBezTo>
                    <a:pt x="10" y="3"/>
                    <a:pt x="11" y="3"/>
                    <a:pt x="12" y="2"/>
                  </a:cubicBezTo>
                  <a:cubicBezTo>
                    <a:pt x="14" y="2"/>
                    <a:pt x="15" y="2"/>
                    <a:pt x="16" y="1"/>
                  </a:cubicBezTo>
                  <a:cubicBezTo>
                    <a:pt x="19" y="1"/>
                    <a:pt x="22" y="0"/>
                    <a:pt x="25" y="0"/>
                  </a:cubicBezTo>
                  <a:cubicBezTo>
                    <a:pt x="28" y="0"/>
                    <a:pt x="31" y="0"/>
                    <a:pt x="35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3" y="1"/>
                    <a:pt x="45" y="1"/>
                  </a:cubicBezTo>
                  <a:cubicBezTo>
                    <a:pt x="49" y="2"/>
                    <a:pt x="52" y="3"/>
                    <a:pt x="56" y="4"/>
                  </a:cubicBezTo>
                  <a:cubicBezTo>
                    <a:pt x="59" y="5"/>
                    <a:pt x="62" y="7"/>
                    <a:pt x="65" y="8"/>
                  </a:cubicBezTo>
                  <a:cubicBezTo>
                    <a:pt x="67" y="9"/>
                    <a:pt x="69" y="9"/>
                    <a:pt x="70" y="10"/>
                  </a:cubicBezTo>
                  <a:cubicBezTo>
                    <a:pt x="72" y="11"/>
                    <a:pt x="73" y="12"/>
                    <a:pt x="74" y="13"/>
                  </a:cubicBezTo>
                  <a:cubicBezTo>
                    <a:pt x="77" y="14"/>
                    <a:pt x="80" y="16"/>
                    <a:pt x="82" y="18"/>
                  </a:cubicBezTo>
                  <a:cubicBezTo>
                    <a:pt x="85" y="20"/>
                    <a:pt x="87" y="21"/>
                    <a:pt x="89" y="23"/>
                  </a:cubicBezTo>
                  <a:cubicBezTo>
                    <a:pt x="93" y="26"/>
                    <a:pt x="96" y="30"/>
                    <a:pt x="98" y="32"/>
                  </a:cubicBezTo>
                  <a:cubicBezTo>
                    <a:pt x="99" y="33"/>
                    <a:pt x="100" y="34"/>
                    <a:pt x="100" y="35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101" y="36"/>
                    <a:pt x="101" y="36"/>
                    <a:pt x="100" y="36"/>
                  </a:cubicBezTo>
                  <a:cubicBezTo>
                    <a:pt x="99" y="36"/>
                    <a:pt x="98" y="36"/>
                    <a:pt x="96" y="35"/>
                  </a:cubicBezTo>
                  <a:cubicBezTo>
                    <a:pt x="93" y="35"/>
                    <a:pt x="89" y="34"/>
                    <a:pt x="84" y="33"/>
                  </a:cubicBezTo>
                  <a:cubicBezTo>
                    <a:pt x="79" y="32"/>
                    <a:pt x="73" y="30"/>
                    <a:pt x="67" y="28"/>
                  </a:cubicBezTo>
                  <a:cubicBezTo>
                    <a:pt x="65" y="27"/>
                    <a:pt x="62" y="26"/>
                    <a:pt x="59" y="25"/>
                  </a:cubicBezTo>
                  <a:cubicBezTo>
                    <a:pt x="56" y="24"/>
                    <a:pt x="53" y="23"/>
                    <a:pt x="50" y="22"/>
                  </a:cubicBezTo>
                  <a:cubicBezTo>
                    <a:pt x="47" y="21"/>
                    <a:pt x="44" y="20"/>
                    <a:pt x="41" y="19"/>
                  </a:cubicBezTo>
                  <a:cubicBezTo>
                    <a:pt x="38" y="18"/>
                    <a:pt x="35" y="17"/>
                    <a:pt x="32" y="17"/>
                  </a:cubicBezTo>
                  <a:cubicBezTo>
                    <a:pt x="26" y="15"/>
                    <a:pt x="21" y="14"/>
                    <a:pt x="16" y="12"/>
                  </a:cubicBezTo>
                  <a:cubicBezTo>
                    <a:pt x="14" y="12"/>
                    <a:pt x="12" y="11"/>
                    <a:pt x="10" y="11"/>
                  </a:cubicBezTo>
                  <a:cubicBezTo>
                    <a:pt x="8" y="10"/>
                    <a:pt x="6" y="10"/>
                    <a:pt x="4" y="10"/>
                  </a:cubicBezTo>
                  <a:cubicBezTo>
                    <a:pt x="3" y="10"/>
                    <a:pt x="2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037"/>
            <p:cNvSpPr/>
            <p:nvPr/>
          </p:nvSpPr>
          <p:spPr bwMode="auto">
            <a:xfrm>
              <a:off x="4930776" y="6670675"/>
              <a:ext cx="230188" cy="236538"/>
            </a:xfrm>
            <a:custGeom>
              <a:avLst/>
              <a:gdLst>
                <a:gd name="T0" fmla="*/ 0 w 54"/>
                <a:gd name="T1" fmla="*/ 0 h 56"/>
                <a:gd name="T2" fmla="*/ 1 w 54"/>
                <a:gd name="T3" fmla="*/ 0 h 56"/>
                <a:gd name="T4" fmla="*/ 4 w 54"/>
                <a:gd name="T5" fmla="*/ 1 h 56"/>
                <a:gd name="T6" fmla="*/ 12 w 54"/>
                <a:gd name="T7" fmla="*/ 6 h 56"/>
                <a:gd name="T8" fmla="*/ 15 w 54"/>
                <a:gd name="T9" fmla="*/ 12 h 56"/>
                <a:gd name="T10" fmla="*/ 16 w 54"/>
                <a:gd name="T11" fmla="*/ 13 h 56"/>
                <a:gd name="T12" fmla="*/ 17 w 54"/>
                <a:gd name="T13" fmla="*/ 15 h 56"/>
                <a:gd name="T14" fmla="*/ 19 w 54"/>
                <a:gd name="T15" fmla="*/ 18 h 56"/>
                <a:gd name="T16" fmla="*/ 25 w 54"/>
                <a:gd name="T17" fmla="*/ 31 h 56"/>
                <a:gd name="T18" fmla="*/ 27 w 54"/>
                <a:gd name="T19" fmla="*/ 34 h 56"/>
                <a:gd name="T20" fmla="*/ 29 w 54"/>
                <a:gd name="T21" fmla="*/ 37 h 56"/>
                <a:gd name="T22" fmla="*/ 34 w 54"/>
                <a:gd name="T23" fmla="*/ 42 h 56"/>
                <a:gd name="T24" fmla="*/ 39 w 54"/>
                <a:gd name="T25" fmla="*/ 47 h 56"/>
                <a:gd name="T26" fmla="*/ 43 w 54"/>
                <a:gd name="T27" fmla="*/ 50 h 56"/>
                <a:gd name="T28" fmla="*/ 48 w 54"/>
                <a:gd name="T29" fmla="*/ 53 h 56"/>
                <a:gd name="T30" fmla="*/ 51 w 54"/>
                <a:gd name="T31" fmla="*/ 55 h 56"/>
                <a:gd name="T32" fmla="*/ 54 w 54"/>
                <a:gd name="T33" fmla="*/ 56 h 56"/>
                <a:gd name="T34" fmla="*/ 54 w 54"/>
                <a:gd name="T35" fmla="*/ 56 h 56"/>
                <a:gd name="T36" fmla="*/ 53 w 54"/>
                <a:gd name="T37" fmla="*/ 56 h 56"/>
                <a:gd name="T38" fmla="*/ 51 w 54"/>
                <a:gd name="T39" fmla="*/ 56 h 56"/>
                <a:gd name="T40" fmla="*/ 47 w 54"/>
                <a:gd name="T41" fmla="*/ 55 h 56"/>
                <a:gd name="T42" fmla="*/ 44 w 54"/>
                <a:gd name="T43" fmla="*/ 54 h 56"/>
                <a:gd name="T44" fmla="*/ 42 w 54"/>
                <a:gd name="T45" fmla="*/ 53 h 56"/>
                <a:gd name="T46" fmla="*/ 36 w 54"/>
                <a:gd name="T47" fmla="*/ 50 h 56"/>
                <a:gd name="T48" fmla="*/ 30 w 54"/>
                <a:gd name="T49" fmla="*/ 46 h 56"/>
                <a:gd name="T50" fmla="*/ 25 w 54"/>
                <a:gd name="T51" fmla="*/ 40 h 56"/>
                <a:gd name="T52" fmla="*/ 23 w 54"/>
                <a:gd name="T53" fmla="*/ 37 h 56"/>
                <a:gd name="T54" fmla="*/ 20 w 54"/>
                <a:gd name="T55" fmla="*/ 34 h 56"/>
                <a:gd name="T56" fmla="*/ 14 w 54"/>
                <a:gd name="T57" fmla="*/ 20 h 56"/>
                <a:gd name="T58" fmla="*/ 13 w 54"/>
                <a:gd name="T59" fmla="*/ 17 h 56"/>
                <a:gd name="T60" fmla="*/ 12 w 54"/>
                <a:gd name="T61" fmla="*/ 15 h 56"/>
                <a:gd name="T62" fmla="*/ 12 w 54"/>
                <a:gd name="T63" fmla="*/ 14 h 56"/>
                <a:gd name="T64" fmla="*/ 9 w 54"/>
                <a:gd name="T65" fmla="*/ 8 h 56"/>
                <a:gd name="T66" fmla="*/ 3 w 54"/>
                <a:gd name="T67" fmla="*/ 2 h 56"/>
                <a:gd name="T68" fmla="*/ 1 w 54"/>
                <a:gd name="T69" fmla="*/ 0 h 56"/>
                <a:gd name="T70" fmla="*/ 0 w 54"/>
                <a:gd name="T7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4" h="56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6" y="2"/>
                    <a:pt x="9" y="3"/>
                    <a:pt x="12" y="6"/>
                  </a:cubicBezTo>
                  <a:cubicBezTo>
                    <a:pt x="13" y="8"/>
                    <a:pt x="14" y="10"/>
                    <a:pt x="15" y="12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7" y="14"/>
                    <a:pt x="17" y="14"/>
                    <a:pt x="17" y="15"/>
                  </a:cubicBezTo>
                  <a:cubicBezTo>
                    <a:pt x="18" y="16"/>
                    <a:pt x="18" y="17"/>
                    <a:pt x="19" y="18"/>
                  </a:cubicBezTo>
                  <a:cubicBezTo>
                    <a:pt x="21" y="22"/>
                    <a:pt x="23" y="27"/>
                    <a:pt x="25" y="31"/>
                  </a:cubicBezTo>
                  <a:cubicBezTo>
                    <a:pt x="26" y="32"/>
                    <a:pt x="27" y="33"/>
                    <a:pt x="27" y="34"/>
                  </a:cubicBezTo>
                  <a:cubicBezTo>
                    <a:pt x="28" y="35"/>
                    <a:pt x="29" y="36"/>
                    <a:pt x="29" y="37"/>
                  </a:cubicBezTo>
                  <a:cubicBezTo>
                    <a:pt x="31" y="39"/>
                    <a:pt x="32" y="41"/>
                    <a:pt x="34" y="42"/>
                  </a:cubicBezTo>
                  <a:cubicBezTo>
                    <a:pt x="35" y="44"/>
                    <a:pt x="37" y="45"/>
                    <a:pt x="39" y="47"/>
                  </a:cubicBezTo>
                  <a:cubicBezTo>
                    <a:pt x="40" y="48"/>
                    <a:pt x="42" y="49"/>
                    <a:pt x="43" y="50"/>
                  </a:cubicBezTo>
                  <a:cubicBezTo>
                    <a:pt x="45" y="51"/>
                    <a:pt x="46" y="52"/>
                    <a:pt x="48" y="53"/>
                  </a:cubicBezTo>
                  <a:cubicBezTo>
                    <a:pt x="49" y="54"/>
                    <a:pt x="50" y="54"/>
                    <a:pt x="51" y="55"/>
                  </a:cubicBezTo>
                  <a:cubicBezTo>
                    <a:pt x="52" y="55"/>
                    <a:pt x="53" y="56"/>
                    <a:pt x="54" y="56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4" y="56"/>
                    <a:pt x="54" y="56"/>
                    <a:pt x="53" y="56"/>
                  </a:cubicBezTo>
                  <a:cubicBezTo>
                    <a:pt x="53" y="56"/>
                    <a:pt x="52" y="56"/>
                    <a:pt x="51" y="56"/>
                  </a:cubicBezTo>
                  <a:cubicBezTo>
                    <a:pt x="50" y="56"/>
                    <a:pt x="48" y="55"/>
                    <a:pt x="47" y="55"/>
                  </a:cubicBezTo>
                  <a:cubicBezTo>
                    <a:pt x="46" y="55"/>
                    <a:pt x="45" y="54"/>
                    <a:pt x="44" y="54"/>
                  </a:cubicBezTo>
                  <a:cubicBezTo>
                    <a:pt x="44" y="54"/>
                    <a:pt x="43" y="53"/>
                    <a:pt x="42" y="53"/>
                  </a:cubicBezTo>
                  <a:cubicBezTo>
                    <a:pt x="40" y="52"/>
                    <a:pt x="38" y="51"/>
                    <a:pt x="36" y="50"/>
                  </a:cubicBezTo>
                  <a:cubicBezTo>
                    <a:pt x="34" y="49"/>
                    <a:pt x="32" y="47"/>
                    <a:pt x="30" y="46"/>
                  </a:cubicBezTo>
                  <a:cubicBezTo>
                    <a:pt x="28" y="44"/>
                    <a:pt x="27" y="42"/>
                    <a:pt x="25" y="40"/>
                  </a:cubicBezTo>
                  <a:cubicBezTo>
                    <a:pt x="24" y="39"/>
                    <a:pt x="23" y="38"/>
                    <a:pt x="23" y="37"/>
                  </a:cubicBezTo>
                  <a:cubicBezTo>
                    <a:pt x="22" y="36"/>
                    <a:pt x="21" y="35"/>
                    <a:pt x="20" y="34"/>
                  </a:cubicBezTo>
                  <a:cubicBezTo>
                    <a:pt x="18" y="29"/>
                    <a:pt x="16" y="24"/>
                    <a:pt x="14" y="20"/>
                  </a:cubicBezTo>
                  <a:cubicBezTo>
                    <a:pt x="14" y="19"/>
                    <a:pt x="14" y="18"/>
                    <a:pt x="13" y="17"/>
                  </a:cubicBezTo>
                  <a:cubicBezTo>
                    <a:pt x="13" y="16"/>
                    <a:pt x="13" y="16"/>
                    <a:pt x="12" y="15"/>
                  </a:cubicBezTo>
                  <a:cubicBezTo>
                    <a:pt x="12" y="15"/>
                    <a:pt x="12" y="14"/>
                    <a:pt x="12" y="14"/>
                  </a:cubicBezTo>
                  <a:cubicBezTo>
                    <a:pt x="11" y="12"/>
                    <a:pt x="10" y="10"/>
                    <a:pt x="9" y="8"/>
                  </a:cubicBezTo>
                  <a:cubicBezTo>
                    <a:pt x="7" y="5"/>
                    <a:pt x="5" y="3"/>
                    <a:pt x="3" y="2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038"/>
            <p:cNvSpPr/>
            <p:nvPr/>
          </p:nvSpPr>
          <p:spPr bwMode="auto">
            <a:xfrm>
              <a:off x="5041901" y="6323012"/>
              <a:ext cx="246063" cy="106363"/>
            </a:xfrm>
            <a:custGeom>
              <a:avLst/>
              <a:gdLst>
                <a:gd name="T0" fmla="*/ 0 w 58"/>
                <a:gd name="T1" fmla="*/ 25 h 25"/>
                <a:gd name="T2" fmla="*/ 2 w 58"/>
                <a:gd name="T3" fmla="*/ 23 h 25"/>
                <a:gd name="T4" fmla="*/ 8 w 58"/>
                <a:gd name="T5" fmla="*/ 19 h 25"/>
                <a:gd name="T6" fmla="*/ 13 w 58"/>
                <a:gd name="T7" fmla="*/ 16 h 25"/>
                <a:gd name="T8" fmla="*/ 18 w 58"/>
                <a:gd name="T9" fmla="*/ 13 h 25"/>
                <a:gd name="T10" fmla="*/ 23 w 58"/>
                <a:gd name="T11" fmla="*/ 11 h 25"/>
                <a:gd name="T12" fmla="*/ 29 w 58"/>
                <a:gd name="T13" fmla="*/ 10 h 25"/>
                <a:gd name="T14" fmla="*/ 36 w 58"/>
                <a:gd name="T15" fmla="*/ 9 h 25"/>
                <a:gd name="T16" fmla="*/ 41 w 58"/>
                <a:gd name="T17" fmla="*/ 8 h 25"/>
                <a:gd name="T18" fmla="*/ 51 w 58"/>
                <a:gd name="T19" fmla="*/ 6 h 25"/>
                <a:gd name="T20" fmla="*/ 57 w 58"/>
                <a:gd name="T21" fmla="*/ 2 h 25"/>
                <a:gd name="T22" fmla="*/ 58 w 58"/>
                <a:gd name="T23" fmla="*/ 1 h 25"/>
                <a:gd name="T24" fmla="*/ 58 w 58"/>
                <a:gd name="T25" fmla="*/ 0 h 25"/>
                <a:gd name="T26" fmla="*/ 58 w 58"/>
                <a:gd name="T27" fmla="*/ 1 h 25"/>
                <a:gd name="T28" fmla="*/ 58 w 58"/>
                <a:gd name="T29" fmla="*/ 3 h 25"/>
                <a:gd name="T30" fmla="*/ 53 w 58"/>
                <a:gd name="T31" fmla="*/ 9 h 25"/>
                <a:gd name="T32" fmla="*/ 42 w 58"/>
                <a:gd name="T33" fmla="*/ 13 h 25"/>
                <a:gd name="T34" fmla="*/ 36 w 58"/>
                <a:gd name="T35" fmla="*/ 14 h 25"/>
                <a:gd name="T36" fmla="*/ 31 w 58"/>
                <a:gd name="T37" fmla="*/ 15 h 25"/>
                <a:gd name="T38" fmla="*/ 10 w 58"/>
                <a:gd name="T39" fmla="*/ 22 h 25"/>
                <a:gd name="T40" fmla="*/ 3 w 58"/>
                <a:gd name="T41" fmla="*/ 24 h 25"/>
                <a:gd name="T42" fmla="*/ 0 w 58"/>
                <a:gd name="T43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" h="25">
                  <a:moveTo>
                    <a:pt x="0" y="25"/>
                  </a:moveTo>
                  <a:cubicBezTo>
                    <a:pt x="0" y="25"/>
                    <a:pt x="1" y="24"/>
                    <a:pt x="2" y="23"/>
                  </a:cubicBezTo>
                  <a:cubicBezTo>
                    <a:pt x="4" y="22"/>
                    <a:pt x="6" y="20"/>
                    <a:pt x="8" y="19"/>
                  </a:cubicBezTo>
                  <a:cubicBezTo>
                    <a:pt x="10" y="18"/>
                    <a:pt x="11" y="17"/>
                    <a:pt x="13" y="16"/>
                  </a:cubicBezTo>
                  <a:cubicBezTo>
                    <a:pt x="14" y="15"/>
                    <a:pt x="16" y="14"/>
                    <a:pt x="18" y="13"/>
                  </a:cubicBezTo>
                  <a:cubicBezTo>
                    <a:pt x="20" y="13"/>
                    <a:pt x="21" y="12"/>
                    <a:pt x="23" y="11"/>
                  </a:cubicBezTo>
                  <a:cubicBezTo>
                    <a:pt x="25" y="11"/>
                    <a:pt x="27" y="10"/>
                    <a:pt x="29" y="10"/>
                  </a:cubicBezTo>
                  <a:cubicBezTo>
                    <a:pt x="31" y="9"/>
                    <a:pt x="34" y="9"/>
                    <a:pt x="36" y="9"/>
                  </a:cubicBezTo>
                  <a:cubicBezTo>
                    <a:pt x="38" y="8"/>
                    <a:pt x="40" y="8"/>
                    <a:pt x="41" y="8"/>
                  </a:cubicBezTo>
                  <a:cubicBezTo>
                    <a:pt x="45" y="8"/>
                    <a:pt x="48" y="7"/>
                    <a:pt x="51" y="6"/>
                  </a:cubicBezTo>
                  <a:cubicBezTo>
                    <a:pt x="54" y="5"/>
                    <a:pt x="55" y="3"/>
                    <a:pt x="57" y="2"/>
                  </a:cubicBezTo>
                  <a:cubicBezTo>
                    <a:pt x="57" y="2"/>
                    <a:pt x="58" y="1"/>
                    <a:pt x="58" y="1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1"/>
                  </a:cubicBezTo>
                  <a:cubicBezTo>
                    <a:pt x="58" y="1"/>
                    <a:pt x="58" y="2"/>
                    <a:pt x="58" y="3"/>
                  </a:cubicBezTo>
                  <a:cubicBezTo>
                    <a:pt x="57" y="4"/>
                    <a:pt x="55" y="7"/>
                    <a:pt x="53" y="9"/>
                  </a:cubicBezTo>
                  <a:cubicBezTo>
                    <a:pt x="50" y="11"/>
                    <a:pt x="46" y="12"/>
                    <a:pt x="42" y="13"/>
                  </a:cubicBezTo>
                  <a:cubicBezTo>
                    <a:pt x="40" y="13"/>
                    <a:pt x="38" y="14"/>
                    <a:pt x="36" y="14"/>
                  </a:cubicBezTo>
                  <a:cubicBezTo>
                    <a:pt x="35" y="14"/>
                    <a:pt x="33" y="15"/>
                    <a:pt x="31" y="15"/>
                  </a:cubicBezTo>
                  <a:cubicBezTo>
                    <a:pt x="23" y="17"/>
                    <a:pt x="16" y="19"/>
                    <a:pt x="10" y="22"/>
                  </a:cubicBezTo>
                  <a:cubicBezTo>
                    <a:pt x="7" y="23"/>
                    <a:pt x="5" y="24"/>
                    <a:pt x="3" y="24"/>
                  </a:cubicBezTo>
                  <a:cubicBezTo>
                    <a:pt x="1" y="25"/>
                    <a:pt x="0" y="25"/>
                    <a:pt x="0" y="25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039"/>
            <p:cNvSpPr/>
            <p:nvPr/>
          </p:nvSpPr>
          <p:spPr bwMode="auto">
            <a:xfrm>
              <a:off x="4821239" y="5962650"/>
              <a:ext cx="106363" cy="276225"/>
            </a:xfrm>
            <a:custGeom>
              <a:avLst/>
              <a:gdLst>
                <a:gd name="T0" fmla="*/ 2 w 25"/>
                <a:gd name="T1" fmla="*/ 65 h 65"/>
                <a:gd name="T2" fmla="*/ 1 w 25"/>
                <a:gd name="T3" fmla="*/ 65 h 65"/>
                <a:gd name="T4" fmla="*/ 1 w 25"/>
                <a:gd name="T5" fmla="*/ 62 h 65"/>
                <a:gd name="T6" fmla="*/ 0 w 25"/>
                <a:gd name="T7" fmla="*/ 59 h 65"/>
                <a:gd name="T8" fmla="*/ 0 w 25"/>
                <a:gd name="T9" fmla="*/ 57 h 65"/>
                <a:gd name="T10" fmla="*/ 0 w 25"/>
                <a:gd name="T11" fmla="*/ 54 h 65"/>
                <a:gd name="T12" fmla="*/ 1 w 25"/>
                <a:gd name="T13" fmla="*/ 49 h 65"/>
                <a:gd name="T14" fmla="*/ 3 w 25"/>
                <a:gd name="T15" fmla="*/ 43 h 65"/>
                <a:gd name="T16" fmla="*/ 10 w 25"/>
                <a:gd name="T17" fmla="*/ 31 h 65"/>
                <a:gd name="T18" fmla="*/ 17 w 25"/>
                <a:gd name="T19" fmla="*/ 20 h 65"/>
                <a:gd name="T20" fmla="*/ 19 w 25"/>
                <a:gd name="T21" fmla="*/ 15 h 65"/>
                <a:gd name="T22" fmla="*/ 21 w 25"/>
                <a:gd name="T23" fmla="*/ 10 h 65"/>
                <a:gd name="T24" fmla="*/ 22 w 25"/>
                <a:gd name="T25" fmla="*/ 6 h 65"/>
                <a:gd name="T26" fmla="*/ 23 w 25"/>
                <a:gd name="T27" fmla="*/ 3 h 65"/>
                <a:gd name="T28" fmla="*/ 23 w 25"/>
                <a:gd name="T29" fmla="*/ 1 h 65"/>
                <a:gd name="T30" fmla="*/ 23 w 25"/>
                <a:gd name="T31" fmla="*/ 0 h 65"/>
                <a:gd name="T32" fmla="*/ 23 w 25"/>
                <a:gd name="T33" fmla="*/ 1 h 65"/>
                <a:gd name="T34" fmla="*/ 24 w 25"/>
                <a:gd name="T35" fmla="*/ 3 h 65"/>
                <a:gd name="T36" fmla="*/ 24 w 25"/>
                <a:gd name="T37" fmla="*/ 6 h 65"/>
                <a:gd name="T38" fmla="*/ 25 w 25"/>
                <a:gd name="T39" fmla="*/ 9 h 65"/>
                <a:gd name="T40" fmla="*/ 24 w 25"/>
                <a:gd name="T41" fmla="*/ 11 h 65"/>
                <a:gd name="T42" fmla="*/ 23 w 25"/>
                <a:gd name="T43" fmla="*/ 17 h 65"/>
                <a:gd name="T44" fmla="*/ 21 w 25"/>
                <a:gd name="T45" fmla="*/ 22 h 65"/>
                <a:gd name="T46" fmla="*/ 15 w 25"/>
                <a:gd name="T47" fmla="*/ 34 h 65"/>
                <a:gd name="T48" fmla="*/ 8 w 25"/>
                <a:gd name="T49" fmla="*/ 45 h 65"/>
                <a:gd name="T50" fmla="*/ 5 w 25"/>
                <a:gd name="T51" fmla="*/ 50 h 65"/>
                <a:gd name="T52" fmla="*/ 3 w 25"/>
                <a:gd name="T53" fmla="*/ 55 h 65"/>
                <a:gd name="T54" fmla="*/ 2 w 25"/>
                <a:gd name="T55" fmla="*/ 59 h 65"/>
                <a:gd name="T56" fmla="*/ 2 w 25"/>
                <a:gd name="T57" fmla="*/ 62 h 65"/>
                <a:gd name="T58" fmla="*/ 2 w 25"/>
                <a:gd name="T59" fmla="*/ 65 h 65"/>
                <a:gd name="T60" fmla="*/ 2 w 25"/>
                <a:gd name="T61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" h="65">
                  <a:moveTo>
                    <a:pt x="2" y="65"/>
                  </a:moveTo>
                  <a:cubicBezTo>
                    <a:pt x="2" y="65"/>
                    <a:pt x="2" y="65"/>
                    <a:pt x="1" y="65"/>
                  </a:cubicBezTo>
                  <a:cubicBezTo>
                    <a:pt x="1" y="64"/>
                    <a:pt x="1" y="63"/>
                    <a:pt x="1" y="62"/>
                  </a:cubicBezTo>
                  <a:cubicBezTo>
                    <a:pt x="0" y="61"/>
                    <a:pt x="0" y="60"/>
                    <a:pt x="0" y="59"/>
                  </a:cubicBezTo>
                  <a:cubicBezTo>
                    <a:pt x="0" y="58"/>
                    <a:pt x="0" y="57"/>
                    <a:pt x="0" y="57"/>
                  </a:cubicBezTo>
                  <a:cubicBezTo>
                    <a:pt x="0" y="56"/>
                    <a:pt x="0" y="55"/>
                    <a:pt x="0" y="54"/>
                  </a:cubicBezTo>
                  <a:cubicBezTo>
                    <a:pt x="0" y="52"/>
                    <a:pt x="1" y="50"/>
                    <a:pt x="1" y="49"/>
                  </a:cubicBezTo>
                  <a:cubicBezTo>
                    <a:pt x="2" y="47"/>
                    <a:pt x="3" y="45"/>
                    <a:pt x="3" y="43"/>
                  </a:cubicBezTo>
                  <a:cubicBezTo>
                    <a:pt x="5" y="39"/>
                    <a:pt x="7" y="35"/>
                    <a:pt x="10" y="31"/>
                  </a:cubicBezTo>
                  <a:cubicBezTo>
                    <a:pt x="12" y="27"/>
                    <a:pt x="15" y="24"/>
                    <a:pt x="17" y="20"/>
                  </a:cubicBezTo>
                  <a:cubicBezTo>
                    <a:pt x="18" y="18"/>
                    <a:pt x="18" y="17"/>
                    <a:pt x="19" y="15"/>
                  </a:cubicBezTo>
                  <a:cubicBezTo>
                    <a:pt x="20" y="13"/>
                    <a:pt x="21" y="12"/>
                    <a:pt x="21" y="10"/>
                  </a:cubicBezTo>
                  <a:cubicBezTo>
                    <a:pt x="22" y="9"/>
                    <a:pt x="22" y="7"/>
                    <a:pt x="22" y="6"/>
                  </a:cubicBezTo>
                  <a:cubicBezTo>
                    <a:pt x="23" y="5"/>
                    <a:pt x="23" y="4"/>
                    <a:pt x="23" y="3"/>
                  </a:cubicBezTo>
                  <a:cubicBezTo>
                    <a:pt x="23" y="2"/>
                    <a:pt x="23" y="1"/>
                    <a:pt x="23" y="1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1"/>
                  </a:cubicBezTo>
                  <a:cubicBezTo>
                    <a:pt x="23" y="1"/>
                    <a:pt x="24" y="2"/>
                    <a:pt x="24" y="3"/>
                  </a:cubicBezTo>
                  <a:cubicBezTo>
                    <a:pt x="24" y="4"/>
                    <a:pt x="24" y="5"/>
                    <a:pt x="24" y="6"/>
                  </a:cubicBezTo>
                  <a:cubicBezTo>
                    <a:pt x="24" y="7"/>
                    <a:pt x="25" y="8"/>
                    <a:pt x="25" y="9"/>
                  </a:cubicBezTo>
                  <a:cubicBezTo>
                    <a:pt x="24" y="9"/>
                    <a:pt x="24" y="10"/>
                    <a:pt x="24" y="11"/>
                  </a:cubicBezTo>
                  <a:cubicBezTo>
                    <a:pt x="24" y="13"/>
                    <a:pt x="24" y="15"/>
                    <a:pt x="23" y="17"/>
                  </a:cubicBezTo>
                  <a:cubicBezTo>
                    <a:pt x="23" y="19"/>
                    <a:pt x="22" y="21"/>
                    <a:pt x="21" y="22"/>
                  </a:cubicBezTo>
                  <a:cubicBezTo>
                    <a:pt x="19" y="26"/>
                    <a:pt x="17" y="30"/>
                    <a:pt x="15" y="34"/>
                  </a:cubicBezTo>
                  <a:cubicBezTo>
                    <a:pt x="12" y="38"/>
                    <a:pt x="10" y="41"/>
                    <a:pt x="8" y="45"/>
                  </a:cubicBezTo>
                  <a:cubicBezTo>
                    <a:pt x="7" y="47"/>
                    <a:pt x="6" y="48"/>
                    <a:pt x="5" y="50"/>
                  </a:cubicBezTo>
                  <a:cubicBezTo>
                    <a:pt x="5" y="52"/>
                    <a:pt x="4" y="53"/>
                    <a:pt x="3" y="55"/>
                  </a:cubicBezTo>
                  <a:cubicBezTo>
                    <a:pt x="3" y="56"/>
                    <a:pt x="3" y="58"/>
                    <a:pt x="2" y="59"/>
                  </a:cubicBezTo>
                  <a:cubicBezTo>
                    <a:pt x="2" y="60"/>
                    <a:pt x="2" y="61"/>
                    <a:pt x="2" y="62"/>
                  </a:cubicBezTo>
                  <a:cubicBezTo>
                    <a:pt x="2" y="63"/>
                    <a:pt x="2" y="64"/>
                    <a:pt x="2" y="65"/>
                  </a:cubicBezTo>
                  <a:cubicBezTo>
                    <a:pt x="2" y="65"/>
                    <a:pt x="2" y="65"/>
                    <a:pt x="2" y="65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040"/>
            <p:cNvSpPr/>
            <p:nvPr/>
          </p:nvSpPr>
          <p:spPr bwMode="auto">
            <a:xfrm>
              <a:off x="4376739" y="6165850"/>
              <a:ext cx="223838" cy="149225"/>
            </a:xfrm>
            <a:custGeom>
              <a:avLst/>
              <a:gdLst>
                <a:gd name="T0" fmla="*/ 53 w 53"/>
                <a:gd name="T1" fmla="*/ 35 h 35"/>
                <a:gd name="T2" fmla="*/ 50 w 53"/>
                <a:gd name="T3" fmla="*/ 34 h 35"/>
                <a:gd name="T4" fmla="*/ 44 w 53"/>
                <a:gd name="T5" fmla="*/ 30 h 35"/>
                <a:gd name="T6" fmla="*/ 26 w 53"/>
                <a:gd name="T7" fmla="*/ 17 h 35"/>
                <a:gd name="T8" fmla="*/ 17 w 53"/>
                <a:gd name="T9" fmla="*/ 10 h 35"/>
                <a:gd name="T10" fmla="*/ 13 w 53"/>
                <a:gd name="T11" fmla="*/ 7 h 35"/>
                <a:gd name="T12" fmla="*/ 9 w 53"/>
                <a:gd name="T13" fmla="*/ 4 h 35"/>
                <a:gd name="T14" fmla="*/ 5 w 53"/>
                <a:gd name="T15" fmla="*/ 3 h 35"/>
                <a:gd name="T16" fmla="*/ 3 w 53"/>
                <a:gd name="T17" fmla="*/ 1 h 35"/>
                <a:gd name="T18" fmla="*/ 1 w 53"/>
                <a:gd name="T19" fmla="*/ 1 h 35"/>
                <a:gd name="T20" fmla="*/ 0 w 53"/>
                <a:gd name="T21" fmla="*/ 0 h 35"/>
                <a:gd name="T22" fmla="*/ 1 w 53"/>
                <a:gd name="T23" fmla="*/ 0 h 35"/>
                <a:gd name="T24" fmla="*/ 3 w 53"/>
                <a:gd name="T25" fmla="*/ 0 h 35"/>
                <a:gd name="T26" fmla="*/ 6 w 53"/>
                <a:gd name="T27" fmla="*/ 1 h 35"/>
                <a:gd name="T28" fmla="*/ 8 w 53"/>
                <a:gd name="T29" fmla="*/ 1 h 35"/>
                <a:gd name="T30" fmla="*/ 10 w 53"/>
                <a:gd name="T31" fmla="*/ 1 h 35"/>
                <a:gd name="T32" fmla="*/ 20 w 53"/>
                <a:gd name="T33" fmla="*/ 6 h 35"/>
                <a:gd name="T34" fmla="*/ 30 w 53"/>
                <a:gd name="T35" fmla="*/ 13 h 35"/>
                <a:gd name="T36" fmla="*/ 46 w 53"/>
                <a:gd name="T37" fmla="*/ 28 h 35"/>
                <a:gd name="T38" fmla="*/ 51 w 53"/>
                <a:gd name="T39" fmla="*/ 33 h 35"/>
                <a:gd name="T40" fmla="*/ 53 w 53"/>
                <a:gd name="T41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3" h="35">
                  <a:moveTo>
                    <a:pt x="53" y="35"/>
                  </a:moveTo>
                  <a:cubicBezTo>
                    <a:pt x="53" y="35"/>
                    <a:pt x="52" y="35"/>
                    <a:pt x="50" y="34"/>
                  </a:cubicBezTo>
                  <a:cubicBezTo>
                    <a:pt x="49" y="33"/>
                    <a:pt x="47" y="32"/>
                    <a:pt x="44" y="30"/>
                  </a:cubicBezTo>
                  <a:cubicBezTo>
                    <a:pt x="39" y="27"/>
                    <a:pt x="32" y="22"/>
                    <a:pt x="26" y="17"/>
                  </a:cubicBezTo>
                  <a:cubicBezTo>
                    <a:pt x="23" y="15"/>
                    <a:pt x="20" y="12"/>
                    <a:pt x="17" y="10"/>
                  </a:cubicBezTo>
                  <a:cubicBezTo>
                    <a:pt x="16" y="9"/>
                    <a:pt x="14" y="8"/>
                    <a:pt x="13" y="7"/>
                  </a:cubicBezTo>
                  <a:cubicBezTo>
                    <a:pt x="11" y="6"/>
                    <a:pt x="10" y="5"/>
                    <a:pt x="9" y="4"/>
                  </a:cubicBezTo>
                  <a:cubicBezTo>
                    <a:pt x="8" y="4"/>
                    <a:pt x="6" y="3"/>
                    <a:pt x="5" y="3"/>
                  </a:cubicBezTo>
                  <a:cubicBezTo>
                    <a:pt x="4" y="2"/>
                    <a:pt x="3" y="2"/>
                    <a:pt x="3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4" y="0"/>
                    <a:pt x="5" y="0"/>
                    <a:pt x="6" y="1"/>
                  </a:cubicBezTo>
                  <a:cubicBezTo>
                    <a:pt x="7" y="1"/>
                    <a:pt x="7" y="1"/>
                    <a:pt x="8" y="1"/>
                  </a:cubicBezTo>
                  <a:cubicBezTo>
                    <a:pt x="9" y="1"/>
                    <a:pt x="9" y="1"/>
                    <a:pt x="10" y="1"/>
                  </a:cubicBezTo>
                  <a:cubicBezTo>
                    <a:pt x="13" y="2"/>
                    <a:pt x="17" y="4"/>
                    <a:pt x="20" y="6"/>
                  </a:cubicBezTo>
                  <a:cubicBezTo>
                    <a:pt x="23" y="8"/>
                    <a:pt x="27" y="10"/>
                    <a:pt x="30" y="13"/>
                  </a:cubicBezTo>
                  <a:cubicBezTo>
                    <a:pt x="36" y="18"/>
                    <a:pt x="42" y="23"/>
                    <a:pt x="46" y="28"/>
                  </a:cubicBezTo>
                  <a:cubicBezTo>
                    <a:pt x="48" y="30"/>
                    <a:pt x="50" y="32"/>
                    <a:pt x="51" y="33"/>
                  </a:cubicBezTo>
                  <a:cubicBezTo>
                    <a:pt x="52" y="35"/>
                    <a:pt x="53" y="35"/>
                    <a:pt x="53" y="35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041"/>
            <p:cNvSpPr/>
            <p:nvPr/>
          </p:nvSpPr>
          <p:spPr bwMode="auto">
            <a:xfrm>
              <a:off x="4240214" y="6530975"/>
              <a:ext cx="238125" cy="76200"/>
            </a:xfrm>
            <a:custGeom>
              <a:avLst/>
              <a:gdLst>
                <a:gd name="T0" fmla="*/ 0 w 56"/>
                <a:gd name="T1" fmla="*/ 18 h 18"/>
                <a:gd name="T2" fmla="*/ 0 w 56"/>
                <a:gd name="T3" fmla="*/ 18 h 18"/>
                <a:gd name="T4" fmla="*/ 0 w 56"/>
                <a:gd name="T5" fmla="*/ 16 h 18"/>
                <a:gd name="T6" fmla="*/ 4 w 56"/>
                <a:gd name="T7" fmla="*/ 9 h 18"/>
                <a:gd name="T8" fmla="*/ 9 w 56"/>
                <a:gd name="T9" fmla="*/ 6 h 18"/>
                <a:gd name="T10" fmla="*/ 14 w 56"/>
                <a:gd name="T11" fmla="*/ 5 h 18"/>
                <a:gd name="T12" fmla="*/ 26 w 56"/>
                <a:gd name="T13" fmla="*/ 5 h 18"/>
                <a:gd name="T14" fmla="*/ 32 w 56"/>
                <a:gd name="T15" fmla="*/ 5 h 18"/>
                <a:gd name="T16" fmla="*/ 33 w 56"/>
                <a:gd name="T17" fmla="*/ 5 h 18"/>
                <a:gd name="T18" fmla="*/ 33 w 56"/>
                <a:gd name="T19" fmla="*/ 5 h 18"/>
                <a:gd name="T20" fmla="*/ 35 w 56"/>
                <a:gd name="T21" fmla="*/ 5 h 18"/>
                <a:gd name="T22" fmla="*/ 37 w 56"/>
                <a:gd name="T23" fmla="*/ 5 h 18"/>
                <a:gd name="T24" fmla="*/ 42 w 56"/>
                <a:gd name="T25" fmla="*/ 4 h 18"/>
                <a:gd name="T26" fmla="*/ 47 w 56"/>
                <a:gd name="T27" fmla="*/ 3 h 18"/>
                <a:gd name="T28" fmla="*/ 54 w 56"/>
                <a:gd name="T29" fmla="*/ 1 h 18"/>
                <a:gd name="T30" fmla="*/ 56 w 56"/>
                <a:gd name="T31" fmla="*/ 0 h 18"/>
                <a:gd name="T32" fmla="*/ 56 w 56"/>
                <a:gd name="T33" fmla="*/ 1 h 18"/>
                <a:gd name="T34" fmla="*/ 54 w 56"/>
                <a:gd name="T35" fmla="*/ 2 h 18"/>
                <a:gd name="T36" fmla="*/ 48 w 56"/>
                <a:gd name="T37" fmla="*/ 6 h 18"/>
                <a:gd name="T38" fmla="*/ 38 w 56"/>
                <a:gd name="T39" fmla="*/ 10 h 18"/>
                <a:gd name="T40" fmla="*/ 35 w 56"/>
                <a:gd name="T41" fmla="*/ 10 h 18"/>
                <a:gd name="T42" fmla="*/ 34 w 56"/>
                <a:gd name="T43" fmla="*/ 10 h 18"/>
                <a:gd name="T44" fmla="*/ 33 w 56"/>
                <a:gd name="T45" fmla="*/ 11 h 18"/>
                <a:gd name="T46" fmla="*/ 32 w 56"/>
                <a:gd name="T47" fmla="*/ 11 h 18"/>
                <a:gd name="T48" fmla="*/ 26 w 56"/>
                <a:gd name="T49" fmla="*/ 10 h 18"/>
                <a:gd name="T50" fmla="*/ 15 w 56"/>
                <a:gd name="T51" fmla="*/ 10 h 18"/>
                <a:gd name="T52" fmla="*/ 10 w 56"/>
                <a:gd name="T53" fmla="*/ 10 h 18"/>
                <a:gd name="T54" fmla="*/ 6 w 56"/>
                <a:gd name="T55" fmla="*/ 12 h 18"/>
                <a:gd name="T56" fmla="*/ 3 w 56"/>
                <a:gd name="T57" fmla="*/ 14 h 18"/>
                <a:gd name="T58" fmla="*/ 1 w 56"/>
                <a:gd name="T59" fmla="*/ 16 h 18"/>
                <a:gd name="T60" fmla="*/ 0 w 56"/>
                <a:gd name="T61" fmla="*/ 18 h 18"/>
                <a:gd name="T62" fmla="*/ 0 w 56"/>
                <a:gd name="T6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" h="18"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7"/>
                    <a:pt x="0" y="16"/>
                    <a:pt x="0" y="16"/>
                  </a:cubicBezTo>
                  <a:cubicBezTo>
                    <a:pt x="0" y="14"/>
                    <a:pt x="2" y="11"/>
                    <a:pt x="4" y="9"/>
                  </a:cubicBezTo>
                  <a:cubicBezTo>
                    <a:pt x="6" y="8"/>
                    <a:pt x="7" y="7"/>
                    <a:pt x="9" y="6"/>
                  </a:cubicBezTo>
                  <a:cubicBezTo>
                    <a:pt x="10" y="5"/>
                    <a:pt x="12" y="5"/>
                    <a:pt x="14" y="5"/>
                  </a:cubicBezTo>
                  <a:cubicBezTo>
                    <a:pt x="18" y="4"/>
                    <a:pt x="23" y="4"/>
                    <a:pt x="26" y="5"/>
                  </a:cubicBezTo>
                  <a:cubicBezTo>
                    <a:pt x="28" y="5"/>
                    <a:pt x="30" y="5"/>
                    <a:pt x="32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6" y="5"/>
                    <a:pt x="37" y="5"/>
                    <a:pt x="37" y="5"/>
                  </a:cubicBezTo>
                  <a:cubicBezTo>
                    <a:pt x="39" y="5"/>
                    <a:pt x="41" y="5"/>
                    <a:pt x="42" y="4"/>
                  </a:cubicBezTo>
                  <a:cubicBezTo>
                    <a:pt x="44" y="4"/>
                    <a:pt x="46" y="4"/>
                    <a:pt x="47" y="3"/>
                  </a:cubicBezTo>
                  <a:cubicBezTo>
                    <a:pt x="50" y="3"/>
                    <a:pt x="52" y="2"/>
                    <a:pt x="54" y="1"/>
                  </a:cubicBezTo>
                  <a:cubicBezTo>
                    <a:pt x="55" y="1"/>
                    <a:pt x="56" y="0"/>
                    <a:pt x="56" y="0"/>
                  </a:cubicBezTo>
                  <a:cubicBezTo>
                    <a:pt x="56" y="0"/>
                    <a:pt x="56" y="0"/>
                    <a:pt x="56" y="1"/>
                  </a:cubicBezTo>
                  <a:cubicBezTo>
                    <a:pt x="55" y="1"/>
                    <a:pt x="55" y="2"/>
                    <a:pt x="54" y="2"/>
                  </a:cubicBezTo>
                  <a:cubicBezTo>
                    <a:pt x="53" y="3"/>
                    <a:pt x="51" y="5"/>
                    <a:pt x="48" y="6"/>
                  </a:cubicBezTo>
                  <a:cubicBezTo>
                    <a:pt x="45" y="8"/>
                    <a:pt x="42" y="9"/>
                    <a:pt x="38" y="10"/>
                  </a:cubicBezTo>
                  <a:cubicBezTo>
                    <a:pt x="37" y="10"/>
                    <a:pt x="36" y="10"/>
                    <a:pt x="35" y="10"/>
                  </a:cubicBezTo>
                  <a:cubicBezTo>
                    <a:pt x="35" y="10"/>
                    <a:pt x="34" y="10"/>
                    <a:pt x="34" y="10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0" y="11"/>
                    <a:pt x="28" y="10"/>
                    <a:pt x="26" y="10"/>
                  </a:cubicBezTo>
                  <a:cubicBezTo>
                    <a:pt x="22" y="10"/>
                    <a:pt x="18" y="9"/>
                    <a:pt x="15" y="10"/>
                  </a:cubicBezTo>
                  <a:cubicBezTo>
                    <a:pt x="13" y="10"/>
                    <a:pt x="12" y="10"/>
                    <a:pt x="10" y="10"/>
                  </a:cubicBezTo>
                  <a:cubicBezTo>
                    <a:pt x="9" y="11"/>
                    <a:pt x="7" y="11"/>
                    <a:pt x="6" y="12"/>
                  </a:cubicBezTo>
                  <a:cubicBezTo>
                    <a:pt x="5" y="12"/>
                    <a:pt x="4" y="13"/>
                    <a:pt x="3" y="14"/>
                  </a:cubicBezTo>
                  <a:cubicBezTo>
                    <a:pt x="2" y="15"/>
                    <a:pt x="2" y="15"/>
                    <a:pt x="1" y="16"/>
                  </a:cubicBezTo>
                  <a:cubicBezTo>
                    <a:pt x="1" y="17"/>
                    <a:pt x="0" y="17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042"/>
            <p:cNvSpPr/>
            <p:nvPr/>
          </p:nvSpPr>
          <p:spPr bwMode="auto">
            <a:xfrm>
              <a:off x="4562476" y="6688137"/>
              <a:ext cx="131763" cy="292100"/>
            </a:xfrm>
            <a:custGeom>
              <a:avLst/>
              <a:gdLst>
                <a:gd name="T0" fmla="*/ 0 w 31"/>
                <a:gd name="T1" fmla="*/ 69 h 69"/>
                <a:gd name="T2" fmla="*/ 1 w 31"/>
                <a:gd name="T3" fmla="*/ 68 h 69"/>
                <a:gd name="T4" fmla="*/ 3 w 31"/>
                <a:gd name="T5" fmla="*/ 66 h 69"/>
                <a:gd name="T6" fmla="*/ 5 w 31"/>
                <a:gd name="T7" fmla="*/ 64 h 69"/>
                <a:gd name="T8" fmla="*/ 7 w 31"/>
                <a:gd name="T9" fmla="*/ 62 h 69"/>
                <a:gd name="T10" fmla="*/ 8 w 31"/>
                <a:gd name="T11" fmla="*/ 60 h 69"/>
                <a:gd name="T12" fmla="*/ 12 w 31"/>
                <a:gd name="T13" fmla="*/ 55 h 69"/>
                <a:gd name="T14" fmla="*/ 13 w 31"/>
                <a:gd name="T15" fmla="*/ 52 h 69"/>
                <a:gd name="T16" fmla="*/ 14 w 31"/>
                <a:gd name="T17" fmla="*/ 49 h 69"/>
                <a:gd name="T18" fmla="*/ 16 w 31"/>
                <a:gd name="T19" fmla="*/ 46 h 69"/>
                <a:gd name="T20" fmla="*/ 17 w 31"/>
                <a:gd name="T21" fmla="*/ 43 h 69"/>
                <a:gd name="T22" fmla="*/ 18 w 31"/>
                <a:gd name="T23" fmla="*/ 36 h 69"/>
                <a:gd name="T24" fmla="*/ 18 w 31"/>
                <a:gd name="T25" fmla="*/ 33 h 69"/>
                <a:gd name="T26" fmla="*/ 18 w 31"/>
                <a:gd name="T27" fmla="*/ 31 h 69"/>
                <a:gd name="T28" fmla="*/ 19 w 31"/>
                <a:gd name="T29" fmla="*/ 30 h 69"/>
                <a:gd name="T30" fmla="*/ 18 w 31"/>
                <a:gd name="T31" fmla="*/ 29 h 69"/>
                <a:gd name="T32" fmla="*/ 18 w 31"/>
                <a:gd name="T33" fmla="*/ 22 h 69"/>
                <a:gd name="T34" fmla="*/ 19 w 31"/>
                <a:gd name="T35" fmla="*/ 15 h 69"/>
                <a:gd name="T36" fmla="*/ 21 w 31"/>
                <a:gd name="T37" fmla="*/ 9 h 69"/>
                <a:gd name="T38" fmla="*/ 28 w 31"/>
                <a:gd name="T39" fmla="*/ 2 h 69"/>
                <a:gd name="T40" fmla="*/ 30 w 31"/>
                <a:gd name="T41" fmla="*/ 0 h 69"/>
                <a:gd name="T42" fmla="*/ 31 w 31"/>
                <a:gd name="T43" fmla="*/ 0 h 69"/>
                <a:gd name="T44" fmla="*/ 30 w 31"/>
                <a:gd name="T45" fmla="*/ 0 h 69"/>
                <a:gd name="T46" fmla="*/ 28 w 31"/>
                <a:gd name="T47" fmla="*/ 2 h 69"/>
                <a:gd name="T48" fmla="*/ 24 w 31"/>
                <a:gd name="T49" fmla="*/ 10 h 69"/>
                <a:gd name="T50" fmla="*/ 23 w 31"/>
                <a:gd name="T51" fmla="*/ 15 h 69"/>
                <a:gd name="T52" fmla="*/ 23 w 31"/>
                <a:gd name="T53" fmla="*/ 22 h 69"/>
                <a:gd name="T54" fmla="*/ 24 w 31"/>
                <a:gd name="T55" fmla="*/ 29 h 69"/>
                <a:gd name="T56" fmla="*/ 24 w 31"/>
                <a:gd name="T57" fmla="*/ 30 h 69"/>
                <a:gd name="T58" fmla="*/ 24 w 31"/>
                <a:gd name="T59" fmla="*/ 31 h 69"/>
                <a:gd name="T60" fmla="*/ 24 w 31"/>
                <a:gd name="T61" fmla="*/ 33 h 69"/>
                <a:gd name="T62" fmla="*/ 24 w 31"/>
                <a:gd name="T63" fmla="*/ 37 h 69"/>
                <a:gd name="T64" fmla="*/ 19 w 31"/>
                <a:gd name="T65" fmla="*/ 51 h 69"/>
                <a:gd name="T66" fmla="*/ 15 w 31"/>
                <a:gd name="T67" fmla="*/ 57 h 69"/>
                <a:gd name="T68" fmla="*/ 11 w 31"/>
                <a:gd name="T69" fmla="*/ 62 h 69"/>
                <a:gd name="T70" fmla="*/ 7 w 31"/>
                <a:gd name="T71" fmla="*/ 65 h 69"/>
                <a:gd name="T72" fmla="*/ 3 w 31"/>
                <a:gd name="T73" fmla="*/ 67 h 69"/>
                <a:gd name="T74" fmla="*/ 1 w 31"/>
                <a:gd name="T75" fmla="*/ 68 h 69"/>
                <a:gd name="T76" fmla="*/ 0 w 31"/>
                <a:gd name="T7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1" h="69">
                  <a:moveTo>
                    <a:pt x="0" y="69"/>
                  </a:moveTo>
                  <a:cubicBezTo>
                    <a:pt x="0" y="69"/>
                    <a:pt x="0" y="69"/>
                    <a:pt x="1" y="68"/>
                  </a:cubicBezTo>
                  <a:cubicBezTo>
                    <a:pt x="1" y="68"/>
                    <a:pt x="2" y="67"/>
                    <a:pt x="3" y="66"/>
                  </a:cubicBezTo>
                  <a:cubicBezTo>
                    <a:pt x="3" y="66"/>
                    <a:pt x="4" y="65"/>
                    <a:pt x="5" y="64"/>
                  </a:cubicBezTo>
                  <a:cubicBezTo>
                    <a:pt x="6" y="63"/>
                    <a:pt x="6" y="63"/>
                    <a:pt x="7" y="62"/>
                  </a:cubicBezTo>
                  <a:cubicBezTo>
                    <a:pt x="7" y="61"/>
                    <a:pt x="8" y="61"/>
                    <a:pt x="8" y="60"/>
                  </a:cubicBezTo>
                  <a:cubicBezTo>
                    <a:pt x="9" y="58"/>
                    <a:pt x="10" y="57"/>
                    <a:pt x="12" y="55"/>
                  </a:cubicBezTo>
                  <a:cubicBezTo>
                    <a:pt x="12" y="54"/>
                    <a:pt x="13" y="53"/>
                    <a:pt x="13" y="52"/>
                  </a:cubicBezTo>
                  <a:cubicBezTo>
                    <a:pt x="14" y="51"/>
                    <a:pt x="14" y="50"/>
                    <a:pt x="14" y="49"/>
                  </a:cubicBezTo>
                  <a:cubicBezTo>
                    <a:pt x="15" y="48"/>
                    <a:pt x="15" y="47"/>
                    <a:pt x="16" y="46"/>
                  </a:cubicBezTo>
                  <a:cubicBezTo>
                    <a:pt x="16" y="45"/>
                    <a:pt x="16" y="44"/>
                    <a:pt x="17" y="43"/>
                  </a:cubicBezTo>
                  <a:cubicBezTo>
                    <a:pt x="17" y="41"/>
                    <a:pt x="18" y="38"/>
                    <a:pt x="18" y="36"/>
                  </a:cubicBezTo>
                  <a:cubicBezTo>
                    <a:pt x="18" y="35"/>
                    <a:pt x="18" y="34"/>
                    <a:pt x="18" y="33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7"/>
                    <a:pt x="18" y="24"/>
                    <a:pt x="18" y="22"/>
                  </a:cubicBezTo>
                  <a:cubicBezTo>
                    <a:pt x="18" y="20"/>
                    <a:pt x="18" y="17"/>
                    <a:pt x="19" y="15"/>
                  </a:cubicBezTo>
                  <a:cubicBezTo>
                    <a:pt x="19" y="12"/>
                    <a:pt x="20" y="10"/>
                    <a:pt x="21" y="9"/>
                  </a:cubicBezTo>
                  <a:cubicBezTo>
                    <a:pt x="23" y="5"/>
                    <a:pt x="26" y="3"/>
                    <a:pt x="28" y="2"/>
                  </a:cubicBezTo>
                  <a:cubicBezTo>
                    <a:pt x="28" y="1"/>
                    <a:pt x="29" y="1"/>
                    <a:pt x="30" y="0"/>
                  </a:cubicBezTo>
                  <a:cubicBezTo>
                    <a:pt x="30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30" y="1"/>
                    <a:pt x="29" y="2"/>
                    <a:pt x="28" y="2"/>
                  </a:cubicBezTo>
                  <a:cubicBezTo>
                    <a:pt x="27" y="4"/>
                    <a:pt x="25" y="7"/>
                    <a:pt x="24" y="10"/>
                  </a:cubicBezTo>
                  <a:cubicBezTo>
                    <a:pt x="24" y="12"/>
                    <a:pt x="23" y="14"/>
                    <a:pt x="23" y="15"/>
                  </a:cubicBezTo>
                  <a:cubicBezTo>
                    <a:pt x="23" y="17"/>
                    <a:pt x="23" y="19"/>
                    <a:pt x="23" y="22"/>
                  </a:cubicBezTo>
                  <a:cubicBezTo>
                    <a:pt x="23" y="24"/>
                    <a:pt x="24" y="26"/>
                    <a:pt x="24" y="29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4"/>
                    <a:pt x="24" y="35"/>
                    <a:pt x="24" y="37"/>
                  </a:cubicBezTo>
                  <a:cubicBezTo>
                    <a:pt x="23" y="42"/>
                    <a:pt x="21" y="47"/>
                    <a:pt x="19" y="51"/>
                  </a:cubicBezTo>
                  <a:cubicBezTo>
                    <a:pt x="18" y="54"/>
                    <a:pt x="16" y="56"/>
                    <a:pt x="15" y="57"/>
                  </a:cubicBezTo>
                  <a:cubicBezTo>
                    <a:pt x="14" y="59"/>
                    <a:pt x="12" y="61"/>
                    <a:pt x="11" y="62"/>
                  </a:cubicBezTo>
                  <a:cubicBezTo>
                    <a:pt x="9" y="63"/>
                    <a:pt x="8" y="64"/>
                    <a:pt x="7" y="65"/>
                  </a:cubicBezTo>
                  <a:cubicBezTo>
                    <a:pt x="5" y="66"/>
                    <a:pt x="4" y="67"/>
                    <a:pt x="3" y="67"/>
                  </a:cubicBezTo>
                  <a:cubicBezTo>
                    <a:pt x="2" y="68"/>
                    <a:pt x="1" y="68"/>
                    <a:pt x="1" y="68"/>
                  </a:cubicBezTo>
                  <a:cubicBezTo>
                    <a:pt x="0" y="69"/>
                    <a:pt x="0" y="69"/>
                    <a:pt x="0" y="69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043"/>
            <p:cNvSpPr/>
            <p:nvPr/>
          </p:nvSpPr>
          <p:spPr bwMode="auto">
            <a:xfrm>
              <a:off x="5080001" y="6454775"/>
              <a:ext cx="233363" cy="46038"/>
            </a:xfrm>
            <a:custGeom>
              <a:avLst/>
              <a:gdLst>
                <a:gd name="T0" fmla="*/ 0 w 55"/>
                <a:gd name="T1" fmla="*/ 11 h 11"/>
                <a:gd name="T2" fmla="*/ 2 w 55"/>
                <a:gd name="T3" fmla="*/ 9 h 11"/>
                <a:gd name="T4" fmla="*/ 4 w 55"/>
                <a:gd name="T5" fmla="*/ 8 h 11"/>
                <a:gd name="T6" fmla="*/ 6 w 55"/>
                <a:gd name="T7" fmla="*/ 7 h 11"/>
                <a:gd name="T8" fmla="*/ 7 w 55"/>
                <a:gd name="T9" fmla="*/ 6 h 11"/>
                <a:gd name="T10" fmla="*/ 12 w 55"/>
                <a:gd name="T11" fmla="*/ 5 h 11"/>
                <a:gd name="T12" fmla="*/ 17 w 55"/>
                <a:gd name="T13" fmla="*/ 4 h 11"/>
                <a:gd name="T14" fmla="*/ 22 w 55"/>
                <a:gd name="T15" fmla="*/ 3 h 11"/>
                <a:gd name="T16" fmla="*/ 27 w 55"/>
                <a:gd name="T17" fmla="*/ 3 h 11"/>
                <a:gd name="T18" fmla="*/ 37 w 55"/>
                <a:gd name="T19" fmla="*/ 3 h 11"/>
                <a:gd name="T20" fmla="*/ 42 w 55"/>
                <a:gd name="T21" fmla="*/ 3 h 11"/>
                <a:gd name="T22" fmla="*/ 46 w 55"/>
                <a:gd name="T23" fmla="*/ 2 h 11"/>
                <a:gd name="T24" fmla="*/ 48 w 55"/>
                <a:gd name="T25" fmla="*/ 2 h 11"/>
                <a:gd name="T26" fmla="*/ 50 w 55"/>
                <a:gd name="T27" fmla="*/ 1 h 11"/>
                <a:gd name="T28" fmla="*/ 52 w 55"/>
                <a:gd name="T29" fmla="*/ 0 h 11"/>
                <a:gd name="T30" fmla="*/ 55 w 55"/>
                <a:gd name="T31" fmla="*/ 0 h 11"/>
                <a:gd name="T32" fmla="*/ 53 w 55"/>
                <a:gd name="T33" fmla="*/ 1 h 11"/>
                <a:gd name="T34" fmla="*/ 50 w 55"/>
                <a:gd name="T35" fmla="*/ 3 h 11"/>
                <a:gd name="T36" fmla="*/ 49 w 55"/>
                <a:gd name="T37" fmla="*/ 4 h 11"/>
                <a:gd name="T38" fmla="*/ 47 w 55"/>
                <a:gd name="T39" fmla="*/ 4 h 11"/>
                <a:gd name="T40" fmla="*/ 43 w 55"/>
                <a:gd name="T41" fmla="*/ 6 h 11"/>
                <a:gd name="T42" fmla="*/ 38 w 55"/>
                <a:gd name="T43" fmla="*/ 6 h 11"/>
                <a:gd name="T44" fmla="*/ 33 w 55"/>
                <a:gd name="T45" fmla="*/ 7 h 11"/>
                <a:gd name="T46" fmla="*/ 27 w 55"/>
                <a:gd name="T47" fmla="*/ 7 h 11"/>
                <a:gd name="T48" fmla="*/ 17 w 55"/>
                <a:gd name="T49" fmla="*/ 7 h 11"/>
                <a:gd name="T50" fmla="*/ 12 w 55"/>
                <a:gd name="T51" fmla="*/ 7 h 11"/>
                <a:gd name="T52" fmla="*/ 8 w 55"/>
                <a:gd name="T53" fmla="*/ 8 h 11"/>
                <a:gd name="T54" fmla="*/ 6 w 55"/>
                <a:gd name="T55" fmla="*/ 8 h 11"/>
                <a:gd name="T56" fmla="*/ 5 w 55"/>
                <a:gd name="T57" fmla="*/ 9 h 11"/>
                <a:gd name="T58" fmla="*/ 2 w 55"/>
                <a:gd name="T59" fmla="*/ 10 h 11"/>
                <a:gd name="T60" fmla="*/ 0 w 55"/>
                <a:gd name="T6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1">
                  <a:moveTo>
                    <a:pt x="0" y="11"/>
                  </a:moveTo>
                  <a:cubicBezTo>
                    <a:pt x="0" y="11"/>
                    <a:pt x="0" y="10"/>
                    <a:pt x="2" y="9"/>
                  </a:cubicBezTo>
                  <a:cubicBezTo>
                    <a:pt x="2" y="9"/>
                    <a:pt x="3" y="8"/>
                    <a:pt x="4" y="8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6"/>
                    <a:pt x="7" y="6"/>
                    <a:pt x="7" y="6"/>
                  </a:cubicBezTo>
                  <a:cubicBezTo>
                    <a:pt x="9" y="5"/>
                    <a:pt x="10" y="5"/>
                    <a:pt x="12" y="5"/>
                  </a:cubicBezTo>
                  <a:cubicBezTo>
                    <a:pt x="13" y="4"/>
                    <a:pt x="15" y="4"/>
                    <a:pt x="17" y="4"/>
                  </a:cubicBezTo>
                  <a:cubicBezTo>
                    <a:pt x="18" y="4"/>
                    <a:pt x="20" y="3"/>
                    <a:pt x="22" y="3"/>
                  </a:cubicBezTo>
                  <a:cubicBezTo>
                    <a:pt x="24" y="3"/>
                    <a:pt x="25" y="3"/>
                    <a:pt x="27" y="3"/>
                  </a:cubicBezTo>
                  <a:cubicBezTo>
                    <a:pt x="31" y="3"/>
                    <a:pt x="34" y="3"/>
                    <a:pt x="37" y="3"/>
                  </a:cubicBezTo>
                  <a:cubicBezTo>
                    <a:pt x="39" y="3"/>
                    <a:pt x="41" y="3"/>
                    <a:pt x="42" y="3"/>
                  </a:cubicBezTo>
                  <a:cubicBezTo>
                    <a:pt x="44" y="3"/>
                    <a:pt x="45" y="2"/>
                    <a:pt x="46" y="2"/>
                  </a:cubicBezTo>
                  <a:cubicBezTo>
                    <a:pt x="47" y="2"/>
                    <a:pt x="48" y="2"/>
                    <a:pt x="48" y="2"/>
                  </a:cubicBezTo>
                  <a:cubicBezTo>
                    <a:pt x="49" y="2"/>
                    <a:pt x="49" y="1"/>
                    <a:pt x="50" y="1"/>
                  </a:cubicBezTo>
                  <a:cubicBezTo>
                    <a:pt x="51" y="1"/>
                    <a:pt x="52" y="1"/>
                    <a:pt x="52" y="0"/>
                  </a:cubicBezTo>
                  <a:cubicBezTo>
                    <a:pt x="54" y="0"/>
                    <a:pt x="55" y="0"/>
                    <a:pt x="55" y="0"/>
                  </a:cubicBezTo>
                  <a:cubicBezTo>
                    <a:pt x="55" y="0"/>
                    <a:pt x="54" y="0"/>
                    <a:pt x="53" y="1"/>
                  </a:cubicBezTo>
                  <a:cubicBezTo>
                    <a:pt x="52" y="2"/>
                    <a:pt x="51" y="2"/>
                    <a:pt x="50" y="3"/>
                  </a:cubicBezTo>
                  <a:cubicBezTo>
                    <a:pt x="50" y="3"/>
                    <a:pt x="49" y="3"/>
                    <a:pt x="49" y="4"/>
                  </a:cubicBezTo>
                  <a:cubicBezTo>
                    <a:pt x="48" y="4"/>
                    <a:pt x="48" y="4"/>
                    <a:pt x="47" y="4"/>
                  </a:cubicBezTo>
                  <a:cubicBezTo>
                    <a:pt x="46" y="5"/>
                    <a:pt x="44" y="5"/>
                    <a:pt x="43" y="6"/>
                  </a:cubicBezTo>
                  <a:cubicBezTo>
                    <a:pt x="41" y="6"/>
                    <a:pt x="39" y="6"/>
                    <a:pt x="38" y="6"/>
                  </a:cubicBezTo>
                  <a:cubicBezTo>
                    <a:pt x="36" y="6"/>
                    <a:pt x="34" y="7"/>
                    <a:pt x="33" y="7"/>
                  </a:cubicBezTo>
                  <a:cubicBezTo>
                    <a:pt x="31" y="7"/>
                    <a:pt x="29" y="7"/>
                    <a:pt x="27" y="7"/>
                  </a:cubicBezTo>
                  <a:cubicBezTo>
                    <a:pt x="24" y="7"/>
                    <a:pt x="20" y="7"/>
                    <a:pt x="17" y="7"/>
                  </a:cubicBezTo>
                  <a:cubicBezTo>
                    <a:pt x="15" y="7"/>
                    <a:pt x="14" y="7"/>
                    <a:pt x="12" y="7"/>
                  </a:cubicBezTo>
                  <a:cubicBezTo>
                    <a:pt x="11" y="8"/>
                    <a:pt x="9" y="8"/>
                    <a:pt x="8" y="8"/>
                  </a:cubicBezTo>
                  <a:cubicBezTo>
                    <a:pt x="7" y="8"/>
                    <a:pt x="7" y="8"/>
                    <a:pt x="6" y="8"/>
                  </a:cubicBezTo>
                  <a:cubicBezTo>
                    <a:pt x="6" y="9"/>
                    <a:pt x="5" y="9"/>
                    <a:pt x="5" y="9"/>
                  </a:cubicBezTo>
                  <a:cubicBezTo>
                    <a:pt x="4" y="9"/>
                    <a:pt x="3" y="9"/>
                    <a:pt x="2" y="10"/>
                  </a:cubicBezTo>
                  <a:cubicBezTo>
                    <a:pt x="1" y="10"/>
                    <a:pt x="0" y="11"/>
                    <a:pt x="0" y="1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044"/>
            <p:cNvSpPr/>
            <p:nvPr/>
          </p:nvSpPr>
          <p:spPr bwMode="auto">
            <a:xfrm>
              <a:off x="5008564" y="6140450"/>
              <a:ext cx="236538" cy="177800"/>
            </a:xfrm>
            <a:custGeom>
              <a:avLst/>
              <a:gdLst>
                <a:gd name="T0" fmla="*/ 0 w 56"/>
                <a:gd name="T1" fmla="*/ 42 h 42"/>
                <a:gd name="T2" fmla="*/ 3 w 56"/>
                <a:gd name="T3" fmla="*/ 40 h 42"/>
                <a:gd name="T4" fmla="*/ 9 w 56"/>
                <a:gd name="T5" fmla="*/ 36 h 42"/>
                <a:gd name="T6" fmla="*/ 14 w 56"/>
                <a:gd name="T7" fmla="*/ 33 h 42"/>
                <a:gd name="T8" fmla="*/ 19 w 56"/>
                <a:gd name="T9" fmla="*/ 30 h 42"/>
                <a:gd name="T10" fmla="*/ 29 w 56"/>
                <a:gd name="T11" fmla="*/ 22 h 42"/>
                <a:gd name="T12" fmla="*/ 39 w 56"/>
                <a:gd name="T13" fmla="*/ 15 h 42"/>
                <a:gd name="T14" fmla="*/ 44 w 56"/>
                <a:gd name="T15" fmla="*/ 11 h 42"/>
                <a:gd name="T16" fmla="*/ 48 w 56"/>
                <a:gd name="T17" fmla="*/ 7 h 42"/>
                <a:gd name="T18" fmla="*/ 54 w 56"/>
                <a:gd name="T19" fmla="*/ 2 h 42"/>
                <a:gd name="T20" fmla="*/ 56 w 56"/>
                <a:gd name="T21" fmla="*/ 0 h 42"/>
                <a:gd name="T22" fmla="*/ 54 w 56"/>
                <a:gd name="T23" fmla="*/ 3 h 42"/>
                <a:gd name="T24" fmla="*/ 52 w 56"/>
                <a:gd name="T25" fmla="*/ 6 h 42"/>
                <a:gd name="T26" fmla="*/ 49 w 56"/>
                <a:gd name="T27" fmla="*/ 9 h 42"/>
                <a:gd name="T28" fmla="*/ 41 w 56"/>
                <a:gd name="T29" fmla="*/ 17 h 42"/>
                <a:gd name="T30" fmla="*/ 36 w 56"/>
                <a:gd name="T31" fmla="*/ 21 h 42"/>
                <a:gd name="T32" fmla="*/ 31 w 56"/>
                <a:gd name="T33" fmla="*/ 25 h 42"/>
                <a:gd name="T34" fmla="*/ 26 w 56"/>
                <a:gd name="T35" fmla="*/ 29 h 42"/>
                <a:gd name="T36" fmla="*/ 20 w 56"/>
                <a:gd name="T37" fmla="*/ 33 h 42"/>
                <a:gd name="T38" fmla="*/ 10 w 56"/>
                <a:gd name="T39" fmla="*/ 38 h 42"/>
                <a:gd name="T40" fmla="*/ 6 w 56"/>
                <a:gd name="T41" fmla="*/ 40 h 42"/>
                <a:gd name="T42" fmla="*/ 3 w 56"/>
                <a:gd name="T43" fmla="*/ 41 h 42"/>
                <a:gd name="T44" fmla="*/ 0 w 56"/>
                <a:gd name="T4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6" h="42">
                  <a:moveTo>
                    <a:pt x="0" y="42"/>
                  </a:moveTo>
                  <a:cubicBezTo>
                    <a:pt x="0" y="42"/>
                    <a:pt x="1" y="41"/>
                    <a:pt x="3" y="40"/>
                  </a:cubicBezTo>
                  <a:cubicBezTo>
                    <a:pt x="4" y="39"/>
                    <a:pt x="7" y="38"/>
                    <a:pt x="9" y="36"/>
                  </a:cubicBezTo>
                  <a:cubicBezTo>
                    <a:pt x="11" y="35"/>
                    <a:pt x="12" y="34"/>
                    <a:pt x="14" y="33"/>
                  </a:cubicBezTo>
                  <a:cubicBezTo>
                    <a:pt x="15" y="32"/>
                    <a:pt x="17" y="31"/>
                    <a:pt x="19" y="30"/>
                  </a:cubicBezTo>
                  <a:cubicBezTo>
                    <a:pt x="22" y="28"/>
                    <a:pt x="26" y="25"/>
                    <a:pt x="29" y="22"/>
                  </a:cubicBezTo>
                  <a:cubicBezTo>
                    <a:pt x="33" y="20"/>
                    <a:pt x="36" y="17"/>
                    <a:pt x="39" y="15"/>
                  </a:cubicBezTo>
                  <a:cubicBezTo>
                    <a:pt x="41" y="13"/>
                    <a:pt x="42" y="12"/>
                    <a:pt x="44" y="11"/>
                  </a:cubicBezTo>
                  <a:cubicBezTo>
                    <a:pt x="45" y="10"/>
                    <a:pt x="46" y="9"/>
                    <a:pt x="48" y="7"/>
                  </a:cubicBezTo>
                  <a:cubicBezTo>
                    <a:pt x="50" y="5"/>
                    <a:pt x="52" y="4"/>
                    <a:pt x="54" y="2"/>
                  </a:cubicBezTo>
                  <a:cubicBezTo>
                    <a:pt x="55" y="1"/>
                    <a:pt x="56" y="0"/>
                    <a:pt x="56" y="0"/>
                  </a:cubicBezTo>
                  <a:cubicBezTo>
                    <a:pt x="56" y="0"/>
                    <a:pt x="55" y="1"/>
                    <a:pt x="54" y="3"/>
                  </a:cubicBezTo>
                  <a:cubicBezTo>
                    <a:pt x="54" y="4"/>
                    <a:pt x="53" y="5"/>
                    <a:pt x="52" y="6"/>
                  </a:cubicBezTo>
                  <a:cubicBezTo>
                    <a:pt x="51" y="7"/>
                    <a:pt x="50" y="8"/>
                    <a:pt x="49" y="9"/>
                  </a:cubicBezTo>
                  <a:cubicBezTo>
                    <a:pt x="47" y="12"/>
                    <a:pt x="44" y="14"/>
                    <a:pt x="41" y="17"/>
                  </a:cubicBezTo>
                  <a:cubicBezTo>
                    <a:pt x="40" y="19"/>
                    <a:pt x="38" y="20"/>
                    <a:pt x="36" y="21"/>
                  </a:cubicBezTo>
                  <a:cubicBezTo>
                    <a:pt x="35" y="23"/>
                    <a:pt x="33" y="24"/>
                    <a:pt x="31" y="25"/>
                  </a:cubicBezTo>
                  <a:cubicBezTo>
                    <a:pt x="29" y="27"/>
                    <a:pt x="28" y="28"/>
                    <a:pt x="26" y="29"/>
                  </a:cubicBezTo>
                  <a:cubicBezTo>
                    <a:pt x="24" y="30"/>
                    <a:pt x="22" y="32"/>
                    <a:pt x="20" y="33"/>
                  </a:cubicBezTo>
                  <a:cubicBezTo>
                    <a:pt x="17" y="35"/>
                    <a:pt x="13" y="36"/>
                    <a:pt x="10" y="38"/>
                  </a:cubicBezTo>
                  <a:cubicBezTo>
                    <a:pt x="9" y="39"/>
                    <a:pt x="7" y="39"/>
                    <a:pt x="6" y="40"/>
                  </a:cubicBezTo>
                  <a:cubicBezTo>
                    <a:pt x="5" y="40"/>
                    <a:pt x="4" y="40"/>
                    <a:pt x="3" y="41"/>
                  </a:cubicBezTo>
                  <a:cubicBezTo>
                    <a:pt x="1" y="41"/>
                    <a:pt x="0" y="42"/>
                    <a:pt x="0" y="4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045"/>
            <p:cNvSpPr/>
            <p:nvPr/>
          </p:nvSpPr>
          <p:spPr bwMode="auto">
            <a:xfrm>
              <a:off x="4740276" y="5919787"/>
              <a:ext cx="34925" cy="280988"/>
            </a:xfrm>
            <a:custGeom>
              <a:avLst/>
              <a:gdLst>
                <a:gd name="T0" fmla="*/ 7 w 8"/>
                <a:gd name="T1" fmla="*/ 66 h 66"/>
                <a:gd name="T2" fmla="*/ 5 w 8"/>
                <a:gd name="T3" fmla="*/ 55 h 66"/>
                <a:gd name="T4" fmla="*/ 4 w 8"/>
                <a:gd name="T5" fmla="*/ 45 h 66"/>
                <a:gd name="T6" fmla="*/ 4 w 8"/>
                <a:gd name="T7" fmla="*/ 39 h 66"/>
                <a:gd name="T8" fmla="*/ 3 w 8"/>
                <a:gd name="T9" fmla="*/ 32 h 66"/>
                <a:gd name="T10" fmla="*/ 3 w 8"/>
                <a:gd name="T11" fmla="*/ 26 h 66"/>
                <a:gd name="T12" fmla="*/ 3 w 8"/>
                <a:gd name="T13" fmla="*/ 20 h 66"/>
                <a:gd name="T14" fmla="*/ 2 w 8"/>
                <a:gd name="T15" fmla="*/ 9 h 66"/>
                <a:gd name="T16" fmla="*/ 1 w 8"/>
                <a:gd name="T17" fmla="*/ 2 h 66"/>
                <a:gd name="T18" fmla="*/ 0 w 8"/>
                <a:gd name="T19" fmla="*/ 0 h 66"/>
                <a:gd name="T20" fmla="*/ 0 w 8"/>
                <a:gd name="T21" fmla="*/ 0 h 66"/>
                <a:gd name="T22" fmla="*/ 0 w 8"/>
                <a:gd name="T23" fmla="*/ 0 h 66"/>
                <a:gd name="T24" fmla="*/ 2 w 8"/>
                <a:gd name="T25" fmla="*/ 2 h 66"/>
                <a:gd name="T26" fmla="*/ 5 w 8"/>
                <a:gd name="T27" fmla="*/ 9 h 66"/>
                <a:gd name="T28" fmla="*/ 5 w 8"/>
                <a:gd name="T29" fmla="*/ 14 h 66"/>
                <a:gd name="T30" fmla="*/ 6 w 8"/>
                <a:gd name="T31" fmla="*/ 20 h 66"/>
                <a:gd name="T32" fmla="*/ 7 w 8"/>
                <a:gd name="T33" fmla="*/ 26 h 66"/>
                <a:gd name="T34" fmla="*/ 7 w 8"/>
                <a:gd name="T35" fmla="*/ 32 h 66"/>
                <a:gd name="T36" fmla="*/ 7 w 8"/>
                <a:gd name="T37" fmla="*/ 38 h 66"/>
                <a:gd name="T38" fmla="*/ 7 w 8"/>
                <a:gd name="T39" fmla="*/ 44 h 66"/>
                <a:gd name="T40" fmla="*/ 8 w 8"/>
                <a:gd name="T41" fmla="*/ 55 h 66"/>
                <a:gd name="T42" fmla="*/ 7 w 8"/>
                <a:gd name="T4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66">
                  <a:moveTo>
                    <a:pt x="7" y="66"/>
                  </a:moveTo>
                  <a:cubicBezTo>
                    <a:pt x="7" y="66"/>
                    <a:pt x="6" y="62"/>
                    <a:pt x="5" y="55"/>
                  </a:cubicBezTo>
                  <a:cubicBezTo>
                    <a:pt x="5" y="52"/>
                    <a:pt x="5" y="49"/>
                    <a:pt x="4" y="45"/>
                  </a:cubicBezTo>
                  <a:cubicBezTo>
                    <a:pt x="4" y="43"/>
                    <a:pt x="4" y="41"/>
                    <a:pt x="4" y="39"/>
                  </a:cubicBezTo>
                  <a:cubicBezTo>
                    <a:pt x="3" y="37"/>
                    <a:pt x="3" y="34"/>
                    <a:pt x="3" y="32"/>
                  </a:cubicBezTo>
                  <a:cubicBezTo>
                    <a:pt x="3" y="30"/>
                    <a:pt x="3" y="28"/>
                    <a:pt x="3" y="26"/>
                  </a:cubicBezTo>
                  <a:cubicBezTo>
                    <a:pt x="3" y="24"/>
                    <a:pt x="3" y="22"/>
                    <a:pt x="3" y="20"/>
                  </a:cubicBezTo>
                  <a:cubicBezTo>
                    <a:pt x="3" y="16"/>
                    <a:pt x="3" y="13"/>
                    <a:pt x="2" y="9"/>
                  </a:cubicBezTo>
                  <a:cubicBezTo>
                    <a:pt x="2" y="6"/>
                    <a:pt x="2" y="4"/>
                    <a:pt x="1" y="2"/>
                  </a:cubicBez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2" y="2"/>
                  </a:cubicBezTo>
                  <a:cubicBezTo>
                    <a:pt x="3" y="3"/>
                    <a:pt x="4" y="6"/>
                    <a:pt x="5" y="9"/>
                  </a:cubicBezTo>
                  <a:cubicBezTo>
                    <a:pt x="5" y="11"/>
                    <a:pt x="5" y="12"/>
                    <a:pt x="5" y="14"/>
                  </a:cubicBezTo>
                  <a:cubicBezTo>
                    <a:pt x="6" y="16"/>
                    <a:pt x="6" y="18"/>
                    <a:pt x="6" y="20"/>
                  </a:cubicBezTo>
                  <a:cubicBezTo>
                    <a:pt x="6" y="22"/>
                    <a:pt x="6" y="24"/>
                    <a:pt x="7" y="26"/>
                  </a:cubicBezTo>
                  <a:cubicBezTo>
                    <a:pt x="7" y="28"/>
                    <a:pt x="7" y="30"/>
                    <a:pt x="7" y="32"/>
                  </a:cubicBezTo>
                  <a:cubicBezTo>
                    <a:pt x="7" y="34"/>
                    <a:pt x="7" y="36"/>
                    <a:pt x="7" y="38"/>
                  </a:cubicBezTo>
                  <a:cubicBezTo>
                    <a:pt x="7" y="40"/>
                    <a:pt x="7" y="42"/>
                    <a:pt x="7" y="44"/>
                  </a:cubicBezTo>
                  <a:cubicBezTo>
                    <a:pt x="8" y="48"/>
                    <a:pt x="8" y="52"/>
                    <a:pt x="8" y="55"/>
                  </a:cubicBezTo>
                  <a:cubicBezTo>
                    <a:pt x="7" y="61"/>
                    <a:pt x="7" y="66"/>
                    <a:pt x="7" y="6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1046"/>
            <p:cNvSpPr/>
            <p:nvPr/>
          </p:nvSpPr>
          <p:spPr bwMode="auto">
            <a:xfrm>
              <a:off x="4341814" y="6229350"/>
              <a:ext cx="165100" cy="93663"/>
            </a:xfrm>
            <a:custGeom>
              <a:avLst/>
              <a:gdLst>
                <a:gd name="T0" fmla="*/ 39 w 39"/>
                <a:gd name="T1" fmla="*/ 22 h 22"/>
                <a:gd name="T2" fmla="*/ 37 w 39"/>
                <a:gd name="T3" fmla="*/ 21 h 22"/>
                <a:gd name="T4" fmla="*/ 33 w 39"/>
                <a:gd name="T5" fmla="*/ 18 h 22"/>
                <a:gd name="T6" fmla="*/ 30 w 39"/>
                <a:gd name="T7" fmla="*/ 16 h 22"/>
                <a:gd name="T8" fmla="*/ 27 w 39"/>
                <a:gd name="T9" fmla="*/ 14 h 22"/>
                <a:gd name="T10" fmla="*/ 20 w 39"/>
                <a:gd name="T11" fmla="*/ 10 h 22"/>
                <a:gd name="T12" fmla="*/ 13 w 39"/>
                <a:gd name="T13" fmla="*/ 6 h 22"/>
                <a:gd name="T14" fmla="*/ 9 w 39"/>
                <a:gd name="T15" fmla="*/ 4 h 22"/>
                <a:gd name="T16" fmla="*/ 6 w 39"/>
                <a:gd name="T17" fmla="*/ 3 h 22"/>
                <a:gd name="T18" fmla="*/ 2 w 39"/>
                <a:gd name="T19" fmla="*/ 0 h 22"/>
                <a:gd name="T20" fmla="*/ 0 w 39"/>
                <a:gd name="T21" fmla="*/ 0 h 22"/>
                <a:gd name="T22" fmla="*/ 2 w 39"/>
                <a:gd name="T23" fmla="*/ 0 h 22"/>
                <a:gd name="T24" fmla="*/ 4 w 39"/>
                <a:gd name="T25" fmla="*/ 0 h 22"/>
                <a:gd name="T26" fmla="*/ 7 w 39"/>
                <a:gd name="T27" fmla="*/ 1 h 22"/>
                <a:gd name="T28" fmla="*/ 14 w 39"/>
                <a:gd name="T29" fmla="*/ 3 h 22"/>
                <a:gd name="T30" fmla="*/ 18 w 39"/>
                <a:gd name="T31" fmla="*/ 5 h 22"/>
                <a:gd name="T32" fmla="*/ 22 w 39"/>
                <a:gd name="T33" fmla="*/ 7 h 22"/>
                <a:gd name="T34" fmla="*/ 25 w 39"/>
                <a:gd name="T35" fmla="*/ 9 h 22"/>
                <a:gd name="T36" fmla="*/ 29 w 39"/>
                <a:gd name="T37" fmla="*/ 12 h 22"/>
                <a:gd name="T38" fmla="*/ 34 w 39"/>
                <a:gd name="T39" fmla="*/ 17 h 22"/>
                <a:gd name="T40" fmla="*/ 38 w 39"/>
                <a:gd name="T41" fmla="*/ 21 h 22"/>
                <a:gd name="T42" fmla="*/ 39 w 39"/>
                <a:gd name="T4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9" h="22">
                  <a:moveTo>
                    <a:pt x="39" y="22"/>
                  </a:moveTo>
                  <a:cubicBezTo>
                    <a:pt x="39" y="22"/>
                    <a:pt x="38" y="22"/>
                    <a:pt x="37" y="21"/>
                  </a:cubicBezTo>
                  <a:cubicBezTo>
                    <a:pt x="36" y="20"/>
                    <a:pt x="35" y="19"/>
                    <a:pt x="33" y="18"/>
                  </a:cubicBezTo>
                  <a:cubicBezTo>
                    <a:pt x="32" y="18"/>
                    <a:pt x="31" y="17"/>
                    <a:pt x="30" y="16"/>
                  </a:cubicBezTo>
                  <a:cubicBezTo>
                    <a:pt x="29" y="16"/>
                    <a:pt x="28" y="15"/>
                    <a:pt x="27" y="14"/>
                  </a:cubicBezTo>
                  <a:cubicBezTo>
                    <a:pt x="25" y="13"/>
                    <a:pt x="22" y="11"/>
                    <a:pt x="20" y="10"/>
                  </a:cubicBezTo>
                  <a:cubicBezTo>
                    <a:pt x="17" y="9"/>
                    <a:pt x="15" y="7"/>
                    <a:pt x="13" y="6"/>
                  </a:cubicBezTo>
                  <a:cubicBezTo>
                    <a:pt x="12" y="5"/>
                    <a:pt x="10" y="5"/>
                    <a:pt x="9" y="4"/>
                  </a:cubicBezTo>
                  <a:cubicBezTo>
                    <a:pt x="8" y="4"/>
                    <a:pt x="7" y="3"/>
                    <a:pt x="6" y="3"/>
                  </a:cubicBezTo>
                  <a:cubicBezTo>
                    <a:pt x="4" y="2"/>
                    <a:pt x="3" y="1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5" y="0"/>
                    <a:pt x="6" y="0"/>
                    <a:pt x="7" y="1"/>
                  </a:cubicBezTo>
                  <a:cubicBezTo>
                    <a:pt x="9" y="1"/>
                    <a:pt x="12" y="2"/>
                    <a:pt x="14" y="3"/>
                  </a:cubicBezTo>
                  <a:cubicBezTo>
                    <a:pt x="15" y="4"/>
                    <a:pt x="17" y="4"/>
                    <a:pt x="18" y="5"/>
                  </a:cubicBezTo>
                  <a:cubicBezTo>
                    <a:pt x="19" y="5"/>
                    <a:pt x="20" y="6"/>
                    <a:pt x="22" y="7"/>
                  </a:cubicBezTo>
                  <a:cubicBezTo>
                    <a:pt x="23" y="8"/>
                    <a:pt x="24" y="8"/>
                    <a:pt x="25" y="9"/>
                  </a:cubicBezTo>
                  <a:cubicBezTo>
                    <a:pt x="27" y="10"/>
                    <a:pt x="28" y="11"/>
                    <a:pt x="29" y="12"/>
                  </a:cubicBezTo>
                  <a:cubicBezTo>
                    <a:pt x="31" y="13"/>
                    <a:pt x="33" y="15"/>
                    <a:pt x="34" y="17"/>
                  </a:cubicBezTo>
                  <a:cubicBezTo>
                    <a:pt x="36" y="18"/>
                    <a:pt x="37" y="20"/>
                    <a:pt x="38" y="21"/>
                  </a:cubicBezTo>
                  <a:cubicBezTo>
                    <a:pt x="38" y="22"/>
                    <a:pt x="39" y="22"/>
                    <a:pt x="39" y="2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047"/>
            <p:cNvSpPr/>
            <p:nvPr/>
          </p:nvSpPr>
          <p:spPr bwMode="auto">
            <a:xfrm>
              <a:off x="4249739" y="6602412"/>
              <a:ext cx="211138" cy="131763"/>
            </a:xfrm>
            <a:custGeom>
              <a:avLst/>
              <a:gdLst>
                <a:gd name="T0" fmla="*/ 0 w 50"/>
                <a:gd name="T1" fmla="*/ 31 h 31"/>
                <a:gd name="T2" fmla="*/ 2 w 50"/>
                <a:gd name="T3" fmla="*/ 29 h 31"/>
                <a:gd name="T4" fmla="*/ 6 w 50"/>
                <a:gd name="T5" fmla="*/ 24 h 31"/>
                <a:gd name="T6" fmla="*/ 14 w 50"/>
                <a:gd name="T7" fmla="*/ 17 h 31"/>
                <a:gd name="T8" fmla="*/ 18 w 50"/>
                <a:gd name="T9" fmla="*/ 14 h 31"/>
                <a:gd name="T10" fmla="*/ 22 w 50"/>
                <a:gd name="T11" fmla="*/ 11 h 31"/>
                <a:gd name="T12" fmla="*/ 27 w 50"/>
                <a:gd name="T13" fmla="*/ 8 h 31"/>
                <a:gd name="T14" fmla="*/ 32 w 50"/>
                <a:gd name="T15" fmla="*/ 6 h 31"/>
                <a:gd name="T16" fmla="*/ 41 w 50"/>
                <a:gd name="T17" fmla="*/ 3 h 31"/>
                <a:gd name="T18" fmla="*/ 45 w 50"/>
                <a:gd name="T19" fmla="*/ 1 h 31"/>
                <a:gd name="T20" fmla="*/ 47 w 50"/>
                <a:gd name="T21" fmla="*/ 1 h 31"/>
                <a:gd name="T22" fmla="*/ 50 w 50"/>
                <a:gd name="T23" fmla="*/ 0 h 31"/>
                <a:gd name="T24" fmla="*/ 48 w 50"/>
                <a:gd name="T25" fmla="*/ 1 h 31"/>
                <a:gd name="T26" fmla="*/ 42 w 50"/>
                <a:gd name="T27" fmla="*/ 5 h 31"/>
                <a:gd name="T28" fmla="*/ 38 w 50"/>
                <a:gd name="T29" fmla="*/ 7 h 31"/>
                <a:gd name="T30" fmla="*/ 34 w 50"/>
                <a:gd name="T31" fmla="*/ 9 h 31"/>
                <a:gd name="T32" fmla="*/ 24 w 50"/>
                <a:gd name="T33" fmla="*/ 14 h 31"/>
                <a:gd name="T34" fmla="*/ 15 w 50"/>
                <a:gd name="T35" fmla="*/ 20 h 31"/>
                <a:gd name="T36" fmla="*/ 11 w 50"/>
                <a:gd name="T37" fmla="*/ 23 h 31"/>
                <a:gd name="T38" fmla="*/ 8 w 50"/>
                <a:gd name="T39" fmla="*/ 25 h 31"/>
                <a:gd name="T40" fmla="*/ 2 w 50"/>
                <a:gd name="T41" fmla="*/ 29 h 31"/>
                <a:gd name="T42" fmla="*/ 0 w 50"/>
                <a:gd name="T4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31">
                  <a:moveTo>
                    <a:pt x="0" y="31"/>
                  </a:moveTo>
                  <a:cubicBezTo>
                    <a:pt x="0" y="31"/>
                    <a:pt x="1" y="30"/>
                    <a:pt x="2" y="29"/>
                  </a:cubicBezTo>
                  <a:cubicBezTo>
                    <a:pt x="3" y="27"/>
                    <a:pt x="4" y="26"/>
                    <a:pt x="6" y="24"/>
                  </a:cubicBezTo>
                  <a:cubicBezTo>
                    <a:pt x="8" y="22"/>
                    <a:pt x="11" y="20"/>
                    <a:pt x="14" y="17"/>
                  </a:cubicBezTo>
                  <a:cubicBezTo>
                    <a:pt x="15" y="16"/>
                    <a:pt x="16" y="15"/>
                    <a:pt x="18" y="14"/>
                  </a:cubicBezTo>
                  <a:cubicBezTo>
                    <a:pt x="19" y="13"/>
                    <a:pt x="21" y="12"/>
                    <a:pt x="22" y="11"/>
                  </a:cubicBezTo>
                  <a:cubicBezTo>
                    <a:pt x="24" y="10"/>
                    <a:pt x="26" y="9"/>
                    <a:pt x="27" y="8"/>
                  </a:cubicBezTo>
                  <a:cubicBezTo>
                    <a:pt x="29" y="8"/>
                    <a:pt x="31" y="7"/>
                    <a:pt x="32" y="6"/>
                  </a:cubicBezTo>
                  <a:cubicBezTo>
                    <a:pt x="35" y="5"/>
                    <a:pt x="38" y="3"/>
                    <a:pt x="41" y="3"/>
                  </a:cubicBezTo>
                  <a:cubicBezTo>
                    <a:pt x="42" y="2"/>
                    <a:pt x="44" y="2"/>
                    <a:pt x="45" y="1"/>
                  </a:cubicBezTo>
                  <a:cubicBezTo>
                    <a:pt x="46" y="1"/>
                    <a:pt x="47" y="1"/>
                    <a:pt x="47" y="1"/>
                  </a:cubicBezTo>
                  <a:cubicBezTo>
                    <a:pt x="49" y="0"/>
                    <a:pt x="50" y="0"/>
                    <a:pt x="50" y="0"/>
                  </a:cubicBezTo>
                  <a:cubicBezTo>
                    <a:pt x="50" y="0"/>
                    <a:pt x="49" y="1"/>
                    <a:pt x="48" y="1"/>
                  </a:cubicBezTo>
                  <a:cubicBezTo>
                    <a:pt x="46" y="2"/>
                    <a:pt x="44" y="3"/>
                    <a:pt x="42" y="5"/>
                  </a:cubicBezTo>
                  <a:cubicBezTo>
                    <a:pt x="41" y="5"/>
                    <a:pt x="39" y="6"/>
                    <a:pt x="38" y="7"/>
                  </a:cubicBezTo>
                  <a:cubicBezTo>
                    <a:pt x="37" y="7"/>
                    <a:pt x="35" y="8"/>
                    <a:pt x="34" y="9"/>
                  </a:cubicBezTo>
                  <a:cubicBezTo>
                    <a:pt x="31" y="11"/>
                    <a:pt x="28" y="13"/>
                    <a:pt x="24" y="14"/>
                  </a:cubicBezTo>
                  <a:cubicBezTo>
                    <a:pt x="21" y="16"/>
                    <a:pt x="18" y="18"/>
                    <a:pt x="15" y="20"/>
                  </a:cubicBezTo>
                  <a:cubicBezTo>
                    <a:pt x="14" y="21"/>
                    <a:pt x="13" y="22"/>
                    <a:pt x="11" y="23"/>
                  </a:cubicBezTo>
                  <a:cubicBezTo>
                    <a:pt x="10" y="24"/>
                    <a:pt x="9" y="25"/>
                    <a:pt x="8" y="25"/>
                  </a:cubicBezTo>
                  <a:cubicBezTo>
                    <a:pt x="5" y="27"/>
                    <a:pt x="4" y="28"/>
                    <a:pt x="2" y="29"/>
                  </a:cubicBezTo>
                  <a:cubicBezTo>
                    <a:pt x="1" y="30"/>
                    <a:pt x="0" y="31"/>
                    <a:pt x="0" y="3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1048"/>
            <p:cNvSpPr/>
            <p:nvPr/>
          </p:nvSpPr>
          <p:spPr bwMode="auto">
            <a:xfrm>
              <a:off x="4410076" y="6700837"/>
              <a:ext cx="177800" cy="254000"/>
            </a:xfrm>
            <a:custGeom>
              <a:avLst/>
              <a:gdLst>
                <a:gd name="T0" fmla="*/ 0 w 42"/>
                <a:gd name="T1" fmla="*/ 60 h 60"/>
                <a:gd name="T2" fmla="*/ 2 w 42"/>
                <a:gd name="T3" fmla="*/ 58 h 60"/>
                <a:gd name="T4" fmla="*/ 5 w 42"/>
                <a:gd name="T5" fmla="*/ 55 h 60"/>
                <a:gd name="T6" fmla="*/ 9 w 42"/>
                <a:gd name="T7" fmla="*/ 52 h 60"/>
                <a:gd name="T8" fmla="*/ 13 w 42"/>
                <a:gd name="T9" fmla="*/ 48 h 60"/>
                <a:gd name="T10" fmla="*/ 17 w 42"/>
                <a:gd name="T11" fmla="*/ 44 h 60"/>
                <a:gd name="T12" fmla="*/ 21 w 42"/>
                <a:gd name="T13" fmla="*/ 39 h 60"/>
                <a:gd name="T14" fmla="*/ 25 w 42"/>
                <a:gd name="T15" fmla="*/ 33 h 60"/>
                <a:gd name="T16" fmla="*/ 29 w 42"/>
                <a:gd name="T17" fmla="*/ 28 h 60"/>
                <a:gd name="T18" fmla="*/ 33 w 42"/>
                <a:gd name="T19" fmla="*/ 22 h 60"/>
                <a:gd name="T20" fmla="*/ 35 w 42"/>
                <a:gd name="T21" fmla="*/ 16 h 60"/>
                <a:gd name="T22" fmla="*/ 38 w 42"/>
                <a:gd name="T23" fmla="*/ 11 h 60"/>
                <a:gd name="T24" fmla="*/ 39 w 42"/>
                <a:gd name="T25" fmla="*/ 7 h 60"/>
                <a:gd name="T26" fmla="*/ 41 w 42"/>
                <a:gd name="T27" fmla="*/ 3 h 60"/>
                <a:gd name="T28" fmla="*/ 42 w 42"/>
                <a:gd name="T29" fmla="*/ 0 h 60"/>
                <a:gd name="T30" fmla="*/ 41 w 42"/>
                <a:gd name="T31" fmla="*/ 4 h 60"/>
                <a:gd name="T32" fmla="*/ 41 w 42"/>
                <a:gd name="T33" fmla="*/ 7 h 60"/>
                <a:gd name="T34" fmla="*/ 40 w 42"/>
                <a:gd name="T35" fmla="*/ 9 h 60"/>
                <a:gd name="T36" fmla="*/ 40 w 42"/>
                <a:gd name="T37" fmla="*/ 12 h 60"/>
                <a:gd name="T38" fmla="*/ 39 w 42"/>
                <a:gd name="T39" fmla="*/ 15 h 60"/>
                <a:gd name="T40" fmla="*/ 38 w 42"/>
                <a:gd name="T41" fmla="*/ 17 h 60"/>
                <a:gd name="T42" fmla="*/ 36 w 42"/>
                <a:gd name="T43" fmla="*/ 23 h 60"/>
                <a:gd name="T44" fmla="*/ 32 w 42"/>
                <a:gd name="T45" fmla="*/ 30 h 60"/>
                <a:gd name="T46" fmla="*/ 29 w 42"/>
                <a:gd name="T47" fmla="*/ 36 h 60"/>
                <a:gd name="T48" fmla="*/ 24 w 42"/>
                <a:gd name="T49" fmla="*/ 41 h 60"/>
                <a:gd name="T50" fmla="*/ 19 w 42"/>
                <a:gd name="T51" fmla="*/ 46 h 60"/>
                <a:gd name="T52" fmla="*/ 15 w 42"/>
                <a:gd name="T53" fmla="*/ 51 h 60"/>
                <a:gd name="T54" fmla="*/ 10 w 42"/>
                <a:gd name="T55" fmla="*/ 54 h 60"/>
                <a:gd name="T56" fmla="*/ 8 w 42"/>
                <a:gd name="T57" fmla="*/ 55 h 60"/>
                <a:gd name="T58" fmla="*/ 6 w 42"/>
                <a:gd name="T59" fmla="*/ 57 h 60"/>
                <a:gd name="T60" fmla="*/ 3 w 42"/>
                <a:gd name="T61" fmla="*/ 58 h 60"/>
                <a:gd name="T62" fmla="*/ 0 w 42"/>
                <a:gd name="T6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" h="60">
                  <a:moveTo>
                    <a:pt x="0" y="60"/>
                  </a:moveTo>
                  <a:cubicBezTo>
                    <a:pt x="0" y="60"/>
                    <a:pt x="1" y="59"/>
                    <a:pt x="2" y="58"/>
                  </a:cubicBezTo>
                  <a:cubicBezTo>
                    <a:pt x="3" y="57"/>
                    <a:pt x="4" y="56"/>
                    <a:pt x="5" y="55"/>
                  </a:cubicBezTo>
                  <a:cubicBezTo>
                    <a:pt x="6" y="55"/>
                    <a:pt x="7" y="53"/>
                    <a:pt x="9" y="52"/>
                  </a:cubicBezTo>
                  <a:cubicBezTo>
                    <a:pt x="10" y="51"/>
                    <a:pt x="11" y="50"/>
                    <a:pt x="13" y="48"/>
                  </a:cubicBezTo>
                  <a:cubicBezTo>
                    <a:pt x="14" y="47"/>
                    <a:pt x="16" y="45"/>
                    <a:pt x="17" y="44"/>
                  </a:cubicBezTo>
                  <a:cubicBezTo>
                    <a:pt x="18" y="42"/>
                    <a:pt x="20" y="41"/>
                    <a:pt x="21" y="39"/>
                  </a:cubicBezTo>
                  <a:cubicBezTo>
                    <a:pt x="23" y="37"/>
                    <a:pt x="24" y="35"/>
                    <a:pt x="25" y="33"/>
                  </a:cubicBezTo>
                  <a:cubicBezTo>
                    <a:pt x="27" y="32"/>
                    <a:pt x="28" y="30"/>
                    <a:pt x="29" y="28"/>
                  </a:cubicBezTo>
                  <a:cubicBezTo>
                    <a:pt x="30" y="26"/>
                    <a:pt x="32" y="24"/>
                    <a:pt x="33" y="22"/>
                  </a:cubicBezTo>
                  <a:cubicBezTo>
                    <a:pt x="34" y="20"/>
                    <a:pt x="35" y="18"/>
                    <a:pt x="35" y="16"/>
                  </a:cubicBezTo>
                  <a:cubicBezTo>
                    <a:pt x="36" y="15"/>
                    <a:pt x="37" y="13"/>
                    <a:pt x="38" y="11"/>
                  </a:cubicBezTo>
                  <a:cubicBezTo>
                    <a:pt x="38" y="10"/>
                    <a:pt x="39" y="8"/>
                    <a:pt x="39" y="7"/>
                  </a:cubicBezTo>
                  <a:cubicBezTo>
                    <a:pt x="40" y="5"/>
                    <a:pt x="40" y="4"/>
                    <a:pt x="41" y="3"/>
                  </a:cubicBezTo>
                  <a:cubicBezTo>
                    <a:pt x="41" y="1"/>
                    <a:pt x="42" y="0"/>
                    <a:pt x="42" y="0"/>
                  </a:cubicBezTo>
                  <a:cubicBezTo>
                    <a:pt x="42" y="0"/>
                    <a:pt x="42" y="1"/>
                    <a:pt x="41" y="4"/>
                  </a:cubicBezTo>
                  <a:cubicBezTo>
                    <a:pt x="41" y="5"/>
                    <a:pt x="41" y="6"/>
                    <a:pt x="41" y="7"/>
                  </a:cubicBezTo>
                  <a:cubicBezTo>
                    <a:pt x="41" y="8"/>
                    <a:pt x="40" y="9"/>
                    <a:pt x="40" y="9"/>
                  </a:cubicBezTo>
                  <a:cubicBezTo>
                    <a:pt x="40" y="10"/>
                    <a:pt x="40" y="11"/>
                    <a:pt x="40" y="12"/>
                  </a:cubicBezTo>
                  <a:cubicBezTo>
                    <a:pt x="39" y="13"/>
                    <a:pt x="39" y="14"/>
                    <a:pt x="39" y="15"/>
                  </a:cubicBezTo>
                  <a:cubicBezTo>
                    <a:pt x="39" y="16"/>
                    <a:pt x="38" y="16"/>
                    <a:pt x="38" y="17"/>
                  </a:cubicBezTo>
                  <a:cubicBezTo>
                    <a:pt x="37" y="19"/>
                    <a:pt x="36" y="21"/>
                    <a:pt x="36" y="23"/>
                  </a:cubicBezTo>
                  <a:cubicBezTo>
                    <a:pt x="35" y="25"/>
                    <a:pt x="34" y="28"/>
                    <a:pt x="32" y="30"/>
                  </a:cubicBezTo>
                  <a:cubicBezTo>
                    <a:pt x="31" y="32"/>
                    <a:pt x="30" y="34"/>
                    <a:pt x="29" y="36"/>
                  </a:cubicBezTo>
                  <a:cubicBezTo>
                    <a:pt x="27" y="38"/>
                    <a:pt x="26" y="39"/>
                    <a:pt x="24" y="41"/>
                  </a:cubicBezTo>
                  <a:cubicBezTo>
                    <a:pt x="23" y="43"/>
                    <a:pt x="21" y="45"/>
                    <a:pt x="19" y="46"/>
                  </a:cubicBezTo>
                  <a:cubicBezTo>
                    <a:pt x="18" y="48"/>
                    <a:pt x="16" y="49"/>
                    <a:pt x="15" y="51"/>
                  </a:cubicBezTo>
                  <a:cubicBezTo>
                    <a:pt x="13" y="52"/>
                    <a:pt x="12" y="53"/>
                    <a:pt x="10" y="54"/>
                  </a:cubicBezTo>
                  <a:cubicBezTo>
                    <a:pt x="9" y="55"/>
                    <a:pt x="9" y="55"/>
                    <a:pt x="8" y="55"/>
                  </a:cubicBezTo>
                  <a:cubicBezTo>
                    <a:pt x="7" y="56"/>
                    <a:pt x="7" y="56"/>
                    <a:pt x="6" y="57"/>
                  </a:cubicBezTo>
                  <a:cubicBezTo>
                    <a:pt x="5" y="57"/>
                    <a:pt x="4" y="58"/>
                    <a:pt x="3" y="58"/>
                  </a:cubicBezTo>
                  <a:cubicBezTo>
                    <a:pt x="1" y="59"/>
                    <a:pt x="0" y="60"/>
                    <a:pt x="0" y="6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1049"/>
            <p:cNvSpPr/>
            <p:nvPr/>
          </p:nvSpPr>
          <p:spPr bwMode="auto">
            <a:xfrm>
              <a:off x="4727576" y="6729412"/>
              <a:ext cx="30163" cy="322263"/>
            </a:xfrm>
            <a:custGeom>
              <a:avLst/>
              <a:gdLst>
                <a:gd name="T0" fmla="*/ 0 w 7"/>
                <a:gd name="T1" fmla="*/ 76 h 76"/>
                <a:gd name="T2" fmla="*/ 0 w 7"/>
                <a:gd name="T3" fmla="*/ 73 h 76"/>
                <a:gd name="T4" fmla="*/ 0 w 7"/>
                <a:gd name="T5" fmla="*/ 64 h 76"/>
                <a:gd name="T6" fmla="*/ 2 w 7"/>
                <a:gd name="T7" fmla="*/ 38 h 76"/>
                <a:gd name="T8" fmla="*/ 4 w 7"/>
                <a:gd name="T9" fmla="*/ 12 h 76"/>
                <a:gd name="T10" fmla="*/ 5 w 7"/>
                <a:gd name="T11" fmla="*/ 3 h 76"/>
                <a:gd name="T12" fmla="*/ 5 w 7"/>
                <a:gd name="T13" fmla="*/ 0 h 76"/>
                <a:gd name="T14" fmla="*/ 6 w 7"/>
                <a:gd name="T15" fmla="*/ 12 h 76"/>
                <a:gd name="T16" fmla="*/ 7 w 7"/>
                <a:gd name="T17" fmla="*/ 24 h 76"/>
                <a:gd name="T18" fmla="*/ 6 w 7"/>
                <a:gd name="T19" fmla="*/ 31 h 76"/>
                <a:gd name="T20" fmla="*/ 6 w 7"/>
                <a:gd name="T21" fmla="*/ 38 h 76"/>
                <a:gd name="T22" fmla="*/ 5 w 7"/>
                <a:gd name="T23" fmla="*/ 45 h 76"/>
                <a:gd name="T24" fmla="*/ 5 w 7"/>
                <a:gd name="T25" fmla="*/ 52 h 76"/>
                <a:gd name="T26" fmla="*/ 2 w 7"/>
                <a:gd name="T27" fmla="*/ 64 h 76"/>
                <a:gd name="T28" fmla="*/ 0 w 7"/>
                <a:gd name="T2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76">
                  <a:moveTo>
                    <a:pt x="0" y="76"/>
                  </a:moveTo>
                  <a:cubicBezTo>
                    <a:pt x="0" y="76"/>
                    <a:pt x="0" y="75"/>
                    <a:pt x="0" y="73"/>
                  </a:cubicBezTo>
                  <a:cubicBezTo>
                    <a:pt x="0" y="71"/>
                    <a:pt x="0" y="68"/>
                    <a:pt x="0" y="64"/>
                  </a:cubicBezTo>
                  <a:cubicBezTo>
                    <a:pt x="1" y="57"/>
                    <a:pt x="2" y="47"/>
                    <a:pt x="2" y="38"/>
                  </a:cubicBezTo>
                  <a:cubicBezTo>
                    <a:pt x="3" y="28"/>
                    <a:pt x="4" y="19"/>
                    <a:pt x="4" y="12"/>
                  </a:cubicBezTo>
                  <a:cubicBezTo>
                    <a:pt x="4" y="8"/>
                    <a:pt x="5" y="5"/>
                    <a:pt x="5" y="3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5" y="0"/>
                    <a:pt x="6" y="5"/>
                    <a:pt x="6" y="12"/>
                  </a:cubicBezTo>
                  <a:cubicBezTo>
                    <a:pt x="7" y="16"/>
                    <a:pt x="7" y="20"/>
                    <a:pt x="7" y="24"/>
                  </a:cubicBezTo>
                  <a:cubicBezTo>
                    <a:pt x="7" y="26"/>
                    <a:pt x="7" y="29"/>
                    <a:pt x="6" y="31"/>
                  </a:cubicBezTo>
                  <a:cubicBezTo>
                    <a:pt x="6" y="33"/>
                    <a:pt x="6" y="36"/>
                    <a:pt x="6" y="38"/>
                  </a:cubicBezTo>
                  <a:cubicBezTo>
                    <a:pt x="6" y="41"/>
                    <a:pt x="6" y="43"/>
                    <a:pt x="5" y="45"/>
                  </a:cubicBezTo>
                  <a:cubicBezTo>
                    <a:pt x="5" y="48"/>
                    <a:pt x="5" y="50"/>
                    <a:pt x="5" y="52"/>
                  </a:cubicBezTo>
                  <a:cubicBezTo>
                    <a:pt x="4" y="57"/>
                    <a:pt x="3" y="61"/>
                    <a:pt x="2" y="64"/>
                  </a:cubicBezTo>
                  <a:cubicBezTo>
                    <a:pt x="1" y="71"/>
                    <a:pt x="0" y="76"/>
                    <a:pt x="0" y="7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1050"/>
            <p:cNvSpPr/>
            <p:nvPr/>
          </p:nvSpPr>
          <p:spPr bwMode="auto">
            <a:xfrm>
              <a:off x="4884739" y="6708775"/>
              <a:ext cx="114300" cy="249238"/>
            </a:xfrm>
            <a:custGeom>
              <a:avLst/>
              <a:gdLst>
                <a:gd name="T0" fmla="*/ 0 w 27"/>
                <a:gd name="T1" fmla="*/ 0 h 59"/>
                <a:gd name="T2" fmla="*/ 1 w 27"/>
                <a:gd name="T3" fmla="*/ 1 h 59"/>
                <a:gd name="T4" fmla="*/ 2 w 27"/>
                <a:gd name="T5" fmla="*/ 2 h 59"/>
                <a:gd name="T6" fmla="*/ 5 w 27"/>
                <a:gd name="T7" fmla="*/ 5 h 59"/>
                <a:gd name="T8" fmla="*/ 8 w 27"/>
                <a:gd name="T9" fmla="*/ 8 h 59"/>
                <a:gd name="T10" fmla="*/ 11 w 27"/>
                <a:gd name="T11" fmla="*/ 12 h 59"/>
                <a:gd name="T12" fmla="*/ 13 w 27"/>
                <a:gd name="T13" fmla="*/ 17 h 59"/>
                <a:gd name="T14" fmla="*/ 16 w 27"/>
                <a:gd name="T15" fmla="*/ 23 h 59"/>
                <a:gd name="T16" fmla="*/ 18 w 27"/>
                <a:gd name="T17" fmla="*/ 29 h 59"/>
                <a:gd name="T18" fmla="*/ 19 w 27"/>
                <a:gd name="T19" fmla="*/ 35 h 59"/>
                <a:gd name="T20" fmla="*/ 19 w 27"/>
                <a:gd name="T21" fmla="*/ 41 h 59"/>
                <a:gd name="T22" fmla="*/ 20 w 27"/>
                <a:gd name="T23" fmla="*/ 47 h 59"/>
                <a:gd name="T24" fmla="*/ 21 w 27"/>
                <a:gd name="T25" fmla="*/ 52 h 59"/>
                <a:gd name="T26" fmla="*/ 25 w 27"/>
                <a:gd name="T27" fmla="*/ 58 h 59"/>
                <a:gd name="T28" fmla="*/ 27 w 27"/>
                <a:gd name="T29" fmla="*/ 59 h 59"/>
                <a:gd name="T30" fmla="*/ 27 w 27"/>
                <a:gd name="T31" fmla="*/ 59 h 59"/>
                <a:gd name="T32" fmla="*/ 27 w 27"/>
                <a:gd name="T33" fmla="*/ 59 h 59"/>
                <a:gd name="T34" fmla="*/ 25 w 27"/>
                <a:gd name="T35" fmla="*/ 58 h 59"/>
                <a:gd name="T36" fmla="*/ 19 w 27"/>
                <a:gd name="T37" fmla="*/ 52 h 59"/>
                <a:gd name="T38" fmla="*/ 17 w 27"/>
                <a:gd name="T39" fmla="*/ 48 h 59"/>
                <a:gd name="T40" fmla="*/ 16 w 27"/>
                <a:gd name="T41" fmla="*/ 42 h 59"/>
                <a:gd name="T42" fmla="*/ 15 w 27"/>
                <a:gd name="T43" fmla="*/ 36 h 59"/>
                <a:gd name="T44" fmla="*/ 14 w 27"/>
                <a:gd name="T45" fmla="*/ 30 h 59"/>
                <a:gd name="T46" fmla="*/ 10 w 27"/>
                <a:gd name="T47" fmla="*/ 18 h 59"/>
                <a:gd name="T48" fmla="*/ 8 w 27"/>
                <a:gd name="T49" fmla="*/ 13 h 59"/>
                <a:gd name="T50" fmla="*/ 6 w 27"/>
                <a:gd name="T51" fmla="*/ 9 h 59"/>
                <a:gd name="T52" fmla="*/ 4 w 27"/>
                <a:gd name="T53" fmla="*/ 6 h 59"/>
                <a:gd name="T54" fmla="*/ 2 w 27"/>
                <a:gd name="T55" fmla="*/ 3 h 59"/>
                <a:gd name="T56" fmla="*/ 0 w 27"/>
                <a:gd name="T5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" h="59">
                  <a:moveTo>
                    <a:pt x="0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3" y="3"/>
                    <a:pt x="4" y="4"/>
                    <a:pt x="5" y="5"/>
                  </a:cubicBezTo>
                  <a:cubicBezTo>
                    <a:pt x="6" y="6"/>
                    <a:pt x="7" y="7"/>
                    <a:pt x="8" y="8"/>
                  </a:cubicBezTo>
                  <a:cubicBezTo>
                    <a:pt x="9" y="9"/>
                    <a:pt x="10" y="10"/>
                    <a:pt x="11" y="12"/>
                  </a:cubicBezTo>
                  <a:cubicBezTo>
                    <a:pt x="12" y="14"/>
                    <a:pt x="13" y="15"/>
                    <a:pt x="13" y="17"/>
                  </a:cubicBezTo>
                  <a:cubicBezTo>
                    <a:pt x="14" y="19"/>
                    <a:pt x="15" y="21"/>
                    <a:pt x="16" y="23"/>
                  </a:cubicBezTo>
                  <a:cubicBezTo>
                    <a:pt x="17" y="25"/>
                    <a:pt x="17" y="27"/>
                    <a:pt x="18" y="29"/>
                  </a:cubicBezTo>
                  <a:cubicBezTo>
                    <a:pt x="18" y="31"/>
                    <a:pt x="18" y="33"/>
                    <a:pt x="19" y="35"/>
                  </a:cubicBezTo>
                  <a:cubicBezTo>
                    <a:pt x="19" y="38"/>
                    <a:pt x="19" y="40"/>
                    <a:pt x="19" y="41"/>
                  </a:cubicBezTo>
                  <a:cubicBezTo>
                    <a:pt x="19" y="43"/>
                    <a:pt x="19" y="45"/>
                    <a:pt x="20" y="47"/>
                  </a:cubicBezTo>
                  <a:cubicBezTo>
                    <a:pt x="20" y="49"/>
                    <a:pt x="20" y="50"/>
                    <a:pt x="21" y="52"/>
                  </a:cubicBezTo>
                  <a:cubicBezTo>
                    <a:pt x="22" y="54"/>
                    <a:pt x="24" y="56"/>
                    <a:pt x="25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6" y="59"/>
                    <a:pt x="25" y="59"/>
                    <a:pt x="25" y="58"/>
                  </a:cubicBezTo>
                  <a:cubicBezTo>
                    <a:pt x="23" y="57"/>
                    <a:pt x="21" y="55"/>
                    <a:pt x="19" y="52"/>
                  </a:cubicBezTo>
                  <a:cubicBezTo>
                    <a:pt x="18" y="51"/>
                    <a:pt x="17" y="49"/>
                    <a:pt x="17" y="48"/>
                  </a:cubicBezTo>
                  <a:cubicBezTo>
                    <a:pt x="16" y="46"/>
                    <a:pt x="16" y="44"/>
                    <a:pt x="16" y="42"/>
                  </a:cubicBezTo>
                  <a:cubicBezTo>
                    <a:pt x="15" y="40"/>
                    <a:pt x="15" y="38"/>
                    <a:pt x="15" y="36"/>
                  </a:cubicBezTo>
                  <a:cubicBezTo>
                    <a:pt x="15" y="34"/>
                    <a:pt x="14" y="32"/>
                    <a:pt x="14" y="30"/>
                  </a:cubicBezTo>
                  <a:cubicBezTo>
                    <a:pt x="13" y="26"/>
                    <a:pt x="12" y="22"/>
                    <a:pt x="10" y="18"/>
                  </a:cubicBezTo>
                  <a:cubicBezTo>
                    <a:pt x="10" y="17"/>
                    <a:pt x="9" y="15"/>
                    <a:pt x="8" y="13"/>
                  </a:cubicBezTo>
                  <a:cubicBezTo>
                    <a:pt x="7" y="12"/>
                    <a:pt x="7" y="10"/>
                    <a:pt x="6" y="9"/>
                  </a:cubicBezTo>
                  <a:cubicBezTo>
                    <a:pt x="5" y="8"/>
                    <a:pt x="4" y="7"/>
                    <a:pt x="4" y="6"/>
                  </a:cubicBezTo>
                  <a:cubicBezTo>
                    <a:pt x="3" y="4"/>
                    <a:pt x="2" y="4"/>
                    <a:pt x="2" y="3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1051"/>
            <p:cNvSpPr/>
            <p:nvPr/>
          </p:nvSpPr>
          <p:spPr bwMode="auto">
            <a:xfrm>
              <a:off x="4876801" y="5942012"/>
              <a:ext cx="173038" cy="309563"/>
            </a:xfrm>
            <a:custGeom>
              <a:avLst/>
              <a:gdLst>
                <a:gd name="T0" fmla="*/ 0 w 41"/>
                <a:gd name="T1" fmla="*/ 73 h 73"/>
                <a:gd name="T2" fmla="*/ 6 w 41"/>
                <a:gd name="T3" fmla="*/ 61 h 73"/>
                <a:gd name="T4" fmla="*/ 13 w 41"/>
                <a:gd name="T5" fmla="*/ 50 h 73"/>
                <a:gd name="T6" fmla="*/ 17 w 41"/>
                <a:gd name="T7" fmla="*/ 43 h 73"/>
                <a:gd name="T8" fmla="*/ 21 w 41"/>
                <a:gd name="T9" fmla="*/ 37 h 73"/>
                <a:gd name="T10" fmla="*/ 25 w 41"/>
                <a:gd name="T11" fmla="*/ 30 h 73"/>
                <a:gd name="T12" fmla="*/ 29 w 41"/>
                <a:gd name="T13" fmla="*/ 24 h 73"/>
                <a:gd name="T14" fmla="*/ 33 w 41"/>
                <a:gd name="T15" fmla="*/ 18 h 73"/>
                <a:gd name="T16" fmla="*/ 36 w 41"/>
                <a:gd name="T17" fmla="*/ 12 h 73"/>
                <a:gd name="T18" fmla="*/ 38 w 41"/>
                <a:gd name="T19" fmla="*/ 7 h 73"/>
                <a:gd name="T20" fmla="*/ 39 w 41"/>
                <a:gd name="T21" fmla="*/ 3 h 73"/>
                <a:gd name="T22" fmla="*/ 41 w 41"/>
                <a:gd name="T23" fmla="*/ 0 h 73"/>
                <a:gd name="T24" fmla="*/ 41 w 41"/>
                <a:gd name="T25" fmla="*/ 1 h 73"/>
                <a:gd name="T26" fmla="*/ 40 w 41"/>
                <a:gd name="T27" fmla="*/ 4 h 73"/>
                <a:gd name="T28" fmla="*/ 39 w 41"/>
                <a:gd name="T29" fmla="*/ 8 h 73"/>
                <a:gd name="T30" fmla="*/ 38 w 41"/>
                <a:gd name="T31" fmla="*/ 13 h 73"/>
                <a:gd name="T32" fmla="*/ 32 w 41"/>
                <a:gd name="T33" fmla="*/ 25 h 73"/>
                <a:gd name="T34" fmla="*/ 29 w 41"/>
                <a:gd name="T35" fmla="*/ 32 h 73"/>
                <a:gd name="T36" fmla="*/ 25 w 41"/>
                <a:gd name="T37" fmla="*/ 39 h 73"/>
                <a:gd name="T38" fmla="*/ 20 w 41"/>
                <a:gd name="T39" fmla="*/ 45 h 73"/>
                <a:gd name="T40" fmla="*/ 16 w 41"/>
                <a:gd name="T41" fmla="*/ 51 h 73"/>
                <a:gd name="T42" fmla="*/ 8 w 41"/>
                <a:gd name="T43" fmla="*/ 62 h 73"/>
                <a:gd name="T44" fmla="*/ 0 w 41"/>
                <a:gd name="T4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73">
                  <a:moveTo>
                    <a:pt x="0" y="73"/>
                  </a:moveTo>
                  <a:cubicBezTo>
                    <a:pt x="0" y="73"/>
                    <a:pt x="3" y="68"/>
                    <a:pt x="6" y="61"/>
                  </a:cubicBezTo>
                  <a:cubicBezTo>
                    <a:pt x="8" y="58"/>
                    <a:pt x="11" y="54"/>
                    <a:pt x="13" y="50"/>
                  </a:cubicBezTo>
                  <a:cubicBezTo>
                    <a:pt x="15" y="48"/>
                    <a:pt x="16" y="45"/>
                    <a:pt x="17" y="43"/>
                  </a:cubicBezTo>
                  <a:cubicBezTo>
                    <a:pt x="19" y="41"/>
                    <a:pt x="20" y="39"/>
                    <a:pt x="21" y="37"/>
                  </a:cubicBezTo>
                  <a:cubicBezTo>
                    <a:pt x="23" y="34"/>
                    <a:pt x="24" y="32"/>
                    <a:pt x="25" y="30"/>
                  </a:cubicBezTo>
                  <a:cubicBezTo>
                    <a:pt x="27" y="28"/>
                    <a:pt x="28" y="26"/>
                    <a:pt x="29" y="24"/>
                  </a:cubicBezTo>
                  <a:cubicBezTo>
                    <a:pt x="31" y="22"/>
                    <a:pt x="32" y="20"/>
                    <a:pt x="33" y="18"/>
                  </a:cubicBezTo>
                  <a:cubicBezTo>
                    <a:pt x="34" y="16"/>
                    <a:pt x="35" y="14"/>
                    <a:pt x="36" y="12"/>
                  </a:cubicBezTo>
                  <a:cubicBezTo>
                    <a:pt x="37" y="10"/>
                    <a:pt x="37" y="9"/>
                    <a:pt x="38" y="7"/>
                  </a:cubicBezTo>
                  <a:cubicBezTo>
                    <a:pt x="39" y="6"/>
                    <a:pt x="39" y="4"/>
                    <a:pt x="39" y="3"/>
                  </a:cubicBezTo>
                  <a:cubicBezTo>
                    <a:pt x="40" y="1"/>
                    <a:pt x="41" y="0"/>
                    <a:pt x="41" y="0"/>
                  </a:cubicBezTo>
                  <a:cubicBezTo>
                    <a:pt x="41" y="0"/>
                    <a:pt x="41" y="0"/>
                    <a:pt x="41" y="1"/>
                  </a:cubicBezTo>
                  <a:cubicBezTo>
                    <a:pt x="40" y="2"/>
                    <a:pt x="40" y="2"/>
                    <a:pt x="40" y="4"/>
                  </a:cubicBezTo>
                  <a:cubicBezTo>
                    <a:pt x="40" y="5"/>
                    <a:pt x="40" y="6"/>
                    <a:pt x="39" y="8"/>
                  </a:cubicBezTo>
                  <a:cubicBezTo>
                    <a:pt x="39" y="9"/>
                    <a:pt x="38" y="11"/>
                    <a:pt x="38" y="13"/>
                  </a:cubicBezTo>
                  <a:cubicBezTo>
                    <a:pt x="36" y="17"/>
                    <a:pt x="35" y="21"/>
                    <a:pt x="32" y="25"/>
                  </a:cubicBezTo>
                  <a:cubicBezTo>
                    <a:pt x="31" y="27"/>
                    <a:pt x="30" y="30"/>
                    <a:pt x="29" y="32"/>
                  </a:cubicBezTo>
                  <a:cubicBezTo>
                    <a:pt x="27" y="34"/>
                    <a:pt x="26" y="36"/>
                    <a:pt x="25" y="39"/>
                  </a:cubicBezTo>
                  <a:cubicBezTo>
                    <a:pt x="23" y="41"/>
                    <a:pt x="22" y="43"/>
                    <a:pt x="20" y="45"/>
                  </a:cubicBezTo>
                  <a:cubicBezTo>
                    <a:pt x="19" y="47"/>
                    <a:pt x="17" y="49"/>
                    <a:pt x="16" y="51"/>
                  </a:cubicBezTo>
                  <a:cubicBezTo>
                    <a:pt x="13" y="55"/>
                    <a:pt x="11" y="59"/>
                    <a:pt x="8" y="62"/>
                  </a:cubicBezTo>
                  <a:cubicBezTo>
                    <a:pt x="4" y="69"/>
                    <a:pt x="0" y="73"/>
                    <a:pt x="0" y="73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1052"/>
            <p:cNvSpPr/>
            <p:nvPr/>
          </p:nvSpPr>
          <p:spPr bwMode="auto">
            <a:xfrm>
              <a:off x="4597401" y="5873750"/>
              <a:ext cx="127000" cy="322263"/>
            </a:xfrm>
            <a:custGeom>
              <a:avLst/>
              <a:gdLst>
                <a:gd name="T0" fmla="*/ 30 w 30"/>
                <a:gd name="T1" fmla="*/ 76 h 76"/>
                <a:gd name="T2" fmla="*/ 29 w 30"/>
                <a:gd name="T3" fmla="*/ 73 h 76"/>
                <a:gd name="T4" fmla="*/ 27 w 30"/>
                <a:gd name="T5" fmla="*/ 64 h 76"/>
                <a:gd name="T6" fmla="*/ 25 w 30"/>
                <a:gd name="T7" fmla="*/ 58 h 76"/>
                <a:gd name="T8" fmla="*/ 23 w 30"/>
                <a:gd name="T9" fmla="*/ 51 h 76"/>
                <a:gd name="T10" fmla="*/ 20 w 30"/>
                <a:gd name="T11" fmla="*/ 44 h 76"/>
                <a:gd name="T12" fmla="*/ 18 w 30"/>
                <a:gd name="T13" fmla="*/ 37 h 76"/>
                <a:gd name="T14" fmla="*/ 15 w 30"/>
                <a:gd name="T15" fmla="*/ 30 h 76"/>
                <a:gd name="T16" fmla="*/ 12 w 30"/>
                <a:gd name="T17" fmla="*/ 24 h 76"/>
                <a:gd name="T18" fmla="*/ 9 w 30"/>
                <a:gd name="T19" fmla="*/ 17 h 76"/>
                <a:gd name="T20" fmla="*/ 6 w 30"/>
                <a:gd name="T21" fmla="*/ 12 h 76"/>
                <a:gd name="T22" fmla="*/ 2 w 30"/>
                <a:gd name="T23" fmla="*/ 4 h 76"/>
                <a:gd name="T24" fmla="*/ 0 w 30"/>
                <a:gd name="T25" fmla="*/ 0 h 76"/>
                <a:gd name="T26" fmla="*/ 2 w 30"/>
                <a:gd name="T27" fmla="*/ 3 h 76"/>
                <a:gd name="T28" fmla="*/ 5 w 30"/>
                <a:gd name="T29" fmla="*/ 6 h 76"/>
                <a:gd name="T30" fmla="*/ 8 w 30"/>
                <a:gd name="T31" fmla="*/ 11 h 76"/>
                <a:gd name="T32" fmla="*/ 11 w 30"/>
                <a:gd name="T33" fmla="*/ 16 h 76"/>
                <a:gd name="T34" fmla="*/ 15 w 30"/>
                <a:gd name="T35" fmla="*/ 22 h 76"/>
                <a:gd name="T36" fmla="*/ 18 w 30"/>
                <a:gd name="T37" fmla="*/ 29 h 76"/>
                <a:gd name="T38" fmla="*/ 21 w 30"/>
                <a:gd name="T39" fmla="*/ 36 h 76"/>
                <a:gd name="T40" fmla="*/ 24 w 30"/>
                <a:gd name="T41" fmla="*/ 43 h 76"/>
                <a:gd name="T42" fmla="*/ 26 w 30"/>
                <a:gd name="T43" fmla="*/ 50 h 76"/>
                <a:gd name="T44" fmla="*/ 28 w 30"/>
                <a:gd name="T45" fmla="*/ 57 h 76"/>
                <a:gd name="T46" fmla="*/ 29 w 30"/>
                <a:gd name="T47" fmla="*/ 63 h 76"/>
                <a:gd name="T48" fmla="*/ 30 w 30"/>
                <a:gd name="T49" fmla="*/ 68 h 76"/>
                <a:gd name="T50" fmla="*/ 30 w 30"/>
                <a:gd name="T51" fmla="*/ 72 h 76"/>
                <a:gd name="T52" fmla="*/ 30 w 30"/>
                <a:gd name="T5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" h="76">
                  <a:moveTo>
                    <a:pt x="30" y="76"/>
                  </a:moveTo>
                  <a:cubicBezTo>
                    <a:pt x="30" y="76"/>
                    <a:pt x="30" y="75"/>
                    <a:pt x="29" y="73"/>
                  </a:cubicBezTo>
                  <a:cubicBezTo>
                    <a:pt x="29" y="70"/>
                    <a:pt x="28" y="67"/>
                    <a:pt x="27" y="64"/>
                  </a:cubicBezTo>
                  <a:cubicBezTo>
                    <a:pt x="26" y="62"/>
                    <a:pt x="26" y="60"/>
                    <a:pt x="25" y="58"/>
                  </a:cubicBezTo>
                  <a:cubicBezTo>
                    <a:pt x="24" y="56"/>
                    <a:pt x="23" y="53"/>
                    <a:pt x="23" y="51"/>
                  </a:cubicBezTo>
                  <a:cubicBezTo>
                    <a:pt x="22" y="49"/>
                    <a:pt x="21" y="47"/>
                    <a:pt x="20" y="44"/>
                  </a:cubicBezTo>
                  <a:cubicBezTo>
                    <a:pt x="19" y="42"/>
                    <a:pt x="18" y="40"/>
                    <a:pt x="18" y="37"/>
                  </a:cubicBezTo>
                  <a:cubicBezTo>
                    <a:pt x="17" y="35"/>
                    <a:pt x="16" y="32"/>
                    <a:pt x="15" y="30"/>
                  </a:cubicBezTo>
                  <a:cubicBezTo>
                    <a:pt x="14" y="28"/>
                    <a:pt x="13" y="26"/>
                    <a:pt x="12" y="24"/>
                  </a:cubicBezTo>
                  <a:cubicBezTo>
                    <a:pt x="11" y="21"/>
                    <a:pt x="10" y="19"/>
                    <a:pt x="9" y="17"/>
                  </a:cubicBezTo>
                  <a:cubicBezTo>
                    <a:pt x="8" y="15"/>
                    <a:pt x="7" y="13"/>
                    <a:pt x="6" y="12"/>
                  </a:cubicBezTo>
                  <a:cubicBezTo>
                    <a:pt x="4" y="8"/>
                    <a:pt x="3" y="6"/>
                    <a:pt x="2" y="4"/>
                  </a:cubicBezTo>
                  <a:cubicBezTo>
                    <a:pt x="0" y="2"/>
                    <a:pt x="0" y="0"/>
                    <a:pt x="0" y="0"/>
                  </a:cubicBezTo>
                  <a:cubicBezTo>
                    <a:pt x="0" y="0"/>
                    <a:pt x="1" y="1"/>
                    <a:pt x="2" y="3"/>
                  </a:cubicBezTo>
                  <a:cubicBezTo>
                    <a:pt x="3" y="4"/>
                    <a:pt x="4" y="5"/>
                    <a:pt x="5" y="6"/>
                  </a:cubicBezTo>
                  <a:cubicBezTo>
                    <a:pt x="6" y="8"/>
                    <a:pt x="7" y="9"/>
                    <a:pt x="8" y="11"/>
                  </a:cubicBezTo>
                  <a:cubicBezTo>
                    <a:pt x="9" y="12"/>
                    <a:pt x="10" y="14"/>
                    <a:pt x="11" y="16"/>
                  </a:cubicBezTo>
                  <a:cubicBezTo>
                    <a:pt x="12" y="18"/>
                    <a:pt x="13" y="20"/>
                    <a:pt x="15" y="22"/>
                  </a:cubicBezTo>
                  <a:cubicBezTo>
                    <a:pt x="16" y="24"/>
                    <a:pt x="17" y="26"/>
                    <a:pt x="18" y="29"/>
                  </a:cubicBezTo>
                  <a:cubicBezTo>
                    <a:pt x="19" y="31"/>
                    <a:pt x="20" y="33"/>
                    <a:pt x="21" y="36"/>
                  </a:cubicBezTo>
                  <a:cubicBezTo>
                    <a:pt x="22" y="38"/>
                    <a:pt x="23" y="41"/>
                    <a:pt x="24" y="43"/>
                  </a:cubicBezTo>
                  <a:cubicBezTo>
                    <a:pt x="25" y="45"/>
                    <a:pt x="25" y="48"/>
                    <a:pt x="26" y="50"/>
                  </a:cubicBezTo>
                  <a:cubicBezTo>
                    <a:pt x="27" y="53"/>
                    <a:pt x="27" y="55"/>
                    <a:pt x="28" y="57"/>
                  </a:cubicBezTo>
                  <a:cubicBezTo>
                    <a:pt x="28" y="59"/>
                    <a:pt x="28" y="61"/>
                    <a:pt x="29" y="63"/>
                  </a:cubicBezTo>
                  <a:cubicBezTo>
                    <a:pt x="29" y="65"/>
                    <a:pt x="29" y="67"/>
                    <a:pt x="30" y="68"/>
                  </a:cubicBezTo>
                  <a:cubicBezTo>
                    <a:pt x="30" y="70"/>
                    <a:pt x="30" y="71"/>
                    <a:pt x="30" y="72"/>
                  </a:cubicBezTo>
                  <a:cubicBezTo>
                    <a:pt x="30" y="75"/>
                    <a:pt x="30" y="76"/>
                    <a:pt x="30" y="7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053"/>
            <p:cNvSpPr/>
            <p:nvPr/>
          </p:nvSpPr>
          <p:spPr bwMode="auto">
            <a:xfrm>
              <a:off x="4364039" y="5937250"/>
              <a:ext cx="271463" cy="322263"/>
            </a:xfrm>
            <a:custGeom>
              <a:avLst/>
              <a:gdLst>
                <a:gd name="T0" fmla="*/ 0 w 64"/>
                <a:gd name="T1" fmla="*/ 0 h 76"/>
                <a:gd name="T2" fmla="*/ 0 w 64"/>
                <a:gd name="T3" fmla="*/ 1 h 76"/>
                <a:gd name="T4" fmla="*/ 1 w 64"/>
                <a:gd name="T5" fmla="*/ 5 h 76"/>
                <a:gd name="T6" fmla="*/ 6 w 64"/>
                <a:gd name="T7" fmla="*/ 14 h 76"/>
                <a:gd name="T8" fmla="*/ 11 w 64"/>
                <a:gd name="T9" fmla="*/ 20 h 76"/>
                <a:gd name="T10" fmla="*/ 18 w 64"/>
                <a:gd name="T11" fmla="*/ 25 h 76"/>
                <a:gd name="T12" fmla="*/ 24 w 64"/>
                <a:gd name="T13" fmla="*/ 32 h 76"/>
                <a:gd name="T14" fmla="*/ 29 w 64"/>
                <a:gd name="T15" fmla="*/ 41 h 76"/>
                <a:gd name="T16" fmla="*/ 33 w 64"/>
                <a:gd name="T17" fmla="*/ 49 h 76"/>
                <a:gd name="T18" fmla="*/ 39 w 64"/>
                <a:gd name="T19" fmla="*/ 55 h 76"/>
                <a:gd name="T20" fmla="*/ 46 w 64"/>
                <a:gd name="T21" fmla="*/ 61 h 76"/>
                <a:gd name="T22" fmla="*/ 52 w 64"/>
                <a:gd name="T23" fmla="*/ 65 h 76"/>
                <a:gd name="T24" fmla="*/ 64 w 64"/>
                <a:gd name="T25" fmla="*/ 76 h 76"/>
                <a:gd name="T26" fmla="*/ 50 w 64"/>
                <a:gd name="T27" fmla="*/ 67 h 76"/>
                <a:gd name="T28" fmla="*/ 44 w 64"/>
                <a:gd name="T29" fmla="*/ 63 h 76"/>
                <a:gd name="T30" fmla="*/ 37 w 64"/>
                <a:gd name="T31" fmla="*/ 58 h 76"/>
                <a:gd name="T32" fmla="*/ 30 w 64"/>
                <a:gd name="T33" fmla="*/ 51 h 76"/>
                <a:gd name="T34" fmla="*/ 25 w 64"/>
                <a:gd name="T35" fmla="*/ 42 h 76"/>
                <a:gd name="T36" fmla="*/ 21 w 64"/>
                <a:gd name="T37" fmla="*/ 34 h 76"/>
                <a:gd name="T38" fmla="*/ 15 w 64"/>
                <a:gd name="T39" fmla="*/ 28 h 76"/>
                <a:gd name="T40" fmla="*/ 9 w 64"/>
                <a:gd name="T41" fmla="*/ 22 h 76"/>
                <a:gd name="T42" fmla="*/ 4 w 64"/>
                <a:gd name="T43" fmla="*/ 16 h 76"/>
                <a:gd name="T44" fmla="*/ 0 w 64"/>
                <a:gd name="T45" fmla="*/ 5 h 76"/>
                <a:gd name="T46" fmla="*/ 0 w 64"/>
                <a:gd name="T47" fmla="*/ 1 h 76"/>
                <a:gd name="T48" fmla="*/ 0 w 64"/>
                <a:gd name="T4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4" h="76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1" y="5"/>
                  </a:cubicBezTo>
                  <a:cubicBezTo>
                    <a:pt x="1" y="7"/>
                    <a:pt x="3" y="11"/>
                    <a:pt x="6" y="14"/>
                  </a:cubicBezTo>
                  <a:cubicBezTo>
                    <a:pt x="7" y="16"/>
                    <a:pt x="9" y="18"/>
                    <a:pt x="11" y="20"/>
                  </a:cubicBezTo>
                  <a:cubicBezTo>
                    <a:pt x="13" y="21"/>
                    <a:pt x="15" y="23"/>
                    <a:pt x="18" y="25"/>
                  </a:cubicBezTo>
                  <a:cubicBezTo>
                    <a:pt x="20" y="27"/>
                    <a:pt x="22" y="30"/>
                    <a:pt x="24" y="32"/>
                  </a:cubicBezTo>
                  <a:cubicBezTo>
                    <a:pt x="26" y="35"/>
                    <a:pt x="28" y="38"/>
                    <a:pt x="29" y="41"/>
                  </a:cubicBezTo>
                  <a:cubicBezTo>
                    <a:pt x="30" y="44"/>
                    <a:pt x="31" y="47"/>
                    <a:pt x="33" y="49"/>
                  </a:cubicBezTo>
                  <a:cubicBezTo>
                    <a:pt x="34" y="52"/>
                    <a:pt x="37" y="54"/>
                    <a:pt x="39" y="55"/>
                  </a:cubicBezTo>
                  <a:cubicBezTo>
                    <a:pt x="41" y="57"/>
                    <a:pt x="43" y="59"/>
                    <a:pt x="46" y="61"/>
                  </a:cubicBezTo>
                  <a:cubicBezTo>
                    <a:pt x="48" y="62"/>
                    <a:pt x="50" y="64"/>
                    <a:pt x="52" y="65"/>
                  </a:cubicBezTo>
                  <a:cubicBezTo>
                    <a:pt x="59" y="71"/>
                    <a:pt x="64" y="76"/>
                    <a:pt x="64" y="76"/>
                  </a:cubicBezTo>
                  <a:cubicBezTo>
                    <a:pt x="64" y="76"/>
                    <a:pt x="58" y="72"/>
                    <a:pt x="50" y="67"/>
                  </a:cubicBezTo>
                  <a:cubicBezTo>
                    <a:pt x="48" y="66"/>
                    <a:pt x="46" y="65"/>
                    <a:pt x="44" y="63"/>
                  </a:cubicBezTo>
                  <a:cubicBezTo>
                    <a:pt x="42" y="61"/>
                    <a:pt x="39" y="60"/>
                    <a:pt x="37" y="58"/>
                  </a:cubicBezTo>
                  <a:cubicBezTo>
                    <a:pt x="34" y="56"/>
                    <a:pt x="32" y="54"/>
                    <a:pt x="30" y="51"/>
                  </a:cubicBezTo>
                  <a:cubicBezTo>
                    <a:pt x="28" y="48"/>
                    <a:pt x="27" y="45"/>
                    <a:pt x="25" y="42"/>
                  </a:cubicBezTo>
                  <a:cubicBezTo>
                    <a:pt x="24" y="40"/>
                    <a:pt x="23" y="37"/>
                    <a:pt x="21" y="34"/>
                  </a:cubicBezTo>
                  <a:cubicBezTo>
                    <a:pt x="19" y="32"/>
                    <a:pt x="17" y="30"/>
                    <a:pt x="15" y="28"/>
                  </a:cubicBezTo>
                  <a:cubicBezTo>
                    <a:pt x="13" y="26"/>
                    <a:pt x="11" y="24"/>
                    <a:pt x="9" y="22"/>
                  </a:cubicBezTo>
                  <a:cubicBezTo>
                    <a:pt x="7" y="20"/>
                    <a:pt x="6" y="18"/>
                    <a:pt x="4" y="16"/>
                  </a:cubicBezTo>
                  <a:cubicBezTo>
                    <a:pt x="1" y="12"/>
                    <a:pt x="0" y="8"/>
                    <a:pt x="0" y="5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1054"/>
            <p:cNvSpPr/>
            <p:nvPr/>
          </p:nvSpPr>
          <p:spPr bwMode="auto">
            <a:xfrm>
              <a:off x="4159251" y="6454775"/>
              <a:ext cx="357188" cy="41275"/>
            </a:xfrm>
            <a:custGeom>
              <a:avLst/>
              <a:gdLst>
                <a:gd name="T0" fmla="*/ 0 w 84"/>
                <a:gd name="T1" fmla="*/ 3 h 10"/>
                <a:gd name="T2" fmla="*/ 0 w 84"/>
                <a:gd name="T3" fmla="*/ 3 h 10"/>
                <a:gd name="T4" fmla="*/ 3 w 84"/>
                <a:gd name="T5" fmla="*/ 1 h 10"/>
                <a:gd name="T6" fmla="*/ 13 w 84"/>
                <a:gd name="T7" fmla="*/ 1 h 10"/>
                <a:gd name="T8" fmla="*/ 19 w 84"/>
                <a:gd name="T9" fmla="*/ 2 h 10"/>
                <a:gd name="T10" fmla="*/ 26 w 84"/>
                <a:gd name="T11" fmla="*/ 4 h 10"/>
                <a:gd name="T12" fmla="*/ 30 w 84"/>
                <a:gd name="T13" fmla="*/ 5 h 10"/>
                <a:gd name="T14" fmla="*/ 33 w 84"/>
                <a:gd name="T15" fmla="*/ 6 h 10"/>
                <a:gd name="T16" fmla="*/ 41 w 84"/>
                <a:gd name="T17" fmla="*/ 6 h 10"/>
                <a:gd name="T18" fmla="*/ 49 w 84"/>
                <a:gd name="T19" fmla="*/ 6 h 10"/>
                <a:gd name="T20" fmla="*/ 57 w 84"/>
                <a:gd name="T21" fmla="*/ 5 h 10"/>
                <a:gd name="T22" fmla="*/ 64 w 84"/>
                <a:gd name="T23" fmla="*/ 5 h 10"/>
                <a:gd name="T24" fmla="*/ 70 w 84"/>
                <a:gd name="T25" fmla="*/ 5 h 10"/>
                <a:gd name="T26" fmla="*/ 76 w 84"/>
                <a:gd name="T27" fmla="*/ 6 h 10"/>
                <a:gd name="T28" fmla="*/ 80 w 84"/>
                <a:gd name="T29" fmla="*/ 7 h 10"/>
                <a:gd name="T30" fmla="*/ 84 w 84"/>
                <a:gd name="T31" fmla="*/ 8 h 10"/>
                <a:gd name="T32" fmla="*/ 80 w 84"/>
                <a:gd name="T33" fmla="*/ 7 h 10"/>
                <a:gd name="T34" fmla="*/ 76 w 84"/>
                <a:gd name="T35" fmla="*/ 7 h 10"/>
                <a:gd name="T36" fmla="*/ 70 w 84"/>
                <a:gd name="T37" fmla="*/ 7 h 10"/>
                <a:gd name="T38" fmla="*/ 67 w 84"/>
                <a:gd name="T39" fmla="*/ 8 h 10"/>
                <a:gd name="T40" fmla="*/ 64 w 84"/>
                <a:gd name="T41" fmla="*/ 8 h 10"/>
                <a:gd name="T42" fmla="*/ 57 w 84"/>
                <a:gd name="T43" fmla="*/ 9 h 10"/>
                <a:gd name="T44" fmla="*/ 49 w 84"/>
                <a:gd name="T45" fmla="*/ 10 h 10"/>
                <a:gd name="T46" fmla="*/ 41 w 84"/>
                <a:gd name="T47" fmla="*/ 10 h 10"/>
                <a:gd name="T48" fmla="*/ 33 w 84"/>
                <a:gd name="T49" fmla="*/ 9 h 10"/>
                <a:gd name="T50" fmla="*/ 29 w 84"/>
                <a:gd name="T51" fmla="*/ 9 h 10"/>
                <a:gd name="T52" fmla="*/ 25 w 84"/>
                <a:gd name="T53" fmla="*/ 8 h 10"/>
                <a:gd name="T54" fmla="*/ 18 w 84"/>
                <a:gd name="T55" fmla="*/ 5 h 10"/>
                <a:gd name="T56" fmla="*/ 12 w 84"/>
                <a:gd name="T57" fmla="*/ 3 h 10"/>
                <a:gd name="T58" fmla="*/ 3 w 84"/>
                <a:gd name="T59" fmla="*/ 2 h 10"/>
                <a:gd name="T60" fmla="*/ 1 w 84"/>
                <a:gd name="T61" fmla="*/ 3 h 10"/>
                <a:gd name="T62" fmla="*/ 0 w 84"/>
                <a:gd name="T6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4" h="10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5" y="0"/>
                    <a:pt x="9" y="0"/>
                    <a:pt x="13" y="1"/>
                  </a:cubicBezTo>
                  <a:cubicBezTo>
                    <a:pt x="15" y="1"/>
                    <a:pt x="17" y="1"/>
                    <a:pt x="19" y="2"/>
                  </a:cubicBezTo>
                  <a:cubicBezTo>
                    <a:pt x="21" y="3"/>
                    <a:pt x="24" y="4"/>
                    <a:pt x="26" y="4"/>
                  </a:cubicBezTo>
                  <a:cubicBezTo>
                    <a:pt x="27" y="5"/>
                    <a:pt x="28" y="5"/>
                    <a:pt x="30" y="5"/>
                  </a:cubicBezTo>
                  <a:cubicBezTo>
                    <a:pt x="31" y="5"/>
                    <a:pt x="32" y="6"/>
                    <a:pt x="33" y="6"/>
                  </a:cubicBezTo>
                  <a:cubicBezTo>
                    <a:pt x="36" y="6"/>
                    <a:pt x="38" y="6"/>
                    <a:pt x="41" y="6"/>
                  </a:cubicBezTo>
                  <a:cubicBezTo>
                    <a:pt x="44" y="6"/>
                    <a:pt x="46" y="6"/>
                    <a:pt x="49" y="6"/>
                  </a:cubicBezTo>
                  <a:cubicBezTo>
                    <a:pt x="51" y="6"/>
                    <a:pt x="54" y="6"/>
                    <a:pt x="57" y="5"/>
                  </a:cubicBezTo>
                  <a:cubicBezTo>
                    <a:pt x="59" y="5"/>
                    <a:pt x="61" y="5"/>
                    <a:pt x="64" y="5"/>
                  </a:cubicBezTo>
                  <a:cubicBezTo>
                    <a:pt x="66" y="5"/>
                    <a:pt x="68" y="5"/>
                    <a:pt x="70" y="5"/>
                  </a:cubicBezTo>
                  <a:cubicBezTo>
                    <a:pt x="72" y="5"/>
                    <a:pt x="74" y="6"/>
                    <a:pt x="76" y="6"/>
                  </a:cubicBezTo>
                  <a:cubicBezTo>
                    <a:pt x="78" y="6"/>
                    <a:pt x="79" y="6"/>
                    <a:pt x="80" y="7"/>
                  </a:cubicBezTo>
                  <a:cubicBezTo>
                    <a:pt x="82" y="7"/>
                    <a:pt x="84" y="8"/>
                    <a:pt x="84" y="8"/>
                  </a:cubicBezTo>
                  <a:cubicBezTo>
                    <a:pt x="84" y="8"/>
                    <a:pt x="82" y="8"/>
                    <a:pt x="80" y="7"/>
                  </a:cubicBezTo>
                  <a:cubicBezTo>
                    <a:pt x="79" y="7"/>
                    <a:pt x="77" y="7"/>
                    <a:pt x="76" y="7"/>
                  </a:cubicBezTo>
                  <a:cubicBezTo>
                    <a:pt x="74" y="7"/>
                    <a:pt x="72" y="7"/>
                    <a:pt x="70" y="7"/>
                  </a:cubicBezTo>
                  <a:cubicBezTo>
                    <a:pt x="69" y="7"/>
                    <a:pt x="68" y="8"/>
                    <a:pt x="67" y="8"/>
                  </a:cubicBezTo>
                  <a:cubicBezTo>
                    <a:pt x="66" y="8"/>
                    <a:pt x="65" y="8"/>
                    <a:pt x="64" y="8"/>
                  </a:cubicBezTo>
                  <a:cubicBezTo>
                    <a:pt x="62" y="8"/>
                    <a:pt x="59" y="8"/>
                    <a:pt x="57" y="9"/>
                  </a:cubicBezTo>
                  <a:cubicBezTo>
                    <a:pt x="54" y="9"/>
                    <a:pt x="52" y="9"/>
                    <a:pt x="49" y="10"/>
                  </a:cubicBezTo>
                  <a:cubicBezTo>
                    <a:pt x="46" y="10"/>
                    <a:pt x="44" y="10"/>
                    <a:pt x="41" y="10"/>
                  </a:cubicBezTo>
                  <a:cubicBezTo>
                    <a:pt x="38" y="10"/>
                    <a:pt x="36" y="10"/>
                    <a:pt x="33" y="9"/>
                  </a:cubicBezTo>
                  <a:cubicBezTo>
                    <a:pt x="31" y="9"/>
                    <a:pt x="30" y="9"/>
                    <a:pt x="29" y="9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2" y="7"/>
                    <a:pt x="20" y="6"/>
                    <a:pt x="18" y="5"/>
                  </a:cubicBezTo>
                  <a:cubicBezTo>
                    <a:pt x="16" y="4"/>
                    <a:pt x="14" y="3"/>
                    <a:pt x="12" y="3"/>
                  </a:cubicBezTo>
                  <a:cubicBezTo>
                    <a:pt x="9" y="2"/>
                    <a:pt x="5" y="2"/>
                    <a:pt x="3" y="2"/>
                  </a:cubicBezTo>
                  <a:cubicBezTo>
                    <a:pt x="2" y="2"/>
                    <a:pt x="1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1055"/>
            <p:cNvSpPr/>
            <p:nvPr/>
          </p:nvSpPr>
          <p:spPr bwMode="auto">
            <a:xfrm>
              <a:off x="4986339" y="6624637"/>
              <a:ext cx="334963" cy="173038"/>
            </a:xfrm>
            <a:custGeom>
              <a:avLst/>
              <a:gdLst>
                <a:gd name="T0" fmla="*/ 0 w 79"/>
                <a:gd name="T1" fmla="*/ 0 h 41"/>
                <a:gd name="T2" fmla="*/ 1 w 79"/>
                <a:gd name="T3" fmla="*/ 0 h 41"/>
                <a:gd name="T4" fmla="*/ 4 w 79"/>
                <a:gd name="T5" fmla="*/ 1 h 41"/>
                <a:gd name="T6" fmla="*/ 14 w 79"/>
                <a:gd name="T7" fmla="*/ 4 h 41"/>
                <a:gd name="T8" fmla="*/ 20 w 79"/>
                <a:gd name="T9" fmla="*/ 7 h 41"/>
                <a:gd name="T10" fmla="*/ 26 w 79"/>
                <a:gd name="T11" fmla="*/ 13 h 41"/>
                <a:gd name="T12" fmla="*/ 31 w 79"/>
                <a:gd name="T13" fmla="*/ 19 h 41"/>
                <a:gd name="T14" fmla="*/ 33 w 79"/>
                <a:gd name="T15" fmla="*/ 20 h 41"/>
                <a:gd name="T16" fmla="*/ 34 w 79"/>
                <a:gd name="T17" fmla="*/ 21 h 41"/>
                <a:gd name="T18" fmla="*/ 38 w 79"/>
                <a:gd name="T19" fmla="*/ 23 h 41"/>
                <a:gd name="T20" fmla="*/ 46 w 79"/>
                <a:gd name="T21" fmla="*/ 25 h 41"/>
                <a:gd name="T22" fmla="*/ 54 w 79"/>
                <a:gd name="T23" fmla="*/ 27 h 41"/>
                <a:gd name="T24" fmla="*/ 67 w 79"/>
                <a:gd name="T25" fmla="*/ 33 h 41"/>
                <a:gd name="T26" fmla="*/ 76 w 79"/>
                <a:gd name="T27" fmla="*/ 39 h 41"/>
                <a:gd name="T28" fmla="*/ 78 w 79"/>
                <a:gd name="T29" fmla="*/ 41 h 41"/>
                <a:gd name="T30" fmla="*/ 79 w 79"/>
                <a:gd name="T31" fmla="*/ 41 h 41"/>
                <a:gd name="T32" fmla="*/ 75 w 79"/>
                <a:gd name="T33" fmla="*/ 40 h 41"/>
                <a:gd name="T34" fmla="*/ 66 w 79"/>
                <a:gd name="T35" fmla="*/ 35 h 41"/>
                <a:gd name="T36" fmla="*/ 53 w 79"/>
                <a:gd name="T37" fmla="*/ 31 h 41"/>
                <a:gd name="T38" fmla="*/ 45 w 79"/>
                <a:gd name="T39" fmla="*/ 29 h 41"/>
                <a:gd name="T40" fmla="*/ 37 w 79"/>
                <a:gd name="T41" fmla="*/ 26 h 41"/>
                <a:gd name="T42" fmla="*/ 32 w 79"/>
                <a:gd name="T43" fmla="*/ 24 h 41"/>
                <a:gd name="T44" fmla="*/ 30 w 79"/>
                <a:gd name="T45" fmla="*/ 23 h 41"/>
                <a:gd name="T46" fmla="*/ 29 w 79"/>
                <a:gd name="T47" fmla="*/ 21 h 41"/>
                <a:gd name="T48" fmla="*/ 23 w 79"/>
                <a:gd name="T49" fmla="*/ 15 h 41"/>
                <a:gd name="T50" fmla="*/ 18 w 79"/>
                <a:gd name="T51" fmla="*/ 9 h 41"/>
                <a:gd name="T52" fmla="*/ 13 w 79"/>
                <a:gd name="T53" fmla="*/ 5 h 41"/>
                <a:gd name="T54" fmla="*/ 4 w 79"/>
                <a:gd name="T55" fmla="*/ 1 h 41"/>
                <a:gd name="T56" fmla="*/ 1 w 79"/>
                <a:gd name="T57" fmla="*/ 1 h 41"/>
                <a:gd name="T58" fmla="*/ 0 w 79"/>
                <a:gd name="T5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" h="4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7" y="1"/>
                    <a:pt x="10" y="2"/>
                    <a:pt x="14" y="4"/>
                  </a:cubicBezTo>
                  <a:cubicBezTo>
                    <a:pt x="16" y="4"/>
                    <a:pt x="18" y="6"/>
                    <a:pt x="20" y="7"/>
                  </a:cubicBezTo>
                  <a:cubicBezTo>
                    <a:pt x="22" y="9"/>
                    <a:pt x="24" y="11"/>
                    <a:pt x="26" y="13"/>
                  </a:cubicBezTo>
                  <a:cubicBezTo>
                    <a:pt x="28" y="15"/>
                    <a:pt x="29" y="17"/>
                    <a:pt x="31" y="19"/>
                  </a:cubicBezTo>
                  <a:cubicBezTo>
                    <a:pt x="32" y="19"/>
                    <a:pt x="32" y="19"/>
                    <a:pt x="33" y="20"/>
                  </a:cubicBezTo>
                  <a:cubicBezTo>
                    <a:pt x="33" y="20"/>
                    <a:pt x="34" y="21"/>
                    <a:pt x="34" y="21"/>
                  </a:cubicBezTo>
                  <a:cubicBezTo>
                    <a:pt x="35" y="22"/>
                    <a:pt x="37" y="22"/>
                    <a:pt x="38" y="23"/>
                  </a:cubicBezTo>
                  <a:cubicBezTo>
                    <a:pt x="40" y="24"/>
                    <a:pt x="43" y="24"/>
                    <a:pt x="46" y="25"/>
                  </a:cubicBezTo>
                  <a:cubicBezTo>
                    <a:pt x="48" y="26"/>
                    <a:pt x="51" y="27"/>
                    <a:pt x="54" y="27"/>
                  </a:cubicBezTo>
                  <a:cubicBezTo>
                    <a:pt x="59" y="29"/>
                    <a:pt x="63" y="31"/>
                    <a:pt x="67" y="33"/>
                  </a:cubicBezTo>
                  <a:cubicBezTo>
                    <a:pt x="71" y="36"/>
                    <a:pt x="74" y="38"/>
                    <a:pt x="76" y="39"/>
                  </a:cubicBezTo>
                  <a:cubicBezTo>
                    <a:pt x="77" y="40"/>
                    <a:pt x="78" y="40"/>
                    <a:pt x="78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8" y="41"/>
                    <a:pt x="75" y="40"/>
                  </a:cubicBezTo>
                  <a:cubicBezTo>
                    <a:pt x="73" y="39"/>
                    <a:pt x="70" y="37"/>
                    <a:pt x="66" y="35"/>
                  </a:cubicBezTo>
                  <a:cubicBezTo>
                    <a:pt x="62" y="34"/>
                    <a:pt x="58" y="32"/>
                    <a:pt x="53" y="31"/>
                  </a:cubicBezTo>
                  <a:cubicBezTo>
                    <a:pt x="50" y="30"/>
                    <a:pt x="48" y="29"/>
                    <a:pt x="45" y="29"/>
                  </a:cubicBezTo>
                  <a:cubicBezTo>
                    <a:pt x="42" y="28"/>
                    <a:pt x="39" y="27"/>
                    <a:pt x="37" y="26"/>
                  </a:cubicBezTo>
                  <a:cubicBezTo>
                    <a:pt x="35" y="26"/>
                    <a:pt x="34" y="25"/>
                    <a:pt x="32" y="24"/>
                  </a:cubicBezTo>
                  <a:cubicBezTo>
                    <a:pt x="32" y="24"/>
                    <a:pt x="31" y="23"/>
                    <a:pt x="30" y="23"/>
                  </a:cubicBezTo>
                  <a:cubicBezTo>
                    <a:pt x="30" y="22"/>
                    <a:pt x="29" y="22"/>
                    <a:pt x="29" y="21"/>
                  </a:cubicBezTo>
                  <a:cubicBezTo>
                    <a:pt x="27" y="19"/>
                    <a:pt x="25" y="17"/>
                    <a:pt x="23" y="15"/>
                  </a:cubicBezTo>
                  <a:cubicBezTo>
                    <a:pt x="22" y="13"/>
                    <a:pt x="20" y="11"/>
                    <a:pt x="18" y="9"/>
                  </a:cubicBezTo>
                  <a:cubicBezTo>
                    <a:pt x="17" y="8"/>
                    <a:pt x="15" y="7"/>
                    <a:pt x="13" y="5"/>
                  </a:cubicBezTo>
                  <a:cubicBezTo>
                    <a:pt x="10" y="3"/>
                    <a:pt x="6" y="2"/>
                    <a:pt x="4" y="1"/>
                  </a:cubicBezTo>
                  <a:cubicBezTo>
                    <a:pt x="3" y="1"/>
                    <a:pt x="2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056"/>
            <p:cNvSpPr/>
            <p:nvPr/>
          </p:nvSpPr>
          <p:spPr bwMode="auto">
            <a:xfrm>
              <a:off x="4660901" y="6361112"/>
              <a:ext cx="50800" cy="55563"/>
            </a:xfrm>
            <a:custGeom>
              <a:avLst/>
              <a:gdLst>
                <a:gd name="T0" fmla="*/ 2 w 12"/>
                <a:gd name="T1" fmla="*/ 1 h 13"/>
                <a:gd name="T2" fmla="*/ 6 w 12"/>
                <a:gd name="T3" fmla="*/ 13 h 13"/>
                <a:gd name="T4" fmla="*/ 12 w 12"/>
                <a:gd name="T5" fmla="*/ 7 h 13"/>
                <a:gd name="T6" fmla="*/ 8 w 12"/>
                <a:gd name="T7" fmla="*/ 2 h 13"/>
                <a:gd name="T8" fmla="*/ 2 w 12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">
                  <a:moveTo>
                    <a:pt x="2" y="1"/>
                  </a:moveTo>
                  <a:cubicBezTo>
                    <a:pt x="0" y="4"/>
                    <a:pt x="2" y="12"/>
                    <a:pt x="6" y="13"/>
                  </a:cubicBezTo>
                  <a:cubicBezTo>
                    <a:pt x="8" y="13"/>
                    <a:pt x="12" y="10"/>
                    <a:pt x="12" y="7"/>
                  </a:cubicBezTo>
                  <a:cubicBezTo>
                    <a:pt x="12" y="4"/>
                    <a:pt x="9" y="2"/>
                    <a:pt x="8" y="2"/>
                  </a:cubicBezTo>
                  <a:cubicBezTo>
                    <a:pt x="7" y="1"/>
                    <a:pt x="4" y="0"/>
                    <a:pt x="2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057"/>
            <p:cNvSpPr/>
            <p:nvPr/>
          </p:nvSpPr>
          <p:spPr bwMode="auto">
            <a:xfrm>
              <a:off x="4816476" y="6335712"/>
              <a:ext cx="38100" cy="42863"/>
            </a:xfrm>
            <a:custGeom>
              <a:avLst/>
              <a:gdLst>
                <a:gd name="T0" fmla="*/ 2 w 9"/>
                <a:gd name="T1" fmla="*/ 8 h 10"/>
                <a:gd name="T2" fmla="*/ 7 w 9"/>
                <a:gd name="T3" fmla="*/ 9 h 10"/>
                <a:gd name="T4" fmla="*/ 8 w 9"/>
                <a:gd name="T5" fmla="*/ 4 h 10"/>
                <a:gd name="T6" fmla="*/ 3 w 9"/>
                <a:gd name="T7" fmla="*/ 1 h 10"/>
                <a:gd name="T8" fmla="*/ 2 w 9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0">
                  <a:moveTo>
                    <a:pt x="2" y="8"/>
                  </a:moveTo>
                  <a:cubicBezTo>
                    <a:pt x="3" y="9"/>
                    <a:pt x="5" y="10"/>
                    <a:pt x="7" y="9"/>
                  </a:cubicBezTo>
                  <a:cubicBezTo>
                    <a:pt x="9" y="8"/>
                    <a:pt x="9" y="5"/>
                    <a:pt x="8" y="4"/>
                  </a:cubicBezTo>
                  <a:cubicBezTo>
                    <a:pt x="7" y="2"/>
                    <a:pt x="5" y="0"/>
                    <a:pt x="3" y="1"/>
                  </a:cubicBezTo>
                  <a:cubicBezTo>
                    <a:pt x="1" y="2"/>
                    <a:pt x="0" y="5"/>
                    <a:pt x="2" y="8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058"/>
            <p:cNvSpPr/>
            <p:nvPr/>
          </p:nvSpPr>
          <p:spPr bwMode="auto">
            <a:xfrm>
              <a:off x="4749801" y="6442075"/>
              <a:ext cx="50800" cy="58738"/>
            </a:xfrm>
            <a:custGeom>
              <a:avLst/>
              <a:gdLst>
                <a:gd name="T0" fmla="*/ 1 w 12"/>
                <a:gd name="T1" fmla="*/ 6 h 14"/>
                <a:gd name="T2" fmla="*/ 5 w 12"/>
                <a:gd name="T3" fmla="*/ 14 h 14"/>
                <a:gd name="T4" fmla="*/ 11 w 12"/>
                <a:gd name="T5" fmla="*/ 9 h 14"/>
                <a:gd name="T6" fmla="*/ 9 w 12"/>
                <a:gd name="T7" fmla="*/ 2 h 14"/>
                <a:gd name="T8" fmla="*/ 1 w 12"/>
                <a:gd name="T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1" y="6"/>
                  </a:moveTo>
                  <a:cubicBezTo>
                    <a:pt x="0" y="9"/>
                    <a:pt x="2" y="13"/>
                    <a:pt x="5" y="14"/>
                  </a:cubicBezTo>
                  <a:cubicBezTo>
                    <a:pt x="8" y="14"/>
                    <a:pt x="10" y="11"/>
                    <a:pt x="11" y="9"/>
                  </a:cubicBezTo>
                  <a:cubicBezTo>
                    <a:pt x="12" y="6"/>
                    <a:pt x="11" y="3"/>
                    <a:pt x="9" y="2"/>
                  </a:cubicBezTo>
                  <a:cubicBezTo>
                    <a:pt x="6" y="0"/>
                    <a:pt x="1" y="3"/>
                    <a:pt x="1" y="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059"/>
            <p:cNvSpPr/>
            <p:nvPr/>
          </p:nvSpPr>
          <p:spPr bwMode="auto">
            <a:xfrm>
              <a:off x="4940301" y="6437312"/>
              <a:ext cx="46038" cy="46038"/>
            </a:xfrm>
            <a:custGeom>
              <a:avLst/>
              <a:gdLst>
                <a:gd name="T0" fmla="*/ 11 w 11"/>
                <a:gd name="T1" fmla="*/ 5 h 11"/>
                <a:gd name="T2" fmla="*/ 3 w 11"/>
                <a:gd name="T3" fmla="*/ 9 h 11"/>
                <a:gd name="T4" fmla="*/ 0 w 11"/>
                <a:gd name="T5" fmla="*/ 4 h 11"/>
                <a:gd name="T6" fmla="*/ 4 w 11"/>
                <a:gd name="T7" fmla="*/ 1 h 11"/>
                <a:gd name="T8" fmla="*/ 11 w 11"/>
                <a:gd name="T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11" y="5"/>
                  </a:moveTo>
                  <a:cubicBezTo>
                    <a:pt x="11" y="7"/>
                    <a:pt x="6" y="11"/>
                    <a:pt x="3" y="9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1" y="1"/>
                    <a:pt x="4" y="1"/>
                    <a:pt x="4" y="1"/>
                  </a:cubicBezTo>
                  <a:cubicBezTo>
                    <a:pt x="7" y="0"/>
                    <a:pt x="11" y="2"/>
                    <a:pt x="11" y="5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060"/>
            <p:cNvSpPr/>
            <p:nvPr/>
          </p:nvSpPr>
          <p:spPr bwMode="auto">
            <a:xfrm>
              <a:off x="4851401" y="6551612"/>
              <a:ext cx="33338" cy="34925"/>
            </a:xfrm>
            <a:custGeom>
              <a:avLst/>
              <a:gdLst>
                <a:gd name="T0" fmla="*/ 1 w 8"/>
                <a:gd name="T1" fmla="*/ 5 h 8"/>
                <a:gd name="T2" fmla="*/ 7 w 8"/>
                <a:gd name="T3" fmla="*/ 6 h 8"/>
                <a:gd name="T4" fmla="*/ 8 w 8"/>
                <a:gd name="T5" fmla="*/ 2 h 8"/>
                <a:gd name="T6" fmla="*/ 3 w 8"/>
                <a:gd name="T7" fmla="*/ 0 h 8"/>
                <a:gd name="T8" fmla="*/ 1 w 8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1" y="5"/>
                  </a:moveTo>
                  <a:cubicBezTo>
                    <a:pt x="2" y="7"/>
                    <a:pt x="5" y="8"/>
                    <a:pt x="7" y="6"/>
                  </a:cubicBezTo>
                  <a:cubicBezTo>
                    <a:pt x="8" y="5"/>
                    <a:pt x="8" y="4"/>
                    <a:pt x="8" y="2"/>
                  </a:cubicBezTo>
                  <a:cubicBezTo>
                    <a:pt x="7" y="1"/>
                    <a:pt x="5" y="0"/>
                    <a:pt x="3" y="0"/>
                  </a:cubicBezTo>
                  <a:cubicBezTo>
                    <a:pt x="1" y="0"/>
                    <a:pt x="0" y="3"/>
                    <a:pt x="1" y="5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061"/>
            <p:cNvSpPr/>
            <p:nvPr/>
          </p:nvSpPr>
          <p:spPr bwMode="auto">
            <a:xfrm>
              <a:off x="4737101" y="6546850"/>
              <a:ext cx="41275" cy="47625"/>
            </a:xfrm>
            <a:custGeom>
              <a:avLst/>
              <a:gdLst>
                <a:gd name="T0" fmla="*/ 8 w 10"/>
                <a:gd name="T1" fmla="*/ 9 h 11"/>
                <a:gd name="T2" fmla="*/ 0 w 10"/>
                <a:gd name="T3" fmla="*/ 5 h 11"/>
                <a:gd name="T4" fmla="*/ 6 w 10"/>
                <a:gd name="T5" fmla="*/ 1 h 11"/>
                <a:gd name="T6" fmla="*/ 8 w 10"/>
                <a:gd name="T7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1">
                  <a:moveTo>
                    <a:pt x="8" y="9"/>
                  </a:moveTo>
                  <a:cubicBezTo>
                    <a:pt x="6" y="11"/>
                    <a:pt x="0" y="8"/>
                    <a:pt x="0" y="5"/>
                  </a:cubicBezTo>
                  <a:cubicBezTo>
                    <a:pt x="0" y="3"/>
                    <a:pt x="4" y="0"/>
                    <a:pt x="6" y="1"/>
                  </a:cubicBezTo>
                  <a:cubicBezTo>
                    <a:pt x="9" y="2"/>
                    <a:pt x="10" y="8"/>
                    <a:pt x="8" y="9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1062"/>
            <p:cNvSpPr/>
            <p:nvPr/>
          </p:nvSpPr>
          <p:spPr bwMode="auto">
            <a:xfrm>
              <a:off x="4795839" y="6611937"/>
              <a:ext cx="42863" cy="46038"/>
            </a:xfrm>
            <a:custGeom>
              <a:avLst/>
              <a:gdLst>
                <a:gd name="T0" fmla="*/ 8 w 10"/>
                <a:gd name="T1" fmla="*/ 9 h 11"/>
                <a:gd name="T2" fmla="*/ 0 w 10"/>
                <a:gd name="T3" fmla="*/ 6 h 11"/>
                <a:gd name="T4" fmla="*/ 7 w 10"/>
                <a:gd name="T5" fmla="*/ 2 h 11"/>
                <a:gd name="T6" fmla="*/ 8 w 10"/>
                <a:gd name="T7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1">
                  <a:moveTo>
                    <a:pt x="8" y="9"/>
                  </a:moveTo>
                  <a:cubicBezTo>
                    <a:pt x="6" y="11"/>
                    <a:pt x="0" y="8"/>
                    <a:pt x="0" y="6"/>
                  </a:cubicBezTo>
                  <a:cubicBezTo>
                    <a:pt x="0" y="3"/>
                    <a:pt x="4" y="0"/>
                    <a:pt x="7" y="2"/>
                  </a:cubicBezTo>
                  <a:cubicBezTo>
                    <a:pt x="10" y="3"/>
                    <a:pt x="10" y="8"/>
                    <a:pt x="8" y="9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1063"/>
            <p:cNvSpPr/>
            <p:nvPr/>
          </p:nvSpPr>
          <p:spPr bwMode="auto">
            <a:xfrm>
              <a:off x="4648201" y="6480175"/>
              <a:ext cx="28575" cy="25400"/>
            </a:xfrm>
            <a:custGeom>
              <a:avLst/>
              <a:gdLst>
                <a:gd name="T0" fmla="*/ 5 w 7"/>
                <a:gd name="T1" fmla="*/ 1 h 6"/>
                <a:gd name="T2" fmla="*/ 6 w 7"/>
                <a:gd name="T3" fmla="*/ 5 h 6"/>
                <a:gd name="T4" fmla="*/ 1 w 7"/>
                <a:gd name="T5" fmla="*/ 5 h 6"/>
                <a:gd name="T6" fmla="*/ 0 w 7"/>
                <a:gd name="T7" fmla="*/ 3 h 6"/>
                <a:gd name="T8" fmla="*/ 5 w 7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5" y="1"/>
                  </a:moveTo>
                  <a:cubicBezTo>
                    <a:pt x="6" y="2"/>
                    <a:pt x="7" y="4"/>
                    <a:pt x="6" y="5"/>
                  </a:cubicBezTo>
                  <a:cubicBezTo>
                    <a:pt x="5" y="6"/>
                    <a:pt x="2" y="6"/>
                    <a:pt x="1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2"/>
                    <a:pt x="3" y="0"/>
                    <a:pt x="5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1064"/>
            <p:cNvSpPr/>
            <p:nvPr/>
          </p:nvSpPr>
          <p:spPr bwMode="auto">
            <a:xfrm>
              <a:off x="4648201" y="6569075"/>
              <a:ext cx="41275" cy="42863"/>
            </a:xfrm>
            <a:custGeom>
              <a:avLst/>
              <a:gdLst>
                <a:gd name="T0" fmla="*/ 2 w 10"/>
                <a:gd name="T1" fmla="*/ 9 h 10"/>
                <a:gd name="T2" fmla="*/ 9 w 10"/>
                <a:gd name="T3" fmla="*/ 3 h 10"/>
                <a:gd name="T4" fmla="*/ 3 w 10"/>
                <a:gd name="T5" fmla="*/ 1 h 10"/>
                <a:gd name="T6" fmla="*/ 2 w 10"/>
                <a:gd name="T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0">
                  <a:moveTo>
                    <a:pt x="2" y="9"/>
                  </a:moveTo>
                  <a:cubicBezTo>
                    <a:pt x="4" y="10"/>
                    <a:pt x="10" y="5"/>
                    <a:pt x="9" y="3"/>
                  </a:cubicBezTo>
                  <a:cubicBezTo>
                    <a:pt x="8" y="1"/>
                    <a:pt x="5" y="0"/>
                    <a:pt x="3" y="1"/>
                  </a:cubicBezTo>
                  <a:cubicBezTo>
                    <a:pt x="0" y="3"/>
                    <a:pt x="0" y="8"/>
                    <a:pt x="2" y="9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065"/>
            <p:cNvSpPr/>
            <p:nvPr/>
          </p:nvSpPr>
          <p:spPr bwMode="auto">
            <a:xfrm>
              <a:off x="4745039" y="6315075"/>
              <a:ext cx="38100" cy="33338"/>
            </a:xfrm>
            <a:custGeom>
              <a:avLst/>
              <a:gdLst>
                <a:gd name="T0" fmla="*/ 1 w 9"/>
                <a:gd name="T1" fmla="*/ 2 h 8"/>
                <a:gd name="T2" fmla="*/ 6 w 9"/>
                <a:gd name="T3" fmla="*/ 7 h 8"/>
                <a:gd name="T4" fmla="*/ 7 w 9"/>
                <a:gd name="T5" fmla="*/ 2 h 8"/>
                <a:gd name="T6" fmla="*/ 1 w 9"/>
                <a:gd name="T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8">
                  <a:moveTo>
                    <a:pt x="1" y="2"/>
                  </a:moveTo>
                  <a:cubicBezTo>
                    <a:pt x="0" y="3"/>
                    <a:pt x="3" y="8"/>
                    <a:pt x="6" y="7"/>
                  </a:cubicBezTo>
                  <a:cubicBezTo>
                    <a:pt x="7" y="7"/>
                    <a:pt x="9" y="4"/>
                    <a:pt x="7" y="2"/>
                  </a:cubicBezTo>
                  <a:cubicBezTo>
                    <a:pt x="6" y="0"/>
                    <a:pt x="2" y="1"/>
                    <a:pt x="1" y="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1066"/>
            <p:cNvSpPr/>
            <p:nvPr/>
          </p:nvSpPr>
          <p:spPr bwMode="auto">
            <a:xfrm>
              <a:off x="4597401" y="6411912"/>
              <a:ext cx="33338" cy="33338"/>
            </a:xfrm>
            <a:custGeom>
              <a:avLst/>
              <a:gdLst>
                <a:gd name="T0" fmla="*/ 1 w 8"/>
                <a:gd name="T1" fmla="*/ 2 h 8"/>
                <a:gd name="T2" fmla="*/ 5 w 8"/>
                <a:gd name="T3" fmla="*/ 8 h 8"/>
                <a:gd name="T4" fmla="*/ 7 w 8"/>
                <a:gd name="T5" fmla="*/ 2 h 8"/>
                <a:gd name="T6" fmla="*/ 1 w 8"/>
                <a:gd name="T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1" y="2"/>
                  </a:moveTo>
                  <a:cubicBezTo>
                    <a:pt x="0" y="4"/>
                    <a:pt x="3" y="8"/>
                    <a:pt x="5" y="8"/>
                  </a:cubicBezTo>
                  <a:cubicBezTo>
                    <a:pt x="7" y="7"/>
                    <a:pt x="8" y="4"/>
                    <a:pt x="7" y="2"/>
                  </a:cubicBezTo>
                  <a:cubicBezTo>
                    <a:pt x="6" y="0"/>
                    <a:pt x="2" y="1"/>
                    <a:pt x="1" y="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1067"/>
            <p:cNvSpPr/>
            <p:nvPr/>
          </p:nvSpPr>
          <p:spPr bwMode="auto">
            <a:xfrm>
              <a:off x="4851401" y="6442075"/>
              <a:ext cx="33338" cy="33338"/>
            </a:xfrm>
            <a:custGeom>
              <a:avLst/>
              <a:gdLst>
                <a:gd name="T0" fmla="*/ 1 w 8"/>
                <a:gd name="T1" fmla="*/ 2 h 8"/>
                <a:gd name="T2" fmla="*/ 5 w 8"/>
                <a:gd name="T3" fmla="*/ 7 h 8"/>
                <a:gd name="T4" fmla="*/ 7 w 8"/>
                <a:gd name="T5" fmla="*/ 2 h 8"/>
                <a:gd name="T6" fmla="*/ 1 w 8"/>
                <a:gd name="T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1" y="2"/>
                  </a:moveTo>
                  <a:cubicBezTo>
                    <a:pt x="0" y="3"/>
                    <a:pt x="3" y="8"/>
                    <a:pt x="5" y="7"/>
                  </a:cubicBezTo>
                  <a:cubicBezTo>
                    <a:pt x="7" y="7"/>
                    <a:pt x="8" y="4"/>
                    <a:pt x="7" y="2"/>
                  </a:cubicBezTo>
                  <a:cubicBezTo>
                    <a:pt x="6" y="0"/>
                    <a:pt x="2" y="0"/>
                    <a:pt x="1" y="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1068"/>
            <p:cNvSpPr/>
            <p:nvPr/>
          </p:nvSpPr>
          <p:spPr bwMode="auto">
            <a:xfrm>
              <a:off x="4902201" y="6343650"/>
              <a:ext cx="33338" cy="34925"/>
            </a:xfrm>
            <a:custGeom>
              <a:avLst/>
              <a:gdLst>
                <a:gd name="T0" fmla="*/ 1 w 8"/>
                <a:gd name="T1" fmla="*/ 2 h 8"/>
                <a:gd name="T2" fmla="*/ 5 w 8"/>
                <a:gd name="T3" fmla="*/ 8 h 8"/>
                <a:gd name="T4" fmla="*/ 7 w 8"/>
                <a:gd name="T5" fmla="*/ 2 h 8"/>
                <a:gd name="T6" fmla="*/ 1 w 8"/>
                <a:gd name="T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1" y="2"/>
                  </a:moveTo>
                  <a:cubicBezTo>
                    <a:pt x="0" y="4"/>
                    <a:pt x="3" y="8"/>
                    <a:pt x="5" y="8"/>
                  </a:cubicBezTo>
                  <a:cubicBezTo>
                    <a:pt x="7" y="7"/>
                    <a:pt x="8" y="4"/>
                    <a:pt x="7" y="2"/>
                  </a:cubicBezTo>
                  <a:cubicBezTo>
                    <a:pt x="6" y="0"/>
                    <a:pt x="2" y="1"/>
                    <a:pt x="1" y="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1069"/>
            <p:cNvSpPr/>
            <p:nvPr/>
          </p:nvSpPr>
          <p:spPr bwMode="auto">
            <a:xfrm>
              <a:off x="4948239" y="6513512"/>
              <a:ext cx="33338" cy="33338"/>
            </a:xfrm>
            <a:custGeom>
              <a:avLst/>
              <a:gdLst>
                <a:gd name="T0" fmla="*/ 1 w 8"/>
                <a:gd name="T1" fmla="*/ 2 h 8"/>
                <a:gd name="T2" fmla="*/ 5 w 8"/>
                <a:gd name="T3" fmla="*/ 8 h 8"/>
                <a:gd name="T4" fmla="*/ 7 w 8"/>
                <a:gd name="T5" fmla="*/ 2 h 8"/>
                <a:gd name="T6" fmla="*/ 1 w 8"/>
                <a:gd name="T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1" y="2"/>
                  </a:moveTo>
                  <a:cubicBezTo>
                    <a:pt x="0" y="4"/>
                    <a:pt x="3" y="8"/>
                    <a:pt x="5" y="8"/>
                  </a:cubicBezTo>
                  <a:cubicBezTo>
                    <a:pt x="7" y="7"/>
                    <a:pt x="8" y="4"/>
                    <a:pt x="7" y="2"/>
                  </a:cubicBezTo>
                  <a:cubicBezTo>
                    <a:pt x="6" y="0"/>
                    <a:pt x="2" y="1"/>
                    <a:pt x="1" y="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1152"/>
            <p:cNvSpPr/>
            <p:nvPr/>
          </p:nvSpPr>
          <p:spPr bwMode="auto">
            <a:xfrm>
              <a:off x="9059864" y="5051425"/>
              <a:ext cx="1555750" cy="1466850"/>
            </a:xfrm>
            <a:custGeom>
              <a:avLst/>
              <a:gdLst>
                <a:gd name="T0" fmla="*/ 81 w 367"/>
                <a:gd name="T1" fmla="*/ 38 h 346"/>
                <a:gd name="T2" fmla="*/ 120 w 367"/>
                <a:gd name="T3" fmla="*/ 7 h 346"/>
                <a:gd name="T4" fmla="*/ 200 w 367"/>
                <a:gd name="T5" fmla="*/ 28 h 346"/>
                <a:gd name="T6" fmla="*/ 299 w 367"/>
                <a:gd name="T7" fmla="*/ 46 h 346"/>
                <a:gd name="T8" fmla="*/ 319 w 367"/>
                <a:gd name="T9" fmla="*/ 136 h 346"/>
                <a:gd name="T10" fmla="*/ 362 w 367"/>
                <a:gd name="T11" fmla="*/ 219 h 346"/>
                <a:gd name="T12" fmla="*/ 253 w 367"/>
                <a:gd name="T13" fmla="*/ 297 h 346"/>
                <a:gd name="T14" fmla="*/ 206 w 367"/>
                <a:gd name="T15" fmla="*/ 341 h 346"/>
                <a:gd name="T16" fmla="*/ 111 w 367"/>
                <a:gd name="T17" fmla="*/ 294 h 346"/>
                <a:gd name="T18" fmla="*/ 45 w 367"/>
                <a:gd name="T19" fmla="*/ 274 h 346"/>
                <a:gd name="T20" fmla="*/ 46 w 367"/>
                <a:gd name="T21" fmla="*/ 208 h 346"/>
                <a:gd name="T22" fmla="*/ 7 w 367"/>
                <a:gd name="T23" fmla="*/ 134 h 346"/>
                <a:gd name="T24" fmla="*/ 65 w 367"/>
                <a:gd name="T25" fmla="*/ 98 h 346"/>
                <a:gd name="T26" fmla="*/ 81 w 367"/>
                <a:gd name="T27" fmla="*/ 3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7" h="346">
                  <a:moveTo>
                    <a:pt x="81" y="38"/>
                  </a:moveTo>
                  <a:cubicBezTo>
                    <a:pt x="83" y="35"/>
                    <a:pt x="96" y="14"/>
                    <a:pt x="120" y="7"/>
                  </a:cubicBezTo>
                  <a:cubicBezTo>
                    <a:pt x="145" y="0"/>
                    <a:pt x="158" y="16"/>
                    <a:pt x="200" y="28"/>
                  </a:cubicBezTo>
                  <a:cubicBezTo>
                    <a:pt x="261" y="45"/>
                    <a:pt x="279" y="26"/>
                    <a:pt x="299" y="46"/>
                  </a:cubicBezTo>
                  <a:cubicBezTo>
                    <a:pt x="318" y="65"/>
                    <a:pt x="306" y="89"/>
                    <a:pt x="319" y="136"/>
                  </a:cubicBezTo>
                  <a:cubicBezTo>
                    <a:pt x="333" y="190"/>
                    <a:pt x="367" y="195"/>
                    <a:pt x="362" y="219"/>
                  </a:cubicBezTo>
                  <a:cubicBezTo>
                    <a:pt x="355" y="250"/>
                    <a:pt x="309" y="243"/>
                    <a:pt x="253" y="297"/>
                  </a:cubicBezTo>
                  <a:cubicBezTo>
                    <a:pt x="225" y="324"/>
                    <a:pt x="224" y="338"/>
                    <a:pt x="206" y="341"/>
                  </a:cubicBezTo>
                  <a:cubicBezTo>
                    <a:pt x="176" y="346"/>
                    <a:pt x="166" y="311"/>
                    <a:pt x="111" y="294"/>
                  </a:cubicBezTo>
                  <a:cubicBezTo>
                    <a:pt x="74" y="282"/>
                    <a:pt x="56" y="290"/>
                    <a:pt x="45" y="274"/>
                  </a:cubicBezTo>
                  <a:cubicBezTo>
                    <a:pt x="33" y="256"/>
                    <a:pt x="53" y="241"/>
                    <a:pt x="46" y="208"/>
                  </a:cubicBezTo>
                  <a:cubicBezTo>
                    <a:pt x="38" y="167"/>
                    <a:pt x="0" y="155"/>
                    <a:pt x="7" y="134"/>
                  </a:cubicBezTo>
                  <a:cubicBezTo>
                    <a:pt x="12" y="115"/>
                    <a:pt x="47" y="125"/>
                    <a:pt x="65" y="98"/>
                  </a:cubicBezTo>
                  <a:cubicBezTo>
                    <a:pt x="78" y="78"/>
                    <a:pt x="65" y="63"/>
                    <a:pt x="81" y="38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1153"/>
            <p:cNvSpPr/>
            <p:nvPr/>
          </p:nvSpPr>
          <p:spPr bwMode="auto">
            <a:xfrm>
              <a:off x="9607551" y="5581650"/>
              <a:ext cx="495300" cy="411163"/>
            </a:xfrm>
            <a:custGeom>
              <a:avLst/>
              <a:gdLst>
                <a:gd name="T0" fmla="*/ 99 w 117"/>
                <a:gd name="T1" fmla="*/ 17 h 97"/>
                <a:gd name="T2" fmla="*/ 112 w 117"/>
                <a:gd name="T3" fmla="*/ 60 h 97"/>
                <a:gd name="T4" fmla="*/ 82 w 117"/>
                <a:gd name="T5" fmla="*/ 87 h 97"/>
                <a:gd name="T6" fmla="*/ 40 w 117"/>
                <a:gd name="T7" fmla="*/ 94 h 97"/>
                <a:gd name="T8" fmla="*/ 4 w 117"/>
                <a:gd name="T9" fmla="*/ 36 h 97"/>
                <a:gd name="T10" fmla="*/ 54 w 117"/>
                <a:gd name="T11" fmla="*/ 1 h 97"/>
                <a:gd name="T12" fmla="*/ 99 w 117"/>
                <a:gd name="T13" fmla="*/ 1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97">
                  <a:moveTo>
                    <a:pt x="99" y="17"/>
                  </a:moveTo>
                  <a:cubicBezTo>
                    <a:pt x="110" y="28"/>
                    <a:pt x="117" y="45"/>
                    <a:pt x="112" y="60"/>
                  </a:cubicBezTo>
                  <a:cubicBezTo>
                    <a:pt x="108" y="73"/>
                    <a:pt x="95" y="82"/>
                    <a:pt x="82" y="87"/>
                  </a:cubicBezTo>
                  <a:cubicBezTo>
                    <a:pt x="69" y="93"/>
                    <a:pt x="54" y="97"/>
                    <a:pt x="40" y="94"/>
                  </a:cubicBezTo>
                  <a:cubicBezTo>
                    <a:pt x="14" y="88"/>
                    <a:pt x="0" y="61"/>
                    <a:pt x="4" y="36"/>
                  </a:cubicBezTo>
                  <a:cubicBezTo>
                    <a:pt x="7" y="14"/>
                    <a:pt x="34" y="2"/>
                    <a:pt x="54" y="1"/>
                  </a:cubicBezTo>
                  <a:cubicBezTo>
                    <a:pt x="70" y="0"/>
                    <a:pt x="87" y="6"/>
                    <a:pt x="99" y="17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1154"/>
            <p:cNvSpPr/>
            <p:nvPr/>
          </p:nvSpPr>
          <p:spPr bwMode="auto">
            <a:xfrm>
              <a:off x="10098089" y="5865812"/>
              <a:ext cx="436563" cy="114300"/>
            </a:xfrm>
            <a:custGeom>
              <a:avLst/>
              <a:gdLst>
                <a:gd name="T0" fmla="*/ 0 w 103"/>
                <a:gd name="T1" fmla="*/ 5 h 27"/>
                <a:gd name="T2" fmla="*/ 1 w 103"/>
                <a:gd name="T3" fmla="*/ 4 h 27"/>
                <a:gd name="T4" fmla="*/ 5 w 103"/>
                <a:gd name="T5" fmla="*/ 3 h 27"/>
                <a:gd name="T6" fmla="*/ 7 w 103"/>
                <a:gd name="T7" fmla="*/ 2 h 27"/>
                <a:gd name="T8" fmla="*/ 10 w 103"/>
                <a:gd name="T9" fmla="*/ 1 h 27"/>
                <a:gd name="T10" fmla="*/ 13 w 103"/>
                <a:gd name="T11" fmla="*/ 0 h 27"/>
                <a:gd name="T12" fmla="*/ 17 w 103"/>
                <a:gd name="T13" fmla="*/ 0 h 27"/>
                <a:gd name="T14" fmla="*/ 26 w 103"/>
                <a:gd name="T15" fmla="*/ 0 h 27"/>
                <a:gd name="T16" fmla="*/ 35 w 103"/>
                <a:gd name="T17" fmla="*/ 2 h 27"/>
                <a:gd name="T18" fmla="*/ 45 w 103"/>
                <a:gd name="T19" fmla="*/ 4 h 27"/>
                <a:gd name="T20" fmla="*/ 54 w 103"/>
                <a:gd name="T21" fmla="*/ 8 h 27"/>
                <a:gd name="T22" fmla="*/ 63 w 103"/>
                <a:gd name="T23" fmla="*/ 11 h 27"/>
                <a:gd name="T24" fmla="*/ 72 w 103"/>
                <a:gd name="T25" fmla="*/ 15 h 27"/>
                <a:gd name="T26" fmla="*/ 80 w 103"/>
                <a:gd name="T27" fmla="*/ 17 h 27"/>
                <a:gd name="T28" fmla="*/ 87 w 103"/>
                <a:gd name="T29" fmla="*/ 19 h 27"/>
                <a:gd name="T30" fmla="*/ 90 w 103"/>
                <a:gd name="T31" fmla="*/ 19 h 27"/>
                <a:gd name="T32" fmla="*/ 93 w 103"/>
                <a:gd name="T33" fmla="*/ 19 h 27"/>
                <a:gd name="T34" fmla="*/ 98 w 103"/>
                <a:gd name="T35" fmla="*/ 19 h 27"/>
                <a:gd name="T36" fmla="*/ 102 w 103"/>
                <a:gd name="T37" fmla="*/ 19 h 27"/>
                <a:gd name="T38" fmla="*/ 103 w 103"/>
                <a:gd name="T39" fmla="*/ 19 h 27"/>
                <a:gd name="T40" fmla="*/ 102 w 103"/>
                <a:gd name="T41" fmla="*/ 20 h 27"/>
                <a:gd name="T42" fmla="*/ 99 w 103"/>
                <a:gd name="T43" fmla="*/ 22 h 27"/>
                <a:gd name="T44" fmla="*/ 97 w 103"/>
                <a:gd name="T45" fmla="*/ 23 h 27"/>
                <a:gd name="T46" fmla="*/ 94 w 103"/>
                <a:gd name="T47" fmla="*/ 24 h 27"/>
                <a:gd name="T48" fmla="*/ 91 w 103"/>
                <a:gd name="T49" fmla="*/ 26 h 27"/>
                <a:gd name="T50" fmla="*/ 87 w 103"/>
                <a:gd name="T51" fmla="*/ 26 h 27"/>
                <a:gd name="T52" fmla="*/ 78 w 103"/>
                <a:gd name="T53" fmla="*/ 27 h 27"/>
                <a:gd name="T54" fmla="*/ 69 w 103"/>
                <a:gd name="T55" fmla="*/ 26 h 27"/>
                <a:gd name="T56" fmla="*/ 64 w 103"/>
                <a:gd name="T57" fmla="*/ 25 h 27"/>
                <a:gd name="T58" fmla="*/ 59 w 103"/>
                <a:gd name="T59" fmla="*/ 24 h 27"/>
                <a:gd name="T60" fmla="*/ 49 w 103"/>
                <a:gd name="T61" fmla="*/ 20 h 27"/>
                <a:gd name="T62" fmla="*/ 40 w 103"/>
                <a:gd name="T63" fmla="*/ 16 h 27"/>
                <a:gd name="T64" fmla="*/ 32 w 103"/>
                <a:gd name="T65" fmla="*/ 13 h 27"/>
                <a:gd name="T66" fmla="*/ 24 w 103"/>
                <a:gd name="T67" fmla="*/ 10 h 27"/>
                <a:gd name="T68" fmla="*/ 16 w 103"/>
                <a:gd name="T69" fmla="*/ 7 h 27"/>
                <a:gd name="T70" fmla="*/ 13 w 103"/>
                <a:gd name="T71" fmla="*/ 6 h 27"/>
                <a:gd name="T72" fmla="*/ 10 w 103"/>
                <a:gd name="T73" fmla="*/ 6 h 27"/>
                <a:gd name="T74" fmla="*/ 5 w 103"/>
                <a:gd name="T75" fmla="*/ 5 h 27"/>
                <a:gd name="T76" fmla="*/ 2 w 103"/>
                <a:gd name="T77" fmla="*/ 5 h 27"/>
                <a:gd name="T78" fmla="*/ 0 w 103"/>
                <a:gd name="T79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3" h="27">
                  <a:moveTo>
                    <a:pt x="0" y="5"/>
                  </a:moveTo>
                  <a:cubicBezTo>
                    <a:pt x="0" y="5"/>
                    <a:pt x="1" y="5"/>
                    <a:pt x="1" y="4"/>
                  </a:cubicBezTo>
                  <a:cubicBezTo>
                    <a:pt x="2" y="4"/>
                    <a:pt x="3" y="3"/>
                    <a:pt x="5" y="3"/>
                  </a:cubicBezTo>
                  <a:cubicBezTo>
                    <a:pt x="5" y="2"/>
                    <a:pt x="6" y="2"/>
                    <a:pt x="7" y="2"/>
                  </a:cubicBezTo>
                  <a:cubicBezTo>
                    <a:pt x="8" y="1"/>
                    <a:pt x="9" y="1"/>
                    <a:pt x="10" y="1"/>
                  </a:cubicBezTo>
                  <a:cubicBezTo>
                    <a:pt x="11" y="1"/>
                    <a:pt x="12" y="0"/>
                    <a:pt x="13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3" y="0"/>
                    <a:pt x="26" y="0"/>
                  </a:cubicBezTo>
                  <a:cubicBezTo>
                    <a:pt x="29" y="0"/>
                    <a:pt x="32" y="1"/>
                    <a:pt x="35" y="2"/>
                  </a:cubicBezTo>
                  <a:cubicBezTo>
                    <a:pt x="38" y="2"/>
                    <a:pt x="42" y="3"/>
                    <a:pt x="45" y="4"/>
                  </a:cubicBezTo>
                  <a:cubicBezTo>
                    <a:pt x="48" y="5"/>
                    <a:pt x="51" y="7"/>
                    <a:pt x="54" y="8"/>
                  </a:cubicBezTo>
                  <a:cubicBezTo>
                    <a:pt x="57" y="9"/>
                    <a:pt x="60" y="10"/>
                    <a:pt x="63" y="11"/>
                  </a:cubicBezTo>
                  <a:cubicBezTo>
                    <a:pt x="66" y="12"/>
                    <a:pt x="69" y="14"/>
                    <a:pt x="72" y="15"/>
                  </a:cubicBezTo>
                  <a:cubicBezTo>
                    <a:pt x="74" y="15"/>
                    <a:pt x="77" y="16"/>
                    <a:pt x="80" y="17"/>
                  </a:cubicBezTo>
                  <a:cubicBezTo>
                    <a:pt x="82" y="18"/>
                    <a:pt x="85" y="18"/>
                    <a:pt x="87" y="19"/>
                  </a:cubicBezTo>
                  <a:cubicBezTo>
                    <a:pt x="88" y="19"/>
                    <a:pt x="89" y="19"/>
                    <a:pt x="90" y="19"/>
                  </a:cubicBezTo>
                  <a:cubicBezTo>
                    <a:pt x="91" y="19"/>
                    <a:pt x="92" y="19"/>
                    <a:pt x="93" y="19"/>
                  </a:cubicBezTo>
                  <a:cubicBezTo>
                    <a:pt x="95" y="19"/>
                    <a:pt x="97" y="20"/>
                    <a:pt x="98" y="19"/>
                  </a:cubicBezTo>
                  <a:cubicBezTo>
                    <a:pt x="100" y="19"/>
                    <a:pt x="101" y="19"/>
                    <a:pt x="102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2" y="20"/>
                  </a:cubicBezTo>
                  <a:cubicBezTo>
                    <a:pt x="102" y="20"/>
                    <a:pt x="101" y="21"/>
                    <a:pt x="99" y="22"/>
                  </a:cubicBezTo>
                  <a:cubicBezTo>
                    <a:pt x="99" y="22"/>
                    <a:pt x="98" y="23"/>
                    <a:pt x="97" y="23"/>
                  </a:cubicBezTo>
                  <a:cubicBezTo>
                    <a:pt x="96" y="24"/>
                    <a:pt x="95" y="24"/>
                    <a:pt x="94" y="24"/>
                  </a:cubicBezTo>
                  <a:cubicBezTo>
                    <a:pt x="93" y="25"/>
                    <a:pt x="92" y="25"/>
                    <a:pt x="91" y="26"/>
                  </a:cubicBezTo>
                  <a:cubicBezTo>
                    <a:pt x="90" y="26"/>
                    <a:pt x="88" y="26"/>
                    <a:pt x="87" y="26"/>
                  </a:cubicBezTo>
                  <a:cubicBezTo>
                    <a:pt x="84" y="27"/>
                    <a:pt x="81" y="27"/>
                    <a:pt x="78" y="27"/>
                  </a:cubicBezTo>
                  <a:cubicBezTo>
                    <a:pt x="75" y="27"/>
                    <a:pt x="72" y="27"/>
                    <a:pt x="69" y="26"/>
                  </a:cubicBezTo>
                  <a:cubicBezTo>
                    <a:pt x="67" y="26"/>
                    <a:pt x="65" y="25"/>
                    <a:pt x="64" y="25"/>
                  </a:cubicBezTo>
                  <a:cubicBezTo>
                    <a:pt x="62" y="25"/>
                    <a:pt x="61" y="24"/>
                    <a:pt x="59" y="24"/>
                  </a:cubicBezTo>
                  <a:cubicBezTo>
                    <a:pt x="56" y="23"/>
                    <a:pt x="52" y="21"/>
                    <a:pt x="49" y="20"/>
                  </a:cubicBezTo>
                  <a:cubicBezTo>
                    <a:pt x="46" y="19"/>
                    <a:pt x="43" y="18"/>
                    <a:pt x="40" y="16"/>
                  </a:cubicBezTo>
                  <a:cubicBezTo>
                    <a:pt x="37" y="15"/>
                    <a:pt x="34" y="14"/>
                    <a:pt x="32" y="13"/>
                  </a:cubicBezTo>
                  <a:cubicBezTo>
                    <a:pt x="29" y="12"/>
                    <a:pt x="26" y="11"/>
                    <a:pt x="24" y="10"/>
                  </a:cubicBezTo>
                  <a:cubicBezTo>
                    <a:pt x="21" y="9"/>
                    <a:pt x="19" y="8"/>
                    <a:pt x="16" y="7"/>
                  </a:cubicBezTo>
                  <a:cubicBezTo>
                    <a:pt x="15" y="7"/>
                    <a:pt x="14" y="7"/>
                    <a:pt x="13" y="6"/>
                  </a:cubicBezTo>
                  <a:cubicBezTo>
                    <a:pt x="12" y="6"/>
                    <a:pt x="11" y="6"/>
                    <a:pt x="10" y="6"/>
                  </a:cubicBezTo>
                  <a:cubicBezTo>
                    <a:pt x="8" y="6"/>
                    <a:pt x="7" y="5"/>
                    <a:pt x="5" y="5"/>
                  </a:cubicBezTo>
                  <a:cubicBezTo>
                    <a:pt x="4" y="5"/>
                    <a:pt x="2" y="5"/>
                    <a:pt x="2" y="5"/>
                  </a:cubicBezTo>
                  <a:cubicBezTo>
                    <a:pt x="1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1155"/>
            <p:cNvSpPr/>
            <p:nvPr/>
          </p:nvSpPr>
          <p:spPr bwMode="auto">
            <a:xfrm>
              <a:off x="10013951" y="5276850"/>
              <a:ext cx="263525" cy="322263"/>
            </a:xfrm>
            <a:custGeom>
              <a:avLst/>
              <a:gdLst>
                <a:gd name="T0" fmla="*/ 1 w 62"/>
                <a:gd name="T1" fmla="*/ 76 h 76"/>
                <a:gd name="T2" fmla="*/ 1 w 62"/>
                <a:gd name="T3" fmla="*/ 75 h 76"/>
                <a:gd name="T4" fmla="*/ 0 w 62"/>
                <a:gd name="T5" fmla="*/ 72 h 76"/>
                <a:gd name="T6" fmla="*/ 2 w 62"/>
                <a:gd name="T7" fmla="*/ 60 h 76"/>
                <a:gd name="T8" fmla="*/ 11 w 62"/>
                <a:gd name="T9" fmla="*/ 45 h 76"/>
                <a:gd name="T10" fmla="*/ 13 w 62"/>
                <a:gd name="T11" fmla="*/ 43 h 76"/>
                <a:gd name="T12" fmla="*/ 14 w 62"/>
                <a:gd name="T13" fmla="*/ 41 h 76"/>
                <a:gd name="T14" fmla="*/ 18 w 62"/>
                <a:gd name="T15" fmla="*/ 38 h 76"/>
                <a:gd name="T16" fmla="*/ 25 w 62"/>
                <a:gd name="T17" fmla="*/ 32 h 76"/>
                <a:gd name="T18" fmla="*/ 33 w 62"/>
                <a:gd name="T19" fmla="*/ 26 h 76"/>
                <a:gd name="T20" fmla="*/ 40 w 62"/>
                <a:gd name="T21" fmla="*/ 21 h 76"/>
                <a:gd name="T22" fmla="*/ 52 w 62"/>
                <a:gd name="T23" fmla="*/ 11 h 76"/>
                <a:gd name="T24" fmla="*/ 59 w 62"/>
                <a:gd name="T25" fmla="*/ 3 h 76"/>
                <a:gd name="T26" fmla="*/ 61 w 62"/>
                <a:gd name="T27" fmla="*/ 0 h 76"/>
                <a:gd name="T28" fmla="*/ 62 w 62"/>
                <a:gd name="T29" fmla="*/ 0 h 76"/>
                <a:gd name="T30" fmla="*/ 62 w 62"/>
                <a:gd name="T31" fmla="*/ 1 h 76"/>
                <a:gd name="T32" fmla="*/ 62 w 62"/>
                <a:gd name="T33" fmla="*/ 4 h 76"/>
                <a:gd name="T34" fmla="*/ 58 w 62"/>
                <a:gd name="T35" fmla="*/ 16 h 76"/>
                <a:gd name="T36" fmla="*/ 48 w 62"/>
                <a:gd name="T37" fmla="*/ 30 h 76"/>
                <a:gd name="T38" fmla="*/ 41 w 62"/>
                <a:gd name="T39" fmla="*/ 36 h 76"/>
                <a:gd name="T40" fmla="*/ 33 w 62"/>
                <a:gd name="T41" fmla="*/ 42 h 76"/>
                <a:gd name="T42" fmla="*/ 26 w 62"/>
                <a:gd name="T43" fmla="*/ 48 h 76"/>
                <a:gd name="T44" fmla="*/ 23 w 62"/>
                <a:gd name="T45" fmla="*/ 50 h 76"/>
                <a:gd name="T46" fmla="*/ 19 w 62"/>
                <a:gd name="T47" fmla="*/ 53 h 76"/>
                <a:gd name="T48" fmla="*/ 9 w 62"/>
                <a:gd name="T49" fmla="*/ 63 h 76"/>
                <a:gd name="T50" fmla="*/ 3 w 62"/>
                <a:gd name="T51" fmla="*/ 72 h 76"/>
                <a:gd name="T52" fmla="*/ 1 w 62"/>
                <a:gd name="T53" fmla="*/ 75 h 76"/>
                <a:gd name="T54" fmla="*/ 1 w 62"/>
                <a:gd name="T5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2" h="76">
                  <a:moveTo>
                    <a:pt x="1" y="76"/>
                  </a:moveTo>
                  <a:cubicBezTo>
                    <a:pt x="1" y="76"/>
                    <a:pt x="1" y="76"/>
                    <a:pt x="1" y="75"/>
                  </a:cubicBezTo>
                  <a:cubicBezTo>
                    <a:pt x="0" y="75"/>
                    <a:pt x="0" y="73"/>
                    <a:pt x="0" y="72"/>
                  </a:cubicBezTo>
                  <a:cubicBezTo>
                    <a:pt x="0" y="69"/>
                    <a:pt x="0" y="65"/>
                    <a:pt x="2" y="60"/>
                  </a:cubicBezTo>
                  <a:cubicBezTo>
                    <a:pt x="4" y="55"/>
                    <a:pt x="7" y="49"/>
                    <a:pt x="11" y="45"/>
                  </a:cubicBezTo>
                  <a:cubicBezTo>
                    <a:pt x="12" y="44"/>
                    <a:pt x="12" y="43"/>
                    <a:pt x="13" y="43"/>
                  </a:cubicBezTo>
                  <a:cubicBezTo>
                    <a:pt x="13" y="42"/>
                    <a:pt x="14" y="42"/>
                    <a:pt x="14" y="41"/>
                  </a:cubicBezTo>
                  <a:cubicBezTo>
                    <a:pt x="16" y="40"/>
                    <a:pt x="17" y="39"/>
                    <a:pt x="18" y="38"/>
                  </a:cubicBezTo>
                  <a:cubicBezTo>
                    <a:pt x="20" y="36"/>
                    <a:pt x="23" y="34"/>
                    <a:pt x="25" y="32"/>
                  </a:cubicBezTo>
                  <a:cubicBezTo>
                    <a:pt x="28" y="30"/>
                    <a:pt x="30" y="28"/>
                    <a:pt x="33" y="26"/>
                  </a:cubicBezTo>
                  <a:cubicBezTo>
                    <a:pt x="35" y="24"/>
                    <a:pt x="38" y="23"/>
                    <a:pt x="40" y="21"/>
                  </a:cubicBezTo>
                  <a:cubicBezTo>
                    <a:pt x="45" y="18"/>
                    <a:pt x="49" y="14"/>
                    <a:pt x="52" y="11"/>
                  </a:cubicBezTo>
                  <a:cubicBezTo>
                    <a:pt x="55" y="8"/>
                    <a:pt x="57" y="5"/>
                    <a:pt x="59" y="3"/>
                  </a:cubicBezTo>
                  <a:cubicBezTo>
                    <a:pt x="60" y="2"/>
                    <a:pt x="61" y="1"/>
                    <a:pt x="61" y="0"/>
                  </a:cubicBezTo>
                  <a:cubicBezTo>
                    <a:pt x="61" y="0"/>
                    <a:pt x="62" y="0"/>
                    <a:pt x="62" y="0"/>
                  </a:cubicBezTo>
                  <a:cubicBezTo>
                    <a:pt x="62" y="0"/>
                    <a:pt x="62" y="0"/>
                    <a:pt x="62" y="1"/>
                  </a:cubicBezTo>
                  <a:cubicBezTo>
                    <a:pt x="62" y="1"/>
                    <a:pt x="62" y="3"/>
                    <a:pt x="62" y="4"/>
                  </a:cubicBezTo>
                  <a:cubicBezTo>
                    <a:pt x="61" y="7"/>
                    <a:pt x="60" y="11"/>
                    <a:pt x="58" y="16"/>
                  </a:cubicBezTo>
                  <a:cubicBezTo>
                    <a:pt x="56" y="20"/>
                    <a:pt x="52" y="25"/>
                    <a:pt x="48" y="30"/>
                  </a:cubicBezTo>
                  <a:cubicBezTo>
                    <a:pt x="46" y="32"/>
                    <a:pt x="43" y="34"/>
                    <a:pt x="41" y="36"/>
                  </a:cubicBezTo>
                  <a:cubicBezTo>
                    <a:pt x="38" y="38"/>
                    <a:pt x="36" y="40"/>
                    <a:pt x="33" y="42"/>
                  </a:cubicBezTo>
                  <a:cubicBezTo>
                    <a:pt x="31" y="44"/>
                    <a:pt x="29" y="46"/>
                    <a:pt x="26" y="48"/>
                  </a:cubicBezTo>
                  <a:cubicBezTo>
                    <a:pt x="25" y="48"/>
                    <a:pt x="24" y="49"/>
                    <a:pt x="23" y="50"/>
                  </a:cubicBezTo>
                  <a:cubicBezTo>
                    <a:pt x="22" y="51"/>
                    <a:pt x="20" y="52"/>
                    <a:pt x="19" y="53"/>
                  </a:cubicBezTo>
                  <a:cubicBezTo>
                    <a:pt x="15" y="56"/>
                    <a:pt x="12" y="60"/>
                    <a:pt x="9" y="63"/>
                  </a:cubicBezTo>
                  <a:cubicBezTo>
                    <a:pt x="6" y="67"/>
                    <a:pt x="4" y="70"/>
                    <a:pt x="3" y="72"/>
                  </a:cubicBezTo>
                  <a:cubicBezTo>
                    <a:pt x="2" y="74"/>
                    <a:pt x="2" y="75"/>
                    <a:pt x="1" y="75"/>
                  </a:cubicBezTo>
                  <a:cubicBezTo>
                    <a:pt x="1" y="76"/>
                    <a:pt x="1" y="76"/>
                    <a:pt x="1" y="7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1156"/>
            <p:cNvSpPr/>
            <p:nvPr/>
          </p:nvSpPr>
          <p:spPr bwMode="auto">
            <a:xfrm>
              <a:off x="9556751" y="5162550"/>
              <a:ext cx="236538" cy="363538"/>
            </a:xfrm>
            <a:custGeom>
              <a:avLst/>
              <a:gdLst>
                <a:gd name="T0" fmla="*/ 56 w 56"/>
                <a:gd name="T1" fmla="*/ 86 h 86"/>
                <a:gd name="T2" fmla="*/ 55 w 56"/>
                <a:gd name="T3" fmla="*/ 86 h 86"/>
                <a:gd name="T4" fmla="*/ 51 w 56"/>
                <a:gd name="T5" fmla="*/ 85 h 86"/>
                <a:gd name="T6" fmla="*/ 46 w 56"/>
                <a:gd name="T7" fmla="*/ 84 h 86"/>
                <a:gd name="T8" fmla="*/ 42 w 56"/>
                <a:gd name="T9" fmla="*/ 83 h 86"/>
                <a:gd name="T10" fmla="*/ 39 w 56"/>
                <a:gd name="T11" fmla="*/ 82 h 86"/>
                <a:gd name="T12" fmla="*/ 31 w 56"/>
                <a:gd name="T13" fmla="*/ 77 h 86"/>
                <a:gd name="T14" fmla="*/ 24 w 56"/>
                <a:gd name="T15" fmla="*/ 71 h 86"/>
                <a:gd name="T16" fmla="*/ 21 w 56"/>
                <a:gd name="T17" fmla="*/ 67 h 86"/>
                <a:gd name="T18" fmla="*/ 17 w 56"/>
                <a:gd name="T19" fmla="*/ 62 h 86"/>
                <a:gd name="T20" fmla="*/ 12 w 56"/>
                <a:gd name="T21" fmla="*/ 53 h 86"/>
                <a:gd name="T22" fmla="*/ 8 w 56"/>
                <a:gd name="T23" fmla="*/ 44 h 86"/>
                <a:gd name="T24" fmla="*/ 5 w 56"/>
                <a:gd name="T25" fmla="*/ 34 h 86"/>
                <a:gd name="T26" fmla="*/ 1 w 56"/>
                <a:gd name="T27" fmla="*/ 17 h 86"/>
                <a:gd name="T28" fmla="*/ 0 w 56"/>
                <a:gd name="T29" fmla="*/ 5 h 86"/>
                <a:gd name="T30" fmla="*/ 0 w 56"/>
                <a:gd name="T31" fmla="*/ 0 h 86"/>
                <a:gd name="T32" fmla="*/ 1 w 56"/>
                <a:gd name="T33" fmla="*/ 1 h 86"/>
                <a:gd name="T34" fmla="*/ 3 w 56"/>
                <a:gd name="T35" fmla="*/ 4 h 86"/>
                <a:gd name="T36" fmla="*/ 10 w 56"/>
                <a:gd name="T37" fmla="*/ 15 h 86"/>
                <a:gd name="T38" fmla="*/ 17 w 56"/>
                <a:gd name="T39" fmla="*/ 30 h 86"/>
                <a:gd name="T40" fmla="*/ 21 w 56"/>
                <a:gd name="T41" fmla="*/ 38 h 86"/>
                <a:gd name="T42" fmla="*/ 26 w 56"/>
                <a:gd name="T43" fmla="*/ 47 h 86"/>
                <a:gd name="T44" fmla="*/ 30 w 56"/>
                <a:gd name="T45" fmla="*/ 55 h 86"/>
                <a:gd name="T46" fmla="*/ 34 w 56"/>
                <a:gd name="T47" fmla="*/ 62 h 86"/>
                <a:gd name="T48" fmla="*/ 39 w 56"/>
                <a:gd name="T49" fmla="*/ 69 h 86"/>
                <a:gd name="T50" fmla="*/ 44 w 56"/>
                <a:gd name="T51" fmla="*/ 75 h 86"/>
                <a:gd name="T52" fmla="*/ 46 w 56"/>
                <a:gd name="T53" fmla="*/ 77 h 86"/>
                <a:gd name="T54" fmla="*/ 48 w 56"/>
                <a:gd name="T55" fmla="*/ 79 h 86"/>
                <a:gd name="T56" fmla="*/ 50 w 56"/>
                <a:gd name="T57" fmla="*/ 81 h 86"/>
                <a:gd name="T58" fmla="*/ 52 w 56"/>
                <a:gd name="T59" fmla="*/ 83 h 86"/>
                <a:gd name="T60" fmla="*/ 55 w 56"/>
                <a:gd name="T61" fmla="*/ 85 h 86"/>
                <a:gd name="T62" fmla="*/ 56 w 56"/>
                <a:gd name="T6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" h="86">
                  <a:moveTo>
                    <a:pt x="56" y="86"/>
                  </a:moveTo>
                  <a:cubicBezTo>
                    <a:pt x="56" y="86"/>
                    <a:pt x="56" y="86"/>
                    <a:pt x="55" y="86"/>
                  </a:cubicBezTo>
                  <a:cubicBezTo>
                    <a:pt x="54" y="86"/>
                    <a:pt x="53" y="86"/>
                    <a:pt x="51" y="85"/>
                  </a:cubicBezTo>
                  <a:cubicBezTo>
                    <a:pt x="50" y="85"/>
                    <a:pt x="48" y="85"/>
                    <a:pt x="46" y="84"/>
                  </a:cubicBezTo>
                  <a:cubicBezTo>
                    <a:pt x="45" y="84"/>
                    <a:pt x="43" y="84"/>
                    <a:pt x="42" y="83"/>
                  </a:cubicBezTo>
                  <a:cubicBezTo>
                    <a:pt x="41" y="83"/>
                    <a:pt x="40" y="82"/>
                    <a:pt x="39" y="82"/>
                  </a:cubicBezTo>
                  <a:cubicBezTo>
                    <a:pt x="36" y="80"/>
                    <a:pt x="34" y="79"/>
                    <a:pt x="31" y="77"/>
                  </a:cubicBezTo>
                  <a:cubicBezTo>
                    <a:pt x="29" y="75"/>
                    <a:pt x="26" y="73"/>
                    <a:pt x="24" y="71"/>
                  </a:cubicBezTo>
                  <a:cubicBezTo>
                    <a:pt x="23" y="69"/>
                    <a:pt x="22" y="68"/>
                    <a:pt x="21" y="67"/>
                  </a:cubicBezTo>
                  <a:cubicBezTo>
                    <a:pt x="19" y="65"/>
                    <a:pt x="18" y="64"/>
                    <a:pt x="17" y="62"/>
                  </a:cubicBezTo>
                  <a:cubicBezTo>
                    <a:pt x="15" y="60"/>
                    <a:pt x="14" y="57"/>
                    <a:pt x="12" y="53"/>
                  </a:cubicBezTo>
                  <a:cubicBezTo>
                    <a:pt x="11" y="50"/>
                    <a:pt x="9" y="47"/>
                    <a:pt x="8" y="44"/>
                  </a:cubicBezTo>
                  <a:cubicBezTo>
                    <a:pt x="7" y="41"/>
                    <a:pt x="6" y="37"/>
                    <a:pt x="5" y="34"/>
                  </a:cubicBezTo>
                  <a:cubicBezTo>
                    <a:pt x="3" y="28"/>
                    <a:pt x="2" y="22"/>
                    <a:pt x="1" y="17"/>
                  </a:cubicBezTo>
                  <a:cubicBezTo>
                    <a:pt x="1" y="12"/>
                    <a:pt x="0" y="8"/>
                    <a:pt x="0" y="5"/>
                  </a:cubicBezTo>
                  <a:cubicBezTo>
                    <a:pt x="0" y="2"/>
                    <a:pt x="0" y="0"/>
                    <a:pt x="0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1" y="2"/>
                    <a:pt x="2" y="3"/>
                    <a:pt x="3" y="4"/>
                  </a:cubicBezTo>
                  <a:cubicBezTo>
                    <a:pt x="5" y="7"/>
                    <a:pt x="7" y="10"/>
                    <a:pt x="10" y="15"/>
                  </a:cubicBezTo>
                  <a:cubicBezTo>
                    <a:pt x="12" y="19"/>
                    <a:pt x="15" y="24"/>
                    <a:pt x="17" y="30"/>
                  </a:cubicBezTo>
                  <a:cubicBezTo>
                    <a:pt x="19" y="32"/>
                    <a:pt x="20" y="35"/>
                    <a:pt x="21" y="38"/>
                  </a:cubicBezTo>
                  <a:cubicBezTo>
                    <a:pt x="23" y="41"/>
                    <a:pt x="24" y="44"/>
                    <a:pt x="26" y="47"/>
                  </a:cubicBezTo>
                  <a:cubicBezTo>
                    <a:pt x="27" y="49"/>
                    <a:pt x="28" y="52"/>
                    <a:pt x="30" y="55"/>
                  </a:cubicBezTo>
                  <a:cubicBezTo>
                    <a:pt x="31" y="57"/>
                    <a:pt x="33" y="60"/>
                    <a:pt x="34" y="62"/>
                  </a:cubicBezTo>
                  <a:cubicBezTo>
                    <a:pt x="36" y="64"/>
                    <a:pt x="38" y="67"/>
                    <a:pt x="39" y="69"/>
                  </a:cubicBezTo>
                  <a:cubicBezTo>
                    <a:pt x="41" y="71"/>
                    <a:pt x="42" y="73"/>
                    <a:pt x="44" y="75"/>
                  </a:cubicBezTo>
                  <a:cubicBezTo>
                    <a:pt x="45" y="75"/>
                    <a:pt x="45" y="76"/>
                    <a:pt x="46" y="77"/>
                  </a:cubicBezTo>
                  <a:cubicBezTo>
                    <a:pt x="47" y="78"/>
                    <a:pt x="48" y="79"/>
                    <a:pt x="48" y="79"/>
                  </a:cubicBezTo>
                  <a:cubicBezTo>
                    <a:pt x="49" y="80"/>
                    <a:pt x="50" y="80"/>
                    <a:pt x="50" y="81"/>
                  </a:cubicBezTo>
                  <a:cubicBezTo>
                    <a:pt x="51" y="82"/>
                    <a:pt x="52" y="82"/>
                    <a:pt x="52" y="83"/>
                  </a:cubicBezTo>
                  <a:cubicBezTo>
                    <a:pt x="53" y="84"/>
                    <a:pt x="54" y="84"/>
                    <a:pt x="55" y="85"/>
                  </a:cubicBezTo>
                  <a:cubicBezTo>
                    <a:pt x="56" y="85"/>
                    <a:pt x="56" y="86"/>
                    <a:pt x="56" y="8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1157"/>
            <p:cNvSpPr/>
            <p:nvPr/>
          </p:nvSpPr>
          <p:spPr bwMode="auto">
            <a:xfrm>
              <a:off x="9310689" y="5945187"/>
              <a:ext cx="330200" cy="225425"/>
            </a:xfrm>
            <a:custGeom>
              <a:avLst/>
              <a:gdLst>
                <a:gd name="T0" fmla="*/ 0 w 78"/>
                <a:gd name="T1" fmla="*/ 53 h 53"/>
                <a:gd name="T2" fmla="*/ 1 w 78"/>
                <a:gd name="T3" fmla="*/ 52 h 53"/>
                <a:gd name="T4" fmla="*/ 3 w 78"/>
                <a:gd name="T5" fmla="*/ 50 h 53"/>
                <a:gd name="T6" fmla="*/ 10 w 78"/>
                <a:gd name="T7" fmla="*/ 41 h 53"/>
                <a:gd name="T8" fmla="*/ 22 w 78"/>
                <a:gd name="T9" fmla="*/ 31 h 53"/>
                <a:gd name="T10" fmla="*/ 36 w 78"/>
                <a:gd name="T11" fmla="*/ 21 h 53"/>
                <a:gd name="T12" fmla="*/ 51 w 78"/>
                <a:gd name="T13" fmla="*/ 13 h 53"/>
                <a:gd name="T14" fmla="*/ 58 w 78"/>
                <a:gd name="T15" fmla="*/ 9 h 53"/>
                <a:gd name="T16" fmla="*/ 64 w 78"/>
                <a:gd name="T17" fmla="*/ 6 h 53"/>
                <a:gd name="T18" fmla="*/ 70 w 78"/>
                <a:gd name="T19" fmla="*/ 4 h 53"/>
                <a:gd name="T20" fmla="*/ 74 w 78"/>
                <a:gd name="T21" fmla="*/ 2 h 53"/>
                <a:gd name="T22" fmla="*/ 77 w 78"/>
                <a:gd name="T23" fmla="*/ 1 h 53"/>
                <a:gd name="T24" fmla="*/ 78 w 78"/>
                <a:gd name="T25" fmla="*/ 0 h 53"/>
                <a:gd name="T26" fmla="*/ 78 w 78"/>
                <a:gd name="T27" fmla="*/ 1 h 53"/>
                <a:gd name="T28" fmla="*/ 77 w 78"/>
                <a:gd name="T29" fmla="*/ 4 h 53"/>
                <a:gd name="T30" fmla="*/ 75 w 78"/>
                <a:gd name="T31" fmla="*/ 9 h 53"/>
                <a:gd name="T32" fmla="*/ 71 w 78"/>
                <a:gd name="T33" fmla="*/ 15 h 53"/>
                <a:gd name="T34" fmla="*/ 67 w 78"/>
                <a:gd name="T35" fmla="*/ 21 h 53"/>
                <a:gd name="T36" fmla="*/ 61 w 78"/>
                <a:gd name="T37" fmla="*/ 27 h 53"/>
                <a:gd name="T38" fmla="*/ 46 w 78"/>
                <a:gd name="T39" fmla="*/ 38 h 53"/>
                <a:gd name="T40" fmla="*/ 31 w 78"/>
                <a:gd name="T41" fmla="*/ 46 h 53"/>
                <a:gd name="T42" fmla="*/ 16 w 78"/>
                <a:gd name="T43" fmla="*/ 51 h 53"/>
                <a:gd name="T44" fmla="*/ 5 w 78"/>
                <a:gd name="T45" fmla="*/ 53 h 53"/>
                <a:gd name="T46" fmla="*/ 2 w 78"/>
                <a:gd name="T47" fmla="*/ 53 h 53"/>
                <a:gd name="T48" fmla="*/ 0 w 78"/>
                <a:gd name="T4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8" h="53">
                  <a:moveTo>
                    <a:pt x="0" y="53"/>
                  </a:moveTo>
                  <a:cubicBezTo>
                    <a:pt x="0" y="53"/>
                    <a:pt x="1" y="53"/>
                    <a:pt x="1" y="52"/>
                  </a:cubicBezTo>
                  <a:cubicBezTo>
                    <a:pt x="1" y="52"/>
                    <a:pt x="2" y="51"/>
                    <a:pt x="3" y="50"/>
                  </a:cubicBezTo>
                  <a:cubicBezTo>
                    <a:pt x="5" y="48"/>
                    <a:pt x="7" y="45"/>
                    <a:pt x="10" y="41"/>
                  </a:cubicBezTo>
                  <a:cubicBezTo>
                    <a:pt x="14" y="38"/>
                    <a:pt x="18" y="35"/>
                    <a:pt x="22" y="31"/>
                  </a:cubicBezTo>
                  <a:cubicBezTo>
                    <a:pt x="27" y="28"/>
                    <a:pt x="31" y="25"/>
                    <a:pt x="36" y="21"/>
                  </a:cubicBezTo>
                  <a:cubicBezTo>
                    <a:pt x="41" y="18"/>
                    <a:pt x="46" y="16"/>
                    <a:pt x="51" y="13"/>
                  </a:cubicBezTo>
                  <a:cubicBezTo>
                    <a:pt x="53" y="12"/>
                    <a:pt x="56" y="11"/>
                    <a:pt x="58" y="9"/>
                  </a:cubicBezTo>
                  <a:cubicBezTo>
                    <a:pt x="60" y="8"/>
                    <a:pt x="62" y="7"/>
                    <a:pt x="64" y="6"/>
                  </a:cubicBezTo>
                  <a:cubicBezTo>
                    <a:pt x="66" y="5"/>
                    <a:pt x="68" y="4"/>
                    <a:pt x="70" y="4"/>
                  </a:cubicBezTo>
                  <a:cubicBezTo>
                    <a:pt x="71" y="3"/>
                    <a:pt x="73" y="2"/>
                    <a:pt x="74" y="2"/>
                  </a:cubicBezTo>
                  <a:cubicBezTo>
                    <a:pt x="75" y="1"/>
                    <a:pt x="76" y="1"/>
                    <a:pt x="77" y="1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1"/>
                    <a:pt x="78" y="1"/>
                  </a:cubicBezTo>
                  <a:cubicBezTo>
                    <a:pt x="78" y="2"/>
                    <a:pt x="77" y="3"/>
                    <a:pt x="77" y="4"/>
                  </a:cubicBezTo>
                  <a:cubicBezTo>
                    <a:pt x="76" y="6"/>
                    <a:pt x="76" y="7"/>
                    <a:pt x="75" y="9"/>
                  </a:cubicBezTo>
                  <a:cubicBezTo>
                    <a:pt x="74" y="11"/>
                    <a:pt x="73" y="13"/>
                    <a:pt x="71" y="15"/>
                  </a:cubicBezTo>
                  <a:cubicBezTo>
                    <a:pt x="70" y="17"/>
                    <a:pt x="68" y="19"/>
                    <a:pt x="67" y="21"/>
                  </a:cubicBezTo>
                  <a:cubicBezTo>
                    <a:pt x="65" y="23"/>
                    <a:pt x="63" y="25"/>
                    <a:pt x="61" y="27"/>
                  </a:cubicBezTo>
                  <a:cubicBezTo>
                    <a:pt x="56" y="31"/>
                    <a:pt x="51" y="34"/>
                    <a:pt x="46" y="38"/>
                  </a:cubicBezTo>
                  <a:cubicBezTo>
                    <a:pt x="41" y="41"/>
                    <a:pt x="36" y="44"/>
                    <a:pt x="31" y="46"/>
                  </a:cubicBezTo>
                  <a:cubicBezTo>
                    <a:pt x="25" y="48"/>
                    <a:pt x="20" y="50"/>
                    <a:pt x="16" y="51"/>
                  </a:cubicBezTo>
                  <a:cubicBezTo>
                    <a:pt x="12" y="52"/>
                    <a:pt x="8" y="53"/>
                    <a:pt x="5" y="53"/>
                  </a:cubicBezTo>
                  <a:cubicBezTo>
                    <a:pt x="3" y="53"/>
                    <a:pt x="2" y="53"/>
                    <a:pt x="2" y="53"/>
                  </a:cubicBezTo>
                  <a:cubicBezTo>
                    <a:pt x="1" y="53"/>
                    <a:pt x="0" y="53"/>
                    <a:pt x="0" y="53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1158"/>
            <p:cNvSpPr/>
            <p:nvPr/>
          </p:nvSpPr>
          <p:spPr bwMode="auto">
            <a:xfrm>
              <a:off x="9848851" y="6008687"/>
              <a:ext cx="101600" cy="428625"/>
            </a:xfrm>
            <a:custGeom>
              <a:avLst/>
              <a:gdLst>
                <a:gd name="T0" fmla="*/ 5 w 24"/>
                <a:gd name="T1" fmla="*/ 0 h 101"/>
                <a:gd name="T2" fmla="*/ 6 w 24"/>
                <a:gd name="T3" fmla="*/ 1 h 101"/>
                <a:gd name="T4" fmla="*/ 8 w 24"/>
                <a:gd name="T5" fmla="*/ 4 h 101"/>
                <a:gd name="T6" fmla="*/ 14 w 24"/>
                <a:gd name="T7" fmla="*/ 14 h 101"/>
                <a:gd name="T8" fmla="*/ 17 w 24"/>
                <a:gd name="T9" fmla="*/ 22 h 101"/>
                <a:gd name="T10" fmla="*/ 20 w 24"/>
                <a:gd name="T11" fmla="*/ 30 h 101"/>
                <a:gd name="T12" fmla="*/ 24 w 24"/>
                <a:gd name="T13" fmla="*/ 49 h 101"/>
                <a:gd name="T14" fmla="*/ 24 w 24"/>
                <a:gd name="T15" fmla="*/ 68 h 101"/>
                <a:gd name="T16" fmla="*/ 23 w 24"/>
                <a:gd name="T17" fmla="*/ 77 h 101"/>
                <a:gd name="T18" fmla="*/ 21 w 24"/>
                <a:gd name="T19" fmla="*/ 85 h 101"/>
                <a:gd name="T20" fmla="*/ 17 w 24"/>
                <a:gd name="T21" fmla="*/ 97 h 101"/>
                <a:gd name="T22" fmla="*/ 15 w 24"/>
                <a:gd name="T23" fmla="*/ 100 h 101"/>
                <a:gd name="T24" fmla="*/ 14 w 24"/>
                <a:gd name="T25" fmla="*/ 101 h 101"/>
                <a:gd name="T26" fmla="*/ 14 w 24"/>
                <a:gd name="T27" fmla="*/ 100 h 101"/>
                <a:gd name="T28" fmla="*/ 12 w 24"/>
                <a:gd name="T29" fmla="*/ 96 h 101"/>
                <a:gd name="T30" fmla="*/ 8 w 24"/>
                <a:gd name="T31" fmla="*/ 85 h 101"/>
                <a:gd name="T32" fmla="*/ 4 w 24"/>
                <a:gd name="T33" fmla="*/ 69 h 101"/>
                <a:gd name="T34" fmla="*/ 1 w 24"/>
                <a:gd name="T35" fmla="*/ 51 h 101"/>
                <a:gd name="T36" fmla="*/ 0 w 24"/>
                <a:gd name="T37" fmla="*/ 33 h 101"/>
                <a:gd name="T38" fmla="*/ 1 w 24"/>
                <a:gd name="T39" fmla="*/ 17 h 101"/>
                <a:gd name="T40" fmla="*/ 3 w 24"/>
                <a:gd name="T41" fmla="*/ 5 h 101"/>
                <a:gd name="T42" fmla="*/ 4 w 24"/>
                <a:gd name="T43" fmla="*/ 1 h 101"/>
                <a:gd name="T44" fmla="*/ 5 w 24"/>
                <a:gd name="T4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" h="101">
                  <a:moveTo>
                    <a:pt x="5" y="0"/>
                  </a:moveTo>
                  <a:cubicBezTo>
                    <a:pt x="5" y="0"/>
                    <a:pt x="5" y="0"/>
                    <a:pt x="6" y="1"/>
                  </a:cubicBezTo>
                  <a:cubicBezTo>
                    <a:pt x="6" y="1"/>
                    <a:pt x="7" y="2"/>
                    <a:pt x="8" y="4"/>
                  </a:cubicBezTo>
                  <a:cubicBezTo>
                    <a:pt x="10" y="6"/>
                    <a:pt x="12" y="10"/>
                    <a:pt x="14" y="14"/>
                  </a:cubicBezTo>
                  <a:cubicBezTo>
                    <a:pt x="15" y="17"/>
                    <a:pt x="16" y="19"/>
                    <a:pt x="17" y="22"/>
                  </a:cubicBezTo>
                  <a:cubicBezTo>
                    <a:pt x="18" y="24"/>
                    <a:pt x="19" y="27"/>
                    <a:pt x="20" y="30"/>
                  </a:cubicBezTo>
                  <a:cubicBezTo>
                    <a:pt x="22" y="36"/>
                    <a:pt x="23" y="43"/>
                    <a:pt x="24" y="49"/>
                  </a:cubicBezTo>
                  <a:cubicBezTo>
                    <a:pt x="24" y="55"/>
                    <a:pt x="24" y="62"/>
                    <a:pt x="24" y="68"/>
                  </a:cubicBezTo>
                  <a:cubicBezTo>
                    <a:pt x="23" y="71"/>
                    <a:pt x="23" y="74"/>
                    <a:pt x="23" y="77"/>
                  </a:cubicBezTo>
                  <a:cubicBezTo>
                    <a:pt x="22" y="80"/>
                    <a:pt x="21" y="82"/>
                    <a:pt x="21" y="85"/>
                  </a:cubicBezTo>
                  <a:cubicBezTo>
                    <a:pt x="19" y="90"/>
                    <a:pt x="18" y="94"/>
                    <a:pt x="17" y="97"/>
                  </a:cubicBezTo>
                  <a:cubicBezTo>
                    <a:pt x="16" y="98"/>
                    <a:pt x="15" y="99"/>
                    <a:pt x="15" y="100"/>
                  </a:cubicBezTo>
                  <a:cubicBezTo>
                    <a:pt x="14" y="100"/>
                    <a:pt x="14" y="101"/>
                    <a:pt x="14" y="101"/>
                  </a:cubicBezTo>
                  <a:cubicBezTo>
                    <a:pt x="14" y="101"/>
                    <a:pt x="14" y="100"/>
                    <a:pt x="14" y="100"/>
                  </a:cubicBezTo>
                  <a:cubicBezTo>
                    <a:pt x="13" y="99"/>
                    <a:pt x="13" y="98"/>
                    <a:pt x="12" y="96"/>
                  </a:cubicBezTo>
                  <a:cubicBezTo>
                    <a:pt x="11" y="94"/>
                    <a:pt x="9" y="90"/>
                    <a:pt x="8" y="85"/>
                  </a:cubicBezTo>
                  <a:cubicBezTo>
                    <a:pt x="6" y="80"/>
                    <a:pt x="5" y="75"/>
                    <a:pt x="4" y="69"/>
                  </a:cubicBezTo>
                  <a:cubicBezTo>
                    <a:pt x="2" y="63"/>
                    <a:pt x="2" y="57"/>
                    <a:pt x="1" y="51"/>
                  </a:cubicBezTo>
                  <a:cubicBezTo>
                    <a:pt x="1" y="45"/>
                    <a:pt x="0" y="39"/>
                    <a:pt x="0" y="33"/>
                  </a:cubicBezTo>
                  <a:cubicBezTo>
                    <a:pt x="0" y="27"/>
                    <a:pt x="1" y="21"/>
                    <a:pt x="1" y="17"/>
                  </a:cubicBezTo>
                  <a:cubicBezTo>
                    <a:pt x="2" y="12"/>
                    <a:pt x="3" y="8"/>
                    <a:pt x="3" y="5"/>
                  </a:cubicBezTo>
                  <a:cubicBezTo>
                    <a:pt x="4" y="3"/>
                    <a:pt x="4" y="2"/>
                    <a:pt x="4" y="1"/>
                  </a:cubicBezTo>
                  <a:cubicBezTo>
                    <a:pt x="5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1159"/>
            <p:cNvSpPr/>
            <p:nvPr/>
          </p:nvSpPr>
          <p:spPr bwMode="auto">
            <a:xfrm>
              <a:off x="9140826" y="5607050"/>
              <a:ext cx="431800" cy="152400"/>
            </a:xfrm>
            <a:custGeom>
              <a:avLst/>
              <a:gdLst>
                <a:gd name="T0" fmla="*/ 0 w 102"/>
                <a:gd name="T1" fmla="*/ 9 h 36"/>
                <a:gd name="T2" fmla="*/ 1 w 102"/>
                <a:gd name="T3" fmla="*/ 9 h 36"/>
                <a:gd name="T4" fmla="*/ 5 w 102"/>
                <a:gd name="T5" fmla="*/ 7 h 36"/>
                <a:gd name="T6" fmla="*/ 10 w 102"/>
                <a:gd name="T7" fmla="*/ 4 h 36"/>
                <a:gd name="T8" fmla="*/ 13 w 102"/>
                <a:gd name="T9" fmla="*/ 3 h 36"/>
                <a:gd name="T10" fmla="*/ 17 w 102"/>
                <a:gd name="T11" fmla="*/ 2 h 36"/>
                <a:gd name="T12" fmla="*/ 26 w 102"/>
                <a:gd name="T13" fmla="*/ 1 h 36"/>
                <a:gd name="T14" fmla="*/ 36 w 102"/>
                <a:gd name="T15" fmla="*/ 0 h 36"/>
                <a:gd name="T16" fmla="*/ 41 w 102"/>
                <a:gd name="T17" fmla="*/ 1 h 36"/>
                <a:gd name="T18" fmla="*/ 46 w 102"/>
                <a:gd name="T19" fmla="*/ 2 h 36"/>
                <a:gd name="T20" fmla="*/ 56 w 102"/>
                <a:gd name="T21" fmla="*/ 5 h 36"/>
                <a:gd name="T22" fmla="*/ 66 w 102"/>
                <a:gd name="T23" fmla="*/ 8 h 36"/>
                <a:gd name="T24" fmla="*/ 71 w 102"/>
                <a:gd name="T25" fmla="*/ 11 h 36"/>
                <a:gd name="T26" fmla="*/ 75 w 102"/>
                <a:gd name="T27" fmla="*/ 13 h 36"/>
                <a:gd name="T28" fmla="*/ 83 w 102"/>
                <a:gd name="T29" fmla="*/ 18 h 36"/>
                <a:gd name="T30" fmla="*/ 90 w 102"/>
                <a:gd name="T31" fmla="*/ 24 h 36"/>
                <a:gd name="T32" fmla="*/ 99 w 102"/>
                <a:gd name="T33" fmla="*/ 32 h 36"/>
                <a:gd name="T34" fmla="*/ 101 w 102"/>
                <a:gd name="T35" fmla="*/ 35 h 36"/>
                <a:gd name="T36" fmla="*/ 102 w 102"/>
                <a:gd name="T37" fmla="*/ 36 h 36"/>
                <a:gd name="T38" fmla="*/ 101 w 102"/>
                <a:gd name="T39" fmla="*/ 36 h 36"/>
                <a:gd name="T40" fmla="*/ 97 w 102"/>
                <a:gd name="T41" fmla="*/ 36 h 36"/>
                <a:gd name="T42" fmla="*/ 85 w 102"/>
                <a:gd name="T43" fmla="*/ 33 h 36"/>
                <a:gd name="T44" fmla="*/ 68 w 102"/>
                <a:gd name="T45" fmla="*/ 28 h 36"/>
                <a:gd name="T46" fmla="*/ 59 w 102"/>
                <a:gd name="T47" fmla="*/ 25 h 36"/>
                <a:gd name="T48" fmla="*/ 50 w 102"/>
                <a:gd name="T49" fmla="*/ 22 h 36"/>
                <a:gd name="T50" fmla="*/ 42 w 102"/>
                <a:gd name="T51" fmla="*/ 20 h 36"/>
                <a:gd name="T52" fmla="*/ 33 w 102"/>
                <a:gd name="T53" fmla="*/ 17 h 36"/>
                <a:gd name="T54" fmla="*/ 17 w 102"/>
                <a:gd name="T55" fmla="*/ 13 h 36"/>
                <a:gd name="T56" fmla="*/ 10 w 102"/>
                <a:gd name="T57" fmla="*/ 11 h 36"/>
                <a:gd name="T58" fmla="*/ 5 w 102"/>
                <a:gd name="T59" fmla="*/ 10 h 36"/>
                <a:gd name="T60" fmla="*/ 2 w 102"/>
                <a:gd name="T61" fmla="*/ 10 h 36"/>
                <a:gd name="T62" fmla="*/ 0 w 102"/>
                <a:gd name="T63" fmla="*/ 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2" h="36">
                  <a:moveTo>
                    <a:pt x="0" y="9"/>
                  </a:moveTo>
                  <a:cubicBezTo>
                    <a:pt x="0" y="9"/>
                    <a:pt x="1" y="9"/>
                    <a:pt x="1" y="9"/>
                  </a:cubicBezTo>
                  <a:cubicBezTo>
                    <a:pt x="2" y="8"/>
                    <a:pt x="3" y="7"/>
                    <a:pt x="5" y="7"/>
                  </a:cubicBezTo>
                  <a:cubicBezTo>
                    <a:pt x="6" y="6"/>
                    <a:pt x="8" y="5"/>
                    <a:pt x="10" y="4"/>
                  </a:cubicBezTo>
                  <a:cubicBezTo>
                    <a:pt x="11" y="4"/>
                    <a:pt x="12" y="3"/>
                    <a:pt x="13" y="3"/>
                  </a:cubicBezTo>
                  <a:cubicBezTo>
                    <a:pt x="14" y="3"/>
                    <a:pt x="16" y="2"/>
                    <a:pt x="17" y="2"/>
                  </a:cubicBezTo>
                  <a:cubicBezTo>
                    <a:pt x="20" y="1"/>
                    <a:pt x="23" y="1"/>
                    <a:pt x="26" y="1"/>
                  </a:cubicBezTo>
                  <a:cubicBezTo>
                    <a:pt x="29" y="0"/>
                    <a:pt x="32" y="0"/>
                    <a:pt x="36" y="0"/>
                  </a:cubicBezTo>
                  <a:cubicBezTo>
                    <a:pt x="37" y="1"/>
                    <a:pt x="39" y="1"/>
                    <a:pt x="41" y="1"/>
                  </a:cubicBezTo>
                  <a:cubicBezTo>
                    <a:pt x="42" y="1"/>
                    <a:pt x="44" y="1"/>
                    <a:pt x="46" y="2"/>
                  </a:cubicBezTo>
                  <a:cubicBezTo>
                    <a:pt x="49" y="2"/>
                    <a:pt x="53" y="3"/>
                    <a:pt x="56" y="5"/>
                  </a:cubicBezTo>
                  <a:cubicBezTo>
                    <a:pt x="59" y="6"/>
                    <a:pt x="63" y="7"/>
                    <a:pt x="66" y="8"/>
                  </a:cubicBezTo>
                  <a:cubicBezTo>
                    <a:pt x="68" y="9"/>
                    <a:pt x="69" y="10"/>
                    <a:pt x="71" y="11"/>
                  </a:cubicBezTo>
                  <a:cubicBezTo>
                    <a:pt x="72" y="11"/>
                    <a:pt x="74" y="12"/>
                    <a:pt x="75" y="13"/>
                  </a:cubicBezTo>
                  <a:cubicBezTo>
                    <a:pt x="78" y="15"/>
                    <a:pt x="81" y="17"/>
                    <a:pt x="83" y="18"/>
                  </a:cubicBezTo>
                  <a:cubicBezTo>
                    <a:pt x="86" y="20"/>
                    <a:pt x="88" y="22"/>
                    <a:pt x="90" y="24"/>
                  </a:cubicBezTo>
                  <a:cubicBezTo>
                    <a:pt x="94" y="27"/>
                    <a:pt x="97" y="30"/>
                    <a:pt x="99" y="32"/>
                  </a:cubicBezTo>
                  <a:cubicBezTo>
                    <a:pt x="100" y="34"/>
                    <a:pt x="101" y="35"/>
                    <a:pt x="101" y="35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1" y="36"/>
                  </a:cubicBezTo>
                  <a:cubicBezTo>
                    <a:pt x="100" y="36"/>
                    <a:pt x="99" y="36"/>
                    <a:pt x="97" y="36"/>
                  </a:cubicBezTo>
                  <a:cubicBezTo>
                    <a:pt x="94" y="35"/>
                    <a:pt x="90" y="35"/>
                    <a:pt x="85" y="33"/>
                  </a:cubicBezTo>
                  <a:cubicBezTo>
                    <a:pt x="80" y="32"/>
                    <a:pt x="74" y="30"/>
                    <a:pt x="68" y="28"/>
                  </a:cubicBezTo>
                  <a:cubicBezTo>
                    <a:pt x="65" y="27"/>
                    <a:pt x="62" y="27"/>
                    <a:pt x="59" y="25"/>
                  </a:cubicBezTo>
                  <a:cubicBezTo>
                    <a:pt x="56" y="24"/>
                    <a:pt x="53" y="23"/>
                    <a:pt x="50" y="22"/>
                  </a:cubicBezTo>
                  <a:cubicBezTo>
                    <a:pt x="47" y="21"/>
                    <a:pt x="44" y="21"/>
                    <a:pt x="42" y="20"/>
                  </a:cubicBezTo>
                  <a:cubicBezTo>
                    <a:pt x="39" y="19"/>
                    <a:pt x="36" y="18"/>
                    <a:pt x="33" y="17"/>
                  </a:cubicBezTo>
                  <a:cubicBezTo>
                    <a:pt x="27" y="15"/>
                    <a:pt x="22" y="14"/>
                    <a:pt x="17" y="13"/>
                  </a:cubicBezTo>
                  <a:cubicBezTo>
                    <a:pt x="15" y="12"/>
                    <a:pt x="12" y="12"/>
                    <a:pt x="10" y="11"/>
                  </a:cubicBezTo>
                  <a:cubicBezTo>
                    <a:pt x="8" y="11"/>
                    <a:pt x="7" y="11"/>
                    <a:pt x="5" y="10"/>
                  </a:cubicBezTo>
                  <a:cubicBezTo>
                    <a:pt x="4" y="10"/>
                    <a:pt x="2" y="10"/>
                    <a:pt x="2" y="10"/>
                  </a:cubicBezTo>
                  <a:cubicBezTo>
                    <a:pt x="1" y="9"/>
                    <a:pt x="0" y="9"/>
                    <a:pt x="0" y="9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1160"/>
            <p:cNvSpPr/>
            <p:nvPr/>
          </p:nvSpPr>
          <p:spPr bwMode="auto">
            <a:xfrm>
              <a:off x="9996489" y="5967412"/>
              <a:ext cx="230188" cy="241300"/>
            </a:xfrm>
            <a:custGeom>
              <a:avLst/>
              <a:gdLst>
                <a:gd name="T0" fmla="*/ 0 w 54"/>
                <a:gd name="T1" fmla="*/ 0 h 57"/>
                <a:gd name="T2" fmla="*/ 1 w 54"/>
                <a:gd name="T3" fmla="*/ 0 h 57"/>
                <a:gd name="T4" fmla="*/ 4 w 54"/>
                <a:gd name="T5" fmla="*/ 1 h 57"/>
                <a:gd name="T6" fmla="*/ 11 w 54"/>
                <a:gd name="T7" fmla="*/ 7 h 57"/>
                <a:gd name="T8" fmla="*/ 15 w 54"/>
                <a:gd name="T9" fmla="*/ 12 h 57"/>
                <a:gd name="T10" fmla="*/ 16 w 54"/>
                <a:gd name="T11" fmla="*/ 13 h 57"/>
                <a:gd name="T12" fmla="*/ 17 w 54"/>
                <a:gd name="T13" fmla="*/ 15 h 57"/>
                <a:gd name="T14" fmla="*/ 19 w 54"/>
                <a:gd name="T15" fmla="*/ 18 h 57"/>
                <a:gd name="T16" fmla="*/ 25 w 54"/>
                <a:gd name="T17" fmla="*/ 31 h 57"/>
                <a:gd name="T18" fmla="*/ 27 w 54"/>
                <a:gd name="T19" fmla="*/ 34 h 57"/>
                <a:gd name="T20" fmla="*/ 29 w 54"/>
                <a:gd name="T21" fmla="*/ 37 h 57"/>
                <a:gd name="T22" fmla="*/ 34 w 54"/>
                <a:gd name="T23" fmla="*/ 43 h 57"/>
                <a:gd name="T24" fmla="*/ 38 w 54"/>
                <a:gd name="T25" fmla="*/ 47 h 57"/>
                <a:gd name="T26" fmla="*/ 43 w 54"/>
                <a:gd name="T27" fmla="*/ 51 h 57"/>
                <a:gd name="T28" fmla="*/ 47 w 54"/>
                <a:gd name="T29" fmla="*/ 53 h 57"/>
                <a:gd name="T30" fmla="*/ 51 w 54"/>
                <a:gd name="T31" fmla="*/ 55 h 57"/>
                <a:gd name="T32" fmla="*/ 53 w 54"/>
                <a:gd name="T33" fmla="*/ 56 h 57"/>
                <a:gd name="T34" fmla="*/ 54 w 54"/>
                <a:gd name="T35" fmla="*/ 57 h 57"/>
                <a:gd name="T36" fmla="*/ 53 w 54"/>
                <a:gd name="T37" fmla="*/ 57 h 57"/>
                <a:gd name="T38" fmla="*/ 51 w 54"/>
                <a:gd name="T39" fmla="*/ 56 h 57"/>
                <a:gd name="T40" fmla="*/ 47 w 54"/>
                <a:gd name="T41" fmla="*/ 55 h 57"/>
                <a:gd name="T42" fmla="*/ 44 w 54"/>
                <a:gd name="T43" fmla="*/ 55 h 57"/>
                <a:gd name="T44" fmla="*/ 42 w 54"/>
                <a:gd name="T45" fmla="*/ 54 h 57"/>
                <a:gd name="T46" fmla="*/ 36 w 54"/>
                <a:gd name="T47" fmla="*/ 51 h 57"/>
                <a:gd name="T48" fmla="*/ 30 w 54"/>
                <a:gd name="T49" fmla="*/ 46 h 57"/>
                <a:gd name="T50" fmla="*/ 25 w 54"/>
                <a:gd name="T51" fmla="*/ 41 h 57"/>
                <a:gd name="T52" fmla="*/ 22 w 54"/>
                <a:gd name="T53" fmla="*/ 38 h 57"/>
                <a:gd name="T54" fmla="*/ 20 w 54"/>
                <a:gd name="T55" fmla="*/ 34 h 57"/>
                <a:gd name="T56" fmla="*/ 14 w 54"/>
                <a:gd name="T57" fmla="*/ 20 h 57"/>
                <a:gd name="T58" fmla="*/ 13 w 54"/>
                <a:gd name="T59" fmla="*/ 17 h 57"/>
                <a:gd name="T60" fmla="*/ 12 w 54"/>
                <a:gd name="T61" fmla="*/ 15 h 57"/>
                <a:gd name="T62" fmla="*/ 12 w 54"/>
                <a:gd name="T63" fmla="*/ 14 h 57"/>
                <a:gd name="T64" fmla="*/ 9 w 54"/>
                <a:gd name="T65" fmla="*/ 9 h 57"/>
                <a:gd name="T66" fmla="*/ 3 w 54"/>
                <a:gd name="T67" fmla="*/ 2 h 57"/>
                <a:gd name="T68" fmla="*/ 1 w 54"/>
                <a:gd name="T69" fmla="*/ 1 h 57"/>
                <a:gd name="T70" fmla="*/ 0 w 54"/>
                <a:gd name="T7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4" h="57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3" y="1"/>
                    <a:pt x="4" y="1"/>
                  </a:cubicBezTo>
                  <a:cubicBezTo>
                    <a:pt x="6" y="2"/>
                    <a:pt x="9" y="4"/>
                    <a:pt x="11" y="7"/>
                  </a:cubicBezTo>
                  <a:cubicBezTo>
                    <a:pt x="13" y="8"/>
                    <a:pt x="14" y="10"/>
                    <a:pt x="15" y="12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4"/>
                    <a:pt x="17" y="14"/>
                    <a:pt x="17" y="15"/>
                  </a:cubicBezTo>
                  <a:cubicBezTo>
                    <a:pt x="18" y="16"/>
                    <a:pt x="18" y="17"/>
                    <a:pt x="19" y="18"/>
                  </a:cubicBezTo>
                  <a:cubicBezTo>
                    <a:pt x="21" y="23"/>
                    <a:pt x="23" y="27"/>
                    <a:pt x="25" y="31"/>
                  </a:cubicBezTo>
                  <a:cubicBezTo>
                    <a:pt x="26" y="32"/>
                    <a:pt x="26" y="34"/>
                    <a:pt x="27" y="34"/>
                  </a:cubicBezTo>
                  <a:cubicBezTo>
                    <a:pt x="28" y="35"/>
                    <a:pt x="28" y="36"/>
                    <a:pt x="29" y="37"/>
                  </a:cubicBezTo>
                  <a:cubicBezTo>
                    <a:pt x="31" y="39"/>
                    <a:pt x="32" y="41"/>
                    <a:pt x="34" y="43"/>
                  </a:cubicBezTo>
                  <a:cubicBezTo>
                    <a:pt x="35" y="44"/>
                    <a:pt x="37" y="46"/>
                    <a:pt x="38" y="47"/>
                  </a:cubicBezTo>
                  <a:cubicBezTo>
                    <a:pt x="40" y="48"/>
                    <a:pt x="42" y="50"/>
                    <a:pt x="43" y="51"/>
                  </a:cubicBezTo>
                  <a:cubicBezTo>
                    <a:pt x="45" y="52"/>
                    <a:pt x="46" y="53"/>
                    <a:pt x="47" y="53"/>
                  </a:cubicBezTo>
                  <a:cubicBezTo>
                    <a:pt x="49" y="54"/>
                    <a:pt x="50" y="55"/>
                    <a:pt x="51" y="55"/>
                  </a:cubicBezTo>
                  <a:cubicBezTo>
                    <a:pt x="52" y="56"/>
                    <a:pt x="53" y="56"/>
                    <a:pt x="53" y="56"/>
                  </a:cubicBezTo>
                  <a:cubicBezTo>
                    <a:pt x="54" y="57"/>
                    <a:pt x="54" y="57"/>
                    <a:pt x="54" y="57"/>
                  </a:cubicBezTo>
                  <a:cubicBezTo>
                    <a:pt x="54" y="57"/>
                    <a:pt x="54" y="57"/>
                    <a:pt x="53" y="57"/>
                  </a:cubicBezTo>
                  <a:cubicBezTo>
                    <a:pt x="53" y="57"/>
                    <a:pt x="52" y="57"/>
                    <a:pt x="51" y="56"/>
                  </a:cubicBezTo>
                  <a:cubicBezTo>
                    <a:pt x="50" y="56"/>
                    <a:pt x="48" y="56"/>
                    <a:pt x="47" y="55"/>
                  </a:cubicBezTo>
                  <a:cubicBezTo>
                    <a:pt x="46" y="55"/>
                    <a:pt x="45" y="55"/>
                    <a:pt x="44" y="55"/>
                  </a:cubicBezTo>
                  <a:cubicBezTo>
                    <a:pt x="43" y="54"/>
                    <a:pt x="43" y="54"/>
                    <a:pt x="42" y="54"/>
                  </a:cubicBezTo>
                  <a:cubicBezTo>
                    <a:pt x="40" y="53"/>
                    <a:pt x="38" y="52"/>
                    <a:pt x="36" y="51"/>
                  </a:cubicBezTo>
                  <a:cubicBezTo>
                    <a:pt x="34" y="49"/>
                    <a:pt x="32" y="48"/>
                    <a:pt x="30" y="46"/>
                  </a:cubicBezTo>
                  <a:cubicBezTo>
                    <a:pt x="28" y="45"/>
                    <a:pt x="26" y="43"/>
                    <a:pt x="25" y="41"/>
                  </a:cubicBezTo>
                  <a:cubicBezTo>
                    <a:pt x="24" y="40"/>
                    <a:pt x="23" y="39"/>
                    <a:pt x="22" y="38"/>
                  </a:cubicBezTo>
                  <a:cubicBezTo>
                    <a:pt x="21" y="36"/>
                    <a:pt x="21" y="35"/>
                    <a:pt x="20" y="34"/>
                  </a:cubicBezTo>
                  <a:cubicBezTo>
                    <a:pt x="18" y="29"/>
                    <a:pt x="16" y="25"/>
                    <a:pt x="14" y="20"/>
                  </a:cubicBezTo>
                  <a:cubicBezTo>
                    <a:pt x="14" y="19"/>
                    <a:pt x="13" y="18"/>
                    <a:pt x="13" y="17"/>
                  </a:cubicBezTo>
                  <a:cubicBezTo>
                    <a:pt x="13" y="17"/>
                    <a:pt x="12" y="16"/>
                    <a:pt x="12" y="15"/>
                  </a:cubicBezTo>
                  <a:cubicBezTo>
                    <a:pt x="12" y="15"/>
                    <a:pt x="12" y="15"/>
                    <a:pt x="12" y="14"/>
                  </a:cubicBezTo>
                  <a:cubicBezTo>
                    <a:pt x="11" y="12"/>
                    <a:pt x="10" y="10"/>
                    <a:pt x="9" y="9"/>
                  </a:cubicBezTo>
                  <a:cubicBezTo>
                    <a:pt x="7" y="6"/>
                    <a:pt x="5" y="4"/>
                    <a:pt x="3" y="2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1161"/>
            <p:cNvSpPr/>
            <p:nvPr/>
          </p:nvSpPr>
          <p:spPr bwMode="auto">
            <a:xfrm>
              <a:off x="10107614" y="5619750"/>
              <a:ext cx="246063" cy="109538"/>
            </a:xfrm>
            <a:custGeom>
              <a:avLst/>
              <a:gdLst>
                <a:gd name="T0" fmla="*/ 0 w 58"/>
                <a:gd name="T1" fmla="*/ 26 h 26"/>
                <a:gd name="T2" fmla="*/ 2 w 58"/>
                <a:gd name="T3" fmla="*/ 24 h 26"/>
                <a:gd name="T4" fmla="*/ 8 w 58"/>
                <a:gd name="T5" fmla="*/ 19 h 26"/>
                <a:gd name="T6" fmla="*/ 12 w 58"/>
                <a:gd name="T7" fmla="*/ 16 h 26"/>
                <a:gd name="T8" fmla="*/ 18 w 58"/>
                <a:gd name="T9" fmla="*/ 14 h 26"/>
                <a:gd name="T10" fmla="*/ 23 w 58"/>
                <a:gd name="T11" fmla="*/ 12 h 26"/>
                <a:gd name="T12" fmla="*/ 29 w 58"/>
                <a:gd name="T13" fmla="*/ 10 h 26"/>
                <a:gd name="T14" fmla="*/ 35 w 58"/>
                <a:gd name="T15" fmla="*/ 9 h 26"/>
                <a:gd name="T16" fmla="*/ 41 w 58"/>
                <a:gd name="T17" fmla="*/ 8 h 26"/>
                <a:gd name="T18" fmla="*/ 51 w 58"/>
                <a:gd name="T19" fmla="*/ 6 h 26"/>
                <a:gd name="T20" fmla="*/ 56 w 58"/>
                <a:gd name="T21" fmla="*/ 3 h 26"/>
                <a:gd name="T22" fmla="*/ 58 w 58"/>
                <a:gd name="T23" fmla="*/ 1 h 26"/>
                <a:gd name="T24" fmla="*/ 58 w 58"/>
                <a:gd name="T25" fmla="*/ 0 h 26"/>
                <a:gd name="T26" fmla="*/ 58 w 58"/>
                <a:gd name="T27" fmla="*/ 1 h 26"/>
                <a:gd name="T28" fmla="*/ 57 w 58"/>
                <a:gd name="T29" fmla="*/ 3 h 26"/>
                <a:gd name="T30" fmla="*/ 52 w 58"/>
                <a:gd name="T31" fmla="*/ 9 h 26"/>
                <a:gd name="T32" fmla="*/ 42 w 58"/>
                <a:gd name="T33" fmla="*/ 13 h 26"/>
                <a:gd name="T34" fmla="*/ 36 w 58"/>
                <a:gd name="T35" fmla="*/ 14 h 26"/>
                <a:gd name="T36" fmla="*/ 30 w 58"/>
                <a:gd name="T37" fmla="*/ 16 h 26"/>
                <a:gd name="T38" fmla="*/ 10 w 58"/>
                <a:gd name="T39" fmla="*/ 22 h 26"/>
                <a:gd name="T40" fmla="*/ 3 w 58"/>
                <a:gd name="T41" fmla="*/ 25 h 26"/>
                <a:gd name="T42" fmla="*/ 0 w 58"/>
                <a:gd name="T4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" h="26">
                  <a:moveTo>
                    <a:pt x="0" y="26"/>
                  </a:moveTo>
                  <a:cubicBezTo>
                    <a:pt x="0" y="26"/>
                    <a:pt x="1" y="25"/>
                    <a:pt x="2" y="24"/>
                  </a:cubicBezTo>
                  <a:cubicBezTo>
                    <a:pt x="4" y="22"/>
                    <a:pt x="6" y="21"/>
                    <a:pt x="8" y="19"/>
                  </a:cubicBezTo>
                  <a:cubicBezTo>
                    <a:pt x="9" y="18"/>
                    <a:pt x="11" y="17"/>
                    <a:pt x="12" y="16"/>
                  </a:cubicBezTo>
                  <a:cubicBezTo>
                    <a:pt x="14" y="16"/>
                    <a:pt x="16" y="15"/>
                    <a:pt x="18" y="14"/>
                  </a:cubicBezTo>
                  <a:cubicBezTo>
                    <a:pt x="19" y="13"/>
                    <a:pt x="21" y="12"/>
                    <a:pt x="23" y="12"/>
                  </a:cubicBezTo>
                  <a:cubicBezTo>
                    <a:pt x="25" y="11"/>
                    <a:pt x="27" y="11"/>
                    <a:pt x="29" y="10"/>
                  </a:cubicBezTo>
                  <a:cubicBezTo>
                    <a:pt x="31" y="10"/>
                    <a:pt x="33" y="9"/>
                    <a:pt x="35" y="9"/>
                  </a:cubicBezTo>
                  <a:cubicBezTo>
                    <a:pt x="37" y="9"/>
                    <a:pt x="39" y="9"/>
                    <a:pt x="41" y="8"/>
                  </a:cubicBezTo>
                  <a:cubicBezTo>
                    <a:pt x="45" y="8"/>
                    <a:pt x="48" y="8"/>
                    <a:pt x="51" y="6"/>
                  </a:cubicBezTo>
                  <a:cubicBezTo>
                    <a:pt x="53" y="5"/>
                    <a:pt x="55" y="4"/>
                    <a:pt x="56" y="3"/>
                  </a:cubicBezTo>
                  <a:cubicBezTo>
                    <a:pt x="57" y="2"/>
                    <a:pt x="57" y="1"/>
                    <a:pt x="58" y="1"/>
                  </a:cubicBezTo>
                  <a:cubicBezTo>
                    <a:pt x="58" y="1"/>
                    <a:pt x="58" y="0"/>
                    <a:pt x="58" y="0"/>
                  </a:cubicBezTo>
                  <a:cubicBezTo>
                    <a:pt x="58" y="0"/>
                    <a:pt x="58" y="1"/>
                    <a:pt x="58" y="1"/>
                  </a:cubicBezTo>
                  <a:cubicBezTo>
                    <a:pt x="58" y="2"/>
                    <a:pt x="58" y="2"/>
                    <a:pt x="57" y="3"/>
                  </a:cubicBezTo>
                  <a:cubicBezTo>
                    <a:pt x="57" y="5"/>
                    <a:pt x="55" y="7"/>
                    <a:pt x="52" y="9"/>
                  </a:cubicBezTo>
                  <a:cubicBezTo>
                    <a:pt x="50" y="11"/>
                    <a:pt x="46" y="13"/>
                    <a:pt x="42" y="13"/>
                  </a:cubicBezTo>
                  <a:cubicBezTo>
                    <a:pt x="40" y="14"/>
                    <a:pt x="38" y="14"/>
                    <a:pt x="36" y="14"/>
                  </a:cubicBezTo>
                  <a:cubicBezTo>
                    <a:pt x="34" y="15"/>
                    <a:pt x="32" y="15"/>
                    <a:pt x="30" y="16"/>
                  </a:cubicBezTo>
                  <a:cubicBezTo>
                    <a:pt x="23" y="17"/>
                    <a:pt x="15" y="20"/>
                    <a:pt x="10" y="22"/>
                  </a:cubicBezTo>
                  <a:cubicBezTo>
                    <a:pt x="7" y="23"/>
                    <a:pt x="4" y="24"/>
                    <a:pt x="3" y="25"/>
                  </a:cubicBezTo>
                  <a:cubicBezTo>
                    <a:pt x="1" y="25"/>
                    <a:pt x="0" y="26"/>
                    <a:pt x="0" y="26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1162"/>
            <p:cNvSpPr/>
            <p:nvPr/>
          </p:nvSpPr>
          <p:spPr bwMode="auto">
            <a:xfrm>
              <a:off x="9886951" y="5259387"/>
              <a:ext cx="101600" cy="279400"/>
            </a:xfrm>
            <a:custGeom>
              <a:avLst/>
              <a:gdLst>
                <a:gd name="T0" fmla="*/ 2 w 24"/>
                <a:gd name="T1" fmla="*/ 66 h 66"/>
                <a:gd name="T2" fmla="*/ 1 w 24"/>
                <a:gd name="T3" fmla="*/ 65 h 66"/>
                <a:gd name="T4" fmla="*/ 1 w 24"/>
                <a:gd name="T5" fmla="*/ 63 h 66"/>
                <a:gd name="T6" fmla="*/ 0 w 24"/>
                <a:gd name="T7" fmla="*/ 59 h 66"/>
                <a:gd name="T8" fmla="*/ 0 w 24"/>
                <a:gd name="T9" fmla="*/ 57 h 66"/>
                <a:gd name="T10" fmla="*/ 0 w 24"/>
                <a:gd name="T11" fmla="*/ 55 h 66"/>
                <a:gd name="T12" fmla="*/ 1 w 24"/>
                <a:gd name="T13" fmla="*/ 49 h 66"/>
                <a:gd name="T14" fmla="*/ 3 w 24"/>
                <a:gd name="T15" fmla="*/ 43 h 66"/>
                <a:gd name="T16" fmla="*/ 10 w 24"/>
                <a:gd name="T17" fmla="*/ 31 h 66"/>
                <a:gd name="T18" fmla="*/ 16 w 24"/>
                <a:gd name="T19" fmla="*/ 21 h 66"/>
                <a:gd name="T20" fmla="*/ 19 w 24"/>
                <a:gd name="T21" fmla="*/ 16 h 66"/>
                <a:gd name="T22" fmla="*/ 21 w 24"/>
                <a:gd name="T23" fmla="*/ 11 h 66"/>
                <a:gd name="T24" fmla="*/ 22 w 24"/>
                <a:gd name="T25" fmla="*/ 7 h 66"/>
                <a:gd name="T26" fmla="*/ 23 w 24"/>
                <a:gd name="T27" fmla="*/ 3 h 66"/>
                <a:gd name="T28" fmla="*/ 23 w 24"/>
                <a:gd name="T29" fmla="*/ 1 h 66"/>
                <a:gd name="T30" fmla="*/ 23 w 24"/>
                <a:gd name="T31" fmla="*/ 0 h 66"/>
                <a:gd name="T32" fmla="*/ 23 w 24"/>
                <a:gd name="T33" fmla="*/ 1 h 66"/>
                <a:gd name="T34" fmla="*/ 24 w 24"/>
                <a:gd name="T35" fmla="*/ 3 h 66"/>
                <a:gd name="T36" fmla="*/ 24 w 24"/>
                <a:gd name="T37" fmla="*/ 7 h 66"/>
                <a:gd name="T38" fmla="*/ 24 w 24"/>
                <a:gd name="T39" fmla="*/ 9 h 66"/>
                <a:gd name="T40" fmla="*/ 24 w 24"/>
                <a:gd name="T41" fmla="*/ 12 h 66"/>
                <a:gd name="T42" fmla="*/ 23 w 24"/>
                <a:gd name="T43" fmla="*/ 17 h 66"/>
                <a:gd name="T44" fmla="*/ 21 w 24"/>
                <a:gd name="T45" fmla="*/ 23 h 66"/>
                <a:gd name="T46" fmla="*/ 14 w 24"/>
                <a:gd name="T47" fmla="*/ 35 h 66"/>
                <a:gd name="T48" fmla="*/ 8 w 24"/>
                <a:gd name="T49" fmla="*/ 45 h 66"/>
                <a:gd name="T50" fmla="*/ 5 w 24"/>
                <a:gd name="T51" fmla="*/ 50 h 66"/>
                <a:gd name="T52" fmla="*/ 3 w 24"/>
                <a:gd name="T53" fmla="*/ 55 h 66"/>
                <a:gd name="T54" fmla="*/ 2 w 24"/>
                <a:gd name="T55" fmla="*/ 59 h 66"/>
                <a:gd name="T56" fmla="*/ 2 w 24"/>
                <a:gd name="T57" fmla="*/ 63 h 66"/>
                <a:gd name="T58" fmla="*/ 2 w 24"/>
                <a:gd name="T59" fmla="*/ 65 h 66"/>
                <a:gd name="T60" fmla="*/ 2 w 24"/>
                <a:gd name="T61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" h="66">
                  <a:moveTo>
                    <a:pt x="2" y="66"/>
                  </a:moveTo>
                  <a:cubicBezTo>
                    <a:pt x="2" y="66"/>
                    <a:pt x="1" y="66"/>
                    <a:pt x="1" y="65"/>
                  </a:cubicBezTo>
                  <a:cubicBezTo>
                    <a:pt x="1" y="65"/>
                    <a:pt x="1" y="64"/>
                    <a:pt x="1" y="63"/>
                  </a:cubicBezTo>
                  <a:cubicBezTo>
                    <a:pt x="0" y="62"/>
                    <a:pt x="0" y="61"/>
                    <a:pt x="0" y="59"/>
                  </a:cubicBezTo>
                  <a:cubicBezTo>
                    <a:pt x="0" y="59"/>
                    <a:pt x="0" y="58"/>
                    <a:pt x="0" y="57"/>
                  </a:cubicBezTo>
                  <a:cubicBezTo>
                    <a:pt x="0" y="56"/>
                    <a:pt x="0" y="55"/>
                    <a:pt x="0" y="55"/>
                  </a:cubicBezTo>
                  <a:cubicBezTo>
                    <a:pt x="0" y="53"/>
                    <a:pt x="0" y="51"/>
                    <a:pt x="1" y="49"/>
                  </a:cubicBezTo>
                  <a:cubicBezTo>
                    <a:pt x="2" y="47"/>
                    <a:pt x="2" y="45"/>
                    <a:pt x="3" y="43"/>
                  </a:cubicBezTo>
                  <a:cubicBezTo>
                    <a:pt x="5" y="39"/>
                    <a:pt x="7" y="35"/>
                    <a:pt x="10" y="31"/>
                  </a:cubicBezTo>
                  <a:cubicBezTo>
                    <a:pt x="12" y="28"/>
                    <a:pt x="14" y="24"/>
                    <a:pt x="16" y="21"/>
                  </a:cubicBezTo>
                  <a:cubicBezTo>
                    <a:pt x="17" y="19"/>
                    <a:pt x="18" y="17"/>
                    <a:pt x="19" y="16"/>
                  </a:cubicBezTo>
                  <a:cubicBezTo>
                    <a:pt x="20" y="14"/>
                    <a:pt x="20" y="12"/>
                    <a:pt x="21" y="11"/>
                  </a:cubicBezTo>
                  <a:cubicBezTo>
                    <a:pt x="21" y="9"/>
                    <a:pt x="22" y="8"/>
                    <a:pt x="22" y="7"/>
                  </a:cubicBezTo>
                  <a:cubicBezTo>
                    <a:pt x="22" y="5"/>
                    <a:pt x="22" y="4"/>
                    <a:pt x="23" y="3"/>
                  </a:cubicBezTo>
                  <a:cubicBezTo>
                    <a:pt x="23" y="2"/>
                    <a:pt x="23" y="2"/>
                    <a:pt x="23" y="1"/>
                  </a:cubicBezTo>
                  <a:cubicBezTo>
                    <a:pt x="23" y="1"/>
                    <a:pt x="23" y="0"/>
                    <a:pt x="23" y="0"/>
                  </a:cubicBezTo>
                  <a:cubicBezTo>
                    <a:pt x="23" y="0"/>
                    <a:pt x="23" y="0"/>
                    <a:pt x="23" y="1"/>
                  </a:cubicBezTo>
                  <a:cubicBezTo>
                    <a:pt x="23" y="1"/>
                    <a:pt x="23" y="2"/>
                    <a:pt x="24" y="3"/>
                  </a:cubicBezTo>
                  <a:cubicBezTo>
                    <a:pt x="24" y="4"/>
                    <a:pt x="24" y="5"/>
                    <a:pt x="24" y="7"/>
                  </a:cubicBezTo>
                  <a:cubicBezTo>
                    <a:pt x="24" y="7"/>
                    <a:pt x="24" y="8"/>
                    <a:pt x="24" y="9"/>
                  </a:cubicBezTo>
                  <a:cubicBezTo>
                    <a:pt x="24" y="10"/>
                    <a:pt x="24" y="11"/>
                    <a:pt x="24" y="12"/>
                  </a:cubicBezTo>
                  <a:cubicBezTo>
                    <a:pt x="24" y="13"/>
                    <a:pt x="24" y="15"/>
                    <a:pt x="23" y="17"/>
                  </a:cubicBezTo>
                  <a:cubicBezTo>
                    <a:pt x="22" y="19"/>
                    <a:pt x="22" y="21"/>
                    <a:pt x="21" y="23"/>
                  </a:cubicBezTo>
                  <a:cubicBezTo>
                    <a:pt x="19" y="27"/>
                    <a:pt x="17" y="31"/>
                    <a:pt x="14" y="35"/>
                  </a:cubicBezTo>
                  <a:cubicBezTo>
                    <a:pt x="12" y="38"/>
                    <a:pt x="10" y="42"/>
                    <a:pt x="8" y="45"/>
                  </a:cubicBezTo>
                  <a:cubicBezTo>
                    <a:pt x="7" y="47"/>
                    <a:pt x="6" y="49"/>
                    <a:pt x="5" y="50"/>
                  </a:cubicBezTo>
                  <a:cubicBezTo>
                    <a:pt x="4" y="52"/>
                    <a:pt x="4" y="54"/>
                    <a:pt x="3" y="55"/>
                  </a:cubicBezTo>
                  <a:cubicBezTo>
                    <a:pt x="3" y="57"/>
                    <a:pt x="2" y="58"/>
                    <a:pt x="2" y="59"/>
                  </a:cubicBezTo>
                  <a:cubicBezTo>
                    <a:pt x="2" y="61"/>
                    <a:pt x="2" y="62"/>
                    <a:pt x="2" y="63"/>
                  </a:cubicBezTo>
                  <a:cubicBezTo>
                    <a:pt x="2" y="64"/>
                    <a:pt x="2" y="64"/>
                    <a:pt x="2" y="65"/>
                  </a:cubicBezTo>
                  <a:cubicBezTo>
                    <a:pt x="2" y="66"/>
                    <a:pt x="2" y="66"/>
                    <a:pt x="2" y="66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1163"/>
            <p:cNvSpPr/>
            <p:nvPr/>
          </p:nvSpPr>
          <p:spPr bwMode="auto">
            <a:xfrm>
              <a:off x="9442451" y="5467350"/>
              <a:ext cx="223838" cy="147638"/>
            </a:xfrm>
            <a:custGeom>
              <a:avLst/>
              <a:gdLst>
                <a:gd name="T0" fmla="*/ 53 w 53"/>
                <a:gd name="T1" fmla="*/ 35 h 35"/>
                <a:gd name="T2" fmla="*/ 50 w 53"/>
                <a:gd name="T3" fmla="*/ 34 h 35"/>
                <a:gd name="T4" fmla="*/ 44 w 53"/>
                <a:gd name="T5" fmla="*/ 30 h 35"/>
                <a:gd name="T6" fmla="*/ 26 w 53"/>
                <a:gd name="T7" fmla="*/ 17 h 35"/>
                <a:gd name="T8" fmla="*/ 17 w 53"/>
                <a:gd name="T9" fmla="*/ 10 h 35"/>
                <a:gd name="T10" fmla="*/ 13 w 53"/>
                <a:gd name="T11" fmla="*/ 6 h 35"/>
                <a:gd name="T12" fmla="*/ 9 w 53"/>
                <a:gd name="T13" fmla="*/ 4 h 35"/>
                <a:gd name="T14" fmla="*/ 5 w 53"/>
                <a:gd name="T15" fmla="*/ 2 h 35"/>
                <a:gd name="T16" fmla="*/ 2 w 53"/>
                <a:gd name="T17" fmla="*/ 1 h 35"/>
                <a:gd name="T18" fmla="*/ 0 w 53"/>
                <a:gd name="T19" fmla="*/ 0 h 35"/>
                <a:gd name="T20" fmla="*/ 0 w 53"/>
                <a:gd name="T21" fmla="*/ 0 h 35"/>
                <a:gd name="T22" fmla="*/ 0 w 53"/>
                <a:gd name="T23" fmla="*/ 0 h 35"/>
                <a:gd name="T24" fmla="*/ 2 w 53"/>
                <a:gd name="T25" fmla="*/ 0 h 35"/>
                <a:gd name="T26" fmla="*/ 6 w 53"/>
                <a:gd name="T27" fmla="*/ 0 h 35"/>
                <a:gd name="T28" fmla="*/ 8 w 53"/>
                <a:gd name="T29" fmla="*/ 0 h 35"/>
                <a:gd name="T30" fmla="*/ 10 w 53"/>
                <a:gd name="T31" fmla="*/ 1 h 35"/>
                <a:gd name="T32" fmla="*/ 20 w 53"/>
                <a:gd name="T33" fmla="*/ 5 h 35"/>
                <a:gd name="T34" fmla="*/ 29 w 53"/>
                <a:gd name="T35" fmla="*/ 12 h 35"/>
                <a:gd name="T36" fmla="*/ 46 w 53"/>
                <a:gd name="T37" fmla="*/ 27 h 35"/>
                <a:gd name="T38" fmla="*/ 51 w 53"/>
                <a:gd name="T39" fmla="*/ 33 h 35"/>
                <a:gd name="T40" fmla="*/ 53 w 53"/>
                <a:gd name="T41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3" h="35">
                  <a:moveTo>
                    <a:pt x="53" y="35"/>
                  </a:moveTo>
                  <a:cubicBezTo>
                    <a:pt x="53" y="35"/>
                    <a:pt x="52" y="34"/>
                    <a:pt x="50" y="34"/>
                  </a:cubicBezTo>
                  <a:cubicBezTo>
                    <a:pt x="48" y="33"/>
                    <a:pt x="46" y="31"/>
                    <a:pt x="44" y="30"/>
                  </a:cubicBezTo>
                  <a:cubicBezTo>
                    <a:pt x="39" y="27"/>
                    <a:pt x="32" y="22"/>
                    <a:pt x="26" y="17"/>
                  </a:cubicBezTo>
                  <a:cubicBezTo>
                    <a:pt x="23" y="14"/>
                    <a:pt x="20" y="12"/>
                    <a:pt x="17" y="10"/>
                  </a:cubicBezTo>
                  <a:cubicBezTo>
                    <a:pt x="15" y="8"/>
                    <a:pt x="14" y="7"/>
                    <a:pt x="13" y="6"/>
                  </a:cubicBezTo>
                  <a:cubicBezTo>
                    <a:pt x="11" y="5"/>
                    <a:pt x="10" y="5"/>
                    <a:pt x="9" y="4"/>
                  </a:cubicBezTo>
                  <a:cubicBezTo>
                    <a:pt x="7" y="3"/>
                    <a:pt x="6" y="3"/>
                    <a:pt x="5" y="2"/>
                  </a:cubicBezTo>
                  <a:cubicBezTo>
                    <a:pt x="4" y="2"/>
                    <a:pt x="3" y="1"/>
                    <a:pt x="2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5" y="0"/>
                    <a:pt x="6" y="0"/>
                  </a:cubicBezTo>
                  <a:cubicBezTo>
                    <a:pt x="6" y="0"/>
                    <a:pt x="7" y="0"/>
                    <a:pt x="8" y="0"/>
                  </a:cubicBezTo>
                  <a:cubicBezTo>
                    <a:pt x="8" y="0"/>
                    <a:pt x="9" y="1"/>
                    <a:pt x="10" y="1"/>
                  </a:cubicBezTo>
                  <a:cubicBezTo>
                    <a:pt x="13" y="2"/>
                    <a:pt x="16" y="3"/>
                    <a:pt x="20" y="5"/>
                  </a:cubicBezTo>
                  <a:cubicBezTo>
                    <a:pt x="23" y="7"/>
                    <a:pt x="26" y="10"/>
                    <a:pt x="29" y="12"/>
                  </a:cubicBezTo>
                  <a:cubicBezTo>
                    <a:pt x="36" y="18"/>
                    <a:pt x="42" y="23"/>
                    <a:pt x="46" y="27"/>
                  </a:cubicBezTo>
                  <a:cubicBezTo>
                    <a:pt x="48" y="29"/>
                    <a:pt x="50" y="31"/>
                    <a:pt x="51" y="33"/>
                  </a:cubicBezTo>
                  <a:cubicBezTo>
                    <a:pt x="52" y="34"/>
                    <a:pt x="53" y="35"/>
                    <a:pt x="53" y="35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1164"/>
            <p:cNvSpPr/>
            <p:nvPr/>
          </p:nvSpPr>
          <p:spPr bwMode="auto">
            <a:xfrm>
              <a:off x="9305926" y="5830887"/>
              <a:ext cx="238125" cy="76200"/>
            </a:xfrm>
            <a:custGeom>
              <a:avLst/>
              <a:gdLst>
                <a:gd name="T0" fmla="*/ 0 w 56"/>
                <a:gd name="T1" fmla="*/ 18 h 18"/>
                <a:gd name="T2" fmla="*/ 0 w 56"/>
                <a:gd name="T3" fmla="*/ 17 h 18"/>
                <a:gd name="T4" fmla="*/ 0 w 56"/>
                <a:gd name="T5" fmla="*/ 15 h 18"/>
                <a:gd name="T6" fmla="*/ 4 w 56"/>
                <a:gd name="T7" fmla="*/ 9 h 18"/>
                <a:gd name="T8" fmla="*/ 8 w 56"/>
                <a:gd name="T9" fmla="*/ 6 h 18"/>
                <a:gd name="T10" fmla="*/ 14 w 56"/>
                <a:gd name="T11" fmla="*/ 4 h 18"/>
                <a:gd name="T12" fmla="*/ 26 w 56"/>
                <a:gd name="T13" fmla="*/ 4 h 18"/>
                <a:gd name="T14" fmla="*/ 32 w 56"/>
                <a:gd name="T15" fmla="*/ 4 h 18"/>
                <a:gd name="T16" fmla="*/ 33 w 56"/>
                <a:gd name="T17" fmla="*/ 5 h 18"/>
                <a:gd name="T18" fmla="*/ 33 w 56"/>
                <a:gd name="T19" fmla="*/ 5 h 18"/>
                <a:gd name="T20" fmla="*/ 35 w 56"/>
                <a:gd name="T21" fmla="*/ 5 h 18"/>
                <a:gd name="T22" fmla="*/ 37 w 56"/>
                <a:gd name="T23" fmla="*/ 4 h 18"/>
                <a:gd name="T24" fmla="*/ 42 w 56"/>
                <a:gd name="T25" fmla="*/ 4 h 18"/>
                <a:gd name="T26" fmla="*/ 47 w 56"/>
                <a:gd name="T27" fmla="*/ 3 h 18"/>
                <a:gd name="T28" fmla="*/ 53 w 56"/>
                <a:gd name="T29" fmla="*/ 1 h 18"/>
                <a:gd name="T30" fmla="*/ 56 w 56"/>
                <a:gd name="T31" fmla="*/ 0 h 18"/>
                <a:gd name="T32" fmla="*/ 55 w 56"/>
                <a:gd name="T33" fmla="*/ 0 h 18"/>
                <a:gd name="T34" fmla="*/ 54 w 56"/>
                <a:gd name="T35" fmla="*/ 2 h 18"/>
                <a:gd name="T36" fmla="*/ 48 w 56"/>
                <a:gd name="T37" fmla="*/ 6 h 18"/>
                <a:gd name="T38" fmla="*/ 38 w 56"/>
                <a:gd name="T39" fmla="*/ 9 h 18"/>
                <a:gd name="T40" fmla="*/ 35 w 56"/>
                <a:gd name="T41" fmla="*/ 10 h 18"/>
                <a:gd name="T42" fmla="*/ 33 w 56"/>
                <a:gd name="T43" fmla="*/ 10 h 18"/>
                <a:gd name="T44" fmla="*/ 33 w 56"/>
                <a:gd name="T45" fmla="*/ 10 h 18"/>
                <a:gd name="T46" fmla="*/ 32 w 56"/>
                <a:gd name="T47" fmla="*/ 10 h 18"/>
                <a:gd name="T48" fmla="*/ 26 w 56"/>
                <a:gd name="T49" fmla="*/ 10 h 18"/>
                <a:gd name="T50" fmla="*/ 15 w 56"/>
                <a:gd name="T51" fmla="*/ 9 h 18"/>
                <a:gd name="T52" fmla="*/ 10 w 56"/>
                <a:gd name="T53" fmla="*/ 10 h 18"/>
                <a:gd name="T54" fmla="*/ 6 w 56"/>
                <a:gd name="T55" fmla="*/ 11 h 18"/>
                <a:gd name="T56" fmla="*/ 3 w 56"/>
                <a:gd name="T57" fmla="*/ 13 h 18"/>
                <a:gd name="T58" fmla="*/ 1 w 56"/>
                <a:gd name="T59" fmla="*/ 15 h 18"/>
                <a:gd name="T60" fmla="*/ 0 w 56"/>
                <a:gd name="T61" fmla="*/ 17 h 18"/>
                <a:gd name="T62" fmla="*/ 0 w 56"/>
                <a:gd name="T6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" h="18">
                  <a:moveTo>
                    <a:pt x="0" y="18"/>
                  </a:moveTo>
                  <a:cubicBezTo>
                    <a:pt x="0" y="18"/>
                    <a:pt x="0" y="18"/>
                    <a:pt x="0" y="17"/>
                  </a:cubicBezTo>
                  <a:cubicBezTo>
                    <a:pt x="0" y="17"/>
                    <a:pt x="0" y="16"/>
                    <a:pt x="0" y="15"/>
                  </a:cubicBezTo>
                  <a:cubicBezTo>
                    <a:pt x="0" y="13"/>
                    <a:pt x="2" y="11"/>
                    <a:pt x="4" y="9"/>
                  </a:cubicBezTo>
                  <a:cubicBezTo>
                    <a:pt x="5" y="7"/>
                    <a:pt x="7" y="6"/>
                    <a:pt x="8" y="6"/>
                  </a:cubicBezTo>
                  <a:cubicBezTo>
                    <a:pt x="10" y="5"/>
                    <a:pt x="12" y="4"/>
                    <a:pt x="14" y="4"/>
                  </a:cubicBezTo>
                  <a:cubicBezTo>
                    <a:pt x="18" y="3"/>
                    <a:pt x="22" y="4"/>
                    <a:pt x="26" y="4"/>
                  </a:cubicBezTo>
                  <a:cubicBezTo>
                    <a:pt x="28" y="4"/>
                    <a:pt x="30" y="4"/>
                    <a:pt x="32" y="4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9" y="4"/>
                    <a:pt x="41" y="4"/>
                    <a:pt x="42" y="4"/>
                  </a:cubicBezTo>
                  <a:cubicBezTo>
                    <a:pt x="44" y="4"/>
                    <a:pt x="45" y="3"/>
                    <a:pt x="47" y="3"/>
                  </a:cubicBezTo>
                  <a:cubicBezTo>
                    <a:pt x="49" y="2"/>
                    <a:pt x="52" y="1"/>
                    <a:pt x="53" y="1"/>
                  </a:cubicBezTo>
                  <a:cubicBezTo>
                    <a:pt x="55" y="0"/>
                    <a:pt x="56" y="0"/>
                    <a:pt x="56" y="0"/>
                  </a:cubicBezTo>
                  <a:cubicBezTo>
                    <a:pt x="56" y="0"/>
                    <a:pt x="56" y="0"/>
                    <a:pt x="55" y="0"/>
                  </a:cubicBezTo>
                  <a:cubicBezTo>
                    <a:pt x="55" y="1"/>
                    <a:pt x="55" y="1"/>
                    <a:pt x="54" y="2"/>
                  </a:cubicBezTo>
                  <a:cubicBezTo>
                    <a:pt x="53" y="3"/>
                    <a:pt x="51" y="4"/>
                    <a:pt x="48" y="6"/>
                  </a:cubicBezTo>
                  <a:cubicBezTo>
                    <a:pt x="45" y="7"/>
                    <a:pt x="42" y="9"/>
                    <a:pt x="38" y="9"/>
                  </a:cubicBezTo>
                  <a:cubicBezTo>
                    <a:pt x="37" y="10"/>
                    <a:pt x="36" y="10"/>
                    <a:pt x="35" y="10"/>
                  </a:cubicBezTo>
                  <a:cubicBezTo>
                    <a:pt x="34" y="10"/>
                    <a:pt x="34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0" y="10"/>
                    <a:pt x="28" y="10"/>
                    <a:pt x="26" y="10"/>
                  </a:cubicBezTo>
                  <a:cubicBezTo>
                    <a:pt x="22" y="9"/>
                    <a:pt x="18" y="9"/>
                    <a:pt x="15" y="9"/>
                  </a:cubicBezTo>
                  <a:cubicBezTo>
                    <a:pt x="13" y="9"/>
                    <a:pt x="11" y="9"/>
                    <a:pt x="10" y="10"/>
                  </a:cubicBezTo>
                  <a:cubicBezTo>
                    <a:pt x="8" y="10"/>
                    <a:pt x="7" y="11"/>
                    <a:pt x="6" y="11"/>
                  </a:cubicBezTo>
                  <a:cubicBezTo>
                    <a:pt x="5" y="12"/>
                    <a:pt x="4" y="13"/>
                    <a:pt x="3" y="13"/>
                  </a:cubicBezTo>
                  <a:cubicBezTo>
                    <a:pt x="2" y="14"/>
                    <a:pt x="1" y="15"/>
                    <a:pt x="1" y="15"/>
                  </a:cubicBezTo>
                  <a:cubicBezTo>
                    <a:pt x="0" y="16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1165"/>
            <p:cNvSpPr/>
            <p:nvPr/>
          </p:nvSpPr>
          <p:spPr bwMode="auto">
            <a:xfrm>
              <a:off x="9628189" y="5983287"/>
              <a:ext cx="127000" cy="293688"/>
            </a:xfrm>
            <a:custGeom>
              <a:avLst/>
              <a:gdLst>
                <a:gd name="T0" fmla="*/ 0 w 30"/>
                <a:gd name="T1" fmla="*/ 69 h 69"/>
                <a:gd name="T2" fmla="*/ 0 w 30"/>
                <a:gd name="T3" fmla="*/ 69 h 69"/>
                <a:gd name="T4" fmla="*/ 2 w 30"/>
                <a:gd name="T5" fmla="*/ 67 h 69"/>
                <a:gd name="T6" fmla="*/ 5 w 30"/>
                <a:gd name="T7" fmla="*/ 64 h 69"/>
                <a:gd name="T8" fmla="*/ 7 w 30"/>
                <a:gd name="T9" fmla="*/ 62 h 69"/>
                <a:gd name="T10" fmla="*/ 8 w 30"/>
                <a:gd name="T11" fmla="*/ 60 h 69"/>
                <a:gd name="T12" fmla="*/ 11 w 30"/>
                <a:gd name="T13" fmla="*/ 55 h 69"/>
                <a:gd name="T14" fmla="*/ 13 w 30"/>
                <a:gd name="T15" fmla="*/ 53 h 69"/>
                <a:gd name="T16" fmla="*/ 14 w 30"/>
                <a:gd name="T17" fmla="*/ 50 h 69"/>
                <a:gd name="T18" fmla="*/ 15 w 30"/>
                <a:gd name="T19" fmla="*/ 47 h 69"/>
                <a:gd name="T20" fmla="*/ 16 w 30"/>
                <a:gd name="T21" fmla="*/ 43 h 69"/>
                <a:gd name="T22" fmla="*/ 18 w 30"/>
                <a:gd name="T23" fmla="*/ 36 h 69"/>
                <a:gd name="T24" fmla="*/ 18 w 30"/>
                <a:gd name="T25" fmla="*/ 33 h 69"/>
                <a:gd name="T26" fmla="*/ 18 w 30"/>
                <a:gd name="T27" fmla="*/ 31 h 69"/>
                <a:gd name="T28" fmla="*/ 18 w 30"/>
                <a:gd name="T29" fmla="*/ 30 h 69"/>
                <a:gd name="T30" fmla="*/ 18 w 30"/>
                <a:gd name="T31" fmla="*/ 30 h 69"/>
                <a:gd name="T32" fmla="*/ 18 w 30"/>
                <a:gd name="T33" fmla="*/ 22 h 69"/>
                <a:gd name="T34" fmla="*/ 19 w 30"/>
                <a:gd name="T35" fmla="*/ 15 h 69"/>
                <a:gd name="T36" fmla="*/ 21 w 30"/>
                <a:gd name="T37" fmla="*/ 9 h 69"/>
                <a:gd name="T38" fmla="*/ 27 w 30"/>
                <a:gd name="T39" fmla="*/ 2 h 69"/>
                <a:gd name="T40" fmla="*/ 29 w 30"/>
                <a:gd name="T41" fmla="*/ 1 h 69"/>
                <a:gd name="T42" fmla="*/ 30 w 30"/>
                <a:gd name="T43" fmla="*/ 0 h 69"/>
                <a:gd name="T44" fmla="*/ 30 w 30"/>
                <a:gd name="T45" fmla="*/ 1 h 69"/>
                <a:gd name="T46" fmla="*/ 28 w 30"/>
                <a:gd name="T47" fmla="*/ 3 h 69"/>
                <a:gd name="T48" fmla="*/ 24 w 30"/>
                <a:gd name="T49" fmla="*/ 10 h 69"/>
                <a:gd name="T50" fmla="*/ 23 w 30"/>
                <a:gd name="T51" fmla="*/ 16 h 69"/>
                <a:gd name="T52" fmla="*/ 23 w 30"/>
                <a:gd name="T53" fmla="*/ 22 h 69"/>
                <a:gd name="T54" fmla="*/ 24 w 30"/>
                <a:gd name="T55" fmla="*/ 29 h 69"/>
                <a:gd name="T56" fmla="*/ 24 w 30"/>
                <a:gd name="T57" fmla="*/ 30 h 69"/>
                <a:gd name="T58" fmla="*/ 24 w 30"/>
                <a:gd name="T59" fmla="*/ 31 h 69"/>
                <a:gd name="T60" fmla="*/ 24 w 30"/>
                <a:gd name="T61" fmla="*/ 33 h 69"/>
                <a:gd name="T62" fmla="*/ 24 w 30"/>
                <a:gd name="T63" fmla="*/ 37 h 69"/>
                <a:gd name="T64" fmla="*/ 19 w 30"/>
                <a:gd name="T65" fmla="*/ 52 h 69"/>
                <a:gd name="T66" fmla="*/ 15 w 30"/>
                <a:gd name="T67" fmla="*/ 58 h 69"/>
                <a:gd name="T68" fmla="*/ 11 w 30"/>
                <a:gd name="T69" fmla="*/ 62 h 69"/>
                <a:gd name="T70" fmla="*/ 6 w 30"/>
                <a:gd name="T71" fmla="*/ 66 h 69"/>
                <a:gd name="T72" fmla="*/ 3 w 30"/>
                <a:gd name="T73" fmla="*/ 68 h 69"/>
                <a:gd name="T74" fmla="*/ 1 w 30"/>
                <a:gd name="T75" fmla="*/ 69 h 69"/>
                <a:gd name="T76" fmla="*/ 0 w 30"/>
                <a:gd name="T7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" h="69">
                  <a:moveTo>
                    <a:pt x="0" y="69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1" y="68"/>
                    <a:pt x="2" y="68"/>
                    <a:pt x="2" y="67"/>
                  </a:cubicBezTo>
                  <a:cubicBezTo>
                    <a:pt x="3" y="66"/>
                    <a:pt x="4" y="65"/>
                    <a:pt x="5" y="64"/>
                  </a:cubicBezTo>
                  <a:cubicBezTo>
                    <a:pt x="5" y="64"/>
                    <a:pt x="6" y="63"/>
                    <a:pt x="7" y="62"/>
                  </a:cubicBezTo>
                  <a:cubicBezTo>
                    <a:pt x="7" y="62"/>
                    <a:pt x="8" y="61"/>
                    <a:pt x="8" y="60"/>
                  </a:cubicBezTo>
                  <a:cubicBezTo>
                    <a:pt x="9" y="59"/>
                    <a:pt x="10" y="57"/>
                    <a:pt x="11" y="55"/>
                  </a:cubicBezTo>
                  <a:cubicBezTo>
                    <a:pt x="12" y="55"/>
                    <a:pt x="12" y="54"/>
                    <a:pt x="13" y="53"/>
                  </a:cubicBezTo>
                  <a:cubicBezTo>
                    <a:pt x="13" y="52"/>
                    <a:pt x="14" y="51"/>
                    <a:pt x="14" y="50"/>
                  </a:cubicBezTo>
                  <a:cubicBezTo>
                    <a:pt x="15" y="49"/>
                    <a:pt x="15" y="48"/>
                    <a:pt x="15" y="47"/>
                  </a:cubicBezTo>
                  <a:cubicBezTo>
                    <a:pt x="16" y="45"/>
                    <a:pt x="16" y="44"/>
                    <a:pt x="16" y="43"/>
                  </a:cubicBezTo>
                  <a:cubicBezTo>
                    <a:pt x="17" y="41"/>
                    <a:pt x="18" y="39"/>
                    <a:pt x="18" y="36"/>
                  </a:cubicBezTo>
                  <a:cubicBezTo>
                    <a:pt x="18" y="35"/>
                    <a:pt x="18" y="34"/>
                    <a:pt x="18" y="33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27"/>
                    <a:pt x="18" y="25"/>
                    <a:pt x="18" y="22"/>
                  </a:cubicBezTo>
                  <a:cubicBezTo>
                    <a:pt x="18" y="20"/>
                    <a:pt x="18" y="17"/>
                    <a:pt x="19" y="15"/>
                  </a:cubicBezTo>
                  <a:cubicBezTo>
                    <a:pt x="19" y="13"/>
                    <a:pt x="20" y="11"/>
                    <a:pt x="21" y="9"/>
                  </a:cubicBezTo>
                  <a:cubicBezTo>
                    <a:pt x="23" y="6"/>
                    <a:pt x="25" y="3"/>
                    <a:pt x="27" y="2"/>
                  </a:cubicBezTo>
                  <a:cubicBezTo>
                    <a:pt x="28" y="1"/>
                    <a:pt x="29" y="1"/>
                    <a:pt x="29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1"/>
                  </a:cubicBezTo>
                  <a:cubicBezTo>
                    <a:pt x="29" y="1"/>
                    <a:pt x="29" y="2"/>
                    <a:pt x="28" y="3"/>
                  </a:cubicBezTo>
                  <a:cubicBezTo>
                    <a:pt x="27" y="5"/>
                    <a:pt x="25" y="7"/>
                    <a:pt x="24" y="10"/>
                  </a:cubicBezTo>
                  <a:cubicBezTo>
                    <a:pt x="23" y="12"/>
                    <a:pt x="23" y="14"/>
                    <a:pt x="23" y="16"/>
                  </a:cubicBezTo>
                  <a:cubicBezTo>
                    <a:pt x="23" y="18"/>
                    <a:pt x="23" y="20"/>
                    <a:pt x="23" y="22"/>
                  </a:cubicBezTo>
                  <a:cubicBezTo>
                    <a:pt x="23" y="24"/>
                    <a:pt x="24" y="27"/>
                    <a:pt x="24" y="29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5"/>
                    <a:pt x="24" y="36"/>
                    <a:pt x="24" y="37"/>
                  </a:cubicBezTo>
                  <a:cubicBezTo>
                    <a:pt x="23" y="42"/>
                    <a:pt x="21" y="48"/>
                    <a:pt x="19" y="52"/>
                  </a:cubicBezTo>
                  <a:cubicBezTo>
                    <a:pt x="18" y="54"/>
                    <a:pt x="16" y="56"/>
                    <a:pt x="15" y="58"/>
                  </a:cubicBezTo>
                  <a:cubicBezTo>
                    <a:pt x="13" y="60"/>
                    <a:pt x="12" y="61"/>
                    <a:pt x="11" y="62"/>
                  </a:cubicBezTo>
                  <a:cubicBezTo>
                    <a:pt x="9" y="64"/>
                    <a:pt x="8" y="65"/>
                    <a:pt x="6" y="66"/>
                  </a:cubicBezTo>
                  <a:cubicBezTo>
                    <a:pt x="5" y="67"/>
                    <a:pt x="4" y="67"/>
                    <a:pt x="3" y="68"/>
                  </a:cubicBezTo>
                  <a:cubicBezTo>
                    <a:pt x="2" y="68"/>
                    <a:pt x="1" y="69"/>
                    <a:pt x="1" y="69"/>
                  </a:cubicBezTo>
                  <a:cubicBezTo>
                    <a:pt x="0" y="69"/>
                    <a:pt x="0" y="69"/>
                    <a:pt x="0" y="69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1166"/>
            <p:cNvSpPr/>
            <p:nvPr/>
          </p:nvSpPr>
          <p:spPr bwMode="auto">
            <a:xfrm>
              <a:off x="10140951" y="5751512"/>
              <a:ext cx="233363" cy="46038"/>
            </a:xfrm>
            <a:custGeom>
              <a:avLst/>
              <a:gdLst>
                <a:gd name="T0" fmla="*/ 0 w 55"/>
                <a:gd name="T1" fmla="*/ 11 h 11"/>
                <a:gd name="T2" fmla="*/ 2 w 55"/>
                <a:gd name="T3" fmla="*/ 10 h 11"/>
                <a:gd name="T4" fmla="*/ 5 w 55"/>
                <a:gd name="T5" fmla="*/ 8 h 11"/>
                <a:gd name="T6" fmla="*/ 6 w 55"/>
                <a:gd name="T7" fmla="*/ 7 h 11"/>
                <a:gd name="T8" fmla="*/ 8 w 55"/>
                <a:gd name="T9" fmla="*/ 6 h 11"/>
                <a:gd name="T10" fmla="*/ 12 w 55"/>
                <a:gd name="T11" fmla="*/ 5 h 11"/>
                <a:gd name="T12" fmla="*/ 17 w 55"/>
                <a:gd name="T13" fmla="*/ 4 h 11"/>
                <a:gd name="T14" fmla="*/ 23 w 55"/>
                <a:gd name="T15" fmla="*/ 4 h 11"/>
                <a:gd name="T16" fmla="*/ 28 w 55"/>
                <a:gd name="T17" fmla="*/ 4 h 11"/>
                <a:gd name="T18" fmla="*/ 38 w 55"/>
                <a:gd name="T19" fmla="*/ 3 h 11"/>
                <a:gd name="T20" fmla="*/ 43 w 55"/>
                <a:gd name="T21" fmla="*/ 3 h 11"/>
                <a:gd name="T22" fmla="*/ 47 w 55"/>
                <a:gd name="T23" fmla="*/ 3 h 11"/>
                <a:gd name="T24" fmla="*/ 49 w 55"/>
                <a:gd name="T25" fmla="*/ 2 h 11"/>
                <a:gd name="T26" fmla="*/ 51 w 55"/>
                <a:gd name="T27" fmla="*/ 2 h 11"/>
                <a:gd name="T28" fmla="*/ 53 w 55"/>
                <a:gd name="T29" fmla="*/ 1 h 11"/>
                <a:gd name="T30" fmla="*/ 55 w 55"/>
                <a:gd name="T31" fmla="*/ 0 h 11"/>
                <a:gd name="T32" fmla="*/ 54 w 55"/>
                <a:gd name="T33" fmla="*/ 2 h 11"/>
                <a:gd name="T34" fmla="*/ 51 w 55"/>
                <a:gd name="T35" fmla="*/ 3 h 11"/>
                <a:gd name="T36" fmla="*/ 49 w 55"/>
                <a:gd name="T37" fmla="*/ 4 h 11"/>
                <a:gd name="T38" fmla="*/ 48 w 55"/>
                <a:gd name="T39" fmla="*/ 5 h 11"/>
                <a:gd name="T40" fmla="*/ 43 w 55"/>
                <a:gd name="T41" fmla="*/ 6 h 11"/>
                <a:gd name="T42" fmla="*/ 39 w 55"/>
                <a:gd name="T43" fmla="*/ 7 h 11"/>
                <a:gd name="T44" fmla="*/ 33 w 55"/>
                <a:gd name="T45" fmla="*/ 7 h 11"/>
                <a:gd name="T46" fmla="*/ 28 w 55"/>
                <a:gd name="T47" fmla="*/ 7 h 11"/>
                <a:gd name="T48" fmla="*/ 18 w 55"/>
                <a:gd name="T49" fmla="*/ 7 h 11"/>
                <a:gd name="T50" fmla="*/ 13 w 55"/>
                <a:gd name="T51" fmla="*/ 8 h 11"/>
                <a:gd name="T52" fmla="*/ 9 w 55"/>
                <a:gd name="T53" fmla="*/ 8 h 11"/>
                <a:gd name="T54" fmla="*/ 7 w 55"/>
                <a:gd name="T55" fmla="*/ 9 h 11"/>
                <a:gd name="T56" fmla="*/ 5 w 55"/>
                <a:gd name="T57" fmla="*/ 9 h 11"/>
                <a:gd name="T58" fmla="*/ 3 w 55"/>
                <a:gd name="T59" fmla="*/ 10 h 11"/>
                <a:gd name="T60" fmla="*/ 0 w 55"/>
                <a:gd name="T6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1">
                  <a:moveTo>
                    <a:pt x="0" y="11"/>
                  </a:moveTo>
                  <a:cubicBezTo>
                    <a:pt x="0" y="11"/>
                    <a:pt x="1" y="11"/>
                    <a:pt x="2" y="10"/>
                  </a:cubicBezTo>
                  <a:cubicBezTo>
                    <a:pt x="3" y="9"/>
                    <a:pt x="4" y="8"/>
                    <a:pt x="5" y="8"/>
                  </a:cubicBezTo>
                  <a:cubicBezTo>
                    <a:pt x="5" y="8"/>
                    <a:pt x="6" y="7"/>
                    <a:pt x="6" y="7"/>
                  </a:cubicBezTo>
                  <a:cubicBezTo>
                    <a:pt x="7" y="7"/>
                    <a:pt x="8" y="7"/>
                    <a:pt x="8" y="6"/>
                  </a:cubicBezTo>
                  <a:cubicBezTo>
                    <a:pt x="9" y="6"/>
                    <a:pt x="11" y="5"/>
                    <a:pt x="12" y="5"/>
                  </a:cubicBezTo>
                  <a:cubicBezTo>
                    <a:pt x="14" y="5"/>
                    <a:pt x="16" y="4"/>
                    <a:pt x="17" y="4"/>
                  </a:cubicBezTo>
                  <a:cubicBezTo>
                    <a:pt x="19" y="4"/>
                    <a:pt x="21" y="4"/>
                    <a:pt x="23" y="4"/>
                  </a:cubicBezTo>
                  <a:cubicBezTo>
                    <a:pt x="24" y="4"/>
                    <a:pt x="26" y="4"/>
                    <a:pt x="28" y="4"/>
                  </a:cubicBezTo>
                  <a:cubicBezTo>
                    <a:pt x="31" y="4"/>
                    <a:pt x="35" y="4"/>
                    <a:pt x="38" y="3"/>
                  </a:cubicBezTo>
                  <a:cubicBezTo>
                    <a:pt x="40" y="3"/>
                    <a:pt x="41" y="3"/>
                    <a:pt x="43" y="3"/>
                  </a:cubicBezTo>
                  <a:cubicBezTo>
                    <a:pt x="44" y="3"/>
                    <a:pt x="46" y="3"/>
                    <a:pt x="47" y="3"/>
                  </a:cubicBezTo>
                  <a:cubicBezTo>
                    <a:pt x="48" y="2"/>
                    <a:pt x="48" y="2"/>
                    <a:pt x="49" y="2"/>
                  </a:cubicBezTo>
                  <a:cubicBezTo>
                    <a:pt x="49" y="2"/>
                    <a:pt x="50" y="2"/>
                    <a:pt x="51" y="2"/>
                  </a:cubicBezTo>
                  <a:cubicBezTo>
                    <a:pt x="52" y="1"/>
                    <a:pt x="52" y="1"/>
                    <a:pt x="53" y="1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0"/>
                    <a:pt x="55" y="1"/>
                    <a:pt x="54" y="2"/>
                  </a:cubicBezTo>
                  <a:cubicBezTo>
                    <a:pt x="53" y="2"/>
                    <a:pt x="52" y="3"/>
                    <a:pt x="51" y="3"/>
                  </a:cubicBezTo>
                  <a:cubicBezTo>
                    <a:pt x="51" y="3"/>
                    <a:pt x="50" y="4"/>
                    <a:pt x="49" y="4"/>
                  </a:cubicBezTo>
                  <a:cubicBezTo>
                    <a:pt x="49" y="4"/>
                    <a:pt x="48" y="4"/>
                    <a:pt x="48" y="5"/>
                  </a:cubicBezTo>
                  <a:cubicBezTo>
                    <a:pt x="46" y="5"/>
                    <a:pt x="45" y="6"/>
                    <a:pt x="43" y="6"/>
                  </a:cubicBezTo>
                  <a:cubicBezTo>
                    <a:pt x="42" y="6"/>
                    <a:pt x="40" y="7"/>
                    <a:pt x="39" y="7"/>
                  </a:cubicBezTo>
                  <a:cubicBezTo>
                    <a:pt x="37" y="7"/>
                    <a:pt x="35" y="7"/>
                    <a:pt x="33" y="7"/>
                  </a:cubicBezTo>
                  <a:cubicBezTo>
                    <a:pt x="32" y="7"/>
                    <a:pt x="30" y="7"/>
                    <a:pt x="28" y="7"/>
                  </a:cubicBezTo>
                  <a:cubicBezTo>
                    <a:pt x="24" y="7"/>
                    <a:pt x="21" y="7"/>
                    <a:pt x="18" y="7"/>
                  </a:cubicBezTo>
                  <a:cubicBezTo>
                    <a:pt x="16" y="8"/>
                    <a:pt x="14" y="8"/>
                    <a:pt x="13" y="8"/>
                  </a:cubicBezTo>
                  <a:cubicBezTo>
                    <a:pt x="11" y="8"/>
                    <a:pt x="10" y="8"/>
                    <a:pt x="9" y="8"/>
                  </a:cubicBezTo>
                  <a:cubicBezTo>
                    <a:pt x="8" y="9"/>
                    <a:pt x="8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10"/>
                    <a:pt x="3" y="10"/>
                    <a:pt x="3" y="10"/>
                  </a:cubicBezTo>
                  <a:cubicBezTo>
                    <a:pt x="1" y="11"/>
                    <a:pt x="0" y="11"/>
                    <a:pt x="0" y="1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1167"/>
            <p:cNvSpPr/>
            <p:nvPr/>
          </p:nvSpPr>
          <p:spPr bwMode="auto">
            <a:xfrm>
              <a:off x="10072689" y="5441950"/>
              <a:ext cx="238125" cy="173038"/>
            </a:xfrm>
            <a:custGeom>
              <a:avLst/>
              <a:gdLst>
                <a:gd name="T0" fmla="*/ 0 w 56"/>
                <a:gd name="T1" fmla="*/ 41 h 41"/>
                <a:gd name="T2" fmla="*/ 2 w 56"/>
                <a:gd name="T3" fmla="*/ 40 h 41"/>
                <a:gd name="T4" fmla="*/ 9 w 56"/>
                <a:gd name="T5" fmla="*/ 35 h 41"/>
                <a:gd name="T6" fmla="*/ 14 w 56"/>
                <a:gd name="T7" fmla="*/ 33 h 41"/>
                <a:gd name="T8" fmla="*/ 18 w 56"/>
                <a:gd name="T9" fmla="*/ 29 h 41"/>
                <a:gd name="T10" fmla="*/ 29 w 56"/>
                <a:gd name="T11" fmla="*/ 22 h 41"/>
                <a:gd name="T12" fmla="*/ 39 w 56"/>
                <a:gd name="T13" fmla="*/ 14 h 41"/>
                <a:gd name="T14" fmla="*/ 43 w 56"/>
                <a:gd name="T15" fmla="*/ 10 h 41"/>
                <a:gd name="T16" fmla="*/ 47 w 56"/>
                <a:gd name="T17" fmla="*/ 7 h 41"/>
                <a:gd name="T18" fmla="*/ 53 w 56"/>
                <a:gd name="T19" fmla="*/ 2 h 41"/>
                <a:gd name="T20" fmla="*/ 56 w 56"/>
                <a:gd name="T21" fmla="*/ 0 h 41"/>
                <a:gd name="T22" fmla="*/ 54 w 56"/>
                <a:gd name="T23" fmla="*/ 2 h 41"/>
                <a:gd name="T24" fmla="*/ 52 w 56"/>
                <a:gd name="T25" fmla="*/ 5 h 41"/>
                <a:gd name="T26" fmla="*/ 49 w 56"/>
                <a:gd name="T27" fmla="*/ 8 h 41"/>
                <a:gd name="T28" fmla="*/ 41 w 56"/>
                <a:gd name="T29" fmla="*/ 17 h 41"/>
                <a:gd name="T30" fmla="*/ 36 w 56"/>
                <a:gd name="T31" fmla="*/ 21 h 41"/>
                <a:gd name="T32" fmla="*/ 31 w 56"/>
                <a:gd name="T33" fmla="*/ 25 h 41"/>
                <a:gd name="T34" fmla="*/ 26 w 56"/>
                <a:gd name="T35" fmla="*/ 29 h 41"/>
                <a:gd name="T36" fmla="*/ 20 w 56"/>
                <a:gd name="T37" fmla="*/ 32 h 41"/>
                <a:gd name="T38" fmla="*/ 10 w 56"/>
                <a:gd name="T39" fmla="*/ 37 h 41"/>
                <a:gd name="T40" fmla="*/ 6 w 56"/>
                <a:gd name="T41" fmla="*/ 39 h 41"/>
                <a:gd name="T42" fmla="*/ 3 w 56"/>
                <a:gd name="T43" fmla="*/ 40 h 41"/>
                <a:gd name="T44" fmla="*/ 0 w 56"/>
                <a:gd name="T4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6" h="41">
                  <a:moveTo>
                    <a:pt x="0" y="41"/>
                  </a:moveTo>
                  <a:cubicBezTo>
                    <a:pt x="0" y="41"/>
                    <a:pt x="1" y="41"/>
                    <a:pt x="2" y="40"/>
                  </a:cubicBezTo>
                  <a:cubicBezTo>
                    <a:pt x="4" y="39"/>
                    <a:pt x="6" y="37"/>
                    <a:pt x="9" y="35"/>
                  </a:cubicBezTo>
                  <a:cubicBezTo>
                    <a:pt x="10" y="34"/>
                    <a:pt x="12" y="34"/>
                    <a:pt x="14" y="33"/>
                  </a:cubicBezTo>
                  <a:cubicBezTo>
                    <a:pt x="15" y="32"/>
                    <a:pt x="17" y="30"/>
                    <a:pt x="18" y="29"/>
                  </a:cubicBezTo>
                  <a:cubicBezTo>
                    <a:pt x="22" y="27"/>
                    <a:pt x="25" y="24"/>
                    <a:pt x="29" y="22"/>
                  </a:cubicBezTo>
                  <a:cubicBezTo>
                    <a:pt x="32" y="19"/>
                    <a:pt x="36" y="17"/>
                    <a:pt x="39" y="14"/>
                  </a:cubicBezTo>
                  <a:cubicBezTo>
                    <a:pt x="40" y="13"/>
                    <a:pt x="42" y="12"/>
                    <a:pt x="43" y="10"/>
                  </a:cubicBezTo>
                  <a:cubicBezTo>
                    <a:pt x="45" y="9"/>
                    <a:pt x="46" y="8"/>
                    <a:pt x="47" y="7"/>
                  </a:cubicBezTo>
                  <a:cubicBezTo>
                    <a:pt x="50" y="5"/>
                    <a:pt x="52" y="3"/>
                    <a:pt x="53" y="2"/>
                  </a:cubicBezTo>
                  <a:cubicBezTo>
                    <a:pt x="55" y="0"/>
                    <a:pt x="56" y="0"/>
                    <a:pt x="56" y="0"/>
                  </a:cubicBezTo>
                  <a:cubicBezTo>
                    <a:pt x="56" y="0"/>
                    <a:pt x="55" y="1"/>
                    <a:pt x="54" y="2"/>
                  </a:cubicBezTo>
                  <a:cubicBezTo>
                    <a:pt x="53" y="3"/>
                    <a:pt x="53" y="4"/>
                    <a:pt x="52" y="5"/>
                  </a:cubicBezTo>
                  <a:cubicBezTo>
                    <a:pt x="51" y="6"/>
                    <a:pt x="50" y="7"/>
                    <a:pt x="49" y="8"/>
                  </a:cubicBezTo>
                  <a:cubicBezTo>
                    <a:pt x="47" y="11"/>
                    <a:pt x="44" y="14"/>
                    <a:pt x="41" y="17"/>
                  </a:cubicBezTo>
                  <a:cubicBezTo>
                    <a:pt x="40" y="18"/>
                    <a:pt x="38" y="19"/>
                    <a:pt x="36" y="21"/>
                  </a:cubicBezTo>
                  <a:cubicBezTo>
                    <a:pt x="35" y="22"/>
                    <a:pt x="33" y="24"/>
                    <a:pt x="31" y="25"/>
                  </a:cubicBezTo>
                  <a:cubicBezTo>
                    <a:pt x="29" y="26"/>
                    <a:pt x="27" y="28"/>
                    <a:pt x="26" y="29"/>
                  </a:cubicBezTo>
                  <a:cubicBezTo>
                    <a:pt x="24" y="30"/>
                    <a:pt x="22" y="31"/>
                    <a:pt x="20" y="32"/>
                  </a:cubicBezTo>
                  <a:cubicBezTo>
                    <a:pt x="17" y="34"/>
                    <a:pt x="13" y="36"/>
                    <a:pt x="10" y="37"/>
                  </a:cubicBezTo>
                  <a:cubicBezTo>
                    <a:pt x="9" y="38"/>
                    <a:pt x="7" y="39"/>
                    <a:pt x="6" y="39"/>
                  </a:cubicBezTo>
                  <a:cubicBezTo>
                    <a:pt x="5" y="40"/>
                    <a:pt x="4" y="40"/>
                    <a:pt x="3" y="40"/>
                  </a:cubicBezTo>
                  <a:cubicBezTo>
                    <a:pt x="1" y="41"/>
                    <a:pt x="0" y="41"/>
                    <a:pt x="0" y="4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1168"/>
            <p:cNvSpPr/>
            <p:nvPr/>
          </p:nvSpPr>
          <p:spPr bwMode="auto">
            <a:xfrm>
              <a:off x="9802814" y="5216525"/>
              <a:ext cx="33338" cy="280988"/>
            </a:xfrm>
            <a:custGeom>
              <a:avLst/>
              <a:gdLst>
                <a:gd name="T0" fmla="*/ 8 w 8"/>
                <a:gd name="T1" fmla="*/ 66 h 66"/>
                <a:gd name="T2" fmla="*/ 6 w 8"/>
                <a:gd name="T3" fmla="*/ 56 h 66"/>
                <a:gd name="T4" fmla="*/ 5 w 8"/>
                <a:gd name="T5" fmla="*/ 45 h 66"/>
                <a:gd name="T6" fmla="*/ 4 w 8"/>
                <a:gd name="T7" fmla="*/ 39 h 66"/>
                <a:gd name="T8" fmla="*/ 4 w 8"/>
                <a:gd name="T9" fmla="*/ 33 h 66"/>
                <a:gd name="T10" fmla="*/ 4 w 8"/>
                <a:gd name="T11" fmla="*/ 27 h 66"/>
                <a:gd name="T12" fmla="*/ 3 w 8"/>
                <a:gd name="T13" fmla="*/ 21 h 66"/>
                <a:gd name="T14" fmla="*/ 3 w 8"/>
                <a:gd name="T15" fmla="*/ 10 h 66"/>
                <a:gd name="T16" fmla="*/ 2 w 8"/>
                <a:gd name="T17" fmla="*/ 3 h 66"/>
                <a:gd name="T18" fmla="*/ 1 w 8"/>
                <a:gd name="T19" fmla="*/ 1 h 66"/>
                <a:gd name="T20" fmla="*/ 0 w 8"/>
                <a:gd name="T21" fmla="*/ 0 h 66"/>
                <a:gd name="T22" fmla="*/ 1 w 8"/>
                <a:gd name="T23" fmla="*/ 1 h 66"/>
                <a:gd name="T24" fmla="*/ 2 w 8"/>
                <a:gd name="T25" fmla="*/ 2 h 66"/>
                <a:gd name="T26" fmla="*/ 5 w 8"/>
                <a:gd name="T27" fmla="*/ 10 h 66"/>
                <a:gd name="T28" fmla="*/ 6 w 8"/>
                <a:gd name="T29" fmla="*/ 15 h 66"/>
                <a:gd name="T30" fmla="*/ 7 w 8"/>
                <a:gd name="T31" fmla="*/ 20 h 66"/>
                <a:gd name="T32" fmla="*/ 7 w 8"/>
                <a:gd name="T33" fmla="*/ 26 h 66"/>
                <a:gd name="T34" fmla="*/ 8 w 8"/>
                <a:gd name="T35" fmla="*/ 33 h 66"/>
                <a:gd name="T36" fmla="*/ 8 w 8"/>
                <a:gd name="T37" fmla="*/ 39 h 66"/>
                <a:gd name="T38" fmla="*/ 8 w 8"/>
                <a:gd name="T39" fmla="*/ 45 h 66"/>
                <a:gd name="T40" fmla="*/ 8 w 8"/>
                <a:gd name="T41" fmla="*/ 56 h 66"/>
                <a:gd name="T42" fmla="*/ 8 w 8"/>
                <a:gd name="T4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66">
                  <a:moveTo>
                    <a:pt x="8" y="66"/>
                  </a:moveTo>
                  <a:cubicBezTo>
                    <a:pt x="8" y="66"/>
                    <a:pt x="7" y="62"/>
                    <a:pt x="6" y="56"/>
                  </a:cubicBezTo>
                  <a:cubicBezTo>
                    <a:pt x="6" y="53"/>
                    <a:pt x="5" y="49"/>
                    <a:pt x="5" y="45"/>
                  </a:cubicBezTo>
                  <a:cubicBezTo>
                    <a:pt x="5" y="43"/>
                    <a:pt x="5" y="41"/>
                    <a:pt x="4" y="39"/>
                  </a:cubicBezTo>
                  <a:cubicBezTo>
                    <a:pt x="4" y="37"/>
                    <a:pt x="4" y="35"/>
                    <a:pt x="4" y="33"/>
                  </a:cubicBezTo>
                  <a:cubicBezTo>
                    <a:pt x="4" y="31"/>
                    <a:pt x="4" y="29"/>
                    <a:pt x="4" y="27"/>
                  </a:cubicBezTo>
                  <a:cubicBezTo>
                    <a:pt x="4" y="25"/>
                    <a:pt x="4" y="23"/>
                    <a:pt x="3" y="21"/>
                  </a:cubicBezTo>
                  <a:cubicBezTo>
                    <a:pt x="3" y="17"/>
                    <a:pt x="3" y="13"/>
                    <a:pt x="3" y="10"/>
                  </a:cubicBezTo>
                  <a:cubicBezTo>
                    <a:pt x="3" y="7"/>
                    <a:pt x="2" y="4"/>
                    <a:pt x="2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3" y="4"/>
                    <a:pt x="5" y="6"/>
                    <a:pt x="5" y="10"/>
                  </a:cubicBezTo>
                  <a:cubicBezTo>
                    <a:pt x="6" y="11"/>
                    <a:pt x="6" y="13"/>
                    <a:pt x="6" y="15"/>
                  </a:cubicBezTo>
                  <a:cubicBezTo>
                    <a:pt x="6" y="17"/>
                    <a:pt x="7" y="18"/>
                    <a:pt x="7" y="20"/>
                  </a:cubicBezTo>
                  <a:cubicBezTo>
                    <a:pt x="7" y="22"/>
                    <a:pt x="7" y="24"/>
                    <a:pt x="7" y="26"/>
                  </a:cubicBezTo>
                  <a:cubicBezTo>
                    <a:pt x="7" y="28"/>
                    <a:pt x="8" y="31"/>
                    <a:pt x="8" y="33"/>
                  </a:cubicBezTo>
                  <a:cubicBezTo>
                    <a:pt x="8" y="35"/>
                    <a:pt x="8" y="37"/>
                    <a:pt x="8" y="39"/>
                  </a:cubicBezTo>
                  <a:cubicBezTo>
                    <a:pt x="8" y="41"/>
                    <a:pt x="8" y="43"/>
                    <a:pt x="8" y="45"/>
                  </a:cubicBezTo>
                  <a:cubicBezTo>
                    <a:pt x="8" y="49"/>
                    <a:pt x="8" y="52"/>
                    <a:pt x="8" y="56"/>
                  </a:cubicBezTo>
                  <a:cubicBezTo>
                    <a:pt x="8" y="62"/>
                    <a:pt x="8" y="66"/>
                    <a:pt x="8" y="6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1169"/>
            <p:cNvSpPr/>
            <p:nvPr/>
          </p:nvSpPr>
          <p:spPr bwMode="auto">
            <a:xfrm>
              <a:off x="9407526" y="5526087"/>
              <a:ext cx="165100" cy="98425"/>
            </a:xfrm>
            <a:custGeom>
              <a:avLst/>
              <a:gdLst>
                <a:gd name="T0" fmla="*/ 39 w 39"/>
                <a:gd name="T1" fmla="*/ 23 h 23"/>
                <a:gd name="T2" fmla="*/ 37 w 39"/>
                <a:gd name="T3" fmla="*/ 22 h 23"/>
                <a:gd name="T4" fmla="*/ 33 w 39"/>
                <a:gd name="T5" fmla="*/ 19 h 23"/>
                <a:gd name="T6" fmla="*/ 30 w 39"/>
                <a:gd name="T7" fmla="*/ 17 h 23"/>
                <a:gd name="T8" fmla="*/ 27 w 39"/>
                <a:gd name="T9" fmla="*/ 15 h 23"/>
                <a:gd name="T10" fmla="*/ 20 w 39"/>
                <a:gd name="T11" fmla="*/ 10 h 23"/>
                <a:gd name="T12" fmla="*/ 12 w 39"/>
                <a:gd name="T13" fmla="*/ 7 h 23"/>
                <a:gd name="T14" fmla="*/ 9 w 39"/>
                <a:gd name="T15" fmla="*/ 5 h 23"/>
                <a:gd name="T16" fmla="*/ 6 w 39"/>
                <a:gd name="T17" fmla="*/ 3 h 23"/>
                <a:gd name="T18" fmla="*/ 1 w 39"/>
                <a:gd name="T19" fmla="*/ 1 h 23"/>
                <a:gd name="T20" fmla="*/ 0 w 39"/>
                <a:gd name="T21" fmla="*/ 0 h 23"/>
                <a:gd name="T22" fmla="*/ 2 w 39"/>
                <a:gd name="T23" fmla="*/ 0 h 23"/>
                <a:gd name="T24" fmla="*/ 4 w 39"/>
                <a:gd name="T25" fmla="*/ 1 h 23"/>
                <a:gd name="T26" fmla="*/ 7 w 39"/>
                <a:gd name="T27" fmla="*/ 1 h 23"/>
                <a:gd name="T28" fmla="*/ 14 w 39"/>
                <a:gd name="T29" fmla="*/ 3 h 23"/>
                <a:gd name="T30" fmla="*/ 18 w 39"/>
                <a:gd name="T31" fmla="*/ 5 h 23"/>
                <a:gd name="T32" fmla="*/ 22 w 39"/>
                <a:gd name="T33" fmla="*/ 7 h 23"/>
                <a:gd name="T34" fmla="*/ 25 w 39"/>
                <a:gd name="T35" fmla="*/ 10 h 23"/>
                <a:gd name="T36" fmla="*/ 29 w 39"/>
                <a:gd name="T37" fmla="*/ 12 h 23"/>
                <a:gd name="T38" fmla="*/ 34 w 39"/>
                <a:gd name="T39" fmla="*/ 17 h 23"/>
                <a:gd name="T40" fmla="*/ 37 w 39"/>
                <a:gd name="T41" fmla="*/ 21 h 23"/>
                <a:gd name="T42" fmla="*/ 39 w 39"/>
                <a:gd name="T4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9" h="23">
                  <a:moveTo>
                    <a:pt x="39" y="23"/>
                  </a:moveTo>
                  <a:cubicBezTo>
                    <a:pt x="39" y="23"/>
                    <a:pt x="38" y="22"/>
                    <a:pt x="37" y="22"/>
                  </a:cubicBezTo>
                  <a:cubicBezTo>
                    <a:pt x="36" y="21"/>
                    <a:pt x="34" y="20"/>
                    <a:pt x="33" y="19"/>
                  </a:cubicBezTo>
                  <a:cubicBezTo>
                    <a:pt x="32" y="18"/>
                    <a:pt x="31" y="17"/>
                    <a:pt x="30" y="17"/>
                  </a:cubicBezTo>
                  <a:cubicBezTo>
                    <a:pt x="29" y="16"/>
                    <a:pt x="28" y="15"/>
                    <a:pt x="27" y="15"/>
                  </a:cubicBezTo>
                  <a:cubicBezTo>
                    <a:pt x="24" y="13"/>
                    <a:pt x="22" y="12"/>
                    <a:pt x="20" y="10"/>
                  </a:cubicBezTo>
                  <a:cubicBezTo>
                    <a:pt x="17" y="9"/>
                    <a:pt x="15" y="8"/>
                    <a:pt x="12" y="7"/>
                  </a:cubicBezTo>
                  <a:cubicBezTo>
                    <a:pt x="11" y="6"/>
                    <a:pt x="10" y="5"/>
                    <a:pt x="9" y="5"/>
                  </a:cubicBezTo>
                  <a:cubicBezTo>
                    <a:pt x="8" y="4"/>
                    <a:pt x="7" y="4"/>
                    <a:pt x="6" y="3"/>
                  </a:cubicBezTo>
                  <a:cubicBezTo>
                    <a:pt x="4" y="2"/>
                    <a:pt x="3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2" y="0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5" y="1"/>
                    <a:pt x="6" y="1"/>
                    <a:pt x="7" y="1"/>
                  </a:cubicBezTo>
                  <a:cubicBezTo>
                    <a:pt x="9" y="2"/>
                    <a:pt x="11" y="2"/>
                    <a:pt x="14" y="3"/>
                  </a:cubicBezTo>
                  <a:cubicBezTo>
                    <a:pt x="15" y="4"/>
                    <a:pt x="16" y="5"/>
                    <a:pt x="18" y="5"/>
                  </a:cubicBezTo>
                  <a:cubicBezTo>
                    <a:pt x="19" y="6"/>
                    <a:pt x="20" y="7"/>
                    <a:pt x="22" y="7"/>
                  </a:cubicBezTo>
                  <a:cubicBezTo>
                    <a:pt x="23" y="8"/>
                    <a:pt x="24" y="9"/>
                    <a:pt x="25" y="10"/>
                  </a:cubicBezTo>
                  <a:cubicBezTo>
                    <a:pt x="26" y="10"/>
                    <a:pt x="27" y="11"/>
                    <a:pt x="29" y="12"/>
                  </a:cubicBezTo>
                  <a:cubicBezTo>
                    <a:pt x="31" y="14"/>
                    <a:pt x="33" y="15"/>
                    <a:pt x="34" y="17"/>
                  </a:cubicBezTo>
                  <a:cubicBezTo>
                    <a:pt x="36" y="19"/>
                    <a:pt x="37" y="20"/>
                    <a:pt x="37" y="21"/>
                  </a:cubicBezTo>
                  <a:cubicBezTo>
                    <a:pt x="38" y="22"/>
                    <a:pt x="39" y="23"/>
                    <a:pt x="39" y="23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1170"/>
            <p:cNvSpPr/>
            <p:nvPr/>
          </p:nvSpPr>
          <p:spPr bwMode="auto">
            <a:xfrm>
              <a:off x="9313864" y="5903912"/>
              <a:ext cx="212725" cy="127000"/>
            </a:xfrm>
            <a:custGeom>
              <a:avLst/>
              <a:gdLst>
                <a:gd name="T0" fmla="*/ 0 w 50"/>
                <a:gd name="T1" fmla="*/ 30 h 30"/>
                <a:gd name="T2" fmla="*/ 2 w 50"/>
                <a:gd name="T3" fmla="*/ 28 h 30"/>
                <a:gd name="T4" fmla="*/ 6 w 50"/>
                <a:gd name="T5" fmla="*/ 23 h 30"/>
                <a:gd name="T6" fmla="*/ 13 w 50"/>
                <a:gd name="T7" fmla="*/ 17 h 30"/>
                <a:gd name="T8" fmla="*/ 18 w 50"/>
                <a:gd name="T9" fmla="*/ 14 h 30"/>
                <a:gd name="T10" fmla="*/ 22 w 50"/>
                <a:gd name="T11" fmla="*/ 11 h 30"/>
                <a:gd name="T12" fmla="*/ 27 w 50"/>
                <a:gd name="T13" fmla="*/ 8 h 30"/>
                <a:gd name="T14" fmla="*/ 32 w 50"/>
                <a:gd name="T15" fmla="*/ 6 h 30"/>
                <a:gd name="T16" fmla="*/ 41 w 50"/>
                <a:gd name="T17" fmla="*/ 2 h 30"/>
                <a:gd name="T18" fmla="*/ 44 w 50"/>
                <a:gd name="T19" fmla="*/ 1 h 30"/>
                <a:gd name="T20" fmla="*/ 47 w 50"/>
                <a:gd name="T21" fmla="*/ 0 h 30"/>
                <a:gd name="T22" fmla="*/ 50 w 50"/>
                <a:gd name="T23" fmla="*/ 0 h 30"/>
                <a:gd name="T24" fmla="*/ 47 w 50"/>
                <a:gd name="T25" fmla="*/ 1 h 30"/>
                <a:gd name="T26" fmla="*/ 42 w 50"/>
                <a:gd name="T27" fmla="*/ 4 h 30"/>
                <a:gd name="T28" fmla="*/ 38 w 50"/>
                <a:gd name="T29" fmla="*/ 6 h 30"/>
                <a:gd name="T30" fmla="*/ 33 w 50"/>
                <a:gd name="T31" fmla="*/ 8 h 30"/>
                <a:gd name="T32" fmla="*/ 24 w 50"/>
                <a:gd name="T33" fmla="*/ 14 h 30"/>
                <a:gd name="T34" fmla="*/ 15 w 50"/>
                <a:gd name="T35" fmla="*/ 20 h 30"/>
                <a:gd name="T36" fmla="*/ 11 w 50"/>
                <a:gd name="T37" fmla="*/ 22 h 30"/>
                <a:gd name="T38" fmla="*/ 7 w 50"/>
                <a:gd name="T39" fmla="*/ 25 h 30"/>
                <a:gd name="T40" fmla="*/ 2 w 50"/>
                <a:gd name="T41" fmla="*/ 29 h 30"/>
                <a:gd name="T42" fmla="*/ 0 w 50"/>
                <a:gd name="T4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30">
                  <a:moveTo>
                    <a:pt x="0" y="30"/>
                  </a:moveTo>
                  <a:cubicBezTo>
                    <a:pt x="0" y="30"/>
                    <a:pt x="0" y="29"/>
                    <a:pt x="2" y="28"/>
                  </a:cubicBezTo>
                  <a:cubicBezTo>
                    <a:pt x="3" y="27"/>
                    <a:pt x="4" y="25"/>
                    <a:pt x="6" y="23"/>
                  </a:cubicBezTo>
                  <a:cubicBezTo>
                    <a:pt x="8" y="21"/>
                    <a:pt x="11" y="19"/>
                    <a:pt x="13" y="17"/>
                  </a:cubicBezTo>
                  <a:cubicBezTo>
                    <a:pt x="15" y="16"/>
                    <a:pt x="16" y="15"/>
                    <a:pt x="18" y="14"/>
                  </a:cubicBezTo>
                  <a:cubicBezTo>
                    <a:pt x="19" y="13"/>
                    <a:pt x="21" y="12"/>
                    <a:pt x="22" y="11"/>
                  </a:cubicBezTo>
                  <a:cubicBezTo>
                    <a:pt x="24" y="10"/>
                    <a:pt x="25" y="9"/>
                    <a:pt x="27" y="8"/>
                  </a:cubicBezTo>
                  <a:cubicBezTo>
                    <a:pt x="29" y="7"/>
                    <a:pt x="30" y="6"/>
                    <a:pt x="32" y="6"/>
                  </a:cubicBezTo>
                  <a:cubicBezTo>
                    <a:pt x="35" y="4"/>
                    <a:pt x="38" y="3"/>
                    <a:pt x="41" y="2"/>
                  </a:cubicBezTo>
                  <a:cubicBezTo>
                    <a:pt x="42" y="2"/>
                    <a:pt x="43" y="1"/>
                    <a:pt x="44" y="1"/>
                  </a:cubicBezTo>
                  <a:cubicBezTo>
                    <a:pt x="45" y="1"/>
                    <a:pt x="46" y="0"/>
                    <a:pt x="47" y="0"/>
                  </a:cubicBezTo>
                  <a:cubicBezTo>
                    <a:pt x="49" y="0"/>
                    <a:pt x="50" y="0"/>
                    <a:pt x="50" y="0"/>
                  </a:cubicBezTo>
                  <a:cubicBezTo>
                    <a:pt x="50" y="0"/>
                    <a:pt x="49" y="0"/>
                    <a:pt x="47" y="1"/>
                  </a:cubicBezTo>
                  <a:cubicBezTo>
                    <a:pt x="46" y="2"/>
                    <a:pt x="44" y="3"/>
                    <a:pt x="42" y="4"/>
                  </a:cubicBezTo>
                  <a:cubicBezTo>
                    <a:pt x="40" y="5"/>
                    <a:pt x="39" y="5"/>
                    <a:pt x="38" y="6"/>
                  </a:cubicBezTo>
                  <a:cubicBezTo>
                    <a:pt x="36" y="7"/>
                    <a:pt x="35" y="8"/>
                    <a:pt x="33" y="8"/>
                  </a:cubicBezTo>
                  <a:cubicBezTo>
                    <a:pt x="30" y="10"/>
                    <a:pt x="27" y="12"/>
                    <a:pt x="24" y="14"/>
                  </a:cubicBezTo>
                  <a:cubicBezTo>
                    <a:pt x="21" y="16"/>
                    <a:pt x="18" y="18"/>
                    <a:pt x="15" y="20"/>
                  </a:cubicBezTo>
                  <a:cubicBezTo>
                    <a:pt x="14" y="21"/>
                    <a:pt x="12" y="21"/>
                    <a:pt x="11" y="22"/>
                  </a:cubicBezTo>
                  <a:cubicBezTo>
                    <a:pt x="10" y="23"/>
                    <a:pt x="9" y="24"/>
                    <a:pt x="7" y="25"/>
                  </a:cubicBezTo>
                  <a:cubicBezTo>
                    <a:pt x="5" y="26"/>
                    <a:pt x="3" y="28"/>
                    <a:pt x="2" y="29"/>
                  </a:cubicBezTo>
                  <a:cubicBezTo>
                    <a:pt x="1" y="29"/>
                    <a:pt x="0" y="30"/>
                    <a:pt x="0" y="3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1171"/>
            <p:cNvSpPr/>
            <p:nvPr/>
          </p:nvSpPr>
          <p:spPr bwMode="auto">
            <a:xfrm>
              <a:off x="9475789" y="6000750"/>
              <a:ext cx="173038" cy="250825"/>
            </a:xfrm>
            <a:custGeom>
              <a:avLst/>
              <a:gdLst>
                <a:gd name="T0" fmla="*/ 0 w 41"/>
                <a:gd name="T1" fmla="*/ 59 h 59"/>
                <a:gd name="T2" fmla="*/ 2 w 41"/>
                <a:gd name="T3" fmla="*/ 57 h 59"/>
                <a:gd name="T4" fmla="*/ 5 w 41"/>
                <a:gd name="T5" fmla="*/ 55 h 59"/>
                <a:gd name="T6" fmla="*/ 8 w 41"/>
                <a:gd name="T7" fmla="*/ 52 h 59"/>
                <a:gd name="T8" fmla="*/ 13 w 41"/>
                <a:gd name="T9" fmla="*/ 48 h 59"/>
                <a:gd name="T10" fmla="*/ 17 w 41"/>
                <a:gd name="T11" fmla="*/ 43 h 59"/>
                <a:gd name="T12" fmla="*/ 21 w 41"/>
                <a:gd name="T13" fmla="*/ 38 h 59"/>
                <a:gd name="T14" fmla="*/ 25 w 41"/>
                <a:gd name="T15" fmla="*/ 33 h 59"/>
                <a:gd name="T16" fmla="*/ 29 w 41"/>
                <a:gd name="T17" fmla="*/ 27 h 59"/>
                <a:gd name="T18" fmla="*/ 32 w 41"/>
                <a:gd name="T19" fmla="*/ 21 h 59"/>
                <a:gd name="T20" fmla="*/ 35 w 41"/>
                <a:gd name="T21" fmla="*/ 16 h 59"/>
                <a:gd name="T22" fmla="*/ 37 w 41"/>
                <a:gd name="T23" fmla="*/ 11 h 59"/>
                <a:gd name="T24" fmla="*/ 39 w 41"/>
                <a:gd name="T25" fmla="*/ 6 h 59"/>
                <a:gd name="T26" fmla="*/ 40 w 41"/>
                <a:gd name="T27" fmla="*/ 3 h 59"/>
                <a:gd name="T28" fmla="*/ 41 w 41"/>
                <a:gd name="T29" fmla="*/ 0 h 59"/>
                <a:gd name="T30" fmla="*/ 41 w 41"/>
                <a:gd name="T31" fmla="*/ 3 h 59"/>
                <a:gd name="T32" fmla="*/ 41 w 41"/>
                <a:gd name="T33" fmla="*/ 7 h 59"/>
                <a:gd name="T34" fmla="*/ 40 w 41"/>
                <a:gd name="T35" fmla="*/ 9 h 59"/>
                <a:gd name="T36" fmla="*/ 39 w 41"/>
                <a:gd name="T37" fmla="*/ 11 h 59"/>
                <a:gd name="T38" fmla="*/ 39 w 41"/>
                <a:gd name="T39" fmla="*/ 14 h 59"/>
                <a:gd name="T40" fmla="*/ 38 w 41"/>
                <a:gd name="T41" fmla="*/ 17 h 59"/>
                <a:gd name="T42" fmla="*/ 35 w 41"/>
                <a:gd name="T43" fmla="*/ 23 h 59"/>
                <a:gd name="T44" fmla="*/ 32 w 41"/>
                <a:gd name="T45" fmla="*/ 29 h 59"/>
                <a:gd name="T46" fmla="*/ 28 w 41"/>
                <a:gd name="T47" fmla="*/ 35 h 59"/>
                <a:gd name="T48" fmla="*/ 24 w 41"/>
                <a:gd name="T49" fmla="*/ 41 h 59"/>
                <a:gd name="T50" fmla="*/ 19 w 41"/>
                <a:gd name="T51" fmla="*/ 46 h 59"/>
                <a:gd name="T52" fmla="*/ 14 w 41"/>
                <a:gd name="T53" fmla="*/ 50 h 59"/>
                <a:gd name="T54" fmla="*/ 10 w 41"/>
                <a:gd name="T55" fmla="*/ 53 h 59"/>
                <a:gd name="T56" fmla="*/ 8 w 41"/>
                <a:gd name="T57" fmla="*/ 55 h 59"/>
                <a:gd name="T58" fmla="*/ 6 w 41"/>
                <a:gd name="T59" fmla="*/ 56 h 59"/>
                <a:gd name="T60" fmla="*/ 2 w 41"/>
                <a:gd name="T61" fmla="*/ 58 h 59"/>
                <a:gd name="T62" fmla="*/ 0 w 41"/>
                <a:gd name="T6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" h="59">
                  <a:moveTo>
                    <a:pt x="0" y="59"/>
                  </a:moveTo>
                  <a:cubicBezTo>
                    <a:pt x="0" y="59"/>
                    <a:pt x="0" y="58"/>
                    <a:pt x="2" y="57"/>
                  </a:cubicBezTo>
                  <a:cubicBezTo>
                    <a:pt x="3" y="57"/>
                    <a:pt x="4" y="56"/>
                    <a:pt x="5" y="55"/>
                  </a:cubicBezTo>
                  <a:cubicBezTo>
                    <a:pt x="6" y="54"/>
                    <a:pt x="7" y="53"/>
                    <a:pt x="8" y="52"/>
                  </a:cubicBezTo>
                  <a:cubicBezTo>
                    <a:pt x="10" y="51"/>
                    <a:pt x="11" y="49"/>
                    <a:pt x="13" y="48"/>
                  </a:cubicBezTo>
                  <a:cubicBezTo>
                    <a:pt x="14" y="47"/>
                    <a:pt x="15" y="45"/>
                    <a:pt x="17" y="43"/>
                  </a:cubicBezTo>
                  <a:cubicBezTo>
                    <a:pt x="18" y="42"/>
                    <a:pt x="20" y="40"/>
                    <a:pt x="21" y="38"/>
                  </a:cubicBezTo>
                  <a:cubicBezTo>
                    <a:pt x="23" y="37"/>
                    <a:pt x="24" y="35"/>
                    <a:pt x="25" y="33"/>
                  </a:cubicBezTo>
                  <a:cubicBezTo>
                    <a:pt x="27" y="31"/>
                    <a:pt x="28" y="29"/>
                    <a:pt x="29" y="27"/>
                  </a:cubicBezTo>
                  <a:cubicBezTo>
                    <a:pt x="30" y="25"/>
                    <a:pt x="31" y="23"/>
                    <a:pt x="32" y="21"/>
                  </a:cubicBezTo>
                  <a:cubicBezTo>
                    <a:pt x="33" y="19"/>
                    <a:pt x="34" y="18"/>
                    <a:pt x="35" y="16"/>
                  </a:cubicBezTo>
                  <a:cubicBezTo>
                    <a:pt x="36" y="14"/>
                    <a:pt x="37" y="12"/>
                    <a:pt x="37" y="11"/>
                  </a:cubicBezTo>
                  <a:cubicBezTo>
                    <a:pt x="38" y="9"/>
                    <a:pt x="39" y="8"/>
                    <a:pt x="39" y="6"/>
                  </a:cubicBezTo>
                  <a:cubicBezTo>
                    <a:pt x="40" y="5"/>
                    <a:pt x="40" y="4"/>
                    <a:pt x="40" y="3"/>
                  </a:cubicBezTo>
                  <a:cubicBezTo>
                    <a:pt x="41" y="1"/>
                    <a:pt x="41" y="0"/>
                    <a:pt x="41" y="0"/>
                  </a:cubicBezTo>
                  <a:cubicBezTo>
                    <a:pt x="41" y="0"/>
                    <a:pt x="41" y="1"/>
                    <a:pt x="41" y="3"/>
                  </a:cubicBezTo>
                  <a:cubicBezTo>
                    <a:pt x="41" y="4"/>
                    <a:pt x="41" y="5"/>
                    <a:pt x="41" y="7"/>
                  </a:cubicBezTo>
                  <a:cubicBezTo>
                    <a:pt x="40" y="7"/>
                    <a:pt x="40" y="8"/>
                    <a:pt x="40" y="9"/>
                  </a:cubicBezTo>
                  <a:cubicBezTo>
                    <a:pt x="40" y="10"/>
                    <a:pt x="40" y="11"/>
                    <a:pt x="39" y="11"/>
                  </a:cubicBezTo>
                  <a:cubicBezTo>
                    <a:pt x="39" y="12"/>
                    <a:pt x="39" y="13"/>
                    <a:pt x="39" y="14"/>
                  </a:cubicBezTo>
                  <a:cubicBezTo>
                    <a:pt x="38" y="15"/>
                    <a:pt x="38" y="16"/>
                    <a:pt x="38" y="17"/>
                  </a:cubicBezTo>
                  <a:cubicBezTo>
                    <a:pt x="37" y="19"/>
                    <a:pt x="36" y="21"/>
                    <a:pt x="35" y="23"/>
                  </a:cubicBezTo>
                  <a:cubicBezTo>
                    <a:pt x="34" y="25"/>
                    <a:pt x="33" y="27"/>
                    <a:pt x="32" y="29"/>
                  </a:cubicBezTo>
                  <a:cubicBezTo>
                    <a:pt x="31" y="31"/>
                    <a:pt x="30" y="33"/>
                    <a:pt x="28" y="35"/>
                  </a:cubicBezTo>
                  <a:cubicBezTo>
                    <a:pt x="27" y="37"/>
                    <a:pt x="26" y="39"/>
                    <a:pt x="24" y="41"/>
                  </a:cubicBezTo>
                  <a:cubicBezTo>
                    <a:pt x="22" y="43"/>
                    <a:pt x="21" y="44"/>
                    <a:pt x="19" y="46"/>
                  </a:cubicBezTo>
                  <a:cubicBezTo>
                    <a:pt x="18" y="47"/>
                    <a:pt x="16" y="49"/>
                    <a:pt x="14" y="50"/>
                  </a:cubicBezTo>
                  <a:cubicBezTo>
                    <a:pt x="13" y="51"/>
                    <a:pt x="11" y="52"/>
                    <a:pt x="10" y="53"/>
                  </a:cubicBezTo>
                  <a:cubicBezTo>
                    <a:pt x="9" y="54"/>
                    <a:pt x="8" y="54"/>
                    <a:pt x="8" y="55"/>
                  </a:cubicBezTo>
                  <a:cubicBezTo>
                    <a:pt x="7" y="55"/>
                    <a:pt x="6" y="56"/>
                    <a:pt x="6" y="56"/>
                  </a:cubicBezTo>
                  <a:cubicBezTo>
                    <a:pt x="4" y="57"/>
                    <a:pt x="3" y="57"/>
                    <a:pt x="2" y="58"/>
                  </a:cubicBezTo>
                  <a:cubicBezTo>
                    <a:pt x="1" y="59"/>
                    <a:pt x="0" y="59"/>
                    <a:pt x="0" y="59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1172"/>
            <p:cNvSpPr/>
            <p:nvPr/>
          </p:nvSpPr>
          <p:spPr bwMode="auto">
            <a:xfrm>
              <a:off x="9790114" y="6026150"/>
              <a:ext cx="28575" cy="322263"/>
            </a:xfrm>
            <a:custGeom>
              <a:avLst/>
              <a:gdLst>
                <a:gd name="T0" fmla="*/ 0 w 7"/>
                <a:gd name="T1" fmla="*/ 76 h 76"/>
                <a:gd name="T2" fmla="*/ 0 w 7"/>
                <a:gd name="T3" fmla="*/ 73 h 76"/>
                <a:gd name="T4" fmla="*/ 1 w 7"/>
                <a:gd name="T5" fmla="*/ 64 h 76"/>
                <a:gd name="T6" fmla="*/ 3 w 7"/>
                <a:gd name="T7" fmla="*/ 38 h 76"/>
                <a:gd name="T8" fmla="*/ 5 w 7"/>
                <a:gd name="T9" fmla="*/ 12 h 76"/>
                <a:gd name="T10" fmla="*/ 6 w 7"/>
                <a:gd name="T11" fmla="*/ 4 h 76"/>
                <a:gd name="T12" fmla="*/ 6 w 7"/>
                <a:gd name="T13" fmla="*/ 0 h 76"/>
                <a:gd name="T14" fmla="*/ 7 w 7"/>
                <a:gd name="T15" fmla="*/ 12 h 76"/>
                <a:gd name="T16" fmla="*/ 7 w 7"/>
                <a:gd name="T17" fmla="*/ 25 h 76"/>
                <a:gd name="T18" fmla="*/ 7 w 7"/>
                <a:gd name="T19" fmla="*/ 32 h 76"/>
                <a:gd name="T20" fmla="*/ 7 w 7"/>
                <a:gd name="T21" fmla="*/ 39 h 76"/>
                <a:gd name="T22" fmla="*/ 6 w 7"/>
                <a:gd name="T23" fmla="*/ 46 h 76"/>
                <a:gd name="T24" fmla="*/ 5 w 7"/>
                <a:gd name="T25" fmla="*/ 53 h 76"/>
                <a:gd name="T26" fmla="*/ 3 w 7"/>
                <a:gd name="T27" fmla="*/ 65 h 76"/>
                <a:gd name="T28" fmla="*/ 0 w 7"/>
                <a:gd name="T2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76">
                  <a:moveTo>
                    <a:pt x="0" y="76"/>
                  </a:moveTo>
                  <a:cubicBezTo>
                    <a:pt x="0" y="76"/>
                    <a:pt x="0" y="75"/>
                    <a:pt x="0" y="73"/>
                  </a:cubicBezTo>
                  <a:cubicBezTo>
                    <a:pt x="1" y="71"/>
                    <a:pt x="1" y="68"/>
                    <a:pt x="1" y="64"/>
                  </a:cubicBezTo>
                  <a:cubicBezTo>
                    <a:pt x="2" y="57"/>
                    <a:pt x="2" y="48"/>
                    <a:pt x="3" y="38"/>
                  </a:cubicBezTo>
                  <a:cubicBezTo>
                    <a:pt x="4" y="29"/>
                    <a:pt x="4" y="19"/>
                    <a:pt x="5" y="12"/>
                  </a:cubicBezTo>
                  <a:cubicBezTo>
                    <a:pt x="5" y="9"/>
                    <a:pt x="5" y="6"/>
                    <a:pt x="6" y="4"/>
                  </a:cubicBezTo>
                  <a:cubicBezTo>
                    <a:pt x="6" y="2"/>
                    <a:pt x="6" y="0"/>
                    <a:pt x="6" y="0"/>
                  </a:cubicBezTo>
                  <a:cubicBezTo>
                    <a:pt x="6" y="0"/>
                    <a:pt x="7" y="5"/>
                    <a:pt x="7" y="12"/>
                  </a:cubicBezTo>
                  <a:cubicBezTo>
                    <a:pt x="7" y="16"/>
                    <a:pt x="7" y="20"/>
                    <a:pt x="7" y="25"/>
                  </a:cubicBezTo>
                  <a:cubicBezTo>
                    <a:pt x="7" y="27"/>
                    <a:pt x="7" y="29"/>
                    <a:pt x="7" y="32"/>
                  </a:cubicBezTo>
                  <a:cubicBezTo>
                    <a:pt x="7" y="34"/>
                    <a:pt x="7" y="36"/>
                    <a:pt x="7" y="39"/>
                  </a:cubicBezTo>
                  <a:cubicBezTo>
                    <a:pt x="7" y="41"/>
                    <a:pt x="6" y="43"/>
                    <a:pt x="6" y="46"/>
                  </a:cubicBezTo>
                  <a:cubicBezTo>
                    <a:pt x="6" y="48"/>
                    <a:pt x="6" y="50"/>
                    <a:pt x="5" y="53"/>
                  </a:cubicBezTo>
                  <a:cubicBezTo>
                    <a:pt x="5" y="57"/>
                    <a:pt x="4" y="61"/>
                    <a:pt x="3" y="65"/>
                  </a:cubicBezTo>
                  <a:cubicBezTo>
                    <a:pt x="2" y="72"/>
                    <a:pt x="0" y="76"/>
                    <a:pt x="0" y="7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1173"/>
            <p:cNvSpPr/>
            <p:nvPr/>
          </p:nvSpPr>
          <p:spPr bwMode="auto">
            <a:xfrm>
              <a:off x="9950451" y="6008687"/>
              <a:ext cx="114300" cy="250825"/>
            </a:xfrm>
            <a:custGeom>
              <a:avLst/>
              <a:gdLst>
                <a:gd name="T0" fmla="*/ 0 w 27"/>
                <a:gd name="T1" fmla="*/ 0 h 59"/>
                <a:gd name="T2" fmla="*/ 0 w 27"/>
                <a:gd name="T3" fmla="*/ 0 h 59"/>
                <a:gd name="T4" fmla="*/ 2 w 27"/>
                <a:gd name="T5" fmla="*/ 2 h 59"/>
                <a:gd name="T6" fmla="*/ 4 w 27"/>
                <a:gd name="T7" fmla="*/ 4 h 59"/>
                <a:gd name="T8" fmla="*/ 7 w 27"/>
                <a:gd name="T9" fmla="*/ 7 h 59"/>
                <a:gd name="T10" fmla="*/ 10 w 27"/>
                <a:gd name="T11" fmla="*/ 12 h 59"/>
                <a:gd name="T12" fmla="*/ 13 w 27"/>
                <a:gd name="T13" fmla="*/ 17 h 59"/>
                <a:gd name="T14" fmla="*/ 16 w 27"/>
                <a:gd name="T15" fmla="*/ 22 h 59"/>
                <a:gd name="T16" fmla="*/ 17 w 27"/>
                <a:gd name="T17" fmla="*/ 29 h 59"/>
                <a:gd name="T18" fmla="*/ 18 w 27"/>
                <a:gd name="T19" fmla="*/ 35 h 59"/>
                <a:gd name="T20" fmla="*/ 19 w 27"/>
                <a:gd name="T21" fmla="*/ 41 h 59"/>
                <a:gd name="T22" fmla="*/ 19 w 27"/>
                <a:gd name="T23" fmla="*/ 46 h 59"/>
                <a:gd name="T24" fmla="*/ 21 w 27"/>
                <a:gd name="T25" fmla="*/ 51 h 59"/>
                <a:gd name="T26" fmla="*/ 25 w 27"/>
                <a:gd name="T27" fmla="*/ 57 h 59"/>
                <a:gd name="T28" fmla="*/ 26 w 27"/>
                <a:gd name="T29" fmla="*/ 58 h 59"/>
                <a:gd name="T30" fmla="*/ 27 w 27"/>
                <a:gd name="T31" fmla="*/ 59 h 59"/>
                <a:gd name="T32" fmla="*/ 26 w 27"/>
                <a:gd name="T33" fmla="*/ 58 h 59"/>
                <a:gd name="T34" fmla="*/ 24 w 27"/>
                <a:gd name="T35" fmla="*/ 58 h 59"/>
                <a:gd name="T36" fmla="*/ 19 w 27"/>
                <a:gd name="T37" fmla="*/ 52 h 59"/>
                <a:gd name="T38" fmla="*/ 17 w 27"/>
                <a:gd name="T39" fmla="*/ 47 h 59"/>
                <a:gd name="T40" fmla="*/ 15 w 27"/>
                <a:gd name="T41" fmla="*/ 41 h 59"/>
                <a:gd name="T42" fmla="*/ 15 w 27"/>
                <a:gd name="T43" fmla="*/ 35 h 59"/>
                <a:gd name="T44" fmla="*/ 14 w 27"/>
                <a:gd name="T45" fmla="*/ 29 h 59"/>
                <a:gd name="T46" fmla="*/ 10 w 27"/>
                <a:gd name="T47" fmla="*/ 18 h 59"/>
                <a:gd name="T48" fmla="*/ 8 w 27"/>
                <a:gd name="T49" fmla="*/ 13 h 59"/>
                <a:gd name="T50" fmla="*/ 6 w 27"/>
                <a:gd name="T51" fmla="*/ 9 h 59"/>
                <a:gd name="T52" fmla="*/ 3 w 27"/>
                <a:gd name="T53" fmla="*/ 5 h 59"/>
                <a:gd name="T54" fmla="*/ 1 w 27"/>
                <a:gd name="T55" fmla="*/ 2 h 59"/>
                <a:gd name="T56" fmla="*/ 0 w 27"/>
                <a:gd name="T5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" h="5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2" y="2"/>
                  </a:cubicBezTo>
                  <a:cubicBezTo>
                    <a:pt x="3" y="2"/>
                    <a:pt x="4" y="3"/>
                    <a:pt x="4" y="4"/>
                  </a:cubicBezTo>
                  <a:cubicBezTo>
                    <a:pt x="5" y="5"/>
                    <a:pt x="6" y="6"/>
                    <a:pt x="7" y="7"/>
                  </a:cubicBezTo>
                  <a:cubicBezTo>
                    <a:pt x="8" y="9"/>
                    <a:pt x="9" y="10"/>
                    <a:pt x="10" y="12"/>
                  </a:cubicBezTo>
                  <a:cubicBezTo>
                    <a:pt x="11" y="13"/>
                    <a:pt x="12" y="15"/>
                    <a:pt x="13" y="17"/>
                  </a:cubicBezTo>
                  <a:cubicBezTo>
                    <a:pt x="14" y="18"/>
                    <a:pt x="15" y="20"/>
                    <a:pt x="16" y="22"/>
                  </a:cubicBezTo>
                  <a:cubicBezTo>
                    <a:pt x="16" y="24"/>
                    <a:pt x="17" y="26"/>
                    <a:pt x="17" y="29"/>
                  </a:cubicBezTo>
                  <a:cubicBezTo>
                    <a:pt x="18" y="31"/>
                    <a:pt x="18" y="33"/>
                    <a:pt x="18" y="35"/>
                  </a:cubicBezTo>
                  <a:cubicBezTo>
                    <a:pt x="19" y="37"/>
                    <a:pt x="19" y="39"/>
                    <a:pt x="19" y="41"/>
                  </a:cubicBezTo>
                  <a:cubicBezTo>
                    <a:pt x="19" y="43"/>
                    <a:pt x="19" y="45"/>
                    <a:pt x="19" y="46"/>
                  </a:cubicBezTo>
                  <a:cubicBezTo>
                    <a:pt x="20" y="48"/>
                    <a:pt x="20" y="50"/>
                    <a:pt x="21" y="51"/>
                  </a:cubicBezTo>
                  <a:cubicBezTo>
                    <a:pt x="22" y="54"/>
                    <a:pt x="23" y="56"/>
                    <a:pt x="25" y="57"/>
                  </a:cubicBezTo>
                  <a:cubicBezTo>
                    <a:pt x="25" y="58"/>
                    <a:pt x="26" y="58"/>
                    <a:pt x="26" y="58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59"/>
                    <a:pt x="26" y="58"/>
                  </a:cubicBezTo>
                  <a:cubicBezTo>
                    <a:pt x="26" y="58"/>
                    <a:pt x="25" y="58"/>
                    <a:pt x="24" y="58"/>
                  </a:cubicBezTo>
                  <a:cubicBezTo>
                    <a:pt x="23" y="57"/>
                    <a:pt x="20" y="55"/>
                    <a:pt x="19" y="52"/>
                  </a:cubicBezTo>
                  <a:cubicBezTo>
                    <a:pt x="18" y="51"/>
                    <a:pt x="17" y="49"/>
                    <a:pt x="17" y="47"/>
                  </a:cubicBezTo>
                  <a:cubicBezTo>
                    <a:pt x="16" y="45"/>
                    <a:pt x="16" y="43"/>
                    <a:pt x="15" y="41"/>
                  </a:cubicBezTo>
                  <a:cubicBezTo>
                    <a:pt x="15" y="39"/>
                    <a:pt x="15" y="37"/>
                    <a:pt x="15" y="35"/>
                  </a:cubicBezTo>
                  <a:cubicBezTo>
                    <a:pt x="14" y="33"/>
                    <a:pt x="14" y="31"/>
                    <a:pt x="14" y="29"/>
                  </a:cubicBezTo>
                  <a:cubicBezTo>
                    <a:pt x="13" y="25"/>
                    <a:pt x="12" y="21"/>
                    <a:pt x="10" y="18"/>
                  </a:cubicBezTo>
                  <a:cubicBezTo>
                    <a:pt x="9" y="16"/>
                    <a:pt x="9" y="14"/>
                    <a:pt x="8" y="13"/>
                  </a:cubicBezTo>
                  <a:cubicBezTo>
                    <a:pt x="7" y="11"/>
                    <a:pt x="6" y="10"/>
                    <a:pt x="6" y="9"/>
                  </a:cubicBezTo>
                  <a:cubicBezTo>
                    <a:pt x="5" y="7"/>
                    <a:pt x="4" y="6"/>
                    <a:pt x="3" y="5"/>
                  </a:cubicBezTo>
                  <a:cubicBezTo>
                    <a:pt x="3" y="4"/>
                    <a:pt x="2" y="3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1174"/>
            <p:cNvSpPr/>
            <p:nvPr/>
          </p:nvSpPr>
          <p:spPr bwMode="auto">
            <a:xfrm>
              <a:off x="9942514" y="5238750"/>
              <a:ext cx="173038" cy="309563"/>
            </a:xfrm>
            <a:custGeom>
              <a:avLst/>
              <a:gdLst>
                <a:gd name="T0" fmla="*/ 0 w 41"/>
                <a:gd name="T1" fmla="*/ 73 h 73"/>
                <a:gd name="T2" fmla="*/ 6 w 41"/>
                <a:gd name="T3" fmla="*/ 62 h 73"/>
                <a:gd name="T4" fmla="*/ 13 w 41"/>
                <a:gd name="T5" fmla="*/ 50 h 73"/>
                <a:gd name="T6" fmla="*/ 17 w 41"/>
                <a:gd name="T7" fmla="*/ 44 h 73"/>
                <a:gd name="T8" fmla="*/ 21 w 41"/>
                <a:gd name="T9" fmla="*/ 37 h 73"/>
                <a:gd name="T10" fmla="*/ 25 w 41"/>
                <a:gd name="T11" fmla="*/ 30 h 73"/>
                <a:gd name="T12" fmla="*/ 29 w 41"/>
                <a:gd name="T13" fmla="*/ 24 h 73"/>
                <a:gd name="T14" fmla="*/ 33 w 41"/>
                <a:gd name="T15" fmla="*/ 18 h 73"/>
                <a:gd name="T16" fmla="*/ 35 w 41"/>
                <a:gd name="T17" fmla="*/ 12 h 73"/>
                <a:gd name="T18" fmla="*/ 38 w 41"/>
                <a:gd name="T19" fmla="*/ 8 h 73"/>
                <a:gd name="T20" fmla="*/ 39 w 41"/>
                <a:gd name="T21" fmla="*/ 4 h 73"/>
                <a:gd name="T22" fmla="*/ 41 w 41"/>
                <a:gd name="T23" fmla="*/ 0 h 73"/>
                <a:gd name="T24" fmla="*/ 40 w 41"/>
                <a:gd name="T25" fmla="*/ 1 h 73"/>
                <a:gd name="T26" fmla="*/ 40 w 41"/>
                <a:gd name="T27" fmla="*/ 4 h 73"/>
                <a:gd name="T28" fmla="*/ 39 w 41"/>
                <a:gd name="T29" fmla="*/ 8 h 73"/>
                <a:gd name="T30" fmla="*/ 37 w 41"/>
                <a:gd name="T31" fmla="*/ 13 h 73"/>
                <a:gd name="T32" fmla="*/ 32 w 41"/>
                <a:gd name="T33" fmla="*/ 26 h 73"/>
                <a:gd name="T34" fmla="*/ 28 w 41"/>
                <a:gd name="T35" fmla="*/ 32 h 73"/>
                <a:gd name="T36" fmla="*/ 24 w 41"/>
                <a:gd name="T37" fmla="*/ 39 h 73"/>
                <a:gd name="T38" fmla="*/ 20 w 41"/>
                <a:gd name="T39" fmla="*/ 46 h 73"/>
                <a:gd name="T40" fmla="*/ 16 w 41"/>
                <a:gd name="T41" fmla="*/ 52 h 73"/>
                <a:gd name="T42" fmla="*/ 8 w 41"/>
                <a:gd name="T43" fmla="*/ 63 h 73"/>
                <a:gd name="T44" fmla="*/ 0 w 41"/>
                <a:gd name="T4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73">
                  <a:moveTo>
                    <a:pt x="0" y="73"/>
                  </a:moveTo>
                  <a:cubicBezTo>
                    <a:pt x="0" y="73"/>
                    <a:pt x="2" y="68"/>
                    <a:pt x="6" y="62"/>
                  </a:cubicBezTo>
                  <a:cubicBezTo>
                    <a:pt x="8" y="58"/>
                    <a:pt x="10" y="54"/>
                    <a:pt x="13" y="50"/>
                  </a:cubicBezTo>
                  <a:cubicBezTo>
                    <a:pt x="14" y="48"/>
                    <a:pt x="16" y="46"/>
                    <a:pt x="17" y="44"/>
                  </a:cubicBezTo>
                  <a:cubicBezTo>
                    <a:pt x="18" y="41"/>
                    <a:pt x="20" y="39"/>
                    <a:pt x="21" y="37"/>
                  </a:cubicBezTo>
                  <a:cubicBezTo>
                    <a:pt x="23" y="35"/>
                    <a:pt x="24" y="33"/>
                    <a:pt x="25" y="30"/>
                  </a:cubicBezTo>
                  <a:cubicBezTo>
                    <a:pt x="27" y="28"/>
                    <a:pt x="28" y="26"/>
                    <a:pt x="29" y="24"/>
                  </a:cubicBezTo>
                  <a:cubicBezTo>
                    <a:pt x="30" y="22"/>
                    <a:pt x="32" y="20"/>
                    <a:pt x="33" y="18"/>
                  </a:cubicBezTo>
                  <a:cubicBezTo>
                    <a:pt x="34" y="16"/>
                    <a:pt x="35" y="14"/>
                    <a:pt x="35" y="12"/>
                  </a:cubicBezTo>
                  <a:cubicBezTo>
                    <a:pt x="36" y="11"/>
                    <a:pt x="37" y="9"/>
                    <a:pt x="38" y="8"/>
                  </a:cubicBezTo>
                  <a:cubicBezTo>
                    <a:pt x="38" y="6"/>
                    <a:pt x="39" y="5"/>
                    <a:pt x="39" y="4"/>
                  </a:cubicBezTo>
                  <a:cubicBezTo>
                    <a:pt x="40" y="2"/>
                    <a:pt x="41" y="0"/>
                    <a:pt x="41" y="0"/>
                  </a:cubicBezTo>
                  <a:cubicBezTo>
                    <a:pt x="41" y="0"/>
                    <a:pt x="40" y="1"/>
                    <a:pt x="40" y="1"/>
                  </a:cubicBezTo>
                  <a:cubicBezTo>
                    <a:pt x="40" y="2"/>
                    <a:pt x="40" y="3"/>
                    <a:pt x="40" y="4"/>
                  </a:cubicBezTo>
                  <a:cubicBezTo>
                    <a:pt x="40" y="5"/>
                    <a:pt x="39" y="7"/>
                    <a:pt x="39" y="8"/>
                  </a:cubicBezTo>
                  <a:cubicBezTo>
                    <a:pt x="39" y="10"/>
                    <a:pt x="38" y="11"/>
                    <a:pt x="37" y="13"/>
                  </a:cubicBezTo>
                  <a:cubicBezTo>
                    <a:pt x="36" y="17"/>
                    <a:pt x="34" y="21"/>
                    <a:pt x="32" y="26"/>
                  </a:cubicBezTo>
                  <a:cubicBezTo>
                    <a:pt x="31" y="28"/>
                    <a:pt x="30" y="30"/>
                    <a:pt x="28" y="32"/>
                  </a:cubicBezTo>
                  <a:cubicBezTo>
                    <a:pt x="27" y="35"/>
                    <a:pt x="26" y="37"/>
                    <a:pt x="24" y="39"/>
                  </a:cubicBezTo>
                  <a:cubicBezTo>
                    <a:pt x="23" y="41"/>
                    <a:pt x="21" y="43"/>
                    <a:pt x="20" y="46"/>
                  </a:cubicBezTo>
                  <a:cubicBezTo>
                    <a:pt x="19" y="48"/>
                    <a:pt x="17" y="50"/>
                    <a:pt x="16" y="52"/>
                  </a:cubicBezTo>
                  <a:cubicBezTo>
                    <a:pt x="13" y="56"/>
                    <a:pt x="10" y="60"/>
                    <a:pt x="8" y="63"/>
                  </a:cubicBezTo>
                  <a:cubicBezTo>
                    <a:pt x="3" y="69"/>
                    <a:pt x="0" y="73"/>
                    <a:pt x="0" y="73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1175"/>
            <p:cNvSpPr/>
            <p:nvPr/>
          </p:nvSpPr>
          <p:spPr bwMode="auto">
            <a:xfrm>
              <a:off x="9661526" y="5175250"/>
              <a:ext cx="128588" cy="317500"/>
            </a:xfrm>
            <a:custGeom>
              <a:avLst/>
              <a:gdLst>
                <a:gd name="T0" fmla="*/ 30 w 30"/>
                <a:gd name="T1" fmla="*/ 75 h 75"/>
                <a:gd name="T2" fmla="*/ 29 w 30"/>
                <a:gd name="T3" fmla="*/ 72 h 75"/>
                <a:gd name="T4" fmla="*/ 26 w 30"/>
                <a:gd name="T5" fmla="*/ 63 h 75"/>
                <a:gd name="T6" fmla="*/ 25 w 30"/>
                <a:gd name="T7" fmla="*/ 57 h 75"/>
                <a:gd name="T8" fmla="*/ 23 w 30"/>
                <a:gd name="T9" fmla="*/ 51 h 75"/>
                <a:gd name="T10" fmla="*/ 20 w 30"/>
                <a:gd name="T11" fmla="*/ 44 h 75"/>
                <a:gd name="T12" fmla="*/ 17 w 30"/>
                <a:gd name="T13" fmla="*/ 37 h 75"/>
                <a:gd name="T14" fmla="*/ 14 w 30"/>
                <a:gd name="T15" fmla="*/ 30 h 75"/>
                <a:gd name="T16" fmla="*/ 11 w 30"/>
                <a:gd name="T17" fmla="*/ 23 h 75"/>
                <a:gd name="T18" fmla="*/ 8 w 30"/>
                <a:gd name="T19" fmla="*/ 17 h 75"/>
                <a:gd name="T20" fmla="*/ 6 w 30"/>
                <a:gd name="T21" fmla="*/ 11 h 75"/>
                <a:gd name="T22" fmla="*/ 1 w 30"/>
                <a:gd name="T23" fmla="*/ 3 h 75"/>
                <a:gd name="T24" fmla="*/ 0 w 30"/>
                <a:gd name="T25" fmla="*/ 0 h 75"/>
                <a:gd name="T26" fmla="*/ 2 w 30"/>
                <a:gd name="T27" fmla="*/ 3 h 75"/>
                <a:gd name="T28" fmla="*/ 4 w 30"/>
                <a:gd name="T29" fmla="*/ 6 h 75"/>
                <a:gd name="T30" fmla="*/ 8 w 30"/>
                <a:gd name="T31" fmla="*/ 10 h 75"/>
                <a:gd name="T32" fmla="*/ 11 w 30"/>
                <a:gd name="T33" fmla="*/ 15 h 75"/>
                <a:gd name="T34" fmla="*/ 14 w 30"/>
                <a:gd name="T35" fmla="*/ 21 h 75"/>
                <a:gd name="T36" fmla="*/ 18 w 30"/>
                <a:gd name="T37" fmla="*/ 28 h 75"/>
                <a:gd name="T38" fmla="*/ 21 w 30"/>
                <a:gd name="T39" fmla="*/ 35 h 75"/>
                <a:gd name="T40" fmla="*/ 23 w 30"/>
                <a:gd name="T41" fmla="*/ 43 h 75"/>
                <a:gd name="T42" fmla="*/ 26 w 30"/>
                <a:gd name="T43" fmla="*/ 50 h 75"/>
                <a:gd name="T44" fmla="*/ 27 w 30"/>
                <a:gd name="T45" fmla="*/ 56 h 75"/>
                <a:gd name="T46" fmla="*/ 29 w 30"/>
                <a:gd name="T47" fmla="*/ 63 h 75"/>
                <a:gd name="T48" fmla="*/ 29 w 30"/>
                <a:gd name="T49" fmla="*/ 68 h 75"/>
                <a:gd name="T50" fmla="*/ 30 w 30"/>
                <a:gd name="T51" fmla="*/ 72 h 75"/>
                <a:gd name="T52" fmla="*/ 30 w 30"/>
                <a:gd name="T5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" h="75">
                  <a:moveTo>
                    <a:pt x="30" y="75"/>
                  </a:moveTo>
                  <a:cubicBezTo>
                    <a:pt x="30" y="75"/>
                    <a:pt x="30" y="74"/>
                    <a:pt x="29" y="72"/>
                  </a:cubicBezTo>
                  <a:cubicBezTo>
                    <a:pt x="28" y="70"/>
                    <a:pt x="28" y="67"/>
                    <a:pt x="26" y="63"/>
                  </a:cubicBezTo>
                  <a:cubicBezTo>
                    <a:pt x="26" y="61"/>
                    <a:pt x="25" y="59"/>
                    <a:pt x="25" y="57"/>
                  </a:cubicBezTo>
                  <a:cubicBezTo>
                    <a:pt x="24" y="55"/>
                    <a:pt x="23" y="53"/>
                    <a:pt x="23" y="51"/>
                  </a:cubicBezTo>
                  <a:cubicBezTo>
                    <a:pt x="22" y="48"/>
                    <a:pt x="21" y="46"/>
                    <a:pt x="20" y="44"/>
                  </a:cubicBezTo>
                  <a:cubicBezTo>
                    <a:pt x="19" y="41"/>
                    <a:pt x="18" y="39"/>
                    <a:pt x="17" y="37"/>
                  </a:cubicBezTo>
                  <a:cubicBezTo>
                    <a:pt x="16" y="34"/>
                    <a:pt x="15" y="32"/>
                    <a:pt x="14" y="30"/>
                  </a:cubicBezTo>
                  <a:cubicBezTo>
                    <a:pt x="13" y="27"/>
                    <a:pt x="12" y="25"/>
                    <a:pt x="11" y="23"/>
                  </a:cubicBezTo>
                  <a:cubicBezTo>
                    <a:pt x="10" y="21"/>
                    <a:pt x="9" y="19"/>
                    <a:pt x="8" y="17"/>
                  </a:cubicBezTo>
                  <a:cubicBezTo>
                    <a:pt x="7" y="15"/>
                    <a:pt x="7" y="13"/>
                    <a:pt x="6" y="11"/>
                  </a:cubicBezTo>
                  <a:cubicBezTo>
                    <a:pt x="4" y="8"/>
                    <a:pt x="2" y="5"/>
                    <a:pt x="1" y="3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" y="1"/>
                    <a:pt x="2" y="3"/>
                  </a:cubicBezTo>
                  <a:cubicBezTo>
                    <a:pt x="3" y="3"/>
                    <a:pt x="4" y="5"/>
                    <a:pt x="4" y="6"/>
                  </a:cubicBezTo>
                  <a:cubicBezTo>
                    <a:pt x="5" y="7"/>
                    <a:pt x="6" y="9"/>
                    <a:pt x="8" y="10"/>
                  </a:cubicBezTo>
                  <a:cubicBezTo>
                    <a:pt x="9" y="12"/>
                    <a:pt x="10" y="13"/>
                    <a:pt x="11" y="15"/>
                  </a:cubicBezTo>
                  <a:cubicBezTo>
                    <a:pt x="12" y="17"/>
                    <a:pt x="13" y="19"/>
                    <a:pt x="14" y="21"/>
                  </a:cubicBezTo>
                  <a:cubicBezTo>
                    <a:pt x="15" y="24"/>
                    <a:pt x="17" y="26"/>
                    <a:pt x="18" y="28"/>
                  </a:cubicBezTo>
                  <a:cubicBezTo>
                    <a:pt x="19" y="30"/>
                    <a:pt x="20" y="33"/>
                    <a:pt x="21" y="35"/>
                  </a:cubicBezTo>
                  <a:cubicBezTo>
                    <a:pt x="22" y="38"/>
                    <a:pt x="23" y="40"/>
                    <a:pt x="23" y="43"/>
                  </a:cubicBezTo>
                  <a:cubicBezTo>
                    <a:pt x="24" y="45"/>
                    <a:pt x="25" y="47"/>
                    <a:pt x="26" y="50"/>
                  </a:cubicBezTo>
                  <a:cubicBezTo>
                    <a:pt x="26" y="52"/>
                    <a:pt x="27" y="54"/>
                    <a:pt x="27" y="56"/>
                  </a:cubicBezTo>
                  <a:cubicBezTo>
                    <a:pt x="28" y="59"/>
                    <a:pt x="28" y="61"/>
                    <a:pt x="29" y="63"/>
                  </a:cubicBezTo>
                  <a:cubicBezTo>
                    <a:pt x="29" y="64"/>
                    <a:pt x="29" y="66"/>
                    <a:pt x="29" y="68"/>
                  </a:cubicBezTo>
                  <a:cubicBezTo>
                    <a:pt x="30" y="69"/>
                    <a:pt x="30" y="71"/>
                    <a:pt x="30" y="72"/>
                  </a:cubicBezTo>
                  <a:cubicBezTo>
                    <a:pt x="30" y="74"/>
                    <a:pt x="30" y="75"/>
                    <a:pt x="30" y="75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1176"/>
            <p:cNvSpPr/>
            <p:nvPr/>
          </p:nvSpPr>
          <p:spPr bwMode="auto">
            <a:xfrm>
              <a:off x="9424989" y="5238750"/>
              <a:ext cx="274638" cy="317500"/>
            </a:xfrm>
            <a:custGeom>
              <a:avLst/>
              <a:gdLst>
                <a:gd name="T0" fmla="*/ 1 w 65"/>
                <a:gd name="T1" fmla="*/ 0 h 75"/>
                <a:gd name="T2" fmla="*/ 1 w 65"/>
                <a:gd name="T3" fmla="*/ 1 h 75"/>
                <a:gd name="T4" fmla="*/ 1 w 65"/>
                <a:gd name="T5" fmla="*/ 4 h 75"/>
                <a:gd name="T6" fmla="*/ 7 w 65"/>
                <a:gd name="T7" fmla="*/ 14 h 75"/>
                <a:gd name="T8" fmla="*/ 12 w 65"/>
                <a:gd name="T9" fmla="*/ 19 h 75"/>
                <a:gd name="T10" fmla="*/ 18 w 65"/>
                <a:gd name="T11" fmla="*/ 25 h 75"/>
                <a:gd name="T12" fmla="*/ 25 w 65"/>
                <a:gd name="T13" fmla="*/ 32 h 75"/>
                <a:gd name="T14" fmla="*/ 30 w 65"/>
                <a:gd name="T15" fmla="*/ 40 h 75"/>
                <a:gd name="T16" fmla="*/ 34 w 65"/>
                <a:gd name="T17" fmla="*/ 49 h 75"/>
                <a:gd name="T18" fmla="*/ 40 w 65"/>
                <a:gd name="T19" fmla="*/ 55 h 75"/>
                <a:gd name="T20" fmla="*/ 46 w 65"/>
                <a:gd name="T21" fmla="*/ 60 h 75"/>
                <a:gd name="T22" fmla="*/ 52 w 65"/>
                <a:gd name="T23" fmla="*/ 65 h 75"/>
                <a:gd name="T24" fmla="*/ 65 w 65"/>
                <a:gd name="T25" fmla="*/ 75 h 75"/>
                <a:gd name="T26" fmla="*/ 51 w 65"/>
                <a:gd name="T27" fmla="*/ 67 h 75"/>
                <a:gd name="T28" fmla="*/ 45 w 65"/>
                <a:gd name="T29" fmla="*/ 62 h 75"/>
                <a:gd name="T30" fmla="*/ 38 w 65"/>
                <a:gd name="T31" fmla="*/ 58 h 75"/>
                <a:gd name="T32" fmla="*/ 31 w 65"/>
                <a:gd name="T33" fmla="*/ 51 h 75"/>
                <a:gd name="T34" fmla="*/ 26 w 65"/>
                <a:gd name="T35" fmla="*/ 42 h 75"/>
                <a:gd name="T36" fmla="*/ 22 w 65"/>
                <a:gd name="T37" fmla="*/ 34 h 75"/>
                <a:gd name="T38" fmla="*/ 16 w 65"/>
                <a:gd name="T39" fmla="*/ 27 h 75"/>
                <a:gd name="T40" fmla="*/ 10 w 65"/>
                <a:gd name="T41" fmla="*/ 21 h 75"/>
                <a:gd name="T42" fmla="*/ 5 w 65"/>
                <a:gd name="T43" fmla="*/ 15 h 75"/>
                <a:gd name="T44" fmla="*/ 1 w 65"/>
                <a:gd name="T45" fmla="*/ 4 h 75"/>
                <a:gd name="T46" fmla="*/ 1 w 65"/>
                <a:gd name="T47" fmla="*/ 1 h 75"/>
                <a:gd name="T48" fmla="*/ 1 w 65"/>
                <a:gd name="T4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5" h="75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2"/>
                    <a:pt x="1" y="3"/>
                    <a:pt x="1" y="4"/>
                  </a:cubicBezTo>
                  <a:cubicBezTo>
                    <a:pt x="2" y="7"/>
                    <a:pt x="4" y="10"/>
                    <a:pt x="7" y="14"/>
                  </a:cubicBezTo>
                  <a:cubicBezTo>
                    <a:pt x="8" y="16"/>
                    <a:pt x="10" y="17"/>
                    <a:pt x="12" y="19"/>
                  </a:cubicBezTo>
                  <a:cubicBezTo>
                    <a:pt x="14" y="21"/>
                    <a:pt x="16" y="23"/>
                    <a:pt x="18" y="25"/>
                  </a:cubicBezTo>
                  <a:cubicBezTo>
                    <a:pt x="21" y="27"/>
                    <a:pt x="23" y="29"/>
                    <a:pt x="25" y="32"/>
                  </a:cubicBezTo>
                  <a:cubicBezTo>
                    <a:pt x="27" y="34"/>
                    <a:pt x="28" y="38"/>
                    <a:pt x="30" y="40"/>
                  </a:cubicBezTo>
                  <a:cubicBezTo>
                    <a:pt x="31" y="43"/>
                    <a:pt x="32" y="46"/>
                    <a:pt x="34" y="49"/>
                  </a:cubicBezTo>
                  <a:cubicBezTo>
                    <a:pt x="35" y="51"/>
                    <a:pt x="37" y="53"/>
                    <a:pt x="40" y="55"/>
                  </a:cubicBezTo>
                  <a:cubicBezTo>
                    <a:pt x="42" y="57"/>
                    <a:pt x="44" y="58"/>
                    <a:pt x="46" y="60"/>
                  </a:cubicBezTo>
                  <a:cubicBezTo>
                    <a:pt x="49" y="62"/>
                    <a:pt x="51" y="63"/>
                    <a:pt x="52" y="65"/>
                  </a:cubicBezTo>
                  <a:cubicBezTo>
                    <a:pt x="60" y="71"/>
                    <a:pt x="65" y="75"/>
                    <a:pt x="65" y="75"/>
                  </a:cubicBezTo>
                  <a:cubicBezTo>
                    <a:pt x="65" y="75"/>
                    <a:pt x="59" y="72"/>
                    <a:pt x="51" y="67"/>
                  </a:cubicBezTo>
                  <a:cubicBezTo>
                    <a:pt x="49" y="65"/>
                    <a:pt x="47" y="64"/>
                    <a:pt x="45" y="62"/>
                  </a:cubicBezTo>
                  <a:cubicBezTo>
                    <a:pt x="42" y="61"/>
                    <a:pt x="40" y="59"/>
                    <a:pt x="38" y="58"/>
                  </a:cubicBezTo>
                  <a:cubicBezTo>
                    <a:pt x="35" y="56"/>
                    <a:pt x="33" y="54"/>
                    <a:pt x="31" y="51"/>
                  </a:cubicBezTo>
                  <a:cubicBezTo>
                    <a:pt x="29" y="48"/>
                    <a:pt x="27" y="45"/>
                    <a:pt x="26" y="42"/>
                  </a:cubicBezTo>
                  <a:cubicBezTo>
                    <a:pt x="25" y="39"/>
                    <a:pt x="24" y="36"/>
                    <a:pt x="22" y="34"/>
                  </a:cubicBezTo>
                  <a:cubicBezTo>
                    <a:pt x="20" y="32"/>
                    <a:pt x="18" y="29"/>
                    <a:pt x="16" y="27"/>
                  </a:cubicBezTo>
                  <a:cubicBezTo>
                    <a:pt x="14" y="25"/>
                    <a:pt x="12" y="23"/>
                    <a:pt x="10" y="21"/>
                  </a:cubicBezTo>
                  <a:cubicBezTo>
                    <a:pt x="8" y="19"/>
                    <a:pt x="6" y="17"/>
                    <a:pt x="5" y="15"/>
                  </a:cubicBezTo>
                  <a:cubicBezTo>
                    <a:pt x="2" y="11"/>
                    <a:pt x="1" y="7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1177"/>
            <p:cNvSpPr/>
            <p:nvPr/>
          </p:nvSpPr>
          <p:spPr bwMode="auto">
            <a:xfrm>
              <a:off x="9224964" y="5751512"/>
              <a:ext cx="352425" cy="41275"/>
            </a:xfrm>
            <a:custGeom>
              <a:avLst/>
              <a:gdLst>
                <a:gd name="T0" fmla="*/ 0 w 83"/>
                <a:gd name="T1" fmla="*/ 4 h 10"/>
                <a:gd name="T2" fmla="*/ 0 w 83"/>
                <a:gd name="T3" fmla="*/ 3 h 10"/>
                <a:gd name="T4" fmla="*/ 3 w 83"/>
                <a:gd name="T5" fmla="*/ 2 h 10"/>
                <a:gd name="T6" fmla="*/ 13 w 83"/>
                <a:gd name="T7" fmla="*/ 1 h 10"/>
                <a:gd name="T8" fmla="*/ 19 w 83"/>
                <a:gd name="T9" fmla="*/ 3 h 10"/>
                <a:gd name="T10" fmla="*/ 26 w 83"/>
                <a:gd name="T11" fmla="*/ 5 h 10"/>
                <a:gd name="T12" fmla="*/ 29 w 83"/>
                <a:gd name="T13" fmla="*/ 6 h 10"/>
                <a:gd name="T14" fmla="*/ 33 w 83"/>
                <a:gd name="T15" fmla="*/ 6 h 10"/>
                <a:gd name="T16" fmla="*/ 41 w 83"/>
                <a:gd name="T17" fmla="*/ 7 h 10"/>
                <a:gd name="T18" fmla="*/ 49 w 83"/>
                <a:gd name="T19" fmla="*/ 6 h 10"/>
                <a:gd name="T20" fmla="*/ 56 w 83"/>
                <a:gd name="T21" fmla="*/ 6 h 10"/>
                <a:gd name="T22" fmla="*/ 64 w 83"/>
                <a:gd name="T23" fmla="*/ 6 h 10"/>
                <a:gd name="T24" fmla="*/ 70 w 83"/>
                <a:gd name="T25" fmla="*/ 6 h 10"/>
                <a:gd name="T26" fmla="*/ 76 w 83"/>
                <a:gd name="T27" fmla="*/ 6 h 10"/>
                <a:gd name="T28" fmla="*/ 80 w 83"/>
                <a:gd name="T29" fmla="*/ 7 h 10"/>
                <a:gd name="T30" fmla="*/ 83 w 83"/>
                <a:gd name="T31" fmla="*/ 8 h 10"/>
                <a:gd name="T32" fmla="*/ 80 w 83"/>
                <a:gd name="T33" fmla="*/ 8 h 10"/>
                <a:gd name="T34" fmla="*/ 76 w 83"/>
                <a:gd name="T35" fmla="*/ 8 h 10"/>
                <a:gd name="T36" fmla="*/ 70 w 83"/>
                <a:gd name="T37" fmla="*/ 8 h 10"/>
                <a:gd name="T38" fmla="*/ 67 w 83"/>
                <a:gd name="T39" fmla="*/ 8 h 10"/>
                <a:gd name="T40" fmla="*/ 64 w 83"/>
                <a:gd name="T41" fmla="*/ 8 h 10"/>
                <a:gd name="T42" fmla="*/ 57 w 83"/>
                <a:gd name="T43" fmla="*/ 9 h 10"/>
                <a:gd name="T44" fmla="*/ 49 w 83"/>
                <a:gd name="T45" fmla="*/ 10 h 10"/>
                <a:gd name="T46" fmla="*/ 41 w 83"/>
                <a:gd name="T47" fmla="*/ 10 h 10"/>
                <a:gd name="T48" fmla="*/ 33 w 83"/>
                <a:gd name="T49" fmla="*/ 10 h 10"/>
                <a:gd name="T50" fmla="*/ 29 w 83"/>
                <a:gd name="T51" fmla="*/ 9 h 10"/>
                <a:gd name="T52" fmla="*/ 25 w 83"/>
                <a:gd name="T53" fmla="*/ 8 h 10"/>
                <a:gd name="T54" fmla="*/ 18 w 83"/>
                <a:gd name="T55" fmla="*/ 5 h 10"/>
                <a:gd name="T56" fmla="*/ 12 w 83"/>
                <a:gd name="T57" fmla="*/ 3 h 10"/>
                <a:gd name="T58" fmla="*/ 3 w 83"/>
                <a:gd name="T59" fmla="*/ 3 h 10"/>
                <a:gd name="T60" fmla="*/ 0 w 83"/>
                <a:gd name="T61" fmla="*/ 3 h 10"/>
                <a:gd name="T62" fmla="*/ 0 w 83"/>
                <a:gd name="T63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" h="10">
                  <a:moveTo>
                    <a:pt x="0" y="4"/>
                  </a:moveTo>
                  <a:cubicBezTo>
                    <a:pt x="0" y="4"/>
                    <a:pt x="0" y="4"/>
                    <a:pt x="0" y="3"/>
                  </a:cubicBezTo>
                  <a:cubicBezTo>
                    <a:pt x="1" y="3"/>
                    <a:pt x="2" y="2"/>
                    <a:pt x="3" y="2"/>
                  </a:cubicBezTo>
                  <a:cubicBezTo>
                    <a:pt x="5" y="1"/>
                    <a:pt x="8" y="0"/>
                    <a:pt x="13" y="1"/>
                  </a:cubicBezTo>
                  <a:cubicBezTo>
                    <a:pt x="15" y="1"/>
                    <a:pt x="17" y="2"/>
                    <a:pt x="19" y="3"/>
                  </a:cubicBezTo>
                  <a:cubicBezTo>
                    <a:pt x="21" y="3"/>
                    <a:pt x="23" y="4"/>
                    <a:pt x="26" y="5"/>
                  </a:cubicBezTo>
                  <a:cubicBezTo>
                    <a:pt x="27" y="5"/>
                    <a:pt x="28" y="5"/>
                    <a:pt x="29" y="6"/>
                  </a:cubicBezTo>
                  <a:cubicBezTo>
                    <a:pt x="31" y="6"/>
                    <a:pt x="32" y="6"/>
                    <a:pt x="33" y="6"/>
                  </a:cubicBezTo>
                  <a:cubicBezTo>
                    <a:pt x="36" y="6"/>
                    <a:pt x="38" y="7"/>
                    <a:pt x="41" y="7"/>
                  </a:cubicBezTo>
                  <a:cubicBezTo>
                    <a:pt x="43" y="7"/>
                    <a:pt x="46" y="6"/>
                    <a:pt x="49" y="6"/>
                  </a:cubicBezTo>
                  <a:cubicBezTo>
                    <a:pt x="51" y="6"/>
                    <a:pt x="54" y="6"/>
                    <a:pt x="56" y="6"/>
                  </a:cubicBezTo>
                  <a:cubicBezTo>
                    <a:pt x="59" y="6"/>
                    <a:pt x="61" y="6"/>
                    <a:pt x="64" y="6"/>
                  </a:cubicBezTo>
                  <a:cubicBezTo>
                    <a:pt x="66" y="6"/>
                    <a:pt x="68" y="6"/>
                    <a:pt x="70" y="6"/>
                  </a:cubicBezTo>
                  <a:cubicBezTo>
                    <a:pt x="72" y="6"/>
                    <a:pt x="74" y="6"/>
                    <a:pt x="76" y="6"/>
                  </a:cubicBezTo>
                  <a:cubicBezTo>
                    <a:pt x="77" y="6"/>
                    <a:pt x="79" y="7"/>
                    <a:pt x="80" y="7"/>
                  </a:cubicBezTo>
                  <a:cubicBezTo>
                    <a:pt x="82" y="8"/>
                    <a:pt x="83" y="8"/>
                    <a:pt x="83" y="8"/>
                  </a:cubicBezTo>
                  <a:cubicBezTo>
                    <a:pt x="83" y="8"/>
                    <a:pt x="82" y="8"/>
                    <a:pt x="80" y="8"/>
                  </a:cubicBezTo>
                  <a:cubicBezTo>
                    <a:pt x="79" y="8"/>
                    <a:pt x="77" y="8"/>
                    <a:pt x="76" y="8"/>
                  </a:cubicBezTo>
                  <a:cubicBezTo>
                    <a:pt x="74" y="8"/>
                    <a:pt x="72" y="8"/>
                    <a:pt x="70" y="8"/>
                  </a:cubicBezTo>
                  <a:cubicBezTo>
                    <a:pt x="69" y="8"/>
                    <a:pt x="68" y="8"/>
                    <a:pt x="67" y="8"/>
                  </a:cubicBezTo>
                  <a:cubicBezTo>
                    <a:pt x="66" y="8"/>
                    <a:pt x="65" y="8"/>
                    <a:pt x="64" y="8"/>
                  </a:cubicBezTo>
                  <a:cubicBezTo>
                    <a:pt x="61" y="9"/>
                    <a:pt x="59" y="9"/>
                    <a:pt x="57" y="9"/>
                  </a:cubicBezTo>
                  <a:cubicBezTo>
                    <a:pt x="54" y="9"/>
                    <a:pt x="52" y="10"/>
                    <a:pt x="49" y="10"/>
                  </a:cubicBezTo>
                  <a:cubicBezTo>
                    <a:pt x="46" y="10"/>
                    <a:pt x="44" y="10"/>
                    <a:pt x="41" y="10"/>
                  </a:cubicBezTo>
                  <a:cubicBezTo>
                    <a:pt x="38" y="10"/>
                    <a:pt x="35" y="10"/>
                    <a:pt x="33" y="10"/>
                  </a:cubicBezTo>
                  <a:cubicBezTo>
                    <a:pt x="31" y="10"/>
                    <a:pt x="30" y="9"/>
                    <a:pt x="29" y="9"/>
                  </a:cubicBezTo>
                  <a:cubicBezTo>
                    <a:pt x="27" y="9"/>
                    <a:pt x="26" y="8"/>
                    <a:pt x="25" y="8"/>
                  </a:cubicBezTo>
                  <a:cubicBezTo>
                    <a:pt x="22" y="7"/>
                    <a:pt x="20" y="6"/>
                    <a:pt x="18" y="5"/>
                  </a:cubicBezTo>
                  <a:cubicBezTo>
                    <a:pt x="16" y="4"/>
                    <a:pt x="14" y="4"/>
                    <a:pt x="12" y="3"/>
                  </a:cubicBezTo>
                  <a:cubicBezTo>
                    <a:pt x="8" y="2"/>
                    <a:pt x="5" y="2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1178"/>
            <p:cNvSpPr/>
            <p:nvPr/>
          </p:nvSpPr>
          <p:spPr bwMode="auto">
            <a:xfrm>
              <a:off x="10052051" y="5924550"/>
              <a:ext cx="334963" cy="174625"/>
            </a:xfrm>
            <a:custGeom>
              <a:avLst/>
              <a:gdLst>
                <a:gd name="T0" fmla="*/ 0 w 79"/>
                <a:gd name="T1" fmla="*/ 0 h 41"/>
                <a:gd name="T2" fmla="*/ 1 w 79"/>
                <a:gd name="T3" fmla="*/ 0 h 41"/>
                <a:gd name="T4" fmla="*/ 4 w 79"/>
                <a:gd name="T5" fmla="*/ 0 h 41"/>
                <a:gd name="T6" fmla="*/ 14 w 79"/>
                <a:gd name="T7" fmla="*/ 3 h 41"/>
                <a:gd name="T8" fmla="*/ 20 w 79"/>
                <a:gd name="T9" fmla="*/ 7 h 41"/>
                <a:gd name="T10" fmla="*/ 26 w 79"/>
                <a:gd name="T11" fmla="*/ 12 h 41"/>
                <a:gd name="T12" fmla="*/ 31 w 79"/>
                <a:gd name="T13" fmla="*/ 18 h 41"/>
                <a:gd name="T14" fmla="*/ 33 w 79"/>
                <a:gd name="T15" fmla="*/ 19 h 41"/>
                <a:gd name="T16" fmla="*/ 34 w 79"/>
                <a:gd name="T17" fmla="*/ 20 h 41"/>
                <a:gd name="T18" fmla="*/ 38 w 79"/>
                <a:gd name="T19" fmla="*/ 22 h 41"/>
                <a:gd name="T20" fmla="*/ 46 w 79"/>
                <a:gd name="T21" fmla="*/ 24 h 41"/>
                <a:gd name="T22" fmla="*/ 53 w 79"/>
                <a:gd name="T23" fmla="*/ 27 h 41"/>
                <a:gd name="T24" fmla="*/ 67 w 79"/>
                <a:gd name="T25" fmla="*/ 33 h 41"/>
                <a:gd name="T26" fmla="*/ 76 w 79"/>
                <a:gd name="T27" fmla="*/ 39 h 41"/>
                <a:gd name="T28" fmla="*/ 78 w 79"/>
                <a:gd name="T29" fmla="*/ 40 h 41"/>
                <a:gd name="T30" fmla="*/ 79 w 79"/>
                <a:gd name="T31" fmla="*/ 41 h 41"/>
                <a:gd name="T32" fmla="*/ 75 w 79"/>
                <a:gd name="T33" fmla="*/ 39 h 41"/>
                <a:gd name="T34" fmla="*/ 66 w 79"/>
                <a:gd name="T35" fmla="*/ 35 h 41"/>
                <a:gd name="T36" fmla="*/ 52 w 79"/>
                <a:gd name="T37" fmla="*/ 30 h 41"/>
                <a:gd name="T38" fmla="*/ 45 w 79"/>
                <a:gd name="T39" fmla="*/ 28 h 41"/>
                <a:gd name="T40" fmla="*/ 36 w 79"/>
                <a:gd name="T41" fmla="*/ 26 h 41"/>
                <a:gd name="T42" fmla="*/ 32 w 79"/>
                <a:gd name="T43" fmla="*/ 24 h 41"/>
                <a:gd name="T44" fmla="*/ 30 w 79"/>
                <a:gd name="T45" fmla="*/ 22 h 41"/>
                <a:gd name="T46" fmla="*/ 29 w 79"/>
                <a:gd name="T47" fmla="*/ 21 h 41"/>
                <a:gd name="T48" fmla="*/ 23 w 79"/>
                <a:gd name="T49" fmla="*/ 14 h 41"/>
                <a:gd name="T50" fmla="*/ 18 w 79"/>
                <a:gd name="T51" fmla="*/ 9 h 41"/>
                <a:gd name="T52" fmla="*/ 13 w 79"/>
                <a:gd name="T53" fmla="*/ 5 h 41"/>
                <a:gd name="T54" fmla="*/ 4 w 79"/>
                <a:gd name="T55" fmla="*/ 1 h 41"/>
                <a:gd name="T56" fmla="*/ 1 w 79"/>
                <a:gd name="T57" fmla="*/ 0 h 41"/>
                <a:gd name="T58" fmla="*/ 0 w 79"/>
                <a:gd name="T5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" h="4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6" y="0"/>
                    <a:pt x="10" y="1"/>
                    <a:pt x="14" y="3"/>
                  </a:cubicBezTo>
                  <a:cubicBezTo>
                    <a:pt x="16" y="4"/>
                    <a:pt x="18" y="5"/>
                    <a:pt x="20" y="7"/>
                  </a:cubicBezTo>
                  <a:cubicBezTo>
                    <a:pt x="22" y="8"/>
                    <a:pt x="24" y="10"/>
                    <a:pt x="26" y="12"/>
                  </a:cubicBezTo>
                  <a:cubicBezTo>
                    <a:pt x="28" y="14"/>
                    <a:pt x="29" y="16"/>
                    <a:pt x="31" y="18"/>
                  </a:cubicBezTo>
                  <a:cubicBezTo>
                    <a:pt x="32" y="19"/>
                    <a:pt x="32" y="19"/>
                    <a:pt x="33" y="19"/>
                  </a:cubicBezTo>
                  <a:cubicBezTo>
                    <a:pt x="33" y="20"/>
                    <a:pt x="34" y="20"/>
                    <a:pt x="34" y="20"/>
                  </a:cubicBezTo>
                  <a:cubicBezTo>
                    <a:pt x="35" y="21"/>
                    <a:pt x="36" y="22"/>
                    <a:pt x="38" y="22"/>
                  </a:cubicBezTo>
                  <a:cubicBezTo>
                    <a:pt x="40" y="23"/>
                    <a:pt x="43" y="24"/>
                    <a:pt x="46" y="24"/>
                  </a:cubicBezTo>
                  <a:cubicBezTo>
                    <a:pt x="48" y="25"/>
                    <a:pt x="51" y="26"/>
                    <a:pt x="53" y="27"/>
                  </a:cubicBezTo>
                  <a:cubicBezTo>
                    <a:pt x="59" y="29"/>
                    <a:pt x="63" y="31"/>
                    <a:pt x="67" y="33"/>
                  </a:cubicBezTo>
                  <a:cubicBezTo>
                    <a:pt x="71" y="35"/>
                    <a:pt x="74" y="37"/>
                    <a:pt x="76" y="39"/>
                  </a:cubicBezTo>
                  <a:cubicBezTo>
                    <a:pt x="77" y="39"/>
                    <a:pt x="77" y="40"/>
                    <a:pt x="78" y="40"/>
                  </a:cubicBezTo>
                  <a:cubicBezTo>
                    <a:pt x="78" y="41"/>
                    <a:pt x="79" y="41"/>
                    <a:pt x="79" y="41"/>
                  </a:cubicBezTo>
                  <a:cubicBezTo>
                    <a:pt x="79" y="41"/>
                    <a:pt x="77" y="40"/>
                    <a:pt x="75" y="39"/>
                  </a:cubicBezTo>
                  <a:cubicBezTo>
                    <a:pt x="73" y="38"/>
                    <a:pt x="70" y="37"/>
                    <a:pt x="66" y="35"/>
                  </a:cubicBezTo>
                  <a:cubicBezTo>
                    <a:pt x="62" y="33"/>
                    <a:pt x="57" y="32"/>
                    <a:pt x="52" y="30"/>
                  </a:cubicBezTo>
                  <a:cubicBezTo>
                    <a:pt x="50" y="29"/>
                    <a:pt x="47" y="29"/>
                    <a:pt x="45" y="28"/>
                  </a:cubicBezTo>
                  <a:cubicBezTo>
                    <a:pt x="42" y="27"/>
                    <a:pt x="39" y="27"/>
                    <a:pt x="36" y="26"/>
                  </a:cubicBezTo>
                  <a:cubicBezTo>
                    <a:pt x="35" y="25"/>
                    <a:pt x="34" y="24"/>
                    <a:pt x="32" y="24"/>
                  </a:cubicBezTo>
                  <a:cubicBezTo>
                    <a:pt x="32" y="23"/>
                    <a:pt x="31" y="23"/>
                    <a:pt x="30" y="22"/>
                  </a:cubicBezTo>
                  <a:cubicBezTo>
                    <a:pt x="30" y="22"/>
                    <a:pt x="29" y="21"/>
                    <a:pt x="29" y="21"/>
                  </a:cubicBezTo>
                  <a:cubicBezTo>
                    <a:pt x="26" y="19"/>
                    <a:pt x="25" y="16"/>
                    <a:pt x="23" y="14"/>
                  </a:cubicBezTo>
                  <a:cubicBezTo>
                    <a:pt x="22" y="12"/>
                    <a:pt x="20" y="10"/>
                    <a:pt x="18" y="9"/>
                  </a:cubicBezTo>
                  <a:cubicBezTo>
                    <a:pt x="17" y="7"/>
                    <a:pt x="15" y="6"/>
                    <a:pt x="13" y="5"/>
                  </a:cubicBezTo>
                  <a:cubicBezTo>
                    <a:pt x="9" y="3"/>
                    <a:pt x="6" y="2"/>
                    <a:pt x="4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1179"/>
            <p:cNvSpPr/>
            <p:nvPr/>
          </p:nvSpPr>
          <p:spPr bwMode="auto">
            <a:xfrm>
              <a:off x="9725026" y="5662612"/>
              <a:ext cx="52388" cy="50800"/>
            </a:xfrm>
            <a:custGeom>
              <a:avLst/>
              <a:gdLst>
                <a:gd name="T0" fmla="*/ 2 w 12"/>
                <a:gd name="T1" fmla="*/ 1 h 12"/>
                <a:gd name="T2" fmla="*/ 6 w 12"/>
                <a:gd name="T3" fmla="*/ 12 h 12"/>
                <a:gd name="T4" fmla="*/ 11 w 12"/>
                <a:gd name="T5" fmla="*/ 6 h 12"/>
                <a:gd name="T6" fmla="*/ 8 w 12"/>
                <a:gd name="T7" fmla="*/ 1 h 12"/>
                <a:gd name="T8" fmla="*/ 2 w 12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2" y="1"/>
                  </a:moveTo>
                  <a:cubicBezTo>
                    <a:pt x="0" y="3"/>
                    <a:pt x="2" y="11"/>
                    <a:pt x="6" y="12"/>
                  </a:cubicBezTo>
                  <a:cubicBezTo>
                    <a:pt x="8" y="12"/>
                    <a:pt x="11" y="10"/>
                    <a:pt x="11" y="6"/>
                  </a:cubicBezTo>
                  <a:cubicBezTo>
                    <a:pt x="12" y="3"/>
                    <a:pt x="8" y="1"/>
                    <a:pt x="8" y="1"/>
                  </a:cubicBezTo>
                  <a:cubicBezTo>
                    <a:pt x="6" y="0"/>
                    <a:pt x="4" y="0"/>
                    <a:pt x="2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1180"/>
            <p:cNvSpPr/>
            <p:nvPr/>
          </p:nvSpPr>
          <p:spPr bwMode="auto">
            <a:xfrm>
              <a:off x="9882189" y="5637212"/>
              <a:ext cx="38100" cy="41275"/>
            </a:xfrm>
            <a:custGeom>
              <a:avLst/>
              <a:gdLst>
                <a:gd name="T0" fmla="*/ 1 w 9"/>
                <a:gd name="T1" fmla="*/ 7 h 10"/>
                <a:gd name="T2" fmla="*/ 7 w 9"/>
                <a:gd name="T3" fmla="*/ 9 h 10"/>
                <a:gd name="T4" fmla="*/ 8 w 9"/>
                <a:gd name="T5" fmla="*/ 3 h 10"/>
                <a:gd name="T6" fmla="*/ 3 w 9"/>
                <a:gd name="T7" fmla="*/ 1 h 10"/>
                <a:gd name="T8" fmla="*/ 1 w 9"/>
                <a:gd name="T9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0">
                  <a:moveTo>
                    <a:pt x="1" y="7"/>
                  </a:moveTo>
                  <a:cubicBezTo>
                    <a:pt x="2" y="9"/>
                    <a:pt x="5" y="10"/>
                    <a:pt x="7" y="9"/>
                  </a:cubicBezTo>
                  <a:cubicBezTo>
                    <a:pt x="9" y="8"/>
                    <a:pt x="9" y="5"/>
                    <a:pt x="8" y="3"/>
                  </a:cubicBezTo>
                  <a:cubicBezTo>
                    <a:pt x="7" y="1"/>
                    <a:pt x="5" y="0"/>
                    <a:pt x="3" y="1"/>
                  </a:cubicBezTo>
                  <a:cubicBezTo>
                    <a:pt x="1" y="1"/>
                    <a:pt x="0" y="5"/>
                    <a:pt x="1" y="7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1181"/>
            <p:cNvSpPr/>
            <p:nvPr/>
          </p:nvSpPr>
          <p:spPr bwMode="auto">
            <a:xfrm>
              <a:off x="9815514" y="5741987"/>
              <a:ext cx="46038" cy="55563"/>
            </a:xfrm>
            <a:custGeom>
              <a:avLst/>
              <a:gdLst>
                <a:gd name="T0" fmla="*/ 0 w 11"/>
                <a:gd name="T1" fmla="*/ 6 h 13"/>
                <a:gd name="T2" fmla="*/ 5 w 11"/>
                <a:gd name="T3" fmla="*/ 13 h 13"/>
                <a:gd name="T4" fmla="*/ 11 w 11"/>
                <a:gd name="T5" fmla="*/ 8 h 13"/>
                <a:gd name="T6" fmla="*/ 9 w 11"/>
                <a:gd name="T7" fmla="*/ 1 h 13"/>
                <a:gd name="T8" fmla="*/ 0 w 11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3">
                  <a:moveTo>
                    <a:pt x="0" y="6"/>
                  </a:moveTo>
                  <a:cubicBezTo>
                    <a:pt x="0" y="9"/>
                    <a:pt x="2" y="13"/>
                    <a:pt x="5" y="13"/>
                  </a:cubicBezTo>
                  <a:cubicBezTo>
                    <a:pt x="8" y="13"/>
                    <a:pt x="10" y="11"/>
                    <a:pt x="11" y="8"/>
                  </a:cubicBezTo>
                  <a:cubicBezTo>
                    <a:pt x="11" y="6"/>
                    <a:pt x="11" y="2"/>
                    <a:pt x="9" y="1"/>
                  </a:cubicBezTo>
                  <a:cubicBezTo>
                    <a:pt x="6" y="0"/>
                    <a:pt x="1" y="2"/>
                    <a:pt x="0" y="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1182"/>
            <p:cNvSpPr/>
            <p:nvPr/>
          </p:nvSpPr>
          <p:spPr bwMode="auto">
            <a:xfrm>
              <a:off x="10001251" y="5734050"/>
              <a:ext cx="50800" cy="46038"/>
            </a:xfrm>
            <a:custGeom>
              <a:avLst/>
              <a:gdLst>
                <a:gd name="T0" fmla="*/ 11 w 12"/>
                <a:gd name="T1" fmla="*/ 5 h 11"/>
                <a:gd name="T2" fmla="*/ 4 w 12"/>
                <a:gd name="T3" fmla="*/ 10 h 11"/>
                <a:gd name="T4" fmla="*/ 1 w 12"/>
                <a:gd name="T5" fmla="*/ 4 h 11"/>
                <a:gd name="T6" fmla="*/ 5 w 12"/>
                <a:gd name="T7" fmla="*/ 1 h 11"/>
                <a:gd name="T8" fmla="*/ 11 w 12"/>
                <a:gd name="T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">
                  <a:moveTo>
                    <a:pt x="11" y="5"/>
                  </a:moveTo>
                  <a:cubicBezTo>
                    <a:pt x="12" y="8"/>
                    <a:pt x="7" y="11"/>
                    <a:pt x="4" y="10"/>
                  </a:cubicBezTo>
                  <a:cubicBezTo>
                    <a:pt x="2" y="9"/>
                    <a:pt x="0" y="6"/>
                    <a:pt x="1" y="4"/>
                  </a:cubicBezTo>
                  <a:cubicBezTo>
                    <a:pt x="2" y="2"/>
                    <a:pt x="5" y="1"/>
                    <a:pt x="5" y="1"/>
                  </a:cubicBezTo>
                  <a:cubicBezTo>
                    <a:pt x="8" y="0"/>
                    <a:pt x="11" y="3"/>
                    <a:pt x="11" y="5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1183"/>
            <p:cNvSpPr/>
            <p:nvPr/>
          </p:nvSpPr>
          <p:spPr bwMode="auto">
            <a:xfrm>
              <a:off x="9917114" y="5848350"/>
              <a:ext cx="33338" cy="33338"/>
            </a:xfrm>
            <a:custGeom>
              <a:avLst/>
              <a:gdLst>
                <a:gd name="T0" fmla="*/ 1 w 8"/>
                <a:gd name="T1" fmla="*/ 6 h 8"/>
                <a:gd name="T2" fmla="*/ 7 w 8"/>
                <a:gd name="T3" fmla="*/ 7 h 8"/>
                <a:gd name="T4" fmla="*/ 7 w 8"/>
                <a:gd name="T5" fmla="*/ 3 h 8"/>
                <a:gd name="T6" fmla="*/ 3 w 8"/>
                <a:gd name="T7" fmla="*/ 0 h 8"/>
                <a:gd name="T8" fmla="*/ 1 w 8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1" y="6"/>
                  </a:moveTo>
                  <a:cubicBezTo>
                    <a:pt x="2" y="8"/>
                    <a:pt x="5" y="8"/>
                    <a:pt x="7" y="7"/>
                  </a:cubicBezTo>
                  <a:cubicBezTo>
                    <a:pt x="8" y="6"/>
                    <a:pt x="8" y="4"/>
                    <a:pt x="7" y="3"/>
                  </a:cubicBezTo>
                  <a:cubicBezTo>
                    <a:pt x="7" y="1"/>
                    <a:pt x="5" y="0"/>
                    <a:pt x="3" y="0"/>
                  </a:cubicBezTo>
                  <a:cubicBezTo>
                    <a:pt x="1" y="1"/>
                    <a:pt x="0" y="4"/>
                    <a:pt x="1" y="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1184"/>
            <p:cNvSpPr/>
            <p:nvPr/>
          </p:nvSpPr>
          <p:spPr bwMode="auto">
            <a:xfrm>
              <a:off x="9802814" y="5848350"/>
              <a:ext cx="38100" cy="42863"/>
            </a:xfrm>
            <a:custGeom>
              <a:avLst/>
              <a:gdLst>
                <a:gd name="T0" fmla="*/ 8 w 9"/>
                <a:gd name="T1" fmla="*/ 9 h 10"/>
                <a:gd name="T2" fmla="*/ 0 w 9"/>
                <a:gd name="T3" fmla="*/ 5 h 10"/>
                <a:gd name="T4" fmla="*/ 6 w 9"/>
                <a:gd name="T5" fmla="*/ 1 h 10"/>
                <a:gd name="T6" fmla="*/ 8 w 9"/>
                <a:gd name="T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8" y="9"/>
                  </a:moveTo>
                  <a:cubicBezTo>
                    <a:pt x="5" y="10"/>
                    <a:pt x="0" y="8"/>
                    <a:pt x="0" y="5"/>
                  </a:cubicBezTo>
                  <a:cubicBezTo>
                    <a:pt x="0" y="2"/>
                    <a:pt x="3" y="0"/>
                    <a:pt x="6" y="1"/>
                  </a:cubicBezTo>
                  <a:cubicBezTo>
                    <a:pt x="9" y="2"/>
                    <a:pt x="9" y="7"/>
                    <a:pt x="8" y="9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1185"/>
            <p:cNvSpPr/>
            <p:nvPr/>
          </p:nvSpPr>
          <p:spPr bwMode="auto">
            <a:xfrm>
              <a:off x="9861551" y="5911850"/>
              <a:ext cx="42863" cy="46038"/>
            </a:xfrm>
            <a:custGeom>
              <a:avLst/>
              <a:gdLst>
                <a:gd name="T0" fmla="*/ 8 w 10"/>
                <a:gd name="T1" fmla="*/ 9 h 11"/>
                <a:gd name="T2" fmla="*/ 0 w 10"/>
                <a:gd name="T3" fmla="*/ 5 h 11"/>
                <a:gd name="T4" fmla="*/ 7 w 10"/>
                <a:gd name="T5" fmla="*/ 1 h 11"/>
                <a:gd name="T6" fmla="*/ 8 w 10"/>
                <a:gd name="T7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1">
                  <a:moveTo>
                    <a:pt x="8" y="9"/>
                  </a:moveTo>
                  <a:cubicBezTo>
                    <a:pt x="6" y="11"/>
                    <a:pt x="0" y="8"/>
                    <a:pt x="0" y="5"/>
                  </a:cubicBezTo>
                  <a:cubicBezTo>
                    <a:pt x="0" y="3"/>
                    <a:pt x="4" y="0"/>
                    <a:pt x="7" y="1"/>
                  </a:cubicBezTo>
                  <a:cubicBezTo>
                    <a:pt x="10" y="2"/>
                    <a:pt x="10" y="7"/>
                    <a:pt x="8" y="9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1186"/>
            <p:cNvSpPr/>
            <p:nvPr/>
          </p:nvSpPr>
          <p:spPr bwMode="auto">
            <a:xfrm>
              <a:off x="9709151" y="5776912"/>
              <a:ext cx="33338" cy="28575"/>
            </a:xfrm>
            <a:custGeom>
              <a:avLst/>
              <a:gdLst>
                <a:gd name="T0" fmla="*/ 6 w 8"/>
                <a:gd name="T1" fmla="*/ 1 h 7"/>
                <a:gd name="T2" fmla="*/ 7 w 8"/>
                <a:gd name="T3" fmla="*/ 5 h 7"/>
                <a:gd name="T4" fmla="*/ 2 w 8"/>
                <a:gd name="T5" fmla="*/ 5 h 7"/>
                <a:gd name="T6" fmla="*/ 0 w 8"/>
                <a:gd name="T7" fmla="*/ 4 h 7"/>
                <a:gd name="T8" fmla="*/ 6 w 8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6" y="1"/>
                  </a:moveTo>
                  <a:cubicBezTo>
                    <a:pt x="7" y="2"/>
                    <a:pt x="8" y="4"/>
                    <a:pt x="7" y="5"/>
                  </a:cubicBezTo>
                  <a:cubicBezTo>
                    <a:pt x="6" y="7"/>
                    <a:pt x="3" y="6"/>
                    <a:pt x="2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2"/>
                    <a:pt x="4" y="0"/>
                    <a:pt x="6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Freeform 1187"/>
            <p:cNvSpPr/>
            <p:nvPr/>
          </p:nvSpPr>
          <p:spPr bwMode="auto">
            <a:xfrm>
              <a:off x="9712326" y="5865812"/>
              <a:ext cx="38100" cy="41275"/>
            </a:xfrm>
            <a:custGeom>
              <a:avLst/>
              <a:gdLst>
                <a:gd name="T0" fmla="*/ 2 w 9"/>
                <a:gd name="T1" fmla="*/ 9 h 10"/>
                <a:gd name="T2" fmla="*/ 9 w 9"/>
                <a:gd name="T3" fmla="*/ 3 h 10"/>
                <a:gd name="T4" fmla="*/ 3 w 9"/>
                <a:gd name="T5" fmla="*/ 1 h 10"/>
                <a:gd name="T6" fmla="*/ 2 w 9"/>
                <a:gd name="T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2" y="9"/>
                  </a:moveTo>
                  <a:cubicBezTo>
                    <a:pt x="4" y="10"/>
                    <a:pt x="9" y="6"/>
                    <a:pt x="9" y="3"/>
                  </a:cubicBezTo>
                  <a:cubicBezTo>
                    <a:pt x="8" y="1"/>
                    <a:pt x="5" y="0"/>
                    <a:pt x="3" y="1"/>
                  </a:cubicBezTo>
                  <a:cubicBezTo>
                    <a:pt x="0" y="3"/>
                    <a:pt x="0" y="9"/>
                    <a:pt x="2" y="9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Freeform 1188"/>
            <p:cNvSpPr/>
            <p:nvPr/>
          </p:nvSpPr>
          <p:spPr bwMode="auto">
            <a:xfrm>
              <a:off x="9810751" y="5614987"/>
              <a:ext cx="33338" cy="30163"/>
            </a:xfrm>
            <a:custGeom>
              <a:avLst/>
              <a:gdLst>
                <a:gd name="T0" fmla="*/ 1 w 8"/>
                <a:gd name="T1" fmla="*/ 1 h 7"/>
                <a:gd name="T2" fmla="*/ 5 w 8"/>
                <a:gd name="T3" fmla="*/ 7 h 7"/>
                <a:gd name="T4" fmla="*/ 7 w 8"/>
                <a:gd name="T5" fmla="*/ 2 h 7"/>
                <a:gd name="T6" fmla="*/ 1 w 8"/>
                <a:gd name="T7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7">
                  <a:moveTo>
                    <a:pt x="1" y="1"/>
                  </a:moveTo>
                  <a:cubicBezTo>
                    <a:pt x="0" y="3"/>
                    <a:pt x="3" y="7"/>
                    <a:pt x="5" y="7"/>
                  </a:cubicBezTo>
                  <a:cubicBezTo>
                    <a:pt x="7" y="7"/>
                    <a:pt x="8" y="4"/>
                    <a:pt x="7" y="2"/>
                  </a:cubicBezTo>
                  <a:cubicBezTo>
                    <a:pt x="6" y="0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Freeform 1189"/>
            <p:cNvSpPr/>
            <p:nvPr/>
          </p:nvSpPr>
          <p:spPr bwMode="auto">
            <a:xfrm>
              <a:off x="9661526" y="5713412"/>
              <a:ext cx="34925" cy="28575"/>
            </a:xfrm>
            <a:custGeom>
              <a:avLst/>
              <a:gdLst>
                <a:gd name="T0" fmla="*/ 1 w 8"/>
                <a:gd name="T1" fmla="*/ 1 h 7"/>
                <a:gd name="T2" fmla="*/ 5 w 8"/>
                <a:gd name="T3" fmla="*/ 7 h 7"/>
                <a:gd name="T4" fmla="*/ 7 w 8"/>
                <a:gd name="T5" fmla="*/ 2 h 7"/>
                <a:gd name="T6" fmla="*/ 1 w 8"/>
                <a:gd name="T7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7">
                  <a:moveTo>
                    <a:pt x="1" y="1"/>
                  </a:moveTo>
                  <a:cubicBezTo>
                    <a:pt x="0" y="3"/>
                    <a:pt x="3" y="7"/>
                    <a:pt x="5" y="7"/>
                  </a:cubicBezTo>
                  <a:cubicBezTo>
                    <a:pt x="6" y="7"/>
                    <a:pt x="8" y="4"/>
                    <a:pt x="7" y="2"/>
                  </a:cubicBezTo>
                  <a:cubicBezTo>
                    <a:pt x="5" y="0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Freeform 1190"/>
            <p:cNvSpPr/>
            <p:nvPr/>
          </p:nvSpPr>
          <p:spPr bwMode="auto">
            <a:xfrm>
              <a:off x="9917114" y="5738812"/>
              <a:ext cx="33338" cy="33338"/>
            </a:xfrm>
            <a:custGeom>
              <a:avLst/>
              <a:gdLst>
                <a:gd name="T0" fmla="*/ 1 w 8"/>
                <a:gd name="T1" fmla="*/ 2 h 8"/>
                <a:gd name="T2" fmla="*/ 5 w 8"/>
                <a:gd name="T3" fmla="*/ 8 h 8"/>
                <a:gd name="T4" fmla="*/ 7 w 8"/>
                <a:gd name="T5" fmla="*/ 3 h 8"/>
                <a:gd name="T6" fmla="*/ 1 w 8"/>
                <a:gd name="T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1" y="2"/>
                  </a:moveTo>
                  <a:cubicBezTo>
                    <a:pt x="0" y="4"/>
                    <a:pt x="3" y="8"/>
                    <a:pt x="5" y="8"/>
                  </a:cubicBezTo>
                  <a:cubicBezTo>
                    <a:pt x="6" y="8"/>
                    <a:pt x="8" y="5"/>
                    <a:pt x="7" y="3"/>
                  </a:cubicBezTo>
                  <a:cubicBezTo>
                    <a:pt x="5" y="0"/>
                    <a:pt x="2" y="1"/>
                    <a:pt x="1" y="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Freeform 1191"/>
            <p:cNvSpPr/>
            <p:nvPr/>
          </p:nvSpPr>
          <p:spPr bwMode="auto">
            <a:xfrm>
              <a:off x="9967914" y="5645150"/>
              <a:ext cx="33338" cy="30163"/>
            </a:xfrm>
            <a:custGeom>
              <a:avLst/>
              <a:gdLst>
                <a:gd name="T0" fmla="*/ 1 w 8"/>
                <a:gd name="T1" fmla="*/ 1 h 7"/>
                <a:gd name="T2" fmla="*/ 5 w 8"/>
                <a:gd name="T3" fmla="*/ 7 h 7"/>
                <a:gd name="T4" fmla="*/ 7 w 8"/>
                <a:gd name="T5" fmla="*/ 2 h 7"/>
                <a:gd name="T6" fmla="*/ 1 w 8"/>
                <a:gd name="T7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7">
                  <a:moveTo>
                    <a:pt x="1" y="1"/>
                  </a:moveTo>
                  <a:cubicBezTo>
                    <a:pt x="0" y="3"/>
                    <a:pt x="3" y="7"/>
                    <a:pt x="5" y="7"/>
                  </a:cubicBezTo>
                  <a:cubicBezTo>
                    <a:pt x="7" y="7"/>
                    <a:pt x="8" y="4"/>
                    <a:pt x="7" y="2"/>
                  </a:cubicBezTo>
                  <a:cubicBezTo>
                    <a:pt x="6" y="0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Freeform 1192"/>
            <p:cNvSpPr/>
            <p:nvPr/>
          </p:nvSpPr>
          <p:spPr bwMode="auto">
            <a:xfrm>
              <a:off x="10013951" y="5815012"/>
              <a:ext cx="33338" cy="28575"/>
            </a:xfrm>
            <a:custGeom>
              <a:avLst/>
              <a:gdLst>
                <a:gd name="T0" fmla="*/ 1 w 8"/>
                <a:gd name="T1" fmla="*/ 1 h 7"/>
                <a:gd name="T2" fmla="*/ 5 w 8"/>
                <a:gd name="T3" fmla="*/ 7 h 7"/>
                <a:gd name="T4" fmla="*/ 7 w 8"/>
                <a:gd name="T5" fmla="*/ 2 h 7"/>
                <a:gd name="T6" fmla="*/ 1 w 8"/>
                <a:gd name="T7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7">
                  <a:moveTo>
                    <a:pt x="1" y="1"/>
                  </a:moveTo>
                  <a:cubicBezTo>
                    <a:pt x="0" y="3"/>
                    <a:pt x="3" y="7"/>
                    <a:pt x="5" y="7"/>
                  </a:cubicBezTo>
                  <a:cubicBezTo>
                    <a:pt x="7" y="7"/>
                    <a:pt x="8" y="4"/>
                    <a:pt x="7" y="2"/>
                  </a:cubicBezTo>
                  <a:cubicBezTo>
                    <a:pt x="6" y="0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238"/>
            <p:cNvSpPr/>
            <p:nvPr/>
          </p:nvSpPr>
          <p:spPr bwMode="auto">
            <a:xfrm>
              <a:off x="7835901" y="6254750"/>
              <a:ext cx="592138" cy="598488"/>
            </a:xfrm>
            <a:custGeom>
              <a:avLst/>
              <a:gdLst>
                <a:gd name="T0" fmla="*/ 140 w 140"/>
                <a:gd name="T1" fmla="*/ 97 h 141"/>
                <a:gd name="T2" fmla="*/ 8 w 140"/>
                <a:gd name="T3" fmla="*/ 58 h 141"/>
                <a:gd name="T4" fmla="*/ 140 w 140"/>
                <a:gd name="T5" fmla="*/ 97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0" h="141">
                  <a:moveTo>
                    <a:pt x="140" y="97"/>
                  </a:moveTo>
                  <a:cubicBezTo>
                    <a:pt x="140" y="97"/>
                    <a:pt x="0" y="141"/>
                    <a:pt x="8" y="58"/>
                  </a:cubicBezTo>
                  <a:cubicBezTo>
                    <a:pt x="13" y="0"/>
                    <a:pt x="140" y="97"/>
                    <a:pt x="140" y="9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239"/>
            <p:cNvSpPr/>
            <p:nvPr/>
          </p:nvSpPr>
          <p:spPr bwMode="auto">
            <a:xfrm>
              <a:off x="7899401" y="6538913"/>
              <a:ext cx="512763" cy="127000"/>
            </a:xfrm>
            <a:custGeom>
              <a:avLst/>
              <a:gdLst>
                <a:gd name="T0" fmla="*/ 121 w 121"/>
                <a:gd name="T1" fmla="*/ 30 h 30"/>
                <a:gd name="T2" fmla="*/ 119 w 121"/>
                <a:gd name="T3" fmla="*/ 29 h 30"/>
                <a:gd name="T4" fmla="*/ 115 w 121"/>
                <a:gd name="T5" fmla="*/ 29 h 30"/>
                <a:gd name="T6" fmla="*/ 101 w 121"/>
                <a:gd name="T7" fmla="*/ 28 h 30"/>
                <a:gd name="T8" fmla="*/ 92 w 121"/>
                <a:gd name="T9" fmla="*/ 27 h 30"/>
                <a:gd name="T10" fmla="*/ 81 w 121"/>
                <a:gd name="T11" fmla="*/ 25 h 30"/>
                <a:gd name="T12" fmla="*/ 70 w 121"/>
                <a:gd name="T13" fmla="*/ 23 h 30"/>
                <a:gd name="T14" fmla="*/ 59 w 121"/>
                <a:gd name="T15" fmla="*/ 21 h 30"/>
                <a:gd name="T16" fmla="*/ 47 w 121"/>
                <a:gd name="T17" fmla="*/ 18 h 30"/>
                <a:gd name="T18" fmla="*/ 42 w 121"/>
                <a:gd name="T19" fmla="*/ 17 h 30"/>
                <a:gd name="T20" fmla="*/ 36 w 121"/>
                <a:gd name="T21" fmla="*/ 15 h 30"/>
                <a:gd name="T22" fmla="*/ 26 w 121"/>
                <a:gd name="T23" fmla="*/ 12 h 30"/>
                <a:gd name="T24" fmla="*/ 18 w 121"/>
                <a:gd name="T25" fmla="*/ 8 h 30"/>
                <a:gd name="T26" fmla="*/ 10 w 121"/>
                <a:gd name="T27" fmla="*/ 5 h 30"/>
                <a:gd name="T28" fmla="*/ 5 w 121"/>
                <a:gd name="T29" fmla="*/ 2 h 30"/>
                <a:gd name="T30" fmla="*/ 0 w 121"/>
                <a:gd name="T31" fmla="*/ 0 h 30"/>
                <a:gd name="T32" fmla="*/ 5 w 121"/>
                <a:gd name="T33" fmla="*/ 2 h 30"/>
                <a:gd name="T34" fmla="*/ 11 w 121"/>
                <a:gd name="T35" fmla="*/ 4 h 30"/>
                <a:gd name="T36" fmla="*/ 18 w 121"/>
                <a:gd name="T37" fmla="*/ 7 h 30"/>
                <a:gd name="T38" fmla="*/ 27 w 121"/>
                <a:gd name="T39" fmla="*/ 10 h 30"/>
                <a:gd name="T40" fmla="*/ 30 w 121"/>
                <a:gd name="T41" fmla="*/ 10 h 30"/>
                <a:gd name="T42" fmla="*/ 32 w 121"/>
                <a:gd name="T43" fmla="*/ 11 h 30"/>
                <a:gd name="T44" fmla="*/ 37 w 121"/>
                <a:gd name="T45" fmla="*/ 13 h 30"/>
                <a:gd name="T46" fmla="*/ 48 w 121"/>
                <a:gd name="T47" fmla="*/ 15 h 30"/>
                <a:gd name="T48" fmla="*/ 59 w 121"/>
                <a:gd name="T49" fmla="*/ 18 h 30"/>
                <a:gd name="T50" fmla="*/ 71 w 121"/>
                <a:gd name="T51" fmla="*/ 21 h 30"/>
                <a:gd name="T52" fmla="*/ 82 w 121"/>
                <a:gd name="T53" fmla="*/ 23 h 30"/>
                <a:gd name="T54" fmla="*/ 92 w 121"/>
                <a:gd name="T55" fmla="*/ 25 h 30"/>
                <a:gd name="T56" fmla="*/ 101 w 121"/>
                <a:gd name="T57" fmla="*/ 26 h 30"/>
                <a:gd name="T58" fmla="*/ 115 w 121"/>
                <a:gd name="T59" fmla="*/ 29 h 30"/>
                <a:gd name="T60" fmla="*/ 121 w 121"/>
                <a:gd name="T6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1" h="30">
                  <a:moveTo>
                    <a:pt x="121" y="30"/>
                  </a:moveTo>
                  <a:cubicBezTo>
                    <a:pt x="121" y="30"/>
                    <a:pt x="120" y="30"/>
                    <a:pt x="119" y="29"/>
                  </a:cubicBezTo>
                  <a:cubicBezTo>
                    <a:pt x="118" y="29"/>
                    <a:pt x="117" y="29"/>
                    <a:pt x="115" y="29"/>
                  </a:cubicBezTo>
                  <a:cubicBezTo>
                    <a:pt x="112" y="29"/>
                    <a:pt x="107" y="29"/>
                    <a:pt x="101" y="28"/>
                  </a:cubicBezTo>
                  <a:cubicBezTo>
                    <a:pt x="98" y="28"/>
                    <a:pt x="95" y="27"/>
                    <a:pt x="92" y="27"/>
                  </a:cubicBezTo>
                  <a:cubicBezTo>
                    <a:pt x="88" y="26"/>
                    <a:pt x="85" y="26"/>
                    <a:pt x="81" y="25"/>
                  </a:cubicBezTo>
                  <a:cubicBezTo>
                    <a:pt x="78" y="25"/>
                    <a:pt x="74" y="24"/>
                    <a:pt x="70" y="23"/>
                  </a:cubicBezTo>
                  <a:cubicBezTo>
                    <a:pt x="66" y="23"/>
                    <a:pt x="62" y="22"/>
                    <a:pt x="59" y="21"/>
                  </a:cubicBezTo>
                  <a:cubicBezTo>
                    <a:pt x="55" y="20"/>
                    <a:pt x="51" y="19"/>
                    <a:pt x="47" y="18"/>
                  </a:cubicBezTo>
                  <a:cubicBezTo>
                    <a:pt x="45" y="18"/>
                    <a:pt x="44" y="17"/>
                    <a:pt x="42" y="17"/>
                  </a:cubicBezTo>
                  <a:cubicBezTo>
                    <a:pt x="40" y="16"/>
                    <a:pt x="38" y="16"/>
                    <a:pt x="36" y="15"/>
                  </a:cubicBezTo>
                  <a:cubicBezTo>
                    <a:pt x="33" y="14"/>
                    <a:pt x="30" y="13"/>
                    <a:pt x="26" y="12"/>
                  </a:cubicBezTo>
                  <a:cubicBezTo>
                    <a:pt x="23" y="10"/>
                    <a:pt x="20" y="9"/>
                    <a:pt x="18" y="8"/>
                  </a:cubicBezTo>
                  <a:cubicBezTo>
                    <a:pt x="15" y="7"/>
                    <a:pt x="12" y="6"/>
                    <a:pt x="10" y="5"/>
                  </a:cubicBezTo>
                  <a:cubicBezTo>
                    <a:pt x="8" y="4"/>
                    <a:pt x="6" y="3"/>
                    <a:pt x="5" y="2"/>
                  </a:cubicBezTo>
                  <a:cubicBezTo>
                    <a:pt x="2" y="1"/>
                    <a:pt x="0" y="0"/>
                    <a:pt x="0" y="0"/>
                  </a:cubicBezTo>
                  <a:cubicBezTo>
                    <a:pt x="0" y="0"/>
                    <a:pt x="2" y="1"/>
                    <a:pt x="5" y="2"/>
                  </a:cubicBezTo>
                  <a:cubicBezTo>
                    <a:pt x="6" y="2"/>
                    <a:pt x="8" y="3"/>
                    <a:pt x="11" y="4"/>
                  </a:cubicBezTo>
                  <a:cubicBezTo>
                    <a:pt x="13" y="5"/>
                    <a:pt x="15" y="6"/>
                    <a:pt x="18" y="7"/>
                  </a:cubicBezTo>
                  <a:cubicBezTo>
                    <a:pt x="21" y="8"/>
                    <a:pt x="24" y="9"/>
                    <a:pt x="27" y="10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0" y="11"/>
                    <a:pt x="31" y="11"/>
                    <a:pt x="32" y="11"/>
                  </a:cubicBezTo>
                  <a:cubicBezTo>
                    <a:pt x="34" y="12"/>
                    <a:pt x="35" y="12"/>
                    <a:pt x="37" y="13"/>
                  </a:cubicBezTo>
                  <a:cubicBezTo>
                    <a:pt x="41" y="14"/>
                    <a:pt x="44" y="14"/>
                    <a:pt x="48" y="15"/>
                  </a:cubicBezTo>
                  <a:cubicBezTo>
                    <a:pt x="52" y="16"/>
                    <a:pt x="56" y="17"/>
                    <a:pt x="59" y="18"/>
                  </a:cubicBezTo>
                  <a:cubicBezTo>
                    <a:pt x="63" y="19"/>
                    <a:pt x="67" y="20"/>
                    <a:pt x="71" y="21"/>
                  </a:cubicBezTo>
                  <a:cubicBezTo>
                    <a:pt x="74" y="21"/>
                    <a:pt x="78" y="22"/>
                    <a:pt x="82" y="23"/>
                  </a:cubicBezTo>
                  <a:cubicBezTo>
                    <a:pt x="85" y="24"/>
                    <a:pt x="89" y="24"/>
                    <a:pt x="92" y="25"/>
                  </a:cubicBezTo>
                  <a:cubicBezTo>
                    <a:pt x="95" y="25"/>
                    <a:pt x="98" y="26"/>
                    <a:pt x="101" y="26"/>
                  </a:cubicBezTo>
                  <a:cubicBezTo>
                    <a:pt x="107" y="27"/>
                    <a:pt x="112" y="28"/>
                    <a:pt x="115" y="29"/>
                  </a:cubicBezTo>
                  <a:cubicBezTo>
                    <a:pt x="119" y="29"/>
                    <a:pt x="121" y="30"/>
                    <a:pt x="121" y="30"/>
                  </a:cubicBez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240"/>
            <p:cNvSpPr/>
            <p:nvPr/>
          </p:nvSpPr>
          <p:spPr bwMode="auto">
            <a:xfrm>
              <a:off x="8212138" y="6569075"/>
              <a:ext cx="63500" cy="76200"/>
            </a:xfrm>
            <a:custGeom>
              <a:avLst/>
              <a:gdLst>
                <a:gd name="T0" fmla="*/ 38 w 40"/>
                <a:gd name="T1" fmla="*/ 48 h 48"/>
                <a:gd name="T2" fmla="*/ 0 w 40"/>
                <a:gd name="T3" fmla="*/ 0 h 48"/>
                <a:gd name="T4" fmla="*/ 40 w 40"/>
                <a:gd name="T5" fmla="*/ 45 h 48"/>
                <a:gd name="T6" fmla="*/ 38 w 40"/>
                <a:gd name="T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48">
                  <a:moveTo>
                    <a:pt x="38" y="48"/>
                  </a:moveTo>
                  <a:lnTo>
                    <a:pt x="0" y="0"/>
                  </a:lnTo>
                  <a:lnTo>
                    <a:pt x="40" y="45"/>
                  </a:lnTo>
                  <a:lnTo>
                    <a:pt x="38" y="48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241"/>
            <p:cNvSpPr/>
            <p:nvPr/>
          </p:nvSpPr>
          <p:spPr bwMode="auto">
            <a:xfrm>
              <a:off x="8067676" y="6480175"/>
              <a:ext cx="128588" cy="152400"/>
            </a:xfrm>
            <a:custGeom>
              <a:avLst/>
              <a:gdLst>
                <a:gd name="T0" fmla="*/ 75 w 81"/>
                <a:gd name="T1" fmla="*/ 96 h 96"/>
                <a:gd name="T2" fmla="*/ 0 w 81"/>
                <a:gd name="T3" fmla="*/ 0 h 96"/>
                <a:gd name="T4" fmla="*/ 81 w 81"/>
                <a:gd name="T5" fmla="*/ 93 h 96"/>
                <a:gd name="T6" fmla="*/ 75 w 81"/>
                <a:gd name="T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96">
                  <a:moveTo>
                    <a:pt x="75" y="96"/>
                  </a:moveTo>
                  <a:lnTo>
                    <a:pt x="0" y="0"/>
                  </a:lnTo>
                  <a:lnTo>
                    <a:pt x="81" y="93"/>
                  </a:lnTo>
                  <a:lnTo>
                    <a:pt x="75" y="96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242"/>
            <p:cNvSpPr/>
            <p:nvPr/>
          </p:nvSpPr>
          <p:spPr bwMode="auto">
            <a:xfrm>
              <a:off x="7950201" y="6457950"/>
              <a:ext cx="142875" cy="149225"/>
            </a:xfrm>
            <a:custGeom>
              <a:avLst/>
              <a:gdLst>
                <a:gd name="T0" fmla="*/ 88 w 90"/>
                <a:gd name="T1" fmla="*/ 94 h 94"/>
                <a:gd name="T2" fmla="*/ 0 w 90"/>
                <a:gd name="T3" fmla="*/ 0 h 94"/>
                <a:gd name="T4" fmla="*/ 90 w 90"/>
                <a:gd name="T5" fmla="*/ 91 h 94"/>
                <a:gd name="T6" fmla="*/ 88 w 90"/>
                <a:gd name="T7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94">
                  <a:moveTo>
                    <a:pt x="88" y="94"/>
                  </a:moveTo>
                  <a:lnTo>
                    <a:pt x="0" y="0"/>
                  </a:lnTo>
                  <a:lnTo>
                    <a:pt x="90" y="91"/>
                  </a:lnTo>
                  <a:lnTo>
                    <a:pt x="88" y="94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243"/>
            <p:cNvSpPr/>
            <p:nvPr/>
          </p:nvSpPr>
          <p:spPr bwMode="auto">
            <a:xfrm>
              <a:off x="7899401" y="6475413"/>
              <a:ext cx="79375" cy="96838"/>
            </a:xfrm>
            <a:custGeom>
              <a:avLst/>
              <a:gdLst>
                <a:gd name="T0" fmla="*/ 48 w 50"/>
                <a:gd name="T1" fmla="*/ 61 h 61"/>
                <a:gd name="T2" fmla="*/ 0 w 50"/>
                <a:gd name="T3" fmla="*/ 0 h 61"/>
                <a:gd name="T4" fmla="*/ 50 w 50"/>
                <a:gd name="T5" fmla="*/ 59 h 61"/>
                <a:gd name="T6" fmla="*/ 48 w 50"/>
                <a:gd name="T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61">
                  <a:moveTo>
                    <a:pt x="48" y="61"/>
                  </a:moveTo>
                  <a:lnTo>
                    <a:pt x="0" y="0"/>
                  </a:lnTo>
                  <a:lnTo>
                    <a:pt x="50" y="59"/>
                  </a:lnTo>
                  <a:lnTo>
                    <a:pt x="48" y="61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244"/>
            <p:cNvSpPr/>
            <p:nvPr/>
          </p:nvSpPr>
          <p:spPr bwMode="auto">
            <a:xfrm>
              <a:off x="8255001" y="6653213"/>
              <a:ext cx="76200" cy="42863"/>
            </a:xfrm>
            <a:custGeom>
              <a:avLst/>
              <a:gdLst>
                <a:gd name="T0" fmla="*/ 18 w 18"/>
                <a:gd name="T1" fmla="*/ 1 h 10"/>
                <a:gd name="T2" fmla="*/ 8 w 18"/>
                <a:gd name="T3" fmla="*/ 5 h 10"/>
                <a:gd name="T4" fmla="*/ 2 w 18"/>
                <a:gd name="T5" fmla="*/ 8 h 10"/>
                <a:gd name="T6" fmla="*/ 1 w 18"/>
                <a:gd name="T7" fmla="*/ 9 h 10"/>
                <a:gd name="T8" fmla="*/ 0 w 18"/>
                <a:gd name="T9" fmla="*/ 10 h 10"/>
                <a:gd name="T10" fmla="*/ 1 w 18"/>
                <a:gd name="T11" fmla="*/ 9 h 10"/>
                <a:gd name="T12" fmla="*/ 2 w 18"/>
                <a:gd name="T13" fmla="*/ 7 h 10"/>
                <a:gd name="T14" fmla="*/ 8 w 18"/>
                <a:gd name="T15" fmla="*/ 4 h 10"/>
                <a:gd name="T16" fmla="*/ 17 w 18"/>
                <a:gd name="T17" fmla="*/ 0 h 10"/>
                <a:gd name="T18" fmla="*/ 18 w 18"/>
                <a:gd name="T1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0">
                  <a:moveTo>
                    <a:pt x="18" y="1"/>
                  </a:moveTo>
                  <a:cubicBezTo>
                    <a:pt x="18" y="1"/>
                    <a:pt x="13" y="3"/>
                    <a:pt x="8" y="5"/>
                  </a:cubicBezTo>
                  <a:cubicBezTo>
                    <a:pt x="6" y="6"/>
                    <a:pt x="4" y="7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0" y="10"/>
                    <a:pt x="0" y="9"/>
                    <a:pt x="1" y="9"/>
                  </a:cubicBezTo>
                  <a:cubicBezTo>
                    <a:pt x="1" y="9"/>
                    <a:pt x="1" y="8"/>
                    <a:pt x="2" y="7"/>
                  </a:cubicBezTo>
                  <a:cubicBezTo>
                    <a:pt x="4" y="6"/>
                    <a:pt x="6" y="5"/>
                    <a:pt x="8" y="4"/>
                  </a:cubicBezTo>
                  <a:cubicBezTo>
                    <a:pt x="13" y="2"/>
                    <a:pt x="17" y="0"/>
                    <a:pt x="17" y="0"/>
                  </a:cubicBezTo>
                  <a:lnTo>
                    <a:pt x="18" y="1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245"/>
            <p:cNvSpPr/>
            <p:nvPr/>
          </p:nvSpPr>
          <p:spPr bwMode="auto">
            <a:xfrm>
              <a:off x="8131176" y="6637338"/>
              <a:ext cx="106363" cy="71438"/>
            </a:xfrm>
            <a:custGeom>
              <a:avLst/>
              <a:gdLst>
                <a:gd name="T0" fmla="*/ 67 w 67"/>
                <a:gd name="T1" fmla="*/ 2 h 45"/>
                <a:gd name="T2" fmla="*/ 0 w 67"/>
                <a:gd name="T3" fmla="*/ 45 h 45"/>
                <a:gd name="T4" fmla="*/ 65 w 67"/>
                <a:gd name="T5" fmla="*/ 0 h 45"/>
                <a:gd name="T6" fmla="*/ 67 w 67"/>
                <a:gd name="T7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5">
                  <a:moveTo>
                    <a:pt x="67" y="2"/>
                  </a:moveTo>
                  <a:lnTo>
                    <a:pt x="0" y="45"/>
                  </a:lnTo>
                  <a:lnTo>
                    <a:pt x="65" y="0"/>
                  </a:lnTo>
                  <a:lnTo>
                    <a:pt x="67" y="2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246"/>
            <p:cNvSpPr/>
            <p:nvPr/>
          </p:nvSpPr>
          <p:spPr bwMode="auto">
            <a:xfrm>
              <a:off x="8047038" y="6615113"/>
              <a:ext cx="93663" cy="73025"/>
            </a:xfrm>
            <a:custGeom>
              <a:avLst/>
              <a:gdLst>
                <a:gd name="T0" fmla="*/ 22 w 22"/>
                <a:gd name="T1" fmla="*/ 2 h 17"/>
                <a:gd name="T2" fmla="*/ 18 w 22"/>
                <a:gd name="T3" fmla="*/ 4 h 17"/>
                <a:gd name="T4" fmla="*/ 10 w 22"/>
                <a:gd name="T5" fmla="*/ 9 h 17"/>
                <a:gd name="T6" fmla="*/ 3 w 22"/>
                <a:gd name="T7" fmla="*/ 15 h 17"/>
                <a:gd name="T8" fmla="*/ 0 w 22"/>
                <a:gd name="T9" fmla="*/ 17 h 17"/>
                <a:gd name="T10" fmla="*/ 3 w 22"/>
                <a:gd name="T11" fmla="*/ 14 h 17"/>
                <a:gd name="T12" fmla="*/ 10 w 22"/>
                <a:gd name="T13" fmla="*/ 8 h 17"/>
                <a:gd name="T14" fmla="*/ 17 w 22"/>
                <a:gd name="T15" fmla="*/ 3 h 17"/>
                <a:gd name="T16" fmla="*/ 21 w 22"/>
                <a:gd name="T17" fmla="*/ 0 h 17"/>
                <a:gd name="T18" fmla="*/ 22 w 22"/>
                <a:gd name="T1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17">
                  <a:moveTo>
                    <a:pt x="22" y="2"/>
                  </a:moveTo>
                  <a:cubicBezTo>
                    <a:pt x="22" y="2"/>
                    <a:pt x="20" y="2"/>
                    <a:pt x="18" y="4"/>
                  </a:cubicBezTo>
                  <a:cubicBezTo>
                    <a:pt x="16" y="5"/>
                    <a:pt x="13" y="7"/>
                    <a:pt x="10" y="9"/>
                  </a:cubicBezTo>
                  <a:cubicBezTo>
                    <a:pt x="7" y="11"/>
                    <a:pt x="5" y="13"/>
                    <a:pt x="3" y="15"/>
                  </a:cubicBezTo>
                  <a:cubicBezTo>
                    <a:pt x="1" y="16"/>
                    <a:pt x="0" y="17"/>
                    <a:pt x="0" y="17"/>
                  </a:cubicBezTo>
                  <a:cubicBezTo>
                    <a:pt x="0" y="17"/>
                    <a:pt x="1" y="16"/>
                    <a:pt x="3" y="14"/>
                  </a:cubicBezTo>
                  <a:cubicBezTo>
                    <a:pt x="4" y="13"/>
                    <a:pt x="7" y="10"/>
                    <a:pt x="10" y="8"/>
                  </a:cubicBezTo>
                  <a:cubicBezTo>
                    <a:pt x="12" y="6"/>
                    <a:pt x="15" y="4"/>
                    <a:pt x="17" y="3"/>
                  </a:cubicBezTo>
                  <a:cubicBezTo>
                    <a:pt x="20" y="1"/>
                    <a:pt x="21" y="0"/>
                    <a:pt x="21" y="0"/>
                  </a:cubicBezTo>
                  <a:lnTo>
                    <a:pt x="22" y="2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247"/>
            <p:cNvSpPr/>
            <p:nvPr/>
          </p:nvSpPr>
          <p:spPr bwMode="auto">
            <a:xfrm>
              <a:off x="7962901" y="6589713"/>
              <a:ext cx="71438" cy="68263"/>
            </a:xfrm>
            <a:custGeom>
              <a:avLst/>
              <a:gdLst>
                <a:gd name="T0" fmla="*/ 45 w 45"/>
                <a:gd name="T1" fmla="*/ 3 h 43"/>
                <a:gd name="T2" fmla="*/ 0 w 45"/>
                <a:gd name="T3" fmla="*/ 43 h 43"/>
                <a:gd name="T4" fmla="*/ 42 w 45"/>
                <a:gd name="T5" fmla="*/ 0 h 43"/>
                <a:gd name="T6" fmla="*/ 45 w 45"/>
                <a:gd name="T7" fmla="*/ 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43">
                  <a:moveTo>
                    <a:pt x="45" y="3"/>
                  </a:moveTo>
                  <a:lnTo>
                    <a:pt x="0" y="43"/>
                  </a:lnTo>
                  <a:lnTo>
                    <a:pt x="42" y="0"/>
                  </a:lnTo>
                  <a:lnTo>
                    <a:pt x="45" y="3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248"/>
            <p:cNvSpPr/>
            <p:nvPr/>
          </p:nvSpPr>
          <p:spPr bwMode="auto">
            <a:xfrm>
              <a:off x="7912101" y="6556375"/>
              <a:ext cx="38100" cy="46038"/>
            </a:xfrm>
            <a:custGeom>
              <a:avLst/>
              <a:gdLst>
                <a:gd name="T0" fmla="*/ 9 w 9"/>
                <a:gd name="T1" fmla="*/ 1 h 11"/>
                <a:gd name="T2" fmla="*/ 7 w 9"/>
                <a:gd name="T3" fmla="*/ 3 h 11"/>
                <a:gd name="T4" fmla="*/ 4 w 9"/>
                <a:gd name="T5" fmla="*/ 6 h 11"/>
                <a:gd name="T6" fmla="*/ 1 w 9"/>
                <a:gd name="T7" fmla="*/ 9 h 11"/>
                <a:gd name="T8" fmla="*/ 0 w 9"/>
                <a:gd name="T9" fmla="*/ 11 h 11"/>
                <a:gd name="T10" fmla="*/ 1 w 9"/>
                <a:gd name="T11" fmla="*/ 9 h 11"/>
                <a:gd name="T12" fmla="*/ 3 w 9"/>
                <a:gd name="T13" fmla="*/ 5 h 11"/>
                <a:gd name="T14" fmla="*/ 6 w 9"/>
                <a:gd name="T15" fmla="*/ 2 h 11"/>
                <a:gd name="T16" fmla="*/ 8 w 9"/>
                <a:gd name="T17" fmla="*/ 0 h 11"/>
                <a:gd name="T18" fmla="*/ 9 w 9"/>
                <a:gd name="T1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1">
                  <a:moveTo>
                    <a:pt x="9" y="1"/>
                  </a:moveTo>
                  <a:cubicBezTo>
                    <a:pt x="9" y="1"/>
                    <a:pt x="8" y="2"/>
                    <a:pt x="7" y="3"/>
                  </a:cubicBezTo>
                  <a:cubicBezTo>
                    <a:pt x="6" y="3"/>
                    <a:pt x="5" y="5"/>
                    <a:pt x="4" y="6"/>
                  </a:cubicBezTo>
                  <a:cubicBezTo>
                    <a:pt x="3" y="7"/>
                    <a:pt x="2" y="8"/>
                    <a:pt x="1" y="9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1" y="8"/>
                    <a:pt x="2" y="7"/>
                    <a:pt x="3" y="5"/>
                  </a:cubicBezTo>
                  <a:cubicBezTo>
                    <a:pt x="4" y="4"/>
                    <a:pt x="5" y="3"/>
                    <a:pt x="6" y="2"/>
                  </a:cubicBezTo>
                  <a:cubicBezTo>
                    <a:pt x="7" y="1"/>
                    <a:pt x="8" y="0"/>
                    <a:pt x="8" y="0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1249"/>
            <p:cNvSpPr/>
            <p:nvPr/>
          </p:nvSpPr>
          <p:spPr bwMode="auto">
            <a:xfrm>
              <a:off x="8513763" y="6099175"/>
              <a:ext cx="436563" cy="434975"/>
            </a:xfrm>
            <a:custGeom>
              <a:avLst/>
              <a:gdLst>
                <a:gd name="T0" fmla="*/ 0 w 103"/>
                <a:gd name="T1" fmla="*/ 71 h 103"/>
                <a:gd name="T2" fmla="*/ 97 w 103"/>
                <a:gd name="T3" fmla="*/ 42 h 103"/>
                <a:gd name="T4" fmla="*/ 0 w 103"/>
                <a:gd name="T5" fmla="*/ 7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3" h="103">
                  <a:moveTo>
                    <a:pt x="0" y="71"/>
                  </a:moveTo>
                  <a:cubicBezTo>
                    <a:pt x="0" y="71"/>
                    <a:pt x="103" y="103"/>
                    <a:pt x="97" y="42"/>
                  </a:cubicBezTo>
                  <a:cubicBezTo>
                    <a:pt x="93" y="0"/>
                    <a:pt x="0" y="71"/>
                    <a:pt x="0" y="7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250"/>
            <p:cNvSpPr/>
            <p:nvPr/>
          </p:nvSpPr>
          <p:spPr bwMode="auto">
            <a:xfrm>
              <a:off x="8529638" y="6305550"/>
              <a:ext cx="373063" cy="93663"/>
            </a:xfrm>
            <a:custGeom>
              <a:avLst/>
              <a:gdLst>
                <a:gd name="T0" fmla="*/ 0 w 88"/>
                <a:gd name="T1" fmla="*/ 22 h 22"/>
                <a:gd name="T2" fmla="*/ 1 w 88"/>
                <a:gd name="T3" fmla="*/ 22 h 22"/>
                <a:gd name="T4" fmla="*/ 4 w 88"/>
                <a:gd name="T5" fmla="*/ 22 h 22"/>
                <a:gd name="T6" fmla="*/ 14 w 88"/>
                <a:gd name="T7" fmla="*/ 21 h 22"/>
                <a:gd name="T8" fmla="*/ 21 w 88"/>
                <a:gd name="T9" fmla="*/ 20 h 22"/>
                <a:gd name="T10" fmla="*/ 28 w 88"/>
                <a:gd name="T11" fmla="*/ 19 h 22"/>
                <a:gd name="T12" fmla="*/ 37 w 88"/>
                <a:gd name="T13" fmla="*/ 17 h 22"/>
                <a:gd name="T14" fmla="*/ 45 w 88"/>
                <a:gd name="T15" fmla="*/ 15 h 22"/>
                <a:gd name="T16" fmla="*/ 53 w 88"/>
                <a:gd name="T17" fmla="*/ 13 h 22"/>
                <a:gd name="T18" fmla="*/ 57 w 88"/>
                <a:gd name="T19" fmla="*/ 12 h 22"/>
                <a:gd name="T20" fmla="*/ 61 w 88"/>
                <a:gd name="T21" fmla="*/ 11 h 22"/>
                <a:gd name="T22" fmla="*/ 68 w 88"/>
                <a:gd name="T23" fmla="*/ 8 h 22"/>
                <a:gd name="T24" fmla="*/ 75 w 88"/>
                <a:gd name="T25" fmla="*/ 6 h 22"/>
                <a:gd name="T26" fmla="*/ 80 w 88"/>
                <a:gd name="T27" fmla="*/ 4 h 22"/>
                <a:gd name="T28" fmla="*/ 84 w 88"/>
                <a:gd name="T29" fmla="*/ 2 h 22"/>
                <a:gd name="T30" fmla="*/ 88 w 88"/>
                <a:gd name="T31" fmla="*/ 0 h 22"/>
                <a:gd name="T32" fmla="*/ 84 w 88"/>
                <a:gd name="T33" fmla="*/ 1 h 22"/>
                <a:gd name="T34" fmla="*/ 80 w 88"/>
                <a:gd name="T35" fmla="*/ 3 h 22"/>
                <a:gd name="T36" fmla="*/ 74 w 88"/>
                <a:gd name="T37" fmla="*/ 5 h 22"/>
                <a:gd name="T38" fmla="*/ 68 w 88"/>
                <a:gd name="T39" fmla="*/ 7 h 22"/>
                <a:gd name="T40" fmla="*/ 66 w 88"/>
                <a:gd name="T41" fmla="*/ 7 h 22"/>
                <a:gd name="T42" fmla="*/ 64 w 88"/>
                <a:gd name="T43" fmla="*/ 8 h 22"/>
                <a:gd name="T44" fmla="*/ 61 w 88"/>
                <a:gd name="T45" fmla="*/ 9 h 22"/>
                <a:gd name="T46" fmla="*/ 53 w 88"/>
                <a:gd name="T47" fmla="*/ 11 h 22"/>
                <a:gd name="T48" fmla="*/ 44 w 88"/>
                <a:gd name="T49" fmla="*/ 13 h 22"/>
                <a:gd name="T50" fmla="*/ 36 w 88"/>
                <a:gd name="T51" fmla="*/ 15 h 22"/>
                <a:gd name="T52" fmla="*/ 28 w 88"/>
                <a:gd name="T53" fmla="*/ 17 h 22"/>
                <a:gd name="T54" fmla="*/ 21 w 88"/>
                <a:gd name="T55" fmla="*/ 18 h 22"/>
                <a:gd name="T56" fmla="*/ 14 w 88"/>
                <a:gd name="T57" fmla="*/ 20 h 22"/>
                <a:gd name="T58" fmla="*/ 4 w 88"/>
                <a:gd name="T59" fmla="*/ 21 h 22"/>
                <a:gd name="T60" fmla="*/ 0 w 88"/>
                <a:gd name="T6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22">
                  <a:moveTo>
                    <a:pt x="0" y="22"/>
                  </a:moveTo>
                  <a:cubicBezTo>
                    <a:pt x="0" y="22"/>
                    <a:pt x="0" y="22"/>
                    <a:pt x="1" y="22"/>
                  </a:cubicBezTo>
                  <a:cubicBezTo>
                    <a:pt x="1" y="22"/>
                    <a:pt x="2" y="22"/>
                    <a:pt x="4" y="22"/>
                  </a:cubicBezTo>
                  <a:cubicBezTo>
                    <a:pt x="6" y="22"/>
                    <a:pt x="10" y="21"/>
                    <a:pt x="14" y="21"/>
                  </a:cubicBezTo>
                  <a:cubicBezTo>
                    <a:pt x="16" y="21"/>
                    <a:pt x="18" y="20"/>
                    <a:pt x="21" y="20"/>
                  </a:cubicBezTo>
                  <a:cubicBezTo>
                    <a:pt x="23" y="20"/>
                    <a:pt x="26" y="19"/>
                    <a:pt x="28" y="19"/>
                  </a:cubicBezTo>
                  <a:cubicBezTo>
                    <a:pt x="31" y="18"/>
                    <a:pt x="34" y="18"/>
                    <a:pt x="37" y="17"/>
                  </a:cubicBezTo>
                  <a:cubicBezTo>
                    <a:pt x="39" y="17"/>
                    <a:pt x="42" y="16"/>
                    <a:pt x="45" y="15"/>
                  </a:cubicBezTo>
                  <a:cubicBezTo>
                    <a:pt x="48" y="15"/>
                    <a:pt x="50" y="14"/>
                    <a:pt x="53" y="13"/>
                  </a:cubicBezTo>
                  <a:cubicBezTo>
                    <a:pt x="55" y="13"/>
                    <a:pt x="56" y="12"/>
                    <a:pt x="57" y="12"/>
                  </a:cubicBezTo>
                  <a:cubicBezTo>
                    <a:pt x="59" y="12"/>
                    <a:pt x="60" y="11"/>
                    <a:pt x="61" y="11"/>
                  </a:cubicBezTo>
                  <a:cubicBezTo>
                    <a:pt x="64" y="10"/>
                    <a:pt x="66" y="9"/>
                    <a:pt x="68" y="8"/>
                  </a:cubicBezTo>
                  <a:cubicBezTo>
                    <a:pt x="71" y="8"/>
                    <a:pt x="73" y="7"/>
                    <a:pt x="75" y="6"/>
                  </a:cubicBezTo>
                  <a:cubicBezTo>
                    <a:pt x="77" y="5"/>
                    <a:pt x="79" y="4"/>
                    <a:pt x="80" y="4"/>
                  </a:cubicBezTo>
                  <a:cubicBezTo>
                    <a:pt x="82" y="3"/>
                    <a:pt x="83" y="2"/>
                    <a:pt x="84" y="2"/>
                  </a:cubicBezTo>
                  <a:cubicBezTo>
                    <a:pt x="87" y="0"/>
                    <a:pt x="88" y="0"/>
                    <a:pt x="88" y="0"/>
                  </a:cubicBezTo>
                  <a:cubicBezTo>
                    <a:pt x="88" y="0"/>
                    <a:pt x="86" y="0"/>
                    <a:pt x="84" y="1"/>
                  </a:cubicBezTo>
                  <a:cubicBezTo>
                    <a:pt x="83" y="2"/>
                    <a:pt x="82" y="2"/>
                    <a:pt x="80" y="3"/>
                  </a:cubicBezTo>
                  <a:cubicBezTo>
                    <a:pt x="78" y="3"/>
                    <a:pt x="76" y="4"/>
                    <a:pt x="74" y="5"/>
                  </a:cubicBezTo>
                  <a:cubicBezTo>
                    <a:pt x="72" y="5"/>
                    <a:pt x="70" y="6"/>
                    <a:pt x="68" y="7"/>
                  </a:cubicBezTo>
                  <a:cubicBezTo>
                    <a:pt x="67" y="7"/>
                    <a:pt x="67" y="7"/>
                    <a:pt x="66" y="7"/>
                  </a:cubicBezTo>
                  <a:cubicBezTo>
                    <a:pt x="66" y="8"/>
                    <a:pt x="65" y="8"/>
                    <a:pt x="64" y="8"/>
                  </a:cubicBezTo>
                  <a:cubicBezTo>
                    <a:pt x="63" y="8"/>
                    <a:pt x="62" y="9"/>
                    <a:pt x="61" y="9"/>
                  </a:cubicBezTo>
                  <a:cubicBezTo>
                    <a:pt x="58" y="10"/>
                    <a:pt x="55" y="10"/>
                    <a:pt x="53" y="11"/>
                  </a:cubicBezTo>
                  <a:cubicBezTo>
                    <a:pt x="50" y="12"/>
                    <a:pt x="47" y="13"/>
                    <a:pt x="44" y="13"/>
                  </a:cubicBezTo>
                  <a:cubicBezTo>
                    <a:pt x="42" y="14"/>
                    <a:pt x="39" y="15"/>
                    <a:pt x="36" y="15"/>
                  </a:cubicBezTo>
                  <a:cubicBezTo>
                    <a:pt x="33" y="16"/>
                    <a:pt x="31" y="16"/>
                    <a:pt x="28" y="17"/>
                  </a:cubicBezTo>
                  <a:cubicBezTo>
                    <a:pt x="25" y="17"/>
                    <a:pt x="23" y="18"/>
                    <a:pt x="21" y="18"/>
                  </a:cubicBezTo>
                  <a:cubicBezTo>
                    <a:pt x="18" y="19"/>
                    <a:pt x="16" y="19"/>
                    <a:pt x="14" y="20"/>
                  </a:cubicBezTo>
                  <a:cubicBezTo>
                    <a:pt x="10" y="20"/>
                    <a:pt x="6" y="21"/>
                    <a:pt x="4" y="21"/>
                  </a:cubicBezTo>
                  <a:cubicBezTo>
                    <a:pt x="1" y="22"/>
                    <a:pt x="0" y="22"/>
                    <a:pt x="0" y="22"/>
                  </a:cubicBez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1251"/>
            <p:cNvSpPr/>
            <p:nvPr/>
          </p:nvSpPr>
          <p:spPr bwMode="auto">
            <a:xfrm>
              <a:off x="8623301" y="6330950"/>
              <a:ext cx="50800" cy="55563"/>
            </a:xfrm>
            <a:custGeom>
              <a:avLst/>
              <a:gdLst>
                <a:gd name="T0" fmla="*/ 3 w 32"/>
                <a:gd name="T1" fmla="*/ 35 h 35"/>
                <a:gd name="T2" fmla="*/ 32 w 32"/>
                <a:gd name="T3" fmla="*/ 0 h 35"/>
                <a:gd name="T4" fmla="*/ 0 w 32"/>
                <a:gd name="T5" fmla="*/ 32 h 35"/>
                <a:gd name="T6" fmla="*/ 3 w 32"/>
                <a:gd name="T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35">
                  <a:moveTo>
                    <a:pt x="3" y="35"/>
                  </a:moveTo>
                  <a:lnTo>
                    <a:pt x="32" y="0"/>
                  </a:lnTo>
                  <a:lnTo>
                    <a:pt x="0" y="32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252"/>
            <p:cNvSpPr/>
            <p:nvPr/>
          </p:nvSpPr>
          <p:spPr bwMode="auto">
            <a:xfrm>
              <a:off x="8686801" y="6259513"/>
              <a:ext cx="93663" cy="114300"/>
            </a:xfrm>
            <a:custGeom>
              <a:avLst/>
              <a:gdLst>
                <a:gd name="T0" fmla="*/ 3 w 59"/>
                <a:gd name="T1" fmla="*/ 72 h 72"/>
                <a:gd name="T2" fmla="*/ 59 w 59"/>
                <a:gd name="T3" fmla="*/ 0 h 72"/>
                <a:gd name="T4" fmla="*/ 0 w 59"/>
                <a:gd name="T5" fmla="*/ 69 h 72"/>
                <a:gd name="T6" fmla="*/ 3 w 59"/>
                <a:gd name="T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" h="72">
                  <a:moveTo>
                    <a:pt x="3" y="72"/>
                  </a:moveTo>
                  <a:lnTo>
                    <a:pt x="59" y="0"/>
                  </a:lnTo>
                  <a:lnTo>
                    <a:pt x="0" y="69"/>
                  </a:lnTo>
                  <a:lnTo>
                    <a:pt x="3" y="72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253"/>
            <p:cNvSpPr/>
            <p:nvPr/>
          </p:nvSpPr>
          <p:spPr bwMode="auto">
            <a:xfrm>
              <a:off x="8759826" y="6246813"/>
              <a:ext cx="104775" cy="109538"/>
            </a:xfrm>
            <a:custGeom>
              <a:avLst/>
              <a:gdLst>
                <a:gd name="T0" fmla="*/ 2 w 66"/>
                <a:gd name="T1" fmla="*/ 69 h 69"/>
                <a:gd name="T2" fmla="*/ 66 w 66"/>
                <a:gd name="T3" fmla="*/ 0 h 69"/>
                <a:gd name="T4" fmla="*/ 0 w 66"/>
                <a:gd name="T5" fmla="*/ 67 h 69"/>
                <a:gd name="T6" fmla="*/ 2 w 66"/>
                <a:gd name="T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69">
                  <a:moveTo>
                    <a:pt x="2" y="69"/>
                  </a:moveTo>
                  <a:lnTo>
                    <a:pt x="66" y="0"/>
                  </a:lnTo>
                  <a:lnTo>
                    <a:pt x="0" y="67"/>
                  </a:lnTo>
                  <a:lnTo>
                    <a:pt x="2" y="69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254"/>
            <p:cNvSpPr/>
            <p:nvPr/>
          </p:nvSpPr>
          <p:spPr bwMode="auto">
            <a:xfrm>
              <a:off x="8843963" y="6259513"/>
              <a:ext cx="58738" cy="71438"/>
            </a:xfrm>
            <a:custGeom>
              <a:avLst/>
              <a:gdLst>
                <a:gd name="T0" fmla="*/ 3 w 37"/>
                <a:gd name="T1" fmla="*/ 45 h 45"/>
                <a:gd name="T2" fmla="*/ 37 w 37"/>
                <a:gd name="T3" fmla="*/ 0 h 45"/>
                <a:gd name="T4" fmla="*/ 0 w 37"/>
                <a:gd name="T5" fmla="*/ 43 h 45"/>
                <a:gd name="T6" fmla="*/ 3 w 37"/>
                <a:gd name="T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45">
                  <a:moveTo>
                    <a:pt x="3" y="45"/>
                  </a:moveTo>
                  <a:lnTo>
                    <a:pt x="37" y="0"/>
                  </a:lnTo>
                  <a:lnTo>
                    <a:pt x="0" y="43"/>
                  </a:lnTo>
                  <a:lnTo>
                    <a:pt x="3" y="45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255"/>
            <p:cNvSpPr/>
            <p:nvPr/>
          </p:nvSpPr>
          <p:spPr bwMode="auto">
            <a:xfrm>
              <a:off x="8589963" y="6391275"/>
              <a:ext cx="50800" cy="28575"/>
            </a:xfrm>
            <a:custGeom>
              <a:avLst/>
              <a:gdLst>
                <a:gd name="T0" fmla="*/ 0 w 12"/>
                <a:gd name="T1" fmla="*/ 1 h 7"/>
                <a:gd name="T2" fmla="*/ 6 w 12"/>
                <a:gd name="T3" fmla="*/ 3 h 7"/>
                <a:gd name="T4" fmla="*/ 11 w 12"/>
                <a:gd name="T5" fmla="*/ 5 h 7"/>
                <a:gd name="T6" fmla="*/ 12 w 12"/>
                <a:gd name="T7" fmla="*/ 6 h 7"/>
                <a:gd name="T8" fmla="*/ 12 w 12"/>
                <a:gd name="T9" fmla="*/ 7 h 7"/>
                <a:gd name="T10" fmla="*/ 12 w 12"/>
                <a:gd name="T11" fmla="*/ 6 h 7"/>
                <a:gd name="T12" fmla="*/ 11 w 12"/>
                <a:gd name="T13" fmla="*/ 5 h 7"/>
                <a:gd name="T14" fmla="*/ 6 w 12"/>
                <a:gd name="T15" fmla="*/ 3 h 7"/>
                <a:gd name="T16" fmla="*/ 0 w 12"/>
                <a:gd name="T17" fmla="*/ 0 h 7"/>
                <a:gd name="T18" fmla="*/ 0 w 12"/>
                <a:gd name="T1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7">
                  <a:moveTo>
                    <a:pt x="0" y="1"/>
                  </a:moveTo>
                  <a:cubicBezTo>
                    <a:pt x="0" y="1"/>
                    <a:pt x="3" y="2"/>
                    <a:pt x="6" y="3"/>
                  </a:cubicBezTo>
                  <a:cubicBezTo>
                    <a:pt x="8" y="4"/>
                    <a:pt x="10" y="5"/>
                    <a:pt x="11" y="5"/>
                  </a:cubicBezTo>
                  <a:cubicBezTo>
                    <a:pt x="11" y="6"/>
                    <a:pt x="12" y="6"/>
                    <a:pt x="12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6"/>
                  </a:cubicBezTo>
                  <a:cubicBezTo>
                    <a:pt x="12" y="6"/>
                    <a:pt x="11" y="6"/>
                    <a:pt x="11" y="5"/>
                  </a:cubicBezTo>
                  <a:cubicBezTo>
                    <a:pt x="10" y="5"/>
                    <a:pt x="8" y="4"/>
                    <a:pt x="6" y="3"/>
                  </a:cubicBezTo>
                  <a:cubicBezTo>
                    <a:pt x="3" y="1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1256"/>
            <p:cNvSpPr/>
            <p:nvPr/>
          </p:nvSpPr>
          <p:spPr bwMode="auto">
            <a:xfrm>
              <a:off x="8653463" y="6378575"/>
              <a:ext cx="76200" cy="53975"/>
            </a:xfrm>
            <a:custGeom>
              <a:avLst/>
              <a:gdLst>
                <a:gd name="T0" fmla="*/ 0 w 48"/>
                <a:gd name="T1" fmla="*/ 2 h 34"/>
                <a:gd name="T2" fmla="*/ 48 w 48"/>
                <a:gd name="T3" fmla="*/ 34 h 34"/>
                <a:gd name="T4" fmla="*/ 3 w 48"/>
                <a:gd name="T5" fmla="*/ 0 h 34"/>
                <a:gd name="T6" fmla="*/ 0 w 48"/>
                <a:gd name="T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34">
                  <a:moveTo>
                    <a:pt x="0" y="2"/>
                  </a:moveTo>
                  <a:lnTo>
                    <a:pt x="48" y="34"/>
                  </a:lnTo>
                  <a:lnTo>
                    <a:pt x="3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1257"/>
            <p:cNvSpPr/>
            <p:nvPr/>
          </p:nvSpPr>
          <p:spPr bwMode="auto">
            <a:xfrm>
              <a:off x="8724901" y="6365875"/>
              <a:ext cx="68263" cy="50800"/>
            </a:xfrm>
            <a:custGeom>
              <a:avLst/>
              <a:gdLst>
                <a:gd name="T0" fmla="*/ 0 w 16"/>
                <a:gd name="T1" fmla="*/ 0 h 12"/>
                <a:gd name="T2" fmla="*/ 3 w 16"/>
                <a:gd name="T3" fmla="*/ 2 h 12"/>
                <a:gd name="T4" fmla="*/ 9 w 16"/>
                <a:gd name="T5" fmla="*/ 5 h 12"/>
                <a:gd name="T6" fmla="*/ 14 w 16"/>
                <a:gd name="T7" fmla="*/ 10 h 12"/>
                <a:gd name="T8" fmla="*/ 16 w 16"/>
                <a:gd name="T9" fmla="*/ 12 h 12"/>
                <a:gd name="T10" fmla="*/ 14 w 16"/>
                <a:gd name="T11" fmla="*/ 10 h 12"/>
                <a:gd name="T12" fmla="*/ 9 w 16"/>
                <a:gd name="T13" fmla="*/ 5 h 12"/>
                <a:gd name="T14" fmla="*/ 4 w 16"/>
                <a:gd name="T15" fmla="*/ 1 h 12"/>
                <a:gd name="T16" fmla="*/ 1 w 16"/>
                <a:gd name="T17" fmla="*/ 0 h 12"/>
                <a:gd name="T18" fmla="*/ 0 w 16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2">
                  <a:moveTo>
                    <a:pt x="0" y="0"/>
                  </a:moveTo>
                  <a:cubicBezTo>
                    <a:pt x="0" y="0"/>
                    <a:pt x="1" y="1"/>
                    <a:pt x="3" y="2"/>
                  </a:cubicBezTo>
                  <a:cubicBezTo>
                    <a:pt x="5" y="3"/>
                    <a:pt x="7" y="4"/>
                    <a:pt x="9" y="5"/>
                  </a:cubicBezTo>
                  <a:cubicBezTo>
                    <a:pt x="11" y="7"/>
                    <a:pt x="13" y="8"/>
                    <a:pt x="14" y="10"/>
                  </a:cubicBezTo>
                  <a:cubicBezTo>
                    <a:pt x="16" y="11"/>
                    <a:pt x="16" y="12"/>
                    <a:pt x="16" y="12"/>
                  </a:cubicBezTo>
                  <a:cubicBezTo>
                    <a:pt x="16" y="12"/>
                    <a:pt x="16" y="11"/>
                    <a:pt x="14" y="10"/>
                  </a:cubicBezTo>
                  <a:cubicBezTo>
                    <a:pt x="13" y="8"/>
                    <a:pt x="11" y="7"/>
                    <a:pt x="9" y="5"/>
                  </a:cubicBezTo>
                  <a:cubicBezTo>
                    <a:pt x="7" y="3"/>
                    <a:pt x="5" y="2"/>
                    <a:pt x="4" y="1"/>
                  </a:cubicBezTo>
                  <a:cubicBezTo>
                    <a:pt x="2" y="0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1258"/>
            <p:cNvSpPr/>
            <p:nvPr/>
          </p:nvSpPr>
          <p:spPr bwMode="auto">
            <a:xfrm>
              <a:off x="8801101" y="6343650"/>
              <a:ext cx="55563" cy="47625"/>
            </a:xfrm>
            <a:custGeom>
              <a:avLst/>
              <a:gdLst>
                <a:gd name="T0" fmla="*/ 0 w 35"/>
                <a:gd name="T1" fmla="*/ 3 h 30"/>
                <a:gd name="T2" fmla="*/ 35 w 35"/>
                <a:gd name="T3" fmla="*/ 30 h 30"/>
                <a:gd name="T4" fmla="*/ 3 w 35"/>
                <a:gd name="T5" fmla="*/ 0 h 30"/>
                <a:gd name="T6" fmla="*/ 0 w 35"/>
                <a:gd name="T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0" y="3"/>
                  </a:moveTo>
                  <a:lnTo>
                    <a:pt x="35" y="30"/>
                  </a:lnTo>
                  <a:lnTo>
                    <a:pt x="3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1259"/>
            <p:cNvSpPr/>
            <p:nvPr/>
          </p:nvSpPr>
          <p:spPr bwMode="auto">
            <a:xfrm>
              <a:off x="8864601" y="6318250"/>
              <a:ext cx="30163" cy="34925"/>
            </a:xfrm>
            <a:custGeom>
              <a:avLst/>
              <a:gdLst>
                <a:gd name="T0" fmla="*/ 0 w 7"/>
                <a:gd name="T1" fmla="*/ 1 h 8"/>
                <a:gd name="T2" fmla="*/ 1 w 7"/>
                <a:gd name="T3" fmla="*/ 2 h 8"/>
                <a:gd name="T4" fmla="*/ 4 w 7"/>
                <a:gd name="T5" fmla="*/ 4 h 8"/>
                <a:gd name="T6" fmla="*/ 6 w 7"/>
                <a:gd name="T7" fmla="*/ 7 h 8"/>
                <a:gd name="T8" fmla="*/ 7 w 7"/>
                <a:gd name="T9" fmla="*/ 8 h 8"/>
                <a:gd name="T10" fmla="*/ 6 w 7"/>
                <a:gd name="T11" fmla="*/ 6 h 8"/>
                <a:gd name="T12" fmla="*/ 4 w 7"/>
                <a:gd name="T13" fmla="*/ 4 h 8"/>
                <a:gd name="T14" fmla="*/ 2 w 7"/>
                <a:gd name="T15" fmla="*/ 1 h 8"/>
                <a:gd name="T16" fmla="*/ 1 w 7"/>
                <a:gd name="T17" fmla="*/ 0 h 8"/>
                <a:gd name="T18" fmla="*/ 0 w 7"/>
                <a:gd name="T1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8">
                  <a:moveTo>
                    <a:pt x="0" y="1"/>
                  </a:moveTo>
                  <a:cubicBezTo>
                    <a:pt x="0" y="1"/>
                    <a:pt x="1" y="1"/>
                    <a:pt x="1" y="2"/>
                  </a:cubicBezTo>
                  <a:cubicBezTo>
                    <a:pt x="2" y="2"/>
                    <a:pt x="3" y="3"/>
                    <a:pt x="4" y="4"/>
                  </a:cubicBezTo>
                  <a:cubicBezTo>
                    <a:pt x="5" y="5"/>
                    <a:pt x="5" y="6"/>
                    <a:pt x="6" y="7"/>
                  </a:cubicBezTo>
                  <a:cubicBezTo>
                    <a:pt x="7" y="7"/>
                    <a:pt x="7" y="8"/>
                    <a:pt x="7" y="8"/>
                  </a:cubicBezTo>
                  <a:cubicBezTo>
                    <a:pt x="7" y="8"/>
                    <a:pt x="7" y="7"/>
                    <a:pt x="6" y="6"/>
                  </a:cubicBezTo>
                  <a:cubicBezTo>
                    <a:pt x="6" y="6"/>
                    <a:pt x="5" y="5"/>
                    <a:pt x="4" y="4"/>
                  </a:cubicBezTo>
                  <a:cubicBezTo>
                    <a:pt x="4" y="3"/>
                    <a:pt x="3" y="2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1260"/>
            <p:cNvSpPr/>
            <p:nvPr/>
          </p:nvSpPr>
          <p:spPr bwMode="auto">
            <a:xfrm>
              <a:off x="8102601" y="5449888"/>
              <a:ext cx="452438" cy="314325"/>
            </a:xfrm>
            <a:custGeom>
              <a:avLst/>
              <a:gdLst>
                <a:gd name="T0" fmla="*/ 58 w 107"/>
                <a:gd name="T1" fmla="*/ 74 h 74"/>
                <a:gd name="T2" fmla="*/ 11 w 107"/>
                <a:gd name="T3" fmla="*/ 33 h 74"/>
                <a:gd name="T4" fmla="*/ 33 w 107"/>
                <a:gd name="T5" fmla="*/ 30 h 74"/>
                <a:gd name="T6" fmla="*/ 42 w 107"/>
                <a:gd name="T7" fmla="*/ 6 h 74"/>
                <a:gd name="T8" fmla="*/ 64 w 107"/>
                <a:gd name="T9" fmla="*/ 25 h 74"/>
                <a:gd name="T10" fmla="*/ 90 w 107"/>
                <a:gd name="T11" fmla="*/ 14 h 74"/>
                <a:gd name="T12" fmla="*/ 58 w 107"/>
                <a:gd name="T1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74">
                  <a:moveTo>
                    <a:pt x="58" y="74"/>
                  </a:moveTo>
                  <a:cubicBezTo>
                    <a:pt x="58" y="74"/>
                    <a:pt x="0" y="56"/>
                    <a:pt x="11" y="33"/>
                  </a:cubicBezTo>
                  <a:cubicBezTo>
                    <a:pt x="18" y="16"/>
                    <a:pt x="33" y="30"/>
                    <a:pt x="33" y="30"/>
                  </a:cubicBezTo>
                  <a:cubicBezTo>
                    <a:pt x="33" y="30"/>
                    <a:pt x="27" y="11"/>
                    <a:pt x="42" y="6"/>
                  </a:cubicBezTo>
                  <a:cubicBezTo>
                    <a:pt x="58" y="0"/>
                    <a:pt x="64" y="25"/>
                    <a:pt x="64" y="25"/>
                  </a:cubicBezTo>
                  <a:cubicBezTo>
                    <a:pt x="64" y="25"/>
                    <a:pt x="73" y="11"/>
                    <a:pt x="90" y="14"/>
                  </a:cubicBezTo>
                  <a:cubicBezTo>
                    <a:pt x="107" y="17"/>
                    <a:pt x="81" y="61"/>
                    <a:pt x="58" y="74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1261"/>
            <p:cNvSpPr/>
            <p:nvPr/>
          </p:nvSpPr>
          <p:spPr bwMode="auto">
            <a:xfrm>
              <a:off x="8351838" y="5535613"/>
              <a:ext cx="111125" cy="198438"/>
            </a:xfrm>
            <a:custGeom>
              <a:avLst/>
              <a:gdLst>
                <a:gd name="T0" fmla="*/ 0 w 26"/>
                <a:gd name="T1" fmla="*/ 47 h 47"/>
                <a:gd name="T2" fmla="*/ 0 w 26"/>
                <a:gd name="T3" fmla="*/ 47 h 47"/>
                <a:gd name="T4" fmla="*/ 1 w 26"/>
                <a:gd name="T5" fmla="*/ 45 h 47"/>
                <a:gd name="T6" fmla="*/ 3 w 26"/>
                <a:gd name="T7" fmla="*/ 43 h 47"/>
                <a:gd name="T8" fmla="*/ 5 w 26"/>
                <a:gd name="T9" fmla="*/ 40 h 47"/>
                <a:gd name="T10" fmla="*/ 6 w 26"/>
                <a:gd name="T11" fmla="*/ 38 h 47"/>
                <a:gd name="T12" fmla="*/ 7 w 26"/>
                <a:gd name="T13" fmla="*/ 37 h 47"/>
                <a:gd name="T14" fmla="*/ 10 w 26"/>
                <a:gd name="T15" fmla="*/ 33 h 47"/>
                <a:gd name="T16" fmla="*/ 12 w 26"/>
                <a:gd name="T17" fmla="*/ 29 h 47"/>
                <a:gd name="T18" fmla="*/ 15 w 26"/>
                <a:gd name="T19" fmla="*/ 25 h 47"/>
                <a:gd name="T20" fmla="*/ 16 w 26"/>
                <a:gd name="T21" fmla="*/ 22 h 47"/>
                <a:gd name="T22" fmla="*/ 17 w 26"/>
                <a:gd name="T23" fmla="*/ 20 h 47"/>
                <a:gd name="T24" fmla="*/ 18 w 26"/>
                <a:gd name="T25" fmla="*/ 19 h 47"/>
                <a:gd name="T26" fmla="*/ 18 w 26"/>
                <a:gd name="T27" fmla="*/ 18 h 47"/>
                <a:gd name="T28" fmla="*/ 19 w 26"/>
                <a:gd name="T29" fmla="*/ 16 h 47"/>
                <a:gd name="T30" fmla="*/ 20 w 26"/>
                <a:gd name="T31" fmla="*/ 14 h 47"/>
                <a:gd name="T32" fmla="*/ 21 w 26"/>
                <a:gd name="T33" fmla="*/ 12 h 47"/>
                <a:gd name="T34" fmla="*/ 23 w 26"/>
                <a:gd name="T35" fmla="*/ 8 h 47"/>
                <a:gd name="T36" fmla="*/ 23 w 26"/>
                <a:gd name="T37" fmla="*/ 6 h 47"/>
                <a:gd name="T38" fmla="*/ 24 w 26"/>
                <a:gd name="T39" fmla="*/ 5 h 47"/>
                <a:gd name="T40" fmla="*/ 25 w 26"/>
                <a:gd name="T41" fmla="*/ 2 h 47"/>
                <a:gd name="T42" fmla="*/ 25 w 26"/>
                <a:gd name="T43" fmla="*/ 1 h 47"/>
                <a:gd name="T44" fmla="*/ 26 w 26"/>
                <a:gd name="T45" fmla="*/ 0 h 47"/>
                <a:gd name="T46" fmla="*/ 26 w 26"/>
                <a:gd name="T47" fmla="*/ 1 h 47"/>
                <a:gd name="T48" fmla="*/ 26 w 26"/>
                <a:gd name="T49" fmla="*/ 3 h 47"/>
                <a:gd name="T50" fmla="*/ 26 w 26"/>
                <a:gd name="T51" fmla="*/ 5 h 47"/>
                <a:gd name="T52" fmla="*/ 26 w 26"/>
                <a:gd name="T53" fmla="*/ 7 h 47"/>
                <a:gd name="T54" fmla="*/ 25 w 26"/>
                <a:gd name="T55" fmla="*/ 9 h 47"/>
                <a:gd name="T56" fmla="*/ 25 w 26"/>
                <a:gd name="T57" fmla="*/ 11 h 47"/>
                <a:gd name="T58" fmla="*/ 25 w 26"/>
                <a:gd name="T59" fmla="*/ 13 h 47"/>
                <a:gd name="T60" fmla="*/ 24 w 26"/>
                <a:gd name="T61" fmla="*/ 15 h 47"/>
                <a:gd name="T62" fmla="*/ 23 w 26"/>
                <a:gd name="T63" fmla="*/ 18 h 47"/>
                <a:gd name="T64" fmla="*/ 21 w 26"/>
                <a:gd name="T65" fmla="*/ 22 h 47"/>
                <a:gd name="T66" fmla="*/ 19 w 26"/>
                <a:gd name="T67" fmla="*/ 27 h 47"/>
                <a:gd name="T68" fmla="*/ 18 w 26"/>
                <a:gd name="T69" fmla="*/ 29 h 47"/>
                <a:gd name="T70" fmla="*/ 16 w 26"/>
                <a:gd name="T71" fmla="*/ 32 h 47"/>
                <a:gd name="T72" fmla="*/ 15 w 26"/>
                <a:gd name="T73" fmla="*/ 34 h 47"/>
                <a:gd name="T74" fmla="*/ 13 w 26"/>
                <a:gd name="T75" fmla="*/ 36 h 47"/>
                <a:gd name="T76" fmla="*/ 10 w 26"/>
                <a:gd name="T77" fmla="*/ 39 h 47"/>
                <a:gd name="T78" fmla="*/ 8 w 26"/>
                <a:gd name="T79" fmla="*/ 41 h 47"/>
                <a:gd name="T80" fmla="*/ 7 w 26"/>
                <a:gd name="T81" fmla="*/ 42 h 47"/>
                <a:gd name="T82" fmla="*/ 5 w 26"/>
                <a:gd name="T83" fmla="*/ 43 h 47"/>
                <a:gd name="T84" fmla="*/ 4 w 26"/>
                <a:gd name="T85" fmla="*/ 44 h 47"/>
                <a:gd name="T86" fmla="*/ 3 w 26"/>
                <a:gd name="T87" fmla="*/ 45 h 47"/>
                <a:gd name="T88" fmla="*/ 2 w 26"/>
                <a:gd name="T89" fmla="*/ 46 h 47"/>
                <a:gd name="T90" fmla="*/ 0 w 26"/>
                <a:gd name="T91" fmla="*/ 47 h 47"/>
                <a:gd name="T92" fmla="*/ 0 w 26"/>
                <a:gd name="T9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" h="47"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6"/>
                    <a:pt x="1" y="46"/>
                    <a:pt x="1" y="45"/>
                  </a:cubicBezTo>
                  <a:cubicBezTo>
                    <a:pt x="2" y="44"/>
                    <a:pt x="2" y="44"/>
                    <a:pt x="3" y="43"/>
                  </a:cubicBezTo>
                  <a:cubicBezTo>
                    <a:pt x="3" y="42"/>
                    <a:pt x="4" y="41"/>
                    <a:pt x="5" y="40"/>
                  </a:cubicBezTo>
                  <a:cubicBezTo>
                    <a:pt x="5" y="40"/>
                    <a:pt x="6" y="39"/>
                    <a:pt x="6" y="38"/>
                  </a:cubicBezTo>
                  <a:cubicBezTo>
                    <a:pt x="6" y="38"/>
                    <a:pt x="7" y="37"/>
                    <a:pt x="7" y="37"/>
                  </a:cubicBezTo>
                  <a:cubicBezTo>
                    <a:pt x="8" y="36"/>
                    <a:pt x="9" y="34"/>
                    <a:pt x="10" y="33"/>
                  </a:cubicBezTo>
                  <a:cubicBezTo>
                    <a:pt x="10" y="32"/>
                    <a:pt x="11" y="30"/>
                    <a:pt x="12" y="29"/>
                  </a:cubicBezTo>
                  <a:cubicBezTo>
                    <a:pt x="13" y="28"/>
                    <a:pt x="14" y="26"/>
                    <a:pt x="15" y="25"/>
                  </a:cubicBezTo>
                  <a:cubicBezTo>
                    <a:pt x="15" y="24"/>
                    <a:pt x="15" y="23"/>
                    <a:pt x="16" y="22"/>
                  </a:cubicBezTo>
                  <a:cubicBezTo>
                    <a:pt x="16" y="22"/>
                    <a:pt x="17" y="21"/>
                    <a:pt x="17" y="20"/>
                  </a:cubicBezTo>
                  <a:cubicBezTo>
                    <a:pt x="17" y="20"/>
                    <a:pt x="17" y="20"/>
                    <a:pt x="18" y="19"/>
                  </a:cubicBezTo>
                  <a:cubicBezTo>
                    <a:pt x="18" y="19"/>
                    <a:pt x="18" y="18"/>
                    <a:pt x="18" y="18"/>
                  </a:cubicBezTo>
                  <a:cubicBezTo>
                    <a:pt x="18" y="17"/>
                    <a:pt x="19" y="17"/>
                    <a:pt x="19" y="16"/>
                  </a:cubicBezTo>
                  <a:cubicBezTo>
                    <a:pt x="19" y="15"/>
                    <a:pt x="20" y="15"/>
                    <a:pt x="20" y="14"/>
                  </a:cubicBezTo>
                  <a:cubicBezTo>
                    <a:pt x="20" y="13"/>
                    <a:pt x="21" y="13"/>
                    <a:pt x="21" y="12"/>
                  </a:cubicBezTo>
                  <a:cubicBezTo>
                    <a:pt x="22" y="11"/>
                    <a:pt x="22" y="9"/>
                    <a:pt x="23" y="8"/>
                  </a:cubicBezTo>
                  <a:cubicBezTo>
                    <a:pt x="23" y="8"/>
                    <a:pt x="23" y="7"/>
                    <a:pt x="23" y="6"/>
                  </a:cubicBezTo>
                  <a:cubicBezTo>
                    <a:pt x="23" y="6"/>
                    <a:pt x="24" y="5"/>
                    <a:pt x="24" y="5"/>
                  </a:cubicBezTo>
                  <a:cubicBezTo>
                    <a:pt x="24" y="4"/>
                    <a:pt x="25" y="3"/>
                    <a:pt x="25" y="2"/>
                  </a:cubicBezTo>
                  <a:cubicBezTo>
                    <a:pt x="25" y="2"/>
                    <a:pt x="25" y="1"/>
                    <a:pt x="25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1"/>
                  </a:cubicBezTo>
                  <a:cubicBezTo>
                    <a:pt x="26" y="1"/>
                    <a:pt x="26" y="2"/>
                    <a:pt x="26" y="3"/>
                  </a:cubicBezTo>
                  <a:cubicBezTo>
                    <a:pt x="26" y="3"/>
                    <a:pt x="26" y="4"/>
                    <a:pt x="26" y="5"/>
                  </a:cubicBezTo>
                  <a:cubicBezTo>
                    <a:pt x="26" y="6"/>
                    <a:pt x="26" y="6"/>
                    <a:pt x="26" y="7"/>
                  </a:cubicBezTo>
                  <a:cubicBezTo>
                    <a:pt x="26" y="8"/>
                    <a:pt x="25" y="8"/>
                    <a:pt x="25" y="9"/>
                  </a:cubicBezTo>
                  <a:cubicBezTo>
                    <a:pt x="25" y="10"/>
                    <a:pt x="25" y="10"/>
                    <a:pt x="25" y="11"/>
                  </a:cubicBezTo>
                  <a:cubicBezTo>
                    <a:pt x="25" y="12"/>
                    <a:pt x="25" y="12"/>
                    <a:pt x="25" y="13"/>
                  </a:cubicBezTo>
                  <a:cubicBezTo>
                    <a:pt x="24" y="14"/>
                    <a:pt x="24" y="15"/>
                    <a:pt x="24" y="15"/>
                  </a:cubicBezTo>
                  <a:cubicBezTo>
                    <a:pt x="24" y="16"/>
                    <a:pt x="24" y="17"/>
                    <a:pt x="23" y="18"/>
                  </a:cubicBezTo>
                  <a:cubicBezTo>
                    <a:pt x="23" y="19"/>
                    <a:pt x="22" y="21"/>
                    <a:pt x="21" y="22"/>
                  </a:cubicBezTo>
                  <a:cubicBezTo>
                    <a:pt x="21" y="24"/>
                    <a:pt x="20" y="26"/>
                    <a:pt x="19" y="27"/>
                  </a:cubicBezTo>
                  <a:cubicBezTo>
                    <a:pt x="19" y="28"/>
                    <a:pt x="18" y="29"/>
                    <a:pt x="18" y="29"/>
                  </a:cubicBezTo>
                  <a:cubicBezTo>
                    <a:pt x="17" y="30"/>
                    <a:pt x="17" y="31"/>
                    <a:pt x="16" y="32"/>
                  </a:cubicBezTo>
                  <a:cubicBezTo>
                    <a:pt x="16" y="32"/>
                    <a:pt x="15" y="33"/>
                    <a:pt x="15" y="34"/>
                  </a:cubicBezTo>
                  <a:cubicBezTo>
                    <a:pt x="14" y="34"/>
                    <a:pt x="14" y="35"/>
                    <a:pt x="13" y="36"/>
                  </a:cubicBezTo>
                  <a:cubicBezTo>
                    <a:pt x="12" y="37"/>
                    <a:pt x="11" y="38"/>
                    <a:pt x="10" y="39"/>
                  </a:cubicBezTo>
                  <a:cubicBezTo>
                    <a:pt x="9" y="40"/>
                    <a:pt x="9" y="40"/>
                    <a:pt x="8" y="41"/>
                  </a:cubicBezTo>
                  <a:cubicBezTo>
                    <a:pt x="8" y="41"/>
                    <a:pt x="7" y="42"/>
                    <a:pt x="7" y="42"/>
                  </a:cubicBezTo>
                  <a:cubicBezTo>
                    <a:pt x="6" y="42"/>
                    <a:pt x="6" y="43"/>
                    <a:pt x="5" y="43"/>
                  </a:cubicBezTo>
                  <a:cubicBezTo>
                    <a:pt x="5" y="44"/>
                    <a:pt x="4" y="44"/>
                    <a:pt x="4" y="44"/>
                  </a:cubicBezTo>
                  <a:cubicBezTo>
                    <a:pt x="4" y="45"/>
                    <a:pt x="3" y="45"/>
                    <a:pt x="3" y="45"/>
                  </a:cubicBezTo>
                  <a:cubicBezTo>
                    <a:pt x="2" y="45"/>
                    <a:pt x="2" y="46"/>
                    <a:pt x="2" y="46"/>
                  </a:cubicBezTo>
                  <a:cubicBezTo>
                    <a:pt x="1" y="46"/>
                    <a:pt x="1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1262"/>
            <p:cNvSpPr/>
            <p:nvPr/>
          </p:nvSpPr>
          <p:spPr bwMode="auto">
            <a:xfrm>
              <a:off x="8178801" y="5602288"/>
              <a:ext cx="173038" cy="131763"/>
            </a:xfrm>
            <a:custGeom>
              <a:avLst/>
              <a:gdLst>
                <a:gd name="T0" fmla="*/ 0 w 41"/>
                <a:gd name="T1" fmla="*/ 0 h 31"/>
                <a:gd name="T2" fmla="*/ 0 w 41"/>
                <a:gd name="T3" fmla="*/ 1 h 31"/>
                <a:gd name="T4" fmla="*/ 1 w 41"/>
                <a:gd name="T5" fmla="*/ 1 h 31"/>
                <a:gd name="T6" fmla="*/ 2 w 41"/>
                <a:gd name="T7" fmla="*/ 2 h 31"/>
                <a:gd name="T8" fmla="*/ 3 w 41"/>
                <a:gd name="T9" fmla="*/ 3 h 31"/>
                <a:gd name="T10" fmla="*/ 6 w 41"/>
                <a:gd name="T11" fmla="*/ 5 h 31"/>
                <a:gd name="T12" fmla="*/ 13 w 41"/>
                <a:gd name="T13" fmla="*/ 9 h 31"/>
                <a:gd name="T14" fmla="*/ 17 w 41"/>
                <a:gd name="T15" fmla="*/ 12 h 31"/>
                <a:gd name="T16" fmla="*/ 21 w 41"/>
                <a:gd name="T17" fmla="*/ 15 h 31"/>
                <a:gd name="T18" fmla="*/ 24 w 41"/>
                <a:gd name="T19" fmla="*/ 18 h 31"/>
                <a:gd name="T20" fmla="*/ 28 w 41"/>
                <a:gd name="T21" fmla="*/ 22 h 31"/>
                <a:gd name="T22" fmla="*/ 29 w 41"/>
                <a:gd name="T23" fmla="*/ 23 h 31"/>
                <a:gd name="T24" fmla="*/ 31 w 41"/>
                <a:gd name="T25" fmla="*/ 24 h 31"/>
                <a:gd name="T26" fmla="*/ 34 w 41"/>
                <a:gd name="T27" fmla="*/ 27 h 31"/>
                <a:gd name="T28" fmla="*/ 39 w 41"/>
                <a:gd name="T29" fmla="*/ 30 h 31"/>
                <a:gd name="T30" fmla="*/ 40 w 41"/>
                <a:gd name="T31" fmla="*/ 31 h 31"/>
                <a:gd name="T32" fmla="*/ 41 w 41"/>
                <a:gd name="T33" fmla="*/ 31 h 31"/>
                <a:gd name="T34" fmla="*/ 40 w 41"/>
                <a:gd name="T35" fmla="*/ 31 h 31"/>
                <a:gd name="T36" fmla="*/ 38 w 41"/>
                <a:gd name="T37" fmla="*/ 31 h 31"/>
                <a:gd name="T38" fmla="*/ 36 w 41"/>
                <a:gd name="T39" fmla="*/ 30 h 31"/>
                <a:gd name="T40" fmla="*/ 33 w 41"/>
                <a:gd name="T41" fmla="*/ 29 h 31"/>
                <a:gd name="T42" fmla="*/ 29 w 41"/>
                <a:gd name="T43" fmla="*/ 27 h 31"/>
                <a:gd name="T44" fmla="*/ 27 w 41"/>
                <a:gd name="T45" fmla="*/ 26 h 31"/>
                <a:gd name="T46" fmla="*/ 26 w 41"/>
                <a:gd name="T47" fmla="*/ 26 h 31"/>
                <a:gd name="T48" fmla="*/ 25 w 41"/>
                <a:gd name="T49" fmla="*/ 25 h 31"/>
                <a:gd name="T50" fmla="*/ 21 w 41"/>
                <a:gd name="T51" fmla="*/ 22 h 31"/>
                <a:gd name="T52" fmla="*/ 18 w 41"/>
                <a:gd name="T53" fmla="*/ 19 h 31"/>
                <a:gd name="T54" fmla="*/ 14 w 41"/>
                <a:gd name="T55" fmla="*/ 16 h 31"/>
                <a:gd name="T56" fmla="*/ 10 w 41"/>
                <a:gd name="T57" fmla="*/ 13 h 31"/>
                <a:gd name="T58" fmla="*/ 7 w 41"/>
                <a:gd name="T59" fmla="*/ 10 h 31"/>
                <a:gd name="T60" fmla="*/ 4 w 41"/>
                <a:gd name="T61" fmla="*/ 7 h 31"/>
                <a:gd name="T62" fmla="*/ 2 w 41"/>
                <a:gd name="T63" fmla="*/ 5 h 31"/>
                <a:gd name="T64" fmla="*/ 1 w 41"/>
                <a:gd name="T65" fmla="*/ 2 h 31"/>
                <a:gd name="T66" fmla="*/ 0 w 41"/>
                <a:gd name="T67" fmla="*/ 1 h 31"/>
                <a:gd name="T68" fmla="*/ 0 w 41"/>
                <a:gd name="T6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1" h="3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2"/>
                    <a:pt x="2" y="2"/>
                  </a:cubicBezTo>
                  <a:cubicBezTo>
                    <a:pt x="2" y="2"/>
                    <a:pt x="3" y="3"/>
                    <a:pt x="3" y="3"/>
                  </a:cubicBezTo>
                  <a:cubicBezTo>
                    <a:pt x="4" y="4"/>
                    <a:pt x="5" y="5"/>
                    <a:pt x="6" y="5"/>
                  </a:cubicBezTo>
                  <a:cubicBezTo>
                    <a:pt x="8" y="7"/>
                    <a:pt x="10" y="8"/>
                    <a:pt x="13" y="9"/>
                  </a:cubicBezTo>
                  <a:cubicBezTo>
                    <a:pt x="14" y="10"/>
                    <a:pt x="16" y="11"/>
                    <a:pt x="17" y="12"/>
                  </a:cubicBezTo>
                  <a:cubicBezTo>
                    <a:pt x="18" y="13"/>
                    <a:pt x="20" y="14"/>
                    <a:pt x="21" y="15"/>
                  </a:cubicBezTo>
                  <a:cubicBezTo>
                    <a:pt x="22" y="16"/>
                    <a:pt x="23" y="17"/>
                    <a:pt x="24" y="18"/>
                  </a:cubicBezTo>
                  <a:cubicBezTo>
                    <a:pt x="26" y="19"/>
                    <a:pt x="27" y="21"/>
                    <a:pt x="28" y="22"/>
                  </a:cubicBezTo>
                  <a:cubicBezTo>
                    <a:pt x="28" y="22"/>
                    <a:pt x="29" y="23"/>
                    <a:pt x="29" y="23"/>
                  </a:cubicBezTo>
                  <a:cubicBezTo>
                    <a:pt x="30" y="23"/>
                    <a:pt x="31" y="24"/>
                    <a:pt x="31" y="24"/>
                  </a:cubicBezTo>
                  <a:cubicBezTo>
                    <a:pt x="32" y="25"/>
                    <a:pt x="33" y="26"/>
                    <a:pt x="34" y="27"/>
                  </a:cubicBezTo>
                  <a:cubicBezTo>
                    <a:pt x="36" y="28"/>
                    <a:pt x="38" y="29"/>
                    <a:pt x="39" y="30"/>
                  </a:cubicBezTo>
                  <a:cubicBezTo>
                    <a:pt x="39" y="30"/>
                    <a:pt x="40" y="31"/>
                    <a:pt x="40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1" y="31"/>
                    <a:pt x="40" y="31"/>
                    <a:pt x="40" y="31"/>
                  </a:cubicBezTo>
                  <a:cubicBezTo>
                    <a:pt x="40" y="31"/>
                    <a:pt x="39" y="31"/>
                    <a:pt x="38" y="31"/>
                  </a:cubicBezTo>
                  <a:cubicBezTo>
                    <a:pt x="38" y="31"/>
                    <a:pt x="37" y="31"/>
                    <a:pt x="36" y="30"/>
                  </a:cubicBezTo>
                  <a:cubicBezTo>
                    <a:pt x="35" y="30"/>
                    <a:pt x="34" y="30"/>
                    <a:pt x="33" y="29"/>
                  </a:cubicBezTo>
                  <a:cubicBezTo>
                    <a:pt x="31" y="29"/>
                    <a:pt x="30" y="28"/>
                    <a:pt x="29" y="27"/>
                  </a:cubicBezTo>
                  <a:cubicBezTo>
                    <a:pt x="28" y="27"/>
                    <a:pt x="28" y="27"/>
                    <a:pt x="27" y="26"/>
                  </a:cubicBezTo>
                  <a:cubicBezTo>
                    <a:pt x="27" y="26"/>
                    <a:pt x="26" y="26"/>
                    <a:pt x="26" y="26"/>
                  </a:cubicBezTo>
                  <a:cubicBezTo>
                    <a:pt x="26" y="25"/>
                    <a:pt x="25" y="25"/>
                    <a:pt x="25" y="25"/>
                  </a:cubicBezTo>
                  <a:cubicBezTo>
                    <a:pt x="24" y="24"/>
                    <a:pt x="23" y="23"/>
                    <a:pt x="21" y="22"/>
                  </a:cubicBezTo>
                  <a:cubicBezTo>
                    <a:pt x="20" y="21"/>
                    <a:pt x="19" y="20"/>
                    <a:pt x="18" y="19"/>
                  </a:cubicBezTo>
                  <a:cubicBezTo>
                    <a:pt x="16" y="18"/>
                    <a:pt x="15" y="17"/>
                    <a:pt x="14" y="16"/>
                  </a:cubicBezTo>
                  <a:cubicBezTo>
                    <a:pt x="13" y="15"/>
                    <a:pt x="12" y="14"/>
                    <a:pt x="10" y="13"/>
                  </a:cubicBezTo>
                  <a:cubicBezTo>
                    <a:pt x="9" y="12"/>
                    <a:pt x="8" y="11"/>
                    <a:pt x="7" y="10"/>
                  </a:cubicBezTo>
                  <a:cubicBezTo>
                    <a:pt x="6" y="9"/>
                    <a:pt x="5" y="8"/>
                    <a:pt x="4" y="7"/>
                  </a:cubicBezTo>
                  <a:cubicBezTo>
                    <a:pt x="3" y="7"/>
                    <a:pt x="3" y="6"/>
                    <a:pt x="2" y="5"/>
                  </a:cubicBezTo>
                  <a:cubicBezTo>
                    <a:pt x="1" y="4"/>
                    <a:pt x="1" y="3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1263"/>
            <p:cNvSpPr/>
            <p:nvPr/>
          </p:nvSpPr>
          <p:spPr bwMode="auto">
            <a:xfrm>
              <a:off x="8285163" y="5497513"/>
              <a:ext cx="66675" cy="244475"/>
            </a:xfrm>
            <a:custGeom>
              <a:avLst/>
              <a:gdLst>
                <a:gd name="T0" fmla="*/ 1 w 16"/>
                <a:gd name="T1" fmla="*/ 0 h 58"/>
                <a:gd name="T2" fmla="*/ 1 w 16"/>
                <a:gd name="T3" fmla="*/ 1 h 58"/>
                <a:gd name="T4" fmla="*/ 1 w 16"/>
                <a:gd name="T5" fmla="*/ 3 h 58"/>
                <a:gd name="T6" fmla="*/ 3 w 16"/>
                <a:gd name="T7" fmla="*/ 9 h 58"/>
                <a:gd name="T8" fmla="*/ 5 w 16"/>
                <a:gd name="T9" fmla="*/ 13 h 58"/>
                <a:gd name="T10" fmla="*/ 8 w 16"/>
                <a:gd name="T11" fmla="*/ 18 h 58"/>
                <a:gd name="T12" fmla="*/ 8 w 16"/>
                <a:gd name="T13" fmla="*/ 18 h 58"/>
                <a:gd name="T14" fmla="*/ 8 w 16"/>
                <a:gd name="T15" fmla="*/ 19 h 58"/>
                <a:gd name="T16" fmla="*/ 9 w 16"/>
                <a:gd name="T17" fmla="*/ 20 h 58"/>
                <a:gd name="T18" fmla="*/ 10 w 16"/>
                <a:gd name="T19" fmla="*/ 23 h 58"/>
                <a:gd name="T20" fmla="*/ 11 w 16"/>
                <a:gd name="T21" fmla="*/ 28 h 58"/>
                <a:gd name="T22" fmla="*/ 13 w 16"/>
                <a:gd name="T23" fmla="*/ 34 h 58"/>
                <a:gd name="T24" fmla="*/ 14 w 16"/>
                <a:gd name="T25" fmla="*/ 39 h 58"/>
                <a:gd name="T26" fmla="*/ 15 w 16"/>
                <a:gd name="T27" fmla="*/ 48 h 58"/>
                <a:gd name="T28" fmla="*/ 16 w 16"/>
                <a:gd name="T29" fmla="*/ 55 h 58"/>
                <a:gd name="T30" fmla="*/ 16 w 16"/>
                <a:gd name="T31" fmla="*/ 57 h 58"/>
                <a:gd name="T32" fmla="*/ 16 w 16"/>
                <a:gd name="T33" fmla="*/ 58 h 58"/>
                <a:gd name="T34" fmla="*/ 15 w 16"/>
                <a:gd name="T35" fmla="*/ 57 h 58"/>
                <a:gd name="T36" fmla="*/ 15 w 16"/>
                <a:gd name="T37" fmla="*/ 55 h 58"/>
                <a:gd name="T38" fmla="*/ 12 w 16"/>
                <a:gd name="T39" fmla="*/ 49 h 58"/>
                <a:gd name="T40" fmla="*/ 9 w 16"/>
                <a:gd name="T41" fmla="*/ 40 h 58"/>
                <a:gd name="T42" fmla="*/ 8 w 16"/>
                <a:gd name="T43" fmla="*/ 35 h 58"/>
                <a:gd name="T44" fmla="*/ 7 w 16"/>
                <a:gd name="T45" fmla="*/ 29 h 58"/>
                <a:gd name="T46" fmla="*/ 5 w 16"/>
                <a:gd name="T47" fmla="*/ 24 h 58"/>
                <a:gd name="T48" fmla="*/ 4 w 16"/>
                <a:gd name="T49" fmla="*/ 22 h 58"/>
                <a:gd name="T50" fmla="*/ 4 w 16"/>
                <a:gd name="T51" fmla="*/ 20 h 58"/>
                <a:gd name="T52" fmla="*/ 4 w 16"/>
                <a:gd name="T53" fmla="*/ 19 h 58"/>
                <a:gd name="T54" fmla="*/ 2 w 16"/>
                <a:gd name="T55" fmla="*/ 15 h 58"/>
                <a:gd name="T56" fmla="*/ 1 w 16"/>
                <a:gd name="T57" fmla="*/ 12 h 58"/>
                <a:gd name="T58" fmla="*/ 1 w 16"/>
                <a:gd name="T59" fmla="*/ 11 h 58"/>
                <a:gd name="T60" fmla="*/ 1 w 16"/>
                <a:gd name="T61" fmla="*/ 11 h 58"/>
                <a:gd name="T62" fmla="*/ 1 w 16"/>
                <a:gd name="T63" fmla="*/ 10 h 58"/>
                <a:gd name="T64" fmla="*/ 0 w 16"/>
                <a:gd name="T65" fmla="*/ 6 h 58"/>
                <a:gd name="T66" fmla="*/ 0 w 16"/>
                <a:gd name="T67" fmla="*/ 3 h 58"/>
                <a:gd name="T68" fmla="*/ 1 w 16"/>
                <a:gd name="T69" fmla="*/ 1 h 58"/>
                <a:gd name="T70" fmla="*/ 1 w 16"/>
                <a:gd name="T7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" h="58">
                  <a:moveTo>
                    <a:pt x="1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2" y="5"/>
                    <a:pt x="2" y="7"/>
                    <a:pt x="3" y="9"/>
                  </a:cubicBezTo>
                  <a:cubicBezTo>
                    <a:pt x="4" y="10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9"/>
                    <a:pt x="9" y="20"/>
                    <a:pt x="9" y="20"/>
                  </a:cubicBezTo>
                  <a:cubicBezTo>
                    <a:pt x="9" y="21"/>
                    <a:pt x="9" y="22"/>
                    <a:pt x="10" y="23"/>
                  </a:cubicBezTo>
                  <a:cubicBezTo>
                    <a:pt x="10" y="24"/>
                    <a:pt x="11" y="26"/>
                    <a:pt x="11" y="28"/>
                  </a:cubicBezTo>
                  <a:cubicBezTo>
                    <a:pt x="12" y="30"/>
                    <a:pt x="12" y="32"/>
                    <a:pt x="13" y="34"/>
                  </a:cubicBezTo>
                  <a:cubicBezTo>
                    <a:pt x="13" y="35"/>
                    <a:pt x="13" y="37"/>
                    <a:pt x="14" y="39"/>
                  </a:cubicBezTo>
                  <a:cubicBezTo>
                    <a:pt x="14" y="42"/>
                    <a:pt x="15" y="45"/>
                    <a:pt x="15" y="48"/>
                  </a:cubicBezTo>
                  <a:cubicBezTo>
                    <a:pt x="15" y="51"/>
                    <a:pt x="16" y="53"/>
                    <a:pt x="16" y="55"/>
                  </a:cubicBezTo>
                  <a:cubicBezTo>
                    <a:pt x="16" y="56"/>
                    <a:pt x="16" y="57"/>
                    <a:pt x="16" y="57"/>
                  </a:cubicBezTo>
                  <a:cubicBezTo>
                    <a:pt x="16" y="57"/>
                    <a:pt x="16" y="58"/>
                    <a:pt x="16" y="58"/>
                  </a:cubicBezTo>
                  <a:cubicBezTo>
                    <a:pt x="16" y="58"/>
                    <a:pt x="16" y="57"/>
                    <a:pt x="15" y="57"/>
                  </a:cubicBezTo>
                  <a:cubicBezTo>
                    <a:pt x="15" y="57"/>
                    <a:pt x="15" y="56"/>
                    <a:pt x="15" y="55"/>
                  </a:cubicBezTo>
                  <a:cubicBezTo>
                    <a:pt x="14" y="54"/>
                    <a:pt x="13" y="52"/>
                    <a:pt x="12" y="49"/>
                  </a:cubicBezTo>
                  <a:cubicBezTo>
                    <a:pt x="11" y="46"/>
                    <a:pt x="10" y="43"/>
                    <a:pt x="9" y="40"/>
                  </a:cubicBezTo>
                  <a:cubicBezTo>
                    <a:pt x="9" y="38"/>
                    <a:pt x="8" y="36"/>
                    <a:pt x="8" y="35"/>
                  </a:cubicBezTo>
                  <a:cubicBezTo>
                    <a:pt x="8" y="33"/>
                    <a:pt x="7" y="31"/>
                    <a:pt x="7" y="29"/>
                  </a:cubicBezTo>
                  <a:cubicBezTo>
                    <a:pt x="6" y="28"/>
                    <a:pt x="6" y="26"/>
                    <a:pt x="5" y="24"/>
                  </a:cubicBezTo>
                  <a:cubicBezTo>
                    <a:pt x="5" y="23"/>
                    <a:pt x="5" y="23"/>
                    <a:pt x="4" y="22"/>
                  </a:cubicBezTo>
                  <a:cubicBezTo>
                    <a:pt x="4" y="21"/>
                    <a:pt x="4" y="21"/>
                    <a:pt x="4" y="20"/>
                  </a:cubicBezTo>
                  <a:cubicBezTo>
                    <a:pt x="4" y="20"/>
                    <a:pt x="4" y="20"/>
                    <a:pt x="4" y="19"/>
                  </a:cubicBezTo>
                  <a:cubicBezTo>
                    <a:pt x="3" y="18"/>
                    <a:pt x="2" y="16"/>
                    <a:pt x="2" y="15"/>
                  </a:cubicBezTo>
                  <a:cubicBezTo>
                    <a:pt x="2" y="14"/>
                    <a:pt x="1" y="13"/>
                    <a:pt x="1" y="12"/>
                  </a:cubicBezTo>
                  <a:cubicBezTo>
                    <a:pt x="1" y="12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9"/>
                    <a:pt x="0" y="7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2"/>
                    <a:pt x="1" y="2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1264"/>
            <p:cNvSpPr/>
            <p:nvPr/>
          </p:nvSpPr>
          <p:spPr bwMode="auto">
            <a:xfrm>
              <a:off x="8348663" y="5581650"/>
              <a:ext cx="33338" cy="152400"/>
            </a:xfrm>
            <a:custGeom>
              <a:avLst/>
              <a:gdLst>
                <a:gd name="T0" fmla="*/ 0 w 8"/>
                <a:gd name="T1" fmla="*/ 36 h 36"/>
                <a:gd name="T2" fmla="*/ 1 w 8"/>
                <a:gd name="T3" fmla="*/ 34 h 36"/>
                <a:gd name="T4" fmla="*/ 2 w 8"/>
                <a:gd name="T5" fmla="*/ 30 h 36"/>
                <a:gd name="T6" fmla="*/ 3 w 8"/>
                <a:gd name="T7" fmla="*/ 25 h 36"/>
                <a:gd name="T8" fmla="*/ 3 w 8"/>
                <a:gd name="T9" fmla="*/ 21 h 36"/>
                <a:gd name="T10" fmla="*/ 4 w 8"/>
                <a:gd name="T11" fmla="*/ 18 h 36"/>
                <a:gd name="T12" fmla="*/ 5 w 8"/>
                <a:gd name="T13" fmla="*/ 15 h 36"/>
                <a:gd name="T14" fmla="*/ 5 w 8"/>
                <a:gd name="T15" fmla="*/ 12 h 36"/>
                <a:gd name="T16" fmla="*/ 6 w 8"/>
                <a:gd name="T17" fmla="*/ 6 h 36"/>
                <a:gd name="T18" fmla="*/ 7 w 8"/>
                <a:gd name="T19" fmla="*/ 2 h 36"/>
                <a:gd name="T20" fmla="*/ 7 w 8"/>
                <a:gd name="T21" fmla="*/ 0 h 36"/>
                <a:gd name="T22" fmla="*/ 7 w 8"/>
                <a:gd name="T23" fmla="*/ 2 h 36"/>
                <a:gd name="T24" fmla="*/ 7 w 8"/>
                <a:gd name="T25" fmla="*/ 4 h 36"/>
                <a:gd name="T26" fmla="*/ 8 w 8"/>
                <a:gd name="T27" fmla="*/ 6 h 36"/>
                <a:gd name="T28" fmla="*/ 8 w 8"/>
                <a:gd name="T29" fmla="*/ 9 h 36"/>
                <a:gd name="T30" fmla="*/ 8 w 8"/>
                <a:gd name="T31" fmla="*/ 12 h 36"/>
                <a:gd name="T32" fmla="*/ 7 w 8"/>
                <a:gd name="T33" fmla="*/ 15 h 36"/>
                <a:gd name="T34" fmla="*/ 7 w 8"/>
                <a:gd name="T35" fmla="*/ 19 h 36"/>
                <a:gd name="T36" fmla="*/ 6 w 8"/>
                <a:gd name="T37" fmla="*/ 22 h 36"/>
                <a:gd name="T38" fmla="*/ 5 w 8"/>
                <a:gd name="T39" fmla="*/ 25 h 36"/>
                <a:gd name="T40" fmla="*/ 4 w 8"/>
                <a:gd name="T41" fmla="*/ 28 h 36"/>
                <a:gd name="T42" fmla="*/ 3 w 8"/>
                <a:gd name="T43" fmla="*/ 31 h 36"/>
                <a:gd name="T44" fmla="*/ 2 w 8"/>
                <a:gd name="T45" fmla="*/ 33 h 36"/>
                <a:gd name="T46" fmla="*/ 1 w 8"/>
                <a:gd name="T47" fmla="*/ 35 h 36"/>
                <a:gd name="T48" fmla="*/ 0 w 8"/>
                <a:gd name="T4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" h="36">
                  <a:moveTo>
                    <a:pt x="0" y="36"/>
                  </a:moveTo>
                  <a:cubicBezTo>
                    <a:pt x="0" y="36"/>
                    <a:pt x="1" y="35"/>
                    <a:pt x="1" y="34"/>
                  </a:cubicBezTo>
                  <a:cubicBezTo>
                    <a:pt x="1" y="33"/>
                    <a:pt x="1" y="32"/>
                    <a:pt x="2" y="30"/>
                  </a:cubicBezTo>
                  <a:cubicBezTo>
                    <a:pt x="2" y="29"/>
                    <a:pt x="2" y="27"/>
                    <a:pt x="3" y="25"/>
                  </a:cubicBezTo>
                  <a:cubicBezTo>
                    <a:pt x="3" y="24"/>
                    <a:pt x="3" y="23"/>
                    <a:pt x="3" y="21"/>
                  </a:cubicBezTo>
                  <a:cubicBezTo>
                    <a:pt x="4" y="20"/>
                    <a:pt x="4" y="19"/>
                    <a:pt x="4" y="18"/>
                  </a:cubicBezTo>
                  <a:cubicBezTo>
                    <a:pt x="4" y="17"/>
                    <a:pt x="4" y="16"/>
                    <a:pt x="5" y="15"/>
                  </a:cubicBezTo>
                  <a:cubicBezTo>
                    <a:pt x="5" y="14"/>
                    <a:pt x="5" y="13"/>
                    <a:pt x="5" y="12"/>
                  </a:cubicBezTo>
                  <a:cubicBezTo>
                    <a:pt x="5" y="10"/>
                    <a:pt x="6" y="8"/>
                    <a:pt x="6" y="6"/>
                  </a:cubicBezTo>
                  <a:cubicBezTo>
                    <a:pt x="6" y="4"/>
                    <a:pt x="6" y="3"/>
                    <a:pt x="7" y="2"/>
                  </a:cubicBezTo>
                  <a:cubicBezTo>
                    <a:pt x="7" y="1"/>
                    <a:pt x="7" y="0"/>
                    <a:pt x="7" y="0"/>
                  </a:cubicBezTo>
                  <a:cubicBezTo>
                    <a:pt x="7" y="0"/>
                    <a:pt x="7" y="1"/>
                    <a:pt x="7" y="2"/>
                  </a:cubicBezTo>
                  <a:cubicBezTo>
                    <a:pt x="7" y="2"/>
                    <a:pt x="7" y="3"/>
                    <a:pt x="7" y="4"/>
                  </a:cubicBezTo>
                  <a:cubicBezTo>
                    <a:pt x="8" y="4"/>
                    <a:pt x="8" y="5"/>
                    <a:pt x="8" y="6"/>
                  </a:cubicBezTo>
                  <a:cubicBezTo>
                    <a:pt x="8" y="7"/>
                    <a:pt x="8" y="8"/>
                    <a:pt x="8" y="9"/>
                  </a:cubicBezTo>
                  <a:cubicBezTo>
                    <a:pt x="8" y="10"/>
                    <a:pt x="8" y="11"/>
                    <a:pt x="8" y="12"/>
                  </a:cubicBezTo>
                  <a:cubicBezTo>
                    <a:pt x="8" y="13"/>
                    <a:pt x="8" y="14"/>
                    <a:pt x="7" y="15"/>
                  </a:cubicBezTo>
                  <a:cubicBezTo>
                    <a:pt x="7" y="16"/>
                    <a:pt x="7" y="18"/>
                    <a:pt x="7" y="19"/>
                  </a:cubicBezTo>
                  <a:cubicBezTo>
                    <a:pt x="7" y="20"/>
                    <a:pt x="6" y="21"/>
                    <a:pt x="6" y="22"/>
                  </a:cubicBezTo>
                  <a:cubicBezTo>
                    <a:pt x="6" y="23"/>
                    <a:pt x="6" y="24"/>
                    <a:pt x="5" y="25"/>
                  </a:cubicBezTo>
                  <a:cubicBezTo>
                    <a:pt x="5" y="26"/>
                    <a:pt x="5" y="27"/>
                    <a:pt x="4" y="28"/>
                  </a:cubicBezTo>
                  <a:cubicBezTo>
                    <a:pt x="4" y="29"/>
                    <a:pt x="4" y="30"/>
                    <a:pt x="3" y="31"/>
                  </a:cubicBezTo>
                  <a:cubicBezTo>
                    <a:pt x="3" y="32"/>
                    <a:pt x="3" y="32"/>
                    <a:pt x="2" y="33"/>
                  </a:cubicBezTo>
                  <a:cubicBezTo>
                    <a:pt x="2" y="34"/>
                    <a:pt x="2" y="34"/>
                    <a:pt x="1" y="35"/>
                  </a:cubicBezTo>
                  <a:cubicBezTo>
                    <a:pt x="1" y="35"/>
                    <a:pt x="0" y="36"/>
                    <a:pt x="0" y="3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265"/>
            <p:cNvSpPr/>
            <p:nvPr/>
          </p:nvSpPr>
          <p:spPr bwMode="auto">
            <a:xfrm>
              <a:off x="8250238" y="5594350"/>
              <a:ext cx="101600" cy="139700"/>
            </a:xfrm>
            <a:custGeom>
              <a:avLst/>
              <a:gdLst>
                <a:gd name="T0" fmla="*/ 0 w 24"/>
                <a:gd name="T1" fmla="*/ 0 h 33"/>
                <a:gd name="T2" fmla="*/ 1 w 24"/>
                <a:gd name="T3" fmla="*/ 2 h 33"/>
                <a:gd name="T4" fmla="*/ 4 w 24"/>
                <a:gd name="T5" fmla="*/ 6 h 33"/>
                <a:gd name="T6" fmla="*/ 7 w 24"/>
                <a:gd name="T7" fmla="*/ 11 h 33"/>
                <a:gd name="T8" fmla="*/ 10 w 24"/>
                <a:gd name="T9" fmla="*/ 14 h 33"/>
                <a:gd name="T10" fmla="*/ 12 w 24"/>
                <a:gd name="T11" fmla="*/ 17 h 33"/>
                <a:gd name="T12" fmla="*/ 20 w 24"/>
                <a:gd name="T13" fmla="*/ 28 h 33"/>
                <a:gd name="T14" fmla="*/ 23 w 24"/>
                <a:gd name="T15" fmla="*/ 32 h 33"/>
                <a:gd name="T16" fmla="*/ 24 w 24"/>
                <a:gd name="T17" fmla="*/ 33 h 33"/>
                <a:gd name="T18" fmla="*/ 23 w 24"/>
                <a:gd name="T19" fmla="*/ 32 h 33"/>
                <a:gd name="T20" fmla="*/ 21 w 24"/>
                <a:gd name="T21" fmla="*/ 31 h 33"/>
                <a:gd name="T22" fmla="*/ 19 w 24"/>
                <a:gd name="T23" fmla="*/ 29 h 33"/>
                <a:gd name="T24" fmla="*/ 17 w 24"/>
                <a:gd name="T25" fmla="*/ 27 h 33"/>
                <a:gd name="T26" fmla="*/ 14 w 24"/>
                <a:gd name="T27" fmla="*/ 25 h 33"/>
                <a:gd name="T28" fmla="*/ 12 w 24"/>
                <a:gd name="T29" fmla="*/ 22 h 33"/>
                <a:gd name="T30" fmla="*/ 9 w 24"/>
                <a:gd name="T31" fmla="*/ 19 h 33"/>
                <a:gd name="T32" fmla="*/ 7 w 24"/>
                <a:gd name="T33" fmla="*/ 16 h 33"/>
                <a:gd name="T34" fmla="*/ 5 w 24"/>
                <a:gd name="T35" fmla="*/ 12 h 33"/>
                <a:gd name="T36" fmla="*/ 3 w 24"/>
                <a:gd name="T37" fmla="*/ 9 h 33"/>
                <a:gd name="T38" fmla="*/ 2 w 24"/>
                <a:gd name="T39" fmla="*/ 6 h 33"/>
                <a:gd name="T40" fmla="*/ 1 w 24"/>
                <a:gd name="T41" fmla="*/ 4 h 33"/>
                <a:gd name="T42" fmla="*/ 0 w 24"/>
                <a:gd name="T43" fmla="*/ 2 h 33"/>
                <a:gd name="T44" fmla="*/ 0 w 24"/>
                <a:gd name="T4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" h="33">
                  <a:moveTo>
                    <a:pt x="0" y="0"/>
                  </a:moveTo>
                  <a:cubicBezTo>
                    <a:pt x="0" y="0"/>
                    <a:pt x="0" y="1"/>
                    <a:pt x="1" y="2"/>
                  </a:cubicBezTo>
                  <a:cubicBezTo>
                    <a:pt x="1" y="3"/>
                    <a:pt x="2" y="4"/>
                    <a:pt x="4" y="6"/>
                  </a:cubicBezTo>
                  <a:cubicBezTo>
                    <a:pt x="5" y="7"/>
                    <a:pt x="6" y="9"/>
                    <a:pt x="7" y="11"/>
                  </a:cubicBezTo>
                  <a:cubicBezTo>
                    <a:pt x="8" y="12"/>
                    <a:pt x="9" y="13"/>
                    <a:pt x="10" y="14"/>
                  </a:cubicBezTo>
                  <a:cubicBezTo>
                    <a:pt x="10" y="15"/>
                    <a:pt x="11" y="16"/>
                    <a:pt x="12" y="17"/>
                  </a:cubicBezTo>
                  <a:cubicBezTo>
                    <a:pt x="15" y="21"/>
                    <a:pt x="18" y="25"/>
                    <a:pt x="20" y="28"/>
                  </a:cubicBezTo>
                  <a:cubicBezTo>
                    <a:pt x="21" y="30"/>
                    <a:pt x="22" y="31"/>
                    <a:pt x="23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3" y="32"/>
                  </a:cubicBezTo>
                  <a:cubicBezTo>
                    <a:pt x="22" y="32"/>
                    <a:pt x="22" y="32"/>
                    <a:pt x="21" y="31"/>
                  </a:cubicBezTo>
                  <a:cubicBezTo>
                    <a:pt x="21" y="31"/>
                    <a:pt x="20" y="30"/>
                    <a:pt x="19" y="29"/>
                  </a:cubicBezTo>
                  <a:cubicBezTo>
                    <a:pt x="18" y="29"/>
                    <a:pt x="18" y="28"/>
                    <a:pt x="17" y="27"/>
                  </a:cubicBezTo>
                  <a:cubicBezTo>
                    <a:pt x="16" y="26"/>
                    <a:pt x="15" y="26"/>
                    <a:pt x="14" y="25"/>
                  </a:cubicBezTo>
                  <a:cubicBezTo>
                    <a:pt x="14" y="24"/>
                    <a:pt x="13" y="23"/>
                    <a:pt x="12" y="22"/>
                  </a:cubicBezTo>
                  <a:cubicBezTo>
                    <a:pt x="11" y="21"/>
                    <a:pt x="10" y="20"/>
                    <a:pt x="9" y="19"/>
                  </a:cubicBezTo>
                  <a:cubicBezTo>
                    <a:pt x="9" y="18"/>
                    <a:pt x="8" y="17"/>
                    <a:pt x="7" y="16"/>
                  </a:cubicBezTo>
                  <a:cubicBezTo>
                    <a:pt x="6" y="15"/>
                    <a:pt x="6" y="13"/>
                    <a:pt x="5" y="12"/>
                  </a:cubicBezTo>
                  <a:cubicBezTo>
                    <a:pt x="5" y="11"/>
                    <a:pt x="4" y="10"/>
                    <a:pt x="3" y="9"/>
                  </a:cubicBezTo>
                  <a:cubicBezTo>
                    <a:pt x="3" y="8"/>
                    <a:pt x="2" y="7"/>
                    <a:pt x="2" y="6"/>
                  </a:cubicBezTo>
                  <a:cubicBezTo>
                    <a:pt x="2" y="6"/>
                    <a:pt x="1" y="5"/>
                    <a:pt x="1" y="4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1266"/>
            <p:cNvSpPr/>
            <p:nvPr/>
          </p:nvSpPr>
          <p:spPr bwMode="auto">
            <a:xfrm>
              <a:off x="8275638" y="5703888"/>
              <a:ext cx="144463" cy="76200"/>
            </a:xfrm>
            <a:custGeom>
              <a:avLst/>
              <a:gdLst>
                <a:gd name="T0" fmla="*/ 20 w 34"/>
                <a:gd name="T1" fmla="*/ 18 h 18"/>
                <a:gd name="T2" fmla="*/ 0 w 34"/>
                <a:gd name="T3" fmla="*/ 9 h 18"/>
                <a:gd name="T4" fmla="*/ 34 w 34"/>
                <a:gd name="T5" fmla="*/ 2 h 18"/>
                <a:gd name="T6" fmla="*/ 20 w 3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8">
                  <a:moveTo>
                    <a:pt x="20" y="18"/>
                  </a:moveTo>
                  <a:cubicBezTo>
                    <a:pt x="11" y="17"/>
                    <a:pt x="5" y="14"/>
                    <a:pt x="0" y="9"/>
                  </a:cubicBezTo>
                  <a:cubicBezTo>
                    <a:pt x="0" y="9"/>
                    <a:pt x="23" y="0"/>
                    <a:pt x="34" y="2"/>
                  </a:cubicBezTo>
                  <a:cubicBezTo>
                    <a:pt x="34" y="2"/>
                    <a:pt x="28" y="17"/>
                    <a:pt x="20" y="1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1267"/>
            <p:cNvSpPr/>
            <p:nvPr/>
          </p:nvSpPr>
          <p:spPr bwMode="auto">
            <a:xfrm>
              <a:off x="8351838" y="5759450"/>
              <a:ext cx="119063" cy="1233488"/>
            </a:xfrm>
            <a:custGeom>
              <a:avLst/>
              <a:gdLst>
                <a:gd name="T0" fmla="*/ 15 w 28"/>
                <a:gd name="T1" fmla="*/ 291 h 291"/>
                <a:gd name="T2" fmla="*/ 0 w 28"/>
                <a:gd name="T3" fmla="*/ 1 h 291"/>
                <a:gd name="T4" fmla="*/ 3 w 28"/>
                <a:gd name="T5" fmla="*/ 0 h 291"/>
                <a:gd name="T6" fmla="*/ 18 w 28"/>
                <a:gd name="T7" fmla="*/ 291 h 291"/>
                <a:gd name="T8" fmla="*/ 15 w 28"/>
                <a:gd name="T9" fmla="*/ 291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91">
                  <a:moveTo>
                    <a:pt x="15" y="291"/>
                  </a:moveTo>
                  <a:cubicBezTo>
                    <a:pt x="24" y="247"/>
                    <a:pt x="5" y="16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8" y="15"/>
                    <a:pt x="28" y="248"/>
                    <a:pt x="18" y="291"/>
                  </a:cubicBezTo>
                  <a:lnTo>
                    <a:pt x="15" y="291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268"/>
            <p:cNvSpPr/>
            <p:nvPr/>
          </p:nvSpPr>
          <p:spPr bwMode="auto">
            <a:xfrm>
              <a:off x="8475663" y="5797550"/>
              <a:ext cx="474663" cy="296863"/>
            </a:xfrm>
            <a:custGeom>
              <a:avLst/>
              <a:gdLst>
                <a:gd name="T0" fmla="*/ 41 w 112"/>
                <a:gd name="T1" fmla="*/ 70 h 70"/>
                <a:gd name="T2" fmla="*/ 22 w 112"/>
                <a:gd name="T3" fmla="*/ 10 h 70"/>
                <a:gd name="T4" fmla="*/ 42 w 112"/>
                <a:gd name="T5" fmla="*/ 20 h 70"/>
                <a:gd name="T6" fmla="*/ 63 w 112"/>
                <a:gd name="T7" fmla="*/ 3 h 70"/>
                <a:gd name="T8" fmla="*/ 72 w 112"/>
                <a:gd name="T9" fmla="*/ 32 h 70"/>
                <a:gd name="T10" fmla="*/ 99 w 112"/>
                <a:gd name="T11" fmla="*/ 35 h 70"/>
                <a:gd name="T12" fmla="*/ 41 w 112"/>
                <a:gd name="T1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70">
                  <a:moveTo>
                    <a:pt x="41" y="70"/>
                  </a:moveTo>
                  <a:cubicBezTo>
                    <a:pt x="41" y="70"/>
                    <a:pt x="0" y="25"/>
                    <a:pt x="22" y="10"/>
                  </a:cubicBezTo>
                  <a:cubicBezTo>
                    <a:pt x="37" y="0"/>
                    <a:pt x="42" y="20"/>
                    <a:pt x="42" y="20"/>
                  </a:cubicBezTo>
                  <a:cubicBezTo>
                    <a:pt x="42" y="20"/>
                    <a:pt x="47" y="0"/>
                    <a:pt x="63" y="3"/>
                  </a:cubicBezTo>
                  <a:cubicBezTo>
                    <a:pt x="79" y="7"/>
                    <a:pt x="72" y="32"/>
                    <a:pt x="72" y="32"/>
                  </a:cubicBezTo>
                  <a:cubicBezTo>
                    <a:pt x="72" y="32"/>
                    <a:pt x="86" y="24"/>
                    <a:pt x="99" y="35"/>
                  </a:cubicBezTo>
                  <a:cubicBezTo>
                    <a:pt x="112" y="46"/>
                    <a:pt x="67" y="70"/>
                    <a:pt x="41" y="70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269"/>
            <p:cNvSpPr/>
            <p:nvPr/>
          </p:nvSpPr>
          <p:spPr bwMode="auto">
            <a:xfrm>
              <a:off x="8666163" y="5957888"/>
              <a:ext cx="198438" cy="111125"/>
            </a:xfrm>
            <a:custGeom>
              <a:avLst/>
              <a:gdLst>
                <a:gd name="T0" fmla="*/ 0 w 47"/>
                <a:gd name="T1" fmla="*/ 26 h 26"/>
                <a:gd name="T2" fmla="*/ 1 w 47"/>
                <a:gd name="T3" fmla="*/ 26 h 26"/>
                <a:gd name="T4" fmla="*/ 2 w 47"/>
                <a:gd name="T5" fmla="*/ 25 h 26"/>
                <a:gd name="T6" fmla="*/ 5 w 47"/>
                <a:gd name="T7" fmla="*/ 24 h 26"/>
                <a:gd name="T8" fmla="*/ 8 w 47"/>
                <a:gd name="T9" fmla="*/ 23 h 26"/>
                <a:gd name="T10" fmla="*/ 10 w 47"/>
                <a:gd name="T11" fmla="*/ 22 h 26"/>
                <a:gd name="T12" fmla="*/ 12 w 47"/>
                <a:gd name="T13" fmla="*/ 21 h 26"/>
                <a:gd name="T14" fmla="*/ 16 w 47"/>
                <a:gd name="T15" fmla="*/ 19 h 26"/>
                <a:gd name="T16" fmla="*/ 20 w 47"/>
                <a:gd name="T17" fmla="*/ 17 h 26"/>
                <a:gd name="T18" fmla="*/ 24 w 47"/>
                <a:gd name="T19" fmla="*/ 15 h 26"/>
                <a:gd name="T20" fmla="*/ 27 w 47"/>
                <a:gd name="T21" fmla="*/ 14 h 26"/>
                <a:gd name="T22" fmla="*/ 29 w 47"/>
                <a:gd name="T23" fmla="*/ 12 h 26"/>
                <a:gd name="T24" fmla="*/ 30 w 47"/>
                <a:gd name="T25" fmla="*/ 12 h 26"/>
                <a:gd name="T26" fmla="*/ 31 w 47"/>
                <a:gd name="T27" fmla="*/ 11 h 26"/>
                <a:gd name="T28" fmla="*/ 33 w 47"/>
                <a:gd name="T29" fmla="*/ 10 h 26"/>
                <a:gd name="T30" fmla="*/ 35 w 47"/>
                <a:gd name="T31" fmla="*/ 9 h 26"/>
                <a:gd name="T32" fmla="*/ 36 w 47"/>
                <a:gd name="T33" fmla="*/ 7 h 26"/>
                <a:gd name="T34" fmla="*/ 40 w 47"/>
                <a:gd name="T35" fmla="*/ 5 h 26"/>
                <a:gd name="T36" fmla="*/ 41 w 47"/>
                <a:gd name="T37" fmla="*/ 4 h 26"/>
                <a:gd name="T38" fmla="*/ 43 w 47"/>
                <a:gd name="T39" fmla="*/ 3 h 26"/>
                <a:gd name="T40" fmla="*/ 45 w 47"/>
                <a:gd name="T41" fmla="*/ 1 h 26"/>
                <a:gd name="T42" fmla="*/ 46 w 47"/>
                <a:gd name="T43" fmla="*/ 0 h 26"/>
                <a:gd name="T44" fmla="*/ 47 w 47"/>
                <a:gd name="T45" fmla="*/ 0 h 26"/>
                <a:gd name="T46" fmla="*/ 46 w 47"/>
                <a:gd name="T47" fmla="*/ 0 h 26"/>
                <a:gd name="T48" fmla="*/ 45 w 47"/>
                <a:gd name="T49" fmla="*/ 2 h 26"/>
                <a:gd name="T50" fmla="*/ 44 w 47"/>
                <a:gd name="T51" fmla="*/ 4 h 26"/>
                <a:gd name="T52" fmla="*/ 43 w 47"/>
                <a:gd name="T53" fmla="*/ 6 h 26"/>
                <a:gd name="T54" fmla="*/ 42 w 47"/>
                <a:gd name="T55" fmla="*/ 7 h 26"/>
                <a:gd name="T56" fmla="*/ 40 w 47"/>
                <a:gd name="T57" fmla="*/ 9 h 26"/>
                <a:gd name="T58" fmla="*/ 39 w 47"/>
                <a:gd name="T59" fmla="*/ 10 h 26"/>
                <a:gd name="T60" fmla="*/ 37 w 47"/>
                <a:gd name="T61" fmla="*/ 12 h 26"/>
                <a:gd name="T62" fmla="*/ 35 w 47"/>
                <a:gd name="T63" fmla="*/ 13 h 26"/>
                <a:gd name="T64" fmla="*/ 31 w 47"/>
                <a:gd name="T65" fmla="*/ 17 h 26"/>
                <a:gd name="T66" fmla="*/ 27 w 47"/>
                <a:gd name="T67" fmla="*/ 19 h 26"/>
                <a:gd name="T68" fmla="*/ 25 w 47"/>
                <a:gd name="T69" fmla="*/ 21 h 26"/>
                <a:gd name="T70" fmla="*/ 22 w 47"/>
                <a:gd name="T71" fmla="*/ 22 h 26"/>
                <a:gd name="T72" fmla="*/ 20 w 47"/>
                <a:gd name="T73" fmla="*/ 23 h 26"/>
                <a:gd name="T74" fmla="*/ 17 w 47"/>
                <a:gd name="T75" fmla="*/ 24 h 26"/>
                <a:gd name="T76" fmla="*/ 13 w 47"/>
                <a:gd name="T77" fmla="*/ 25 h 26"/>
                <a:gd name="T78" fmla="*/ 11 w 47"/>
                <a:gd name="T79" fmla="*/ 25 h 26"/>
                <a:gd name="T80" fmla="*/ 9 w 47"/>
                <a:gd name="T81" fmla="*/ 26 h 26"/>
                <a:gd name="T82" fmla="*/ 7 w 47"/>
                <a:gd name="T83" fmla="*/ 26 h 26"/>
                <a:gd name="T84" fmla="*/ 5 w 47"/>
                <a:gd name="T85" fmla="*/ 26 h 26"/>
                <a:gd name="T86" fmla="*/ 4 w 47"/>
                <a:gd name="T87" fmla="*/ 26 h 26"/>
                <a:gd name="T88" fmla="*/ 2 w 47"/>
                <a:gd name="T89" fmla="*/ 26 h 26"/>
                <a:gd name="T90" fmla="*/ 1 w 47"/>
                <a:gd name="T91" fmla="*/ 26 h 26"/>
                <a:gd name="T92" fmla="*/ 0 w 47"/>
                <a:gd name="T9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7" h="26">
                  <a:moveTo>
                    <a:pt x="0" y="26"/>
                  </a:moveTo>
                  <a:cubicBezTo>
                    <a:pt x="0" y="26"/>
                    <a:pt x="0" y="26"/>
                    <a:pt x="1" y="26"/>
                  </a:cubicBezTo>
                  <a:cubicBezTo>
                    <a:pt x="1" y="26"/>
                    <a:pt x="2" y="26"/>
                    <a:pt x="2" y="25"/>
                  </a:cubicBezTo>
                  <a:cubicBezTo>
                    <a:pt x="3" y="25"/>
                    <a:pt x="4" y="25"/>
                    <a:pt x="5" y="24"/>
                  </a:cubicBezTo>
                  <a:cubicBezTo>
                    <a:pt x="6" y="24"/>
                    <a:pt x="7" y="23"/>
                    <a:pt x="8" y="23"/>
                  </a:cubicBezTo>
                  <a:cubicBezTo>
                    <a:pt x="9" y="23"/>
                    <a:pt x="9" y="22"/>
                    <a:pt x="10" y="22"/>
                  </a:cubicBezTo>
                  <a:cubicBezTo>
                    <a:pt x="10" y="22"/>
                    <a:pt x="11" y="22"/>
                    <a:pt x="12" y="21"/>
                  </a:cubicBezTo>
                  <a:cubicBezTo>
                    <a:pt x="13" y="21"/>
                    <a:pt x="14" y="20"/>
                    <a:pt x="16" y="19"/>
                  </a:cubicBezTo>
                  <a:cubicBezTo>
                    <a:pt x="17" y="19"/>
                    <a:pt x="19" y="18"/>
                    <a:pt x="20" y="17"/>
                  </a:cubicBezTo>
                  <a:cubicBezTo>
                    <a:pt x="22" y="17"/>
                    <a:pt x="23" y="16"/>
                    <a:pt x="24" y="15"/>
                  </a:cubicBezTo>
                  <a:cubicBezTo>
                    <a:pt x="25" y="15"/>
                    <a:pt x="26" y="14"/>
                    <a:pt x="27" y="14"/>
                  </a:cubicBezTo>
                  <a:cubicBezTo>
                    <a:pt x="27" y="13"/>
                    <a:pt x="28" y="13"/>
                    <a:pt x="29" y="12"/>
                  </a:cubicBezTo>
                  <a:cubicBezTo>
                    <a:pt x="29" y="12"/>
                    <a:pt x="29" y="12"/>
                    <a:pt x="30" y="12"/>
                  </a:cubicBezTo>
                  <a:cubicBezTo>
                    <a:pt x="30" y="12"/>
                    <a:pt x="30" y="11"/>
                    <a:pt x="31" y="11"/>
                  </a:cubicBezTo>
                  <a:cubicBezTo>
                    <a:pt x="31" y="11"/>
                    <a:pt x="32" y="10"/>
                    <a:pt x="33" y="10"/>
                  </a:cubicBezTo>
                  <a:cubicBezTo>
                    <a:pt x="33" y="9"/>
                    <a:pt x="34" y="9"/>
                    <a:pt x="35" y="9"/>
                  </a:cubicBezTo>
                  <a:cubicBezTo>
                    <a:pt x="35" y="8"/>
                    <a:pt x="36" y="8"/>
                    <a:pt x="36" y="7"/>
                  </a:cubicBezTo>
                  <a:cubicBezTo>
                    <a:pt x="38" y="6"/>
                    <a:pt x="39" y="6"/>
                    <a:pt x="40" y="5"/>
                  </a:cubicBezTo>
                  <a:cubicBezTo>
                    <a:pt x="40" y="5"/>
                    <a:pt x="41" y="4"/>
                    <a:pt x="41" y="4"/>
                  </a:cubicBezTo>
                  <a:cubicBezTo>
                    <a:pt x="42" y="3"/>
                    <a:pt x="42" y="3"/>
                    <a:pt x="43" y="3"/>
                  </a:cubicBezTo>
                  <a:cubicBezTo>
                    <a:pt x="43" y="2"/>
                    <a:pt x="44" y="2"/>
                    <a:pt x="45" y="1"/>
                  </a:cubicBezTo>
                  <a:cubicBezTo>
                    <a:pt x="45" y="1"/>
                    <a:pt x="46" y="0"/>
                    <a:pt x="46" y="0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47" y="0"/>
                    <a:pt x="47" y="0"/>
                    <a:pt x="46" y="0"/>
                  </a:cubicBezTo>
                  <a:cubicBezTo>
                    <a:pt x="46" y="1"/>
                    <a:pt x="46" y="1"/>
                    <a:pt x="45" y="2"/>
                  </a:cubicBezTo>
                  <a:cubicBezTo>
                    <a:pt x="45" y="3"/>
                    <a:pt x="45" y="3"/>
                    <a:pt x="44" y="4"/>
                  </a:cubicBezTo>
                  <a:cubicBezTo>
                    <a:pt x="44" y="5"/>
                    <a:pt x="43" y="5"/>
                    <a:pt x="43" y="6"/>
                  </a:cubicBezTo>
                  <a:cubicBezTo>
                    <a:pt x="43" y="6"/>
                    <a:pt x="42" y="7"/>
                    <a:pt x="42" y="7"/>
                  </a:cubicBezTo>
                  <a:cubicBezTo>
                    <a:pt x="41" y="8"/>
                    <a:pt x="41" y="8"/>
                    <a:pt x="40" y="9"/>
                  </a:cubicBezTo>
                  <a:cubicBezTo>
                    <a:pt x="40" y="9"/>
                    <a:pt x="39" y="10"/>
                    <a:pt x="39" y="10"/>
                  </a:cubicBezTo>
                  <a:cubicBezTo>
                    <a:pt x="38" y="11"/>
                    <a:pt x="38" y="11"/>
                    <a:pt x="37" y="12"/>
                  </a:cubicBezTo>
                  <a:cubicBezTo>
                    <a:pt x="37" y="12"/>
                    <a:pt x="36" y="13"/>
                    <a:pt x="35" y="13"/>
                  </a:cubicBezTo>
                  <a:cubicBezTo>
                    <a:pt x="34" y="14"/>
                    <a:pt x="33" y="16"/>
                    <a:pt x="31" y="17"/>
                  </a:cubicBezTo>
                  <a:cubicBezTo>
                    <a:pt x="30" y="18"/>
                    <a:pt x="28" y="18"/>
                    <a:pt x="27" y="19"/>
                  </a:cubicBezTo>
                  <a:cubicBezTo>
                    <a:pt x="26" y="20"/>
                    <a:pt x="25" y="20"/>
                    <a:pt x="25" y="21"/>
                  </a:cubicBezTo>
                  <a:cubicBezTo>
                    <a:pt x="24" y="21"/>
                    <a:pt x="23" y="21"/>
                    <a:pt x="22" y="22"/>
                  </a:cubicBezTo>
                  <a:cubicBezTo>
                    <a:pt x="21" y="22"/>
                    <a:pt x="21" y="22"/>
                    <a:pt x="20" y="23"/>
                  </a:cubicBezTo>
                  <a:cubicBezTo>
                    <a:pt x="19" y="23"/>
                    <a:pt x="18" y="23"/>
                    <a:pt x="17" y="24"/>
                  </a:cubicBezTo>
                  <a:cubicBezTo>
                    <a:pt x="16" y="24"/>
                    <a:pt x="14" y="25"/>
                    <a:pt x="13" y="25"/>
                  </a:cubicBezTo>
                  <a:cubicBezTo>
                    <a:pt x="12" y="25"/>
                    <a:pt x="11" y="25"/>
                    <a:pt x="11" y="25"/>
                  </a:cubicBezTo>
                  <a:cubicBezTo>
                    <a:pt x="10" y="26"/>
                    <a:pt x="9" y="26"/>
                    <a:pt x="9" y="26"/>
                  </a:cubicBezTo>
                  <a:cubicBezTo>
                    <a:pt x="8" y="26"/>
                    <a:pt x="7" y="26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3" y="26"/>
                    <a:pt x="3" y="26"/>
                    <a:pt x="2" y="26"/>
                  </a:cubicBezTo>
                  <a:cubicBezTo>
                    <a:pt x="2" y="26"/>
                    <a:pt x="1" y="26"/>
                    <a:pt x="1" y="26"/>
                  </a:cubicBezTo>
                  <a:cubicBezTo>
                    <a:pt x="0" y="26"/>
                    <a:pt x="0" y="26"/>
                    <a:pt x="0" y="2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1270"/>
            <p:cNvSpPr/>
            <p:nvPr/>
          </p:nvSpPr>
          <p:spPr bwMode="auto">
            <a:xfrm>
              <a:off x="8585201" y="5868988"/>
              <a:ext cx="80963" cy="200025"/>
            </a:xfrm>
            <a:custGeom>
              <a:avLst/>
              <a:gdLst>
                <a:gd name="T0" fmla="*/ 0 w 19"/>
                <a:gd name="T1" fmla="*/ 0 h 47"/>
                <a:gd name="T2" fmla="*/ 0 w 19"/>
                <a:gd name="T3" fmla="*/ 0 h 47"/>
                <a:gd name="T4" fmla="*/ 0 w 19"/>
                <a:gd name="T5" fmla="*/ 1 h 47"/>
                <a:gd name="T6" fmla="*/ 1 w 19"/>
                <a:gd name="T7" fmla="*/ 2 h 47"/>
                <a:gd name="T8" fmla="*/ 2 w 19"/>
                <a:gd name="T9" fmla="*/ 4 h 47"/>
                <a:gd name="T10" fmla="*/ 3 w 19"/>
                <a:gd name="T11" fmla="*/ 7 h 47"/>
                <a:gd name="T12" fmla="*/ 7 w 19"/>
                <a:gd name="T13" fmla="*/ 15 h 47"/>
                <a:gd name="T14" fmla="*/ 9 w 19"/>
                <a:gd name="T15" fmla="*/ 19 h 47"/>
                <a:gd name="T16" fmla="*/ 10 w 19"/>
                <a:gd name="T17" fmla="*/ 23 h 47"/>
                <a:gd name="T18" fmla="*/ 12 w 19"/>
                <a:gd name="T19" fmla="*/ 28 h 47"/>
                <a:gd name="T20" fmla="*/ 13 w 19"/>
                <a:gd name="T21" fmla="*/ 32 h 47"/>
                <a:gd name="T22" fmla="*/ 14 w 19"/>
                <a:gd name="T23" fmla="*/ 35 h 47"/>
                <a:gd name="T24" fmla="*/ 14 w 19"/>
                <a:gd name="T25" fmla="*/ 37 h 47"/>
                <a:gd name="T26" fmla="*/ 16 w 19"/>
                <a:gd name="T27" fmla="*/ 40 h 47"/>
                <a:gd name="T28" fmla="*/ 18 w 19"/>
                <a:gd name="T29" fmla="*/ 45 h 47"/>
                <a:gd name="T30" fmla="*/ 19 w 19"/>
                <a:gd name="T31" fmla="*/ 47 h 47"/>
                <a:gd name="T32" fmla="*/ 19 w 19"/>
                <a:gd name="T33" fmla="*/ 47 h 47"/>
                <a:gd name="T34" fmla="*/ 18 w 19"/>
                <a:gd name="T35" fmla="*/ 47 h 47"/>
                <a:gd name="T36" fmla="*/ 17 w 19"/>
                <a:gd name="T37" fmla="*/ 46 h 47"/>
                <a:gd name="T38" fmla="*/ 15 w 19"/>
                <a:gd name="T39" fmla="*/ 44 h 47"/>
                <a:gd name="T40" fmla="*/ 13 w 19"/>
                <a:gd name="T41" fmla="*/ 42 h 47"/>
                <a:gd name="T42" fmla="*/ 11 w 19"/>
                <a:gd name="T43" fmla="*/ 38 h 47"/>
                <a:gd name="T44" fmla="*/ 10 w 19"/>
                <a:gd name="T45" fmla="*/ 36 h 47"/>
                <a:gd name="T46" fmla="*/ 9 w 19"/>
                <a:gd name="T47" fmla="*/ 35 h 47"/>
                <a:gd name="T48" fmla="*/ 9 w 19"/>
                <a:gd name="T49" fmla="*/ 34 h 47"/>
                <a:gd name="T50" fmla="*/ 7 w 19"/>
                <a:gd name="T51" fmla="*/ 30 h 47"/>
                <a:gd name="T52" fmla="*/ 5 w 19"/>
                <a:gd name="T53" fmla="*/ 25 h 47"/>
                <a:gd name="T54" fmla="*/ 4 w 19"/>
                <a:gd name="T55" fmla="*/ 21 h 47"/>
                <a:gd name="T56" fmla="*/ 2 w 19"/>
                <a:gd name="T57" fmla="*/ 16 h 47"/>
                <a:gd name="T58" fmla="*/ 1 w 19"/>
                <a:gd name="T59" fmla="*/ 12 h 47"/>
                <a:gd name="T60" fmla="*/ 0 w 19"/>
                <a:gd name="T61" fmla="*/ 8 h 47"/>
                <a:gd name="T62" fmla="*/ 0 w 19"/>
                <a:gd name="T63" fmla="*/ 5 h 47"/>
                <a:gd name="T64" fmla="*/ 0 w 19"/>
                <a:gd name="T65" fmla="*/ 2 h 47"/>
                <a:gd name="T66" fmla="*/ 0 w 19"/>
                <a:gd name="T67" fmla="*/ 0 h 47"/>
                <a:gd name="T68" fmla="*/ 0 w 19"/>
                <a:gd name="T6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4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3"/>
                    <a:pt x="1" y="3"/>
                    <a:pt x="2" y="4"/>
                  </a:cubicBezTo>
                  <a:cubicBezTo>
                    <a:pt x="2" y="5"/>
                    <a:pt x="2" y="6"/>
                    <a:pt x="3" y="7"/>
                  </a:cubicBezTo>
                  <a:cubicBezTo>
                    <a:pt x="4" y="9"/>
                    <a:pt x="5" y="12"/>
                    <a:pt x="7" y="15"/>
                  </a:cubicBezTo>
                  <a:cubicBezTo>
                    <a:pt x="7" y="16"/>
                    <a:pt x="8" y="17"/>
                    <a:pt x="9" y="19"/>
                  </a:cubicBezTo>
                  <a:cubicBezTo>
                    <a:pt x="9" y="20"/>
                    <a:pt x="10" y="22"/>
                    <a:pt x="10" y="23"/>
                  </a:cubicBezTo>
                  <a:cubicBezTo>
                    <a:pt x="11" y="25"/>
                    <a:pt x="11" y="27"/>
                    <a:pt x="12" y="28"/>
                  </a:cubicBezTo>
                  <a:cubicBezTo>
                    <a:pt x="12" y="30"/>
                    <a:pt x="13" y="31"/>
                    <a:pt x="13" y="32"/>
                  </a:cubicBezTo>
                  <a:cubicBezTo>
                    <a:pt x="13" y="33"/>
                    <a:pt x="13" y="34"/>
                    <a:pt x="14" y="35"/>
                  </a:cubicBezTo>
                  <a:cubicBezTo>
                    <a:pt x="14" y="35"/>
                    <a:pt x="14" y="36"/>
                    <a:pt x="14" y="37"/>
                  </a:cubicBezTo>
                  <a:cubicBezTo>
                    <a:pt x="15" y="38"/>
                    <a:pt x="15" y="39"/>
                    <a:pt x="16" y="40"/>
                  </a:cubicBezTo>
                  <a:cubicBezTo>
                    <a:pt x="16" y="42"/>
                    <a:pt x="17" y="44"/>
                    <a:pt x="18" y="45"/>
                  </a:cubicBezTo>
                  <a:cubicBezTo>
                    <a:pt x="18" y="46"/>
                    <a:pt x="19" y="46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9" y="47"/>
                    <a:pt x="19" y="47"/>
                    <a:pt x="18" y="47"/>
                  </a:cubicBezTo>
                  <a:cubicBezTo>
                    <a:pt x="18" y="47"/>
                    <a:pt x="18" y="46"/>
                    <a:pt x="17" y="46"/>
                  </a:cubicBezTo>
                  <a:cubicBezTo>
                    <a:pt x="17" y="46"/>
                    <a:pt x="16" y="45"/>
                    <a:pt x="15" y="44"/>
                  </a:cubicBezTo>
                  <a:cubicBezTo>
                    <a:pt x="14" y="43"/>
                    <a:pt x="14" y="43"/>
                    <a:pt x="13" y="42"/>
                  </a:cubicBezTo>
                  <a:cubicBezTo>
                    <a:pt x="12" y="40"/>
                    <a:pt x="11" y="39"/>
                    <a:pt x="11" y="38"/>
                  </a:cubicBezTo>
                  <a:cubicBezTo>
                    <a:pt x="10" y="37"/>
                    <a:pt x="10" y="37"/>
                    <a:pt x="10" y="36"/>
                  </a:cubicBezTo>
                  <a:cubicBezTo>
                    <a:pt x="10" y="36"/>
                    <a:pt x="9" y="35"/>
                    <a:pt x="9" y="35"/>
                  </a:cubicBezTo>
                  <a:cubicBezTo>
                    <a:pt x="9" y="35"/>
                    <a:pt x="9" y="34"/>
                    <a:pt x="9" y="34"/>
                  </a:cubicBezTo>
                  <a:cubicBezTo>
                    <a:pt x="8" y="33"/>
                    <a:pt x="8" y="31"/>
                    <a:pt x="7" y="30"/>
                  </a:cubicBezTo>
                  <a:cubicBezTo>
                    <a:pt x="6" y="28"/>
                    <a:pt x="6" y="27"/>
                    <a:pt x="5" y="25"/>
                  </a:cubicBezTo>
                  <a:cubicBezTo>
                    <a:pt x="5" y="24"/>
                    <a:pt x="4" y="22"/>
                    <a:pt x="4" y="21"/>
                  </a:cubicBezTo>
                  <a:cubicBezTo>
                    <a:pt x="4" y="19"/>
                    <a:pt x="3" y="18"/>
                    <a:pt x="2" y="16"/>
                  </a:cubicBezTo>
                  <a:cubicBezTo>
                    <a:pt x="2" y="15"/>
                    <a:pt x="1" y="13"/>
                    <a:pt x="1" y="12"/>
                  </a:cubicBezTo>
                  <a:cubicBezTo>
                    <a:pt x="1" y="11"/>
                    <a:pt x="0" y="9"/>
                    <a:pt x="0" y="8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1271"/>
            <p:cNvSpPr/>
            <p:nvPr/>
          </p:nvSpPr>
          <p:spPr bwMode="auto">
            <a:xfrm>
              <a:off x="8661401" y="5835650"/>
              <a:ext cx="73025" cy="241300"/>
            </a:xfrm>
            <a:custGeom>
              <a:avLst/>
              <a:gdLst>
                <a:gd name="T0" fmla="*/ 17 w 17"/>
                <a:gd name="T1" fmla="*/ 0 h 57"/>
                <a:gd name="T2" fmla="*/ 17 w 17"/>
                <a:gd name="T3" fmla="*/ 1 h 57"/>
                <a:gd name="T4" fmla="*/ 16 w 17"/>
                <a:gd name="T5" fmla="*/ 3 h 57"/>
                <a:gd name="T6" fmla="*/ 15 w 17"/>
                <a:gd name="T7" fmla="*/ 9 h 57"/>
                <a:gd name="T8" fmla="*/ 14 w 17"/>
                <a:gd name="T9" fmla="*/ 13 h 57"/>
                <a:gd name="T10" fmla="*/ 14 w 17"/>
                <a:gd name="T11" fmla="*/ 18 h 57"/>
                <a:gd name="T12" fmla="*/ 14 w 17"/>
                <a:gd name="T13" fmla="*/ 19 h 57"/>
                <a:gd name="T14" fmla="*/ 14 w 17"/>
                <a:gd name="T15" fmla="*/ 20 h 57"/>
                <a:gd name="T16" fmla="*/ 14 w 17"/>
                <a:gd name="T17" fmla="*/ 21 h 57"/>
                <a:gd name="T18" fmla="*/ 13 w 17"/>
                <a:gd name="T19" fmla="*/ 24 h 57"/>
                <a:gd name="T20" fmla="*/ 12 w 17"/>
                <a:gd name="T21" fmla="*/ 29 h 57"/>
                <a:gd name="T22" fmla="*/ 10 w 17"/>
                <a:gd name="T23" fmla="*/ 35 h 57"/>
                <a:gd name="T24" fmla="*/ 8 w 17"/>
                <a:gd name="T25" fmla="*/ 40 h 57"/>
                <a:gd name="T26" fmla="*/ 5 w 17"/>
                <a:gd name="T27" fmla="*/ 48 h 57"/>
                <a:gd name="T28" fmla="*/ 1 w 17"/>
                <a:gd name="T29" fmla="*/ 54 h 57"/>
                <a:gd name="T30" fmla="*/ 1 w 17"/>
                <a:gd name="T31" fmla="*/ 56 h 57"/>
                <a:gd name="T32" fmla="*/ 0 w 17"/>
                <a:gd name="T33" fmla="*/ 57 h 57"/>
                <a:gd name="T34" fmla="*/ 0 w 17"/>
                <a:gd name="T35" fmla="*/ 56 h 57"/>
                <a:gd name="T36" fmla="*/ 1 w 17"/>
                <a:gd name="T37" fmla="*/ 54 h 57"/>
                <a:gd name="T38" fmla="*/ 2 w 17"/>
                <a:gd name="T39" fmla="*/ 47 h 57"/>
                <a:gd name="T40" fmla="*/ 4 w 17"/>
                <a:gd name="T41" fmla="*/ 38 h 57"/>
                <a:gd name="T42" fmla="*/ 6 w 17"/>
                <a:gd name="T43" fmla="*/ 33 h 57"/>
                <a:gd name="T44" fmla="*/ 7 w 17"/>
                <a:gd name="T45" fmla="*/ 28 h 57"/>
                <a:gd name="T46" fmla="*/ 9 w 17"/>
                <a:gd name="T47" fmla="*/ 23 h 57"/>
                <a:gd name="T48" fmla="*/ 9 w 17"/>
                <a:gd name="T49" fmla="*/ 20 h 57"/>
                <a:gd name="T50" fmla="*/ 9 w 17"/>
                <a:gd name="T51" fmla="*/ 19 h 57"/>
                <a:gd name="T52" fmla="*/ 10 w 17"/>
                <a:gd name="T53" fmla="*/ 18 h 57"/>
                <a:gd name="T54" fmla="*/ 11 w 17"/>
                <a:gd name="T55" fmla="*/ 13 h 57"/>
                <a:gd name="T56" fmla="*/ 11 w 17"/>
                <a:gd name="T57" fmla="*/ 10 h 57"/>
                <a:gd name="T58" fmla="*/ 12 w 17"/>
                <a:gd name="T59" fmla="*/ 9 h 57"/>
                <a:gd name="T60" fmla="*/ 12 w 17"/>
                <a:gd name="T61" fmla="*/ 9 h 57"/>
                <a:gd name="T62" fmla="*/ 12 w 17"/>
                <a:gd name="T63" fmla="*/ 8 h 57"/>
                <a:gd name="T64" fmla="*/ 14 w 17"/>
                <a:gd name="T65" fmla="*/ 4 h 57"/>
                <a:gd name="T66" fmla="*/ 15 w 17"/>
                <a:gd name="T67" fmla="*/ 2 h 57"/>
                <a:gd name="T68" fmla="*/ 17 w 17"/>
                <a:gd name="T69" fmla="*/ 1 h 57"/>
                <a:gd name="T70" fmla="*/ 17 w 17"/>
                <a:gd name="T7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" h="57">
                  <a:moveTo>
                    <a:pt x="17" y="0"/>
                  </a:moveTo>
                  <a:cubicBezTo>
                    <a:pt x="17" y="0"/>
                    <a:pt x="17" y="0"/>
                    <a:pt x="17" y="1"/>
                  </a:cubicBezTo>
                  <a:cubicBezTo>
                    <a:pt x="17" y="1"/>
                    <a:pt x="17" y="2"/>
                    <a:pt x="16" y="3"/>
                  </a:cubicBezTo>
                  <a:cubicBezTo>
                    <a:pt x="16" y="4"/>
                    <a:pt x="15" y="6"/>
                    <a:pt x="15" y="9"/>
                  </a:cubicBezTo>
                  <a:cubicBezTo>
                    <a:pt x="15" y="10"/>
                    <a:pt x="15" y="12"/>
                    <a:pt x="14" y="13"/>
                  </a:cubicBezTo>
                  <a:cubicBezTo>
                    <a:pt x="14" y="15"/>
                    <a:pt x="14" y="16"/>
                    <a:pt x="14" y="18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1"/>
                  </a:cubicBezTo>
                  <a:cubicBezTo>
                    <a:pt x="14" y="22"/>
                    <a:pt x="13" y="23"/>
                    <a:pt x="13" y="24"/>
                  </a:cubicBezTo>
                  <a:cubicBezTo>
                    <a:pt x="13" y="26"/>
                    <a:pt x="12" y="27"/>
                    <a:pt x="12" y="29"/>
                  </a:cubicBezTo>
                  <a:cubicBezTo>
                    <a:pt x="11" y="31"/>
                    <a:pt x="11" y="33"/>
                    <a:pt x="10" y="35"/>
                  </a:cubicBezTo>
                  <a:cubicBezTo>
                    <a:pt x="10" y="36"/>
                    <a:pt x="9" y="38"/>
                    <a:pt x="8" y="40"/>
                  </a:cubicBezTo>
                  <a:cubicBezTo>
                    <a:pt x="7" y="43"/>
                    <a:pt x="6" y="46"/>
                    <a:pt x="5" y="48"/>
                  </a:cubicBezTo>
                  <a:cubicBezTo>
                    <a:pt x="3" y="51"/>
                    <a:pt x="2" y="53"/>
                    <a:pt x="1" y="54"/>
                  </a:cubicBezTo>
                  <a:cubicBezTo>
                    <a:pt x="1" y="55"/>
                    <a:pt x="1" y="56"/>
                    <a:pt x="1" y="56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0" y="56"/>
                    <a:pt x="0" y="56"/>
                  </a:cubicBezTo>
                  <a:cubicBezTo>
                    <a:pt x="0" y="56"/>
                    <a:pt x="0" y="55"/>
                    <a:pt x="1" y="54"/>
                  </a:cubicBezTo>
                  <a:cubicBezTo>
                    <a:pt x="1" y="52"/>
                    <a:pt x="1" y="50"/>
                    <a:pt x="2" y="47"/>
                  </a:cubicBezTo>
                  <a:cubicBezTo>
                    <a:pt x="2" y="45"/>
                    <a:pt x="3" y="42"/>
                    <a:pt x="4" y="38"/>
                  </a:cubicBezTo>
                  <a:cubicBezTo>
                    <a:pt x="4" y="36"/>
                    <a:pt x="5" y="35"/>
                    <a:pt x="6" y="33"/>
                  </a:cubicBezTo>
                  <a:cubicBezTo>
                    <a:pt x="6" y="31"/>
                    <a:pt x="7" y="30"/>
                    <a:pt x="7" y="28"/>
                  </a:cubicBezTo>
                  <a:cubicBezTo>
                    <a:pt x="8" y="26"/>
                    <a:pt x="8" y="24"/>
                    <a:pt x="9" y="23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20"/>
                    <a:pt x="9" y="19"/>
                    <a:pt x="9" y="19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6"/>
                    <a:pt x="10" y="14"/>
                    <a:pt x="11" y="13"/>
                  </a:cubicBezTo>
                  <a:cubicBezTo>
                    <a:pt x="11" y="12"/>
                    <a:pt x="11" y="11"/>
                    <a:pt x="11" y="10"/>
                  </a:cubicBezTo>
                  <a:cubicBezTo>
                    <a:pt x="11" y="10"/>
                    <a:pt x="11" y="10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7"/>
                    <a:pt x="13" y="6"/>
                    <a:pt x="14" y="4"/>
                  </a:cubicBezTo>
                  <a:cubicBezTo>
                    <a:pt x="14" y="3"/>
                    <a:pt x="15" y="3"/>
                    <a:pt x="15" y="2"/>
                  </a:cubicBezTo>
                  <a:cubicBezTo>
                    <a:pt x="16" y="1"/>
                    <a:pt x="17" y="1"/>
                    <a:pt x="17" y="1"/>
                  </a:cubicBezTo>
                  <a:cubicBezTo>
                    <a:pt x="17" y="0"/>
                    <a:pt x="17" y="0"/>
                    <a:pt x="17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1272"/>
            <p:cNvSpPr/>
            <p:nvPr/>
          </p:nvSpPr>
          <p:spPr bwMode="auto">
            <a:xfrm>
              <a:off x="8666163" y="5954713"/>
              <a:ext cx="101600" cy="114300"/>
            </a:xfrm>
            <a:custGeom>
              <a:avLst/>
              <a:gdLst>
                <a:gd name="T0" fmla="*/ 0 w 24"/>
                <a:gd name="T1" fmla="*/ 27 h 27"/>
                <a:gd name="T2" fmla="*/ 1 w 24"/>
                <a:gd name="T3" fmla="*/ 26 h 27"/>
                <a:gd name="T4" fmla="*/ 4 w 24"/>
                <a:gd name="T5" fmla="*/ 23 h 27"/>
                <a:gd name="T6" fmla="*/ 8 w 24"/>
                <a:gd name="T7" fmla="*/ 19 h 27"/>
                <a:gd name="T8" fmla="*/ 10 w 24"/>
                <a:gd name="T9" fmla="*/ 16 h 27"/>
                <a:gd name="T10" fmla="*/ 12 w 24"/>
                <a:gd name="T11" fmla="*/ 14 h 27"/>
                <a:gd name="T12" fmla="*/ 14 w 24"/>
                <a:gd name="T13" fmla="*/ 11 h 27"/>
                <a:gd name="T14" fmla="*/ 16 w 24"/>
                <a:gd name="T15" fmla="*/ 9 h 27"/>
                <a:gd name="T16" fmla="*/ 20 w 24"/>
                <a:gd name="T17" fmla="*/ 4 h 27"/>
                <a:gd name="T18" fmla="*/ 23 w 24"/>
                <a:gd name="T19" fmla="*/ 1 h 27"/>
                <a:gd name="T20" fmla="*/ 24 w 24"/>
                <a:gd name="T21" fmla="*/ 0 h 27"/>
                <a:gd name="T22" fmla="*/ 23 w 24"/>
                <a:gd name="T23" fmla="*/ 2 h 27"/>
                <a:gd name="T24" fmla="*/ 23 w 24"/>
                <a:gd name="T25" fmla="*/ 3 h 27"/>
                <a:gd name="T26" fmla="*/ 22 w 24"/>
                <a:gd name="T27" fmla="*/ 5 h 27"/>
                <a:gd name="T28" fmla="*/ 20 w 24"/>
                <a:gd name="T29" fmla="*/ 8 h 27"/>
                <a:gd name="T30" fmla="*/ 18 w 24"/>
                <a:gd name="T31" fmla="*/ 10 h 27"/>
                <a:gd name="T32" fmla="*/ 17 w 24"/>
                <a:gd name="T33" fmla="*/ 13 h 27"/>
                <a:gd name="T34" fmla="*/ 14 w 24"/>
                <a:gd name="T35" fmla="*/ 16 h 27"/>
                <a:gd name="T36" fmla="*/ 12 w 24"/>
                <a:gd name="T37" fmla="*/ 18 h 27"/>
                <a:gd name="T38" fmla="*/ 10 w 24"/>
                <a:gd name="T39" fmla="*/ 21 h 27"/>
                <a:gd name="T40" fmla="*/ 7 w 24"/>
                <a:gd name="T41" fmla="*/ 23 h 27"/>
                <a:gd name="T42" fmla="*/ 5 w 24"/>
                <a:gd name="T43" fmla="*/ 24 h 27"/>
                <a:gd name="T44" fmla="*/ 3 w 24"/>
                <a:gd name="T45" fmla="*/ 25 h 27"/>
                <a:gd name="T46" fmla="*/ 1 w 24"/>
                <a:gd name="T47" fmla="*/ 26 h 27"/>
                <a:gd name="T48" fmla="*/ 0 w 24"/>
                <a:gd name="T4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27">
                  <a:moveTo>
                    <a:pt x="0" y="27"/>
                  </a:moveTo>
                  <a:cubicBezTo>
                    <a:pt x="0" y="27"/>
                    <a:pt x="0" y="27"/>
                    <a:pt x="1" y="26"/>
                  </a:cubicBezTo>
                  <a:cubicBezTo>
                    <a:pt x="2" y="25"/>
                    <a:pt x="3" y="24"/>
                    <a:pt x="4" y="23"/>
                  </a:cubicBezTo>
                  <a:cubicBezTo>
                    <a:pt x="5" y="22"/>
                    <a:pt x="6" y="20"/>
                    <a:pt x="8" y="19"/>
                  </a:cubicBezTo>
                  <a:cubicBezTo>
                    <a:pt x="8" y="18"/>
                    <a:pt x="9" y="17"/>
                    <a:pt x="10" y="16"/>
                  </a:cubicBezTo>
                  <a:cubicBezTo>
                    <a:pt x="11" y="16"/>
                    <a:pt x="11" y="15"/>
                    <a:pt x="12" y="14"/>
                  </a:cubicBezTo>
                  <a:cubicBezTo>
                    <a:pt x="13" y="13"/>
                    <a:pt x="14" y="12"/>
                    <a:pt x="14" y="11"/>
                  </a:cubicBezTo>
                  <a:cubicBezTo>
                    <a:pt x="15" y="11"/>
                    <a:pt x="16" y="10"/>
                    <a:pt x="16" y="9"/>
                  </a:cubicBezTo>
                  <a:cubicBezTo>
                    <a:pt x="18" y="7"/>
                    <a:pt x="19" y="6"/>
                    <a:pt x="20" y="4"/>
                  </a:cubicBezTo>
                  <a:cubicBezTo>
                    <a:pt x="21" y="3"/>
                    <a:pt x="22" y="2"/>
                    <a:pt x="23" y="1"/>
                  </a:cubicBezTo>
                  <a:cubicBezTo>
                    <a:pt x="23" y="1"/>
                    <a:pt x="24" y="0"/>
                    <a:pt x="24" y="0"/>
                  </a:cubicBezTo>
                  <a:cubicBezTo>
                    <a:pt x="24" y="0"/>
                    <a:pt x="24" y="1"/>
                    <a:pt x="23" y="2"/>
                  </a:cubicBezTo>
                  <a:cubicBezTo>
                    <a:pt x="23" y="2"/>
                    <a:pt x="23" y="3"/>
                    <a:pt x="23" y="3"/>
                  </a:cubicBezTo>
                  <a:cubicBezTo>
                    <a:pt x="22" y="4"/>
                    <a:pt x="22" y="5"/>
                    <a:pt x="22" y="5"/>
                  </a:cubicBezTo>
                  <a:cubicBezTo>
                    <a:pt x="21" y="6"/>
                    <a:pt x="21" y="7"/>
                    <a:pt x="20" y="8"/>
                  </a:cubicBezTo>
                  <a:cubicBezTo>
                    <a:pt x="20" y="9"/>
                    <a:pt x="19" y="10"/>
                    <a:pt x="18" y="10"/>
                  </a:cubicBezTo>
                  <a:cubicBezTo>
                    <a:pt x="18" y="11"/>
                    <a:pt x="17" y="12"/>
                    <a:pt x="17" y="13"/>
                  </a:cubicBezTo>
                  <a:cubicBezTo>
                    <a:pt x="16" y="14"/>
                    <a:pt x="15" y="15"/>
                    <a:pt x="14" y="16"/>
                  </a:cubicBezTo>
                  <a:cubicBezTo>
                    <a:pt x="14" y="17"/>
                    <a:pt x="13" y="17"/>
                    <a:pt x="12" y="18"/>
                  </a:cubicBezTo>
                  <a:cubicBezTo>
                    <a:pt x="11" y="19"/>
                    <a:pt x="10" y="20"/>
                    <a:pt x="10" y="21"/>
                  </a:cubicBezTo>
                  <a:cubicBezTo>
                    <a:pt x="9" y="21"/>
                    <a:pt x="8" y="22"/>
                    <a:pt x="7" y="23"/>
                  </a:cubicBezTo>
                  <a:cubicBezTo>
                    <a:pt x="6" y="23"/>
                    <a:pt x="6" y="24"/>
                    <a:pt x="5" y="24"/>
                  </a:cubicBezTo>
                  <a:cubicBezTo>
                    <a:pt x="4" y="25"/>
                    <a:pt x="4" y="25"/>
                    <a:pt x="3" y="25"/>
                  </a:cubicBezTo>
                  <a:cubicBezTo>
                    <a:pt x="2" y="26"/>
                    <a:pt x="2" y="26"/>
                    <a:pt x="1" y="26"/>
                  </a:cubicBezTo>
                  <a:cubicBezTo>
                    <a:pt x="0" y="27"/>
                    <a:pt x="0" y="27"/>
                    <a:pt x="0" y="27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1273"/>
            <p:cNvSpPr/>
            <p:nvPr/>
          </p:nvSpPr>
          <p:spPr bwMode="auto">
            <a:xfrm>
              <a:off x="8645526" y="5899150"/>
              <a:ext cx="20638" cy="174625"/>
            </a:xfrm>
            <a:custGeom>
              <a:avLst/>
              <a:gdLst>
                <a:gd name="T0" fmla="*/ 1 w 5"/>
                <a:gd name="T1" fmla="*/ 0 h 41"/>
                <a:gd name="T2" fmla="*/ 2 w 5"/>
                <a:gd name="T3" fmla="*/ 2 h 41"/>
                <a:gd name="T4" fmla="*/ 2 w 5"/>
                <a:gd name="T5" fmla="*/ 6 h 41"/>
                <a:gd name="T6" fmla="*/ 2 w 5"/>
                <a:gd name="T7" fmla="*/ 13 h 41"/>
                <a:gd name="T8" fmla="*/ 3 w 5"/>
                <a:gd name="T9" fmla="*/ 17 h 41"/>
                <a:gd name="T10" fmla="*/ 3 w 5"/>
                <a:gd name="T11" fmla="*/ 20 h 41"/>
                <a:gd name="T12" fmla="*/ 5 w 5"/>
                <a:gd name="T13" fmla="*/ 34 h 41"/>
                <a:gd name="T14" fmla="*/ 5 w 5"/>
                <a:gd name="T15" fmla="*/ 39 h 41"/>
                <a:gd name="T16" fmla="*/ 5 w 5"/>
                <a:gd name="T17" fmla="*/ 41 h 41"/>
                <a:gd name="T18" fmla="*/ 5 w 5"/>
                <a:gd name="T19" fmla="*/ 39 h 41"/>
                <a:gd name="T20" fmla="*/ 4 w 5"/>
                <a:gd name="T21" fmla="*/ 37 h 41"/>
                <a:gd name="T22" fmla="*/ 3 w 5"/>
                <a:gd name="T23" fmla="*/ 35 h 41"/>
                <a:gd name="T24" fmla="*/ 2 w 5"/>
                <a:gd name="T25" fmla="*/ 32 h 41"/>
                <a:gd name="T26" fmla="*/ 1 w 5"/>
                <a:gd name="T27" fmla="*/ 28 h 41"/>
                <a:gd name="T28" fmla="*/ 1 w 5"/>
                <a:gd name="T29" fmla="*/ 25 h 41"/>
                <a:gd name="T30" fmla="*/ 0 w 5"/>
                <a:gd name="T31" fmla="*/ 21 h 41"/>
                <a:gd name="T32" fmla="*/ 0 w 5"/>
                <a:gd name="T33" fmla="*/ 17 h 41"/>
                <a:gd name="T34" fmla="*/ 0 w 5"/>
                <a:gd name="T35" fmla="*/ 13 h 41"/>
                <a:gd name="T36" fmla="*/ 0 w 5"/>
                <a:gd name="T37" fmla="*/ 9 h 41"/>
                <a:gd name="T38" fmla="*/ 0 w 5"/>
                <a:gd name="T39" fmla="*/ 6 h 41"/>
                <a:gd name="T40" fmla="*/ 1 w 5"/>
                <a:gd name="T41" fmla="*/ 4 h 41"/>
                <a:gd name="T42" fmla="*/ 1 w 5"/>
                <a:gd name="T43" fmla="*/ 2 h 41"/>
                <a:gd name="T44" fmla="*/ 1 w 5"/>
                <a:gd name="T4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" h="41">
                  <a:moveTo>
                    <a:pt x="1" y="0"/>
                  </a:moveTo>
                  <a:cubicBezTo>
                    <a:pt x="1" y="0"/>
                    <a:pt x="2" y="1"/>
                    <a:pt x="2" y="2"/>
                  </a:cubicBezTo>
                  <a:cubicBezTo>
                    <a:pt x="2" y="3"/>
                    <a:pt x="2" y="4"/>
                    <a:pt x="2" y="6"/>
                  </a:cubicBezTo>
                  <a:cubicBezTo>
                    <a:pt x="2" y="8"/>
                    <a:pt x="2" y="11"/>
                    <a:pt x="2" y="13"/>
                  </a:cubicBezTo>
                  <a:cubicBezTo>
                    <a:pt x="3" y="14"/>
                    <a:pt x="3" y="15"/>
                    <a:pt x="3" y="17"/>
                  </a:cubicBezTo>
                  <a:cubicBezTo>
                    <a:pt x="3" y="18"/>
                    <a:pt x="3" y="19"/>
                    <a:pt x="3" y="20"/>
                  </a:cubicBezTo>
                  <a:cubicBezTo>
                    <a:pt x="4" y="26"/>
                    <a:pt x="4" y="31"/>
                    <a:pt x="5" y="34"/>
                  </a:cubicBezTo>
                  <a:cubicBezTo>
                    <a:pt x="5" y="36"/>
                    <a:pt x="5" y="38"/>
                    <a:pt x="5" y="39"/>
                  </a:cubicBezTo>
                  <a:cubicBezTo>
                    <a:pt x="5" y="40"/>
                    <a:pt x="5" y="41"/>
                    <a:pt x="5" y="41"/>
                  </a:cubicBezTo>
                  <a:cubicBezTo>
                    <a:pt x="5" y="41"/>
                    <a:pt x="5" y="40"/>
                    <a:pt x="5" y="39"/>
                  </a:cubicBezTo>
                  <a:cubicBezTo>
                    <a:pt x="4" y="39"/>
                    <a:pt x="4" y="38"/>
                    <a:pt x="4" y="37"/>
                  </a:cubicBezTo>
                  <a:cubicBezTo>
                    <a:pt x="4" y="37"/>
                    <a:pt x="3" y="36"/>
                    <a:pt x="3" y="35"/>
                  </a:cubicBezTo>
                  <a:cubicBezTo>
                    <a:pt x="3" y="34"/>
                    <a:pt x="2" y="33"/>
                    <a:pt x="2" y="32"/>
                  </a:cubicBezTo>
                  <a:cubicBezTo>
                    <a:pt x="2" y="31"/>
                    <a:pt x="2" y="30"/>
                    <a:pt x="1" y="28"/>
                  </a:cubicBezTo>
                  <a:cubicBezTo>
                    <a:pt x="1" y="27"/>
                    <a:pt x="1" y="26"/>
                    <a:pt x="1" y="25"/>
                  </a:cubicBezTo>
                  <a:cubicBezTo>
                    <a:pt x="1" y="23"/>
                    <a:pt x="0" y="22"/>
                    <a:pt x="0" y="21"/>
                  </a:cubicBezTo>
                  <a:cubicBezTo>
                    <a:pt x="0" y="19"/>
                    <a:pt x="0" y="18"/>
                    <a:pt x="0" y="17"/>
                  </a:cubicBezTo>
                  <a:cubicBezTo>
                    <a:pt x="0" y="16"/>
                    <a:pt x="0" y="14"/>
                    <a:pt x="0" y="13"/>
                  </a:cubicBezTo>
                  <a:cubicBezTo>
                    <a:pt x="0" y="12"/>
                    <a:pt x="0" y="11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5"/>
                    <a:pt x="1" y="4"/>
                    <a:pt x="1" y="4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1274"/>
            <p:cNvSpPr/>
            <p:nvPr/>
          </p:nvSpPr>
          <p:spPr bwMode="auto">
            <a:xfrm>
              <a:off x="8597901" y="6038850"/>
              <a:ext cx="136525" cy="88900"/>
            </a:xfrm>
            <a:custGeom>
              <a:avLst/>
              <a:gdLst>
                <a:gd name="T0" fmla="*/ 12 w 32"/>
                <a:gd name="T1" fmla="*/ 18 h 21"/>
                <a:gd name="T2" fmla="*/ 0 w 32"/>
                <a:gd name="T3" fmla="*/ 0 h 21"/>
                <a:gd name="T4" fmla="*/ 32 w 32"/>
                <a:gd name="T5" fmla="*/ 11 h 21"/>
                <a:gd name="T6" fmla="*/ 12 w 32"/>
                <a:gd name="T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21">
                  <a:moveTo>
                    <a:pt x="12" y="18"/>
                  </a:moveTo>
                  <a:cubicBezTo>
                    <a:pt x="5" y="13"/>
                    <a:pt x="1" y="7"/>
                    <a:pt x="0" y="0"/>
                  </a:cubicBezTo>
                  <a:cubicBezTo>
                    <a:pt x="0" y="0"/>
                    <a:pt x="24" y="4"/>
                    <a:pt x="32" y="11"/>
                  </a:cubicBezTo>
                  <a:cubicBezTo>
                    <a:pt x="32" y="11"/>
                    <a:pt x="20" y="21"/>
                    <a:pt x="12" y="1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1275"/>
            <p:cNvSpPr/>
            <p:nvPr/>
          </p:nvSpPr>
          <p:spPr bwMode="auto">
            <a:xfrm>
              <a:off x="8420101" y="6099175"/>
              <a:ext cx="246063" cy="482600"/>
            </a:xfrm>
            <a:custGeom>
              <a:avLst/>
              <a:gdLst>
                <a:gd name="T0" fmla="*/ 3 w 58"/>
                <a:gd name="T1" fmla="*/ 114 h 114"/>
                <a:gd name="T2" fmla="*/ 0 w 58"/>
                <a:gd name="T3" fmla="*/ 113 h 114"/>
                <a:gd name="T4" fmla="*/ 55 w 58"/>
                <a:gd name="T5" fmla="*/ 0 h 114"/>
                <a:gd name="T6" fmla="*/ 58 w 58"/>
                <a:gd name="T7" fmla="*/ 0 h 114"/>
                <a:gd name="T8" fmla="*/ 3 w 58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114">
                  <a:moveTo>
                    <a:pt x="3" y="114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30" y="54"/>
                    <a:pt x="53" y="6"/>
                    <a:pt x="55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6" y="8"/>
                    <a:pt x="31" y="60"/>
                    <a:pt x="3" y="11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1276"/>
            <p:cNvSpPr/>
            <p:nvPr/>
          </p:nvSpPr>
          <p:spPr bwMode="auto">
            <a:xfrm>
              <a:off x="7788276" y="5700713"/>
              <a:ext cx="322263" cy="419100"/>
            </a:xfrm>
            <a:custGeom>
              <a:avLst/>
              <a:gdLst>
                <a:gd name="T0" fmla="*/ 67 w 76"/>
                <a:gd name="T1" fmla="*/ 75 h 99"/>
                <a:gd name="T2" fmla="*/ 4 w 76"/>
                <a:gd name="T3" fmla="*/ 74 h 99"/>
                <a:gd name="T4" fmla="*/ 20 w 76"/>
                <a:gd name="T5" fmla="*/ 58 h 99"/>
                <a:gd name="T6" fmla="*/ 11 w 76"/>
                <a:gd name="T7" fmla="*/ 33 h 99"/>
                <a:gd name="T8" fmla="*/ 41 w 76"/>
                <a:gd name="T9" fmla="*/ 34 h 99"/>
                <a:gd name="T10" fmla="*/ 53 w 76"/>
                <a:gd name="T11" fmla="*/ 9 h 99"/>
                <a:gd name="T12" fmla="*/ 67 w 76"/>
                <a:gd name="T13" fmla="*/ 75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99">
                  <a:moveTo>
                    <a:pt x="67" y="75"/>
                  </a:moveTo>
                  <a:cubicBezTo>
                    <a:pt x="67" y="75"/>
                    <a:pt x="11" y="99"/>
                    <a:pt x="4" y="74"/>
                  </a:cubicBezTo>
                  <a:cubicBezTo>
                    <a:pt x="0" y="56"/>
                    <a:pt x="20" y="58"/>
                    <a:pt x="20" y="58"/>
                  </a:cubicBezTo>
                  <a:cubicBezTo>
                    <a:pt x="20" y="58"/>
                    <a:pt x="3" y="47"/>
                    <a:pt x="11" y="33"/>
                  </a:cubicBezTo>
                  <a:cubicBezTo>
                    <a:pt x="20" y="19"/>
                    <a:pt x="41" y="34"/>
                    <a:pt x="41" y="34"/>
                  </a:cubicBezTo>
                  <a:cubicBezTo>
                    <a:pt x="41" y="34"/>
                    <a:pt x="38" y="18"/>
                    <a:pt x="53" y="9"/>
                  </a:cubicBezTo>
                  <a:cubicBezTo>
                    <a:pt x="68" y="0"/>
                    <a:pt x="76" y="50"/>
                    <a:pt x="67" y="75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1277"/>
            <p:cNvSpPr/>
            <p:nvPr/>
          </p:nvSpPr>
          <p:spPr bwMode="auto">
            <a:xfrm>
              <a:off x="8013701" y="5772150"/>
              <a:ext cx="53975" cy="220663"/>
            </a:xfrm>
            <a:custGeom>
              <a:avLst/>
              <a:gdLst>
                <a:gd name="T0" fmla="*/ 10 w 13"/>
                <a:gd name="T1" fmla="*/ 52 h 52"/>
                <a:gd name="T2" fmla="*/ 10 w 13"/>
                <a:gd name="T3" fmla="*/ 52 h 52"/>
                <a:gd name="T4" fmla="*/ 10 w 13"/>
                <a:gd name="T5" fmla="*/ 50 h 52"/>
                <a:gd name="T6" fmla="*/ 10 w 13"/>
                <a:gd name="T7" fmla="*/ 47 h 52"/>
                <a:gd name="T8" fmla="*/ 9 w 13"/>
                <a:gd name="T9" fmla="*/ 44 h 52"/>
                <a:gd name="T10" fmla="*/ 9 w 13"/>
                <a:gd name="T11" fmla="*/ 42 h 52"/>
                <a:gd name="T12" fmla="*/ 9 w 13"/>
                <a:gd name="T13" fmla="*/ 40 h 52"/>
                <a:gd name="T14" fmla="*/ 9 w 13"/>
                <a:gd name="T15" fmla="*/ 35 h 52"/>
                <a:gd name="T16" fmla="*/ 8 w 13"/>
                <a:gd name="T17" fmla="*/ 30 h 52"/>
                <a:gd name="T18" fmla="*/ 7 w 13"/>
                <a:gd name="T19" fmla="*/ 26 h 52"/>
                <a:gd name="T20" fmla="*/ 7 w 13"/>
                <a:gd name="T21" fmla="*/ 23 h 52"/>
                <a:gd name="T22" fmla="*/ 6 w 13"/>
                <a:gd name="T23" fmla="*/ 21 h 52"/>
                <a:gd name="T24" fmla="*/ 6 w 13"/>
                <a:gd name="T25" fmla="*/ 20 h 52"/>
                <a:gd name="T26" fmla="*/ 6 w 13"/>
                <a:gd name="T27" fmla="*/ 18 h 52"/>
                <a:gd name="T28" fmla="*/ 5 w 13"/>
                <a:gd name="T29" fmla="*/ 16 h 52"/>
                <a:gd name="T30" fmla="*/ 4 w 13"/>
                <a:gd name="T31" fmla="*/ 14 h 52"/>
                <a:gd name="T32" fmla="*/ 4 w 13"/>
                <a:gd name="T33" fmla="*/ 12 h 52"/>
                <a:gd name="T34" fmla="*/ 3 w 13"/>
                <a:gd name="T35" fmla="*/ 8 h 52"/>
                <a:gd name="T36" fmla="*/ 2 w 13"/>
                <a:gd name="T37" fmla="*/ 6 h 52"/>
                <a:gd name="T38" fmla="*/ 1 w 13"/>
                <a:gd name="T39" fmla="*/ 4 h 52"/>
                <a:gd name="T40" fmla="*/ 1 w 13"/>
                <a:gd name="T41" fmla="*/ 2 h 52"/>
                <a:gd name="T42" fmla="*/ 0 w 13"/>
                <a:gd name="T43" fmla="*/ 0 h 52"/>
                <a:gd name="T44" fmla="*/ 0 w 13"/>
                <a:gd name="T45" fmla="*/ 0 h 52"/>
                <a:gd name="T46" fmla="*/ 0 w 13"/>
                <a:gd name="T47" fmla="*/ 0 h 52"/>
                <a:gd name="T48" fmla="*/ 1 w 13"/>
                <a:gd name="T49" fmla="*/ 1 h 52"/>
                <a:gd name="T50" fmla="*/ 3 w 13"/>
                <a:gd name="T51" fmla="*/ 4 h 52"/>
                <a:gd name="T52" fmla="*/ 4 w 13"/>
                <a:gd name="T53" fmla="*/ 5 h 52"/>
                <a:gd name="T54" fmla="*/ 5 w 13"/>
                <a:gd name="T55" fmla="*/ 7 h 52"/>
                <a:gd name="T56" fmla="*/ 6 w 13"/>
                <a:gd name="T57" fmla="*/ 8 h 52"/>
                <a:gd name="T58" fmla="*/ 7 w 13"/>
                <a:gd name="T59" fmla="*/ 10 h 52"/>
                <a:gd name="T60" fmla="*/ 8 w 13"/>
                <a:gd name="T61" fmla="*/ 12 h 52"/>
                <a:gd name="T62" fmla="*/ 9 w 13"/>
                <a:gd name="T63" fmla="*/ 15 h 52"/>
                <a:gd name="T64" fmla="*/ 11 w 13"/>
                <a:gd name="T65" fmla="*/ 19 h 52"/>
                <a:gd name="T66" fmla="*/ 12 w 13"/>
                <a:gd name="T67" fmla="*/ 25 h 52"/>
                <a:gd name="T68" fmla="*/ 13 w 13"/>
                <a:gd name="T69" fmla="*/ 27 h 52"/>
                <a:gd name="T70" fmla="*/ 13 w 13"/>
                <a:gd name="T71" fmla="*/ 30 h 52"/>
                <a:gd name="T72" fmla="*/ 13 w 13"/>
                <a:gd name="T73" fmla="*/ 32 h 52"/>
                <a:gd name="T74" fmla="*/ 13 w 13"/>
                <a:gd name="T75" fmla="*/ 35 h 52"/>
                <a:gd name="T76" fmla="*/ 13 w 13"/>
                <a:gd name="T77" fmla="*/ 40 h 52"/>
                <a:gd name="T78" fmla="*/ 13 w 13"/>
                <a:gd name="T79" fmla="*/ 42 h 52"/>
                <a:gd name="T80" fmla="*/ 12 w 13"/>
                <a:gd name="T81" fmla="*/ 44 h 52"/>
                <a:gd name="T82" fmla="*/ 12 w 13"/>
                <a:gd name="T83" fmla="*/ 46 h 52"/>
                <a:gd name="T84" fmla="*/ 12 w 13"/>
                <a:gd name="T85" fmla="*/ 47 h 52"/>
                <a:gd name="T86" fmla="*/ 11 w 13"/>
                <a:gd name="T87" fmla="*/ 49 h 52"/>
                <a:gd name="T88" fmla="*/ 11 w 13"/>
                <a:gd name="T89" fmla="*/ 50 h 52"/>
                <a:gd name="T90" fmla="*/ 10 w 13"/>
                <a:gd name="T91" fmla="*/ 52 h 52"/>
                <a:gd name="T92" fmla="*/ 10 w 13"/>
                <a:gd name="T9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" h="52">
                  <a:moveTo>
                    <a:pt x="10" y="52"/>
                  </a:moveTo>
                  <a:cubicBezTo>
                    <a:pt x="10" y="52"/>
                    <a:pt x="10" y="52"/>
                    <a:pt x="10" y="52"/>
                  </a:cubicBezTo>
                  <a:cubicBezTo>
                    <a:pt x="10" y="51"/>
                    <a:pt x="10" y="51"/>
                    <a:pt x="10" y="50"/>
                  </a:cubicBezTo>
                  <a:cubicBezTo>
                    <a:pt x="10" y="49"/>
                    <a:pt x="10" y="48"/>
                    <a:pt x="10" y="47"/>
                  </a:cubicBezTo>
                  <a:cubicBezTo>
                    <a:pt x="10" y="46"/>
                    <a:pt x="10" y="45"/>
                    <a:pt x="9" y="44"/>
                  </a:cubicBezTo>
                  <a:cubicBezTo>
                    <a:pt x="9" y="43"/>
                    <a:pt x="9" y="42"/>
                    <a:pt x="9" y="42"/>
                  </a:cubicBezTo>
                  <a:cubicBezTo>
                    <a:pt x="9" y="41"/>
                    <a:pt x="9" y="40"/>
                    <a:pt x="9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8" y="34"/>
                    <a:pt x="8" y="32"/>
                    <a:pt x="8" y="30"/>
                  </a:cubicBezTo>
                  <a:cubicBezTo>
                    <a:pt x="8" y="29"/>
                    <a:pt x="7" y="27"/>
                    <a:pt x="7" y="26"/>
                  </a:cubicBezTo>
                  <a:cubicBezTo>
                    <a:pt x="7" y="25"/>
                    <a:pt x="7" y="24"/>
                    <a:pt x="7" y="23"/>
                  </a:cubicBezTo>
                  <a:cubicBezTo>
                    <a:pt x="6" y="22"/>
                    <a:pt x="6" y="21"/>
                    <a:pt x="6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6" y="18"/>
                  </a:cubicBezTo>
                  <a:cubicBezTo>
                    <a:pt x="5" y="18"/>
                    <a:pt x="5" y="17"/>
                    <a:pt x="5" y="16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3" y="10"/>
                    <a:pt x="3" y="9"/>
                    <a:pt x="3" y="8"/>
                  </a:cubicBezTo>
                  <a:cubicBezTo>
                    <a:pt x="2" y="7"/>
                    <a:pt x="2" y="7"/>
                    <a:pt x="2" y="6"/>
                  </a:cubicBezTo>
                  <a:cubicBezTo>
                    <a:pt x="2" y="6"/>
                    <a:pt x="2" y="5"/>
                    <a:pt x="1" y="4"/>
                  </a:cubicBezTo>
                  <a:cubicBezTo>
                    <a:pt x="1" y="4"/>
                    <a:pt x="1" y="3"/>
                    <a:pt x="1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2" y="2"/>
                    <a:pt x="3" y="3"/>
                    <a:pt x="3" y="4"/>
                  </a:cubicBezTo>
                  <a:cubicBezTo>
                    <a:pt x="3" y="4"/>
                    <a:pt x="4" y="4"/>
                    <a:pt x="4" y="5"/>
                  </a:cubicBezTo>
                  <a:cubicBezTo>
                    <a:pt x="4" y="5"/>
                    <a:pt x="5" y="6"/>
                    <a:pt x="5" y="7"/>
                  </a:cubicBezTo>
                  <a:cubicBezTo>
                    <a:pt x="6" y="7"/>
                    <a:pt x="6" y="8"/>
                    <a:pt x="6" y="8"/>
                  </a:cubicBezTo>
                  <a:cubicBezTo>
                    <a:pt x="7" y="9"/>
                    <a:pt x="7" y="10"/>
                    <a:pt x="7" y="10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9" y="13"/>
                    <a:pt x="9" y="14"/>
                    <a:pt x="9" y="15"/>
                  </a:cubicBezTo>
                  <a:cubicBezTo>
                    <a:pt x="10" y="16"/>
                    <a:pt x="10" y="18"/>
                    <a:pt x="11" y="19"/>
                  </a:cubicBezTo>
                  <a:cubicBezTo>
                    <a:pt x="11" y="21"/>
                    <a:pt x="12" y="23"/>
                    <a:pt x="12" y="25"/>
                  </a:cubicBezTo>
                  <a:cubicBezTo>
                    <a:pt x="12" y="25"/>
                    <a:pt x="12" y="26"/>
                    <a:pt x="13" y="27"/>
                  </a:cubicBezTo>
                  <a:cubicBezTo>
                    <a:pt x="13" y="28"/>
                    <a:pt x="13" y="29"/>
                    <a:pt x="13" y="30"/>
                  </a:cubicBezTo>
                  <a:cubicBezTo>
                    <a:pt x="13" y="31"/>
                    <a:pt x="13" y="32"/>
                    <a:pt x="13" y="32"/>
                  </a:cubicBezTo>
                  <a:cubicBezTo>
                    <a:pt x="13" y="33"/>
                    <a:pt x="13" y="34"/>
                    <a:pt x="13" y="35"/>
                  </a:cubicBezTo>
                  <a:cubicBezTo>
                    <a:pt x="13" y="37"/>
                    <a:pt x="13" y="38"/>
                    <a:pt x="13" y="40"/>
                  </a:cubicBezTo>
                  <a:cubicBezTo>
                    <a:pt x="13" y="40"/>
                    <a:pt x="13" y="41"/>
                    <a:pt x="13" y="42"/>
                  </a:cubicBezTo>
                  <a:cubicBezTo>
                    <a:pt x="13" y="43"/>
                    <a:pt x="12" y="43"/>
                    <a:pt x="12" y="44"/>
                  </a:cubicBezTo>
                  <a:cubicBezTo>
                    <a:pt x="12" y="45"/>
                    <a:pt x="12" y="45"/>
                    <a:pt x="12" y="46"/>
                  </a:cubicBezTo>
                  <a:cubicBezTo>
                    <a:pt x="12" y="46"/>
                    <a:pt x="12" y="47"/>
                    <a:pt x="12" y="47"/>
                  </a:cubicBezTo>
                  <a:cubicBezTo>
                    <a:pt x="12" y="48"/>
                    <a:pt x="11" y="48"/>
                    <a:pt x="11" y="49"/>
                  </a:cubicBezTo>
                  <a:cubicBezTo>
                    <a:pt x="11" y="49"/>
                    <a:pt x="11" y="50"/>
                    <a:pt x="11" y="50"/>
                  </a:cubicBezTo>
                  <a:cubicBezTo>
                    <a:pt x="11" y="51"/>
                    <a:pt x="10" y="51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1278"/>
            <p:cNvSpPr/>
            <p:nvPr/>
          </p:nvSpPr>
          <p:spPr bwMode="auto">
            <a:xfrm>
              <a:off x="7839076" y="5992813"/>
              <a:ext cx="215900" cy="25400"/>
            </a:xfrm>
            <a:custGeom>
              <a:avLst/>
              <a:gdLst>
                <a:gd name="T0" fmla="*/ 0 w 51"/>
                <a:gd name="T1" fmla="*/ 3 h 6"/>
                <a:gd name="T2" fmla="*/ 1 w 51"/>
                <a:gd name="T3" fmla="*/ 3 h 6"/>
                <a:gd name="T4" fmla="*/ 1 w 51"/>
                <a:gd name="T5" fmla="*/ 3 h 6"/>
                <a:gd name="T6" fmla="*/ 2 w 51"/>
                <a:gd name="T7" fmla="*/ 3 h 6"/>
                <a:gd name="T8" fmla="*/ 5 w 51"/>
                <a:gd name="T9" fmla="*/ 3 h 6"/>
                <a:gd name="T10" fmla="*/ 8 w 51"/>
                <a:gd name="T11" fmla="*/ 3 h 6"/>
                <a:gd name="T12" fmla="*/ 16 w 51"/>
                <a:gd name="T13" fmla="*/ 2 h 6"/>
                <a:gd name="T14" fmla="*/ 21 w 51"/>
                <a:gd name="T15" fmla="*/ 1 h 6"/>
                <a:gd name="T16" fmla="*/ 26 w 51"/>
                <a:gd name="T17" fmla="*/ 1 h 6"/>
                <a:gd name="T18" fmla="*/ 31 w 51"/>
                <a:gd name="T19" fmla="*/ 1 h 6"/>
                <a:gd name="T20" fmla="*/ 35 w 51"/>
                <a:gd name="T21" fmla="*/ 1 h 6"/>
                <a:gd name="T22" fmla="*/ 37 w 51"/>
                <a:gd name="T23" fmla="*/ 1 h 6"/>
                <a:gd name="T24" fmla="*/ 39 w 51"/>
                <a:gd name="T25" fmla="*/ 1 h 6"/>
                <a:gd name="T26" fmla="*/ 43 w 51"/>
                <a:gd name="T27" fmla="*/ 1 h 6"/>
                <a:gd name="T28" fmla="*/ 49 w 51"/>
                <a:gd name="T29" fmla="*/ 1 h 6"/>
                <a:gd name="T30" fmla="*/ 51 w 51"/>
                <a:gd name="T31" fmla="*/ 0 h 6"/>
                <a:gd name="T32" fmla="*/ 51 w 51"/>
                <a:gd name="T33" fmla="*/ 0 h 6"/>
                <a:gd name="T34" fmla="*/ 51 w 51"/>
                <a:gd name="T35" fmla="*/ 1 h 6"/>
                <a:gd name="T36" fmla="*/ 49 w 51"/>
                <a:gd name="T37" fmla="*/ 2 h 6"/>
                <a:gd name="T38" fmla="*/ 47 w 51"/>
                <a:gd name="T39" fmla="*/ 3 h 6"/>
                <a:gd name="T40" fmla="*/ 44 w 51"/>
                <a:gd name="T41" fmla="*/ 4 h 6"/>
                <a:gd name="T42" fmla="*/ 40 w 51"/>
                <a:gd name="T43" fmla="*/ 5 h 6"/>
                <a:gd name="T44" fmla="*/ 38 w 51"/>
                <a:gd name="T45" fmla="*/ 6 h 6"/>
                <a:gd name="T46" fmla="*/ 36 w 51"/>
                <a:gd name="T47" fmla="*/ 6 h 6"/>
                <a:gd name="T48" fmla="*/ 35 w 51"/>
                <a:gd name="T49" fmla="*/ 6 h 6"/>
                <a:gd name="T50" fmla="*/ 31 w 51"/>
                <a:gd name="T51" fmla="*/ 6 h 6"/>
                <a:gd name="T52" fmla="*/ 26 w 51"/>
                <a:gd name="T53" fmla="*/ 6 h 6"/>
                <a:gd name="T54" fmla="*/ 21 w 51"/>
                <a:gd name="T55" fmla="*/ 6 h 6"/>
                <a:gd name="T56" fmla="*/ 16 w 51"/>
                <a:gd name="T57" fmla="*/ 6 h 6"/>
                <a:gd name="T58" fmla="*/ 12 w 51"/>
                <a:gd name="T59" fmla="*/ 6 h 6"/>
                <a:gd name="T60" fmla="*/ 8 w 51"/>
                <a:gd name="T61" fmla="*/ 6 h 6"/>
                <a:gd name="T62" fmla="*/ 5 w 51"/>
                <a:gd name="T63" fmla="*/ 5 h 6"/>
                <a:gd name="T64" fmla="*/ 2 w 51"/>
                <a:gd name="T65" fmla="*/ 4 h 6"/>
                <a:gd name="T66" fmla="*/ 1 w 51"/>
                <a:gd name="T67" fmla="*/ 3 h 6"/>
                <a:gd name="T68" fmla="*/ 0 w 51"/>
                <a:gd name="T6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" h="6">
                  <a:moveTo>
                    <a:pt x="0" y="3"/>
                  </a:moveTo>
                  <a:cubicBezTo>
                    <a:pt x="0" y="3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6" y="3"/>
                    <a:pt x="7" y="3"/>
                    <a:pt x="8" y="3"/>
                  </a:cubicBezTo>
                  <a:cubicBezTo>
                    <a:pt x="10" y="3"/>
                    <a:pt x="13" y="2"/>
                    <a:pt x="16" y="2"/>
                  </a:cubicBezTo>
                  <a:cubicBezTo>
                    <a:pt x="18" y="1"/>
                    <a:pt x="19" y="1"/>
                    <a:pt x="21" y="1"/>
                  </a:cubicBezTo>
                  <a:cubicBezTo>
                    <a:pt x="22" y="1"/>
                    <a:pt x="24" y="1"/>
                    <a:pt x="26" y="1"/>
                  </a:cubicBezTo>
                  <a:cubicBezTo>
                    <a:pt x="27" y="1"/>
                    <a:pt x="29" y="1"/>
                    <a:pt x="31" y="1"/>
                  </a:cubicBezTo>
                  <a:cubicBezTo>
                    <a:pt x="32" y="1"/>
                    <a:pt x="34" y="1"/>
                    <a:pt x="35" y="1"/>
                  </a:cubicBezTo>
                  <a:cubicBezTo>
                    <a:pt x="36" y="1"/>
                    <a:pt x="37" y="1"/>
                    <a:pt x="37" y="1"/>
                  </a:cubicBezTo>
                  <a:cubicBezTo>
                    <a:pt x="38" y="1"/>
                    <a:pt x="39" y="1"/>
                    <a:pt x="39" y="1"/>
                  </a:cubicBezTo>
                  <a:cubicBezTo>
                    <a:pt x="41" y="1"/>
                    <a:pt x="42" y="1"/>
                    <a:pt x="43" y="1"/>
                  </a:cubicBezTo>
                  <a:cubicBezTo>
                    <a:pt x="46" y="1"/>
                    <a:pt x="47" y="1"/>
                    <a:pt x="49" y="1"/>
                  </a:cubicBezTo>
                  <a:cubicBezTo>
                    <a:pt x="50" y="1"/>
                    <a:pt x="50" y="1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1" y="0"/>
                    <a:pt x="51" y="1"/>
                  </a:cubicBezTo>
                  <a:cubicBezTo>
                    <a:pt x="50" y="1"/>
                    <a:pt x="50" y="1"/>
                    <a:pt x="49" y="2"/>
                  </a:cubicBezTo>
                  <a:cubicBezTo>
                    <a:pt x="49" y="2"/>
                    <a:pt x="48" y="3"/>
                    <a:pt x="47" y="3"/>
                  </a:cubicBezTo>
                  <a:cubicBezTo>
                    <a:pt x="46" y="3"/>
                    <a:pt x="45" y="4"/>
                    <a:pt x="44" y="4"/>
                  </a:cubicBezTo>
                  <a:cubicBezTo>
                    <a:pt x="42" y="5"/>
                    <a:pt x="41" y="5"/>
                    <a:pt x="40" y="5"/>
                  </a:cubicBezTo>
                  <a:cubicBezTo>
                    <a:pt x="39" y="5"/>
                    <a:pt x="38" y="5"/>
                    <a:pt x="38" y="6"/>
                  </a:cubicBezTo>
                  <a:cubicBezTo>
                    <a:pt x="37" y="6"/>
                    <a:pt x="37" y="6"/>
                    <a:pt x="36" y="6"/>
                  </a:cubicBezTo>
                  <a:cubicBezTo>
                    <a:pt x="36" y="6"/>
                    <a:pt x="36" y="6"/>
                    <a:pt x="35" y="6"/>
                  </a:cubicBezTo>
                  <a:cubicBezTo>
                    <a:pt x="34" y="6"/>
                    <a:pt x="32" y="6"/>
                    <a:pt x="31" y="6"/>
                  </a:cubicBezTo>
                  <a:cubicBezTo>
                    <a:pt x="29" y="6"/>
                    <a:pt x="27" y="6"/>
                    <a:pt x="26" y="6"/>
                  </a:cubicBezTo>
                  <a:cubicBezTo>
                    <a:pt x="24" y="6"/>
                    <a:pt x="23" y="6"/>
                    <a:pt x="21" y="6"/>
                  </a:cubicBezTo>
                  <a:cubicBezTo>
                    <a:pt x="19" y="6"/>
                    <a:pt x="18" y="6"/>
                    <a:pt x="16" y="6"/>
                  </a:cubicBezTo>
                  <a:cubicBezTo>
                    <a:pt x="15" y="6"/>
                    <a:pt x="13" y="6"/>
                    <a:pt x="12" y="6"/>
                  </a:cubicBezTo>
                  <a:cubicBezTo>
                    <a:pt x="11" y="6"/>
                    <a:pt x="9" y="6"/>
                    <a:pt x="8" y="6"/>
                  </a:cubicBezTo>
                  <a:cubicBezTo>
                    <a:pt x="7" y="6"/>
                    <a:pt x="6" y="5"/>
                    <a:pt x="5" y="5"/>
                  </a:cubicBezTo>
                  <a:cubicBezTo>
                    <a:pt x="4" y="5"/>
                    <a:pt x="3" y="4"/>
                    <a:pt x="2" y="4"/>
                  </a:cubicBezTo>
                  <a:cubicBezTo>
                    <a:pt x="1" y="4"/>
                    <a:pt x="1" y="4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1279"/>
            <p:cNvSpPr/>
            <p:nvPr/>
          </p:nvSpPr>
          <p:spPr bwMode="auto">
            <a:xfrm>
              <a:off x="7856538" y="5853113"/>
              <a:ext cx="203200" cy="142875"/>
            </a:xfrm>
            <a:custGeom>
              <a:avLst/>
              <a:gdLst>
                <a:gd name="T0" fmla="*/ 0 w 48"/>
                <a:gd name="T1" fmla="*/ 0 h 34"/>
                <a:gd name="T2" fmla="*/ 1 w 48"/>
                <a:gd name="T3" fmla="*/ 1 h 34"/>
                <a:gd name="T4" fmla="*/ 2 w 48"/>
                <a:gd name="T5" fmla="*/ 2 h 34"/>
                <a:gd name="T6" fmla="*/ 7 w 48"/>
                <a:gd name="T7" fmla="*/ 5 h 34"/>
                <a:gd name="T8" fmla="*/ 11 w 48"/>
                <a:gd name="T9" fmla="*/ 7 h 34"/>
                <a:gd name="T10" fmla="*/ 16 w 48"/>
                <a:gd name="T11" fmla="*/ 9 h 34"/>
                <a:gd name="T12" fmla="*/ 17 w 48"/>
                <a:gd name="T13" fmla="*/ 9 h 34"/>
                <a:gd name="T14" fmla="*/ 17 w 48"/>
                <a:gd name="T15" fmla="*/ 10 h 34"/>
                <a:gd name="T16" fmla="*/ 19 w 48"/>
                <a:gd name="T17" fmla="*/ 10 h 34"/>
                <a:gd name="T18" fmla="*/ 21 w 48"/>
                <a:gd name="T19" fmla="*/ 12 h 34"/>
                <a:gd name="T20" fmla="*/ 26 w 48"/>
                <a:gd name="T21" fmla="*/ 15 h 34"/>
                <a:gd name="T22" fmla="*/ 30 w 48"/>
                <a:gd name="T23" fmla="*/ 18 h 34"/>
                <a:gd name="T24" fmla="*/ 35 w 48"/>
                <a:gd name="T25" fmla="*/ 21 h 34"/>
                <a:gd name="T26" fmla="*/ 42 w 48"/>
                <a:gd name="T27" fmla="*/ 28 h 34"/>
                <a:gd name="T28" fmla="*/ 46 w 48"/>
                <a:gd name="T29" fmla="*/ 33 h 34"/>
                <a:gd name="T30" fmla="*/ 48 w 48"/>
                <a:gd name="T31" fmla="*/ 34 h 34"/>
                <a:gd name="T32" fmla="*/ 48 w 48"/>
                <a:gd name="T33" fmla="*/ 34 h 34"/>
                <a:gd name="T34" fmla="*/ 48 w 48"/>
                <a:gd name="T35" fmla="*/ 34 h 34"/>
                <a:gd name="T36" fmla="*/ 46 w 48"/>
                <a:gd name="T37" fmla="*/ 33 h 34"/>
                <a:gd name="T38" fmla="*/ 40 w 48"/>
                <a:gd name="T39" fmla="*/ 30 h 34"/>
                <a:gd name="T40" fmla="*/ 32 w 48"/>
                <a:gd name="T41" fmla="*/ 25 h 34"/>
                <a:gd name="T42" fmla="*/ 27 w 48"/>
                <a:gd name="T43" fmla="*/ 22 h 34"/>
                <a:gd name="T44" fmla="*/ 23 w 48"/>
                <a:gd name="T45" fmla="*/ 19 h 34"/>
                <a:gd name="T46" fmla="*/ 18 w 48"/>
                <a:gd name="T47" fmla="*/ 16 h 34"/>
                <a:gd name="T48" fmla="*/ 16 w 48"/>
                <a:gd name="T49" fmla="*/ 14 h 34"/>
                <a:gd name="T50" fmla="*/ 15 w 48"/>
                <a:gd name="T51" fmla="*/ 14 h 34"/>
                <a:gd name="T52" fmla="*/ 14 w 48"/>
                <a:gd name="T53" fmla="*/ 13 h 34"/>
                <a:gd name="T54" fmla="*/ 10 w 48"/>
                <a:gd name="T55" fmla="*/ 10 h 34"/>
                <a:gd name="T56" fmla="*/ 8 w 48"/>
                <a:gd name="T57" fmla="*/ 9 h 34"/>
                <a:gd name="T58" fmla="*/ 7 w 48"/>
                <a:gd name="T59" fmla="*/ 9 h 34"/>
                <a:gd name="T60" fmla="*/ 6 w 48"/>
                <a:gd name="T61" fmla="*/ 8 h 34"/>
                <a:gd name="T62" fmla="*/ 6 w 48"/>
                <a:gd name="T63" fmla="*/ 8 h 34"/>
                <a:gd name="T64" fmla="*/ 3 w 48"/>
                <a:gd name="T65" fmla="*/ 5 h 34"/>
                <a:gd name="T66" fmla="*/ 1 w 48"/>
                <a:gd name="T67" fmla="*/ 3 h 34"/>
                <a:gd name="T68" fmla="*/ 0 w 48"/>
                <a:gd name="T69" fmla="*/ 1 h 34"/>
                <a:gd name="T70" fmla="*/ 0 w 48"/>
                <a:gd name="T7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8" h="34">
                  <a:moveTo>
                    <a:pt x="0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1" y="1"/>
                    <a:pt x="1" y="1"/>
                    <a:pt x="2" y="2"/>
                  </a:cubicBezTo>
                  <a:cubicBezTo>
                    <a:pt x="3" y="3"/>
                    <a:pt x="5" y="4"/>
                    <a:pt x="7" y="5"/>
                  </a:cubicBezTo>
                  <a:cubicBezTo>
                    <a:pt x="9" y="6"/>
                    <a:pt x="10" y="7"/>
                    <a:pt x="11" y="7"/>
                  </a:cubicBezTo>
                  <a:cubicBezTo>
                    <a:pt x="13" y="8"/>
                    <a:pt x="14" y="8"/>
                    <a:pt x="16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8" y="10"/>
                    <a:pt x="18" y="10"/>
                    <a:pt x="19" y="10"/>
                  </a:cubicBezTo>
                  <a:cubicBezTo>
                    <a:pt x="19" y="11"/>
                    <a:pt x="20" y="11"/>
                    <a:pt x="21" y="12"/>
                  </a:cubicBezTo>
                  <a:cubicBezTo>
                    <a:pt x="23" y="13"/>
                    <a:pt x="24" y="14"/>
                    <a:pt x="26" y="15"/>
                  </a:cubicBezTo>
                  <a:cubicBezTo>
                    <a:pt x="27" y="16"/>
                    <a:pt x="29" y="17"/>
                    <a:pt x="30" y="18"/>
                  </a:cubicBezTo>
                  <a:cubicBezTo>
                    <a:pt x="32" y="19"/>
                    <a:pt x="33" y="20"/>
                    <a:pt x="35" y="21"/>
                  </a:cubicBezTo>
                  <a:cubicBezTo>
                    <a:pt x="37" y="24"/>
                    <a:pt x="40" y="26"/>
                    <a:pt x="42" y="28"/>
                  </a:cubicBezTo>
                  <a:cubicBezTo>
                    <a:pt x="44" y="30"/>
                    <a:pt x="45" y="31"/>
                    <a:pt x="46" y="33"/>
                  </a:cubicBezTo>
                  <a:cubicBezTo>
                    <a:pt x="47" y="33"/>
                    <a:pt x="47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7" y="34"/>
                    <a:pt x="47" y="34"/>
                    <a:pt x="46" y="33"/>
                  </a:cubicBezTo>
                  <a:cubicBezTo>
                    <a:pt x="44" y="33"/>
                    <a:pt x="42" y="32"/>
                    <a:pt x="40" y="30"/>
                  </a:cubicBezTo>
                  <a:cubicBezTo>
                    <a:pt x="37" y="29"/>
                    <a:pt x="35" y="27"/>
                    <a:pt x="32" y="25"/>
                  </a:cubicBezTo>
                  <a:cubicBezTo>
                    <a:pt x="30" y="24"/>
                    <a:pt x="29" y="23"/>
                    <a:pt x="27" y="22"/>
                  </a:cubicBezTo>
                  <a:cubicBezTo>
                    <a:pt x="26" y="21"/>
                    <a:pt x="24" y="20"/>
                    <a:pt x="23" y="19"/>
                  </a:cubicBezTo>
                  <a:cubicBezTo>
                    <a:pt x="21" y="18"/>
                    <a:pt x="20" y="17"/>
                    <a:pt x="18" y="16"/>
                  </a:cubicBezTo>
                  <a:cubicBezTo>
                    <a:pt x="18" y="15"/>
                    <a:pt x="17" y="15"/>
                    <a:pt x="16" y="14"/>
                  </a:cubicBezTo>
                  <a:cubicBezTo>
                    <a:pt x="16" y="14"/>
                    <a:pt x="16" y="14"/>
                    <a:pt x="15" y="14"/>
                  </a:cubicBezTo>
                  <a:cubicBezTo>
                    <a:pt x="15" y="13"/>
                    <a:pt x="14" y="13"/>
                    <a:pt x="14" y="13"/>
                  </a:cubicBezTo>
                  <a:cubicBezTo>
                    <a:pt x="13" y="12"/>
                    <a:pt x="11" y="11"/>
                    <a:pt x="10" y="10"/>
                  </a:cubicBezTo>
                  <a:cubicBezTo>
                    <a:pt x="9" y="10"/>
                    <a:pt x="8" y="10"/>
                    <a:pt x="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7"/>
                    <a:pt x="4" y="6"/>
                    <a:pt x="3" y="5"/>
                  </a:cubicBezTo>
                  <a:cubicBezTo>
                    <a:pt x="2" y="4"/>
                    <a:pt x="2" y="3"/>
                    <a:pt x="1" y="3"/>
                  </a:cubicBezTo>
                  <a:cubicBezTo>
                    <a:pt x="1" y="2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1280"/>
            <p:cNvSpPr/>
            <p:nvPr/>
          </p:nvSpPr>
          <p:spPr bwMode="auto">
            <a:xfrm>
              <a:off x="7978776" y="5861050"/>
              <a:ext cx="76200" cy="131763"/>
            </a:xfrm>
            <a:custGeom>
              <a:avLst/>
              <a:gdLst>
                <a:gd name="T0" fmla="*/ 18 w 18"/>
                <a:gd name="T1" fmla="*/ 31 h 31"/>
                <a:gd name="T2" fmla="*/ 17 w 18"/>
                <a:gd name="T3" fmla="*/ 30 h 31"/>
                <a:gd name="T4" fmla="*/ 15 w 18"/>
                <a:gd name="T5" fmla="*/ 26 h 31"/>
                <a:gd name="T6" fmla="*/ 12 w 18"/>
                <a:gd name="T7" fmla="*/ 21 h 31"/>
                <a:gd name="T8" fmla="*/ 11 w 18"/>
                <a:gd name="T9" fmla="*/ 18 h 31"/>
                <a:gd name="T10" fmla="*/ 9 w 18"/>
                <a:gd name="T11" fmla="*/ 15 h 31"/>
                <a:gd name="T12" fmla="*/ 8 w 18"/>
                <a:gd name="T13" fmla="*/ 13 h 31"/>
                <a:gd name="T14" fmla="*/ 6 w 18"/>
                <a:gd name="T15" fmla="*/ 10 h 31"/>
                <a:gd name="T16" fmla="*/ 3 w 18"/>
                <a:gd name="T17" fmla="*/ 5 h 31"/>
                <a:gd name="T18" fmla="*/ 1 w 18"/>
                <a:gd name="T19" fmla="*/ 1 h 31"/>
                <a:gd name="T20" fmla="*/ 0 w 18"/>
                <a:gd name="T21" fmla="*/ 0 h 31"/>
                <a:gd name="T22" fmla="*/ 1 w 18"/>
                <a:gd name="T23" fmla="*/ 1 h 31"/>
                <a:gd name="T24" fmla="*/ 3 w 18"/>
                <a:gd name="T25" fmla="*/ 2 h 31"/>
                <a:gd name="T26" fmla="*/ 4 w 18"/>
                <a:gd name="T27" fmla="*/ 4 h 31"/>
                <a:gd name="T28" fmla="*/ 6 w 18"/>
                <a:gd name="T29" fmla="*/ 6 h 31"/>
                <a:gd name="T30" fmla="*/ 8 w 18"/>
                <a:gd name="T31" fmla="*/ 8 h 31"/>
                <a:gd name="T32" fmla="*/ 10 w 18"/>
                <a:gd name="T33" fmla="*/ 11 h 31"/>
                <a:gd name="T34" fmla="*/ 12 w 18"/>
                <a:gd name="T35" fmla="*/ 14 h 31"/>
                <a:gd name="T36" fmla="*/ 13 w 18"/>
                <a:gd name="T37" fmla="*/ 17 h 31"/>
                <a:gd name="T38" fmla="*/ 15 w 18"/>
                <a:gd name="T39" fmla="*/ 20 h 31"/>
                <a:gd name="T40" fmla="*/ 16 w 18"/>
                <a:gd name="T41" fmla="*/ 23 h 31"/>
                <a:gd name="T42" fmla="*/ 17 w 18"/>
                <a:gd name="T43" fmla="*/ 26 h 31"/>
                <a:gd name="T44" fmla="*/ 17 w 18"/>
                <a:gd name="T45" fmla="*/ 28 h 31"/>
                <a:gd name="T46" fmla="*/ 18 w 18"/>
                <a:gd name="T47" fmla="*/ 30 h 31"/>
                <a:gd name="T48" fmla="*/ 18 w 18"/>
                <a:gd name="T4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31">
                  <a:moveTo>
                    <a:pt x="18" y="31"/>
                  </a:moveTo>
                  <a:cubicBezTo>
                    <a:pt x="18" y="31"/>
                    <a:pt x="18" y="31"/>
                    <a:pt x="17" y="30"/>
                  </a:cubicBezTo>
                  <a:cubicBezTo>
                    <a:pt x="17" y="29"/>
                    <a:pt x="16" y="28"/>
                    <a:pt x="15" y="26"/>
                  </a:cubicBezTo>
                  <a:cubicBezTo>
                    <a:pt x="14" y="25"/>
                    <a:pt x="13" y="23"/>
                    <a:pt x="12" y="21"/>
                  </a:cubicBezTo>
                  <a:cubicBezTo>
                    <a:pt x="12" y="20"/>
                    <a:pt x="11" y="19"/>
                    <a:pt x="11" y="18"/>
                  </a:cubicBezTo>
                  <a:cubicBezTo>
                    <a:pt x="10" y="17"/>
                    <a:pt x="10" y="16"/>
                    <a:pt x="9" y="15"/>
                  </a:cubicBezTo>
                  <a:cubicBezTo>
                    <a:pt x="9" y="15"/>
                    <a:pt x="8" y="14"/>
                    <a:pt x="8" y="13"/>
                  </a:cubicBezTo>
                  <a:cubicBezTo>
                    <a:pt x="7" y="12"/>
                    <a:pt x="6" y="11"/>
                    <a:pt x="6" y="10"/>
                  </a:cubicBezTo>
                  <a:cubicBezTo>
                    <a:pt x="5" y="8"/>
                    <a:pt x="4" y="6"/>
                    <a:pt x="3" y="5"/>
                  </a:cubicBezTo>
                  <a:cubicBezTo>
                    <a:pt x="2" y="3"/>
                    <a:pt x="1" y="2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2" y="1"/>
                    <a:pt x="2" y="2"/>
                    <a:pt x="3" y="2"/>
                  </a:cubicBezTo>
                  <a:cubicBezTo>
                    <a:pt x="3" y="3"/>
                    <a:pt x="4" y="3"/>
                    <a:pt x="4" y="4"/>
                  </a:cubicBezTo>
                  <a:cubicBezTo>
                    <a:pt x="5" y="5"/>
                    <a:pt x="5" y="5"/>
                    <a:pt x="6" y="6"/>
                  </a:cubicBezTo>
                  <a:cubicBezTo>
                    <a:pt x="7" y="7"/>
                    <a:pt x="7" y="8"/>
                    <a:pt x="8" y="8"/>
                  </a:cubicBezTo>
                  <a:cubicBezTo>
                    <a:pt x="9" y="9"/>
                    <a:pt x="9" y="10"/>
                    <a:pt x="10" y="11"/>
                  </a:cubicBezTo>
                  <a:cubicBezTo>
                    <a:pt x="11" y="12"/>
                    <a:pt x="11" y="13"/>
                    <a:pt x="12" y="14"/>
                  </a:cubicBezTo>
                  <a:cubicBezTo>
                    <a:pt x="12" y="15"/>
                    <a:pt x="13" y="16"/>
                    <a:pt x="13" y="17"/>
                  </a:cubicBezTo>
                  <a:cubicBezTo>
                    <a:pt x="14" y="18"/>
                    <a:pt x="14" y="19"/>
                    <a:pt x="15" y="20"/>
                  </a:cubicBezTo>
                  <a:cubicBezTo>
                    <a:pt x="15" y="21"/>
                    <a:pt x="16" y="22"/>
                    <a:pt x="16" y="23"/>
                  </a:cubicBezTo>
                  <a:cubicBezTo>
                    <a:pt x="16" y="24"/>
                    <a:pt x="16" y="25"/>
                    <a:pt x="17" y="26"/>
                  </a:cubicBezTo>
                  <a:cubicBezTo>
                    <a:pt x="17" y="26"/>
                    <a:pt x="17" y="27"/>
                    <a:pt x="17" y="28"/>
                  </a:cubicBezTo>
                  <a:cubicBezTo>
                    <a:pt x="17" y="29"/>
                    <a:pt x="18" y="29"/>
                    <a:pt x="18" y="30"/>
                  </a:cubicBezTo>
                  <a:cubicBezTo>
                    <a:pt x="18" y="31"/>
                    <a:pt x="18" y="31"/>
                    <a:pt x="18" y="3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1281"/>
            <p:cNvSpPr/>
            <p:nvPr/>
          </p:nvSpPr>
          <p:spPr bwMode="auto">
            <a:xfrm>
              <a:off x="7889876" y="5954713"/>
              <a:ext cx="169863" cy="41275"/>
            </a:xfrm>
            <a:custGeom>
              <a:avLst/>
              <a:gdLst>
                <a:gd name="T0" fmla="*/ 0 w 40"/>
                <a:gd name="T1" fmla="*/ 0 h 10"/>
                <a:gd name="T2" fmla="*/ 1 w 40"/>
                <a:gd name="T3" fmla="*/ 0 h 10"/>
                <a:gd name="T4" fmla="*/ 6 w 40"/>
                <a:gd name="T5" fmla="*/ 1 h 10"/>
                <a:gd name="T6" fmla="*/ 12 w 40"/>
                <a:gd name="T7" fmla="*/ 3 h 10"/>
                <a:gd name="T8" fmla="*/ 16 w 40"/>
                <a:gd name="T9" fmla="*/ 4 h 10"/>
                <a:gd name="T10" fmla="*/ 20 w 40"/>
                <a:gd name="T11" fmla="*/ 5 h 10"/>
                <a:gd name="T12" fmla="*/ 33 w 40"/>
                <a:gd name="T13" fmla="*/ 8 h 10"/>
                <a:gd name="T14" fmla="*/ 38 w 40"/>
                <a:gd name="T15" fmla="*/ 9 h 10"/>
                <a:gd name="T16" fmla="*/ 40 w 40"/>
                <a:gd name="T17" fmla="*/ 9 h 10"/>
                <a:gd name="T18" fmla="*/ 38 w 40"/>
                <a:gd name="T19" fmla="*/ 9 h 10"/>
                <a:gd name="T20" fmla="*/ 36 w 40"/>
                <a:gd name="T21" fmla="*/ 10 h 10"/>
                <a:gd name="T22" fmla="*/ 33 w 40"/>
                <a:gd name="T23" fmla="*/ 9 h 10"/>
                <a:gd name="T24" fmla="*/ 30 w 40"/>
                <a:gd name="T25" fmla="*/ 9 h 10"/>
                <a:gd name="T26" fmla="*/ 27 w 40"/>
                <a:gd name="T27" fmla="*/ 9 h 10"/>
                <a:gd name="T28" fmla="*/ 23 w 40"/>
                <a:gd name="T29" fmla="*/ 8 h 10"/>
                <a:gd name="T30" fmla="*/ 19 w 40"/>
                <a:gd name="T31" fmla="*/ 8 h 10"/>
                <a:gd name="T32" fmla="*/ 15 w 40"/>
                <a:gd name="T33" fmla="*/ 7 h 10"/>
                <a:gd name="T34" fmla="*/ 12 w 40"/>
                <a:gd name="T35" fmla="*/ 5 h 10"/>
                <a:gd name="T36" fmla="*/ 8 w 40"/>
                <a:gd name="T37" fmla="*/ 4 h 10"/>
                <a:gd name="T38" fmla="*/ 5 w 40"/>
                <a:gd name="T39" fmla="*/ 3 h 10"/>
                <a:gd name="T40" fmla="*/ 3 w 40"/>
                <a:gd name="T41" fmla="*/ 2 h 10"/>
                <a:gd name="T42" fmla="*/ 1 w 40"/>
                <a:gd name="T43" fmla="*/ 1 h 10"/>
                <a:gd name="T44" fmla="*/ 0 w 40"/>
                <a:gd name="T4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" h="10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4" y="1"/>
                    <a:pt x="6" y="1"/>
                  </a:cubicBezTo>
                  <a:cubicBezTo>
                    <a:pt x="8" y="2"/>
                    <a:pt x="10" y="2"/>
                    <a:pt x="12" y="3"/>
                  </a:cubicBezTo>
                  <a:cubicBezTo>
                    <a:pt x="14" y="3"/>
                    <a:pt x="15" y="4"/>
                    <a:pt x="16" y="4"/>
                  </a:cubicBezTo>
                  <a:cubicBezTo>
                    <a:pt x="17" y="4"/>
                    <a:pt x="18" y="4"/>
                    <a:pt x="20" y="5"/>
                  </a:cubicBezTo>
                  <a:cubicBezTo>
                    <a:pt x="25" y="6"/>
                    <a:pt x="30" y="7"/>
                    <a:pt x="33" y="8"/>
                  </a:cubicBezTo>
                  <a:cubicBezTo>
                    <a:pt x="35" y="8"/>
                    <a:pt x="37" y="9"/>
                    <a:pt x="38" y="9"/>
                  </a:cubicBezTo>
                  <a:cubicBezTo>
                    <a:pt x="39" y="9"/>
                    <a:pt x="40" y="9"/>
                    <a:pt x="40" y="9"/>
                  </a:cubicBezTo>
                  <a:cubicBezTo>
                    <a:pt x="40" y="9"/>
                    <a:pt x="39" y="9"/>
                    <a:pt x="38" y="9"/>
                  </a:cubicBezTo>
                  <a:cubicBezTo>
                    <a:pt x="37" y="9"/>
                    <a:pt x="37" y="10"/>
                    <a:pt x="36" y="10"/>
                  </a:cubicBezTo>
                  <a:cubicBezTo>
                    <a:pt x="35" y="10"/>
                    <a:pt x="34" y="10"/>
                    <a:pt x="33" y="9"/>
                  </a:cubicBezTo>
                  <a:cubicBezTo>
                    <a:pt x="32" y="9"/>
                    <a:pt x="31" y="9"/>
                    <a:pt x="30" y="9"/>
                  </a:cubicBezTo>
                  <a:cubicBezTo>
                    <a:pt x="29" y="9"/>
                    <a:pt x="28" y="9"/>
                    <a:pt x="27" y="9"/>
                  </a:cubicBezTo>
                  <a:cubicBezTo>
                    <a:pt x="25" y="9"/>
                    <a:pt x="24" y="9"/>
                    <a:pt x="23" y="8"/>
                  </a:cubicBezTo>
                  <a:cubicBezTo>
                    <a:pt x="22" y="8"/>
                    <a:pt x="20" y="8"/>
                    <a:pt x="19" y="8"/>
                  </a:cubicBezTo>
                  <a:cubicBezTo>
                    <a:pt x="18" y="7"/>
                    <a:pt x="16" y="7"/>
                    <a:pt x="15" y="7"/>
                  </a:cubicBezTo>
                  <a:cubicBezTo>
                    <a:pt x="14" y="6"/>
                    <a:pt x="13" y="6"/>
                    <a:pt x="12" y="5"/>
                  </a:cubicBezTo>
                  <a:cubicBezTo>
                    <a:pt x="10" y="5"/>
                    <a:pt x="9" y="5"/>
                    <a:pt x="8" y="4"/>
                  </a:cubicBezTo>
                  <a:cubicBezTo>
                    <a:pt x="7" y="4"/>
                    <a:pt x="6" y="3"/>
                    <a:pt x="5" y="3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1282"/>
            <p:cNvSpPr/>
            <p:nvPr/>
          </p:nvSpPr>
          <p:spPr bwMode="auto">
            <a:xfrm>
              <a:off x="8004176" y="5932488"/>
              <a:ext cx="111125" cy="119063"/>
            </a:xfrm>
            <a:custGeom>
              <a:avLst/>
              <a:gdLst>
                <a:gd name="T0" fmla="*/ 21 w 26"/>
                <a:gd name="T1" fmla="*/ 22 h 28"/>
                <a:gd name="T2" fmla="*/ 0 w 26"/>
                <a:gd name="T3" fmla="*/ 27 h 28"/>
                <a:gd name="T4" fmla="*/ 21 w 26"/>
                <a:gd name="T5" fmla="*/ 0 h 28"/>
                <a:gd name="T6" fmla="*/ 21 w 26"/>
                <a:gd name="T7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8">
                  <a:moveTo>
                    <a:pt x="21" y="22"/>
                  </a:moveTo>
                  <a:cubicBezTo>
                    <a:pt x="14" y="26"/>
                    <a:pt x="7" y="28"/>
                    <a:pt x="0" y="27"/>
                  </a:cubicBezTo>
                  <a:cubicBezTo>
                    <a:pt x="0" y="27"/>
                    <a:pt x="12" y="6"/>
                    <a:pt x="21" y="0"/>
                  </a:cubicBezTo>
                  <a:cubicBezTo>
                    <a:pt x="21" y="0"/>
                    <a:pt x="26" y="15"/>
                    <a:pt x="21" y="2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1283"/>
            <p:cNvSpPr/>
            <p:nvPr/>
          </p:nvSpPr>
          <p:spPr bwMode="auto">
            <a:xfrm>
              <a:off x="8077201" y="6005513"/>
              <a:ext cx="338138" cy="330200"/>
            </a:xfrm>
            <a:custGeom>
              <a:avLst/>
              <a:gdLst>
                <a:gd name="T0" fmla="*/ 78 w 80"/>
                <a:gd name="T1" fmla="*/ 78 h 78"/>
                <a:gd name="T2" fmla="*/ 0 w 80"/>
                <a:gd name="T3" fmla="*/ 3 h 78"/>
                <a:gd name="T4" fmla="*/ 2 w 80"/>
                <a:gd name="T5" fmla="*/ 0 h 78"/>
                <a:gd name="T6" fmla="*/ 80 w 80"/>
                <a:gd name="T7" fmla="*/ 76 h 78"/>
                <a:gd name="T8" fmla="*/ 78 w 80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78">
                  <a:moveTo>
                    <a:pt x="78" y="78"/>
                  </a:moveTo>
                  <a:cubicBezTo>
                    <a:pt x="41" y="40"/>
                    <a:pt x="6" y="6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7" y="3"/>
                    <a:pt x="42" y="37"/>
                    <a:pt x="80" y="76"/>
                  </a:cubicBezTo>
                  <a:lnTo>
                    <a:pt x="78" y="78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308" name="矩形 471"/>
          <p:cNvSpPr>
            <a:spLocks noChangeArrowheads="1"/>
          </p:cNvSpPr>
          <p:nvPr/>
        </p:nvSpPr>
        <p:spPr bwMode="auto">
          <a:xfrm>
            <a:off x="0" y="3028389"/>
            <a:ext cx="1219199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conclusion of html/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ChuangQuPTP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309" name="直接连接符 1308"/>
          <p:cNvCxnSpPr/>
          <p:nvPr/>
        </p:nvCxnSpPr>
        <p:spPr>
          <a:xfrm>
            <a:off x="3437731" y="3017938"/>
            <a:ext cx="5349698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0" name="矩形 1309"/>
          <p:cNvSpPr>
            <a:spLocks noChangeArrowheads="1"/>
          </p:cNvSpPr>
          <p:nvPr/>
        </p:nvSpPr>
        <p:spPr bwMode="auto">
          <a:xfrm>
            <a:off x="5707751" y="3851781"/>
            <a:ext cx="954108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朱陈超</a:t>
            </a:r>
          </a:p>
        </p:txBody>
      </p:sp>
      <p:sp>
        <p:nvSpPr>
          <p:cNvPr id="1314" name="KSO_Shape"/>
          <p:cNvSpPr/>
          <p:nvPr/>
        </p:nvSpPr>
        <p:spPr bwMode="auto">
          <a:xfrm>
            <a:off x="4928104" y="3750802"/>
            <a:ext cx="371781" cy="451556"/>
          </a:xfrm>
          <a:custGeom>
            <a:avLst/>
            <a:gdLst>
              <a:gd name="T0" fmla="*/ 440790 w 2792413"/>
              <a:gd name="T1" fmla="*/ 2575798 h 3389313"/>
              <a:gd name="T2" fmla="*/ 1147253 w 2792413"/>
              <a:gd name="T3" fmla="*/ 1201035 h 3389313"/>
              <a:gd name="T4" fmla="*/ 1223433 w 2792413"/>
              <a:gd name="T5" fmla="*/ 1473921 h 3389313"/>
              <a:gd name="T6" fmla="*/ 1315165 w 2792413"/>
              <a:gd name="T7" fmla="*/ 1458373 h 3389313"/>
              <a:gd name="T8" fmla="*/ 1462128 w 2792413"/>
              <a:gd name="T9" fmla="*/ 1368574 h 3389313"/>
              <a:gd name="T10" fmla="*/ 1552274 w 2792413"/>
              <a:gd name="T11" fmla="*/ 1517392 h 3389313"/>
              <a:gd name="T12" fmla="*/ 1632262 w 2792413"/>
              <a:gd name="T13" fmla="*/ 1262910 h 3389313"/>
              <a:gd name="T14" fmla="*/ 1689714 w 2792413"/>
              <a:gd name="T15" fmla="*/ 1093784 h 3389313"/>
              <a:gd name="T16" fmla="*/ 1947454 w 2792413"/>
              <a:gd name="T17" fmla="*/ 1176285 h 3389313"/>
              <a:gd name="T18" fmla="*/ 2040457 w 2792413"/>
              <a:gd name="T19" fmla="*/ 1240064 h 3389313"/>
              <a:gd name="T20" fmla="*/ 2124889 w 2792413"/>
              <a:gd name="T21" fmla="*/ 1394276 h 3389313"/>
              <a:gd name="T22" fmla="*/ 2358823 w 2792413"/>
              <a:gd name="T23" fmla="*/ 1575460 h 3389313"/>
              <a:gd name="T24" fmla="*/ 2669254 w 2792413"/>
              <a:gd name="T25" fmla="*/ 1240381 h 3389313"/>
              <a:gd name="T26" fmla="*/ 2738767 w 2792413"/>
              <a:gd name="T27" fmla="*/ 1227371 h 3389313"/>
              <a:gd name="T28" fmla="*/ 2783840 w 2792413"/>
              <a:gd name="T29" fmla="*/ 1283853 h 3389313"/>
              <a:gd name="T30" fmla="*/ 2705122 w 2792413"/>
              <a:gd name="T31" fmla="*/ 1422200 h 3389313"/>
              <a:gd name="T32" fmla="*/ 2761621 w 2792413"/>
              <a:gd name="T33" fmla="*/ 1492008 h 3389313"/>
              <a:gd name="T34" fmla="*/ 2775270 w 2792413"/>
              <a:gd name="T35" fmla="*/ 1582441 h 3389313"/>
              <a:gd name="T36" fmla="*/ 2740355 w 2792413"/>
              <a:gd name="T37" fmla="*/ 1669383 h 3389313"/>
              <a:gd name="T38" fmla="*/ 2438811 w 2792413"/>
              <a:gd name="T39" fmla="*/ 2001606 h 3389313"/>
              <a:gd name="T40" fmla="*/ 2326447 w 2792413"/>
              <a:gd name="T41" fmla="*/ 2083155 h 3389313"/>
              <a:gd name="T42" fmla="*/ 2234397 w 2792413"/>
              <a:gd name="T43" fmla="*/ 2095530 h 3389313"/>
              <a:gd name="T44" fmla="*/ 2140759 w 2792413"/>
              <a:gd name="T45" fmla="*/ 2059674 h 3389313"/>
              <a:gd name="T46" fmla="*/ 2049979 w 2792413"/>
              <a:gd name="T47" fmla="*/ 1965116 h 3389313"/>
              <a:gd name="T48" fmla="*/ 1428165 w 2792413"/>
              <a:gd name="T49" fmla="*/ 2143126 h 3389313"/>
              <a:gd name="T50" fmla="*/ 1429434 w 2792413"/>
              <a:gd name="T51" fmla="*/ 1759182 h 3389313"/>
              <a:gd name="T52" fmla="*/ 1368174 w 2792413"/>
              <a:gd name="T53" fmla="*/ 1755057 h 3389313"/>
              <a:gd name="T54" fmla="*/ 1337384 w 2792413"/>
              <a:gd name="T55" fmla="*/ 1826769 h 3389313"/>
              <a:gd name="T56" fmla="*/ 852376 w 2792413"/>
              <a:gd name="T57" fmla="*/ 1682710 h 3389313"/>
              <a:gd name="T58" fmla="*/ 784766 w 2792413"/>
              <a:gd name="T59" fmla="*/ 2018424 h 3389313"/>
              <a:gd name="T60" fmla="*/ 485762 w 2792413"/>
              <a:gd name="T61" fmla="*/ 1784884 h 3389313"/>
              <a:gd name="T62" fmla="*/ 583526 w 2792413"/>
              <a:gd name="T63" fmla="*/ 1432036 h 3389313"/>
              <a:gd name="T64" fmla="*/ 667641 w 2792413"/>
              <a:gd name="T65" fmla="*/ 1278141 h 3389313"/>
              <a:gd name="T66" fmla="*/ 848249 w 2792413"/>
              <a:gd name="T67" fmla="*/ 1188343 h 3389313"/>
              <a:gd name="T68" fmla="*/ 1117099 w 2792413"/>
              <a:gd name="T69" fmla="*/ 1090294 h 3389313"/>
              <a:gd name="T70" fmla="*/ 1495426 w 2792413"/>
              <a:gd name="T71" fmla="*/ 10798 h 3389313"/>
              <a:gd name="T72" fmla="*/ 1596073 w 2792413"/>
              <a:gd name="T73" fmla="*/ 50816 h 3389313"/>
              <a:gd name="T74" fmla="*/ 1679258 w 2792413"/>
              <a:gd name="T75" fmla="*/ 116241 h 3389313"/>
              <a:gd name="T76" fmla="*/ 1743076 w 2792413"/>
              <a:gd name="T77" fmla="*/ 203263 h 3389313"/>
              <a:gd name="T78" fmla="*/ 1802448 w 2792413"/>
              <a:gd name="T79" fmla="*/ 402397 h 3389313"/>
              <a:gd name="T80" fmla="*/ 1849121 w 2792413"/>
              <a:gd name="T81" fmla="*/ 458612 h 3389313"/>
              <a:gd name="T82" fmla="*/ 1861186 w 2792413"/>
              <a:gd name="T83" fmla="*/ 526260 h 3389313"/>
              <a:gd name="T84" fmla="*/ 1823086 w 2792413"/>
              <a:gd name="T85" fmla="*/ 626621 h 3389313"/>
              <a:gd name="T86" fmla="*/ 1771651 w 2792413"/>
              <a:gd name="T87" fmla="*/ 681248 h 3389313"/>
              <a:gd name="T88" fmla="*/ 1688148 w 2792413"/>
              <a:gd name="T89" fmla="*/ 863867 h 3389313"/>
              <a:gd name="T90" fmla="*/ 1552576 w 2792413"/>
              <a:gd name="T91" fmla="*/ 992176 h 3389313"/>
              <a:gd name="T92" fmla="*/ 1464628 w 2792413"/>
              <a:gd name="T93" fmla="*/ 1024254 h 3389313"/>
              <a:gd name="T94" fmla="*/ 1364933 w 2792413"/>
              <a:gd name="T95" fmla="*/ 1028383 h 3389313"/>
              <a:gd name="T96" fmla="*/ 1273493 w 2792413"/>
              <a:gd name="T97" fmla="*/ 1003928 h 3389313"/>
              <a:gd name="T98" fmla="*/ 1136333 w 2792413"/>
              <a:gd name="T99" fmla="*/ 893721 h 3389313"/>
              <a:gd name="T100" fmla="*/ 1043305 w 2792413"/>
              <a:gd name="T101" fmla="*/ 719677 h 3389313"/>
              <a:gd name="T102" fmla="*/ 984250 w 2792413"/>
              <a:gd name="T103" fmla="*/ 642183 h 3389313"/>
              <a:gd name="T104" fmla="*/ 943610 w 2792413"/>
              <a:gd name="T105" fmla="*/ 580887 h 3389313"/>
              <a:gd name="T106" fmla="*/ 930275 w 2792413"/>
              <a:gd name="T107" fmla="*/ 508792 h 3389313"/>
              <a:gd name="T108" fmla="*/ 958215 w 2792413"/>
              <a:gd name="T109" fmla="*/ 440826 h 3389313"/>
              <a:gd name="T110" fmla="*/ 1010603 w 2792413"/>
              <a:gd name="T111" fmla="*/ 336019 h 3389313"/>
              <a:gd name="T112" fmla="*/ 1081405 w 2792413"/>
              <a:gd name="T113" fmla="*/ 168327 h 3389313"/>
              <a:gd name="T114" fmla="*/ 1152525 w 2792413"/>
              <a:gd name="T115" fmla="*/ 89245 h 3389313"/>
              <a:gd name="T116" fmla="*/ 1242060 w 2792413"/>
              <a:gd name="T117" fmla="*/ 32713 h 3389313"/>
              <a:gd name="T118" fmla="*/ 1348105 w 2792413"/>
              <a:gd name="T119" fmla="*/ 3494 h 3389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92413" h="3389313">
                <a:moveTo>
                  <a:pt x="520700" y="2665413"/>
                </a:moveTo>
                <a:lnTo>
                  <a:pt x="2271713" y="2665413"/>
                </a:lnTo>
                <a:lnTo>
                  <a:pt x="2258063" y="3389313"/>
                </a:lnTo>
                <a:lnTo>
                  <a:pt x="534985" y="3389313"/>
                </a:lnTo>
                <a:lnTo>
                  <a:pt x="520700" y="2665413"/>
                </a:lnTo>
                <a:close/>
                <a:moveTo>
                  <a:pt x="0" y="2312988"/>
                </a:moveTo>
                <a:lnTo>
                  <a:pt x="2792413" y="2312988"/>
                </a:lnTo>
                <a:lnTo>
                  <a:pt x="2504058" y="3016251"/>
                </a:lnTo>
                <a:lnTo>
                  <a:pt x="2343366" y="3016251"/>
                </a:lnTo>
                <a:lnTo>
                  <a:pt x="2351623" y="2575798"/>
                </a:lnTo>
                <a:lnTo>
                  <a:pt x="440790" y="2575798"/>
                </a:lnTo>
                <a:lnTo>
                  <a:pt x="449047" y="3016251"/>
                </a:lnTo>
                <a:lnTo>
                  <a:pt x="288355" y="3016251"/>
                </a:lnTo>
                <a:lnTo>
                  <a:pt x="0" y="2312988"/>
                </a:lnTo>
                <a:close/>
                <a:moveTo>
                  <a:pt x="1131065" y="1087438"/>
                </a:moveTo>
                <a:lnTo>
                  <a:pt x="1131065" y="1087755"/>
                </a:lnTo>
                <a:lnTo>
                  <a:pt x="1131700" y="1087438"/>
                </a:lnTo>
                <a:lnTo>
                  <a:pt x="1133287" y="1104890"/>
                </a:lnTo>
                <a:lnTo>
                  <a:pt x="1135826" y="1125198"/>
                </a:lnTo>
                <a:lnTo>
                  <a:pt x="1138683" y="1148044"/>
                </a:lnTo>
                <a:lnTo>
                  <a:pt x="1142492" y="1173112"/>
                </a:lnTo>
                <a:lnTo>
                  <a:pt x="1147253" y="1201035"/>
                </a:lnTo>
                <a:lnTo>
                  <a:pt x="1153284" y="1231179"/>
                </a:lnTo>
                <a:lnTo>
                  <a:pt x="1160267" y="1262910"/>
                </a:lnTo>
                <a:lnTo>
                  <a:pt x="1168520" y="1297180"/>
                </a:lnTo>
                <a:lnTo>
                  <a:pt x="1178042" y="1333670"/>
                </a:lnTo>
                <a:lnTo>
                  <a:pt x="1183439" y="1352074"/>
                </a:lnTo>
                <a:lnTo>
                  <a:pt x="1188835" y="1371430"/>
                </a:lnTo>
                <a:lnTo>
                  <a:pt x="1195183" y="1391103"/>
                </a:lnTo>
                <a:lnTo>
                  <a:pt x="1201531" y="1411094"/>
                </a:lnTo>
                <a:lnTo>
                  <a:pt x="1208514" y="1431719"/>
                </a:lnTo>
                <a:lnTo>
                  <a:pt x="1215497" y="1452344"/>
                </a:lnTo>
                <a:lnTo>
                  <a:pt x="1223433" y="1473921"/>
                </a:lnTo>
                <a:lnTo>
                  <a:pt x="1231685" y="1495498"/>
                </a:lnTo>
                <a:lnTo>
                  <a:pt x="1240573" y="1517392"/>
                </a:lnTo>
                <a:lnTo>
                  <a:pt x="1249461" y="1539604"/>
                </a:lnTo>
                <a:lnTo>
                  <a:pt x="1258983" y="1562450"/>
                </a:lnTo>
                <a:lnTo>
                  <a:pt x="1269458" y="1585296"/>
                </a:lnTo>
                <a:lnTo>
                  <a:pt x="1279932" y="1608460"/>
                </a:lnTo>
                <a:lnTo>
                  <a:pt x="1291359" y="1632258"/>
                </a:lnTo>
                <a:lnTo>
                  <a:pt x="1294851" y="1601162"/>
                </a:lnTo>
                <a:lnTo>
                  <a:pt x="1298977" y="1571018"/>
                </a:lnTo>
                <a:lnTo>
                  <a:pt x="1306913" y="1512315"/>
                </a:lnTo>
                <a:lnTo>
                  <a:pt x="1315165" y="1458373"/>
                </a:lnTo>
                <a:lnTo>
                  <a:pt x="1323101" y="1409824"/>
                </a:lnTo>
                <a:lnTo>
                  <a:pt x="1330084" y="1368574"/>
                </a:lnTo>
                <a:lnTo>
                  <a:pt x="1336115" y="1335574"/>
                </a:lnTo>
                <a:lnTo>
                  <a:pt x="1342780" y="1300670"/>
                </a:lnTo>
                <a:lnTo>
                  <a:pt x="1298025" y="1196275"/>
                </a:lnTo>
                <a:lnTo>
                  <a:pt x="1370395" y="1127736"/>
                </a:lnTo>
                <a:lnTo>
                  <a:pt x="1421817" y="1127736"/>
                </a:lnTo>
                <a:lnTo>
                  <a:pt x="1494187" y="1196275"/>
                </a:lnTo>
                <a:lnTo>
                  <a:pt x="1449749" y="1300670"/>
                </a:lnTo>
                <a:lnTo>
                  <a:pt x="1456415" y="1335574"/>
                </a:lnTo>
                <a:lnTo>
                  <a:pt x="1462128" y="1368574"/>
                </a:lnTo>
                <a:lnTo>
                  <a:pt x="1469746" y="1409824"/>
                </a:lnTo>
                <a:lnTo>
                  <a:pt x="1477364" y="1458373"/>
                </a:lnTo>
                <a:lnTo>
                  <a:pt x="1485617" y="1512315"/>
                </a:lnTo>
                <a:lnTo>
                  <a:pt x="1493869" y="1571018"/>
                </a:lnTo>
                <a:lnTo>
                  <a:pt x="1497678" y="1601162"/>
                </a:lnTo>
                <a:lnTo>
                  <a:pt x="1501170" y="1632258"/>
                </a:lnTo>
                <a:lnTo>
                  <a:pt x="1512279" y="1608460"/>
                </a:lnTo>
                <a:lnTo>
                  <a:pt x="1523072" y="1585296"/>
                </a:lnTo>
                <a:lnTo>
                  <a:pt x="1533229" y="1562450"/>
                </a:lnTo>
                <a:lnTo>
                  <a:pt x="1542751" y="1539604"/>
                </a:lnTo>
                <a:lnTo>
                  <a:pt x="1552274" y="1517392"/>
                </a:lnTo>
                <a:lnTo>
                  <a:pt x="1560844" y="1495498"/>
                </a:lnTo>
                <a:lnTo>
                  <a:pt x="1568779" y="1473921"/>
                </a:lnTo>
                <a:lnTo>
                  <a:pt x="1576715" y="1452344"/>
                </a:lnTo>
                <a:lnTo>
                  <a:pt x="1584015" y="1431719"/>
                </a:lnTo>
                <a:lnTo>
                  <a:pt x="1590681" y="1411094"/>
                </a:lnTo>
                <a:lnTo>
                  <a:pt x="1597346" y="1391103"/>
                </a:lnTo>
                <a:lnTo>
                  <a:pt x="1603377" y="1371430"/>
                </a:lnTo>
                <a:lnTo>
                  <a:pt x="1609408" y="1352074"/>
                </a:lnTo>
                <a:lnTo>
                  <a:pt x="1614487" y="1333670"/>
                </a:lnTo>
                <a:lnTo>
                  <a:pt x="1624327" y="1297180"/>
                </a:lnTo>
                <a:lnTo>
                  <a:pt x="1632262" y="1262910"/>
                </a:lnTo>
                <a:lnTo>
                  <a:pt x="1639563" y="1231179"/>
                </a:lnTo>
                <a:lnTo>
                  <a:pt x="1644959" y="1201035"/>
                </a:lnTo>
                <a:lnTo>
                  <a:pt x="1649720" y="1173112"/>
                </a:lnTo>
                <a:lnTo>
                  <a:pt x="1653846" y="1148044"/>
                </a:lnTo>
                <a:lnTo>
                  <a:pt x="1657020" y="1125198"/>
                </a:lnTo>
                <a:lnTo>
                  <a:pt x="1659242" y="1104890"/>
                </a:lnTo>
                <a:lnTo>
                  <a:pt x="1660829" y="1087438"/>
                </a:lnTo>
                <a:lnTo>
                  <a:pt x="1661464" y="1087755"/>
                </a:lnTo>
                <a:lnTo>
                  <a:pt x="1661464" y="1087438"/>
                </a:lnTo>
                <a:lnTo>
                  <a:pt x="1675430" y="1090294"/>
                </a:lnTo>
                <a:lnTo>
                  <a:pt x="1689714" y="1093784"/>
                </a:lnTo>
                <a:lnTo>
                  <a:pt x="1703998" y="1097592"/>
                </a:lnTo>
                <a:lnTo>
                  <a:pt x="1718916" y="1101400"/>
                </a:lnTo>
                <a:lnTo>
                  <a:pt x="1749705" y="1110919"/>
                </a:lnTo>
                <a:lnTo>
                  <a:pt x="1782399" y="1120756"/>
                </a:lnTo>
                <a:lnTo>
                  <a:pt x="1812871" y="1129640"/>
                </a:lnTo>
                <a:lnTo>
                  <a:pt x="1841120" y="1138208"/>
                </a:lnTo>
                <a:lnTo>
                  <a:pt x="1866831" y="1146458"/>
                </a:lnTo>
                <a:lnTo>
                  <a:pt x="1890002" y="1154390"/>
                </a:lnTo>
                <a:lnTo>
                  <a:pt x="1911269" y="1162006"/>
                </a:lnTo>
                <a:lnTo>
                  <a:pt x="1930314" y="1168987"/>
                </a:lnTo>
                <a:lnTo>
                  <a:pt x="1947454" y="1176285"/>
                </a:lnTo>
                <a:lnTo>
                  <a:pt x="1962690" y="1183266"/>
                </a:lnTo>
                <a:lnTo>
                  <a:pt x="1976021" y="1189612"/>
                </a:lnTo>
                <a:lnTo>
                  <a:pt x="1987766" y="1195958"/>
                </a:lnTo>
                <a:lnTo>
                  <a:pt x="1998240" y="1201670"/>
                </a:lnTo>
                <a:lnTo>
                  <a:pt x="2006811" y="1207381"/>
                </a:lnTo>
                <a:lnTo>
                  <a:pt x="2014111" y="1212775"/>
                </a:lnTo>
                <a:lnTo>
                  <a:pt x="2020142" y="1218487"/>
                </a:lnTo>
                <a:lnTo>
                  <a:pt x="2025221" y="1223564"/>
                </a:lnTo>
                <a:lnTo>
                  <a:pt x="2029030" y="1228641"/>
                </a:lnTo>
                <a:lnTo>
                  <a:pt x="2035061" y="1234035"/>
                </a:lnTo>
                <a:lnTo>
                  <a:pt x="2040457" y="1240064"/>
                </a:lnTo>
                <a:lnTo>
                  <a:pt x="2046170" y="1246410"/>
                </a:lnTo>
                <a:lnTo>
                  <a:pt x="2051249" y="1252756"/>
                </a:lnTo>
                <a:lnTo>
                  <a:pt x="2056010" y="1259420"/>
                </a:lnTo>
                <a:lnTo>
                  <a:pt x="2060771" y="1266401"/>
                </a:lnTo>
                <a:lnTo>
                  <a:pt x="2065215" y="1273699"/>
                </a:lnTo>
                <a:lnTo>
                  <a:pt x="2068706" y="1281631"/>
                </a:lnTo>
                <a:lnTo>
                  <a:pt x="2069976" y="1283535"/>
                </a:lnTo>
                <a:lnTo>
                  <a:pt x="2072833" y="1289564"/>
                </a:lnTo>
                <a:lnTo>
                  <a:pt x="2083942" y="1312410"/>
                </a:lnTo>
                <a:lnTo>
                  <a:pt x="2101717" y="1348584"/>
                </a:lnTo>
                <a:lnTo>
                  <a:pt x="2124889" y="1394276"/>
                </a:lnTo>
                <a:lnTo>
                  <a:pt x="2151869" y="1446950"/>
                </a:lnTo>
                <a:lnTo>
                  <a:pt x="2182341" y="1504382"/>
                </a:lnTo>
                <a:lnTo>
                  <a:pt x="2197894" y="1534210"/>
                </a:lnTo>
                <a:lnTo>
                  <a:pt x="2214399" y="1563719"/>
                </a:lnTo>
                <a:lnTo>
                  <a:pt x="2230588" y="1593229"/>
                </a:lnTo>
                <a:lnTo>
                  <a:pt x="2247093" y="1622104"/>
                </a:lnTo>
                <a:lnTo>
                  <a:pt x="2260742" y="1645902"/>
                </a:lnTo>
                <a:lnTo>
                  <a:pt x="2274073" y="1668431"/>
                </a:lnTo>
                <a:lnTo>
                  <a:pt x="2305497" y="1634479"/>
                </a:lnTo>
                <a:lnTo>
                  <a:pt x="2332478" y="1604652"/>
                </a:lnTo>
                <a:lnTo>
                  <a:pt x="2358823" y="1575460"/>
                </a:lnTo>
                <a:lnTo>
                  <a:pt x="2406752" y="1520883"/>
                </a:lnTo>
                <a:lnTo>
                  <a:pt x="2443572" y="1478046"/>
                </a:lnTo>
                <a:lnTo>
                  <a:pt x="2465157" y="1453296"/>
                </a:lnTo>
                <a:lnTo>
                  <a:pt x="2468013" y="1449805"/>
                </a:lnTo>
                <a:lnTo>
                  <a:pt x="2471822" y="1445681"/>
                </a:lnTo>
                <a:lnTo>
                  <a:pt x="2475631" y="1441555"/>
                </a:lnTo>
                <a:lnTo>
                  <a:pt x="2483567" y="1434257"/>
                </a:lnTo>
                <a:lnTo>
                  <a:pt x="2491819" y="1427276"/>
                </a:lnTo>
                <a:lnTo>
                  <a:pt x="2500390" y="1420930"/>
                </a:lnTo>
                <a:lnTo>
                  <a:pt x="2664175" y="1245141"/>
                </a:lnTo>
                <a:lnTo>
                  <a:pt x="2669254" y="1240381"/>
                </a:lnTo>
                <a:lnTo>
                  <a:pt x="2674967" y="1235939"/>
                </a:lnTo>
                <a:lnTo>
                  <a:pt x="2680681" y="1232131"/>
                </a:lnTo>
                <a:lnTo>
                  <a:pt x="2686712" y="1229275"/>
                </a:lnTo>
                <a:lnTo>
                  <a:pt x="2693060" y="1227054"/>
                </a:lnTo>
                <a:lnTo>
                  <a:pt x="2699408" y="1225150"/>
                </a:lnTo>
                <a:lnTo>
                  <a:pt x="2706074" y="1224198"/>
                </a:lnTo>
                <a:lnTo>
                  <a:pt x="2712422" y="1223247"/>
                </a:lnTo>
                <a:lnTo>
                  <a:pt x="2719088" y="1223247"/>
                </a:lnTo>
                <a:lnTo>
                  <a:pt x="2725754" y="1224198"/>
                </a:lnTo>
                <a:lnTo>
                  <a:pt x="2732419" y="1225468"/>
                </a:lnTo>
                <a:lnTo>
                  <a:pt x="2738767" y="1227371"/>
                </a:lnTo>
                <a:lnTo>
                  <a:pt x="2745116" y="1229910"/>
                </a:lnTo>
                <a:lnTo>
                  <a:pt x="2751147" y="1233400"/>
                </a:lnTo>
                <a:lnTo>
                  <a:pt x="2757178" y="1237525"/>
                </a:lnTo>
                <a:lnTo>
                  <a:pt x="2762574" y="1241968"/>
                </a:lnTo>
                <a:lnTo>
                  <a:pt x="2767335" y="1247045"/>
                </a:lnTo>
                <a:lnTo>
                  <a:pt x="2771779" y="1252756"/>
                </a:lnTo>
                <a:lnTo>
                  <a:pt x="2775270" y="1258151"/>
                </a:lnTo>
                <a:lnTo>
                  <a:pt x="2778444" y="1264497"/>
                </a:lnTo>
                <a:lnTo>
                  <a:pt x="2780666" y="1270843"/>
                </a:lnTo>
                <a:lnTo>
                  <a:pt x="2782571" y="1277189"/>
                </a:lnTo>
                <a:lnTo>
                  <a:pt x="2783840" y="1283853"/>
                </a:lnTo>
                <a:lnTo>
                  <a:pt x="2784475" y="1290199"/>
                </a:lnTo>
                <a:lnTo>
                  <a:pt x="2784475" y="1296862"/>
                </a:lnTo>
                <a:lnTo>
                  <a:pt x="2783840" y="1303526"/>
                </a:lnTo>
                <a:lnTo>
                  <a:pt x="2782253" y="1310189"/>
                </a:lnTo>
                <a:lnTo>
                  <a:pt x="2780349" y="1316535"/>
                </a:lnTo>
                <a:lnTo>
                  <a:pt x="2777492" y="1322882"/>
                </a:lnTo>
                <a:lnTo>
                  <a:pt x="2774635" y="1328911"/>
                </a:lnTo>
                <a:lnTo>
                  <a:pt x="2770509" y="1334622"/>
                </a:lnTo>
                <a:lnTo>
                  <a:pt x="2766065" y="1340334"/>
                </a:lnTo>
                <a:lnTo>
                  <a:pt x="2694964" y="1416171"/>
                </a:lnTo>
                <a:lnTo>
                  <a:pt x="2705122" y="1422200"/>
                </a:lnTo>
                <a:lnTo>
                  <a:pt x="2709883" y="1426007"/>
                </a:lnTo>
                <a:lnTo>
                  <a:pt x="2714644" y="1429815"/>
                </a:lnTo>
                <a:lnTo>
                  <a:pt x="2721310" y="1435844"/>
                </a:lnTo>
                <a:lnTo>
                  <a:pt x="2727658" y="1441873"/>
                </a:lnTo>
                <a:lnTo>
                  <a:pt x="2733689" y="1448854"/>
                </a:lnTo>
                <a:lnTo>
                  <a:pt x="2739085" y="1455517"/>
                </a:lnTo>
                <a:lnTo>
                  <a:pt x="2744481" y="1462498"/>
                </a:lnTo>
                <a:lnTo>
                  <a:pt x="2749242" y="1469478"/>
                </a:lnTo>
                <a:lnTo>
                  <a:pt x="2753686" y="1476777"/>
                </a:lnTo>
                <a:lnTo>
                  <a:pt x="2757812" y="1484392"/>
                </a:lnTo>
                <a:lnTo>
                  <a:pt x="2761621" y="1492008"/>
                </a:lnTo>
                <a:lnTo>
                  <a:pt x="2764478" y="1499940"/>
                </a:lnTo>
                <a:lnTo>
                  <a:pt x="2767335" y="1507873"/>
                </a:lnTo>
                <a:lnTo>
                  <a:pt x="2770191" y="1515806"/>
                </a:lnTo>
                <a:lnTo>
                  <a:pt x="2771779" y="1524056"/>
                </a:lnTo>
                <a:lnTo>
                  <a:pt x="2773683" y="1532306"/>
                </a:lnTo>
                <a:lnTo>
                  <a:pt x="2774953" y="1540556"/>
                </a:lnTo>
                <a:lnTo>
                  <a:pt x="2775905" y="1548806"/>
                </a:lnTo>
                <a:lnTo>
                  <a:pt x="2776222" y="1557373"/>
                </a:lnTo>
                <a:lnTo>
                  <a:pt x="2776222" y="1565623"/>
                </a:lnTo>
                <a:lnTo>
                  <a:pt x="2775905" y="1574191"/>
                </a:lnTo>
                <a:lnTo>
                  <a:pt x="2775270" y="1582441"/>
                </a:lnTo>
                <a:lnTo>
                  <a:pt x="2774000" y="1591008"/>
                </a:lnTo>
                <a:lnTo>
                  <a:pt x="2772731" y="1598941"/>
                </a:lnTo>
                <a:lnTo>
                  <a:pt x="2770826" y="1607508"/>
                </a:lnTo>
                <a:lnTo>
                  <a:pt x="2768604" y="1615758"/>
                </a:lnTo>
                <a:lnTo>
                  <a:pt x="2765430" y="1623691"/>
                </a:lnTo>
                <a:lnTo>
                  <a:pt x="2762574" y="1631624"/>
                </a:lnTo>
                <a:lnTo>
                  <a:pt x="2758765" y="1639556"/>
                </a:lnTo>
                <a:lnTo>
                  <a:pt x="2754956" y="1647489"/>
                </a:lnTo>
                <a:lnTo>
                  <a:pt x="2750194" y="1654787"/>
                </a:lnTo>
                <a:lnTo>
                  <a:pt x="2745433" y="1662085"/>
                </a:lnTo>
                <a:lnTo>
                  <a:pt x="2740355" y="1669383"/>
                </a:lnTo>
                <a:lnTo>
                  <a:pt x="2734641" y="1676364"/>
                </a:lnTo>
                <a:lnTo>
                  <a:pt x="2716549" y="1697941"/>
                </a:lnTo>
                <a:lnTo>
                  <a:pt x="2670206" y="1751249"/>
                </a:lnTo>
                <a:lnTo>
                  <a:pt x="2639417" y="1786470"/>
                </a:lnTo>
                <a:lnTo>
                  <a:pt x="2605136" y="1824865"/>
                </a:lnTo>
                <a:lnTo>
                  <a:pt x="2569586" y="1864529"/>
                </a:lnTo>
                <a:lnTo>
                  <a:pt x="2532766" y="1904827"/>
                </a:lnTo>
                <a:lnTo>
                  <a:pt x="2508325" y="1930529"/>
                </a:lnTo>
                <a:lnTo>
                  <a:pt x="2484519" y="1955914"/>
                </a:lnTo>
                <a:lnTo>
                  <a:pt x="2461030" y="1979712"/>
                </a:lnTo>
                <a:lnTo>
                  <a:pt x="2438811" y="2001606"/>
                </a:lnTo>
                <a:lnTo>
                  <a:pt x="2426115" y="2013347"/>
                </a:lnTo>
                <a:lnTo>
                  <a:pt x="2413418" y="2025087"/>
                </a:lnTo>
                <a:lnTo>
                  <a:pt x="2400722" y="2035876"/>
                </a:lnTo>
                <a:lnTo>
                  <a:pt x="2387708" y="2046664"/>
                </a:lnTo>
                <a:lnTo>
                  <a:pt x="2380090" y="2052376"/>
                </a:lnTo>
                <a:lnTo>
                  <a:pt x="2371837" y="2058405"/>
                </a:lnTo>
                <a:lnTo>
                  <a:pt x="2362314" y="2064751"/>
                </a:lnTo>
                <a:lnTo>
                  <a:pt x="2351205" y="2071414"/>
                </a:lnTo>
                <a:lnTo>
                  <a:pt x="2343904" y="2075222"/>
                </a:lnTo>
                <a:lnTo>
                  <a:pt x="2335969" y="2079347"/>
                </a:lnTo>
                <a:lnTo>
                  <a:pt x="2326447" y="2083155"/>
                </a:lnTo>
                <a:lnTo>
                  <a:pt x="2315337" y="2087280"/>
                </a:lnTo>
                <a:lnTo>
                  <a:pt x="2307719" y="2089501"/>
                </a:lnTo>
                <a:lnTo>
                  <a:pt x="2300101" y="2091405"/>
                </a:lnTo>
                <a:lnTo>
                  <a:pt x="2292801" y="2093309"/>
                </a:lnTo>
                <a:lnTo>
                  <a:pt x="2284865" y="2094578"/>
                </a:lnTo>
                <a:lnTo>
                  <a:pt x="2277565" y="2095530"/>
                </a:lnTo>
                <a:lnTo>
                  <a:pt x="2270582" y="2096164"/>
                </a:lnTo>
                <a:lnTo>
                  <a:pt x="2262964" y="2096799"/>
                </a:lnTo>
                <a:lnTo>
                  <a:pt x="2255981" y="2097116"/>
                </a:lnTo>
                <a:lnTo>
                  <a:pt x="2244871" y="2096799"/>
                </a:lnTo>
                <a:lnTo>
                  <a:pt x="2234397" y="2095530"/>
                </a:lnTo>
                <a:lnTo>
                  <a:pt x="2224557" y="2093943"/>
                </a:lnTo>
                <a:lnTo>
                  <a:pt x="2215034" y="2092357"/>
                </a:lnTo>
                <a:lnTo>
                  <a:pt x="2206147" y="2090453"/>
                </a:lnTo>
                <a:lnTo>
                  <a:pt x="2197894" y="2087597"/>
                </a:lnTo>
                <a:lnTo>
                  <a:pt x="2190593" y="2085058"/>
                </a:lnTo>
                <a:lnTo>
                  <a:pt x="2183610" y="2082520"/>
                </a:lnTo>
                <a:lnTo>
                  <a:pt x="2176945" y="2079982"/>
                </a:lnTo>
                <a:lnTo>
                  <a:pt x="2170596" y="2077126"/>
                </a:lnTo>
                <a:lnTo>
                  <a:pt x="2159487" y="2071097"/>
                </a:lnTo>
                <a:lnTo>
                  <a:pt x="2149647" y="2065385"/>
                </a:lnTo>
                <a:lnTo>
                  <a:pt x="2140759" y="2059674"/>
                </a:lnTo>
                <a:lnTo>
                  <a:pt x="2133141" y="2053962"/>
                </a:lnTo>
                <a:lnTo>
                  <a:pt x="2125841" y="2048251"/>
                </a:lnTo>
                <a:lnTo>
                  <a:pt x="2119175" y="2043174"/>
                </a:lnTo>
                <a:lnTo>
                  <a:pt x="2113462" y="2037779"/>
                </a:lnTo>
                <a:lnTo>
                  <a:pt x="2102670" y="2027308"/>
                </a:lnTo>
                <a:lnTo>
                  <a:pt x="2092512" y="2017154"/>
                </a:lnTo>
                <a:lnTo>
                  <a:pt x="2083307" y="2006683"/>
                </a:lnTo>
                <a:lnTo>
                  <a:pt x="2074737" y="1996847"/>
                </a:lnTo>
                <a:lnTo>
                  <a:pt x="2066167" y="1986375"/>
                </a:lnTo>
                <a:lnTo>
                  <a:pt x="2057914" y="1975904"/>
                </a:lnTo>
                <a:lnTo>
                  <a:pt x="2049979" y="1965116"/>
                </a:lnTo>
                <a:lnTo>
                  <a:pt x="2042044" y="1954010"/>
                </a:lnTo>
                <a:lnTo>
                  <a:pt x="2026490" y="1931798"/>
                </a:lnTo>
                <a:lnTo>
                  <a:pt x="2013476" y="1912125"/>
                </a:lnTo>
                <a:lnTo>
                  <a:pt x="2000462" y="1891817"/>
                </a:lnTo>
                <a:lnTo>
                  <a:pt x="1987131" y="1870557"/>
                </a:lnTo>
                <a:lnTo>
                  <a:pt x="1974117" y="1848663"/>
                </a:lnTo>
                <a:lnTo>
                  <a:pt x="1961103" y="1826769"/>
                </a:lnTo>
                <a:lnTo>
                  <a:pt x="1948089" y="1803922"/>
                </a:lnTo>
                <a:lnTo>
                  <a:pt x="1922061" y="1758547"/>
                </a:lnTo>
                <a:lnTo>
                  <a:pt x="1922061" y="2143126"/>
                </a:lnTo>
                <a:lnTo>
                  <a:pt x="1428165" y="2143126"/>
                </a:lnTo>
                <a:lnTo>
                  <a:pt x="1455462" y="1826769"/>
                </a:lnTo>
                <a:lnTo>
                  <a:pt x="1455145" y="1818519"/>
                </a:lnTo>
                <a:lnTo>
                  <a:pt x="1454510" y="1810269"/>
                </a:lnTo>
                <a:lnTo>
                  <a:pt x="1452923" y="1802653"/>
                </a:lnTo>
                <a:lnTo>
                  <a:pt x="1450701" y="1795038"/>
                </a:lnTo>
                <a:lnTo>
                  <a:pt x="1448479" y="1788057"/>
                </a:lnTo>
                <a:lnTo>
                  <a:pt x="1445623" y="1781076"/>
                </a:lnTo>
                <a:lnTo>
                  <a:pt x="1441814" y="1774730"/>
                </a:lnTo>
                <a:lnTo>
                  <a:pt x="1438005" y="1769018"/>
                </a:lnTo>
                <a:lnTo>
                  <a:pt x="1433878" y="1763941"/>
                </a:lnTo>
                <a:lnTo>
                  <a:pt x="1429434" y="1759182"/>
                </a:lnTo>
                <a:lnTo>
                  <a:pt x="1424673" y="1755057"/>
                </a:lnTo>
                <a:lnTo>
                  <a:pt x="1419595" y="1751566"/>
                </a:lnTo>
                <a:lnTo>
                  <a:pt x="1413881" y="1748711"/>
                </a:lnTo>
                <a:lnTo>
                  <a:pt x="1408485" y="1746807"/>
                </a:lnTo>
                <a:lnTo>
                  <a:pt x="1402454" y="1745538"/>
                </a:lnTo>
                <a:lnTo>
                  <a:pt x="1396423" y="1744903"/>
                </a:lnTo>
                <a:lnTo>
                  <a:pt x="1390710" y="1745538"/>
                </a:lnTo>
                <a:lnTo>
                  <a:pt x="1384679" y="1746807"/>
                </a:lnTo>
                <a:lnTo>
                  <a:pt x="1378966" y="1748711"/>
                </a:lnTo>
                <a:lnTo>
                  <a:pt x="1373570" y="1751566"/>
                </a:lnTo>
                <a:lnTo>
                  <a:pt x="1368174" y="1755057"/>
                </a:lnTo>
                <a:lnTo>
                  <a:pt x="1363412" y="1759182"/>
                </a:lnTo>
                <a:lnTo>
                  <a:pt x="1358969" y="1763941"/>
                </a:lnTo>
                <a:lnTo>
                  <a:pt x="1354842" y="1769018"/>
                </a:lnTo>
                <a:lnTo>
                  <a:pt x="1351351" y="1774730"/>
                </a:lnTo>
                <a:lnTo>
                  <a:pt x="1347542" y="1781076"/>
                </a:lnTo>
                <a:lnTo>
                  <a:pt x="1344367" y="1788057"/>
                </a:lnTo>
                <a:lnTo>
                  <a:pt x="1342146" y="1795038"/>
                </a:lnTo>
                <a:lnTo>
                  <a:pt x="1339924" y="1802653"/>
                </a:lnTo>
                <a:lnTo>
                  <a:pt x="1338971" y="1810269"/>
                </a:lnTo>
                <a:lnTo>
                  <a:pt x="1337702" y="1818519"/>
                </a:lnTo>
                <a:lnTo>
                  <a:pt x="1337384" y="1826769"/>
                </a:lnTo>
                <a:lnTo>
                  <a:pt x="1364999" y="2143126"/>
                </a:lnTo>
                <a:lnTo>
                  <a:pt x="870151" y="2143126"/>
                </a:lnTo>
                <a:lnTo>
                  <a:pt x="870151" y="1651297"/>
                </a:lnTo>
                <a:lnTo>
                  <a:pt x="869833" y="1651297"/>
                </a:lnTo>
                <a:lnTo>
                  <a:pt x="868881" y="1652249"/>
                </a:lnTo>
                <a:lnTo>
                  <a:pt x="867294" y="1653201"/>
                </a:lnTo>
                <a:lnTo>
                  <a:pt x="864755" y="1656691"/>
                </a:lnTo>
                <a:lnTo>
                  <a:pt x="861581" y="1661133"/>
                </a:lnTo>
                <a:lnTo>
                  <a:pt x="858724" y="1667162"/>
                </a:lnTo>
                <a:lnTo>
                  <a:pt x="855867" y="1674143"/>
                </a:lnTo>
                <a:lnTo>
                  <a:pt x="852376" y="1682710"/>
                </a:lnTo>
                <a:lnTo>
                  <a:pt x="848884" y="1691912"/>
                </a:lnTo>
                <a:lnTo>
                  <a:pt x="845710" y="1702701"/>
                </a:lnTo>
                <a:lnTo>
                  <a:pt x="839044" y="1726816"/>
                </a:lnTo>
                <a:lnTo>
                  <a:pt x="832061" y="1755057"/>
                </a:lnTo>
                <a:lnTo>
                  <a:pt x="824443" y="1786153"/>
                </a:lnTo>
                <a:lnTo>
                  <a:pt x="817460" y="1820423"/>
                </a:lnTo>
                <a:lnTo>
                  <a:pt x="810477" y="1856913"/>
                </a:lnTo>
                <a:lnTo>
                  <a:pt x="803811" y="1895308"/>
                </a:lnTo>
                <a:lnTo>
                  <a:pt x="797145" y="1935606"/>
                </a:lnTo>
                <a:lnTo>
                  <a:pt x="790797" y="1976221"/>
                </a:lnTo>
                <a:lnTo>
                  <a:pt x="784766" y="2018424"/>
                </a:lnTo>
                <a:lnTo>
                  <a:pt x="779688" y="2060308"/>
                </a:lnTo>
                <a:lnTo>
                  <a:pt x="774609" y="2101876"/>
                </a:lnTo>
                <a:lnTo>
                  <a:pt x="771118" y="2143126"/>
                </a:lnTo>
                <a:lnTo>
                  <a:pt x="438150" y="2143126"/>
                </a:lnTo>
                <a:lnTo>
                  <a:pt x="443864" y="2084741"/>
                </a:lnTo>
                <a:lnTo>
                  <a:pt x="449894" y="2028577"/>
                </a:lnTo>
                <a:lnTo>
                  <a:pt x="455925" y="1975269"/>
                </a:lnTo>
                <a:lnTo>
                  <a:pt x="463226" y="1923865"/>
                </a:lnTo>
                <a:lnTo>
                  <a:pt x="470209" y="1875317"/>
                </a:lnTo>
                <a:lnTo>
                  <a:pt x="478144" y="1828990"/>
                </a:lnTo>
                <a:lnTo>
                  <a:pt x="485762" y="1784884"/>
                </a:lnTo>
                <a:lnTo>
                  <a:pt x="494015" y="1742682"/>
                </a:lnTo>
                <a:lnTo>
                  <a:pt x="502585" y="1702701"/>
                </a:lnTo>
                <a:lnTo>
                  <a:pt x="511155" y="1665258"/>
                </a:lnTo>
                <a:lnTo>
                  <a:pt x="520043" y="1629085"/>
                </a:lnTo>
                <a:lnTo>
                  <a:pt x="528931" y="1595450"/>
                </a:lnTo>
                <a:lnTo>
                  <a:pt x="537818" y="1563719"/>
                </a:lnTo>
                <a:lnTo>
                  <a:pt x="547023" y="1533892"/>
                </a:lnTo>
                <a:lnTo>
                  <a:pt x="556228" y="1505969"/>
                </a:lnTo>
                <a:lnTo>
                  <a:pt x="565116" y="1479632"/>
                </a:lnTo>
                <a:lnTo>
                  <a:pt x="574638" y="1454882"/>
                </a:lnTo>
                <a:lnTo>
                  <a:pt x="583526" y="1432036"/>
                </a:lnTo>
                <a:lnTo>
                  <a:pt x="592413" y="1410777"/>
                </a:lnTo>
                <a:lnTo>
                  <a:pt x="601301" y="1391420"/>
                </a:lnTo>
                <a:lnTo>
                  <a:pt x="609871" y="1373334"/>
                </a:lnTo>
                <a:lnTo>
                  <a:pt x="618124" y="1356516"/>
                </a:lnTo>
                <a:lnTo>
                  <a:pt x="626059" y="1341920"/>
                </a:lnTo>
                <a:lnTo>
                  <a:pt x="633995" y="1327959"/>
                </a:lnTo>
                <a:lnTo>
                  <a:pt x="641930" y="1315266"/>
                </a:lnTo>
                <a:lnTo>
                  <a:pt x="648913" y="1304160"/>
                </a:lnTo>
                <a:lnTo>
                  <a:pt x="655579" y="1294324"/>
                </a:lnTo>
                <a:lnTo>
                  <a:pt x="661927" y="1285756"/>
                </a:lnTo>
                <a:lnTo>
                  <a:pt x="667641" y="1278141"/>
                </a:lnTo>
                <a:lnTo>
                  <a:pt x="673037" y="1271478"/>
                </a:lnTo>
                <a:lnTo>
                  <a:pt x="677798" y="1266083"/>
                </a:lnTo>
                <a:lnTo>
                  <a:pt x="681924" y="1261641"/>
                </a:lnTo>
                <a:lnTo>
                  <a:pt x="699065" y="1252756"/>
                </a:lnTo>
                <a:lnTo>
                  <a:pt x="717475" y="1243237"/>
                </a:lnTo>
                <a:lnTo>
                  <a:pt x="737154" y="1234035"/>
                </a:lnTo>
                <a:lnTo>
                  <a:pt x="758104" y="1224833"/>
                </a:lnTo>
                <a:lnTo>
                  <a:pt x="779688" y="1215948"/>
                </a:lnTo>
                <a:lnTo>
                  <a:pt x="801907" y="1206746"/>
                </a:lnTo>
                <a:lnTo>
                  <a:pt x="824761" y="1197227"/>
                </a:lnTo>
                <a:lnTo>
                  <a:pt x="848249" y="1188343"/>
                </a:lnTo>
                <a:lnTo>
                  <a:pt x="895544" y="1170891"/>
                </a:lnTo>
                <a:lnTo>
                  <a:pt x="942204" y="1154390"/>
                </a:lnTo>
                <a:lnTo>
                  <a:pt x="987594" y="1138525"/>
                </a:lnTo>
                <a:lnTo>
                  <a:pt x="1030445" y="1124564"/>
                </a:lnTo>
                <a:lnTo>
                  <a:pt x="1041554" y="1118217"/>
                </a:lnTo>
                <a:lnTo>
                  <a:pt x="1053299" y="1112188"/>
                </a:lnTo>
                <a:lnTo>
                  <a:pt x="1065678" y="1107111"/>
                </a:lnTo>
                <a:lnTo>
                  <a:pt x="1077740" y="1102352"/>
                </a:lnTo>
                <a:lnTo>
                  <a:pt x="1090754" y="1097909"/>
                </a:lnTo>
                <a:lnTo>
                  <a:pt x="1103768" y="1094102"/>
                </a:lnTo>
                <a:lnTo>
                  <a:pt x="1117099" y="1090294"/>
                </a:lnTo>
                <a:lnTo>
                  <a:pt x="1131065" y="1087438"/>
                </a:lnTo>
                <a:close/>
                <a:moveTo>
                  <a:pt x="1401445" y="0"/>
                </a:moveTo>
                <a:lnTo>
                  <a:pt x="1412240" y="318"/>
                </a:lnTo>
                <a:lnTo>
                  <a:pt x="1423353" y="635"/>
                </a:lnTo>
                <a:lnTo>
                  <a:pt x="1433513" y="1588"/>
                </a:lnTo>
                <a:lnTo>
                  <a:pt x="1444308" y="2223"/>
                </a:lnTo>
                <a:lnTo>
                  <a:pt x="1454786" y="3494"/>
                </a:lnTo>
                <a:lnTo>
                  <a:pt x="1465263" y="4764"/>
                </a:lnTo>
                <a:lnTo>
                  <a:pt x="1475423" y="6670"/>
                </a:lnTo>
                <a:lnTo>
                  <a:pt x="1485266" y="8575"/>
                </a:lnTo>
                <a:lnTo>
                  <a:pt x="1495426" y="10798"/>
                </a:lnTo>
                <a:lnTo>
                  <a:pt x="1505268" y="13339"/>
                </a:lnTo>
                <a:lnTo>
                  <a:pt x="1515111" y="15880"/>
                </a:lnTo>
                <a:lnTo>
                  <a:pt x="1524636" y="19056"/>
                </a:lnTo>
                <a:lnTo>
                  <a:pt x="1533843" y="22232"/>
                </a:lnTo>
                <a:lnTo>
                  <a:pt x="1543368" y="25726"/>
                </a:lnTo>
                <a:lnTo>
                  <a:pt x="1552576" y="29219"/>
                </a:lnTo>
                <a:lnTo>
                  <a:pt x="1561466" y="33030"/>
                </a:lnTo>
                <a:lnTo>
                  <a:pt x="1570356" y="37159"/>
                </a:lnTo>
                <a:lnTo>
                  <a:pt x="1578928" y="41605"/>
                </a:lnTo>
                <a:lnTo>
                  <a:pt x="1587818" y="46052"/>
                </a:lnTo>
                <a:lnTo>
                  <a:pt x="1596073" y="50816"/>
                </a:lnTo>
                <a:lnTo>
                  <a:pt x="1604646" y="55897"/>
                </a:lnTo>
                <a:lnTo>
                  <a:pt x="1612583" y="60979"/>
                </a:lnTo>
                <a:lnTo>
                  <a:pt x="1620521" y="66378"/>
                </a:lnTo>
                <a:lnTo>
                  <a:pt x="1628776" y="72095"/>
                </a:lnTo>
                <a:lnTo>
                  <a:pt x="1636078" y="77812"/>
                </a:lnTo>
                <a:lnTo>
                  <a:pt x="1644016" y="83528"/>
                </a:lnTo>
                <a:lnTo>
                  <a:pt x="1651318" y="89880"/>
                </a:lnTo>
                <a:lnTo>
                  <a:pt x="1658303" y="96232"/>
                </a:lnTo>
                <a:lnTo>
                  <a:pt x="1665606" y="102902"/>
                </a:lnTo>
                <a:lnTo>
                  <a:pt x="1672591" y="109571"/>
                </a:lnTo>
                <a:lnTo>
                  <a:pt x="1679258" y="116241"/>
                </a:lnTo>
                <a:lnTo>
                  <a:pt x="1685926" y="123546"/>
                </a:lnTo>
                <a:lnTo>
                  <a:pt x="1692593" y="130851"/>
                </a:lnTo>
                <a:lnTo>
                  <a:pt x="1698943" y="138155"/>
                </a:lnTo>
                <a:lnTo>
                  <a:pt x="1704976" y="145778"/>
                </a:lnTo>
                <a:lnTo>
                  <a:pt x="1710691" y="153400"/>
                </a:lnTo>
                <a:lnTo>
                  <a:pt x="1716723" y="161658"/>
                </a:lnTo>
                <a:lnTo>
                  <a:pt x="1722438" y="169597"/>
                </a:lnTo>
                <a:lnTo>
                  <a:pt x="1727836" y="177537"/>
                </a:lnTo>
                <a:lnTo>
                  <a:pt x="1733233" y="186113"/>
                </a:lnTo>
                <a:lnTo>
                  <a:pt x="1738313" y="194688"/>
                </a:lnTo>
                <a:lnTo>
                  <a:pt x="1743076" y="203263"/>
                </a:lnTo>
                <a:lnTo>
                  <a:pt x="1747838" y="212156"/>
                </a:lnTo>
                <a:lnTo>
                  <a:pt x="1752283" y="221048"/>
                </a:lnTo>
                <a:lnTo>
                  <a:pt x="1760856" y="239469"/>
                </a:lnTo>
                <a:lnTo>
                  <a:pt x="1768793" y="258207"/>
                </a:lnTo>
                <a:lnTo>
                  <a:pt x="1776096" y="277581"/>
                </a:lnTo>
                <a:lnTo>
                  <a:pt x="1782446" y="297272"/>
                </a:lnTo>
                <a:lnTo>
                  <a:pt x="1788161" y="317916"/>
                </a:lnTo>
                <a:lnTo>
                  <a:pt x="1792923" y="338560"/>
                </a:lnTo>
                <a:lnTo>
                  <a:pt x="1797051" y="359521"/>
                </a:lnTo>
                <a:lnTo>
                  <a:pt x="1799908" y="380800"/>
                </a:lnTo>
                <a:lnTo>
                  <a:pt x="1802448" y="402397"/>
                </a:lnTo>
                <a:lnTo>
                  <a:pt x="1804036" y="424946"/>
                </a:lnTo>
                <a:lnTo>
                  <a:pt x="1809751" y="426534"/>
                </a:lnTo>
                <a:lnTo>
                  <a:pt x="1815148" y="428758"/>
                </a:lnTo>
                <a:lnTo>
                  <a:pt x="1819911" y="431616"/>
                </a:lnTo>
                <a:lnTo>
                  <a:pt x="1825308" y="434474"/>
                </a:lnTo>
                <a:lnTo>
                  <a:pt x="1829753" y="437968"/>
                </a:lnTo>
                <a:lnTo>
                  <a:pt x="1834198" y="441144"/>
                </a:lnTo>
                <a:lnTo>
                  <a:pt x="1838326" y="445273"/>
                </a:lnTo>
                <a:lnTo>
                  <a:pt x="1842453" y="449401"/>
                </a:lnTo>
                <a:lnTo>
                  <a:pt x="1845628" y="453848"/>
                </a:lnTo>
                <a:lnTo>
                  <a:pt x="1849121" y="458612"/>
                </a:lnTo>
                <a:lnTo>
                  <a:pt x="1851978" y="463693"/>
                </a:lnTo>
                <a:lnTo>
                  <a:pt x="1854201" y="469728"/>
                </a:lnTo>
                <a:lnTo>
                  <a:pt x="1856423" y="475762"/>
                </a:lnTo>
                <a:lnTo>
                  <a:pt x="1858328" y="482114"/>
                </a:lnTo>
                <a:lnTo>
                  <a:pt x="1859916" y="488784"/>
                </a:lnTo>
                <a:lnTo>
                  <a:pt x="1860868" y="496088"/>
                </a:lnTo>
                <a:lnTo>
                  <a:pt x="1861503" y="502123"/>
                </a:lnTo>
                <a:lnTo>
                  <a:pt x="1862138" y="507839"/>
                </a:lnTo>
                <a:lnTo>
                  <a:pt x="1862138" y="513874"/>
                </a:lnTo>
                <a:lnTo>
                  <a:pt x="1861503" y="519908"/>
                </a:lnTo>
                <a:lnTo>
                  <a:pt x="1861186" y="526260"/>
                </a:lnTo>
                <a:lnTo>
                  <a:pt x="1860868" y="532294"/>
                </a:lnTo>
                <a:lnTo>
                  <a:pt x="1858963" y="544998"/>
                </a:lnTo>
                <a:lnTo>
                  <a:pt x="1856106" y="557385"/>
                </a:lnTo>
                <a:lnTo>
                  <a:pt x="1852296" y="569771"/>
                </a:lnTo>
                <a:lnTo>
                  <a:pt x="1847851" y="582157"/>
                </a:lnTo>
                <a:lnTo>
                  <a:pt x="1842771" y="593908"/>
                </a:lnTo>
                <a:lnTo>
                  <a:pt x="1836738" y="605342"/>
                </a:lnTo>
                <a:lnTo>
                  <a:pt x="1833881" y="611059"/>
                </a:lnTo>
                <a:lnTo>
                  <a:pt x="1830071" y="616140"/>
                </a:lnTo>
                <a:lnTo>
                  <a:pt x="1826578" y="621540"/>
                </a:lnTo>
                <a:lnTo>
                  <a:pt x="1823086" y="626621"/>
                </a:lnTo>
                <a:lnTo>
                  <a:pt x="1818958" y="631385"/>
                </a:lnTo>
                <a:lnTo>
                  <a:pt x="1814831" y="635831"/>
                </a:lnTo>
                <a:lnTo>
                  <a:pt x="1810703" y="640278"/>
                </a:lnTo>
                <a:lnTo>
                  <a:pt x="1806258" y="644407"/>
                </a:lnTo>
                <a:lnTo>
                  <a:pt x="1801813" y="648218"/>
                </a:lnTo>
                <a:lnTo>
                  <a:pt x="1797051" y="652029"/>
                </a:lnTo>
                <a:lnTo>
                  <a:pt x="1792288" y="655205"/>
                </a:lnTo>
                <a:lnTo>
                  <a:pt x="1787208" y="658063"/>
                </a:lnTo>
                <a:lnTo>
                  <a:pt x="1782128" y="660922"/>
                </a:lnTo>
                <a:lnTo>
                  <a:pt x="1777048" y="663145"/>
                </a:lnTo>
                <a:lnTo>
                  <a:pt x="1771651" y="681248"/>
                </a:lnTo>
                <a:lnTo>
                  <a:pt x="1766571" y="699033"/>
                </a:lnTo>
                <a:lnTo>
                  <a:pt x="1760538" y="716501"/>
                </a:lnTo>
                <a:lnTo>
                  <a:pt x="1754188" y="733969"/>
                </a:lnTo>
                <a:lnTo>
                  <a:pt x="1747521" y="751437"/>
                </a:lnTo>
                <a:lnTo>
                  <a:pt x="1740218" y="768587"/>
                </a:lnTo>
                <a:lnTo>
                  <a:pt x="1732598" y="785420"/>
                </a:lnTo>
                <a:lnTo>
                  <a:pt x="1724661" y="801618"/>
                </a:lnTo>
                <a:lnTo>
                  <a:pt x="1716406" y="817497"/>
                </a:lnTo>
                <a:lnTo>
                  <a:pt x="1707516" y="833695"/>
                </a:lnTo>
                <a:lnTo>
                  <a:pt x="1698308" y="848940"/>
                </a:lnTo>
                <a:lnTo>
                  <a:pt x="1688148" y="863867"/>
                </a:lnTo>
                <a:lnTo>
                  <a:pt x="1677988" y="878159"/>
                </a:lnTo>
                <a:lnTo>
                  <a:pt x="1667511" y="892451"/>
                </a:lnTo>
                <a:lnTo>
                  <a:pt x="1656716" y="905790"/>
                </a:lnTo>
                <a:lnTo>
                  <a:pt x="1644968" y="918811"/>
                </a:lnTo>
                <a:lnTo>
                  <a:pt x="1633221" y="931515"/>
                </a:lnTo>
                <a:lnTo>
                  <a:pt x="1620838" y="943266"/>
                </a:lnTo>
                <a:lnTo>
                  <a:pt x="1607821" y="954382"/>
                </a:lnTo>
                <a:lnTo>
                  <a:pt x="1594803" y="964863"/>
                </a:lnTo>
                <a:lnTo>
                  <a:pt x="1581151" y="974709"/>
                </a:lnTo>
                <a:lnTo>
                  <a:pt x="1567181" y="983919"/>
                </a:lnTo>
                <a:lnTo>
                  <a:pt x="1552576" y="992176"/>
                </a:lnTo>
                <a:lnTo>
                  <a:pt x="1545273" y="996305"/>
                </a:lnTo>
                <a:lnTo>
                  <a:pt x="1537336" y="1000116"/>
                </a:lnTo>
                <a:lnTo>
                  <a:pt x="1530033" y="1003610"/>
                </a:lnTo>
                <a:lnTo>
                  <a:pt x="1522096" y="1006786"/>
                </a:lnTo>
                <a:lnTo>
                  <a:pt x="1513841" y="1010279"/>
                </a:lnTo>
                <a:lnTo>
                  <a:pt x="1506221" y="1012820"/>
                </a:lnTo>
                <a:lnTo>
                  <a:pt x="1497966" y="1015679"/>
                </a:lnTo>
                <a:lnTo>
                  <a:pt x="1489711" y="1017902"/>
                </a:lnTo>
                <a:lnTo>
                  <a:pt x="1481456" y="1020443"/>
                </a:lnTo>
                <a:lnTo>
                  <a:pt x="1473201" y="1022348"/>
                </a:lnTo>
                <a:lnTo>
                  <a:pt x="1464628" y="1024254"/>
                </a:lnTo>
                <a:lnTo>
                  <a:pt x="1455738" y="1025842"/>
                </a:lnTo>
                <a:lnTo>
                  <a:pt x="1447166" y="1027112"/>
                </a:lnTo>
                <a:lnTo>
                  <a:pt x="1438276" y="1028383"/>
                </a:lnTo>
                <a:lnTo>
                  <a:pt x="1429068" y="1029018"/>
                </a:lnTo>
                <a:lnTo>
                  <a:pt x="1419860" y="1029971"/>
                </a:lnTo>
                <a:lnTo>
                  <a:pt x="1410653" y="1030288"/>
                </a:lnTo>
                <a:lnTo>
                  <a:pt x="1401445" y="1030288"/>
                </a:lnTo>
                <a:lnTo>
                  <a:pt x="1391920" y="1030288"/>
                </a:lnTo>
                <a:lnTo>
                  <a:pt x="1382713" y="1029971"/>
                </a:lnTo>
                <a:lnTo>
                  <a:pt x="1373823" y="1029018"/>
                </a:lnTo>
                <a:lnTo>
                  <a:pt x="1364933" y="1028383"/>
                </a:lnTo>
                <a:lnTo>
                  <a:pt x="1356043" y="1027112"/>
                </a:lnTo>
                <a:lnTo>
                  <a:pt x="1347153" y="1025842"/>
                </a:lnTo>
                <a:lnTo>
                  <a:pt x="1338580" y="1024254"/>
                </a:lnTo>
                <a:lnTo>
                  <a:pt x="1330008" y="1022348"/>
                </a:lnTo>
                <a:lnTo>
                  <a:pt x="1321753" y="1020443"/>
                </a:lnTo>
                <a:lnTo>
                  <a:pt x="1313180" y="1018219"/>
                </a:lnTo>
                <a:lnTo>
                  <a:pt x="1305243" y="1015679"/>
                </a:lnTo>
                <a:lnTo>
                  <a:pt x="1297305" y="1013138"/>
                </a:lnTo>
                <a:lnTo>
                  <a:pt x="1289050" y="1010279"/>
                </a:lnTo>
                <a:lnTo>
                  <a:pt x="1281430" y="1007104"/>
                </a:lnTo>
                <a:lnTo>
                  <a:pt x="1273493" y="1003928"/>
                </a:lnTo>
                <a:lnTo>
                  <a:pt x="1266190" y="1000434"/>
                </a:lnTo>
                <a:lnTo>
                  <a:pt x="1250950" y="992812"/>
                </a:lnTo>
                <a:lnTo>
                  <a:pt x="1236345" y="984554"/>
                </a:lnTo>
                <a:lnTo>
                  <a:pt x="1222693" y="975344"/>
                </a:lnTo>
                <a:lnTo>
                  <a:pt x="1209040" y="965498"/>
                </a:lnTo>
                <a:lnTo>
                  <a:pt x="1196023" y="955017"/>
                </a:lnTo>
                <a:lnTo>
                  <a:pt x="1183005" y="943901"/>
                </a:lnTo>
                <a:lnTo>
                  <a:pt x="1170623" y="932150"/>
                </a:lnTo>
                <a:lnTo>
                  <a:pt x="1158875" y="919764"/>
                </a:lnTo>
                <a:lnTo>
                  <a:pt x="1147128" y="907378"/>
                </a:lnTo>
                <a:lnTo>
                  <a:pt x="1136333" y="893721"/>
                </a:lnTo>
                <a:lnTo>
                  <a:pt x="1125538" y="879747"/>
                </a:lnTo>
                <a:lnTo>
                  <a:pt x="1115695" y="865455"/>
                </a:lnTo>
                <a:lnTo>
                  <a:pt x="1105853" y="850845"/>
                </a:lnTo>
                <a:lnTo>
                  <a:pt x="1096645" y="835601"/>
                </a:lnTo>
                <a:lnTo>
                  <a:pt x="1087755" y="820038"/>
                </a:lnTo>
                <a:lnTo>
                  <a:pt x="1079183" y="803841"/>
                </a:lnTo>
                <a:lnTo>
                  <a:pt x="1070928" y="787643"/>
                </a:lnTo>
                <a:lnTo>
                  <a:pt x="1063625" y="770811"/>
                </a:lnTo>
                <a:lnTo>
                  <a:pt x="1056323" y="753978"/>
                </a:lnTo>
                <a:lnTo>
                  <a:pt x="1049655" y="737145"/>
                </a:lnTo>
                <a:lnTo>
                  <a:pt x="1043305" y="719677"/>
                </a:lnTo>
                <a:lnTo>
                  <a:pt x="1037273" y="702209"/>
                </a:lnTo>
                <a:lnTo>
                  <a:pt x="1031558" y="684106"/>
                </a:lnTo>
                <a:lnTo>
                  <a:pt x="1026795" y="666321"/>
                </a:lnTo>
                <a:lnTo>
                  <a:pt x="1020763" y="664415"/>
                </a:lnTo>
                <a:lnTo>
                  <a:pt x="1015365" y="662827"/>
                </a:lnTo>
                <a:lnTo>
                  <a:pt x="1009650" y="659969"/>
                </a:lnTo>
                <a:lnTo>
                  <a:pt x="1004253" y="657110"/>
                </a:lnTo>
                <a:lnTo>
                  <a:pt x="998855" y="653617"/>
                </a:lnTo>
                <a:lnTo>
                  <a:pt x="993775" y="650441"/>
                </a:lnTo>
                <a:lnTo>
                  <a:pt x="989013" y="646312"/>
                </a:lnTo>
                <a:lnTo>
                  <a:pt x="984250" y="642183"/>
                </a:lnTo>
                <a:lnTo>
                  <a:pt x="979805" y="637737"/>
                </a:lnTo>
                <a:lnTo>
                  <a:pt x="975360" y="632973"/>
                </a:lnTo>
                <a:lnTo>
                  <a:pt x="970598" y="627891"/>
                </a:lnTo>
                <a:lnTo>
                  <a:pt x="966788" y="622492"/>
                </a:lnTo>
                <a:lnTo>
                  <a:pt x="962978" y="617411"/>
                </a:lnTo>
                <a:lnTo>
                  <a:pt x="959168" y="611376"/>
                </a:lnTo>
                <a:lnTo>
                  <a:pt x="955358" y="605660"/>
                </a:lnTo>
                <a:lnTo>
                  <a:pt x="952500" y="599625"/>
                </a:lnTo>
                <a:lnTo>
                  <a:pt x="949325" y="593591"/>
                </a:lnTo>
                <a:lnTo>
                  <a:pt x="946468" y="587239"/>
                </a:lnTo>
                <a:lnTo>
                  <a:pt x="943610" y="580887"/>
                </a:lnTo>
                <a:lnTo>
                  <a:pt x="941388" y="574535"/>
                </a:lnTo>
                <a:lnTo>
                  <a:pt x="939165" y="567865"/>
                </a:lnTo>
                <a:lnTo>
                  <a:pt x="937260" y="561196"/>
                </a:lnTo>
                <a:lnTo>
                  <a:pt x="935355" y="554526"/>
                </a:lnTo>
                <a:lnTo>
                  <a:pt x="934085" y="547857"/>
                </a:lnTo>
                <a:lnTo>
                  <a:pt x="932815" y="541505"/>
                </a:lnTo>
                <a:lnTo>
                  <a:pt x="931863" y="534835"/>
                </a:lnTo>
                <a:lnTo>
                  <a:pt x="930910" y="528166"/>
                </a:lnTo>
                <a:lnTo>
                  <a:pt x="930593" y="521496"/>
                </a:lnTo>
                <a:lnTo>
                  <a:pt x="930275" y="515144"/>
                </a:lnTo>
                <a:lnTo>
                  <a:pt x="930275" y="508792"/>
                </a:lnTo>
                <a:lnTo>
                  <a:pt x="930593" y="502440"/>
                </a:lnTo>
                <a:lnTo>
                  <a:pt x="931228" y="496088"/>
                </a:lnTo>
                <a:lnTo>
                  <a:pt x="932498" y="488148"/>
                </a:lnTo>
                <a:lnTo>
                  <a:pt x="934403" y="480526"/>
                </a:lnTo>
                <a:lnTo>
                  <a:pt x="936625" y="473539"/>
                </a:lnTo>
                <a:lnTo>
                  <a:pt x="939165" y="466869"/>
                </a:lnTo>
                <a:lnTo>
                  <a:pt x="942023" y="460835"/>
                </a:lnTo>
                <a:lnTo>
                  <a:pt x="945515" y="455436"/>
                </a:lnTo>
                <a:lnTo>
                  <a:pt x="949325" y="450037"/>
                </a:lnTo>
                <a:lnTo>
                  <a:pt x="953770" y="445273"/>
                </a:lnTo>
                <a:lnTo>
                  <a:pt x="958215" y="440826"/>
                </a:lnTo>
                <a:lnTo>
                  <a:pt x="962978" y="437015"/>
                </a:lnTo>
                <a:lnTo>
                  <a:pt x="968058" y="433204"/>
                </a:lnTo>
                <a:lnTo>
                  <a:pt x="973773" y="430345"/>
                </a:lnTo>
                <a:lnTo>
                  <a:pt x="979805" y="427805"/>
                </a:lnTo>
                <a:lnTo>
                  <a:pt x="985520" y="425264"/>
                </a:lnTo>
                <a:lnTo>
                  <a:pt x="992188" y="423358"/>
                </a:lnTo>
                <a:lnTo>
                  <a:pt x="998855" y="421453"/>
                </a:lnTo>
                <a:lnTo>
                  <a:pt x="1000443" y="399538"/>
                </a:lnTo>
                <a:lnTo>
                  <a:pt x="1002983" y="377942"/>
                </a:lnTo>
                <a:lnTo>
                  <a:pt x="1006475" y="356663"/>
                </a:lnTo>
                <a:lnTo>
                  <a:pt x="1010603" y="336019"/>
                </a:lnTo>
                <a:lnTo>
                  <a:pt x="1015365" y="315057"/>
                </a:lnTo>
                <a:lnTo>
                  <a:pt x="1020763" y="295049"/>
                </a:lnTo>
                <a:lnTo>
                  <a:pt x="1027748" y="275358"/>
                </a:lnTo>
                <a:lnTo>
                  <a:pt x="1034733" y="256302"/>
                </a:lnTo>
                <a:lnTo>
                  <a:pt x="1042353" y="237564"/>
                </a:lnTo>
                <a:lnTo>
                  <a:pt x="1051243" y="219143"/>
                </a:lnTo>
                <a:lnTo>
                  <a:pt x="1060768" y="201675"/>
                </a:lnTo>
                <a:lnTo>
                  <a:pt x="1065530" y="193417"/>
                </a:lnTo>
                <a:lnTo>
                  <a:pt x="1070610" y="184842"/>
                </a:lnTo>
                <a:lnTo>
                  <a:pt x="1076008" y="176585"/>
                </a:lnTo>
                <a:lnTo>
                  <a:pt x="1081405" y="168327"/>
                </a:lnTo>
                <a:lnTo>
                  <a:pt x="1087120" y="160070"/>
                </a:lnTo>
                <a:lnTo>
                  <a:pt x="1092835" y="152447"/>
                </a:lnTo>
                <a:lnTo>
                  <a:pt x="1098868" y="144507"/>
                </a:lnTo>
                <a:lnTo>
                  <a:pt x="1104900" y="137202"/>
                </a:lnTo>
                <a:lnTo>
                  <a:pt x="1111250" y="129580"/>
                </a:lnTo>
                <a:lnTo>
                  <a:pt x="1117600" y="122593"/>
                </a:lnTo>
                <a:lnTo>
                  <a:pt x="1124268" y="115606"/>
                </a:lnTo>
                <a:lnTo>
                  <a:pt x="1131253" y="108619"/>
                </a:lnTo>
                <a:lnTo>
                  <a:pt x="1137920" y="101949"/>
                </a:lnTo>
                <a:lnTo>
                  <a:pt x="1144905" y="95597"/>
                </a:lnTo>
                <a:lnTo>
                  <a:pt x="1152525" y="89245"/>
                </a:lnTo>
                <a:lnTo>
                  <a:pt x="1159828" y="82893"/>
                </a:lnTo>
                <a:lnTo>
                  <a:pt x="1167130" y="76859"/>
                </a:lnTo>
                <a:lnTo>
                  <a:pt x="1175068" y="71460"/>
                </a:lnTo>
                <a:lnTo>
                  <a:pt x="1183005" y="65743"/>
                </a:lnTo>
                <a:lnTo>
                  <a:pt x="1190943" y="60661"/>
                </a:lnTo>
                <a:lnTo>
                  <a:pt x="1198880" y="55262"/>
                </a:lnTo>
                <a:lnTo>
                  <a:pt x="1207453" y="50498"/>
                </a:lnTo>
                <a:lnTo>
                  <a:pt x="1216025" y="45734"/>
                </a:lnTo>
                <a:lnTo>
                  <a:pt x="1224598" y="41288"/>
                </a:lnTo>
                <a:lnTo>
                  <a:pt x="1233170" y="36841"/>
                </a:lnTo>
                <a:lnTo>
                  <a:pt x="1242060" y="32713"/>
                </a:lnTo>
                <a:lnTo>
                  <a:pt x="1250950" y="28902"/>
                </a:lnTo>
                <a:lnTo>
                  <a:pt x="1260158" y="25408"/>
                </a:lnTo>
                <a:lnTo>
                  <a:pt x="1269365" y="21914"/>
                </a:lnTo>
                <a:lnTo>
                  <a:pt x="1278890" y="19056"/>
                </a:lnTo>
                <a:lnTo>
                  <a:pt x="1288415" y="15880"/>
                </a:lnTo>
                <a:lnTo>
                  <a:pt x="1297940" y="13339"/>
                </a:lnTo>
                <a:lnTo>
                  <a:pt x="1307783" y="10798"/>
                </a:lnTo>
                <a:lnTo>
                  <a:pt x="1317625" y="8575"/>
                </a:lnTo>
                <a:lnTo>
                  <a:pt x="1327785" y="6670"/>
                </a:lnTo>
                <a:lnTo>
                  <a:pt x="1337945" y="4764"/>
                </a:lnTo>
                <a:lnTo>
                  <a:pt x="1348105" y="3494"/>
                </a:lnTo>
                <a:lnTo>
                  <a:pt x="1358583" y="2223"/>
                </a:lnTo>
                <a:lnTo>
                  <a:pt x="1369060" y="1588"/>
                </a:lnTo>
                <a:lnTo>
                  <a:pt x="1379855" y="635"/>
                </a:lnTo>
                <a:lnTo>
                  <a:pt x="1390650" y="318"/>
                </a:lnTo>
                <a:lnTo>
                  <a:pt x="1401445" y="0"/>
                </a:lnTo>
                <a:close/>
              </a:path>
            </a:pathLst>
          </a:custGeom>
          <a:solidFill>
            <a:srgbClr val="CC4D43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330" name="直接连接符 1329"/>
          <p:cNvCxnSpPr>
            <a:cxnSpLocks/>
          </p:cNvCxnSpPr>
          <p:nvPr/>
        </p:nvCxnSpPr>
        <p:spPr>
          <a:xfrm>
            <a:off x="5408680" y="4237570"/>
            <a:ext cx="1616374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6" name="文本框 1335"/>
          <p:cNvSpPr txBox="1"/>
          <p:nvPr/>
        </p:nvSpPr>
        <p:spPr>
          <a:xfrm>
            <a:off x="0" y="2109061"/>
            <a:ext cx="12191999" cy="92333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ln w="762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创趣</a:t>
            </a:r>
            <a:r>
              <a:rPr lang="en-US" altLang="zh-CN" sz="5400" dirty="0">
                <a:ln w="762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PTP html/</a:t>
            </a:r>
            <a:r>
              <a:rPr lang="en-US" altLang="zh-CN" sz="5400" dirty="0" err="1">
                <a:ln w="762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5400" dirty="0">
                <a:ln w="762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grpSp>
        <p:nvGrpSpPr>
          <p:cNvPr id="1337" name="组合 1336"/>
          <p:cNvGrpSpPr/>
          <p:nvPr/>
        </p:nvGrpSpPr>
        <p:grpSpPr>
          <a:xfrm>
            <a:off x="1474789" y="538556"/>
            <a:ext cx="1357313" cy="992188"/>
            <a:chOff x="9704389" y="4233863"/>
            <a:chExt cx="1357313" cy="992188"/>
          </a:xfrm>
        </p:grpSpPr>
        <p:sp>
          <p:nvSpPr>
            <p:cNvPr id="1338" name="Freeform 435"/>
            <p:cNvSpPr/>
            <p:nvPr/>
          </p:nvSpPr>
          <p:spPr bwMode="auto">
            <a:xfrm>
              <a:off x="9704389" y="4665663"/>
              <a:ext cx="288925" cy="458788"/>
            </a:xfrm>
            <a:custGeom>
              <a:avLst/>
              <a:gdLst>
                <a:gd name="T0" fmla="*/ 68 w 68"/>
                <a:gd name="T1" fmla="*/ 40 h 108"/>
                <a:gd name="T2" fmla="*/ 10 w 68"/>
                <a:gd name="T3" fmla="*/ 21 h 108"/>
                <a:gd name="T4" fmla="*/ 19 w 68"/>
                <a:gd name="T5" fmla="*/ 40 h 108"/>
                <a:gd name="T6" fmla="*/ 3 w 68"/>
                <a:gd name="T7" fmla="*/ 60 h 108"/>
                <a:gd name="T8" fmla="*/ 30 w 68"/>
                <a:gd name="T9" fmla="*/ 69 h 108"/>
                <a:gd name="T10" fmla="*/ 33 w 68"/>
                <a:gd name="T11" fmla="*/ 95 h 108"/>
                <a:gd name="T12" fmla="*/ 68 w 68"/>
                <a:gd name="T13" fmla="*/ 4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108">
                  <a:moveTo>
                    <a:pt x="68" y="40"/>
                  </a:moveTo>
                  <a:cubicBezTo>
                    <a:pt x="68" y="40"/>
                    <a:pt x="25" y="0"/>
                    <a:pt x="10" y="21"/>
                  </a:cubicBezTo>
                  <a:cubicBezTo>
                    <a:pt x="0" y="35"/>
                    <a:pt x="19" y="40"/>
                    <a:pt x="19" y="40"/>
                  </a:cubicBezTo>
                  <a:cubicBezTo>
                    <a:pt x="19" y="40"/>
                    <a:pt x="0" y="44"/>
                    <a:pt x="3" y="60"/>
                  </a:cubicBezTo>
                  <a:cubicBezTo>
                    <a:pt x="6" y="76"/>
                    <a:pt x="30" y="69"/>
                    <a:pt x="30" y="69"/>
                  </a:cubicBezTo>
                  <a:cubicBezTo>
                    <a:pt x="30" y="69"/>
                    <a:pt x="22" y="83"/>
                    <a:pt x="33" y="95"/>
                  </a:cubicBezTo>
                  <a:cubicBezTo>
                    <a:pt x="44" y="108"/>
                    <a:pt x="68" y="65"/>
                    <a:pt x="68" y="40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9" name="Freeform 436"/>
            <p:cNvSpPr/>
            <p:nvPr/>
          </p:nvSpPr>
          <p:spPr bwMode="auto">
            <a:xfrm>
              <a:off x="9856789" y="4852988"/>
              <a:ext cx="111125" cy="185738"/>
            </a:xfrm>
            <a:custGeom>
              <a:avLst/>
              <a:gdLst>
                <a:gd name="T0" fmla="*/ 26 w 26"/>
                <a:gd name="T1" fmla="*/ 0 h 44"/>
                <a:gd name="T2" fmla="*/ 26 w 26"/>
                <a:gd name="T3" fmla="*/ 0 h 44"/>
                <a:gd name="T4" fmla="*/ 25 w 26"/>
                <a:gd name="T5" fmla="*/ 2 h 44"/>
                <a:gd name="T6" fmla="*/ 24 w 26"/>
                <a:gd name="T7" fmla="*/ 4 h 44"/>
                <a:gd name="T8" fmla="*/ 23 w 26"/>
                <a:gd name="T9" fmla="*/ 8 h 44"/>
                <a:gd name="T10" fmla="*/ 22 w 26"/>
                <a:gd name="T11" fmla="*/ 9 h 44"/>
                <a:gd name="T12" fmla="*/ 21 w 26"/>
                <a:gd name="T13" fmla="*/ 11 h 44"/>
                <a:gd name="T14" fmla="*/ 19 w 26"/>
                <a:gd name="T15" fmla="*/ 15 h 44"/>
                <a:gd name="T16" fmla="*/ 17 w 26"/>
                <a:gd name="T17" fmla="*/ 19 h 44"/>
                <a:gd name="T18" fmla="*/ 15 w 26"/>
                <a:gd name="T19" fmla="*/ 23 h 44"/>
                <a:gd name="T20" fmla="*/ 13 w 26"/>
                <a:gd name="T21" fmla="*/ 25 h 44"/>
                <a:gd name="T22" fmla="*/ 12 w 26"/>
                <a:gd name="T23" fmla="*/ 27 h 44"/>
                <a:gd name="T24" fmla="*/ 12 w 26"/>
                <a:gd name="T25" fmla="*/ 28 h 44"/>
                <a:gd name="T26" fmla="*/ 11 w 26"/>
                <a:gd name="T27" fmla="*/ 29 h 44"/>
                <a:gd name="T28" fmla="*/ 10 w 26"/>
                <a:gd name="T29" fmla="*/ 31 h 44"/>
                <a:gd name="T30" fmla="*/ 8 w 26"/>
                <a:gd name="T31" fmla="*/ 33 h 44"/>
                <a:gd name="T32" fmla="*/ 7 w 26"/>
                <a:gd name="T33" fmla="*/ 35 h 44"/>
                <a:gd name="T34" fmla="*/ 5 w 26"/>
                <a:gd name="T35" fmla="*/ 38 h 44"/>
                <a:gd name="T36" fmla="*/ 4 w 26"/>
                <a:gd name="T37" fmla="*/ 39 h 44"/>
                <a:gd name="T38" fmla="*/ 3 w 26"/>
                <a:gd name="T39" fmla="*/ 41 h 44"/>
                <a:gd name="T40" fmla="*/ 1 w 26"/>
                <a:gd name="T41" fmla="*/ 43 h 44"/>
                <a:gd name="T42" fmla="*/ 0 w 26"/>
                <a:gd name="T43" fmla="*/ 44 h 44"/>
                <a:gd name="T44" fmla="*/ 0 w 26"/>
                <a:gd name="T45" fmla="*/ 44 h 44"/>
                <a:gd name="T46" fmla="*/ 0 w 26"/>
                <a:gd name="T47" fmla="*/ 44 h 44"/>
                <a:gd name="T48" fmla="*/ 2 w 26"/>
                <a:gd name="T49" fmla="*/ 43 h 44"/>
                <a:gd name="T50" fmla="*/ 4 w 26"/>
                <a:gd name="T51" fmla="*/ 42 h 44"/>
                <a:gd name="T52" fmla="*/ 5 w 26"/>
                <a:gd name="T53" fmla="*/ 41 h 44"/>
                <a:gd name="T54" fmla="*/ 7 w 26"/>
                <a:gd name="T55" fmla="*/ 40 h 44"/>
                <a:gd name="T56" fmla="*/ 8 w 26"/>
                <a:gd name="T57" fmla="*/ 39 h 44"/>
                <a:gd name="T58" fmla="*/ 10 w 26"/>
                <a:gd name="T59" fmla="*/ 37 h 44"/>
                <a:gd name="T60" fmla="*/ 11 w 26"/>
                <a:gd name="T61" fmla="*/ 36 h 44"/>
                <a:gd name="T62" fmla="*/ 13 w 26"/>
                <a:gd name="T63" fmla="*/ 34 h 44"/>
                <a:gd name="T64" fmla="*/ 16 w 26"/>
                <a:gd name="T65" fmla="*/ 30 h 44"/>
                <a:gd name="T66" fmla="*/ 19 w 26"/>
                <a:gd name="T67" fmla="*/ 26 h 44"/>
                <a:gd name="T68" fmla="*/ 20 w 26"/>
                <a:gd name="T69" fmla="*/ 24 h 44"/>
                <a:gd name="T70" fmla="*/ 21 w 26"/>
                <a:gd name="T71" fmla="*/ 21 h 44"/>
                <a:gd name="T72" fmla="*/ 22 w 26"/>
                <a:gd name="T73" fmla="*/ 19 h 44"/>
                <a:gd name="T74" fmla="*/ 23 w 26"/>
                <a:gd name="T75" fmla="*/ 17 h 44"/>
                <a:gd name="T76" fmla="*/ 25 w 26"/>
                <a:gd name="T77" fmla="*/ 12 h 44"/>
                <a:gd name="T78" fmla="*/ 25 w 26"/>
                <a:gd name="T79" fmla="*/ 10 h 44"/>
                <a:gd name="T80" fmla="*/ 25 w 26"/>
                <a:gd name="T81" fmla="*/ 8 h 44"/>
                <a:gd name="T82" fmla="*/ 26 w 26"/>
                <a:gd name="T83" fmla="*/ 7 h 44"/>
                <a:gd name="T84" fmla="*/ 26 w 26"/>
                <a:gd name="T85" fmla="*/ 5 h 44"/>
                <a:gd name="T86" fmla="*/ 26 w 26"/>
                <a:gd name="T87" fmla="*/ 3 h 44"/>
                <a:gd name="T88" fmla="*/ 26 w 26"/>
                <a:gd name="T89" fmla="*/ 2 h 44"/>
                <a:gd name="T90" fmla="*/ 26 w 26"/>
                <a:gd name="T91" fmla="*/ 1 h 44"/>
                <a:gd name="T92" fmla="*/ 26 w 26"/>
                <a:gd name="T9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" h="44"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1"/>
                    <a:pt x="25" y="1"/>
                    <a:pt x="25" y="2"/>
                  </a:cubicBezTo>
                  <a:cubicBezTo>
                    <a:pt x="25" y="3"/>
                    <a:pt x="25" y="4"/>
                    <a:pt x="24" y="4"/>
                  </a:cubicBezTo>
                  <a:cubicBezTo>
                    <a:pt x="24" y="5"/>
                    <a:pt x="23" y="6"/>
                    <a:pt x="23" y="8"/>
                  </a:cubicBezTo>
                  <a:cubicBezTo>
                    <a:pt x="23" y="8"/>
                    <a:pt x="22" y="9"/>
                    <a:pt x="22" y="9"/>
                  </a:cubicBezTo>
                  <a:cubicBezTo>
                    <a:pt x="22" y="10"/>
                    <a:pt x="21" y="10"/>
                    <a:pt x="21" y="11"/>
                  </a:cubicBezTo>
                  <a:cubicBezTo>
                    <a:pt x="21" y="12"/>
                    <a:pt x="20" y="14"/>
                    <a:pt x="19" y="15"/>
                  </a:cubicBezTo>
                  <a:cubicBezTo>
                    <a:pt x="19" y="16"/>
                    <a:pt x="18" y="18"/>
                    <a:pt x="17" y="19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4" y="24"/>
                    <a:pt x="14" y="25"/>
                    <a:pt x="13" y="25"/>
                  </a:cubicBezTo>
                  <a:cubicBezTo>
                    <a:pt x="13" y="26"/>
                    <a:pt x="13" y="27"/>
                    <a:pt x="12" y="27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0" y="30"/>
                    <a:pt x="10" y="31"/>
                    <a:pt x="10" y="31"/>
                  </a:cubicBezTo>
                  <a:cubicBezTo>
                    <a:pt x="9" y="32"/>
                    <a:pt x="9" y="32"/>
                    <a:pt x="8" y="33"/>
                  </a:cubicBezTo>
                  <a:cubicBezTo>
                    <a:pt x="8" y="34"/>
                    <a:pt x="8" y="34"/>
                    <a:pt x="7" y="35"/>
                  </a:cubicBezTo>
                  <a:cubicBezTo>
                    <a:pt x="6" y="36"/>
                    <a:pt x="6" y="37"/>
                    <a:pt x="5" y="38"/>
                  </a:cubicBezTo>
                  <a:cubicBezTo>
                    <a:pt x="4" y="38"/>
                    <a:pt x="4" y="39"/>
                    <a:pt x="4" y="39"/>
                  </a:cubicBezTo>
                  <a:cubicBezTo>
                    <a:pt x="3" y="40"/>
                    <a:pt x="3" y="40"/>
                    <a:pt x="3" y="41"/>
                  </a:cubicBezTo>
                  <a:cubicBezTo>
                    <a:pt x="2" y="41"/>
                    <a:pt x="2" y="42"/>
                    <a:pt x="1" y="43"/>
                  </a:cubicBezTo>
                  <a:cubicBezTo>
                    <a:pt x="1" y="43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4"/>
                    <a:pt x="1" y="44"/>
                    <a:pt x="2" y="43"/>
                  </a:cubicBezTo>
                  <a:cubicBezTo>
                    <a:pt x="2" y="43"/>
                    <a:pt x="3" y="42"/>
                    <a:pt x="4" y="42"/>
                  </a:cubicBezTo>
                  <a:cubicBezTo>
                    <a:pt x="4" y="42"/>
                    <a:pt x="5" y="41"/>
                    <a:pt x="5" y="41"/>
                  </a:cubicBezTo>
                  <a:cubicBezTo>
                    <a:pt x="6" y="41"/>
                    <a:pt x="6" y="40"/>
                    <a:pt x="7" y="40"/>
                  </a:cubicBezTo>
                  <a:cubicBezTo>
                    <a:pt x="7" y="39"/>
                    <a:pt x="8" y="39"/>
                    <a:pt x="8" y="39"/>
                  </a:cubicBezTo>
                  <a:cubicBezTo>
                    <a:pt x="9" y="38"/>
                    <a:pt x="9" y="38"/>
                    <a:pt x="10" y="37"/>
                  </a:cubicBezTo>
                  <a:cubicBezTo>
                    <a:pt x="10" y="37"/>
                    <a:pt x="11" y="36"/>
                    <a:pt x="11" y="36"/>
                  </a:cubicBezTo>
                  <a:cubicBezTo>
                    <a:pt x="12" y="35"/>
                    <a:pt x="13" y="34"/>
                    <a:pt x="13" y="34"/>
                  </a:cubicBezTo>
                  <a:cubicBezTo>
                    <a:pt x="14" y="33"/>
                    <a:pt x="15" y="31"/>
                    <a:pt x="16" y="30"/>
                  </a:cubicBezTo>
                  <a:cubicBezTo>
                    <a:pt x="17" y="29"/>
                    <a:pt x="18" y="27"/>
                    <a:pt x="19" y="26"/>
                  </a:cubicBezTo>
                  <a:cubicBezTo>
                    <a:pt x="19" y="25"/>
                    <a:pt x="20" y="24"/>
                    <a:pt x="20" y="24"/>
                  </a:cubicBezTo>
                  <a:cubicBezTo>
                    <a:pt x="21" y="23"/>
                    <a:pt x="21" y="22"/>
                    <a:pt x="21" y="21"/>
                  </a:cubicBezTo>
                  <a:cubicBezTo>
                    <a:pt x="22" y="20"/>
                    <a:pt x="22" y="20"/>
                    <a:pt x="22" y="19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4" y="15"/>
                    <a:pt x="24" y="14"/>
                    <a:pt x="25" y="12"/>
                  </a:cubicBezTo>
                  <a:cubicBezTo>
                    <a:pt x="25" y="12"/>
                    <a:pt x="25" y="11"/>
                    <a:pt x="25" y="10"/>
                  </a:cubicBezTo>
                  <a:cubicBezTo>
                    <a:pt x="25" y="10"/>
                    <a:pt x="25" y="9"/>
                    <a:pt x="25" y="8"/>
                  </a:cubicBezTo>
                  <a:cubicBezTo>
                    <a:pt x="26" y="8"/>
                    <a:pt x="26" y="7"/>
                    <a:pt x="26" y="7"/>
                  </a:cubicBezTo>
                  <a:cubicBezTo>
                    <a:pt x="26" y="6"/>
                    <a:pt x="26" y="5"/>
                    <a:pt x="26" y="5"/>
                  </a:cubicBezTo>
                  <a:cubicBezTo>
                    <a:pt x="26" y="4"/>
                    <a:pt x="26" y="4"/>
                    <a:pt x="26" y="3"/>
                  </a:cubicBezTo>
                  <a:cubicBezTo>
                    <a:pt x="26" y="3"/>
                    <a:pt x="26" y="3"/>
                    <a:pt x="26" y="2"/>
                  </a:cubicBezTo>
                  <a:cubicBezTo>
                    <a:pt x="26" y="2"/>
                    <a:pt x="26" y="1"/>
                    <a:pt x="26" y="1"/>
                  </a:cubicBezTo>
                  <a:cubicBezTo>
                    <a:pt x="26" y="0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0" name="Freeform 437"/>
            <p:cNvSpPr/>
            <p:nvPr/>
          </p:nvSpPr>
          <p:spPr bwMode="auto">
            <a:xfrm>
              <a:off x="9777414" y="4767263"/>
              <a:ext cx="190500" cy="85725"/>
            </a:xfrm>
            <a:custGeom>
              <a:avLst/>
              <a:gdLst>
                <a:gd name="T0" fmla="*/ 0 w 45"/>
                <a:gd name="T1" fmla="*/ 1 h 20"/>
                <a:gd name="T2" fmla="*/ 0 w 45"/>
                <a:gd name="T3" fmla="*/ 1 h 20"/>
                <a:gd name="T4" fmla="*/ 1 w 45"/>
                <a:gd name="T5" fmla="*/ 1 h 20"/>
                <a:gd name="T6" fmla="*/ 2 w 45"/>
                <a:gd name="T7" fmla="*/ 1 h 20"/>
                <a:gd name="T8" fmla="*/ 4 w 45"/>
                <a:gd name="T9" fmla="*/ 2 h 20"/>
                <a:gd name="T10" fmla="*/ 7 w 45"/>
                <a:gd name="T11" fmla="*/ 3 h 20"/>
                <a:gd name="T12" fmla="*/ 14 w 45"/>
                <a:gd name="T13" fmla="*/ 7 h 20"/>
                <a:gd name="T14" fmla="*/ 18 w 45"/>
                <a:gd name="T15" fmla="*/ 9 h 20"/>
                <a:gd name="T16" fmla="*/ 22 w 45"/>
                <a:gd name="T17" fmla="*/ 11 h 20"/>
                <a:gd name="T18" fmla="*/ 27 w 45"/>
                <a:gd name="T19" fmla="*/ 12 h 20"/>
                <a:gd name="T20" fmla="*/ 31 w 45"/>
                <a:gd name="T21" fmla="*/ 14 h 20"/>
                <a:gd name="T22" fmla="*/ 33 w 45"/>
                <a:gd name="T23" fmla="*/ 14 h 20"/>
                <a:gd name="T24" fmla="*/ 35 w 45"/>
                <a:gd name="T25" fmla="*/ 15 h 20"/>
                <a:gd name="T26" fmla="*/ 38 w 45"/>
                <a:gd name="T27" fmla="*/ 16 h 20"/>
                <a:gd name="T28" fmla="*/ 43 w 45"/>
                <a:gd name="T29" fmla="*/ 19 h 20"/>
                <a:gd name="T30" fmla="*/ 45 w 45"/>
                <a:gd name="T31" fmla="*/ 20 h 20"/>
                <a:gd name="T32" fmla="*/ 45 w 45"/>
                <a:gd name="T33" fmla="*/ 20 h 20"/>
                <a:gd name="T34" fmla="*/ 45 w 45"/>
                <a:gd name="T35" fmla="*/ 19 h 20"/>
                <a:gd name="T36" fmla="*/ 44 w 45"/>
                <a:gd name="T37" fmla="*/ 18 h 20"/>
                <a:gd name="T38" fmla="*/ 42 w 45"/>
                <a:gd name="T39" fmla="*/ 16 h 20"/>
                <a:gd name="T40" fmla="*/ 40 w 45"/>
                <a:gd name="T41" fmla="*/ 14 h 20"/>
                <a:gd name="T42" fmla="*/ 36 w 45"/>
                <a:gd name="T43" fmla="*/ 12 h 20"/>
                <a:gd name="T44" fmla="*/ 35 w 45"/>
                <a:gd name="T45" fmla="*/ 11 h 20"/>
                <a:gd name="T46" fmla="*/ 34 w 45"/>
                <a:gd name="T47" fmla="*/ 10 h 20"/>
                <a:gd name="T48" fmla="*/ 33 w 45"/>
                <a:gd name="T49" fmla="*/ 10 h 20"/>
                <a:gd name="T50" fmla="*/ 28 w 45"/>
                <a:gd name="T51" fmla="*/ 8 h 20"/>
                <a:gd name="T52" fmla="*/ 24 w 45"/>
                <a:gd name="T53" fmla="*/ 6 h 20"/>
                <a:gd name="T54" fmla="*/ 20 w 45"/>
                <a:gd name="T55" fmla="*/ 5 h 20"/>
                <a:gd name="T56" fmla="*/ 16 w 45"/>
                <a:gd name="T57" fmla="*/ 3 h 20"/>
                <a:gd name="T58" fmla="*/ 12 w 45"/>
                <a:gd name="T59" fmla="*/ 2 h 20"/>
                <a:gd name="T60" fmla="*/ 8 w 45"/>
                <a:gd name="T61" fmla="*/ 1 h 20"/>
                <a:gd name="T62" fmla="*/ 4 w 45"/>
                <a:gd name="T63" fmla="*/ 0 h 20"/>
                <a:gd name="T64" fmla="*/ 2 w 45"/>
                <a:gd name="T65" fmla="*/ 0 h 20"/>
                <a:gd name="T66" fmla="*/ 0 w 45"/>
                <a:gd name="T67" fmla="*/ 1 h 20"/>
                <a:gd name="T68" fmla="*/ 0 w 45"/>
                <a:gd name="T69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5" h="2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5" y="3"/>
                    <a:pt x="6" y="3"/>
                    <a:pt x="7" y="3"/>
                  </a:cubicBezTo>
                  <a:cubicBezTo>
                    <a:pt x="9" y="5"/>
                    <a:pt x="11" y="6"/>
                    <a:pt x="14" y="7"/>
                  </a:cubicBezTo>
                  <a:cubicBezTo>
                    <a:pt x="15" y="8"/>
                    <a:pt x="16" y="9"/>
                    <a:pt x="18" y="9"/>
                  </a:cubicBezTo>
                  <a:cubicBezTo>
                    <a:pt x="19" y="10"/>
                    <a:pt x="21" y="10"/>
                    <a:pt x="22" y="11"/>
                  </a:cubicBezTo>
                  <a:cubicBezTo>
                    <a:pt x="24" y="12"/>
                    <a:pt x="25" y="12"/>
                    <a:pt x="27" y="12"/>
                  </a:cubicBezTo>
                  <a:cubicBezTo>
                    <a:pt x="28" y="13"/>
                    <a:pt x="30" y="13"/>
                    <a:pt x="31" y="14"/>
                  </a:cubicBezTo>
                  <a:cubicBezTo>
                    <a:pt x="32" y="14"/>
                    <a:pt x="32" y="14"/>
                    <a:pt x="33" y="14"/>
                  </a:cubicBezTo>
                  <a:cubicBezTo>
                    <a:pt x="34" y="15"/>
                    <a:pt x="34" y="15"/>
                    <a:pt x="35" y="15"/>
                  </a:cubicBezTo>
                  <a:cubicBezTo>
                    <a:pt x="36" y="16"/>
                    <a:pt x="37" y="16"/>
                    <a:pt x="38" y="16"/>
                  </a:cubicBezTo>
                  <a:cubicBezTo>
                    <a:pt x="40" y="17"/>
                    <a:pt x="42" y="18"/>
                    <a:pt x="43" y="19"/>
                  </a:cubicBezTo>
                  <a:cubicBezTo>
                    <a:pt x="44" y="19"/>
                    <a:pt x="44" y="19"/>
                    <a:pt x="45" y="20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5" y="20"/>
                    <a:pt x="45" y="20"/>
                    <a:pt x="45" y="19"/>
                  </a:cubicBezTo>
                  <a:cubicBezTo>
                    <a:pt x="45" y="19"/>
                    <a:pt x="44" y="19"/>
                    <a:pt x="44" y="18"/>
                  </a:cubicBezTo>
                  <a:cubicBezTo>
                    <a:pt x="43" y="18"/>
                    <a:pt x="43" y="17"/>
                    <a:pt x="42" y="16"/>
                  </a:cubicBezTo>
                  <a:cubicBezTo>
                    <a:pt x="41" y="15"/>
                    <a:pt x="41" y="15"/>
                    <a:pt x="40" y="14"/>
                  </a:cubicBezTo>
                  <a:cubicBezTo>
                    <a:pt x="39" y="13"/>
                    <a:pt x="38" y="12"/>
                    <a:pt x="36" y="12"/>
                  </a:cubicBezTo>
                  <a:cubicBezTo>
                    <a:pt x="36" y="11"/>
                    <a:pt x="35" y="11"/>
                    <a:pt x="35" y="11"/>
                  </a:cubicBezTo>
                  <a:cubicBezTo>
                    <a:pt x="34" y="11"/>
                    <a:pt x="34" y="10"/>
                    <a:pt x="34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1" y="9"/>
                    <a:pt x="30" y="9"/>
                    <a:pt x="28" y="8"/>
                  </a:cubicBezTo>
                  <a:cubicBezTo>
                    <a:pt x="27" y="7"/>
                    <a:pt x="25" y="7"/>
                    <a:pt x="24" y="6"/>
                  </a:cubicBezTo>
                  <a:cubicBezTo>
                    <a:pt x="22" y="6"/>
                    <a:pt x="21" y="5"/>
                    <a:pt x="20" y="5"/>
                  </a:cubicBezTo>
                  <a:cubicBezTo>
                    <a:pt x="18" y="4"/>
                    <a:pt x="17" y="4"/>
                    <a:pt x="16" y="3"/>
                  </a:cubicBezTo>
                  <a:cubicBezTo>
                    <a:pt x="14" y="3"/>
                    <a:pt x="13" y="2"/>
                    <a:pt x="12" y="2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1" name="Freeform 438"/>
            <p:cNvSpPr/>
            <p:nvPr/>
          </p:nvSpPr>
          <p:spPr bwMode="auto">
            <a:xfrm>
              <a:off x="9742489" y="4848226"/>
              <a:ext cx="233363" cy="68263"/>
            </a:xfrm>
            <a:custGeom>
              <a:avLst/>
              <a:gdLst>
                <a:gd name="T0" fmla="*/ 0 w 55"/>
                <a:gd name="T1" fmla="*/ 16 h 16"/>
                <a:gd name="T2" fmla="*/ 0 w 55"/>
                <a:gd name="T3" fmla="*/ 15 h 16"/>
                <a:gd name="T4" fmla="*/ 2 w 55"/>
                <a:gd name="T5" fmla="*/ 15 h 16"/>
                <a:gd name="T6" fmla="*/ 8 w 55"/>
                <a:gd name="T7" fmla="*/ 13 h 16"/>
                <a:gd name="T8" fmla="*/ 12 w 55"/>
                <a:gd name="T9" fmla="*/ 13 h 16"/>
                <a:gd name="T10" fmla="*/ 17 w 55"/>
                <a:gd name="T11" fmla="*/ 13 h 16"/>
                <a:gd name="T12" fmla="*/ 18 w 55"/>
                <a:gd name="T13" fmla="*/ 13 h 16"/>
                <a:gd name="T14" fmla="*/ 18 w 55"/>
                <a:gd name="T15" fmla="*/ 13 h 16"/>
                <a:gd name="T16" fmla="*/ 20 w 55"/>
                <a:gd name="T17" fmla="*/ 13 h 16"/>
                <a:gd name="T18" fmla="*/ 22 w 55"/>
                <a:gd name="T19" fmla="*/ 12 h 16"/>
                <a:gd name="T20" fmla="*/ 28 w 55"/>
                <a:gd name="T21" fmla="*/ 11 h 16"/>
                <a:gd name="T22" fmla="*/ 33 w 55"/>
                <a:gd name="T23" fmla="*/ 9 h 16"/>
                <a:gd name="T24" fmla="*/ 38 w 55"/>
                <a:gd name="T25" fmla="*/ 8 h 16"/>
                <a:gd name="T26" fmla="*/ 46 w 55"/>
                <a:gd name="T27" fmla="*/ 4 h 16"/>
                <a:gd name="T28" fmla="*/ 52 w 55"/>
                <a:gd name="T29" fmla="*/ 1 h 16"/>
                <a:gd name="T30" fmla="*/ 54 w 55"/>
                <a:gd name="T31" fmla="*/ 1 h 16"/>
                <a:gd name="T32" fmla="*/ 55 w 55"/>
                <a:gd name="T33" fmla="*/ 0 h 16"/>
                <a:gd name="T34" fmla="*/ 54 w 55"/>
                <a:gd name="T35" fmla="*/ 0 h 16"/>
                <a:gd name="T36" fmla="*/ 52 w 55"/>
                <a:gd name="T37" fmla="*/ 0 h 16"/>
                <a:gd name="T38" fmla="*/ 46 w 55"/>
                <a:gd name="T39" fmla="*/ 1 h 16"/>
                <a:gd name="T40" fmla="*/ 37 w 55"/>
                <a:gd name="T41" fmla="*/ 4 h 16"/>
                <a:gd name="T42" fmla="*/ 32 w 55"/>
                <a:gd name="T43" fmla="*/ 5 h 16"/>
                <a:gd name="T44" fmla="*/ 26 w 55"/>
                <a:gd name="T45" fmla="*/ 6 h 16"/>
                <a:gd name="T46" fmla="*/ 21 w 55"/>
                <a:gd name="T47" fmla="*/ 8 h 16"/>
                <a:gd name="T48" fmla="*/ 19 w 55"/>
                <a:gd name="T49" fmla="*/ 8 h 16"/>
                <a:gd name="T50" fmla="*/ 18 w 55"/>
                <a:gd name="T51" fmla="*/ 8 h 16"/>
                <a:gd name="T52" fmla="*/ 17 w 55"/>
                <a:gd name="T53" fmla="*/ 9 h 16"/>
                <a:gd name="T54" fmla="*/ 12 w 55"/>
                <a:gd name="T55" fmla="*/ 9 h 16"/>
                <a:gd name="T56" fmla="*/ 10 w 55"/>
                <a:gd name="T57" fmla="*/ 10 h 16"/>
                <a:gd name="T58" fmla="*/ 8 w 55"/>
                <a:gd name="T59" fmla="*/ 10 h 16"/>
                <a:gd name="T60" fmla="*/ 8 w 55"/>
                <a:gd name="T61" fmla="*/ 10 h 16"/>
                <a:gd name="T62" fmla="*/ 7 w 55"/>
                <a:gd name="T63" fmla="*/ 11 h 16"/>
                <a:gd name="T64" fmla="*/ 4 w 55"/>
                <a:gd name="T65" fmla="*/ 12 h 16"/>
                <a:gd name="T66" fmla="*/ 1 w 55"/>
                <a:gd name="T67" fmla="*/ 14 h 16"/>
                <a:gd name="T68" fmla="*/ 0 w 55"/>
                <a:gd name="T69" fmla="*/ 15 h 16"/>
                <a:gd name="T70" fmla="*/ 0 w 55"/>
                <a:gd name="T7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5" h="16">
                  <a:moveTo>
                    <a:pt x="0" y="16"/>
                  </a:moveTo>
                  <a:cubicBezTo>
                    <a:pt x="0" y="16"/>
                    <a:pt x="0" y="16"/>
                    <a:pt x="0" y="15"/>
                  </a:cubicBezTo>
                  <a:cubicBezTo>
                    <a:pt x="1" y="15"/>
                    <a:pt x="1" y="15"/>
                    <a:pt x="2" y="15"/>
                  </a:cubicBezTo>
                  <a:cubicBezTo>
                    <a:pt x="3" y="14"/>
                    <a:pt x="5" y="14"/>
                    <a:pt x="8" y="13"/>
                  </a:cubicBezTo>
                  <a:cubicBezTo>
                    <a:pt x="9" y="13"/>
                    <a:pt x="11" y="13"/>
                    <a:pt x="12" y="13"/>
                  </a:cubicBezTo>
                  <a:cubicBezTo>
                    <a:pt x="14" y="13"/>
                    <a:pt x="15" y="13"/>
                    <a:pt x="17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3"/>
                    <a:pt x="19" y="13"/>
                    <a:pt x="20" y="13"/>
                  </a:cubicBezTo>
                  <a:cubicBezTo>
                    <a:pt x="21" y="12"/>
                    <a:pt x="21" y="12"/>
                    <a:pt x="22" y="12"/>
                  </a:cubicBezTo>
                  <a:cubicBezTo>
                    <a:pt x="24" y="12"/>
                    <a:pt x="26" y="11"/>
                    <a:pt x="28" y="11"/>
                  </a:cubicBezTo>
                  <a:cubicBezTo>
                    <a:pt x="30" y="10"/>
                    <a:pt x="31" y="10"/>
                    <a:pt x="33" y="9"/>
                  </a:cubicBezTo>
                  <a:cubicBezTo>
                    <a:pt x="35" y="9"/>
                    <a:pt x="36" y="8"/>
                    <a:pt x="38" y="8"/>
                  </a:cubicBezTo>
                  <a:cubicBezTo>
                    <a:pt x="41" y="6"/>
                    <a:pt x="44" y="5"/>
                    <a:pt x="46" y="4"/>
                  </a:cubicBezTo>
                  <a:cubicBezTo>
                    <a:pt x="49" y="3"/>
                    <a:pt x="51" y="2"/>
                    <a:pt x="52" y="1"/>
                  </a:cubicBezTo>
                  <a:cubicBezTo>
                    <a:pt x="53" y="1"/>
                    <a:pt x="54" y="1"/>
                    <a:pt x="54" y="1"/>
                  </a:cubicBezTo>
                  <a:cubicBezTo>
                    <a:pt x="54" y="0"/>
                    <a:pt x="55" y="0"/>
                    <a:pt x="55" y="0"/>
                  </a:cubicBezTo>
                  <a:cubicBezTo>
                    <a:pt x="55" y="0"/>
                    <a:pt x="54" y="0"/>
                    <a:pt x="54" y="0"/>
                  </a:cubicBezTo>
                  <a:cubicBezTo>
                    <a:pt x="53" y="0"/>
                    <a:pt x="53" y="0"/>
                    <a:pt x="52" y="0"/>
                  </a:cubicBezTo>
                  <a:cubicBezTo>
                    <a:pt x="50" y="1"/>
                    <a:pt x="48" y="1"/>
                    <a:pt x="46" y="1"/>
                  </a:cubicBezTo>
                  <a:cubicBezTo>
                    <a:pt x="43" y="2"/>
                    <a:pt x="40" y="3"/>
                    <a:pt x="37" y="4"/>
                  </a:cubicBezTo>
                  <a:cubicBezTo>
                    <a:pt x="35" y="4"/>
                    <a:pt x="33" y="4"/>
                    <a:pt x="32" y="5"/>
                  </a:cubicBezTo>
                  <a:cubicBezTo>
                    <a:pt x="30" y="5"/>
                    <a:pt x="28" y="6"/>
                    <a:pt x="26" y="6"/>
                  </a:cubicBezTo>
                  <a:cubicBezTo>
                    <a:pt x="25" y="7"/>
                    <a:pt x="23" y="7"/>
                    <a:pt x="21" y="8"/>
                  </a:cubicBezTo>
                  <a:cubicBezTo>
                    <a:pt x="21" y="8"/>
                    <a:pt x="20" y="8"/>
                    <a:pt x="19" y="8"/>
                  </a:cubicBezTo>
                  <a:cubicBezTo>
                    <a:pt x="19" y="8"/>
                    <a:pt x="18" y="8"/>
                    <a:pt x="18" y="8"/>
                  </a:cubicBezTo>
                  <a:cubicBezTo>
                    <a:pt x="17" y="8"/>
                    <a:pt x="17" y="9"/>
                    <a:pt x="17" y="9"/>
                  </a:cubicBezTo>
                  <a:cubicBezTo>
                    <a:pt x="15" y="9"/>
                    <a:pt x="13" y="9"/>
                    <a:pt x="12" y="9"/>
                  </a:cubicBezTo>
                  <a:cubicBezTo>
                    <a:pt x="11" y="10"/>
                    <a:pt x="10" y="10"/>
                    <a:pt x="10" y="10"/>
                  </a:cubicBezTo>
                  <a:cubicBezTo>
                    <a:pt x="9" y="10"/>
                    <a:pt x="9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1"/>
                    <a:pt x="7" y="11"/>
                  </a:cubicBezTo>
                  <a:cubicBezTo>
                    <a:pt x="6" y="11"/>
                    <a:pt x="5" y="12"/>
                    <a:pt x="4" y="12"/>
                  </a:cubicBezTo>
                  <a:cubicBezTo>
                    <a:pt x="3" y="13"/>
                    <a:pt x="2" y="13"/>
                    <a:pt x="1" y="14"/>
                  </a:cubicBezTo>
                  <a:cubicBezTo>
                    <a:pt x="1" y="14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2" name="Freeform 439"/>
            <p:cNvSpPr/>
            <p:nvPr/>
          </p:nvSpPr>
          <p:spPr bwMode="auto">
            <a:xfrm>
              <a:off x="9853614" y="4852988"/>
              <a:ext cx="114300" cy="93663"/>
            </a:xfrm>
            <a:custGeom>
              <a:avLst/>
              <a:gdLst>
                <a:gd name="T0" fmla="*/ 27 w 27"/>
                <a:gd name="T1" fmla="*/ 0 h 22"/>
                <a:gd name="T2" fmla="*/ 26 w 27"/>
                <a:gd name="T3" fmla="*/ 1 h 22"/>
                <a:gd name="T4" fmla="*/ 23 w 27"/>
                <a:gd name="T5" fmla="*/ 4 h 22"/>
                <a:gd name="T6" fmla="*/ 19 w 27"/>
                <a:gd name="T7" fmla="*/ 7 h 22"/>
                <a:gd name="T8" fmla="*/ 16 w 27"/>
                <a:gd name="T9" fmla="*/ 9 h 22"/>
                <a:gd name="T10" fmla="*/ 14 w 27"/>
                <a:gd name="T11" fmla="*/ 11 h 22"/>
                <a:gd name="T12" fmla="*/ 11 w 27"/>
                <a:gd name="T13" fmla="*/ 13 h 22"/>
                <a:gd name="T14" fmla="*/ 9 w 27"/>
                <a:gd name="T15" fmla="*/ 15 h 22"/>
                <a:gd name="T16" fmla="*/ 5 w 27"/>
                <a:gd name="T17" fmla="*/ 19 h 22"/>
                <a:gd name="T18" fmla="*/ 2 w 27"/>
                <a:gd name="T19" fmla="*/ 21 h 22"/>
                <a:gd name="T20" fmla="*/ 0 w 27"/>
                <a:gd name="T21" fmla="*/ 22 h 22"/>
                <a:gd name="T22" fmla="*/ 2 w 27"/>
                <a:gd name="T23" fmla="*/ 22 h 22"/>
                <a:gd name="T24" fmla="*/ 4 w 27"/>
                <a:gd name="T25" fmla="*/ 21 h 22"/>
                <a:gd name="T26" fmla="*/ 6 w 27"/>
                <a:gd name="T27" fmla="*/ 20 h 22"/>
                <a:gd name="T28" fmla="*/ 8 w 27"/>
                <a:gd name="T29" fmla="*/ 19 h 22"/>
                <a:gd name="T30" fmla="*/ 11 w 27"/>
                <a:gd name="T31" fmla="*/ 17 h 22"/>
                <a:gd name="T32" fmla="*/ 13 w 27"/>
                <a:gd name="T33" fmla="*/ 16 h 22"/>
                <a:gd name="T34" fmla="*/ 16 w 27"/>
                <a:gd name="T35" fmla="*/ 14 h 22"/>
                <a:gd name="T36" fmla="*/ 18 w 27"/>
                <a:gd name="T37" fmla="*/ 11 h 22"/>
                <a:gd name="T38" fmla="*/ 20 w 27"/>
                <a:gd name="T39" fmla="*/ 9 h 22"/>
                <a:gd name="T40" fmla="*/ 22 w 27"/>
                <a:gd name="T41" fmla="*/ 7 h 22"/>
                <a:gd name="T42" fmla="*/ 24 w 27"/>
                <a:gd name="T43" fmla="*/ 5 h 22"/>
                <a:gd name="T44" fmla="*/ 25 w 27"/>
                <a:gd name="T45" fmla="*/ 3 h 22"/>
                <a:gd name="T46" fmla="*/ 26 w 27"/>
                <a:gd name="T47" fmla="*/ 1 h 22"/>
                <a:gd name="T48" fmla="*/ 27 w 27"/>
                <a:gd name="T4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" h="22">
                  <a:moveTo>
                    <a:pt x="27" y="0"/>
                  </a:moveTo>
                  <a:cubicBezTo>
                    <a:pt x="27" y="0"/>
                    <a:pt x="26" y="0"/>
                    <a:pt x="26" y="1"/>
                  </a:cubicBezTo>
                  <a:cubicBezTo>
                    <a:pt x="25" y="1"/>
                    <a:pt x="24" y="2"/>
                    <a:pt x="23" y="4"/>
                  </a:cubicBezTo>
                  <a:cubicBezTo>
                    <a:pt x="22" y="5"/>
                    <a:pt x="20" y="6"/>
                    <a:pt x="19" y="7"/>
                  </a:cubicBezTo>
                  <a:cubicBezTo>
                    <a:pt x="18" y="8"/>
                    <a:pt x="17" y="9"/>
                    <a:pt x="16" y="9"/>
                  </a:cubicBezTo>
                  <a:cubicBezTo>
                    <a:pt x="16" y="10"/>
                    <a:pt x="15" y="11"/>
                    <a:pt x="14" y="11"/>
                  </a:cubicBezTo>
                  <a:cubicBezTo>
                    <a:pt x="13" y="12"/>
                    <a:pt x="12" y="13"/>
                    <a:pt x="11" y="13"/>
                  </a:cubicBezTo>
                  <a:cubicBezTo>
                    <a:pt x="11" y="14"/>
                    <a:pt x="10" y="15"/>
                    <a:pt x="9" y="15"/>
                  </a:cubicBezTo>
                  <a:cubicBezTo>
                    <a:pt x="7" y="17"/>
                    <a:pt x="6" y="18"/>
                    <a:pt x="5" y="19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2"/>
                    <a:pt x="0" y="22"/>
                    <a:pt x="0" y="22"/>
                  </a:cubicBezTo>
                  <a:cubicBezTo>
                    <a:pt x="0" y="22"/>
                    <a:pt x="1" y="22"/>
                    <a:pt x="2" y="22"/>
                  </a:cubicBezTo>
                  <a:cubicBezTo>
                    <a:pt x="2" y="22"/>
                    <a:pt x="3" y="22"/>
                    <a:pt x="4" y="21"/>
                  </a:cubicBezTo>
                  <a:cubicBezTo>
                    <a:pt x="4" y="21"/>
                    <a:pt x="5" y="21"/>
                    <a:pt x="6" y="20"/>
                  </a:cubicBezTo>
                  <a:cubicBezTo>
                    <a:pt x="6" y="20"/>
                    <a:pt x="7" y="19"/>
                    <a:pt x="8" y="19"/>
                  </a:cubicBezTo>
                  <a:cubicBezTo>
                    <a:pt x="9" y="19"/>
                    <a:pt x="10" y="18"/>
                    <a:pt x="11" y="17"/>
                  </a:cubicBezTo>
                  <a:cubicBezTo>
                    <a:pt x="11" y="17"/>
                    <a:pt x="12" y="16"/>
                    <a:pt x="13" y="16"/>
                  </a:cubicBezTo>
                  <a:cubicBezTo>
                    <a:pt x="14" y="15"/>
                    <a:pt x="15" y="14"/>
                    <a:pt x="16" y="14"/>
                  </a:cubicBezTo>
                  <a:cubicBezTo>
                    <a:pt x="17" y="13"/>
                    <a:pt x="17" y="12"/>
                    <a:pt x="18" y="11"/>
                  </a:cubicBezTo>
                  <a:cubicBezTo>
                    <a:pt x="19" y="11"/>
                    <a:pt x="20" y="10"/>
                    <a:pt x="20" y="9"/>
                  </a:cubicBezTo>
                  <a:cubicBezTo>
                    <a:pt x="21" y="8"/>
                    <a:pt x="22" y="7"/>
                    <a:pt x="22" y="7"/>
                  </a:cubicBezTo>
                  <a:cubicBezTo>
                    <a:pt x="23" y="6"/>
                    <a:pt x="24" y="5"/>
                    <a:pt x="24" y="5"/>
                  </a:cubicBezTo>
                  <a:cubicBezTo>
                    <a:pt x="24" y="4"/>
                    <a:pt x="25" y="3"/>
                    <a:pt x="25" y="3"/>
                  </a:cubicBezTo>
                  <a:cubicBezTo>
                    <a:pt x="26" y="2"/>
                    <a:pt x="26" y="2"/>
                    <a:pt x="26" y="1"/>
                  </a:cubicBezTo>
                  <a:cubicBezTo>
                    <a:pt x="27" y="0"/>
                    <a:pt x="27" y="0"/>
                    <a:pt x="27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3" name="Freeform 440"/>
            <p:cNvSpPr/>
            <p:nvPr/>
          </p:nvSpPr>
          <p:spPr bwMode="auto">
            <a:xfrm>
              <a:off x="9802814" y="4830763"/>
              <a:ext cx="168275" cy="22225"/>
            </a:xfrm>
            <a:custGeom>
              <a:avLst/>
              <a:gdLst>
                <a:gd name="T0" fmla="*/ 0 w 40"/>
                <a:gd name="T1" fmla="*/ 1 h 5"/>
                <a:gd name="T2" fmla="*/ 2 w 40"/>
                <a:gd name="T3" fmla="*/ 1 h 5"/>
                <a:gd name="T4" fmla="*/ 6 w 40"/>
                <a:gd name="T5" fmla="*/ 1 h 5"/>
                <a:gd name="T6" fmla="*/ 13 w 40"/>
                <a:gd name="T7" fmla="*/ 2 h 5"/>
                <a:gd name="T8" fmla="*/ 16 w 40"/>
                <a:gd name="T9" fmla="*/ 2 h 5"/>
                <a:gd name="T10" fmla="*/ 20 w 40"/>
                <a:gd name="T11" fmla="*/ 3 h 5"/>
                <a:gd name="T12" fmla="*/ 34 w 40"/>
                <a:gd name="T13" fmla="*/ 4 h 5"/>
                <a:gd name="T14" fmla="*/ 38 w 40"/>
                <a:gd name="T15" fmla="*/ 5 h 5"/>
                <a:gd name="T16" fmla="*/ 40 w 40"/>
                <a:gd name="T17" fmla="*/ 5 h 5"/>
                <a:gd name="T18" fmla="*/ 38 w 40"/>
                <a:gd name="T19" fmla="*/ 4 h 5"/>
                <a:gd name="T20" fmla="*/ 36 w 40"/>
                <a:gd name="T21" fmla="*/ 4 h 5"/>
                <a:gd name="T22" fmla="*/ 34 w 40"/>
                <a:gd name="T23" fmla="*/ 3 h 5"/>
                <a:gd name="T24" fmla="*/ 31 w 40"/>
                <a:gd name="T25" fmla="*/ 2 h 5"/>
                <a:gd name="T26" fmla="*/ 28 w 40"/>
                <a:gd name="T27" fmla="*/ 1 h 5"/>
                <a:gd name="T28" fmla="*/ 24 w 40"/>
                <a:gd name="T29" fmla="*/ 0 h 5"/>
                <a:gd name="T30" fmla="*/ 20 w 40"/>
                <a:gd name="T31" fmla="*/ 0 h 5"/>
                <a:gd name="T32" fmla="*/ 17 w 40"/>
                <a:gd name="T33" fmla="*/ 0 h 5"/>
                <a:gd name="T34" fmla="*/ 13 w 40"/>
                <a:gd name="T35" fmla="*/ 0 h 5"/>
                <a:gd name="T36" fmla="*/ 10 w 40"/>
                <a:gd name="T37" fmla="*/ 0 h 5"/>
                <a:gd name="T38" fmla="*/ 6 w 40"/>
                <a:gd name="T39" fmla="*/ 0 h 5"/>
                <a:gd name="T40" fmla="*/ 4 w 40"/>
                <a:gd name="T41" fmla="*/ 0 h 5"/>
                <a:gd name="T42" fmla="*/ 2 w 40"/>
                <a:gd name="T43" fmla="*/ 0 h 5"/>
                <a:gd name="T44" fmla="*/ 0 w 40"/>
                <a:gd name="T4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" h="5">
                  <a:moveTo>
                    <a:pt x="0" y="1"/>
                  </a:move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5" y="1"/>
                    <a:pt x="6" y="1"/>
                  </a:cubicBezTo>
                  <a:cubicBezTo>
                    <a:pt x="8" y="2"/>
                    <a:pt x="10" y="2"/>
                    <a:pt x="13" y="2"/>
                  </a:cubicBezTo>
                  <a:cubicBezTo>
                    <a:pt x="14" y="2"/>
                    <a:pt x="15" y="2"/>
                    <a:pt x="16" y="2"/>
                  </a:cubicBezTo>
                  <a:cubicBezTo>
                    <a:pt x="18" y="2"/>
                    <a:pt x="19" y="3"/>
                    <a:pt x="20" y="3"/>
                  </a:cubicBezTo>
                  <a:cubicBezTo>
                    <a:pt x="25" y="3"/>
                    <a:pt x="30" y="4"/>
                    <a:pt x="34" y="4"/>
                  </a:cubicBezTo>
                  <a:cubicBezTo>
                    <a:pt x="35" y="5"/>
                    <a:pt x="37" y="5"/>
                    <a:pt x="38" y="5"/>
                  </a:cubicBezTo>
                  <a:cubicBezTo>
                    <a:pt x="39" y="5"/>
                    <a:pt x="40" y="5"/>
                    <a:pt x="40" y="5"/>
                  </a:cubicBezTo>
                  <a:cubicBezTo>
                    <a:pt x="40" y="5"/>
                    <a:pt x="39" y="5"/>
                    <a:pt x="38" y="4"/>
                  </a:cubicBezTo>
                  <a:cubicBezTo>
                    <a:pt x="38" y="4"/>
                    <a:pt x="37" y="4"/>
                    <a:pt x="36" y="4"/>
                  </a:cubicBezTo>
                  <a:cubicBezTo>
                    <a:pt x="36" y="3"/>
                    <a:pt x="35" y="3"/>
                    <a:pt x="34" y="3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30" y="2"/>
                    <a:pt x="29" y="1"/>
                    <a:pt x="28" y="1"/>
                  </a:cubicBezTo>
                  <a:cubicBezTo>
                    <a:pt x="26" y="1"/>
                    <a:pt x="25" y="1"/>
                    <a:pt x="24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4" name="Freeform 441"/>
            <p:cNvSpPr/>
            <p:nvPr/>
          </p:nvSpPr>
          <p:spPr bwMode="auto">
            <a:xfrm>
              <a:off x="9937751" y="4784726"/>
              <a:ext cx="84138" cy="134938"/>
            </a:xfrm>
            <a:custGeom>
              <a:avLst/>
              <a:gdLst>
                <a:gd name="T0" fmla="*/ 18 w 20"/>
                <a:gd name="T1" fmla="*/ 12 h 32"/>
                <a:gd name="T2" fmla="*/ 0 w 20"/>
                <a:gd name="T3" fmla="*/ 0 h 32"/>
                <a:gd name="T4" fmla="*/ 10 w 20"/>
                <a:gd name="T5" fmla="*/ 32 h 32"/>
                <a:gd name="T6" fmla="*/ 18 w 20"/>
                <a:gd name="T7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32">
                  <a:moveTo>
                    <a:pt x="18" y="12"/>
                  </a:moveTo>
                  <a:cubicBezTo>
                    <a:pt x="13" y="6"/>
                    <a:pt x="7" y="2"/>
                    <a:pt x="0" y="0"/>
                  </a:cubicBezTo>
                  <a:cubicBezTo>
                    <a:pt x="0" y="0"/>
                    <a:pt x="4" y="24"/>
                    <a:pt x="10" y="32"/>
                  </a:cubicBezTo>
                  <a:cubicBezTo>
                    <a:pt x="10" y="32"/>
                    <a:pt x="20" y="20"/>
                    <a:pt x="18" y="1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5" name="Freeform 442"/>
            <p:cNvSpPr/>
            <p:nvPr/>
          </p:nvSpPr>
          <p:spPr bwMode="auto">
            <a:xfrm>
              <a:off x="9993314" y="4292601"/>
              <a:ext cx="1068388" cy="560388"/>
            </a:xfrm>
            <a:custGeom>
              <a:avLst/>
              <a:gdLst>
                <a:gd name="T0" fmla="*/ 1 w 252"/>
                <a:gd name="T1" fmla="*/ 132 h 132"/>
                <a:gd name="T2" fmla="*/ 0 w 252"/>
                <a:gd name="T3" fmla="*/ 128 h 132"/>
                <a:gd name="T4" fmla="*/ 249 w 252"/>
                <a:gd name="T5" fmla="*/ 0 h 132"/>
                <a:gd name="T6" fmla="*/ 252 w 252"/>
                <a:gd name="T7" fmla="*/ 4 h 132"/>
                <a:gd name="T8" fmla="*/ 1 w 252"/>
                <a:gd name="T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32">
                  <a:moveTo>
                    <a:pt x="1" y="132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15" y="125"/>
                    <a:pt x="219" y="28"/>
                    <a:pt x="249" y="0"/>
                  </a:cubicBezTo>
                  <a:cubicBezTo>
                    <a:pt x="252" y="4"/>
                    <a:pt x="252" y="4"/>
                    <a:pt x="252" y="4"/>
                  </a:cubicBezTo>
                  <a:cubicBezTo>
                    <a:pt x="220" y="33"/>
                    <a:pt x="16" y="129"/>
                    <a:pt x="1" y="13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6" name="Freeform 443"/>
            <p:cNvSpPr/>
            <p:nvPr/>
          </p:nvSpPr>
          <p:spPr bwMode="auto">
            <a:xfrm>
              <a:off x="10158414" y="4873626"/>
              <a:ext cx="317500" cy="352425"/>
            </a:xfrm>
            <a:custGeom>
              <a:avLst/>
              <a:gdLst>
                <a:gd name="T0" fmla="*/ 60 w 75"/>
                <a:gd name="T1" fmla="*/ 12 h 83"/>
                <a:gd name="T2" fmla="*/ 1 w 75"/>
                <a:gd name="T3" fmla="*/ 26 h 83"/>
                <a:gd name="T4" fmla="*/ 19 w 75"/>
                <a:gd name="T5" fmla="*/ 38 h 83"/>
                <a:gd name="T6" fmla="*/ 15 w 75"/>
                <a:gd name="T7" fmla="*/ 63 h 83"/>
                <a:gd name="T8" fmla="*/ 43 w 75"/>
                <a:gd name="T9" fmla="*/ 57 h 83"/>
                <a:gd name="T10" fmla="*/ 59 w 75"/>
                <a:gd name="T11" fmla="*/ 78 h 83"/>
                <a:gd name="T12" fmla="*/ 60 w 75"/>
                <a:gd name="T13" fmla="*/ 1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83">
                  <a:moveTo>
                    <a:pt x="60" y="12"/>
                  </a:moveTo>
                  <a:cubicBezTo>
                    <a:pt x="60" y="12"/>
                    <a:pt x="2" y="0"/>
                    <a:pt x="1" y="26"/>
                  </a:cubicBezTo>
                  <a:cubicBezTo>
                    <a:pt x="0" y="43"/>
                    <a:pt x="19" y="38"/>
                    <a:pt x="19" y="38"/>
                  </a:cubicBezTo>
                  <a:cubicBezTo>
                    <a:pt x="19" y="38"/>
                    <a:pt x="4" y="51"/>
                    <a:pt x="15" y="63"/>
                  </a:cubicBezTo>
                  <a:cubicBezTo>
                    <a:pt x="26" y="75"/>
                    <a:pt x="43" y="57"/>
                    <a:pt x="43" y="57"/>
                  </a:cubicBezTo>
                  <a:cubicBezTo>
                    <a:pt x="43" y="57"/>
                    <a:pt x="43" y="72"/>
                    <a:pt x="59" y="78"/>
                  </a:cubicBezTo>
                  <a:cubicBezTo>
                    <a:pt x="75" y="83"/>
                    <a:pt x="73" y="34"/>
                    <a:pt x="60" y="12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7" name="Freeform 444"/>
            <p:cNvSpPr/>
            <p:nvPr/>
          </p:nvSpPr>
          <p:spPr bwMode="auto">
            <a:xfrm>
              <a:off x="10399714" y="4949826"/>
              <a:ext cx="33338" cy="220663"/>
            </a:xfrm>
            <a:custGeom>
              <a:avLst/>
              <a:gdLst>
                <a:gd name="T0" fmla="*/ 0 w 8"/>
                <a:gd name="T1" fmla="*/ 0 h 52"/>
                <a:gd name="T2" fmla="*/ 0 w 8"/>
                <a:gd name="T3" fmla="*/ 1 h 52"/>
                <a:gd name="T4" fmla="*/ 1 w 8"/>
                <a:gd name="T5" fmla="*/ 3 h 52"/>
                <a:gd name="T6" fmla="*/ 1 w 8"/>
                <a:gd name="T7" fmla="*/ 5 h 52"/>
                <a:gd name="T8" fmla="*/ 1 w 8"/>
                <a:gd name="T9" fmla="*/ 9 h 52"/>
                <a:gd name="T10" fmla="*/ 2 w 8"/>
                <a:gd name="T11" fmla="*/ 11 h 52"/>
                <a:gd name="T12" fmla="*/ 2 w 8"/>
                <a:gd name="T13" fmla="*/ 13 h 52"/>
                <a:gd name="T14" fmla="*/ 2 w 8"/>
                <a:gd name="T15" fmla="*/ 17 h 52"/>
                <a:gd name="T16" fmla="*/ 3 w 8"/>
                <a:gd name="T17" fmla="*/ 22 h 52"/>
                <a:gd name="T18" fmla="*/ 3 w 8"/>
                <a:gd name="T19" fmla="*/ 26 h 52"/>
                <a:gd name="T20" fmla="*/ 3 w 8"/>
                <a:gd name="T21" fmla="*/ 29 h 52"/>
                <a:gd name="T22" fmla="*/ 3 w 8"/>
                <a:gd name="T23" fmla="*/ 31 h 52"/>
                <a:gd name="T24" fmla="*/ 3 w 8"/>
                <a:gd name="T25" fmla="*/ 32 h 52"/>
                <a:gd name="T26" fmla="*/ 3 w 8"/>
                <a:gd name="T27" fmla="*/ 33 h 52"/>
                <a:gd name="T28" fmla="*/ 2 w 8"/>
                <a:gd name="T29" fmla="*/ 36 h 52"/>
                <a:gd name="T30" fmla="*/ 2 w 8"/>
                <a:gd name="T31" fmla="*/ 38 h 52"/>
                <a:gd name="T32" fmla="*/ 2 w 8"/>
                <a:gd name="T33" fmla="*/ 40 h 52"/>
                <a:gd name="T34" fmla="*/ 2 w 8"/>
                <a:gd name="T35" fmla="*/ 44 h 52"/>
                <a:gd name="T36" fmla="*/ 2 w 8"/>
                <a:gd name="T37" fmla="*/ 46 h 52"/>
                <a:gd name="T38" fmla="*/ 1 w 8"/>
                <a:gd name="T39" fmla="*/ 47 h 52"/>
                <a:gd name="T40" fmla="*/ 1 w 8"/>
                <a:gd name="T41" fmla="*/ 50 h 52"/>
                <a:gd name="T42" fmla="*/ 1 w 8"/>
                <a:gd name="T43" fmla="*/ 52 h 52"/>
                <a:gd name="T44" fmla="*/ 1 w 8"/>
                <a:gd name="T45" fmla="*/ 52 h 52"/>
                <a:gd name="T46" fmla="*/ 1 w 8"/>
                <a:gd name="T47" fmla="*/ 52 h 52"/>
                <a:gd name="T48" fmla="*/ 2 w 8"/>
                <a:gd name="T49" fmla="*/ 50 h 52"/>
                <a:gd name="T50" fmla="*/ 3 w 8"/>
                <a:gd name="T51" fmla="*/ 48 h 52"/>
                <a:gd name="T52" fmla="*/ 4 w 8"/>
                <a:gd name="T53" fmla="*/ 46 h 52"/>
                <a:gd name="T54" fmla="*/ 5 w 8"/>
                <a:gd name="T55" fmla="*/ 45 h 52"/>
                <a:gd name="T56" fmla="*/ 5 w 8"/>
                <a:gd name="T57" fmla="*/ 43 h 52"/>
                <a:gd name="T58" fmla="*/ 6 w 8"/>
                <a:gd name="T59" fmla="*/ 41 h 52"/>
                <a:gd name="T60" fmla="*/ 6 w 8"/>
                <a:gd name="T61" fmla="*/ 39 h 52"/>
                <a:gd name="T62" fmla="*/ 7 w 8"/>
                <a:gd name="T63" fmla="*/ 36 h 52"/>
                <a:gd name="T64" fmla="*/ 7 w 8"/>
                <a:gd name="T65" fmla="*/ 31 h 52"/>
                <a:gd name="T66" fmla="*/ 8 w 8"/>
                <a:gd name="T67" fmla="*/ 26 h 52"/>
                <a:gd name="T68" fmla="*/ 7 w 8"/>
                <a:gd name="T69" fmla="*/ 24 h 52"/>
                <a:gd name="T70" fmla="*/ 7 w 8"/>
                <a:gd name="T71" fmla="*/ 21 h 52"/>
                <a:gd name="T72" fmla="*/ 7 w 8"/>
                <a:gd name="T73" fmla="*/ 19 h 52"/>
                <a:gd name="T74" fmla="*/ 7 w 8"/>
                <a:gd name="T75" fmla="*/ 16 h 52"/>
                <a:gd name="T76" fmla="*/ 5 w 8"/>
                <a:gd name="T77" fmla="*/ 12 h 52"/>
                <a:gd name="T78" fmla="*/ 5 w 8"/>
                <a:gd name="T79" fmla="*/ 10 h 52"/>
                <a:gd name="T80" fmla="*/ 4 w 8"/>
                <a:gd name="T81" fmla="*/ 8 h 52"/>
                <a:gd name="T82" fmla="*/ 3 w 8"/>
                <a:gd name="T83" fmla="*/ 6 h 52"/>
                <a:gd name="T84" fmla="*/ 3 w 8"/>
                <a:gd name="T85" fmla="*/ 5 h 52"/>
                <a:gd name="T86" fmla="*/ 2 w 8"/>
                <a:gd name="T87" fmla="*/ 4 h 52"/>
                <a:gd name="T88" fmla="*/ 2 w 8"/>
                <a:gd name="T89" fmla="*/ 2 h 52"/>
                <a:gd name="T90" fmla="*/ 1 w 8"/>
                <a:gd name="T91" fmla="*/ 1 h 52"/>
                <a:gd name="T92" fmla="*/ 0 w 8"/>
                <a:gd name="T9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" h="52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1" y="9"/>
                    <a:pt x="2" y="10"/>
                    <a:pt x="2" y="11"/>
                  </a:cubicBezTo>
                  <a:cubicBezTo>
                    <a:pt x="2" y="11"/>
                    <a:pt x="2" y="12"/>
                    <a:pt x="2" y="13"/>
                  </a:cubicBezTo>
                  <a:cubicBezTo>
                    <a:pt x="2" y="14"/>
                    <a:pt x="2" y="15"/>
                    <a:pt x="2" y="17"/>
                  </a:cubicBezTo>
                  <a:cubicBezTo>
                    <a:pt x="2" y="18"/>
                    <a:pt x="3" y="20"/>
                    <a:pt x="3" y="22"/>
                  </a:cubicBezTo>
                  <a:cubicBezTo>
                    <a:pt x="3" y="23"/>
                    <a:pt x="3" y="25"/>
                    <a:pt x="3" y="26"/>
                  </a:cubicBezTo>
                  <a:cubicBezTo>
                    <a:pt x="3" y="27"/>
                    <a:pt x="3" y="28"/>
                    <a:pt x="3" y="29"/>
                  </a:cubicBezTo>
                  <a:cubicBezTo>
                    <a:pt x="3" y="30"/>
                    <a:pt x="3" y="30"/>
                    <a:pt x="3" y="31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4"/>
                    <a:pt x="3" y="35"/>
                    <a:pt x="2" y="36"/>
                  </a:cubicBezTo>
                  <a:cubicBezTo>
                    <a:pt x="2" y="37"/>
                    <a:pt x="2" y="37"/>
                    <a:pt x="2" y="38"/>
                  </a:cubicBezTo>
                  <a:cubicBezTo>
                    <a:pt x="2" y="39"/>
                    <a:pt x="2" y="39"/>
                    <a:pt x="2" y="40"/>
                  </a:cubicBezTo>
                  <a:cubicBezTo>
                    <a:pt x="2" y="42"/>
                    <a:pt x="2" y="43"/>
                    <a:pt x="2" y="44"/>
                  </a:cubicBezTo>
                  <a:cubicBezTo>
                    <a:pt x="2" y="45"/>
                    <a:pt x="2" y="45"/>
                    <a:pt x="2" y="46"/>
                  </a:cubicBezTo>
                  <a:cubicBezTo>
                    <a:pt x="2" y="46"/>
                    <a:pt x="1" y="47"/>
                    <a:pt x="1" y="47"/>
                  </a:cubicBezTo>
                  <a:cubicBezTo>
                    <a:pt x="1" y="48"/>
                    <a:pt x="1" y="49"/>
                    <a:pt x="1" y="50"/>
                  </a:cubicBezTo>
                  <a:cubicBezTo>
                    <a:pt x="1" y="51"/>
                    <a:pt x="1" y="51"/>
                    <a:pt x="1" y="52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1" y="51"/>
                    <a:pt x="2" y="51"/>
                    <a:pt x="2" y="50"/>
                  </a:cubicBezTo>
                  <a:cubicBezTo>
                    <a:pt x="2" y="50"/>
                    <a:pt x="3" y="49"/>
                    <a:pt x="3" y="48"/>
                  </a:cubicBezTo>
                  <a:cubicBezTo>
                    <a:pt x="3" y="47"/>
                    <a:pt x="4" y="47"/>
                    <a:pt x="4" y="46"/>
                  </a:cubicBezTo>
                  <a:cubicBezTo>
                    <a:pt x="4" y="46"/>
                    <a:pt x="4" y="45"/>
                    <a:pt x="5" y="45"/>
                  </a:cubicBezTo>
                  <a:cubicBezTo>
                    <a:pt x="5" y="44"/>
                    <a:pt x="5" y="43"/>
                    <a:pt x="5" y="43"/>
                  </a:cubicBezTo>
                  <a:cubicBezTo>
                    <a:pt x="5" y="42"/>
                    <a:pt x="6" y="41"/>
                    <a:pt x="6" y="41"/>
                  </a:cubicBezTo>
                  <a:cubicBezTo>
                    <a:pt x="6" y="40"/>
                    <a:pt x="6" y="39"/>
                    <a:pt x="6" y="39"/>
                  </a:cubicBezTo>
                  <a:cubicBezTo>
                    <a:pt x="6" y="38"/>
                    <a:pt x="7" y="37"/>
                    <a:pt x="7" y="36"/>
                  </a:cubicBezTo>
                  <a:cubicBezTo>
                    <a:pt x="7" y="35"/>
                    <a:pt x="7" y="33"/>
                    <a:pt x="7" y="31"/>
                  </a:cubicBezTo>
                  <a:cubicBezTo>
                    <a:pt x="8" y="30"/>
                    <a:pt x="8" y="28"/>
                    <a:pt x="8" y="26"/>
                  </a:cubicBezTo>
                  <a:cubicBezTo>
                    <a:pt x="8" y="25"/>
                    <a:pt x="7" y="25"/>
                    <a:pt x="7" y="24"/>
                  </a:cubicBezTo>
                  <a:cubicBezTo>
                    <a:pt x="7" y="23"/>
                    <a:pt x="7" y="22"/>
                    <a:pt x="7" y="21"/>
                  </a:cubicBezTo>
                  <a:cubicBezTo>
                    <a:pt x="7" y="20"/>
                    <a:pt x="7" y="20"/>
                    <a:pt x="7" y="19"/>
                  </a:cubicBezTo>
                  <a:cubicBezTo>
                    <a:pt x="7" y="18"/>
                    <a:pt x="7" y="17"/>
                    <a:pt x="7" y="16"/>
                  </a:cubicBezTo>
                  <a:cubicBezTo>
                    <a:pt x="6" y="15"/>
                    <a:pt x="6" y="13"/>
                    <a:pt x="5" y="12"/>
                  </a:cubicBezTo>
                  <a:cubicBezTo>
                    <a:pt x="5" y="11"/>
                    <a:pt x="5" y="11"/>
                    <a:pt x="5" y="10"/>
                  </a:cubicBezTo>
                  <a:cubicBezTo>
                    <a:pt x="5" y="9"/>
                    <a:pt x="4" y="9"/>
                    <a:pt x="4" y="8"/>
                  </a:cubicBezTo>
                  <a:cubicBezTo>
                    <a:pt x="4" y="7"/>
                    <a:pt x="4" y="7"/>
                    <a:pt x="3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8" name="Freeform 445"/>
            <p:cNvSpPr/>
            <p:nvPr/>
          </p:nvSpPr>
          <p:spPr bwMode="auto">
            <a:xfrm>
              <a:off x="10196514" y="4941888"/>
              <a:ext cx="203200" cy="42863"/>
            </a:xfrm>
            <a:custGeom>
              <a:avLst/>
              <a:gdLst>
                <a:gd name="T0" fmla="*/ 0 w 48"/>
                <a:gd name="T1" fmla="*/ 10 h 10"/>
                <a:gd name="T2" fmla="*/ 0 w 48"/>
                <a:gd name="T3" fmla="*/ 10 h 10"/>
                <a:gd name="T4" fmla="*/ 1 w 48"/>
                <a:gd name="T5" fmla="*/ 9 h 10"/>
                <a:gd name="T6" fmla="*/ 2 w 48"/>
                <a:gd name="T7" fmla="*/ 9 h 10"/>
                <a:gd name="T8" fmla="*/ 4 w 48"/>
                <a:gd name="T9" fmla="*/ 9 h 10"/>
                <a:gd name="T10" fmla="*/ 7 w 48"/>
                <a:gd name="T11" fmla="*/ 8 h 10"/>
                <a:gd name="T12" fmla="*/ 15 w 48"/>
                <a:gd name="T13" fmla="*/ 8 h 10"/>
                <a:gd name="T14" fmla="*/ 20 w 48"/>
                <a:gd name="T15" fmla="*/ 8 h 10"/>
                <a:gd name="T16" fmla="*/ 24 w 48"/>
                <a:gd name="T17" fmla="*/ 7 h 10"/>
                <a:gd name="T18" fmla="*/ 29 w 48"/>
                <a:gd name="T19" fmla="*/ 6 h 10"/>
                <a:gd name="T20" fmla="*/ 33 w 48"/>
                <a:gd name="T21" fmla="*/ 5 h 10"/>
                <a:gd name="T22" fmla="*/ 35 w 48"/>
                <a:gd name="T23" fmla="*/ 4 h 10"/>
                <a:gd name="T24" fmla="*/ 37 w 48"/>
                <a:gd name="T25" fmla="*/ 4 h 10"/>
                <a:gd name="T26" fmla="*/ 41 w 48"/>
                <a:gd name="T27" fmla="*/ 3 h 10"/>
                <a:gd name="T28" fmla="*/ 46 w 48"/>
                <a:gd name="T29" fmla="*/ 3 h 10"/>
                <a:gd name="T30" fmla="*/ 48 w 48"/>
                <a:gd name="T31" fmla="*/ 2 h 10"/>
                <a:gd name="T32" fmla="*/ 48 w 48"/>
                <a:gd name="T33" fmla="*/ 2 h 10"/>
                <a:gd name="T34" fmla="*/ 48 w 48"/>
                <a:gd name="T35" fmla="*/ 2 h 10"/>
                <a:gd name="T36" fmla="*/ 46 w 48"/>
                <a:gd name="T37" fmla="*/ 2 h 10"/>
                <a:gd name="T38" fmla="*/ 44 w 48"/>
                <a:gd name="T39" fmla="*/ 1 h 10"/>
                <a:gd name="T40" fmla="*/ 41 w 48"/>
                <a:gd name="T41" fmla="*/ 0 h 10"/>
                <a:gd name="T42" fmla="*/ 37 w 48"/>
                <a:gd name="T43" fmla="*/ 0 h 10"/>
                <a:gd name="T44" fmla="*/ 34 w 48"/>
                <a:gd name="T45" fmla="*/ 0 h 10"/>
                <a:gd name="T46" fmla="*/ 33 w 48"/>
                <a:gd name="T47" fmla="*/ 0 h 10"/>
                <a:gd name="T48" fmla="*/ 32 w 48"/>
                <a:gd name="T49" fmla="*/ 0 h 10"/>
                <a:gd name="T50" fmla="*/ 28 w 48"/>
                <a:gd name="T51" fmla="*/ 1 h 10"/>
                <a:gd name="T52" fmla="*/ 23 w 48"/>
                <a:gd name="T53" fmla="*/ 2 h 10"/>
                <a:gd name="T54" fmla="*/ 19 w 48"/>
                <a:gd name="T55" fmla="*/ 3 h 10"/>
                <a:gd name="T56" fmla="*/ 14 w 48"/>
                <a:gd name="T57" fmla="*/ 4 h 10"/>
                <a:gd name="T58" fmla="*/ 10 w 48"/>
                <a:gd name="T59" fmla="*/ 5 h 10"/>
                <a:gd name="T60" fmla="*/ 6 w 48"/>
                <a:gd name="T61" fmla="*/ 6 h 10"/>
                <a:gd name="T62" fmla="*/ 3 w 48"/>
                <a:gd name="T63" fmla="*/ 7 h 10"/>
                <a:gd name="T64" fmla="*/ 1 w 48"/>
                <a:gd name="T65" fmla="*/ 8 h 10"/>
                <a:gd name="T66" fmla="*/ 0 w 48"/>
                <a:gd name="T67" fmla="*/ 9 h 10"/>
                <a:gd name="T68" fmla="*/ 0 w 48"/>
                <a:gd name="T6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" h="10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1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9"/>
                    <a:pt x="3" y="9"/>
                    <a:pt x="4" y="9"/>
                  </a:cubicBezTo>
                  <a:cubicBezTo>
                    <a:pt x="5" y="9"/>
                    <a:pt x="6" y="8"/>
                    <a:pt x="7" y="8"/>
                  </a:cubicBezTo>
                  <a:cubicBezTo>
                    <a:pt x="9" y="8"/>
                    <a:pt x="12" y="8"/>
                    <a:pt x="15" y="8"/>
                  </a:cubicBezTo>
                  <a:cubicBezTo>
                    <a:pt x="16" y="8"/>
                    <a:pt x="18" y="8"/>
                    <a:pt x="20" y="8"/>
                  </a:cubicBezTo>
                  <a:cubicBezTo>
                    <a:pt x="21" y="7"/>
                    <a:pt x="23" y="7"/>
                    <a:pt x="24" y="7"/>
                  </a:cubicBezTo>
                  <a:cubicBezTo>
                    <a:pt x="26" y="6"/>
                    <a:pt x="27" y="6"/>
                    <a:pt x="29" y="6"/>
                  </a:cubicBezTo>
                  <a:cubicBezTo>
                    <a:pt x="30" y="5"/>
                    <a:pt x="32" y="5"/>
                    <a:pt x="33" y="5"/>
                  </a:cubicBezTo>
                  <a:cubicBezTo>
                    <a:pt x="34" y="4"/>
                    <a:pt x="34" y="4"/>
                    <a:pt x="35" y="4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8" y="3"/>
                    <a:pt x="40" y="3"/>
                    <a:pt x="41" y="3"/>
                  </a:cubicBezTo>
                  <a:cubicBezTo>
                    <a:pt x="43" y="3"/>
                    <a:pt x="45" y="3"/>
                    <a:pt x="46" y="3"/>
                  </a:cubicBezTo>
                  <a:cubicBezTo>
                    <a:pt x="47" y="3"/>
                    <a:pt x="47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7" y="2"/>
                    <a:pt x="47" y="2"/>
                    <a:pt x="46" y="2"/>
                  </a:cubicBezTo>
                  <a:cubicBezTo>
                    <a:pt x="46" y="1"/>
                    <a:pt x="45" y="1"/>
                    <a:pt x="44" y="1"/>
                  </a:cubicBezTo>
                  <a:cubicBezTo>
                    <a:pt x="43" y="1"/>
                    <a:pt x="42" y="0"/>
                    <a:pt x="41" y="0"/>
                  </a:cubicBezTo>
                  <a:cubicBezTo>
                    <a:pt x="39" y="0"/>
                    <a:pt x="38" y="0"/>
                    <a:pt x="37" y="0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3" y="0"/>
                    <a:pt x="33" y="0"/>
                    <a:pt x="32" y="0"/>
                  </a:cubicBezTo>
                  <a:cubicBezTo>
                    <a:pt x="31" y="1"/>
                    <a:pt x="29" y="1"/>
                    <a:pt x="28" y="1"/>
                  </a:cubicBezTo>
                  <a:cubicBezTo>
                    <a:pt x="26" y="1"/>
                    <a:pt x="25" y="2"/>
                    <a:pt x="23" y="2"/>
                  </a:cubicBezTo>
                  <a:cubicBezTo>
                    <a:pt x="22" y="2"/>
                    <a:pt x="20" y="3"/>
                    <a:pt x="19" y="3"/>
                  </a:cubicBezTo>
                  <a:cubicBezTo>
                    <a:pt x="17" y="3"/>
                    <a:pt x="16" y="3"/>
                    <a:pt x="14" y="4"/>
                  </a:cubicBezTo>
                  <a:cubicBezTo>
                    <a:pt x="13" y="4"/>
                    <a:pt x="12" y="4"/>
                    <a:pt x="10" y="5"/>
                  </a:cubicBezTo>
                  <a:cubicBezTo>
                    <a:pt x="9" y="5"/>
                    <a:pt x="8" y="5"/>
                    <a:pt x="6" y="6"/>
                  </a:cubicBezTo>
                  <a:cubicBezTo>
                    <a:pt x="5" y="6"/>
                    <a:pt x="4" y="6"/>
                    <a:pt x="3" y="7"/>
                  </a:cubicBezTo>
                  <a:cubicBezTo>
                    <a:pt x="2" y="7"/>
                    <a:pt x="2" y="8"/>
                    <a:pt x="1" y="8"/>
                  </a:cubicBezTo>
                  <a:cubicBezTo>
                    <a:pt x="1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9" name="Freeform 446"/>
            <p:cNvSpPr/>
            <p:nvPr/>
          </p:nvSpPr>
          <p:spPr bwMode="auto">
            <a:xfrm>
              <a:off x="10239376" y="4946651"/>
              <a:ext cx="165100" cy="177800"/>
            </a:xfrm>
            <a:custGeom>
              <a:avLst/>
              <a:gdLst>
                <a:gd name="T0" fmla="*/ 0 w 39"/>
                <a:gd name="T1" fmla="*/ 42 h 42"/>
                <a:gd name="T2" fmla="*/ 1 w 39"/>
                <a:gd name="T3" fmla="*/ 41 h 42"/>
                <a:gd name="T4" fmla="*/ 2 w 39"/>
                <a:gd name="T5" fmla="*/ 40 h 42"/>
                <a:gd name="T6" fmla="*/ 6 w 39"/>
                <a:gd name="T7" fmla="*/ 36 h 42"/>
                <a:gd name="T8" fmla="*/ 10 w 39"/>
                <a:gd name="T9" fmla="*/ 33 h 42"/>
                <a:gd name="T10" fmla="*/ 14 w 39"/>
                <a:gd name="T11" fmla="*/ 30 h 42"/>
                <a:gd name="T12" fmla="*/ 14 w 39"/>
                <a:gd name="T13" fmla="*/ 30 h 42"/>
                <a:gd name="T14" fmla="*/ 15 w 39"/>
                <a:gd name="T15" fmla="*/ 30 h 42"/>
                <a:gd name="T16" fmla="*/ 16 w 39"/>
                <a:gd name="T17" fmla="*/ 29 h 42"/>
                <a:gd name="T18" fmla="*/ 18 w 39"/>
                <a:gd name="T19" fmla="*/ 27 h 42"/>
                <a:gd name="T20" fmla="*/ 22 w 39"/>
                <a:gd name="T21" fmla="*/ 23 h 42"/>
                <a:gd name="T22" fmla="*/ 25 w 39"/>
                <a:gd name="T23" fmla="*/ 19 h 42"/>
                <a:gd name="T24" fmla="*/ 29 w 39"/>
                <a:gd name="T25" fmla="*/ 15 h 42"/>
                <a:gd name="T26" fmla="*/ 34 w 39"/>
                <a:gd name="T27" fmla="*/ 8 h 42"/>
                <a:gd name="T28" fmla="*/ 38 w 39"/>
                <a:gd name="T29" fmla="*/ 2 h 42"/>
                <a:gd name="T30" fmla="*/ 39 w 39"/>
                <a:gd name="T31" fmla="*/ 1 h 42"/>
                <a:gd name="T32" fmla="*/ 39 w 39"/>
                <a:gd name="T33" fmla="*/ 0 h 42"/>
                <a:gd name="T34" fmla="*/ 39 w 39"/>
                <a:gd name="T35" fmla="*/ 1 h 42"/>
                <a:gd name="T36" fmla="*/ 37 w 39"/>
                <a:gd name="T37" fmla="*/ 2 h 42"/>
                <a:gd name="T38" fmla="*/ 32 w 39"/>
                <a:gd name="T39" fmla="*/ 6 h 42"/>
                <a:gd name="T40" fmla="*/ 25 w 39"/>
                <a:gd name="T41" fmla="*/ 12 h 42"/>
                <a:gd name="T42" fmla="*/ 22 w 39"/>
                <a:gd name="T43" fmla="*/ 16 h 42"/>
                <a:gd name="T44" fmla="*/ 18 w 39"/>
                <a:gd name="T45" fmla="*/ 20 h 42"/>
                <a:gd name="T46" fmla="*/ 15 w 39"/>
                <a:gd name="T47" fmla="*/ 24 h 42"/>
                <a:gd name="T48" fmla="*/ 13 w 39"/>
                <a:gd name="T49" fmla="*/ 25 h 42"/>
                <a:gd name="T50" fmla="*/ 12 w 39"/>
                <a:gd name="T51" fmla="*/ 26 h 42"/>
                <a:gd name="T52" fmla="*/ 11 w 39"/>
                <a:gd name="T53" fmla="*/ 27 h 42"/>
                <a:gd name="T54" fmla="*/ 7 w 39"/>
                <a:gd name="T55" fmla="*/ 30 h 42"/>
                <a:gd name="T56" fmla="*/ 6 w 39"/>
                <a:gd name="T57" fmla="*/ 32 h 42"/>
                <a:gd name="T58" fmla="*/ 5 w 39"/>
                <a:gd name="T59" fmla="*/ 33 h 42"/>
                <a:gd name="T60" fmla="*/ 5 w 39"/>
                <a:gd name="T61" fmla="*/ 33 h 42"/>
                <a:gd name="T62" fmla="*/ 4 w 39"/>
                <a:gd name="T63" fmla="*/ 34 h 42"/>
                <a:gd name="T64" fmla="*/ 2 w 39"/>
                <a:gd name="T65" fmla="*/ 37 h 42"/>
                <a:gd name="T66" fmla="*/ 1 w 39"/>
                <a:gd name="T67" fmla="*/ 39 h 42"/>
                <a:gd name="T68" fmla="*/ 0 w 39"/>
                <a:gd name="T69" fmla="*/ 41 h 42"/>
                <a:gd name="T70" fmla="*/ 0 w 39"/>
                <a:gd name="T7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" h="42">
                  <a:moveTo>
                    <a:pt x="0" y="42"/>
                  </a:moveTo>
                  <a:cubicBezTo>
                    <a:pt x="0" y="42"/>
                    <a:pt x="0" y="42"/>
                    <a:pt x="1" y="41"/>
                  </a:cubicBezTo>
                  <a:cubicBezTo>
                    <a:pt x="1" y="41"/>
                    <a:pt x="1" y="40"/>
                    <a:pt x="2" y="40"/>
                  </a:cubicBezTo>
                  <a:cubicBezTo>
                    <a:pt x="3" y="39"/>
                    <a:pt x="4" y="37"/>
                    <a:pt x="6" y="36"/>
                  </a:cubicBezTo>
                  <a:cubicBezTo>
                    <a:pt x="7" y="35"/>
                    <a:pt x="8" y="34"/>
                    <a:pt x="10" y="33"/>
                  </a:cubicBezTo>
                  <a:cubicBezTo>
                    <a:pt x="11" y="32"/>
                    <a:pt x="12" y="31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9"/>
                    <a:pt x="15" y="29"/>
                    <a:pt x="16" y="29"/>
                  </a:cubicBezTo>
                  <a:cubicBezTo>
                    <a:pt x="17" y="28"/>
                    <a:pt x="17" y="28"/>
                    <a:pt x="18" y="27"/>
                  </a:cubicBezTo>
                  <a:cubicBezTo>
                    <a:pt x="19" y="26"/>
                    <a:pt x="21" y="25"/>
                    <a:pt x="22" y="23"/>
                  </a:cubicBezTo>
                  <a:cubicBezTo>
                    <a:pt x="23" y="22"/>
                    <a:pt x="24" y="21"/>
                    <a:pt x="25" y="19"/>
                  </a:cubicBezTo>
                  <a:cubicBezTo>
                    <a:pt x="27" y="18"/>
                    <a:pt x="28" y="16"/>
                    <a:pt x="29" y="15"/>
                  </a:cubicBezTo>
                  <a:cubicBezTo>
                    <a:pt x="31" y="13"/>
                    <a:pt x="33" y="10"/>
                    <a:pt x="34" y="8"/>
                  </a:cubicBezTo>
                  <a:cubicBezTo>
                    <a:pt x="36" y="6"/>
                    <a:pt x="37" y="4"/>
                    <a:pt x="38" y="2"/>
                  </a:cubicBezTo>
                  <a:cubicBezTo>
                    <a:pt x="38" y="2"/>
                    <a:pt x="39" y="1"/>
                    <a:pt x="39" y="1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1"/>
                  </a:cubicBezTo>
                  <a:cubicBezTo>
                    <a:pt x="38" y="1"/>
                    <a:pt x="38" y="1"/>
                    <a:pt x="37" y="2"/>
                  </a:cubicBezTo>
                  <a:cubicBezTo>
                    <a:pt x="36" y="3"/>
                    <a:pt x="34" y="4"/>
                    <a:pt x="32" y="6"/>
                  </a:cubicBezTo>
                  <a:cubicBezTo>
                    <a:pt x="30" y="8"/>
                    <a:pt x="28" y="10"/>
                    <a:pt x="25" y="12"/>
                  </a:cubicBezTo>
                  <a:cubicBezTo>
                    <a:pt x="24" y="14"/>
                    <a:pt x="23" y="15"/>
                    <a:pt x="22" y="16"/>
                  </a:cubicBezTo>
                  <a:cubicBezTo>
                    <a:pt x="21" y="17"/>
                    <a:pt x="20" y="19"/>
                    <a:pt x="18" y="20"/>
                  </a:cubicBezTo>
                  <a:cubicBezTo>
                    <a:pt x="17" y="21"/>
                    <a:pt x="16" y="22"/>
                    <a:pt x="15" y="24"/>
                  </a:cubicBezTo>
                  <a:cubicBezTo>
                    <a:pt x="14" y="24"/>
                    <a:pt x="13" y="25"/>
                    <a:pt x="13" y="25"/>
                  </a:cubicBezTo>
                  <a:cubicBezTo>
                    <a:pt x="13" y="26"/>
                    <a:pt x="12" y="26"/>
                    <a:pt x="12" y="26"/>
                  </a:cubicBezTo>
                  <a:cubicBezTo>
                    <a:pt x="12" y="27"/>
                    <a:pt x="11" y="27"/>
                    <a:pt x="11" y="27"/>
                  </a:cubicBezTo>
                  <a:cubicBezTo>
                    <a:pt x="10" y="28"/>
                    <a:pt x="9" y="29"/>
                    <a:pt x="7" y="30"/>
                  </a:cubicBezTo>
                  <a:cubicBezTo>
                    <a:pt x="7" y="31"/>
                    <a:pt x="6" y="31"/>
                    <a:pt x="6" y="32"/>
                  </a:cubicBezTo>
                  <a:cubicBezTo>
                    <a:pt x="5" y="32"/>
                    <a:pt x="5" y="32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4" y="33"/>
                    <a:pt x="4" y="34"/>
                  </a:cubicBezTo>
                  <a:cubicBezTo>
                    <a:pt x="3" y="35"/>
                    <a:pt x="3" y="36"/>
                    <a:pt x="2" y="37"/>
                  </a:cubicBezTo>
                  <a:cubicBezTo>
                    <a:pt x="1" y="38"/>
                    <a:pt x="1" y="39"/>
                    <a:pt x="1" y="39"/>
                  </a:cubicBezTo>
                  <a:cubicBezTo>
                    <a:pt x="1" y="40"/>
                    <a:pt x="0" y="41"/>
                    <a:pt x="0" y="41"/>
                  </a:cubicBezTo>
                  <a:cubicBezTo>
                    <a:pt x="0" y="42"/>
                    <a:pt x="0" y="42"/>
                    <a:pt x="0" y="4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0" name="Freeform 447"/>
            <p:cNvSpPr/>
            <p:nvPr/>
          </p:nvSpPr>
          <p:spPr bwMode="auto">
            <a:xfrm>
              <a:off x="10353676" y="4954588"/>
              <a:ext cx="46038" cy="139700"/>
            </a:xfrm>
            <a:custGeom>
              <a:avLst/>
              <a:gdLst>
                <a:gd name="T0" fmla="*/ 11 w 11"/>
                <a:gd name="T1" fmla="*/ 0 h 33"/>
                <a:gd name="T2" fmla="*/ 11 w 11"/>
                <a:gd name="T3" fmla="*/ 1 h 33"/>
                <a:gd name="T4" fmla="*/ 9 w 11"/>
                <a:gd name="T5" fmla="*/ 5 h 33"/>
                <a:gd name="T6" fmla="*/ 8 w 11"/>
                <a:gd name="T7" fmla="*/ 10 h 33"/>
                <a:gd name="T8" fmla="*/ 7 w 11"/>
                <a:gd name="T9" fmla="*/ 13 h 33"/>
                <a:gd name="T10" fmla="*/ 6 w 11"/>
                <a:gd name="T11" fmla="*/ 16 h 33"/>
                <a:gd name="T12" fmla="*/ 5 w 11"/>
                <a:gd name="T13" fmla="*/ 19 h 33"/>
                <a:gd name="T14" fmla="*/ 4 w 11"/>
                <a:gd name="T15" fmla="*/ 22 h 33"/>
                <a:gd name="T16" fmla="*/ 2 w 11"/>
                <a:gd name="T17" fmla="*/ 27 h 33"/>
                <a:gd name="T18" fmla="*/ 1 w 11"/>
                <a:gd name="T19" fmla="*/ 31 h 33"/>
                <a:gd name="T20" fmla="*/ 0 w 11"/>
                <a:gd name="T21" fmla="*/ 33 h 33"/>
                <a:gd name="T22" fmla="*/ 1 w 11"/>
                <a:gd name="T23" fmla="*/ 31 h 33"/>
                <a:gd name="T24" fmla="*/ 2 w 11"/>
                <a:gd name="T25" fmla="*/ 30 h 33"/>
                <a:gd name="T26" fmla="*/ 3 w 11"/>
                <a:gd name="T27" fmla="*/ 28 h 33"/>
                <a:gd name="T28" fmla="*/ 5 w 11"/>
                <a:gd name="T29" fmla="*/ 26 h 33"/>
                <a:gd name="T30" fmla="*/ 6 w 11"/>
                <a:gd name="T31" fmla="*/ 23 h 33"/>
                <a:gd name="T32" fmla="*/ 7 w 11"/>
                <a:gd name="T33" fmla="*/ 20 h 33"/>
                <a:gd name="T34" fmla="*/ 9 w 11"/>
                <a:gd name="T35" fmla="*/ 17 h 33"/>
                <a:gd name="T36" fmla="*/ 10 w 11"/>
                <a:gd name="T37" fmla="*/ 14 h 33"/>
                <a:gd name="T38" fmla="*/ 10 w 11"/>
                <a:gd name="T39" fmla="*/ 11 h 33"/>
                <a:gd name="T40" fmla="*/ 11 w 11"/>
                <a:gd name="T41" fmla="*/ 8 h 33"/>
                <a:gd name="T42" fmla="*/ 11 w 11"/>
                <a:gd name="T43" fmla="*/ 5 h 33"/>
                <a:gd name="T44" fmla="*/ 11 w 11"/>
                <a:gd name="T45" fmla="*/ 3 h 33"/>
                <a:gd name="T46" fmla="*/ 11 w 11"/>
                <a:gd name="T47" fmla="*/ 1 h 33"/>
                <a:gd name="T48" fmla="*/ 11 w 11"/>
                <a:gd name="T4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" h="33">
                  <a:moveTo>
                    <a:pt x="11" y="0"/>
                  </a:moveTo>
                  <a:cubicBezTo>
                    <a:pt x="11" y="0"/>
                    <a:pt x="11" y="0"/>
                    <a:pt x="11" y="1"/>
                  </a:cubicBezTo>
                  <a:cubicBezTo>
                    <a:pt x="10" y="2"/>
                    <a:pt x="10" y="3"/>
                    <a:pt x="9" y="5"/>
                  </a:cubicBezTo>
                  <a:cubicBezTo>
                    <a:pt x="9" y="6"/>
                    <a:pt x="8" y="8"/>
                    <a:pt x="8" y="10"/>
                  </a:cubicBezTo>
                  <a:cubicBezTo>
                    <a:pt x="8" y="11"/>
                    <a:pt x="7" y="12"/>
                    <a:pt x="7" y="13"/>
                  </a:cubicBezTo>
                  <a:cubicBezTo>
                    <a:pt x="7" y="14"/>
                    <a:pt x="6" y="15"/>
                    <a:pt x="6" y="16"/>
                  </a:cubicBezTo>
                  <a:cubicBezTo>
                    <a:pt x="6" y="17"/>
                    <a:pt x="5" y="18"/>
                    <a:pt x="5" y="19"/>
                  </a:cubicBezTo>
                  <a:cubicBezTo>
                    <a:pt x="5" y="20"/>
                    <a:pt x="4" y="21"/>
                    <a:pt x="4" y="22"/>
                  </a:cubicBezTo>
                  <a:cubicBezTo>
                    <a:pt x="3" y="24"/>
                    <a:pt x="3" y="26"/>
                    <a:pt x="2" y="27"/>
                  </a:cubicBezTo>
                  <a:cubicBezTo>
                    <a:pt x="1" y="29"/>
                    <a:pt x="1" y="30"/>
                    <a:pt x="1" y="31"/>
                  </a:cubicBez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1" y="32"/>
                    <a:pt x="1" y="31"/>
                  </a:cubicBezTo>
                  <a:cubicBezTo>
                    <a:pt x="1" y="31"/>
                    <a:pt x="2" y="31"/>
                    <a:pt x="2" y="30"/>
                  </a:cubicBezTo>
                  <a:cubicBezTo>
                    <a:pt x="3" y="29"/>
                    <a:pt x="3" y="29"/>
                    <a:pt x="3" y="28"/>
                  </a:cubicBezTo>
                  <a:cubicBezTo>
                    <a:pt x="4" y="27"/>
                    <a:pt x="4" y="27"/>
                    <a:pt x="5" y="26"/>
                  </a:cubicBezTo>
                  <a:cubicBezTo>
                    <a:pt x="5" y="25"/>
                    <a:pt x="6" y="24"/>
                    <a:pt x="6" y="23"/>
                  </a:cubicBezTo>
                  <a:cubicBezTo>
                    <a:pt x="7" y="22"/>
                    <a:pt x="7" y="21"/>
                    <a:pt x="7" y="20"/>
                  </a:cubicBezTo>
                  <a:cubicBezTo>
                    <a:pt x="8" y="19"/>
                    <a:pt x="8" y="18"/>
                    <a:pt x="9" y="17"/>
                  </a:cubicBezTo>
                  <a:cubicBezTo>
                    <a:pt x="9" y="16"/>
                    <a:pt x="9" y="15"/>
                    <a:pt x="10" y="14"/>
                  </a:cubicBezTo>
                  <a:cubicBezTo>
                    <a:pt x="10" y="13"/>
                    <a:pt x="10" y="12"/>
                    <a:pt x="10" y="11"/>
                  </a:cubicBezTo>
                  <a:cubicBezTo>
                    <a:pt x="10" y="10"/>
                    <a:pt x="11" y="9"/>
                    <a:pt x="11" y="8"/>
                  </a:cubicBezTo>
                  <a:cubicBezTo>
                    <a:pt x="11" y="7"/>
                    <a:pt x="11" y="6"/>
                    <a:pt x="11" y="5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11" y="2"/>
                    <a:pt x="11" y="2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1" name="Freeform 448"/>
            <p:cNvSpPr/>
            <p:nvPr/>
          </p:nvSpPr>
          <p:spPr bwMode="auto">
            <a:xfrm>
              <a:off x="10252076" y="4949826"/>
              <a:ext cx="152400" cy="73025"/>
            </a:xfrm>
            <a:custGeom>
              <a:avLst/>
              <a:gdLst>
                <a:gd name="T0" fmla="*/ 0 w 36"/>
                <a:gd name="T1" fmla="*/ 17 h 17"/>
                <a:gd name="T2" fmla="*/ 1 w 36"/>
                <a:gd name="T3" fmla="*/ 16 h 17"/>
                <a:gd name="T4" fmla="*/ 6 w 36"/>
                <a:gd name="T5" fmla="*/ 14 h 17"/>
                <a:gd name="T6" fmla="*/ 11 w 36"/>
                <a:gd name="T7" fmla="*/ 12 h 17"/>
                <a:gd name="T8" fmla="*/ 15 w 36"/>
                <a:gd name="T9" fmla="*/ 10 h 17"/>
                <a:gd name="T10" fmla="*/ 18 w 36"/>
                <a:gd name="T11" fmla="*/ 9 h 17"/>
                <a:gd name="T12" fmla="*/ 30 w 36"/>
                <a:gd name="T13" fmla="*/ 3 h 17"/>
                <a:gd name="T14" fmla="*/ 34 w 36"/>
                <a:gd name="T15" fmla="*/ 1 h 17"/>
                <a:gd name="T16" fmla="*/ 36 w 36"/>
                <a:gd name="T17" fmla="*/ 0 h 17"/>
                <a:gd name="T18" fmla="*/ 34 w 36"/>
                <a:gd name="T19" fmla="*/ 1 h 17"/>
                <a:gd name="T20" fmla="*/ 32 w 36"/>
                <a:gd name="T21" fmla="*/ 1 h 17"/>
                <a:gd name="T22" fmla="*/ 30 w 36"/>
                <a:gd name="T23" fmla="*/ 1 h 17"/>
                <a:gd name="T24" fmla="*/ 27 w 36"/>
                <a:gd name="T25" fmla="*/ 2 h 17"/>
                <a:gd name="T26" fmla="*/ 24 w 36"/>
                <a:gd name="T27" fmla="*/ 3 h 17"/>
                <a:gd name="T28" fmla="*/ 20 w 36"/>
                <a:gd name="T29" fmla="*/ 5 h 17"/>
                <a:gd name="T30" fmla="*/ 17 w 36"/>
                <a:gd name="T31" fmla="*/ 6 h 17"/>
                <a:gd name="T32" fmla="*/ 13 w 36"/>
                <a:gd name="T33" fmla="*/ 8 h 17"/>
                <a:gd name="T34" fmla="*/ 10 w 36"/>
                <a:gd name="T35" fmla="*/ 10 h 17"/>
                <a:gd name="T36" fmla="*/ 7 w 36"/>
                <a:gd name="T37" fmla="*/ 11 h 17"/>
                <a:gd name="T38" fmla="*/ 5 w 36"/>
                <a:gd name="T39" fmla="*/ 13 h 17"/>
                <a:gd name="T40" fmla="*/ 3 w 36"/>
                <a:gd name="T41" fmla="*/ 15 h 17"/>
                <a:gd name="T42" fmla="*/ 1 w 36"/>
                <a:gd name="T43" fmla="*/ 16 h 17"/>
                <a:gd name="T44" fmla="*/ 0 w 36"/>
                <a:gd name="T4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17">
                  <a:moveTo>
                    <a:pt x="0" y="17"/>
                  </a:moveTo>
                  <a:cubicBezTo>
                    <a:pt x="0" y="17"/>
                    <a:pt x="0" y="17"/>
                    <a:pt x="1" y="16"/>
                  </a:cubicBezTo>
                  <a:cubicBezTo>
                    <a:pt x="2" y="16"/>
                    <a:pt x="4" y="15"/>
                    <a:pt x="6" y="14"/>
                  </a:cubicBezTo>
                  <a:cubicBezTo>
                    <a:pt x="7" y="14"/>
                    <a:pt x="9" y="13"/>
                    <a:pt x="11" y="12"/>
                  </a:cubicBezTo>
                  <a:cubicBezTo>
                    <a:pt x="12" y="11"/>
                    <a:pt x="13" y="11"/>
                    <a:pt x="15" y="10"/>
                  </a:cubicBezTo>
                  <a:cubicBezTo>
                    <a:pt x="16" y="10"/>
                    <a:pt x="17" y="9"/>
                    <a:pt x="18" y="9"/>
                  </a:cubicBezTo>
                  <a:cubicBezTo>
                    <a:pt x="22" y="6"/>
                    <a:pt x="27" y="4"/>
                    <a:pt x="30" y="3"/>
                  </a:cubicBezTo>
                  <a:cubicBezTo>
                    <a:pt x="32" y="2"/>
                    <a:pt x="33" y="2"/>
                    <a:pt x="34" y="1"/>
                  </a:cubicBezTo>
                  <a:cubicBezTo>
                    <a:pt x="35" y="1"/>
                    <a:pt x="36" y="0"/>
                    <a:pt x="36" y="0"/>
                  </a:cubicBezTo>
                  <a:cubicBezTo>
                    <a:pt x="36" y="0"/>
                    <a:pt x="35" y="0"/>
                    <a:pt x="34" y="1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2" y="1"/>
                    <a:pt x="31" y="1"/>
                    <a:pt x="30" y="1"/>
                  </a:cubicBezTo>
                  <a:cubicBezTo>
                    <a:pt x="29" y="2"/>
                    <a:pt x="28" y="2"/>
                    <a:pt x="27" y="2"/>
                  </a:cubicBezTo>
                  <a:cubicBezTo>
                    <a:pt x="26" y="3"/>
                    <a:pt x="25" y="3"/>
                    <a:pt x="24" y="3"/>
                  </a:cubicBezTo>
                  <a:cubicBezTo>
                    <a:pt x="22" y="4"/>
                    <a:pt x="21" y="4"/>
                    <a:pt x="20" y="5"/>
                  </a:cubicBezTo>
                  <a:cubicBezTo>
                    <a:pt x="19" y="5"/>
                    <a:pt x="18" y="6"/>
                    <a:pt x="17" y="6"/>
                  </a:cubicBezTo>
                  <a:cubicBezTo>
                    <a:pt x="16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0"/>
                    <a:pt x="8" y="11"/>
                    <a:pt x="7" y="11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4" y="14"/>
                    <a:pt x="3" y="14"/>
                    <a:pt x="3" y="15"/>
                  </a:cubicBezTo>
                  <a:cubicBezTo>
                    <a:pt x="2" y="15"/>
                    <a:pt x="2" y="16"/>
                    <a:pt x="1" y="16"/>
                  </a:cubicBezTo>
                  <a:cubicBezTo>
                    <a:pt x="0" y="17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2" name="Freeform 449"/>
            <p:cNvSpPr/>
            <p:nvPr/>
          </p:nvSpPr>
          <p:spPr bwMode="auto">
            <a:xfrm>
              <a:off x="10340976" y="4899026"/>
              <a:ext cx="114300" cy="101600"/>
            </a:xfrm>
            <a:custGeom>
              <a:avLst/>
              <a:gdLst>
                <a:gd name="T0" fmla="*/ 22 w 27"/>
                <a:gd name="T1" fmla="*/ 4 h 24"/>
                <a:gd name="T2" fmla="*/ 0 w 27"/>
                <a:gd name="T3" fmla="*/ 3 h 24"/>
                <a:gd name="T4" fmla="*/ 25 w 27"/>
                <a:gd name="T5" fmla="*/ 24 h 24"/>
                <a:gd name="T6" fmla="*/ 22 w 27"/>
                <a:gd name="T7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4">
                  <a:moveTo>
                    <a:pt x="22" y="4"/>
                  </a:moveTo>
                  <a:cubicBezTo>
                    <a:pt x="14" y="1"/>
                    <a:pt x="7" y="0"/>
                    <a:pt x="0" y="3"/>
                  </a:cubicBezTo>
                  <a:cubicBezTo>
                    <a:pt x="0" y="3"/>
                    <a:pt x="16" y="21"/>
                    <a:pt x="25" y="24"/>
                  </a:cubicBezTo>
                  <a:cubicBezTo>
                    <a:pt x="25" y="24"/>
                    <a:pt x="27" y="9"/>
                    <a:pt x="22" y="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3" name="Freeform 450"/>
            <p:cNvSpPr/>
            <p:nvPr/>
          </p:nvSpPr>
          <p:spPr bwMode="auto">
            <a:xfrm>
              <a:off x="10412414" y="4500563"/>
              <a:ext cx="304800" cy="436563"/>
            </a:xfrm>
            <a:custGeom>
              <a:avLst/>
              <a:gdLst>
                <a:gd name="T0" fmla="*/ 3 w 72"/>
                <a:gd name="T1" fmla="*/ 103 h 103"/>
                <a:gd name="T2" fmla="*/ 0 w 72"/>
                <a:gd name="T3" fmla="*/ 100 h 103"/>
                <a:gd name="T4" fmla="*/ 68 w 72"/>
                <a:gd name="T5" fmla="*/ 0 h 103"/>
                <a:gd name="T6" fmla="*/ 72 w 72"/>
                <a:gd name="T7" fmla="*/ 2 h 103"/>
                <a:gd name="T8" fmla="*/ 3 w 72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03">
                  <a:moveTo>
                    <a:pt x="3" y="103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5" y="96"/>
                    <a:pt x="34" y="54"/>
                    <a:pt x="68" y="0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40" y="52"/>
                    <a:pt x="9" y="98"/>
                    <a:pt x="3" y="10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4" name="Freeform 451"/>
            <p:cNvSpPr/>
            <p:nvPr/>
          </p:nvSpPr>
          <p:spPr bwMode="auto">
            <a:xfrm>
              <a:off x="9772651" y="4233863"/>
              <a:ext cx="296863" cy="403225"/>
            </a:xfrm>
            <a:custGeom>
              <a:avLst/>
              <a:gdLst>
                <a:gd name="T0" fmla="*/ 70 w 70"/>
                <a:gd name="T1" fmla="*/ 59 h 95"/>
                <a:gd name="T2" fmla="*/ 39 w 70"/>
                <a:gd name="T3" fmla="*/ 7 h 95"/>
                <a:gd name="T4" fmla="*/ 33 w 70"/>
                <a:gd name="T5" fmla="*/ 27 h 95"/>
                <a:gd name="T6" fmla="*/ 8 w 70"/>
                <a:gd name="T7" fmla="*/ 32 h 95"/>
                <a:gd name="T8" fmla="*/ 23 w 70"/>
                <a:gd name="T9" fmla="*/ 57 h 95"/>
                <a:gd name="T10" fmla="*/ 8 w 70"/>
                <a:gd name="T11" fmla="*/ 79 h 95"/>
                <a:gd name="T12" fmla="*/ 70 w 70"/>
                <a:gd name="T13" fmla="*/ 5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95">
                  <a:moveTo>
                    <a:pt x="70" y="59"/>
                  </a:moveTo>
                  <a:cubicBezTo>
                    <a:pt x="70" y="59"/>
                    <a:pt x="63" y="0"/>
                    <a:pt x="39" y="7"/>
                  </a:cubicBezTo>
                  <a:cubicBezTo>
                    <a:pt x="22" y="11"/>
                    <a:pt x="33" y="27"/>
                    <a:pt x="33" y="27"/>
                  </a:cubicBezTo>
                  <a:cubicBezTo>
                    <a:pt x="33" y="27"/>
                    <a:pt x="16" y="18"/>
                    <a:pt x="8" y="32"/>
                  </a:cubicBezTo>
                  <a:cubicBezTo>
                    <a:pt x="0" y="46"/>
                    <a:pt x="23" y="57"/>
                    <a:pt x="23" y="57"/>
                  </a:cubicBezTo>
                  <a:cubicBezTo>
                    <a:pt x="23" y="57"/>
                    <a:pt x="8" y="62"/>
                    <a:pt x="8" y="79"/>
                  </a:cubicBezTo>
                  <a:cubicBezTo>
                    <a:pt x="8" y="95"/>
                    <a:pt x="54" y="78"/>
                    <a:pt x="70" y="59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5" name="Freeform 452"/>
            <p:cNvSpPr/>
            <p:nvPr/>
          </p:nvSpPr>
          <p:spPr bwMode="auto">
            <a:xfrm>
              <a:off x="9836151" y="4479926"/>
              <a:ext cx="207963" cy="76200"/>
            </a:xfrm>
            <a:custGeom>
              <a:avLst/>
              <a:gdLst>
                <a:gd name="T0" fmla="*/ 49 w 49"/>
                <a:gd name="T1" fmla="*/ 0 h 18"/>
                <a:gd name="T2" fmla="*/ 48 w 49"/>
                <a:gd name="T3" fmla="*/ 0 h 18"/>
                <a:gd name="T4" fmla="*/ 46 w 49"/>
                <a:gd name="T5" fmla="*/ 1 h 18"/>
                <a:gd name="T6" fmla="*/ 44 w 49"/>
                <a:gd name="T7" fmla="*/ 2 h 18"/>
                <a:gd name="T8" fmla="*/ 41 w 49"/>
                <a:gd name="T9" fmla="*/ 4 h 18"/>
                <a:gd name="T10" fmla="*/ 39 w 49"/>
                <a:gd name="T11" fmla="*/ 5 h 18"/>
                <a:gd name="T12" fmla="*/ 37 w 49"/>
                <a:gd name="T13" fmla="*/ 5 h 18"/>
                <a:gd name="T14" fmla="*/ 34 w 49"/>
                <a:gd name="T15" fmla="*/ 7 h 18"/>
                <a:gd name="T16" fmla="*/ 29 w 49"/>
                <a:gd name="T17" fmla="*/ 9 h 18"/>
                <a:gd name="T18" fmla="*/ 25 w 49"/>
                <a:gd name="T19" fmla="*/ 11 h 18"/>
                <a:gd name="T20" fmla="*/ 22 w 49"/>
                <a:gd name="T21" fmla="*/ 11 h 18"/>
                <a:gd name="T22" fmla="*/ 20 w 49"/>
                <a:gd name="T23" fmla="*/ 12 h 18"/>
                <a:gd name="T24" fmla="*/ 19 w 49"/>
                <a:gd name="T25" fmla="*/ 12 h 18"/>
                <a:gd name="T26" fmla="*/ 18 w 49"/>
                <a:gd name="T27" fmla="*/ 13 h 18"/>
                <a:gd name="T28" fmla="*/ 16 w 49"/>
                <a:gd name="T29" fmla="*/ 13 h 18"/>
                <a:gd name="T30" fmla="*/ 14 w 49"/>
                <a:gd name="T31" fmla="*/ 14 h 18"/>
                <a:gd name="T32" fmla="*/ 12 w 49"/>
                <a:gd name="T33" fmla="*/ 15 h 18"/>
                <a:gd name="T34" fmla="*/ 8 w 49"/>
                <a:gd name="T35" fmla="*/ 15 h 18"/>
                <a:gd name="T36" fmla="*/ 6 w 49"/>
                <a:gd name="T37" fmla="*/ 16 h 18"/>
                <a:gd name="T38" fmla="*/ 4 w 49"/>
                <a:gd name="T39" fmla="*/ 16 h 18"/>
                <a:gd name="T40" fmla="*/ 2 w 49"/>
                <a:gd name="T41" fmla="*/ 17 h 18"/>
                <a:gd name="T42" fmla="*/ 0 w 49"/>
                <a:gd name="T43" fmla="*/ 17 h 18"/>
                <a:gd name="T44" fmla="*/ 0 w 49"/>
                <a:gd name="T45" fmla="*/ 17 h 18"/>
                <a:gd name="T46" fmla="*/ 0 w 49"/>
                <a:gd name="T47" fmla="*/ 17 h 18"/>
                <a:gd name="T48" fmla="*/ 2 w 49"/>
                <a:gd name="T49" fmla="*/ 18 h 18"/>
                <a:gd name="T50" fmla="*/ 4 w 49"/>
                <a:gd name="T51" fmla="*/ 18 h 18"/>
                <a:gd name="T52" fmla="*/ 6 w 49"/>
                <a:gd name="T53" fmla="*/ 18 h 18"/>
                <a:gd name="T54" fmla="*/ 8 w 49"/>
                <a:gd name="T55" fmla="*/ 18 h 18"/>
                <a:gd name="T56" fmla="*/ 10 w 49"/>
                <a:gd name="T57" fmla="*/ 18 h 18"/>
                <a:gd name="T58" fmla="*/ 12 w 49"/>
                <a:gd name="T59" fmla="*/ 18 h 18"/>
                <a:gd name="T60" fmla="*/ 14 w 49"/>
                <a:gd name="T61" fmla="*/ 18 h 18"/>
                <a:gd name="T62" fmla="*/ 17 w 49"/>
                <a:gd name="T63" fmla="*/ 18 h 18"/>
                <a:gd name="T64" fmla="*/ 21 w 49"/>
                <a:gd name="T65" fmla="*/ 17 h 18"/>
                <a:gd name="T66" fmla="*/ 26 w 49"/>
                <a:gd name="T67" fmla="*/ 15 h 18"/>
                <a:gd name="T68" fmla="*/ 29 w 49"/>
                <a:gd name="T69" fmla="*/ 14 h 18"/>
                <a:gd name="T70" fmla="*/ 31 w 49"/>
                <a:gd name="T71" fmla="*/ 13 h 18"/>
                <a:gd name="T72" fmla="*/ 33 w 49"/>
                <a:gd name="T73" fmla="*/ 12 h 18"/>
                <a:gd name="T74" fmla="*/ 35 w 49"/>
                <a:gd name="T75" fmla="*/ 11 h 18"/>
                <a:gd name="T76" fmla="*/ 39 w 49"/>
                <a:gd name="T77" fmla="*/ 9 h 18"/>
                <a:gd name="T78" fmla="*/ 41 w 49"/>
                <a:gd name="T79" fmla="*/ 7 h 18"/>
                <a:gd name="T80" fmla="*/ 43 w 49"/>
                <a:gd name="T81" fmla="*/ 6 h 18"/>
                <a:gd name="T82" fmla="*/ 44 w 49"/>
                <a:gd name="T83" fmla="*/ 5 h 18"/>
                <a:gd name="T84" fmla="*/ 45 w 49"/>
                <a:gd name="T85" fmla="*/ 4 h 18"/>
                <a:gd name="T86" fmla="*/ 46 w 49"/>
                <a:gd name="T87" fmla="*/ 3 h 18"/>
                <a:gd name="T88" fmla="*/ 47 w 49"/>
                <a:gd name="T89" fmla="*/ 2 h 18"/>
                <a:gd name="T90" fmla="*/ 48 w 49"/>
                <a:gd name="T91" fmla="*/ 1 h 18"/>
                <a:gd name="T92" fmla="*/ 49 w 49"/>
                <a:gd name="T9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9" h="18">
                  <a:moveTo>
                    <a:pt x="49" y="0"/>
                  </a:moveTo>
                  <a:cubicBezTo>
                    <a:pt x="49" y="0"/>
                    <a:pt x="48" y="0"/>
                    <a:pt x="48" y="0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46" y="1"/>
                    <a:pt x="45" y="2"/>
                    <a:pt x="44" y="2"/>
                  </a:cubicBezTo>
                  <a:cubicBezTo>
                    <a:pt x="43" y="3"/>
                    <a:pt x="42" y="3"/>
                    <a:pt x="41" y="4"/>
                  </a:cubicBezTo>
                  <a:cubicBezTo>
                    <a:pt x="40" y="4"/>
                    <a:pt x="40" y="4"/>
                    <a:pt x="39" y="5"/>
                  </a:cubicBezTo>
                  <a:cubicBezTo>
                    <a:pt x="39" y="5"/>
                    <a:pt x="38" y="5"/>
                    <a:pt x="37" y="5"/>
                  </a:cubicBezTo>
                  <a:cubicBezTo>
                    <a:pt x="36" y="6"/>
                    <a:pt x="35" y="7"/>
                    <a:pt x="34" y="7"/>
                  </a:cubicBezTo>
                  <a:cubicBezTo>
                    <a:pt x="32" y="8"/>
                    <a:pt x="31" y="8"/>
                    <a:pt x="29" y="9"/>
                  </a:cubicBezTo>
                  <a:cubicBezTo>
                    <a:pt x="28" y="10"/>
                    <a:pt x="26" y="10"/>
                    <a:pt x="25" y="11"/>
                  </a:cubicBezTo>
                  <a:cubicBezTo>
                    <a:pt x="24" y="11"/>
                    <a:pt x="23" y="11"/>
                    <a:pt x="22" y="11"/>
                  </a:cubicBezTo>
                  <a:cubicBezTo>
                    <a:pt x="22" y="12"/>
                    <a:pt x="21" y="12"/>
                    <a:pt x="20" y="12"/>
                  </a:cubicBezTo>
                  <a:cubicBezTo>
                    <a:pt x="20" y="12"/>
                    <a:pt x="19" y="12"/>
                    <a:pt x="19" y="12"/>
                  </a:cubicBezTo>
                  <a:cubicBezTo>
                    <a:pt x="19" y="13"/>
                    <a:pt x="18" y="13"/>
                    <a:pt x="18" y="13"/>
                  </a:cubicBezTo>
                  <a:cubicBezTo>
                    <a:pt x="17" y="13"/>
                    <a:pt x="16" y="13"/>
                    <a:pt x="16" y="13"/>
                  </a:cubicBezTo>
                  <a:cubicBezTo>
                    <a:pt x="15" y="14"/>
                    <a:pt x="14" y="14"/>
                    <a:pt x="14" y="14"/>
                  </a:cubicBezTo>
                  <a:cubicBezTo>
                    <a:pt x="13" y="14"/>
                    <a:pt x="12" y="14"/>
                    <a:pt x="12" y="15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7" y="16"/>
                    <a:pt x="7" y="16"/>
                    <a:pt x="6" y="16"/>
                  </a:cubicBezTo>
                  <a:cubicBezTo>
                    <a:pt x="5" y="16"/>
                    <a:pt x="5" y="16"/>
                    <a:pt x="4" y="16"/>
                  </a:cubicBezTo>
                  <a:cubicBezTo>
                    <a:pt x="3" y="16"/>
                    <a:pt x="3" y="16"/>
                    <a:pt x="2" y="17"/>
                  </a:cubicBezTo>
                  <a:cubicBezTo>
                    <a:pt x="1" y="17"/>
                    <a:pt x="1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7"/>
                    <a:pt x="1" y="17"/>
                    <a:pt x="2" y="18"/>
                  </a:cubicBezTo>
                  <a:cubicBezTo>
                    <a:pt x="3" y="18"/>
                    <a:pt x="3" y="18"/>
                    <a:pt x="4" y="18"/>
                  </a:cubicBezTo>
                  <a:cubicBezTo>
                    <a:pt x="5" y="18"/>
                    <a:pt x="6" y="18"/>
                    <a:pt x="6" y="18"/>
                  </a:cubicBezTo>
                  <a:cubicBezTo>
                    <a:pt x="7" y="18"/>
                    <a:pt x="7" y="18"/>
                    <a:pt x="8" y="18"/>
                  </a:cubicBezTo>
                  <a:cubicBezTo>
                    <a:pt x="9" y="18"/>
                    <a:pt x="9" y="18"/>
                    <a:pt x="10" y="18"/>
                  </a:cubicBezTo>
                  <a:cubicBezTo>
                    <a:pt x="11" y="18"/>
                    <a:pt x="11" y="18"/>
                    <a:pt x="12" y="18"/>
                  </a:cubicBezTo>
                  <a:cubicBezTo>
                    <a:pt x="13" y="18"/>
                    <a:pt x="14" y="18"/>
                    <a:pt x="14" y="18"/>
                  </a:cubicBezTo>
                  <a:cubicBezTo>
                    <a:pt x="15" y="18"/>
                    <a:pt x="16" y="18"/>
                    <a:pt x="17" y="18"/>
                  </a:cubicBezTo>
                  <a:cubicBezTo>
                    <a:pt x="18" y="17"/>
                    <a:pt x="20" y="17"/>
                    <a:pt x="21" y="17"/>
                  </a:cubicBezTo>
                  <a:cubicBezTo>
                    <a:pt x="23" y="16"/>
                    <a:pt x="25" y="16"/>
                    <a:pt x="26" y="15"/>
                  </a:cubicBezTo>
                  <a:cubicBezTo>
                    <a:pt x="27" y="15"/>
                    <a:pt x="28" y="15"/>
                    <a:pt x="29" y="14"/>
                  </a:cubicBezTo>
                  <a:cubicBezTo>
                    <a:pt x="30" y="14"/>
                    <a:pt x="30" y="14"/>
                    <a:pt x="31" y="13"/>
                  </a:cubicBezTo>
                  <a:cubicBezTo>
                    <a:pt x="32" y="13"/>
                    <a:pt x="33" y="13"/>
                    <a:pt x="33" y="12"/>
                  </a:cubicBezTo>
                  <a:cubicBezTo>
                    <a:pt x="34" y="12"/>
                    <a:pt x="35" y="11"/>
                    <a:pt x="35" y="11"/>
                  </a:cubicBezTo>
                  <a:cubicBezTo>
                    <a:pt x="37" y="10"/>
                    <a:pt x="38" y="9"/>
                    <a:pt x="39" y="9"/>
                  </a:cubicBezTo>
                  <a:cubicBezTo>
                    <a:pt x="40" y="8"/>
                    <a:pt x="40" y="8"/>
                    <a:pt x="41" y="7"/>
                  </a:cubicBezTo>
                  <a:cubicBezTo>
                    <a:pt x="42" y="7"/>
                    <a:pt x="42" y="7"/>
                    <a:pt x="43" y="6"/>
                  </a:cubicBezTo>
                  <a:cubicBezTo>
                    <a:pt x="43" y="6"/>
                    <a:pt x="44" y="5"/>
                    <a:pt x="44" y="5"/>
                  </a:cubicBezTo>
                  <a:cubicBezTo>
                    <a:pt x="44" y="5"/>
                    <a:pt x="45" y="4"/>
                    <a:pt x="45" y="4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2"/>
                    <a:pt x="47" y="2"/>
                    <a:pt x="47" y="2"/>
                  </a:cubicBezTo>
                  <a:cubicBezTo>
                    <a:pt x="47" y="1"/>
                    <a:pt x="48" y="1"/>
                    <a:pt x="48" y="1"/>
                  </a:cubicBezTo>
                  <a:cubicBezTo>
                    <a:pt x="48" y="0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6" name="Freeform 453"/>
            <p:cNvSpPr/>
            <p:nvPr/>
          </p:nvSpPr>
          <p:spPr bwMode="auto">
            <a:xfrm>
              <a:off x="9945689" y="4292601"/>
              <a:ext cx="98425" cy="187325"/>
            </a:xfrm>
            <a:custGeom>
              <a:avLst/>
              <a:gdLst>
                <a:gd name="T0" fmla="*/ 0 w 23"/>
                <a:gd name="T1" fmla="*/ 0 h 44"/>
                <a:gd name="T2" fmla="*/ 0 w 23"/>
                <a:gd name="T3" fmla="*/ 1 h 44"/>
                <a:gd name="T4" fmla="*/ 1 w 23"/>
                <a:gd name="T5" fmla="*/ 1 h 44"/>
                <a:gd name="T6" fmla="*/ 1 w 23"/>
                <a:gd name="T7" fmla="*/ 2 h 44"/>
                <a:gd name="T8" fmla="*/ 2 w 23"/>
                <a:gd name="T9" fmla="*/ 4 h 44"/>
                <a:gd name="T10" fmla="*/ 4 w 23"/>
                <a:gd name="T11" fmla="*/ 7 h 44"/>
                <a:gd name="T12" fmla="*/ 7 w 23"/>
                <a:gd name="T13" fmla="*/ 14 h 44"/>
                <a:gd name="T14" fmla="*/ 8 w 23"/>
                <a:gd name="T15" fmla="*/ 18 h 44"/>
                <a:gd name="T16" fmla="*/ 11 w 23"/>
                <a:gd name="T17" fmla="*/ 23 h 44"/>
                <a:gd name="T18" fmla="*/ 13 w 23"/>
                <a:gd name="T19" fmla="*/ 27 h 44"/>
                <a:gd name="T20" fmla="*/ 16 w 23"/>
                <a:gd name="T21" fmla="*/ 30 h 44"/>
                <a:gd name="T22" fmla="*/ 17 w 23"/>
                <a:gd name="T23" fmla="*/ 32 h 44"/>
                <a:gd name="T24" fmla="*/ 18 w 23"/>
                <a:gd name="T25" fmla="*/ 34 h 44"/>
                <a:gd name="T26" fmla="*/ 19 w 23"/>
                <a:gd name="T27" fmla="*/ 37 h 44"/>
                <a:gd name="T28" fmla="*/ 22 w 23"/>
                <a:gd name="T29" fmla="*/ 42 h 44"/>
                <a:gd name="T30" fmla="*/ 22 w 23"/>
                <a:gd name="T31" fmla="*/ 44 h 44"/>
                <a:gd name="T32" fmla="*/ 23 w 23"/>
                <a:gd name="T33" fmla="*/ 44 h 44"/>
                <a:gd name="T34" fmla="*/ 23 w 23"/>
                <a:gd name="T35" fmla="*/ 44 h 44"/>
                <a:gd name="T36" fmla="*/ 23 w 23"/>
                <a:gd name="T37" fmla="*/ 42 h 44"/>
                <a:gd name="T38" fmla="*/ 23 w 23"/>
                <a:gd name="T39" fmla="*/ 39 h 44"/>
                <a:gd name="T40" fmla="*/ 22 w 23"/>
                <a:gd name="T41" fmla="*/ 36 h 44"/>
                <a:gd name="T42" fmla="*/ 21 w 23"/>
                <a:gd name="T43" fmla="*/ 32 h 44"/>
                <a:gd name="T44" fmla="*/ 20 w 23"/>
                <a:gd name="T45" fmla="*/ 30 h 44"/>
                <a:gd name="T46" fmla="*/ 20 w 23"/>
                <a:gd name="T47" fmla="*/ 29 h 44"/>
                <a:gd name="T48" fmla="*/ 19 w 23"/>
                <a:gd name="T49" fmla="*/ 28 h 44"/>
                <a:gd name="T50" fmla="*/ 17 w 23"/>
                <a:gd name="T51" fmla="*/ 24 h 44"/>
                <a:gd name="T52" fmla="*/ 15 w 23"/>
                <a:gd name="T53" fmla="*/ 20 h 44"/>
                <a:gd name="T54" fmla="*/ 13 w 23"/>
                <a:gd name="T55" fmla="*/ 16 h 44"/>
                <a:gd name="T56" fmla="*/ 11 w 23"/>
                <a:gd name="T57" fmla="*/ 12 h 44"/>
                <a:gd name="T58" fmla="*/ 8 w 23"/>
                <a:gd name="T59" fmla="*/ 9 h 44"/>
                <a:gd name="T60" fmla="*/ 6 w 23"/>
                <a:gd name="T61" fmla="*/ 5 h 44"/>
                <a:gd name="T62" fmla="*/ 4 w 23"/>
                <a:gd name="T63" fmla="*/ 3 h 44"/>
                <a:gd name="T64" fmla="*/ 2 w 23"/>
                <a:gd name="T65" fmla="*/ 1 h 44"/>
                <a:gd name="T66" fmla="*/ 1 w 23"/>
                <a:gd name="T67" fmla="*/ 0 h 44"/>
                <a:gd name="T68" fmla="*/ 0 w 23"/>
                <a:gd name="T6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" h="44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3" y="5"/>
                    <a:pt x="3" y="6"/>
                    <a:pt x="4" y="7"/>
                  </a:cubicBezTo>
                  <a:cubicBezTo>
                    <a:pt x="5" y="9"/>
                    <a:pt x="6" y="11"/>
                    <a:pt x="7" y="14"/>
                  </a:cubicBezTo>
                  <a:cubicBezTo>
                    <a:pt x="7" y="16"/>
                    <a:pt x="8" y="17"/>
                    <a:pt x="8" y="18"/>
                  </a:cubicBezTo>
                  <a:cubicBezTo>
                    <a:pt x="9" y="20"/>
                    <a:pt x="10" y="21"/>
                    <a:pt x="11" y="23"/>
                  </a:cubicBezTo>
                  <a:cubicBezTo>
                    <a:pt x="12" y="24"/>
                    <a:pt x="12" y="25"/>
                    <a:pt x="13" y="27"/>
                  </a:cubicBezTo>
                  <a:cubicBezTo>
                    <a:pt x="14" y="28"/>
                    <a:pt x="15" y="29"/>
                    <a:pt x="16" y="30"/>
                  </a:cubicBezTo>
                  <a:cubicBezTo>
                    <a:pt x="16" y="31"/>
                    <a:pt x="16" y="32"/>
                    <a:pt x="17" y="32"/>
                  </a:cubicBezTo>
                  <a:cubicBezTo>
                    <a:pt x="17" y="33"/>
                    <a:pt x="17" y="33"/>
                    <a:pt x="18" y="34"/>
                  </a:cubicBezTo>
                  <a:cubicBezTo>
                    <a:pt x="18" y="35"/>
                    <a:pt x="19" y="36"/>
                    <a:pt x="19" y="37"/>
                  </a:cubicBezTo>
                  <a:cubicBezTo>
                    <a:pt x="21" y="39"/>
                    <a:pt x="21" y="41"/>
                    <a:pt x="22" y="42"/>
                  </a:cubicBezTo>
                  <a:cubicBezTo>
                    <a:pt x="22" y="43"/>
                    <a:pt x="22" y="43"/>
                    <a:pt x="22" y="44"/>
                  </a:cubicBezTo>
                  <a:cubicBezTo>
                    <a:pt x="22" y="44"/>
                    <a:pt x="23" y="44"/>
                    <a:pt x="23" y="44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3" y="43"/>
                    <a:pt x="23" y="43"/>
                    <a:pt x="23" y="42"/>
                  </a:cubicBezTo>
                  <a:cubicBezTo>
                    <a:pt x="23" y="41"/>
                    <a:pt x="23" y="40"/>
                    <a:pt x="23" y="39"/>
                  </a:cubicBezTo>
                  <a:cubicBezTo>
                    <a:pt x="23" y="38"/>
                    <a:pt x="22" y="37"/>
                    <a:pt x="22" y="36"/>
                  </a:cubicBezTo>
                  <a:cubicBezTo>
                    <a:pt x="22" y="35"/>
                    <a:pt x="22" y="34"/>
                    <a:pt x="21" y="32"/>
                  </a:cubicBezTo>
                  <a:cubicBezTo>
                    <a:pt x="21" y="32"/>
                    <a:pt x="21" y="31"/>
                    <a:pt x="20" y="30"/>
                  </a:cubicBezTo>
                  <a:cubicBezTo>
                    <a:pt x="20" y="30"/>
                    <a:pt x="20" y="30"/>
                    <a:pt x="20" y="29"/>
                  </a:cubicBezTo>
                  <a:cubicBezTo>
                    <a:pt x="20" y="29"/>
                    <a:pt x="20" y="29"/>
                    <a:pt x="19" y="28"/>
                  </a:cubicBezTo>
                  <a:cubicBezTo>
                    <a:pt x="19" y="27"/>
                    <a:pt x="18" y="26"/>
                    <a:pt x="17" y="24"/>
                  </a:cubicBezTo>
                  <a:cubicBezTo>
                    <a:pt x="17" y="23"/>
                    <a:pt x="16" y="21"/>
                    <a:pt x="15" y="20"/>
                  </a:cubicBezTo>
                  <a:cubicBezTo>
                    <a:pt x="14" y="19"/>
                    <a:pt x="13" y="18"/>
                    <a:pt x="13" y="16"/>
                  </a:cubicBezTo>
                  <a:cubicBezTo>
                    <a:pt x="12" y="15"/>
                    <a:pt x="11" y="14"/>
                    <a:pt x="11" y="12"/>
                  </a:cubicBezTo>
                  <a:cubicBezTo>
                    <a:pt x="10" y="11"/>
                    <a:pt x="9" y="10"/>
                    <a:pt x="8" y="9"/>
                  </a:cubicBezTo>
                  <a:cubicBezTo>
                    <a:pt x="8" y="8"/>
                    <a:pt x="7" y="6"/>
                    <a:pt x="6" y="5"/>
                  </a:cubicBezTo>
                  <a:cubicBezTo>
                    <a:pt x="5" y="4"/>
                    <a:pt x="5" y="4"/>
                    <a:pt x="4" y="3"/>
                  </a:cubicBezTo>
                  <a:cubicBezTo>
                    <a:pt x="3" y="2"/>
                    <a:pt x="3" y="2"/>
                    <a:pt x="2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7" name="Freeform 454"/>
            <p:cNvSpPr/>
            <p:nvPr/>
          </p:nvSpPr>
          <p:spPr bwMode="auto">
            <a:xfrm>
              <a:off x="9828214" y="4383088"/>
              <a:ext cx="219075" cy="96838"/>
            </a:xfrm>
            <a:custGeom>
              <a:avLst/>
              <a:gdLst>
                <a:gd name="T0" fmla="*/ 0 w 52"/>
                <a:gd name="T1" fmla="*/ 0 h 23"/>
                <a:gd name="T2" fmla="*/ 1 w 52"/>
                <a:gd name="T3" fmla="*/ 0 h 23"/>
                <a:gd name="T4" fmla="*/ 2 w 52"/>
                <a:gd name="T5" fmla="*/ 1 h 23"/>
                <a:gd name="T6" fmla="*/ 8 w 52"/>
                <a:gd name="T7" fmla="*/ 4 h 23"/>
                <a:gd name="T8" fmla="*/ 11 w 52"/>
                <a:gd name="T9" fmla="*/ 6 h 23"/>
                <a:gd name="T10" fmla="*/ 15 w 52"/>
                <a:gd name="T11" fmla="*/ 9 h 23"/>
                <a:gd name="T12" fmla="*/ 16 w 52"/>
                <a:gd name="T13" fmla="*/ 9 h 23"/>
                <a:gd name="T14" fmla="*/ 16 w 52"/>
                <a:gd name="T15" fmla="*/ 10 h 23"/>
                <a:gd name="T16" fmla="*/ 17 w 52"/>
                <a:gd name="T17" fmla="*/ 11 h 23"/>
                <a:gd name="T18" fmla="*/ 20 w 52"/>
                <a:gd name="T19" fmla="*/ 12 h 23"/>
                <a:gd name="T20" fmla="*/ 25 w 52"/>
                <a:gd name="T21" fmla="*/ 14 h 23"/>
                <a:gd name="T22" fmla="*/ 30 w 52"/>
                <a:gd name="T23" fmla="*/ 17 h 23"/>
                <a:gd name="T24" fmla="*/ 34 w 52"/>
                <a:gd name="T25" fmla="*/ 18 h 23"/>
                <a:gd name="T26" fmla="*/ 43 w 52"/>
                <a:gd name="T27" fmla="*/ 21 h 23"/>
                <a:gd name="T28" fmla="*/ 50 w 52"/>
                <a:gd name="T29" fmla="*/ 23 h 23"/>
                <a:gd name="T30" fmla="*/ 51 w 52"/>
                <a:gd name="T31" fmla="*/ 23 h 23"/>
                <a:gd name="T32" fmla="*/ 52 w 52"/>
                <a:gd name="T33" fmla="*/ 23 h 23"/>
                <a:gd name="T34" fmla="*/ 51 w 52"/>
                <a:gd name="T35" fmla="*/ 23 h 23"/>
                <a:gd name="T36" fmla="*/ 50 w 52"/>
                <a:gd name="T37" fmla="*/ 22 h 23"/>
                <a:gd name="T38" fmla="*/ 44 w 52"/>
                <a:gd name="T39" fmla="*/ 19 h 23"/>
                <a:gd name="T40" fmla="*/ 36 w 52"/>
                <a:gd name="T41" fmla="*/ 14 h 23"/>
                <a:gd name="T42" fmla="*/ 31 w 52"/>
                <a:gd name="T43" fmla="*/ 12 h 23"/>
                <a:gd name="T44" fmla="*/ 27 w 52"/>
                <a:gd name="T45" fmla="*/ 10 h 23"/>
                <a:gd name="T46" fmla="*/ 22 w 52"/>
                <a:gd name="T47" fmla="*/ 8 h 23"/>
                <a:gd name="T48" fmla="*/ 20 w 52"/>
                <a:gd name="T49" fmla="*/ 7 h 23"/>
                <a:gd name="T50" fmla="*/ 19 w 52"/>
                <a:gd name="T51" fmla="*/ 6 h 23"/>
                <a:gd name="T52" fmla="*/ 18 w 52"/>
                <a:gd name="T53" fmla="*/ 5 h 23"/>
                <a:gd name="T54" fmla="*/ 13 w 52"/>
                <a:gd name="T55" fmla="*/ 3 h 23"/>
                <a:gd name="T56" fmla="*/ 11 w 52"/>
                <a:gd name="T57" fmla="*/ 2 h 23"/>
                <a:gd name="T58" fmla="*/ 10 w 52"/>
                <a:gd name="T59" fmla="*/ 1 h 23"/>
                <a:gd name="T60" fmla="*/ 10 w 52"/>
                <a:gd name="T61" fmla="*/ 1 h 23"/>
                <a:gd name="T62" fmla="*/ 9 w 52"/>
                <a:gd name="T63" fmla="*/ 1 h 23"/>
                <a:gd name="T64" fmla="*/ 6 w 52"/>
                <a:gd name="T65" fmla="*/ 0 h 23"/>
                <a:gd name="T66" fmla="*/ 3 w 52"/>
                <a:gd name="T67" fmla="*/ 0 h 23"/>
                <a:gd name="T68" fmla="*/ 1 w 52"/>
                <a:gd name="T69" fmla="*/ 0 h 23"/>
                <a:gd name="T70" fmla="*/ 0 w 52"/>
                <a:gd name="T7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23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4" y="1"/>
                    <a:pt x="6" y="2"/>
                    <a:pt x="8" y="4"/>
                  </a:cubicBezTo>
                  <a:cubicBezTo>
                    <a:pt x="9" y="4"/>
                    <a:pt x="10" y="5"/>
                    <a:pt x="11" y="6"/>
                  </a:cubicBezTo>
                  <a:cubicBezTo>
                    <a:pt x="13" y="7"/>
                    <a:pt x="14" y="8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10"/>
                    <a:pt x="17" y="11"/>
                  </a:cubicBezTo>
                  <a:cubicBezTo>
                    <a:pt x="18" y="11"/>
                    <a:pt x="19" y="11"/>
                    <a:pt x="20" y="12"/>
                  </a:cubicBezTo>
                  <a:cubicBezTo>
                    <a:pt x="21" y="13"/>
                    <a:pt x="23" y="14"/>
                    <a:pt x="25" y="14"/>
                  </a:cubicBezTo>
                  <a:cubicBezTo>
                    <a:pt x="26" y="15"/>
                    <a:pt x="28" y="16"/>
                    <a:pt x="30" y="17"/>
                  </a:cubicBezTo>
                  <a:cubicBezTo>
                    <a:pt x="31" y="17"/>
                    <a:pt x="33" y="18"/>
                    <a:pt x="34" y="18"/>
                  </a:cubicBezTo>
                  <a:cubicBezTo>
                    <a:pt x="38" y="20"/>
                    <a:pt x="41" y="21"/>
                    <a:pt x="43" y="21"/>
                  </a:cubicBezTo>
                  <a:cubicBezTo>
                    <a:pt x="46" y="22"/>
                    <a:pt x="48" y="23"/>
                    <a:pt x="50" y="23"/>
                  </a:cubicBezTo>
                  <a:cubicBezTo>
                    <a:pt x="50" y="23"/>
                    <a:pt x="51" y="23"/>
                    <a:pt x="51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1" y="23"/>
                  </a:cubicBezTo>
                  <a:cubicBezTo>
                    <a:pt x="51" y="23"/>
                    <a:pt x="51" y="22"/>
                    <a:pt x="50" y="22"/>
                  </a:cubicBezTo>
                  <a:cubicBezTo>
                    <a:pt x="49" y="21"/>
                    <a:pt x="47" y="20"/>
                    <a:pt x="44" y="19"/>
                  </a:cubicBezTo>
                  <a:cubicBezTo>
                    <a:pt x="42" y="17"/>
                    <a:pt x="39" y="16"/>
                    <a:pt x="36" y="14"/>
                  </a:cubicBezTo>
                  <a:cubicBezTo>
                    <a:pt x="35" y="14"/>
                    <a:pt x="33" y="13"/>
                    <a:pt x="31" y="12"/>
                  </a:cubicBezTo>
                  <a:cubicBezTo>
                    <a:pt x="30" y="11"/>
                    <a:pt x="28" y="11"/>
                    <a:pt x="27" y="10"/>
                  </a:cubicBezTo>
                  <a:cubicBezTo>
                    <a:pt x="25" y="9"/>
                    <a:pt x="23" y="9"/>
                    <a:pt x="22" y="8"/>
                  </a:cubicBezTo>
                  <a:cubicBezTo>
                    <a:pt x="21" y="7"/>
                    <a:pt x="20" y="7"/>
                    <a:pt x="20" y="7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8" y="6"/>
                    <a:pt x="18" y="6"/>
                    <a:pt x="18" y="5"/>
                  </a:cubicBezTo>
                  <a:cubicBezTo>
                    <a:pt x="16" y="5"/>
                    <a:pt x="15" y="4"/>
                    <a:pt x="13" y="3"/>
                  </a:cubicBezTo>
                  <a:cubicBezTo>
                    <a:pt x="13" y="3"/>
                    <a:pt x="12" y="2"/>
                    <a:pt x="11" y="2"/>
                  </a:cubicBezTo>
                  <a:cubicBezTo>
                    <a:pt x="11" y="2"/>
                    <a:pt x="11" y="2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8" name="Freeform 455"/>
            <p:cNvSpPr/>
            <p:nvPr/>
          </p:nvSpPr>
          <p:spPr bwMode="auto">
            <a:xfrm>
              <a:off x="9894889" y="4479926"/>
              <a:ext cx="144463" cy="12700"/>
            </a:xfrm>
            <a:custGeom>
              <a:avLst/>
              <a:gdLst>
                <a:gd name="T0" fmla="*/ 34 w 34"/>
                <a:gd name="T1" fmla="*/ 0 h 3"/>
                <a:gd name="T2" fmla="*/ 33 w 34"/>
                <a:gd name="T3" fmla="*/ 0 h 3"/>
                <a:gd name="T4" fmla="*/ 29 w 34"/>
                <a:gd name="T5" fmla="*/ 0 h 3"/>
                <a:gd name="T6" fmla="*/ 23 w 34"/>
                <a:gd name="T7" fmla="*/ 0 h 3"/>
                <a:gd name="T8" fmla="*/ 20 w 34"/>
                <a:gd name="T9" fmla="*/ 0 h 3"/>
                <a:gd name="T10" fmla="*/ 17 w 34"/>
                <a:gd name="T11" fmla="*/ 0 h 3"/>
                <a:gd name="T12" fmla="*/ 14 w 34"/>
                <a:gd name="T13" fmla="*/ 0 h 3"/>
                <a:gd name="T14" fmla="*/ 11 w 34"/>
                <a:gd name="T15" fmla="*/ 0 h 3"/>
                <a:gd name="T16" fmla="*/ 5 w 34"/>
                <a:gd name="T17" fmla="*/ 0 h 3"/>
                <a:gd name="T18" fmla="*/ 1 w 34"/>
                <a:gd name="T19" fmla="*/ 0 h 3"/>
                <a:gd name="T20" fmla="*/ 0 w 34"/>
                <a:gd name="T21" fmla="*/ 0 h 3"/>
                <a:gd name="T22" fmla="*/ 1 w 34"/>
                <a:gd name="T23" fmla="*/ 1 h 3"/>
                <a:gd name="T24" fmla="*/ 3 w 34"/>
                <a:gd name="T25" fmla="*/ 1 h 3"/>
                <a:gd name="T26" fmla="*/ 5 w 34"/>
                <a:gd name="T27" fmla="*/ 2 h 3"/>
                <a:gd name="T28" fmla="*/ 8 w 34"/>
                <a:gd name="T29" fmla="*/ 2 h 3"/>
                <a:gd name="T30" fmla="*/ 10 w 34"/>
                <a:gd name="T31" fmla="*/ 3 h 3"/>
                <a:gd name="T32" fmla="*/ 14 w 34"/>
                <a:gd name="T33" fmla="*/ 3 h 3"/>
                <a:gd name="T34" fmla="*/ 17 w 34"/>
                <a:gd name="T35" fmla="*/ 3 h 3"/>
                <a:gd name="T36" fmla="*/ 20 w 34"/>
                <a:gd name="T37" fmla="*/ 3 h 3"/>
                <a:gd name="T38" fmla="*/ 24 w 34"/>
                <a:gd name="T39" fmla="*/ 3 h 3"/>
                <a:gd name="T40" fmla="*/ 26 w 34"/>
                <a:gd name="T41" fmla="*/ 2 h 3"/>
                <a:gd name="T42" fmla="*/ 29 w 34"/>
                <a:gd name="T43" fmla="*/ 2 h 3"/>
                <a:gd name="T44" fmla="*/ 31 w 34"/>
                <a:gd name="T45" fmla="*/ 1 h 3"/>
                <a:gd name="T46" fmla="*/ 33 w 34"/>
                <a:gd name="T47" fmla="*/ 0 h 3"/>
                <a:gd name="T48" fmla="*/ 34 w 34"/>
                <a:gd name="T4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">
                  <a:moveTo>
                    <a:pt x="34" y="0"/>
                  </a:moveTo>
                  <a:cubicBezTo>
                    <a:pt x="34" y="0"/>
                    <a:pt x="34" y="0"/>
                    <a:pt x="33" y="0"/>
                  </a:cubicBezTo>
                  <a:cubicBezTo>
                    <a:pt x="32" y="0"/>
                    <a:pt x="31" y="0"/>
                    <a:pt x="29" y="0"/>
                  </a:cubicBezTo>
                  <a:cubicBezTo>
                    <a:pt x="27" y="0"/>
                    <a:pt x="25" y="0"/>
                    <a:pt x="23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3" y="0"/>
                    <a:pt x="12" y="0"/>
                    <a:pt x="11" y="0"/>
                  </a:cubicBezTo>
                  <a:cubicBezTo>
                    <a:pt x="9" y="0"/>
                    <a:pt x="7" y="0"/>
                    <a:pt x="5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3" y="1"/>
                    <a:pt x="4" y="2"/>
                    <a:pt x="5" y="2"/>
                  </a:cubicBezTo>
                  <a:cubicBezTo>
                    <a:pt x="6" y="2"/>
                    <a:pt x="7" y="2"/>
                    <a:pt x="8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5" y="3"/>
                    <a:pt x="16" y="3"/>
                    <a:pt x="17" y="3"/>
                  </a:cubicBezTo>
                  <a:cubicBezTo>
                    <a:pt x="18" y="3"/>
                    <a:pt x="19" y="3"/>
                    <a:pt x="20" y="3"/>
                  </a:cubicBezTo>
                  <a:cubicBezTo>
                    <a:pt x="21" y="3"/>
                    <a:pt x="22" y="3"/>
                    <a:pt x="24" y="3"/>
                  </a:cubicBezTo>
                  <a:cubicBezTo>
                    <a:pt x="25" y="3"/>
                    <a:pt x="26" y="2"/>
                    <a:pt x="26" y="2"/>
                  </a:cubicBezTo>
                  <a:cubicBezTo>
                    <a:pt x="27" y="2"/>
                    <a:pt x="28" y="2"/>
                    <a:pt x="29" y="2"/>
                  </a:cubicBezTo>
                  <a:cubicBezTo>
                    <a:pt x="30" y="1"/>
                    <a:pt x="31" y="1"/>
                    <a:pt x="31" y="1"/>
                  </a:cubicBezTo>
                  <a:cubicBezTo>
                    <a:pt x="32" y="1"/>
                    <a:pt x="32" y="1"/>
                    <a:pt x="33" y="0"/>
                  </a:cubicBezTo>
                  <a:cubicBezTo>
                    <a:pt x="34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9" name="Freeform 456"/>
            <p:cNvSpPr/>
            <p:nvPr/>
          </p:nvSpPr>
          <p:spPr bwMode="auto">
            <a:xfrm>
              <a:off x="9925051" y="4360863"/>
              <a:ext cx="119063" cy="123825"/>
            </a:xfrm>
            <a:custGeom>
              <a:avLst/>
              <a:gdLst>
                <a:gd name="T0" fmla="*/ 0 w 28"/>
                <a:gd name="T1" fmla="*/ 0 h 29"/>
                <a:gd name="T2" fmla="*/ 2 w 28"/>
                <a:gd name="T3" fmla="*/ 1 h 29"/>
                <a:gd name="T4" fmla="*/ 5 w 28"/>
                <a:gd name="T5" fmla="*/ 4 h 29"/>
                <a:gd name="T6" fmla="*/ 9 w 28"/>
                <a:gd name="T7" fmla="*/ 9 h 29"/>
                <a:gd name="T8" fmla="*/ 12 w 28"/>
                <a:gd name="T9" fmla="*/ 11 h 29"/>
                <a:gd name="T10" fmla="*/ 14 w 28"/>
                <a:gd name="T11" fmla="*/ 14 h 29"/>
                <a:gd name="T12" fmla="*/ 24 w 28"/>
                <a:gd name="T13" fmla="*/ 24 h 29"/>
                <a:gd name="T14" fmla="*/ 27 w 28"/>
                <a:gd name="T15" fmla="*/ 27 h 29"/>
                <a:gd name="T16" fmla="*/ 28 w 28"/>
                <a:gd name="T17" fmla="*/ 29 h 29"/>
                <a:gd name="T18" fmla="*/ 27 w 28"/>
                <a:gd name="T19" fmla="*/ 27 h 29"/>
                <a:gd name="T20" fmla="*/ 26 w 28"/>
                <a:gd name="T21" fmla="*/ 25 h 29"/>
                <a:gd name="T22" fmla="*/ 25 w 28"/>
                <a:gd name="T23" fmla="*/ 23 h 29"/>
                <a:gd name="T24" fmla="*/ 23 w 28"/>
                <a:gd name="T25" fmla="*/ 21 h 29"/>
                <a:gd name="T26" fmla="*/ 21 w 28"/>
                <a:gd name="T27" fmla="*/ 18 h 29"/>
                <a:gd name="T28" fmla="*/ 19 w 28"/>
                <a:gd name="T29" fmla="*/ 15 h 29"/>
                <a:gd name="T30" fmla="*/ 16 w 28"/>
                <a:gd name="T31" fmla="*/ 12 h 29"/>
                <a:gd name="T32" fmla="*/ 14 w 28"/>
                <a:gd name="T33" fmla="*/ 10 h 29"/>
                <a:gd name="T34" fmla="*/ 11 w 28"/>
                <a:gd name="T35" fmla="*/ 7 h 29"/>
                <a:gd name="T36" fmla="*/ 8 w 28"/>
                <a:gd name="T37" fmla="*/ 5 h 29"/>
                <a:gd name="T38" fmla="*/ 6 w 28"/>
                <a:gd name="T39" fmla="*/ 3 h 29"/>
                <a:gd name="T40" fmla="*/ 4 w 28"/>
                <a:gd name="T41" fmla="*/ 2 h 29"/>
                <a:gd name="T42" fmla="*/ 2 w 28"/>
                <a:gd name="T43" fmla="*/ 1 h 29"/>
                <a:gd name="T44" fmla="*/ 0 w 28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29">
                  <a:moveTo>
                    <a:pt x="0" y="0"/>
                  </a:moveTo>
                  <a:cubicBezTo>
                    <a:pt x="0" y="0"/>
                    <a:pt x="1" y="0"/>
                    <a:pt x="2" y="1"/>
                  </a:cubicBezTo>
                  <a:cubicBezTo>
                    <a:pt x="2" y="2"/>
                    <a:pt x="3" y="3"/>
                    <a:pt x="5" y="4"/>
                  </a:cubicBezTo>
                  <a:cubicBezTo>
                    <a:pt x="6" y="6"/>
                    <a:pt x="8" y="7"/>
                    <a:pt x="9" y="9"/>
                  </a:cubicBezTo>
                  <a:cubicBezTo>
                    <a:pt x="10" y="10"/>
                    <a:pt x="11" y="11"/>
                    <a:pt x="12" y="11"/>
                  </a:cubicBezTo>
                  <a:cubicBezTo>
                    <a:pt x="13" y="12"/>
                    <a:pt x="13" y="13"/>
                    <a:pt x="14" y="14"/>
                  </a:cubicBezTo>
                  <a:cubicBezTo>
                    <a:pt x="18" y="18"/>
                    <a:pt x="21" y="21"/>
                    <a:pt x="24" y="24"/>
                  </a:cubicBezTo>
                  <a:cubicBezTo>
                    <a:pt x="25" y="25"/>
                    <a:pt x="26" y="27"/>
                    <a:pt x="27" y="27"/>
                  </a:cubicBezTo>
                  <a:cubicBezTo>
                    <a:pt x="27" y="28"/>
                    <a:pt x="28" y="29"/>
                    <a:pt x="28" y="29"/>
                  </a:cubicBezTo>
                  <a:cubicBezTo>
                    <a:pt x="28" y="29"/>
                    <a:pt x="28" y="28"/>
                    <a:pt x="27" y="27"/>
                  </a:cubicBezTo>
                  <a:cubicBezTo>
                    <a:pt x="27" y="27"/>
                    <a:pt x="27" y="26"/>
                    <a:pt x="26" y="25"/>
                  </a:cubicBezTo>
                  <a:cubicBezTo>
                    <a:pt x="26" y="25"/>
                    <a:pt x="25" y="24"/>
                    <a:pt x="25" y="23"/>
                  </a:cubicBezTo>
                  <a:cubicBezTo>
                    <a:pt x="24" y="22"/>
                    <a:pt x="24" y="21"/>
                    <a:pt x="23" y="21"/>
                  </a:cubicBezTo>
                  <a:cubicBezTo>
                    <a:pt x="23" y="20"/>
                    <a:pt x="22" y="19"/>
                    <a:pt x="21" y="18"/>
                  </a:cubicBezTo>
                  <a:cubicBezTo>
                    <a:pt x="20" y="17"/>
                    <a:pt x="20" y="16"/>
                    <a:pt x="19" y="15"/>
                  </a:cubicBezTo>
                  <a:cubicBezTo>
                    <a:pt x="18" y="14"/>
                    <a:pt x="17" y="13"/>
                    <a:pt x="16" y="12"/>
                  </a:cubicBezTo>
                  <a:cubicBezTo>
                    <a:pt x="15" y="11"/>
                    <a:pt x="15" y="10"/>
                    <a:pt x="14" y="10"/>
                  </a:cubicBezTo>
                  <a:cubicBezTo>
                    <a:pt x="13" y="9"/>
                    <a:pt x="12" y="8"/>
                    <a:pt x="11" y="7"/>
                  </a:cubicBezTo>
                  <a:cubicBezTo>
                    <a:pt x="10" y="6"/>
                    <a:pt x="9" y="6"/>
                    <a:pt x="8" y="5"/>
                  </a:cubicBezTo>
                  <a:cubicBezTo>
                    <a:pt x="7" y="4"/>
                    <a:pt x="7" y="4"/>
                    <a:pt x="6" y="3"/>
                  </a:cubicBezTo>
                  <a:cubicBezTo>
                    <a:pt x="5" y="3"/>
                    <a:pt x="4" y="2"/>
                    <a:pt x="4" y="2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0" name="Freeform 457"/>
            <p:cNvSpPr/>
            <p:nvPr/>
          </p:nvSpPr>
          <p:spPr bwMode="auto">
            <a:xfrm>
              <a:off x="10009189" y="4411663"/>
              <a:ext cx="76200" cy="127000"/>
            </a:xfrm>
            <a:custGeom>
              <a:avLst/>
              <a:gdLst>
                <a:gd name="T0" fmla="*/ 18 w 18"/>
                <a:gd name="T1" fmla="*/ 20 h 30"/>
                <a:gd name="T2" fmla="*/ 12 w 18"/>
                <a:gd name="T3" fmla="*/ 0 h 30"/>
                <a:gd name="T4" fmla="*/ 0 w 18"/>
                <a:gd name="T5" fmla="*/ 30 h 30"/>
                <a:gd name="T6" fmla="*/ 18 w 18"/>
                <a:gd name="T7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0">
                  <a:moveTo>
                    <a:pt x="18" y="20"/>
                  </a:moveTo>
                  <a:cubicBezTo>
                    <a:pt x="18" y="12"/>
                    <a:pt x="16" y="5"/>
                    <a:pt x="12" y="0"/>
                  </a:cubicBezTo>
                  <a:cubicBezTo>
                    <a:pt x="12" y="0"/>
                    <a:pt x="0" y="20"/>
                    <a:pt x="0" y="30"/>
                  </a:cubicBezTo>
                  <a:cubicBezTo>
                    <a:pt x="0" y="30"/>
                    <a:pt x="15" y="27"/>
                    <a:pt x="18" y="2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1" name="Freeform 458"/>
            <p:cNvSpPr/>
            <p:nvPr/>
          </p:nvSpPr>
          <p:spPr bwMode="auto">
            <a:xfrm>
              <a:off x="10059989" y="4484688"/>
              <a:ext cx="441325" cy="139700"/>
            </a:xfrm>
            <a:custGeom>
              <a:avLst/>
              <a:gdLst>
                <a:gd name="T0" fmla="*/ 103 w 104"/>
                <a:gd name="T1" fmla="*/ 33 h 33"/>
                <a:gd name="T2" fmla="*/ 0 w 104"/>
                <a:gd name="T3" fmla="*/ 4 h 33"/>
                <a:gd name="T4" fmla="*/ 3 w 104"/>
                <a:gd name="T5" fmla="*/ 0 h 33"/>
                <a:gd name="T6" fmla="*/ 104 w 104"/>
                <a:gd name="T7" fmla="*/ 28 h 33"/>
                <a:gd name="T8" fmla="*/ 103 w 104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33">
                  <a:moveTo>
                    <a:pt x="103" y="33"/>
                  </a:moveTo>
                  <a:cubicBezTo>
                    <a:pt x="50" y="20"/>
                    <a:pt x="6" y="7"/>
                    <a:pt x="0" y="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3"/>
                    <a:pt x="47" y="14"/>
                    <a:pt x="104" y="28"/>
                  </a:cubicBezTo>
                  <a:lnTo>
                    <a:pt x="103" y="33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8" grpId="0"/>
      <p:bldP spid="1310" grpId="0"/>
      <p:bldP spid="1314" grpId="0" animBg="1"/>
      <p:bldP spid="133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88465" y="856359"/>
            <a:ext cx="10839196" cy="5133703"/>
          </a:xfrm>
          <a:prstGeom prst="rect">
            <a:avLst/>
          </a:prstGeom>
          <a:noFill/>
          <a:ln>
            <a:solidFill>
              <a:srgbClr val="F0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96765" y="5768975"/>
            <a:ext cx="1309688" cy="1089025"/>
            <a:chOff x="1974736" y="4337051"/>
            <a:chExt cx="1309688" cy="1089025"/>
          </a:xfrm>
        </p:grpSpPr>
        <p:sp>
          <p:nvSpPr>
            <p:cNvPr id="9" name="Freeform 338"/>
            <p:cNvSpPr/>
            <p:nvPr/>
          </p:nvSpPr>
          <p:spPr bwMode="auto">
            <a:xfrm>
              <a:off x="1974736" y="4591051"/>
              <a:ext cx="1022350" cy="835025"/>
            </a:xfrm>
            <a:custGeom>
              <a:avLst/>
              <a:gdLst>
                <a:gd name="T0" fmla="*/ 241 w 241"/>
                <a:gd name="T1" fmla="*/ 2 h 197"/>
                <a:gd name="T2" fmla="*/ 2 w 241"/>
                <a:gd name="T3" fmla="*/ 197 h 197"/>
                <a:gd name="T4" fmla="*/ 0 w 241"/>
                <a:gd name="T5" fmla="*/ 196 h 197"/>
                <a:gd name="T6" fmla="*/ 240 w 241"/>
                <a:gd name="T7" fmla="*/ 0 h 197"/>
                <a:gd name="T8" fmla="*/ 241 w 241"/>
                <a:gd name="T9" fmla="*/ 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197">
                  <a:moveTo>
                    <a:pt x="241" y="2"/>
                  </a:moveTo>
                  <a:cubicBezTo>
                    <a:pt x="201" y="24"/>
                    <a:pt x="96" y="87"/>
                    <a:pt x="2" y="197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94" y="85"/>
                    <a:pt x="199" y="22"/>
                    <a:pt x="240" y="0"/>
                  </a:cubicBezTo>
                  <a:lnTo>
                    <a:pt x="241" y="2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339"/>
            <p:cNvSpPr/>
            <p:nvPr/>
          </p:nvSpPr>
          <p:spPr bwMode="auto">
            <a:xfrm>
              <a:off x="2187461" y="5108576"/>
              <a:ext cx="355600" cy="203200"/>
            </a:xfrm>
            <a:custGeom>
              <a:avLst/>
              <a:gdLst>
                <a:gd name="T0" fmla="*/ 0 w 84"/>
                <a:gd name="T1" fmla="*/ 25 h 48"/>
                <a:gd name="T2" fmla="*/ 84 w 84"/>
                <a:gd name="T3" fmla="*/ 22 h 48"/>
                <a:gd name="T4" fmla="*/ 0 w 84"/>
                <a:gd name="T5" fmla="*/ 2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48">
                  <a:moveTo>
                    <a:pt x="0" y="25"/>
                  </a:moveTo>
                  <a:cubicBezTo>
                    <a:pt x="0" y="25"/>
                    <a:pt x="44" y="0"/>
                    <a:pt x="84" y="22"/>
                  </a:cubicBezTo>
                  <a:cubicBezTo>
                    <a:pt x="84" y="22"/>
                    <a:pt x="37" y="48"/>
                    <a:pt x="0" y="2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340"/>
            <p:cNvSpPr/>
            <p:nvPr/>
          </p:nvSpPr>
          <p:spPr bwMode="auto">
            <a:xfrm>
              <a:off x="2360499" y="4943476"/>
              <a:ext cx="355600" cy="198438"/>
            </a:xfrm>
            <a:custGeom>
              <a:avLst/>
              <a:gdLst>
                <a:gd name="T0" fmla="*/ 0 w 84"/>
                <a:gd name="T1" fmla="*/ 24 h 47"/>
                <a:gd name="T2" fmla="*/ 84 w 84"/>
                <a:gd name="T3" fmla="*/ 21 h 47"/>
                <a:gd name="T4" fmla="*/ 0 w 84"/>
                <a:gd name="T5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47">
                  <a:moveTo>
                    <a:pt x="0" y="24"/>
                  </a:moveTo>
                  <a:cubicBezTo>
                    <a:pt x="0" y="24"/>
                    <a:pt x="44" y="0"/>
                    <a:pt x="84" y="21"/>
                  </a:cubicBezTo>
                  <a:cubicBezTo>
                    <a:pt x="84" y="21"/>
                    <a:pt x="37" y="47"/>
                    <a:pt x="0" y="2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341"/>
            <p:cNvSpPr/>
            <p:nvPr/>
          </p:nvSpPr>
          <p:spPr bwMode="auto">
            <a:xfrm>
              <a:off x="2743086" y="4718051"/>
              <a:ext cx="333375" cy="177800"/>
            </a:xfrm>
            <a:custGeom>
              <a:avLst/>
              <a:gdLst>
                <a:gd name="T0" fmla="*/ 0 w 79"/>
                <a:gd name="T1" fmla="*/ 8 h 42"/>
                <a:gd name="T2" fmla="*/ 79 w 79"/>
                <a:gd name="T3" fmla="*/ 34 h 42"/>
                <a:gd name="T4" fmla="*/ 0 w 79"/>
                <a:gd name="T5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9" h="42">
                  <a:moveTo>
                    <a:pt x="0" y="8"/>
                  </a:moveTo>
                  <a:cubicBezTo>
                    <a:pt x="0" y="8"/>
                    <a:pt x="49" y="0"/>
                    <a:pt x="79" y="34"/>
                  </a:cubicBezTo>
                  <a:cubicBezTo>
                    <a:pt x="79" y="34"/>
                    <a:pt x="26" y="42"/>
                    <a:pt x="0" y="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342"/>
            <p:cNvSpPr/>
            <p:nvPr/>
          </p:nvSpPr>
          <p:spPr bwMode="auto">
            <a:xfrm>
              <a:off x="2870086" y="4638676"/>
              <a:ext cx="338138" cy="177800"/>
            </a:xfrm>
            <a:custGeom>
              <a:avLst/>
              <a:gdLst>
                <a:gd name="T0" fmla="*/ 0 w 80"/>
                <a:gd name="T1" fmla="*/ 8 h 42"/>
                <a:gd name="T2" fmla="*/ 80 w 80"/>
                <a:gd name="T3" fmla="*/ 34 h 42"/>
                <a:gd name="T4" fmla="*/ 0 w 80"/>
                <a:gd name="T5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0" h="42">
                  <a:moveTo>
                    <a:pt x="0" y="8"/>
                  </a:moveTo>
                  <a:cubicBezTo>
                    <a:pt x="0" y="8"/>
                    <a:pt x="50" y="0"/>
                    <a:pt x="80" y="34"/>
                  </a:cubicBezTo>
                  <a:cubicBezTo>
                    <a:pt x="80" y="34"/>
                    <a:pt x="27" y="42"/>
                    <a:pt x="0" y="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343"/>
            <p:cNvSpPr/>
            <p:nvPr/>
          </p:nvSpPr>
          <p:spPr bwMode="auto">
            <a:xfrm>
              <a:off x="2954224" y="4464051"/>
              <a:ext cx="330200" cy="200025"/>
            </a:xfrm>
            <a:custGeom>
              <a:avLst/>
              <a:gdLst>
                <a:gd name="T0" fmla="*/ 0 w 78"/>
                <a:gd name="T1" fmla="*/ 37 h 47"/>
                <a:gd name="T2" fmla="*/ 78 w 78"/>
                <a:gd name="T3" fmla="*/ 8 h 47"/>
                <a:gd name="T4" fmla="*/ 0 w 78"/>
                <a:gd name="T5" fmla="*/ 3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8" h="47">
                  <a:moveTo>
                    <a:pt x="0" y="37"/>
                  </a:moveTo>
                  <a:cubicBezTo>
                    <a:pt x="0" y="37"/>
                    <a:pt x="34" y="0"/>
                    <a:pt x="78" y="8"/>
                  </a:cubicBezTo>
                  <a:cubicBezTo>
                    <a:pt x="78" y="8"/>
                    <a:pt x="42" y="47"/>
                    <a:pt x="0" y="3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344"/>
            <p:cNvSpPr/>
            <p:nvPr/>
          </p:nvSpPr>
          <p:spPr bwMode="auto">
            <a:xfrm>
              <a:off x="2593861" y="4841876"/>
              <a:ext cx="327025" cy="169863"/>
            </a:xfrm>
            <a:custGeom>
              <a:avLst/>
              <a:gdLst>
                <a:gd name="T0" fmla="*/ 0 w 77"/>
                <a:gd name="T1" fmla="*/ 3 h 40"/>
                <a:gd name="T2" fmla="*/ 77 w 77"/>
                <a:gd name="T3" fmla="*/ 36 h 40"/>
                <a:gd name="T4" fmla="*/ 0 w 77"/>
                <a:gd name="T5" fmla="*/ 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7" h="40">
                  <a:moveTo>
                    <a:pt x="0" y="3"/>
                  </a:moveTo>
                  <a:cubicBezTo>
                    <a:pt x="0" y="3"/>
                    <a:pt x="50" y="0"/>
                    <a:pt x="77" y="36"/>
                  </a:cubicBezTo>
                  <a:cubicBezTo>
                    <a:pt x="77" y="36"/>
                    <a:pt x="24" y="40"/>
                    <a:pt x="0" y="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345"/>
            <p:cNvSpPr/>
            <p:nvPr/>
          </p:nvSpPr>
          <p:spPr bwMode="auto">
            <a:xfrm>
              <a:off x="2144599" y="4870451"/>
              <a:ext cx="177800" cy="339725"/>
            </a:xfrm>
            <a:custGeom>
              <a:avLst/>
              <a:gdLst>
                <a:gd name="T0" fmla="*/ 8 w 42"/>
                <a:gd name="T1" fmla="*/ 80 h 80"/>
                <a:gd name="T2" fmla="*/ 33 w 42"/>
                <a:gd name="T3" fmla="*/ 0 h 80"/>
                <a:gd name="T4" fmla="*/ 8 w 42"/>
                <a:gd name="T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80">
                  <a:moveTo>
                    <a:pt x="8" y="80"/>
                  </a:moveTo>
                  <a:cubicBezTo>
                    <a:pt x="8" y="80"/>
                    <a:pt x="0" y="30"/>
                    <a:pt x="33" y="0"/>
                  </a:cubicBezTo>
                  <a:cubicBezTo>
                    <a:pt x="33" y="0"/>
                    <a:pt x="42" y="53"/>
                    <a:pt x="8" y="8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346"/>
            <p:cNvSpPr/>
            <p:nvPr/>
          </p:nvSpPr>
          <p:spPr bwMode="auto">
            <a:xfrm>
              <a:off x="2317636" y="4702176"/>
              <a:ext cx="179388" cy="338138"/>
            </a:xfrm>
            <a:custGeom>
              <a:avLst/>
              <a:gdLst>
                <a:gd name="T0" fmla="*/ 8 w 42"/>
                <a:gd name="T1" fmla="*/ 80 h 80"/>
                <a:gd name="T2" fmla="*/ 33 w 42"/>
                <a:gd name="T3" fmla="*/ 0 h 80"/>
                <a:gd name="T4" fmla="*/ 8 w 42"/>
                <a:gd name="T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80">
                  <a:moveTo>
                    <a:pt x="8" y="80"/>
                  </a:moveTo>
                  <a:cubicBezTo>
                    <a:pt x="8" y="80"/>
                    <a:pt x="0" y="31"/>
                    <a:pt x="33" y="0"/>
                  </a:cubicBezTo>
                  <a:cubicBezTo>
                    <a:pt x="33" y="0"/>
                    <a:pt x="42" y="53"/>
                    <a:pt x="8" y="8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347"/>
            <p:cNvSpPr/>
            <p:nvPr/>
          </p:nvSpPr>
          <p:spPr bwMode="auto">
            <a:xfrm>
              <a:off x="2500199" y="4502151"/>
              <a:ext cx="195263" cy="352425"/>
            </a:xfrm>
            <a:custGeom>
              <a:avLst/>
              <a:gdLst>
                <a:gd name="T0" fmla="*/ 22 w 46"/>
                <a:gd name="T1" fmla="*/ 83 h 83"/>
                <a:gd name="T2" fmla="*/ 22 w 46"/>
                <a:gd name="T3" fmla="*/ 0 h 83"/>
                <a:gd name="T4" fmla="*/ 22 w 46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83">
                  <a:moveTo>
                    <a:pt x="22" y="83"/>
                  </a:moveTo>
                  <a:cubicBezTo>
                    <a:pt x="22" y="83"/>
                    <a:pt x="0" y="38"/>
                    <a:pt x="22" y="0"/>
                  </a:cubicBezTo>
                  <a:cubicBezTo>
                    <a:pt x="22" y="0"/>
                    <a:pt x="46" y="47"/>
                    <a:pt x="22" y="8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348"/>
            <p:cNvSpPr/>
            <p:nvPr/>
          </p:nvSpPr>
          <p:spPr bwMode="auto">
            <a:xfrm>
              <a:off x="2674824" y="4400551"/>
              <a:ext cx="190500" cy="347663"/>
            </a:xfrm>
            <a:custGeom>
              <a:avLst/>
              <a:gdLst>
                <a:gd name="T0" fmla="*/ 16 w 45"/>
                <a:gd name="T1" fmla="*/ 82 h 82"/>
                <a:gd name="T2" fmla="*/ 28 w 45"/>
                <a:gd name="T3" fmla="*/ 0 h 82"/>
                <a:gd name="T4" fmla="*/ 16 w 45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82">
                  <a:moveTo>
                    <a:pt x="16" y="82"/>
                  </a:moveTo>
                  <a:cubicBezTo>
                    <a:pt x="16" y="82"/>
                    <a:pt x="0" y="35"/>
                    <a:pt x="28" y="0"/>
                  </a:cubicBezTo>
                  <a:cubicBezTo>
                    <a:pt x="28" y="0"/>
                    <a:pt x="45" y="50"/>
                    <a:pt x="16" y="8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349"/>
            <p:cNvSpPr/>
            <p:nvPr/>
          </p:nvSpPr>
          <p:spPr bwMode="auto">
            <a:xfrm>
              <a:off x="2847861" y="4337051"/>
              <a:ext cx="169863" cy="330200"/>
            </a:xfrm>
            <a:custGeom>
              <a:avLst/>
              <a:gdLst>
                <a:gd name="T0" fmla="*/ 4 w 40"/>
                <a:gd name="T1" fmla="*/ 78 h 78"/>
                <a:gd name="T2" fmla="*/ 35 w 40"/>
                <a:gd name="T3" fmla="*/ 0 h 78"/>
                <a:gd name="T4" fmla="*/ 4 w 40"/>
                <a:gd name="T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78">
                  <a:moveTo>
                    <a:pt x="4" y="78"/>
                  </a:moveTo>
                  <a:cubicBezTo>
                    <a:pt x="4" y="78"/>
                    <a:pt x="0" y="28"/>
                    <a:pt x="35" y="0"/>
                  </a:cubicBezTo>
                  <a:cubicBezTo>
                    <a:pt x="35" y="0"/>
                    <a:pt x="40" y="53"/>
                    <a:pt x="4" y="7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0598103" y="4079540"/>
            <a:ext cx="1352551" cy="1135063"/>
            <a:chOff x="9318626" y="700088"/>
            <a:chExt cx="1352551" cy="1135063"/>
          </a:xfrm>
        </p:grpSpPr>
        <p:sp>
          <p:nvSpPr>
            <p:cNvPr id="22" name="Freeform 505"/>
            <p:cNvSpPr/>
            <p:nvPr/>
          </p:nvSpPr>
          <p:spPr bwMode="auto">
            <a:xfrm>
              <a:off x="9318626" y="1220788"/>
              <a:ext cx="784225" cy="614363"/>
            </a:xfrm>
            <a:custGeom>
              <a:avLst/>
              <a:gdLst>
                <a:gd name="T0" fmla="*/ 185 w 185"/>
                <a:gd name="T1" fmla="*/ 0 h 145"/>
                <a:gd name="T2" fmla="*/ 39 w 185"/>
                <a:gd name="T3" fmla="*/ 67 h 145"/>
                <a:gd name="T4" fmla="*/ 185 w 185"/>
                <a:gd name="T5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5" h="145">
                  <a:moveTo>
                    <a:pt x="185" y="0"/>
                  </a:moveTo>
                  <a:cubicBezTo>
                    <a:pt x="185" y="0"/>
                    <a:pt x="96" y="145"/>
                    <a:pt x="39" y="67"/>
                  </a:cubicBezTo>
                  <a:cubicBezTo>
                    <a:pt x="0" y="13"/>
                    <a:pt x="185" y="0"/>
                    <a:pt x="185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506"/>
            <p:cNvSpPr/>
            <p:nvPr/>
          </p:nvSpPr>
          <p:spPr bwMode="auto">
            <a:xfrm>
              <a:off x="9544051" y="1238250"/>
              <a:ext cx="541338" cy="274638"/>
            </a:xfrm>
            <a:custGeom>
              <a:avLst/>
              <a:gdLst>
                <a:gd name="T0" fmla="*/ 128 w 128"/>
                <a:gd name="T1" fmla="*/ 0 h 65"/>
                <a:gd name="T2" fmla="*/ 126 w 128"/>
                <a:gd name="T3" fmla="*/ 1 h 65"/>
                <a:gd name="T4" fmla="*/ 123 w 128"/>
                <a:gd name="T5" fmla="*/ 3 h 65"/>
                <a:gd name="T6" fmla="*/ 109 w 128"/>
                <a:gd name="T7" fmla="*/ 13 h 65"/>
                <a:gd name="T8" fmla="*/ 100 w 128"/>
                <a:gd name="T9" fmla="*/ 19 h 65"/>
                <a:gd name="T10" fmla="*/ 90 w 128"/>
                <a:gd name="T11" fmla="*/ 26 h 65"/>
                <a:gd name="T12" fmla="*/ 79 w 128"/>
                <a:gd name="T13" fmla="*/ 32 h 65"/>
                <a:gd name="T14" fmla="*/ 67 w 128"/>
                <a:gd name="T15" fmla="*/ 39 h 65"/>
                <a:gd name="T16" fmla="*/ 55 w 128"/>
                <a:gd name="T17" fmla="*/ 45 h 65"/>
                <a:gd name="T18" fmla="*/ 49 w 128"/>
                <a:gd name="T19" fmla="*/ 48 h 65"/>
                <a:gd name="T20" fmla="*/ 43 w 128"/>
                <a:gd name="T21" fmla="*/ 51 h 65"/>
                <a:gd name="T22" fmla="*/ 32 w 128"/>
                <a:gd name="T23" fmla="*/ 55 h 65"/>
                <a:gd name="T24" fmla="*/ 21 w 128"/>
                <a:gd name="T25" fmla="*/ 59 h 65"/>
                <a:gd name="T26" fmla="*/ 13 w 128"/>
                <a:gd name="T27" fmla="*/ 62 h 65"/>
                <a:gd name="T28" fmla="*/ 6 w 128"/>
                <a:gd name="T29" fmla="*/ 64 h 65"/>
                <a:gd name="T30" fmla="*/ 0 w 128"/>
                <a:gd name="T31" fmla="*/ 65 h 65"/>
                <a:gd name="T32" fmla="*/ 5 w 128"/>
                <a:gd name="T33" fmla="*/ 63 h 65"/>
                <a:gd name="T34" fmla="*/ 12 w 128"/>
                <a:gd name="T35" fmla="*/ 61 h 65"/>
                <a:gd name="T36" fmla="*/ 21 w 128"/>
                <a:gd name="T37" fmla="*/ 57 h 65"/>
                <a:gd name="T38" fmla="*/ 31 w 128"/>
                <a:gd name="T39" fmla="*/ 53 h 65"/>
                <a:gd name="T40" fmla="*/ 33 w 128"/>
                <a:gd name="T41" fmla="*/ 52 h 65"/>
                <a:gd name="T42" fmla="*/ 36 w 128"/>
                <a:gd name="T43" fmla="*/ 51 h 65"/>
                <a:gd name="T44" fmla="*/ 42 w 128"/>
                <a:gd name="T45" fmla="*/ 48 h 65"/>
                <a:gd name="T46" fmla="*/ 53 w 128"/>
                <a:gd name="T47" fmla="*/ 42 h 65"/>
                <a:gd name="T48" fmla="*/ 65 w 128"/>
                <a:gd name="T49" fmla="*/ 36 h 65"/>
                <a:gd name="T50" fmla="*/ 77 w 128"/>
                <a:gd name="T51" fmla="*/ 30 h 65"/>
                <a:gd name="T52" fmla="*/ 88 w 128"/>
                <a:gd name="T53" fmla="*/ 23 h 65"/>
                <a:gd name="T54" fmla="*/ 99 w 128"/>
                <a:gd name="T55" fmla="*/ 17 h 65"/>
                <a:gd name="T56" fmla="*/ 108 w 128"/>
                <a:gd name="T57" fmla="*/ 11 h 65"/>
                <a:gd name="T58" fmla="*/ 122 w 128"/>
                <a:gd name="T59" fmla="*/ 3 h 65"/>
                <a:gd name="T60" fmla="*/ 128 w 128"/>
                <a:gd name="T6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8" h="65">
                  <a:moveTo>
                    <a:pt x="128" y="0"/>
                  </a:moveTo>
                  <a:cubicBezTo>
                    <a:pt x="128" y="0"/>
                    <a:pt x="127" y="0"/>
                    <a:pt x="126" y="1"/>
                  </a:cubicBezTo>
                  <a:cubicBezTo>
                    <a:pt x="125" y="1"/>
                    <a:pt x="124" y="2"/>
                    <a:pt x="123" y="3"/>
                  </a:cubicBezTo>
                  <a:cubicBezTo>
                    <a:pt x="119" y="6"/>
                    <a:pt x="115" y="9"/>
                    <a:pt x="109" y="13"/>
                  </a:cubicBezTo>
                  <a:cubicBezTo>
                    <a:pt x="107" y="15"/>
                    <a:pt x="104" y="17"/>
                    <a:pt x="100" y="19"/>
                  </a:cubicBezTo>
                  <a:cubicBezTo>
                    <a:pt x="97" y="21"/>
                    <a:pt x="94" y="24"/>
                    <a:pt x="90" y="26"/>
                  </a:cubicBezTo>
                  <a:cubicBezTo>
                    <a:pt x="86" y="28"/>
                    <a:pt x="83" y="30"/>
                    <a:pt x="79" y="32"/>
                  </a:cubicBezTo>
                  <a:cubicBezTo>
                    <a:pt x="75" y="35"/>
                    <a:pt x="71" y="37"/>
                    <a:pt x="67" y="39"/>
                  </a:cubicBezTo>
                  <a:cubicBezTo>
                    <a:pt x="63" y="41"/>
                    <a:pt x="59" y="43"/>
                    <a:pt x="55" y="45"/>
                  </a:cubicBezTo>
                  <a:cubicBezTo>
                    <a:pt x="53" y="46"/>
                    <a:pt x="51" y="47"/>
                    <a:pt x="49" y="48"/>
                  </a:cubicBezTo>
                  <a:cubicBezTo>
                    <a:pt x="47" y="49"/>
                    <a:pt x="45" y="50"/>
                    <a:pt x="43" y="51"/>
                  </a:cubicBezTo>
                  <a:cubicBezTo>
                    <a:pt x="39" y="52"/>
                    <a:pt x="35" y="54"/>
                    <a:pt x="32" y="55"/>
                  </a:cubicBezTo>
                  <a:cubicBezTo>
                    <a:pt x="28" y="57"/>
                    <a:pt x="25" y="58"/>
                    <a:pt x="21" y="59"/>
                  </a:cubicBezTo>
                  <a:cubicBezTo>
                    <a:pt x="18" y="60"/>
                    <a:pt x="15" y="61"/>
                    <a:pt x="13" y="62"/>
                  </a:cubicBezTo>
                  <a:cubicBezTo>
                    <a:pt x="10" y="63"/>
                    <a:pt x="8" y="63"/>
                    <a:pt x="6" y="64"/>
                  </a:cubicBezTo>
                  <a:cubicBezTo>
                    <a:pt x="2" y="65"/>
                    <a:pt x="0" y="65"/>
                    <a:pt x="0" y="65"/>
                  </a:cubicBezTo>
                  <a:cubicBezTo>
                    <a:pt x="0" y="65"/>
                    <a:pt x="2" y="65"/>
                    <a:pt x="5" y="63"/>
                  </a:cubicBezTo>
                  <a:cubicBezTo>
                    <a:pt x="7" y="63"/>
                    <a:pt x="10" y="62"/>
                    <a:pt x="12" y="61"/>
                  </a:cubicBezTo>
                  <a:cubicBezTo>
                    <a:pt x="15" y="60"/>
                    <a:pt x="18" y="59"/>
                    <a:pt x="21" y="57"/>
                  </a:cubicBezTo>
                  <a:cubicBezTo>
                    <a:pt x="24" y="56"/>
                    <a:pt x="27" y="55"/>
                    <a:pt x="31" y="53"/>
                  </a:cubicBezTo>
                  <a:cubicBezTo>
                    <a:pt x="32" y="53"/>
                    <a:pt x="33" y="52"/>
                    <a:pt x="33" y="52"/>
                  </a:cubicBezTo>
                  <a:cubicBezTo>
                    <a:pt x="34" y="51"/>
                    <a:pt x="35" y="51"/>
                    <a:pt x="36" y="51"/>
                  </a:cubicBezTo>
                  <a:cubicBezTo>
                    <a:pt x="38" y="50"/>
                    <a:pt x="40" y="49"/>
                    <a:pt x="42" y="48"/>
                  </a:cubicBezTo>
                  <a:cubicBezTo>
                    <a:pt x="46" y="46"/>
                    <a:pt x="49" y="44"/>
                    <a:pt x="53" y="42"/>
                  </a:cubicBezTo>
                  <a:cubicBezTo>
                    <a:pt x="57" y="40"/>
                    <a:pt x="61" y="38"/>
                    <a:pt x="65" y="36"/>
                  </a:cubicBezTo>
                  <a:cubicBezTo>
                    <a:pt x="69" y="34"/>
                    <a:pt x="73" y="32"/>
                    <a:pt x="77" y="30"/>
                  </a:cubicBezTo>
                  <a:cubicBezTo>
                    <a:pt x="81" y="27"/>
                    <a:pt x="85" y="25"/>
                    <a:pt x="88" y="23"/>
                  </a:cubicBezTo>
                  <a:cubicBezTo>
                    <a:pt x="92" y="21"/>
                    <a:pt x="96" y="19"/>
                    <a:pt x="99" y="17"/>
                  </a:cubicBezTo>
                  <a:cubicBezTo>
                    <a:pt x="102" y="15"/>
                    <a:pt x="105" y="13"/>
                    <a:pt x="108" y="11"/>
                  </a:cubicBezTo>
                  <a:cubicBezTo>
                    <a:pt x="114" y="8"/>
                    <a:pt x="119" y="5"/>
                    <a:pt x="122" y="3"/>
                  </a:cubicBezTo>
                  <a:cubicBezTo>
                    <a:pt x="126" y="1"/>
                    <a:pt x="128" y="0"/>
                    <a:pt x="128" y="0"/>
                  </a:cubicBez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507"/>
            <p:cNvSpPr/>
            <p:nvPr/>
          </p:nvSpPr>
          <p:spPr bwMode="auto">
            <a:xfrm>
              <a:off x="9840914" y="1301750"/>
              <a:ext cx="109538" cy="20638"/>
            </a:xfrm>
            <a:custGeom>
              <a:avLst/>
              <a:gdLst>
                <a:gd name="T0" fmla="*/ 69 w 69"/>
                <a:gd name="T1" fmla="*/ 13 h 13"/>
                <a:gd name="T2" fmla="*/ 0 w 69"/>
                <a:gd name="T3" fmla="*/ 0 h 13"/>
                <a:gd name="T4" fmla="*/ 69 w 69"/>
                <a:gd name="T5" fmla="*/ 11 h 13"/>
                <a:gd name="T6" fmla="*/ 69 w 69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" h="13">
                  <a:moveTo>
                    <a:pt x="69" y="13"/>
                  </a:moveTo>
                  <a:lnTo>
                    <a:pt x="0" y="0"/>
                  </a:lnTo>
                  <a:lnTo>
                    <a:pt x="69" y="11"/>
                  </a:lnTo>
                  <a:lnTo>
                    <a:pt x="69" y="13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508"/>
            <p:cNvSpPr/>
            <p:nvPr/>
          </p:nvSpPr>
          <p:spPr bwMode="auto">
            <a:xfrm>
              <a:off x="9640889" y="1335088"/>
              <a:ext cx="228600" cy="42863"/>
            </a:xfrm>
            <a:custGeom>
              <a:avLst/>
              <a:gdLst>
                <a:gd name="T0" fmla="*/ 142 w 144"/>
                <a:gd name="T1" fmla="*/ 27 h 27"/>
                <a:gd name="T2" fmla="*/ 0 w 144"/>
                <a:gd name="T3" fmla="*/ 0 h 27"/>
                <a:gd name="T4" fmla="*/ 144 w 144"/>
                <a:gd name="T5" fmla="*/ 22 h 27"/>
                <a:gd name="T6" fmla="*/ 142 w 144"/>
                <a:gd name="T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27">
                  <a:moveTo>
                    <a:pt x="142" y="27"/>
                  </a:moveTo>
                  <a:lnTo>
                    <a:pt x="0" y="0"/>
                  </a:lnTo>
                  <a:lnTo>
                    <a:pt x="144" y="22"/>
                  </a:lnTo>
                  <a:lnTo>
                    <a:pt x="142" y="27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509"/>
            <p:cNvSpPr/>
            <p:nvPr/>
          </p:nvSpPr>
          <p:spPr bwMode="auto">
            <a:xfrm>
              <a:off x="9526589" y="1408113"/>
              <a:ext cx="233363" cy="20638"/>
            </a:xfrm>
            <a:custGeom>
              <a:avLst/>
              <a:gdLst>
                <a:gd name="T0" fmla="*/ 147 w 147"/>
                <a:gd name="T1" fmla="*/ 13 h 13"/>
                <a:gd name="T2" fmla="*/ 0 w 147"/>
                <a:gd name="T3" fmla="*/ 0 h 13"/>
                <a:gd name="T4" fmla="*/ 147 w 147"/>
                <a:gd name="T5" fmla="*/ 10 h 13"/>
                <a:gd name="T6" fmla="*/ 147 w 147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13">
                  <a:moveTo>
                    <a:pt x="147" y="13"/>
                  </a:moveTo>
                  <a:lnTo>
                    <a:pt x="0" y="0"/>
                  </a:lnTo>
                  <a:lnTo>
                    <a:pt x="147" y="10"/>
                  </a:lnTo>
                  <a:lnTo>
                    <a:pt x="147" y="13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510"/>
            <p:cNvSpPr/>
            <p:nvPr/>
          </p:nvSpPr>
          <p:spPr bwMode="auto">
            <a:xfrm>
              <a:off x="9493251" y="1462088"/>
              <a:ext cx="142875" cy="25400"/>
            </a:xfrm>
            <a:custGeom>
              <a:avLst/>
              <a:gdLst>
                <a:gd name="T0" fmla="*/ 90 w 90"/>
                <a:gd name="T1" fmla="*/ 16 h 16"/>
                <a:gd name="T2" fmla="*/ 0 w 90"/>
                <a:gd name="T3" fmla="*/ 0 h 16"/>
                <a:gd name="T4" fmla="*/ 90 w 90"/>
                <a:gd name="T5" fmla="*/ 11 h 16"/>
                <a:gd name="T6" fmla="*/ 90 w 90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16">
                  <a:moveTo>
                    <a:pt x="90" y="16"/>
                  </a:moveTo>
                  <a:lnTo>
                    <a:pt x="0" y="0"/>
                  </a:lnTo>
                  <a:lnTo>
                    <a:pt x="90" y="11"/>
                  </a:lnTo>
                  <a:lnTo>
                    <a:pt x="90" y="16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511"/>
            <p:cNvSpPr/>
            <p:nvPr/>
          </p:nvSpPr>
          <p:spPr bwMode="auto">
            <a:xfrm>
              <a:off x="9971089" y="1289050"/>
              <a:ext cx="38100" cy="88900"/>
            </a:xfrm>
            <a:custGeom>
              <a:avLst/>
              <a:gdLst>
                <a:gd name="T0" fmla="*/ 9 w 9"/>
                <a:gd name="T1" fmla="*/ 1 h 21"/>
                <a:gd name="T2" fmla="*/ 4 w 9"/>
                <a:gd name="T3" fmla="*/ 11 h 21"/>
                <a:gd name="T4" fmla="*/ 1 w 9"/>
                <a:gd name="T5" fmla="*/ 18 h 21"/>
                <a:gd name="T6" fmla="*/ 0 w 9"/>
                <a:gd name="T7" fmla="*/ 20 h 21"/>
                <a:gd name="T8" fmla="*/ 0 w 9"/>
                <a:gd name="T9" fmla="*/ 21 h 21"/>
                <a:gd name="T10" fmla="*/ 0 w 9"/>
                <a:gd name="T11" fmla="*/ 20 h 21"/>
                <a:gd name="T12" fmla="*/ 0 w 9"/>
                <a:gd name="T13" fmla="*/ 18 h 21"/>
                <a:gd name="T14" fmla="*/ 3 w 9"/>
                <a:gd name="T15" fmla="*/ 10 h 21"/>
                <a:gd name="T16" fmla="*/ 7 w 9"/>
                <a:gd name="T17" fmla="*/ 0 h 21"/>
                <a:gd name="T18" fmla="*/ 9 w 9"/>
                <a:gd name="T19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21">
                  <a:moveTo>
                    <a:pt x="9" y="1"/>
                  </a:moveTo>
                  <a:cubicBezTo>
                    <a:pt x="9" y="1"/>
                    <a:pt x="6" y="6"/>
                    <a:pt x="4" y="11"/>
                  </a:cubicBezTo>
                  <a:cubicBezTo>
                    <a:pt x="2" y="13"/>
                    <a:pt x="1" y="16"/>
                    <a:pt x="1" y="18"/>
                  </a:cubicBezTo>
                  <a:cubicBezTo>
                    <a:pt x="0" y="19"/>
                    <a:pt x="0" y="20"/>
                    <a:pt x="0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cubicBezTo>
                    <a:pt x="0" y="20"/>
                    <a:pt x="0" y="19"/>
                    <a:pt x="0" y="18"/>
                  </a:cubicBezTo>
                  <a:cubicBezTo>
                    <a:pt x="1" y="16"/>
                    <a:pt x="2" y="13"/>
                    <a:pt x="3" y="10"/>
                  </a:cubicBezTo>
                  <a:cubicBezTo>
                    <a:pt x="5" y="5"/>
                    <a:pt x="7" y="0"/>
                    <a:pt x="7" y="0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512"/>
            <p:cNvSpPr/>
            <p:nvPr/>
          </p:nvSpPr>
          <p:spPr bwMode="auto">
            <a:xfrm>
              <a:off x="9879014" y="1344613"/>
              <a:ext cx="38100" cy="139700"/>
            </a:xfrm>
            <a:custGeom>
              <a:avLst/>
              <a:gdLst>
                <a:gd name="T0" fmla="*/ 24 w 24"/>
                <a:gd name="T1" fmla="*/ 0 h 88"/>
                <a:gd name="T2" fmla="*/ 0 w 24"/>
                <a:gd name="T3" fmla="*/ 88 h 88"/>
                <a:gd name="T4" fmla="*/ 18 w 24"/>
                <a:gd name="T5" fmla="*/ 0 h 88"/>
                <a:gd name="T6" fmla="*/ 24 w 24"/>
                <a:gd name="T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88">
                  <a:moveTo>
                    <a:pt x="24" y="0"/>
                  </a:moveTo>
                  <a:lnTo>
                    <a:pt x="0" y="88"/>
                  </a:lnTo>
                  <a:lnTo>
                    <a:pt x="18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513"/>
            <p:cNvSpPr/>
            <p:nvPr/>
          </p:nvSpPr>
          <p:spPr bwMode="auto">
            <a:xfrm>
              <a:off x="9785351" y="1403350"/>
              <a:ext cx="30163" cy="131763"/>
            </a:xfrm>
            <a:custGeom>
              <a:avLst/>
              <a:gdLst>
                <a:gd name="T0" fmla="*/ 7 w 7"/>
                <a:gd name="T1" fmla="*/ 1 h 31"/>
                <a:gd name="T2" fmla="*/ 6 w 7"/>
                <a:gd name="T3" fmla="*/ 5 h 31"/>
                <a:gd name="T4" fmla="*/ 2 w 7"/>
                <a:gd name="T5" fmla="*/ 15 h 31"/>
                <a:gd name="T6" fmla="*/ 1 w 7"/>
                <a:gd name="T7" fmla="*/ 26 h 31"/>
                <a:gd name="T8" fmla="*/ 0 w 7"/>
                <a:gd name="T9" fmla="*/ 31 h 31"/>
                <a:gd name="T10" fmla="*/ 0 w 7"/>
                <a:gd name="T11" fmla="*/ 26 h 31"/>
                <a:gd name="T12" fmla="*/ 2 w 7"/>
                <a:gd name="T13" fmla="*/ 15 h 31"/>
                <a:gd name="T14" fmla="*/ 4 w 7"/>
                <a:gd name="T15" fmla="*/ 5 h 31"/>
                <a:gd name="T16" fmla="*/ 6 w 7"/>
                <a:gd name="T17" fmla="*/ 0 h 31"/>
                <a:gd name="T18" fmla="*/ 7 w 7"/>
                <a:gd name="T19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31">
                  <a:moveTo>
                    <a:pt x="7" y="1"/>
                  </a:moveTo>
                  <a:cubicBezTo>
                    <a:pt x="7" y="1"/>
                    <a:pt x="7" y="2"/>
                    <a:pt x="6" y="5"/>
                  </a:cubicBezTo>
                  <a:cubicBezTo>
                    <a:pt x="4" y="8"/>
                    <a:pt x="3" y="12"/>
                    <a:pt x="2" y="15"/>
                  </a:cubicBezTo>
                  <a:cubicBezTo>
                    <a:pt x="2" y="19"/>
                    <a:pt x="1" y="23"/>
                    <a:pt x="1" y="26"/>
                  </a:cubicBezTo>
                  <a:cubicBezTo>
                    <a:pt x="0" y="29"/>
                    <a:pt x="0" y="31"/>
                    <a:pt x="0" y="31"/>
                  </a:cubicBezTo>
                  <a:cubicBezTo>
                    <a:pt x="0" y="31"/>
                    <a:pt x="0" y="29"/>
                    <a:pt x="0" y="26"/>
                  </a:cubicBezTo>
                  <a:cubicBezTo>
                    <a:pt x="0" y="23"/>
                    <a:pt x="1" y="19"/>
                    <a:pt x="2" y="15"/>
                  </a:cubicBezTo>
                  <a:cubicBezTo>
                    <a:pt x="2" y="11"/>
                    <a:pt x="3" y="7"/>
                    <a:pt x="4" y="5"/>
                  </a:cubicBezTo>
                  <a:cubicBezTo>
                    <a:pt x="5" y="2"/>
                    <a:pt x="6" y="0"/>
                    <a:pt x="6" y="0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514"/>
            <p:cNvSpPr/>
            <p:nvPr/>
          </p:nvSpPr>
          <p:spPr bwMode="auto">
            <a:xfrm>
              <a:off x="9683751" y="1458913"/>
              <a:ext cx="20638" cy="109538"/>
            </a:xfrm>
            <a:custGeom>
              <a:avLst/>
              <a:gdLst>
                <a:gd name="T0" fmla="*/ 13 w 13"/>
                <a:gd name="T1" fmla="*/ 2 h 69"/>
                <a:gd name="T2" fmla="*/ 0 w 13"/>
                <a:gd name="T3" fmla="*/ 69 h 69"/>
                <a:gd name="T4" fmla="*/ 8 w 13"/>
                <a:gd name="T5" fmla="*/ 0 h 69"/>
                <a:gd name="T6" fmla="*/ 13 w 13"/>
                <a:gd name="T7" fmla="*/ 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69">
                  <a:moveTo>
                    <a:pt x="13" y="2"/>
                  </a:moveTo>
                  <a:lnTo>
                    <a:pt x="0" y="69"/>
                  </a:lnTo>
                  <a:lnTo>
                    <a:pt x="8" y="0"/>
                  </a:lnTo>
                  <a:lnTo>
                    <a:pt x="13" y="2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515"/>
            <p:cNvSpPr/>
            <p:nvPr/>
          </p:nvSpPr>
          <p:spPr bwMode="auto">
            <a:xfrm>
              <a:off x="9594851" y="1497013"/>
              <a:ext cx="7938" cy="63500"/>
            </a:xfrm>
            <a:custGeom>
              <a:avLst/>
              <a:gdLst>
                <a:gd name="T0" fmla="*/ 2 w 2"/>
                <a:gd name="T1" fmla="*/ 0 h 15"/>
                <a:gd name="T2" fmla="*/ 2 w 2"/>
                <a:gd name="T3" fmla="*/ 3 h 15"/>
                <a:gd name="T4" fmla="*/ 1 w 2"/>
                <a:gd name="T5" fmla="*/ 8 h 15"/>
                <a:gd name="T6" fmla="*/ 1 w 2"/>
                <a:gd name="T7" fmla="*/ 13 h 15"/>
                <a:gd name="T8" fmla="*/ 2 w 2"/>
                <a:gd name="T9" fmla="*/ 15 h 15"/>
                <a:gd name="T10" fmla="*/ 1 w 2"/>
                <a:gd name="T11" fmla="*/ 13 h 15"/>
                <a:gd name="T12" fmla="*/ 0 w 2"/>
                <a:gd name="T13" fmla="*/ 8 h 15"/>
                <a:gd name="T14" fmla="*/ 0 w 2"/>
                <a:gd name="T15" fmla="*/ 2 h 15"/>
                <a:gd name="T16" fmla="*/ 0 w 2"/>
                <a:gd name="T17" fmla="*/ 0 h 15"/>
                <a:gd name="T18" fmla="*/ 2 w 2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15">
                  <a:moveTo>
                    <a:pt x="2" y="0"/>
                  </a:moveTo>
                  <a:cubicBezTo>
                    <a:pt x="2" y="0"/>
                    <a:pt x="2" y="1"/>
                    <a:pt x="2" y="3"/>
                  </a:cubicBezTo>
                  <a:cubicBezTo>
                    <a:pt x="1" y="4"/>
                    <a:pt x="1" y="6"/>
                    <a:pt x="1" y="8"/>
                  </a:cubicBezTo>
                  <a:cubicBezTo>
                    <a:pt x="1" y="10"/>
                    <a:pt x="1" y="12"/>
                    <a:pt x="1" y="13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5"/>
                    <a:pt x="1" y="15"/>
                    <a:pt x="1" y="13"/>
                  </a:cubicBezTo>
                  <a:cubicBezTo>
                    <a:pt x="1" y="12"/>
                    <a:pt x="0" y="10"/>
                    <a:pt x="0" y="8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587"/>
            <p:cNvSpPr/>
            <p:nvPr/>
          </p:nvSpPr>
          <p:spPr bwMode="auto">
            <a:xfrm>
              <a:off x="9790114" y="700088"/>
              <a:ext cx="881063" cy="914400"/>
            </a:xfrm>
            <a:custGeom>
              <a:avLst/>
              <a:gdLst>
                <a:gd name="T0" fmla="*/ 115 w 208"/>
                <a:gd name="T1" fmla="*/ 0 h 216"/>
                <a:gd name="T2" fmla="*/ 149 w 208"/>
                <a:gd name="T3" fmla="*/ 31 h 216"/>
                <a:gd name="T4" fmla="*/ 202 w 208"/>
                <a:gd name="T5" fmla="*/ 65 h 216"/>
                <a:gd name="T6" fmla="*/ 192 w 208"/>
                <a:gd name="T7" fmla="*/ 120 h 216"/>
                <a:gd name="T8" fmla="*/ 201 w 208"/>
                <a:gd name="T9" fmla="*/ 155 h 216"/>
                <a:gd name="T10" fmla="*/ 144 w 208"/>
                <a:gd name="T11" fmla="*/ 192 h 216"/>
                <a:gd name="T12" fmla="*/ 123 w 208"/>
                <a:gd name="T13" fmla="*/ 213 h 216"/>
                <a:gd name="T14" fmla="*/ 72 w 208"/>
                <a:gd name="T15" fmla="*/ 185 h 216"/>
                <a:gd name="T16" fmla="*/ 34 w 208"/>
                <a:gd name="T17" fmla="*/ 181 h 216"/>
                <a:gd name="T18" fmla="*/ 22 w 208"/>
                <a:gd name="T19" fmla="*/ 128 h 216"/>
                <a:gd name="T20" fmla="*/ 1 w 208"/>
                <a:gd name="T21" fmla="*/ 96 h 216"/>
                <a:gd name="T22" fmla="*/ 39 w 208"/>
                <a:gd name="T23" fmla="*/ 54 h 216"/>
                <a:gd name="T24" fmla="*/ 44 w 208"/>
                <a:gd name="T25" fmla="*/ 13 h 216"/>
                <a:gd name="T26" fmla="*/ 83 w 208"/>
                <a:gd name="T27" fmla="*/ 22 h 216"/>
                <a:gd name="T28" fmla="*/ 115 w 208"/>
                <a:gd name="T29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8" h="216">
                  <a:moveTo>
                    <a:pt x="115" y="0"/>
                  </a:moveTo>
                  <a:cubicBezTo>
                    <a:pt x="127" y="0"/>
                    <a:pt x="130" y="14"/>
                    <a:pt x="149" y="31"/>
                  </a:cubicBezTo>
                  <a:cubicBezTo>
                    <a:pt x="176" y="55"/>
                    <a:pt x="195" y="48"/>
                    <a:pt x="202" y="65"/>
                  </a:cubicBezTo>
                  <a:cubicBezTo>
                    <a:pt x="208" y="81"/>
                    <a:pt x="189" y="91"/>
                    <a:pt x="192" y="120"/>
                  </a:cubicBezTo>
                  <a:cubicBezTo>
                    <a:pt x="195" y="141"/>
                    <a:pt x="205" y="144"/>
                    <a:pt x="201" y="155"/>
                  </a:cubicBezTo>
                  <a:cubicBezTo>
                    <a:pt x="196" y="171"/>
                    <a:pt x="173" y="169"/>
                    <a:pt x="144" y="192"/>
                  </a:cubicBezTo>
                  <a:cubicBezTo>
                    <a:pt x="130" y="203"/>
                    <a:pt x="132" y="211"/>
                    <a:pt x="123" y="213"/>
                  </a:cubicBezTo>
                  <a:cubicBezTo>
                    <a:pt x="107" y="216"/>
                    <a:pt x="100" y="192"/>
                    <a:pt x="72" y="185"/>
                  </a:cubicBezTo>
                  <a:cubicBezTo>
                    <a:pt x="51" y="179"/>
                    <a:pt x="43" y="189"/>
                    <a:pt x="34" y="181"/>
                  </a:cubicBezTo>
                  <a:cubicBezTo>
                    <a:pt x="22" y="171"/>
                    <a:pt x="34" y="153"/>
                    <a:pt x="22" y="128"/>
                  </a:cubicBezTo>
                  <a:cubicBezTo>
                    <a:pt x="13" y="108"/>
                    <a:pt x="0" y="107"/>
                    <a:pt x="1" y="96"/>
                  </a:cubicBezTo>
                  <a:cubicBezTo>
                    <a:pt x="1" y="79"/>
                    <a:pt x="29" y="78"/>
                    <a:pt x="39" y="54"/>
                  </a:cubicBezTo>
                  <a:cubicBezTo>
                    <a:pt x="46" y="34"/>
                    <a:pt x="36" y="19"/>
                    <a:pt x="44" y="13"/>
                  </a:cubicBezTo>
                  <a:cubicBezTo>
                    <a:pt x="53" y="8"/>
                    <a:pt x="65" y="25"/>
                    <a:pt x="83" y="22"/>
                  </a:cubicBezTo>
                  <a:cubicBezTo>
                    <a:pt x="100" y="18"/>
                    <a:pt x="102" y="1"/>
                    <a:pt x="115" y="0"/>
                  </a:cubicBezTo>
                  <a:close/>
                </a:path>
              </a:pathLst>
            </a:custGeom>
            <a:solidFill>
              <a:srgbClr val="F0B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588"/>
            <p:cNvSpPr/>
            <p:nvPr/>
          </p:nvSpPr>
          <p:spPr bwMode="auto">
            <a:xfrm>
              <a:off x="10107614" y="1017588"/>
              <a:ext cx="279400" cy="258763"/>
            </a:xfrm>
            <a:custGeom>
              <a:avLst/>
              <a:gdLst>
                <a:gd name="T0" fmla="*/ 0 w 66"/>
                <a:gd name="T1" fmla="*/ 29 h 61"/>
                <a:gd name="T2" fmla="*/ 18 w 66"/>
                <a:gd name="T3" fmla="*/ 57 h 61"/>
                <a:gd name="T4" fmla="*/ 51 w 66"/>
                <a:gd name="T5" fmla="*/ 52 h 61"/>
                <a:gd name="T6" fmla="*/ 42 w 66"/>
                <a:gd name="T7" fmla="*/ 9 h 61"/>
                <a:gd name="T8" fmla="*/ 0 w 66"/>
                <a:gd name="T9" fmla="*/ 2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1">
                  <a:moveTo>
                    <a:pt x="0" y="29"/>
                  </a:moveTo>
                  <a:cubicBezTo>
                    <a:pt x="0" y="41"/>
                    <a:pt x="7" y="52"/>
                    <a:pt x="18" y="57"/>
                  </a:cubicBezTo>
                  <a:cubicBezTo>
                    <a:pt x="29" y="61"/>
                    <a:pt x="42" y="59"/>
                    <a:pt x="51" y="52"/>
                  </a:cubicBezTo>
                  <a:cubicBezTo>
                    <a:pt x="66" y="40"/>
                    <a:pt x="57" y="16"/>
                    <a:pt x="42" y="9"/>
                  </a:cubicBezTo>
                  <a:cubicBezTo>
                    <a:pt x="24" y="0"/>
                    <a:pt x="1" y="7"/>
                    <a:pt x="0" y="29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589"/>
            <p:cNvSpPr/>
            <p:nvPr/>
          </p:nvSpPr>
          <p:spPr bwMode="auto">
            <a:xfrm>
              <a:off x="10366376" y="979488"/>
              <a:ext cx="223838" cy="119063"/>
            </a:xfrm>
            <a:custGeom>
              <a:avLst/>
              <a:gdLst>
                <a:gd name="T0" fmla="*/ 0 w 53"/>
                <a:gd name="T1" fmla="*/ 28 h 28"/>
                <a:gd name="T2" fmla="*/ 2 w 53"/>
                <a:gd name="T3" fmla="*/ 26 h 28"/>
                <a:gd name="T4" fmla="*/ 8 w 53"/>
                <a:gd name="T5" fmla="*/ 22 h 28"/>
                <a:gd name="T6" fmla="*/ 26 w 53"/>
                <a:gd name="T7" fmla="*/ 12 h 28"/>
                <a:gd name="T8" fmla="*/ 44 w 53"/>
                <a:gd name="T9" fmla="*/ 3 h 28"/>
                <a:gd name="T10" fmla="*/ 51 w 53"/>
                <a:gd name="T11" fmla="*/ 1 h 28"/>
                <a:gd name="T12" fmla="*/ 53 w 53"/>
                <a:gd name="T13" fmla="*/ 0 h 28"/>
                <a:gd name="T14" fmla="*/ 47 w 53"/>
                <a:gd name="T15" fmla="*/ 8 h 28"/>
                <a:gd name="T16" fmla="*/ 40 w 53"/>
                <a:gd name="T17" fmla="*/ 14 h 28"/>
                <a:gd name="T18" fmla="*/ 35 w 53"/>
                <a:gd name="T19" fmla="*/ 17 h 28"/>
                <a:gd name="T20" fmla="*/ 30 w 53"/>
                <a:gd name="T21" fmla="*/ 20 h 28"/>
                <a:gd name="T22" fmla="*/ 25 w 53"/>
                <a:gd name="T23" fmla="*/ 23 h 28"/>
                <a:gd name="T24" fmla="*/ 20 w 53"/>
                <a:gd name="T25" fmla="*/ 25 h 28"/>
                <a:gd name="T26" fmla="*/ 10 w 53"/>
                <a:gd name="T27" fmla="*/ 27 h 28"/>
                <a:gd name="T28" fmla="*/ 0 w 53"/>
                <a:gd name="T2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28">
                  <a:moveTo>
                    <a:pt x="0" y="28"/>
                  </a:moveTo>
                  <a:cubicBezTo>
                    <a:pt x="0" y="28"/>
                    <a:pt x="1" y="27"/>
                    <a:pt x="2" y="26"/>
                  </a:cubicBezTo>
                  <a:cubicBezTo>
                    <a:pt x="4" y="25"/>
                    <a:pt x="6" y="24"/>
                    <a:pt x="8" y="22"/>
                  </a:cubicBezTo>
                  <a:cubicBezTo>
                    <a:pt x="13" y="19"/>
                    <a:pt x="19" y="15"/>
                    <a:pt x="26" y="12"/>
                  </a:cubicBezTo>
                  <a:cubicBezTo>
                    <a:pt x="32" y="8"/>
                    <a:pt x="39" y="5"/>
                    <a:pt x="44" y="3"/>
                  </a:cubicBezTo>
                  <a:cubicBezTo>
                    <a:pt x="47" y="2"/>
                    <a:pt x="49" y="1"/>
                    <a:pt x="51" y="1"/>
                  </a:cubicBezTo>
                  <a:cubicBezTo>
                    <a:pt x="52" y="0"/>
                    <a:pt x="53" y="0"/>
                    <a:pt x="53" y="0"/>
                  </a:cubicBezTo>
                  <a:cubicBezTo>
                    <a:pt x="53" y="0"/>
                    <a:pt x="51" y="4"/>
                    <a:pt x="47" y="8"/>
                  </a:cubicBezTo>
                  <a:cubicBezTo>
                    <a:pt x="45" y="10"/>
                    <a:pt x="42" y="12"/>
                    <a:pt x="40" y="14"/>
                  </a:cubicBezTo>
                  <a:cubicBezTo>
                    <a:pt x="38" y="15"/>
                    <a:pt x="37" y="16"/>
                    <a:pt x="35" y="17"/>
                  </a:cubicBezTo>
                  <a:cubicBezTo>
                    <a:pt x="33" y="18"/>
                    <a:pt x="32" y="19"/>
                    <a:pt x="30" y="20"/>
                  </a:cubicBezTo>
                  <a:cubicBezTo>
                    <a:pt x="28" y="21"/>
                    <a:pt x="27" y="22"/>
                    <a:pt x="25" y="23"/>
                  </a:cubicBezTo>
                  <a:cubicBezTo>
                    <a:pt x="23" y="23"/>
                    <a:pt x="21" y="24"/>
                    <a:pt x="20" y="25"/>
                  </a:cubicBezTo>
                  <a:cubicBezTo>
                    <a:pt x="16" y="26"/>
                    <a:pt x="13" y="27"/>
                    <a:pt x="10" y="27"/>
                  </a:cubicBezTo>
                  <a:cubicBezTo>
                    <a:pt x="4" y="28"/>
                    <a:pt x="0" y="28"/>
                    <a:pt x="0" y="28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590"/>
            <p:cNvSpPr/>
            <p:nvPr/>
          </p:nvSpPr>
          <p:spPr bwMode="auto">
            <a:xfrm>
              <a:off x="10379076" y="1217613"/>
              <a:ext cx="207963" cy="127000"/>
            </a:xfrm>
            <a:custGeom>
              <a:avLst/>
              <a:gdLst>
                <a:gd name="T0" fmla="*/ 0 w 49"/>
                <a:gd name="T1" fmla="*/ 0 h 30"/>
                <a:gd name="T2" fmla="*/ 1 w 49"/>
                <a:gd name="T3" fmla="*/ 0 h 30"/>
                <a:gd name="T4" fmla="*/ 3 w 49"/>
                <a:gd name="T5" fmla="*/ 0 h 30"/>
                <a:gd name="T6" fmla="*/ 10 w 49"/>
                <a:gd name="T7" fmla="*/ 0 h 30"/>
                <a:gd name="T8" fmla="*/ 19 w 49"/>
                <a:gd name="T9" fmla="*/ 5 h 30"/>
                <a:gd name="T10" fmla="*/ 20 w 49"/>
                <a:gd name="T11" fmla="*/ 6 h 30"/>
                <a:gd name="T12" fmla="*/ 21 w 49"/>
                <a:gd name="T13" fmla="*/ 6 h 30"/>
                <a:gd name="T14" fmla="*/ 23 w 49"/>
                <a:gd name="T15" fmla="*/ 8 h 30"/>
                <a:gd name="T16" fmla="*/ 27 w 49"/>
                <a:gd name="T17" fmla="*/ 12 h 30"/>
                <a:gd name="T18" fmla="*/ 35 w 49"/>
                <a:gd name="T19" fmla="*/ 20 h 30"/>
                <a:gd name="T20" fmla="*/ 41 w 49"/>
                <a:gd name="T21" fmla="*/ 25 h 30"/>
                <a:gd name="T22" fmla="*/ 47 w 49"/>
                <a:gd name="T23" fmla="*/ 28 h 30"/>
                <a:gd name="T24" fmla="*/ 49 w 49"/>
                <a:gd name="T25" fmla="*/ 29 h 30"/>
                <a:gd name="T26" fmla="*/ 47 w 49"/>
                <a:gd name="T27" fmla="*/ 29 h 30"/>
                <a:gd name="T28" fmla="*/ 40 w 49"/>
                <a:gd name="T29" fmla="*/ 29 h 30"/>
                <a:gd name="T30" fmla="*/ 30 w 49"/>
                <a:gd name="T31" fmla="*/ 25 h 30"/>
                <a:gd name="T32" fmla="*/ 22 w 49"/>
                <a:gd name="T33" fmla="*/ 17 h 30"/>
                <a:gd name="T34" fmla="*/ 18 w 49"/>
                <a:gd name="T35" fmla="*/ 13 h 30"/>
                <a:gd name="T36" fmla="*/ 17 w 49"/>
                <a:gd name="T37" fmla="*/ 12 h 30"/>
                <a:gd name="T38" fmla="*/ 15 w 49"/>
                <a:gd name="T39" fmla="*/ 10 h 30"/>
                <a:gd name="T40" fmla="*/ 8 w 49"/>
                <a:gd name="T41" fmla="*/ 4 h 30"/>
                <a:gd name="T42" fmla="*/ 3 w 49"/>
                <a:gd name="T43" fmla="*/ 1 h 30"/>
                <a:gd name="T44" fmla="*/ 1 w 49"/>
                <a:gd name="T45" fmla="*/ 1 h 30"/>
                <a:gd name="T46" fmla="*/ 0 w 49"/>
                <a:gd name="T4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" h="30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4" y="0"/>
                    <a:pt x="7" y="0"/>
                    <a:pt x="10" y="0"/>
                  </a:cubicBezTo>
                  <a:cubicBezTo>
                    <a:pt x="13" y="1"/>
                    <a:pt x="16" y="3"/>
                    <a:pt x="19" y="5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7"/>
                    <a:pt x="23" y="8"/>
                    <a:pt x="23" y="8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30" y="15"/>
                    <a:pt x="32" y="17"/>
                    <a:pt x="35" y="20"/>
                  </a:cubicBezTo>
                  <a:cubicBezTo>
                    <a:pt x="37" y="22"/>
                    <a:pt x="39" y="24"/>
                    <a:pt x="41" y="25"/>
                  </a:cubicBezTo>
                  <a:cubicBezTo>
                    <a:pt x="43" y="26"/>
                    <a:pt x="45" y="27"/>
                    <a:pt x="47" y="28"/>
                  </a:cubicBezTo>
                  <a:cubicBezTo>
                    <a:pt x="48" y="28"/>
                    <a:pt x="49" y="29"/>
                    <a:pt x="49" y="29"/>
                  </a:cubicBezTo>
                  <a:cubicBezTo>
                    <a:pt x="49" y="29"/>
                    <a:pt x="48" y="29"/>
                    <a:pt x="47" y="29"/>
                  </a:cubicBezTo>
                  <a:cubicBezTo>
                    <a:pt x="45" y="30"/>
                    <a:pt x="42" y="30"/>
                    <a:pt x="40" y="29"/>
                  </a:cubicBezTo>
                  <a:cubicBezTo>
                    <a:pt x="37" y="28"/>
                    <a:pt x="33" y="27"/>
                    <a:pt x="30" y="25"/>
                  </a:cubicBezTo>
                  <a:cubicBezTo>
                    <a:pt x="27" y="23"/>
                    <a:pt x="25" y="20"/>
                    <a:pt x="22" y="17"/>
                  </a:cubicBezTo>
                  <a:cubicBezTo>
                    <a:pt x="21" y="16"/>
                    <a:pt x="20" y="15"/>
                    <a:pt x="18" y="13"/>
                  </a:cubicBezTo>
                  <a:cubicBezTo>
                    <a:pt x="18" y="13"/>
                    <a:pt x="17" y="12"/>
                    <a:pt x="17" y="12"/>
                  </a:cubicBezTo>
                  <a:cubicBezTo>
                    <a:pt x="16" y="11"/>
                    <a:pt x="15" y="10"/>
                    <a:pt x="15" y="10"/>
                  </a:cubicBezTo>
                  <a:cubicBezTo>
                    <a:pt x="13" y="8"/>
                    <a:pt x="10" y="6"/>
                    <a:pt x="8" y="4"/>
                  </a:cubicBezTo>
                  <a:cubicBezTo>
                    <a:pt x="6" y="3"/>
                    <a:pt x="4" y="2"/>
                    <a:pt x="3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591"/>
            <p:cNvSpPr/>
            <p:nvPr/>
          </p:nvSpPr>
          <p:spPr bwMode="auto">
            <a:xfrm>
              <a:off x="10242551" y="1289050"/>
              <a:ext cx="76200" cy="271463"/>
            </a:xfrm>
            <a:custGeom>
              <a:avLst/>
              <a:gdLst>
                <a:gd name="T0" fmla="*/ 0 w 18"/>
                <a:gd name="T1" fmla="*/ 0 h 64"/>
                <a:gd name="T2" fmla="*/ 1 w 18"/>
                <a:gd name="T3" fmla="*/ 0 h 64"/>
                <a:gd name="T4" fmla="*/ 3 w 18"/>
                <a:gd name="T5" fmla="*/ 1 h 64"/>
                <a:gd name="T6" fmla="*/ 9 w 18"/>
                <a:gd name="T7" fmla="*/ 7 h 64"/>
                <a:gd name="T8" fmla="*/ 13 w 18"/>
                <a:gd name="T9" fmla="*/ 18 h 64"/>
                <a:gd name="T10" fmla="*/ 14 w 18"/>
                <a:gd name="T11" fmla="*/ 19 h 64"/>
                <a:gd name="T12" fmla="*/ 14 w 18"/>
                <a:gd name="T13" fmla="*/ 21 h 64"/>
                <a:gd name="T14" fmla="*/ 14 w 18"/>
                <a:gd name="T15" fmla="*/ 24 h 64"/>
                <a:gd name="T16" fmla="*/ 14 w 18"/>
                <a:gd name="T17" fmla="*/ 31 h 64"/>
                <a:gd name="T18" fmla="*/ 13 w 18"/>
                <a:gd name="T19" fmla="*/ 43 h 64"/>
                <a:gd name="T20" fmla="*/ 14 w 18"/>
                <a:gd name="T21" fmla="*/ 54 h 64"/>
                <a:gd name="T22" fmla="*/ 16 w 18"/>
                <a:gd name="T23" fmla="*/ 61 h 64"/>
                <a:gd name="T24" fmla="*/ 17 w 18"/>
                <a:gd name="T25" fmla="*/ 63 h 64"/>
                <a:gd name="T26" fmla="*/ 18 w 18"/>
                <a:gd name="T27" fmla="*/ 64 h 64"/>
                <a:gd name="T28" fmla="*/ 17 w 18"/>
                <a:gd name="T29" fmla="*/ 63 h 64"/>
                <a:gd name="T30" fmla="*/ 15 w 18"/>
                <a:gd name="T31" fmla="*/ 62 h 64"/>
                <a:gd name="T32" fmla="*/ 10 w 18"/>
                <a:gd name="T33" fmla="*/ 55 h 64"/>
                <a:gd name="T34" fmla="*/ 7 w 18"/>
                <a:gd name="T35" fmla="*/ 44 h 64"/>
                <a:gd name="T36" fmla="*/ 7 w 18"/>
                <a:gd name="T37" fmla="*/ 31 h 64"/>
                <a:gd name="T38" fmla="*/ 7 w 18"/>
                <a:gd name="T39" fmla="*/ 24 h 64"/>
                <a:gd name="T40" fmla="*/ 7 w 18"/>
                <a:gd name="T41" fmla="*/ 21 h 64"/>
                <a:gd name="T42" fmla="*/ 7 w 18"/>
                <a:gd name="T43" fmla="*/ 20 h 64"/>
                <a:gd name="T44" fmla="*/ 7 w 18"/>
                <a:gd name="T45" fmla="*/ 19 h 64"/>
                <a:gd name="T46" fmla="*/ 5 w 18"/>
                <a:gd name="T47" fmla="*/ 9 h 64"/>
                <a:gd name="T48" fmla="*/ 2 w 18"/>
                <a:gd name="T49" fmla="*/ 2 h 64"/>
                <a:gd name="T50" fmla="*/ 1 w 18"/>
                <a:gd name="T51" fmla="*/ 0 h 64"/>
                <a:gd name="T52" fmla="*/ 0 w 18"/>
                <a:gd name="T5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" h="64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2"/>
                    <a:pt x="7" y="4"/>
                    <a:pt x="9" y="7"/>
                  </a:cubicBezTo>
                  <a:cubicBezTo>
                    <a:pt x="11" y="10"/>
                    <a:pt x="13" y="13"/>
                    <a:pt x="13" y="18"/>
                  </a:cubicBezTo>
                  <a:cubicBezTo>
                    <a:pt x="13" y="18"/>
                    <a:pt x="14" y="19"/>
                    <a:pt x="14" y="19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4" y="27"/>
                    <a:pt x="14" y="29"/>
                    <a:pt x="14" y="31"/>
                  </a:cubicBezTo>
                  <a:cubicBezTo>
                    <a:pt x="14" y="35"/>
                    <a:pt x="14" y="40"/>
                    <a:pt x="13" y="43"/>
                  </a:cubicBezTo>
                  <a:cubicBezTo>
                    <a:pt x="13" y="47"/>
                    <a:pt x="14" y="51"/>
                    <a:pt x="14" y="54"/>
                  </a:cubicBezTo>
                  <a:cubicBezTo>
                    <a:pt x="15" y="57"/>
                    <a:pt x="16" y="59"/>
                    <a:pt x="16" y="61"/>
                  </a:cubicBezTo>
                  <a:cubicBezTo>
                    <a:pt x="17" y="62"/>
                    <a:pt x="17" y="62"/>
                    <a:pt x="17" y="63"/>
                  </a:cubicBezTo>
                  <a:cubicBezTo>
                    <a:pt x="18" y="63"/>
                    <a:pt x="18" y="64"/>
                    <a:pt x="18" y="64"/>
                  </a:cubicBezTo>
                  <a:cubicBezTo>
                    <a:pt x="18" y="64"/>
                    <a:pt x="18" y="63"/>
                    <a:pt x="17" y="63"/>
                  </a:cubicBezTo>
                  <a:cubicBezTo>
                    <a:pt x="17" y="63"/>
                    <a:pt x="16" y="62"/>
                    <a:pt x="15" y="62"/>
                  </a:cubicBezTo>
                  <a:cubicBezTo>
                    <a:pt x="14" y="60"/>
                    <a:pt x="12" y="58"/>
                    <a:pt x="10" y="55"/>
                  </a:cubicBezTo>
                  <a:cubicBezTo>
                    <a:pt x="9" y="52"/>
                    <a:pt x="7" y="48"/>
                    <a:pt x="7" y="44"/>
                  </a:cubicBezTo>
                  <a:cubicBezTo>
                    <a:pt x="7" y="39"/>
                    <a:pt x="7" y="35"/>
                    <a:pt x="7" y="31"/>
                  </a:cubicBezTo>
                  <a:cubicBezTo>
                    <a:pt x="7" y="29"/>
                    <a:pt x="7" y="27"/>
                    <a:pt x="7" y="24"/>
                  </a:cubicBezTo>
                  <a:cubicBezTo>
                    <a:pt x="7" y="23"/>
                    <a:pt x="7" y="22"/>
                    <a:pt x="7" y="21"/>
                  </a:cubicBezTo>
                  <a:cubicBezTo>
                    <a:pt x="7" y="21"/>
                    <a:pt x="7" y="20"/>
                    <a:pt x="7" y="2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5"/>
                    <a:pt x="6" y="11"/>
                    <a:pt x="5" y="9"/>
                  </a:cubicBezTo>
                  <a:cubicBezTo>
                    <a:pt x="4" y="6"/>
                    <a:pt x="3" y="3"/>
                    <a:pt x="2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592"/>
            <p:cNvSpPr/>
            <p:nvPr/>
          </p:nvSpPr>
          <p:spPr bwMode="auto">
            <a:xfrm>
              <a:off x="9950451" y="1243013"/>
              <a:ext cx="182563" cy="173038"/>
            </a:xfrm>
            <a:custGeom>
              <a:avLst/>
              <a:gdLst>
                <a:gd name="T0" fmla="*/ 0 w 43"/>
                <a:gd name="T1" fmla="*/ 41 h 41"/>
                <a:gd name="T2" fmla="*/ 1 w 43"/>
                <a:gd name="T3" fmla="*/ 39 h 41"/>
                <a:gd name="T4" fmla="*/ 2 w 43"/>
                <a:gd name="T5" fmla="*/ 36 h 41"/>
                <a:gd name="T6" fmla="*/ 3 w 43"/>
                <a:gd name="T7" fmla="*/ 34 h 41"/>
                <a:gd name="T8" fmla="*/ 4 w 43"/>
                <a:gd name="T9" fmla="*/ 32 h 41"/>
                <a:gd name="T10" fmla="*/ 7 w 43"/>
                <a:gd name="T11" fmla="*/ 29 h 41"/>
                <a:gd name="T12" fmla="*/ 11 w 43"/>
                <a:gd name="T13" fmla="*/ 25 h 41"/>
                <a:gd name="T14" fmla="*/ 20 w 43"/>
                <a:gd name="T15" fmla="*/ 18 h 41"/>
                <a:gd name="T16" fmla="*/ 29 w 43"/>
                <a:gd name="T17" fmla="*/ 12 h 41"/>
                <a:gd name="T18" fmla="*/ 33 w 43"/>
                <a:gd name="T19" fmla="*/ 9 h 41"/>
                <a:gd name="T20" fmla="*/ 36 w 43"/>
                <a:gd name="T21" fmla="*/ 6 h 41"/>
                <a:gd name="T22" fmla="*/ 39 w 43"/>
                <a:gd name="T23" fmla="*/ 4 h 41"/>
                <a:gd name="T24" fmla="*/ 41 w 43"/>
                <a:gd name="T25" fmla="*/ 2 h 41"/>
                <a:gd name="T26" fmla="*/ 43 w 43"/>
                <a:gd name="T27" fmla="*/ 0 h 41"/>
                <a:gd name="T28" fmla="*/ 43 w 43"/>
                <a:gd name="T29" fmla="*/ 3 h 41"/>
                <a:gd name="T30" fmla="*/ 41 w 43"/>
                <a:gd name="T31" fmla="*/ 6 h 41"/>
                <a:gd name="T32" fmla="*/ 41 w 43"/>
                <a:gd name="T33" fmla="*/ 7 h 41"/>
                <a:gd name="T34" fmla="*/ 39 w 43"/>
                <a:gd name="T35" fmla="*/ 9 h 41"/>
                <a:gd name="T36" fmla="*/ 36 w 43"/>
                <a:gd name="T37" fmla="*/ 13 h 41"/>
                <a:gd name="T38" fmla="*/ 33 w 43"/>
                <a:gd name="T39" fmla="*/ 17 h 41"/>
                <a:gd name="T40" fmla="*/ 28 w 43"/>
                <a:gd name="T41" fmla="*/ 21 h 41"/>
                <a:gd name="T42" fmla="*/ 24 w 43"/>
                <a:gd name="T43" fmla="*/ 24 h 41"/>
                <a:gd name="T44" fmla="*/ 19 w 43"/>
                <a:gd name="T45" fmla="*/ 27 h 41"/>
                <a:gd name="T46" fmla="*/ 15 w 43"/>
                <a:gd name="T47" fmla="*/ 30 h 41"/>
                <a:gd name="T48" fmla="*/ 11 w 43"/>
                <a:gd name="T49" fmla="*/ 33 h 41"/>
                <a:gd name="T50" fmla="*/ 7 w 43"/>
                <a:gd name="T51" fmla="*/ 35 h 41"/>
                <a:gd name="T52" fmla="*/ 4 w 43"/>
                <a:gd name="T53" fmla="*/ 38 h 41"/>
                <a:gd name="T54" fmla="*/ 2 w 43"/>
                <a:gd name="T55" fmla="*/ 40 h 41"/>
                <a:gd name="T56" fmla="*/ 0 w 43"/>
                <a:gd name="T5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3" h="41">
                  <a:moveTo>
                    <a:pt x="0" y="41"/>
                  </a:moveTo>
                  <a:cubicBezTo>
                    <a:pt x="0" y="41"/>
                    <a:pt x="0" y="40"/>
                    <a:pt x="1" y="39"/>
                  </a:cubicBezTo>
                  <a:cubicBezTo>
                    <a:pt x="1" y="38"/>
                    <a:pt x="2" y="37"/>
                    <a:pt x="2" y="36"/>
                  </a:cubicBezTo>
                  <a:cubicBezTo>
                    <a:pt x="2" y="35"/>
                    <a:pt x="3" y="35"/>
                    <a:pt x="3" y="34"/>
                  </a:cubicBezTo>
                  <a:cubicBezTo>
                    <a:pt x="3" y="34"/>
                    <a:pt x="4" y="33"/>
                    <a:pt x="4" y="32"/>
                  </a:cubicBezTo>
                  <a:cubicBezTo>
                    <a:pt x="5" y="31"/>
                    <a:pt x="6" y="30"/>
                    <a:pt x="7" y="29"/>
                  </a:cubicBezTo>
                  <a:cubicBezTo>
                    <a:pt x="8" y="27"/>
                    <a:pt x="10" y="26"/>
                    <a:pt x="11" y="25"/>
                  </a:cubicBezTo>
                  <a:cubicBezTo>
                    <a:pt x="14" y="22"/>
                    <a:pt x="17" y="20"/>
                    <a:pt x="20" y="18"/>
                  </a:cubicBezTo>
                  <a:cubicBezTo>
                    <a:pt x="23" y="16"/>
                    <a:pt x="26" y="14"/>
                    <a:pt x="29" y="12"/>
                  </a:cubicBezTo>
                  <a:cubicBezTo>
                    <a:pt x="30" y="11"/>
                    <a:pt x="32" y="10"/>
                    <a:pt x="33" y="9"/>
                  </a:cubicBezTo>
                  <a:cubicBezTo>
                    <a:pt x="34" y="8"/>
                    <a:pt x="35" y="7"/>
                    <a:pt x="36" y="6"/>
                  </a:cubicBezTo>
                  <a:cubicBezTo>
                    <a:pt x="37" y="6"/>
                    <a:pt x="38" y="5"/>
                    <a:pt x="39" y="4"/>
                  </a:cubicBezTo>
                  <a:cubicBezTo>
                    <a:pt x="40" y="3"/>
                    <a:pt x="41" y="3"/>
                    <a:pt x="41" y="2"/>
                  </a:cubicBezTo>
                  <a:cubicBezTo>
                    <a:pt x="43" y="1"/>
                    <a:pt x="43" y="0"/>
                    <a:pt x="43" y="0"/>
                  </a:cubicBezTo>
                  <a:cubicBezTo>
                    <a:pt x="43" y="0"/>
                    <a:pt x="43" y="1"/>
                    <a:pt x="43" y="3"/>
                  </a:cubicBezTo>
                  <a:cubicBezTo>
                    <a:pt x="42" y="4"/>
                    <a:pt x="42" y="5"/>
                    <a:pt x="41" y="6"/>
                  </a:cubicBezTo>
                  <a:cubicBezTo>
                    <a:pt x="41" y="6"/>
                    <a:pt x="41" y="7"/>
                    <a:pt x="41" y="7"/>
                  </a:cubicBezTo>
                  <a:cubicBezTo>
                    <a:pt x="40" y="8"/>
                    <a:pt x="40" y="9"/>
                    <a:pt x="39" y="9"/>
                  </a:cubicBezTo>
                  <a:cubicBezTo>
                    <a:pt x="39" y="11"/>
                    <a:pt x="38" y="12"/>
                    <a:pt x="36" y="13"/>
                  </a:cubicBezTo>
                  <a:cubicBezTo>
                    <a:pt x="35" y="14"/>
                    <a:pt x="34" y="16"/>
                    <a:pt x="33" y="17"/>
                  </a:cubicBezTo>
                  <a:cubicBezTo>
                    <a:pt x="31" y="18"/>
                    <a:pt x="30" y="19"/>
                    <a:pt x="28" y="21"/>
                  </a:cubicBezTo>
                  <a:cubicBezTo>
                    <a:pt x="27" y="22"/>
                    <a:pt x="25" y="23"/>
                    <a:pt x="24" y="24"/>
                  </a:cubicBezTo>
                  <a:cubicBezTo>
                    <a:pt x="22" y="25"/>
                    <a:pt x="21" y="26"/>
                    <a:pt x="19" y="27"/>
                  </a:cubicBezTo>
                  <a:cubicBezTo>
                    <a:pt x="18" y="28"/>
                    <a:pt x="16" y="29"/>
                    <a:pt x="15" y="30"/>
                  </a:cubicBezTo>
                  <a:cubicBezTo>
                    <a:pt x="14" y="31"/>
                    <a:pt x="12" y="32"/>
                    <a:pt x="11" y="33"/>
                  </a:cubicBezTo>
                  <a:cubicBezTo>
                    <a:pt x="10" y="34"/>
                    <a:pt x="8" y="34"/>
                    <a:pt x="7" y="35"/>
                  </a:cubicBezTo>
                  <a:cubicBezTo>
                    <a:pt x="6" y="36"/>
                    <a:pt x="5" y="37"/>
                    <a:pt x="4" y="38"/>
                  </a:cubicBezTo>
                  <a:cubicBezTo>
                    <a:pt x="4" y="38"/>
                    <a:pt x="3" y="39"/>
                    <a:pt x="2" y="40"/>
                  </a:cubicBezTo>
                  <a:cubicBezTo>
                    <a:pt x="1" y="41"/>
                    <a:pt x="0" y="41"/>
                    <a:pt x="0" y="4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593"/>
            <p:cNvSpPr/>
            <p:nvPr/>
          </p:nvSpPr>
          <p:spPr bwMode="auto">
            <a:xfrm>
              <a:off x="9836151" y="1063625"/>
              <a:ext cx="249238" cy="73025"/>
            </a:xfrm>
            <a:custGeom>
              <a:avLst/>
              <a:gdLst>
                <a:gd name="T0" fmla="*/ 0 w 59"/>
                <a:gd name="T1" fmla="*/ 7 h 17"/>
                <a:gd name="T2" fmla="*/ 1 w 59"/>
                <a:gd name="T3" fmla="*/ 6 h 17"/>
                <a:gd name="T4" fmla="*/ 2 w 59"/>
                <a:gd name="T5" fmla="*/ 5 h 17"/>
                <a:gd name="T6" fmla="*/ 9 w 59"/>
                <a:gd name="T7" fmla="*/ 1 h 17"/>
                <a:gd name="T8" fmla="*/ 20 w 59"/>
                <a:gd name="T9" fmla="*/ 1 h 17"/>
                <a:gd name="T10" fmla="*/ 21 w 59"/>
                <a:gd name="T11" fmla="*/ 1 h 17"/>
                <a:gd name="T12" fmla="*/ 23 w 59"/>
                <a:gd name="T13" fmla="*/ 1 h 17"/>
                <a:gd name="T14" fmla="*/ 26 w 59"/>
                <a:gd name="T15" fmla="*/ 2 h 17"/>
                <a:gd name="T16" fmla="*/ 31 w 59"/>
                <a:gd name="T17" fmla="*/ 4 h 17"/>
                <a:gd name="T18" fmla="*/ 37 w 59"/>
                <a:gd name="T19" fmla="*/ 6 h 17"/>
                <a:gd name="T20" fmla="*/ 41 w 59"/>
                <a:gd name="T21" fmla="*/ 8 h 17"/>
                <a:gd name="T22" fmla="*/ 50 w 59"/>
                <a:gd name="T23" fmla="*/ 12 h 17"/>
                <a:gd name="T24" fmla="*/ 56 w 59"/>
                <a:gd name="T25" fmla="*/ 13 h 17"/>
                <a:gd name="T26" fmla="*/ 59 w 59"/>
                <a:gd name="T27" fmla="*/ 14 h 17"/>
                <a:gd name="T28" fmla="*/ 56 w 59"/>
                <a:gd name="T29" fmla="*/ 15 h 17"/>
                <a:gd name="T30" fmla="*/ 49 w 59"/>
                <a:gd name="T31" fmla="*/ 17 h 17"/>
                <a:gd name="T32" fmla="*/ 39 w 59"/>
                <a:gd name="T33" fmla="*/ 16 h 17"/>
                <a:gd name="T34" fmla="*/ 33 w 59"/>
                <a:gd name="T35" fmla="*/ 15 h 17"/>
                <a:gd name="T36" fmla="*/ 28 w 59"/>
                <a:gd name="T37" fmla="*/ 13 h 17"/>
                <a:gd name="T38" fmla="*/ 23 w 59"/>
                <a:gd name="T39" fmla="*/ 11 h 17"/>
                <a:gd name="T40" fmla="*/ 20 w 59"/>
                <a:gd name="T41" fmla="*/ 10 h 17"/>
                <a:gd name="T42" fmla="*/ 18 w 59"/>
                <a:gd name="T43" fmla="*/ 9 h 17"/>
                <a:gd name="T44" fmla="*/ 10 w 59"/>
                <a:gd name="T45" fmla="*/ 7 h 17"/>
                <a:gd name="T46" fmla="*/ 3 w 59"/>
                <a:gd name="T47" fmla="*/ 7 h 17"/>
                <a:gd name="T48" fmla="*/ 1 w 59"/>
                <a:gd name="T49" fmla="*/ 7 h 17"/>
                <a:gd name="T50" fmla="*/ 0 w 59"/>
                <a:gd name="T51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9" h="17">
                  <a:moveTo>
                    <a:pt x="0" y="7"/>
                  </a:moveTo>
                  <a:cubicBezTo>
                    <a:pt x="0" y="7"/>
                    <a:pt x="1" y="7"/>
                    <a:pt x="1" y="6"/>
                  </a:cubicBezTo>
                  <a:cubicBezTo>
                    <a:pt x="1" y="6"/>
                    <a:pt x="2" y="5"/>
                    <a:pt x="2" y="5"/>
                  </a:cubicBezTo>
                  <a:cubicBezTo>
                    <a:pt x="4" y="4"/>
                    <a:pt x="6" y="2"/>
                    <a:pt x="9" y="1"/>
                  </a:cubicBezTo>
                  <a:cubicBezTo>
                    <a:pt x="12" y="1"/>
                    <a:pt x="16" y="0"/>
                    <a:pt x="20" y="1"/>
                  </a:cubicBezTo>
                  <a:cubicBezTo>
                    <a:pt x="20" y="1"/>
                    <a:pt x="21" y="1"/>
                    <a:pt x="21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4" y="1"/>
                    <a:pt x="25" y="2"/>
                    <a:pt x="26" y="2"/>
                  </a:cubicBezTo>
                  <a:cubicBezTo>
                    <a:pt x="28" y="2"/>
                    <a:pt x="30" y="3"/>
                    <a:pt x="31" y="4"/>
                  </a:cubicBezTo>
                  <a:cubicBezTo>
                    <a:pt x="33" y="5"/>
                    <a:pt x="35" y="5"/>
                    <a:pt x="37" y="6"/>
                  </a:cubicBezTo>
                  <a:cubicBezTo>
                    <a:pt x="38" y="7"/>
                    <a:pt x="40" y="7"/>
                    <a:pt x="41" y="8"/>
                  </a:cubicBezTo>
                  <a:cubicBezTo>
                    <a:pt x="44" y="9"/>
                    <a:pt x="47" y="11"/>
                    <a:pt x="50" y="12"/>
                  </a:cubicBezTo>
                  <a:cubicBezTo>
                    <a:pt x="52" y="12"/>
                    <a:pt x="54" y="13"/>
                    <a:pt x="56" y="13"/>
                  </a:cubicBezTo>
                  <a:cubicBezTo>
                    <a:pt x="58" y="14"/>
                    <a:pt x="59" y="14"/>
                    <a:pt x="59" y="14"/>
                  </a:cubicBezTo>
                  <a:cubicBezTo>
                    <a:pt x="59" y="14"/>
                    <a:pt x="58" y="14"/>
                    <a:pt x="56" y="15"/>
                  </a:cubicBezTo>
                  <a:cubicBezTo>
                    <a:pt x="55" y="16"/>
                    <a:pt x="52" y="17"/>
                    <a:pt x="49" y="17"/>
                  </a:cubicBezTo>
                  <a:cubicBezTo>
                    <a:pt x="46" y="17"/>
                    <a:pt x="42" y="17"/>
                    <a:pt x="39" y="16"/>
                  </a:cubicBezTo>
                  <a:cubicBezTo>
                    <a:pt x="37" y="16"/>
                    <a:pt x="35" y="15"/>
                    <a:pt x="33" y="15"/>
                  </a:cubicBezTo>
                  <a:cubicBezTo>
                    <a:pt x="31" y="14"/>
                    <a:pt x="30" y="14"/>
                    <a:pt x="28" y="13"/>
                  </a:cubicBezTo>
                  <a:cubicBezTo>
                    <a:pt x="26" y="12"/>
                    <a:pt x="24" y="12"/>
                    <a:pt x="23" y="11"/>
                  </a:cubicBezTo>
                  <a:cubicBezTo>
                    <a:pt x="22" y="11"/>
                    <a:pt x="21" y="10"/>
                    <a:pt x="20" y="10"/>
                  </a:cubicBezTo>
                  <a:cubicBezTo>
                    <a:pt x="20" y="10"/>
                    <a:pt x="19" y="9"/>
                    <a:pt x="18" y="9"/>
                  </a:cubicBezTo>
                  <a:cubicBezTo>
                    <a:pt x="15" y="8"/>
                    <a:pt x="12" y="7"/>
                    <a:pt x="10" y="7"/>
                  </a:cubicBezTo>
                  <a:cubicBezTo>
                    <a:pt x="7" y="7"/>
                    <a:pt x="5" y="7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7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594"/>
            <p:cNvSpPr/>
            <p:nvPr/>
          </p:nvSpPr>
          <p:spPr bwMode="auto">
            <a:xfrm>
              <a:off x="9993314" y="793750"/>
              <a:ext cx="173038" cy="219075"/>
            </a:xfrm>
            <a:custGeom>
              <a:avLst/>
              <a:gdLst>
                <a:gd name="T0" fmla="*/ 0 w 41"/>
                <a:gd name="T1" fmla="*/ 0 h 52"/>
                <a:gd name="T2" fmla="*/ 1 w 41"/>
                <a:gd name="T3" fmla="*/ 0 h 52"/>
                <a:gd name="T4" fmla="*/ 3 w 41"/>
                <a:gd name="T5" fmla="*/ 0 h 52"/>
                <a:gd name="T6" fmla="*/ 11 w 41"/>
                <a:gd name="T7" fmla="*/ 3 h 52"/>
                <a:gd name="T8" fmla="*/ 20 w 41"/>
                <a:gd name="T9" fmla="*/ 10 h 52"/>
                <a:gd name="T10" fmla="*/ 25 w 41"/>
                <a:gd name="T11" fmla="*/ 15 h 52"/>
                <a:gd name="T12" fmla="*/ 28 w 41"/>
                <a:gd name="T13" fmla="*/ 21 h 52"/>
                <a:gd name="T14" fmla="*/ 32 w 41"/>
                <a:gd name="T15" fmla="*/ 33 h 52"/>
                <a:gd name="T16" fmla="*/ 34 w 41"/>
                <a:gd name="T17" fmla="*/ 38 h 52"/>
                <a:gd name="T18" fmla="*/ 36 w 41"/>
                <a:gd name="T19" fmla="*/ 43 h 52"/>
                <a:gd name="T20" fmla="*/ 39 w 41"/>
                <a:gd name="T21" fmla="*/ 50 h 52"/>
                <a:gd name="T22" fmla="*/ 41 w 41"/>
                <a:gd name="T23" fmla="*/ 52 h 52"/>
                <a:gd name="T24" fmla="*/ 40 w 41"/>
                <a:gd name="T25" fmla="*/ 52 h 52"/>
                <a:gd name="T26" fmla="*/ 38 w 41"/>
                <a:gd name="T27" fmla="*/ 51 h 52"/>
                <a:gd name="T28" fmla="*/ 32 w 41"/>
                <a:gd name="T29" fmla="*/ 45 h 52"/>
                <a:gd name="T30" fmla="*/ 29 w 41"/>
                <a:gd name="T31" fmla="*/ 41 h 52"/>
                <a:gd name="T32" fmla="*/ 26 w 41"/>
                <a:gd name="T33" fmla="*/ 35 h 52"/>
                <a:gd name="T34" fmla="*/ 21 w 41"/>
                <a:gd name="T35" fmla="*/ 24 h 52"/>
                <a:gd name="T36" fmla="*/ 19 w 41"/>
                <a:gd name="T37" fmla="*/ 19 h 52"/>
                <a:gd name="T38" fmla="*/ 15 w 41"/>
                <a:gd name="T39" fmla="*/ 14 h 52"/>
                <a:gd name="T40" fmla="*/ 12 w 41"/>
                <a:gd name="T41" fmla="*/ 10 h 52"/>
                <a:gd name="T42" fmla="*/ 8 w 41"/>
                <a:gd name="T43" fmla="*/ 6 h 52"/>
                <a:gd name="T44" fmla="*/ 2 w 41"/>
                <a:gd name="T45" fmla="*/ 1 h 52"/>
                <a:gd name="T46" fmla="*/ 0 w 41"/>
                <a:gd name="T4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52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5" y="1"/>
                    <a:pt x="8" y="1"/>
                    <a:pt x="11" y="3"/>
                  </a:cubicBezTo>
                  <a:cubicBezTo>
                    <a:pt x="14" y="4"/>
                    <a:pt x="17" y="6"/>
                    <a:pt x="20" y="10"/>
                  </a:cubicBezTo>
                  <a:cubicBezTo>
                    <a:pt x="22" y="11"/>
                    <a:pt x="23" y="13"/>
                    <a:pt x="25" y="15"/>
                  </a:cubicBezTo>
                  <a:cubicBezTo>
                    <a:pt x="26" y="17"/>
                    <a:pt x="27" y="19"/>
                    <a:pt x="28" y="21"/>
                  </a:cubicBezTo>
                  <a:cubicBezTo>
                    <a:pt x="30" y="25"/>
                    <a:pt x="31" y="29"/>
                    <a:pt x="32" y="33"/>
                  </a:cubicBezTo>
                  <a:cubicBezTo>
                    <a:pt x="33" y="35"/>
                    <a:pt x="33" y="37"/>
                    <a:pt x="34" y="38"/>
                  </a:cubicBezTo>
                  <a:cubicBezTo>
                    <a:pt x="34" y="40"/>
                    <a:pt x="35" y="42"/>
                    <a:pt x="36" y="43"/>
                  </a:cubicBezTo>
                  <a:cubicBezTo>
                    <a:pt x="37" y="46"/>
                    <a:pt x="38" y="48"/>
                    <a:pt x="39" y="50"/>
                  </a:cubicBezTo>
                  <a:cubicBezTo>
                    <a:pt x="40" y="51"/>
                    <a:pt x="41" y="52"/>
                    <a:pt x="41" y="52"/>
                  </a:cubicBezTo>
                  <a:cubicBezTo>
                    <a:pt x="41" y="52"/>
                    <a:pt x="41" y="52"/>
                    <a:pt x="40" y="52"/>
                  </a:cubicBezTo>
                  <a:cubicBezTo>
                    <a:pt x="40" y="51"/>
                    <a:pt x="39" y="51"/>
                    <a:pt x="38" y="51"/>
                  </a:cubicBezTo>
                  <a:cubicBezTo>
                    <a:pt x="37" y="50"/>
                    <a:pt x="34" y="48"/>
                    <a:pt x="32" y="45"/>
                  </a:cubicBezTo>
                  <a:cubicBezTo>
                    <a:pt x="31" y="44"/>
                    <a:pt x="30" y="42"/>
                    <a:pt x="29" y="41"/>
                  </a:cubicBezTo>
                  <a:cubicBezTo>
                    <a:pt x="28" y="39"/>
                    <a:pt x="27" y="37"/>
                    <a:pt x="26" y="35"/>
                  </a:cubicBezTo>
                  <a:cubicBezTo>
                    <a:pt x="24" y="31"/>
                    <a:pt x="23" y="27"/>
                    <a:pt x="21" y="24"/>
                  </a:cubicBezTo>
                  <a:cubicBezTo>
                    <a:pt x="21" y="22"/>
                    <a:pt x="20" y="20"/>
                    <a:pt x="19" y="19"/>
                  </a:cubicBezTo>
                  <a:cubicBezTo>
                    <a:pt x="18" y="17"/>
                    <a:pt x="17" y="15"/>
                    <a:pt x="15" y="14"/>
                  </a:cubicBezTo>
                  <a:cubicBezTo>
                    <a:pt x="14" y="12"/>
                    <a:pt x="13" y="11"/>
                    <a:pt x="12" y="10"/>
                  </a:cubicBezTo>
                  <a:cubicBezTo>
                    <a:pt x="11" y="8"/>
                    <a:pt x="10" y="7"/>
                    <a:pt x="8" y="6"/>
                  </a:cubicBezTo>
                  <a:cubicBezTo>
                    <a:pt x="6" y="4"/>
                    <a:pt x="4" y="3"/>
                    <a:pt x="2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595"/>
            <p:cNvSpPr/>
            <p:nvPr/>
          </p:nvSpPr>
          <p:spPr bwMode="auto">
            <a:xfrm>
              <a:off x="10252076" y="738188"/>
              <a:ext cx="79375" cy="284163"/>
            </a:xfrm>
            <a:custGeom>
              <a:avLst/>
              <a:gdLst>
                <a:gd name="T0" fmla="*/ 13 w 19"/>
                <a:gd name="T1" fmla="*/ 0 h 67"/>
                <a:gd name="T2" fmla="*/ 14 w 19"/>
                <a:gd name="T3" fmla="*/ 3 h 67"/>
                <a:gd name="T4" fmla="*/ 17 w 19"/>
                <a:gd name="T5" fmla="*/ 11 h 67"/>
                <a:gd name="T6" fmla="*/ 18 w 19"/>
                <a:gd name="T7" fmla="*/ 16 h 67"/>
                <a:gd name="T8" fmla="*/ 19 w 19"/>
                <a:gd name="T9" fmla="*/ 22 h 67"/>
                <a:gd name="T10" fmla="*/ 18 w 19"/>
                <a:gd name="T11" fmla="*/ 29 h 67"/>
                <a:gd name="T12" fmla="*/ 17 w 19"/>
                <a:gd name="T13" fmla="*/ 33 h 67"/>
                <a:gd name="T14" fmla="*/ 16 w 19"/>
                <a:gd name="T15" fmla="*/ 35 h 67"/>
                <a:gd name="T16" fmla="*/ 15 w 19"/>
                <a:gd name="T17" fmla="*/ 36 h 67"/>
                <a:gd name="T18" fmla="*/ 11 w 19"/>
                <a:gd name="T19" fmla="*/ 42 h 67"/>
                <a:gd name="T20" fmla="*/ 8 w 19"/>
                <a:gd name="T21" fmla="*/ 47 h 67"/>
                <a:gd name="T22" fmla="*/ 4 w 19"/>
                <a:gd name="T23" fmla="*/ 56 h 67"/>
                <a:gd name="T24" fmla="*/ 3 w 19"/>
                <a:gd name="T25" fmla="*/ 64 h 67"/>
                <a:gd name="T26" fmla="*/ 3 w 19"/>
                <a:gd name="T27" fmla="*/ 66 h 67"/>
                <a:gd name="T28" fmla="*/ 3 w 19"/>
                <a:gd name="T29" fmla="*/ 67 h 67"/>
                <a:gd name="T30" fmla="*/ 3 w 19"/>
                <a:gd name="T31" fmla="*/ 66 h 67"/>
                <a:gd name="T32" fmla="*/ 2 w 19"/>
                <a:gd name="T33" fmla="*/ 64 h 67"/>
                <a:gd name="T34" fmla="*/ 1 w 19"/>
                <a:gd name="T35" fmla="*/ 61 h 67"/>
                <a:gd name="T36" fmla="*/ 0 w 19"/>
                <a:gd name="T37" fmla="*/ 56 h 67"/>
                <a:gd name="T38" fmla="*/ 0 w 19"/>
                <a:gd name="T39" fmla="*/ 50 h 67"/>
                <a:gd name="T40" fmla="*/ 2 w 19"/>
                <a:gd name="T41" fmla="*/ 44 h 67"/>
                <a:gd name="T42" fmla="*/ 5 w 19"/>
                <a:gd name="T43" fmla="*/ 38 h 67"/>
                <a:gd name="T44" fmla="*/ 9 w 19"/>
                <a:gd name="T45" fmla="*/ 32 h 67"/>
                <a:gd name="T46" fmla="*/ 9 w 19"/>
                <a:gd name="T47" fmla="*/ 31 h 67"/>
                <a:gd name="T48" fmla="*/ 10 w 19"/>
                <a:gd name="T49" fmla="*/ 30 h 67"/>
                <a:gd name="T50" fmla="*/ 11 w 19"/>
                <a:gd name="T51" fmla="*/ 27 h 67"/>
                <a:gd name="T52" fmla="*/ 12 w 19"/>
                <a:gd name="T53" fmla="*/ 22 h 67"/>
                <a:gd name="T54" fmla="*/ 13 w 19"/>
                <a:gd name="T55" fmla="*/ 11 h 67"/>
                <a:gd name="T56" fmla="*/ 13 w 19"/>
                <a:gd name="T57" fmla="*/ 3 h 67"/>
                <a:gd name="T58" fmla="*/ 13 w 19"/>
                <a:gd name="T5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9" h="67">
                  <a:moveTo>
                    <a:pt x="13" y="0"/>
                  </a:moveTo>
                  <a:cubicBezTo>
                    <a:pt x="13" y="0"/>
                    <a:pt x="13" y="1"/>
                    <a:pt x="14" y="3"/>
                  </a:cubicBezTo>
                  <a:cubicBezTo>
                    <a:pt x="15" y="5"/>
                    <a:pt x="16" y="7"/>
                    <a:pt x="17" y="11"/>
                  </a:cubicBezTo>
                  <a:cubicBezTo>
                    <a:pt x="18" y="12"/>
                    <a:pt x="18" y="14"/>
                    <a:pt x="18" y="16"/>
                  </a:cubicBezTo>
                  <a:cubicBezTo>
                    <a:pt x="19" y="18"/>
                    <a:pt x="19" y="20"/>
                    <a:pt x="19" y="22"/>
                  </a:cubicBezTo>
                  <a:cubicBezTo>
                    <a:pt x="19" y="25"/>
                    <a:pt x="19" y="27"/>
                    <a:pt x="18" y="29"/>
                  </a:cubicBezTo>
                  <a:cubicBezTo>
                    <a:pt x="17" y="31"/>
                    <a:pt x="17" y="32"/>
                    <a:pt x="17" y="33"/>
                  </a:cubicBezTo>
                  <a:cubicBezTo>
                    <a:pt x="16" y="33"/>
                    <a:pt x="16" y="34"/>
                    <a:pt x="16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13" y="38"/>
                    <a:pt x="12" y="40"/>
                    <a:pt x="11" y="42"/>
                  </a:cubicBezTo>
                  <a:cubicBezTo>
                    <a:pt x="10" y="43"/>
                    <a:pt x="9" y="45"/>
                    <a:pt x="8" y="47"/>
                  </a:cubicBezTo>
                  <a:cubicBezTo>
                    <a:pt x="6" y="50"/>
                    <a:pt x="5" y="53"/>
                    <a:pt x="4" y="56"/>
                  </a:cubicBezTo>
                  <a:cubicBezTo>
                    <a:pt x="4" y="59"/>
                    <a:pt x="3" y="62"/>
                    <a:pt x="3" y="64"/>
                  </a:cubicBezTo>
                  <a:cubicBezTo>
                    <a:pt x="3" y="65"/>
                    <a:pt x="3" y="66"/>
                    <a:pt x="3" y="66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6"/>
                  </a:cubicBezTo>
                  <a:cubicBezTo>
                    <a:pt x="3" y="66"/>
                    <a:pt x="2" y="65"/>
                    <a:pt x="2" y="64"/>
                  </a:cubicBezTo>
                  <a:cubicBezTo>
                    <a:pt x="1" y="63"/>
                    <a:pt x="1" y="62"/>
                    <a:pt x="1" y="61"/>
                  </a:cubicBezTo>
                  <a:cubicBezTo>
                    <a:pt x="0" y="59"/>
                    <a:pt x="0" y="58"/>
                    <a:pt x="0" y="56"/>
                  </a:cubicBezTo>
                  <a:cubicBezTo>
                    <a:pt x="0" y="54"/>
                    <a:pt x="0" y="52"/>
                    <a:pt x="0" y="50"/>
                  </a:cubicBezTo>
                  <a:cubicBezTo>
                    <a:pt x="1" y="48"/>
                    <a:pt x="1" y="46"/>
                    <a:pt x="2" y="44"/>
                  </a:cubicBezTo>
                  <a:cubicBezTo>
                    <a:pt x="3" y="42"/>
                    <a:pt x="4" y="40"/>
                    <a:pt x="5" y="38"/>
                  </a:cubicBezTo>
                  <a:cubicBezTo>
                    <a:pt x="6" y="36"/>
                    <a:pt x="8" y="34"/>
                    <a:pt x="9" y="32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10" y="31"/>
                    <a:pt x="10" y="30"/>
                    <a:pt x="10" y="30"/>
                  </a:cubicBezTo>
                  <a:cubicBezTo>
                    <a:pt x="10" y="29"/>
                    <a:pt x="11" y="28"/>
                    <a:pt x="11" y="27"/>
                  </a:cubicBezTo>
                  <a:cubicBezTo>
                    <a:pt x="12" y="25"/>
                    <a:pt x="12" y="24"/>
                    <a:pt x="12" y="22"/>
                  </a:cubicBezTo>
                  <a:cubicBezTo>
                    <a:pt x="13" y="18"/>
                    <a:pt x="13" y="14"/>
                    <a:pt x="13" y="11"/>
                  </a:cubicBezTo>
                  <a:cubicBezTo>
                    <a:pt x="13" y="8"/>
                    <a:pt x="13" y="5"/>
                    <a:pt x="13" y="3"/>
                  </a:cubicBezTo>
                  <a:cubicBezTo>
                    <a:pt x="13" y="1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596"/>
            <p:cNvSpPr/>
            <p:nvPr/>
          </p:nvSpPr>
          <p:spPr bwMode="auto">
            <a:xfrm>
              <a:off x="10336214" y="1258888"/>
              <a:ext cx="134938" cy="165100"/>
            </a:xfrm>
            <a:custGeom>
              <a:avLst/>
              <a:gdLst>
                <a:gd name="T0" fmla="*/ 0 w 32"/>
                <a:gd name="T1" fmla="*/ 0 h 39"/>
                <a:gd name="T2" fmla="*/ 2 w 32"/>
                <a:gd name="T3" fmla="*/ 2 h 39"/>
                <a:gd name="T4" fmla="*/ 5 w 32"/>
                <a:gd name="T5" fmla="*/ 6 h 39"/>
                <a:gd name="T6" fmla="*/ 16 w 32"/>
                <a:gd name="T7" fmla="*/ 20 h 39"/>
                <a:gd name="T8" fmla="*/ 22 w 32"/>
                <a:gd name="T9" fmla="*/ 28 h 39"/>
                <a:gd name="T10" fmla="*/ 26 w 32"/>
                <a:gd name="T11" fmla="*/ 34 h 39"/>
                <a:gd name="T12" fmla="*/ 30 w 32"/>
                <a:gd name="T13" fmla="*/ 38 h 39"/>
                <a:gd name="T14" fmla="*/ 32 w 32"/>
                <a:gd name="T15" fmla="*/ 39 h 39"/>
                <a:gd name="T16" fmla="*/ 32 w 32"/>
                <a:gd name="T17" fmla="*/ 39 h 39"/>
                <a:gd name="T18" fmla="*/ 30 w 32"/>
                <a:gd name="T19" fmla="*/ 39 h 39"/>
                <a:gd name="T20" fmla="*/ 25 w 32"/>
                <a:gd name="T21" fmla="*/ 35 h 39"/>
                <a:gd name="T22" fmla="*/ 20 w 32"/>
                <a:gd name="T23" fmla="*/ 29 h 39"/>
                <a:gd name="T24" fmla="*/ 14 w 32"/>
                <a:gd name="T25" fmla="*/ 22 h 39"/>
                <a:gd name="T26" fmla="*/ 4 w 32"/>
                <a:gd name="T27" fmla="*/ 7 h 39"/>
                <a:gd name="T28" fmla="*/ 1 w 32"/>
                <a:gd name="T29" fmla="*/ 2 h 39"/>
                <a:gd name="T30" fmla="*/ 0 w 32"/>
                <a:gd name="T3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" h="39">
                  <a:moveTo>
                    <a:pt x="0" y="0"/>
                  </a:moveTo>
                  <a:cubicBezTo>
                    <a:pt x="0" y="0"/>
                    <a:pt x="1" y="1"/>
                    <a:pt x="2" y="2"/>
                  </a:cubicBezTo>
                  <a:cubicBezTo>
                    <a:pt x="2" y="3"/>
                    <a:pt x="4" y="5"/>
                    <a:pt x="5" y="6"/>
                  </a:cubicBezTo>
                  <a:cubicBezTo>
                    <a:pt x="8" y="10"/>
                    <a:pt x="12" y="15"/>
                    <a:pt x="16" y="20"/>
                  </a:cubicBezTo>
                  <a:cubicBezTo>
                    <a:pt x="18" y="23"/>
                    <a:pt x="20" y="25"/>
                    <a:pt x="22" y="28"/>
                  </a:cubicBezTo>
                  <a:cubicBezTo>
                    <a:pt x="23" y="30"/>
                    <a:pt x="25" y="32"/>
                    <a:pt x="26" y="34"/>
                  </a:cubicBezTo>
                  <a:cubicBezTo>
                    <a:pt x="28" y="36"/>
                    <a:pt x="29" y="37"/>
                    <a:pt x="30" y="38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1" y="39"/>
                    <a:pt x="31" y="39"/>
                    <a:pt x="30" y="39"/>
                  </a:cubicBezTo>
                  <a:cubicBezTo>
                    <a:pt x="29" y="38"/>
                    <a:pt x="27" y="37"/>
                    <a:pt x="25" y="35"/>
                  </a:cubicBezTo>
                  <a:cubicBezTo>
                    <a:pt x="23" y="34"/>
                    <a:pt x="22" y="31"/>
                    <a:pt x="20" y="29"/>
                  </a:cubicBezTo>
                  <a:cubicBezTo>
                    <a:pt x="18" y="27"/>
                    <a:pt x="16" y="24"/>
                    <a:pt x="14" y="22"/>
                  </a:cubicBezTo>
                  <a:cubicBezTo>
                    <a:pt x="10" y="17"/>
                    <a:pt x="7" y="11"/>
                    <a:pt x="4" y="7"/>
                  </a:cubicBezTo>
                  <a:cubicBezTo>
                    <a:pt x="3" y="5"/>
                    <a:pt x="2" y="4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597"/>
            <p:cNvSpPr/>
            <p:nvPr/>
          </p:nvSpPr>
          <p:spPr bwMode="auto">
            <a:xfrm>
              <a:off x="10379076" y="1141413"/>
              <a:ext cx="168275" cy="38100"/>
            </a:xfrm>
            <a:custGeom>
              <a:avLst/>
              <a:gdLst>
                <a:gd name="T0" fmla="*/ 0 w 40"/>
                <a:gd name="T1" fmla="*/ 2 h 9"/>
                <a:gd name="T2" fmla="*/ 1 w 40"/>
                <a:gd name="T3" fmla="*/ 2 h 9"/>
                <a:gd name="T4" fmla="*/ 2 w 40"/>
                <a:gd name="T5" fmla="*/ 1 h 9"/>
                <a:gd name="T6" fmla="*/ 6 w 40"/>
                <a:gd name="T7" fmla="*/ 0 h 9"/>
                <a:gd name="T8" fmla="*/ 13 w 40"/>
                <a:gd name="T9" fmla="*/ 1 h 9"/>
                <a:gd name="T10" fmla="*/ 17 w 40"/>
                <a:gd name="T11" fmla="*/ 2 h 9"/>
                <a:gd name="T12" fmla="*/ 21 w 40"/>
                <a:gd name="T13" fmla="*/ 4 h 9"/>
                <a:gd name="T14" fmla="*/ 28 w 40"/>
                <a:gd name="T15" fmla="*/ 6 h 9"/>
                <a:gd name="T16" fmla="*/ 34 w 40"/>
                <a:gd name="T17" fmla="*/ 8 h 9"/>
                <a:gd name="T18" fmla="*/ 39 w 40"/>
                <a:gd name="T19" fmla="*/ 7 h 9"/>
                <a:gd name="T20" fmla="*/ 40 w 40"/>
                <a:gd name="T21" fmla="*/ 7 h 9"/>
                <a:gd name="T22" fmla="*/ 40 w 40"/>
                <a:gd name="T23" fmla="*/ 7 h 9"/>
                <a:gd name="T24" fmla="*/ 39 w 40"/>
                <a:gd name="T25" fmla="*/ 8 h 9"/>
                <a:gd name="T26" fmla="*/ 34 w 40"/>
                <a:gd name="T27" fmla="*/ 9 h 9"/>
                <a:gd name="T28" fmla="*/ 27 w 40"/>
                <a:gd name="T29" fmla="*/ 8 h 9"/>
                <a:gd name="T30" fmla="*/ 20 w 40"/>
                <a:gd name="T31" fmla="*/ 6 h 9"/>
                <a:gd name="T32" fmla="*/ 16 w 40"/>
                <a:gd name="T33" fmla="*/ 4 h 9"/>
                <a:gd name="T34" fmla="*/ 13 w 40"/>
                <a:gd name="T35" fmla="*/ 3 h 9"/>
                <a:gd name="T36" fmla="*/ 6 w 40"/>
                <a:gd name="T37" fmla="*/ 1 h 9"/>
                <a:gd name="T38" fmla="*/ 2 w 40"/>
                <a:gd name="T39" fmla="*/ 2 h 9"/>
                <a:gd name="T40" fmla="*/ 0 w 40"/>
                <a:gd name="T4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9">
                  <a:moveTo>
                    <a:pt x="0" y="2"/>
                  </a:move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2" y="1"/>
                  </a:cubicBezTo>
                  <a:cubicBezTo>
                    <a:pt x="3" y="1"/>
                    <a:pt x="4" y="0"/>
                    <a:pt x="6" y="0"/>
                  </a:cubicBezTo>
                  <a:cubicBezTo>
                    <a:pt x="9" y="0"/>
                    <a:pt x="11" y="0"/>
                    <a:pt x="13" y="1"/>
                  </a:cubicBezTo>
                  <a:cubicBezTo>
                    <a:pt x="15" y="1"/>
                    <a:pt x="16" y="2"/>
                    <a:pt x="17" y="2"/>
                  </a:cubicBezTo>
                  <a:cubicBezTo>
                    <a:pt x="18" y="3"/>
                    <a:pt x="20" y="3"/>
                    <a:pt x="21" y="4"/>
                  </a:cubicBezTo>
                  <a:cubicBezTo>
                    <a:pt x="23" y="5"/>
                    <a:pt x="26" y="6"/>
                    <a:pt x="28" y="6"/>
                  </a:cubicBezTo>
                  <a:cubicBezTo>
                    <a:pt x="30" y="7"/>
                    <a:pt x="32" y="7"/>
                    <a:pt x="34" y="8"/>
                  </a:cubicBezTo>
                  <a:cubicBezTo>
                    <a:pt x="36" y="8"/>
                    <a:pt x="38" y="7"/>
                    <a:pt x="39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39" y="7"/>
                    <a:pt x="39" y="8"/>
                  </a:cubicBezTo>
                  <a:cubicBezTo>
                    <a:pt x="38" y="8"/>
                    <a:pt x="36" y="9"/>
                    <a:pt x="34" y="9"/>
                  </a:cubicBezTo>
                  <a:cubicBezTo>
                    <a:pt x="32" y="9"/>
                    <a:pt x="30" y="9"/>
                    <a:pt x="27" y="8"/>
                  </a:cubicBezTo>
                  <a:cubicBezTo>
                    <a:pt x="25" y="8"/>
                    <a:pt x="22" y="7"/>
                    <a:pt x="20" y="6"/>
                  </a:cubicBezTo>
                  <a:cubicBezTo>
                    <a:pt x="19" y="5"/>
                    <a:pt x="17" y="5"/>
                    <a:pt x="16" y="4"/>
                  </a:cubicBezTo>
                  <a:cubicBezTo>
                    <a:pt x="15" y="4"/>
                    <a:pt x="14" y="3"/>
                    <a:pt x="13" y="3"/>
                  </a:cubicBezTo>
                  <a:cubicBezTo>
                    <a:pt x="11" y="2"/>
                    <a:pt x="8" y="2"/>
                    <a:pt x="6" y="1"/>
                  </a:cubicBezTo>
                  <a:cubicBezTo>
                    <a:pt x="5" y="1"/>
                    <a:pt x="3" y="2"/>
                    <a:pt x="2" y="2"/>
                  </a:cubicBezTo>
                  <a:cubicBezTo>
                    <a:pt x="1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598"/>
            <p:cNvSpPr/>
            <p:nvPr/>
          </p:nvSpPr>
          <p:spPr bwMode="auto">
            <a:xfrm>
              <a:off x="10310814" y="898525"/>
              <a:ext cx="144463" cy="161925"/>
            </a:xfrm>
            <a:custGeom>
              <a:avLst/>
              <a:gdLst>
                <a:gd name="T0" fmla="*/ 34 w 34"/>
                <a:gd name="T1" fmla="*/ 0 h 38"/>
                <a:gd name="T2" fmla="*/ 32 w 34"/>
                <a:gd name="T3" fmla="*/ 1 h 38"/>
                <a:gd name="T4" fmla="*/ 28 w 34"/>
                <a:gd name="T5" fmla="*/ 5 h 38"/>
                <a:gd name="T6" fmla="*/ 24 w 34"/>
                <a:gd name="T7" fmla="*/ 12 h 38"/>
                <a:gd name="T8" fmla="*/ 23 w 34"/>
                <a:gd name="T9" fmla="*/ 17 h 38"/>
                <a:gd name="T10" fmla="*/ 21 w 34"/>
                <a:gd name="T11" fmla="*/ 22 h 38"/>
                <a:gd name="T12" fmla="*/ 17 w 34"/>
                <a:gd name="T13" fmla="*/ 26 h 38"/>
                <a:gd name="T14" fmla="*/ 12 w 34"/>
                <a:gd name="T15" fmla="*/ 27 h 38"/>
                <a:gd name="T16" fmla="*/ 5 w 34"/>
                <a:gd name="T17" fmla="*/ 32 h 38"/>
                <a:gd name="T18" fmla="*/ 1 w 34"/>
                <a:gd name="T19" fmla="*/ 36 h 38"/>
                <a:gd name="T20" fmla="*/ 0 w 34"/>
                <a:gd name="T21" fmla="*/ 38 h 38"/>
                <a:gd name="T22" fmla="*/ 0 w 34"/>
                <a:gd name="T23" fmla="*/ 38 h 38"/>
                <a:gd name="T24" fmla="*/ 1 w 34"/>
                <a:gd name="T25" fmla="*/ 36 h 38"/>
                <a:gd name="T26" fmla="*/ 4 w 34"/>
                <a:gd name="T27" fmla="*/ 31 h 38"/>
                <a:gd name="T28" fmla="*/ 12 w 34"/>
                <a:gd name="T29" fmla="*/ 25 h 38"/>
                <a:gd name="T30" fmla="*/ 16 w 34"/>
                <a:gd name="T31" fmla="*/ 24 h 38"/>
                <a:gd name="T32" fmla="*/ 19 w 34"/>
                <a:gd name="T33" fmla="*/ 21 h 38"/>
                <a:gd name="T34" fmla="*/ 20 w 34"/>
                <a:gd name="T35" fmla="*/ 16 h 38"/>
                <a:gd name="T36" fmla="*/ 22 w 34"/>
                <a:gd name="T37" fmla="*/ 12 h 38"/>
                <a:gd name="T38" fmla="*/ 27 w 34"/>
                <a:gd name="T39" fmla="*/ 4 h 38"/>
                <a:gd name="T40" fmla="*/ 32 w 34"/>
                <a:gd name="T41" fmla="*/ 1 h 38"/>
                <a:gd name="T42" fmla="*/ 34 w 34"/>
                <a:gd name="T43" fmla="*/ 0 h 38"/>
                <a:gd name="T44" fmla="*/ 34 w 34"/>
                <a:gd name="T4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38">
                  <a:moveTo>
                    <a:pt x="34" y="0"/>
                  </a:moveTo>
                  <a:cubicBezTo>
                    <a:pt x="34" y="0"/>
                    <a:pt x="33" y="0"/>
                    <a:pt x="32" y="1"/>
                  </a:cubicBezTo>
                  <a:cubicBezTo>
                    <a:pt x="31" y="2"/>
                    <a:pt x="29" y="3"/>
                    <a:pt x="28" y="5"/>
                  </a:cubicBezTo>
                  <a:cubicBezTo>
                    <a:pt x="26" y="7"/>
                    <a:pt x="25" y="9"/>
                    <a:pt x="24" y="12"/>
                  </a:cubicBezTo>
                  <a:cubicBezTo>
                    <a:pt x="23" y="14"/>
                    <a:pt x="23" y="15"/>
                    <a:pt x="23" y="17"/>
                  </a:cubicBezTo>
                  <a:cubicBezTo>
                    <a:pt x="23" y="19"/>
                    <a:pt x="22" y="20"/>
                    <a:pt x="21" y="22"/>
                  </a:cubicBezTo>
                  <a:cubicBezTo>
                    <a:pt x="21" y="24"/>
                    <a:pt x="19" y="25"/>
                    <a:pt x="17" y="26"/>
                  </a:cubicBezTo>
                  <a:cubicBezTo>
                    <a:pt x="15" y="26"/>
                    <a:pt x="14" y="27"/>
                    <a:pt x="12" y="27"/>
                  </a:cubicBezTo>
                  <a:cubicBezTo>
                    <a:pt x="10" y="29"/>
                    <a:pt x="7" y="30"/>
                    <a:pt x="5" y="32"/>
                  </a:cubicBezTo>
                  <a:cubicBezTo>
                    <a:pt x="4" y="34"/>
                    <a:pt x="2" y="35"/>
                    <a:pt x="1" y="36"/>
                  </a:cubicBezTo>
                  <a:cubicBezTo>
                    <a:pt x="1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2" y="35"/>
                    <a:pt x="3" y="33"/>
                    <a:pt x="4" y="31"/>
                  </a:cubicBezTo>
                  <a:cubicBezTo>
                    <a:pt x="6" y="29"/>
                    <a:pt x="9" y="27"/>
                    <a:pt x="12" y="25"/>
                  </a:cubicBezTo>
                  <a:cubicBezTo>
                    <a:pt x="13" y="25"/>
                    <a:pt x="15" y="24"/>
                    <a:pt x="16" y="24"/>
                  </a:cubicBezTo>
                  <a:cubicBezTo>
                    <a:pt x="18" y="23"/>
                    <a:pt x="19" y="22"/>
                    <a:pt x="19" y="21"/>
                  </a:cubicBezTo>
                  <a:cubicBezTo>
                    <a:pt x="20" y="20"/>
                    <a:pt x="20" y="18"/>
                    <a:pt x="20" y="16"/>
                  </a:cubicBezTo>
                  <a:cubicBezTo>
                    <a:pt x="21" y="15"/>
                    <a:pt x="21" y="13"/>
                    <a:pt x="22" y="12"/>
                  </a:cubicBezTo>
                  <a:cubicBezTo>
                    <a:pt x="23" y="8"/>
                    <a:pt x="25" y="6"/>
                    <a:pt x="27" y="4"/>
                  </a:cubicBezTo>
                  <a:cubicBezTo>
                    <a:pt x="29" y="2"/>
                    <a:pt x="31" y="1"/>
                    <a:pt x="32" y="1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599"/>
            <p:cNvSpPr/>
            <p:nvPr/>
          </p:nvSpPr>
          <p:spPr bwMode="auto">
            <a:xfrm>
              <a:off x="10148889" y="806450"/>
              <a:ext cx="77788" cy="198438"/>
            </a:xfrm>
            <a:custGeom>
              <a:avLst/>
              <a:gdLst>
                <a:gd name="T0" fmla="*/ 0 w 18"/>
                <a:gd name="T1" fmla="*/ 0 h 47"/>
                <a:gd name="T2" fmla="*/ 0 w 18"/>
                <a:gd name="T3" fmla="*/ 0 h 47"/>
                <a:gd name="T4" fmla="*/ 1 w 18"/>
                <a:gd name="T5" fmla="*/ 1 h 47"/>
                <a:gd name="T6" fmla="*/ 4 w 18"/>
                <a:gd name="T7" fmla="*/ 7 h 47"/>
                <a:gd name="T8" fmla="*/ 5 w 18"/>
                <a:gd name="T9" fmla="*/ 15 h 47"/>
                <a:gd name="T10" fmla="*/ 6 w 18"/>
                <a:gd name="T11" fmla="*/ 20 h 47"/>
                <a:gd name="T12" fmla="*/ 7 w 18"/>
                <a:gd name="T13" fmla="*/ 24 h 47"/>
                <a:gd name="T14" fmla="*/ 14 w 18"/>
                <a:gd name="T15" fmla="*/ 40 h 47"/>
                <a:gd name="T16" fmla="*/ 17 w 18"/>
                <a:gd name="T17" fmla="*/ 45 h 47"/>
                <a:gd name="T18" fmla="*/ 18 w 18"/>
                <a:gd name="T19" fmla="*/ 47 h 47"/>
                <a:gd name="T20" fmla="*/ 17 w 18"/>
                <a:gd name="T21" fmla="*/ 45 h 47"/>
                <a:gd name="T22" fmla="*/ 13 w 18"/>
                <a:gd name="T23" fmla="*/ 41 h 47"/>
                <a:gd name="T24" fmla="*/ 8 w 18"/>
                <a:gd name="T25" fmla="*/ 34 h 47"/>
                <a:gd name="T26" fmla="*/ 6 w 18"/>
                <a:gd name="T27" fmla="*/ 30 h 47"/>
                <a:gd name="T28" fmla="*/ 4 w 18"/>
                <a:gd name="T29" fmla="*/ 25 h 47"/>
                <a:gd name="T30" fmla="*/ 3 w 18"/>
                <a:gd name="T31" fmla="*/ 20 h 47"/>
                <a:gd name="T32" fmla="*/ 3 w 18"/>
                <a:gd name="T33" fmla="*/ 15 h 47"/>
                <a:gd name="T34" fmla="*/ 3 w 18"/>
                <a:gd name="T35" fmla="*/ 11 h 47"/>
                <a:gd name="T36" fmla="*/ 3 w 18"/>
                <a:gd name="T37" fmla="*/ 7 h 47"/>
                <a:gd name="T38" fmla="*/ 1 w 18"/>
                <a:gd name="T39" fmla="*/ 2 h 47"/>
                <a:gd name="T40" fmla="*/ 0 w 18"/>
                <a:gd name="T4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" h="4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2" y="2"/>
                    <a:pt x="4" y="4"/>
                    <a:pt x="4" y="7"/>
                  </a:cubicBezTo>
                  <a:cubicBezTo>
                    <a:pt x="5" y="9"/>
                    <a:pt x="5" y="12"/>
                    <a:pt x="5" y="15"/>
                  </a:cubicBezTo>
                  <a:cubicBezTo>
                    <a:pt x="5" y="17"/>
                    <a:pt x="5" y="18"/>
                    <a:pt x="6" y="20"/>
                  </a:cubicBezTo>
                  <a:cubicBezTo>
                    <a:pt x="6" y="21"/>
                    <a:pt x="6" y="23"/>
                    <a:pt x="7" y="24"/>
                  </a:cubicBezTo>
                  <a:cubicBezTo>
                    <a:pt x="8" y="30"/>
                    <a:pt x="11" y="36"/>
                    <a:pt x="14" y="40"/>
                  </a:cubicBezTo>
                  <a:cubicBezTo>
                    <a:pt x="15" y="42"/>
                    <a:pt x="16" y="44"/>
                    <a:pt x="17" y="45"/>
                  </a:cubicBezTo>
                  <a:cubicBezTo>
                    <a:pt x="18" y="46"/>
                    <a:pt x="18" y="47"/>
                    <a:pt x="18" y="47"/>
                  </a:cubicBezTo>
                  <a:cubicBezTo>
                    <a:pt x="18" y="47"/>
                    <a:pt x="18" y="46"/>
                    <a:pt x="17" y="45"/>
                  </a:cubicBezTo>
                  <a:cubicBezTo>
                    <a:pt x="16" y="44"/>
                    <a:pt x="14" y="43"/>
                    <a:pt x="13" y="41"/>
                  </a:cubicBezTo>
                  <a:cubicBezTo>
                    <a:pt x="11" y="39"/>
                    <a:pt x="9" y="37"/>
                    <a:pt x="8" y="34"/>
                  </a:cubicBezTo>
                  <a:cubicBezTo>
                    <a:pt x="7" y="33"/>
                    <a:pt x="6" y="31"/>
                    <a:pt x="6" y="30"/>
                  </a:cubicBezTo>
                  <a:cubicBezTo>
                    <a:pt x="5" y="28"/>
                    <a:pt x="5" y="27"/>
                    <a:pt x="4" y="25"/>
                  </a:cubicBezTo>
                  <a:cubicBezTo>
                    <a:pt x="4" y="23"/>
                    <a:pt x="4" y="22"/>
                    <a:pt x="3" y="20"/>
                  </a:cubicBezTo>
                  <a:cubicBezTo>
                    <a:pt x="3" y="18"/>
                    <a:pt x="3" y="17"/>
                    <a:pt x="3" y="15"/>
                  </a:cubicBezTo>
                  <a:cubicBezTo>
                    <a:pt x="3" y="14"/>
                    <a:pt x="3" y="12"/>
                    <a:pt x="3" y="11"/>
                  </a:cubicBezTo>
                  <a:cubicBezTo>
                    <a:pt x="3" y="9"/>
                    <a:pt x="3" y="8"/>
                    <a:pt x="3" y="7"/>
                  </a:cubicBezTo>
                  <a:cubicBezTo>
                    <a:pt x="3" y="5"/>
                    <a:pt x="2" y="3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600"/>
            <p:cNvSpPr/>
            <p:nvPr/>
          </p:nvSpPr>
          <p:spPr bwMode="auto">
            <a:xfrm>
              <a:off x="9950451" y="984250"/>
              <a:ext cx="157163" cy="92075"/>
            </a:xfrm>
            <a:custGeom>
              <a:avLst/>
              <a:gdLst>
                <a:gd name="T0" fmla="*/ 0 w 37"/>
                <a:gd name="T1" fmla="*/ 1 h 22"/>
                <a:gd name="T2" fmla="*/ 0 w 37"/>
                <a:gd name="T3" fmla="*/ 0 h 22"/>
                <a:gd name="T4" fmla="*/ 2 w 37"/>
                <a:gd name="T5" fmla="*/ 0 h 22"/>
                <a:gd name="T6" fmla="*/ 7 w 37"/>
                <a:gd name="T7" fmla="*/ 0 h 22"/>
                <a:gd name="T8" fmla="*/ 14 w 37"/>
                <a:gd name="T9" fmla="*/ 3 h 22"/>
                <a:gd name="T10" fmla="*/ 21 w 37"/>
                <a:gd name="T11" fmla="*/ 7 h 22"/>
                <a:gd name="T12" fmla="*/ 27 w 37"/>
                <a:gd name="T13" fmla="*/ 12 h 22"/>
                <a:gd name="T14" fmla="*/ 32 w 37"/>
                <a:gd name="T15" fmla="*/ 17 h 22"/>
                <a:gd name="T16" fmla="*/ 35 w 37"/>
                <a:gd name="T17" fmla="*/ 20 h 22"/>
                <a:gd name="T18" fmla="*/ 37 w 37"/>
                <a:gd name="T19" fmla="*/ 22 h 22"/>
                <a:gd name="T20" fmla="*/ 31 w 37"/>
                <a:gd name="T21" fmla="*/ 18 h 22"/>
                <a:gd name="T22" fmla="*/ 25 w 37"/>
                <a:gd name="T23" fmla="*/ 14 h 22"/>
                <a:gd name="T24" fmla="*/ 19 w 37"/>
                <a:gd name="T25" fmla="*/ 9 h 22"/>
                <a:gd name="T26" fmla="*/ 13 w 37"/>
                <a:gd name="T27" fmla="*/ 4 h 22"/>
                <a:gd name="T28" fmla="*/ 6 w 37"/>
                <a:gd name="T29" fmla="*/ 2 h 22"/>
                <a:gd name="T30" fmla="*/ 2 w 37"/>
                <a:gd name="T31" fmla="*/ 1 h 22"/>
                <a:gd name="T32" fmla="*/ 0 w 37"/>
                <a:gd name="T33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22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9" y="1"/>
                    <a:pt x="11" y="1"/>
                    <a:pt x="14" y="3"/>
                  </a:cubicBezTo>
                  <a:cubicBezTo>
                    <a:pt x="16" y="4"/>
                    <a:pt x="18" y="5"/>
                    <a:pt x="21" y="7"/>
                  </a:cubicBezTo>
                  <a:cubicBezTo>
                    <a:pt x="23" y="8"/>
                    <a:pt x="25" y="10"/>
                    <a:pt x="27" y="12"/>
                  </a:cubicBezTo>
                  <a:cubicBezTo>
                    <a:pt x="29" y="14"/>
                    <a:pt x="30" y="15"/>
                    <a:pt x="32" y="17"/>
                  </a:cubicBezTo>
                  <a:cubicBezTo>
                    <a:pt x="33" y="18"/>
                    <a:pt x="34" y="19"/>
                    <a:pt x="35" y="20"/>
                  </a:cubicBezTo>
                  <a:cubicBezTo>
                    <a:pt x="36" y="21"/>
                    <a:pt x="37" y="22"/>
                    <a:pt x="37" y="22"/>
                  </a:cubicBezTo>
                  <a:cubicBezTo>
                    <a:pt x="37" y="22"/>
                    <a:pt x="34" y="20"/>
                    <a:pt x="31" y="18"/>
                  </a:cubicBezTo>
                  <a:cubicBezTo>
                    <a:pt x="29" y="17"/>
                    <a:pt x="27" y="15"/>
                    <a:pt x="25" y="14"/>
                  </a:cubicBezTo>
                  <a:cubicBezTo>
                    <a:pt x="23" y="12"/>
                    <a:pt x="21" y="10"/>
                    <a:pt x="19" y="9"/>
                  </a:cubicBezTo>
                  <a:cubicBezTo>
                    <a:pt x="17" y="7"/>
                    <a:pt x="15" y="6"/>
                    <a:pt x="13" y="4"/>
                  </a:cubicBezTo>
                  <a:cubicBezTo>
                    <a:pt x="10" y="3"/>
                    <a:pt x="8" y="2"/>
                    <a:pt x="6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601"/>
            <p:cNvSpPr/>
            <p:nvPr/>
          </p:nvSpPr>
          <p:spPr bwMode="auto">
            <a:xfrm>
              <a:off x="9920289" y="1195388"/>
              <a:ext cx="174625" cy="55563"/>
            </a:xfrm>
            <a:custGeom>
              <a:avLst/>
              <a:gdLst>
                <a:gd name="T0" fmla="*/ 0 w 41"/>
                <a:gd name="T1" fmla="*/ 13 h 13"/>
                <a:gd name="T2" fmla="*/ 1 w 41"/>
                <a:gd name="T3" fmla="*/ 13 h 13"/>
                <a:gd name="T4" fmla="*/ 2 w 41"/>
                <a:gd name="T5" fmla="*/ 11 h 13"/>
                <a:gd name="T6" fmla="*/ 6 w 41"/>
                <a:gd name="T7" fmla="*/ 9 h 13"/>
                <a:gd name="T8" fmla="*/ 13 w 41"/>
                <a:gd name="T9" fmla="*/ 8 h 13"/>
                <a:gd name="T10" fmla="*/ 17 w 41"/>
                <a:gd name="T11" fmla="*/ 8 h 13"/>
                <a:gd name="T12" fmla="*/ 21 w 41"/>
                <a:gd name="T13" fmla="*/ 8 h 13"/>
                <a:gd name="T14" fmla="*/ 29 w 41"/>
                <a:gd name="T15" fmla="*/ 6 h 13"/>
                <a:gd name="T16" fmla="*/ 35 w 41"/>
                <a:gd name="T17" fmla="*/ 4 h 13"/>
                <a:gd name="T18" fmla="*/ 40 w 41"/>
                <a:gd name="T19" fmla="*/ 1 h 13"/>
                <a:gd name="T20" fmla="*/ 41 w 41"/>
                <a:gd name="T21" fmla="*/ 0 h 13"/>
                <a:gd name="T22" fmla="*/ 41 w 41"/>
                <a:gd name="T23" fmla="*/ 0 h 13"/>
                <a:gd name="T24" fmla="*/ 40 w 41"/>
                <a:gd name="T25" fmla="*/ 1 h 13"/>
                <a:gd name="T26" fmla="*/ 36 w 41"/>
                <a:gd name="T27" fmla="*/ 5 h 13"/>
                <a:gd name="T28" fmla="*/ 21 w 41"/>
                <a:gd name="T29" fmla="*/ 10 h 13"/>
                <a:gd name="T30" fmla="*/ 17 w 41"/>
                <a:gd name="T31" fmla="*/ 10 h 13"/>
                <a:gd name="T32" fmla="*/ 13 w 41"/>
                <a:gd name="T33" fmla="*/ 10 h 13"/>
                <a:gd name="T34" fmla="*/ 6 w 41"/>
                <a:gd name="T35" fmla="*/ 10 h 13"/>
                <a:gd name="T36" fmla="*/ 2 w 41"/>
                <a:gd name="T37" fmla="*/ 12 h 13"/>
                <a:gd name="T38" fmla="*/ 0 w 41"/>
                <a:gd name="T3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" h="13">
                  <a:moveTo>
                    <a:pt x="0" y="13"/>
                  </a:moveTo>
                  <a:cubicBezTo>
                    <a:pt x="0" y="13"/>
                    <a:pt x="0" y="13"/>
                    <a:pt x="1" y="13"/>
                  </a:cubicBezTo>
                  <a:cubicBezTo>
                    <a:pt x="1" y="12"/>
                    <a:pt x="1" y="12"/>
                    <a:pt x="2" y="11"/>
                  </a:cubicBezTo>
                  <a:cubicBezTo>
                    <a:pt x="2" y="11"/>
                    <a:pt x="4" y="9"/>
                    <a:pt x="6" y="9"/>
                  </a:cubicBezTo>
                  <a:cubicBezTo>
                    <a:pt x="8" y="8"/>
                    <a:pt x="11" y="8"/>
                    <a:pt x="13" y="8"/>
                  </a:cubicBezTo>
                  <a:cubicBezTo>
                    <a:pt x="15" y="8"/>
                    <a:pt x="16" y="8"/>
                    <a:pt x="17" y="8"/>
                  </a:cubicBezTo>
                  <a:cubicBezTo>
                    <a:pt x="19" y="8"/>
                    <a:pt x="20" y="8"/>
                    <a:pt x="21" y="8"/>
                  </a:cubicBezTo>
                  <a:cubicBezTo>
                    <a:pt x="24" y="8"/>
                    <a:pt x="27" y="7"/>
                    <a:pt x="29" y="6"/>
                  </a:cubicBezTo>
                  <a:cubicBezTo>
                    <a:pt x="31" y="6"/>
                    <a:pt x="34" y="5"/>
                    <a:pt x="35" y="4"/>
                  </a:cubicBezTo>
                  <a:cubicBezTo>
                    <a:pt x="37" y="3"/>
                    <a:pt x="39" y="2"/>
                    <a:pt x="40" y="1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1"/>
                    <a:pt x="40" y="1"/>
                    <a:pt x="40" y="1"/>
                  </a:cubicBezTo>
                  <a:cubicBezTo>
                    <a:pt x="39" y="2"/>
                    <a:pt x="38" y="4"/>
                    <a:pt x="36" y="5"/>
                  </a:cubicBezTo>
                  <a:cubicBezTo>
                    <a:pt x="33" y="7"/>
                    <a:pt x="27" y="10"/>
                    <a:pt x="21" y="10"/>
                  </a:cubicBezTo>
                  <a:cubicBezTo>
                    <a:pt x="20" y="10"/>
                    <a:pt x="19" y="10"/>
                    <a:pt x="17" y="10"/>
                  </a:cubicBezTo>
                  <a:cubicBezTo>
                    <a:pt x="16" y="10"/>
                    <a:pt x="14" y="10"/>
                    <a:pt x="13" y="10"/>
                  </a:cubicBezTo>
                  <a:cubicBezTo>
                    <a:pt x="11" y="10"/>
                    <a:pt x="8" y="10"/>
                    <a:pt x="6" y="10"/>
                  </a:cubicBezTo>
                  <a:cubicBezTo>
                    <a:pt x="4" y="10"/>
                    <a:pt x="3" y="11"/>
                    <a:pt x="2" y="12"/>
                  </a:cubicBezTo>
                  <a:cubicBezTo>
                    <a:pt x="1" y="12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602"/>
            <p:cNvSpPr/>
            <p:nvPr/>
          </p:nvSpPr>
          <p:spPr bwMode="auto">
            <a:xfrm>
              <a:off x="10153651" y="1284288"/>
              <a:ext cx="47625" cy="190500"/>
            </a:xfrm>
            <a:custGeom>
              <a:avLst/>
              <a:gdLst>
                <a:gd name="T0" fmla="*/ 5 w 11"/>
                <a:gd name="T1" fmla="*/ 0 h 45"/>
                <a:gd name="T2" fmla="*/ 6 w 11"/>
                <a:gd name="T3" fmla="*/ 0 h 45"/>
                <a:gd name="T4" fmla="*/ 7 w 11"/>
                <a:gd name="T5" fmla="*/ 1 h 45"/>
                <a:gd name="T6" fmla="*/ 10 w 11"/>
                <a:gd name="T7" fmla="*/ 6 h 45"/>
                <a:gd name="T8" fmla="*/ 10 w 11"/>
                <a:gd name="T9" fmla="*/ 14 h 45"/>
                <a:gd name="T10" fmla="*/ 9 w 11"/>
                <a:gd name="T11" fmla="*/ 18 h 45"/>
                <a:gd name="T12" fmla="*/ 7 w 11"/>
                <a:gd name="T13" fmla="*/ 23 h 45"/>
                <a:gd name="T14" fmla="*/ 4 w 11"/>
                <a:gd name="T15" fmla="*/ 31 h 45"/>
                <a:gd name="T16" fmla="*/ 1 w 11"/>
                <a:gd name="T17" fmla="*/ 38 h 45"/>
                <a:gd name="T18" fmla="*/ 1 w 11"/>
                <a:gd name="T19" fmla="*/ 43 h 45"/>
                <a:gd name="T20" fmla="*/ 1 w 11"/>
                <a:gd name="T21" fmla="*/ 45 h 45"/>
                <a:gd name="T22" fmla="*/ 1 w 11"/>
                <a:gd name="T23" fmla="*/ 45 h 45"/>
                <a:gd name="T24" fmla="*/ 0 w 11"/>
                <a:gd name="T25" fmla="*/ 43 h 45"/>
                <a:gd name="T26" fmla="*/ 0 w 11"/>
                <a:gd name="T27" fmla="*/ 37 h 45"/>
                <a:gd name="T28" fmla="*/ 2 w 11"/>
                <a:gd name="T29" fmla="*/ 30 h 45"/>
                <a:gd name="T30" fmla="*/ 5 w 11"/>
                <a:gd name="T31" fmla="*/ 22 h 45"/>
                <a:gd name="T32" fmla="*/ 7 w 11"/>
                <a:gd name="T33" fmla="*/ 18 h 45"/>
                <a:gd name="T34" fmla="*/ 8 w 11"/>
                <a:gd name="T35" fmla="*/ 14 h 45"/>
                <a:gd name="T36" fmla="*/ 8 w 11"/>
                <a:gd name="T37" fmla="*/ 6 h 45"/>
                <a:gd name="T38" fmla="*/ 7 w 11"/>
                <a:gd name="T39" fmla="*/ 1 h 45"/>
                <a:gd name="T40" fmla="*/ 5 w 11"/>
                <a:gd name="T4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" h="45">
                  <a:moveTo>
                    <a:pt x="5" y="0"/>
                  </a:moveTo>
                  <a:cubicBezTo>
                    <a:pt x="5" y="0"/>
                    <a:pt x="6" y="0"/>
                    <a:pt x="6" y="0"/>
                  </a:cubicBezTo>
                  <a:cubicBezTo>
                    <a:pt x="6" y="0"/>
                    <a:pt x="7" y="0"/>
                    <a:pt x="7" y="1"/>
                  </a:cubicBezTo>
                  <a:cubicBezTo>
                    <a:pt x="8" y="2"/>
                    <a:pt x="9" y="4"/>
                    <a:pt x="10" y="6"/>
                  </a:cubicBezTo>
                  <a:cubicBezTo>
                    <a:pt x="10" y="8"/>
                    <a:pt x="11" y="11"/>
                    <a:pt x="10" y="14"/>
                  </a:cubicBezTo>
                  <a:cubicBezTo>
                    <a:pt x="10" y="15"/>
                    <a:pt x="10" y="17"/>
                    <a:pt x="9" y="18"/>
                  </a:cubicBezTo>
                  <a:cubicBezTo>
                    <a:pt x="9" y="20"/>
                    <a:pt x="8" y="21"/>
                    <a:pt x="7" y="23"/>
                  </a:cubicBezTo>
                  <a:cubicBezTo>
                    <a:pt x="6" y="25"/>
                    <a:pt x="5" y="28"/>
                    <a:pt x="4" y="31"/>
                  </a:cubicBezTo>
                  <a:cubicBezTo>
                    <a:pt x="2" y="33"/>
                    <a:pt x="2" y="36"/>
                    <a:pt x="1" y="38"/>
                  </a:cubicBezTo>
                  <a:cubicBezTo>
                    <a:pt x="1" y="40"/>
                    <a:pt x="1" y="42"/>
                    <a:pt x="1" y="43"/>
                  </a:cubicBezTo>
                  <a:cubicBezTo>
                    <a:pt x="1" y="44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4"/>
                    <a:pt x="0" y="44"/>
                    <a:pt x="0" y="43"/>
                  </a:cubicBezTo>
                  <a:cubicBezTo>
                    <a:pt x="0" y="42"/>
                    <a:pt x="0" y="40"/>
                    <a:pt x="0" y="37"/>
                  </a:cubicBezTo>
                  <a:cubicBezTo>
                    <a:pt x="0" y="35"/>
                    <a:pt x="1" y="32"/>
                    <a:pt x="2" y="30"/>
                  </a:cubicBezTo>
                  <a:cubicBezTo>
                    <a:pt x="3" y="27"/>
                    <a:pt x="4" y="24"/>
                    <a:pt x="5" y="22"/>
                  </a:cubicBezTo>
                  <a:cubicBezTo>
                    <a:pt x="6" y="20"/>
                    <a:pt x="6" y="19"/>
                    <a:pt x="7" y="18"/>
                  </a:cubicBezTo>
                  <a:cubicBezTo>
                    <a:pt x="7" y="16"/>
                    <a:pt x="8" y="15"/>
                    <a:pt x="8" y="14"/>
                  </a:cubicBezTo>
                  <a:cubicBezTo>
                    <a:pt x="9" y="11"/>
                    <a:pt x="9" y="8"/>
                    <a:pt x="8" y="6"/>
                  </a:cubicBezTo>
                  <a:cubicBezTo>
                    <a:pt x="8" y="4"/>
                    <a:pt x="7" y="2"/>
                    <a:pt x="7" y="1"/>
                  </a:cubicBezTo>
                  <a:cubicBezTo>
                    <a:pt x="6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603"/>
            <p:cNvSpPr/>
            <p:nvPr/>
          </p:nvSpPr>
          <p:spPr bwMode="auto">
            <a:xfrm>
              <a:off x="10298114" y="1289050"/>
              <a:ext cx="96838" cy="185738"/>
            </a:xfrm>
            <a:custGeom>
              <a:avLst/>
              <a:gdLst>
                <a:gd name="T0" fmla="*/ 0 w 23"/>
                <a:gd name="T1" fmla="*/ 0 h 44"/>
                <a:gd name="T2" fmla="*/ 0 w 23"/>
                <a:gd name="T3" fmla="*/ 0 h 44"/>
                <a:gd name="T4" fmla="*/ 2 w 23"/>
                <a:gd name="T5" fmla="*/ 1 h 44"/>
                <a:gd name="T6" fmla="*/ 4 w 23"/>
                <a:gd name="T7" fmla="*/ 2 h 44"/>
                <a:gd name="T8" fmla="*/ 6 w 23"/>
                <a:gd name="T9" fmla="*/ 4 h 44"/>
                <a:gd name="T10" fmla="*/ 11 w 23"/>
                <a:gd name="T11" fmla="*/ 11 h 44"/>
                <a:gd name="T12" fmla="*/ 14 w 23"/>
                <a:gd name="T13" fmla="*/ 20 h 44"/>
                <a:gd name="T14" fmla="*/ 17 w 23"/>
                <a:gd name="T15" fmla="*/ 29 h 44"/>
                <a:gd name="T16" fmla="*/ 19 w 23"/>
                <a:gd name="T17" fmla="*/ 37 h 44"/>
                <a:gd name="T18" fmla="*/ 22 w 23"/>
                <a:gd name="T19" fmla="*/ 42 h 44"/>
                <a:gd name="T20" fmla="*/ 23 w 23"/>
                <a:gd name="T21" fmla="*/ 44 h 44"/>
                <a:gd name="T22" fmla="*/ 22 w 23"/>
                <a:gd name="T23" fmla="*/ 44 h 44"/>
                <a:gd name="T24" fmla="*/ 21 w 23"/>
                <a:gd name="T25" fmla="*/ 42 h 44"/>
                <a:gd name="T26" fmla="*/ 18 w 23"/>
                <a:gd name="T27" fmla="*/ 38 h 44"/>
                <a:gd name="T28" fmla="*/ 15 w 23"/>
                <a:gd name="T29" fmla="*/ 30 h 44"/>
                <a:gd name="T30" fmla="*/ 12 w 23"/>
                <a:gd name="T31" fmla="*/ 21 h 44"/>
                <a:gd name="T32" fmla="*/ 9 w 23"/>
                <a:gd name="T33" fmla="*/ 12 h 44"/>
                <a:gd name="T34" fmla="*/ 5 w 23"/>
                <a:gd name="T35" fmla="*/ 5 h 44"/>
                <a:gd name="T36" fmla="*/ 3 w 23"/>
                <a:gd name="T37" fmla="*/ 3 h 44"/>
                <a:gd name="T38" fmla="*/ 1 w 23"/>
                <a:gd name="T39" fmla="*/ 1 h 44"/>
                <a:gd name="T40" fmla="*/ 0 w 23"/>
                <a:gd name="T4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3" y="2"/>
                    <a:pt x="4" y="2"/>
                  </a:cubicBezTo>
                  <a:cubicBezTo>
                    <a:pt x="5" y="3"/>
                    <a:pt x="5" y="4"/>
                    <a:pt x="6" y="4"/>
                  </a:cubicBezTo>
                  <a:cubicBezTo>
                    <a:pt x="8" y="6"/>
                    <a:pt x="10" y="9"/>
                    <a:pt x="11" y="11"/>
                  </a:cubicBezTo>
                  <a:cubicBezTo>
                    <a:pt x="12" y="14"/>
                    <a:pt x="13" y="17"/>
                    <a:pt x="14" y="20"/>
                  </a:cubicBezTo>
                  <a:cubicBezTo>
                    <a:pt x="15" y="23"/>
                    <a:pt x="16" y="26"/>
                    <a:pt x="17" y="29"/>
                  </a:cubicBezTo>
                  <a:cubicBezTo>
                    <a:pt x="18" y="32"/>
                    <a:pt x="18" y="35"/>
                    <a:pt x="19" y="37"/>
                  </a:cubicBezTo>
                  <a:cubicBezTo>
                    <a:pt x="20" y="39"/>
                    <a:pt x="21" y="41"/>
                    <a:pt x="22" y="42"/>
                  </a:cubicBezTo>
                  <a:cubicBezTo>
                    <a:pt x="22" y="43"/>
                    <a:pt x="23" y="44"/>
                    <a:pt x="23" y="44"/>
                  </a:cubicBezTo>
                  <a:cubicBezTo>
                    <a:pt x="23" y="44"/>
                    <a:pt x="23" y="44"/>
                    <a:pt x="22" y="44"/>
                  </a:cubicBezTo>
                  <a:cubicBezTo>
                    <a:pt x="22" y="43"/>
                    <a:pt x="22" y="43"/>
                    <a:pt x="21" y="42"/>
                  </a:cubicBezTo>
                  <a:cubicBezTo>
                    <a:pt x="20" y="41"/>
                    <a:pt x="19" y="40"/>
                    <a:pt x="18" y="38"/>
                  </a:cubicBezTo>
                  <a:cubicBezTo>
                    <a:pt x="17" y="35"/>
                    <a:pt x="16" y="33"/>
                    <a:pt x="15" y="30"/>
                  </a:cubicBezTo>
                  <a:cubicBezTo>
                    <a:pt x="14" y="27"/>
                    <a:pt x="13" y="24"/>
                    <a:pt x="12" y="21"/>
                  </a:cubicBezTo>
                  <a:cubicBezTo>
                    <a:pt x="11" y="18"/>
                    <a:pt x="10" y="15"/>
                    <a:pt x="9" y="12"/>
                  </a:cubicBezTo>
                  <a:cubicBezTo>
                    <a:pt x="8" y="10"/>
                    <a:pt x="7" y="7"/>
                    <a:pt x="5" y="5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3" y="2"/>
                    <a:pt x="2" y="2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604"/>
            <p:cNvSpPr/>
            <p:nvPr/>
          </p:nvSpPr>
          <p:spPr bwMode="auto">
            <a:xfrm>
              <a:off x="10361614" y="1243013"/>
              <a:ext cx="203200" cy="155575"/>
            </a:xfrm>
            <a:custGeom>
              <a:avLst/>
              <a:gdLst>
                <a:gd name="T0" fmla="*/ 0 w 48"/>
                <a:gd name="T1" fmla="*/ 0 h 37"/>
                <a:gd name="T2" fmla="*/ 3 w 48"/>
                <a:gd name="T3" fmla="*/ 1 h 37"/>
                <a:gd name="T4" fmla="*/ 8 w 48"/>
                <a:gd name="T5" fmla="*/ 6 h 37"/>
                <a:gd name="T6" fmla="*/ 24 w 48"/>
                <a:gd name="T7" fmla="*/ 19 h 37"/>
                <a:gd name="T8" fmla="*/ 40 w 48"/>
                <a:gd name="T9" fmla="*/ 32 h 37"/>
                <a:gd name="T10" fmla="*/ 46 w 48"/>
                <a:gd name="T11" fmla="*/ 36 h 37"/>
                <a:gd name="T12" fmla="*/ 48 w 48"/>
                <a:gd name="T13" fmla="*/ 37 h 37"/>
                <a:gd name="T14" fmla="*/ 48 w 48"/>
                <a:gd name="T15" fmla="*/ 37 h 37"/>
                <a:gd name="T16" fmla="*/ 46 w 48"/>
                <a:gd name="T17" fmla="*/ 36 h 37"/>
                <a:gd name="T18" fmla="*/ 39 w 48"/>
                <a:gd name="T19" fmla="*/ 34 h 37"/>
                <a:gd name="T20" fmla="*/ 31 w 48"/>
                <a:gd name="T21" fmla="*/ 28 h 37"/>
                <a:gd name="T22" fmla="*/ 22 w 48"/>
                <a:gd name="T23" fmla="*/ 21 h 37"/>
                <a:gd name="T24" fmla="*/ 7 w 48"/>
                <a:gd name="T25" fmla="*/ 7 h 37"/>
                <a:gd name="T26" fmla="*/ 2 w 48"/>
                <a:gd name="T27" fmla="*/ 2 h 37"/>
                <a:gd name="T28" fmla="*/ 0 w 48"/>
                <a:gd name="T2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37">
                  <a:moveTo>
                    <a:pt x="0" y="0"/>
                  </a:moveTo>
                  <a:cubicBezTo>
                    <a:pt x="0" y="0"/>
                    <a:pt x="1" y="0"/>
                    <a:pt x="3" y="1"/>
                  </a:cubicBezTo>
                  <a:cubicBezTo>
                    <a:pt x="4" y="2"/>
                    <a:pt x="6" y="4"/>
                    <a:pt x="8" y="6"/>
                  </a:cubicBezTo>
                  <a:cubicBezTo>
                    <a:pt x="12" y="9"/>
                    <a:pt x="18" y="14"/>
                    <a:pt x="24" y="19"/>
                  </a:cubicBezTo>
                  <a:cubicBezTo>
                    <a:pt x="30" y="24"/>
                    <a:pt x="35" y="29"/>
                    <a:pt x="40" y="32"/>
                  </a:cubicBezTo>
                  <a:cubicBezTo>
                    <a:pt x="42" y="34"/>
                    <a:pt x="44" y="35"/>
                    <a:pt x="46" y="36"/>
                  </a:cubicBezTo>
                  <a:cubicBezTo>
                    <a:pt x="47" y="37"/>
                    <a:pt x="48" y="37"/>
                    <a:pt x="48" y="37"/>
                  </a:cubicBezTo>
                  <a:cubicBezTo>
                    <a:pt x="48" y="37"/>
                    <a:pt x="48" y="37"/>
                    <a:pt x="48" y="37"/>
                  </a:cubicBezTo>
                  <a:cubicBezTo>
                    <a:pt x="47" y="37"/>
                    <a:pt x="47" y="37"/>
                    <a:pt x="46" y="36"/>
                  </a:cubicBezTo>
                  <a:cubicBezTo>
                    <a:pt x="44" y="36"/>
                    <a:pt x="42" y="35"/>
                    <a:pt x="39" y="34"/>
                  </a:cubicBezTo>
                  <a:cubicBezTo>
                    <a:pt x="37" y="32"/>
                    <a:pt x="34" y="31"/>
                    <a:pt x="31" y="28"/>
                  </a:cubicBezTo>
                  <a:cubicBezTo>
                    <a:pt x="28" y="26"/>
                    <a:pt x="25" y="24"/>
                    <a:pt x="22" y="21"/>
                  </a:cubicBezTo>
                  <a:cubicBezTo>
                    <a:pt x="17" y="16"/>
                    <a:pt x="11" y="11"/>
                    <a:pt x="7" y="7"/>
                  </a:cubicBezTo>
                  <a:cubicBezTo>
                    <a:pt x="5" y="5"/>
                    <a:pt x="3" y="3"/>
                    <a:pt x="2" y="2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605"/>
            <p:cNvSpPr/>
            <p:nvPr/>
          </p:nvSpPr>
          <p:spPr bwMode="auto">
            <a:xfrm>
              <a:off x="10394951" y="1179513"/>
              <a:ext cx="179388" cy="71438"/>
            </a:xfrm>
            <a:custGeom>
              <a:avLst/>
              <a:gdLst>
                <a:gd name="T0" fmla="*/ 0 w 42"/>
                <a:gd name="T1" fmla="*/ 0 h 17"/>
                <a:gd name="T2" fmla="*/ 2 w 42"/>
                <a:gd name="T3" fmla="*/ 0 h 17"/>
                <a:gd name="T4" fmla="*/ 7 w 42"/>
                <a:gd name="T5" fmla="*/ 0 h 17"/>
                <a:gd name="T6" fmla="*/ 15 w 42"/>
                <a:gd name="T7" fmla="*/ 2 h 17"/>
                <a:gd name="T8" fmla="*/ 22 w 42"/>
                <a:gd name="T9" fmla="*/ 6 h 17"/>
                <a:gd name="T10" fmla="*/ 29 w 42"/>
                <a:gd name="T11" fmla="*/ 11 h 17"/>
                <a:gd name="T12" fmla="*/ 32 w 42"/>
                <a:gd name="T13" fmla="*/ 14 h 17"/>
                <a:gd name="T14" fmla="*/ 35 w 42"/>
                <a:gd name="T15" fmla="*/ 15 h 17"/>
                <a:gd name="T16" fmla="*/ 40 w 42"/>
                <a:gd name="T17" fmla="*/ 16 h 17"/>
                <a:gd name="T18" fmla="*/ 42 w 42"/>
                <a:gd name="T19" fmla="*/ 15 h 17"/>
                <a:gd name="T20" fmla="*/ 42 w 42"/>
                <a:gd name="T21" fmla="*/ 16 h 17"/>
                <a:gd name="T22" fmla="*/ 40 w 42"/>
                <a:gd name="T23" fmla="*/ 16 h 17"/>
                <a:gd name="T24" fmla="*/ 35 w 42"/>
                <a:gd name="T25" fmla="*/ 17 h 17"/>
                <a:gd name="T26" fmla="*/ 31 w 42"/>
                <a:gd name="T27" fmla="*/ 15 h 17"/>
                <a:gd name="T28" fmla="*/ 28 w 42"/>
                <a:gd name="T29" fmla="*/ 13 h 17"/>
                <a:gd name="T30" fmla="*/ 21 w 42"/>
                <a:gd name="T31" fmla="*/ 8 h 17"/>
                <a:gd name="T32" fmla="*/ 7 w 42"/>
                <a:gd name="T33" fmla="*/ 2 h 17"/>
                <a:gd name="T34" fmla="*/ 2 w 42"/>
                <a:gd name="T35" fmla="*/ 1 h 17"/>
                <a:gd name="T36" fmla="*/ 0 w 42"/>
                <a:gd name="T3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17">
                  <a:moveTo>
                    <a:pt x="0" y="0"/>
                  </a:moveTo>
                  <a:cubicBezTo>
                    <a:pt x="0" y="0"/>
                    <a:pt x="0" y="0"/>
                    <a:pt x="2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9" y="1"/>
                    <a:pt x="12" y="1"/>
                    <a:pt x="15" y="2"/>
                  </a:cubicBezTo>
                  <a:cubicBezTo>
                    <a:pt x="17" y="3"/>
                    <a:pt x="20" y="4"/>
                    <a:pt x="22" y="6"/>
                  </a:cubicBezTo>
                  <a:cubicBezTo>
                    <a:pt x="25" y="8"/>
                    <a:pt x="27" y="10"/>
                    <a:pt x="29" y="11"/>
                  </a:cubicBezTo>
                  <a:cubicBezTo>
                    <a:pt x="30" y="12"/>
                    <a:pt x="31" y="13"/>
                    <a:pt x="32" y="14"/>
                  </a:cubicBezTo>
                  <a:cubicBezTo>
                    <a:pt x="33" y="14"/>
                    <a:pt x="34" y="15"/>
                    <a:pt x="35" y="15"/>
                  </a:cubicBezTo>
                  <a:cubicBezTo>
                    <a:pt x="37" y="16"/>
                    <a:pt x="39" y="16"/>
                    <a:pt x="40" y="16"/>
                  </a:cubicBezTo>
                  <a:cubicBezTo>
                    <a:pt x="41" y="16"/>
                    <a:pt x="42" y="15"/>
                    <a:pt x="42" y="15"/>
                  </a:cubicBezTo>
                  <a:cubicBezTo>
                    <a:pt x="42" y="15"/>
                    <a:pt x="42" y="15"/>
                    <a:pt x="42" y="16"/>
                  </a:cubicBezTo>
                  <a:cubicBezTo>
                    <a:pt x="41" y="16"/>
                    <a:pt x="41" y="16"/>
                    <a:pt x="40" y="16"/>
                  </a:cubicBezTo>
                  <a:cubicBezTo>
                    <a:pt x="39" y="17"/>
                    <a:pt x="37" y="17"/>
                    <a:pt x="35" y="17"/>
                  </a:cubicBezTo>
                  <a:cubicBezTo>
                    <a:pt x="34" y="16"/>
                    <a:pt x="32" y="16"/>
                    <a:pt x="31" y="15"/>
                  </a:cubicBezTo>
                  <a:cubicBezTo>
                    <a:pt x="30" y="15"/>
                    <a:pt x="29" y="14"/>
                    <a:pt x="28" y="13"/>
                  </a:cubicBezTo>
                  <a:cubicBezTo>
                    <a:pt x="26" y="12"/>
                    <a:pt x="23" y="10"/>
                    <a:pt x="21" y="8"/>
                  </a:cubicBezTo>
                  <a:cubicBezTo>
                    <a:pt x="16" y="5"/>
                    <a:pt x="11" y="3"/>
                    <a:pt x="7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606"/>
            <p:cNvSpPr/>
            <p:nvPr/>
          </p:nvSpPr>
          <p:spPr bwMode="auto">
            <a:xfrm>
              <a:off x="10280651" y="835025"/>
              <a:ext cx="111125" cy="212725"/>
            </a:xfrm>
            <a:custGeom>
              <a:avLst/>
              <a:gdLst>
                <a:gd name="T0" fmla="*/ 26 w 26"/>
                <a:gd name="T1" fmla="*/ 0 h 50"/>
                <a:gd name="T2" fmla="*/ 26 w 26"/>
                <a:gd name="T3" fmla="*/ 2 h 50"/>
                <a:gd name="T4" fmla="*/ 25 w 26"/>
                <a:gd name="T5" fmla="*/ 8 h 50"/>
                <a:gd name="T6" fmla="*/ 18 w 26"/>
                <a:gd name="T7" fmla="*/ 27 h 50"/>
                <a:gd name="T8" fmla="*/ 14 w 26"/>
                <a:gd name="T9" fmla="*/ 32 h 50"/>
                <a:gd name="T10" fmla="*/ 11 w 26"/>
                <a:gd name="T11" fmla="*/ 35 h 50"/>
                <a:gd name="T12" fmla="*/ 4 w 26"/>
                <a:gd name="T13" fmla="*/ 42 h 50"/>
                <a:gd name="T14" fmla="*/ 1 w 26"/>
                <a:gd name="T15" fmla="*/ 48 h 50"/>
                <a:gd name="T16" fmla="*/ 1 w 26"/>
                <a:gd name="T17" fmla="*/ 49 h 50"/>
                <a:gd name="T18" fmla="*/ 0 w 26"/>
                <a:gd name="T19" fmla="*/ 50 h 50"/>
                <a:gd name="T20" fmla="*/ 0 w 26"/>
                <a:gd name="T21" fmla="*/ 49 h 50"/>
                <a:gd name="T22" fmla="*/ 1 w 26"/>
                <a:gd name="T23" fmla="*/ 48 h 50"/>
                <a:gd name="T24" fmla="*/ 3 w 26"/>
                <a:gd name="T25" fmla="*/ 41 h 50"/>
                <a:gd name="T26" fmla="*/ 9 w 26"/>
                <a:gd name="T27" fmla="*/ 34 h 50"/>
                <a:gd name="T28" fmla="*/ 12 w 26"/>
                <a:gd name="T29" fmla="*/ 30 h 50"/>
                <a:gd name="T30" fmla="*/ 15 w 26"/>
                <a:gd name="T31" fmla="*/ 26 h 50"/>
                <a:gd name="T32" fmla="*/ 23 w 26"/>
                <a:gd name="T33" fmla="*/ 8 h 50"/>
                <a:gd name="T34" fmla="*/ 25 w 26"/>
                <a:gd name="T35" fmla="*/ 2 h 50"/>
                <a:gd name="T36" fmla="*/ 26 w 26"/>
                <a:gd name="T3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0">
                  <a:moveTo>
                    <a:pt x="26" y="0"/>
                  </a:moveTo>
                  <a:cubicBezTo>
                    <a:pt x="26" y="0"/>
                    <a:pt x="26" y="0"/>
                    <a:pt x="26" y="2"/>
                  </a:cubicBezTo>
                  <a:cubicBezTo>
                    <a:pt x="26" y="4"/>
                    <a:pt x="25" y="6"/>
                    <a:pt x="25" y="8"/>
                  </a:cubicBezTo>
                  <a:cubicBezTo>
                    <a:pt x="24" y="14"/>
                    <a:pt x="22" y="21"/>
                    <a:pt x="18" y="27"/>
                  </a:cubicBezTo>
                  <a:cubicBezTo>
                    <a:pt x="16" y="29"/>
                    <a:pt x="15" y="30"/>
                    <a:pt x="14" y="32"/>
                  </a:cubicBezTo>
                  <a:cubicBezTo>
                    <a:pt x="13" y="33"/>
                    <a:pt x="12" y="34"/>
                    <a:pt x="11" y="35"/>
                  </a:cubicBezTo>
                  <a:cubicBezTo>
                    <a:pt x="8" y="38"/>
                    <a:pt x="6" y="40"/>
                    <a:pt x="4" y="42"/>
                  </a:cubicBezTo>
                  <a:cubicBezTo>
                    <a:pt x="3" y="44"/>
                    <a:pt x="2" y="46"/>
                    <a:pt x="1" y="48"/>
                  </a:cubicBezTo>
                  <a:cubicBezTo>
                    <a:pt x="1" y="48"/>
                    <a:pt x="1" y="49"/>
                    <a:pt x="1" y="4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0"/>
                    <a:pt x="0" y="50"/>
                    <a:pt x="0" y="49"/>
                  </a:cubicBezTo>
                  <a:cubicBezTo>
                    <a:pt x="1" y="49"/>
                    <a:pt x="1" y="48"/>
                    <a:pt x="1" y="48"/>
                  </a:cubicBezTo>
                  <a:cubicBezTo>
                    <a:pt x="1" y="46"/>
                    <a:pt x="2" y="44"/>
                    <a:pt x="3" y="41"/>
                  </a:cubicBezTo>
                  <a:cubicBezTo>
                    <a:pt x="5" y="39"/>
                    <a:pt x="7" y="37"/>
                    <a:pt x="9" y="34"/>
                  </a:cubicBezTo>
                  <a:cubicBezTo>
                    <a:pt x="10" y="33"/>
                    <a:pt x="11" y="31"/>
                    <a:pt x="12" y="30"/>
                  </a:cubicBezTo>
                  <a:cubicBezTo>
                    <a:pt x="13" y="29"/>
                    <a:pt x="15" y="27"/>
                    <a:pt x="15" y="26"/>
                  </a:cubicBezTo>
                  <a:cubicBezTo>
                    <a:pt x="19" y="20"/>
                    <a:pt x="22" y="13"/>
                    <a:pt x="23" y="8"/>
                  </a:cubicBezTo>
                  <a:cubicBezTo>
                    <a:pt x="24" y="6"/>
                    <a:pt x="25" y="3"/>
                    <a:pt x="25" y="2"/>
                  </a:cubicBezTo>
                  <a:cubicBezTo>
                    <a:pt x="26" y="0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608"/>
            <p:cNvSpPr/>
            <p:nvPr/>
          </p:nvSpPr>
          <p:spPr bwMode="auto">
            <a:xfrm>
              <a:off x="9996489" y="911224"/>
              <a:ext cx="139700" cy="119063"/>
            </a:xfrm>
            <a:custGeom>
              <a:avLst/>
              <a:gdLst>
                <a:gd name="T0" fmla="*/ 0 w 33"/>
                <a:gd name="T1" fmla="*/ 0 h 28"/>
                <a:gd name="T2" fmla="*/ 5 w 33"/>
                <a:gd name="T3" fmla="*/ 4 h 28"/>
                <a:gd name="T4" fmla="*/ 11 w 33"/>
                <a:gd name="T5" fmla="*/ 8 h 28"/>
                <a:gd name="T6" fmla="*/ 16 w 33"/>
                <a:gd name="T7" fmla="*/ 14 h 28"/>
                <a:gd name="T8" fmla="*/ 21 w 33"/>
                <a:gd name="T9" fmla="*/ 20 h 28"/>
                <a:gd name="T10" fmla="*/ 27 w 33"/>
                <a:gd name="T11" fmla="*/ 24 h 28"/>
                <a:gd name="T12" fmla="*/ 31 w 33"/>
                <a:gd name="T13" fmla="*/ 27 h 28"/>
                <a:gd name="T14" fmla="*/ 33 w 33"/>
                <a:gd name="T15" fmla="*/ 28 h 28"/>
                <a:gd name="T16" fmla="*/ 31 w 33"/>
                <a:gd name="T17" fmla="*/ 27 h 28"/>
                <a:gd name="T18" fmla="*/ 26 w 33"/>
                <a:gd name="T19" fmla="*/ 26 h 28"/>
                <a:gd name="T20" fmla="*/ 20 w 33"/>
                <a:gd name="T21" fmla="*/ 22 h 28"/>
                <a:gd name="T22" fmla="*/ 14 w 33"/>
                <a:gd name="T23" fmla="*/ 16 h 28"/>
                <a:gd name="T24" fmla="*/ 4 w 33"/>
                <a:gd name="T25" fmla="*/ 5 h 28"/>
                <a:gd name="T26" fmla="*/ 1 w 33"/>
                <a:gd name="T27" fmla="*/ 1 h 28"/>
                <a:gd name="T28" fmla="*/ 0 w 33"/>
                <a:gd name="T2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28">
                  <a:moveTo>
                    <a:pt x="0" y="0"/>
                  </a:moveTo>
                  <a:cubicBezTo>
                    <a:pt x="0" y="0"/>
                    <a:pt x="2" y="1"/>
                    <a:pt x="5" y="4"/>
                  </a:cubicBezTo>
                  <a:cubicBezTo>
                    <a:pt x="7" y="5"/>
                    <a:pt x="9" y="7"/>
                    <a:pt x="11" y="8"/>
                  </a:cubicBezTo>
                  <a:cubicBezTo>
                    <a:pt x="12" y="10"/>
                    <a:pt x="14" y="12"/>
                    <a:pt x="16" y="14"/>
                  </a:cubicBezTo>
                  <a:cubicBezTo>
                    <a:pt x="18" y="16"/>
                    <a:pt x="20" y="18"/>
                    <a:pt x="21" y="20"/>
                  </a:cubicBezTo>
                  <a:cubicBezTo>
                    <a:pt x="23" y="22"/>
                    <a:pt x="25" y="23"/>
                    <a:pt x="27" y="24"/>
                  </a:cubicBezTo>
                  <a:cubicBezTo>
                    <a:pt x="28" y="26"/>
                    <a:pt x="30" y="26"/>
                    <a:pt x="31" y="27"/>
                  </a:cubicBezTo>
                  <a:cubicBezTo>
                    <a:pt x="32" y="27"/>
                    <a:pt x="33" y="28"/>
                    <a:pt x="33" y="28"/>
                  </a:cubicBezTo>
                  <a:cubicBezTo>
                    <a:pt x="33" y="28"/>
                    <a:pt x="32" y="28"/>
                    <a:pt x="31" y="27"/>
                  </a:cubicBezTo>
                  <a:cubicBezTo>
                    <a:pt x="30" y="27"/>
                    <a:pt x="28" y="27"/>
                    <a:pt x="26" y="26"/>
                  </a:cubicBezTo>
                  <a:cubicBezTo>
                    <a:pt x="24" y="25"/>
                    <a:pt x="22" y="23"/>
                    <a:pt x="20" y="22"/>
                  </a:cubicBezTo>
                  <a:cubicBezTo>
                    <a:pt x="18" y="20"/>
                    <a:pt x="16" y="18"/>
                    <a:pt x="14" y="16"/>
                  </a:cubicBezTo>
                  <a:cubicBezTo>
                    <a:pt x="10" y="12"/>
                    <a:pt x="7" y="8"/>
                    <a:pt x="4" y="5"/>
                  </a:cubicBezTo>
                  <a:cubicBezTo>
                    <a:pt x="3" y="3"/>
                    <a:pt x="2" y="2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609"/>
            <p:cNvSpPr/>
            <p:nvPr/>
          </p:nvSpPr>
          <p:spPr bwMode="auto">
            <a:xfrm>
              <a:off x="9861551" y="1157287"/>
              <a:ext cx="220663" cy="38100"/>
            </a:xfrm>
            <a:custGeom>
              <a:avLst/>
              <a:gdLst>
                <a:gd name="T0" fmla="*/ 0 w 52"/>
                <a:gd name="T1" fmla="*/ 2 h 9"/>
                <a:gd name="T2" fmla="*/ 1 w 52"/>
                <a:gd name="T3" fmla="*/ 2 h 9"/>
                <a:gd name="T4" fmla="*/ 2 w 52"/>
                <a:gd name="T5" fmla="*/ 1 h 9"/>
                <a:gd name="T6" fmla="*/ 5 w 52"/>
                <a:gd name="T7" fmla="*/ 0 h 9"/>
                <a:gd name="T8" fmla="*/ 9 w 52"/>
                <a:gd name="T9" fmla="*/ 1 h 9"/>
                <a:gd name="T10" fmla="*/ 13 w 52"/>
                <a:gd name="T11" fmla="*/ 2 h 9"/>
                <a:gd name="T12" fmla="*/ 17 w 52"/>
                <a:gd name="T13" fmla="*/ 4 h 9"/>
                <a:gd name="T14" fmla="*/ 21 w 52"/>
                <a:gd name="T15" fmla="*/ 6 h 9"/>
                <a:gd name="T16" fmla="*/ 26 w 52"/>
                <a:gd name="T17" fmla="*/ 7 h 9"/>
                <a:gd name="T18" fmla="*/ 31 w 52"/>
                <a:gd name="T19" fmla="*/ 7 h 9"/>
                <a:gd name="T20" fmla="*/ 33 w 52"/>
                <a:gd name="T21" fmla="*/ 7 h 9"/>
                <a:gd name="T22" fmla="*/ 36 w 52"/>
                <a:gd name="T23" fmla="*/ 7 h 9"/>
                <a:gd name="T24" fmla="*/ 40 w 52"/>
                <a:gd name="T25" fmla="*/ 6 h 9"/>
                <a:gd name="T26" fmla="*/ 44 w 52"/>
                <a:gd name="T27" fmla="*/ 5 h 9"/>
                <a:gd name="T28" fmla="*/ 50 w 52"/>
                <a:gd name="T29" fmla="*/ 3 h 9"/>
                <a:gd name="T30" fmla="*/ 52 w 52"/>
                <a:gd name="T31" fmla="*/ 2 h 9"/>
                <a:gd name="T32" fmla="*/ 50 w 52"/>
                <a:gd name="T33" fmla="*/ 4 h 9"/>
                <a:gd name="T34" fmla="*/ 45 w 52"/>
                <a:gd name="T35" fmla="*/ 7 h 9"/>
                <a:gd name="T36" fmla="*/ 41 w 52"/>
                <a:gd name="T37" fmla="*/ 8 h 9"/>
                <a:gd name="T38" fmla="*/ 36 w 52"/>
                <a:gd name="T39" fmla="*/ 9 h 9"/>
                <a:gd name="T40" fmla="*/ 31 w 52"/>
                <a:gd name="T41" fmla="*/ 9 h 9"/>
                <a:gd name="T42" fmla="*/ 26 w 52"/>
                <a:gd name="T43" fmla="*/ 9 h 9"/>
                <a:gd name="T44" fmla="*/ 21 w 52"/>
                <a:gd name="T45" fmla="*/ 8 h 9"/>
                <a:gd name="T46" fmla="*/ 16 w 52"/>
                <a:gd name="T47" fmla="*/ 6 h 9"/>
                <a:gd name="T48" fmla="*/ 12 w 52"/>
                <a:gd name="T49" fmla="*/ 4 h 9"/>
                <a:gd name="T50" fmla="*/ 8 w 52"/>
                <a:gd name="T51" fmla="*/ 2 h 9"/>
                <a:gd name="T52" fmla="*/ 5 w 52"/>
                <a:gd name="T53" fmla="*/ 1 h 9"/>
                <a:gd name="T54" fmla="*/ 2 w 52"/>
                <a:gd name="T55" fmla="*/ 1 h 9"/>
                <a:gd name="T56" fmla="*/ 0 w 52"/>
                <a:gd name="T5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2" h="9">
                  <a:moveTo>
                    <a:pt x="0" y="2"/>
                  </a:moveTo>
                  <a:cubicBezTo>
                    <a:pt x="0" y="2"/>
                    <a:pt x="0" y="2"/>
                    <a:pt x="1" y="2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6" y="0"/>
                    <a:pt x="7" y="0"/>
                    <a:pt x="9" y="1"/>
                  </a:cubicBezTo>
                  <a:cubicBezTo>
                    <a:pt x="10" y="1"/>
                    <a:pt x="11" y="2"/>
                    <a:pt x="13" y="2"/>
                  </a:cubicBezTo>
                  <a:cubicBezTo>
                    <a:pt x="14" y="3"/>
                    <a:pt x="15" y="3"/>
                    <a:pt x="17" y="4"/>
                  </a:cubicBezTo>
                  <a:cubicBezTo>
                    <a:pt x="18" y="5"/>
                    <a:pt x="20" y="5"/>
                    <a:pt x="21" y="6"/>
                  </a:cubicBezTo>
                  <a:cubicBezTo>
                    <a:pt x="23" y="6"/>
                    <a:pt x="24" y="6"/>
                    <a:pt x="26" y="7"/>
                  </a:cubicBezTo>
                  <a:cubicBezTo>
                    <a:pt x="28" y="7"/>
                    <a:pt x="29" y="7"/>
                    <a:pt x="31" y="7"/>
                  </a:cubicBezTo>
                  <a:cubicBezTo>
                    <a:pt x="32" y="7"/>
                    <a:pt x="33" y="7"/>
                    <a:pt x="33" y="7"/>
                  </a:cubicBezTo>
                  <a:cubicBezTo>
                    <a:pt x="34" y="7"/>
                    <a:pt x="35" y="7"/>
                    <a:pt x="36" y="7"/>
                  </a:cubicBezTo>
                  <a:cubicBezTo>
                    <a:pt x="37" y="7"/>
                    <a:pt x="39" y="7"/>
                    <a:pt x="40" y="6"/>
                  </a:cubicBezTo>
                  <a:cubicBezTo>
                    <a:pt x="42" y="6"/>
                    <a:pt x="43" y="6"/>
                    <a:pt x="44" y="5"/>
                  </a:cubicBezTo>
                  <a:cubicBezTo>
                    <a:pt x="47" y="5"/>
                    <a:pt x="49" y="4"/>
                    <a:pt x="50" y="3"/>
                  </a:cubicBezTo>
                  <a:cubicBezTo>
                    <a:pt x="51" y="3"/>
                    <a:pt x="52" y="2"/>
                    <a:pt x="52" y="2"/>
                  </a:cubicBezTo>
                  <a:cubicBezTo>
                    <a:pt x="52" y="2"/>
                    <a:pt x="51" y="3"/>
                    <a:pt x="50" y="4"/>
                  </a:cubicBezTo>
                  <a:cubicBezTo>
                    <a:pt x="49" y="4"/>
                    <a:pt x="47" y="6"/>
                    <a:pt x="45" y="7"/>
                  </a:cubicBezTo>
                  <a:cubicBezTo>
                    <a:pt x="43" y="7"/>
                    <a:pt x="42" y="8"/>
                    <a:pt x="41" y="8"/>
                  </a:cubicBezTo>
                  <a:cubicBezTo>
                    <a:pt x="39" y="8"/>
                    <a:pt x="38" y="9"/>
                    <a:pt x="36" y="9"/>
                  </a:cubicBezTo>
                  <a:cubicBezTo>
                    <a:pt x="34" y="9"/>
                    <a:pt x="33" y="9"/>
                    <a:pt x="31" y="9"/>
                  </a:cubicBezTo>
                  <a:cubicBezTo>
                    <a:pt x="29" y="9"/>
                    <a:pt x="27" y="9"/>
                    <a:pt x="26" y="9"/>
                  </a:cubicBezTo>
                  <a:cubicBezTo>
                    <a:pt x="24" y="9"/>
                    <a:pt x="22" y="8"/>
                    <a:pt x="21" y="8"/>
                  </a:cubicBezTo>
                  <a:cubicBezTo>
                    <a:pt x="19" y="7"/>
                    <a:pt x="17" y="7"/>
                    <a:pt x="16" y="6"/>
                  </a:cubicBezTo>
                  <a:cubicBezTo>
                    <a:pt x="14" y="5"/>
                    <a:pt x="13" y="5"/>
                    <a:pt x="12" y="4"/>
                  </a:cubicBezTo>
                  <a:cubicBezTo>
                    <a:pt x="10" y="3"/>
                    <a:pt x="9" y="2"/>
                    <a:pt x="8" y="2"/>
                  </a:cubicBezTo>
                  <a:cubicBezTo>
                    <a:pt x="7" y="1"/>
                    <a:pt x="6" y="1"/>
                    <a:pt x="5" y="1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1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610"/>
            <p:cNvSpPr/>
            <p:nvPr/>
          </p:nvSpPr>
          <p:spPr bwMode="auto">
            <a:xfrm>
              <a:off x="10069514" y="1276349"/>
              <a:ext cx="96838" cy="169863"/>
            </a:xfrm>
            <a:custGeom>
              <a:avLst/>
              <a:gdLst>
                <a:gd name="T0" fmla="*/ 22 w 23"/>
                <a:gd name="T1" fmla="*/ 0 h 40"/>
                <a:gd name="T2" fmla="*/ 22 w 23"/>
                <a:gd name="T3" fmla="*/ 2 h 40"/>
                <a:gd name="T4" fmla="*/ 23 w 23"/>
                <a:gd name="T5" fmla="*/ 7 h 40"/>
                <a:gd name="T6" fmla="*/ 20 w 23"/>
                <a:gd name="T7" fmla="*/ 15 h 40"/>
                <a:gd name="T8" fmla="*/ 18 w 23"/>
                <a:gd name="T9" fmla="*/ 19 h 40"/>
                <a:gd name="T10" fmla="*/ 15 w 23"/>
                <a:gd name="T11" fmla="*/ 22 h 40"/>
                <a:gd name="T12" fmla="*/ 11 w 23"/>
                <a:gd name="T13" fmla="*/ 25 h 40"/>
                <a:gd name="T14" fmla="*/ 8 w 23"/>
                <a:gd name="T15" fmla="*/ 28 h 40"/>
                <a:gd name="T16" fmla="*/ 3 w 23"/>
                <a:gd name="T17" fmla="*/ 34 h 40"/>
                <a:gd name="T18" fmla="*/ 0 w 23"/>
                <a:gd name="T19" fmla="*/ 38 h 40"/>
                <a:gd name="T20" fmla="*/ 0 w 23"/>
                <a:gd name="T21" fmla="*/ 40 h 40"/>
                <a:gd name="T22" fmla="*/ 0 w 23"/>
                <a:gd name="T23" fmla="*/ 40 h 40"/>
                <a:gd name="T24" fmla="*/ 0 w 23"/>
                <a:gd name="T25" fmla="*/ 38 h 40"/>
                <a:gd name="T26" fmla="*/ 2 w 23"/>
                <a:gd name="T27" fmla="*/ 33 h 40"/>
                <a:gd name="T28" fmla="*/ 7 w 23"/>
                <a:gd name="T29" fmla="*/ 27 h 40"/>
                <a:gd name="T30" fmla="*/ 10 w 23"/>
                <a:gd name="T31" fmla="*/ 23 h 40"/>
                <a:gd name="T32" fmla="*/ 13 w 23"/>
                <a:gd name="T33" fmla="*/ 20 h 40"/>
                <a:gd name="T34" fmla="*/ 19 w 23"/>
                <a:gd name="T35" fmla="*/ 14 h 40"/>
                <a:gd name="T36" fmla="*/ 21 w 23"/>
                <a:gd name="T37" fmla="*/ 7 h 40"/>
                <a:gd name="T38" fmla="*/ 22 w 23"/>
                <a:gd name="T39" fmla="*/ 2 h 40"/>
                <a:gd name="T40" fmla="*/ 22 w 23"/>
                <a:gd name="T4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40">
                  <a:moveTo>
                    <a:pt x="22" y="0"/>
                  </a:moveTo>
                  <a:cubicBezTo>
                    <a:pt x="22" y="0"/>
                    <a:pt x="22" y="0"/>
                    <a:pt x="22" y="2"/>
                  </a:cubicBezTo>
                  <a:cubicBezTo>
                    <a:pt x="22" y="3"/>
                    <a:pt x="23" y="5"/>
                    <a:pt x="23" y="7"/>
                  </a:cubicBezTo>
                  <a:cubicBezTo>
                    <a:pt x="22" y="10"/>
                    <a:pt x="22" y="12"/>
                    <a:pt x="20" y="15"/>
                  </a:cubicBezTo>
                  <a:cubicBezTo>
                    <a:pt x="20" y="16"/>
                    <a:pt x="19" y="18"/>
                    <a:pt x="18" y="19"/>
                  </a:cubicBezTo>
                  <a:cubicBezTo>
                    <a:pt x="17" y="20"/>
                    <a:pt x="16" y="21"/>
                    <a:pt x="15" y="22"/>
                  </a:cubicBezTo>
                  <a:cubicBezTo>
                    <a:pt x="14" y="23"/>
                    <a:pt x="13" y="24"/>
                    <a:pt x="11" y="25"/>
                  </a:cubicBezTo>
                  <a:cubicBezTo>
                    <a:pt x="10" y="26"/>
                    <a:pt x="9" y="27"/>
                    <a:pt x="8" y="28"/>
                  </a:cubicBezTo>
                  <a:cubicBezTo>
                    <a:pt x="6" y="30"/>
                    <a:pt x="4" y="32"/>
                    <a:pt x="3" y="34"/>
                  </a:cubicBezTo>
                  <a:cubicBezTo>
                    <a:pt x="2" y="35"/>
                    <a:pt x="1" y="37"/>
                    <a:pt x="0" y="38"/>
                  </a:cubicBezTo>
                  <a:cubicBezTo>
                    <a:pt x="0" y="39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9"/>
                    <a:pt x="0" y="39"/>
                    <a:pt x="0" y="38"/>
                  </a:cubicBezTo>
                  <a:cubicBezTo>
                    <a:pt x="0" y="37"/>
                    <a:pt x="1" y="35"/>
                    <a:pt x="2" y="33"/>
                  </a:cubicBezTo>
                  <a:cubicBezTo>
                    <a:pt x="3" y="31"/>
                    <a:pt x="5" y="29"/>
                    <a:pt x="7" y="27"/>
                  </a:cubicBezTo>
                  <a:cubicBezTo>
                    <a:pt x="8" y="26"/>
                    <a:pt x="9" y="24"/>
                    <a:pt x="10" y="23"/>
                  </a:cubicBezTo>
                  <a:cubicBezTo>
                    <a:pt x="11" y="22"/>
                    <a:pt x="12" y="21"/>
                    <a:pt x="13" y="20"/>
                  </a:cubicBezTo>
                  <a:cubicBezTo>
                    <a:pt x="15" y="18"/>
                    <a:pt x="17" y="16"/>
                    <a:pt x="19" y="14"/>
                  </a:cubicBezTo>
                  <a:cubicBezTo>
                    <a:pt x="20" y="12"/>
                    <a:pt x="21" y="9"/>
                    <a:pt x="21" y="7"/>
                  </a:cubicBezTo>
                  <a:cubicBezTo>
                    <a:pt x="22" y="5"/>
                    <a:pt x="22" y="3"/>
                    <a:pt x="22" y="2"/>
                  </a:cubicBezTo>
                  <a:cubicBezTo>
                    <a:pt x="22" y="1"/>
                    <a:pt x="22" y="0"/>
                    <a:pt x="22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611"/>
            <p:cNvSpPr/>
            <p:nvPr/>
          </p:nvSpPr>
          <p:spPr bwMode="auto">
            <a:xfrm>
              <a:off x="10196514" y="1306512"/>
              <a:ext cx="42863" cy="211138"/>
            </a:xfrm>
            <a:custGeom>
              <a:avLst/>
              <a:gdLst>
                <a:gd name="T0" fmla="*/ 6 w 10"/>
                <a:gd name="T1" fmla="*/ 0 h 50"/>
                <a:gd name="T2" fmla="*/ 7 w 10"/>
                <a:gd name="T3" fmla="*/ 0 h 50"/>
                <a:gd name="T4" fmla="*/ 8 w 10"/>
                <a:gd name="T5" fmla="*/ 2 h 50"/>
                <a:gd name="T6" fmla="*/ 10 w 10"/>
                <a:gd name="T7" fmla="*/ 8 h 50"/>
                <a:gd name="T8" fmla="*/ 10 w 10"/>
                <a:gd name="T9" fmla="*/ 16 h 50"/>
                <a:gd name="T10" fmla="*/ 8 w 10"/>
                <a:gd name="T11" fmla="*/ 21 h 50"/>
                <a:gd name="T12" fmla="*/ 6 w 10"/>
                <a:gd name="T13" fmla="*/ 26 h 50"/>
                <a:gd name="T14" fmla="*/ 4 w 10"/>
                <a:gd name="T15" fmla="*/ 30 h 50"/>
                <a:gd name="T16" fmla="*/ 2 w 10"/>
                <a:gd name="T17" fmla="*/ 34 h 50"/>
                <a:gd name="T18" fmla="*/ 2 w 10"/>
                <a:gd name="T19" fmla="*/ 42 h 50"/>
                <a:gd name="T20" fmla="*/ 4 w 10"/>
                <a:gd name="T21" fmla="*/ 48 h 50"/>
                <a:gd name="T22" fmla="*/ 5 w 10"/>
                <a:gd name="T23" fmla="*/ 50 h 50"/>
                <a:gd name="T24" fmla="*/ 5 w 10"/>
                <a:gd name="T25" fmla="*/ 49 h 50"/>
                <a:gd name="T26" fmla="*/ 3 w 10"/>
                <a:gd name="T27" fmla="*/ 48 h 50"/>
                <a:gd name="T28" fmla="*/ 1 w 10"/>
                <a:gd name="T29" fmla="*/ 43 h 50"/>
                <a:gd name="T30" fmla="*/ 0 w 10"/>
                <a:gd name="T31" fmla="*/ 34 h 50"/>
                <a:gd name="T32" fmla="*/ 2 w 10"/>
                <a:gd name="T33" fmla="*/ 29 h 50"/>
                <a:gd name="T34" fmla="*/ 4 w 10"/>
                <a:gd name="T35" fmla="*/ 25 h 50"/>
                <a:gd name="T36" fmla="*/ 6 w 10"/>
                <a:gd name="T37" fmla="*/ 20 h 50"/>
                <a:gd name="T38" fmla="*/ 8 w 10"/>
                <a:gd name="T39" fmla="*/ 16 h 50"/>
                <a:gd name="T40" fmla="*/ 8 w 10"/>
                <a:gd name="T41" fmla="*/ 8 h 50"/>
                <a:gd name="T42" fmla="*/ 7 w 10"/>
                <a:gd name="T43" fmla="*/ 2 h 50"/>
                <a:gd name="T44" fmla="*/ 6 w 10"/>
                <a:gd name="T4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" h="50">
                  <a:moveTo>
                    <a:pt x="6" y="0"/>
                  </a:moveTo>
                  <a:cubicBezTo>
                    <a:pt x="6" y="0"/>
                    <a:pt x="7" y="0"/>
                    <a:pt x="7" y="0"/>
                  </a:cubicBezTo>
                  <a:cubicBezTo>
                    <a:pt x="7" y="1"/>
                    <a:pt x="7" y="1"/>
                    <a:pt x="8" y="2"/>
                  </a:cubicBezTo>
                  <a:cubicBezTo>
                    <a:pt x="8" y="3"/>
                    <a:pt x="9" y="5"/>
                    <a:pt x="10" y="8"/>
                  </a:cubicBezTo>
                  <a:cubicBezTo>
                    <a:pt x="10" y="10"/>
                    <a:pt x="10" y="13"/>
                    <a:pt x="10" y="16"/>
                  </a:cubicBezTo>
                  <a:cubicBezTo>
                    <a:pt x="9" y="18"/>
                    <a:pt x="9" y="20"/>
                    <a:pt x="8" y="21"/>
                  </a:cubicBezTo>
                  <a:cubicBezTo>
                    <a:pt x="7" y="23"/>
                    <a:pt x="7" y="24"/>
                    <a:pt x="6" y="26"/>
                  </a:cubicBezTo>
                  <a:cubicBezTo>
                    <a:pt x="5" y="27"/>
                    <a:pt x="4" y="29"/>
                    <a:pt x="4" y="30"/>
                  </a:cubicBezTo>
                  <a:cubicBezTo>
                    <a:pt x="3" y="31"/>
                    <a:pt x="3" y="33"/>
                    <a:pt x="2" y="34"/>
                  </a:cubicBezTo>
                  <a:cubicBezTo>
                    <a:pt x="2" y="37"/>
                    <a:pt x="2" y="40"/>
                    <a:pt x="2" y="42"/>
                  </a:cubicBezTo>
                  <a:cubicBezTo>
                    <a:pt x="3" y="45"/>
                    <a:pt x="3" y="47"/>
                    <a:pt x="4" y="48"/>
                  </a:cubicBezTo>
                  <a:cubicBezTo>
                    <a:pt x="5" y="49"/>
                    <a:pt x="5" y="50"/>
                    <a:pt x="5" y="50"/>
                  </a:cubicBezTo>
                  <a:cubicBezTo>
                    <a:pt x="5" y="50"/>
                    <a:pt x="5" y="50"/>
                    <a:pt x="5" y="49"/>
                  </a:cubicBezTo>
                  <a:cubicBezTo>
                    <a:pt x="4" y="49"/>
                    <a:pt x="4" y="49"/>
                    <a:pt x="3" y="48"/>
                  </a:cubicBezTo>
                  <a:cubicBezTo>
                    <a:pt x="3" y="47"/>
                    <a:pt x="2" y="45"/>
                    <a:pt x="1" y="43"/>
                  </a:cubicBezTo>
                  <a:cubicBezTo>
                    <a:pt x="0" y="40"/>
                    <a:pt x="0" y="37"/>
                    <a:pt x="0" y="34"/>
                  </a:cubicBezTo>
                  <a:cubicBezTo>
                    <a:pt x="0" y="32"/>
                    <a:pt x="1" y="31"/>
                    <a:pt x="2" y="29"/>
                  </a:cubicBezTo>
                  <a:cubicBezTo>
                    <a:pt x="2" y="28"/>
                    <a:pt x="3" y="26"/>
                    <a:pt x="4" y="25"/>
                  </a:cubicBezTo>
                  <a:cubicBezTo>
                    <a:pt x="5" y="23"/>
                    <a:pt x="5" y="22"/>
                    <a:pt x="6" y="20"/>
                  </a:cubicBezTo>
                  <a:cubicBezTo>
                    <a:pt x="7" y="19"/>
                    <a:pt x="7" y="17"/>
                    <a:pt x="8" y="16"/>
                  </a:cubicBezTo>
                  <a:cubicBezTo>
                    <a:pt x="8" y="13"/>
                    <a:pt x="8" y="10"/>
                    <a:pt x="8" y="8"/>
                  </a:cubicBezTo>
                  <a:cubicBezTo>
                    <a:pt x="8" y="5"/>
                    <a:pt x="8" y="3"/>
                    <a:pt x="7" y="2"/>
                  </a:cubicBezTo>
                  <a:cubicBezTo>
                    <a:pt x="7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612"/>
            <p:cNvSpPr/>
            <p:nvPr/>
          </p:nvSpPr>
          <p:spPr bwMode="auto">
            <a:xfrm>
              <a:off x="10412414" y="1090612"/>
              <a:ext cx="177800" cy="38100"/>
            </a:xfrm>
            <a:custGeom>
              <a:avLst/>
              <a:gdLst>
                <a:gd name="T0" fmla="*/ 42 w 42"/>
                <a:gd name="T1" fmla="*/ 0 h 9"/>
                <a:gd name="T2" fmla="*/ 40 w 42"/>
                <a:gd name="T3" fmla="*/ 1 h 9"/>
                <a:gd name="T4" fmla="*/ 35 w 42"/>
                <a:gd name="T5" fmla="*/ 2 h 9"/>
                <a:gd name="T6" fmla="*/ 29 w 42"/>
                <a:gd name="T7" fmla="*/ 5 h 9"/>
                <a:gd name="T8" fmla="*/ 21 w 42"/>
                <a:gd name="T9" fmla="*/ 7 h 9"/>
                <a:gd name="T10" fmla="*/ 6 w 42"/>
                <a:gd name="T11" fmla="*/ 9 h 9"/>
                <a:gd name="T12" fmla="*/ 0 w 42"/>
                <a:gd name="T13" fmla="*/ 9 h 9"/>
                <a:gd name="T14" fmla="*/ 1 w 42"/>
                <a:gd name="T15" fmla="*/ 8 h 9"/>
                <a:gd name="T16" fmla="*/ 6 w 42"/>
                <a:gd name="T17" fmla="*/ 7 h 9"/>
                <a:gd name="T18" fmla="*/ 21 w 42"/>
                <a:gd name="T19" fmla="*/ 4 h 9"/>
                <a:gd name="T20" fmla="*/ 35 w 42"/>
                <a:gd name="T21" fmla="*/ 1 h 9"/>
                <a:gd name="T22" fmla="*/ 40 w 42"/>
                <a:gd name="T23" fmla="*/ 0 h 9"/>
                <a:gd name="T24" fmla="*/ 42 w 42"/>
                <a:gd name="T2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9">
                  <a:moveTo>
                    <a:pt x="42" y="0"/>
                  </a:moveTo>
                  <a:cubicBezTo>
                    <a:pt x="42" y="0"/>
                    <a:pt x="41" y="0"/>
                    <a:pt x="40" y="1"/>
                  </a:cubicBezTo>
                  <a:cubicBezTo>
                    <a:pt x="39" y="1"/>
                    <a:pt x="37" y="2"/>
                    <a:pt x="35" y="2"/>
                  </a:cubicBezTo>
                  <a:cubicBezTo>
                    <a:pt x="34" y="3"/>
                    <a:pt x="31" y="4"/>
                    <a:pt x="29" y="5"/>
                  </a:cubicBezTo>
                  <a:cubicBezTo>
                    <a:pt x="26" y="5"/>
                    <a:pt x="24" y="6"/>
                    <a:pt x="21" y="7"/>
                  </a:cubicBezTo>
                  <a:cubicBezTo>
                    <a:pt x="16" y="8"/>
                    <a:pt x="10" y="8"/>
                    <a:pt x="6" y="9"/>
                  </a:cubicBezTo>
                  <a:cubicBezTo>
                    <a:pt x="2" y="9"/>
                    <a:pt x="0" y="9"/>
                    <a:pt x="0" y="9"/>
                  </a:cubicBezTo>
                  <a:cubicBezTo>
                    <a:pt x="0" y="9"/>
                    <a:pt x="0" y="8"/>
                    <a:pt x="1" y="8"/>
                  </a:cubicBezTo>
                  <a:cubicBezTo>
                    <a:pt x="3" y="8"/>
                    <a:pt x="4" y="8"/>
                    <a:pt x="6" y="7"/>
                  </a:cubicBezTo>
                  <a:cubicBezTo>
                    <a:pt x="10" y="6"/>
                    <a:pt x="15" y="5"/>
                    <a:pt x="21" y="4"/>
                  </a:cubicBezTo>
                  <a:cubicBezTo>
                    <a:pt x="26" y="3"/>
                    <a:pt x="31" y="2"/>
                    <a:pt x="35" y="1"/>
                  </a:cubicBezTo>
                  <a:cubicBezTo>
                    <a:pt x="37" y="1"/>
                    <a:pt x="39" y="0"/>
                    <a:pt x="40" y="0"/>
                  </a:cubicBezTo>
                  <a:cubicBezTo>
                    <a:pt x="41" y="0"/>
                    <a:pt x="42" y="0"/>
                    <a:pt x="42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613"/>
            <p:cNvSpPr/>
            <p:nvPr/>
          </p:nvSpPr>
          <p:spPr bwMode="auto">
            <a:xfrm>
              <a:off x="10336214" y="933449"/>
              <a:ext cx="190500" cy="142875"/>
            </a:xfrm>
            <a:custGeom>
              <a:avLst/>
              <a:gdLst>
                <a:gd name="T0" fmla="*/ 45 w 45"/>
                <a:gd name="T1" fmla="*/ 0 h 34"/>
                <a:gd name="T2" fmla="*/ 43 w 45"/>
                <a:gd name="T3" fmla="*/ 2 h 34"/>
                <a:gd name="T4" fmla="*/ 39 w 45"/>
                <a:gd name="T5" fmla="*/ 6 h 34"/>
                <a:gd name="T6" fmla="*/ 32 w 45"/>
                <a:gd name="T7" fmla="*/ 13 h 34"/>
                <a:gd name="T8" fmla="*/ 24 w 45"/>
                <a:gd name="T9" fmla="*/ 19 h 34"/>
                <a:gd name="T10" fmla="*/ 16 w 45"/>
                <a:gd name="T11" fmla="*/ 25 h 34"/>
                <a:gd name="T12" fmla="*/ 8 w 45"/>
                <a:gd name="T13" fmla="*/ 30 h 34"/>
                <a:gd name="T14" fmla="*/ 2 w 45"/>
                <a:gd name="T15" fmla="*/ 33 h 34"/>
                <a:gd name="T16" fmla="*/ 0 w 45"/>
                <a:gd name="T17" fmla="*/ 34 h 34"/>
                <a:gd name="T18" fmla="*/ 2 w 45"/>
                <a:gd name="T19" fmla="*/ 32 h 34"/>
                <a:gd name="T20" fmla="*/ 7 w 45"/>
                <a:gd name="T21" fmla="*/ 29 h 34"/>
                <a:gd name="T22" fmla="*/ 23 w 45"/>
                <a:gd name="T23" fmla="*/ 17 h 34"/>
                <a:gd name="T24" fmla="*/ 38 w 45"/>
                <a:gd name="T25" fmla="*/ 5 h 34"/>
                <a:gd name="T26" fmla="*/ 43 w 45"/>
                <a:gd name="T27" fmla="*/ 1 h 34"/>
                <a:gd name="T28" fmla="*/ 45 w 45"/>
                <a:gd name="T2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34">
                  <a:moveTo>
                    <a:pt x="45" y="0"/>
                  </a:moveTo>
                  <a:cubicBezTo>
                    <a:pt x="45" y="0"/>
                    <a:pt x="44" y="0"/>
                    <a:pt x="43" y="2"/>
                  </a:cubicBezTo>
                  <a:cubicBezTo>
                    <a:pt x="42" y="3"/>
                    <a:pt x="40" y="4"/>
                    <a:pt x="39" y="6"/>
                  </a:cubicBezTo>
                  <a:cubicBezTo>
                    <a:pt x="37" y="8"/>
                    <a:pt x="35" y="10"/>
                    <a:pt x="32" y="13"/>
                  </a:cubicBezTo>
                  <a:cubicBezTo>
                    <a:pt x="30" y="15"/>
                    <a:pt x="27" y="17"/>
                    <a:pt x="24" y="19"/>
                  </a:cubicBezTo>
                  <a:cubicBezTo>
                    <a:pt x="21" y="21"/>
                    <a:pt x="18" y="23"/>
                    <a:pt x="16" y="25"/>
                  </a:cubicBezTo>
                  <a:cubicBezTo>
                    <a:pt x="13" y="27"/>
                    <a:pt x="10" y="29"/>
                    <a:pt x="8" y="30"/>
                  </a:cubicBezTo>
                  <a:cubicBezTo>
                    <a:pt x="6" y="31"/>
                    <a:pt x="4" y="32"/>
                    <a:pt x="2" y="33"/>
                  </a:cubicBezTo>
                  <a:cubicBezTo>
                    <a:pt x="1" y="34"/>
                    <a:pt x="0" y="34"/>
                    <a:pt x="0" y="34"/>
                  </a:cubicBezTo>
                  <a:cubicBezTo>
                    <a:pt x="0" y="34"/>
                    <a:pt x="1" y="33"/>
                    <a:pt x="2" y="32"/>
                  </a:cubicBezTo>
                  <a:cubicBezTo>
                    <a:pt x="3" y="32"/>
                    <a:pt x="5" y="30"/>
                    <a:pt x="7" y="29"/>
                  </a:cubicBezTo>
                  <a:cubicBezTo>
                    <a:pt x="11" y="26"/>
                    <a:pt x="17" y="22"/>
                    <a:pt x="23" y="17"/>
                  </a:cubicBezTo>
                  <a:cubicBezTo>
                    <a:pt x="28" y="13"/>
                    <a:pt x="34" y="9"/>
                    <a:pt x="38" y="5"/>
                  </a:cubicBezTo>
                  <a:cubicBezTo>
                    <a:pt x="40" y="4"/>
                    <a:pt x="41" y="2"/>
                    <a:pt x="43" y="1"/>
                  </a:cubicBezTo>
                  <a:cubicBezTo>
                    <a:pt x="44" y="0"/>
                    <a:pt x="45" y="0"/>
                    <a:pt x="45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614"/>
            <p:cNvSpPr/>
            <p:nvPr/>
          </p:nvSpPr>
          <p:spPr bwMode="auto">
            <a:xfrm>
              <a:off x="9937751" y="1243012"/>
              <a:ext cx="169863" cy="92075"/>
            </a:xfrm>
            <a:custGeom>
              <a:avLst/>
              <a:gdLst>
                <a:gd name="T0" fmla="*/ 40 w 40"/>
                <a:gd name="T1" fmla="*/ 0 h 22"/>
                <a:gd name="T2" fmla="*/ 38 w 40"/>
                <a:gd name="T3" fmla="*/ 0 h 22"/>
                <a:gd name="T4" fmla="*/ 33 w 40"/>
                <a:gd name="T5" fmla="*/ 2 h 22"/>
                <a:gd name="T6" fmla="*/ 19 w 40"/>
                <a:gd name="T7" fmla="*/ 9 h 22"/>
                <a:gd name="T8" fmla="*/ 13 w 40"/>
                <a:gd name="T9" fmla="*/ 15 h 22"/>
                <a:gd name="T10" fmla="*/ 7 w 40"/>
                <a:gd name="T11" fmla="*/ 20 h 22"/>
                <a:gd name="T12" fmla="*/ 2 w 40"/>
                <a:gd name="T13" fmla="*/ 22 h 22"/>
                <a:gd name="T14" fmla="*/ 0 w 40"/>
                <a:gd name="T15" fmla="*/ 22 h 22"/>
                <a:gd name="T16" fmla="*/ 0 w 40"/>
                <a:gd name="T17" fmla="*/ 22 h 22"/>
                <a:gd name="T18" fmla="*/ 1 w 40"/>
                <a:gd name="T19" fmla="*/ 21 h 22"/>
                <a:gd name="T20" fmla="*/ 6 w 40"/>
                <a:gd name="T21" fmla="*/ 19 h 22"/>
                <a:gd name="T22" fmla="*/ 11 w 40"/>
                <a:gd name="T23" fmla="*/ 13 h 22"/>
                <a:gd name="T24" fmla="*/ 18 w 40"/>
                <a:gd name="T25" fmla="*/ 7 h 22"/>
                <a:gd name="T26" fmla="*/ 33 w 40"/>
                <a:gd name="T27" fmla="*/ 1 h 22"/>
                <a:gd name="T28" fmla="*/ 38 w 40"/>
                <a:gd name="T29" fmla="*/ 0 h 22"/>
                <a:gd name="T30" fmla="*/ 40 w 40"/>
                <a:gd name="T3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22">
                  <a:moveTo>
                    <a:pt x="40" y="0"/>
                  </a:moveTo>
                  <a:cubicBezTo>
                    <a:pt x="40" y="0"/>
                    <a:pt x="39" y="0"/>
                    <a:pt x="38" y="0"/>
                  </a:cubicBezTo>
                  <a:cubicBezTo>
                    <a:pt x="37" y="1"/>
                    <a:pt x="35" y="1"/>
                    <a:pt x="33" y="2"/>
                  </a:cubicBezTo>
                  <a:cubicBezTo>
                    <a:pt x="29" y="4"/>
                    <a:pt x="24" y="6"/>
                    <a:pt x="19" y="9"/>
                  </a:cubicBezTo>
                  <a:cubicBezTo>
                    <a:pt x="17" y="11"/>
                    <a:pt x="15" y="13"/>
                    <a:pt x="13" y="15"/>
                  </a:cubicBezTo>
                  <a:cubicBezTo>
                    <a:pt x="11" y="17"/>
                    <a:pt x="9" y="19"/>
                    <a:pt x="7" y="20"/>
                  </a:cubicBezTo>
                  <a:cubicBezTo>
                    <a:pt x="5" y="21"/>
                    <a:pt x="3" y="21"/>
                    <a:pt x="2" y="22"/>
                  </a:cubicBezTo>
                  <a:cubicBezTo>
                    <a:pt x="1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1"/>
                    <a:pt x="1" y="21"/>
                  </a:cubicBezTo>
                  <a:cubicBezTo>
                    <a:pt x="3" y="21"/>
                    <a:pt x="4" y="20"/>
                    <a:pt x="6" y="19"/>
                  </a:cubicBezTo>
                  <a:cubicBezTo>
                    <a:pt x="8" y="17"/>
                    <a:pt x="9" y="15"/>
                    <a:pt x="11" y="13"/>
                  </a:cubicBezTo>
                  <a:cubicBezTo>
                    <a:pt x="13" y="11"/>
                    <a:pt x="15" y="9"/>
                    <a:pt x="18" y="7"/>
                  </a:cubicBezTo>
                  <a:cubicBezTo>
                    <a:pt x="23" y="4"/>
                    <a:pt x="28" y="2"/>
                    <a:pt x="33" y="1"/>
                  </a:cubicBezTo>
                  <a:cubicBezTo>
                    <a:pt x="35" y="0"/>
                    <a:pt x="37" y="0"/>
                    <a:pt x="38" y="0"/>
                  </a:cubicBezTo>
                  <a:cubicBezTo>
                    <a:pt x="39" y="0"/>
                    <a:pt x="40" y="0"/>
                    <a:pt x="4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615"/>
            <p:cNvSpPr/>
            <p:nvPr/>
          </p:nvSpPr>
          <p:spPr bwMode="auto">
            <a:xfrm>
              <a:off x="9917114" y="1012824"/>
              <a:ext cx="177800" cy="80963"/>
            </a:xfrm>
            <a:custGeom>
              <a:avLst/>
              <a:gdLst>
                <a:gd name="T0" fmla="*/ 0 w 42"/>
                <a:gd name="T1" fmla="*/ 1 h 19"/>
                <a:gd name="T2" fmla="*/ 0 w 42"/>
                <a:gd name="T3" fmla="*/ 1 h 19"/>
                <a:gd name="T4" fmla="*/ 2 w 42"/>
                <a:gd name="T5" fmla="*/ 0 h 19"/>
                <a:gd name="T6" fmla="*/ 7 w 42"/>
                <a:gd name="T7" fmla="*/ 1 h 19"/>
                <a:gd name="T8" fmla="*/ 14 w 42"/>
                <a:gd name="T9" fmla="*/ 4 h 19"/>
                <a:gd name="T10" fmla="*/ 22 w 42"/>
                <a:gd name="T11" fmla="*/ 8 h 19"/>
                <a:gd name="T12" fmla="*/ 35 w 42"/>
                <a:gd name="T13" fmla="*/ 15 h 19"/>
                <a:gd name="T14" fmla="*/ 40 w 42"/>
                <a:gd name="T15" fmla="*/ 18 h 19"/>
                <a:gd name="T16" fmla="*/ 42 w 42"/>
                <a:gd name="T17" fmla="*/ 19 h 19"/>
                <a:gd name="T18" fmla="*/ 40 w 42"/>
                <a:gd name="T19" fmla="*/ 19 h 19"/>
                <a:gd name="T20" fmla="*/ 35 w 42"/>
                <a:gd name="T21" fmla="*/ 17 h 19"/>
                <a:gd name="T22" fmla="*/ 21 w 42"/>
                <a:gd name="T23" fmla="*/ 10 h 19"/>
                <a:gd name="T24" fmla="*/ 13 w 42"/>
                <a:gd name="T25" fmla="*/ 6 h 19"/>
                <a:gd name="T26" fmla="*/ 7 w 42"/>
                <a:gd name="T27" fmla="*/ 2 h 19"/>
                <a:gd name="T28" fmla="*/ 2 w 42"/>
                <a:gd name="T29" fmla="*/ 1 h 19"/>
                <a:gd name="T30" fmla="*/ 0 w 42"/>
                <a:gd name="T31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19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2" y="0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9" y="1"/>
                    <a:pt x="12" y="3"/>
                    <a:pt x="14" y="4"/>
                  </a:cubicBezTo>
                  <a:cubicBezTo>
                    <a:pt x="17" y="5"/>
                    <a:pt x="19" y="6"/>
                    <a:pt x="22" y="8"/>
                  </a:cubicBezTo>
                  <a:cubicBezTo>
                    <a:pt x="27" y="10"/>
                    <a:pt x="32" y="13"/>
                    <a:pt x="35" y="15"/>
                  </a:cubicBezTo>
                  <a:cubicBezTo>
                    <a:pt x="37" y="16"/>
                    <a:pt x="39" y="17"/>
                    <a:pt x="40" y="18"/>
                  </a:cubicBezTo>
                  <a:cubicBezTo>
                    <a:pt x="41" y="19"/>
                    <a:pt x="42" y="19"/>
                    <a:pt x="42" y="19"/>
                  </a:cubicBezTo>
                  <a:cubicBezTo>
                    <a:pt x="42" y="19"/>
                    <a:pt x="41" y="19"/>
                    <a:pt x="40" y="19"/>
                  </a:cubicBezTo>
                  <a:cubicBezTo>
                    <a:pt x="39" y="18"/>
                    <a:pt x="37" y="17"/>
                    <a:pt x="35" y="17"/>
                  </a:cubicBezTo>
                  <a:cubicBezTo>
                    <a:pt x="31" y="15"/>
                    <a:pt x="26" y="12"/>
                    <a:pt x="21" y="10"/>
                  </a:cubicBezTo>
                  <a:cubicBezTo>
                    <a:pt x="18" y="8"/>
                    <a:pt x="15" y="7"/>
                    <a:pt x="13" y="6"/>
                  </a:cubicBezTo>
                  <a:cubicBezTo>
                    <a:pt x="11" y="4"/>
                    <a:pt x="9" y="3"/>
                    <a:pt x="7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616"/>
            <p:cNvSpPr/>
            <p:nvPr/>
          </p:nvSpPr>
          <p:spPr bwMode="auto">
            <a:xfrm>
              <a:off x="10277476" y="1085849"/>
              <a:ext cx="25400" cy="25400"/>
            </a:xfrm>
            <a:custGeom>
              <a:avLst/>
              <a:gdLst>
                <a:gd name="T0" fmla="*/ 1 w 6"/>
                <a:gd name="T1" fmla="*/ 1 h 6"/>
                <a:gd name="T2" fmla="*/ 1 w 6"/>
                <a:gd name="T3" fmla="*/ 5 h 6"/>
                <a:gd name="T4" fmla="*/ 5 w 6"/>
                <a:gd name="T5" fmla="*/ 5 h 6"/>
                <a:gd name="T6" fmla="*/ 1 w 6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1" y="1"/>
                  </a:moveTo>
                  <a:cubicBezTo>
                    <a:pt x="0" y="1"/>
                    <a:pt x="0" y="3"/>
                    <a:pt x="1" y="5"/>
                  </a:cubicBezTo>
                  <a:cubicBezTo>
                    <a:pt x="2" y="6"/>
                    <a:pt x="5" y="6"/>
                    <a:pt x="5" y="5"/>
                  </a:cubicBezTo>
                  <a:cubicBezTo>
                    <a:pt x="6" y="4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617"/>
            <p:cNvSpPr/>
            <p:nvPr/>
          </p:nvSpPr>
          <p:spPr bwMode="auto">
            <a:xfrm>
              <a:off x="10175876" y="1166812"/>
              <a:ext cx="20638" cy="20638"/>
            </a:xfrm>
            <a:custGeom>
              <a:avLst/>
              <a:gdLst>
                <a:gd name="T0" fmla="*/ 1 w 5"/>
                <a:gd name="T1" fmla="*/ 1 h 5"/>
                <a:gd name="T2" fmla="*/ 1 w 5"/>
                <a:gd name="T3" fmla="*/ 4 h 5"/>
                <a:gd name="T4" fmla="*/ 4 w 5"/>
                <a:gd name="T5" fmla="*/ 4 h 5"/>
                <a:gd name="T6" fmla="*/ 1 w 5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1" y="1"/>
                  </a:moveTo>
                  <a:cubicBezTo>
                    <a:pt x="0" y="1"/>
                    <a:pt x="0" y="3"/>
                    <a:pt x="1" y="4"/>
                  </a:cubicBezTo>
                  <a:cubicBezTo>
                    <a:pt x="2" y="5"/>
                    <a:pt x="4" y="5"/>
                    <a:pt x="4" y="4"/>
                  </a:cubicBezTo>
                  <a:cubicBezTo>
                    <a:pt x="5" y="3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18"/>
            <p:cNvSpPr/>
            <p:nvPr/>
          </p:nvSpPr>
          <p:spPr bwMode="auto">
            <a:xfrm>
              <a:off x="10213976" y="1149349"/>
              <a:ext cx="20638" cy="17463"/>
            </a:xfrm>
            <a:custGeom>
              <a:avLst/>
              <a:gdLst>
                <a:gd name="T0" fmla="*/ 0 w 5"/>
                <a:gd name="T1" fmla="*/ 2 h 4"/>
                <a:gd name="T2" fmla="*/ 3 w 5"/>
                <a:gd name="T3" fmla="*/ 4 h 4"/>
                <a:gd name="T4" fmla="*/ 5 w 5"/>
                <a:gd name="T5" fmla="*/ 2 h 4"/>
                <a:gd name="T6" fmla="*/ 5 w 5"/>
                <a:gd name="T7" fmla="*/ 1 h 4"/>
                <a:gd name="T8" fmla="*/ 0 w 5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0" y="2"/>
                  </a:moveTo>
                  <a:cubicBezTo>
                    <a:pt x="0" y="3"/>
                    <a:pt x="2" y="4"/>
                    <a:pt x="3" y="4"/>
                  </a:cubicBezTo>
                  <a:cubicBezTo>
                    <a:pt x="4" y="4"/>
                    <a:pt x="4" y="3"/>
                    <a:pt x="5" y="2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4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19"/>
            <p:cNvSpPr/>
            <p:nvPr/>
          </p:nvSpPr>
          <p:spPr bwMode="auto">
            <a:xfrm>
              <a:off x="10260014" y="1225549"/>
              <a:ext cx="25400" cy="25400"/>
            </a:xfrm>
            <a:custGeom>
              <a:avLst/>
              <a:gdLst>
                <a:gd name="T0" fmla="*/ 6 w 6"/>
                <a:gd name="T1" fmla="*/ 5 h 6"/>
                <a:gd name="T2" fmla="*/ 0 w 6"/>
                <a:gd name="T3" fmla="*/ 3 h 6"/>
                <a:gd name="T4" fmla="*/ 2 w 6"/>
                <a:gd name="T5" fmla="*/ 1 h 6"/>
                <a:gd name="T6" fmla="*/ 4 w 6"/>
                <a:gd name="T7" fmla="*/ 1 h 6"/>
                <a:gd name="T8" fmla="*/ 5 w 6"/>
                <a:gd name="T9" fmla="*/ 3 h 6"/>
                <a:gd name="T10" fmla="*/ 6 w 6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6" y="5"/>
                  </a:moveTo>
                  <a:cubicBezTo>
                    <a:pt x="5" y="6"/>
                    <a:pt x="0" y="4"/>
                    <a:pt x="0" y="3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2" y="1"/>
                    <a:pt x="3" y="0"/>
                    <a:pt x="4" y="1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6" y="3"/>
                    <a:pt x="6" y="4"/>
                    <a:pt x="6" y="5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20"/>
            <p:cNvSpPr/>
            <p:nvPr/>
          </p:nvSpPr>
          <p:spPr bwMode="auto">
            <a:xfrm>
              <a:off x="10315576" y="1204912"/>
              <a:ext cx="12700" cy="7938"/>
            </a:xfrm>
            <a:custGeom>
              <a:avLst/>
              <a:gdLst>
                <a:gd name="T0" fmla="*/ 0 w 3"/>
                <a:gd name="T1" fmla="*/ 0 h 2"/>
                <a:gd name="T2" fmla="*/ 2 w 3"/>
                <a:gd name="T3" fmla="*/ 2 h 2"/>
                <a:gd name="T4" fmla="*/ 3 w 3"/>
                <a:gd name="T5" fmla="*/ 1 h 2"/>
                <a:gd name="T6" fmla="*/ 0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0" y="1"/>
                    <a:pt x="1" y="2"/>
                    <a:pt x="2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21"/>
            <p:cNvSpPr/>
            <p:nvPr/>
          </p:nvSpPr>
          <p:spPr bwMode="auto">
            <a:xfrm>
              <a:off x="10148889" y="1204912"/>
              <a:ext cx="17463" cy="15875"/>
            </a:xfrm>
            <a:custGeom>
              <a:avLst/>
              <a:gdLst>
                <a:gd name="T0" fmla="*/ 0 w 4"/>
                <a:gd name="T1" fmla="*/ 2 h 4"/>
                <a:gd name="T2" fmla="*/ 3 w 4"/>
                <a:gd name="T3" fmla="*/ 1 h 4"/>
                <a:gd name="T4" fmla="*/ 4 w 4"/>
                <a:gd name="T5" fmla="*/ 2 h 4"/>
                <a:gd name="T6" fmla="*/ 3 w 4"/>
                <a:gd name="T7" fmla="*/ 3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cubicBezTo>
                    <a:pt x="0" y="1"/>
                    <a:pt x="1" y="0"/>
                    <a:pt x="3" y="1"/>
                  </a:cubicBezTo>
                  <a:cubicBezTo>
                    <a:pt x="3" y="1"/>
                    <a:pt x="4" y="1"/>
                    <a:pt x="4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2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22"/>
            <p:cNvSpPr/>
            <p:nvPr/>
          </p:nvSpPr>
          <p:spPr bwMode="auto">
            <a:xfrm>
              <a:off x="10128251" y="1141412"/>
              <a:ext cx="17463" cy="15875"/>
            </a:xfrm>
            <a:custGeom>
              <a:avLst/>
              <a:gdLst>
                <a:gd name="T0" fmla="*/ 1 w 4"/>
                <a:gd name="T1" fmla="*/ 3 h 4"/>
                <a:gd name="T2" fmla="*/ 4 w 4"/>
                <a:gd name="T3" fmla="*/ 4 h 4"/>
                <a:gd name="T4" fmla="*/ 3 w 4"/>
                <a:gd name="T5" fmla="*/ 1 h 4"/>
                <a:gd name="T6" fmla="*/ 2 w 4"/>
                <a:gd name="T7" fmla="*/ 0 h 4"/>
                <a:gd name="T8" fmla="*/ 1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1" y="4"/>
                    <a:pt x="3" y="4"/>
                    <a:pt x="4" y="4"/>
                  </a:cubicBezTo>
                  <a:cubicBezTo>
                    <a:pt x="4" y="3"/>
                    <a:pt x="4" y="2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1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23"/>
            <p:cNvSpPr/>
            <p:nvPr/>
          </p:nvSpPr>
          <p:spPr bwMode="auto">
            <a:xfrm>
              <a:off x="10217151" y="1225549"/>
              <a:ext cx="17463" cy="17463"/>
            </a:xfrm>
            <a:custGeom>
              <a:avLst/>
              <a:gdLst>
                <a:gd name="T0" fmla="*/ 1 w 4"/>
                <a:gd name="T1" fmla="*/ 3 h 4"/>
                <a:gd name="T2" fmla="*/ 4 w 4"/>
                <a:gd name="T3" fmla="*/ 4 h 4"/>
                <a:gd name="T4" fmla="*/ 3 w 4"/>
                <a:gd name="T5" fmla="*/ 1 h 4"/>
                <a:gd name="T6" fmla="*/ 2 w 4"/>
                <a:gd name="T7" fmla="*/ 0 h 4"/>
                <a:gd name="T8" fmla="*/ 1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1" y="4"/>
                    <a:pt x="3" y="4"/>
                    <a:pt x="4" y="4"/>
                  </a:cubicBezTo>
                  <a:cubicBezTo>
                    <a:pt x="4" y="3"/>
                    <a:pt x="4" y="2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24"/>
            <p:cNvSpPr/>
            <p:nvPr/>
          </p:nvSpPr>
          <p:spPr bwMode="auto">
            <a:xfrm>
              <a:off x="10252076" y="1174749"/>
              <a:ext cx="15875" cy="17463"/>
            </a:xfrm>
            <a:custGeom>
              <a:avLst/>
              <a:gdLst>
                <a:gd name="T0" fmla="*/ 0 w 4"/>
                <a:gd name="T1" fmla="*/ 3 h 4"/>
                <a:gd name="T2" fmla="*/ 3 w 4"/>
                <a:gd name="T3" fmla="*/ 4 h 4"/>
                <a:gd name="T4" fmla="*/ 3 w 4"/>
                <a:gd name="T5" fmla="*/ 1 h 4"/>
                <a:gd name="T6" fmla="*/ 2 w 4"/>
                <a:gd name="T7" fmla="*/ 0 h 4"/>
                <a:gd name="T8" fmla="*/ 0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3"/>
                  </a:moveTo>
                  <a:cubicBezTo>
                    <a:pt x="1" y="4"/>
                    <a:pt x="3" y="4"/>
                    <a:pt x="3" y="4"/>
                  </a:cubicBezTo>
                  <a:cubicBezTo>
                    <a:pt x="4" y="3"/>
                    <a:pt x="4" y="2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25"/>
            <p:cNvSpPr/>
            <p:nvPr/>
          </p:nvSpPr>
          <p:spPr bwMode="auto">
            <a:xfrm>
              <a:off x="10290176" y="1169987"/>
              <a:ext cx="15875" cy="22225"/>
            </a:xfrm>
            <a:custGeom>
              <a:avLst/>
              <a:gdLst>
                <a:gd name="T0" fmla="*/ 0 w 4"/>
                <a:gd name="T1" fmla="*/ 3 h 5"/>
                <a:gd name="T2" fmla="*/ 3 w 4"/>
                <a:gd name="T3" fmla="*/ 4 h 5"/>
                <a:gd name="T4" fmla="*/ 3 w 4"/>
                <a:gd name="T5" fmla="*/ 1 h 5"/>
                <a:gd name="T6" fmla="*/ 2 w 4"/>
                <a:gd name="T7" fmla="*/ 0 h 5"/>
                <a:gd name="T8" fmla="*/ 0 w 4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3"/>
                  </a:moveTo>
                  <a:cubicBezTo>
                    <a:pt x="1" y="4"/>
                    <a:pt x="3" y="5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26"/>
            <p:cNvSpPr/>
            <p:nvPr/>
          </p:nvSpPr>
          <p:spPr bwMode="auto">
            <a:xfrm>
              <a:off x="10175876" y="1119187"/>
              <a:ext cx="12700" cy="12700"/>
            </a:xfrm>
            <a:custGeom>
              <a:avLst/>
              <a:gdLst>
                <a:gd name="T0" fmla="*/ 0 w 3"/>
                <a:gd name="T1" fmla="*/ 3 h 3"/>
                <a:gd name="T2" fmla="*/ 3 w 3"/>
                <a:gd name="T3" fmla="*/ 1 h 3"/>
                <a:gd name="T4" fmla="*/ 2 w 3"/>
                <a:gd name="T5" fmla="*/ 0 h 3"/>
                <a:gd name="T6" fmla="*/ 0 w 3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cubicBezTo>
                    <a:pt x="1" y="3"/>
                    <a:pt x="3" y="3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627"/>
            <p:cNvSpPr/>
            <p:nvPr/>
          </p:nvSpPr>
          <p:spPr bwMode="auto">
            <a:xfrm>
              <a:off x="10234614" y="1116012"/>
              <a:ext cx="20638" cy="20638"/>
            </a:xfrm>
            <a:custGeom>
              <a:avLst/>
              <a:gdLst>
                <a:gd name="T0" fmla="*/ 1 w 5"/>
                <a:gd name="T1" fmla="*/ 4 h 5"/>
                <a:gd name="T2" fmla="*/ 5 w 5"/>
                <a:gd name="T3" fmla="*/ 3 h 5"/>
                <a:gd name="T4" fmla="*/ 3 w 5"/>
                <a:gd name="T5" fmla="*/ 0 h 5"/>
                <a:gd name="T6" fmla="*/ 1 w 5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1" y="4"/>
                  </a:moveTo>
                  <a:cubicBezTo>
                    <a:pt x="2" y="5"/>
                    <a:pt x="5" y="5"/>
                    <a:pt x="5" y="3"/>
                  </a:cubicBezTo>
                  <a:cubicBezTo>
                    <a:pt x="5" y="2"/>
                    <a:pt x="4" y="0"/>
                    <a:pt x="3" y="0"/>
                  </a:cubicBezTo>
                  <a:cubicBezTo>
                    <a:pt x="2" y="0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628"/>
            <p:cNvSpPr/>
            <p:nvPr/>
          </p:nvSpPr>
          <p:spPr bwMode="auto">
            <a:xfrm>
              <a:off x="10213976" y="1068387"/>
              <a:ext cx="15875" cy="17463"/>
            </a:xfrm>
            <a:custGeom>
              <a:avLst/>
              <a:gdLst>
                <a:gd name="T0" fmla="*/ 0 w 4"/>
                <a:gd name="T1" fmla="*/ 3 h 4"/>
                <a:gd name="T2" fmla="*/ 3 w 4"/>
                <a:gd name="T3" fmla="*/ 4 h 4"/>
                <a:gd name="T4" fmla="*/ 4 w 4"/>
                <a:gd name="T5" fmla="*/ 2 h 4"/>
                <a:gd name="T6" fmla="*/ 4 w 4"/>
                <a:gd name="T7" fmla="*/ 0 h 4"/>
                <a:gd name="T8" fmla="*/ 0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3"/>
                  </a:moveTo>
                  <a:cubicBezTo>
                    <a:pt x="0" y="3"/>
                    <a:pt x="2" y="4"/>
                    <a:pt x="3" y="4"/>
                  </a:cubicBezTo>
                  <a:cubicBezTo>
                    <a:pt x="3" y="4"/>
                    <a:pt x="3" y="3"/>
                    <a:pt x="4" y="2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3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629"/>
            <p:cNvSpPr/>
            <p:nvPr/>
          </p:nvSpPr>
          <p:spPr bwMode="auto">
            <a:xfrm>
              <a:off x="10158414" y="1076324"/>
              <a:ext cx="17463" cy="17463"/>
            </a:xfrm>
            <a:custGeom>
              <a:avLst/>
              <a:gdLst>
                <a:gd name="T0" fmla="*/ 0 w 4"/>
                <a:gd name="T1" fmla="*/ 2 h 4"/>
                <a:gd name="T2" fmla="*/ 3 w 4"/>
                <a:gd name="T3" fmla="*/ 4 h 4"/>
                <a:gd name="T4" fmla="*/ 4 w 4"/>
                <a:gd name="T5" fmla="*/ 2 h 4"/>
                <a:gd name="T6" fmla="*/ 4 w 4"/>
                <a:gd name="T7" fmla="*/ 0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cubicBezTo>
                    <a:pt x="0" y="3"/>
                    <a:pt x="2" y="4"/>
                    <a:pt x="3" y="4"/>
                  </a:cubicBezTo>
                  <a:cubicBezTo>
                    <a:pt x="3" y="4"/>
                    <a:pt x="3" y="3"/>
                    <a:pt x="4" y="2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3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630"/>
            <p:cNvSpPr/>
            <p:nvPr/>
          </p:nvSpPr>
          <p:spPr bwMode="auto">
            <a:xfrm>
              <a:off x="10298114" y="1131887"/>
              <a:ext cx="17463" cy="22225"/>
            </a:xfrm>
            <a:custGeom>
              <a:avLst/>
              <a:gdLst>
                <a:gd name="T0" fmla="*/ 1 w 4"/>
                <a:gd name="T1" fmla="*/ 3 h 5"/>
                <a:gd name="T2" fmla="*/ 3 w 4"/>
                <a:gd name="T3" fmla="*/ 4 h 5"/>
                <a:gd name="T4" fmla="*/ 4 w 4"/>
                <a:gd name="T5" fmla="*/ 3 h 5"/>
                <a:gd name="T6" fmla="*/ 4 w 4"/>
                <a:gd name="T7" fmla="*/ 2 h 5"/>
                <a:gd name="T8" fmla="*/ 3 w 4"/>
                <a:gd name="T9" fmla="*/ 0 h 5"/>
                <a:gd name="T10" fmla="*/ 1 w 4"/>
                <a:gd name="T1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1" y="3"/>
                  </a:moveTo>
                  <a:cubicBezTo>
                    <a:pt x="1" y="4"/>
                    <a:pt x="2" y="5"/>
                    <a:pt x="3" y="4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4" y="1"/>
                    <a:pt x="3" y="0"/>
                    <a:pt x="3" y="0"/>
                  </a:cubicBezTo>
                  <a:cubicBezTo>
                    <a:pt x="2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631"/>
            <p:cNvSpPr/>
            <p:nvPr/>
          </p:nvSpPr>
          <p:spPr bwMode="auto">
            <a:xfrm>
              <a:off x="10188576" y="1208087"/>
              <a:ext cx="15875" cy="22225"/>
            </a:xfrm>
            <a:custGeom>
              <a:avLst/>
              <a:gdLst>
                <a:gd name="T0" fmla="*/ 1 w 4"/>
                <a:gd name="T1" fmla="*/ 3 h 5"/>
                <a:gd name="T2" fmla="*/ 3 w 4"/>
                <a:gd name="T3" fmla="*/ 4 h 5"/>
                <a:gd name="T4" fmla="*/ 4 w 4"/>
                <a:gd name="T5" fmla="*/ 3 h 5"/>
                <a:gd name="T6" fmla="*/ 4 w 4"/>
                <a:gd name="T7" fmla="*/ 2 h 5"/>
                <a:gd name="T8" fmla="*/ 3 w 4"/>
                <a:gd name="T9" fmla="*/ 0 h 5"/>
                <a:gd name="T10" fmla="*/ 1 w 4"/>
                <a:gd name="T1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1" y="3"/>
                  </a:moveTo>
                  <a:cubicBezTo>
                    <a:pt x="1" y="4"/>
                    <a:pt x="2" y="5"/>
                    <a:pt x="3" y="4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4" y="1"/>
                    <a:pt x="3" y="1"/>
                    <a:pt x="3" y="0"/>
                  </a:cubicBezTo>
                  <a:cubicBezTo>
                    <a:pt x="2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2269085" y="301707"/>
            <a:ext cx="1357313" cy="992188"/>
            <a:chOff x="9704389" y="4233863"/>
            <a:chExt cx="1357313" cy="992188"/>
          </a:xfrm>
        </p:grpSpPr>
        <p:sp>
          <p:nvSpPr>
            <p:cNvPr id="78" name="Freeform 435"/>
            <p:cNvSpPr/>
            <p:nvPr/>
          </p:nvSpPr>
          <p:spPr bwMode="auto">
            <a:xfrm>
              <a:off x="9704389" y="4665663"/>
              <a:ext cx="288925" cy="458788"/>
            </a:xfrm>
            <a:custGeom>
              <a:avLst/>
              <a:gdLst>
                <a:gd name="T0" fmla="*/ 68 w 68"/>
                <a:gd name="T1" fmla="*/ 40 h 108"/>
                <a:gd name="T2" fmla="*/ 10 w 68"/>
                <a:gd name="T3" fmla="*/ 21 h 108"/>
                <a:gd name="T4" fmla="*/ 19 w 68"/>
                <a:gd name="T5" fmla="*/ 40 h 108"/>
                <a:gd name="T6" fmla="*/ 3 w 68"/>
                <a:gd name="T7" fmla="*/ 60 h 108"/>
                <a:gd name="T8" fmla="*/ 30 w 68"/>
                <a:gd name="T9" fmla="*/ 69 h 108"/>
                <a:gd name="T10" fmla="*/ 33 w 68"/>
                <a:gd name="T11" fmla="*/ 95 h 108"/>
                <a:gd name="T12" fmla="*/ 68 w 68"/>
                <a:gd name="T13" fmla="*/ 4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108">
                  <a:moveTo>
                    <a:pt x="68" y="40"/>
                  </a:moveTo>
                  <a:cubicBezTo>
                    <a:pt x="68" y="40"/>
                    <a:pt x="25" y="0"/>
                    <a:pt x="10" y="21"/>
                  </a:cubicBezTo>
                  <a:cubicBezTo>
                    <a:pt x="0" y="35"/>
                    <a:pt x="19" y="40"/>
                    <a:pt x="19" y="40"/>
                  </a:cubicBezTo>
                  <a:cubicBezTo>
                    <a:pt x="19" y="40"/>
                    <a:pt x="0" y="44"/>
                    <a:pt x="3" y="60"/>
                  </a:cubicBezTo>
                  <a:cubicBezTo>
                    <a:pt x="6" y="76"/>
                    <a:pt x="30" y="69"/>
                    <a:pt x="30" y="69"/>
                  </a:cubicBezTo>
                  <a:cubicBezTo>
                    <a:pt x="30" y="69"/>
                    <a:pt x="22" y="83"/>
                    <a:pt x="33" y="95"/>
                  </a:cubicBezTo>
                  <a:cubicBezTo>
                    <a:pt x="44" y="108"/>
                    <a:pt x="68" y="65"/>
                    <a:pt x="68" y="40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436"/>
            <p:cNvSpPr/>
            <p:nvPr/>
          </p:nvSpPr>
          <p:spPr bwMode="auto">
            <a:xfrm>
              <a:off x="9856789" y="4852988"/>
              <a:ext cx="111125" cy="185738"/>
            </a:xfrm>
            <a:custGeom>
              <a:avLst/>
              <a:gdLst>
                <a:gd name="T0" fmla="*/ 26 w 26"/>
                <a:gd name="T1" fmla="*/ 0 h 44"/>
                <a:gd name="T2" fmla="*/ 26 w 26"/>
                <a:gd name="T3" fmla="*/ 0 h 44"/>
                <a:gd name="T4" fmla="*/ 25 w 26"/>
                <a:gd name="T5" fmla="*/ 2 h 44"/>
                <a:gd name="T6" fmla="*/ 24 w 26"/>
                <a:gd name="T7" fmla="*/ 4 h 44"/>
                <a:gd name="T8" fmla="*/ 23 w 26"/>
                <a:gd name="T9" fmla="*/ 8 h 44"/>
                <a:gd name="T10" fmla="*/ 22 w 26"/>
                <a:gd name="T11" fmla="*/ 9 h 44"/>
                <a:gd name="T12" fmla="*/ 21 w 26"/>
                <a:gd name="T13" fmla="*/ 11 h 44"/>
                <a:gd name="T14" fmla="*/ 19 w 26"/>
                <a:gd name="T15" fmla="*/ 15 h 44"/>
                <a:gd name="T16" fmla="*/ 17 w 26"/>
                <a:gd name="T17" fmla="*/ 19 h 44"/>
                <a:gd name="T18" fmla="*/ 15 w 26"/>
                <a:gd name="T19" fmla="*/ 23 h 44"/>
                <a:gd name="T20" fmla="*/ 13 w 26"/>
                <a:gd name="T21" fmla="*/ 25 h 44"/>
                <a:gd name="T22" fmla="*/ 12 w 26"/>
                <a:gd name="T23" fmla="*/ 27 h 44"/>
                <a:gd name="T24" fmla="*/ 12 w 26"/>
                <a:gd name="T25" fmla="*/ 28 h 44"/>
                <a:gd name="T26" fmla="*/ 11 w 26"/>
                <a:gd name="T27" fmla="*/ 29 h 44"/>
                <a:gd name="T28" fmla="*/ 10 w 26"/>
                <a:gd name="T29" fmla="*/ 31 h 44"/>
                <a:gd name="T30" fmla="*/ 8 w 26"/>
                <a:gd name="T31" fmla="*/ 33 h 44"/>
                <a:gd name="T32" fmla="*/ 7 w 26"/>
                <a:gd name="T33" fmla="*/ 35 h 44"/>
                <a:gd name="T34" fmla="*/ 5 w 26"/>
                <a:gd name="T35" fmla="*/ 38 h 44"/>
                <a:gd name="T36" fmla="*/ 4 w 26"/>
                <a:gd name="T37" fmla="*/ 39 h 44"/>
                <a:gd name="T38" fmla="*/ 3 w 26"/>
                <a:gd name="T39" fmla="*/ 41 h 44"/>
                <a:gd name="T40" fmla="*/ 1 w 26"/>
                <a:gd name="T41" fmla="*/ 43 h 44"/>
                <a:gd name="T42" fmla="*/ 0 w 26"/>
                <a:gd name="T43" fmla="*/ 44 h 44"/>
                <a:gd name="T44" fmla="*/ 0 w 26"/>
                <a:gd name="T45" fmla="*/ 44 h 44"/>
                <a:gd name="T46" fmla="*/ 0 w 26"/>
                <a:gd name="T47" fmla="*/ 44 h 44"/>
                <a:gd name="T48" fmla="*/ 2 w 26"/>
                <a:gd name="T49" fmla="*/ 43 h 44"/>
                <a:gd name="T50" fmla="*/ 4 w 26"/>
                <a:gd name="T51" fmla="*/ 42 h 44"/>
                <a:gd name="T52" fmla="*/ 5 w 26"/>
                <a:gd name="T53" fmla="*/ 41 h 44"/>
                <a:gd name="T54" fmla="*/ 7 w 26"/>
                <a:gd name="T55" fmla="*/ 40 h 44"/>
                <a:gd name="T56" fmla="*/ 8 w 26"/>
                <a:gd name="T57" fmla="*/ 39 h 44"/>
                <a:gd name="T58" fmla="*/ 10 w 26"/>
                <a:gd name="T59" fmla="*/ 37 h 44"/>
                <a:gd name="T60" fmla="*/ 11 w 26"/>
                <a:gd name="T61" fmla="*/ 36 h 44"/>
                <a:gd name="T62" fmla="*/ 13 w 26"/>
                <a:gd name="T63" fmla="*/ 34 h 44"/>
                <a:gd name="T64" fmla="*/ 16 w 26"/>
                <a:gd name="T65" fmla="*/ 30 h 44"/>
                <a:gd name="T66" fmla="*/ 19 w 26"/>
                <a:gd name="T67" fmla="*/ 26 h 44"/>
                <a:gd name="T68" fmla="*/ 20 w 26"/>
                <a:gd name="T69" fmla="*/ 24 h 44"/>
                <a:gd name="T70" fmla="*/ 21 w 26"/>
                <a:gd name="T71" fmla="*/ 21 h 44"/>
                <a:gd name="T72" fmla="*/ 22 w 26"/>
                <a:gd name="T73" fmla="*/ 19 h 44"/>
                <a:gd name="T74" fmla="*/ 23 w 26"/>
                <a:gd name="T75" fmla="*/ 17 h 44"/>
                <a:gd name="T76" fmla="*/ 25 w 26"/>
                <a:gd name="T77" fmla="*/ 12 h 44"/>
                <a:gd name="T78" fmla="*/ 25 w 26"/>
                <a:gd name="T79" fmla="*/ 10 h 44"/>
                <a:gd name="T80" fmla="*/ 25 w 26"/>
                <a:gd name="T81" fmla="*/ 8 h 44"/>
                <a:gd name="T82" fmla="*/ 26 w 26"/>
                <a:gd name="T83" fmla="*/ 7 h 44"/>
                <a:gd name="T84" fmla="*/ 26 w 26"/>
                <a:gd name="T85" fmla="*/ 5 h 44"/>
                <a:gd name="T86" fmla="*/ 26 w 26"/>
                <a:gd name="T87" fmla="*/ 3 h 44"/>
                <a:gd name="T88" fmla="*/ 26 w 26"/>
                <a:gd name="T89" fmla="*/ 2 h 44"/>
                <a:gd name="T90" fmla="*/ 26 w 26"/>
                <a:gd name="T91" fmla="*/ 1 h 44"/>
                <a:gd name="T92" fmla="*/ 26 w 26"/>
                <a:gd name="T9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" h="44"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1"/>
                    <a:pt x="25" y="1"/>
                    <a:pt x="25" y="2"/>
                  </a:cubicBezTo>
                  <a:cubicBezTo>
                    <a:pt x="25" y="3"/>
                    <a:pt x="25" y="4"/>
                    <a:pt x="24" y="4"/>
                  </a:cubicBezTo>
                  <a:cubicBezTo>
                    <a:pt x="24" y="5"/>
                    <a:pt x="23" y="6"/>
                    <a:pt x="23" y="8"/>
                  </a:cubicBezTo>
                  <a:cubicBezTo>
                    <a:pt x="23" y="8"/>
                    <a:pt x="22" y="9"/>
                    <a:pt x="22" y="9"/>
                  </a:cubicBezTo>
                  <a:cubicBezTo>
                    <a:pt x="22" y="10"/>
                    <a:pt x="21" y="10"/>
                    <a:pt x="21" y="11"/>
                  </a:cubicBezTo>
                  <a:cubicBezTo>
                    <a:pt x="21" y="12"/>
                    <a:pt x="20" y="14"/>
                    <a:pt x="19" y="15"/>
                  </a:cubicBezTo>
                  <a:cubicBezTo>
                    <a:pt x="19" y="16"/>
                    <a:pt x="18" y="18"/>
                    <a:pt x="17" y="19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4" y="24"/>
                    <a:pt x="14" y="25"/>
                    <a:pt x="13" y="25"/>
                  </a:cubicBezTo>
                  <a:cubicBezTo>
                    <a:pt x="13" y="26"/>
                    <a:pt x="13" y="27"/>
                    <a:pt x="12" y="27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0" y="30"/>
                    <a:pt x="10" y="31"/>
                    <a:pt x="10" y="31"/>
                  </a:cubicBezTo>
                  <a:cubicBezTo>
                    <a:pt x="9" y="32"/>
                    <a:pt x="9" y="32"/>
                    <a:pt x="8" y="33"/>
                  </a:cubicBezTo>
                  <a:cubicBezTo>
                    <a:pt x="8" y="34"/>
                    <a:pt x="8" y="34"/>
                    <a:pt x="7" y="35"/>
                  </a:cubicBezTo>
                  <a:cubicBezTo>
                    <a:pt x="6" y="36"/>
                    <a:pt x="6" y="37"/>
                    <a:pt x="5" y="38"/>
                  </a:cubicBezTo>
                  <a:cubicBezTo>
                    <a:pt x="4" y="38"/>
                    <a:pt x="4" y="39"/>
                    <a:pt x="4" y="39"/>
                  </a:cubicBezTo>
                  <a:cubicBezTo>
                    <a:pt x="3" y="40"/>
                    <a:pt x="3" y="40"/>
                    <a:pt x="3" y="41"/>
                  </a:cubicBezTo>
                  <a:cubicBezTo>
                    <a:pt x="2" y="41"/>
                    <a:pt x="2" y="42"/>
                    <a:pt x="1" y="43"/>
                  </a:cubicBezTo>
                  <a:cubicBezTo>
                    <a:pt x="1" y="43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4"/>
                    <a:pt x="1" y="44"/>
                    <a:pt x="2" y="43"/>
                  </a:cubicBezTo>
                  <a:cubicBezTo>
                    <a:pt x="2" y="43"/>
                    <a:pt x="3" y="42"/>
                    <a:pt x="4" y="42"/>
                  </a:cubicBezTo>
                  <a:cubicBezTo>
                    <a:pt x="4" y="42"/>
                    <a:pt x="5" y="41"/>
                    <a:pt x="5" y="41"/>
                  </a:cubicBezTo>
                  <a:cubicBezTo>
                    <a:pt x="6" y="41"/>
                    <a:pt x="6" y="40"/>
                    <a:pt x="7" y="40"/>
                  </a:cubicBezTo>
                  <a:cubicBezTo>
                    <a:pt x="7" y="39"/>
                    <a:pt x="8" y="39"/>
                    <a:pt x="8" y="39"/>
                  </a:cubicBezTo>
                  <a:cubicBezTo>
                    <a:pt x="9" y="38"/>
                    <a:pt x="9" y="38"/>
                    <a:pt x="10" y="37"/>
                  </a:cubicBezTo>
                  <a:cubicBezTo>
                    <a:pt x="10" y="37"/>
                    <a:pt x="11" y="36"/>
                    <a:pt x="11" y="36"/>
                  </a:cubicBezTo>
                  <a:cubicBezTo>
                    <a:pt x="12" y="35"/>
                    <a:pt x="13" y="34"/>
                    <a:pt x="13" y="34"/>
                  </a:cubicBezTo>
                  <a:cubicBezTo>
                    <a:pt x="14" y="33"/>
                    <a:pt x="15" y="31"/>
                    <a:pt x="16" y="30"/>
                  </a:cubicBezTo>
                  <a:cubicBezTo>
                    <a:pt x="17" y="29"/>
                    <a:pt x="18" y="27"/>
                    <a:pt x="19" y="26"/>
                  </a:cubicBezTo>
                  <a:cubicBezTo>
                    <a:pt x="19" y="25"/>
                    <a:pt x="20" y="24"/>
                    <a:pt x="20" y="24"/>
                  </a:cubicBezTo>
                  <a:cubicBezTo>
                    <a:pt x="21" y="23"/>
                    <a:pt x="21" y="22"/>
                    <a:pt x="21" y="21"/>
                  </a:cubicBezTo>
                  <a:cubicBezTo>
                    <a:pt x="22" y="20"/>
                    <a:pt x="22" y="20"/>
                    <a:pt x="22" y="19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4" y="15"/>
                    <a:pt x="24" y="14"/>
                    <a:pt x="25" y="12"/>
                  </a:cubicBezTo>
                  <a:cubicBezTo>
                    <a:pt x="25" y="12"/>
                    <a:pt x="25" y="11"/>
                    <a:pt x="25" y="10"/>
                  </a:cubicBezTo>
                  <a:cubicBezTo>
                    <a:pt x="25" y="10"/>
                    <a:pt x="25" y="9"/>
                    <a:pt x="25" y="8"/>
                  </a:cubicBezTo>
                  <a:cubicBezTo>
                    <a:pt x="26" y="8"/>
                    <a:pt x="26" y="7"/>
                    <a:pt x="26" y="7"/>
                  </a:cubicBezTo>
                  <a:cubicBezTo>
                    <a:pt x="26" y="6"/>
                    <a:pt x="26" y="5"/>
                    <a:pt x="26" y="5"/>
                  </a:cubicBezTo>
                  <a:cubicBezTo>
                    <a:pt x="26" y="4"/>
                    <a:pt x="26" y="4"/>
                    <a:pt x="26" y="3"/>
                  </a:cubicBezTo>
                  <a:cubicBezTo>
                    <a:pt x="26" y="3"/>
                    <a:pt x="26" y="3"/>
                    <a:pt x="26" y="2"/>
                  </a:cubicBezTo>
                  <a:cubicBezTo>
                    <a:pt x="26" y="2"/>
                    <a:pt x="26" y="1"/>
                    <a:pt x="26" y="1"/>
                  </a:cubicBezTo>
                  <a:cubicBezTo>
                    <a:pt x="26" y="0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437"/>
            <p:cNvSpPr/>
            <p:nvPr/>
          </p:nvSpPr>
          <p:spPr bwMode="auto">
            <a:xfrm>
              <a:off x="9777414" y="4767263"/>
              <a:ext cx="190500" cy="85725"/>
            </a:xfrm>
            <a:custGeom>
              <a:avLst/>
              <a:gdLst>
                <a:gd name="T0" fmla="*/ 0 w 45"/>
                <a:gd name="T1" fmla="*/ 1 h 20"/>
                <a:gd name="T2" fmla="*/ 0 w 45"/>
                <a:gd name="T3" fmla="*/ 1 h 20"/>
                <a:gd name="T4" fmla="*/ 1 w 45"/>
                <a:gd name="T5" fmla="*/ 1 h 20"/>
                <a:gd name="T6" fmla="*/ 2 w 45"/>
                <a:gd name="T7" fmla="*/ 1 h 20"/>
                <a:gd name="T8" fmla="*/ 4 w 45"/>
                <a:gd name="T9" fmla="*/ 2 h 20"/>
                <a:gd name="T10" fmla="*/ 7 w 45"/>
                <a:gd name="T11" fmla="*/ 3 h 20"/>
                <a:gd name="T12" fmla="*/ 14 w 45"/>
                <a:gd name="T13" fmla="*/ 7 h 20"/>
                <a:gd name="T14" fmla="*/ 18 w 45"/>
                <a:gd name="T15" fmla="*/ 9 h 20"/>
                <a:gd name="T16" fmla="*/ 22 w 45"/>
                <a:gd name="T17" fmla="*/ 11 h 20"/>
                <a:gd name="T18" fmla="*/ 27 w 45"/>
                <a:gd name="T19" fmla="*/ 12 h 20"/>
                <a:gd name="T20" fmla="*/ 31 w 45"/>
                <a:gd name="T21" fmla="*/ 14 h 20"/>
                <a:gd name="T22" fmla="*/ 33 w 45"/>
                <a:gd name="T23" fmla="*/ 14 h 20"/>
                <a:gd name="T24" fmla="*/ 35 w 45"/>
                <a:gd name="T25" fmla="*/ 15 h 20"/>
                <a:gd name="T26" fmla="*/ 38 w 45"/>
                <a:gd name="T27" fmla="*/ 16 h 20"/>
                <a:gd name="T28" fmla="*/ 43 w 45"/>
                <a:gd name="T29" fmla="*/ 19 h 20"/>
                <a:gd name="T30" fmla="*/ 45 w 45"/>
                <a:gd name="T31" fmla="*/ 20 h 20"/>
                <a:gd name="T32" fmla="*/ 45 w 45"/>
                <a:gd name="T33" fmla="*/ 20 h 20"/>
                <a:gd name="T34" fmla="*/ 45 w 45"/>
                <a:gd name="T35" fmla="*/ 19 h 20"/>
                <a:gd name="T36" fmla="*/ 44 w 45"/>
                <a:gd name="T37" fmla="*/ 18 h 20"/>
                <a:gd name="T38" fmla="*/ 42 w 45"/>
                <a:gd name="T39" fmla="*/ 16 h 20"/>
                <a:gd name="T40" fmla="*/ 40 w 45"/>
                <a:gd name="T41" fmla="*/ 14 h 20"/>
                <a:gd name="T42" fmla="*/ 36 w 45"/>
                <a:gd name="T43" fmla="*/ 12 h 20"/>
                <a:gd name="T44" fmla="*/ 35 w 45"/>
                <a:gd name="T45" fmla="*/ 11 h 20"/>
                <a:gd name="T46" fmla="*/ 34 w 45"/>
                <a:gd name="T47" fmla="*/ 10 h 20"/>
                <a:gd name="T48" fmla="*/ 33 w 45"/>
                <a:gd name="T49" fmla="*/ 10 h 20"/>
                <a:gd name="T50" fmla="*/ 28 w 45"/>
                <a:gd name="T51" fmla="*/ 8 h 20"/>
                <a:gd name="T52" fmla="*/ 24 w 45"/>
                <a:gd name="T53" fmla="*/ 6 h 20"/>
                <a:gd name="T54" fmla="*/ 20 w 45"/>
                <a:gd name="T55" fmla="*/ 5 h 20"/>
                <a:gd name="T56" fmla="*/ 16 w 45"/>
                <a:gd name="T57" fmla="*/ 3 h 20"/>
                <a:gd name="T58" fmla="*/ 12 w 45"/>
                <a:gd name="T59" fmla="*/ 2 h 20"/>
                <a:gd name="T60" fmla="*/ 8 w 45"/>
                <a:gd name="T61" fmla="*/ 1 h 20"/>
                <a:gd name="T62" fmla="*/ 4 w 45"/>
                <a:gd name="T63" fmla="*/ 0 h 20"/>
                <a:gd name="T64" fmla="*/ 2 w 45"/>
                <a:gd name="T65" fmla="*/ 0 h 20"/>
                <a:gd name="T66" fmla="*/ 0 w 45"/>
                <a:gd name="T67" fmla="*/ 1 h 20"/>
                <a:gd name="T68" fmla="*/ 0 w 45"/>
                <a:gd name="T69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5" h="2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5" y="3"/>
                    <a:pt x="6" y="3"/>
                    <a:pt x="7" y="3"/>
                  </a:cubicBezTo>
                  <a:cubicBezTo>
                    <a:pt x="9" y="5"/>
                    <a:pt x="11" y="6"/>
                    <a:pt x="14" y="7"/>
                  </a:cubicBezTo>
                  <a:cubicBezTo>
                    <a:pt x="15" y="8"/>
                    <a:pt x="16" y="9"/>
                    <a:pt x="18" y="9"/>
                  </a:cubicBezTo>
                  <a:cubicBezTo>
                    <a:pt x="19" y="10"/>
                    <a:pt x="21" y="10"/>
                    <a:pt x="22" y="11"/>
                  </a:cubicBezTo>
                  <a:cubicBezTo>
                    <a:pt x="24" y="12"/>
                    <a:pt x="25" y="12"/>
                    <a:pt x="27" y="12"/>
                  </a:cubicBezTo>
                  <a:cubicBezTo>
                    <a:pt x="28" y="13"/>
                    <a:pt x="30" y="13"/>
                    <a:pt x="31" y="14"/>
                  </a:cubicBezTo>
                  <a:cubicBezTo>
                    <a:pt x="32" y="14"/>
                    <a:pt x="32" y="14"/>
                    <a:pt x="33" y="14"/>
                  </a:cubicBezTo>
                  <a:cubicBezTo>
                    <a:pt x="34" y="15"/>
                    <a:pt x="34" y="15"/>
                    <a:pt x="35" y="15"/>
                  </a:cubicBezTo>
                  <a:cubicBezTo>
                    <a:pt x="36" y="16"/>
                    <a:pt x="37" y="16"/>
                    <a:pt x="38" y="16"/>
                  </a:cubicBezTo>
                  <a:cubicBezTo>
                    <a:pt x="40" y="17"/>
                    <a:pt x="42" y="18"/>
                    <a:pt x="43" y="19"/>
                  </a:cubicBezTo>
                  <a:cubicBezTo>
                    <a:pt x="44" y="19"/>
                    <a:pt x="44" y="19"/>
                    <a:pt x="45" y="20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5" y="20"/>
                    <a:pt x="45" y="20"/>
                    <a:pt x="45" y="19"/>
                  </a:cubicBezTo>
                  <a:cubicBezTo>
                    <a:pt x="45" y="19"/>
                    <a:pt x="44" y="19"/>
                    <a:pt x="44" y="18"/>
                  </a:cubicBezTo>
                  <a:cubicBezTo>
                    <a:pt x="43" y="18"/>
                    <a:pt x="43" y="17"/>
                    <a:pt x="42" y="16"/>
                  </a:cubicBezTo>
                  <a:cubicBezTo>
                    <a:pt x="41" y="15"/>
                    <a:pt x="41" y="15"/>
                    <a:pt x="40" y="14"/>
                  </a:cubicBezTo>
                  <a:cubicBezTo>
                    <a:pt x="39" y="13"/>
                    <a:pt x="38" y="12"/>
                    <a:pt x="36" y="12"/>
                  </a:cubicBezTo>
                  <a:cubicBezTo>
                    <a:pt x="36" y="11"/>
                    <a:pt x="35" y="11"/>
                    <a:pt x="35" y="11"/>
                  </a:cubicBezTo>
                  <a:cubicBezTo>
                    <a:pt x="34" y="11"/>
                    <a:pt x="34" y="10"/>
                    <a:pt x="34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1" y="9"/>
                    <a:pt x="30" y="9"/>
                    <a:pt x="28" y="8"/>
                  </a:cubicBezTo>
                  <a:cubicBezTo>
                    <a:pt x="27" y="7"/>
                    <a:pt x="25" y="7"/>
                    <a:pt x="24" y="6"/>
                  </a:cubicBezTo>
                  <a:cubicBezTo>
                    <a:pt x="22" y="6"/>
                    <a:pt x="21" y="5"/>
                    <a:pt x="20" y="5"/>
                  </a:cubicBezTo>
                  <a:cubicBezTo>
                    <a:pt x="18" y="4"/>
                    <a:pt x="17" y="4"/>
                    <a:pt x="16" y="3"/>
                  </a:cubicBezTo>
                  <a:cubicBezTo>
                    <a:pt x="14" y="3"/>
                    <a:pt x="13" y="2"/>
                    <a:pt x="12" y="2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438"/>
            <p:cNvSpPr/>
            <p:nvPr/>
          </p:nvSpPr>
          <p:spPr bwMode="auto">
            <a:xfrm>
              <a:off x="9742489" y="4848226"/>
              <a:ext cx="233363" cy="68263"/>
            </a:xfrm>
            <a:custGeom>
              <a:avLst/>
              <a:gdLst>
                <a:gd name="T0" fmla="*/ 0 w 55"/>
                <a:gd name="T1" fmla="*/ 16 h 16"/>
                <a:gd name="T2" fmla="*/ 0 w 55"/>
                <a:gd name="T3" fmla="*/ 15 h 16"/>
                <a:gd name="T4" fmla="*/ 2 w 55"/>
                <a:gd name="T5" fmla="*/ 15 h 16"/>
                <a:gd name="T6" fmla="*/ 8 w 55"/>
                <a:gd name="T7" fmla="*/ 13 h 16"/>
                <a:gd name="T8" fmla="*/ 12 w 55"/>
                <a:gd name="T9" fmla="*/ 13 h 16"/>
                <a:gd name="T10" fmla="*/ 17 w 55"/>
                <a:gd name="T11" fmla="*/ 13 h 16"/>
                <a:gd name="T12" fmla="*/ 18 w 55"/>
                <a:gd name="T13" fmla="*/ 13 h 16"/>
                <a:gd name="T14" fmla="*/ 18 w 55"/>
                <a:gd name="T15" fmla="*/ 13 h 16"/>
                <a:gd name="T16" fmla="*/ 20 w 55"/>
                <a:gd name="T17" fmla="*/ 13 h 16"/>
                <a:gd name="T18" fmla="*/ 22 w 55"/>
                <a:gd name="T19" fmla="*/ 12 h 16"/>
                <a:gd name="T20" fmla="*/ 28 w 55"/>
                <a:gd name="T21" fmla="*/ 11 h 16"/>
                <a:gd name="T22" fmla="*/ 33 w 55"/>
                <a:gd name="T23" fmla="*/ 9 h 16"/>
                <a:gd name="T24" fmla="*/ 38 w 55"/>
                <a:gd name="T25" fmla="*/ 8 h 16"/>
                <a:gd name="T26" fmla="*/ 46 w 55"/>
                <a:gd name="T27" fmla="*/ 4 h 16"/>
                <a:gd name="T28" fmla="*/ 52 w 55"/>
                <a:gd name="T29" fmla="*/ 1 h 16"/>
                <a:gd name="T30" fmla="*/ 54 w 55"/>
                <a:gd name="T31" fmla="*/ 1 h 16"/>
                <a:gd name="T32" fmla="*/ 55 w 55"/>
                <a:gd name="T33" fmla="*/ 0 h 16"/>
                <a:gd name="T34" fmla="*/ 54 w 55"/>
                <a:gd name="T35" fmla="*/ 0 h 16"/>
                <a:gd name="T36" fmla="*/ 52 w 55"/>
                <a:gd name="T37" fmla="*/ 0 h 16"/>
                <a:gd name="T38" fmla="*/ 46 w 55"/>
                <a:gd name="T39" fmla="*/ 1 h 16"/>
                <a:gd name="T40" fmla="*/ 37 w 55"/>
                <a:gd name="T41" fmla="*/ 4 h 16"/>
                <a:gd name="T42" fmla="*/ 32 w 55"/>
                <a:gd name="T43" fmla="*/ 5 h 16"/>
                <a:gd name="T44" fmla="*/ 26 w 55"/>
                <a:gd name="T45" fmla="*/ 6 h 16"/>
                <a:gd name="T46" fmla="*/ 21 w 55"/>
                <a:gd name="T47" fmla="*/ 8 h 16"/>
                <a:gd name="T48" fmla="*/ 19 w 55"/>
                <a:gd name="T49" fmla="*/ 8 h 16"/>
                <a:gd name="T50" fmla="*/ 18 w 55"/>
                <a:gd name="T51" fmla="*/ 8 h 16"/>
                <a:gd name="T52" fmla="*/ 17 w 55"/>
                <a:gd name="T53" fmla="*/ 9 h 16"/>
                <a:gd name="T54" fmla="*/ 12 w 55"/>
                <a:gd name="T55" fmla="*/ 9 h 16"/>
                <a:gd name="T56" fmla="*/ 10 w 55"/>
                <a:gd name="T57" fmla="*/ 10 h 16"/>
                <a:gd name="T58" fmla="*/ 8 w 55"/>
                <a:gd name="T59" fmla="*/ 10 h 16"/>
                <a:gd name="T60" fmla="*/ 8 w 55"/>
                <a:gd name="T61" fmla="*/ 10 h 16"/>
                <a:gd name="T62" fmla="*/ 7 w 55"/>
                <a:gd name="T63" fmla="*/ 11 h 16"/>
                <a:gd name="T64" fmla="*/ 4 w 55"/>
                <a:gd name="T65" fmla="*/ 12 h 16"/>
                <a:gd name="T66" fmla="*/ 1 w 55"/>
                <a:gd name="T67" fmla="*/ 14 h 16"/>
                <a:gd name="T68" fmla="*/ 0 w 55"/>
                <a:gd name="T69" fmla="*/ 15 h 16"/>
                <a:gd name="T70" fmla="*/ 0 w 55"/>
                <a:gd name="T7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5" h="16">
                  <a:moveTo>
                    <a:pt x="0" y="16"/>
                  </a:moveTo>
                  <a:cubicBezTo>
                    <a:pt x="0" y="16"/>
                    <a:pt x="0" y="16"/>
                    <a:pt x="0" y="15"/>
                  </a:cubicBezTo>
                  <a:cubicBezTo>
                    <a:pt x="1" y="15"/>
                    <a:pt x="1" y="15"/>
                    <a:pt x="2" y="15"/>
                  </a:cubicBezTo>
                  <a:cubicBezTo>
                    <a:pt x="3" y="14"/>
                    <a:pt x="5" y="14"/>
                    <a:pt x="8" y="13"/>
                  </a:cubicBezTo>
                  <a:cubicBezTo>
                    <a:pt x="9" y="13"/>
                    <a:pt x="11" y="13"/>
                    <a:pt x="12" y="13"/>
                  </a:cubicBezTo>
                  <a:cubicBezTo>
                    <a:pt x="14" y="13"/>
                    <a:pt x="15" y="13"/>
                    <a:pt x="17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3"/>
                    <a:pt x="19" y="13"/>
                    <a:pt x="20" y="13"/>
                  </a:cubicBezTo>
                  <a:cubicBezTo>
                    <a:pt x="21" y="12"/>
                    <a:pt x="21" y="12"/>
                    <a:pt x="22" y="12"/>
                  </a:cubicBezTo>
                  <a:cubicBezTo>
                    <a:pt x="24" y="12"/>
                    <a:pt x="26" y="11"/>
                    <a:pt x="28" y="11"/>
                  </a:cubicBezTo>
                  <a:cubicBezTo>
                    <a:pt x="30" y="10"/>
                    <a:pt x="31" y="10"/>
                    <a:pt x="33" y="9"/>
                  </a:cubicBezTo>
                  <a:cubicBezTo>
                    <a:pt x="35" y="9"/>
                    <a:pt x="36" y="8"/>
                    <a:pt x="38" y="8"/>
                  </a:cubicBezTo>
                  <a:cubicBezTo>
                    <a:pt x="41" y="6"/>
                    <a:pt x="44" y="5"/>
                    <a:pt x="46" y="4"/>
                  </a:cubicBezTo>
                  <a:cubicBezTo>
                    <a:pt x="49" y="3"/>
                    <a:pt x="51" y="2"/>
                    <a:pt x="52" y="1"/>
                  </a:cubicBezTo>
                  <a:cubicBezTo>
                    <a:pt x="53" y="1"/>
                    <a:pt x="54" y="1"/>
                    <a:pt x="54" y="1"/>
                  </a:cubicBezTo>
                  <a:cubicBezTo>
                    <a:pt x="54" y="0"/>
                    <a:pt x="55" y="0"/>
                    <a:pt x="55" y="0"/>
                  </a:cubicBezTo>
                  <a:cubicBezTo>
                    <a:pt x="55" y="0"/>
                    <a:pt x="54" y="0"/>
                    <a:pt x="54" y="0"/>
                  </a:cubicBezTo>
                  <a:cubicBezTo>
                    <a:pt x="53" y="0"/>
                    <a:pt x="53" y="0"/>
                    <a:pt x="52" y="0"/>
                  </a:cubicBezTo>
                  <a:cubicBezTo>
                    <a:pt x="50" y="1"/>
                    <a:pt x="48" y="1"/>
                    <a:pt x="46" y="1"/>
                  </a:cubicBezTo>
                  <a:cubicBezTo>
                    <a:pt x="43" y="2"/>
                    <a:pt x="40" y="3"/>
                    <a:pt x="37" y="4"/>
                  </a:cubicBezTo>
                  <a:cubicBezTo>
                    <a:pt x="35" y="4"/>
                    <a:pt x="33" y="4"/>
                    <a:pt x="32" y="5"/>
                  </a:cubicBezTo>
                  <a:cubicBezTo>
                    <a:pt x="30" y="5"/>
                    <a:pt x="28" y="6"/>
                    <a:pt x="26" y="6"/>
                  </a:cubicBezTo>
                  <a:cubicBezTo>
                    <a:pt x="25" y="7"/>
                    <a:pt x="23" y="7"/>
                    <a:pt x="21" y="8"/>
                  </a:cubicBezTo>
                  <a:cubicBezTo>
                    <a:pt x="21" y="8"/>
                    <a:pt x="20" y="8"/>
                    <a:pt x="19" y="8"/>
                  </a:cubicBezTo>
                  <a:cubicBezTo>
                    <a:pt x="19" y="8"/>
                    <a:pt x="18" y="8"/>
                    <a:pt x="18" y="8"/>
                  </a:cubicBezTo>
                  <a:cubicBezTo>
                    <a:pt x="17" y="8"/>
                    <a:pt x="17" y="9"/>
                    <a:pt x="17" y="9"/>
                  </a:cubicBezTo>
                  <a:cubicBezTo>
                    <a:pt x="15" y="9"/>
                    <a:pt x="13" y="9"/>
                    <a:pt x="12" y="9"/>
                  </a:cubicBezTo>
                  <a:cubicBezTo>
                    <a:pt x="11" y="10"/>
                    <a:pt x="10" y="10"/>
                    <a:pt x="10" y="10"/>
                  </a:cubicBezTo>
                  <a:cubicBezTo>
                    <a:pt x="9" y="10"/>
                    <a:pt x="9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1"/>
                    <a:pt x="7" y="11"/>
                  </a:cubicBezTo>
                  <a:cubicBezTo>
                    <a:pt x="6" y="11"/>
                    <a:pt x="5" y="12"/>
                    <a:pt x="4" y="12"/>
                  </a:cubicBezTo>
                  <a:cubicBezTo>
                    <a:pt x="3" y="13"/>
                    <a:pt x="2" y="13"/>
                    <a:pt x="1" y="14"/>
                  </a:cubicBezTo>
                  <a:cubicBezTo>
                    <a:pt x="1" y="14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439"/>
            <p:cNvSpPr/>
            <p:nvPr/>
          </p:nvSpPr>
          <p:spPr bwMode="auto">
            <a:xfrm>
              <a:off x="9853614" y="4852988"/>
              <a:ext cx="114300" cy="93663"/>
            </a:xfrm>
            <a:custGeom>
              <a:avLst/>
              <a:gdLst>
                <a:gd name="T0" fmla="*/ 27 w 27"/>
                <a:gd name="T1" fmla="*/ 0 h 22"/>
                <a:gd name="T2" fmla="*/ 26 w 27"/>
                <a:gd name="T3" fmla="*/ 1 h 22"/>
                <a:gd name="T4" fmla="*/ 23 w 27"/>
                <a:gd name="T5" fmla="*/ 4 h 22"/>
                <a:gd name="T6" fmla="*/ 19 w 27"/>
                <a:gd name="T7" fmla="*/ 7 h 22"/>
                <a:gd name="T8" fmla="*/ 16 w 27"/>
                <a:gd name="T9" fmla="*/ 9 h 22"/>
                <a:gd name="T10" fmla="*/ 14 w 27"/>
                <a:gd name="T11" fmla="*/ 11 h 22"/>
                <a:gd name="T12" fmla="*/ 11 w 27"/>
                <a:gd name="T13" fmla="*/ 13 h 22"/>
                <a:gd name="T14" fmla="*/ 9 w 27"/>
                <a:gd name="T15" fmla="*/ 15 h 22"/>
                <a:gd name="T16" fmla="*/ 5 w 27"/>
                <a:gd name="T17" fmla="*/ 19 h 22"/>
                <a:gd name="T18" fmla="*/ 2 w 27"/>
                <a:gd name="T19" fmla="*/ 21 h 22"/>
                <a:gd name="T20" fmla="*/ 0 w 27"/>
                <a:gd name="T21" fmla="*/ 22 h 22"/>
                <a:gd name="T22" fmla="*/ 2 w 27"/>
                <a:gd name="T23" fmla="*/ 22 h 22"/>
                <a:gd name="T24" fmla="*/ 4 w 27"/>
                <a:gd name="T25" fmla="*/ 21 h 22"/>
                <a:gd name="T26" fmla="*/ 6 w 27"/>
                <a:gd name="T27" fmla="*/ 20 h 22"/>
                <a:gd name="T28" fmla="*/ 8 w 27"/>
                <a:gd name="T29" fmla="*/ 19 h 22"/>
                <a:gd name="T30" fmla="*/ 11 w 27"/>
                <a:gd name="T31" fmla="*/ 17 h 22"/>
                <a:gd name="T32" fmla="*/ 13 w 27"/>
                <a:gd name="T33" fmla="*/ 16 h 22"/>
                <a:gd name="T34" fmla="*/ 16 w 27"/>
                <a:gd name="T35" fmla="*/ 14 h 22"/>
                <a:gd name="T36" fmla="*/ 18 w 27"/>
                <a:gd name="T37" fmla="*/ 11 h 22"/>
                <a:gd name="T38" fmla="*/ 20 w 27"/>
                <a:gd name="T39" fmla="*/ 9 h 22"/>
                <a:gd name="T40" fmla="*/ 22 w 27"/>
                <a:gd name="T41" fmla="*/ 7 h 22"/>
                <a:gd name="T42" fmla="*/ 24 w 27"/>
                <a:gd name="T43" fmla="*/ 5 h 22"/>
                <a:gd name="T44" fmla="*/ 25 w 27"/>
                <a:gd name="T45" fmla="*/ 3 h 22"/>
                <a:gd name="T46" fmla="*/ 26 w 27"/>
                <a:gd name="T47" fmla="*/ 1 h 22"/>
                <a:gd name="T48" fmla="*/ 27 w 27"/>
                <a:gd name="T4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" h="22">
                  <a:moveTo>
                    <a:pt x="27" y="0"/>
                  </a:moveTo>
                  <a:cubicBezTo>
                    <a:pt x="27" y="0"/>
                    <a:pt x="26" y="0"/>
                    <a:pt x="26" y="1"/>
                  </a:cubicBezTo>
                  <a:cubicBezTo>
                    <a:pt x="25" y="1"/>
                    <a:pt x="24" y="2"/>
                    <a:pt x="23" y="4"/>
                  </a:cubicBezTo>
                  <a:cubicBezTo>
                    <a:pt x="22" y="5"/>
                    <a:pt x="20" y="6"/>
                    <a:pt x="19" y="7"/>
                  </a:cubicBezTo>
                  <a:cubicBezTo>
                    <a:pt x="18" y="8"/>
                    <a:pt x="17" y="9"/>
                    <a:pt x="16" y="9"/>
                  </a:cubicBezTo>
                  <a:cubicBezTo>
                    <a:pt x="16" y="10"/>
                    <a:pt x="15" y="11"/>
                    <a:pt x="14" y="11"/>
                  </a:cubicBezTo>
                  <a:cubicBezTo>
                    <a:pt x="13" y="12"/>
                    <a:pt x="12" y="13"/>
                    <a:pt x="11" y="13"/>
                  </a:cubicBezTo>
                  <a:cubicBezTo>
                    <a:pt x="11" y="14"/>
                    <a:pt x="10" y="15"/>
                    <a:pt x="9" y="15"/>
                  </a:cubicBezTo>
                  <a:cubicBezTo>
                    <a:pt x="7" y="17"/>
                    <a:pt x="6" y="18"/>
                    <a:pt x="5" y="19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2"/>
                    <a:pt x="0" y="22"/>
                    <a:pt x="0" y="22"/>
                  </a:cubicBezTo>
                  <a:cubicBezTo>
                    <a:pt x="0" y="22"/>
                    <a:pt x="1" y="22"/>
                    <a:pt x="2" y="22"/>
                  </a:cubicBezTo>
                  <a:cubicBezTo>
                    <a:pt x="2" y="22"/>
                    <a:pt x="3" y="22"/>
                    <a:pt x="4" y="21"/>
                  </a:cubicBezTo>
                  <a:cubicBezTo>
                    <a:pt x="4" y="21"/>
                    <a:pt x="5" y="21"/>
                    <a:pt x="6" y="20"/>
                  </a:cubicBezTo>
                  <a:cubicBezTo>
                    <a:pt x="6" y="20"/>
                    <a:pt x="7" y="19"/>
                    <a:pt x="8" y="19"/>
                  </a:cubicBezTo>
                  <a:cubicBezTo>
                    <a:pt x="9" y="19"/>
                    <a:pt x="10" y="18"/>
                    <a:pt x="11" y="17"/>
                  </a:cubicBezTo>
                  <a:cubicBezTo>
                    <a:pt x="11" y="17"/>
                    <a:pt x="12" y="16"/>
                    <a:pt x="13" y="16"/>
                  </a:cubicBezTo>
                  <a:cubicBezTo>
                    <a:pt x="14" y="15"/>
                    <a:pt x="15" y="14"/>
                    <a:pt x="16" y="14"/>
                  </a:cubicBezTo>
                  <a:cubicBezTo>
                    <a:pt x="17" y="13"/>
                    <a:pt x="17" y="12"/>
                    <a:pt x="18" y="11"/>
                  </a:cubicBezTo>
                  <a:cubicBezTo>
                    <a:pt x="19" y="11"/>
                    <a:pt x="20" y="10"/>
                    <a:pt x="20" y="9"/>
                  </a:cubicBezTo>
                  <a:cubicBezTo>
                    <a:pt x="21" y="8"/>
                    <a:pt x="22" y="7"/>
                    <a:pt x="22" y="7"/>
                  </a:cubicBezTo>
                  <a:cubicBezTo>
                    <a:pt x="23" y="6"/>
                    <a:pt x="24" y="5"/>
                    <a:pt x="24" y="5"/>
                  </a:cubicBezTo>
                  <a:cubicBezTo>
                    <a:pt x="24" y="4"/>
                    <a:pt x="25" y="3"/>
                    <a:pt x="25" y="3"/>
                  </a:cubicBezTo>
                  <a:cubicBezTo>
                    <a:pt x="26" y="2"/>
                    <a:pt x="26" y="2"/>
                    <a:pt x="26" y="1"/>
                  </a:cubicBezTo>
                  <a:cubicBezTo>
                    <a:pt x="27" y="0"/>
                    <a:pt x="27" y="0"/>
                    <a:pt x="27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440"/>
            <p:cNvSpPr/>
            <p:nvPr/>
          </p:nvSpPr>
          <p:spPr bwMode="auto">
            <a:xfrm>
              <a:off x="9802814" y="4830763"/>
              <a:ext cx="168275" cy="22225"/>
            </a:xfrm>
            <a:custGeom>
              <a:avLst/>
              <a:gdLst>
                <a:gd name="T0" fmla="*/ 0 w 40"/>
                <a:gd name="T1" fmla="*/ 1 h 5"/>
                <a:gd name="T2" fmla="*/ 2 w 40"/>
                <a:gd name="T3" fmla="*/ 1 h 5"/>
                <a:gd name="T4" fmla="*/ 6 w 40"/>
                <a:gd name="T5" fmla="*/ 1 h 5"/>
                <a:gd name="T6" fmla="*/ 13 w 40"/>
                <a:gd name="T7" fmla="*/ 2 h 5"/>
                <a:gd name="T8" fmla="*/ 16 w 40"/>
                <a:gd name="T9" fmla="*/ 2 h 5"/>
                <a:gd name="T10" fmla="*/ 20 w 40"/>
                <a:gd name="T11" fmla="*/ 3 h 5"/>
                <a:gd name="T12" fmla="*/ 34 w 40"/>
                <a:gd name="T13" fmla="*/ 4 h 5"/>
                <a:gd name="T14" fmla="*/ 38 w 40"/>
                <a:gd name="T15" fmla="*/ 5 h 5"/>
                <a:gd name="T16" fmla="*/ 40 w 40"/>
                <a:gd name="T17" fmla="*/ 5 h 5"/>
                <a:gd name="T18" fmla="*/ 38 w 40"/>
                <a:gd name="T19" fmla="*/ 4 h 5"/>
                <a:gd name="T20" fmla="*/ 36 w 40"/>
                <a:gd name="T21" fmla="*/ 4 h 5"/>
                <a:gd name="T22" fmla="*/ 34 w 40"/>
                <a:gd name="T23" fmla="*/ 3 h 5"/>
                <a:gd name="T24" fmla="*/ 31 w 40"/>
                <a:gd name="T25" fmla="*/ 2 h 5"/>
                <a:gd name="T26" fmla="*/ 28 w 40"/>
                <a:gd name="T27" fmla="*/ 1 h 5"/>
                <a:gd name="T28" fmla="*/ 24 w 40"/>
                <a:gd name="T29" fmla="*/ 0 h 5"/>
                <a:gd name="T30" fmla="*/ 20 w 40"/>
                <a:gd name="T31" fmla="*/ 0 h 5"/>
                <a:gd name="T32" fmla="*/ 17 w 40"/>
                <a:gd name="T33" fmla="*/ 0 h 5"/>
                <a:gd name="T34" fmla="*/ 13 w 40"/>
                <a:gd name="T35" fmla="*/ 0 h 5"/>
                <a:gd name="T36" fmla="*/ 10 w 40"/>
                <a:gd name="T37" fmla="*/ 0 h 5"/>
                <a:gd name="T38" fmla="*/ 6 w 40"/>
                <a:gd name="T39" fmla="*/ 0 h 5"/>
                <a:gd name="T40" fmla="*/ 4 w 40"/>
                <a:gd name="T41" fmla="*/ 0 h 5"/>
                <a:gd name="T42" fmla="*/ 2 w 40"/>
                <a:gd name="T43" fmla="*/ 0 h 5"/>
                <a:gd name="T44" fmla="*/ 0 w 40"/>
                <a:gd name="T4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" h="5">
                  <a:moveTo>
                    <a:pt x="0" y="1"/>
                  </a:move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5" y="1"/>
                    <a:pt x="6" y="1"/>
                  </a:cubicBezTo>
                  <a:cubicBezTo>
                    <a:pt x="8" y="2"/>
                    <a:pt x="10" y="2"/>
                    <a:pt x="13" y="2"/>
                  </a:cubicBezTo>
                  <a:cubicBezTo>
                    <a:pt x="14" y="2"/>
                    <a:pt x="15" y="2"/>
                    <a:pt x="16" y="2"/>
                  </a:cubicBezTo>
                  <a:cubicBezTo>
                    <a:pt x="18" y="2"/>
                    <a:pt x="19" y="3"/>
                    <a:pt x="20" y="3"/>
                  </a:cubicBezTo>
                  <a:cubicBezTo>
                    <a:pt x="25" y="3"/>
                    <a:pt x="30" y="4"/>
                    <a:pt x="34" y="4"/>
                  </a:cubicBezTo>
                  <a:cubicBezTo>
                    <a:pt x="35" y="5"/>
                    <a:pt x="37" y="5"/>
                    <a:pt x="38" y="5"/>
                  </a:cubicBezTo>
                  <a:cubicBezTo>
                    <a:pt x="39" y="5"/>
                    <a:pt x="40" y="5"/>
                    <a:pt x="40" y="5"/>
                  </a:cubicBezTo>
                  <a:cubicBezTo>
                    <a:pt x="40" y="5"/>
                    <a:pt x="39" y="5"/>
                    <a:pt x="38" y="4"/>
                  </a:cubicBezTo>
                  <a:cubicBezTo>
                    <a:pt x="38" y="4"/>
                    <a:pt x="37" y="4"/>
                    <a:pt x="36" y="4"/>
                  </a:cubicBezTo>
                  <a:cubicBezTo>
                    <a:pt x="36" y="3"/>
                    <a:pt x="35" y="3"/>
                    <a:pt x="34" y="3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30" y="2"/>
                    <a:pt x="29" y="1"/>
                    <a:pt x="28" y="1"/>
                  </a:cubicBezTo>
                  <a:cubicBezTo>
                    <a:pt x="26" y="1"/>
                    <a:pt x="25" y="1"/>
                    <a:pt x="24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441"/>
            <p:cNvSpPr/>
            <p:nvPr/>
          </p:nvSpPr>
          <p:spPr bwMode="auto">
            <a:xfrm>
              <a:off x="9937751" y="4784726"/>
              <a:ext cx="84138" cy="134938"/>
            </a:xfrm>
            <a:custGeom>
              <a:avLst/>
              <a:gdLst>
                <a:gd name="T0" fmla="*/ 18 w 20"/>
                <a:gd name="T1" fmla="*/ 12 h 32"/>
                <a:gd name="T2" fmla="*/ 0 w 20"/>
                <a:gd name="T3" fmla="*/ 0 h 32"/>
                <a:gd name="T4" fmla="*/ 10 w 20"/>
                <a:gd name="T5" fmla="*/ 32 h 32"/>
                <a:gd name="T6" fmla="*/ 18 w 20"/>
                <a:gd name="T7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32">
                  <a:moveTo>
                    <a:pt x="18" y="12"/>
                  </a:moveTo>
                  <a:cubicBezTo>
                    <a:pt x="13" y="6"/>
                    <a:pt x="7" y="2"/>
                    <a:pt x="0" y="0"/>
                  </a:cubicBezTo>
                  <a:cubicBezTo>
                    <a:pt x="0" y="0"/>
                    <a:pt x="4" y="24"/>
                    <a:pt x="10" y="32"/>
                  </a:cubicBezTo>
                  <a:cubicBezTo>
                    <a:pt x="10" y="32"/>
                    <a:pt x="20" y="20"/>
                    <a:pt x="18" y="1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442"/>
            <p:cNvSpPr/>
            <p:nvPr/>
          </p:nvSpPr>
          <p:spPr bwMode="auto">
            <a:xfrm>
              <a:off x="9993314" y="4292601"/>
              <a:ext cx="1068388" cy="560388"/>
            </a:xfrm>
            <a:custGeom>
              <a:avLst/>
              <a:gdLst>
                <a:gd name="T0" fmla="*/ 1 w 252"/>
                <a:gd name="T1" fmla="*/ 132 h 132"/>
                <a:gd name="T2" fmla="*/ 0 w 252"/>
                <a:gd name="T3" fmla="*/ 128 h 132"/>
                <a:gd name="T4" fmla="*/ 249 w 252"/>
                <a:gd name="T5" fmla="*/ 0 h 132"/>
                <a:gd name="T6" fmla="*/ 252 w 252"/>
                <a:gd name="T7" fmla="*/ 4 h 132"/>
                <a:gd name="T8" fmla="*/ 1 w 252"/>
                <a:gd name="T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32">
                  <a:moveTo>
                    <a:pt x="1" y="132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15" y="125"/>
                    <a:pt x="219" y="28"/>
                    <a:pt x="249" y="0"/>
                  </a:cubicBezTo>
                  <a:cubicBezTo>
                    <a:pt x="252" y="4"/>
                    <a:pt x="252" y="4"/>
                    <a:pt x="252" y="4"/>
                  </a:cubicBezTo>
                  <a:cubicBezTo>
                    <a:pt x="220" y="33"/>
                    <a:pt x="16" y="129"/>
                    <a:pt x="1" y="13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443"/>
            <p:cNvSpPr/>
            <p:nvPr/>
          </p:nvSpPr>
          <p:spPr bwMode="auto">
            <a:xfrm>
              <a:off x="10158414" y="4873626"/>
              <a:ext cx="317500" cy="352425"/>
            </a:xfrm>
            <a:custGeom>
              <a:avLst/>
              <a:gdLst>
                <a:gd name="T0" fmla="*/ 60 w 75"/>
                <a:gd name="T1" fmla="*/ 12 h 83"/>
                <a:gd name="T2" fmla="*/ 1 w 75"/>
                <a:gd name="T3" fmla="*/ 26 h 83"/>
                <a:gd name="T4" fmla="*/ 19 w 75"/>
                <a:gd name="T5" fmla="*/ 38 h 83"/>
                <a:gd name="T6" fmla="*/ 15 w 75"/>
                <a:gd name="T7" fmla="*/ 63 h 83"/>
                <a:gd name="T8" fmla="*/ 43 w 75"/>
                <a:gd name="T9" fmla="*/ 57 h 83"/>
                <a:gd name="T10" fmla="*/ 59 w 75"/>
                <a:gd name="T11" fmla="*/ 78 h 83"/>
                <a:gd name="T12" fmla="*/ 60 w 75"/>
                <a:gd name="T13" fmla="*/ 1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83">
                  <a:moveTo>
                    <a:pt x="60" y="12"/>
                  </a:moveTo>
                  <a:cubicBezTo>
                    <a:pt x="60" y="12"/>
                    <a:pt x="2" y="0"/>
                    <a:pt x="1" y="26"/>
                  </a:cubicBezTo>
                  <a:cubicBezTo>
                    <a:pt x="0" y="43"/>
                    <a:pt x="19" y="38"/>
                    <a:pt x="19" y="38"/>
                  </a:cubicBezTo>
                  <a:cubicBezTo>
                    <a:pt x="19" y="38"/>
                    <a:pt x="4" y="51"/>
                    <a:pt x="15" y="63"/>
                  </a:cubicBezTo>
                  <a:cubicBezTo>
                    <a:pt x="26" y="75"/>
                    <a:pt x="43" y="57"/>
                    <a:pt x="43" y="57"/>
                  </a:cubicBezTo>
                  <a:cubicBezTo>
                    <a:pt x="43" y="57"/>
                    <a:pt x="43" y="72"/>
                    <a:pt x="59" y="78"/>
                  </a:cubicBezTo>
                  <a:cubicBezTo>
                    <a:pt x="75" y="83"/>
                    <a:pt x="73" y="34"/>
                    <a:pt x="60" y="12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444"/>
            <p:cNvSpPr/>
            <p:nvPr/>
          </p:nvSpPr>
          <p:spPr bwMode="auto">
            <a:xfrm>
              <a:off x="10399714" y="4949826"/>
              <a:ext cx="33338" cy="220663"/>
            </a:xfrm>
            <a:custGeom>
              <a:avLst/>
              <a:gdLst>
                <a:gd name="T0" fmla="*/ 0 w 8"/>
                <a:gd name="T1" fmla="*/ 0 h 52"/>
                <a:gd name="T2" fmla="*/ 0 w 8"/>
                <a:gd name="T3" fmla="*/ 1 h 52"/>
                <a:gd name="T4" fmla="*/ 1 w 8"/>
                <a:gd name="T5" fmla="*/ 3 h 52"/>
                <a:gd name="T6" fmla="*/ 1 w 8"/>
                <a:gd name="T7" fmla="*/ 5 h 52"/>
                <a:gd name="T8" fmla="*/ 1 w 8"/>
                <a:gd name="T9" fmla="*/ 9 h 52"/>
                <a:gd name="T10" fmla="*/ 2 w 8"/>
                <a:gd name="T11" fmla="*/ 11 h 52"/>
                <a:gd name="T12" fmla="*/ 2 w 8"/>
                <a:gd name="T13" fmla="*/ 13 h 52"/>
                <a:gd name="T14" fmla="*/ 2 w 8"/>
                <a:gd name="T15" fmla="*/ 17 h 52"/>
                <a:gd name="T16" fmla="*/ 3 w 8"/>
                <a:gd name="T17" fmla="*/ 22 h 52"/>
                <a:gd name="T18" fmla="*/ 3 w 8"/>
                <a:gd name="T19" fmla="*/ 26 h 52"/>
                <a:gd name="T20" fmla="*/ 3 w 8"/>
                <a:gd name="T21" fmla="*/ 29 h 52"/>
                <a:gd name="T22" fmla="*/ 3 w 8"/>
                <a:gd name="T23" fmla="*/ 31 h 52"/>
                <a:gd name="T24" fmla="*/ 3 w 8"/>
                <a:gd name="T25" fmla="*/ 32 h 52"/>
                <a:gd name="T26" fmla="*/ 3 w 8"/>
                <a:gd name="T27" fmla="*/ 33 h 52"/>
                <a:gd name="T28" fmla="*/ 2 w 8"/>
                <a:gd name="T29" fmla="*/ 36 h 52"/>
                <a:gd name="T30" fmla="*/ 2 w 8"/>
                <a:gd name="T31" fmla="*/ 38 h 52"/>
                <a:gd name="T32" fmla="*/ 2 w 8"/>
                <a:gd name="T33" fmla="*/ 40 h 52"/>
                <a:gd name="T34" fmla="*/ 2 w 8"/>
                <a:gd name="T35" fmla="*/ 44 h 52"/>
                <a:gd name="T36" fmla="*/ 2 w 8"/>
                <a:gd name="T37" fmla="*/ 46 h 52"/>
                <a:gd name="T38" fmla="*/ 1 w 8"/>
                <a:gd name="T39" fmla="*/ 47 h 52"/>
                <a:gd name="T40" fmla="*/ 1 w 8"/>
                <a:gd name="T41" fmla="*/ 50 h 52"/>
                <a:gd name="T42" fmla="*/ 1 w 8"/>
                <a:gd name="T43" fmla="*/ 52 h 52"/>
                <a:gd name="T44" fmla="*/ 1 w 8"/>
                <a:gd name="T45" fmla="*/ 52 h 52"/>
                <a:gd name="T46" fmla="*/ 1 w 8"/>
                <a:gd name="T47" fmla="*/ 52 h 52"/>
                <a:gd name="T48" fmla="*/ 2 w 8"/>
                <a:gd name="T49" fmla="*/ 50 h 52"/>
                <a:gd name="T50" fmla="*/ 3 w 8"/>
                <a:gd name="T51" fmla="*/ 48 h 52"/>
                <a:gd name="T52" fmla="*/ 4 w 8"/>
                <a:gd name="T53" fmla="*/ 46 h 52"/>
                <a:gd name="T54" fmla="*/ 5 w 8"/>
                <a:gd name="T55" fmla="*/ 45 h 52"/>
                <a:gd name="T56" fmla="*/ 5 w 8"/>
                <a:gd name="T57" fmla="*/ 43 h 52"/>
                <a:gd name="T58" fmla="*/ 6 w 8"/>
                <a:gd name="T59" fmla="*/ 41 h 52"/>
                <a:gd name="T60" fmla="*/ 6 w 8"/>
                <a:gd name="T61" fmla="*/ 39 h 52"/>
                <a:gd name="T62" fmla="*/ 7 w 8"/>
                <a:gd name="T63" fmla="*/ 36 h 52"/>
                <a:gd name="T64" fmla="*/ 7 w 8"/>
                <a:gd name="T65" fmla="*/ 31 h 52"/>
                <a:gd name="T66" fmla="*/ 8 w 8"/>
                <a:gd name="T67" fmla="*/ 26 h 52"/>
                <a:gd name="T68" fmla="*/ 7 w 8"/>
                <a:gd name="T69" fmla="*/ 24 h 52"/>
                <a:gd name="T70" fmla="*/ 7 w 8"/>
                <a:gd name="T71" fmla="*/ 21 h 52"/>
                <a:gd name="T72" fmla="*/ 7 w 8"/>
                <a:gd name="T73" fmla="*/ 19 h 52"/>
                <a:gd name="T74" fmla="*/ 7 w 8"/>
                <a:gd name="T75" fmla="*/ 16 h 52"/>
                <a:gd name="T76" fmla="*/ 5 w 8"/>
                <a:gd name="T77" fmla="*/ 12 h 52"/>
                <a:gd name="T78" fmla="*/ 5 w 8"/>
                <a:gd name="T79" fmla="*/ 10 h 52"/>
                <a:gd name="T80" fmla="*/ 4 w 8"/>
                <a:gd name="T81" fmla="*/ 8 h 52"/>
                <a:gd name="T82" fmla="*/ 3 w 8"/>
                <a:gd name="T83" fmla="*/ 6 h 52"/>
                <a:gd name="T84" fmla="*/ 3 w 8"/>
                <a:gd name="T85" fmla="*/ 5 h 52"/>
                <a:gd name="T86" fmla="*/ 2 w 8"/>
                <a:gd name="T87" fmla="*/ 4 h 52"/>
                <a:gd name="T88" fmla="*/ 2 w 8"/>
                <a:gd name="T89" fmla="*/ 2 h 52"/>
                <a:gd name="T90" fmla="*/ 1 w 8"/>
                <a:gd name="T91" fmla="*/ 1 h 52"/>
                <a:gd name="T92" fmla="*/ 0 w 8"/>
                <a:gd name="T9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" h="52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1" y="9"/>
                    <a:pt x="2" y="10"/>
                    <a:pt x="2" y="11"/>
                  </a:cubicBezTo>
                  <a:cubicBezTo>
                    <a:pt x="2" y="11"/>
                    <a:pt x="2" y="12"/>
                    <a:pt x="2" y="13"/>
                  </a:cubicBezTo>
                  <a:cubicBezTo>
                    <a:pt x="2" y="14"/>
                    <a:pt x="2" y="15"/>
                    <a:pt x="2" y="17"/>
                  </a:cubicBezTo>
                  <a:cubicBezTo>
                    <a:pt x="2" y="18"/>
                    <a:pt x="3" y="20"/>
                    <a:pt x="3" y="22"/>
                  </a:cubicBezTo>
                  <a:cubicBezTo>
                    <a:pt x="3" y="23"/>
                    <a:pt x="3" y="25"/>
                    <a:pt x="3" y="26"/>
                  </a:cubicBezTo>
                  <a:cubicBezTo>
                    <a:pt x="3" y="27"/>
                    <a:pt x="3" y="28"/>
                    <a:pt x="3" y="29"/>
                  </a:cubicBezTo>
                  <a:cubicBezTo>
                    <a:pt x="3" y="30"/>
                    <a:pt x="3" y="30"/>
                    <a:pt x="3" y="31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4"/>
                    <a:pt x="3" y="35"/>
                    <a:pt x="2" y="36"/>
                  </a:cubicBezTo>
                  <a:cubicBezTo>
                    <a:pt x="2" y="37"/>
                    <a:pt x="2" y="37"/>
                    <a:pt x="2" y="38"/>
                  </a:cubicBezTo>
                  <a:cubicBezTo>
                    <a:pt x="2" y="39"/>
                    <a:pt x="2" y="39"/>
                    <a:pt x="2" y="40"/>
                  </a:cubicBezTo>
                  <a:cubicBezTo>
                    <a:pt x="2" y="42"/>
                    <a:pt x="2" y="43"/>
                    <a:pt x="2" y="44"/>
                  </a:cubicBezTo>
                  <a:cubicBezTo>
                    <a:pt x="2" y="45"/>
                    <a:pt x="2" y="45"/>
                    <a:pt x="2" y="46"/>
                  </a:cubicBezTo>
                  <a:cubicBezTo>
                    <a:pt x="2" y="46"/>
                    <a:pt x="1" y="47"/>
                    <a:pt x="1" y="47"/>
                  </a:cubicBezTo>
                  <a:cubicBezTo>
                    <a:pt x="1" y="48"/>
                    <a:pt x="1" y="49"/>
                    <a:pt x="1" y="50"/>
                  </a:cubicBezTo>
                  <a:cubicBezTo>
                    <a:pt x="1" y="51"/>
                    <a:pt x="1" y="51"/>
                    <a:pt x="1" y="52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1" y="51"/>
                    <a:pt x="2" y="51"/>
                    <a:pt x="2" y="50"/>
                  </a:cubicBezTo>
                  <a:cubicBezTo>
                    <a:pt x="2" y="50"/>
                    <a:pt x="3" y="49"/>
                    <a:pt x="3" y="48"/>
                  </a:cubicBezTo>
                  <a:cubicBezTo>
                    <a:pt x="3" y="47"/>
                    <a:pt x="4" y="47"/>
                    <a:pt x="4" y="46"/>
                  </a:cubicBezTo>
                  <a:cubicBezTo>
                    <a:pt x="4" y="46"/>
                    <a:pt x="4" y="45"/>
                    <a:pt x="5" y="45"/>
                  </a:cubicBezTo>
                  <a:cubicBezTo>
                    <a:pt x="5" y="44"/>
                    <a:pt x="5" y="43"/>
                    <a:pt x="5" y="43"/>
                  </a:cubicBezTo>
                  <a:cubicBezTo>
                    <a:pt x="5" y="42"/>
                    <a:pt x="6" y="41"/>
                    <a:pt x="6" y="41"/>
                  </a:cubicBezTo>
                  <a:cubicBezTo>
                    <a:pt x="6" y="40"/>
                    <a:pt x="6" y="39"/>
                    <a:pt x="6" y="39"/>
                  </a:cubicBezTo>
                  <a:cubicBezTo>
                    <a:pt x="6" y="38"/>
                    <a:pt x="7" y="37"/>
                    <a:pt x="7" y="36"/>
                  </a:cubicBezTo>
                  <a:cubicBezTo>
                    <a:pt x="7" y="35"/>
                    <a:pt x="7" y="33"/>
                    <a:pt x="7" y="31"/>
                  </a:cubicBezTo>
                  <a:cubicBezTo>
                    <a:pt x="8" y="30"/>
                    <a:pt x="8" y="28"/>
                    <a:pt x="8" y="26"/>
                  </a:cubicBezTo>
                  <a:cubicBezTo>
                    <a:pt x="8" y="25"/>
                    <a:pt x="7" y="25"/>
                    <a:pt x="7" y="24"/>
                  </a:cubicBezTo>
                  <a:cubicBezTo>
                    <a:pt x="7" y="23"/>
                    <a:pt x="7" y="22"/>
                    <a:pt x="7" y="21"/>
                  </a:cubicBezTo>
                  <a:cubicBezTo>
                    <a:pt x="7" y="20"/>
                    <a:pt x="7" y="20"/>
                    <a:pt x="7" y="19"/>
                  </a:cubicBezTo>
                  <a:cubicBezTo>
                    <a:pt x="7" y="18"/>
                    <a:pt x="7" y="17"/>
                    <a:pt x="7" y="16"/>
                  </a:cubicBezTo>
                  <a:cubicBezTo>
                    <a:pt x="6" y="15"/>
                    <a:pt x="6" y="13"/>
                    <a:pt x="5" y="12"/>
                  </a:cubicBezTo>
                  <a:cubicBezTo>
                    <a:pt x="5" y="11"/>
                    <a:pt x="5" y="11"/>
                    <a:pt x="5" y="10"/>
                  </a:cubicBezTo>
                  <a:cubicBezTo>
                    <a:pt x="5" y="9"/>
                    <a:pt x="4" y="9"/>
                    <a:pt x="4" y="8"/>
                  </a:cubicBezTo>
                  <a:cubicBezTo>
                    <a:pt x="4" y="7"/>
                    <a:pt x="4" y="7"/>
                    <a:pt x="3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445"/>
            <p:cNvSpPr/>
            <p:nvPr/>
          </p:nvSpPr>
          <p:spPr bwMode="auto">
            <a:xfrm>
              <a:off x="10196514" y="4941888"/>
              <a:ext cx="203200" cy="42863"/>
            </a:xfrm>
            <a:custGeom>
              <a:avLst/>
              <a:gdLst>
                <a:gd name="T0" fmla="*/ 0 w 48"/>
                <a:gd name="T1" fmla="*/ 10 h 10"/>
                <a:gd name="T2" fmla="*/ 0 w 48"/>
                <a:gd name="T3" fmla="*/ 10 h 10"/>
                <a:gd name="T4" fmla="*/ 1 w 48"/>
                <a:gd name="T5" fmla="*/ 9 h 10"/>
                <a:gd name="T6" fmla="*/ 2 w 48"/>
                <a:gd name="T7" fmla="*/ 9 h 10"/>
                <a:gd name="T8" fmla="*/ 4 w 48"/>
                <a:gd name="T9" fmla="*/ 9 h 10"/>
                <a:gd name="T10" fmla="*/ 7 w 48"/>
                <a:gd name="T11" fmla="*/ 8 h 10"/>
                <a:gd name="T12" fmla="*/ 15 w 48"/>
                <a:gd name="T13" fmla="*/ 8 h 10"/>
                <a:gd name="T14" fmla="*/ 20 w 48"/>
                <a:gd name="T15" fmla="*/ 8 h 10"/>
                <a:gd name="T16" fmla="*/ 24 w 48"/>
                <a:gd name="T17" fmla="*/ 7 h 10"/>
                <a:gd name="T18" fmla="*/ 29 w 48"/>
                <a:gd name="T19" fmla="*/ 6 h 10"/>
                <a:gd name="T20" fmla="*/ 33 w 48"/>
                <a:gd name="T21" fmla="*/ 5 h 10"/>
                <a:gd name="T22" fmla="*/ 35 w 48"/>
                <a:gd name="T23" fmla="*/ 4 h 10"/>
                <a:gd name="T24" fmla="*/ 37 w 48"/>
                <a:gd name="T25" fmla="*/ 4 h 10"/>
                <a:gd name="T26" fmla="*/ 41 w 48"/>
                <a:gd name="T27" fmla="*/ 3 h 10"/>
                <a:gd name="T28" fmla="*/ 46 w 48"/>
                <a:gd name="T29" fmla="*/ 3 h 10"/>
                <a:gd name="T30" fmla="*/ 48 w 48"/>
                <a:gd name="T31" fmla="*/ 2 h 10"/>
                <a:gd name="T32" fmla="*/ 48 w 48"/>
                <a:gd name="T33" fmla="*/ 2 h 10"/>
                <a:gd name="T34" fmla="*/ 48 w 48"/>
                <a:gd name="T35" fmla="*/ 2 h 10"/>
                <a:gd name="T36" fmla="*/ 46 w 48"/>
                <a:gd name="T37" fmla="*/ 2 h 10"/>
                <a:gd name="T38" fmla="*/ 44 w 48"/>
                <a:gd name="T39" fmla="*/ 1 h 10"/>
                <a:gd name="T40" fmla="*/ 41 w 48"/>
                <a:gd name="T41" fmla="*/ 0 h 10"/>
                <a:gd name="T42" fmla="*/ 37 w 48"/>
                <a:gd name="T43" fmla="*/ 0 h 10"/>
                <a:gd name="T44" fmla="*/ 34 w 48"/>
                <a:gd name="T45" fmla="*/ 0 h 10"/>
                <a:gd name="T46" fmla="*/ 33 w 48"/>
                <a:gd name="T47" fmla="*/ 0 h 10"/>
                <a:gd name="T48" fmla="*/ 32 w 48"/>
                <a:gd name="T49" fmla="*/ 0 h 10"/>
                <a:gd name="T50" fmla="*/ 28 w 48"/>
                <a:gd name="T51" fmla="*/ 1 h 10"/>
                <a:gd name="T52" fmla="*/ 23 w 48"/>
                <a:gd name="T53" fmla="*/ 2 h 10"/>
                <a:gd name="T54" fmla="*/ 19 w 48"/>
                <a:gd name="T55" fmla="*/ 3 h 10"/>
                <a:gd name="T56" fmla="*/ 14 w 48"/>
                <a:gd name="T57" fmla="*/ 4 h 10"/>
                <a:gd name="T58" fmla="*/ 10 w 48"/>
                <a:gd name="T59" fmla="*/ 5 h 10"/>
                <a:gd name="T60" fmla="*/ 6 w 48"/>
                <a:gd name="T61" fmla="*/ 6 h 10"/>
                <a:gd name="T62" fmla="*/ 3 w 48"/>
                <a:gd name="T63" fmla="*/ 7 h 10"/>
                <a:gd name="T64" fmla="*/ 1 w 48"/>
                <a:gd name="T65" fmla="*/ 8 h 10"/>
                <a:gd name="T66" fmla="*/ 0 w 48"/>
                <a:gd name="T67" fmla="*/ 9 h 10"/>
                <a:gd name="T68" fmla="*/ 0 w 48"/>
                <a:gd name="T6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" h="10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1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9"/>
                    <a:pt x="3" y="9"/>
                    <a:pt x="4" y="9"/>
                  </a:cubicBezTo>
                  <a:cubicBezTo>
                    <a:pt x="5" y="9"/>
                    <a:pt x="6" y="8"/>
                    <a:pt x="7" y="8"/>
                  </a:cubicBezTo>
                  <a:cubicBezTo>
                    <a:pt x="9" y="8"/>
                    <a:pt x="12" y="8"/>
                    <a:pt x="15" y="8"/>
                  </a:cubicBezTo>
                  <a:cubicBezTo>
                    <a:pt x="16" y="8"/>
                    <a:pt x="18" y="8"/>
                    <a:pt x="20" y="8"/>
                  </a:cubicBezTo>
                  <a:cubicBezTo>
                    <a:pt x="21" y="7"/>
                    <a:pt x="23" y="7"/>
                    <a:pt x="24" y="7"/>
                  </a:cubicBezTo>
                  <a:cubicBezTo>
                    <a:pt x="26" y="6"/>
                    <a:pt x="27" y="6"/>
                    <a:pt x="29" y="6"/>
                  </a:cubicBezTo>
                  <a:cubicBezTo>
                    <a:pt x="30" y="5"/>
                    <a:pt x="32" y="5"/>
                    <a:pt x="33" y="5"/>
                  </a:cubicBezTo>
                  <a:cubicBezTo>
                    <a:pt x="34" y="4"/>
                    <a:pt x="34" y="4"/>
                    <a:pt x="35" y="4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8" y="3"/>
                    <a:pt x="40" y="3"/>
                    <a:pt x="41" y="3"/>
                  </a:cubicBezTo>
                  <a:cubicBezTo>
                    <a:pt x="43" y="3"/>
                    <a:pt x="45" y="3"/>
                    <a:pt x="46" y="3"/>
                  </a:cubicBezTo>
                  <a:cubicBezTo>
                    <a:pt x="47" y="3"/>
                    <a:pt x="47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7" y="2"/>
                    <a:pt x="47" y="2"/>
                    <a:pt x="46" y="2"/>
                  </a:cubicBezTo>
                  <a:cubicBezTo>
                    <a:pt x="46" y="1"/>
                    <a:pt x="45" y="1"/>
                    <a:pt x="44" y="1"/>
                  </a:cubicBezTo>
                  <a:cubicBezTo>
                    <a:pt x="43" y="1"/>
                    <a:pt x="42" y="0"/>
                    <a:pt x="41" y="0"/>
                  </a:cubicBezTo>
                  <a:cubicBezTo>
                    <a:pt x="39" y="0"/>
                    <a:pt x="38" y="0"/>
                    <a:pt x="37" y="0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3" y="0"/>
                    <a:pt x="33" y="0"/>
                    <a:pt x="32" y="0"/>
                  </a:cubicBezTo>
                  <a:cubicBezTo>
                    <a:pt x="31" y="1"/>
                    <a:pt x="29" y="1"/>
                    <a:pt x="28" y="1"/>
                  </a:cubicBezTo>
                  <a:cubicBezTo>
                    <a:pt x="26" y="1"/>
                    <a:pt x="25" y="2"/>
                    <a:pt x="23" y="2"/>
                  </a:cubicBezTo>
                  <a:cubicBezTo>
                    <a:pt x="22" y="2"/>
                    <a:pt x="20" y="3"/>
                    <a:pt x="19" y="3"/>
                  </a:cubicBezTo>
                  <a:cubicBezTo>
                    <a:pt x="17" y="3"/>
                    <a:pt x="16" y="3"/>
                    <a:pt x="14" y="4"/>
                  </a:cubicBezTo>
                  <a:cubicBezTo>
                    <a:pt x="13" y="4"/>
                    <a:pt x="12" y="4"/>
                    <a:pt x="10" y="5"/>
                  </a:cubicBezTo>
                  <a:cubicBezTo>
                    <a:pt x="9" y="5"/>
                    <a:pt x="8" y="5"/>
                    <a:pt x="6" y="6"/>
                  </a:cubicBezTo>
                  <a:cubicBezTo>
                    <a:pt x="5" y="6"/>
                    <a:pt x="4" y="6"/>
                    <a:pt x="3" y="7"/>
                  </a:cubicBezTo>
                  <a:cubicBezTo>
                    <a:pt x="2" y="7"/>
                    <a:pt x="2" y="8"/>
                    <a:pt x="1" y="8"/>
                  </a:cubicBezTo>
                  <a:cubicBezTo>
                    <a:pt x="1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446"/>
            <p:cNvSpPr/>
            <p:nvPr/>
          </p:nvSpPr>
          <p:spPr bwMode="auto">
            <a:xfrm>
              <a:off x="10239376" y="4946651"/>
              <a:ext cx="165100" cy="177800"/>
            </a:xfrm>
            <a:custGeom>
              <a:avLst/>
              <a:gdLst>
                <a:gd name="T0" fmla="*/ 0 w 39"/>
                <a:gd name="T1" fmla="*/ 42 h 42"/>
                <a:gd name="T2" fmla="*/ 1 w 39"/>
                <a:gd name="T3" fmla="*/ 41 h 42"/>
                <a:gd name="T4" fmla="*/ 2 w 39"/>
                <a:gd name="T5" fmla="*/ 40 h 42"/>
                <a:gd name="T6" fmla="*/ 6 w 39"/>
                <a:gd name="T7" fmla="*/ 36 h 42"/>
                <a:gd name="T8" fmla="*/ 10 w 39"/>
                <a:gd name="T9" fmla="*/ 33 h 42"/>
                <a:gd name="T10" fmla="*/ 14 w 39"/>
                <a:gd name="T11" fmla="*/ 30 h 42"/>
                <a:gd name="T12" fmla="*/ 14 w 39"/>
                <a:gd name="T13" fmla="*/ 30 h 42"/>
                <a:gd name="T14" fmla="*/ 15 w 39"/>
                <a:gd name="T15" fmla="*/ 30 h 42"/>
                <a:gd name="T16" fmla="*/ 16 w 39"/>
                <a:gd name="T17" fmla="*/ 29 h 42"/>
                <a:gd name="T18" fmla="*/ 18 w 39"/>
                <a:gd name="T19" fmla="*/ 27 h 42"/>
                <a:gd name="T20" fmla="*/ 22 w 39"/>
                <a:gd name="T21" fmla="*/ 23 h 42"/>
                <a:gd name="T22" fmla="*/ 25 w 39"/>
                <a:gd name="T23" fmla="*/ 19 h 42"/>
                <a:gd name="T24" fmla="*/ 29 w 39"/>
                <a:gd name="T25" fmla="*/ 15 h 42"/>
                <a:gd name="T26" fmla="*/ 34 w 39"/>
                <a:gd name="T27" fmla="*/ 8 h 42"/>
                <a:gd name="T28" fmla="*/ 38 w 39"/>
                <a:gd name="T29" fmla="*/ 2 h 42"/>
                <a:gd name="T30" fmla="*/ 39 w 39"/>
                <a:gd name="T31" fmla="*/ 1 h 42"/>
                <a:gd name="T32" fmla="*/ 39 w 39"/>
                <a:gd name="T33" fmla="*/ 0 h 42"/>
                <a:gd name="T34" fmla="*/ 39 w 39"/>
                <a:gd name="T35" fmla="*/ 1 h 42"/>
                <a:gd name="T36" fmla="*/ 37 w 39"/>
                <a:gd name="T37" fmla="*/ 2 h 42"/>
                <a:gd name="T38" fmla="*/ 32 w 39"/>
                <a:gd name="T39" fmla="*/ 6 h 42"/>
                <a:gd name="T40" fmla="*/ 25 w 39"/>
                <a:gd name="T41" fmla="*/ 12 h 42"/>
                <a:gd name="T42" fmla="*/ 22 w 39"/>
                <a:gd name="T43" fmla="*/ 16 h 42"/>
                <a:gd name="T44" fmla="*/ 18 w 39"/>
                <a:gd name="T45" fmla="*/ 20 h 42"/>
                <a:gd name="T46" fmla="*/ 15 w 39"/>
                <a:gd name="T47" fmla="*/ 24 h 42"/>
                <a:gd name="T48" fmla="*/ 13 w 39"/>
                <a:gd name="T49" fmla="*/ 25 h 42"/>
                <a:gd name="T50" fmla="*/ 12 w 39"/>
                <a:gd name="T51" fmla="*/ 26 h 42"/>
                <a:gd name="T52" fmla="*/ 11 w 39"/>
                <a:gd name="T53" fmla="*/ 27 h 42"/>
                <a:gd name="T54" fmla="*/ 7 w 39"/>
                <a:gd name="T55" fmla="*/ 30 h 42"/>
                <a:gd name="T56" fmla="*/ 6 w 39"/>
                <a:gd name="T57" fmla="*/ 32 h 42"/>
                <a:gd name="T58" fmla="*/ 5 w 39"/>
                <a:gd name="T59" fmla="*/ 33 h 42"/>
                <a:gd name="T60" fmla="*/ 5 w 39"/>
                <a:gd name="T61" fmla="*/ 33 h 42"/>
                <a:gd name="T62" fmla="*/ 4 w 39"/>
                <a:gd name="T63" fmla="*/ 34 h 42"/>
                <a:gd name="T64" fmla="*/ 2 w 39"/>
                <a:gd name="T65" fmla="*/ 37 h 42"/>
                <a:gd name="T66" fmla="*/ 1 w 39"/>
                <a:gd name="T67" fmla="*/ 39 h 42"/>
                <a:gd name="T68" fmla="*/ 0 w 39"/>
                <a:gd name="T69" fmla="*/ 41 h 42"/>
                <a:gd name="T70" fmla="*/ 0 w 39"/>
                <a:gd name="T7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" h="42">
                  <a:moveTo>
                    <a:pt x="0" y="42"/>
                  </a:moveTo>
                  <a:cubicBezTo>
                    <a:pt x="0" y="42"/>
                    <a:pt x="0" y="42"/>
                    <a:pt x="1" y="41"/>
                  </a:cubicBezTo>
                  <a:cubicBezTo>
                    <a:pt x="1" y="41"/>
                    <a:pt x="1" y="40"/>
                    <a:pt x="2" y="40"/>
                  </a:cubicBezTo>
                  <a:cubicBezTo>
                    <a:pt x="3" y="39"/>
                    <a:pt x="4" y="37"/>
                    <a:pt x="6" y="36"/>
                  </a:cubicBezTo>
                  <a:cubicBezTo>
                    <a:pt x="7" y="35"/>
                    <a:pt x="8" y="34"/>
                    <a:pt x="10" y="33"/>
                  </a:cubicBezTo>
                  <a:cubicBezTo>
                    <a:pt x="11" y="32"/>
                    <a:pt x="12" y="31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9"/>
                    <a:pt x="15" y="29"/>
                    <a:pt x="16" y="29"/>
                  </a:cubicBezTo>
                  <a:cubicBezTo>
                    <a:pt x="17" y="28"/>
                    <a:pt x="17" y="28"/>
                    <a:pt x="18" y="27"/>
                  </a:cubicBezTo>
                  <a:cubicBezTo>
                    <a:pt x="19" y="26"/>
                    <a:pt x="21" y="25"/>
                    <a:pt x="22" y="23"/>
                  </a:cubicBezTo>
                  <a:cubicBezTo>
                    <a:pt x="23" y="22"/>
                    <a:pt x="24" y="21"/>
                    <a:pt x="25" y="19"/>
                  </a:cubicBezTo>
                  <a:cubicBezTo>
                    <a:pt x="27" y="18"/>
                    <a:pt x="28" y="16"/>
                    <a:pt x="29" y="15"/>
                  </a:cubicBezTo>
                  <a:cubicBezTo>
                    <a:pt x="31" y="13"/>
                    <a:pt x="33" y="10"/>
                    <a:pt x="34" y="8"/>
                  </a:cubicBezTo>
                  <a:cubicBezTo>
                    <a:pt x="36" y="6"/>
                    <a:pt x="37" y="4"/>
                    <a:pt x="38" y="2"/>
                  </a:cubicBezTo>
                  <a:cubicBezTo>
                    <a:pt x="38" y="2"/>
                    <a:pt x="39" y="1"/>
                    <a:pt x="39" y="1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1"/>
                  </a:cubicBezTo>
                  <a:cubicBezTo>
                    <a:pt x="38" y="1"/>
                    <a:pt x="38" y="1"/>
                    <a:pt x="37" y="2"/>
                  </a:cubicBezTo>
                  <a:cubicBezTo>
                    <a:pt x="36" y="3"/>
                    <a:pt x="34" y="4"/>
                    <a:pt x="32" y="6"/>
                  </a:cubicBezTo>
                  <a:cubicBezTo>
                    <a:pt x="30" y="8"/>
                    <a:pt x="28" y="10"/>
                    <a:pt x="25" y="12"/>
                  </a:cubicBezTo>
                  <a:cubicBezTo>
                    <a:pt x="24" y="14"/>
                    <a:pt x="23" y="15"/>
                    <a:pt x="22" y="16"/>
                  </a:cubicBezTo>
                  <a:cubicBezTo>
                    <a:pt x="21" y="17"/>
                    <a:pt x="20" y="19"/>
                    <a:pt x="18" y="20"/>
                  </a:cubicBezTo>
                  <a:cubicBezTo>
                    <a:pt x="17" y="21"/>
                    <a:pt x="16" y="22"/>
                    <a:pt x="15" y="24"/>
                  </a:cubicBezTo>
                  <a:cubicBezTo>
                    <a:pt x="14" y="24"/>
                    <a:pt x="13" y="25"/>
                    <a:pt x="13" y="25"/>
                  </a:cubicBezTo>
                  <a:cubicBezTo>
                    <a:pt x="13" y="26"/>
                    <a:pt x="12" y="26"/>
                    <a:pt x="12" y="26"/>
                  </a:cubicBezTo>
                  <a:cubicBezTo>
                    <a:pt x="12" y="27"/>
                    <a:pt x="11" y="27"/>
                    <a:pt x="11" y="27"/>
                  </a:cubicBezTo>
                  <a:cubicBezTo>
                    <a:pt x="10" y="28"/>
                    <a:pt x="9" y="29"/>
                    <a:pt x="7" y="30"/>
                  </a:cubicBezTo>
                  <a:cubicBezTo>
                    <a:pt x="7" y="31"/>
                    <a:pt x="6" y="31"/>
                    <a:pt x="6" y="32"/>
                  </a:cubicBezTo>
                  <a:cubicBezTo>
                    <a:pt x="5" y="32"/>
                    <a:pt x="5" y="32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4" y="33"/>
                    <a:pt x="4" y="34"/>
                  </a:cubicBezTo>
                  <a:cubicBezTo>
                    <a:pt x="3" y="35"/>
                    <a:pt x="3" y="36"/>
                    <a:pt x="2" y="37"/>
                  </a:cubicBezTo>
                  <a:cubicBezTo>
                    <a:pt x="1" y="38"/>
                    <a:pt x="1" y="39"/>
                    <a:pt x="1" y="39"/>
                  </a:cubicBezTo>
                  <a:cubicBezTo>
                    <a:pt x="1" y="40"/>
                    <a:pt x="0" y="41"/>
                    <a:pt x="0" y="41"/>
                  </a:cubicBezTo>
                  <a:cubicBezTo>
                    <a:pt x="0" y="42"/>
                    <a:pt x="0" y="42"/>
                    <a:pt x="0" y="4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447"/>
            <p:cNvSpPr/>
            <p:nvPr/>
          </p:nvSpPr>
          <p:spPr bwMode="auto">
            <a:xfrm>
              <a:off x="10353676" y="4954588"/>
              <a:ext cx="46038" cy="139700"/>
            </a:xfrm>
            <a:custGeom>
              <a:avLst/>
              <a:gdLst>
                <a:gd name="T0" fmla="*/ 11 w 11"/>
                <a:gd name="T1" fmla="*/ 0 h 33"/>
                <a:gd name="T2" fmla="*/ 11 w 11"/>
                <a:gd name="T3" fmla="*/ 1 h 33"/>
                <a:gd name="T4" fmla="*/ 9 w 11"/>
                <a:gd name="T5" fmla="*/ 5 h 33"/>
                <a:gd name="T6" fmla="*/ 8 w 11"/>
                <a:gd name="T7" fmla="*/ 10 h 33"/>
                <a:gd name="T8" fmla="*/ 7 w 11"/>
                <a:gd name="T9" fmla="*/ 13 h 33"/>
                <a:gd name="T10" fmla="*/ 6 w 11"/>
                <a:gd name="T11" fmla="*/ 16 h 33"/>
                <a:gd name="T12" fmla="*/ 5 w 11"/>
                <a:gd name="T13" fmla="*/ 19 h 33"/>
                <a:gd name="T14" fmla="*/ 4 w 11"/>
                <a:gd name="T15" fmla="*/ 22 h 33"/>
                <a:gd name="T16" fmla="*/ 2 w 11"/>
                <a:gd name="T17" fmla="*/ 27 h 33"/>
                <a:gd name="T18" fmla="*/ 1 w 11"/>
                <a:gd name="T19" fmla="*/ 31 h 33"/>
                <a:gd name="T20" fmla="*/ 0 w 11"/>
                <a:gd name="T21" fmla="*/ 33 h 33"/>
                <a:gd name="T22" fmla="*/ 1 w 11"/>
                <a:gd name="T23" fmla="*/ 31 h 33"/>
                <a:gd name="T24" fmla="*/ 2 w 11"/>
                <a:gd name="T25" fmla="*/ 30 h 33"/>
                <a:gd name="T26" fmla="*/ 3 w 11"/>
                <a:gd name="T27" fmla="*/ 28 h 33"/>
                <a:gd name="T28" fmla="*/ 5 w 11"/>
                <a:gd name="T29" fmla="*/ 26 h 33"/>
                <a:gd name="T30" fmla="*/ 6 w 11"/>
                <a:gd name="T31" fmla="*/ 23 h 33"/>
                <a:gd name="T32" fmla="*/ 7 w 11"/>
                <a:gd name="T33" fmla="*/ 20 h 33"/>
                <a:gd name="T34" fmla="*/ 9 w 11"/>
                <a:gd name="T35" fmla="*/ 17 h 33"/>
                <a:gd name="T36" fmla="*/ 10 w 11"/>
                <a:gd name="T37" fmla="*/ 14 h 33"/>
                <a:gd name="T38" fmla="*/ 10 w 11"/>
                <a:gd name="T39" fmla="*/ 11 h 33"/>
                <a:gd name="T40" fmla="*/ 11 w 11"/>
                <a:gd name="T41" fmla="*/ 8 h 33"/>
                <a:gd name="T42" fmla="*/ 11 w 11"/>
                <a:gd name="T43" fmla="*/ 5 h 33"/>
                <a:gd name="T44" fmla="*/ 11 w 11"/>
                <a:gd name="T45" fmla="*/ 3 h 33"/>
                <a:gd name="T46" fmla="*/ 11 w 11"/>
                <a:gd name="T47" fmla="*/ 1 h 33"/>
                <a:gd name="T48" fmla="*/ 11 w 11"/>
                <a:gd name="T4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" h="33">
                  <a:moveTo>
                    <a:pt x="11" y="0"/>
                  </a:moveTo>
                  <a:cubicBezTo>
                    <a:pt x="11" y="0"/>
                    <a:pt x="11" y="0"/>
                    <a:pt x="11" y="1"/>
                  </a:cubicBezTo>
                  <a:cubicBezTo>
                    <a:pt x="10" y="2"/>
                    <a:pt x="10" y="3"/>
                    <a:pt x="9" y="5"/>
                  </a:cubicBezTo>
                  <a:cubicBezTo>
                    <a:pt x="9" y="6"/>
                    <a:pt x="8" y="8"/>
                    <a:pt x="8" y="10"/>
                  </a:cubicBezTo>
                  <a:cubicBezTo>
                    <a:pt x="8" y="11"/>
                    <a:pt x="7" y="12"/>
                    <a:pt x="7" y="13"/>
                  </a:cubicBezTo>
                  <a:cubicBezTo>
                    <a:pt x="7" y="14"/>
                    <a:pt x="6" y="15"/>
                    <a:pt x="6" y="16"/>
                  </a:cubicBezTo>
                  <a:cubicBezTo>
                    <a:pt x="6" y="17"/>
                    <a:pt x="5" y="18"/>
                    <a:pt x="5" y="19"/>
                  </a:cubicBezTo>
                  <a:cubicBezTo>
                    <a:pt x="5" y="20"/>
                    <a:pt x="4" y="21"/>
                    <a:pt x="4" y="22"/>
                  </a:cubicBezTo>
                  <a:cubicBezTo>
                    <a:pt x="3" y="24"/>
                    <a:pt x="3" y="26"/>
                    <a:pt x="2" y="27"/>
                  </a:cubicBezTo>
                  <a:cubicBezTo>
                    <a:pt x="1" y="29"/>
                    <a:pt x="1" y="30"/>
                    <a:pt x="1" y="31"/>
                  </a:cubicBez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1" y="32"/>
                    <a:pt x="1" y="31"/>
                  </a:cubicBezTo>
                  <a:cubicBezTo>
                    <a:pt x="1" y="31"/>
                    <a:pt x="2" y="31"/>
                    <a:pt x="2" y="30"/>
                  </a:cubicBezTo>
                  <a:cubicBezTo>
                    <a:pt x="3" y="29"/>
                    <a:pt x="3" y="29"/>
                    <a:pt x="3" y="28"/>
                  </a:cubicBezTo>
                  <a:cubicBezTo>
                    <a:pt x="4" y="27"/>
                    <a:pt x="4" y="27"/>
                    <a:pt x="5" y="26"/>
                  </a:cubicBezTo>
                  <a:cubicBezTo>
                    <a:pt x="5" y="25"/>
                    <a:pt x="6" y="24"/>
                    <a:pt x="6" y="23"/>
                  </a:cubicBezTo>
                  <a:cubicBezTo>
                    <a:pt x="7" y="22"/>
                    <a:pt x="7" y="21"/>
                    <a:pt x="7" y="20"/>
                  </a:cubicBezTo>
                  <a:cubicBezTo>
                    <a:pt x="8" y="19"/>
                    <a:pt x="8" y="18"/>
                    <a:pt x="9" y="17"/>
                  </a:cubicBezTo>
                  <a:cubicBezTo>
                    <a:pt x="9" y="16"/>
                    <a:pt x="9" y="15"/>
                    <a:pt x="10" y="14"/>
                  </a:cubicBezTo>
                  <a:cubicBezTo>
                    <a:pt x="10" y="13"/>
                    <a:pt x="10" y="12"/>
                    <a:pt x="10" y="11"/>
                  </a:cubicBezTo>
                  <a:cubicBezTo>
                    <a:pt x="10" y="10"/>
                    <a:pt x="11" y="9"/>
                    <a:pt x="11" y="8"/>
                  </a:cubicBezTo>
                  <a:cubicBezTo>
                    <a:pt x="11" y="7"/>
                    <a:pt x="11" y="6"/>
                    <a:pt x="11" y="5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11" y="2"/>
                    <a:pt x="11" y="2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448"/>
            <p:cNvSpPr/>
            <p:nvPr/>
          </p:nvSpPr>
          <p:spPr bwMode="auto">
            <a:xfrm>
              <a:off x="10252076" y="4949826"/>
              <a:ext cx="152400" cy="73025"/>
            </a:xfrm>
            <a:custGeom>
              <a:avLst/>
              <a:gdLst>
                <a:gd name="T0" fmla="*/ 0 w 36"/>
                <a:gd name="T1" fmla="*/ 17 h 17"/>
                <a:gd name="T2" fmla="*/ 1 w 36"/>
                <a:gd name="T3" fmla="*/ 16 h 17"/>
                <a:gd name="T4" fmla="*/ 6 w 36"/>
                <a:gd name="T5" fmla="*/ 14 h 17"/>
                <a:gd name="T6" fmla="*/ 11 w 36"/>
                <a:gd name="T7" fmla="*/ 12 h 17"/>
                <a:gd name="T8" fmla="*/ 15 w 36"/>
                <a:gd name="T9" fmla="*/ 10 h 17"/>
                <a:gd name="T10" fmla="*/ 18 w 36"/>
                <a:gd name="T11" fmla="*/ 9 h 17"/>
                <a:gd name="T12" fmla="*/ 30 w 36"/>
                <a:gd name="T13" fmla="*/ 3 h 17"/>
                <a:gd name="T14" fmla="*/ 34 w 36"/>
                <a:gd name="T15" fmla="*/ 1 h 17"/>
                <a:gd name="T16" fmla="*/ 36 w 36"/>
                <a:gd name="T17" fmla="*/ 0 h 17"/>
                <a:gd name="T18" fmla="*/ 34 w 36"/>
                <a:gd name="T19" fmla="*/ 1 h 17"/>
                <a:gd name="T20" fmla="*/ 32 w 36"/>
                <a:gd name="T21" fmla="*/ 1 h 17"/>
                <a:gd name="T22" fmla="*/ 30 w 36"/>
                <a:gd name="T23" fmla="*/ 1 h 17"/>
                <a:gd name="T24" fmla="*/ 27 w 36"/>
                <a:gd name="T25" fmla="*/ 2 h 17"/>
                <a:gd name="T26" fmla="*/ 24 w 36"/>
                <a:gd name="T27" fmla="*/ 3 h 17"/>
                <a:gd name="T28" fmla="*/ 20 w 36"/>
                <a:gd name="T29" fmla="*/ 5 h 17"/>
                <a:gd name="T30" fmla="*/ 17 w 36"/>
                <a:gd name="T31" fmla="*/ 6 h 17"/>
                <a:gd name="T32" fmla="*/ 13 w 36"/>
                <a:gd name="T33" fmla="*/ 8 h 17"/>
                <a:gd name="T34" fmla="*/ 10 w 36"/>
                <a:gd name="T35" fmla="*/ 10 h 17"/>
                <a:gd name="T36" fmla="*/ 7 w 36"/>
                <a:gd name="T37" fmla="*/ 11 h 17"/>
                <a:gd name="T38" fmla="*/ 5 w 36"/>
                <a:gd name="T39" fmla="*/ 13 h 17"/>
                <a:gd name="T40" fmla="*/ 3 w 36"/>
                <a:gd name="T41" fmla="*/ 15 h 17"/>
                <a:gd name="T42" fmla="*/ 1 w 36"/>
                <a:gd name="T43" fmla="*/ 16 h 17"/>
                <a:gd name="T44" fmla="*/ 0 w 36"/>
                <a:gd name="T4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17">
                  <a:moveTo>
                    <a:pt x="0" y="17"/>
                  </a:moveTo>
                  <a:cubicBezTo>
                    <a:pt x="0" y="17"/>
                    <a:pt x="0" y="17"/>
                    <a:pt x="1" y="16"/>
                  </a:cubicBezTo>
                  <a:cubicBezTo>
                    <a:pt x="2" y="16"/>
                    <a:pt x="4" y="15"/>
                    <a:pt x="6" y="14"/>
                  </a:cubicBezTo>
                  <a:cubicBezTo>
                    <a:pt x="7" y="14"/>
                    <a:pt x="9" y="13"/>
                    <a:pt x="11" y="12"/>
                  </a:cubicBezTo>
                  <a:cubicBezTo>
                    <a:pt x="12" y="11"/>
                    <a:pt x="13" y="11"/>
                    <a:pt x="15" y="10"/>
                  </a:cubicBezTo>
                  <a:cubicBezTo>
                    <a:pt x="16" y="10"/>
                    <a:pt x="17" y="9"/>
                    <a:pt x="18" y="9"/>
                  </a:cubicBezTo>
                  <a:cubicBezTo>
                    <a:pt x="22" y="6"/>
                    <a:pt x="27" y="4"/>
                    <a:pt x="30" y="3"/>
                  </a:cubicBezTo>
                  <a:cubicBezTo>
                    <a:pt x="32" y="2"/>
                    <a:pt x="33" y="2"/>
                    <a:pt x="34" y="1"/>
                  </a:cubicBezTo>
                  <a:cubicBezTo>
                    <a:pt x="35" y="1"/>
                    <a:pt x="36" y="0"/>
                    <a:pt x="36" y="0"/>
                  </a:cubicBezTo>
                  <a:cubicBezTo>
                    <a:pt x="36" y="0"/>
                    <a:pt x="35" y="0"/>
                    <a:pt x="34" y="1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2" y="1"/>
                    <a:pt x="31" y="1"/>
                    <a:pt x="30" y="1"/>
                  </a:cubicBezTo>
                  <a:cubicBezTo>
                    <a:pt x="29" y="2"/>
                    <a:pt x="28" y="2"/>
                    <a:pt x="27" y="2"/>
                  </a:cubicBezTo>
                  <a:cubicBezTo>
                    <a:pt x="26" y="3"/>
                    <a:pt x="25" y="3"/>
                    <a:pt x="24" y="3"/>
                  </a:cubicBezTo>
                  <a:cubicBezTo>
                    <a:pt x="22" y="4"/>
                    <a:pt x="21" y="4"/>
                    <a:pt x="20" y="5"/>
                  </a:cubicBezTo>
                  <a:cubicBezTo>
                    <a:pt x="19" y="5"/>
                    <a:pt x="18" y="6"/>
                    <a:pt x="17" y="6"/>
                  </a:cubicBezTo>
                  <a:cubicBezTo>
                    <a:pt x="16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0"/>
                    <a:pt x="8" y="11"/>
                    <a:pt x="7" y="11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4" y="14"/>
                    <a:pt x="3" y="14"/>
                    <a:pt x="3" y="15"/>
                  </a:cubicBezTo>
                  <a:cubicBezTo>
                    <a:pt x="2" y="15"/>
                    <a:pt x="2" y="16"/>
                    <a:pt x="1" y="16"/>
                  </a:cubicBezTo>
                  <a:cubicBezTo>
                    <a:pt x="0" y="17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449"/>
            <p:cNvSpPr/>
            <p:nvPr/>
          </p:nvSpPr>
          <p:spPr bwMode="auto">
            <a:xfrm>
              <a:off x="10340976" y="4899026"/>
              <a:ext cx="114300" cy="101600"/>
            </a:xfrm>
            <a:custGeom>
              <a:avLst/>
              <a:gdLst>
                <a:gd name="T0" fmla="*/ 22 w 27"/>
                <a:gd name="T1" fmla="*/ 4 h 24"/>
                <a:gd name="T2" fmla="*/ 0 w 27"/>
                <a:gd name="T3" fmla="*/ 3 h 24"/>
                <a:gd name="T4" fmla="*/ 25 w 27"/>
                <a:gd name="T5" fmla="*/ 24 h 24"/>
                <a:gd name="T6" fmla="*/ 22 w 27"/>
                <a:gd name="T7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4">
                  <a:moveTo>
                    <a:pt x="22" y="4"/>
                  </a:moveTo>
                  <a:cubicBezTo>
                    <a:pt x="14" y="1"/>
                    <a:pt x="7" y="0"/>
                    <a:pt x="0" y="3"/>
                  </a:cubicBezTo>
                  <a:cubicBezTo>
                    <a:pt x="0" y="3"/>
                    <a:pt x="16" y="21"/>
                    <a:pt x="25" y="24"/>
                  </a:cubicBezTo>
                  <a:cubicBezTo>
                    <a:pt x="25" y="24"/>
                    <a:pt x="27" y="9"/>
                    <a:pt x="22" y="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450"/>
            <p:cNvSpPr/>
            <p:nvPr/>
          </p:nvSpPr>
          <p:spPr bwMode="auto">
            <a:xfrm>
              <a:off x="10412414" y="4500563"/>
              <a:ext cx="304800" cy="436563"/>
            </a:xfrm>
            <a:custGeom>
              <a:avLst/>
              <a:gdLst>
                <a:gd name="T0" fmla="*/ 3 w 72"/>
                <a:gd name="T1" fmla="*/ 103 h 103"/>
                <a:gd name="T2" fmla="*/ 0 w 72"/>
                <a:gd name="T3" fmla="*/ 100 h 103"/>
                <a:gd name="T4" fmla="*/ 68 w 72"/>
                <a:gd name="T5" fmla="*/ 0 h 103"/>
                <a:gd name="T6" fmla="*/ 72 w 72"/>
                <a:gd name="T7" fmla="*/ 2 h 103"/>
                <a:gd name="T8" fmla="*/ 3 w 72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03">
                  <a:moveTo>
                    <a:pt x="3" y="103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5" y="96"/>
                    <a:pt x="34" y="54"/>
                    <a:pt x="68" y="0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40" y="52"/>
                    <a:pt x="9" y="98"/>
                    <a:pt x="3" y="10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451"/>
            <p:cNvSpPr/>
            <p:nvPr/>
          </p:nvSpPr>
          <p:spPr bwMode="auto">
            <a:xfrm>
              <a:off x="9772651" y="4233863"/>
              <a:ext cx="296863" cy="403225"/>
            </a:xfrm>
            <a:custGeom>
              <a:avLst/>
              <a:gdLst>
                <a:gd name="T0" fmla="*/ 70 w 70"/>
                <a:gd name="T1" fmla="*/ 59 h 95"/>
                <a:gd name="T2" fmla="*/ 39 w 70"/>
                <a:gd name="T3" fmla="*/ 7 h 95"/>
                <a:gd name="T4" fmla="*/ 33 w 70"/>
                <a:gd name="T5" fmla="*/ 27 h 95"/>
                <a:gd name="T6" fmla="*/ 8 w 70"/>
                <a:gd name="T7" fmla="*/ 32 h 95"/>
                <a:gd name="T8" fmla="*/ 23 w 70"/>
                <a:gd name="T9" fmla="*/ 57 h 95"/>
                <a:gd name="T10" fmla="*/ 8 w 70"/>
                <a:gd name="T11" fmla="*/ 79 h 95"/>
                <a:gd name="T12" fmla="*/ 70 w 70"/>
                <a:gd name="T13" fmla="*/ 5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95">
                  <a:moveTo>
                    <a:pt x="70" y="59"/>
                  </a:moveTo>
                  <a:cubicBezTo>
                    <a:pt x="70" y="59"/>
                    <a:pt x="63" y="0"/>
                    <a:pt x="39" y="7"/>
                  </a:cubicBezTo>
                  <a:cubicBezTo>
                    <a:pt x="22" y="11"/>
                    <a:pt x="33" y="27"/>
                    <a:pt x="33" y="27"/>
                  </a:cubicBezTo>
                  <a:cubicBezTo>
                    <a:pt x="33" y="27"/>
                    <a:pt x="16" y="18"/>
                    <a:pt x="8" y="32"/>
                  </a:cubicBezTo>
                  <a:cubicBezTo>
                    <a:pt x="0" y="46"/>
                    <a:pt x="23" y="57"/>
                    <a:pt x="23" y="57"/>
                  </a:cubicBezTo>
                  <a:cubicBezTo>
                    <a:pt x="23" y="57"/>
                    <a:pt x="8" y="62"/>
                    <a:pt x="8" y="79"/>
                  </a:cubicBezTo>
                  <a:cubicBezTo>
                    <a:pt x="8" y="95"/>
                    <a:pt x="54" y="78"/>
                    <a:pt x="70" y="59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452"/>
            <p:cNvSpPr/>
            <p:nvPr/>
          </p:nvSpPr>
          <p:spPr bwMode="auto">
            <a:xfrm>
              <a:off x="9836151" y="4479926"/>
              <a:ext cx="207963" cy="76200"/>
            </a:xfrm>
            <a:custGeom>
              <a:avLst/>
              <a:gdLst>
                <a:gd name="T0" fmla="*/ 49 w 49"/>
                <a:gd name="T1" fmla="*/ 0 h 18"/>
                <a:gd name="T2" fmla="*/ 48 w 49"/>
                <a:gd name="T3" fmla="*/ 0 h 18"/>
                <a:gd name="T4" fmla="*/ 46 w 49"/>
                <a:gd name="T5" fmla="*/ 1 h 18"/>
                <a:gd name="T6" fmla="*/ 44 w 49"/>
                <a:gd name="T7" fmla="*/ 2 h 18"/>
                <a:gd name="T8" fmla="*/ 41 w 49"/>
                <a:gd name="T9" fmla="*/ 4 h 18"/>
                <a:gd name="T10" fmla="*/ 39 w 49"/>
                <a:gd name="T11" fmla="*/ 5 h 18"/>
                <a:gd name="T12" fmla="*/ 37 w 49"/>
                <a:gd name="T13" fmla="*/ 5 h 18"/>
                <a:gd name="T14" fmla="*/ 34 w 49"/>
                <a:gd name="T15" fmla="*/ 7 h 18"/>
                <a:gd name="T16" fmla="*/ 29 w 49"/>
                <a:gd name="T17" fmla="*/ 9 h 18"/>
                <a:gd name="T18" fmla="*/ 25 w 49"/>
                <a:gd name="T19" fmla="*/ 11 h 18"/>
                <a:gd name="T20" fmla="*/ 22 w 49"/>
                <a:gd name="T21" fmla="*/ 11 h 18"/>
                <a:gd name="T22" fmla="*/ 20 w 49"/>
                <a:gd name="T23" fmla="*/ 12 h 18"/>
                <a:gd name="T24" fmla="*/ 19 w 49"/>
                <a:gd name="T25" fmla="*/ 12 h 18"/>
                <a:gd name="T26" fmla="*/ 18 w 49"/>
                <a:gd name="T27" fmla="*/ 13 h 18"/>
                <a:gd name="T28" fmla="*/ 16 w 49"/>
                <a:gd name="T29" fmla="*/ 13 h 18"/>
                <a:gd name="T30" fmla="*/ 14 w 49"/>
                <a:gd name="T31" fmla="*/ 14 h 18"/>
                <a:gd name="T32" fmla="*/ 12 w 49"/>
                <a:gd name="T33" fmla="*/ 15 h 18"/>
                <a:gd name="T34" fmla="*/ 8 w 49"/>
                <a:gd name="T35" fmla="*/ 15 h 18"/>
                <a:gd name="T36" fmla="*/ 6 w 49"/>
                <a:gd name="T37" fmla="*/ 16 h 18"/>
                <a:gd name="T38" fmla="*/ 4 w 49"/>
                <a:gd name="T39" fmla="*/ 16 h 18"/>
                <a:gd name="T40" fmla="*/ 2 w 49"/>
                <a:gd name="T41" fmla="*/ 17 h 18"/>
                <a:gd name="T42" fmla="*/ 0 w 49"/>
                <a:gd name="T43" fmla="*/ 17 h 18"/>
                <a:gd name="T44" fmla="*/ 0 w 49"/>
                <a:gd name="T45" fmla="*/ 17 h 18"/>
                <a:gd name="T46" fmla="*/ 0 w 49"/>
                <a:gd name="T47" fmla="*/ 17 h 18"/>
                <a:gd name="T48" fmla="*/ 2 w 49"/>
                <a:gd name="T49" fmla="*/ 18 h 18"/>
                <a:gd name="T50" fmla="*/ 4 w 49"/>
                <a:gd name="T51" fmla="*/ 18 h 18"/>
                <a:gd name="T52" fmla="*/ 6 w 49"/>
                <a:gd name="T53" fmla="*/ 18 h 18"/>
                <a:gd name="T54" fmla="*/ 8 w 49"/>
                <a:gd name="T55" fmla="*/ 18 h 18"/>
                <a:gd name="T56" fmla="*/ 10 w 49"/>
                <a:gd name="T57" fmla="*/ 18 h 18"/>
                <a:gd name="T58" fmla="*/ 12 w 49"/>
                <a:gd name="T59" fmla="*/ 18 h 18"/>
                <a:gd name="T60" fmla="*/ 14 w 49"/>
                <a:gd name="T61" fmla="*/ 18 h 18"/>
                <a:gd name="T62" fmla="*/ 17 w 49"/>
                <a:gd name="T63" fmla="*/ 18 h 18"/>
                <a:gd name="T64" fmla="*/ 21 w 49"/>
                <a:gd name="T65" fmla="*/ 17 h 18"/>
                <a:gd name="T66" fmla="*/ 26 w 49"/>
                <a:gd name="T67" fmla="*/ 15 h 18"/>
                <a:gd name="T68" fmla="*/ 29 w 49"/>
                <a:gd name="T69" fmla="*/ 14 h 18"/>
                <a:gd name="T70" fmla="*/ 31 w 49"/>
                <a:gd name="T71" fmla="*/ 13 h 18"/>
                <a:gd name="T72" fmla="*/ 33 w 49"/>
                <a:gd name="T73" fmla="*/ 12 h 18"/>
                <a:gd name="T74" fmla="*/ 35 w 49"/>
                <a:gd name="T75" fmla="*/ 11 h 18"/>
                <a:gd name="T76" fmla="*/ 39 w 49"/>
                <a:gd name="T77" fmla="*/ 9 h 18"/>
                <a:gd name="T78" fmla="*/ 41 w 49"/>
                <a:gd name="T79" fmla="*/ 7 h 18"/>
                <a:gd name="T80" fmla="*/ 43 w 49"/>
                <a:gd name="T81" fmla="*/ 6 h 18"/>
                <a:gd name="T82" fmla="*/ 44 w 49"/>
                <a:gd name="T83" fmla="*/ 5 h 18"/>
                <a:gd name="T84" fmla="*/ 45 w 49"/>
                <a:gd name="T85" fmla="*/ 4 h 18"/>
                <a:gd name="T86" fmla="*/ 46 w 49"/>
                <a:gd name="T87" fmla="*/ 3 h 18"/>
                <a:gd name="T88" fmla="*/ 47 w 49"/>
                <a:gd name="T89" fmla="*/ 2 h 18"/>
                <a:gd name="T90" fmla="*/ 48 w 49"/>
                <a:gd name="T91" fmla="*/ 1 h 18"/>
                <a:gd name="T92" fmla="*/ 49 w 49"/>
                <a:gd name="T9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9" h="18">
                  <a:moveTo>
                    <a:pt x="49" y="0"/>
                  </a:moveTo>
                  <a:cubicBezTo>
                    <a:pt x="49" y="0"/>
                    <a:pt x="48" y="0"/>
                    <a:pt x="48" y="0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46" y="1"/>
                    <a:pt x="45" y="2"/>
                    <a:pt x="44" y="2"/>
                  </a:cubicBezTo>
                  <a:cubicBezTo>
                    <a:pt x="43" y="3"/>
                    <a:pt x="42" y="3"/>
                    <a:pt x="41" y="4"/>
                  </a:cubicBezTo>
                  <a:cubicBezTo>
                    <a:pt x="40" y="4"/>
                    <a:pt x="40" y="4"/>
                    <a:pt x="39" y="5"/>
                  </a:cubicBezTo>
                  <a:cubicBezTo>
                    <a:pt x="39" y="5"/>
                    <a:pt x="38" y="5"/>
                    <a:pt x="37" y="5"/>
                  </a:cubicBezTo>
                  <a:cubicBezTo>
                    <a:pt x="36" y="6"/>
                    <a:pt x="35" y="7"/>
                    <a:pt x="34" y="7"/>
                  </a:cubicBezTo>
                  <a:cubicBezTo>
                    <a:pt x="32" y="8"/>
                    <a:pt x="31" y="8"/>
                    <a:pt x="29" y="9"/>
                  </a:cubicBezTo>
                  <a:cubicBezTo>
                    <a:pt x="28" y="10"/>
                    <a:pt x="26" y="10"/>
                    <a:pt x="25" y="11"/>
                  </a:cubicBezTo>
                  <a:cubicBezTo>
                    <a:pt x="24" y="11"/>
                    <a:pt x="23" y="11"/>
                    <a:pt x="22" y="11"/>
                  </a:cubicBezTo>
                  <a:cubicBezTo>
                    <a:pt x="22" y="12"/>
                    <a:pt x="21" y="12"/>
                    <a:pt x="20" y="12"/>
                  </a:cubicBezTo>
                  <a:cubicBezTo>
                    <a:pt x="20" y="12"/>
                    <a:pt x="19" y="12"/>
                    <a:pt x="19" y="12"/>
                  </a:cubicBezTo>
                  <a:cubicBezTo>
                    <a:pt x="19" y="13"/>
                    <a:pt x="18" y="13"/>
                    <a:pt x="18" y="13"/>
                  </a:cubicBezTo>
                  <a:cubicBezTo>
                    <a:pt x="17" y="13"/>
                    <a:pt x="16" y="13"/>
                    <a:pt x="16" y="13"/>
                  </a:cubicBezTo>
                  <a:cubicBezTo>
                    <a:pt x="15" y="14"/>
                    <a:pt x="14" y="14"/>
                    <a:pt x="14" y="14"/>
                  </a:cubicBezTo>
                  <a:cubicBezTo>
                    <a:pt x="13" y="14"/>
                    <a:pt x="12" y="14"/>
                    <a:pt x="12" y="15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7" y="16"/>
                    <a:pt x="7" y="16"/>
                    <a:pt x="6" y="16"/>
                  </a:cubicBezTo>
                  <a:cubicBezTo>
                    <a:pt x="5" y="16"/>
                    <a:pt x="5" y="16"/>
                    <a:pt x="4" y="16"/>
                  </a:cubicBezTo>
                  <a:cubicBezTo>
                    <a:pt x="3" y="16"/>
                    <a:pt x="3" y="16"/>
                    <a:pt x="2" y="17"/>
                  </a:cubicBezTo>
                  <a:cubicBezTo>
                    <a:pt x="1" y="17"/>
                    <a:pt x="1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7"/>
                    <a:pt x="1" y="17"/>
                    <a:pt x="2" y="18"/>
                  </a:cubicBezTo>
                  <a:cubicBezTo>
                    <a:pt x="3" y="18"/>
                    <a:pt x="3" y="18"/>
                    <a:pt x="4" y="18"/>
                  </a:cubicBezTo>
                  <a:cubicBezTo>
                    <a:pt x="5" y="18"/>
                    <a:pt x="6" y="18"/>
                    <a:pt x="6" y="18"/>
                  </a:cubicBezTo>
                  <a:cubicBezTo>
                    <a:pt x="7" y="18"/>
                    <a:pt x="7" y="18"/>
                    <a:pt x="8" y="18"/>
                  </a:cubicBezTo>
                  <a:cubicBezTo>
                    <a:pt x="9" y="18"/>
                    <a:pt x="9" y="18"/>
                    <a:pt x="10" y="18"/>
                  </a:cubicBezTo>
                  <a:cubicBezTo>
                    <a:pt x="11" y="18"/>
                    <a:pt x="11" y="18"/>
                    <a:pt x="12" y="18"/>
                  </a:cubicBezTo>
                  <a:cubicBezTo>
                    <a:pt x="13" y="18"/>
                    <a:pt x="14" y="18"/>
                    <a:pt x="14" y="18"/>
                  </a:cubicBezTo>
                  <a:cubicBezTo>
                    <a:pt x="15" y="18"/>
                    <a:pt x="16" y="18"/>
                    <a:pt x="17" y="18"/>
                  </a:cubicBezTo>
                  <a:cubicBezTo>
                    <a:pt x="18" y="17"/>
                    <a:pt x="20" y="17"/>
                    <a:pt x="21" y="17"/>
                  </a:cubicBezTo>
                  <a:cubicBezTo>
                    <a:pt x="23" y="16"/>
                    <a:pt x="25" y="16"/>
                    <a:pt x="26" y="15"/>
                  </a:cubicBezTo>
                  <a:cubicBezTo>
                    <a:pt x="27" y="15"/>
                    <a:pt x="28" y="15"/>
                    <a:pt x="29" y="14"/>
                  </a:cubicBezTo>
                  <a:cubicBezTo>
                    <a:pt x="30" y="14"/>
                    <a:pt x="30" y="14"/>
                    <a:pt x="31" y="13"/>
                  </a:cubicBezTo>
                  <a:cubicBezTo>
                    <a:pt x="32" y="13"/>
                    <a:pt x="33" y="13"/>
                    <a:pt x="33" y="12"/>
                  </a:cubicBezTo>
                  <a:cubicBezTo>
                    <a:pt x="34" y="12"/>
                    <a:pt x="35" y="11"/>
                    <a:pt x="35" y="11"/>
                  </a:cubicBezTo>
                  <a:cubicBezTo>
                    <a:pt x="37" y="10"/>
                    <a:pt x="38" y="9"/>
                    <a:pt x="39" y="9"/>
                  </a:cubicBezTo>
                  <a:cubicBezTo>
                    <a:pt x="40" y="8"/>
                    <a:pt x="40" y="8"/>
                    <a:pt x="41" y="7"/>
                  </a:cubicBezTo>
                  <a:cubicBezTo>
                    <a:pt x="42" y="7"/>
                    <a:pt x="42" y="7"/>
                    <a:pt x="43" y="6"/>
                  </a:cubicBezTo>
                  <a:cubicBezTo>
                    <a:pt x="43" y="6"/>
                    <a:pt x="44" y="5"/>
                    <a:pt x="44" y="5"/>
                  </a:cubicBezTo>
                  <a:cubicBezTo>
                    <a:pt x="44" y="5"/>
                    <a:pt x="45" y="4"/>
                    <a:pt x="45" y="4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2"/>
                    <a:pt x="47" y="2"/>
                    <a:pt x="47" y="2"/>
                  </a:cubicBezTo>
                  <a:cubicBezTo>
                    <a:pt x="47" y="1"/>
                    <a:pt x="48" y="1"/>
                    <a:pt x="48" y="1"/>
                  </a:cubicBezTo>
                  <a:cubicBezTo>
                    <a:pt x="48" y="0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453"/>
            <p:cNvSpPr/>
            <p:nvPr/>
          </p:nvSpPr>
          <p:spPr bwMode="auto">
            <a:xfrm>
              <a:off x="9945689" y="4292601"/>
              <a:ext cx="98425" cy="187325"/>
            </a:xfrm>
            <a:custGeom>
              <a:avLst/>
              <a:gdLst>
                <a:gd name="T0" fmla="*/ 0 w 23"/>
                <a:gd name="T1" fmla="*/ 0 h 44"/>
                <a:gd name="T2" fmla="*/ 0 w 23"/>
                <a:gd name="T3" fmla="*/ 1 h 44"/>
                <a:gd name="T4" fmla="*/ 1 w 23"/>
                <a:gd name="T5" fmla="*/ 1 h 44"/>
                <a:gd name="T6" fmla="*/ 1 w 23"/>
                <a:gd name="T7" fmla="*/ 2 h 44"/>
                <a:gd name="T8" fmla="*/ 2 w 23"/>
                <a:gd name="T9" fmla="*/ 4 h 44"/>
                <a:gd name="T10" fmla="*/ 4 w 23"/>
                <a:gd name="T11" fmla="*/ 7 h 44"/>
                <a:gd name="T12" fmla="*/ 7 w 23"/>
                <a:gd name="T13" fmla="*/ 14 h 44"/>
                <a:gd name="T14" fmla="*/ 8 w 23"/>
                <a:gd name="T15" fmla="*/ 18 h 44"/>
                <a:gd name="T16" fmla="*/ 11 w 23"/>
                <a:gd name="T17" fmla="*/ 23 h 44"/>
                <a:gd name="T18" fmla="*/ 13 w 23"/>
                <a:gd name="T19" fmla="*/ 27 h 44"/>
                <a:gd name="T20" fmla="*/ 16 w 23"/>
                <a:gd name="T21" fmla="*/ 30 h 44"/>
                <a:gd name="T22" fmla="*/ 17 w 23"/>
                <a:gd name="T23" fmla="*/ 32 h 44"/>
                <a:gd name="T24" fmla="*/ 18 w 23"/>
                <a:gd name="T25" fmla="*/ 34 h 44"/>
                <a:gd name="T26" fmla="*/ 19 w 23"/>
                <a:gd name="T27" fmla="*/ 37 h 44"/>
                <a:gd name="T28" fmla="*/ 22 w 23"/>
                <a:gd name="T29" fmla="*/ 42 h 44"/>
                <a:gd name="T30" fmla="*/ 22 w 23"/>
                <a:gd name="T31" fmla="*/ 44 h 44"/>
                <a:gd name="T32" fmla="*/ 23 w 23"/>
                <a:gd name="T33" fmla="*/ 44 h 44"/>
                <a:gd name="T34" fmla="*/ 23 w 23"/>
                <a:gd name="T35" fmla="*/ 44 h 44"/>
                <a:gd name="T36" fmla="*/ 23 w 23"/>
                <a:gd name="T37" fmla="*/ 42 h 44"/>
                <a:gd name="T38" fmla="*/ 23 w 23"/>
                <a:gd name="T39" fmla="*/ 39 h 44"/>
                <a:gd name="T40" fmla="*/ 22 w 23"/>
                <a:gd name="T41" fmla="*/ 36 h 44"/>
                <a:gd name="T42" fmla="*/ 21 w 23"/>
                <a:gd name="T43" fmla="*/ 32 h 44"/>
                <a:gd name="T44" fmla="*/ 20 w 23"/>
                <a:gd name="T45" fmla="*/ 30 h 44"/>
                <a:gd name="T46" fmla="*/ 20 w 23"/>
                <a:gd name="T47" fmla="*/ 29 h 44"/>
                <a:gd name="T48" fmla="*/ 19 w 23"/>
                <a:gd name="T49" fmla="*/ 28 h 44"/>
                <a:gd name="T50" fmla="*/ 17 w 23"/>
                <a:gd name="T51" fmla="*/ 24 h 44"/>
                <a:gd name="T52" fmla="*/ 15 w 23"/>
                <a:gd name="T53" fmla="*/ 20 h 44"/>
                <a:gd name="T54" fmla="*/ 13 w 23"/>
                <a:gd name="T55" fmla="*/ 16 h 44"/>
                <a:gd name="T56" fmla="*/ 11 w 23"/>
                <a:gd name="T57" fmla="*/ 12 h 44"/>
                <a:gd name="T58" fmla="*/ 8 w 23"/>
                <a:gd name="T59" fmla="*/ 9 h 44"/>
                <a:gd name="T60" fmla="*/ 6 w 23"/>
                <a:gd name="T61" fmla="*/ 5 h 44"/>
                <a:gd name="T62" fmla="*/ 4 w 23"/>
                <a:gd name="T63" fmla="*/ 3 h 44"/>
                <a:gd name="T64" fmla="*/ 2 w 23"/>
                <a:gd name="T65" fmla="*/ 1 h 44"/>
                <a:gd name="T66" fmla="*/ 1 w 23"/>
                <a:gd name="T67" fmla="*/ 0 h 44"/>
                <a:gd name="T68" fmla="*/ 0 w 23"/>
                <a:gd name="T6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" h="44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3" y="5"/>
                    <a:pt x="3" y="6"/>
                    <a:pt x="4" y="7"/>
                  </a:cubicBezTo>
                  <a:cubicBezTo>
                    <a:pt x="5" y="9"/>
                    <a:pt x="6" y="11"/>
                    <a:pt x="7" y="14"/>
                  </a:cubicBezTo>
                  <a:cubicBezTo>
                    <a:pt x="7" y="16"/>
                    <a:pt x="8" y="17"/>
                    <a:pt x="8" y="18"/>
                  </a:cubicBezTo>
                  <a:cubicBezTo>
                    <a:pt x="9" y="20"/>
                    <a:pt x="10" y="21"/>
                    <a:pt x="11" y="23"/>
                  </a:cubicBezTo>
                  <a:cubicBezTo>
                    <a:pt x="12" y="24"/>
                    <a:pt x="12" y="25"/>
                    <a:pt x="13" y="27"/>
                  </a:cubicBezTo>
                  <a:cubicBezTo>
                    <a:pt x="14" y="28"/>
                    <a:pt x="15" y="29"/>
                    <a:pt x="16" y="30"/>
                  </a:cubicBezTo>
                  <a:cubicBezTo>
                    <a:pt x="16" y="31"/>
                    <a:pt x="16" y="32"/>
                    <a:pt x="17" y="32"/>
                  </a:cubicBezTo>
                  <a:cubicBezTo>
                    <a:pt x="17" y="33"/>
                    <a:pt x="17" y="33"/>
                    <a:pt x="18" y="34"/>
                  </a:cubicBezTo>
                  <a:cubicBezTo>
                    <a:pt x="18" y="35"/>
                    <a:pt x="19" y="36"/>
                    <a:pt x="19" y="37"/>
                  </a:cubicBezTo>
                  <a:cubicBezTo>
                    <a:pt x="21" y="39"/>
                    <a:pt x="21" y="41"/>
                    <a:pt x="22" y="42"/>
                  </a:cubicBezTo>
                  <a:cubicBezTo>
                    <a:pt x="22" y="43"/>
                    <a:pt x="22" y="43"/>
                    <a:pt x="22" y="44"/>
                  </a:cubicBezTo>
                  <a:cubicBezTo>
                    <a:pt x="22" y="44"/>
                    <a:pt x="23" y="44"/>
                    <a:pt x="23" y="44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3" y="43"/>
                    <a:pt x="23" y="43"/>
                    <a:pt x="23" y="42"/>
                  </a:cubicBezTo>
                  <a:cubicBezTo>
                    <a:pt x="23" y="41"/>
                    <a:pt x="23" y="40"/>
                    <a:pt x="23" y="39"/>
                  </a:cubicBezTo>
                  <a:cubicBezTo>
                    <a:pt x="23" y="38"/>
                    <a:pt x="22" y="37"/>
                    <a:pt x="22" y="36"/>
                  </a:cubicBezTo>
                  <a:cubicBezTo>
                    <a:pt x="22" y="35"/>
                    <a:pt x="22" y="34"/>
                    <a:pt x="21" y="32"/>
                  </a:cubicBezTo>
                  <a:cubicBezTo>
                    <a:pt x="21" y="32"/>
                    <a:pt x="21" y="31"/>
                    <a:pt x="20" y="30"/>
                  </a:cubicBezTo>
                  <a:cubicBezTo>
                    <a:pt x="20" y="30"/>
                    <a:pt x="20" y="30"/>
                    <a:pt x="20" y="29"/>
                  </a:cubicBezTo>
                  <a:cubicBezTo>
                    <a:pt x="20" y="29"/>
                    <a:pt x="20" y="29"/>
                    <a:pt x="19" y="28"/>
                  </a:cubicBezTo>
                  <a:cubicBezTo>
                    <a:pt x="19" y="27"/>
                    <a:pt x="18" y="26"/>
                    <a:pt x="17" y="24"/>
                  </a:cubicBezTo>
                  <a:cubicBezTo>
                    <a:pt x="17" y="23"/>
                    <a:pt x="16" y="21"/>
                    <a:pt x="15" y="20"/>
                  </a:cubicBezTo>
                  <a:cubicBezTo>
                    <a:pt x="14" y="19"/>
                    <a:pt x="13" y="18"/>
                    <a:pt x="13" y="16"/>
                  </a:cubicBezTo>
                  <a:cubicBezTo>
                    <a:pt x="12" y="15"/>
                    <a:pt x="11" y="14"/>
                    <a:pt x="11" y="12"/>
                  </a:cubicBezTo>
                  <a:cubicBezTo>
                    <a:pt x="10" y="11"/>
                    <a:pt x="9" y="10"/>
                    <a:pt x="8" y="9"/>
                  </a:cubicBezTo>
                  <a:cubicBezTo>
                    <a:pt x="8" y="8"/>
                    <a:pt x="7" y="6"/>
                    <a:pt x="6" y="5"/>
                  </a:cubicBezTo>
                  <a:cubicBezTo>
                    <a:pt x="5" y="4"/>
                    <a:pt x="5" y="4"/>
                    <a:pt x="4" y="3"/>
                  </a:cubicBezTo>
                  <a:cubicBezTo>
                    <a:pt x="3" y="2"/>
                    <a:pt x="3" y="2"/>
                    <a:pt x="2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454"/>
            <p:cNvSpPr/>
            <p:nvPr/>
          </p:nvSpPr>
          <p:spPr bwMode="auto">
            <a:xfrm>
              <a:off x="9828214" y="4383088"/>
              <a:ext cx="219075" cy="96838"/>
            </a:xfrm>
            <a:custGeom>
              <a:avLst/>
              <a:gdLst>
                <a:gd name="T0" fmla="*/ 0 w 52"/>
                <a:gd name="T1" fmla="*/ 0 h 23"/>
                <a:gd name="T2" fmla="*/ 1 w 52"/>
                <a:gd name="T3" fmla="*/ 0 h 23"/>
                <a:gd name="T4" fmla="*/ 2 w 52"/>
                <a:gd name="T5" fmla="*/ 1 h 23"/>
                <a:gd name="T6" fmla="*/ 8 w 52"/>
                <a:gd name="T7" fmla="*/ 4 h 23"/>
                <a:gd name="T8" fmla="*/ 11 w 52"/>
                <a:gd name="T9" fmla="*/ 6 h 23"/>
                <a:gd name="T10" fmla="*/ 15 w 52"/>
                <a:gd name="T11" fmla="*/ 9 h 23"/>
                <a:gd name="T12" fmla="*/ 16 w 52"/>
                <a:gd name="T13" fmla="*/ 9 h 23"/>
                <a:gd name="T14" fmla="*/ 16 w 52"/>
                <a:gd name="T15" fmla="*/ 10 h 23"/>
                <a:gd name="T16" fmla="*/ 17 w 52"/>
                <a:gd name="T17" fmla="*/ 11 h 23"/>
                <a:gd name="T18" fmla="*/ 20 w 52"/>
                <a:gd name="T19" fmla="*/ 12 h 23"/>
                <a:gd name="T20" fmla="*/ 25 w 52"/>
                <a:gd name="T21" fmla="*/ 14 h 23"/>
                <a:gd name="T22" fmla="*/ 30 w 52"/>
                <a:gd name="T23" fmla="*/ 17 h 23"/>
                <a:gd name="T24" fmla="*/ 34 w 52"/>
                <a:gd name="T25" fmla="*/ 18 h 23"/>
                <a:gd name="T26" fmla="*/ 43 w 52"/>
                <a:gd name="T27" fmla="*/ 21 h 23"/>
                <a:gd name="T28" fmla="*/ 50 w 52"/>
                <a:gd name="T29" fmla="*/ 23 h 23"/>
                <a:gd name="T30" fmla="*/ 51 w 52"/>
                <a:gd name="T31" fmla="*/ 23 h 23"/>
                <a:gd name="T32" fmla="*/ 52 w 52"/>
                <a:gd name="T33" fmla="*/ 23 h 23"/>
                <a:gd name="T34" fmla="*/ 51 w 52"/>
                <a:gd name="T35" fmla="*/ 23 h 23"/>
                <a:gd name="T36" fmla="*/ 50 w 52"/>
                <a:gd name="T37" fmla="*/ 22 h 23"/>
                <a:gd name="T38" fmla="*/ 44 w 52"/>
                <a:gd name="T39" fmla="*/ 19 h 23"/>
                <a:gd name="T40" fmla="*/ 36 w 52"/>
                <a:gd name="T41" fmla="*/ 14 h 23"/>
                <a:gd name="T42" fmla="*/ 31 w 52"/>
                <a:gd name="T43" fmla="*/ 12 h 23"/>
                <a:gd name="T44" fmla="*/ 27 w 52"/>
                <a:gd name="T45" fmla="*/ 10 h 23"/>
                <a:gd name="T46" fmla="*/ 22 w 52"/>
                <a:gd name="T47" fmla="*/ 8 h 23"/>
                <a:gd name="T48" fmla="*/ 20 w 52"/>
                <a:gd name="T49" fmla="*/ 7 h 23"/>
                <a:gd name="T50" fmla="*/ 19 w 52"/>
                <a:gd name="T51" fmla="*/ 6 h 23"/>
                <a:gd name="T52" fmla="*/ 18 w 52"/>
                <a:gd name="T53" fmla="*/ 5 h 23"/>
                <a:gd name="T54" fmla="*/ 13 w 52"/>
                <a:gd name="T55" fmla="*/ 3 h 23"/>
                <a:gd name="T56" fmla="*/ 11 w 52"/>
                <a:gd name="T57" fmla="*/ 2 h 23"/>
                <a:gd name="T58" fmla="*/ 10 w 52"/>
                <a:gd name="T59" fmla="*/ 1 h 23"/>
                <a:gd name="T60" fmla="*/ 10 w 52"/>
                <a:gd name="T61" fmla="*/ 1 h 23"/>
                <a:gd name="T62" fmla="*/ 9 w 52"/>
                <a:gd name="T63" fmla="*/ 1 h 23"/>
                <a:gd name="T64" fmla="*/ 6 w 52"/>
                <a:gd name="T65" fmla="*/ 0 h 23"/>
                <a:gd name="T66" fmla="*/ 3 w 52"/>
                <a:gd name="T67" fmla="*/ 0 h 23"/>
                <a:gd name="T68" fmla="*/ 1 w 52"/>
                <a:gd name="T69" fmla="*/ 0 h 23"/>
                <a:gd name="T70" fmla="*/ 0 w 52"/>
                <a:gd name="T7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23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4" y="1"/>
                    <a:pt x="6" y="2"/>
                    <a:pt x="8" y="4"/>
                  </a:cubicBezTo>
                  <a:cubicBezTo>
                    <a:pt x="9" y="4"/>
                    <a:pt x="10" y="5"/>
                    <a:pt x="11" y="6"/>
                  </a:cubicBezTo>
                  <a:cubicBezTo>
                    <a:pt x="13" y="7"/>
                    <a:pt x="14" y="8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10"/>
                    <a:pt x="17" y="11"/>
                  </a:cubicBezTo>
                  <a:cubicBezTo>
                    <a:pt x="18" y="11"/>
                    <a:pt x="19" y="11"/>
                    <a:pt x="20" y="12"/>
                  </a:cubicBezTo>
                  <a:cubicBezTo>
                    <a:pt x="21" y="13"/>
                    <a:pt x="23" y="14"/>
                    <a:pt x="25" y="14"/>
                  </a:cubicBezTo>
                  <a:cubicBezTo>
                    <a:pt x="26" y="15"/>
                    <a:pt x="28" y="16"/>
                    <a:pt x="30" y="17"/>
                  </a:cubicBezTo>
                  <a:cubicBezTo>
                    <a:pt x="31" y="17"/>
                    <a:pt x="33" y="18"/>
                    <a:pt x="34" y="18"/>
                  </a:cubicBezTo>
                  <a:cubicBezTo>
                    <a:pt x="38" y="20"/>
                    <a:pt x="41" y="21"/>
                    <a:pt x="43" y="21"/>
                  </a:cubicBezTo>
                  <a:cubicBezTo>
                    <a:pt x="46" y="22"/>
                    <a:pt x="48" y="23"/>
                    <a:pt x="50" y="23"/>
                  </a:cubicBezTo>
                  <a:cubicBezTo>
                    <a:pt x="50" y="23"/>
                    <a:pt x="51" y="23"/>
                    <a:pt x="51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1" y="23"/>
                  </a:cubicBezTo>
                  <a:cubicBezTo>
                    <a:pt x="51" y="23"/>
                    <a:pt x="51" y="22"/>
                    <a:pt x="50" y="22"/>
                  </a:cubicBezTo>
                  <a:cubicBezTo>
                    <a:pt x="49" y="21"/>
                    <a:pt x="47" y="20"/>
                    <a:pt x="44" y="19"/>
                  </a:cubicBezTo>
                  <a:cubicBezTo>
                    <a:pt x="42" y="17"/>
                    <a:pt x="39" y="16"/>
                    <a:pt x="36" y="14"/>
                  </a:cubicBezTo>
                  <a:cubicBezTo>
                    <a:pt x="35" y="14"/>
                    <a:pt x="33" y="13"/>
                    <a:pt x="31" y="12"/>
                  </a:cubicBezTo>
                  <a:cubicBezTo>
                    <a:pt x="30" y="11"/>
                    <a:pt x="28" y="11"/>
                    <a:pt x="27" y="10"/>
                  </a:cubicBezTo>
                  <a:cubicBezTo>
                    <a:pt x="25" y="9"/>
                    <a:pt x="23" y="9"/>
                    <a:pt x="22" y="8"/>
                  </a:cubicBezTo>
                  <a:cubicBezTo>
                    <a:pt x="21" y="7"/>
                    <a:pt x="20" y="7"/>
                    <a:pt x="20" y="7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8" y="6"/>
                    <a:pt x="18" y="6"/>
                    <a:pt x="18" y="5"/>
                  </a:cubicBezTo>
                  <a:cubicBezTo>
                    <a:pt x="16" y="5"/>
                    <a:pt x="15" y="4"/>
                    <a:pt x="13" y="3"/>
                  </a:cubicBezTo>
                  <a:cubicBezTo>
                    <a:pt x="13" y="3"/>
                    <a:pt x="12" y="2"/>
                    <a:pt x="11" y="2"/>
                  </a:cubicBezTo>
                  <a:cubicBezTo>
                    <a:pt x="11" y="2"/>
                    <a:pt x="11" y="2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455"/>
            <p:cNvSpPr/>
            <p:nvPr/>
          </p:nvSpPr>
          <p:spPr bwMode="auto">
            <a:xfrm>
              <a:off x="9894889" y="4479926"/>
              <a:ext cx="144463" cy="12700"/>
            </a:xfrm>
            <a:custGeom>
              <a:avLst/>
              <a:gdLst>
                <a:gd name="T0" fmla="*/ 34 w 34"/>
                <a:gd name="T1" fmla="*/ 0 h 3"/>
                <a:gd name="T2" fmla="*/ 33 w 34"/>
                <a:gd name="T3" fmla="*/ 0 h 3"/>
                <a:gd name="T4" fmla="*/ 29 w 34"/>
                <a:gd name="T5" fmla="*/ 0 h 3"/>
                <a:gd name="T6" fmla="*/ 23 w 34"/>
                <a:gd name="T7" fmla="*/ 0 h 3"/>
                <a:gd name="T8" fmla="*/ 20 w 34"/>
                <a:gd name="T9" fmla="*/ 0 h 3"/>
                <a:gd name="T10" fmla="*/ 17 w 34"/>
                <a:gd name="T11" fmla="*/ 0 h 3"/>
                <a:gd name="T12" fmla="*/ 14 w 34"/>
                <a:gd name="T13" fmla="*/ 0 h 3"/>
                <a:gd name="T14" fmla="*/ 11 w 34"/>
                <a:gd name="T15" fmla="*/ 0 h 3"/>
                <a:gd name="T16" fmla="*/ 5 w 34"/>
                <a:gd name="T17" fmla="*/ 0 h 3"/>
                <a:gd name="T18" fmla="*/ 1 w 34"/>
                <a:gd name="T19" fmla="*/ 0 h 3"/>
                <a:gd name="T20" fmla="*/ 0 w 34"/>
                <a:gd name="T21" fmla="*/ 0 h 3"/>
                <a:gd name="T22" fmla="*/ 1 w 34"/>
                <a:gd name="T23" fmla="*/ 1 h 3"/>
                <a:gd name="T24" fmla="*/ 3 w 34"/>
                <a:gd name="T25" fmla="*/ 1 h 3"/>
                <a:gd name="T26" fmla="*/ 5 w 34"/>
                <a:gd name="T27" fmla="*/ 2 h 3"/>
                <a:gd name="T28" fmla="*/ 8 w 34"/>
                <a:gd name="T29" fmla="*/ 2 h 3"/>
                <a:gd name="T30" fmla="*/ 10 w 34"/>
                <a:gd name="T31" fmla="*/ 3 h 3"/>
                <a:gd name="T32" fmla="*/ 14 w 34"/>
                <a:gd name="T33" fmla="*/ 3 h 3"/>
                <a:gd name="T34" fmla="*/ 17 w 34"/>
                <a:gd name="T35" fmla="*/ 3 h 3"/>
                <a:gd name="T36" fmla="*/ 20 w 34"/>
                <a:gd name="T37" fmla="*/ 3 h 3"/>
                <a:gd name="T38" fmla="*/ 24 w 34"/>
                <a:gd name="T39" fmla="*/ 3 h 3"/>
                <a:gd name="T40" fmla="*/ 26 w 34"/>
                <a:gd name="T41" fmla="*/ 2 h 3"/>
                <a:gd name="T42" fmla="*/ 29 w 34"/>
                <a:gd name="T43" fmla="*/ 2 h 3"/>
                <a:gd name="T44" fmla="*/ 31 w 34"/>
                <a:gd name="T45" fmla="*/ 1 h 3"/>
                <a:gd name="T46" fmla="*/ 33 w 34"/>
                <a:gd name="T47" fmla="*/ 0 h 3"/>
                <a:gd name="T48" fmla="*/ 34 w 34"/>
                <a:gd name="T4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">
                  <a:moveTo>
                    <a:pt x="34" y="0"/>
                  </a:moveTo>
                  <a:cubicBezTo>
                    <a:pt x="34" y="0"/>
                    <a:pt x="34" y="0"/>
                    <a:pt x="33" y="0"/>
                  </a:cubicBezTo>
                  <a:cubicBezTo>
                    <a:pt x="32" y="0"/>
                    <a:pt x="31" y="0"/>
                    <a:pt x="29" y="0"/>
                  </a:cubicBezTo>
                  <a:cubicBezTo>
                    <a:pt x="27" y="0"/>
                    <a:pt x="25" y="0"/>
                    <a:pt x="23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3" y="0"/>
                    <a:pt x="12" y="0"/>
                    <a:pt x="11" y="0"/>
                  </a:cubicBezTo>
                  <a:cubicBezTo>
                    <a:pt x="9" y="0"/>
                    <a:pt x="7" y="0"/>
                    <a:pt x="5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3" y="1"/>
                    <a:pt x="4" y="2"/>
                    <a:pt x="5" y="2"/>
                  </a:cubicBezTo>
                  <a:cubicBezTo>
                    <a:pt x="6" y="2"/>
                    <a:pt x="7" y="2"/>
                    <a:pt x="8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5" y="3"/>
                    <a:pt x="16" y="3"/>
                    <a:pt x="17" y="3"/>
                  </a:cubicBezTo>
                  <a:cubicBezTo>
                    <a:pt x="18" y="3"/>
                    <a:pt x="19" y="3"/>
                    <a:pt x="20" y="3"/>
                  </a:cubicBezTo>
                  <a:cubicBezTo>
                    <a:pt x="21" y="3"/>
                    <a:pt x="22" y="3"/>
                    <a:pt x="24" y="3"/>
                  </a:cubicBezTo>
                  <a:cubicBezTo>
                    <a:pt x="25" y="3"/>
                    <a:pt x="26" y="2"/>
                    <a:pt x="26" y="2"/>
                  </a:cubicBezTo>
                  <a:cubicBezTo>
                    <a:pt x="27" y="2"/>
                    <a:pt x="28" y="2"/>
                    <a:pt x="29" y="2"/>
                  </a:cubicBezTo>
                  <a:cubicBezTo>
                    <a:pt x="30" y="1"/>
                    <a:pt x="31" y="1"/>
                    <a:pt x="31" y="1"/>
                  </a:cubicBezTo>
                  <a:cubicBezTo>
                    <a:pt x="32" y="1"/>
                    <a:pt x="32" y="1"/>
                    <a:pt x="33" y="0"/>
                  </a:cubicBezTo>
                  <a:cubicBezTo>
                    <a:pt x="34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456"/>
            <p:cNvSpPr/>
            <p:nvPr/>
          </p:nvSpPr>
          <p:spPr bwMode="auto">
            <a:xfrm>
              <a:off x="9925051" y="4360863"/>
              <a:ext cx="119063" cy="123825"/>
            </a:xfrm>
            <a:custGeom>
              <a:avLst/>
              <a:gdLst>
                <a:gd name="T0" fmla="*/ 0 w 28"/>
                <a:gd name="T1" fmla="*/ 0 h 29"/>
                <a:gd name="T2" fmla="*/ 2 w 28"/>
                <a:gd name="T3" fmla="*/ 1 h 29"/>
                <a:gd name="T4" fmla="*/ 5 w 28"/>
                <a:gd name="T5" fmla="*/ 4 h 29"/>
                <a:gd name="T6" fmla="*/ 9 w 28"/>
                <a:gd name="T7" fmla="*/ 9 h 29"/>
                <a:gd name="T8" fmla="*/ 12 w 28"/>
                <a:gd name="T9" fmla="*/ 11 h 29"/>
                <a:gd name="T10" fmla="*/ 14 w 28"/>
                <a:gd name="T11" fmla="*/ 14 h 29"/>
                <a:gd name="T12" fmla="*/ 24 w 28"/>
                <a:gd name="T13" fmla="*/ 24 h 29"/>
                <a:gd name="T14" fmla="*/ 27 w 28"/>
                <a:gd name="T15" fmla="*/ 27 h 29"/>
                <a:gd name="T16" fmla="*/ 28 w 28"/>
                <a:gd name="T17" fmla="*/ 29 h 29"/>
                <a:gd name="T18" fmla="*/ 27 w 28"/>
                <a:gd name="T19" fmla="*/ 27 h 29"/>
                <a:gd name="T20" fmla="*/ 26 w 28"/>
                <a:gd name="T21" fmla="*/ 25 h 29"/>
                <a:gd name="T22" fmla="*/ 25 w 28"/>
                <a:gd name="T23" fmla="*/ 23 h 29"/>
                <a:gd name="T24" fmla="*/ 23 w 28"/>
                <a:gd name="T25" fmla="*/ 21 h 29"/>
                <a:gd name="T26" fmla="*/ 21 w 28"/>
                <a:gd name="T27" fmla="*/ 18 h 29"/>
                <a:gd name="T28" fmla="*/ 19 w 28"/>
                <a:gd name="T29" fmla="*/ 15 h 29"/>
                <a:gd name="T30" fmla="*/ 16 w 28"/>
                <a:gd name="T31" fmla="*/ 12 h 29"/>
                <a:gd name="T32" fmla="*/ 14 w 28"/>
                <a:gd name="T33" fmla="*/ 10 h 29"/>
                <a:gd name="T34" fmla="*/ 11 w 28"/>
                <a:gd name="T35" fmla="*/ 7 h 29"/>
                <a:gd name="T36" fmla="*/ 8 w 28"/>
                <a:gd name="T37" fmla="*/ 5 h 29"/>
                <a:gd name="T38" fmla="*/ 6 w 28"/>
                <a:gd name="T39" fmla="*/ 3 h 29"/>
                <a:gd name="T40" fmla="*/ 4 w 28"/>
                <a:gd name="T41" fmla="*/ 2 h 29"/>
                <a:gd name="T42" fmla="*/ 2 w 28"/>
                <a:gd name="T43" fmla="*/ 1 h 29"/>
                <a:gd name="T44" fmla="*/ 0 w 28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29">
                  <a:moveTo>
                    <a:pt x="0" y="0"/>
                  </a:moveTo>
                  <a:cubicBezTo>
                    <a:pt x="0" y="0"/>
                    <a:pt x="1" y="0"/>
                    <a:pt x="2" y="1"/>
                  </a:cubicBezTo>
                  <a:cubicBezTo>
                    <a:pt x="2" y="2"/>
                    <a:pt x="3" y="3"/>
                    <a:pt x="5" y="4"/>
                  </a:cubicBezTo>
                  <a:cubicBezTo>
                    <a:pt x="6" y="6"/>
                    <a:pt x="8" y="7"/>
                    <a:pt x="9" y="9"/>
                  </a:cubicBezTo>
                  <a:cubicBezTo>
                    <a:pt x="10" y="10"/>
                    <a:pt x="11" y="11"/>
                    <a:pt x="12" y="11"/>
                  </a:cubicBezTo>
                  <a:cubicBezTo>
                    <a:pt x="13" y="12"/>
                    <a:pt x="13" y="13"/>
                    <a:pt x="14" y="14"/>
                  </a:cubicBezTo>
                  <a:cubicBezTo>
                    <a:pt x="18" y="18"/>
                    <a:pt x="21" y="21"/>
                    <a:pt x="24" y="24"/>
                  </a:cubicBezTo>
                  <a:cubicBezTo>
                    <a:pt x="25" y="25"/>
                    <a:pt x="26" y="27"/>
                    <a:pt x="27" y="27"/>
                  </a:cubicBezTo>
                  <a:cubicBezTo>
                    <a:pt x="27" y="28"/>
                    <a:pt x="28" y="29"/>
                    <a:pt x="28" y="29"/>
                  </a:cubicBezTo>
                  <a:cubicBezTo>
                    <a:pt x="28" y="29"/>
                    <a:pt x="28" y="28"/>
                    <a:pt x="27" y="27"/>
                  </a:cubicBezTo>
                  <a:cubicBezTo>
                    <a:pt x="27" y="27"/>
                    <a:pt x="27" y="26"/>
                    <a:pt x="26" y="25"/>
                  </a:cubicBezTo>
                  <a:cubicBezTo>
                    <a:pt x="26" y="25"/>
                    <a:pt x="25" y="24"/>
                    <a:pt x="25" y="23"/>
                  </a:cubicBezTo>
                  <a:cubicBezTo>
                    <a:pt x="24" y="22"/>
                    <a:pt x="24" y="21"/>
                    <a:pt x="23" y="21"/>
                  </a:cubicBezTo>
                  <a:cubicBezTo>
                    <a:pt x="23" y="20"/>
                    <a:pt x="22" y="19"/>
                    <a:pt x="21" y="18"/>
                  </a:cubicBezTo>
                  <a:cubicBezTo>
                    <a:pt x="20" y="17"/>
                    <a:pt x="20" y="16"/>
                    <a:pt x="19" y="15"/>
                  </a:cubicBezTo>
                  <a:cubicBezTo>
                    <a:pt x="18" y="14"/>
                    <a:pt x="17" y="13"/>
                    <a:pt x="16" y="12"/>
                  </a:cubicBezTo>
                  <a:cubicBezTo>
                    <a:pt x="15" y="11"/>
                    <a:pt x="15" y="10"/>
                    <a:pt x="14" y="10"/>
                  </a:cubicBezTo>
                  <a:cubicBezTo>
                    <a:pt x="13" y="9"/>
                    <a:pt x="12" y="8"/>
                    <a:pt x="11" y="7"/>
                  </a:cubicBezTo>
                  <a:cubicBezTo>
                    <a:pt x="10" y="6"/>
                    <a:pt x="9" y="6"/>
                    <a:pt x="8" y="5"/>
                  </a:cubicBezTo>
                  <a:cubicBezTo>
                    <a:pt x="7" y="4"/>
                    <a:pt x="7" y="4"/>
                    <a:pt x="6" y="3"/>
                  </a:cubicBezTo>
                  <a:cubicBezTo>
                    <a:pt x="5" y="3"/>
                    <a:pt x="4" y="2"/>
                    <a:pt x="4" y="2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457"/>
            <p:cNvSpPr/>
            <p:nvPr/>
          </p:nvSpPr>
          <p:spPr bwMode="auto">
            <a:xfrm>
              <a:off x="10009189" y="4411663"/>
              <a:ext cx="76200" cy="127000"/>
            </a:xfrm>
            <a:custGeom>
              <a:avLst/>
              <a:gdLst>
                <a:gd name="T0" fmla="*/ 18 w 18"/>
                <a:gd name="T1" fmla="*/ 20 h 30"/>
                <a:gd name="T2" fmla="*/ 12 w 18"/>
                <a:gd name="T3" fmla="*/ 0 h 30"/>
                <a:gd name="T4" fmla="*/ 0 w 18"/>
                <a:gd name="T5" fmla="*/ 30 h 30"/>
                <a:gd name="T6" fmla="*/ 18 w 18"/>
                <a:gd name="T7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0">
                  <a:moveTo>
                    <a:pt x="18" y="20"/>
                  </a:moveTo>
                  <a:cubicBezTo>
                    <a:pt x="18" y="12"/>
                    <a:pt x="16" y="5"/>
                    <a:pt x="12" y="0"/>
                  </a:cubicBezTo>
                  <a:cubicBezTo>
                    <a:pt x="12" y="0"/>
                    <a:pt x="0" y="20"/>
                    <a:pt x="0" y="30"/>
                  </a:cubicBezTo>
                  <a:cubicBezTo>
                    <a:pt x="0" y="30"/>
                    <a:pt x="15" y="27"/>
                    <a:pt x="18" y="2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458"/>
            <p:cNvSpPr/>
            <p:nvPr/>
          </p:nvSpPr>
          <p:spPr bwMode="auto">
            <a:xfrm>
              <a:off x="10059989" y="4484688"/>
              <a:ext cx="441325" cy="139700"/>
            </a:xfrm>
            <a:custGeom>
              <a:avLst/>
              <a:gdLst>
                <a:gd name="T0" fmla="*/ 103 w 104"/>
                <a:gd name="T1" fmla="*/ 33 h 33"/>
                <a:gd name="T2" fmla="*/ 0 w 104"/>
                <a:gd name="T3" fmla="*/ 4 h 33"/>
                <a:gd name="T4" fmla="*/ 3 w 104"/>
                <a:gd name="T5" fmla="*/ 0 h 33"/>
                <a:gd name="T6" fmla="*/ 104 w 104"/>
                <a:gd name="T7" fmla="*/ 28 h 33"/>
                <a:gd name="T8" fmla="*/ 103 w 104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33">
                  <a:moveTo>
                    <a:pt x="103" y="33"/>
                  </a:moveTo>
                  <a:cubicBezTo>
                    <a:pt x="50" y="20"/>
                    <a:pt x="6" y="7"/>
                    <a:pt x="0" y="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3"/>
                    <a:pt x="47" y="14"/>
                    <a:pt x="104" y="28"/>
                  </a:cubicBezTo>
                  <a:lnTo>
                    <a:pt x="103" y="33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2" name="文本框 101">
            <a:extLst>
              <a:ext uri="{FF2B5EF4-FFF2-40B4-BE49-F238E27FC236}">
                <a16:creationId xmlns:a16="http://schemas.microsoft.com/office/drawing/2014/main" id="{39F8843A-E6EB-4CF3-AD86-46463EA425E1}"/>
              </a:ext>
            </a:extLst>
          </p:cNvPr>
          <p:cNvSpPr txBox="1"/>
          <p:nvPr/>
        </p:nvSpPr>
        <p:spPr>
          <a:xfrm>
            <a:off x="5121478" y="1482597"/>
            <a:ext cx="2646878" cy="83099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行内标签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98756B-D99D-486C-9D38-6D56514EF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927" y="2601546"/>
            <a:ext cx="6472242" cy="3254613"/>
          </a:xfrm>
          <a:prstGeom prst="rect">
            <a:avLst/>
          </a:prstGeom>
        </p:spPr>
      </p:pic>
      <p:pic>
        <p:nvPicPr>
          <p:cNvPr id="103" name="图片 102">
            <a:extLst>
              <a:ext uri="{FF2B5EF4-FFF2-40B4-BE49-F238E27FC236}">
                <a16:creationId xmlns:a16="http://schemas.microsoft.com/office/drawing/2014/main" id="{C1E1D92B-1416-49C1-8733-A0A521226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981" y="2809715"/>
            <a:ext cx="2733333" cy="2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57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88465" y="856359"/>
            <a:ext cx="10839196" cy="5133703"/>
          </a:xfrm>
          <a:prstGeom prst="rect">
            <a:avLst/>
          </a:prstGeom>
          <a:noFill/>
          <a:ln>
            <a:solidFill>
              <a:srgbClr val="F0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96765" y="5768975"/>
            <a:ext cx="1309688" cy="1089025"/>
            <a:chOff x="1974736" y="4337051"/>
            <a:chExt cx="1309688" cy="1089025"/>
          </a:xfrm>
        </p:grpSpPr>
        <p:sp>
          <p:nvSpPr>
            <p:cNvPr id="9" name="Freeform 338"/>
            <p:cNvSpPr/>
            <p:nvPr/>
          </p:nvSpPr>
          <p:spPr bwMode="auto">
            <a:xfrm>
              <a:off x="1974736" y="4591051"/>
              <a:ext cx="1022350" cy="835025"/>
            </a:xfrm>
            <a:custGeom>
              <a:avLst/>
              <a:gdLst>
                <a:gd name="T0" fmla="*/ 241 w 241"/>
                <a:gd name="T1" fmla="*/ 2 h 197"/>
                <a:gd name="T2" fmla="*/ 2 w 241"/>
                <a:gd name="T3" fmla="*/ 197 h 197"/>
                <a:gd name="T4" fmla="*/ 0 w 241"/>
                <a:gd name="T5" fmla="*/ 196 h 197"/>
                <a:gd name="T6" fmla="*/ 240 w 241"/>
                <a:gd name="T7" fmla="*/ 0 h 197"/>
                <a:gd name="T8" fmla="*/ 241 w 241"/>
                <a:gd name="T9" fmla="*/ 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197">
                  <a:moveTo>
                    <a:pt x="241" y="2"/>
                  </a:moveTo>
                  <a:cubicBezTo>
                    <a:pt x="201" y="24"/>
                    <a:pt x="96" y="87"/>
                    <a:pt x="2" y="197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94" y="85"/>
                    <a:pt x="199" y="22"/>
                    <a:pt x="240" y="0"/>
                  </a:cubicBezTo>
                  <a:lnTo>
                    <a:pt x="241" y="2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339"/>
            <p:cNvSpPr/>
            <p:nvPr/>
          </p:nvSpPr>
          <p:spPr bwMode="auto">
            <a:xfrm>
              <a:off x="2187461" y="5108576"/>
              <a:ext cx="355600" cy="203200"/>
            </a:xfrm>
            <a:custGeom>
              <a:avLst/>
              <a:gdLst>
                <a:gd name="T0" fmla="*/ 0 w 84"/>
                <a:gd name="T1" fmla="*/ 25 h 48"/>
                <a:gd name="T2" fmla="*/ 84 w 84"/>
                <a:gd name="T3" fmla="*/ 22 h 48"/>
                <a:gd name="T4" fmla="*/ 0 w 84"/>
                <a:gd name="T5" fmla="*/ 2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48">
                  <a:moveTo>
                    <a:pt x="0" y="25"/>
                  </a:moveTo>
                  <a:cubicBezTo>
                    <a:pt x="0" y="25"/>
                    <a:pt x="44" y="0"/>
                    <a:pt x="84" y="22"/>
                  </a:cubicBezTo>
                  <a:cubicBezTo>
                    <a:pt x="84" y="22"/>
                    <a:pt x="37" y="48"/>
                    <a:pt x="0" y="2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340"/>
            <p:cNvSpPr/>
            <p:nvPr/>
          </p:nvSpPr>
          <p:spPr bwMode="auto">
            <a:xfrm>
              <a:off x="2360499" y="4943476"/>
              <a:ext cx="355600" cy="198438"/>
            </a:xfrm>
            <a:custGeom>
              <a:avLst/>
              <a:gdLst>
                <a:gd name="T0" fmla="*/ 0 w 84"/>
                <a:gd name="T1" fmla="*/ 24 h 47"/>
                <a:gd name="T2" fmla="*/ 84 w 84"/>
                <a:gd name="T3" fmla="*/ 21 h 47"/>
                <a:gd name="T4" fmla="*/ 0 w 84"/>
                <a:gd name="T5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47">
                  <a:moveTo>
                    <a:pt x="0" y="24"/>
                  </a:moveTo>
                  <a:cubicBezTo>
                    <a:pt x="0" y="24"/>
                    <a:pt x="44" y="0"/>
                    <a:pt x="84" y="21"/>
                  </a:cubicBezTo>
                  <a:cubicBezTo>
                    <a:pt x="84" y="21"/>
                    <a:pt x="37" y="47"/>
                    <a:pt x="0" y="2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341"/>
            <p:cNvSpPr/>
            <p:nvPr/>
          </p:nvSpPr>
          <p:spPr bwMode="auto">
            <a:xfrm>
              <a:off x="2743086" y="4718051"/>
              <a:ext cx="333375" cy="177800"/>
            </a:xfrm>
            <a:custGeom>
              <a:avLst/>
              <a:gdLst>
                <a:gd name="T0" fmla="*/ 0 w 79"/>
                <a:gd name="T1" fmla="*/ 8 h 42"/>
                <a:gd name="T2" fmla="*/ 79 w 79"/>
                <a:gd name="T3" fmla="*/ 34 h 42"/>
                <a:gd name="T4" fmla="*/ 0 w 79"/>
                <a:gd name="T5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9" h="42">
                  <a:moveTo>
                    <a:pt x="0" y="8"/>
                  </a:moveTo>
                  <a:cubicBezTo>
                    <a:pt x="0" y="8"/>
                    <a:pt x="49" y="0"/>
                    <a:pt x="79" y="34"/>
                  </a:cubicBezTo>
                  <a:cubicBezTo>
                    <a:pt x="79" y="34"/>
                    <a:pt x="26" y="42"/>
                    <a:pt x="0" y="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342"/>
            <p:cNvSpPr/>
            <p:nvPr/>
          </p:nvSpPr>
          <p:spPr bwMode="auto">
            <a:xfrm>
              <a:off x="2870086" y="4638676"/>
              <a:ext cx="338138" cy="177800"/>
            </a:xfrm>
            <a:custGeom>
              <a:avLst/>
              <a:gdLst>
                <a:gd name="T0" fmla="*/ 0 w 80"/>
                <a:gd name="T1" fmla="*/ 8 h 42"/>
                <a:gd name="T2" fmla="*/ 80 w 80"/>
                <a:gd name="T3" fmla="*/ 34 h 42"/>
                <a:gd name="T4" fmla="*/ 0 w 80"/>
                <a:gd name="T5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0" h="42">
                  <a:moveTo>
                    <a:pt x="0" y="8"/>
                  </a:moveTo>
                  <a:cubicBezTo>
                    <a:pt x="0" y="8"/>
                    <a:pt x="50" y="0"/>
                    <a:pt x="80" y="34"/>
                  </a:cubicBezTo>
                  <a:cubicBezTo>
                    <a:pt x="80" y="34"/>
                    <a:pt x="27" y="42"/>
                    <a:pt x="0" y="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343"/>
            <p:cNvSpPr/>
            <p:nvPr/>
          </p:nvSpPr>
          <p:spPr bwMode="auto">
            <a:xfrm>
              <a:off x="2954224" y="4464051"/>
              <a:ext cx="330200" cy="200025"/>
            </a:xfrm>
            <a:custGeom>
              <a:avLst/>
              <a:gdLst>
                <a:gd name="T0" fmla="*/ 0 w 78"/>
                <a:gd name="T1" fmla="*/ 37 h 47"/>
                <a:gd name="T2" fmla="*/ 78 w 78"/>
                <a:gd name="T3" fmla="*/ 8 h 47"/>
                <a:gd name="T4" fmla="*/ 0 w 78"/>
                <a:gd name="T5" fmla="*/ 3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8" h="47">
                  <a:moveTo>
                    <a:pt x="0" y="37"/>
                  </a:moveTo>
                  <a:cubicBezTo>
                    <a:pt x="0" y="37"/>
                    <a:pt x="34" y="0"/>
                    <a:pt x="78" y="8"/>
                  </a:cubicBezTo>
                  <a:cubicBezTo>
                    <a:pt x="78" y="8"/>
                    <a:pt x="42" y="47"/>
                    <a:pt x="0" y="3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344"/>
            <p:cNvSpPr/>
            <p:nvPr/>
          </p:nvSpPr>
          <p:spPr bwMode="auto">
            <a:xfrm>
              <a:off x="2593861" y="4841876"/>
              <a:ext cx="327025" cy="169863"/>
            </a:xfrm>
            <a:custGeom>
              <a:avLst/>
              <a:gdLst>
                <a:gd name="T0" fmla="*/ 0 w 77"/>
                <a:gd name="T1" fmla="*/ 3 h 40"/>
                <a:gd name="T2" fmla="*/ 77 w 77"/>
                <a:gd name="T3" fmla="*/ 36 h 40"/>
                <a:gd name="T4" fmla="*/ 0 w 77"/>
                <a:gd name="T5" fmla="*/ 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7" h="40">
                  <a:moveTo>
                    <a:pt x="0" y="3"/>
                  </a:moveTo>
                  <a:cubicBezTo>
                    <a:pt x="0" y="3"/>
                    <a:pt x="50" y="0"/>
                    <a:pt x="77" y="36"/>
                  </a:cubicBezTo>
                  <a:cubicBezTo>
                    <a:pt x="77" y="36"/>
                    <a:pt x="24" y="40"/>
                    <a:pt x="0" y="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345"/>
            <p:cNvSpPr/>
            <p:nvPr/>
          </p:nvSpPr>
          <p:spPr bwMode="auto">
            <a:xfrm>
              <a:off x="2144599" y="4870451"/>
              <a:ext cx="177800" cy="339725"/>
            </a:xfrm>
            <a:custGeom>
              <a:avLst/>
              <a:gdLst>
                <a:gd name="T0" fmla="*/ 8 w 42"/>
                <a:gd name="T1" fmla="*/ 80 h 80"/>
                <a:gd name="T2" fmla="*/ 33 w 42"/>
                <a:gd name="T3" fmla="*/ 0 h 80"/>
                <a:gd name="T4" fmla="*/ 8 w 42"/>
                <a:gd name="T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80">
                  <a:moveTo>
                    <a:pt x="8" y="80"/>
                  </a:moveTo>
                  <a:cubicBezTo>
                    <a:pt x="8" y="80"/>
                    <a:pt x="0" y="30"/>
                    <a:pt x="33" y="0"/>
                  </a:cubicBezTo>
                  <a:cubicBezTo>
                    <a:pt x="33" y="0"/>
                    <a:pt x="42" y="53"/>
                    <a:pt x="8" y="8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346"/>
            <p:cNvSpPr/>
            <p:nvPr/>
          </p:nvSpPr>
          <p:spPr bwMode="auto">
            <a:xfrm>
              <a:off x="2317636" y="4702176"/>
              <a:ext cx="179388" cy="338138"/>
            </a:xfrm>
            <a:custGeom>
              <a:avLst/>
              <a:gdLst>
                <a:gd name="T0" fmla="*/ 8 w 42"/>
                <a:gd name="T1" fmla="*/ 80 h 80"/>
                <a:gd name="T2" fmla="*/ 33 w 42"/>
                <a:gd name="T3" fmla="*/ 0 h 80"/>
                <a:gd name="T4" fmla="*/ 8 w 42"/>
                <a:gd name="T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80">
                  <a:moveTo>
                    <a:pt x="8" y="80"/>
                  </a:moveTo>
                  <a:cubicBezTo>
                    <a:pt x="8" y="80"/>
                    <a:pt x="0" y="31"/>
                    <a:pt x="33" y="0"/>
                  </a:cubicBezTo>
                  <a:cubicBezTo>
                    <a:pt x="33" y="0"/>
                    <a:pt x="42" y="53"/>
                    <a:pt x="8" y="8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347"/>
            <p:cNvSpPr/>
            <p:nvPr/>
          </p:nvSpPr>
          <p:spPr bwMode="auto">
            <a:xfrm>
              <a:off x="2500199" y="4502151"/>
              <a:ext cx="195263" cy="352425"/>
            </a:xfrm>
            <a:custGeom>
              <a:avLst/>
              <a:gdLst>
                <a:gd name="T0" fmla="*/ 22 w 46"/>
                <a:gd name="T1" fmla="*/ 83 h 83"/>
                <a:gd name="T2" fmla="*/ 22 w 46"/>
                <a:gd name="T3" fmla="*/ 0 h 83"/>
                <a:gd name="T4" fmla="*/ 22 w 46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83">
                  <a:moveTo>
                    <a:pt x="22" y="83"/>
                  </a:moveTo>
                  <a:cubicBezTo>
                    <a:pt x="22" y="83"/>
                    <a:pt x="0" y="38"/>
                    <a:pt x="22" y="0"/>
                  </a:cubicBezTo>
                  <a:cubicBezTo>
                    <a:pt x="22" y="0"/>
                    <a:pt x="46" y="47"/>
                    <a:pt x="22" y="8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348"/>
            <p:cNvSpPr/>
            <p:nvPr/>
          </p:nvSpPr>
          <p:spPr bwMode="auto">
            <a:xfrm>
              <a:off x="2674824" y="4400551"/>
              <a:ext cx="190500" cy="347663"/>
            </a:xfrm>
            <a:custGeom>
              <a:avLst/>
              <a:gdLst>
                <a:gd name="T0" fmla="*/ 16 w 45"/>
                <a:gd name="T1" fmla="*/ 82 h 82"/>
                <a:gd name="T2" fmla="*/ 28 w 45"/>
                <a:gd name="T3" fmla="*/ 0 h 82"/>
                <a:gd name="T4" fmla="*/ 16 w 45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82">
                  <a:moveTo>
                    <a:pt x="16" y="82"/>
                  </a:moveTo>
                  <a:cubicBezTo>
                    <a:pt x="16" y="82"/>
                    <a:pt x="0" y="35"/>
                    <a:pt x="28" y="0"/>
                  </a:cubicBezTo>
                  <a:cubicBezTo>
                    <a:pt x="28" y="0"/>
                    <a:pt x="45" y="50"/>
                    <a:pt x="16" y="8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349"/>
            <p:cNvSpPr/>
            <p:nvPr/>
          </p:nvSpPr>
          <p:spPr bwMode="auto">
            <a:xfrm>
              <a:off x="2847861" y="4337051"/>
              <a:ext cx="169863" cy="330200"/>
            </a:xfrm>
            <a:custGeom>
              <a:avLst/>
              <a:gdLst>
                <a:gd name="T0" fmla="*/ 4 w 40"/>
                <a:gd name="T1" fmla="*/ 78 h 78"/>
                <a:gd name="T2" fmla="*/ 35 w 40"/>
                <a:gd name="T3" fmla="*/ 0 h 78"/>
                <a:gd name="T4" fmla="*/ 4 w 40"/>
                <a:gd name="T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78">
                  <a:moveTo>
                    <a:pt x="4" y="78"/>
                  </a:moveTo>
                  <a:cubicBezTo>
                    <a:pt x="4" y="78"/>
                    <a:pt x="0" y="28"/>
                    <a:pt x="35" y="0"/>
                  </a:cubicBezTo>
                  <a:cubicBezTo>
                    <a:pt x="35" y="0"/>
                    <a:pt x="40" y="53"/>
                    <a:pt x="4" y="7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0598103" y="4079540"/>
            <a:ext cx="1352551" cy="1135063"/>
            <a:chOff x="9318626" y="700088"/>
            <a:chExt cx="1352551" cy="1135063"/>
          </a:xfrm>
        </p:grpSpPr>
        <p:sp>
          <p:nvSpPr>
            <p:cNvPr id="22" name="Freeform 505"/>
            <p:cNvSpPr/>
            <p:nvPr/>
          </p:nvSpPr>
          <p:spPr bwMode="auto">
            <a:xfrm>
              <a:off x="9318626" y="1220788"/>
              <a:ext cx="784225" cy="614363"/>
            </a:xfrm>
            <a:custGeom>
              <a:avLst/>
              <a:gdLst>
                <a:gd name="T0" fmla="*/ 185 w 185"/>
                <a:gd name="T1" fmla="*/ 0 h 145"/>
                <a:gd name="T2" fmla="*/ 39 w 185"/>
                <a:gd name="T3" fmla="*/ 67 h 145"/>
                <a:gd name="T4" fmla="*/ 185 w 185"/>
                <a:gd name="T5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5" h="145">
                  <a:moveTo>
                    <a:pt x="185" y="0"/>
                  </a:moveTo>
                  <a:cubicBezTo>
                    <a:pt x="185" y="0"/>
                    <a:pt x="96" y="145"/>
                    <a:pt x="39" y="67"/>
                  </a:cubicBezTo>
                  <a:cubicBezTo>
                    <a:pt x="0" y="13"/>
                    <a:pt x="185" y="0"/>
                    <a:pt x="185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506"/>
            <p:cNvSpPr/>
            <p:nvPr/>
          </p:nvSpPr>
          <p:spPr bwMode="auto">
            <a:xfrm>
              <a:off x="9544051" y="1238250"/>
              <a:ext cx="541338" cy="274638"/>
            </a:xfrm>
            <a:custGeom>
              <a:avLst/>
              <a:gdLst>
                <a:gd name="T0" fmla="*/ 128 w 128"/>
                <a:gd name="T1" fmla="*/ 0 h 65"/>
                <a:gd name="T2" fmla="*/ 126 w 128"/>
                <a:gd name="T3" fmla="*/ 1 h 65"/>
                <a:gd name="T4" fmla="*/ 123 w 128"/>
                <a:gd name="T5" fmla="*/ 3 h 65"/>
                <a:gd name="T6" fmla="*/ 109 w 128"/>
                <a:gd name="T7" fmla="*/ 13 h 65"/>
                <a:gd name="T8" fmla="*/ 100 w 128"/>
                <a:gd name="T9" fmla="*/ 19 h 65"/>
                <a:gd name="T10" fmla="*/ 90 w 128"/>
                <a:gd name="T11" fmla="*/ 26 h 65"/>
                <a:gd name="T12" fmla="*/ 79 w 128"/>
                <a:gd name="T13" fmla="*/ 32 h 65"/>
                <a:gd name="T14" fmla="*/ 67 w 128"/>
                <a:gd name="T15" fmla="*/ 39 h 65"/>
                <a:gd name="T16" fmla="*/ 55 w 128"/>
                <a:gd name="T17" fmla="*/ 45 h 65"/>
                <a:gd name="T18" fmla="*/ 49 w 128"/>
                <a:gd name="T19" fmla="*/ 48 h 65"/>
                <a:gd name="T20" fmla="*/ 43 w 128"/>
                <a:gd name="T21" fmla="*/ 51 h 65"/>
                <a:gd name="T22" fmla="*/ 32 w 128"/>
                <a:gd name="T23" fmla="*/ 55 h 65"/>
                <a:gd name="T24" fmla="*/ 21 w 128"/>
                <a:gd name="T25" fmla="*/ 59 h 65"/>
                <a:gd name="T26" fmla="*/ 13 w 128"/>
                <a:gd name="T27" fmla="*/ 62 h 65"/>
                <a:gd name="T28" fmla="*/ 6 w 128"/>
                <a:gd name="T29" fmla="*/ 64 h 65"/>
                <a:gd name="T30" fmla="*/ 0 w 128"/>
                <a:gd name="T31" fmla="*/ 65 h 65"/>
                <a:gd name="T32" fmla="*/ 5 w 128"/>
                <a:gd name="T33" fmla="*/ 63 h 65"/>
                <a:gd name="T34" fmla="*/ 12 w 128"/>
                <a:gd name="T35" fmla="*/ 61 h 65"/>
                <a:gd name="T36" fmla="*/ 21 w 128"/>
                <a:gd name="T37" fmla="*/ 57 h 65"/>
                <a:gd name="T38" fmla="*/ 31 w 128"/>
                <a:gd name="T39" fmla="*/ 53 h 65"/>
                <a:gd name="T40" fmla="*/ 33 w 128"/>
                <a:gd name="T41" fmla="*/ 52 h 65"/>
                <a:gd name="T42" fmla="*/ 36 w 128"/>
                <a:gd name="T43" fmla="*/ 51 h 65"/>
                <a:gd name="T44" fmla="*/ 42 w 128"/>
                <a:gd name="T45" fmla="*/ 48 h 65"/>
                <a:gd name="T46" fmla="*/ 53 w 128"/>
                <a:gd name="T47" fmla="*/ 42 h 65"/>
                <a:gd name="T48" fmla="*/ 65 w 128"/>
                <a:gd name="T49" fmla="*/ 36 h 65"/>
                <a:gd name="T50" fmla="*/ 77 w 128"/>
                <a:gd name="T51" fmla="*/ 30 h 65"/>
                <a:gd name="T52" fmla="*/ 88 w 128"/>
                <a:gd name="T53" fmla="*/ 23 h 65"/>
                <a:gd name="T54" fmla="*/ 99 w 128"/>
                <a:gd name="T55" fmla="*/ 17 h 65"/>
                <a:gd name="T56" fmla="*/ 108 w 128"/>
                <a:gd name="T57" fmla="*/ 11 h 65"/>
                <a:gd name="T58" fmla="*/ 122 w 128"/>
                <a:gd name="T59" fmla="*/ 3 h 65"/>
                <a:gd name="T60" fmla="*/ 128 w 128"/>
                <a:gd name="T6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8" h="65">
                  <a:moveTo>
                    <a:pt x="128" y="0"/>
                  </a:moveTo>
                  <a:cubicBezTo>
                    <a:pt x="128" y="0"/>
                    <a:pt x="127" y="0"/>
                    <a:pt x="126" y="1"/>
                  </a:cubicBezTo>
                  <a:cubicBezTo>
                    <a:pt x="125" y="1"/>
                    <a:pt x="124" y="2"/>
                    <a:pt x="123" y="3"/>
                  </a:cubicBezTo>
                  <a:cubicBezTo>
                    <a:pt x="119" y="6"/>
                    <a:pt x="115" y="9"/>
                    <a:pt x="109" y="13"/>
                  </a:cubicBezTo>
                  <a:cubicBezTo>
                    <a:pt x="107" y="15"/>
                    <a:pt x="104" y="17"/>
                    <a:pt x="100" y="19"/>
                  </a:cubicBezTo>
                  <a:cubicBezTo>
                    <a:pt x="97" y="21"/>
                    <a:pt x="94" y="24"/>
                    <a:pt x="90" y="26"/>
                  </a:cubicBezTo>
                  <a:cubicBezTo>
                    <a:pt x="86" y="28"/>
                    <a:pt x="83" y="30"/>
                    <a:pt x="79" y="32"/>
                  </a:cubicBezTo>
                  <a:cubicBezTo>
                    <a:pt x="75" y="35"/>
                    <a:pt x="71" y="37"/>
                    <a:pt x="67" y="39"/>
                  </a:cubicBezTo>
                  <a:cubicBezTo>
                    <a:pt x="63" y="41"/>
                    <a:pt x="59" y="43"/>
                    <a:pt x="55" y="45"/>
                  </a:cubicBezTo>
                  <a:cubicBezTo>
                    <a:pt x="53" y="46"/>
                    <a:pt x="51" y="47"/>
                    <a:pt x="49" y="48"/>
                  </a:cubicBezTo>
                  <a:cubicBezTo>
                    <a:pt x="47" y="49"/>
                    <a:pt x="45" y="50"/>
                    <a:pt x="43" y="51"/>
                  </a:cubicBezTo>
                  <a:cubicBezTo>
                    <a:pt x="39" y="52"/>
                    <a:pt x="35" y="54"/>
                    <a:pt x="32" y="55"/>
                  </a:cubicBezTo>
                  <a:cubicBezTo>
                    <a:pt x="28" y="57"/>
                    <a:pt x="25" y="58"/>
                    <a:pt x="21" y="59"/>
                  </a:cubicBezTo>
                  <a:cubicBezTo>
                    <a:pt x="18" y="60"/>
                    <a:pt x="15" y="61"/>
                    <a:pt x="13" y="62"/>
                  </a:cubicBezTo>
                  <a:cubicBezTo>
                    <a:pt x="10" y="63"/>
                    <a:pt x="8" y="63"/>
                    <a:pt x="6" y="64"/>
                  </a:cubicBezTo>
                  <a:cubicBezTo>
                    <a:pt x="2" y="65"/>
                    <a:pt x="0" y="65"/>
                    <a:pt x="0" y="65"/>
                  </a:cubicBezTo>
                  <a:cubicBezTo>
                    <a:pt x="0" y="65"/>
                    <a:pt x="2" y="65"/>
                    <a:pt x="5" y="63"/>
                  </a:cubicBezTo>
                  <a:cubicBezTo>
                    <a:pt x="7" y="63"/>
                    <a:pt x="10" y="62"/>
                    <a:pt x="12" y="61"/>
                  </a:cubicBezTo>
                  <a:cubicBezTo>
                    <a:pt x="15" y="60"/>
                    <a:pt x="18" y="59"/>
                    <a:pt x="21" y="57"/>
                  </a:cubicBezTo>
                  <a:cubicBezTo>
                    <a:pt x="24" y="56"/>
                    <a:pt x="27" y="55"/>
                    <a:pt x="31" y="53"/>
                  </a:cubicBezTo>
                  <a:cubicBezTo>
                    <a:pt x="32" y="53"/>
                    <a:pt x="33" y="52"/>
                    <a:pt x="33" y="52"/>
                  </a:cubicBezTo>
                  <a:cubicBezTo>
                    <a:pt x="34" y="51"/>
                    <a:pt x="35" y="51"/>
                    <a:pt x="36" y="51"/>
                  </a:cubicBezTo>
                  <a:cubicBezTo>
                    <a:pt x="38" y="50"/>
                    <a:pt x="40" y="49"/>
                    <a:pt x="42" y="48"/>
                  </a:cubicBezTo>
                  <a:cubicBezTo>
                    <a:pt x="46" y="46"/>
                    <a:pt x="49" y="44"/>
                    <a:pt x="53" y="42"/>
                  </a:cubicBezTo>
                  <a:cubicBezTo>
                    <a:pt x="57" y="40"/>
                    <a:pt x="61" y="38"/>
                    <a:pt x="65" y="36"/>
                  </a:cubicBezTo>
                  <a:cubicBezTo>
                    <a:pt x="69" y="34"/>
                    <a:pt x="73" y="32"/>
                    <a:pt x="77" y="30"/>
                  </a:cubicBezTo>
                  <a:cubicBezTo>
                    <a:pt x="81" y="27"/>
                    <a:pt x="85" y="25"/>
                    <a:pt x="88" y="23"/>
                  </a:cubicBezTo>
                  <a:cubicBezTo>
                    <a:pt x="92" y="21"/>
                    <a:pt x="96" y="19"/>
                    <a:pt x="99" y="17"/>
                  </a:cubicBezTo>
                  <a:cubicBezTo>
                    <a:pt x="102" y="15"/>
                    <a:pt x="105" y="13"/>
                    <a:pt x="108" y="11"/>
                  </a:cubicBezTo>
                  <a:cubicBezTo>
                    <a:pt x="114" y="8"/>
                    <a:pt x="119" y="5"/>
                    <a:pt x="122" y="3"/>
                  </a:cubicBezTo>
                  <a:cubicBezTo>
                    <a:pt x="126" y="1"/>
                    <a:pt x="128" y="0"/>
                    <a:pt x="128" y="0"/>
                  </a:cubicBez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507"/>
            <p:cNvSpPr/>
            <p:nvPr/>
          </p:nvSpPr>
          <p:spPr bwMode="auto">
            <a:xfrm>
              <a:off x="9840914" y="1301750"/>
              <a:ext cx="109538" cy="20638"/>
            </a:xfrm>
            <a:custGeom>
              <a:avLst/>
              <a:gdLst>
                <a:gd name="T0" fmla="*/ 69 w 69"/>
                <a:gd name="T1" fmla="*/ 13 h 13"/>
                <a:gd name="T2" fmla="*/ 0 w 69"/>
                <a:gd name="T3" fmla="*/ 0 h 13"/>
                <a:gd name="T4" fmla="*/ 69 w 69"/>
                <a:gd name="T5" fmla="*/ 11 h 13"/>
                <a:gd name="T6" fmla="*/ 69 w 69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" h="13">
                  <a:moveTo>
                    <a:pt x="69" y="13"/>
                  </a:moveTo>
                  <a:lnTo>
                    <a:pt x="0" y="0"/>
                  </a:lnTo>
                  <a:lnTo>
                    <a:pt x="69" y="11"/>
                  </a:lnTo>
                  <a:lnTo>
                    <a:pt x="69" y="13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508"/>
            <p:cNvSpPr/>
            <p:nvPr/>
          </p:nvSpPr>
          <p:spPr bwMode="auto">
            <a:xfrm>
              <a:off x="9640889" y="1335088"/>
              <a:ext cx="228600" cy="42863"/>
            </a:xfrm>
            <a:custGeom>
              <a:avLst/>
              <a:gdLst>
                <a:gd name="T0" fmla="*/ 142 w 144"/>
                <a:gd name="T1" fmla="*/ 27 h 27"/>
                <a:gd name="T2" fmla="*/ 0 w 144"/>
                <a:gd name="T3" fmla="*/ 0 h 27"/>
                <a:gd name="T4" fmla="*/ 144 w 144"/>
                <a:gd name="T5" fmla="*/ 22 h 27"/>
                <a:gd name="T6" fmla="*/ 142 w 144"/>
                <a:gd name="T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27">
                  <a:moveTo>
                    <a:pt x="142" y="27"/>
                  </a:moveTo>
                  <a:lnTo>
                    <a:pt x="0" y="0"/>
                  </a:lnTo>
                  <a:lnTo>
                    <a:pt x="144" y="22"/>
                  </a:lnTo>
                  <a:lnTo>
                    <a:pt x="142" y="27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509"/>
            <p:cNvSpPr/>
            <p:nvPr/>
          </p:nvSpPr>
          <p:spPr bwMode="auto">
            <a:xfrm>
              <a:off x="9526589" y="1408113"/>
              <a:ext cx="233363" cy="20638"/>
            </a:xfrm>
            <a:custGeom>
              <a:avLst/>
              <a:gdLst>
                <a:gd name="T0" fmla="*/ 147 w 147"/>
                <a:gd name="T1" fmla="*/ 13 h 13"/>
                <a:gd name="T2" fmla="*/ 0 w 147"/>
                <a:gd name="T3" fmla="*/ 0 h 13"/>
                <a:gd name="T4" fmla="*/ 147 w 147"/>
                <a:gd name="T5" fmla="*/ 10 h 13"/>
                <a:gd name="T6" fmla="*/ 147 w 147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13">
                  <a:moveTo>
                    <a:pt x="147" y="13"/>
                  </a:moveTo>
                  <a:lnTo>
                    <a:pt x="0" y="0"/>
                  </a:lnTo>
                  <a:lnTo>
                    <a:pt x="147" y="10"/>
                  </a:lnTo>
                  <a:lnTo>
                    <a:pt x="147" y="13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510"/>
            <p:cNvSpPr/>
            <p:nvPr/>
          </p:nvSpPr>
          <p:spPr bwMode="auto">
            <a:xfrm>
              <a:off x="9493251" y="1462088"/>
              <a:ext cx="142875" cy="25400"/>
            </a:xfrm>
            <a:custGeom>
              <a:avLst/>
              <a:gdLst>
                <a:gd name="T0" fmla="*/ 90 w 90"/>
                <a:gd name="T1" fmla="*/ 16 h 16"/>
                <a:gd name="T2" fmla="*/ 0 w 90"/>
                <a:gd name="T3" fmla="*/ 0 h 16"/>
                <a:gd name="T4" fmla="*/ 90 w 90"/>
                <a:gd name="T5" fmla="*/ 11 h 16"/>
                <a:gd name="T6" fmla="*/ 90 w 90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16">
                  <a:moveTo>
                    <a:pt x="90" y="16"/>
                  </a:moveTo>
                  <a:lnTo>
                    <a:pt x="0" y="0"/>
                  </a:lnTo>
                  <a:lnTo>
                    <a:pt x="90" y="11"/>
                  </a:lnTo>
                  <a:lnTo>
                    <a:pt x="90" y="16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511"/>
            <p:cNvSpPr/>
            <p:nvPr/>
          </p:nvSpPr>
          <p:spPr bwMode="auto">
            <a:xfrm>
              <a:off x="9971089" y="1289050"/>
              <a:ext cx="38100" cy="88900"/>
            </a:xfrm>
            <a:custGeom>
              <a:avLst/>
              <a:gdLst>
                <a:gd name="T0" fmla="*/ 9 w 9"/>
                <a:gd name="T1" fmla="*/ 1 h 21"/>
                <a:gd name="T2" fmla="*/ 4 w 9"/>
                <a:gd name="T3" fmla="*/ 11 h 21"/>
                <a:gd name="T4" fmla="*/ 1 w 9"/>
                <a:gd name="T5" fmla="*/ 18 h 21"/>
                <a:gd name="T6" fmla="*/ 0 w 9"/>
                <a:gd name="T7" fmla="*/ 20 h 21"/>
                <a:gd name="T8" fmla="*/ 0 w 9"/>
                <a:gd name="T9" fmla="*/ 21 h 21"/>
                <a:gd name="T10" fmla="*/ 0 w 9"/>
                <a:gd name="T11" fmla="*/ 20 h 21"/>
                <a:gd name="T12" fmla="*/ 0 w 9"/>
                <a:gd name="T13" fmla="*/ 18 h 21"/>
                <a:gd name="T14" fmla="*/ 3 w 9"/>
                <a:gd name="T15" fmla="*/ 10 h 21"/>
                <a:gd name="T16" fmla="*/ 7 w 9"/>
                <a:gd name="T17" fmla="*/ 0 h 21"/>
                <a:gd name="T18" fmla="*/ 9 w 9"/>
                <a:gd name="T19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21">
                  <a:moveTo>
                    <a:pt x="9" y="1"/>
                  </a:moveTo>
                  <a:cubicBezTo>
                    <a:pt x="9" y="1"/>
                    <a:pt x="6" y="6"/>
                    <a:pt x="4" y="11"/>
                  </a:cubicBezTo>
                  <a:cubicBezTo>
                    <a:pt x="2" y="13"/>
                    <a:pt x="1" y="16"/>
                    <a:pt x="1" y="18"/>
                  </a:cubicBezTo>
                  <a:cubicBezTo>
                    <a:pt x="0" y="19"/>
                    <a:pt x="0" y="20"/>
                    <a:pt x="0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cubicBezTo>
                    <a:pt x="0" y="20"/>
                    <a:pt x="0" y="19"/>
                    <a:pt x="0" y="18"/>
                  </a:cubicBezTo>
                  <a:cubicBezTo>
                    <a:pt x="1" y="16"/>
                    <a:pt x="2" y="13"/>
                    <a:pt x="3" y="10"/>
                  </a:cubicBezTo>
                  <a:cubicBezTo>
                    <a:pt x="5" y="5"/>
                    <a:pt x="7" y="0"/>
                    <a:pt x="7" y="0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512"/>
            <p:cNvSpPr/>
            <p:nvPr/>
          </p:nvSpPr>
          <p:spPr bwMode="auto">
            <a:xfrm>
              <a:off x="9879014" y="1344613"/>
              <a:ext cx="38100" cy="139700"/>
            </a:xfrm>
            <a:custGeom>
              <a:avLst/>
              <a:gdLst>
                <a:gd name="T0" fmla="*/ 24 w 24"/>
                <a:gd name="T1" fmla="*/ 0 h 88"/>
                <a:gd name="T2" fmla="*/ 0 w 24"/>
                <a:gd name="T3" fmla="*/ 88 h 88"/>
                <a:gd name="T4" fmla="*/ 18 w 24"/>
                <a:gd name="T5" fmla="*/ 0 h 88"/>
                <a:gd name="T6" fmla="*/ 24 w 24"/>
                <a:gd name="T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88">
                  <a:moveTo>
                    <a:pt x="24" y="0"/>
                  </a:moveTo>
                  <a:lnTo>
                    <a:pt x="0" y="88"/>
                  </a:lnTo>
                  <a:lnTo>
                    <a:pt x="18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513"/>
            <p:cNvSpPr/>
            <p:nvPr/>
          </p:nvSpPr>
          <p:spPr bwMode="auto">
            <a:xfrm>
              <a:off x="9785351" y="1403350"/>
              <a:ext cx="30163" cy="131763"/>
            </a:xfrm>
            <a:custGeom>
              <a:avLst/>
              <a:gdLst>
                <a:gd name="T0" fmla="*/ 7 w 7"/>
                <a:gd name="T1" fmla="*/ 1 h 31"/>
                <a:gd name="T2" fmla="*/ 6 w 7"/>
                <a:gd name="T3" fmla="*/ 5 h 31"/>
                <a:gd name="T4" fmla="*/ 2 w 7"/>
                <a:gd name="T5" fmla="*/ 15 h 31"/>
                <a:gd name="T6" fmla="*/ 1 w 7"/>
                <a:gd name="T7" fmla="*/ 26 h 31"/>
                <a:gd name="T8" fmla="*/ 0 w 7"/>
                <a:gd name="T9" fmla="*/ 31 h 31"/>
                <a:gd name="T10" fmla="*/ 0 w 7"/>
                <a:gd name="T11" fmla="*/ 26 h 31"/>
                <a:gd name="T12" fmla="*/ 2 w 7"/>
                <a:gd name="T13" fmla="*/ 15 h 31"/>
                <a:gd name="T14" fmla="*/ 4 w 7"/>
                <a:gd name="T15" fmla="*/ 5 h 31"/>
                <a:gd name="T16" fmla="*/ 6 w 7"/>
                <a:gd name="T17" fmla="*/ 0 h 31"/>
                <a:gd name="T18" fmla="*/ 7 w 7"/>
                <a:gd name="T19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31">
                  <a:moveTo>
                    <a:pt x="7" y="1"/>
                  </a:moveTo>
                  <a:cubicBezTo>
                    <a:pt x="7" y="1"/>
                    <a:pt x="7" y="2"/>
                    <a:pt x="6" y="5"/>
                  </a:cubicBezTo>
                  <a:cubicBezTo>
                    <a:pt x="4" y="8"/>
                    <a:pt x="3" y="12"/>
                    <a:pt x="2" y="15"/>
                  </a:cubicBezTo>
                  <a:cubicBezTo>
                    <a:pt x="2" y="19"/>
                    <a:pt x="1" y="23"/>
                    <a:pt x="1" y="26"/>
                  </a:cubicBezTo>
                  <a:cubicBezTo>
                    <a:pt x="0" y="29"/>
                    <a:pt x="0" y="31"/>
                    <a:pt x="0" y="31"/>
                  </a:cubicBezTo>
                  <a:cubicBezTo>
                    <a:pt x="0" y="31"/>
                    <a:pt x="0" y="29"/>
                    <a:pt x="0" y="26"/>
                  </a:cubicBezTo>
                  <a:cubicBezTo>
                    <a:pt x="0" y="23"/>
                    <a:pt x="1" y="19"/>
                    <a:pt x="2" y="15"/>
                  </a:cubicBezTo>
                  <a:cubicBezTo>
                    <a:pt x="2" y="11"/>
                    <a:pt x="3" y="7"/>
                    <a:pt x="4" y="5"/>
                  </a:cubicBezTo>
                  <a:cubicBezTo>
                    <a:pt x="5" y="2"/>
                    <a:pt x="6" y="0"/>
                    <a:pt x="6" y="0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514"/>
            <p:cNvSpPr/>
            <p:nvPr/>
          </p:nvSpPr>
          <p:spPr bwMode="auto">
            <a:xfrm>
              <a:off x="9683751" y="1458913"/>
              <a:ext cx="20638" cy="109538"/>
            </a:xfrm>
            <a:custGeom>
              <a:avLst/>
              <a:gdLst>
                <a:gd name="T0" fmla="*/ 13 w 13"/>
                <a:gd name="T1" fmla="*/ 2 h 69"/>
                <a:gd name="T2" fmla="*/ 0 w 13"/>
                <a:gd name="T3" fmla="*/ 69 h 69"/>
                <a:gd name="T4" fmla="*/ 8 w 13"/>
                <a:gd name="T5" fmla="*/ 0 h 69"/>
                <a:gd name="T6" fmla="*/ 13 w 13"/>
                <a:gd name="T7" fmla="*/ 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69">
                  <a:moveTo>
                    <a:pt x="13" y="2"/>
                  </a:moveTo>
                  <a:lnTo>
                    <a:pt x="0" y="69"/>
                  </a:lnTo>
                  <a:lnTo>
                    <a:pt x="8" y="0"/>
                  </a:lnTo>
                  <a:lnTo>
                    <a:pt x="13" y="2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515"/>
            <p:cNvSpPr/>
            <p:nvPr/>
          </p:nvSpPr>
          <p:spPr bwMode="auto">
            <a:xfrm>
              <a:off x="9594851" y="1497013"/>
              <a:ext cx="7938" cy="63500"/>
            </a:xfrm>
            <a:custGeom>
              <a:avLst/>
              <a:gdLst>
                <a:gd name="T0" fmla="*/ 2 w 2"/>
                <a:gd name="T1" fmla="*/ 0 h 15"/>
                <a:gd name="T2" fmla="*/ 2 w 2"/>
                <a:gd name="T3" fmla="*/ 3 h 15"/>
                <a:gd name="T4" fmla="*/ 1 w 2"/>
                <a:gd name="T5" fmla="*/ 8 h 15"/>
                <a:gd name="T6" fmla="*/ 1 w 2"/>
                <a:gd name="T7" fmla="*/ 13 h 15"/>
                <a:gd name="T8" fmla="*/ 2 w 2"/>
                <a:gd name="T9" fmla="*/ 15 h 15"/>
                <a:gd name="T10" fmla="*/ 1 w 2"/>
                <a:gd name="T11" fmla="*/ 13 h 15"/>
                <a:gd name="T12" fmla="*/ 0 w 2"/>
                <a:gd name="T13" fmla="*/ 8 h 15"/>
                <a:gd name="T14" fmla="*/ 0 w 2"/>
                <a:gd name="T15" fmla="*/ 2 h 15"/>
                <a:gd name="T16" fmla="*/ 0 w 2"/>
                <a:gd name="T17" fmla="*/ 0 h 15"/>
                <a:gd name="T18" fmla="*/ 2 w 2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15">
                  <a:moveTo>
                    <a:pt x="2" y="0"/>
                  </a:moveTo>
                  <a:cubicBezTo>
                    <a:pt x="2" y="0"/>
                    <a:pt x="2" y="1"/>
                    <a:pt x="2" y="3"/>
                  </a:cubicBezTo>
                  <a:cubicBezTo>
                    <a:pt x="1" y="4"/>
                    <a:pt x="1" y="6"/>
                    <a:pt x="1" y="8"/>
                  </a:cubicBezTo>
                  <a:cubicBezTo>
                    <a:pt x="1" y="10"/>
                    <a:pt x="1" y="12"/>
                    <a:pt x="1" y="13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5"/>
                    <a:pt x="1" y="15"/>
                    <a:pt x="1" y="13"/>
                  </a:cubicBezTo>
                  <a:cubicBezTo>
                    <a:pt x="1" y="12"/>
                    <a:pt x="0" y="10"/>
                    <a:pt x="0" y="8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587"/>
            <p:cNvSpPr/>
            <p:nvPr/>
          </p:nvSpPr>
          <p:spPr bwMode="auto">
            <a:xfrm>
              <a:off x="9790114" y="700088"/>
              <a:ext cx="881063" cy="914400"/>
            </a:xfrm>
            <a:custGeom>
              <a:avLst/>
              <a:gdLst>
                <a:gd name="T0" fmla="*/ 115 w 208"/>
                <a:gd name="T1" fmla="*/ 0 h 216"/>
                <a:gd name="T2" fmla="*/ 149 w 208"/>
                <a:gd name="T3" fmla="*/ 31 h 216"/>
                <a:gd name="T4" fmla="*/ 202 w 208"/>
                <a:gd name="T5" fmla="*/ 65 h 216"/>
                <a:gd name="T6" fmla="*/ 192 w 208"/>
                <a:gd name="T7" fmla="*/ 120 h 216"/>
                <a:gd name="T8" fmla="*/ 201 w 208"/>
                <a:gd name="T9" fmla="*/ 155 h 216"/>
                <a:gd name="T10" fmla="*/ 144 w 208"/>
                <a:gd name="T11" fmla="*/ 192 h 216"/>
                <a:gd name="T12" fmla="*/ 123 w 208"/>
                <a:gd name="T13" fmla="*/ 213 h 216"/>
                <a:gd name="T14" fmla="*/ 72 w 208"/>
                <a:gd name="T15" fmla="*/ 185 h 216"/>
                <a:gd name="T16" fmla="*/ 34 w 208"/>
                <a:gd name="T17" fmla="*/ 181 h 216"/>
                <a:gd name="T18" fmla="*/ 22 w 208"/>
                <a:gd name="T19" fmla="*/ 128 h 216"/>
                <a:gd name="T20" fmla="*/ 1 w 208"/>
                <a:gd name="T21" fmla="*/ 96 h 216"/>
                <a:gd name="T22" fmla="*/ 39 w 208"/>
                <a:gd name="T23" fmla="*/ 54 h 216"/>
                <a:gd name="T24" fmla="*/ 44 w 208"/>
                <a:gd name="T25" fmla="*/ 13 h 216"/>
                <a:gd name="T26" fmla="*/ 83 w 208"/>
                <a:gd name="T27" fmla="*/ 22 h 216"/>
                <a:gd name="T28" fmla="*/ 115 w 208"/>
                <a:gd name="T29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8" h="216">
                  <a:moveTo>
                    <a:pt x="115" y="0"/>
                  </a:moveTo>
                  <a:cubicBezTo>
                    <a:pt x="127" y="0"/>
                    <a:pt x="130" y="14"/>
                    <a:pt x="149" y="31"/>
                  </a:cubicBezTo>
                  <a:cubicBezTo>
                    <a:pt x="176" y="55"/>
                    <a:pt x="195" y="48"/>
                    <a:pt x="202" y="65"/>
                  </a:cubicBezTo>
                  <a:cubicBezTo>
                    <a:pt x="208" y="81"/>
                    <a:pt x="189" y="91"/>
                    <a:pt x="192" y="120"/>
                  </a:cubicBezTo>
                  <a:cubicBezTo>
                    <a:pt x="195" y="141"/>
                    <a:pt x="205" y="144"/>
                    <a:pt x="201" y="155"/>
                  </a:cubicBezTo>
                  <a:cubicBezTo>
                    <a:pt x="196" y="171"/>
                    <a:pt x="173" y="169"/>
                    <a:pt x="144" y="192"/>
                  </a:cubicBezTo>
                  <a:cubicBezTo>
                    <a:pt x="130" y="203"/>
                    <a:pt x="132" y="211"/>
                    <a:pt x="123" y="213"/>
                  </a:cubicBezTo>
                  <a:cubicBezTo>
                    <a:pt x="107" y="216"/>
                    <a:pt x="100" y="192"/>
                    <a:pt x="72" y="185"/>
                  </a:cubicBezTo>
                  <a:cubicBezTo>
                    <a:pt x="51" y="179"/>
                    <a:pt x="43" y="189"/>
                    <a:pt x="34" y="181"/>
                  </a:cubicBezTo>
                  <a:cubicBezTo>
                    <a:pt x="22" y="171"/>
                    <a:pt x="34" y="153"/>
                    <a:pt x="22" y="128"/>
                  </a:cubicBezTo>
                  <a:cubicBezTo>
                    <a:pt x="13" y="108"/>
                    <a:pt x="0" y="107"/>
                    <a:pt x="1" y="96"/>
                  </a:cubicBezTo>
                  <a:cubicBezTo>
                    <a:pt x="1" y="79"/>
                    <a:pt x="29" y="78"/>
                    <a:pt x="39" y="54"/>
                  </a:cubicBezTo>
                  <a:cubicBezTo>
                    <a:pt x="46" y="34"/>
                    <a:pt x="36" y="19"/>
                    <a:pt x="44" y="13"/>
                  </a:cubicBezTo>
                  <a:cubicBezTo>
                    <a:pt x="53" y="8"/>
                    <a:pt x="65" y="25"/>
                    <a:pt x="83" y="22"/>
                  </a:cubicBezTo>
                  <a:cubicBezTo>
                    <a:pt x="100" y="18"/>
                    <a:pt x="102" y="1"/>
                    <a:pt x="115" y="0"/>
                  </a:cubicBezTo>
                  <a:close/>
                </a:path>
              </a:pathLst>
            </a:custGeom>
            <a:solidFill>
              <a:srgbClr val="F0B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588"/>
            <p:cNvSpPr/>
            <p:nvPr/>
          </p:nvSpPr>
          <p:spPr bwMode="auto">
            <a:xfrm>
              <a:off x="10107614" y="1017588"/>
              <a:ext cx="279400" cy="258763"/>
            </a:xfrm>
            <a:custGeom>
              <a:avLst/>
              <a:gdLst>
                <a:gd name="T0" fmla="*/ 0 w 66"/>
                <a:gd name="T1" fmla="*/ 29 h 61"/>
                <a:gd name="T2" fmla="*/ 18 w 66"/>
                <a:gd name="T3" fmla="*/ 57 h 61"/>
                <a:gd name="T4" fmla="*/ 51 w 66"/>
                <a:gd name="T5" fmla="*/ 52 h 61"/>
                <a:gd name="T6" fmla="*/ 42 w 66"/>
                <a:gd name="T7" fmla="*/ 9 h 61"/>
                <a:gd name="T8" fmla="*/ 0 w 66"/>
                <a:gd name="T9" fmla="*/ 2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1">
                  <a:moveTo>
                    <a:pt x="0" y="29"/>
                  </a:moveTo>
                  <a:cubicBezTo>
                    <a:pt x="0" y="41"/>
                    <a:pt x="7" y="52"/>
                    <a:pt x="18" y="57"/>
                  </a:cubicBezTo>
                  <a:cubicBezTo>
                    <a:pt x="29" y="61"/>
                    <a:pt x="42" y="59"/>
                    <a:pt x="51" y="52"/>
                  </a:cubicBezTo>
                  <a:cubicBezTo>
                    <a:pt x="66" y="40"/>
                    <a:pt x="57" y="16"/>
                    <a:pt x="42" y="9"/>
                  </a:cubicBezTo>
                  <a:cubicBezTo>
                    <a:pt x="24" y="0"/>
                    <a:pt x="1" y="7"/>
                    <a:pt x="0" y="29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589"/>
            <p:cNvSpPr/>
            <p:nvPr/>
          </p:nvSpPr>
          <p:spPr bwMode="auto">
            <a:xfrm>
              <a:off x="10366376" y="979488"/>
              <a:ext cx="223838" cy="119063"/>
            </a:xfrm>
            <a:custGeom>
              <a:avLst/>
              <a:gdLst>
                <a:gd name="T0" fmla="*/ 0 w 53"/>
                <a:gd name="T1" fmla="*/ 28 h 28"/>
                <a:gd name="T2" fmla="*/ 2 w 53"/>
                <a:gd name="T3" fmla="*/ 26 h 28"/>
                <a:gd name="T4" fmla="*/ 8 w 53"/>
                <a:gd name="T5" fmla="*/ 22 h 28"/>
                <a:gd name="T6" fmla="*/ 26 w 53"/>
                <a:gd name="T7" fmla="*/ 12 h 28"/>
                <a:gd name="T8" fmla="*/ 44 w 53"/>
                <a:gd name="T9" fmla="*/ 3 h 28"/>
                <a:gd name="T10" fmla="*/ 51 w 53"/>
                <a:gd name="T11" fmla="*/ 1 h 28"/>
                <a:gd name="T12" fmla="*/ 53 w 53"/>
                <a:gd name="T13" fmla="*/ 0 h 28"/>
                <a:gd name="T14" fmla="*/ 47 w 53"/>
                <a:gd name="T15" fmla="*/ 8 h 28"/>
                <a:gd name="T16" fmla="*/ 40 w 53"/>
                <a:gd name="T17" fmla="*/ 14 h 28"/>
                <a:gd name="T18" fmla="*/ 35 w 53"/>
                <a:gd name="T19" fmla="*/ 17 h 28"/>
                <a:gd name="T20" fmla="*/ 30 w 53"/>
                <a:gd name="T21" fmla="*/ 20 h 28"/>
                <a:gd name="T22" fmla="*/ 25 w 53"/>
                <a:gd name="T23" fmla="*/ 23 h 28"/>
                <a:gd name="T24" fmla="*/ 20 w 53"/>
                <a:gd name="T25" fmla="*/ 25 h 28"/>
                <a:gd name="T26" fmla="*/ 10 w 53"/>
                <a:gd name="T27" fmla="*/ 27 h 28"/>
                <a:gd name="T28" fmla="*/ 0 w 53"/>
                <a:gd name="T2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28">
                  <a:moveTo>
                    <a:pt x="0" y="28"/>
                  </a:moveTo>
                  <a:cubicBezTo>
                    <a:pt x="0" y="28"/>
                    <a:pt x="1" y="27"/>
                    <a:pt x="2" y="26"/>
                  </a:cubicBezTo>
                  <a:cubicBezTo>
                    <a:pt x="4" y="25"/>
                    <a:pt x="6" y="24"/>
                    <a:pt x="8" y="22"/>
                  </a:cubicBezTo>
                  <a:cubicBezTo>
                    <a:pt x="13" y="19"/>
                    <a:pt x="19" y="15"/>
                    <a:pt x="26" y="12"/>
                  </a:cubicBezTo>
                  <a:cubicBezTo>
                    <a:pt x="32" y="8"/>
                    <a:pt x="39" y="5"/>
                    <a:pt x="44" y="3"/>
                  </a:cubicBezTo>
                  <a:cubicBezTo>
                    <a:pt x="47" y="2"/>
                    <a:pt x="49" y="1"/>
                    <a:pt x="51" y="1"/>
                  </a:cubicBezTo>
                  <a:cubicBezTo>
                    <a:pt x="52" y="0"/>
                    <a:pt x="53" y="0"/>
                    <a:pt x="53" y="0"/>
                  </a:cubicBezTo>
                  <a:cubicBezTo>
                    <a:pt x="53" y="0"/>
                    <a:pt x="51" y="4"/>
                    <a:pt x="47" y="8"/>
                  </a:cubicBezTo>
                  <a:cubicBezTo>
                    <a:pt x="45" y="10"/>
                    <a:pt x="42" y="12"/>
                    <a:pt x="40" y="14"/>
                  </a:cubicBezTo>
                  <a:cubicBezTo>
                    <a:pt x="38" y="15"/>
                    <a:pt x="37" y="16"/>
                    <a:pt x="35" y="17"/>
                  </a:cubicBezTo>
                  <a:cubicBezTo>
                    <a:pt x="33" y="18"/>
                    <a:pt x="32" y="19"/>
                    <a:pt x="30" y="20"/>
                  </a:cubicBezTo>
                  <a:cubicBezTo>
                    <a:pt x="28" y="21"/>
                    <a:pt x="27" y="22"/>
                    <a:pt x="25" y="23"/>
                  </a:cubicBezTo>
                  <a:cubicBezTo>
                    <a:pt x="23" y="23"/>
                    <a:pt x="21" y="24"/>
                    <a:pt x="20" y="25"/>
                  </a:cubicBezTo>
                  <a:cubicBezTo>
                    <a:pt x="16" y="26"/>
                    <a:pt x="13" y="27"/>
                    <a:pt x="10" y="27"/>
                  </a:cubicBezTo>
                  <a:cubicBezTo>
                    <a:pt x="4" y="28"/>
                    <a:pt x="0" y="28"/>
                    <a:pt x="0" y="28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590"/>
            <p:cNvSpPr/>
            <p:nvPr/>
          </p:nvSpPr>
          <p:spPr bwMode="auto">
            <a:xfrm>
              <a:off x="10379076" y="1217613"/>
              <a:ext cx="207963" cy="127000"/>
            </a:xfrm>
            <a:custGeom>
              <a:avLst/>
              <a:gdLst>
                <a:gd name="T0" fmla="*/ 0 w 49"/>
                <a:gd name="T1" fmla="*/ 0 h 30"/>
                <a:gd name="T2" fmla="*/ 1 w 49"/>
                <a:gd name="T3" fmla="*/ 0 h 30"/>
                <a:gd name="T4" fmla="*/ 3 w 49"/>
                <a:gd name="T5" fmla="*/ 0 h 30"/>
                <a:gd name="T6" fmla="*/ 10 w 49"/>
                <a:gd name="T7" fmla="*/ 0 h 30"/>
                <a:gd name="T8" fmla="*/ 19 w 49"/>
                <a:gd name="T9" fmla="*/ 5 h 30"/>
                <a:gd name="T10" fmla="*/ 20 w 49"/>
                <a:gd name="T11" fmla="*/ 6 h 30"/>
                <a:gd name="T12" fmla="*/ 21 w 49"/>
                <a:gd name="T13" fmla="*/ 6 h 30"/>
                <a:gd name="T14" fmla="*/ 23 w 49"/>
                <a:gd name="T15" fmla="*/ 8 h 30"/>
                <a:gd name="T16" fmla="*/ 27 w 49"/>
                <a:gd name="T17" fmla="*/ 12 h 30"/>
                <a:gd name="T18" fmla="*/ 35 w 49"/>
                <a:gd name="T19" fmla="*/ 20 h 30"/>
                <a:gd name="T20" fmla="*/ 41 w 49"/>
                <a:gd name="T21" fmla="*/ 25 h 30"/>
                <a:gd name="T22" fmla="*/ 47 w 49"/>
                <a:gd name="T23" fmla="*/ 28 h 30"/>
                <a:gd name="T24" fmla="*/ 49 w 49"/>
                <a:gd name="T25" fmla="*/ 29 h 30"/>
                <a:gd name="T26" fmla="*/ 47 w 49"/>
                <a:gd name="T27" fmla="*/ 29 h 30"/>
                <a:gd name="T28" fmla="*/ 40 w 49"/>
                <a:gd name="T29" fmla="*/ 29 h 30"/>
                <a:gd name="T30" fmla="*/ 30 w 49"/>
                <a:gd name="T31" fmla="*/ 25 h 30"/>
                <a:gd name="T32" fmla="*/ 22 w 49"/>
                <a:gd name="T33" fmla="*/ 17 h 30"/>
                <a:gd name="T34" fmla="*/ 18 w 49"/>
                <a:gd name="T35" fmla="*/ 13 h 30"/>
                <a:gd name="T36" fmla="*/ 17 w 49"/>
                <a:gd name="T37" fmla="*/ 12 h 30"/>
                <a:gd name="T38" fmla="*/ 15 w 49"/>
                <a:gd name="T39" fmla="*/ 10 h 30"/>
                <a:gd name="T40" fmla="*/ 8 w 49"/>
                <a:gd name="T41" fmla="*/ 4 h 30"/>
                <a:gd name="T42" fmla="*/ 3 w 49"/>
                <a:gd name="T43" fmla="*/ 1 h 30"/>
                <a:gd name="T44" fmla="*/ 1 w 49"/>
                <a:gd name="T45" fmla="*/ 1 h 30"/>
                <a:gd name="T46" fmla="*/ 0 w 49"/>
                <a:gd name="T4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" h="30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4" y="0"/>
                    <a:pt x="7" y="0"/>
                    <a:pt x="10" y="0"/>
                  </a:cubicBezTo>
                  <a:cubicBezTo>
                    <a:pt x="13" y="1"/>
                    <a:pt x="16" y="3"/>
                    <a:pt x="19" y="5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7"/>
                    <a:pt x="23" y="8"/>
                    <a:pt x="23" y="8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30" y="15"/>
                    <a:pt x="32" y="17"/>
                    <a:pt x="35" y="20"/>
                  </a:cubicBezTo>
                  <a:cubicBezTo>
                    <a:pt x="37" y="22"/>
                    <a:pt x="39" y="24"/>
                    <a:pt x="41" y="25"/>
                  </a:cubicBezTo>
                  <a:cubicBezTo>
                    <a:pt x="43" y="26"/>
                    <a:pt x="45" y="27"/>
                    <a:pt x="47" y="28"/>
                  </a:cubicBezTo>
                  <a:cubicBezTo>
                    <a:pt x="48" y="28"/>
                    <a:pt x="49" y="29"/>
                    <a:pt x="49" y="29"/>
                  </a:cubicBezTo>
                  <a:cubicBezTo>
                    <a:pt x="49" y="29"/>
                    <a:pt x="48" y="29"/>
                    <a:pt x="47" y="29"/>
                  </a:cubicBezTo>
                  <a:cubicBezTo>
                    <a:pt x="45" y="30"/>
                    <a:pt x="42" y="30"/>
                    <a:pt x="40" y="29"/>
                  </a:cubicBezTo>
                  <a:cubicBezTo>
                    <a:pt x="37" y="28"/>
                    <a:pt x="33" y="27"/>
                    <a:pt x="30" y="25"/>
                  </a:cubicBezTo>
                  <a:cubicBezTo>
                    <a:pt x="27" y="23"/>
                    <a:pt x="25" y="20"/>
                    <a:pt x="22" y="17"/>
                  </a:cubicBezTo>
                  <a:cubicBezTo>
                    <a:pt x="21" y="16"/>
                    <a:pt x="20" y="15"/>
                    <a:pt x="18" y="13"/>
                  </a:cubicBezTo>
                  <a:cubicBezTo>
                    <a:pt x="18" y="13"/>
                    <a:pt x="17" y="12"/>
                    <a:pt x="17" y="12"/>
                  </a:cubicBezTo>
                  <a:cubicBezTo>
                    <a:pt x="16" y="11"/>
                    <a:pt x="15" y="10"/>
                    <a:pt x="15" y="10"/>
                  </a:cubicBezTo>
                  <a:cubicBezTo>
                    <a:pt x="13" y="8"/>
                    <a:pt x="10" y="6"/>
                    <a:pt x="8" y="4"/>
                  </a:cubicBezTo>
                  <a:cubicBezTo>
                    <a:pt x="6" y="3"/>
                    <a:pt x="4" y="2"/>
                    <a:pt x="3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591"/>
            <p:cNvSpPr/>
            <p:nvPr/>
          </p:nvSpPr>
          <p:spPr bwMode="auto">
            <a:xfrm>
              <a:off x="10242551" y="1289050"/>
              <a:ext cx="76200" cy="271463"/>
            </a:xfrm>
            <a:custGeom>
              <a:avLst/>
              <a:gdLst>
                <a:gd name="T0" fmla="*/ 0 w 18"/>
                <a:gd name="T1" fmla="*/ 0 h 64"/>
                <a:gd name="T2" fmla="*/ 1 w 18"/>
                <a:gd name="T3" fmla="*/ 0 h 64"/>
                <a:gd name="T4" fmla="*/ 3 w 18"/>
                <a:gd name="T5" fmla="*/ 1 h 64"/>
                <a:gd name="T6" fmla="*/ 9 w 18"/>
                <a:gd name="T7" fmla="*/ 7 h 64"/>
                <a:gd name="T8" fmla="*/ 13 w 18"/>
                <a:gd name="T9" fmla="*/ 18 h 64"/>
                <a:gd name="T10" fmla="*/ 14 w 18"/>
                <a:gd name="T11" fmla="*/ 19 h 64"/>
                <a:gd name="T12" fmla="*/ 14 w 18"/>
                <a:gd name="T13" fmla="*/ 21 h 64"/>
                <a:gd name="T14" fmla="*/ 14 w 18"/>
                <a:gd name="T15" fmla="*/ 24 h 64"/>
                <a:gd name="T16" fmla="*/ 14 w 18"/>
                <a:gd name="T17" fmla="*/ 31 h 64"/>
                <a:gd name="T18" fmla="*/ 13 w 18"/>
                <a:gd name="T19" fmla="*/ 43 h 64"/>
                <a:gd name="T20" fmla="*/ 14 w 18"/>
                <a:gd name="T21" fmla="*/ 54 h 64"/>
                <a:gd name="T22" fmla="*/ 16 w 18"/>
                <a:gd name="T23" fmla="*/ 61 h 64"/>
                <a:gd name="T24" fmla="*/ 17 w 18"/>
                <a:gd name="T25" fmla="*/ 63 h 64"/>
                <a:gd name="T26" fmla="*/ 18 w 18"/>
                <a:gd name="T27" fmla="*/ 64 h 64"/>
                <a:gd name="T28" fmla="*/ 17 w 18"/>
                <a:gd name="T29" fmla="*/ 63 h 64"/>
                <a:gd name="T30" fmla="*/ 15 w 18"/>
                <a:gd name="T31" fmla="*/ 62 h 64"/>
                <a:gd name="T32" fmla="*/ 10 w 18"/>
                <a:gd name="T33" fmla="*/ 55 h 64"/>
                <a:gd name="T34" fmla="*/ 7 w 18"/>
                <a:gd name="T35" fmla="*/ 44 h 64"/>
                <a:gd name="T36" fmla="*/ 7 w 18"/>
                <a:gd name="T37" fmla="*/ 31 h 64"/>
                <a:gd name="T38" fmla="*/ 7 w 18"/>
                <a:gd name="T39" fmla="*/ 24 h 64"/>
                <a:gd name="T40" fmla="*/ 7 w 18"/>
                <a:gd name="T41" fmla="*/ 21 h 64"/>
                <a:gd name="T42" fmla="*/ 7 w 18"/>
                <a:gd name="T43" fmla="*/ 20 h 64"/>
                <a:gd name="T44" fmla="*/ 7 w 18"/>
                <a:gd name="T45" fmla="*/ 19 h 64"/>
                <a:gd name="T46" fmla="*/ 5 w 18"/>
                <a:gd name="T47" fmla="*/ 9 h 64"/>
                <a:gd name="T48" fmla="*/ 2 w 18"/>
                <a:gd name="T49" fmla="*/ 2 h 64"/>
                <a:gd name="T50" fmla="*/ 1 w 18"/>
                <a:gd name="T51" fmla="*/ 0 h 64"/>
                <a:gd name="T52" fmla="*/ 0 w 18"/>
                <a:gd name="T5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" h="64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2"/>
                    <a:pt x="7" y="4"/>
                    <a:pt x="9" y="7"/>
                  </a:cubicBezTo>
                  <a:cubicBezTo>
                    <a:pt x="11" y="10"/>
                    <a:pt x="13" y="13"/>
                    <a:pt x="13" y="18"/>
                  </a:cubicBezTo>
                  <a:cubicBezTo>
                    <a:pt x="13" y="18"/>
                    <a:pt x="14" y="19"/>
                    <a:pt x="14" y="19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4" y="27"/>
                    <a:pt x="14" y="29"/>
                    <a:pt x="14" y="31"/>
                  </a:cubicBezTo>
                  <a:cubicBezTo>
                    <a:pt x="14" y="35"/>
                    <a:pt x="14" y="40"/>
                    <a:pt x="13" y="43"/>
                  </a:cubicBezTo>
                  <a:cubicBezTo>
                    <a:pt x="13" y="47"/>
                    <a:pt x="14" y="51"/>
                    <a:pt x="14" y="54"/>
                  </a:cubicBezTo>
                  <a:cubicBezTo>
                    <a:pt x="15" y="57"/>
                    <a:pt x="16" y="59"/>
                    <a:pt x="16" y="61"/>
                  </a:cubicBezTo>
                  <a:cubicBezTo>
                    <a:pt x="17" y="62"/>
                    <a:pt x="17" y="62"/>
                    <a:pt x="17" y="63"/>
                  </a:cubicBezTo>
                  <a:cubicBezTo>
                    <a:pt x="18" y="63"/>
                    <a:pt x="18" y="64"/>
                    <a:pt x="18" y="64"/>
                  </a:cubicBezTo>
                  <a:cubicBezTo>
                    <a:pt x="18" y="64"/>
                    <a:pt x="18" y="63"/>
                    <a:pt x="17" y="63"/>
                  </a:cubicBezTo>
                  <a:cubicBezTo>
                    <a:pt x="17" y="63"/>
                    <a:pt x="16" y="62"/>
                    <a:pt x="15" y="62"/>
                  </a:cubicBezTo>
                  <a:cubicBezTo>
                    <a:pt x="14" y="60"/>
                    <a:pt x="12" y="58"/>
                    <a:pt x="10" y="55"/>
                  </a:cubicBezTo>
                  <a:cubicBezTo>
                    <a:pt x="9" y="52"/>
                    <a:pt x="7" y="48"/>
                    <a:pt x="7" y="44"/>
                  </a:cubicBezTo>
                  <a:cubicBezTo>
                    <a:pt x="7" y="39"/>
                    <a:pt x="7" y="35"/>
                    <a:pt x="7" y="31"/>
                  </a:cubicBezTo>
                  <a:cubicBezTo>
                    <a:pt x="7" y="29"/>
                    <a:pt x="7" y="27"/>
                    <a:pt x="7" y="24"/>
                  </a:cubicBezTo>
                  <a:cubicBezTo>
                    <a:pt x="7" y="23"/>
                    <a:pt x="7" y="22"/>
                    <a:pt x="7" y="21"/>
                  </a:cubicBezTo>
                  <a:cubicBezTo>
                    <a:pt x="7" y="21"/>
                    <a:pt x="7" y="20"/>
                    <a:pt x="7" y="2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5"/>
                    <a:pt x="6" y="11"/>
                    <a:pt x="5" y="9"/>
                  </a:cubicBezTo>
                  <a:cubicBezTo>
                    <a:pt x="4" y="6"/>
                    <a:pt x="3" y="3"/>
                    <a:pt x="2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592"/>
            <p:cNvSpPr/>
            <p:nvPr/>
          </p:nvSpPr>
          <p:spPr bwMode="auto">
            <a:xfrm>
              <a:off x="9950451" y="1243013"/>
              <a:ext cx="182563" cy="173038"/>
            </a:xfrm>
            <a:custGeom>
              <a:avLst/>
              <a:gdLst>
                <a:gd name="T0" fmla="*/ 0 w 43"/>
                <a:gd name="T1" fmla="*/ 41 h 41"/>
                <a:gd name="T2" fmla="*/ 1 w 43"/>
                <a:gd name="T3" fmla="*/ 39 h 41"/>
                <a:gd name="T4" fmla="*/ 2 w 43"/>
                <a:gd name="T5" fmla="*/ 36 h 41"/>
                <a:gd name="T6" fmla="*/ 3 w 43"/>
                <a:gd name="T7" fmla="*/ 34 h 41"/>
                <a:gd name="T8" fmla="*/ 4 w 43"/>
                <a:gd name="T9" fmla="*/ 32 h 41"/>
                <a:gd name="T10" fmla="*/ 7 w 43"/>
                <a:gd name="T11" fmla="*/ 29 h 41"/>
                <a:gd name="T12" fmla="*/ 11 w 43"/>
                <a:gd name="T13" fmla="*/ 25 h 41"/>
                <a:gd name="T14" fmla="*/ 20 w 43"/>
                <a:gd name="T15" fmla="*/ 18 h 41"/>
                <a:gd name="T16" fmla="*/ 29 w 43"/>
                <a:gd name="T17" fmla="*/ 12 h 41"/>
                <a:gd name="T18" fmla="*/ 33 w 43"/>
                <a:gd name="T19" fmla="*/ 9 h 41"/>
                <a:gd name="T20" fmla="*/ 36 w 43"/>
                <a:gd name="T21" fmla="*/ 6 h 41"/>
                <a:gd name="T22" fmla="*/ 39 w 43"/>
                <a:gd name="T23" fmla="*/ 4 h 41"/>
                <a:gd name="T24" fmla="*/ 41 w 43"/>
                <a:gd name="T25" fmla="*/ 2 h 41"/>
                <a:gd name="T26" fmla="*/ 43 w 43"/>
                <a:gd name="T27" fmla="*/ 0 h 41"/>
                <a:gd name="T28" fmla="*/ 43 w 43"/>
                <a:gd name="T29" fmla="*/ 3 h 41"/>
                <a:gd name="T30" fmla="*/ 41 w 43"/>
                <a:gd name="T31" fmla="*/ 6 h 41"/>
                <a:gd name="T32" fmla="*/ 41 w 43"/>
                <a:gd name="T33" fmla="*/ 7 h 41"/>
                <a:gd name="T34" fmla="*/ 39 w 43"/>
                <a:gd name="T35" fmla="*/ 9 h 41"/>
                <a:gd name="T36" fmla="*/ 36 w 43"/>
                <a:gd name="T37" fmla="*/ 13 h 41"/>
                <a:gd name="T38" fmla="*/ 33 w 43"/>
                <a:gd name="T39" fmla="*/ 17 h 41"/>
                <a:gd name="T40" fmla="*/ 28 w 43"/>
                <a:gd name="T41" fmla="*/ 21 h 41"/>
                <a:gd name="T42" fmla="*/ 24 w 43"/>
                <a:gd name="T43" fmla="*/ 24 h 41"/>
                <a:gd name="T44" fmla="*/ 19 w 43"/>
                <a:gd name="T45" fmla="*/ 27 h 41"/>
                <a:gd name="T46" fmla="*/ 15 w 43"/>
                <a:gd name="T47" fmla="*/ 30 h 41"/>
                <a:gd name="T48" fmla="*/ 11 w 43"/>
                <a:gd name="T49" fmla="*/ 33 h 41"/>
                <a:gd name="T50" fmla="*/ 7 w 43"/>
                <a:gd name="T51" fmla="*/ 35 h 41"/>
                <a:gd name="T52" fmla="*/ 4 w 43"/>
                <a:gd name="T53" fmla="*/ 38 h 41"/>
                <a:gd name="T54" fmla="*/ 2 w 43"/>
                <a:gd name="T55" fmla="*/ 40 h 41"/>
                <a:gd name="T56" fmla="*/ 0 w 43"/>
                <a:gd name="T5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3" h="41">
                  <a:moveTo>
                    <a:pt x="0" y="41"/>
                  </a:moveTo>
                  <a:cubicBezTo>
                    <a:pt x="0" y="41"/>
                    <a:pt x="0" y="40"/>
                    <a:pt x="1" y="39"/>
                  </a:cubicBezTo>
                  <a:cubicBezTo>
                    <a:pt x="1" y="38"/>
                    <a:pt x="2" y="37"/>
                    <a:pt x="2" y="36"/>
                  </a:cubicBezTo>
                  <a:cubicBezTo>
                    <a:pt x="2" y="35"/>
                    <a:pt x="3" y="35"/>
                    <a:pt x="3" y="34"/>
                  </a:cubicBezTo>
                  <a:cubicBezTo>
                    <a:pt x="3" y="34"/>
                    <a:pt x="4" y="33"/>
                    <a:pt x="4" y="32"/>
                  </a:cubicBezTo>
                  <a:cubicBezTo>
                    <a:pt x="5" y="31"/>
                    <a:pt x="6" y="30"/>
                    <a:pt x="7" y="29"/>
                  </a:cubicBezTo>
                  <a:cubicBezTo>
                    <a:pt x="8" y="27"/>
                    <a:pt x="10" y="26"/>
                    <a:pt x="11" y="25"/>
                  </a:cubicBezTo>
                  <a:cubicBezTo>
                    <a:pt x="14" y="22"/>
                    <a:pt x="17" y="20"/>
                    <a:pt x="20" y="18"/>
                  </a:cubicBezTo>
                  <a:cubicBezTo>
                    <a:pt x="23" y="16"/>
                    <a:pt x="26" y="14"/>
                    <a:pt x="29" y="12"/>
                  </a:cubicBezTo>
                  <a:cubicBezTo>
                    <a:pt x="30" y="11"/>
                    <a:pt x="32" y="10"/>
                    <a:pt x="33" y="9"/>
                  </a:cubicBezTo>
                  <a:cubicBezTo>
                    <a:pt x="34" y="8"/>
                    <a:pt x="35" y="7"/>
                    <a:pt x="36" y="6"/>
                  </a:cubicBezTo>
                  <a:cubicBezTo>
                    <a:pt x="37" y="6"/>
                    <a:pt x="38" y="5"/>
                    <a:pt x="39" y="4"/>
                  </a:cubicBezTo>
                  <a:cubicBezTo>
                    <a:pt x="40" y="3"/>
                    <a:pt x="41" y="3"/>
                    <a:pt x="41" y="2"/>
                  </a:cubicBezTo>
                  <a:cubicBezTo>
                    <a:pt x="43" y="1"/>
                    <a:pt x="43" y="0"/>
                    <a:pt x="43" y="0"/>
                  </a:cubicBezTo>
                  <a:cubicBezTo>
                    <a:pt x="43" y="0"/>
                    <a:pt x="43" y="1"/>
                    <a:pt x="43" y="3"/>
                  </a:cubicBezTo>
                  <a:cubicBezTo>
                    <a:pt x="42" y="4"/>
                    <a:pt x="42" y="5"/>
                    <a:pt x="41" y="6"/>
                  </a:cubicBezTo>
                  <a:cubicBezTo>
                    <a:pt x="41" y="6"/>
                    <a:pt x="41" y="7"/>
                    <a:pt x="41" y="7"/>
                  </a:cubicBezTo>
                  <a:cubicBezTo>
                    <a:pt x="40" y="8"/>
                    <a:pt x="40" y="9"/>
                    <a:pt x="39" y="9"/>
                  </a:cubicBezTo>
                  <a:cubicBezTo>
                    <a:pt x="39" y="11"/>
                    <a:pt x="38" y="12"/>
                    <a:pt x="36" y="13"/>
                  </a:cubicBezTo>
                  <a:cubicBezTo>
                    <a:pt x="35" y="14"/>
                    <a:pt x="34" y="16"/>
                    <a:pt x="33" y="17"/>
                  </a:cubicBezTo>
                  <a:cubicBezTo>
                    <a:pt x="31" y="18"/>
                    <a:pt x="30" y="19"/>
                    <a:pt x="28" y="21"/>
                  </a:cubicBezTo>
                  <a:cubicBezTo>
                    <a:pt x="27" y="22"/>
                    <a:pt x="25" y="23"/>
                    <a:pt x="24" y="24"/>
                  </a:cubicBezTo>
                  <a:cubicBezTo>
                    <a:pt x="22" y="25"/>
                    <a:pt x="21" y="26"/>
                    <a:pt x="19" y="27"/>
                  </a:cubicBezTo>
                  <a:cubicBezTo>
                    <a:pt x="18" y="28"/>
                    <a:pt x="16" y="29"/>
                    <a:pt x="15" y="30"/>
                  </a:cubicBezTo>
                  <a:cubicBezTo>
                    <a:pt x="14" y="31"/>
                    <a:pt x="12" y="32"/>
                    <a:pt x="11" y="33"/>
                  </a:cubicBezTo>
                  <a:cubicBezTo>
                    <a:pt x="10" y="34"/>
                    <a:pt x="8" y="34"/>
                    <a:pt x="7" y="35"/>
                  </a:cubicBezTo>
                  <a:cubicBezTo>
                    <a:pt x="6" y="36"/>
                    <a:pt x="5" y="37"/>
                    <a:pt x="4" y="38"/>
                  </a:cubicBezTo>
                  <a:cubicBezTo>
                    <a:pt x="4" y="38"/>
                    <a:pt x="3" y="39"/>
                    <a:pt x="2" y="40"/>
                  </a:cubicBezTo>
                  <a:cubicBezTo>
                    <a:pt x="1" y="41"/>
                    <a:pt x="0" y="41"/>
                    <a:pt x="0" y="4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593"/>
            <p:cNvSpPr/>
            <p:nvPr/>
          </p:nvSpPr>
          <p:spPr bwMode="auto">
            <a:xfrm>
              <a:off x="9836151" y="1063625"/>
              <a:ext cx="249238" cy="73025"/>
            </a:xfrm>
            <a:custGeom>
              <a:avLst/>
              <a:gdLst>
                <a:gd name="T0" fmla="*/ 0 w 59"/>
                <a:gd name="T1" fmla="*/ 7 h 17"/>
                <a:gd name="T2" fmla="*/ 1 w 59"/>
                <a:gd name="T3" fmla="*/ 6 h 17"/>
                <a:gd name="T4" fmla="*/ 2 w 59"/>
                <a:gd name="T5" fmla="*/ 5 h 17"/>
                <a:gd name="T6" fmla="*/ 9 w 59"/>
                <a:gd name="T7" fmla="*/ 1 h 17"/>
                <a:gd name="T8" fmla="*/ 20 w 59"/>
                <a:gd name="T9" fmla="*/ 1 h 17"/>
                <a:gd name="T10" fmla="*/ 21 w 59"/>
                <a:gd name="T11" fmla="*/ 1 h 17"/>
                <a:gd name="T12" fmla="*/ 23 w 59"/>
                <a:gd name="T13" fmla="*/ 1 h 17"/>
                <a:gd name="T14" fmla="*/ 26 w 59"/>
                <a:gd name="T15" fmla="*/ 2 h 17"/>
                <a:gd name="T16" fmla="*/ 31 w 59"/>
                <a:gd name="T17" fmla="*/ 4 h 17"/>
                <a:gd name="T18" fmla="*/ 37 w 59"/>
                <a:gd name="T19" fmla="*/ 6 h 17"/>
                <a:gd name="T20" fmla="*/ 41 w 59"/>
                <a:gd name="T21" fmla="*/ 8 h 17"/>
                <a:gd name="T22" fmla="*/ 50 w 59"/>
                <a:gd name="T23" fmla="*/ 12 h 17"/>
                <a:gd name="T24" fmla="*/ 56 w 59"/>
                <a:gd name="T25" fmla="*/ 13 h 17"/>
                <a:gd name="T26" fmla="*/ 59 w 59"/>
                <a:gd name="T27" fmla="*/ 14 h 17"/>
                <a:gd name="T28" fmla="*/ 56 w 59"/>
                <a:gd name="T29" fmla="*/ 15 h 17"/>
                <a:gd name="T30" fmla="*/ 49 w 59"/>
                <a:gd name="T31" fmla="*/ 17 h 17"/>
                <a:gd name="T32" fmla="*/ 39 w 59"/>
                <a:gd name="T33" fmla="*/ 16 h 17"/>
                <a:gd name="T34" fmla="*/ 33 w 59"/>
                <a:gd name="T35" fmla="*/ 15 h 17"/>
                <a:gd name="T36" fmla="*/ 28 w 59"/>
                <a:gd name="T37" fmla="*/ 13 h 17"/>
                <a:gd name="T38" fmla="*/ 23 w 59"/>
                <a:gd name="T39" fmla="*/ 11 h 17"/>
                <a:gd name="T40" fmla="*/ 20 w 59"/>
                <a:gd name="T41" fmla="*/ 10 h 17"/>
                <a:gd name="T42" fmla="*/ 18 w 59"/>
                <a:gd name="T43" fmla="*/ 9 h 17"/>
                <a:gd name="T44" fmla="*/ 10 w 59"/>
                <a:gd name="T45" fmla="*/ 7 h 17"/>
                <a:gd name="T46" fmla="*/ 3 w 59"/>
                <a:gd name="T47" fmla="*/ 7 h 17"/>
                <a:gd name="T48" fmla="*/ 1 w 59"/>
                <a:gd name="T49" fmla="*/ 7 h 17"/>
                <a:gd name="T50" fmla="*/ 0 w 59"/>
                <a:gd name="T51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9" h="17">
                  <a:moveTo>
                    <a:pt x="0" y="7"/>
                  </a:moveTo>
                  <a:cubicBezTo>
                    <a:pt x="0" y="7"/>
                    <a:pt x="1" y="7"/>
                    <a:pt x="1" y="6"/>
                  </a:cubicBezTo>
                  <a:cubicBezTo>
                    <a:pt x="1" y="6"/>
                    <a:pt x="2" y="5"/>
                    <a:pt x="2" y="5"/>
                  </a:cubicBezTo>
                  <a:cubicBezTo>
                    <a:pt x="4" y="4"/>
                    <a:pt x="6" y="2"/>
                    <a:pt x="9" y="1"/>
                  </a:cubicBezTo>
                  <a:cubicBezTo>
                    <a:pt x="12" y="1"/>
                    <a:pt x="16" y="0"/>
                    <a:pt x="20" y="1"/>
                  </a:cubicBezTo>
                  <a:cubicBezTo>
                    <a:pt x="20" y="1"/>
                    <a:pt x="21" y="1"/>
                    <a:pt x="21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4" y="1"/>
                    <a:pt x="25" y="2"/>
                    <a:pt x="26" y="2"/>
                  </a:cubicBezTo>
                  <a:cubicBezTo>
                    <a:pt x="28" y="2"/>
                    <a:pt x="30" y="3"/>
                    <a:pt x="31" y="4"/>
                  </a:cubicBezTo>
                  <a:cubicBezTo>
                    <a:pt x="33" y="5"/>
                    <a:pt x="35" y="5"/>
                    <a:pt x="37" y="6"/>
                  </a:cubicBezTo>
                  <a:cubicBezTo>
                    <a:pt x="38" y="7"/>
                    <a:pt x="40" y="7"/>
                    <a:pt x="41" y="8"/>
                  </a:cubicBezTo>
                  <a:cubicBezTo>
                    <a:pt x="44" y="9"/>
                    <a:pt x="47" y="11"/>
                    <a:pt x="50" y="12"/>
                  </a:cubicBezTo>
                  <a:cubicBezTo>
                    <a:pt x="52" y="12"/>
                    <a:pt x="54" y="13"/>
                    <a:pt x="56" y="13"/>
                  </a:cubicBezTo>
                  <a:cubicBezTo>
                    <a:pt x="58" y="14"/>
                    <a:pt x="59" y="14"/>
                    <a:pt x="59" y="14"/>
                  </a:cubicBezTo>
                  <a:cubicBezTo>
                    <a:pt x="59" y="14"/>
                    <a:pt x="58" y="14"/>
                    <a:pt x="56" y="15"/>
                  </a:cubicBezTo>
                  <a:cubicBezTo>
                    <a:pt x="55" y="16"/>
                    <a:pt x="52" y="17"/>
                    <a:pt x="49" y="17"/>
                  </a:cubicBezTo>
                  <a:cubicBezTo>
                    <a:pt x="46" y="17"/>
                    <a:pt x="42" y="17"/>
                    <a:pt x="39" y="16"/>
                  </a:cubicBezTo>
                  <a:cubicBezTo>
                    <a:pt x="37" y="16"/>
                    <a:pt x="35" y="15"/>
                    <a:pt x="33" y="15"/>
                  </a:cubicBezTo>
                  <a:cubicBezTo>
                    <a:pt x="31" y="14"/>
                    <a:pt x="30" y="14"/>
                    <a:pt x="28" y="13"/>
                  </a:cubicBezTo>
                  <a:cubicBezTo>
                    <a:pt x="26" y="12"/>
                    <a:pt x="24" y="12"/>
                    <a:pt x="23" y="11"/>
                  </a:cubicBezTo>
                  <a:cubicBezTo>
                    <a:pt x="22" y="11"/>
                    <a:pt x="21" y="10"/>
                    <a:pt x="20" y="10"/>
                  </a:cubicBezTo>
                  <a:cubicBezTo>
                    <a:pt x="20" y="10"/>
                    <a:pt x="19" y="9"/>
                    <a:pt x="18" y="9"/>
                  </a:cubicBezTo>
                  <a:cubicBezTo>
                    <a:pt x="15" y="8"/>
                    <a:pt x="12" y="7"/>
                    <a:pt x="10" y="7"/>
                  </a:cubicBezTo>
                  <a:cubicBezTo>
                    <a:pt x="7" y="7"/>
                    <a:pt x="5" y="7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7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594"/>
            <p:cNvSpPr/>
            <p:nvPr/>
          </p:nvSpPr>
          <p:spPr bwMode="auto">
            <a:xfrm>
              <a:off x="9993314" y="793750"/>
              <a:ext cx="173038" cy="219075"/>
            </a:xfrm>
            <a:custGeom>
              <a:avLst/>
              <a:gdLst>
                <a:gd name="T0" fmla="*/ 0 w 41"/>
                <a:gd name="T1" fmla="*/ 0 h 52"/>
                <a:gd name="T2" fmla="*/ 1 w 41"/>
                <a:gd name="T3" fmla="*/ 0 h 52"/>
                <a:gd name="T4" fmla="*/ 3 w 41"/>
                <a:gd name="T5" fmla="*/ 0 h 52"/>
                <a:gd name="T6" fmla="*/ 11 w 41"/>
                <a:gd name="T7" fmla="*/ 3 h 52"/>
                <a:gd name="T8" fmla="*/ 20 w 41"/>
                <a:gd name="T9" fmla="*/ 10 h 52"/>
                <a:gd name="T10" fmla="*/ 25 w 41"/>
                <a:gd name="T11" fmla="*/ 15 h 52"/>
                <a:gd name="T12" fmla="*/ 28 w 41"/>
                <a:gd name="T13" fmla="*/ 21 h 52"/>
                <a:gd name="T14" fmla="*/ 32 w 41"/>
                <a:gd name="T15" fmla="*/ 33 h 52"/>
                <a:gd name="T16" fmla="*/ 34 w 41"/>
                <a:gd name="T17" fmla="*/ 38 h 52"/>
                <a:gd name="T18" fmla="*/ 36 w 41"/>
                <a:gd name="T19" fmla="*/ 43 h 52"/>
                <a:gd name="T20" fmla="*/ 39 w 41"/>
                <a:gd name="T21" fmla="*/ 50 h 52"/>
                <a:gd name="T22" fmla="*/ 41 w 41"/>
                <a:gd name="T23" fmla="*/ 52 h 52"/>
                <a:gd name="T24" fmla="*/ 40 w 41"/>
                <a:gd name="T25" fmla="*/ 52 h 52"/>
                <a:gd name="T26" fmla="*/ 38 w 41"/>
                <a:gd name="T27" fmla="*/ 51 h 52"/>
                <a:gd name="T28" fmla="*/ 32 w 41"/>
                <a:gd name="T29" fmla="*/ 45 h 52"/>
                <a:gd name="T30" fmla="*/ 29 w 41"/>
                <a:gd name="T31" fmla="*/ 41 h 52"/>
                <a:gd name="T32" fmla="*/ 26 w 41"/>
                <a:gd name="T33" fmla="*/ 35 h 52"/>
                <a:gd name="T34" fmla="*/ 21 w 41"/>
                <a:gd name="T35" fmla="*/ 24 h 52"/>
                <a:gd name="T36" fmla="*/ 19 w 41"/>
                <a:gd name="T37" fmla="*/ 19 h 52"/>
                <a:gd name="T38" fmla="*/ 15 w 41"/>
                <a:gd name="T39" fmla="*/ 14 h 52"/>
                <a:gd name="T40" fmla="*/ 12 w 41"/>
                <a:gd name="T41" fmla="*/ 10 h 52"/>
                <a:gd name="T42" fmla="*/ 8 w 41"/>
                <a:gd name="T43" fmla="*/ 6 h 52"/>
                <a:gd name="T44" fmla="*/ 2 w 41"/>
                <a:gd name="T45" fmla="*/ 1 h 52"/>
                <a:gd name="T46" fmla="*/ 0 w 41"/>
                <a:gd name="T4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52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5" y="1"/>
                    <a:pt x="8" y="1"/>
                    <a:pt x="11" y="3"/>
                  </a:cubicBezTo>
                  <a:cubicBezTo>
                    <a:pt x="14" y="4"/>
                    <a:pt x="17" y="6"/>
                    <a:pt x="20" y="10"/>
                  </a:cubicBezTo>
                  <a:cubicBezTo>
                    <a:pt x="22" y="11"/>
                    <a:pt x="23" y="13"/>
                    <a:pt x="25" y="15"/>
                  </a:cubicBezTo>
                  <a:cubicBezTo>
                    <a:pt x="26" y="17"/>
                    <a:pt x="27" y="19"/>
                    <a:pt x="28" y="21"/>
                  </a:cubicBezTo>
                  <a:cubicBezTo>
                    <a:pt x="30" y="25"/>
                    <a:pt x="31" y="29"/>
                    <a:pt x="32" y="33"/>
                  </a:cubicBezTo>
                  <a:cubicBezTo>
                    <a:pt x="33" y="35"/>
                    <a:pt x="33" y="37"/>
                    <a:pt x="34" y="38"/>
                  </a:cubicBezTo>
                  <a:cubicBezTo>
                    <a:pt x="34" y="40"/>
                    <a:pt x="35" y="42"/>
                    <a:pt x="36" y="43"/>
                  </a:cubicBezTo>
                  <a:cubicBezTo>
                    <a:pt x="37" y="46"/>
                    <a:pt x="38" y="48"/>
                    <a:pt x="39" y="50"/>
                  </a:cubicBezTo>
                  <a:cubicBezTo>
                    <a:pt x="40" y="51"/>
                    <a:pt x="41" y="52"/>
                    <a:pt x="41" y="52"/>
                  </a:cubicBezTo>
                  <a:cubicBezTo>
                    <a:pt x="41" y="52"/>
                    <a:pt x="41" y="52"/>
                    <a:pt x="40" y="52"/>
                  </a:cubicBezTo>
                  <a:cubicBezTo>
                    <a:pt x="40" y="51"/>
                    <a:pt x="39" y="51"/>
                    <a:pt x="38" y="51"/>
                  </a:cubicBezTo>
                  <a:cubicBezTo>
                    <a:pt x="37" y="50"/>
                    <a:pt x="34" y="48"/>
                    <a:pt x="32" y="45"/>
                  </a:cubicBezTo>
                  <a:cubicBezTo>
                    <a:pt x="31" y="44"/>
                    <a:pt x="30" y="42"/>
                    <a:pt x="29" y="41"/>
                  </a:cubicBezTo>
                  <a:cubicBezTo>
                    <a:pt x="28" y="39"/>
                    <a:pt x="27" y="37"/>
                    <a:pt x="26" y="35"/>
                  </a:cubicBezTo>
                  <a:cubicBezTo>
                    <a:pt x="24" y="31"/>
                    <a:pt x="23" y="27"/>
                    <a:pt x="21" y="24"/>
                  </a:cubicBezTo>
                  <a:cubicBezTo>
                    <a:pt x="21" y="22"/>
                    <a:pt x="20" y="20"/>
                    <a:pt x="19" y="19"/>
                  </a:cubicBezTo>
                  <a:cubicBezTo>
                    <a:pt x="18" y="17"/>
                    <a:pt x="17" y="15"/>
                    <a:pt x="15" y="14"/>
                  </a:cubicBezTo>
                  <a:cubicBezTo>
                    <a:pt x="14" y="12"/>
                    <a:pt x="13" y="11"/>
                    <a:pt x="12" y="10"/>
                  </a:cubicBezTo>
                  <a:cubicBezTo>
                    <a:pt x="11" y="8"/>
                    <a:pt x="10" y="7"/>
                    <a:pt x="8" y="6"/>
                  </a:cubicBezTo>
                  <a:cubicBezTo>
                    <a:pt x="6" y="4"/>
                    <a:pt x="4" y="3"/>
                    <a:pt x="2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595"/>
            <p:cNvSpPr/>
            <p:nvPr/>
          </p:nvSpPr>
          <p:spPr bwMode="auto">
            <a:xfrm>
              <a:off x="10252076" y="738188"/>
              <a:ext cx="79375" cy="284163"/>
            </a:xfrm>
            <a:custGeom>
              <a:avLst/>
              <a:gdLst>
                <a:gd name="T0" fmla="*/ 13 w 19"/>
                <a:gd name="T1" fmla="*/ 0 h 67"/>
                <a:gd name="T2" fmla="*/ 14 w 19"/>
                <a:gd name="T3" fmla="*/ 3 h 67"/>
                <a:gd name="T4" fmla="*/ 17 w 19"/>
                <a:gd name="T5" fmla="*/ 11 h 67"/>
                <a:gd name="T6" fmla="*/ 18 w 19"/>
                <a:gd name="T7" fmla="*/ 16 h 67"/>
                <a:gd name="T8" fmla="*/ 19 w 19"/>
                <a:gd name="T9" fmla="*/ 22 h 67"/>
                <a:gd name="T10" fmla="*/ 18 w 19"/>
                <a:gd name="T11" fmla="*/ 29 h 67"/>
                <a:gd name="T12" fmla="*/ 17 w 19"/>
                <a:gd name="T13" fmla="*/ 33 h 67"/>
                <a:gd name="T14" fmla="*/ 16 w 19"/>
                <a:gd name="T15" fmla="*/ 35 h 67"/>
                <a:gd name="T16" fmla="*/ 15 w 19"/>
                <a:gd name="T17" fmla="*/ 36 h 67"/>
                <a:gd name="T18" fmla="*/ 11 w 19"/>
                <a:gd name="T19" fmla="*/ 42 h 67"/>
                <a:gd name="T20" fmla="*/ 8 w 19"/>
                <a:gd name="T21" fmla="*/ 47 h 67"/>
                <a:gd name="T22" fmla="*/ 4 w 19"/>
                <a:gd name="T23" fmla="*/ 56 h 67"/>
                <a:gd name="T24" fmla="*/ 3 w 19"/>
                <a:gd name="T25" fmla="*/ 64 h 67"/>
                <a:gd name="T26" fmla="*/ 3 w 19"/>
                <a:gd name="T27" fmla="*/ 66 h 67"/>
                <a:gd name="T28" fmla="*/ 3 w 19"/>
                <a:gd name="T29" fmla="*/ 67 h 67"/>
                <a:gd name="T30" fmla="*/ 3 w 19"/>
                <a:gd name="T31" fmla="*/ 66 h 67"/>
                <a:gd name="T32" fmla="*/ 2 w 19"/>
                <a:gd name="T33" fmla="*/ 64 h 67"/>
                <a:gd name="T34" fmla="*/ 1 w 19"/>
                <a:gd name="T35" fmla="*/ 61 h 67"/>
                <a:gd name="T36" fmla="*/ 0 w 19"/>
                <a:gd name="T37" fmla="*/ 56 h 67"/>
                <a:gd name="T38" fmla="*/ 0 w 19"/>
                <a:gd name="T39" fmla="*/ 50 h 67"/>
                <a:gd name="T40" fmla="*/ 2 w 19"/>
                <a:gd name="T41" fmla="*/ 44 h 67"/>
                <a:gd name="T42" fmla="*/ 5 w 19"/>
                <a:gd name="T43" fmla="*/ 38 h 67"/>
                <a:gd name="T44" fmla="*/ 9 w 19"/>
                <a:gd name="T45" fmla="*/ 32 h 67"/>
                <a:gd name="T46" fmla="*/ 9 w 19"/>
                <a:gd name="T47" fmla="*/ 31 h 67"/>
                <a:gd name="T48" fmla="*/ 10 w 19"/>
                <a:gd name="T49" fmla="*/ 30 h 67"/>
                <a:gd name="T50" fmla="*/ 11 w 19"/>
                <a:gd name="T51" fmla="*/ 27 h 67"/>
                <a:gd name="T52" fmla="*/ 12 w 19"/>
                <a:gd name="T53" fmla="*/ 22 h 67"/>
                <a:gd name="T54" fmla="*/ 13 w 19"/>
                <a:gd name="T55" fmla="*/ 11 h 67"/>
                <a:gd name="T56" fmla="*/ 13 w 19"/>
                <a:gd name="T57" fmla="*/ 3 h 67"/>
                <a:gd name="T58" fmla="*/ 13 w 19"/>
                <a:gd name="T5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9" h="67">
                  <a:moveTo>
                    <a:pt x="13" y="0"/>
                  </a:moveTo>
                  <a:cubicBezTo>
                    <a:pt x="13" y="0"/>
                    <a:pt x="13" y="1"/>
                    <a:pt x="14" y="3"/>
                  </a:cubicBezTo>
                  <a:cubicBezTo>
                    <a:pt x="15" y="5"/>
                    <a:pt x="16" y="7"/>
                    <a:pt x="17" y="11"/>
                  </a:cubicBezTo>
                  <a:cubicBezTo>
                    <a:pt x="18" y="12"/>
                    <a:pt x="18" y="14"/>
                    <a:pt x="18" y="16"/>
                  </a:cubicBezTo>
                  <a:cubicBezTo>
                    <a:pt x="19" y="18"/>
                    <a:pt x="19" y="20"/>
                    <a:pt x="19" y="22"/>
                  </a:cubicBezTo>
                  <a:cubicBezTo>
                    <a:pt x="19" y="25"/>
                    <a:pt x="19" y="27"/>
                    <a:pt x="18" y="29"/>
                  </a:cubicBezTo>
                  <a:cubicBezTo>
                    <a:pt x="17" y="31"/>
                    <a:pt x="17" y="32"/>
                    <a:pt x="17" y="33"/>
                  </a:cubicBezTo>
                  <a:cubicBezTo>
                    <a:pt x="16" y="33"/>
                    <a:pt x="16" y="34"/>
                    <a:pt x="16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13" y="38"/>
                    <a:pt x="12" y="40"/>
                    <a:pt x="11" y="42"/>
                  </a:cubicBezTo>
                  <a:cubicBezTo>
                    <a:pt x="10" y="43"/>
                    <a:pt x="9" y="45"/>
                    <a:pt x="8" y="47"/>
                  </a:cubicBezTo>
                  <a:cubicBezTo>
                    <a:pt x="6" y="50"/>
                    <a:pt x="5" y="53"/>
                    <a:pt x="4" y="56"/>
                  </a:cubicBezTo>
                  <a:cubicBezTo>
                    <a:pt x="4" y="59"/>
                    <a:pt x="3" y="62"/>
                    <a:pt x="3" y="64"/>
                  </a:cubicBezTo>
                  <a:cubicBezTo>
                    <a:pt x="3" y="65"/>
                    <a:pt x="3" y="66"/>
                    <a:pt x="3" y="66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6"/>
                  </a:cubicBezTo>
                  <a:cubicBezTo>
                    <a:pt x="3" y="66"/>
                    <a:pt x="2" y="65"/>
                    <a:pt x="2" y="64"/>
                  </a:cubicBezTo>
                  <a:cubicBezTo>
                    <a:pt x="1" y="63"/>
                    <a:pt x="1" y="62"/>
                    <a:pt x="1" y="61"/>
                  </a:cubicBezTo>
                  <a:cubicBezTo>
                    <a:pt x="0" y="59"/>
                    <a:pt x="0" y="58"/>
                    <a:pt x="0" y="56"/>
                  </a:cubicBezTo>
                  <a:cubicBezTo>
                    <a:pt x="0" y="54"/>
                    <a:pt x="0" y="52"/>
                    <a:pt x="0" y="50"/>
                  </a:cubicBezTo>
                  <a:cubicBezTo>
                    <a:pt x="1" y="48"/>
                    <a:pt x="1" y="46"/>
                    <a:pt x="2" y="44"/>
                  </a:cubicBezTo>
                  <a:cubicBezTo>
                    <a:pt x="3" y="42"/>
                    <a:pt x="4" y="40"/>
                    <a:pt x="5" y="38"/>
                  </a:cubicBezTo>
                  <a:cubicBezTo>
                    <a:pt x="6" y="36"/>
                    <a:pt x="8" y="34"/>
                    <a:pt x="9" y="32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10" y="31"/>
                    <a:pt x="10" y="30"/>
                    <a:pt x="10" y="30"/>
                  </a:cubicBezTo>
                  <a:cubicBezTo>
                    <a:pt x="10" y="29"/>
                    <a:pt x="11" y="28"/>
                    <a:pt x="11" y="27"/>
                  </a:cubicBezTo>
                  <a:cubicBezTo>
                    <a:pt x="12" y="25"/>
                    <a:pt x="12" y="24"/>
                    <a:pt x="12" y="22"/>
                  </a:cubicBezTo>
                  <a:cubicBezTo>
                    <a:pt x="13" y="18"/>
                    <a:pt x="13" y="14"/>
                    <a:pt x="13" y="11"/>
                  </a:cubicBezTo>
                  <a:cubicBezTo>
                    <a:pt x="13" y="8"/>
                    <a:pt x="13" y="5"/>
                    <a:pt x="13" y="3"/>
                  </a:cubicBezTo>
                  <a:cubicBezTo>
                    <a:pt x="13" y="1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596"/>
            <p:cNvSpPr/>
            <p:nvPr/>
          </p:nvSpPr>
          <p:spPr bwMode="auto">
            <a:xfrm>
              <a:off x="10336214" y="1258888"/>
              <a:ext cx="134938" cy="165100"/>
            </a:xfrm>
            <a:custGeom>
              <a:avLst/>
              <a:gdLst>
                <a:gd name="T0" fmla="*/ 0 w 32"/>
                <a:gd name="T1" fmla="*/ 0 h 39"/>
                <a:gd name="T2" fmla="*/ 2 w 32"/>
                <a:gd name="T3" fmla="*/ 2 h 39"/>
                <a:gd name="T4" fmla="*/ 5 w 32"/>
                <a:gd name="T5" fmla="*/ 6 h 39"/>
                <a:gd name="T6" fmla="*/ 16 w 32"/>
                <a:gd name="T7" fmla="*/ 20 h 39"/>
                <a:gd name="T8" fmla="*/ 22 w 32"/>
                <a:gd name="T9" fmla="*/ 28 h 39"/>
                <a:gd name="T10" fmla="*/ 26 w 32"/>
                <a:gd name="T11" fmla="*/ 34 h 39"/>
                <a:gd name="T12" fmla="*/ 30 w 32"/>
                <a:gd name="T13" fmla="*/ 38 h 39"/>
                <a:gd name="T14" fmla="*/ 32 w 32"/>
                <a:gd name="T15" fmla="*/ 39 h 39"/>
                <a:gd name="T16" fmla="*/ 32 w 32"/>
                <a:gd name="T17" fmla="*/ 39 h 39"/>
                <a:gd name="T18" fmla="*/ 30 w 32"/>
                <a:gd name="T19" fmla="*/ 39 h 39"/>
                <a:gd name="T20" fmla="*/ 25 w 32"/>
                <a:gd name="T21" fmla="*/ 35 h 39"/>
                <a:gd name="T22" fmla="*/ 20 w 32"/>
                <a:gd name="T23" fmla="*/ 29 h 39"/>
                <a:gd name="T24" fmla="*/ 14 w 32"/>
                <a:gd name="T25" fmla="*/ 22 h 39"/>
                <a:gd name="T26" fmla="*/ 4 w 32"/>
                <a:gd name="T27" fmla="*/ 7 h 39"/>
                <a:gd name="T28" fmla="*/ 1 w 32"/>
                <a:gd name="T29" fmla="*/ 2 h 39"/>
                <a:gd name="T30" fmla="*/ 0 w 32"/>
                <a:gd name="T3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" h="39">
                  <a:moveTo>
                    <a:pt x="0" y="0"/>
                  </a:moveTo>
                  <a:cubicBezTo>
                    <a:pt x="0" y="0"/>
                    <a:pt x="1" y="1"/>
                    <a:pt x="2" y="2"/>
                  </a:cubicBezTo>
                  <a:cubicBezTo>
                    <a:pt x="2" y="3"/>
                    <a:pt x="4" y="5"/>
                    <a:pt x="5" y="6"/>
                  </a:cubicBezTo>
                  <a:cubicBezTo>
                    <a:pt x="8" y="10"/>
                    <a:pt x="12" y="15"/>
                    <a:pt x="16" y="20"/>
                  </a:cubicBezTo>
                  <a:cubicBezTo>
                    <a:pt x="18" y="23"/>
                    <a:pt x="20" y="25"/>
                    <a:pt x="22" y="28"/>
                  </a:cubicBezTo>
                  <a:cubicBezTo>
                    <a:pt x="23" y="30"/>
                    <a:pt x="25" y="32"/>
                    <a:pt x="26" y="34"/>
                  </a:cubicBezTo>
                  <a:cubicBezTo>
                    <a:pt x="28" y="36"/>
                    <a:pt x="29" y="37"/>
                    <a:pt x="30" y="38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1" y="39"/>
                    <a:pt x="31" y="39"/>
                    <a:pt x="30" y="39"/>
                  </a:cubicBezTo>
                  <a:cubicBezTo>
                    <a:pt x="29" y="38"/>
                    <a:pt x="27" y="37"/>
                    <a:pt x="25" y="35"/>
                  </a:cubicBezTo>
                  <a:cubicBezTo>
                    <a:pt x="23" y="34"/>
                    <a:pt x="22" y="31"/>
                    <a:pt x="20" y="29"/>
                  </a:cubicBezTo>
                  <a:cubicBezTo>
                    <a:pt x="18" y="27"/>
                    <a:pt x="16" y="24"/>
                    <a:pt x="14" y="22"/>
                  </a:cubicBezTo>
                  <a:cubicBezTo>
                    <a:pt x="10" y="17"/>
                    <a:pt x="7" y="11"/>
                    <a:pt x="4" y="7"/>
                  </a:cubicBezTo>
                  <a:cubicBezTo>
                    <a:pt x="3" y="5"/>
                    <a:pt x="2" y="4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597"/>
            <p:cNvSpPr/>
            <p:nvPr/>
          </p:nvSpPr>
          <p:spPr bwMode="auto">
            <a:xfrm>
              <a:off x="10379076" y="1141413"/>
              <a:ext cx="168275" cy="38100"/>
            </a:xfrm>
            <a:custGeom>
              <a:avLst/>
              <a:gdLst>
                <a:gd name="T0" fmla="*/ 0 w 40"/>
                <a:gd name="T1" fmla="*/ 2 h 9"/>
                <a:gd name="T2" fmla="*/ 1 w 40"/>
                <a:gd name="T3" fmla="*/ 2 h 9"/>
                <a:gd name="T4" fmla="*/ 2 w 40"/>
                <a:gd name="T5" fmla="*/ 1 h 9"/>
                <a:gd name="T6" fmla="*/ 6 w 40"/>
                <a:gd name="T7" fmla="*/ 0 h 9"/>
                <a:gd name="T8" fmla="*/ 13 w 40"/>
                <a:gd name="T9" fmla="*/ 1 h 9"/>
                <a:gd name="T10" fmla="*/ 17 w 40"/>
                <a:gd name="T11" fmla="*/ 2 h 9"/>
                <a:gd name="T12" fmla="*/ 21 w 40"/>
                <a:gd name="T13" fmla="*/ 4 h 9"/>
                <a:gd name="T14" fmla="*/ 28 w 40"/>
                <a:gd name="T15" fmla="*/ 6 h 9"/>
                <a:gd name="T16" fmla="*/ 34 w 40"/>
                <a:gd name="T17" fmla="*/ 8 h 9"/>
                <a:gd name="T18" fmla="*/ 39 w 40"/>
                <a:gd name="T19" fmla="*/ 7 h 9"/>
                <a:gd name="T20" fmla="*/ 40 w 40"/>
                <a:gd name="T21" fmla="*/ 7 h 9"/>
                <a:gd name="T22" fmla="*/ 40 w 40"/>
                <a:gd name="T23" fmla="*/ 7 h 9"/>
                <a:gd name="T24" fmla="*/ 39 w 40"/>
                <a:gd name="T25" fmla="*/ 8 h 9"/>
                <a:gd name="T26" fmla="*/ 34 w 40"/>
                <a:gd name="T27" fmla="*/ 9 h 9"/>
                <a:gd name="T28" fmla="*/ 27 w 40"/>
                <a:gd name="T29" fmla="*/ 8 h 9"/>
                <a:gd name="T30" fmla="*/ 20 w 40"/>
                <a:gd name="T31" fmla="*/ 6 h 9"/>
                <a:gd name="T32" fmla="*/ 16 w 40"/>
                <a:gd name="T33" fmla="*/ 4 h 9"/>
                <a:gd name="T34" fmla="*/ 13 w 40"/>
                <a:gd name="T35" fmla="*/ 3 h 9"/>
                <a:gd name="T36" fmla="*/ 6 w 40"/>
                <a:gd name="T37" fmla="*/ 1 h 9"/>
                <a:gd name="T38" fmla="*/ 2 w 40"/>
                <a:gd name="T39" fmla="*/ 2 h 9"/>
                <a:gd name="T40" fmla="*/ 0 w 40"/>
                <a:gd name="T4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9">
                  <a:moveTo>
                    <a:pt x="0" y="2"/>
                  </a:move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2" y="1"/>
                  </a:cubicBezTo>
                  <a:cubicBezTo>
                    <a:pt x="3" y="1"/>
                    <a:pt x="4" y="0"/>
                    <a:pt x="6" y="0"/>
                  </a:cubicBezTo>
                  <a:cubicBezTo>
                    <a:pt x="9" y="0"/>
                    <a:pt x="11" y="0"/>
                    <a:pt x="13" y="1"/>
                  </a:cubicBezTo>
                  <a:cubicBezTo>
                    <a:pt x="15" y="1"/>
                    <a:pt x="16" y="2"/>
                    <a:pt x="17" y="2"/>
                  </a:cubicBezTo>
                  <a:cubicBezTo>
                    <a:pt x="18" y="3"/>
                    <a:pt x="20" y="3"/>
                    <a:pt x="21" y="4"/>
                  </a:cubicBezTo>
                  <a:cubicBezTo>
                    <a:pt x="23" y="5"/>
                    <a:pt x="26" y="6"/>
                    <a:pt x="28" y="6"/>
                  </a:cubicBezTo>
                  <a:cubicBezTo>
                    <a:pt x="30" y="7"/>
                    <a:pt x="32" y="7"/>
                    <a:pt x="34" y="8"/>
                  </a:cubicBezTo>
                  <a:cubicBezTo>
                    <a:pt x="36" y="8"/>
                    <a:pt x="38" y="7"/>
                    <a:pt x="39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39" y="7"/>
                    <a:pt x="39" y="8"/>
                  </a:cubicBezTo>
                  <a:cubicBezTo>
                    <a:pt x="38" y="8"/>
                    <a:pt x="36" y="9"/>
                    <a:pt x="34" y="9"/>
                  </a:cubicBezTo>
                  <a:cubicBezTo>
                    <a:pt x="32" y="9"/>
                    <a:pt x="30" y="9"/>
                    <a:pt x="27" y="8"/>
                  </a:cubicBezTo>
                  <a:cubicBezTo>
                    <a:pt x="25" y="8"/>
                    <a:pt x="22" y="7"/>
                    <a:pt x="20" y="6"/>
                  </a:cubicBezTo>
                  <a:cubicBezTo>
                    <a:pt x="19" y="5"/>
                    <a:pt x="17" y="5"/>
                    <a:pt x="16" y="4"/>
                  </a:cubicBezTo>
                  <a:cubicBezTo>
                    <a:pt x="15" y="4"/>
                    <a:pt x="14" y="3"/>
                    <a:pt x="13" y="3"/>
                  </a:cubicBezTo>
                  <a:cubicBezTo>
                    <a:pt x="11" y="2"/>
                    <a:pt x="8" y="2"/>
                    <a:pt x="6" y="1"/>
                  </a:cubicBezTo>
                  <a:cubicBezTo>
                    <a:pt x="5" y="1"/>
                    <a:pt x="3" y="2"/>
                    <a:pt x="2" y="2"/>
                  </a:cubicBezTo>
                  <a:cubicBezTo>
                    <a:pt x="1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598"/>
            <p:cNvSpPr/>
            <p:nvPr/>
          </p:nvSpPr>
          <p:spPr bwMode="auto">
            <a:xfrm>
              <a:off x="10310814" y="898525"/>
              <a:ext cx="144463" cy="161925"/>
            </a:xfrm>
            <a:custGeom>
              <a:avLst/>
              <a:gdLst>
                <a:gd name="T0" fmla="*/ 34 w 34"/>
                <a:gd name="T1" fmla="*/ 0 h 38"/>
                <a:gd name="T2" fmla="*/ 32 w 34"/>
                <a:gd name="T3" fmla="*/ 1 h 38"/>
                <a:gd name="T4" fmla="*/ 28 w 34"/>
                <a:gd name="T5" fmla="*/ 5 h 38"/>
                <a:gd name="T6" fmla="*/ 24 w 34"/>
                <a:gd name="T7" fmla="*/ 12 h 38"/>
                <a:gd name="T8" fmla="*/ 23 w 34"/>
                <a:gd name="T9" fmla="*/ 17 h 38"/>
                <a:gd name="T10" fmla="*/ 21 w 34"/>
                <a:gd name="T11" fmla="*/ 22 h 38"/>
                <a:gd name="T12" fmla="*/ 17 w 34"/>
                <a:gd name="T13" fmla="*/ 26 h 38"/>
                <a:gd name="T14" fmla="*/ 12 w 34"/>
                <a:gd name="T15" fmla="*/ 27 h 38"/>
                <a:gd name="T16" fmla="*/ 5 w 34"/>
                <a:gd name="T17" fmla="*/ 32 h 38"/>
                <a:gd name="T18" fmla="*/ 1 w 34"/>
                <a:gd name="T19" fmla="*/ 36 h 38"/>
                <a:gd name="T20" fmla="*/ 0 w 34"/>
                <a:gd name="T21" fmla="*/ 38 h 38"/>
                <a:gd name="T22" fmla="*/ 0 w 34"/>
                <a:gd name="T23" fmla="*/ 38 h 38"/>
                <a:gd name="T24" fmla="*/ 1 w 34"/>
                <a:gd name="T25" fmla="*/ 36 h 38"/>
                <a:gd name="T26" fmla="*/ 4 w 34"/>
                <a:gd name="T27" fmla="*/ 31 h 38"/>
                <a:gd name="T28" fmla="*/ 12 w 34"/>
                <a:gd name="T29" fmla="*/ 25 h 38"/>
                <a:gd name="T30" fmla="*/ 16 w 34"/>
                <a:gd name="T31" fmla="*/ 24 h 38"/>
                <a:gd name="T32" fmla="*/ 19 w 34"/>
                <a:gd name="T33" fmla="*/ 21 h 38"/>
                <a:gd name="T34" fmla="*/ 20 w 34"/>
                <a:gd name="T35" fmla="*/ 16 h 38"/>
                <a:gd name="T36" fmla="*/ 22 w 34"/>
                <a:gd name="T37" fmla="*/ 12 h 38"/>
                <a:gd name="T38" fmla="*/ 27 w 34"/>
                <a:gd name="T39" fmla="*/ 4 h 38"/>
                <a:gd name="T40" fmla="*/ 32 w 34"/>
                <a:gd name="T41" fmla="*/ 1 h 38"/>
                <a:gd name="T42" fmla="*/ 34 w 34"/>
                <a:gd name="T43" fmla="*/ 0 h 38"/>
                <a:gd name="T44" fmla="*/ 34 w 34"/>
                <a:gd name="T4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38">
                  <a:moveTo>
                    <a:pt x="34" y="0"/>
                  </a:moveTo>
                  <a:cubicBezTo>
                    <a:pt x="34" y="0"/>
                    <a:pt x="33" y="0"/>
                    <a:pt x="32" y="1"/>
                  </a:cubicBezTo>
                  <a:cubicBezTo>
                    <a:pt x="31" y="2"/>
                    <a:pt x="29" y="3"/>
                    <a:pt x="28" y="5"/>
                  </a:cubicBezTo>
                  <a:cubicBezTo>
                    <a:pt x="26" y="7"/>
                    <a:pt x="25" y="9"/>
                    <a:pt x="24" y="12"/>
                  </a:cubicBezTo>
                  <a:cubicBezTo>
                    <a:pt x="23" y="14"/>
                    <a:pt x="23" y="15"/>
                    <a:pt x="23" y="17"/>
                  </a:cubicBezTo>
                  <a:cubicBezTo>
                    <a:pt x="23" y="19"/>
                    <a:pt x="22" y="20"/>
                    <a:pt x="21" y="22"/>
                  </a:cubicBezTo>
                  <a:cubicBezTo>
                    <a:pt x="21" y="24"/>
                    <a:pt x="19" y="25"/>
                    <a:pt x="17" y="26"/>
                  </a:cubicBezTo>
                  <a:cubicBezTo>
                    <a:pt x="15" y="26"/>
                    <a:pt x="14" y="27"/>
                    <a:pt x="12" y="27"/>
                  </a:cubicBezTo>
                  <a:cubicBezTo>
                    <a:pt x="10" y="29"/>
                    <a:pt x="7" y="30"/>
                    <a:pt x="5" y="32"/>
                  </a:cubicBezTo>
                  <a:cubicBezTo>
                    <a:pt x="4" y="34"/>
                    <a:pt x="2" y="35"/>
                    <a:pt x="1" y="36"/>
                  </a:cubicBezTo>
                  <a:cubicBezTo>
                    <a:pt x="1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2" y="35"/>
                    <a:pt x="3" y="33"/>
                    <a:pt x="4" y="31"/>
                  </a:cubicBezTo>
                  <a:cubicBezTo>
                    <a:pt x="6" y="29"/>
                    <a:pt x="9" y="27"/>
                    <a:pt x="12" y="25"/>
                  </a:cubicBezTo>
                  <a:cubicBezTo>
                    <a:pt x="13" y="25"/>
                    <a:pt x="15" y="24"/>
                    <a:pt x="16" y="24"/>
                  </a:cubicBezTo>
                  <a:cubicBezTo>
                    <a:pt x="18" y="23"/>
                    <a:pt x="19" y="22"/>
                    <a:pt x="19" y="21"/>
                  </a:cubicBezTo>
                  <a:cubicBezTo>
                    <a:pt x="20" y="20"/>
                    <a:pt x="20" y="18"/>
                    <a:pt x="20" y="16"/>
                  </a:cubicBezTo>
                  <a:cubicBezTo>
                    <a:pt x="21" y="15"/>
                    <a:pt x="21" y="13"/>
                    <a:pt x="22" y="12"/>
                  </a:cubicBezTo>
                  <a:cubicBezTo>
                    <a:pt x="23" y="8"/>
                    <a:pt x="25" y="6"/>
                    <a:pt x="27" y="4"/>
                  </a:cubicBezTo>
                  <a:cubicBezTo>
                    <a:pt x="29" y="2"/>
                    <a:pt x="31" y="1"/>
                    <a:pt x="32" y="1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599"/>
            <p:cNvSpPr/>
            <p:nvPr/>
          </p:nvSpPr>
          <p:spPr bwMode="auto">
            <a:xfrm>
              <a:off x="10148889" y="806450"/>
              <a:ext cx="77788" cy="198438"/>
            </a:xfrm>
            <a:custGeom>
              <a:avLst/>
              <a:gdLst>
                <a:gd name="T0" fmla="*/ 0 w 18"/>
                <a:gd name="T1" fmla="*/ 0 h 47"/>
                <a:gd name="T2" fmla="*/ 0 w 18"/>
                <a:gd name="T3" fmla="*/ 0 h 47"/>
                <a:gd name="T4" fmla="*/ 1 w 18"/>
                <a:gd name="T5" fmla="*/ 1 h 47"/>
                <a:gd name="T6" fmla="*/ 4 w 18"/>
                <a:gd name="T7" fmla="*/ 7 h 47"/>
                <a:gd name="T8" fmla="*/ 5 w 18"/>
                <a:gd name="T9" fmla="*/ 15 h 47"/>
                <a:gd name="T10" fmla="*/ 6 w 18"/>
                <a:gd name="T11" fmla="*/ 20 h 47"/>
                <a:gd name="T12" fmla="*/ 7 w 18"/>
                <a:gd name="T13" fmla="*/ 24 h 47"/>
                <a:gd name="T14" fmla="*/ 14 w 18"/>
                <a:gd name="T15" fmla="*/ 40 h 47"/>
                <a:gd name="T16" fmla="*/ 17 w 18"/>
                <a:gd name="T17" fmla="*/ 45 h 47"/>
                <a:gd name="T18" fmla="*/ 18 w 18"/>
                <a:gd name="T19" fmla="*/ 47 h 47"/>
                <a:gd name="T20" fmla="*/ 17 w 18"/>
                <a:gd name="T21" fmla="*/ 45 h 47"/>
                <a:gd name="T22" fmla="*/ 13 w 18"/>
                <a:gd name="T23" fmla="*/ 41 h 47"/>
                <a:gd name="T24" fmla="*/ 8 w 18"/>
                <a:gd name="T25" fmla="*/ 34 h 47"/>
                <a:gd name="T26" fmla="*/ 6 w 18"/>
                <a:gd name="T27" fmla="*/ 30 h 47"/>
                <a:gd name="T28" fmla="*/ 4 w 18"/>
                <a:gd name="T29" fmla="*/ 25 h 47"/>
                <a:gd name="T30" fmla="*/ 3 w 18"/>
                <a:gd name="T31" fmla="*/ 20 h 47"/>
                <a:gd name="T32" fmla="*/ 3 w 18"/>
                <a:gd name="T33" fmla="*/ 15 h 47"/>
                <a:gd name="T34" fmla="*/ 3 w 18"/>
                <a:gd name="T35" fmla="*/ 11 h 47"/>
                <a:gd name="T36" fmla="*/ 3 w 18"/>
                <a:gd name="T37" fmla="*/ 7 h 47"/>
                <a:gd name="T38" fmla="*/ 1 w 18"/>
                <a:gd name="T39" fmla="*/ 2 h 47"/>
                <a:gd name="T40" fmla="*/ 0 w 18"/>
                <a:gd name="T4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" h="4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2" y="2"/>
                    <a:pt x="4" y="4"/>
                    <a:pt x="4" y="7"/>
                  </a:cubicBezTo>
                  <a:cubicBezTo>
                    <a:pt x="5" y="9"/>
                    <a:pt x="5" y="12"/>
                    <a:pt x="5" y="15"/>
                  </a:cubicBezTo>
                  <a:cubicBezTo>
                    <a:pt x="5" y="17"/>
                    <a:pt x="5" y="18"/>
                    <a:pt x="6" y="20"/>
                  </a:cubicBezTo>
                  <a:cubicBezTo>
                    <a:pt x="6" y="21"/>
                    <a:pt x="6" y="23"/>
                    <a:pt x="7" y="24"/>
                  </a:cubicBezTo>
                  <a:cubicBezTo>
                    <a:pt x="8" y="30"/>
                    <a:pt x="11" y="36"/>
                    <a:pt x="14" y="40"/>
                  </a:cubicBezTo>
                  <a:cubicBezTo>
                    <a:pt x="15" y="42"/>
                    <a:pt x="16" y="44"/>
                    <a:pt x="17" y="45"/>
                  </a:cubicBezTo>
                  <a:cubicBezTo>
                    <a:pt x="18" y="46"/>
                    <a:pt x="18" y="47"/>
                    <a:pt x="18" y="47"/>
                  </a:cubicBezTo>
                  <a:cubicBezTo>
                    <a:pt x="18" y="47"/>
                    <a:pt x="18" y="46"/>
                    <a:pt x="17" y="45"/>
                  </a:cubicBezTo>
                  <a:cubicBezTo>
                    <a:pt x="16" y="44"/>
                    <a:pt x="14" y="43"/>
                    <a:pt x="13" y="41"/>
                  </a:cubicBezTo>
                  <a:cubicBezTo>
                    <a:pt x="11" y="39"/>
                    <a:pt x="9" y="37"/>
                    <a:pt x="8" y="34"/>
                  </a:cubicBezTo>
                  <a:cubicBezTo>
                    <a:pt x="7" y="33"/>
                    <a:pt x="6" y="31"/>
                    <a:pt x="6" y="30"/>
                  </a:cubicBezTo>
                  <a:cubicBezTo>
                    <a:pt x="5" y="28"/>
                    <a:pt x="5" y="27"/>
                    <a:pt x="4" y="25"/>
                  </a:cubicBezTo>
                  <a:cubicBezTo>
                    <a:pt x="4" y="23"/>
                    <a:pt x="4" y="22"/>
                    <a:pt x="3" y="20"/>
                  </a:cubicBezTo>
                  <a:cubicBezTo>
                    <a:pt x="3" y="18"/>
                    <a:pt x="3" y="17"/>
                    <a:pt x="3" y="15"/>
                  </a:cubicBezTo>
                  <a:cubicBezTo>
                    <a:pt x="3" y="14"/>
                    <a:pt x="3" y="12"/>
                    <a:pt x="3" y="11"/>
                  </a:cubicBezTo>
                  <a:cubicBezTo>
                    <a:pt x="3" y="9"/>
                    <a:pt x="3" y="8"/>
                    <a:pt x="3" y="7"/>
                  </a:cubicBezTo>
                  <a:cubicBezTo>
                    <a:pt x="3" y="5"/>
                    <a:pt x="2" y="3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600"/>
            <p:cNvSpPr/>
            <p:nvPr/>
          </p:nvSpPr>
          <p:spPr bwMode="auto">
            <a:xfrm>
              <a:off x="9950451" y="984250"/>
              <a:ext cx="157163" cy="92075"/>
            </a:xfrm>
            <a:custGeom>
              <a:avLst/>
              <a:gdLst>
                <a:gd name="T0" fmla="*/ 0 w 37"/>
                <a:gd name="T1" fmla="*/ 1 h 22"/>
                <a:gd name="T2" fmla="*/ 0 w 37"/>
                <a:gd name="T3" fmla="*/ 0 h 22"/>
                <a:gd name="T4" fmla="*/ 2 w 37"/>
                <a:gd name="T5" fmla="*/ 0 h 22"/>
                <a:gd name="T6" fmla="*/ 7 w 37"/>
                <a:gd name="T7" fmla="*/ 0 h 22"/>
                <a:gd name="T8" fmla="*/ 14 w 37"/>
                <a:gd name="T9" fmla="*/ 3 h 22"/>
                <a:gd name="T10" fmla="*/ 21 w 37"/>
                <a:gd name="T11" fmla="*/ 7 h 22"/>
                <a:gd name="T12" fmla="*/ 27 w 37"/>
                <a:gd name="T13" fmla="*/ 12 h 22"/>
                <a:gd name="T14" fmla="*/ 32 w 37"/>
                <a:gd name="T15" fmla="*/ 17 h 22"/>
                <a:gd name="T16" fmla="*/ 35 w 37"/>
                <a:gd name="T17" fmla="*/ 20 h 22"/>
                <a:gd name="T18" fmla="*/ 37 w 37"/>
                <a:gd name="T19" fmla="*/ 22 h 22"/>
                <a:gd name="T20" fmla="*/ 31 w 37"/>
                <a:gd name="T21" fmla="*/ 18 h 22"/>
                <a:gd name="T22" fmla="*/ 25 w 37"/>
                <a:gd name="T23" fmla="*/ 14 h 22"/>
                <a:gd name="T24" fmla="*/ 19 w 37"/>
                <a:gd name="T25" fmla="*/ 9 h 22"/>
                <a:gd name="T26" fmla="*/ 13 w 37"/>
                <a:gd name="T27" fmla="*/ 4 h 22"/>
                <a:gd name="T28" fmla="*/ 6 w 37"/>
                <a:gd name="T29" fmla="*/ 2 h 22"/>
                <a:gd name="T30" fmla="*/ 2 w 37"/>
                <a:gd name="T31" fmla="*/ 1 h 22"/>
                <a:gd name="T32" fmla="*/ 0 w 37"/>
                <a:gd name="T33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22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9" y="1"/>
                    <a:pt x="11" y="1"/>
                    <a:pt x="14" y="3"/>
                  </a:cubicBezTo>
                  <a:cubicBezTo>
                    <a:pt x="16" y="4"/>
                    <a:pt x="18" y="5"/>
                    <a:pt x="21" y="7"/>
                  </a:cubicBezTo>
                  <a:cubicBezTo>
                    <a:pt x="23" y="8"/>
                    <a:pt x="25" y="10"/>
                    <a:pt x="27" y="12"/>
                  </a:cubicBezTo>
                  <a:cubicBezTo>
                    <a:pt x="29" y="14"/>
                    <a:pt x="30" y="15"/>
                    <a:pt x="32" y="17"/>
                  </a:cubicBezTo>
                  <a:cubicBezTo>
                    <a:pt x="33" y="18"/>
                    <a:pt x="34" y="19"/>
                    <a:pt x="35" y="20"/>
                  </a:cubicBezTo>
                  <a:cubicBezTo>
                    <a:pt x="36" y="21"/>
                    <a:pt x="37" y="22"/>
                    <a:pt x="37" y="22"/>
                  </a:cubicBezTo>
                  <a:cubicBezTo>
                    <a:pt x="37" y="22"/>
                    <a:pt x="34" y="20"/>
                    <a:pt x="31" y="18"/>
                  </a:cubicBezTo>
                  <a:cubicBezTo>
                    <a:pt x="29" y="17"/>
                    <a:pt x="27" y="15"/>
                    <a:pt x="25" y="14"/>
                  </a:cubicBezTo>
                  <a:cubicBezTo>
                    <a:pt x="23" y="12"/>
                    <a:pt x="21" y="10"/>
                    <a:pt x="19" y="9"/>
                  </a:cubicBezTo>
                  <a:cubicBezTo>
                    <a:pt x="17" y="7"/>
                    <a:pt x="15" y="6"/>
                    <a:pt x="13" y="4"/>
                  </a:cubicBezTo>
                  <a:cubicBezTo>
                    <a:pt x="10" y="3"/>
                    <a:pt x="8" y="2"/>
                    <a:pt x="6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601"/>
            <p:cNvSpPr/>
            <p:nvPr/>
          </p:nvSpPr>
          <p:spPr bwMode="auto">
            <a:xfrm>
              <a:off x="9920289" y="1195388"/>
              <a:ext cx="174625" cy="55563"/>
            </a:xfrm>
            <a:custGeom>
              <a:avLst/>
              <a:gdLst>
                <a:gd name="T0" fmla="*/ 0 w 41"/>
                <a:gd name="T1" fmla="*/ 13 h 13"/>
                <a:gd name="T2" fmla="*/ 1 w 41"/>
                <a:gd name="T3" fmla="*/ 13 h 13"/>
                <a:gd name="T4" fmla="*/ 2 w 41"/>
                <a:gd name="T5" fmla="*/ 11 h 13"/>
                <a:gd name="T6" fmla="*/ 6 w 41"/>
                <a:gd name="T7" fmla="*/ 9 h 13"/>
                <a:gd name="T8" fmla="*/ 13 w 41"/>
                <a:gd name="T9" fmla="*/ 8 h 13"/>
                <a:gd name="T10" fmla="*/ 17 w 41"/>
                <a:gd name="T11" fmla="*/ 8 h 13"/>
                <a:gd name="T12" fmla="*/ 21 w 41"/>
                <a:gd name="T13" fmla="*/ 8 h 13"/>
                <a:gd name="T14" fmla="*/ 29 w 41"/>
                <a:gd name="T15" fmla="*/ 6 h 13"/>
                <a:gd name="T16" fmla="*/ 35 w 41"/>
                <a:gd name="T17" fmla="*/ 4 h 13"/>
                <a:gd name="T18" fmla="*/ 40 w 41"/>
                <a:gd name="T19" fmla="*/ 1 h 13"/>
                <a:gd name="T20" fmla="*/ 41 w 41"/>
                <a:gd name="T21" fmla="*/ 0 h 13"/>
                <a:gd name="T22" fmla="*/ 41 w 41"/>
                <a:gd name="T23" fmla="*/ 0 h 13"/>
                <a:gd name="T24" fmla="*/ 40 w 41"/>
                <a:gd name="T25" fmla="*/ 1 h 13"/>
                <a:gd name="T26" fmla="*/ 36 w 41"/>
                <a:gd name="T27" fmla="*/ 5 h 13"/>
                <a:gd name="T28" fmla="*/ 21 w 41"/>
                <a:gd name="T29" fmla="*/ 10 h 13"/>
                <a:gd name="T30" fmla="*/ 17 w 41"/>
                <a:gd name="T31" fmla="*/ 10 h 13"/>
                <a:gd name="T32" fmla="*/ 13 w 41"/>
                <a:gd name="T33" fmla="*/ 10 h 13"/>
                <a:gd name="T34" fmla="*/ 6 w 41"/>
                <a:gd name="T35" fmla="*/ 10 h 13"/>
                <a:gd name="T36" fmla="*/ 2 w 41"/>
                <a:gd name="T37" fmla="*/ 12 h 13"/>
                <a:gd name="T38" fmla="*/ 0 w 41"/>
                <a:gd name="T3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" h="13">
                  <a:moveTo>
                    <a:pt x="0" y="13"/>
                  </a:moveTo>
                  <a:cubicBezTo>
                    <a:pt x="0" y="13"/>
                    <a:pt x="0" y="13"/>
                    <a:pt x="1" y="13"/>
                  </a:cubicBezTo>
                  <a:cubicBezTo>
                    <a:pt x="1" y="12"/>
                    <a:pt x="1" y="12"/>
                    <a:pt x="2" y="11"/>
                  </a:cubicBezTo>
                  <a:cubicBezTo>
                    <a:pt x="2" y="11"/>
                    <a:pt x="4" y="9"/>
                    <a:pt x="6" y="9"/>
                  </a:cubicBezTo>
                  <a:cubicBezTo>
                    <a:pt x="8" y="8"/>
                    <a:pt x="11" y="8"/>
                    <a:pt x="13" y="8"/>
                  </a:cubicBezTo>
                  <a:cubicBezTo>
                    <a:pt x="15" y="8"/>
                    <a:pt x="16" y="8"/>
                    <a:pt x="17" y="8"/>
                  </a:cubicBezTo>
                  <a:cubicBezTo>
                    <a:pt x="19" y="8"/>
                    <a:pt x="20" y="8"/>
                    <a:pt x="21" y="8"/>
                  </a:cubicBezTo>
                  <a:cubicBezTo>
                    <a:pt x="24" y="8"/>
                    <a:pt x="27" y="7"/>
                    <a:pt x="29" y="6"/>
                  </a:cubicBezTo>
                  <a:cubicBezTo>
                    <a:pt x="31" y="6"/>
                    <a:pt x="34" y="5"/>
                    <a:pt x="35" y="4"/>
                  </a:cubicBezTo>
                  <a:cubicBezTo>
                    <a:pt x="37" y="3"/>
                    <a:pt x="39" y="2"/>
                    <a:pt x="40" y="1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1"/>
                    <a:pt x="40" y="1"/>
                    <a:pt x="40" y="1"/>
                  </a:cubicBezTo>
                  <a:cubicBezTo>
                    <a:pt x="39" y="2"/>
                    <a:pt x="38" y="4"/>
                    <a:pt x="36" y="5"/>
                  </a:cubicBezTo>
                  <a:cubicBezTo>
                    <a:pt x="33" y="7"/>
                    <a:pt x="27" y="10"/>
                    <a:pt x="21" y="10"/>
                  </a:cubicBezTo>
                  <a:cubicBezTo>
                    <a:pt x="20" y="10"/>
                    <a:pt x="19" y="10"/>
                    <a:pt x="17" y="10"/>
                  </a:cubicBezTo>
                  <a:cubicBezTo>
                    <a:pt x="16" y="10"/>
                    <a:pt x="14" y="10"/>
                    <a:pt x="13" y="10"/>
                  </a:cubicBezTo>
                  <a:cubicBezTo>
                    <a:pt x="11" y="10"/>
                    <a:pt x="8" y="10"/>
                    <a:pt x="6" y="10"/>
                  </a:cubicBezTo>
                  <a:cubicBezTo>
                    <a:pt x="4" y="10"/>
                    <a:pt x="3" y="11"/>
                    <a:pt x="2" y="12"/>
                  </a:cubicBezTo>
                  <a:cubicBezTo>
                    <a:pt x="1" y="12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602"/>
            <p:cNvSpPr/>
            <p:nvPr/>
          </p:nvSpPr>
          <p:spPr bwMode="auto">
            <a:xfrm>
              <a:off x="10153651" y="1284288"/>
              <a:ext cx="47625" cy="190500"/>
            </a:xfrm>
            <a:custGeom>
              <a:avLst/>
              <a:gdLst>
                <a:gd name="T0" fmla="*/ 5 w 11"/>
                <a:gd name="T1" fmla="*/ 0 h 45"/>
                <a:gd name="T2" fmla="*/ 6 w 11"/>
                <a:gd name="T3" fmla="*/ 0 h 45"/>
                <a:gd name="T4" fmla="*/ 7 w 11"/>
                <a:gd name="T5" fmla="*/ 1 h 45"/>
                <a:gd name="T6" fmla="*/ 10 w 11"/>
                <a:gd name="T7" fmla="*/ 6 h 45"/>
                <a:gd name="T8" fmla="*/ 10 w 11"/>
                <a:gd name="T9" fmla="*/ 14 h 45"/>
                <a:gd name="T10" fmla="*/ 9 w 11"/>
                <a:gd name="T11" fmla="*/ 18 h 45"/>
                <a:gd name="T12" fmla="*/ 7 w 11"/>
                <a:gd name="T13" fmla="*/ 23 h 45"/>
                <a:gd name="T14" fmla="*/ 4 w 11"/>
                <a:gd name="T15" fmla="*/ 31 h 45"/>
                <a:gd name="T16" fmla="*/ 1 w 11"/>
                <a:gd name="T17" fmla="*/ 38 h 45"/>
                <a:gd name="T18" fmla="*/ 1 w 11"/>
                <a:gd name="T19" fmla="*/ 43 h 45"/>
                <a:gd name="T20" fmla="*/ 1 w 11"/>
                <a:gd name="T21" fmla="*/ 45 h 45"/>
                <a:gd name="T22" fmla="*/ 1 w 11"/>
                <a:gd name="T23" fmla="*/ 45 h 45"/>
                <a:gd name="T24" fmla="*/ 0 w 11"/>
                <a:gd name="T25" fmla="*/ 43 h 45"/>
                <a:gd name="T26" fmla="*/ 0 w 11"/>
                <a:gd name="T27" fmla="*/ 37 h 45"/>
                <a:gd name="T28" fmla="*/ 2 w 11"/>
                <a:gd name="T29" fmla="*/ 30 h 45"/>
                <a:gd name="T30" fmla="*/ 5 w 11"/>
                <a:gd name="T31" fmla="*/ 22 h 45"/>
                <a:gd name="T32" fmla="*/ 7 w 11"/>
                <a:gd name="T33" fmla="*/ 18 h 45"/>
                <a:gd name="T34" fmla="*/ 8 w 11"/>
                <a:gd name="T35" fmla="*/ 14 h 45"/>
                <a:gd name="T36" fmla="*/ 8 w 11"/>
                <a:gd name="T37" fmla="*/ 6 h 45"/>
                <a:gd name="T38" fmla="*/ 7 w 11"/>
                <a:gd name="T39" fmla="*/ 1 h 45"/>
                <a:gd name="T40" fmla="*/ 5 w 11"/>
                <a:gd name="T4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" h="45">
                  <a:moveTo>
                    <a:pt x="5" y="0"/>
                  </a:moveTo>
                  <a:cubicBezTo>
                    <a:pt x="5" y="0"/>
                    <a:pt x="6" y="0"/>
                    <a:pt x="6" y="0"/>
                  </a:cubicBezTo>
                  <a:cubicBezTo>
                    <a:pt x="6" y="0"/>
                    <a:pt x="7" y="0"/>
                    <a:pt x="7" y="1"/>
                  </a:cubicBezTo>
                  <a:cubicBezTo>
                    <a:pt x="8" y="2"/>
                    <a:pt x="9" y="4"/>
                    <a:pt x="10" y="6"/>
                  </a:cubicBezTo>
                  <a:cubicBezTo>
                    <a:pt x="10" y="8"/>
                    <a:pt x="11" y="11"/>
                    <a:pt x="10" y="14"/>
                  </a:cubicBezTo>
                  <a:cubicBezTo>
                    <a:pt x="10" y="15"/>
                    <a:pt x="10" y="17"/>
                    <a:pt x="9" y="18"/>
                  </a:cubicBezTo>
                  <a:cubicBezTo>
                    <a:pt x="9" y="20"/>
                    <a:pt x="8" y="21"/>
                    <a:pt x="7" y="23"/>
                  </a:cubicBezTo>
                  <a:cubicBezTo>
                    <a:pt x="6" y="25"/>
                    <a:pt x="5" y="28"/>
                    <a:pt x="4" y="31"/>
                  </a:cubicBezTo>
                  <a:cubicBezTo>
                    <a:pt x="2" y="33"/>
                    <a:pt x="2" y="36"/>
                    <a:pt x="1" y="38"/>
                  </a:cubicBezTo>
                  <a:cubicBezTo>
                    <a:pt x="1" y="40"/>
                    <a:pt x="1" y="42"/>
                    <a:pt x="1" y="43"/>
                  </a:cubicBezTo>
                  <a:cubicBezTo>
                    <a:pt x="1" y="44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4"/>
                    <a:pt x="0" y="44"/>
                    <a:pt x="0" y="43"/>
                  </a:cubicBezTo>
                  <a:cubicBezTo>
                    <a:pt x="0" y="42"/>
                    <a:pt x="0" y="40"/>
                    <a:pt x="0" y="37"/>
                  </a:cubicBezTo>
                  <a:cubicBezTo>
                    <a:pt x="0" y="35"/>
                    <a:pt x="1" y="32"/>
                    <a:pt x="2" y="30"/>
                  </a:cubicBezTo>
                  <a:cubicBezTo>
                    <a:pt x="3" y="27"/>
                    <a:pt x="4" y="24"/>
                    <a:pt x="5" y="22"/>
                  </a:cubicBezTo>
                  <a:cubicBezTo>
                    <a:pt x="6" y="20"/>
                    <a:pt x="6" y="19"/>
                    <a:pt x="7" y="18"/>
                  </a:cubicBezTo>
                  <a:cubicBezTo>
                    <a:pt x="7" y="16"/>
                    <a:pt x="8" y="15"/>
                    <a:pt x="8" y="14"/>
                  </a:cubicBezTo>
                  <a:cubicBezTo>
                    <a:pt x="9" y="11"/>
                    <a:pt x="9" y="8"/>
                    <a:pt x="8" y="6"/>
                  </a:cubicBezTo>
                  <a:cubicBezTo>
                    <a:pt x="8" y="4"/>
                    <a:pt x="7" y="2"/>
                    <a:pt x="7" y="1"/>
                  </a:cubicBezTo>
                  <a:cubicBezTo>
                    <a:pt x="6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603"/>
            <p:cNvSpPr/>
            <p:nvPr/>
          </p:nvSpPr>
          <p:spPr bwMode="auto">
            <a:xfrm>
              <a:off x="10298114" y="1289050"/>
              <a:ext cx="96838" cy="185738"/>
            </a:xfrm>
            <a:custGeom>
              <a:avLst/>
              <a:gdLst>
                <a:gd name="T0" fmla="*/ 0 w 23"/>
                <a:gd name="T1" fmla="*/ 0 h 44"/>
                <a:gd name="T2" fmla="*/ 0 w 23"/>
                <a:gd name="T3" fmla="*/ 0 h 44"/>
                <a:gd name="T4" fmla="*/ 2 w 23"/>
                <a:gd name="T5" fmla="*/ 1 h 44"/>
                <a:gd name="T6" fmla="*/ 4 w 23"/>
                <a:gd name="T7" fmla="*/ 2 h 44"/>
                <a:gd name="T8" fmla="*/ 6 w 23"/>
                <a:gd name="T9" fmla="*/ 4 h 44"/>
                <a:gd name="T10" fmla="*/ 11 w 23"/>
                <a:gd name="T11" fmla="*/ 11 h 44"/>
                <a:gd name="T12" fmla="*/ 14 w 23"/>
                <a:gd name="T13" fmla="*/ 20 h 44"/>
                <a:gd name="T14" fmla="*/ 17 w 23"/>
                <a:gd name="T15" fmla="*/ 29 h 44"/>
                <a:gd name="T16" fmla="*/ 19 w 23"/>
                <a:gd name="T17" fmla="*/ 37 h 44"/>
                <a:gd name="T18" fmla="*/ 22 w 23"/>
                <a:gd name="T19" fmla="*/ 42 h 44"/>
                <a:gd name="T20" fmla="*/ 23 w 23"/>
                <a:gd name="T21" fmla="*/ 44 h 44"/>
                <a:gd name="T22" fmla="*/ 22 w 23"/>
                <a:gd name="T23" fmla="*/ 44 h 44"/>
                <a:gd name="T24" fmla="*/ 21 w 23"/>
                <a:gd name="T25" fmla="*/ 42 h 44"/>
                <a:gd name="T26" fmla="*/ 18 w 23"/>
                <a:gd name="T27" fmla="*/ 38 h 44"/>
                <a:gd name="T28" fmla="*/ 15 w 23"/>
                <a:gd name="T29" fmla="*/ 30 h 44"/>
                <a:gd name="T30" fmla="*/ 12 w 23"/>
                <a:gd name="T31" fmla="*/ 21 h 44"/>
                <a:gd name="T32" fmla="*/ 9 w 23"/>
                <a:gd name="T33" fmla="*/ 12 h 44"/>
                <a:gd name="T34" fmla="*/ 5 w 23"/>
                <a:gd name="T35" fmla="*/ 5 h 44"/>
                <a:gd name="T36" fmla="*/ 3 w 23"/>
                <a:gd name="T37" fmla="*/ 3 h 44"/>
                <a:gd name="T38" fmla="*/ 1 w 23"/>
                <a:gd name="T39" fmla="*/ 1 h 44"/>
                <a:gd name="T40" fmla="*/ 0 w 23"/>
                <a:gd name="T4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3" y="2"/>
                    <a:pt x="4" y="2"/>
                  </a:cubicBezTo>
                  <a:cubicBezTo>
                    <a:pt x="5" y="3"/>
                    <a:pt x="5" y="4"/>
                    <a:pt x="6" y="4"/>
                  </a:cubicBezTo>
                  <a:cubicBezTo>
                    <a:pt x="8" y="6"/>
                    <a:pt x="10" y="9"/>
                    <a:pt x="11" y="11"/>
                  </a:cubicBezTo>
                  <a:cubicBezTo>
                    <a:pt x="12" y="14"/>
                    <a:pt x="13" y="17"/>
                    <a:pt x="14" y="20"/>
                  </a:cubicBezTo>
                  <a:cubicBezTo>
                    <a:pt x="15" y="23"/>
                    <a:pt x="16" y="26"/>
                    <a:pt x="17" y="29"/>
                  </a:cubicBezTo>
                  <a:cubicBezTo>
                    <a:pt x="18" y="32"/>
                    <a:pt x="18" y="35"/>
                    <a:pt x="19" y="37"/>
                  </a:cubicBezTo>
                  <a:cubicBezTo>
                    <a:pt x="20" y="39"/>
                    <a:pt x="21" y="41"/>
                    <a:pt x="22" y="42"/>
                  </a:cubicBezTo>
                  <a:cubicBezTo>
                    <a:pt x="22" y="43"/>
                    <a:pt x="23" y="44"/>
                    <a:pt x="23" y="44"/>
                  </a:cubicBezTo>
                  <a:cubicBezTo>
                    <a:pt x="23" y="44"/>
                    <a:pt x="23" y="44"/>
                    <a:pt x="22" y="44"/>
                  </a:cubicBezTo>
                  <a:cubicBezTo>
                    <a:pt x="22" y="43"/>
                    <a:pt x="22" y="43"/>
                    <a:pt x="21" y="42"/>
                  </a:cubicBezTo>
                  <a:cubicBezTo>
                    <a:pt x="20" y="41"/>
                    <a:pt x="19" y="40"/>
                    <a:pt x="18" y="38"/>
                  </a:cubicBezTo>
                  <a:cubicBezTo>
                    <a:pt x="17" y="35"/>
                    <a:pt x="16" y="33"/>
                    <a:pt x="15" y="30"/>
                  </a:cubicBezTo>
                  <a:cubicBezTo>
                    <a:pt x="14" y="27"/>
                    <a:pt x="13" y="24"/>
                    <a:pt x="12" y="21"/>
                  </a:cubicBezTo>
                  <a:cubicBezTo>
                    <a:pt x="11" y="18"/>
                    <a:pt x="10" y="15"/>
                    <a:pt x="9" y="12"/>
                  </a:cubicBezTo>
                  <a:cubicBezTo>
                    <a:pt x="8" y="10"/>
                    <a:pt x="7" y="7"/>
                    <a:pt x="5" y="5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3" y="2"/>
                    <a:pt x="2" y="2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604"/>
            <p:cNvSpPr/>
            <p:nvPr/>
          </p:nvSpPr>
          <p:spPr bwMode="auto">
            <a:xfrm>
              <a:off x="10361614" y="1243013"/>
              <a:ext cx="203200" cy="155575"/>
            </a:xfrm>
            <a:custGeom>
              <a:avLst/>
              <a:gdLst>
                <a:gd name="T0" fmla="*/ 0 w 48"/>
                <a:gd name="T1" fmla="*/ 0 h 37"/>
                <a:gd name="T2" fmla="*/ 3 w 48"/>
                <a:gd name="T3" fmla="*/ 1 h 37"/>
                <a:gd name="T4" fmla="*/ 8 w 48"/>
                <a:gd name="T5" fmla="*/ 6 h 37"/>
                <a:gd name="T6" fmla="*/ 24 w 48"/>
                <a:gd name="T7" fmla="*/ 19 h 37"/>
                <a:gd name="T8" fmla="*/ 40 w 48"/>
                <a:gd name="T9" fmla="*/ 32 h 37"/>
                <a:gd name="T10" fmla="*/ 46 w 48"/>
                <a:gd name="T11" fmla="*/ 36 h 37"/>
                <a:gd name="T12" fmla="*/ 48 w 48"/>
                <a:gd name="T13" fmla="*/ 37 h 37"/>
                <a:gd name="T14" fmla="*/ 48 w 48"/>
                <a:gd name="T15" fmla="*/ 37 h 37"/>
                <a:gd name="T16" fmla="*/ 46 w 48"/>
                <a:gd name="T17" fmla="*/ 36 h 37"/>
                <a:gd name="T18" fmla="*/ 39 w 48"/>
                <a:gd name="T19" fmla="*/ 34 h 37"/>
                <a:gd name="T20" fmla="*/ 31 w 48"/>
                <a:gd name="T21" fmla="*/ 28 h 37"/>
                <a:gd name="T22" fmla="*/ 22 w 48"/>
                <a:gd name="T23" fmla="*/ 21 h 37"/>
                <a:gd name="T24" fmla="*/ 7 w 48"/>
                <a:gd name="T25" fmla="*/ 7 h 37"/>
                <a:gd name="T26" fmla="*/ 2 w 48"/>
                <a:gd name="T27" fmla="*/ 2 h 37"/>
                <a:gd name="T28" fmla="*/ 0 w 48"/>
                <a:gd name="T2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37">
                  <a:moveTo>
                    <a:pt x="0" y="0"/>
                  </a:moveTo>
                  <a:cubicBezTo>
                    <a:pt x="0" y="0"/>
                    <a:pt x="1" y="0"/>
                    <a:pt x="3" y="1"/>
                  </a:cubicBezTo>
                  <a:cubicBezTo>
                    <a:pt x="4" y="2"/>
                    <a:pt x="6" y="4"/>
                    <a:pt x="8" y="6"/>
                  </a:cubicBezTo>
                  <a:cubicBezTo>
                    <a:pt x="12" y="9"/>
                    <a:pt x="18" y="14"/>
                    <a:pt x="24" y="19"/>
                  </a:cubicBezTo>
                  <a:cubicBezTo>
                    <a:pt x="30" y="24"/>
                    <a:pt x="35" y="29"/>
                    <a:pt x="40" y="32"/>
                  </a:cubicBezTo>
                  <a:cubicBezTo>
                    <a:pt x="42" y="34"/>
                    <a:pt x="44" y="35"/>
                    <a:pt x="46" y="36"/>
                  </a:cubicBezTo>
                  <a:cubicBezTo>
                    <a:pt x="47" y="37"/>
                    <a:pt x="48" y="37"/>
                    <a:pt x="48" y="37"/>
                  </a:cubicBezTo>
                  <a:cubicBezTo>
                    <a:pt x="48" y="37"/>
                    <a:pt x="48" y="37"/>
                    <a:pt x="48" y="37"/>
                  </a:cubicBezTo>
                  <a:cubicBezTo>
                    <a:pt x="47" y="37"/>
                    <a:pt x="47" y="37"/>
                    <a:pt x="46" y="36"/>
                  </a:cubicBezTo>
                  <a:cubicBezTo>
                    <a:pt x="44" y="36"/>
                    <a:pt x="42" y="35"/>
                    <a:pt x="39" y="34"/>
                  </a:cubicBezTo>
                  <a:cubicBezTo>
                    <a:pt x="37" y="32"/>
                    <a:pt x="34" y="31"/>
                    <a:pt x="31" y="28"/>
                  </a:cubicBezTo>
                  <a:cubicBezTo>
                    <a:pt x="28" y="26"/>
                    <a:pt x="25" y="24"/>
                    <a:pt x="22" y="21"/>
                  </a:cubicBezTo>
                  <a:cubicBezTo>
                    <a:pt x="17" y="16"/>
                    <a:pt x="11" y="11"/>
                    <a:pt x="7" y="7"/>
                  </a:cubicBezTo>
                  <a:cubicBezTo>
                    <a:pt x="5" y="5"/>
                    <a:pt x="3" y="3"/>
                    <a:pt x="2" y="2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605"/>
            <p:cNvSpPr/>
            <p:nvPr/>
          </p:nvSpPr>
          <p:spPr bwMode="auto">
            <a:xfrm>
              <a:off x="10394951" y="1179513"/>
              <a:ext cx="179388" cy="71438"/>
            </a:xfrm>
            <a:custGeom>
              <a:avLst/>
              <a:gdLst>
                <a:gd name="T0" fmla="*/ 0 w 42"/>
                <a:gd name="T1" fmla="*/ 0 h 17"/>
                <a:gd name="T2" fmla="*/ 2 w 42"/>
                <a:gd name="T3" fmla="*/ 0 h 17"/>
                <a:gd name="T4" fmla="*/ 7 w 42"/>
                <a:gd name="T5" fmla="*/ 0 h 17"/>
                <a:gd name="T6" fmla="*/ 15 w 42"/>
                <a:gd name="T7" fmla="*/ 2 h 17"/>
                <a:gd name="T8" fmla="*/ 22 w 42"/>
                <a:gd name="T9" fmla="*/ 6 h 17"/>
                <a:gd name="T10" fmla="*/ 29 w 42"/>
                <a:gd name="T11" fmla="*/ 11 h 17"/>
                <a:gd name="T12" fmla="*/ 32 w 42"/>
                <a:gd name="T13" fmla="*/ 14 h 17"/>
                <a:gd name="T14" fmla="*/ 35 w 42"/>
                <a:gd name="T15" fmla="*/ 15 h 17"/>
                <a:gd name="T16" fmla="*/ 40 w 42"/>
                <a:gd name="T17" fmla="*/ 16 h 17"/>
                <a:gd name="T18" fmla="*/ 42 w 42"/>
                <a:gd name="T19" fmla="*/ 15 h 17"/>
                <a:gd name="T20" fmla="*/ 42 w 42"/>
                <a:gd name="T21" fmla="*/ 16 h 17"/>
                <a:gd name="T22" fmla="*/ 40 w 42"/>
                <a:gd name="T23" fmla="*/ 16 h 17"/>
                <a:gd name="T24" fmla="*/ 35 w 42"/>
                <a:gd name="T25" fmla="*/ 17 h 17"/>
                <a:gd name="T26" fmla="*/ 31 w 42"/>
                <a:gd name="T27" fmla="*/ 15 h 17"/>
                <a:gd name="T28" fmla="*/ 28 w 42"/>
                <a:gd name="T29" fmla="*/ 13 h 17"/>
                <a:gd name="T30" fmla="*/ 21 w 42"/>
                <a:gd name="T31" fmla="*/ 8 h 17"/>
                <a:gd name="T32" fmla="*/ 7 w 42"/>
                <a:gd name="T33" fmla="*/ 2 h 17"/>
                <a:gd name="T34" fmla="*/ 2 w 42"/>
                <a:gd name="T35" fmla="*/ 1 h 17"/>
                <a:gd name="T36" fmla="*/ 0 w 42"/>
                <a:gd name="T3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17">
                  <a:moveTo>
                    <a:pt x="0" y="0"/>
                  </a:moveTo>
                  <a:cubicBezTo>
                    <a:pt x="0" y="0"/>
                    <a:pt x="0" y="0"/>
                    <a:pt x="2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9" y="1"/>
                    <a:pt x="12" y="1"/>
                    <a:pt x="15" y="2"/>
                  </a:cubicBezTo>
                  <a:cubicBezTo>
                    <a:pt x="17" y="3"/>
                    <a:pt x="20" y="4"/>
                    <a:pt x="22" y="6"/>
                  </a:cubicBezTo>
                  <a:cubicBezTo>
                    <a:pt x="25" y="8"/>
                    <a:pt x="27" y="10"/>
                    <a:pt x="29" y="11"/>
                  </a:cubicBezTo>
                  <a:cubicBezTo>
                    <a:pt x="30" y="12"/>
                    <a:pt x="31" y="13"/>
                    <a:pt x="32" y="14"/>
                  </a:cubicBezTo>
                  <a:cubicBezTo>
                    <a:pt x="33" y="14"/>
                    <a:pt x="34" y="15"/>
                    <a:pt x="35" y="15"/>
                  </a:cubicBezTo>
                  <a:cubicBezTo>
                    <a:pt x="37" y="16"/>
                    <a:pt x="39" y="16"/>
                    <a:pt x="40" y="16"/>
                  </a:cubicBezTo>
                  <a:cubicBezTo>
                    <a:pt x="41" y="16"/>
                    <a:pt x="42" y="15"/>
                    <a:pt x="42" y="15"/>
                  </a:cubicBezTo>
                  <a:cubicBezTo>
                    <a:pt x="42" y="15"/>
                    <a:pt x="42" y="15"/>
                    <a:pt x="42" y="16"/>
                  </a:cubicBezTo>
                  <a:cubicBezTo>
                    <a:pt x="41" y="16"/>
                    <a:pt x="41" y="16"/>
                    <a:pt x="40" y="16"/>
                  </a:cubicBezTo>
                  <a:cubicBezTo>
                    <a:pt x="39" y="17"/>
                    <a:pt x="37" y="17"/>
                    <a:pt x="35" y="17"/>
                  </a:cubicBezTo>
                  <a:cubicBezTo>
                    <a:pt x="34" y="16"/>
                    <a:pt x="32" y="16"/>
                    <a:pt x="31" y="15"/>
                  </a:cubicBezTo>
                  <a:cubicBezTo>
                    <a:pt x="30" y="15"/>
                    <a:pt x="29" y="14"/>
                    <a:pt x="28" y="13"/>
                  </a:cubicBezTo>
                  <a:cubicBezTo>
                    <a:pt x="26" y="12"/>
                    <a:pt x="23" y="10"/>
                    <a:pt x="21" y="8"/>
                  </a:cubicBezTo>
                  <a:cubicBezTo>
                    <a:pt x="16" y="5"/>
                    <a:pt x="11" y="3"/>
                    <a:pt x="7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606"/>
            <p:cNvSpPr/>
            <p:nvPr/>
          </p:nvSpPr>
          <p:spPr bwMode="auto">
            <a:xfrm>
              <a:off x="10280651" y="835025"/>
              <a:ext cx="111125" cy="212725"/>
            </a:xfrm>
            <a:custGeom>
              <a:avLst/>
              <a:gdLst>
                <a:gd name="T0" fmla="*/ 26 w 26"/>
                <a:gd name="T1" fmla="*/ 0 h 50"/>
                <a:gd name="T2" fmla="*/ 26 w 26"/>
                <a:gd name="T3" fmla="*/ 2 h 50"/>
                <a:gd name="T4" fmla="*/ 25 w 26"/>
                <a:gd name="T5" fmla="*/ 8 h 50"/>
                <a:gd name="T6" fmla="*/ 18 w 26"/>
                <a:gd name="T7" fmla="*/ 27 h 50"/>
                <a:gd name="T8" fmla="*/ 14 w 26"/>
                <a:gd name="T9" fmla="*/ 32 h 50"/>
                <a:gd name="T10" fmla="*/ 11 w 26"/>
                <a:gd name="T11" fmla="*/ 35 h 50"/>
                <a:gd name="T12" fmla="*/ 4 w 26"/>
                <a:gd name="T13" fmla="*/ 42 h 50"/>
                <a:gd name="T14" fmla="*/ 1 w 26"/>
                <a:gd name="T15" fmla="*/ 48 h 50"/>
                <a:gd name="T16" fmla="*/ 1 w 26"/>
                <a:gd name="T17" fmla="*/ 49 h 50"/>
                <a:gd name="T18" fmla="*/ 0 w 26"/>
                <a:gd name="T19" fmla="*/ 50 h 50"/>
                <a:gd name="T20" fmla="*/ 0 w 26"/>
                <a:gd name="T21" fmla="*/ 49 h 50"/>
                <a:gd name="T22" fmla="*/ 1 w 26"/>
                <a:gd name="T23" fmla="*/ 48 h 50"/>
                <a:gd name="T24" fmla="*/ 3 w 26"/>
                <a:gd name="T25" fmla="*/ 41 h 50"/>
                <a:gd name="T26" fmla="*/ 9 w 26"/>
                <a:gd name="T27" fmla="*/ 34 h 50"/>
                <a:gd name="T28" fmla="*/ 12 w 26"/>
                <a:gd name="T29" fmla="*/ 30 h 50"/>
                <a:gd name="T30" fmla="*/ 15 w 26"/>
                <a:gd name="T31" fmla="*/ 26 h 50"/>
                <a:gd name="T32" fmla="*/ 23 w 26"/>
                <a:gd name="T33" fmla="*/ 8 h 50"/>
                <a:gd name="T34" fmla="*/ 25 w 26"/>
                <a:gd name="T35" fmla="*/ 2 h 50"/>
                <a:gd name="T36" fmla="*/ 26 w 26"/>
                <a:gd name="T3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0">
                  <a:moveTo>
                    <a:pt x="26" y="0"/>
                  </a:moveTo>
                  <a:cubicBezTo>
                    <a:pt x="26" y="0"/>
                    <a:pt x="26" y="0"/>
                    <a:pt x="26" y="2"/>
                  </a:cubicBezTo>
                  <a:cubicBezTo>
                    <a:pt x="26" y="4"/>
                    <a:pt x="25" y="6"/>
                    <a:pt x="25" y="8"/>
                  </a:cubicBezTo>
                  <a:cubicBezTo>
                    <a:pt x="24" y="14"/>
                    <a:pt x="22" y="21"/>
                    <a:pt x="18" y="27"/>
                  </a:cubicBezTo>
                  <a:cubicBezTo>
                    <a:pt x="16" y="29"/>
                    <a:pt x="15" y="30"/>
                    <a:pt x="14" y="32"/>
                  </a:cubicBezTo>
                  <a:cubicBezTo>
                    <a:pt x="13" y="33"/>
                    <a:pt x="12" y="34"/>
                    <a:pt x="11" y="35"/>
                  </a:cubicBezTo>
                  <a:cubicBezTo>
                    <a:pt x="8" y="38"/>
                    <a:pt x="6" y="40"/>
                    <a:pt x="4" y="42"/>
                  </a:cubicBezTo>
                  <a:cubicBezTo>
                    <a:pt x="3" y="44"/>
                    <a:pt x="2" y="46"/>
                    <a:pt x="1" y="48"/>
                  </a:cubicBezTo>
                  <a:cubicBezTo>
                    <a:pt x="1" y="48"/>
                    <a:pt x="1" y="49"/>
                    <a:pt x="1" y="4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0"/>
                    <a:pt x="0" y="50"/>
                    <a:pt x="0" y="49"/>
                  </a:cubicBezTo>
                  <a:cubicBezTo>
                    <a:pt x="1" y="49"/>
                    <a:pt x="1" y="48"/>
                    <a:pt x="1" y="48"/>
                  </a:cubicBezTo>
                  <a:cubicBezTo>
                    <a:pt x="1" y="46"/>
                    <a:pt x="2" y="44"/>
                    <a:pt x="3" y="41"/>
                  </a:cubicBezTo>
                  <a:cubicBezTo>
                    <a:pt x="5" y="39"/>
                    <a:pt x="7" y="37"/>
                    <a:pt x="9" y="34"/>
                  </a:cubicBezTo>
                  <a:cubicBezTo>
                    <a:pt x="10" y="33"/>
                    <a:pt x="11" y="31"/>
                    <a:pt x="12" y="30"/>
                  </a:cubicBezTo>
                  <a:cubicBezTo>
                    <a:pt x="13" y="29"/>
                    <a:pt x="15" y="27"/>
                    <a:pt x="15" y="26"/>
                  </a:cubicBezTo>
                  <a:cubicBezTo>
                    <a:pt x="19" y="20"/>
                    <a:pt x="22" y="13"/>
                    <a:pt x="23" y="8"/>
                  </a:cubicBezTo>
                  <a:cubicBezTo>
                    <a:pt x="24" y="6"/>
                    <a:pt x="25" y="3"/>
                    <a:pt x="25" y="2"/>
                  </a:cubicBezTo>
                  <a:cubicBezTo>
                    <a:pt x="26" y="0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608"/>
            <p:cNvSpPr/>
            <p:nvPr/>
          </p:nvSpPr>
          <p:spPr bwMode="auto">
            <a:xfrm>
              <a:off x="9996489" y="911224"/>
              <a:ext cx="139700" cy="119063"/>
            </a:xfrm>
            <a:custGeom>
              <a:avLst/>
              <a:gdLst>
                <a:gd name="T0" fmla="*/ 0 w 33"/>
                <a:gd name="T1" fmla="*/ 0 h 28"/>
                <a:gd name="T2" fmla="*/ 5 w 33"/>
                <a:gd name="T3" fmla="*/ 4 h 28"/>
                <a:gd name="T4" fmla="*/ 11 w 33"/>
                <a:gd name="T5" fmla="*/ 8 h 28"/>
                <a:gd name="T6" fmla="*/ 16 w 33"/>
                <a:gd name="T7" fmla="*/ 14 h 28"/>
                <a:gd name="T8" fmla="*/ 21 w 33"/>
                <a:gd name="T9" fmla="*/ 20 h 28"/>
                <a:gd name="T10" fmla="*/ 27 w 33"/>
                <a:gd name="T11" fmla="*/ 24 h 28"/>
                <a:gd name="T12" fmla="*/ 31 w 33"/>
                <a:gd name="T13" fmla="*/ 27 h 28"/>
                <a:gd name="T14" fmla="*/ 33 w 33"/>
                <a:gd name="T15" fmla="*/ 28 h 28"/>
                <a:gd name="T16" fmla="*/ 31 w 33"/>
                <a:gd name="T17" fmla="*/ 27 h 28"/>
                <a:gd name="T18" fmla="*/ 26 w 33"/>
                <a:gd name="T19" fmla="*/ 26 h 28"/>
                <a:gd name="T20" fmla="*/ 20 w 33"/>
                <a:gd name="T21" fmla="*/ 22 h 28"/>
                <a:gd name="T22" fmla="*/ 14 w 33"/>
                <a:gd name="T23" fmla="*/ 16 h 28"/>
                <a:gd name="T24" fmla="*/ 4 w 33"/>
                <a:gd name="T25" fmla="*/ 5 h 28"/>
                <a:gd name="T26" fmla="*/ 1 w 33"/>
                <a:gd name="T27" fmla="*/ 1 h 28"/>
                <a:gd name="T28" fmla="*/ 0 w 33"/>
                <a:gd name="T2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28">
                  <a:moveTo>
                    <a:pt x="0" y="0"/>
                  </a:moveTo>
                  <a:cubicBezTo>
                    <a:pt x="0" y="0"/>
                    <a:pt x="2" y="1"/>
                    <a:pt x="5" y="4"/>
                  </a:cubicBezTo>
                  <a:cubicBezTo>
                    <a:pt x="7" y="5"/>
                    <a:pt x="9" y="7"/>
                    <a:pt x="11" y="8"/>
                  </a:cubicBezTo>
                  <a:cubicBezTo>
                    <a:pt x="12" y="10"/>
                    <a:pt x="14" y="12"/>
                    <a:pt x="16" y="14"/>
                  </a:cubicBezTo>
                  <a:cubicBezTo>
                    <a:pt x="18" y="16"/>
                    <a:pt x="20" y="18"/>
                    <a:pt x="21" y="20"/>
                  </a:cubicBezTo>
                  <a:cubicBezTo>
                    <a:pt x="23" y="22"/>
                    <a:pt x="25" y="23"/>
                    <a:pt x="27" y="24"/>
                  </a:cubicBezTo>
                  <a:cubicBezTo>
                    <a:pt x="28" y="26"/>
                    <a:pt x="30" y="26"/>
                    <a:pt x="31" y="27"/>
                  </a:cubicBezTo>
                  <a:cubicBezTo>
                    <a:pt x="32" y="27"/>
                    <a:pt x="33" y="28"/>
                    <a:pt x="33" y="28"/>
                  </a:cubicBezTo>
                  <a:cubicBezTo>
                    <a:pt x="33" y="28"/>
                    <a:pt x="32" y="28"/>
                    <a:pt x="31" y="27"/>
                  </a:cubicBezTo>
                  <a:cubicBezTo>
                    <a:pt x="30" y="27"/>
                    <a:pt x="28" y="27"/>
                    <a:pt x="26" y="26"/>
                  </a:cubicBezTo>
                  <a:cubicBezTo>
                    <a:pt x="24" y="25"/>
                    <a:pt x="22" y="23"/>
                    <a:pt x="20" y="22"/>
                  </a:cubicBezTo>
                  <a:cubicBezTo>
                    <a:pt x="18" y="20"/>
                    <a:pt x="16" y="18"/>
                    <a:pt x="14" y="16"/>
                  </a:cubicBezTo>
                  <a:cubicBezTo>
                    <a:pt x="10" y="12"/>
                    <a:pt x="7" y="8"/>
                    <a:pt x="4" y="5"/>
                  </a:cubicBezTo>
                  <a:cubicBezTo>
                    <a:pt x="3" y="3"/>
                    <a:pt x="2" y="2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609"/>
            <p:cNvSpPr/>
            <p:nvPr/>
          </p:nvSpPr>
          <p:spPr bwMode="auto">
            <a:xfrm>
              <a:off x="9861551" y="1157287"/>
              <a:ext cx="220663" cy="38100"/>
            </a:xfrm>
            <a:custGeom>
              <a:avLst/>
              <a:gdLst>
                <a:gd name="T0" fmla="*/ 0 w 52"/>
                <a:gd name="T1" fmla="*/ 2 h 9"/>
                <a:gd name="T2" fmla="*/ 1 w 52"/>
                <a:gd name="T3" fmla="*/ 2 h 9"/>
                <a:gd name="T4" fmla="*/ 2 w 52"/>
                <a:gd name="T5" fmla="*/ 1 h 9"/>
                <a:gd name="T6" fmla="*/ 5 w 52"/>
                <a:gd name="T7" fmla="*/ 0 h 9"/>
                <a:gd name="T8" fmla="*/ 9 w 52"/>
                <a:gd name="T9" fmla="*/ 1 h 9"/>
                <a:gd name="T10" fmla="*/ 13 w 52"/>
                <a:gd name="T11" fmla="*/ 2 h 9"/>
                <a:gd name="T12" fmla="*/ 17 w 52"/>
                <a:gd name="T13" fmla="*/ 4 h 9"/>
                <a:gd name="T14" fmla="*/ 21 w 52"/>
                <a:gd name="T15" fmla="*/ 6 h 9"/>
                <a:gd name="T16" fmla="*/ 26 w 52"/>
                <a:gd name="T17" fmla="*/ 7 h 9"/>
                <a:gd name="T18" fmla="*/ 31 w 52"/>
                <a:gd name="T19" fmla="*/ 7 h 9"/>
                <a:gd name="T20" fmla="*/ 33 w 52"/>
                <a:gd name="T21" fmla="*/ 7 h 9"/>
                <a:gd name="T22" fmla="*/ 36 w 52"/>
                <a:gd name="T23" fmla="*/ 7 h 9"/>
                <a:gd name="T24" fmla="*/ 40 w 52"/>
                <a:gd name="T25" fmla="*/ 6 h 9"/>
                <a:gd name="T26" fmla="*/ 44 w 52"/>
                <a:gd name="T27" fmla="*/ 5 h 9"/>
                <a:gd name="T28" fmla="*/ 50 w 52"/>
                <a:gd name="T29" fmla="*/ 3 h 9"/>
                <a:gd name="T30" fmla="*/ 52 w 52"/>
                <a:gd name="T31" fmla="*/ 2 h 9"/>
                <a:gd name="T32" fmla="*/ 50 w 52"/>
                <a:gd name="T33" fmla="*/ 4 h 9"/>
                <a:gd name="T34" fmla="*/ 45 w 52"/>
                <a:gd name="T35" fmla="*/ 7 h 9"/>
                <a:gd name="T36" fmla="*/ 41 w 52"/>
                <a:gd name="T37" fmla="*/ 8 h 9"/>
                <a:gd name="T38" fmla="*/ 36 w 52"/>
                <a:gd name="T39" fmla="*/ 9 h 9"/>
                <a:gd name="T40" fmla="*/ 31 w 52"/>
                <a:gd name="T41" fmla="*/ 9 h 9"/>
                <a:gd name="T42" fmla="*/ 26 w 52"/>
                <a:gd name="T43" fmla="*/ 9 h 9"/>
                <a:gd name="T44" fmla="*/ 21 w 52"/>
                <a:gd name="T45" fmla="*/ 8 h 9"/>
                <a:gd name="T46" fmla="*/ 16 w 52"/>
                <a:gd name="T47" fmla="*/ 6 h 9"/>
                <a:gd name="T48" fmla="*/ 12 w 52"/>
                <a:gd name="T49" fmla="*/ 4 h 9"/>
                <a:gd name="T50" fmla="*/ 8 w 52"/>
                <a:gd name="T51" fmla="*/ 2 h 9"/>
                <a:gd name="T52" fmla="*/ 5 w 52"/>
                <a:gd name="T53" fmla="*/ 1 h 9"/>
                <a:gd name="T54" fmla="*/ 2 w 52"/>
                <a:gd name="T55" fmla="*/ 1 h 9"/>
                <a:gd name="T56" fmla="*/ 0 w 52"/>
                <a:gd name="T5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2" h="9">
                  <a:moveTo>
                    <a:pt x="0" y="2"/>
                  </a:moveTo>
                  <a:cubicBezTo>
                    <a:pt x="0" y="2"/>
                    <a:pt x="0" y="2"/>
                    <a:pt x="1" y="2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6" y="0"/>
                    <a:pt x="7" y="0"/>
                    <a:pt x="9" y="1"/>
                  </a:cubicBezTo>
                  <a:cubicBezTo>
                    <a:pt x="10" y="1"/>
                    <a:pt x="11" y="2"/>
                    <a:pt x="13" y="2"/>
                  </a:cubicBezTo>
                  <a:cubicBezTo>
                    <a:pt x="14" y="3"/>
                    <a:pt x="15" y="3"/>
                    <a:pt x="17" y="4"/>
                  </a:cubicBezTo>
                  <a:cubicBezTo>
                    <a:pt x="18" y="5"/>
                    <a:pt x="20" y="5"/>
                    <a:pt x="21" y="6"/>
                  </a:cubicBezTo>
                  <a:cubicBezTo>
                    <a:pt x="23" y="6"/>
                    <a:pt x="24" y="6"/>
                    <a:pt x="26" y="7"/>
                  </a:cubicBezTo>
                  <a:cubicBezTo>
                    <a:pt x="28" y="7"/>
                    <a:pt x="29" y="7"/>
                    <a:pt x="31" y="7"/>
                  </a:cubicBezTo>
                  <a:cubicBezTo>
                    <a:pt x="32" y="7"/>
                    <a:pt x="33" y="7"/>
                    <a:pt x="33" y="7"/>
                  </a:cubicBezTo>
                  <a:cubicBezTo>
                    <a:pt x="34" y="7"/>
                    <a:pt x="35" y="7"/>
                    <a:pt x="36" y="7"/>
                  </a:cubicBezTo>
                  <a:cubicBezTo>
                    <a:pt x="37" y="7"/>
                    <a:pt x="39" y="7"/>
                    <a:pt x="40" y="6"/>
                  </a:cubicBezTo>
                  <a:cubicBezTo>
                    <a:pt x="42" y="6"/>
                    <a:pt x="43" y="6"/>
                    <a:pt x="44" y="5"/>
                  </a:cubicBezTo>
                  <a:cubicBezTo>
                    <a:pt x="47" y="5"/>
                    <a:pt x="49" y="4"/>
                    <a:pt x="50" y="3"/>
                  </a:cubicBezTo>
                  <a:cubicBezTo>
                    <a:pt x="51" y="3"/>
                    <a:pt x="52" y="2"/>
                    <a:pt x="52" y="2"/>
                  </a:cubicBezTo>
                  <a:cubicBezTo>
                    <a:pt x="52" y="2"/>
                    <a:pt x="51" y="3"/>
                    <a:pt x="50" y="4"/>
                  </a:cubicBezTo>
                  <a:cubicBezTo>
                    <a:pt x="49" y="4"/>
                    <a:pt x="47" y="6"/>
                    <a:pt x="45" y="7"/>
                  </a:cubicBezTo>
                  <a:cubicBezTo>
                    <a:pt x="43" y="7"/>
                    <a:pt x="42" y="8"/>
                    <a:pt x="41" y="8"/>
                  </a:cubicBezTo>
                  <a:cubicBezTo>
                    <a:pt x="39" y="8"/>
                    <a:pt x="38" y="9"/>
                    <a:pt x="36" y="9"/>
                  </a:cubicBezTo>
                  <a:cubicBezTo>
                    <a:pt x="34" y="9"/>
                    <a:pt x="33" y="9"/>
                    <a:pt x="31" y="9"/>
                  </a:cubicBezTo>
                  <a:cubicBezTo>
                    <a:pt x="29" y="9"/>
                    <a:pt x="27" y="9"/>
                    <a:pt x="26" y="9"/>
                  </a:cubicBezTo>
                  <a:cubicBezTo>
                    <a:pt x="24" y="9"/>
                    <a:pt x="22" y="8"/>
                    <a:pt x="21" y="8"/>
                  </a:cubicBezTo>
                  <a:cubicBezTo>
                    <a:pt x="19" y="7"/>
                    <a:pt x="17" y="7"/>
                    <a:pt x="16" y="6"/>
                  </a:cubicBezTo>
                  <a:cubicBezTo>
                    <a:pt x="14" y="5"/>
                    <a:pt x="13" y="5"/>
                    <a:pt x="12" y="4"/>
                  </a:cubicBezTo>
                  <a:cubicBezTo>
                    <a:pt x="10" y="3"/>
                    <a:pt x="9" y="2"/>
                    <a:pt x="8" y="2"/>
                  </a:cubicBezTo>
                  <a:cubicBezTo>
                    <a:pt x="7" y="1"/>
                    <a:pt x="6" y="1"/>
                    <a:pt x="5" y="1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1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610"/>
            <p:cNvSpPr/>
            <p:nvPr/>
          </p:nvSpPr>
          <p:spPr bwMode="auto">
            <a:xfrm>
              <a:off x="10069514" y="1276349"/>
              <a:ext cx="96838" cy="169863"/>
            </a:xfrm>
            <a:custGeom>
              <a:avLst/>
              <a:gdLst>
                <a:gd name="T0" fmla="*/ 22 w 23"/>
                <a:gd name="T1" fmla="*/ 0 h 40"/>
                <a:gd name="T2" fmla="*/ 22 w 23"/>
                <a:gd name="T3" fmla="*/ 2 h 40"/>
                <a:gd name="T4" fmla="*/ 23 w 23"/>
                <a:gd name="T5" fmla="*/ 7 h 40"/>
                <a:gd name="T6" fmla="*/ 20 w 23"/>
                <a:gd name="T7" fmla="*/ 15 h 40"/>
                <a:gd name="T8" fmla="*/ 18 w 23"/>
                <a:gd name="T9" fmla="*/ 19 h 40"/>
                <a:gd name="T10" fmla="*/ 15 w 23"/>
                <a:gd name="T11" fmla="*/ 22 h 40"/>
                <a:gd name="T12" fmla="*/ 11 w 23"/>
                <a:gd name="T13" fmla="*/ 25 h 40"/>
                <a:gd name="T14" fmla="*/ 8 w 23"/>
                <a:gd name="T15" fmla="*/ 28 h 40"/>
                <a:gd name="T16" fmla="*/ 3 w 23"/>
                <a:gd name="T17" fmla="*/ 34 h 40"/>
                <a:gd name="T18" fmla="*/ 0 w 23"/>
                <a:gd name="T19" fmla="*/ 38 h 40"/>
                <a:gd name="T20" fmla="*/ 0 w 23"/>
                <a:gd name="T21" fmla="*/ 40 h 40"/>
                <a:gd name="T22" fmla="*/ 0 w 23"/>
                <a:gd name="T23" fmla="*/ 40 h 40"/>
                <a:gd name="T24" fmla="*/ 0 w 23"/>
                <a:gd name="T25" fmla="*/ 38 h 40"/>
                <a:gd name="T26" fmla="*/ 2 w 23"/>
                <a:gd name="T27" fmla="*/ 33 h 40"/>
                <a:gd name="T28" fmla="*/ 7 w 23"/>
                <a:gd name="T29" fmla="*/ 27 h 40"/>
                <a:gd name="T30" fmla="*/ 10 w 23"/>
                <a:gd name="T31" fmla="*/ 23 h 40"/>
                <a:gd name="T32" fmla="*/ 13 w 23"/>
                <a:gd name="T33" fmla="*/ 20 h 40"/>
                <a:gd name="T34" fmla="*/ 19 w 23"/>
                <a:gd name="T35" fmla="*/ 14 h 40"/>
                <a:gd name="T36" fmla="*/ 21 w 23"/>
                <a:gd name="T37" fmla="*/ 7 h 40"/>
                <a:gd name="T38" fmla="*/ 22 w 23"/>
                <a:gd name="T39" fmla="*/ 2 h 40"/>
                <a:gd name="T40" fmla="*/ 22 w 23"/>
                <a:gd name="T4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40">
                  <a:moveTo>
                    <a:pt x="22" y="0"/>
                  </a:moveTo>
                  <a:cubicBezTo>
                    <a:pt x="22" y="0"/>
                    <a:pt x="22" y="0"/>
                    <a:pt x="22" y="2"/>
                  </a:cubicBezTo>
                  <a:cubicBezTo>
                    <a:pt x="22" y="3"/>
                    <a:pt x="23" y="5"/>
                    <a:pt x="23" y="7"/>
                  </a:cubicBezTo>
                  <a:cubicBezTo>
                    <a:pt x="22" y="10"/>
                    <a:pt x="22" y="12"/>
                    <a:pt x="20" y="15"/>
                  </a:cubicBezTo>
                  <a:cubicBezTo>
                    <a:pt x="20" y="16"/>
                    <a:pt x="19" y="18"/>
                    <a:pt x="18" y="19"/>
                  </a:cubicBezTo>
                  <a:cubicBezTo>
                    <a:pt x="17" y="20"/>
                    <a:pt x="16" y="21"/>
                    <a:pt x="15" y="22"/>
                  </a:cubicBezTo>
                  <a:cubicBezTo>
                    <a:pt x="14" y="23"/>
                    <a:pt x="13" y="24"/>
                    <a:pt x="11" y="25"/>
                  </a:cubicBezTo>
                  <a:cubicBezTo>
                    <a:pt x="10" y="26"/>
                    <a:pt x="9" y="27"/>
                    <a:pt x="8" y="28"/>
                  </a:cubicBezTo>
                  <a:cubicBezTo>
                    <a:pt x="6" y="30"/>
                    <a:pt x="4" y="32"/>
                    <a:pt x="3" y="34"/>
                  </a:cubicBezTo>
                  <a:cubicBezTo>
                    <a:pt x="2" y="35"/>
                    <a:pt x="1" y="37"/>
                    <a:pt x="0" y="38"/>
                  </a:cubicBezTo>
                  <a:cubicBezTo>
                    <a:pt x="0" y="39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9"/>
                    <a:pt x="0" y="39"/>
                    <a:pt x="0" y="38"/>
                  </a:cubicBezTo>
                  <a:cubicBezTo>
                    <a:pt x="0" y="37"/>
                    <a:pt x="1" y="35"/>
                    <a:pt x="2" y="33"/>
                  </a:cubicBezTo>
                  <a:cubicBezTo>
                    <a:pt x="3" y="31"/>
                    <a:pt x="5" y="29"/>
                    <a:pt x="7" y="27"/>
                  </a:cubicBezTo>
                  <a:cubicBezTo>
                    <a:pt x="8" y="26"/>
                    <a:pt x="9" y="24"/>
                    <a:pt x="10" y="23"/>
                  </a:cubicBezTo>
                  <a:cubicBezTo>
                    <a:pt x="11" y="22"/>
                    <a:pt x="12" y="21"/>
                    <a:pt x="13" y="20"/>
                  </a:cubicBezTo>
                  <a:cubicBezTo>
                    <a:pt x="15" y="18"/>
                    <a:pt x="17" y="16"/>
                    <a:pt x="19" y="14"/>
                  </a:cubicBezTo>
                  <a:cubicBezTo>
                    <a:pt x="20" y="12"/>
                    <a:pt x="21" y="9"/>
                    <a:pt x="21" y="7"/>
                  </a:cubicBezTo>
                  <a:cubicBezTo>
                    <a:pt x="22" y="5"/>
                    <a:pt x="22" y="3"/>
                    <a:pt x="22" y="2"/>
                  </a:cubicBezTo>
                  <a:cubicBezTo>
                    <a:pt x="22" y="1"/>
                    <a:pt x="22" y="0"/>
                    <a:pt x="22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611"/>
            <p:cNvSpPr/>
            <p:nvPr/>
          </p:nvSpPr>
          <p:spPr bwMode="auto">
            <a:xfrm>
              <a:off x="10196514" y="1306512"/>
              <a:ext cx="42863" cy="211138"/>
            </a:xfrm>
            <a:custGeom>
              <a:avLst/>
              <a:gdLst>
                <a:gd name="T0" fmla="*/ 6 w 10"/>
                <a:gd name="T1" fmla="*/ 0 h 50"/>
                <a:gd name="T2" fmla="*/ 7 w 10"/>
                <a:gd name="T3" fmla="*/ 0 h 50"/>
                <a:gd name="T4" fmla="*/ 8 w 10"/>
                <a:gd name="T5" fmla="*/ 2 h 50"/>
                <a:gd name="T6" fmla="*/ 10 w 10"/>
                <a:gd name="T7" fmla="*/ 8 h 50"/>
                <a:gd name="T8" fmla="*/ 10 w 10"/>
                <a:gd name="T9" fmla="*/ 16 h 50"/>
                <a:gd name="T10" fmla="*/ 8 w 10"/>
                <a:gd name="T11" fmla="*/ 21 h 50"/>
                <a:gd name="T12" fmla="*/ 6 w 10"/>
                <a:gd name="T13" fmla="*/ 26 h 50"/>
                <a:gd name="T14" fmla="*/ 4 w 10"/>
                <a:gd name="T15" fmla="*/ 30 h 50"/>
                <a:gd name="T16" fmla="*/ 2 w 10"/>
                <a:gd name="T17" fmla="*/ 34 h 50"/>
                <a:gd name="T18" fmla="*/ 2 w 10"/>
                <a:gd name="T19" fmla="*/ 42 h 50"/>
                <a:gd name="T20" fmla="*/ 4 w 10"/>
                <a:gd name="T21" fmla="*/ 48 h 50"/>
                <a:gd name="T22" fmla="*/ 5 w 10"/>
                <a:gd name="T23" fmla="*/ 50 h 50"/>
                <a:gd name="T24" fmla="*/ 5 w 10"/>
                <a:gd name="T25" fmla="*/ 49 h 50"/>
                <a:gd name="T26" fmla="*/ 3 w 10"/>
                <a:gd name="T27" fmla="*/ 48 h 50"/>
                <a:gd name="T28" fmla="*/ 1 w 10"/>
                <a:gd name="T29" fmla="*/ 43 h 50"/>
                <a:gd name="T30" fmla="*/ 0 w 10"/>
                <a:gd name="T31" fmla="*/ 34 h 50"/>
                <a:gd name="T32" fmla="*/ 2 w 10"/>
                <a:gd name="T33" fmla="*/ 29 h 50"/>
                <a:gd name="T34" fmla="*/ 4 w 10"/>
                <a:gd name="T35" fmla="*/ 25 h 50"/>
                <a:gd name="T36" fmla="*/ 6 w 10"/>
                <a:gd name="T37" fmla="*/ 20 h 50"/>
                <a:gd name="T38" fmla="*/ 8 w 10"/>
                <a:gd name="T39" fmla="*/ 16 h 50"/>
                <a:gd name="T40" fmla="*/ 8 w 10"/>
                <a:gd name="T41" fmla="*/ 8 h 50"/>
                <a:gd name="T42" fmla="*/ 7 w 10"/>
                <a:gd name="T43" fmla="*/ 2 h 50"/>
                <a:gd name="T44" fmla="*/ 6 w 10"/>
                <a:gd name="T4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" h="50">
                  <a:moveTo>
                    <a:pt x="6" y="0"/>
                  </a:moveTo>
                  <a:cubicBezTo>
                    <a:pt x="6" y="0"/>
                    <a:pt x="7" y="0"/>
                    <a:pt x="7" y="0"/>
                  </a:cubicBezTo>
                  <a:cubicBezTo>
                    <a:pt x="7" y="1"/>
                    <a:pt x="7" y="1"/>
                    <a:pt x="8" y="2"/>
                  </a:cubicBezTo>
                  <a:cubicBezTo>
                    <a:pt x="8" y="3"/>
                    <a:pt x="9" y="5"/>
                    <a:pt x="10" y="8"/>
                  </a:cubicBezTo>
                  <a:cubicBezTo>
                    <a:pt x="10" y="10"/>
                    <a:pt x="10" y="13"/>
                    <a:pt x="10" y="16"/>
                  </a:cubicBezTo>
                  <a:cubicBezTo>
                    <a:pt x="9" y="18"/>
                    <a:pt x="9" y="20"/>
                    <a:pt x="8" y="21"/>
                  </a:cubicBezTo>
                  <a:cubicBezTo>
                    <a:pt x="7" y="23"/>
                    <a:pt x="7" y="24"/>
                    <a:pt x="6" y="26"/>
                  </a:cubicBezTo>
                  <a:cubicBezTo>
                    <a:pt x="5" y="27"/>
                    <a:pt x="4" y="29"/>
                    <a:pt x="4" y="30"/>
                  </a:cubicBezTo>
                  <a:cubicBezTo>
                    <a:pt x="3" y="31"/>
                    <a:pt x="3" y="33"/>
                    <a:pt x="2" y="34"/>
                  </a:cubicBezTo>
                  <a:cubicBezTo>
                    <a:pt x="2" y="37"/>
                    <a:pt x="2" y="40"/>
                    <a:pt x="2" y="42"/>
                  </a:cubicBezTo>
                  <a:cubicBezTo>
                    <a:pt x="3" y="45"/>
                    <a:pt x="3" y="47"/>
                    <a:pt x="4" y="48"/>
                  </a:cubicBezTo>
                  <a:cubicBezTo>
                    <a:pt x="5" y="49"/>
                    <a:pt x="5" y="50"/>
                    <a:pt x="5" y="50"/>
                  </a:cubicBezTo>
                  <a:cubicBezTo>
                    <a:pt x="5" y="50"/>
                    <a:pt x="5" y="50"/>
                    <a:pt x="5" y="49"/>
                  </a:cubicBezTo>
                  <a:cubicBezTo>
                    <a:pt x="4" y="49"/>
                    <a:pt x="4" y="49"/>
                    <a:pt x="3" y="48"/>
                  </a:cubicBezTo>
                  <a:cubicBezTo>
                    <a:pt x="3" y="47"/>
                    <a:pt x="2" y="45"/>
                    <a:pt x="1" y="43"/>
                  </a:cubicBezTo>
                  <a:cubicBezTo>
                    <a:pt x="0" y="40"/>
                    <a:pt x="0" y="37"/>
                    <a:pt x="0" y="34"/>
                  </a:cubicBezTo>
                  <a:cubicBezTo>
                    <a:pt x="0" y="32"/>
                    <a:pt x="1" y="31"/>
                    <a:pt x="2" y="29"/>
                  </a:cubicBezTo>
                  <a:cubicBezTo>
                    <a:pt x="2" y="28"/>
                    <a:pt x="3" y="26"/>
                    <a:pt x="4" y="25"/>
                  </a:cubicBezTo>
                  <a:cubicBezTo>
                    <a:pt x="5" y="23"/>
                    <a:pt x="5" y="22"/>
                    <a:pt x="6" y="20"/>
                  </a:cubicBezTo>
                  <a:cubicBezTo>
                    <a:pt x="7" y="19"/>
                    <a:pt x="7" y="17"/>
                    <a:pt x="8" y="16"/>
                  </a:cubicBezTo>
                  <a:cubicBezTo>
                    <a:pt x="8" y="13"/>
                    <a:pt x="8" y="10"/>
                    <a:pt x="8" y="8"/>
                  </a:cubicBezTo>
                  <a:cubicBezTo>
                    <a:pt x="8" y="5"/>
                    <a:pt x="8" y="3"/>
                    <a:pt x="7" y="2"/>
                  </a:cubicBezTo>
                  <a:cubicBezTo>
                    <a:pt x="7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612"/>
            <p:cNvSpPr/>
            <p:nvPr/>
          </p:nvSpPr>
          <p:spPr bwMode="auto">
            <a:xfrm>
              <a:off x="10412414" y="1090612"/>
              <a:ext cx="177800" cy="38100"/>
            </a:xfrm>
            <a:custGeom>
              <a:avLst/>
              <a:gdLst>
                <a:gd name="T0" fmla="*/ 42 w 42"/>
                <a:gd name="T1" fmla="*/ 0 h 9"/>
                <a:gd name="T2" fmla="*/ 40 w 42"/>
                <a:gd name="T3" fmla="*/ 1 h 9"/>
                <a:gd name="T4" fmla="*/ 35 w 42"/>
                <a:gd name="T5" fmla="*/ 2 h 9"/>
                <a:gd name="T6" fmla="*/ 29 w 42"/>
                <a:gd name="T7" fmla="*/ 5 h 9"/>
                <a:gd name="T8" fmla="*/ 21 w 42"/>
                <a:gd name="T9" fmla="*/ 7 h 9"/>
                <a:gd name="T10" fmla="*/ 6 w 42"/>
                <a:gd name="T11" fmla="*/ 9 h 9"/>
                <a:gd name="T12" fmla="*/ 0 w 42"/>
                <a:gd name="T13" fmla="*/ 9 h 9"/>
                <a:gd name="T14" fmla="*/ 1 w 42"/>
                <a:gd name="T15" fmla="*/ 8 h 9"/>
                <a:gd name="T16" fmla="*/ 6 w 42"/>
                <a:gd name="T17" fmla="*/ 7 h 9"/>
                <a:gd name="T18" fmla="*/ 21 w 42"/>
                <a:gd name="T19" fmla="*/ 4 h 9"/>
                <a:gd name="T20" fmla="*/ 35 w 42"/>
                <a:gd name="T21" fmla="*/ 1 h 9"/>
                <a:gd name="T22" fmla="*/ 40 w 42"/>
                <a:gd name="T23" fmla="*/ 0 h 9"/>
                <a:gd name="T24" fmla="*/ 42 w 42"/>
                <a:gd name="T2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9">
                  <a:moveTo>
                    <a:pt x="42" y="0"/>
                  </a:moveTo>
                  <a:cubicBezTo>
                    <a:pt x="42" y="0"/>
                    <a:pt x="41" y="0"/>
                    <a:pt x="40" y="1"/>
                  </a:cubicBezTo>
                  <a:cubicBezTo>
                    <a:pt x="39" y="1"/>
                    <a:pt x="37" y="2"/>
                    <a:pt x="35" y="2"/>
                  </a:cubicBezTo>
                  <a:cubicBezTo>
                    <a:pt x="34" y="3"/>
                    <a:pt x="31" y="4"/>
                    <a:pt x="29" y="5"/>
                  </a:cubicBezTo>
                  <a:cubicBezTo>
                    <a:pt x="26" y="5"/>
                    <a:pt x="24" y="6"/>
                    <a:pt x="21" y="7"/>
                  </a:cubicBezTo>
                  <a:cubicBezTo>
                    <a:pt x="16" y="8"/>
                    <a:pt x="10" y="8"/>
                    <a:pt x="6" y="9"/>
                  </a:cubicBezTo>
                  <a:cubicBezTo>
                    <a:pt x="2" y="9"/>
                    <a:pt x="0" y="9"/>
                    <a:pt x="0" y="9"/>
                  </a:cubicBezTo>
                  <a:cubicBezTo>
                    <a:pt x="0" y="9"/>
                    <a:pt x="0" y="8"/>
                    <a:pt x="1" y="8"/>
                  </a:cubicBezTo>
                  <a:cubicBezTo>
                    <a:pt x="3" y="8"/>
                    <a:pt x="4" y="8"/>
                    <a:pt x="6" y="7"/>
                  </a:cubicBezTo>
                  <a:cubicBezTo>
                    <a:pt x="10" y="6"/>
                    <a:pt x="15" y="5"/>
                    <a:pt x="21" y="4"/>
                  </a:cubicBezTo>
                  <a:cubicBezTo>
                    <a:pt x="26" y="3"/>
                    <a:pt x="31" y="2"/>
                    <a:pt x="35" y="1"/>
                  </a:cubicBezTo>
                  <a:cubicBezTo>
                    <a:pt x="37" y="1"/>
                    <a:pt x="39" y="0"/>
                    <a:pt x="40" y="0"/>
                  </a:cubicBezTo>
                  <a:cubicBezTo>
                    <a:pt x="41" y="0"/>
                    <a:pt x="42" y="0"/>
                    <a:pt x="42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613"/>
            <p:cNvSpPr/>
            <p:nvPr/>
          </p:nvSpPr>
          <p:spPr bwMode="auto">
            <a:xfrm>
              <a:off x="10336214" y="933449"/>
              <a:ext cx="190500" cy="142875"/>
            </a:xfrm>
            <a:custGeom>
              <a:avLst/>
              <a:gdLst>
                <a:gd name="T0" fmla="*/ 45 w 45"/>
                <a:gd name="T1" fmla="*/ 0 h 34"/>
                <a:gd name="T2" fmla="*/ 43 w 45"/>
                <a:gd name="T3" fmla="*/ 2 h 34"/>
                <a:gd name="T4" fmla="*/ 39 w 45"/>
                <a:gd name="T5" fmla="*/ 6 h 34"/>
                <a:gd name="T6" fmla="*/ 32 w 45"/>
                <a:gd name="T7" fmla="*/ 13 h 34"/>
                <a:gd name="T8" fmla="*/ 24 w 45"/>
                <a:gd name="T9" fmla="*/ 19 h 34"/>
                <a:gd name="T10" fmla="*/ 16 w 45"/>
                <a:gd name="T11" fmla="*/ 25 h 34"/>
                <a:gd name="T12" fmla="*/ 8 w 45"/>
                <a:gd name="T13" fmla="*/ 30 h 34"/>
                <a:gd name="T14" fmla="*/ 2 w 45"/>
                <a:gd name="T15" fmla="*/ 33 h 34"/>
                <a:gd name="T16" fmla="*/ 0 w 45"/>
                <a:gd name="T17" fmla="*/ 34 h 34"/>
                <a:gd name="T18" fmla="*/ 2 w 45"/>
                <a:gd name="T19" fmla="*/ 32 h 34"/>
                <a:gd name="T20" fmla="*/ 7 w 45"/>
                <a:gd name="T21" fmla="*/ 29 h 34"/>
                <a:gd name="T22" fmla="*/ 23 w 45"/>
                <a:gd name="T23" fmla="*/ 17 h 34"/>
                <a:gd name="T24" fmla="*/ 38 w 45"/>
                <a:gd name="T25" fmla="*/ 5 h 34"/>
                <a:gd name="T26" fmla="*/ 43 w 45"/>
                <a:gd name="T27" fmla="*/ 1 h 34"/>
                <a:gd name="T28" fmla="*/ 45 w 45"/>
                <a:gd name="T2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34">
                  <a:moveTo>
                    <a:pt x="45" y="0"/>
                  </a:moveTo>
                  <a:cubicBezTo>
                    <a:pt x="45" y="0"/>
                    <a:pt x="44" y="0"/>
                    <a:pt x="43" y="2"/>
                  </a:cubicBezTo>
                  <a:cubicBezTo>
                    <a:pt x="42" y="3"/>
                    <a:pt x="40" y="4"/>
                    <a:pt x="39" y="6"/>
                  </a:cubicBezTo>
                  <a:cubicBezTo>
                    <a:pt x="37" y="8"/>
                    <a:pt x="35" y="10"/>
                    <a:pt x="32" y="13"/>
                  </a:cubicBezTo>
                  <a:cubicBezTo>
                    <a:pt x="30" y="15"/>
                    <a:pt x="27" y="17"/>
                    <a:pt x="24" y="19"/>
                  </a:cubicBezTo>
                  <a:cubicBezTo>
                    <a:pt x="21" y="21"/>
                    <a:pt x="18" y="23"/>
                    <a:pt x="16" y="25"/>
                  </a:cubicBezTo>
                  <a:cubicBezTo>
                    <a:pt x="13" y="27"/>
                    <a:pt x="10" y="29"/>
                    <a:pt x="8" y="30"/>
                  </a:cubicBezTo>
                  <a:cubicBezTo>
                    <a:pt x="6" y="31"/>
                    <a:pt x="4" y="32"/>
                    <a:pt x="2" y="33"/>
                  </a:cubicBezTo>
                  <a:cubicBezTo>
                    <a:pt x="1" y="34"/>
                    <a:pt x="0" y="34"/>
                    <a:pt x="0" y="34"/>
                  </a:cubicBezTo>
                  <a:cubicBezTo>
                    <a:pt x="0" y="34"/>
                    <a:pt x="1" y="33"/>
                    <a:pt x="2" y="32"/>
                  </a:cubicBezTo>
                  <a:cubicBezTo>
                    <a:pt x="3" y="32"/>
                    <a:pt x="5" y="30"/>
                    <a:pt x="7" y="29"/>
                  </a:cubicBezTo>
                  <a:cubicBezTo>
                    <a:pt x="11" y="26"/>
                    <a:pt x="17" y="22"/>
                    <a:pt x="23" y="17"/>
                  </a:cubicBezTo>
                  <a:cubicBezTo>
                    <a:pt x="28" y="13"/>
                    <a:pt x="34" y="9"/>
                    <a:pt x="38" y="5"/>
                  </a:cubicBezTo>
                  <a:cubicBezTo>
                    <a:pt x="40" y="4"/>
                    <a:pt x="41" y="2"/>
                    <a:pt x="43" y="1"/>
                  </a:cubicBezTo>
                  <a:cubicBezTo>
                    <a:pt x="44" y="0"/>
                    <a:pt x="45" y="0"/>
                    <a:pt x="45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614"/>
            <p:cNvSpPr/>
            <p:nvPr/>
          </p:nvSpPr>
          <p:spPr bwMode="auto">
            <a:xfrm>
              <a:off x="9937751" y="1243012"/>
              <a:ext cx="169863" cy="92075"/>
            </a:xfrm>
            <a:custGeom>
              <a:avLst/>
              <a:gdLst>
                <a:gd name="T0" fmla="*/ 40 w 40"/>
                <a:gd name="T1" fmla="*/ 0 h 22"/>
                <a:gd name="T2" fmla="*/ 38 w 40"/>
                <a:gd name="T3" fmla="*/ 0 h 22"/>
                <a:gd name="T4" fmla="*/ 33 w 40"/>
                <a:gd name="T5" fmla="*/ 2 h 22"/>
                <a:gd name="T6" fmla="*/ 19 w 40"/>
                <a:gd name="T7" fmla="*/ 9 h 22"/>
                <a:gd name="T8" fmla="*/ 13 w 40"/>
                <a:gd name="T9" fmla="*/ 15 h 22"/>
                <a:gd name="T10" fmla="*/ 7 w 40"/>
                <a:gd name="T11" fmla="*/ 20 h 22"/>
                <a:gd name="T12" fmla="*/ 2 w 40"/>
                <a:gd name="T13" fmla="*/ 22 h 22"/>
                <a:gd name="T14" fmla="*/ 0 w 40"/>
                <a:gd name="T15" fmla="*/ 22 h 22"/>
                <a:gd name="T16" fmla="*/ 0 w 40"/>
                <a:gd name="T17" fmla="*/ 22 h 22"/>
                <a:gd name="T18" fmla="*/ 1 w 40"/>
                <a:gd name="T19" fmla="*/ 21 h 22"/>
                <a:gd name="T20" fmla="*/ 6 w 40"/>
                <a:gd name="T21" fmla="*/ 19 h 22"/>
                <a:gd name="T22" fmla="*/ 11 w 40"/>
                <a:gd name="T23" fmla="*/ 13 h 22"/>
                <a:gd name="T24" fmla="*/ 18 w 40"/>
                <a:gd name="T25" fmla="*/ 7 h 22"/>
                <a:gd name="T26" fmla="*/ 33 w 40"/>
                <a:gd name="T27" fmla="*/ 1 h 22"/>
                <a:gd name="T28" fmla="*/ 38 w 40"/>
                <a:gd name="T29" fmla="*/ 0 h 22"/>
                <a:gd name="T30" fmla="*/ 40 w 40"/>
                <a:gd name="T3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22">
                  <a:moveTo>
                    <a:pt x="40" y="0"/>
                  </a:moveTo>
                  <a:cubicBezTo>
                    <a:pt x="40" y="0"/>
                    <a:pt x="39" y="0"/>
                    <a:pt x="38" y="0"/>
                  </a:cubicBezTo>
                  <a:cubicBezTo>
                    <a:pt x="37" y="1"/>
                    <a:pt x="35" y="1"/>
                    <a:pt x="33" y="2"/>
                  </a:cubicBezTo>
                  <a:cubicBezTo>
                    <a:pt x="29" y="4"/>
                    <a:pt x="24" y="6"/>
                    <a:pt x="19" y="9"/>
                  </a:cubicBezTo>
                  <a:cubicBezTo>
                    <a:pt x="17" y="11"/>
                    <a:pt x="15" y="13"/>
                    <a:pt x="13" y="15"/>
                  </a:cubicBezTo>
                  <a:cubicBezTo>
                    <a:pt x="11" y="17"/>
                    <a:pt x="9" y="19"/>
                    <a:pt x="7" y="20"/>
                  </a:cubicBezTo>
                  <a:cubicBezTo>
                    <a:pt x="5" y="21"/>
                    <a:pt x="3" y="21"/>
                    <a:pt x="2" y="22"/>
                  </a:cubicBezTo>
                  <a:cubicBezTo>
                    <a:pt x="1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1"/>
                    <a:pt x="1" y="21"/>
                  </a:cubicBezTo>
                  <a:cubicBezTo>
                    <a:pt x="3" y="21"/>
                    <a:pt x="4" y="20"/>
                    <a:pt x="6" y="19"/>
                  </a:cubicBezTo>
                  <a:cubicBezTo>
                    <a:pt x="8" y="17"/>
                    <a:pt x="9" y="15"/>
                    <a:pt x="11" y="13"/>
                  </a:cubicBezTo>
                  <a:cubicBezTo>
                    <a:pt x="13" y="11"/>
                    <a:pt x="15" y="9"/>
                    <a:pt x="18" y="7"/>
                  </a:cubicBezTo>
                  <a:cubicBezTo>
                    <a:pt x="23" y="4"/>
                    <a:pt x="28" y="2"/>
                    <a:pt x="33" y="1"/>
                  </a:cubicBezTo>
                  <a:cubicBezTo>
                    <a:pt x="35" y="0"/>
                    <a:pt x="37" y="0"/>
                    <a:pt x="38" y="0"/>
                  </a:cubicBezTo>
                  <a:cubicBezTo>
                    <a:pt x="39" y="0"/>
                    <a:pt x="40" y="0"/>
                    <a:pt x="4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615"/>
            <p:cNvSpPr/>
            <p:nvPr/>
          </p:nvSpPr>
          <p:spPr bwMode="auto">
            <a:xfrm>
              <a:off x="9917114" y="1012824"/>
              <a:ext cx="177800" cy="80963"/>
            </a:xfrm>
            <a:custGeom>
              <a:avLst/>
              <a:gdLst>
                <a:gd name="T0" fmla="*/ 0 w 42"/>
                <a:gd name="T1" fmla="*/ 1 h 19"/>
                <a:gd name="T2" fmla="*/ 0 w 42"/>
                <a:gd name="T3" fmla="*/ 1 h 19"/>
                <a:gd name="T4" fmla="*/ 2 w 42"/>
                <a:gd name="T5" fmla="*/ 0 h 19"/>
                <a:gd name="T6" fmla="*/ 7 w 42"/>
                <a:gd name="T7" fmla="*/ 1 h 19"/>
                <a:gd name="T8" fmla="*/ 14 w 42"/>
                <a:gd name="T9" fmla="*/ 4 h 19"/>
                <a:gd name="T10" fmla="*/ 22 w 42"/>
                <a:gd name="T11" fmla="*/ 8 h 19"/>
                <a:gd name="T12" fmla="*/ 35 w 42"/>
                <a:gd name="T13" fmla="*/ 15 h 19"/>
                <a:gd name="T14" fmla="*/ 40 w 42"/>
                <a:gd name="T15" fmla="*/ 18 h 19"/>
                <a:gd name="T16" fmla="*/ 42 w 42"/>
                <a:gd name="T17" fmla="*/ 19 h 19"/>
                <a:gd name="T18" fmla="*/ 40 w 42"/>
                <a:gd name="T19" fmla="*/ 19 h 19"/>
                <a:gd name="T20" fmla="*/ 35 w 42"/>
                <a:gd name="T21" fmla="*/ 17 h 19"/>
                <a:gd name="T22" fmla="*/ 21 w 42"/>
                <a:gd name="T23" fmla="*/ 10 h 19"/>
                <a:gd name="T24" fmla="*/ 13 w 42"/>
                <a:gd name="T25" fmla="*/ 6 h 19"/>
                <a:gd name="T26" fmla="*/ 7 w 42"/>
                <a:gd name="T27" fmla="*/ 2 h 19"/>
                <a:gd name="T28" fmla="*/ 2 w 42"/>
                <a:gd name="T29" fmla="*/ 1 h 19"/>
                <a:gd name="T30" fmla="*/ 0 w 42"/>
                <a:gd name="T31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19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2" y="0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9" y="1"/>
                    <a:pt x="12" y="3"/>
                    <a:pt x="14" y="4"/>
                  </a:cubicBezTo>
                  <a:cubicBezTo>
                    <a:pt x="17" y="5"/>
                    <a:pt x="19" y="6"/>
                    <a:pt x="22" y="8"/>
                  </a:cubicBezTo>
                  <a:cubicBezTo>
                    <a:pt x="27" y="10"/>
                    <a:pt x="32" y="13"/>
                    <a:pt x="35" y="15"/>
                  </a:cubicBezTo>
                  <a:cubicBezTo>
                    <a:pt x="37" y="16"/>
                    <a:pt x="39" y="17"/>
                    <a:pt x="40" y="18"/>
                  </a:cubicBezTo>
                  <a:cubicBezTo>
                    <a:pt x="41" y="19"/>
                    <a:pt x="42" y="19"/>
                    <a:pt x="42" y="19"/>
                  </a:cubicBezTo>
                  <a:cubicBezTo>
                    <a:pt x="42" y="19"/>
                    <a:pt x="41" y="19"/>
                    <a:pt x="40" y="19"/>
                  </a:cubicBezTo>
                  <a:cubicBezTo>
                    <a:pt x="39" y="18"/>
                    <a:pt x="37" y="17"/>
                    <a:pt x="35" y="17"/>
                  </a:cubicBezTo>
                  <a:cubicBezTo>
                    <a:pt x="31" y="15"/>
                    <a:pt x="26" y="12"/>
                    <a:pt x="21" y="10"/>
                  </a:cubicBezTo>
                  <a:cubicBezTo>
                    <a:pt x="18" y="8"/>
                    <a:pt x="15" y="7"/>
                    <a:pt x="13" y="6"/>
                  </a:cubicBezTo>
                  <a:cubicBezTo>
                    <a:pt x="11" y="4"/>
                    <a:pt x="9" y="3"/>
                    <a:pt x="7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616"/>
            <p:cNvSpPr/>
            <p:nvPr/>
          </p:nvSpPr>
          <p:spPr bwMode="auto">
            <a:xfrm>
              <a:off x="10277476" y="1085849"/>
              <a:ext cx="25400" cy="25400"/>
            </a:xfrm>
            <a:custGeom>
              <a:avLst/>
              <a:gdLst>
                <a:gd name="T0" fmla="*/ 1 w 6"/>
                <a:gd name="T1" fmla="*/ 1 h 6"/>
                <a:gd name="T2" fmla="*/ 1 w 6"/>
                <a:gd name="T3" fmla="*/ 5 h 6"/>
                <a:gd name="T4" fmla="*/ 5 w 6"/>
                <a:gd name="T5" fmla="*/ 5 h 6"/>
                <a:gd name="T6" fmla="*/ 1 w 6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1" y="1"/>
                  </a:moveTo>
                  <a:cubicBezTo>
                    <a:pt x="0" y="1"/>
                    <a:pt x="0" y="3"/>
                    <a:pt x="1" y="5"/>
                  </a:cubicBezTo>
                  <a:cubicBezTo>
                    <a:pt x="2" y="6"/>
                    <a:pt x="5" y="6"/>
                    <a:pt x="5" y="5"/>
                  </a:cubicBezTo>
                  <a:cubicBezTo>
                    <a:pt x="6" y="4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617"/>
            <p:cNvSpPr/>
            <p:nvPr/>
          </p:nvSpPr>
          <p:spPr bwMode="auto">
            <a:xfrm>
              <a:off x="10175876" y="1166812"/>
              <a:ext cx="20638" cy="20638"/>
            </a:xfrm>
            <a:custGeom>
              <a:avLst/>
              <a:gdLst>
                <a:gd name="T0" fmla="*/ 1 w 5"/>
                <a:gd name="T1" fmla="*/ 1 h 5"/>
                <a:gd name="T2" fmla="*/ 1 w 5"/>
                <a:gd name="T3" fmla="*/ 4 h 5"/>
                <a:gd name="T4" fmla="*/ 4 w 5"/>
                <a:gd name="T5" fmla="*/ 4 h 5"/>
                <a:gd name="T6" fmla="*/ 1 w 5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1" y="1"/>
                  </a:moveTo>
                  <a:cubicBezTo>
                    <a:pt x="0" y="1"/>
                    <a:pt x="0" y="3"/>
                    <a:pt x="1" y="4"/>
                  </a:cubicBezTo>
                  <a:cubicBezTo>
                    <a:pt x="2" y="5"/>
                    <a:pt x="4" y="5"/>
                    <a:pt x="4" y="4"/>
                  </a:cubicBezTo>
                  <a:cubicBezTo>
                    <a:pt x="5" y="3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18"/>
            <p:cNvSpPr/>
            <p:nvPr/>
          </p:nvSpPr>
          <p:spPr bwMode="auto">
            <a:xfrm>
              <a:off x="10213976" y="1149349"/>
              <a:ext cx="20638" cy="17463"/>
            </a:xfrm>
            <a:custGeom>
              <a:avLst/>
              <a:gdLst>
                <a:gd name="T0" fmla="*/ 0 w 5"/>
                <a:gd name="T1" fmla="*/ 2 h 4"/>
                <a:gd name="T2" fmla="*/ 3 w 5"/>
                <a:gd name="T3" fmla="*/ 4 h 4"/>
                <a:gd name="T4" fmla="*/ 5 w 5"/>
                <a:gd name="T5" fmla="*/ 2 h 4"/>
                <a:gd name="T6" fmla="*/ 5 w 5"/>
                <a:gd name="T7" fmla="*/ 1 h 4"/>
                <a:gd name="T8" fmla="*/ 0 w 5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0" y="2"/>
                  </a:moveTo>
                  <a:cubicBezTo>
                    <a:pt x="0" y="3"/>
                    <a:pt x="2" y="4"/>
                    <a:pt x="3" y="4"/>
                  </a:cubicBezTo>
                  <a:cubicBezTo>
                    <a:pt x="4" y="4"/>
                    <a:pt x="4" y="3"/>
                    <a:pt x="5" y="2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4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19"/>
            <p:cNvSpPr/>
            <p:nvPr/>
          </p:nvSpPr>
          <p:spPr bwMode="auto">
            <a:xfrm>
              <a:off x="10260014" y="1225549"/>
              <a:ext cx="25400" cy="25400"/>
            </a:xfrm>
            <a:custGeom>
              <a:avLst/>
              <a:gdLst>
                <a:gd name="T0" fmla="*/ 6 w 6"/>
                <a:gd name="T1" fmla="*/ 5 h 6"/>
                <a:gd name="T2" fmla="*/ 0 w 6"/>
                <a:gd name="T3" fmla="*/ 3 h 6"/>
                <a:gd name="T4" fmla="*/ 2 w 6"/>
                <a:gd name="T5" fmla="*/ 1 h 6"/>
                <a:gd name="T6" fmla="*/ 4 w 6"/>
                <a:gd name="T7" fmla="*/ 1 h 6"/>
                <a:gd name="T8" fmla="*/ 5 w 6"/>
                <a:gd name="T9" fmla="*/ 3 h 6"/>
                <a:gd name="T10" fmla="*/ 6 w 6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6" y="5"/>
                  </a:moveTo>
                  <a:cubicBezTo>
                    <a:pt x="5" y="6"/>
                    <a:pt x="0" y="4"/>
                    <a:pt x="0" y="3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2" y="1"/>
                    <a:pt x="3" y="0"/>
                    <a:pt x="4" y="1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6" y="3"/>
                    <a:pt x="6" y="4"/>
                    <a:pt x="6" y="5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20"/>
            <p:cNvSpPr/>
            <p:nvPr/>
          </p:nvSpPr>
          <p:spPr bwMode="auto">
            <a:xfrm>
              <a:off x="10315576" y="1204912"/>
              <a:ext cx="12700" cy="7938"/>
            </a:xfrm>
            <a:custGeom>
              <a:avLst/>
              <a:gdLst>
                <a:gd name="T0" fmla="*/ 0 w 3"/>
                <a:gd name="T1" fmla="*/ 0 h 2"/>
                <a:gd name="T2" fmla="*/ 2 w 3"/>
                <a:gd name="T3" fmla="*/ 2 h 2"/>
                <a:gd name="T4" fmla="*/ 3 w 3"/>
                <a:gd name="T5" fmla="*/ 1 h 2"/>
                <a:gd name="T6" fmla="*/ 0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0" y="1"/>
                    <a:pt x="1" y="2"/>
                    <a:pt x="2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21"/>
            <p:cNvSpPr/>
            <p:nvPr/>
          </p:nvSpPr>
          <p:spPr bwMode="auto">
            <a:xfrm>
              <a:off x="10148889" y="1204912"/>
              <a:ext cx="17463" cy="15875"/>
            </a:xfrm>
            <a:custGeom>
              <a:avLst/>
              <a:gdLst>
                <a:gd name="T0" fmla="*/ 0 w 4"/>
                <a:gd name="T1" fmla="*/ 2 h 4"/>
                <a:gd name="T2" fmla="*/ 3 w 4"/>
                <a:gd name="T3" fmla="*/ 1 h 4"/>
                <a:gd name="T4" fmla="*/ 4 w 4"/>
                <a:gd name="T5" fmla="*/ 2 h 4"/>
                <a:gd name="T6" fmla="*/ 3 w 4"/>
                <a:gd name="T7" fmla="*/ 3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cubicBezTo>
                    <a:pt x="0" y="1"/>
                    <a:pt x="1" y="0"/>
                    <a:pt x="3" y="1"/>
                  </a:cubicBezTo>
                  <a:cubicBezTo>
                    <a:pt x="3" y="1"/>
                    <a:pt x="4" y="1"/>
                    <a:pt x="4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2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22"/>
            <p:cNvSpPr/>
            <p:nvPr/>
          </p:nvSpPr>
          <p:spPr bwMode="auto">
            <a:xfrm>
              <a:off x="10128251" y="1141412"/>
              <a:ext cx="17463" cy="15875"/>
            </a:xfrm>
            <a:custGeom>
              <a:avLst/>
              <a:gdLst>
                <a:gd name="T0" fmla="*/ 1 w 4"/>
                <a:gd name="T1" fmla="*/ 3 h 4"/>
                <a:gd name="T2" fmla="*/ 4 w 4"/>
                <a:gd name="T3" fmla="*/ 4 h 4"/>
                <a:gd name="T4" fmla="*/ 3 w 4"/>
                <a:gd name="T5" fmla="*/ 1 h 4"/>
                <a:gd name="T6" fmla="*/ 2 w 4"/>
                <a:gd name="T7" fmla="*/ 0 h 4"/>
                <a:gd name="T8" fmla="*/ 1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1" y="4"/>
                    <a:pt x="3" y="4"/>
                    <a:pt x="4" y="4"/>
                  </a:cubicBezTo>
                  <a:cubicBezTo>
                    <a:pt x="4" y="3"/>
                    <a:pt x="4" y="2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1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23"/>
            <p:cNvSpPr/>
            <p:nvPr/>
          </p:nvSpPr>
          <p:spPr bwMode="auto">
            <a:xfrm>
              <a:off x="10217151" y="1225549"/>
              <a:ext cx="17463" cy="17463"/>
            </a:xfrm>
            <a:custGeom>
              <a:avLst/>
              <a:gdLst>
                <a:gd name="T0" fmla="*/ 1 w 4"/>
                <a:gd name="T1" fmla="*/ 3 h 4"/>
                <a:gd name="T2" fmla="*/ 4 w 4"/>
                <a:gd name="T3" fmla="*/ 4 h 4"/>
                <a:gd name="T4" fmla="*/ 3 w 4"/>
                <a:gd name="T5" fmla="*/ 1 h 4"/>
                <a:gd name="T6" fmla="*/ 2 w 4"/>
                <a:gd name="T7" fmla="*/ 0 h 4"/>
                <a:gd name="T8" fmla="*/ 1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1" y="4"/>
                    <a:pt x="3" y="4"/>
                    <a:pt x="4" y="4"/>
                  </a:cubicBezTo>
                  <a:cubicBezTo>
                    <a:pt x="4" y="3"/>
                    <a:pt x="4" y="2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24"/>
            <p:cNvSpPr/>
            <p:nvPr/>
          </p:nvSpPr>
          <p:spPr bwMode="auto">
            <a:xfrm>
              <a:off x="10252076" y="1174749"/>
              <a:ext cx="15875" cy="17463"/>
            </a:xfrm>
            <a:custGeom>
              <a:avLst/>
              <a:gdLst>
                <a:gd name="T0" fmla="*/ 0 w 4"/>
                <a:gd name="T1" fmla="*/ 3 h 4"/>
                <a:gd name="T2" fmla="*/ 3 w 4"/>
                <a:gd name="T3" fmla="*/ 4 h 4"/>
                <a:gd name="T4" fmla="*/ 3 w 4"/>
                <a:gd name="T5" fmla="*/ 1 h 4"/>
                <a:gd name="T6" fmla="*/ 2 w 4"/>
                <a:gd name="T7" fmla="*/ 0 h 4"/>
                <a:gd name="T8" fmla="*/ 0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3"/>
                  </a:moveTo>
                  <a:cubicBezTo>
                    <a:pt x="1" y="4"/>
                    <a:pt x="3" y="4"/>
                    <a:pt x="3" y="4"/>
                  </a:cubicBezTo>
                  <a:cubicBezTo>
                    <a:pt x="4" y="3"/>
                    <a:pt x="4" y="2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25"/>
            <p:cNvSpPr/>
            <p:nvPr/>
          </p:nvSpPr>
          <p:spPr bwMode="auto">
            <a:xfrm>
              <a:off x="10290176" y="1169987"/>
              <a:ext cx="15875" cy="22225"/>
            </a:xfrm>
            <a:custGeom>
              <a:avLst/>
              <a:gdLst>
                <a:gd name="T0" fmla="*/ 0 w 4"/>
                <a:gd name="T1" fmla="*/ 3 h 5"/>
                <a:gd name="T2" fmla="*/ 3 w 4"/>
                <a:gd name="T3" fmla="*/ 4 h 5"/>
                <a:gd name="T4" fmla="*/ 3 w 4"/>
                <a:gd name="T5" fmla="*/ 1 h 5"/>
                <a:gd name="T6" fmla="*/ 2 w 4"/>
                <a:gd name="T7" fmla="*/ 0 h 5"/>
                <a:gd name="T8" fmla="*/ 0 w 4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3"/>
                  </a:moveTo>
                  <a:cubicBezTo>
                    <a:pt x="1" y="4"/>
                    <a:pt x="3" y="5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26"/>
            <p:cNvSpPr/>
            <p:nvPr/>
          </p:nvSpPr>
          <p:spPr bwMode="auto">
            <a:xfrm>
              <a:off x="10175876" y="1119187"/>
              <a:ext cx="12700" cy="12700"/>
            </a:xfrm>
            <a:custGeom>
              <a:avLst/>
              <a:gdLst>
                <a:gd name="T0" fmla="*/ 0 w 3"/>
                <a:gd name="T1" fmla="*/ 3 h 3"/>
                <a:gd name="T2" fmla="*/ 3 w 3"/>
                <a:gd name="T3" fmla="*/ 1 h 3"/>
                <a:gd name="T4" fmla="*/ 2 w 3"/>
                <a:gd name="T5" fmla="*/ 0 h 3"/>
                <a:gd name="T6" fmla="*/ 0 w 3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cubicBezTo>
                    <a:pt x="1" y="3"/>
                    <a:pt x="3" y="3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627"/>
            <p:cNvSpPr/>
            <p:nvPr/>
          </p:nvSpPr>
          <p:spPr bwMode="auto">
            <a:xfrm>
              <a:off x="10234614" y="1116012"/>
              <a:ext cx="20638" cy="20638"/>
            </a:xfrm>
            <a:custGeom>
              <a:avLst/>
              <a:gdLst>
                <a:gd name="T0" fmla="*/ 1 w 5"/>
                <a:gd name="T1" fmla="*/ 4 h 5"/>
                <a:gd name="T2" fmla="*/ 5 w 5"/>
                <a:gd name="T3" fmla="*/ 3 h 5"/>
                <a:gd name="T4" fmla="*/ 3 w 5"/>
                <a:gd name="T5" fmla="*/ 0 h 5"/>
                <a:gd name="T6" fmla="*/ 1 w 5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1" y="4"/>
                  </a:moveTo>
                  <a:cubicBezTo>
                    <a:pt x="2" y="5"/>
                    <a:pt x="5" y="5"/>
                    <a:pt x="5" y="3"/>
                  </a:cubicBezTo>
                  <a:cubicBezTo>
                    <a:pt x="5" y="2"/>
                    <a:pt x="4" y="0"/>
                    <a:pt x="3" y="0"/>
                  </a:cubicBezTo>
                  <a:cubicBezTo>
                    <a:pt x="2" y="0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628"/>
            <p:cNvSpPr/>
            <p:nvPr/>
          </p:nvSpPr>
          <p:spPr bwMode="auto">
            <a:xfrm>
              <a:off x="10213976" y="1068387"/>
              <a:ext cx="15875" cy="17463"/>
            </a:xfrm>
            <a:custGeom>
              <a:avLst/>
              <a:gdLst>
                <a:gd name="T0" fmla="*/ 0 w 4"/>
                <a:gd name="T1" fmla="*/ 3 h 4"/>
                <a:gd name="T2" fmla="*/ 3 w 4"/>
                <a:gd name="T3" fmla="*/ 4 h 4"/>
                <a:gd name="T4" fmla="*/ 4 w 4"/>
                <a:gd name="T5" fmla="*/ 2 h 4"/>
                <a:gd name="T6" fmla="*/ 4 w 4"/>
                <a:gd name="T7" fmla="*/ 0 h 4"/>
                <a:gd name="T8" fmla="*/ 0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3"/>
                  </a:moveTo>
                  <a:cubicBezTo>
                    <a:pt x="0" y="3"/>
                    <a:pt x="2" y="4"/>
                    <a:pt x="3" y="4"/>
                  </a:cubicBezTo>
                  <a:cubicBezTo>
                    <a:pt x="3" y="4"/>
                    <a:pt x="3" y="3"/>
                    <a:pt x="4" y="2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3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629"/>
            <p:cNvSpPr/>
            <p:nvPr/>
          </p:nvSpPr>
          <p:spPr bwMode="auto">
            <a:xfrm>
              <a:off x="10158414" y="1076324"/>
              <a:ext cx="17463" cy="17463"/>
            </a:xfrm>
            <a:custGeom>
              <a:avLst/>
              <a:gdLst>
                <a:gd name="T0" fmla="*/ 0 w 4"/>
                <a:gd name="T1" fmla="*/ 2 h 4"/>
                <a:gd name="T2" fmla="*/ 3 w 4"/>
                <a:gd name="T3" fmla="*/ 4 h 4"/>
                <a:gd name="T4" fmla="*/ 4 w 4"/>
                <a:gd name="T5" fmla="*/ 2 h 4"/>
                <a:gd name="T6" fmla="*/ 4 w 4"/>
                <a:gd name="T7" fmla="*/ 0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cubicBezTo>
                    <a:pt x="0" y="3"/>
                    <a:pt x="2" y="4"/>
                    <a:pt x="3" y="4"/>
                  </a:cubicBezTo>
                  <a:cubicBezTo>
                    <a:pt x="3" y="4"/>
                    <a:pt x="3" y="3"/>
                    <a:pt x="4" y="2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3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630"/>
            <p:cNvSpPr/>
            <p:nvPr/>
          </p:nvSpPr>
          <p:spPr bwMode="auto">
            <a:xfrm>
              <a:off x="10298114" y="1131887"/>
              <a:ext cx="17463" cy="22225"/>
            </a:xfrm>
            <a:custGeom>
              <a:avLst/>
              <a:gdLst>
                <a:gd name="T0" fmla="*/ 1 w 4"/>
                <a:gd name="T1" fmla="*/ 3 h 5"/>
                <a:gd name="T2" fmla="*/ 3 w 4"/>
                <a:gd name="T3" fmla="*/ 4 h 5"/>
                <a:gd name="T4" fmla="*/ 4 w 4"/>
                <a:gd name="T5" fmla="*/ 3 h 5"/>
                <a:gd name="T6" fmla="*/ 4 w 4"/>
                <a:gd name="T7" fmla="*/ 2 h 5"/>
                <a:gd name="T8" fmla="*/ 3 w 4"/>
                <a:gd name="T9" fmla="*/ 0 h 5"/>
                <a:gd name="T10" fmla="*/ 1 w 4"/>
                <a:gd name="T1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1" y="3"/>
                  </a:moveTo>
                  <a:cubicBezTo>
                    <a:pt x="1" y="4"/>
                    <a:pt x="2" y="5"/>
                    <a:pt x="3" y="4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4" y="1"/>
                    <a:pt x="3" y="0"/>
                    <a:pt x="3" y="0"/>
                  </a:cubicBezTo>
                  <a:cubicBezTo>
                    <a:pt x="2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631"/>
            <p:cNvSpPr/>
            <p:nvPr/>
          </p:nvSpPr>
          <p:spPr bwMode="auto">
            <a:xfrm>
              <a:off x="10188576" y="1208087"/>
              <a:ext cx="15875" cy="22225"/>
            </a:xfrm>
            <a:custGeom>
              <a:avLst/>
              <a:gdLst>
                <a:gd name="T0" fmla="*/ 1 w 4"/>
                <a:gd name="T1" fmla="*/ 3 h 5"/>
                <a:gd name="T2" fmla="*/ 3 w 4"/>
                <a:gd name="T3" fmla="*/ 4 h 5"/>
                <a:gd name="T4" fmla="*/ 4 w 4"/>
                <a:gd name="T5" fmla="*/ 3 h 5"/>
                <a:gd name="T6" fmla="*/ 4 w 4"/>
                <a:gd name="T7" fmla="*/ 2 h 5"/>
                <a:gd name="T8" fmla="*/ 3 w 4"/>
                <a:gd name="T9" fmla="*/ 0 h 5"/>
                <a:gd name="T10" fmla="*/ 1 w 4"/>
                <a:gd name="T1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1" y="3"/>
                  </a:moveTo>
                  <a:cubicBezTo>
                    <a:pt x="1" y="4"/>
                    <a:pt x="2" y="5"/>
                    <a:pt x="3" y="4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4" y="1"/>
                    <a:pt x="3" y="1"/>
                    <a:pt x="3" y="0"/>
                  </a:cubicBezTo>
                  <a:cubicBezTo>
                    <a:pt x="2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2269085" y="301707"/>
            <a:ext cx="1357313" cy="992188"/>
            <a:chOff x="9704389" y="4233863"/>
            <a:chExt cx="1357313" cy="992188"/>
          </a:xfrm>
        </p:grpSpPr>
        <p:sp>
          <p:nvSpPr>
            <p:cNvPr id="78" name="Freeform 435"/>
            <p:cNvSpPr/>
            <p:nvPr/>
          </p:nvSpPr>
          <p:spPr bwMode="auto">
            <a:xfrm>
              <a:off x="9704389" y="4665663"/>
              <a:ext cx="288925" cy="458788"/>
            </a:xfrm>
            <a:custGeom>
              <a:avLst/>
              <a:gdLst>
                <a:gd name="T0" fmla="*/ 68 w 68"/>
                <a:gd name="T1" fmla="*/ 40 h 108"/>
                <a:gd name="T2" fmla="*/ 10 w 68"/>
                <a:gd name="T3" fmla="*/ 21 h 108"/>
                <a:gd name="T4" fmla="*/ 19 w 68"/>
                <a:gd name="T5" fmla="*/ 40 h 108"/>
                <a:gd name="T6" fmla="*/ 3 w 68"/>
                <a:gd name="T7" fmla="*/ 60 h 108"/>
                <a:gd name="T8" fmla="*/ 30 w 68"/>
                <a:gd name="T9" fmla="*/ 69 h 108"/>
                <a:gd name="T10" fmla="*/ 33 w 68"/>
                <a:gd name="T11" fmla="*/ 95 h 108"/>
                <a:gd name="T12" fmla="*/ 68 w 68"/>
                <a:gd name="T13" fmla="*/ 4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108">
                  <a:moveTo>
                    <a:pt x="68" y="40"/>
                  </a:moveTo>
                  <a:cubicBezTo>
                    <a:pt x="68" y="40"/>
                    <a:pt x="25" y="0"/>
                    <a:pt x="10" y="21"/>
                  </a:cubicBezTo>
                  <a:cubicBezTo>
                    <a:pt x="0" y="35"/>
                    <a:pt x="19" y="40"/>
                    <a:pt x="19" y="40"/>
                  </a:cubicBezTo>
                  <a:cubicBezTo>
                    <a:pt x="19" y="40"/>
                    <a:pt x="0" y="44"/>
                    <a:pt x="3" y="60"/>
                  </a:cubicBezTo>
                  <a:cubicBezTo>
                    <a:pt x="6" y="76"/>
                    <a:pt x="30" y="69"/>
                    <a:pt x="30" y="69"/>
                  </a:cubicBezTo>
                  <a:cubicBezTo>
                    <a:pt x="30" y="69"/>
                    <a:pt x="22" y="83"/>
                    <a:pt x="33" y="95"/>
                  </a:cubicBezTo>
                  <a:cubicBezTo>
                    <a:pt x="44" y="108"/>
                    <a:pt x="68" y="65"/>
                    <a:pt x="68" y="40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436"/>
            <p:cNvSpPr/>
            <p:nvPr/>
          </p:nvSpPr>
          <p:spPr bwMode="auto">
            <a:xfrm>
              <a:off x="9856789" y="4852988"/>
              <a:ext cx="111125" cy="185738"/>
            </a:xfrm>
            <a:custGeom>
              <a:avLst/>
              <a:gdLst>
                <a:gd name="T0" fmla="*/ 26 w 26"/>
                <a:gd name="T1" fmla="*/ 0 h 44"/>
                <a:gd name="T2" fmla="*/ 26 w 26"/>
                <a:gd name="T3" fmla="*/ 0 h 44"/>
                <a:gd name="T4" fmla="*/ 25 w 26"/>
                <a:gd name="T5" fmla="*/ 2 h 44"/>
                <a:gd name="T6" fmla="*/ 24 w 26"/>
                <a:gd name="T7" fmla="*/ 4 h 44"/>
                <a:gd name="T8" fmla="*/ 23 w 26"/>
                <a:gd name="T9" fmla="*/ 8 h 44"/>
                <a:gd name="T10" fmla="*/ 22 w 26"/>
                <a:gd name="T11" fmla="*/ 9 h 44"/>
                <a:gd name="T12" fmla="*/ 21 w 26"/>
                <a:gd name="T13" fmla="*/ 11 h 44"/>
                <a:gd name="T14" fmla="*/ 19 w 26"/>
                <a:gd name="T15" fmla="*/ 15 h 44"/>
                <a:gd name="T16" fmla="*/ 17 w 26"/>
                <a:gd name="T17" fmla="*/ 19 h 44"/>
                <a:gd name="T18" fmla="*/ 15 w 26"/>
                <a:gd name="T19" fmla="*/ 23 h 44"/>
                <a:gd name="T20" fmla="*/ 13 w 26"/>
                <a:gd name="T21" fmla="*/ 25 h 44"/>
                <a:gd name="T22" fmla="*/ 12 w 26"/>
                <a:gd name="T23" fmla="*/ 27 h 44"/>
                <a:gd name="T24" fmla="*/ 12 w 26"/>
                <a:gd name="T25" fmla="*/ 28 h 44"/>
                <a:gd name="T26" fmla="*/ 11 w 26"/>
                <a:gd name="T27" fmla="*/ 29 h 44"/>
                <a:gd name="T28" fmla="*/ 10 w 26"/>
                <a:gd name="T29" fmla="*/ 31 h 44"/>
                <a:gd name="T30" fmla="*/ 8 w 26"/>
                <a:gd name="T31" fmla="*/ 33 h 44"/>
                <a:gd name="T32" fmla="*/ 7 w 26"/>
                <a:gd name="T33" fmla="*/ 35 h 44"/>
                <a:gd name="T34" fmla="*/ 5 w 26"/>
                <a:gd name="T35" fmla="*/ 38 h 44"/>
                <a:gd name="T36" fmla="*/ 4 w 26"/>
                <a:gd name="T37" fmla="*/ 39 h 44"/>
                <a:gd name="T38" fmla="*/ 3 w 26"/>
                <a:gd name="T39" fmla="*/ 41 h 44"/>
                <a:gd name="T40" fmla="*/ 1 w 26"/>
                <a:gd name="T41" fmla="*/ 43 h 44"/>
                <a:gd name="T42" fmla="*/ 0 w 26"/>
                <a:gd name="T43" fmla="*/ 44 h 44"/>
                <a:gd name="T44" fmla="*/ 0 w 26"/>
                <a:gd name="T45" fmla="*/ 44 h 44"/>
                <a:gd name="T46" fmla="*/ 0 w 26"/>
                <a:gd name="T47" fmla="*/ 44 h 44"/>
                <a:gd name="T48" fmla="*/ 2 w 26"/>
                <a:gd name="T49" fmla="*/ 43 h 44"/>
                <a:gd name="T50" fmla="*/ 4 w 26"/>
                <a:gd name="T51" fmla="*/ 42 h 44"/>
                <a:gd name="T52" fmla="*/ 5 w 26"/>
                <a:gd name="T53" fmla="*/ 41 h 44"/>
                <a:gd name="T54" fmla="*/ 7 w 26"/>
                <a:gd name="T55" fmla="*/ 40 h 44"/>
                <a:gd name="T56" fmla="*/ 8 w 26"/>
                <a:gd name="T57" fmla="*/ 39 h 44"/>
                <a:gd name="T58" fmla="*/ 10 w 26"/>
                <a:gd name="T59" fmla="*/ 37 h 44"/>
                <a:gd name="T60" fmla="*/ 11 w 26"/>
                <a:gd name="T61" fmla="*/ 36 h 44"/>
                <a:gd name="T62" fmla="*/ 13 w 26"/>
                <a:gd name="T63" fmla="*/ 34 h 44"/>
                <a:gd name="T64" fmla="*/ 16 w 26"/>
                <a:gd name="T65" fmla="*/ 30 h 44"/>
                <a:gd name="T66" fmla="*/ 19 w 26"/>
                <a:gd name="T67" fmla="*/ 26 h 44"/>
                <a:gd name="T68" fmla="*/ 20 w 26"/>
                <a:gd name="T69" fmla="*/ 24 h 44"/>
                <a:gd name="T70" fmla="*/ 21 w 26"/>
                <a:gd name="T71" fmla="*/ 21 h 44"/>
                <a:gd name="T72" fmla="*/ 22 w 26"/>
                <a:gd name="T73" fmla="*/ 19 h 44"/>
                <a:gd name="T74" fmla="*/ 23 w 26"/>
                <a:gd name="T75" fmla="*/ 17 h 44"/>
                <a:gd name="T76" fmla="*/ 25 w 26"/>
                <a:gd name="T77" fmla="*/ 12 h 44"/>
                <a:gd name="T78" fmla="*/ 25 w 26"/>
                <a:gd name="T79" fmla="*/ 10 h 44"/>
                <a:gd name="T80" fmla="*/ 25 w 26"/>
                <a:gd name="T81" fmla="*/ 8 h 44"/>
                <a:gd name="T82" fmla="*/ 26 w 26"/>
                <a:gd name="T83" fmla="*/ 7 h 44"/>
                <a:gd name="T84" fmla="*/ 26 w 26"/>
                <a:gd name="T85" fmla="*/ 5 h 44"/>
                <a:gd name="T86" fmla="*/ 26 w 26"/>
                <a:gd name="T87" fmla="*/ 3 h 44"/>
                <a:gd name="T88" fmla="*/ 26 w 26"/>
                <a:gd name="T89" fmla="*/ 2 h 44"/>
                <a:gd name="T90" fmla="*/ 26 w 26"/>
                <a:gd name="T91" fmla="*/ 1 h 44"/>
                <a:gd name="T92" fmla="*/ 26 w 26"/>
                <a:gd name="T9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" h="44"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1"/>
                    <a:pt x="25" y="1"/>
                    <a:pt x="25" y="2"/>
                  </a:cubicBezTo>
                  <a:cubicBezTo>
                    <a:pt x="25" y="3"/>
                    <a:pt x="25" y="4"/>
                    <a:pt x="24" y="4"/>
                  </a:cubicBezTo>
                  <a:cubicBezTo>
                    <a:pt x="24" y="5"/>
                    <a:pt x="23" y="6"/>
                    <a:pt x="23" y="8"/>
                  </a:cubicBezTo>
                  <a:cubicBezTo>
                    <a:pt x="23" y="8"/>
                    <a:pt x="22" y="9"/>
                    <a:pt x="22" y="9"/>
                  </a:cubicBezTo>
                  <a:cubicBezTo>
                    <a:pt x="22" y="10"/>
                    <a:pt x="21" y="10"/>
                    <a:pt x="21" y="11"/>
                  </a:cubicBezTo>
                  <a:cubicBezTo>
                    <a:pt x="21" y="12"/>
                    <a:pt x="20" y="14"/>
                    <a:pt x="19" y="15"/>
                  </a:cubicBezTo>
                  <a:cubicBezTo>
                    <a:pt x="19" y="16"/>
                    <a:pt x="18" y="18"/>
                    <a:pt x="17" y="19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4" y="24"/>
                    <a:pt x="14" y="25"/>
                    <a:pt x="13" y="25"/>
                  </a:cubicBezTo>
                  <a:cubicBezTo>
                    <a:pt x="13" y="26"/>
                    <a:pt x="13" y="27"/>
                    <a:pt x="12" y="27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0" y="30"/>
                    <a:pt x="10" y="31"/>
                    <a:pt x="10" y="31"/>
                  </a:cubicBezTo>
                  <a:cubicBezTo>
                    <a:pt x="9" y="32"/>
                    <a:pt x="9" y="32"/>
                    <a:pt x="8" y="33"/>
                  </a:cubicBezTo>
                  <a:cubicBezTo>
                    <a:pt x="8" y="34"/>
                    <a:pt x="8" y="34"/>
                    <a:pt x="7" y="35"/>
                  </a:cubicBezTo>
                  <a:cubicBezTo>
                    <a:pt x="6" y="36"/>
                    <a:pt x="6" y="37"/>
                    <a:pt x="5" y="38"/>
                  </a:cubicBezTo>
                  <a:cubicBezTo>
                    <a:pt x="4" y="38"/>
                    <a:pt x="4" y="39"/>
                    <a:pt x="4" y="39"/>
                  </a:cubicBezTo>
                  <a:cubicBezTo>
                    <a:pt x="3" y="40"/>
                    <a:pt x="3" y="40"/>
                    <a:pt x="3" y="41"/>
                  </a:cubicBezTo>
                  <a:cubicBezTo>
                    <a:pt x="2" y="41"/>
                    <a:pt x="2" y="42"/>
                    <a:pt x="1" y="43"/>
                  </a:cubicBezTo>
                  <a:cubicBezTo>
                    <a:pt x="1" y="43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4"/>
                    <a:pt x="1" y="44"/>
                    <a:pt x="2" y="43"/>
                  </a:cubicBezTo>
                  <a:cubicBezTo>
                    <a:pt x="2" y="43"/>
                    <a:pt x="3" y="42"/>
                    <a:pt x="4" y="42"/>
                  </a:cubicBezTo>
                  <a:cubicBezTo>
                    <a:pt x="4" y="42"/>
                    <a:pt x="5" y="41"/>
                    <a:pt x="5" y="41"/>
                  </a:cubicBezTo>
                  <a:cubicBezTo>
                    <a:pt x="6" y="41"/>
                    <a:pt x="6" y="40"/>
                    <a:pt x="7" y="40"/>
                  </a:cubicBezTo>
                  <a:cubicBezTo>
                    <a:pt x="7" y="39"/>
                    <a:pt x="8" y="39"/>
                    <a:pt x="8" y="39"/>
                  </a:cubicBezTo>
                  <a:cubicBezTo>
                    <a:pt x="9" y="38"/>
                    <a:pt x="9" y="38"/>
                    <a:pt x="10" y="37"/>
                  </a:cubicBezTo>
                  <a:cubicBezTo>
                    <a:pt x="10" y="37"/>
                    <a:pt x="11" y="36"/>
                    <a:pt x="11" y="36"/>
                  </a:cubicBezTo>
                  <a:cubicBezTo>
                    <a:pt x="12" y="35"/>
                    <a:pt x="13" y="34"/>
                    <a:pt x="13" y="34"/>
                  </a:cubicBezTo>
                  <a:cubicBezTo>
                    <a:pt x="14" y="33"/>
                    <a:pt x="15" y="31"/>
                    <a:pt x="16" y="30"/>
                  </a:cubicBezTo>
                  <a:cubicBezTo>
                    <a:pt x="17" y="29"/>
                    <a:pt x="18" y="27"/>
                    <a:pt x="19" y="26"/>
                  </a:cubicBezTo>
                  <a:cubicBezTo>
                    <a:pt x="19" y="25"/>
                    <a:pt x="20" y="24"/>
                    <a:pt x="20" y="24"/>
                  </a:cubicBezTo>
                  <a:cubicBezTo>
                    <a:pt x="21" y="23"/>
                    <a:pt x="21" y="22"/>
                    <a:pt x="21" y="21"/>
                  </a:cubicBezTo>
                  <a:cubicBezTo>
                    <a:pt x="22" y="20"/>
                    <a:pt x="22" y="20"/>
                    <a:pt x="22" y="19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4" y="15"/>
                    <a:pt x="24" y="14"/>
                    <a:pt x="25" y="12"/>
                  </a:cubicBezTo>
                  <a:cubicBezTo>
                    <a:pt x="25" y="12"/>
                    <a:pt x="25" y="11"/>
                    <a:pt x="25" y="10"/>
                  </a:cubicBezTo>
                  <a:cubicBezTo>
                    <a:pt x="25" y="10"/>
                    <a:pt x="25" y="9"/>
                    <a:pt x="25" y="8"/>
                  </a:cubicBezTo>
                  <a:cubicBezTo>
                    <a:pt x="26" y="8"/>
                    <a:pt x="26" y="7"/>
                    <a:pt x="26" y="7"/>
                  </a:cubicBezTo>
                  <a:cubicBezTo>
                    <a:pt x="26" y="6"/>
                    <a:pt x="26" y="5"/>
                    <a:pt x="26" y="5"/>
                  </a:cubicBezTo>
                  <a:cubicBezTo>
                    <a:pt x="26" y="4"/>
                    <a:pt x="26" y="4"/>
                    <a:pt x="26" y="3"/>
                  </a:cubicBezTo>
                  <a:cubicBezTo>
                    <a:pt x="26" y="3"/>
                    <a:pt x="26" y="3"/>
                    <a:pt x="26" y="2"/>
                  </a:cubicBezTo>
                  <a:cubicBezTo>
                    <a:pt x="26" y="2"/>
                    <a:pt x="26" y="1"/>
                    <a:pt x="26" y="1"/>
                  </a:cubicBezTo>
                  <a:cubicBezTo>
                    <a:pt x="26" y="0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437"/>
            <p:cNvSpPr/>
            <p:nvPr/>
          </p:nvSpPr>
          <p:spPr bwMode="auto">
            <a:xfrm>
              <a:off x="9777414" y="4767263"/>
              <a:ext cx="190500" cy="85725"/>
            </a:xfrm>
            <a:custGeom>
              <a:avLst/>
              <a:gdLst>
                <a:gd name="T0" fmla="*/ 0 w 45"/>
                <a:gd name="T1" fmla="*/ 1 h 20"/>
                <a:gd name="T2" fmla="*/ 0 w 45"/>
                <a:gd name="T3" fmla="*/ 1 h 20"/>
                <a:gd name="T4" fmla="*/ 1 w 45"/>
                <a:gd name="T5" fmla="*/ 1 h 20"/>
                <a:gd name="T6" fmla="*/ 2 w 45"/>
                <a:gd name="T7" fmla="*/ 1 h 20"/>
                <a:gd name="T8" fmla="*/ 4 w 45"/>
                <a:gd name="T9" fmla="*/ 2 h 20"/>
                <a:gd name="T10" fmla="*/ 7 w 45"/>
                <a:gd name="T11" fmla="*/ 3 h 20"/>
                <a:gd name="T12" fmla="*/ 14 w 45"/>
                <a:gd name="T13" fmla="*/ 7 h 20"/>
                <a:gd name="T14" fmla="*/ 18 w 45"/>
                <a:gd name="T15" fmla="*/ 9 h 20"/>
                <a:gd name="T16" fmla="*/ 22 w 45"/>
                <a:gd name="T17" fmla="*/ 11 h 20"/>
                <a:gd name="T18" fmla="*/ 27 w 45"/>
                <a:gd name="T19" fmla="*/ 12 h 20"/>
                <a:gd name="T20" fmla="*/ 31 w 45"/>
                <a:gd name="T21" fmla="*/ 14 h 20"/>
                <a:gd name="T22" fmla="*/ 33 w 45"/>
                <a:gd name="T23" fmla="*/ 14 h 20"/>
                <a:gd name="T24" fmla="*/ 35 w 45"/>
                <a:gd name="T25" fmla="*/ 15 h 20"/>
                <a:gd name="T26" fmla="*/ 38 w 45"/>
                <a:gd name="T27" fmla="*/ 16 h 20"/>
                <a:gd name="T28" fmla="*/ 43 w 45"/>
                <a:gd name="T29" fmla="*/ 19 h 20"/>
                <a:gd name="T30" fmla="*/ 45 w 45"/>
                <a:gd name="T31" fmla="*/ 20 h 20"/>
                <a:gd name="T32" fmla="*/ 45 w 45"/>
                <a:gd name="T33" fmla="*/ 20 h 20"/>
                <a:gd name="T34" fmla="*/ 45 w 45"/>
                <a:gd name="T35" fmla="*/ 19 h 20"/>
                <a:gd name="T36" fmla="*/ 44 w 45"/>
                <a:gd name="T37" fmla="*/ 18 h 20"/>
                <a:gd name="T38" fmla="*/ 42 w 45"/>
                <a:gd name="T39" fmla="*/ 16 h 20"/>
                <a:gd name="T40" fmla="*/ 40 w 45"/>
                <a:gd name="T41" fmla="*/ 14 h 20"/>
                <a:gd name="T42" fmla="*/ 36 w 45"/>
                <a:gd name="T43" fmla="*/ 12 h 20"/>
                <a:gd name="T44" fmla="*/ 35 w 45"/>
                <a:gd name="T45" fmla="*/ 11 h 20"/>
                <a:gd name="T46" fmla="*/ 34 w 45"/>
                <a:gd name="T47" fmla="*/ 10 h 20"/>
                <a:gd name="T48" fmla="*/ 33 w 45"/>
                <a:gd name="T49" fmla="*/ 10 h 20"/>
                <a:gd name="T50" fmla="*/ 28 w 45"/>
                <a:gd name="T51" fmla="*/ 8 h 20"/>
                <a:gd name="T52" fmla="*/ 24 w 45"/>
                <a:gd name="T53" fmla="*/ 6 h 20"/>
                <a:gd name="T54" fmla="*/ 20 w 45"/>
                <a:gd name="T55" fmla="*/ 5 h 20"/>
                <a:gd name="T56" fmla="*/ 16 w 45"/>
                <a:gd name="T57" fmla="*/ 3 h 20"/>
                <a:gd name="T58" fmla="*/ 12 w 45"/>
                <a:gd name="T59" fmla="*/ 2 h 20"/>
                <a:gd name="T60" fmla="*/ 8 w 45"/>
                <a:gd name="T61" fmla="*/ 1 h 20"/>
                <a:gd name="T62" fmla="*/ 4 w 45"/>
                <a:gd name="T63" fmla="*/ 0 h 20"/>
                <a:gd name="T64" fmla="*/ 2 w 45"/>
                <a:gd name="T65" fmla="*/ 0 h 20"/>
                <a:gd name="T66" fmla="*/ 0 w 45"/>
                <a:gd name="T67" fmla="*/ 1 h 20"/>
                <a:gd name="T68" fmla="*/ 0 w 45"/>
                <a:gd name="T69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5" h="2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5" y="3"/>
                    <a:pt x="6" y="3"/>
                    <a:pt x="7" y="3"/>
                  </a:cubicBezTo>
                  <a:cubicBezTo>
                    <a:pt x="9" y="5"/>
                    <a:pt x="11" y="6"/>
                    <a:pt x="14" y="7"/>
                  </a:cubicBezTo>
                  <a:cubicBezTo>
                    <a:pt x="15" y="8"/>
                    <a:pt x="16" y="9"/>
                    <a:pt x="18" y="9"/>
                  </a:cubicBezTo>
                  <a:cubicBezTo>
                    <a:pt x="19" y="10"/>
                    <a:pt x="21" y="10"/>
                    <a:pt x="22" y="11"/>
                  </a:cubicBezTo>
                  <a:cubicBezTo>
                    <a:pt x="24" y="12"/>
                    <a:pt x="25" y="12"/>
                    <a:pt x="27" y="12"/>
                  </a:cubicBezTo>
                  <a:cubicBezTo>
                    <a:pt x="28" y="13"/>
                    <a:pt x="30" y="13"/>
                    <a:pt x="31" y="14"/>
                  </a:cubicBezTo>
                  <a:cubicBezTo>
                    <a:pt x="32" y="14"/>
                    <a:pt x="32" y="14"/>
                    <a:pt x="33" y="14"/>
                  </a:cubicBezTo>
                  <a:cubicBezTo>
                    <a:pt x="34" y="15"/>
                    <a:pt x="34" y="15"/>
                    <a:pt x="35" y="15"/>
                  </a:cubicBezTo>
                  <a:cubicBezTo>
                    <a:pt x="36" y="16"/>
                    <a:pt x="37" y="16"/>
                    <a:pt x="38" y="16"/>
                  </a:cubicBezTo>
                  <a:cubicBezTo>
                    <a:pt x="40" y="17"/>
                    <a:pt x="42" y="18"/>
                    <a:pt x="43" y="19"/>
                  </a:cubicBezTo>
                  <a:cubicBezTo>
                    <a:pt x="44" y="19"/>
                    <a:pt x="44" y="19"/>
                    <a:pt x="45" y="20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5" y="20"/>
                    <a:pt x="45" y="20"/>
                    <a:pt x="45" y="19"/>
                  </a:cubicBezTo>
                  <a:cubicBezTo>
                    <a:pt x="45" y="19"/>
                    <a:pt x="44" y="19"/>
                    <a:pt x="44" y="18"/>
                  </a:cubicBezTo>
                  <a:cubicBezTo>
                    <a:pt x="43" y="18"/>
                    <a:pt x="43" y="17"/>
                    <a:pt x="42" y="16"/>
                  </a:cubicBezTo>
                  <a:cubicBezTo>
                    <a:pt x="41" y="15"/>
                    <a:pt x="41" y="15"/>
                    <a:pt x="40" y="14"/>
                  </a:cubicBezTo>
                  <a:cubicBezTo>
                    <a:pt x="39" y="13"/>
                    <a:pt x="38" y="12"/>
                    <a:pt x="36" y="12"/>
                  </a:cubicBezTo>
                  <a:cubicBezTo>
                    <a:pt x="36" y="11"/>
                    <a:pt x="35" y="11"/>
                    <a:pt x="35" y="11"/>
                  </a:cubicBezTo>
                  <a:cubicBezTo>
                    <a:pt x="34" y="11"/>
                    <a:pt x="34" y="10"/>
                    <a:pt x="34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1" y="9"/>
                    <a:pt x="30" y="9"/>
                    <a:pt x="28" y="8"/>
                  </a:cubicBezTo>
                  <a:cubicBezTo>
                    <a:pt x="27" y="7"/>
                    <a:pt x="25" y="7"/>
                    <a:pt x="24" y="6"/>
                  </a:cubicBezTo>
                  <a:cubicBezTo>
                    <a:pt x="22" y="6"/>
                    <a:pt x="21" y="5"/>
                    <a:pt x="20" y="5"/>
                  </a:cubicBezTo>
                  <a:cubicBezTo>
                    <a:pt x="18" y="4"/>
                    <a:pt x="17" y="4"/>
                    <a:pt x="16" y="3"/>
                  </a:cubicBezTo>
                  <a:cubicBezTo>
                    <a:pt x="14" y="3"/>
                    <a:pt x="13" y="2"/>
                    <a:pt x="12" y="2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438"/>
            <p:cNvSpPr/>
            <p:nvPr/>
          </p:nvSpPr>
          <p:spPr bwMode="auto">
            <a:xfrm>
              <a:off x="9742489" y="4848226"/>
              <a:ext cx="233363" cy="68263"/>
            </a:xfrm>
            <a:custGeom>
              <a:avLst/>
              <a:gdLst>
                <a:gd name="T0" fmla="*/ 0 w 55"/>
                <a:gd name="T1" fmla="*/ 16 h 16"/>
                <a:gd name="T2" fmla="*/ 0 w 55"/>
                <a:gd name="T3" fmla="*/ 15 h 16"/>
                <a:gd name="T4" fmla="*/ 2 w 55"/>
                <a:gd name="T5" fmla="*/ 15 h 16"/>
                <a:gd name="T6" fmla="*/ 8 w 55"/>
                <a:gd name="T7" fmla="*/ 13 h 16"/>
                <a:gd name="T8" fmla="*/ 12 w 55"/>
                <a:gd name="T9" fmla="*/ 13 h 16"/>
                <a:gd name="T10" fmla="*/ 17 w 55"/>
                <a:gd name="T11" fmla="*/ 13 h 16"/>
                <a:gd name="T12" fmla="*/ 18 w 55"/>
                <a:gd name="T13" fmla="*/ 13 h 16"/>
                <a:gd name="T14" fmla="*/ 18 w 55"/>
                <a:gd name="T15" fmla="*/ 13 h 16"/>
                <a:gd name="T16" fmla="*/ 20 w 55"/>
                <a:gd name="T17" fmla="*/ 13 h 16"/>
                <a:gd name="T18" fmla="*/ 22 w 55"/>
                <a:gd name="T19" fmla="*/ 12 h 16"/>
                <a:gd name="T20" fmla="*/ 28 w 55"/>
                <a:gd name="T21" fmla="*/ 11 h 16"/>
                <a:gd name="T22" fmla="*/ 33 w 55"/>
                <a:gd name="T23" fmla="*/ 9 h 16"/>
                <a:gd name="T24" fmla="*/ 38 w 55"/>
                <a:gd name="T25" fmla="*/ 8 h 16"/>
                <a:gd name="T26" fmla="*/ 46 w 55"/>
                <a:gd name="T27" fmla="*/ 4 h 16"/>
                <a:gd name="T28" fmla="*/ 52 w 55"/>
                <a:gd name="T29" fmla="*/ 1 h 16"/>
                <a:gd name="T30" fmla="*/ 54 w 55"/>
                <a:gd name="T31" fmla="*/ 1 h 16"/>
                <a:gd name="T32" fmla="*/ 55 w 55"/>
                <a:gd name="T33" fmla="*/ 0 h 16"/>
                <a:gd name="T34" fmla="*/ 54 w 55"/>
                <a:gd name="T35" fmla="*/ 0 h 16"/>
                <a:gd name="T36" fmla="*/ 52 w 55"/>
                <a:gd name="T37" fmla="*/ 0 h 16"/>
                <a:gd name="T38" fmla="*/ 46 w 55"/>
                <a:gd name="T39" fmla="*/ 1 h 16"/>
                <a:gd name="T40" fmla="*/ 37 w 55"/>
                <a:gd name="T41" fmla="*/ 4 h 16"/>
                <a:gd name="T42" fmla="*/ 32 w 55"/>
                <a:gd name="T43" fmla="*/ 5 h 16"/>
                <a:gd name="T44" fmla="*/ 26 w 55"/>
                <a:gd name="T45" fmla="*/ 6 h 16"/>
                <a:gd name="T46" fmla="*/ 21 w 55"/>
                <a:gd name="T47" fmla="*/ 8 h 16"/>
                <a:gd name="T48" fmla="*/ 19 w 55"/>
                <a:gd name="T49" fmla="*/ 8 h 16"/>
                <a:gd name="T50" fmla="*/ 18 w 55"/>
                <a:gd name="T51" fmla="*/ 8 h 16"/>
                <a:gd name="T52" fmla="*/ 17 w 55"/>
                <a:gd name="T53" fmla="*/ 9 h 16"/>
                <a:gd name="T54" fmla="*/ 12 w 55"/>
                <a:gd name="T55" fmla="*/ 9 h 16"/>
                <a:gd name="T56" fmla="*/ 10 w 55"/>
                <a:gd name="T57" fmla="*/ 10 h 16"/>
                <a:gd name="T58" fmla="*/ 8 w 55"/>
                <a:gd name="T59" fmla="*/ 10 h 16"/>
                <a:gd name="T60" fmla="*/ 8 w 55"/>
                <a:gd name="T61" fmla="*/ 10 h 16"/>
                <a:gd name="T62" fmla="*/ 7 w 55"/>
                <a:gd name="T63" fmla="*/ 11 h 16"/>
                <a:gd name="T64" fmla="*/ 4 w 55"/>
                <a:gd name="T65" fmla="*/ 12 h 16"/>
                <a:gd name="T66" fmla="*/ 1 w 55"/>
                <a:gd name="T67" fmla="*/ 14 h 16"/>
                <a:gd name="T68" fmla="*/ 0 w 55"/>
                <a:gd name="T69" fmla="*/ 15 h 16"/>
                <a:gd name="T70" fmla="*/ 0 w 55"/>
                <a:gd name="T7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5" h="16">
                  <a:moveTo>
                    <a:pt x="0" y="16"/>
                  </a:moveTo>
                  <a:cubicBezTo>
                    <a:pt x="0" y="16"/>
                    <a:pt x="0" y="16"/>
                    <a:pt x="0" y="15"/>
                  </a:cubicBezTo>
                  <a:cubicBezTo>
                    <a:pt x="1" y="15"/>
                    <a:pt x="1" y="15"/>
                    <a:pt x="2" y="15"/>
                  </a:cubicBezTo>
                  <a:cubicBezTo>
                    <a:pt x="3" y="14"/>
                    <a:pt x="5" y="14"/>
                    <a:pt x="8" y="13"/>
                  </a:cubicBezTo>
                  <a:cubicBezTo>
                    <a:pt x="9" y="13"/>
                    <a:pt x="11" y="13"/>
                    <a:pt x="12" y="13"/>
                  </a:cubicBezTo>
                  <a:cubicBezTo>
                    <a:pt x="14" y="13"/>
                    <a:pt x="15" y="13"/>
                    <a:pt x="17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3"/>
                    <a:pt x="19" y="13"/>
                    <a:pt x="20" y="13"/>
                  </a:cubicBezTo>
                  <a:cubicBezTo>
                    <a:pt x="21" y="12"/>
                    <a:pt x="21" y="12"/>
                    <a:pt x="22" y="12"/>
                  </a:cubicBezTo>
                  <a:cubicBezTo>
                    <a:pt x="24" y="12"/>
                    <a:pt x="26" y="11"/>
                    <a:pt x="28" y="11"/>
                  </a:cubicBezTo>
                  <a:cubicBezTo>
                    <a:pt x="30" y="10"/>
                    <a:pt x="31" y="10"/>
                    <a:pt x="33" y="9"/>
                  </a:cubicBezTo>
                  <a:cubicBezTo>
                    <a:pt x="35" y="9"/>
                    <a:pt x="36" y="8"/>
                    <a:pt x="38" y="8"/>
                  </a:cubicBezTo>
                  <a:cubicBezTo>
                    <a:pt x="41" y="6"/>
                    <a:pt x="44" y="5"/>
                    <a:pt x="46" y="4"/>
                  </a:cubicBezTo>
                  <a:cubicBezTo>
                    <a:pt x="49" y="3"/>
                    <a:pt x="51" y="2"/>
                    <a:pt x="52" y="1"/>
                  </a:cubicBezTo>
                  <a:cubicBezTo>
                    <a:pt x="53" y="1"/>
                    <a:pt x="54" y="1"/>
                    <a:pt x="54" y="1"/>
                  </a:cubicBezTo>
                  <a:cubicBezTo>
                    <a:pt x="54" y="0"/>
                    <a:pt x="55" y="0"/>
                    <a:pt x="55" y="0"/>
                  </a:cubicBezTo>
                  <a:cubicBezTo>
                    <a:pt x="55" y="0"/>
                    <a:pt x="54" y="0"/>
                    <a:pt x="54" y="0"/>
                  </a:cubicBezTo>
                  <a:cubicBezTo>
                    <a:pt x="53" y="0"/>
                    <a:pt x="53" y="0"/>
                    <a:pt x="52" y="0"/>
                  </a:cubicBezTo>
                  <a:cubicBezTo>
                    <a:pt x="50" y="1"/>
                    <a:pt x="48" y="1"/>
                    <a:pt x="46" y="1"/>
                  </a:cubicBezTo>
                  <a:cubicBezTo>
                    <a:pt x="43" y="2"/>
                    <a:pt x="40" y="3"/>
                    <a:pt x="37" y="4"/>
                  </a:cubicBezTo>
                  <a:cubicBezTo>
                    <a:pt x="35" y="4"/>
                    <a:pt x="33" y="4"/>
                    <a:pt x="32" y="5"/>
                  </a:cubicBezTo>
                  <a:cubicBezTo>
                    <a:pt x="30" y="5"/>
                    <a:pt x="28" y="6"/>
                    <a:pt x="26" y="6"/>
                  </a:cubicBezTo>
                  <a:cubicBezTo>
                    <a:pt x="25" y="7"/>
                    <a:pt x="23" y="7"/>
                    <a:pt x="21" y="8"/>
                  </a:cubicBezTo>
                  <a:cubicBezTo>
                    <a:pt x="21" y="8"/>
                    <a:pt x="20" y="8"/>
                    <a:pt x="19" y="8"/>
                  </a:cubicBezTo>
                  <a:cubicBezTo>
                    <a:pt x="19" y="8"/>
                    <a:pt x="18" y="8"/>
                    <a:pt x="18" y="8"/>
                  </a:cubicBezTo>
                  <a:cubicBezTo>
                    <a:pt x="17" y="8"/>
                    <a:pt x="17" y="9"/>
                    <a:pt x="17" y="9"/>
                  </a:cubicBezTo>
                  <a:cubicBezTo>
                    <a:pt x="15" y="9"/>
                    <a:pt x="13" y="9"/>
                    <a:pt x="12" y="9"/>
                  </a:cubicBezTo>
                  <a:cubicBezTo>
                    <a:pt x="11" y="10"/>
                    <a:pt x="10" y="10"/>
                    <a:pt x="10" y="10"/>
                  </a:cubicBezTo>
                  <a:cubicBezTo>
                    <a:pt x="9" y="10"/>
                    <a:pt x="9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1"/>
                    <a:pt x="7" y="11"/>
                  </a:cubicBezTo>
                  <a:cubicBezTo>
                    <a:pt x="6" y="11"/>
                    <a:pt x="5" y="12"/>
                    <a:pt x="4" y="12"/>
                  </a:cubicBezTo>
                  <a:cubicBezTo>
                    <a:pt x="3" y="13"/>
                    <a:pt x="2" y="13"/>
                    <a:pt x="1" y="14"/>
                  </a:cubicBezTo>
                  <a:cubicBezTo>
                    <a:pt x="1" y="14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439"/>
            <p:cNvSpPr/>
            <p:nvPr/>
          </p:nvSpPr>
          <p:spPr bwMode="auto">
            <a:xfrm>
              <a:off x="9853614" y="4852988"/>
              <a:ext cx="114300" cy="93663"/>
            </a:xfrm>
            <a:custGeom>
              <a:avLst/>
              <a:gdLst>
                <a:gd name="T0" fmla="*/ 27 w 27"/>
                <a:gd name="T1" fmla="*/ 0 h 22"/>
                <a:gd name="T2" fmla="*/ 26 w 27"/>
                <a:gd name="T3" fmla="*/ 1 h 22"/>
                <a:gd name="T4" fmla="*/ 23 w 27"/>
                <a:gd name="T5" fmla="*/ 4 h 22"/>
                <a:gd name="T6" fmla="*/ 19 w 27"/>
                <a:gd name="T7" fmla="*/ 7 h 22"/>
                <a:gd name="T8" fmla="*/ 16 w 27"/>
                <a:gd name="T9" fmla="*/ 9 h 22"/>
                <a:gd name="T10" fmla="*/ 14 w 27"/>
                <a:gd name="T11" fmla="*/ 11 h 22"/>
                <a:gd name="T12" fmla="*/ 11 w 27"/>
                <a:gd name="T13" fmla="*/ 13 h 22"/>
                <a:gd name="T14" fmla="*/ 9 w 27"/>
                <a:gd name="T15" fmla="*/ 15 h 22"/>
                <a:gd name="T16" fmla="*/ 5 w 27"/>
                <a:gd name="T17" fmla="*/ 19 h 22"/>
                <a:gd name="T18" fmla="*/ 2 w 27"/>
                <a:gd name="T19" fmla="*/ 21 h 22"/>
                <a:gd name="T20" fmla="*/ 0 w 27"/>
                <a:gd name="T21" fmla="*/ 22 h 22"/>
                <a:gd name="T22" fmla="*/ 2 w 27"/>
                <a:gd name="T23" fmla="*/ 22 h 22"/>
                <a:gd name="T24" fmla="*/ 4 w 27"/>
                <a:gd name="T25" fmla="*/ 21 h 22"/>
                <a:gd name="T26" fmla="*/ 6 w 27"/>
                <a:gd name="T27" fmla="*/ 20 h 22"/>
                <a:gd name="T28" fmla="*/ 8 w 27"/>
                <a:gd name="T29" fmla="*/ 19 h 22"/>
                <a:gd name="T30" fmla="*/ 11 w 27"/>
                <a:gd name="T31" fmla="*/ 17 h 22"/>
                <a:gd name="T32" fmla="*/ 13 w 27"/>
                <a:gd name="T33" fmla="*/ 16 h 22"/>
                <a:gd name="T34" fmla="*/ 16 w 27"/>
                <a:gd name="T35" fmla="*/ 14 h 22"/>
                <a:gd name="T36" fmla="*/ 18 w 27"/>
                <a:gd name="T37" fmla="*/ 11 h 22"/>
                <a:gd name="T38" fmla="*/ 20 w 27"/>
                <a:gd name="T39" fmla="*/ 9 h 22"/>
                <a:gd name="T40" fmla="*/ 22 w 27"/>
                <a:gd name="T41" fmla="*/ 7 h 22"/>
                <a:gd name="T42" fmla="*/ 24 w 27"/>
                <a:gd name="T43" fmla="*/ 5 h 22"/>
                <a:gd name="T44" fmla="*/ 25 w 27"/>
                <a:gd name="T45" fmla="*/ 3 h 22"/>
                <a:gd name="T46" fmla="*/ 26 w 27"/>
                <a:gd name="T47" fmla="*/ 1 h 22"/>
                <a:gd name="T48" fmla="*/ 27 w 27"/>
                <a:gd name="T4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" h="22">
                  <a:moveTo>
                    <a:pt x="27" y="0"/>
                  </a:moveTo>
                  <a:cubicBezTo>
                    <a:pt x="27" y="0"/>
                    <a:pt x="26" y="0"/>
                    <a:pt x="26" y="1"/>
                  </a:cubicBezTo>
                  <a:cubicBezTo>
                    <a:pt x="25" y="1"/>
                    <a:pt x="24" y="2"/>
                    <a:pt x="23" y="4"/>
                  </a:cubicBezTo>
                  <a:cubicBezTo>
                    <a:pt x="22" y="5"/>
                    <a:pt x="20" y="6"/>
                    <a:pt x="19" y="7"/>
                  </a:cubicBezTo>
                  <a:cubicBezTo>
                    <a:pt x="18" y="8"/>
                    <a:pt x="17" y="9"/>
                    <a:pt x="16" y="9"/>
                  </a:cubicBezTo>
                  <a:cubicBezTo>
                    <a:pt x="16" y="10"/>
                    <a:pt x="15" y="11"/>
                    <a:pt x="14" y="11"/>
                  </a:cubicBezTo>
                  <a:cubicBezTo>
                    <a:pt x="13" y="12"/>
                    <a:pt x="12" y="13"/>
                    <a:pt x="11" y="13"/>
                  </a:cubicBezTo>
                  <a:cubicBezTo>
                    <a:pt x="11" y="14"/>
                    <a:pt x="10" y="15"/>
                    <a:pt x="9" y="15"/>
                  </a:cubicBezTo>
                  <a:cubicBezTo>
                    <a:pt x="7" y="17"/>
                    <a:pt x="6" y="18"/>
                    <a:pt x="5" y="19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2"/>
                    <a:pt x="0" y="22"/>
                    <a:pt x="0" y="22"/>
                  </a:cubicBezTo>
                  <a:cubicBezTo>
                    <a:pt x="0" y="22"/>
                    <a:pt x="1" y="22"/>
                    <a:pt x="2" y="22"/>
                  </a:cubicBezTo>
                  <a:cubicBezTo>
                    <a:pt x="2" y="22"/>
                    <a:pt x="3" y="22"/>
                    <a:pt x="4" y="21"/>
                  </a:cubicBezTo>
                  <a:cubicBezTo>
                    <a:pt x="4" y="21"/>
                    <a:pt x="5" y="21"/>
                    <a:pt x="6" y="20"/>
                  </a:cubicBezTo>
                  <a:cubicBezTo>
                    <a:pt x="6" y="20"/>
                    <a:pt x="7" y="19"/>
                    <a:pt x="8" y="19"/>
                  </a:cubicBezTo>
                  <a:cubicBezTo>
                    <a:pt x="9" y="19"/>
                    <a:pt x="10" y="18"/>
                    <a:pt x="11" y="17"/>
                  </a:cubicBezTo>
                  <a:cubicBezTo>
                    <a:pt x="11" y="17"/>
                    <a:pt x="12" y="16"/>
                    <a:pt x="13" y="16"/>
                  </a:cubicBezTo>
                  <a:cubicBezTo>
                    <a:pt x="14" y="15"/>
                    <a:pt x="15" y="14"/>
                    <a:pt x="16" y="14"/>
                  </a:cubicBezTo>
                  <a:cubicBezTo>
                    <a:pt x="17" y="13"/>
                    <a:pt x="17" y="12"/>
                    <a:pt x="18" y="11"/>
                  </a:cubicBezTo>
                  <a:cubicBezTo>
                    <a:pt x="19" y="11"/>
                    <a:pt x="20" y="10"/>
                    <a:pt x="20" y="9"/>
                  </a:cubicBezTo>
                  <a:cubicBezTo>
                    <a:pt x="21" y="8"/>
                    <a:pt x="22" y="7"/>
                    <a:pt x="22" y="7"/>
                  </a:cubicBezTo>
                  <a:cubicBezTo>
                    <a:pt x="23" y="6"/>
                    <a:pt x="24" y="5"/>
                    <a:pt x="24" y="5"/>
                  </a:cubicBezTo>
                  <a:cubicBezTo>
                    <a:pt x="24" y="4"/>
                    <a:pt x="25" y="3"/>
                    <a:pt x="25" y="3"/>
                  </a:cubicBezTo>
                  <a:cubicBezTo>
                    <a:pt x="26" y="2"/>
                    <a:pt x="26" y="2"/>
                    <a:pt x="26" y="1"/>
                  </a:cubicBezTo>
                  <a:cubicBezTo>
                    <a:pt x="27" y="0"/>
                    <a:pt x="27" y="0"/>
                    <a:pt x="27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440"/>
            <p:cNvSpPr/>
            <p:nvPr/>
          </p:nvSpPr>
          <p:spPr bwMode="auto">
            <a:xfrm>
              <a:off x="9802814" y="4830763"/>
              <a:ext cx="168275" cy="22225"/>
            </a:xfrm>
            <a:custGeom>
              <a:avLst/>
              <a:gdLst>
                <a:gd name="T0" fmla="*/ 0 w 40"/>
                <a:gd name="T1" fmla="*/ 1 h 5"/>
                <a:gd name="T2" fmla="*/ 2 w 40"/>
                <a:gd name="T3" fmla="*/ 1 h 5"/>
                <a:gd name="T4" fmla="*/ 6 w 40"/>
                <a:gd name="T5" fmla="*/ 1 h 5"/>
                <a:gd name="T6" fmla="*/ 13 w 40"/>
                <a:gd name="T7" fmla="*/ 2 h 5"/>
                <a:gd name="T8" fmla="*/ 16 w 40"/>
                <a:gd name="T9" fmla="*/ 2 h 5"/>
                <a:gd name="T10" fmla="*/ 20 w 40"/>
                <a:gd name="T11" fmla="*/ 3 h 5"/>
                <a:gd name="T12" fmla="*/ 34 w 40"/>
                <a:gd name="T13" fmla="*/ 4 h 5"/>
                <a:gd name="T14" fmla="*/ 38 w 40"/>
                <a:gd name="T15" fmla="*/ 5 h 5"/>
                <a:gd name="T16" fmla="*/ 40 w 40"/>
                <a:gd name="T17" fmla="*/ 5 h 5"/>
                <a:gd name="T18" fmla="*/ 38 w 40"/>
                <a:gd name="T19" fmla="*/ 4 h 5"/>
                <a:gd name="T20" fmla="*/ 36 w 40"/>
                <a:gd name="T21" fmla="*/ 4 h 5"/>
                <a:gd name="T22" fmla="*/ 34 w 40"/>
                <a:gd name="T23" fmla="*/ 3 h 5"/>
                <a:gd name="T24" fmla="*/ 31 w 40"/>
                <a:gd name="T25" fmla="*/ 2 h 5"/>
                <a:gd name="T26" fmla="*/ 28 w 40"/>
                <a:gd name="T27" fmla="*/ 1 h 5"/>
                <a:gd name="T28" fmla="*/ 24 w 40"/>
                <a:gd name="T29" fmla="*/ 0 h 5"/>
                <a:gd name="T30" fmla="*/ 20 w 40"/>
                <a:gd name="T31" fmla="*/ 0 h 5"/>
                <a:gd name="T32" fmla="*/ 17 w 40"/>
                <a:gd name="T33" fmla="*/ 0 h 5"/>
                <a:gd name="T34" fmla="*/ 13 w 40"/>
                <a:gd name="T35" fmla="*/ 0 h 5"/>
                <a:gd name="T36" fmla="*/ 10 w 40"/>
                <a:gd name="T37" fmla="*/ 0 h 5"/>
                <a:gd name="T38" fmla="*/ 6 w 40"/>
                <a:gd name="T39" fmla="*/ 0 h 5"/>
                <a:gd name="T40" fmla="*/ 4 w 40"/>
                <a:gd name="T41" fmla="*/ 0 h 5"/>
                <a:gd name="T42" fmla="*/ 2 w 40"/>
                <a:gd name="T43" fmla="*/ 0 h 5"/>
                <a:gd name="T44" fmla="*/ 0 w 40"/>
                <a:gd name="T4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" h="5">
                  <a:moveTo>
                    <a:pt x="0" y="1"/>
                  </a:move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5" y="1"/>
                    <a:pt x="6" y="1"/>
                  </a:cubicBezTo>
                  <a:cubicBezTo>
                    <a:pt x="8" y="2"/>
                    <a:pt x="10" y="2"/>
                    <a:pt x="13" y="2"/>
                  </a:cubicBezTo>
                  <a:cubicBezTo>
                    <a:pt x="14" y="2"/>
                    <a:pt x="15" y="2"/>
                    <a:pt x="16" y="2"/>
                  </a:cubicBezTo>
                  <a:cubicBezTo>
                    <a:pt x="18" y="2"/>
                    <a:pt x="19" y="3"/>
                    <a:pt x="20" y="3"/>
                  </a:cubicBezTo>
                  <a:cubicBezTo>
                    <a:pt x="25" y="3"/>
                    <a:pt x="30" y="4"/>
                    <a:pt x="34" y="4"/>
                  </a:cubicBezTo>
                  <a:cubicBezTo>
                    <a:pt x="35" y="5"/>
                    <a:pt x="37" y="5"/>
                    <a:pt x="38" y="5"/>
                  </a:cubicBezTo>
                  <a:cubicBezTo>
                    <a:pt x="39" y="5"/>
                    <a:pt x="40" y="5"/>
                    <a:pt x="40" y="5"/>
                  </a:cubicBezTo>
                  <a:cubicBezTo>
                    <a:pt x="40" y="5"/>
                    <a:pt x="39" y="5"/>
                    <a:pt x="38" y="4"/>
                  </a:cubicBezTo>
                  <a:cubicBezTo>
                    <a:pt x="38" y="4"/>
                    <a:pt x="37" y="4"/>
                    <a:pt x="36" y="4"/>
                  </a:cubicBezTo>
                  <a:cubicBezTo>
                    <a:pt x="36" y="3"/>
                    <a:pt x="35" y="3"/>
                    <a:pt x="34" y="3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30" y="2"/>
                    <a:pt x="29" y="1"/>
                    <a:pt x="28" y="1"/>
                  </a:cubicBezTo>
                  <a:cubicBezTo>
                    <a:pt x="26" y="1"/>
                    <a:pt x="25" y="1"/>
                    <a:pt x="24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441"/>
            <p:cNvSpPr/>
            <p:nvPr/>
          </p:nvSpPr>
          <p:spPr bwMode="auto">
            <a:xfrm>
              <a:off x="9937751" y="4784726"/>
              <a:ext cx="84138" cy="134938"/>
            </a:xfrm>
            <a:custGeom>
              <a:avLst/>
              <a:gdLst>
                <a:gd name="T0" fmla="*/ 18 w 20"/>
                <a:gd name="T1" fmla="*/ 12 h 32"/>
                <a:gd name="T2" fmla="*/ 0 w 20"/>
                <a:gd name="T3" fmla="*/ 0 h 32"/>
                <a:gd name="T4" fmla="*/ 10 w 20"/>
                <a:gd name="T5" fmla="*/ 32 h 32"/>
                <a:gd name="T6" fmla="*/ 18 w 20"/>
                <a:gd name="T7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32">
                  <a:moveTo>
                    <a:pt x="18" y="12"/>
                  </a:moveTo>
                  <a:cubicBezTo>
                    <a:pt x="13" y="6"/>
                    <a:pt x="7" y="2"/>
                    <a:pt x="0" y="0"/>
                  </a:cubicBezTo>
                  <a:cubicBezTo>
                    <a:pt x="0" y="0"/>
                    <a:pt x="4" y="24"/>
                    <a:pt x="10" y="32"/>
                  </a:cubicBezTo>
                  <a:cubicBezTo>
                    <a:pt x="10" y="32"/>
                    <a:pt x="20" y="20"/>
                    <a:pt x="18" y="1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442"/>
            <p:cNvSpPr/>
            <p:nvPr/>
          </p:nvSpPr>
          <p:spPr bwMode="auto">
            <a:xfrm>
              <a:off x="9993314" y="4292601"/>
              <a:ext cx="1068388" cy="560388"/>
            </a:xfrm>
            <a:custGeom>
              <a:avLst/>
              <a:gdLst>
                <a:gd name="T0" fmla="*/ 1 w 252"/>
                <a:gd name="T1" fmla="*/ 132 h 132"/>
                <a:gd name="T2" fmla="*/ 0 w 252"/>
                <a:gd name="T3" fmla="*/ 128 h 132"/>
                <a:gd name="T4" fmla="*/ 249 w 252"/>
                <a:gd name="T5" fmla="*/ 0 h 132"/>
                <a:gd name="T6" fmla="*/ 252 w 252"/>
                <a:gd name="T7" fmla="*/ 4 h 132"/>
                <a:gd name="T8" fmla="*/ 1 w 252"/>
                <a:gd name="T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32">
                  <a:moveTo>
                    <a:pt x="1" y="132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15" y="125"/>
                    <a:pt x="219" y="28"/>
                    <a:pt x="249" y="0"/>
                  </a:cubicBezTo>
                  <a:cubicBezTo>
                    <a:pt x="252" y="4"/>
                    <a:pt x="252" y="4"/>
                    <a:pt x="252" y="4"/>
                  </a:cubicBezTo>
                  <a:cubicBezTo>
                    <a:pt x="220" y="33"/>
                    <a:pt x="16" y="129"/>
                    <a:pt x="1" y="13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443"/>
            <p:cNvSpPr/>
            <p:nvPr/>
          </p:nvSpPr>
          <p:spPr bwMode="auto">
            <a:xfrm>
              <a:off x="10158414" y="4873626"/>
              <a:ext cx="317500" cy="352425"/>
            </a:xfrm>
            <a:custGeom>
              <a:avLst/>
              <a:gdLst>
                <a:gd name="T0" fmla="*/ 60 w 75"/>
                <a:gd name="T1" fmla="*/ 12 h 83"/>
                <a:gd name="T2" fmla="*/ 1 w 75"/>
                <a:gd name="T3" fmla="*/ 26 h 83"/>
                <a:gd name="T4" fmla="*/ 19 w 75"/>
                <a:gd name="T5" fmla="*/ 38 h 83"/>
                <a:gd name="T6" fmla="*/ 15 w 75"/>
                <a:gd name="T7" fmla="*/ 63 h 83"/>
                <a:gd name="T8" fmla="*/ 43 w 75"/>
                <a:gd name="T9" fmla="*/ 57 h 83"/>
                <a:gd name="T10" fmla="*/ 59 w 75"/>
                <a:gd name="T11" fmla="*/ 78 h 83"/>
                <a:gd name="T12" fmla="*/ 60 w 75"/>
                <a:gd name="T13" fmla="*/ 1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83">
                  <a:moveTo>
                    <a:pt x="60" y="12"/>
                  </a:moveTo>
                  <a:cubicBezTo>
                    <a:pt x="60" y="12"/>
                    <a:pt x="2" y="0"/>
                    <a:pt x="1" y="26"/>
                  </a:cubicBezTo>
                  <a:cubicBezTo>
                    <a:pt x="0" y="43"/>
                    <a:pt x="19" y="38"/>
                    <a:pt x="19" y="38"/>
                  </a:cubicBezTo>
                  <a:cubicBezTo>
                    <a:pt x="19" y="38"/>
                    <a:pt x="4" y="51"/>
                    <a:pt x="15" y="63"/>
                  </a:cubicBezTo>
                  <a:cubicBezTo>
                    <a:pt x="26" y="75"/>
                    <a:pt x="43" y="57"/>
                    <a:pt x="43" y="57"/>
                  </a:cubicBezTo>
                  <a:cubicBezTo>
                    <a:pt x="43" y="57"/>
                    <a:pt x="43" y="72"/>
                    <a:pt x="59" y="78"/>
                  </a:cubicBezTo>
                  <a:cubicBezTo>
                    <a:pt x="75" y="83"/>
                    <a:pt x="73" y="34"/>
                    <a:pt x="60" y="12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444"/>
            <p:cNvSpPr/>
            <p:nvPr/>
          </p:nvSpPr>
          <p:spPr bwMode="auto">
            <a:xfrm>
              <a:off x="10399714" y="4949826"/>
              <a:ext cx="33338" cy="220663"/>
            </a:xfrm>
            <a:custGeom>
              <a:avLst/>
              <a:gdLst>
                <a:gd name="T0" fmla="*/ 0 w 8"/>
                <a:gd name="T1" fmla="*/ 0 h 52"/>
                <a:gd name="T2" fmla="*/ 0 w 8"/>
                <a:gd name="T3" fmla="*/ 1 h 52"/>
                <a:gd name="T4" fmla="*/ 1 w 8"/>
                <a:gd name="T5" fmla="*/ 3 h 52"/>
                <a:gd name="T6" fmla="*/ 1 w 8"/>
                <a:gd name="T7" fmla="*/ 5 h 52"/>
                <a:gd name="T8" fmla="*/ 1 w 8"/>
                <a:gd name="T9" fmla="*/ 9 h 52"/>
                <a:gd name="T10" fmla="*/ 2 w 8"/>
                <a:gd name="T11" fmla="*/ 11 h 52"/>
                <a:gd name="T12" fmla="*/ 2 w 8"/>
                <a:gd name="T13" fmla="*/ 13 h 52"/>
                <a:gd name="T14" fmla="*/ 2 w 8"/>
                <a:gd name="T15" fmla="*/ 17 h 52"/>
                <a:gd name="T16" fmla="*/ 3 w 8"/>
                <a:gd name="T17" fmla="*/ 22 h 52"/>
                <a:gd name="T18" fmla="*/ 3 w 8"/>
                <a:gd name="T19" fmla="*/ 26 h 52"/>
                <a:gd name="T20" fmla="*/ 3 w 8"/>
                <a:gd name="T21" fmla="*/ 29 h 52"/>
                <a:gd name="T22" fmla="*/ 3 w 8"/>
                <a:gd name="T23" fmla="*/ 31 h 52"/>
                <a:gd name="T24" fmla="*/ 3 w 8"/>
                <a:gd name="T25" fmla="*/ 32 h 52"/>
                <a:gd name="T26" fmla="*/ 3 w 8"/>
                <a:gd name="T27" fmla="*/ 33 h 52"/>
                <a:gd name="T28" fmla="*/ 2 w 8"/>
                <a:gd name="T29" fmla="*/ 36 h 52"/>
                <a:gd name="T30" fmla="*/ 2 w 8"/>
                <a:gd name="T31" fmla="*/ 38 h 52"/>
                <a:gd name="T32" fmla="*/ 2 w 8"/>
                <a:gd name="T33" fmla="*/ 40 h 52"/>
                <a:gd name="T34" fmla="*/ 2 w 8"/>
                <a:gd name="T35" fmla="*/ 44 h 52"/>
                <a:gd name="T36" fmla="*/ 2 w 8"/>
                <a:gd name="T37" fmla="*/ 46 h 52"/>
                <a:gd name="T38" fmla="*/ 1 w 8"/>
                <a:gd name="T39" fmla="*/ 47 h 52"/>
                <a:gd name="T40" fmla="*/ 1 w 8"/>
                <a:gd name="T41" fmla="*/ 50 h 52"/>
                <a:gd name="T42" fmla="*/ 1 w 8"/>
                <a:gd name="T43" fmla="*/ 52 h 52"/>
                <a:gd name="T44" fmla="*/ 1 w 8"/>
                <a:gd name="T45" fmla="*/ 52 h 52"/>
                <a:gd name="T46" fmla="*/ 1 w 8"/>
                <a:gd name="T47" fmla="*/ 52 h 52"/>
                <a:gd name="T48" fmla="*/ 2 w 8"/>
                <a:gd name="T49" fmla="*/ 50 h 52"/>
                <a:gd name="T50" fmla="*/ 3 w 8"/>
                <a:gd name="T51" fmla="*/ 48 h 52"/>
                <a:gd name="T52" fmla="*/ 4 w 8"/>
                <a:gd name="T53" fmla="*/ 46 h 52"/>
                <a:gd name="T54" fmla="*/ 5 w 8"/>
                <a:gd name="T55" fmla="*/ 45 h 52"/>
                <a:gd name="T56" fmla="*/ 5 w 8"/>
                <a:gd name="T57" fmla="*/ 43 h 52"/>
                <a:gd name="T58" fmla="*/ 6 w 8"/>
                <a:gd name="T59" fmla="*/ 41 h 52"/>
                <a:gd name="T60" fmla="*/ 6 w 8"/>
                <a:gd name="T61" fmla="*/ 39 h 52"/>
                <a:gd name="T62" fmla="*/ 7 w 8"/>
                <a:gd name="T63" fmla="*/ 36 h 52"/>
                <a:gd name="T64" fmla="*/ 7 w 8"/>
                <a:gd name="T65" fmla="*/ 31 h 52"/>
                <a:gd name="T66" fmla="*/ 8 w 8"/>
                <a:gd name="T67" fmla="*/ 26 h 52"/>
                <a:gd name="T68" fmla="*/ 7 w 8"/>
                <a:gd name="T69" fmla="*/ 24 h 52"/>
                <a:gd name="T70" fmla="*/ 7 w 8"/>
                <a:gd name="T71" fmla="*/ 21 h 52"/>
                <a:gd name="T72" fmla="*/ 7 w 8"/>
                <a:gd name="T73" fmla="*/ 19 h 52"/>
                <a:gd name="T74" fmla="*/ 7 w 8"/>
                <a:gd name="T75" fmla="*/ 16 h 52"/>
                <a:gd name="T76" fmla="*/ 5 w 8"/>
                <a:gd name="T77" fmla="*/ 12 h 52"/>
                <a:gd name="T78" fmla="*/ 5 w 8"/>
                <a:gd name="T79" fmla="*/ 10 h 52"/>
                <a:gd name="T80" fmla="*/ 4 w 8"/>
                <a:gd name="T81" fmla="*/ 8 h 52"/>
                <a:gd name="T82" fmla="*/ 3 w 8"/>
                <a:gd name="T83" fmla="*/ 6 h 52"/>
                <a:gd name="T84" fmla="*/ 3 w 8"/>
                <a:gd name="T85" fmla="*/ 5 h 52"/>
                <a:gd name="T86" fmla="*/ 2 w 8"/>
                <a:gd name="T87" fmla="*/ 4 h 52"/>
                <a:gd name="T88" fmla="*/ 2 w 8"/>
                <a:gd name="T89" fmla="*/ 2 h 52"/>
                <a:gd name="T90" fmla="*/ 1 w 8"/>
                <a:gd name="T91" fmla="*/ 1 h 52"/>
                <a:gd name="T92" fmla="*/ 0 w 8"/>
                <a:gd name="T9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" h="52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1" y="9"/>
                    <a:pt x="2" y="10"/>
                    <a:pt x="2" y="11"/>
                  </a:cubicBezTo>
                  <a:cubicBezTo>
                    <a:pt x="2" y="11"/>
                    <a:pt x="2" y="12"/>
                    <a:pt x="2" y="13"/>
                  </a:cubicBezTo>
                  <a:cubicBezTo>
                    <a:pt x="2" y="14"/>
                    <a:pt x="2" y="15"/>
                    <a:pt x="2" y="17"/>
                  </a:cubicBezTo>
                  <a:cubicBezTo>
                    <a:pt x="2" y="18"/>
                    <a:pt x="3" y="20"/>
                    <a:pt x="3" y="22"/>
                  </a:cubicBezTo>
                  <a:cubicBezTo>
                    <a:pt x="3" y="23"/>
                    <a:pt x="3" y="25"/>
                    <a:pt x="3" y="26"/>
                  </a:cubicBezTo>
                  <a:cubicBezTo>
                    <a:pt x="3" y="27"/>
                    <a:pt x="3" y="28"/>
                    <a:pt x="3" y="29"/>
                  </a:cubicBezTo>
                  <a:cubicBezTo>
                    <a:pt x="3" y="30"/>
                    <a:pt x="3" y="30"/>
                    <a:pt x="3" y="31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4"/>
                    <a:pt x="3" y="35"/>
                    <a:pt x="2" y="36"/>
                  </a:cubicBezTo>
                  <a:cubicBezTo>
                    <a:pt x="2" y="37"/>
                    <a:pt x="2" y="37"/>
                    <a:pt x="2" y="38"/>
                  </a:cubicBezTo>
                  <a:cubicBezTo>
                    <a:pt x="2" y="39"/>
                    <a:pt x="2" y="39"/>
                    <a:pt x="2" y="40"/>
                  </a:cubicBezTo>
                  <a:cubicBezTo>
                    <a:pt x="2" y="42"/>
                    <a:pt x="2" y="43"/>
                    <a:pt x="2" y="44"/>
                  </a:cubicBezTo>
                  <a:cubicBezTo>
                    <a:pt x="2" y="45"/>
                    <a:pt x="2" y="45"/>
                    <a:pt x="2" y="46"/>
                  </a:cubicBezTo>
                  <a:cubicBezTo>
                    <a:pt x="2" y="46"/>
                    <a:pt x="1" y="47"/>
                    <a:pt x="1" y="47"/>
                  </a:cubicBezTo>
                  <a:cubicBezTo>
                    <a:pt x="1" y="48"/>
                    <a:pt x="1" y="49"/>
                    <a:pt x="1" y="50"/>
                  </a:cubicBezTo>
                  <a:cubicBezTo>
                    <a:pt x="1" y="51"/>
                    <a:pt x="1" y="51"/>
                    <a:pt x="1" y="52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1" y="51"/>
                    <a:pt x="2" y="51"/>
                    <a:pt x="2" y="50"/>
                  </a:cubicBezTo>
                  <a:cubicBezTo>
                    <a:pt x="2" y="50"/>
                    <a:pt x="3" y="49"/>
                    <a:pt x="3" y="48"/>
                  </a:cubicBezTo>
                  <a:cubicBezTo>
                    <a:pt x="3" y="47"/>
                    <a:pt x="4" y="47"/>
                    <a:pt x="4" y="46"/>
                  </a:cubicBezTo>
                  <a:cubicBezTo>
                    <a:pt x="4" y="46"/>
                    <a:pt x="4" y="45"/>
                    <a:pt x="5" y="45"/>
                  </a:cubicBezTo>
                  <a:cubicBezTo>
                    <a:pt x="5" y="44"/>
                    <a:pt x="5" y="43"/>
                    <a:pt x="5" y="43"/>
                  </a:cubicBezTo>
                  <a:cubicBezTo>
                    <a:pt x="5" y="42"/>
                    <a:pt x="6" y="41"/>
                    <a:pt x="6" y="41"/>
                  </a:cubicBezTo>
                  <a:cubicBezTo>
                    <a:pt x="6" y="40"/>
                    <a:pt x="6" y="39"/>
                    <a:pt x="6" y="39"/>
                  </a:cubicBezTo>
                  <a:cubicBezTo>
                    <a:pt x="6" y="38"/>
                    <a:pt x="7" y="37"/>
                    <a:pt x="7" y="36"/>
                  </a:cubicBezTo>
                  <a:cubicBezTo>
                    <a:pt x="7" y="35"/>
                    <a:pt x="7" y="33"/>
                    <a:pt x="7" y="31"/>
                  </a:cubicBezTo>
                  <a:cubicBezTo>
                    <a:pt x="8" y="30"/>
                    <a:pt x="8" y="28"/>
                    <a:pt x="8" y="26"/>
                  </a:cubicBezTo>
                  <a:cubicBezTo>
                    <a:pt x="8" y="25"/>
                    <a:pt x="7" y="25"/>
                    <a:pt x="7" y="24"/>
                  </a:cubicBezTo>
                  <a:cubicBezTo>
                    <a:pt x="7" y="23"/>
                    <a:pt x="7" y="22"/>
                    <a:pt x="7" y="21"/>
                  </a:cubicBezTo>
                  <a:cubicBezTo>
                    <a:pt x="7" y="20"/>
                    <a:pt x="7" y="20"/>
                    <a:pt x="7" y="19"/>
                  </a:cubicBezTo>
                  <a:cubicBezTo>
                    <a:pt x="7" y="18"/>
                    <a:pt x="7" y="17"/>
                    <a:pt x="7" y="16"/>
                  </a:cubicBezTo>
                  <a:cubicBezTo>
                    <a:pt x="6" y="15"/>
                    <a:pt x="6" y="13"/>
                    <a:pt x="5" y="12"/>
                  </a:cubicBezTo>
                  <a:cubicBezTo>
                    <a:pt x="5" y="11"/>
                    <a:pt x="5" y="11"/>
                    <a:pt x="5" y="10"/>
                  </a:cubicBezTo>
                  <a:cubicBezTo>
                    <a:pt x="5" y="9"/>
                    <a:pt x="4" y="9"/>
                    <a:pt x="4" y="8"/>
                  </a:cubicBezTo>
                  <a:cubicBezTo>
                    <a:pt x="4" y="7"/>
                    <a:pt x="4" y="7"/>
                    <a:pt x="3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445"/>
            <p:cNvSpPr/>
            <p:nvPr/>
          </p:nvSpPr>
          <p:spPr bwMode="auto">
            <a:xfrm>
              <a:off x="10196514" y="4941888"/>
              <a:ext cx="203200" cy="42863"/>
            </a:xfrm>
            <a:custGeom>
              <a:avLst/>
              <a:gdLst>
                <a:gd name="T0" fmla="*/ 0 w 48"/>
                <a:gd name="T1" fmla="*/ 10 h 10"/>
                <a:gd name="T2" fmla="*/ 0 w 48"/>
                <a:gd name="T3" fmla="*/ 10 h 10"/>
                <a:gd name="T4" fmla="*/ 1 w 48"/>
                <a:gd name="T5" fmla="*/ 9 h 10"/>
                <a:gd name="T6" fmla="*/ 2 w 48"/>
                <a:gd name="T7" fmla="*/ 9 h 10"/>
                <a:gd name="T8" fmla="*/ 4 w 48"/>
                <a:gd name="T9" fmla="*/ 9 h 10"/>
                <a:gd name="T10" fmla="*/ 7 w 48"/>
                <a:gd name="T11" fmla="*/ 8 h 10"/>
                <a:gd name="T12" fmla="*/ 15 w 48"/>
                <a:gd name="T13" fmla="*/ 8 h 10"/>
                <a:gd name="T14" fmla="*/ 20 w 48"/>
                <a:gd name="T15" fmla="*/ 8 h 10"/>
                <a:gd name="T16" fmla="*/ 24 w 48"/>
                <a:gd name="T17" fmla="*/ 7 h 10"/>
                <a:gd name="T18" fmla="*/ 29 w 48"/>
                <a:gd name="T19" fmla="*/ 6 h 10"/>
                <a:gd name="T20" fmla="*/ 33 w 48"/>
                <a:gd name="T21" fmla="*/ 5 h 10"/>
                <a:gd name="T22" fmla="*/ 35 w 48"/>
                <a:gd name="T23" fmla="*/ 4 h 10"/>
                <a:gd name="T24" fmla="*/ 37 w 48"/>
                <a:gd name="T25" fmla="*/ 4 h 10"/>
                <a:gd name="T26" fmla="*/ 41 w 48"/>
                <a:gd name="T27" fmla="*/ 3 h 10"/>
                <a:gd name="T28" fmla="*/ 46 w 48"/>
                <a:gd name="T29" fmla="*/ 3 h 10"/>
                <a:gd name="T30" fmla="*/ 48 w 48"/>
                <a:gd name="T31" fmla="*/ 2 h 10"/>
                <a:gd name="T32" fmla="*/ 48 w 48"/>
                <a:gd name="T33" fmla="*/ 2 h 10"/>
                <a:gd name="T34" fmla="*/ 48 w 48"/>
                <a:gd name="T35" fmla="*/ 2 h 10"/>
                <a:gd name="T36" fmla="*/ 46 w 48"/>
                <a:gd name="T37" fmla="*/ 2 h 10"/>
                <a:gd name="T38" fmla="*/ 44 w 48"/>
                <a:gd name="T39" fmla="*/ 1 h 10"/>
                <a:gd name="T40" fmla="*/ 41 w 48"/>
                <a:gd name="T41" fmla="*/ 0 h 10"/>
                <a:gd name="T42" fmla="*/ 37 w 48"/>
                <a:gd name="T43" fmla="*/ 0 h 10"/>
                <a:gd name="T44" fmla="*/ 34 w 48"/>
                <a:gd name="T45" fmla="*/ 0 h 10"/>
                <a:gd name="T46" fmla="*/ 33 w 48"/>
                <a:gd name="T47" fmla="*/ 0 h 10"/>
                <a:gd name="T48" fmla="*/ 32 w 48"/>
                <a:gd name="T49" fmla="*/ 0 h 10"/>
                <a:gd name="T50" fmla="*/ 28 w 48"/>
                <a:gd name="T51" fmla="*/ 1 h 10"/>
                <a:gd name="T52" fmla="*/ 23 w 48"/>
                <a:gd name="T53" fmla="*/ 2 h 10"/>
                <a:gd name="T54" fmla="*/ 19 w 48"/>
                <a:gd name="T55" fmla="*/ 3 h 10"/>
                <a:gd name="T56" fmla="*/ 14 w 48"/>
                <a:gd name="T57" fmla="*/ 4 h 10"/>
                <a:gd name="T58" fmla="*/ 10 w 48"/>
                <a:gd name="T59" fmla="*/ 5 h 10"/>
                <a:gd name="T60" fmla="*/ 6 w 48"/>
                <a:gd name="T61" fmla="*/ 6 h 10"/>
                <a:gd name="T62" fmla="*/ 3 w 48"/>
                <a:gd name="T63" fmla="*/ 7 h 10"/>
                <a:gd name="T64" fmla="*/ 1 w 48"/>
                <a:gd name="T65" fmla="*/ 8 h 10"/>
                <a:gd name="T66" fmla="*/ 0 w 48"/>
                <a:gd name="T67" fmla="*/ 9 h 10"/>
                <a:gd name="T68" fmla="*/ 0 w 48"/>
                <a:gd name="T6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" h="10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1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9"/>
                    <a:pt x="3" y="9"/>
                    <a:pt x="4" y="9"/>
                  </a:cubicBezTo>
                  <a:cubicBezTo>
                    <a:pt x="5" y="9"/>
                    <a:pt x="6" y="8"/>
                    <a:pt x="7" y="8"/>
                  </a:cubicBezTo>
                  <a:cubicBezTo>
                    <a:pt x="9" y="8"/>
                    <a:pt x="12" y="8"/>
                    <a:pt x="15" y="8"/>
                  </a:cubicBezTo>
                  <a:cubicBezTo>
                    <a:pt x="16" y="8"/>
                    <a:pt x="18" y="8"/>
                    <a:pt x="20" y="8"/>
                  </a:cubicBezTo>
                  <a:cubicBezTo>
                    <a:pt x="21" y="7"/>
                    <a:pt x="23" y="7"/>
                    <a:pt x="24" y="7"/>
                  </a:cubicBezTo>
                  <a:cubicBezTo>
                    <a:pt x="26" y="6"/>
                    <a:pt x="27" y="6"/>
                    <a:pt x="29" y="6"/>
                  </a:cubicBezTo>
                  <a:cubicBezTo>
                    <a:pt x="30" y="5"/>
                    <a:pt x="32" y="5"/>
                    <a:pt x="33" y="5"/>
                  </a:cubicBezTo>
                  <a:cubicBezTo>
                    <a:pt x="34" y="4"/>
                    <a:pt x="34" y="4"/>
                    <a:pt x="35" y="4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8" y="3"/>
                    <a:pt x="40" y="3"/>
                    <a:pt x="41" y="3"/>
                  </a:cubicBezTo>
                  <a:cubicBezTo>
                    <a:pt x="43" y="3"/>
                    <a:pt x="45" y="3"/>
                    <a:pt x="46" y="3"/>
                  </a:cubicBezTo>
                  <a:cubicBezTo>
                    <a:pt x="47" y="3"/>
                    <a:pt x="47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7" y="2"/>
                    <a:pt x="47" y="2"/>
                    <a:pt x="46" y="2"/>
                  </a:cubicBezTo>
                  <a:cubicBezTo>
                    <a:pt x="46" y="1"/>
                    <a:pt x="45" y="1"/>
                    <a:pt x="44" y="1"/>
                  </a:cubicBezTo>
                  <a:cubicBezTo>
                    <a:pt x="43" y="1"/>
                    <a:pt x="42" y="0"/>
                    <a:pt x="41" y="0"/>
                  </a:cubicBezTo>
                  <a:cubicBezTo>
                    <a:pt x="39" y="0"/>
                    <a:pt x="38" y="0"/>
                    <a:pt x="37" y="0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3" y="0"/>
                    <a:pt x="33" y="0"/>
                    <a:pt x="32" y="0"/>
                  </a:cubicBezTo>
                  <a:cubicBezTo>
                    <a:pt x="31" y="1"/>
                    <a:pt x="29" y="1"/>
                    <a:pt x="28" y="1"/>
                  </a:cubicBezTo>
                  <a:cubicBezTo>
                    <a:pt x="26" y="1"/>
                    <a:pt x="25" y="2"/>
                    <a:pt x="23" y="2"/>
                  </a:cubicBezTo>
                  <a:cubicBezTo>
                    <a:pt x="22" y="2"/>
                    <a:pt x="20" y="3"/>
                    <a:pt x="19" y="3"/>
                  </a:cubicBezTo>
                  <a:cubicBezTo>
                    <a:pt x="17" y="3"/>
                    <a:pt x="16" y="3"/>
                    <a:pt x="14" y="4"/>
                  </a:cubicBezTo>
                  <a:cubicBezTo>
                    <a:pt x="13" y="4"/>
                    <a:pt x="12" y="4"/>
                    <a:pt x="10" y="5"/>
                  </a:cubicBezTo>
                  <a:cubicBezTo>
                    <a:pt x="9" y="5"/>
                    <a:pt x="8" y="5"/>
                    <a:pt x="6" y="6"/>
                  </a:cubicBezTo>
                  <a:cubicBezTo>
                    <a:pt x="5" y="6"/>
                    <a:pt x="4" y="6"/>
                    <a:pt x="3" y="7"/>
                  </a:cubicBezTo>
                  <a:cubicBezTo>
                    <a:pt x="2" y="7"/>
                    <a:pt x="2" y="8"/>
                    <a:pt x="1" y="8"/>
                  </a:cubicBezTo>
                  <a:cubicBezTo>
                    <a:pt x="1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446"/>
            <p:cNvSpPr/>
            <p:nvPr/>
          </p:nvSpPr>
          <p:spPr bwMode="auto">
            <a:xfrm>
              <a:off x="10239376" y="4946651"/>
              <a:ext cx="165100" cy="177800"/>
            </a:xfrm>
            <a:custGeom>
              <a:avLst/>
              <a:gdLst>
                <a:gd name="T0" fmla="*/ 0 w 39"/>
                <a:gd name="T1" fmla="*/ 42 h 42"/>
                <a:gd name="T2" fmla="*/ 1 w 39"/>
                <a:gd name="T3" fmla="*/ 41 h 42"/>
                <a:gd name="T4" fmla="*/ 2 w 39"/>
                <a:gd name="T5" fmla="*/ 40 h 42"/>
                <a:gd name="T6" fmla="*/ 6 w 39"/>
                <a:gd name="T7" fmla="*/ 36 h 42"/>
                <a:gd name="T8" fmla="*/ 10 w 39"/>
                <a:gd name="T9" fmla="*/ 33 h 42"/>
                <a:gd name="T10" fmla="*/ 14 w 39"/>
                <a:gd name="T11" fmla="*/ 30 h 42"/>
                <a:gd name="T12" fmla="*/ 14 w 39"/>
                <a:gd name="T13" fmla="*/ 30 h 42"/>
                <a:gd name="T14" fmla="*/ 15 w 39"/>
                <a:gd name="T15" fmla="*/ 30 h 42"/>
                <a:gd name="T16" fmla="*/ 16 w 39"/>
                <a:gd name="T17" fmla="*/ 29 h 42"/>
                <a:gd name="T18" fmla="*/ 18 w 39"/>
                <a:gd name="T19" fmla="*/ 27 h 42"/>
                <a:gd name="T20" fmla="*/ 22 w 39"/>
                <a:gd name="T21" fmla="*/ 23 h 42"/>
                <a:gd name="T22" fmla="*/ 25 w 39"/>
                <a:gd name="T23" fmla="*/ 19 h 42"/>
                <a:gd name="T24" fmla="*/ 29 w 39"/>
                <a:gd name="T25" fmla="*/ 15 h 42"/>
                <a:gd name="T26" fmla="*/ 34 w 39"/>
                <a:gd name="T27" fmla="*/ 8 h 42"/>
                <a:gd name="T28" fmla="*/ 38 w 39"/>
                <a:gd name="T29" fmla="*/ 2 h 42"/>
                <a:gd name="T30" fmla="*/ 39 w 39"/>
                <a:gd name="T31" fmla="*/ 1 h 42"/>
                <a:gd name="T32" fmla="*/ 39 w 39"/>
                <a:gd name="T33" fmla="*/ 0 h 42"/>
                <a:gd name="T34" fmla="*/ 39 w 39"/>
                <a:gd name="T35" fmla="*/ 1 h 42"/>
                <a:gd name="T36" fmla="*/ 37 w 39"/>
                <a:gd name="T37" fmla="*/ 2 h 42"/>
                <a:gd name="T38" fmla="*/ 32 w 39"/>
                <a:gd name="T39" fmla="*/ 6 h 42"/>
                <a:gd name="T40" fmla="*/ 25 w 39"/>
                <a:gd name="T41" fmla="*/ 12 h 42"/>
                <a:gd name="T42" fmla="*/ 22 w 39"/>
                <a:gd name="T43" fmla="*/ 16 h 42"/>
                <a:gd name="T44" fmla="*/ 18 w 39"/>
                <a:gd name="T45" fmla="*/ 20 h 42"/>
                <a:gd name="T46" fmla="*/ 15 w 39"/>
                <a:gd name="T47" fmla="*/ 24 h 42"/>
                <a:gd name="T48" fmla="*/ 13 w 39"/>
                <a:gd name="T49" fmla="*/ 25 h 42"/>
                <a:gd name="T50" fmla="*/ 12 w 39"/>
                <a:gd name="T51" fmla="*/ 26 h 42"/>
                <a:gd name="T52" fmla="*/ 11 w 39"/>
                <a:gd name="T53" fmla="*/ 27 h 42"/>
                <a:gd name="T54" fmla="*/ 7 w 39"/>
                <a:gd name="T55" fmla="*/ 30 h 42"/>
                <a:gd name="T56" fmla="*/ 6 w 39"/>
                <a:gd name="T57" fmla="*/ 32 h 42"/>
                <a:gd name="T58" fmla="*/ 5 w 39"/>
                <a:gd name="T59" fmla="*/ 33 h 42"/>
                <a:gd name="T60" fmla="*/ 5 w 39"/>
                <a:gd name="T61" fmla="*/ 33 h 42"/>
                <a:gd name="T62" fmla="*/ 4 w 39"/>
                <a:gd name="T63" fmla="*/ 34 h 42"/>
                <a:gd name="T64" fmla="*/ 2 w 39"/>
                <a:gd name="T65" fmla="*/ 37 h 42"/>
                <a:gd name="T66" fmla="*/ 1 w 39"/>
                <a:gd name="T67" fmla="*/ 39 h 42"/>
                <a:gd name="T68" fmla="*/ 0 w 39"/>
                <a:gd name="T69" fmla="*/ 41 h 42"/>
                <a:gd name="T70" fmla="*/ 0 w 39"/>
                <a:gd name="T7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" h="42">
                  <a:moveTo>
                    <a:pt x="0" y="42"/>
                  </a:moveTo>
                  <a:cubicBezTo>
                    <a:pt x="0" y="42"/>
                    <a:pt x="0" y="42"/>
                    <a:pt x="1" y="41"/>
                  </a:cubicBezTo>
                  <a:cubicBezTo>
                    <a:pt x="1" y="41"/>
                    <a:pt x="1" y="40"/>
                    <a:pt x="2" y="40"/>
                  </a:cubicBezTo>
                  <a:cubicBezTo>
                    <a:pt x="3" y="39"/>
                    <a:pt x="4" y="37"/>
                    <a:pt x="6" y="36"/>
                  </a:cubicBezTo>
                  <a:cubicBezTo>
                    <a:pt x="7" y="35"/>
                    <a:pt x="8" y="34"/>
                    <a:pt x="10" y="33"/>
                  </a:cubicBezTo>
                  <a:cubicBezTo>
                    <a:pt x="11" y="32"/>
                    <a:pt x="12" y="31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9"/>
                    <a:pt x="15" y="29"/>
                    <a:pt x="16" y="29"/>
                  </a:cubicBezTo>
                  <a:cubicBezTo>
                    <a:pt x="17" y="28"/>
                    <a:pt x="17" y="28"/>
                    <a:pt x="18" y="27"/>
                  </a:cubicBezTo>
                  <a:cubicBezTo>
                    <a:pt x="19" y="26"/>
                    <a:pt x="21" y="25"/>
                    <a:pt x="22" y="23"/>
                  </a:cubicBezTo>
                  <a:cubicBezTo>
                    <a:pt x="23" y="22"/>
                    <a:pt x="24" y="21"/>
                    <a:pt x="25" y="19"/>
                  </a:cubicBezTo>
                  <a:cubicBezTo>
                    <a:pt x="27" y="18"/>
                    <a:pt x="28" y="16"/>
                    <a:pt x="29" y="15"/>
                  </a:cubicBezTo>
                  <a:cubicBezTo>
                    <a:pt x="31" y="13"/>
                    <a:pt x="33" y="10"/>
                    <a:pt x="34" y="8"/>
                  </a:cubicBezTo>
                  <a:cubicBezTo>
                    <a:pt x="36" y="6"/>
                    <a:pt x="37" y="4"/>
                    <a:pt x="38" y="2"/>
                  </a:cubicBezTo>
                  <a:cubicBezTo>
                    <a:pt x="38" y="2"/>
                    <a:pt x="39" y="1"/>
                    <a:pt x="39" y="1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1"/>
                  </a:cubicBezTo>
                  <a:cubicBezTo>
                    <a:pt x="38" y="1"/>
                    <a:pt x="38" y="1"/>
                    <a:pt x="37" y="2"/>
                  </a:cubicBezTo>
                  <a:cubicBezTo>
                    <a:pt x="36" y="3"/>
                    <a:pt x="34" y="4"/>
                    <a:pt x="32" y="6"/>
                  </a:cubicBezTo>
                  <a:cubicBezTo>
                    <a:pt x="30" y="8"/>
                    <a:pt x="28" y="10"/>
                    <a:pt x="25" y="12"/>
                  </a:cubicBezTo>
                  <a:cubicBezTo>
                    <a:pt x="24" y="14"/>
                    <a:pt x="23" y="15"/>
                    <a:pt x="22" y="16"/>
                  </a:cubicBezTo>
                  <a:cubicBezTo>
                    <a:pt x="21" y="17"/>
                    <a:pt x="20" y="19"/>
                    <a:pt x="18" y="20"/>
                  </a:cubicBezTo>
                  <a:cubicBezTo>
                    <a:pt x="17" y="21"/>
                    <a:pt x="16" y="22"/>
                    <a:pt x="15" y="24"/>
                  </a:cubicBezTo>
                  <a:cubicBezTo>
                    <a:pt x="14" y="24"/>
                    <a:pt x="13" y="25"/>
                    <a:pt x="13" y="25"/>
                  </a:cubicBezTo>
                  <a:cubicBezTo>
                    <a:pt x="13" y="26"/>
                    <a:pt x="12" y="26"/>
                    <a:pt x="12" y="26"/>
                  </a:cubicBezTo>
                  <a:cubicBezTo>
                    <a:pt x="12" y="27"/>
                    <a:pt x="11" y="27"/>
                    <a:pt x="11" y="27"/>
                  </a:cubicBezTo>
                  <a:cubicBezTo>
                    <a:pt x="10" y="28"/>
                    <a:pt x="9" y="29"/>
                    <a:pt x="7" y="30"/>
                  </a:cubicBezTo>
                  <a:cubicBezTo>
                    <a:pt x="7" y="31"/>
                    <a:pt x="6" y="31"/>
                    <a:pt x="6" y="32"/>
                  </a:cubicBezTo>
                  <a:cubicBezTo>
                    <a:pt x="5" y="32"/>
                    <a:pt x="5" y="32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4" y="33"/>
                    <a:pt x="4" y="34"/>
                  </a:cubicBezTo>
                  <a:cubicBezTo>
                    <a:pt x="3" y="35"/>
                    <a:pt x="3" y="36"/>
                    <a:pt x="2" y="37"/>
                  </a:cubicBezTo>
                  <a:cubicBezTo>
                    <a:pt x="1" y="38"/>
                    <a:pt x="1" y="39"/>
                    <a:pt x="1" y="39"/>
                  </a:cubicBezTo>
                  <a:cubicBezTo>
                    <a:pt x="1" y="40"/>
                    <a:pt x="0" y="41"/>
                    <a:pt x="0" y="41"/>
                  </a:cubicBezTo>
                  <a:cubicBezTo>
                    <a:pt x="0" y="42"/>
                    <a:pt x="0" y="42"/>
                    <a:pt x="0" y="4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447"/>
            <p:cNvSpPr/>
            <p:nvPr/>
          </p:nvSpPr>
          <p:spPr bwMode="auto">
            <a:xfrm>
              <a:off x="10353676" y="4954588"/>
              <a:ext cx="46038" cy="139700"/>
            </a:xfrm>
            <a:custGeom>
              <a:avLst/>
              <a:gdLst>
                <a:gd name="T0" fmla="*/ 11 w 11"/>
                <a:gd name="T1" fmla="*/ 0 h 33"/>
                <a:gd name="T2" fmla="*/ 11 w 11"/>
                <a:gd name="T3" fmla="*/ 1 h 33"/>
                <a:gd name="T4" fmla="*/ 9 w 11"/>
                <a:gd name="T5" fmla="*/ 5 h 33"/>
                <a:gd name="T6" fmla="*/ 8 w 11"/>
                <a:gd name="T7" fmla="*/ 10 h 33"/>
                <a:gd name="T8" fmla="*/ 7 w 11"/>
                <a:gd name="T9" fmla="*/ 13 h 33"/>
                <a:gd name="T10" fmla="*/ 6 w 11"/>
                <a:gd name="T11" fmla="*/ 16 h 33"/>
                <a:gd name="T12" fmla="*/ 5 w 11"/>
                <a:gd name="T13" fmla="*/ 19 h 33"/>
                <a:gd name="T14" fmla="*/ 4 w 11"/>
                <a:gd name="T15" fmla="*/ 22 h 33"/>
                <a:gd name="T16" fmla="*/ 2 w 11"/>
                <a:gd name="T17" fmla="*/ 27 h 33"/>
                <a:gd name="T18" fmla="*/ 1 w 11"/>
                <a:gd name="T19" fmla="*/ 31 h 33"/>
                <a:gd name="T20" fmla="*/ 0 w 11"/>
                <a:gd name="T21" fmla="*/ 33 h 33"/>
                <a:gd name="T22" fmla="*/ 1 w 11"/>
                <a:gd name="T23" fmla="*/ 31 h 33"/>
                <a:gd name="T24" fmla="*/ 2 w 11"/>
                <a:gd name="T25" fmla="*/ 30 h 33"/>
                <a:gd name="T26" fmla="*/ 3 w 11"/>
                <a:gd name="T27" fmla="*/ 28 h 33"/>
                <a:gd name="T28" fmla="*/ 5 w 11"/>
                <a:gd name="T29" fmla="*/ 26 h 33"/>
                <a:gd name="T30" fmla="*/ 6 w 11"/>
                <a:gd name="T31" fmla="*/ 23 h 33"/>
                <a:gd name="T32" fmla="*/ 7 w 11"/>
                <a:gd name="T33" fmla="*/ 20 h 33"/>
                <a:gd name="T34" fmla="*/ 9 w 11"/>
                <a:gd name="T35" fmla="*/ 17 h 33"/>
                <a:gd name="T36" fmla="*/ 10 w 11"/>
                <a:gd name="T37" fmla="*/ 14 h 33"/>
                <a:gd name="T38" fmla="*/ 10 w 11"/>
                <a:gd name="T39" fmla="*/ 11 h 33"/>
                <a:gd name="T40" fmla="*/ 11 w 11"/>
                <a:gd name="T41" fmla="*/ 8 h 33"/>
                <a:gd name="T42" fmla="*/ 11 w 11"/>
                <a:gd name="T43" fmla="*/ 5 h 33"/>
                <a:gd name="T44" fmla="*/ 11 w 11"/>
                <a:gd name="T45" fmla="*/ 3 h 33"/>
                <a:gd name="T46" fmla="*/ 11 w 11"/>
                <a:gd name="T47" fmla="*/ 1 h 33"/>
                <a:gd name="T48" fmla="*/ 11 w 11"/>
                <a:gd name="T4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" h="33">
                  <a:moveTo>
                    <a:pt x="11" y="0"/>
                  </a:moveTo>
                  <a:cubicBezTo>
                    <a:pt x="11" y="0"/>
                    <a:pt x="11" y="0"/>
                    <a:pt x="11" y="1"/>
                  </a:cubicBezTo>
                  <a:cubicBezTo>
                    <a:pt x="10" y="2"/>
                    <a:pt x="10" y="3"/>
                    <a:pt x="9" y="5"/>
                  </a:cubicBezTo>
                  <a:cubicBezTo>
                    <a:pt x="9" y="6"/>
                    <a:pt x="8" y="8"/>
                    <a:pt x="8" y="10"/>
                  </a:cubicBezTo>
                  <a:cubicBezTo>
                    <a:pt x="8" y="11"/>
                    <a:pt x="7" y="12"/>
                    <a:pt x="7" y="13"/>
                  </a:cubicBezTo>
                  <a:cubicBezTo>
                    <a:pt x="7" y="14"/>
                    <a:pt x="6" y="15"/>
                    <a:pt x="6" y="16"/>
                  </a:cubicBezTo>
                  <a:cubicBezTo>
                    <a:pt x="6" y="17"/>
                    <a:pt x="5" y="18"/>
                    <a:pt x="5" y="19"/>
                  </a:cubicBezTo>
                  <a:cubicBezTo>
                    <a:pt x="5" y="20"/>
                    <a:pt x="4" y="21"/>
                    <a:pt x="4" y="22"/>
                  </a:cubicBezTo>
                  <a:cubicBezTo>
                    <a:pt x="3" y="24"/>
                    <a:pt x="3" y="26"/>
                    <a:pt x="2" y="27"/>
                  </a:cubicBezTo>
                  <a:cubicBezTo>
                    <a:pt x="1" y="29"/>
                    <a:pt x="1" y="30"/>
                    <a:pt x="1" y="31"/>
                  </a:cubicBez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1" y="32"/>
                    <a:pt x="1" y="31"/>
                  </a:cubicBezTo>
                  <a:cubicBezTo>
                    <a:pt x="1" y="31"/>
                    <a:pt x="2" y="31"/>
                    <a:pt x="2" y="30"/>
                  </a:cubicBezTo>
                  <a:cubicBezTo>
                    <a:pt x="3" y="29"/>
                    <a:pt x="3" y="29"/>
                    <a:pt x="3" y="28"/>
                  </a:cubicBezTo>
                  <a:cubicBezTo>
                    <a:pt x="4" y="27"/>
                    <a:pt x="4" y="27"/>
                    <a:pt x="5" y="26"/>
                  </a:cubicBezTo>
                  <a:cubicBezTo>
                    <a:pt x="5" y="25"/>
                    <a:pt x="6" y="24"/>
                    <a:pt x="6" y="23"/>
                  </a:cubicBezTo>
                  <a:cubicBezTo>
                    <a:pt x="7" y="22"/>
                    <a:pt x="7" y="21"/>
                    <a:pt x="7" y="20"/>
                  </a:cubicBezTo>
                  <a:cubicBezTo>
                    <a:pt x="8" y="19"/>
                    <a:pt x="8" y="18"/>
                    <a:pt x="9" y="17"/>
                  </a:cubicBezTo>
                  <a:cubicBezTo>
                    <a:pt x="9" y="16"/>
                    <a:pt x="9" y="15"/>
                    <a:pt x="10" y="14"/>
                  </a:cubicBezTo>
                  <a:cubicBezTo>
                    <a:pt x="10" y="13"/>
                    <a:pt x="10" y="12"/>
                    <a:pt x="10" y="11"/>
                  </a:cubicBezTo>
                  <a:cubicBezTo>
                    <a:pt x="10" y="10"/>
                    <a:pt x="11" y="9"/>
                    <a:pt x="11" y="8"/>
                  </a:cubicBezTo>
                  <a:cubicBezTo>
                    <a:pt x="11" y="7"/>
                    <a:pt x="11" y="6"/>
                    <a:pt x="11" y="5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11" y="2"/>
                    <a:pt x="11" y="2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448"/>
            <p:cNvSpPr/>
            <p:nvPr/>
          </p:nvSpPr>
          <p:spPr bwMode="auto">
            <a:xfrm>
              <a:off x="10252076" y="4949826"/>
              <a:ext cx="152400" cy="73025"/>
            </a:xfrm>
            <a:custGeom>
              <a:avLst/>
              <a:gdLst>
                <a:gd name="T0" fmla="*/ 0 w 36"/>
                <a:gd name="T1" fmla="*/ 17 h 17"/>
                <a:gd name="T2" fmla="*/ 1 w 36"/>
                <a:gd name="T3" fmla="*/ 16 h 17"/>
                <a:gd name="T4" fmla="*/ 6 w 36"/>
                <a:gd name="T5" fmla="*/ 14 h 17"/>
                <a:gd name="T6" fmla="*/ 11 w 36"/>
                <a:gd name="T7" fmla="*/ 12 h 17"/>
                <a:gd name="T8" fmla="*/ 15 w 36"/>
                <a:gd name="T9" fmla="*/ 10 h 17"/>
                <a:gd name="T10" fmla="*/ 18 w 36"/>
                <a:gd name="T11" fmla="*/ 9 h 17"/>
                <a:gd name="T12" fmla="*/ 30 w 36"/>
                <a:gd name="T13" fmla="*/ 3 h 17"/>
                <a:gd name="T14" fmla="*/ 34 w 36"/>
                <a:gd name="T15" fmla="*/ 1 h 17"/>
                <a:gd name="T16" fmla="*/ 36 w 36"/>
                <a:gd name="T17" fmla="*/ 0 h 17"/>
                <a:gd name="T18" fmla="*/ 34 w 36"/>
                <a:gd name="T19" fmla="*/ 1 h 17"/>
                <a:gd name="T20" fmla="*/ 32 w 36"/>
                <a:gd name="T21" fmla="*/ 1 h 17"/>
                <a:gd name="T22" fmla="*/ 30 w 36"/>
                <a:gd name="T23" fmla="*/ 1 h 17"/>
                <a:gd name="T24" fmla="*/ 27 w 36"/>
                <a:gd name="T25" fmla="*/ 2 h 17"/>
                <a:gd name="T26" fmla="*/ 24 w 36"/>
                <a:gd name="T27" fmla="*/ 3 h 17"/>
                <a:gd name="T28" fmla="*/ 20 w 36"/>
                <a:gd name="T29" fmla="*/ 5 h 17"/>
                <a:gd name="T30" fmla="*/ 17 w 36"/>
                <a:gd name="T31" fmla="*/ 6 h 17"/>
                <a:gd name="T32" fmla="*/ 13 w 36"/>
                <a:gd name="T33" fmla="*/ 8 h 17"/>
                <a:gd name="T34" fmla="*/ 10 w 36"/>
                <a:gd name="T35" fmla="*/ 10 h 17"/>
                <a:gd name="T36" fmla="*/ 7 w 36"/>
                <a:gd name="T37" fmla="*/ 11 h 17"/>
                <a:gd name="T38" fmla="*/ 5 w 36"/>
                <a:gd name="T39" fmla="*/ 13 h 17"/>
                <a:gd name="T40" fmla="*/ 3 w 36"/>
                <a:gd name="T41" fmla="*/ 15 h 17"/>
                <a:gd name="T42" fmla="*/ 1 w 36"/>
                <a:gd name="T43" fmla="*/ 16 h 17"/>
                <a:gd name="T44" fmla="*/ 0 w 36"/>
                <a:gd name="T4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17">
                  <a:moveTo>
                    <a:pt x="0" y="17"/>
                  </a:moveTo>
                  <a:cubicBezTo>
                    <a:pt x="0" y="17"/>
                    <a:pt x="0" y="17"/>
                    <a:pt x="1" y="16"/>
                  </a:cubicBezTo>
                  <a:cubicBezTo>
                    <a:pt x="2" y="16"/>
                    <a:pt x="4" y="15"/>
                    <a:pt x="6" y="14"/>
                  </a:cubicBezTo>
                  <a:cubicBezTo>
                    <a:pt x="7" y="14"/>
                    <a:pt x="9" y="13"/>
                    <a:pt x="11" y="12"/>
                  </a:cubicBezTo>
                  <a:cubicBezTo>
                    <a:pt x="12" y="11"/>
                    <a:pt x="13" y="11"/>
                    <a:pt x="15" y="10"/>
                  </a:cubicBezTo>
                  <a:cubicBezTo>
                    <a:pt x="16" y="10"/>
                    <a:pt x="17" y="9"/>
                    <a:pt x="18" y="9"/>
                  </a:cubicBezTo>
                  <a:cubicBezTo>
                    <a:pt x="22" y="6"/>
                    <a:pt x="27" y="4"/>
                    <a:pt x="30" y="3"/>
                  </a:cubicBezTo>
                  <a:cubicBezTo>
                    <a:pt x="32" y="2"/>
                    <a:pt x="33" y="2"/>
                    <a:pt x="34" y="1"/>
                  </a:cubicBezTo>
                  <a:cubicBezTo>
                    <a:pt x="35" y="1"/>
                    <a:pt x="36" y="0"/>
                    <a:pt x="36" y="0"/>
                  </a:cubicBezTo>
                  <a:cubicBezTo>
                    <a:pt x="36" y="0"/>
                    <a:pt x="35" y="0"/>
                    <a:pt x="34" y="1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2" y="1"/>
                    <a:pt x="31" y="1"/>
                    <a:pt x="30" y="1"/>
                  </a:cubicBezTo>
                  <a:cubicBezTo>
                    <a:pt x="29" y="2"/>
                    <a:pt x="28" y="2"/>
                    <a:pt x="27" y="2"/>
                  </a:cubicBezTo>
                  <a:cubicBezTo>
                    <a:pt x="26" y="3"/>
                    <a:pt x="25" y="3"/>
                    <a:pt x="24" y="3"/>
                  </a:cubicBezTo>
                  <a:cubicBezTo>
                    <a:pt x="22" y="4"/>
                    <a:pt x="21" y="4"/>
                    <a:pt x="20" y="5"/>
                  </a:cubicBezTo>
                  <a:cubicBezTo>
                    <a:pt x="19" y="5"/>
                    <a:pt x="18" y="6"/>
                    <a:pt x="17" y="6"/>
                  </a:cubicBezTo>
                  <a:cubicBezTo>
                    <a:pt x="16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0"/>
                    <a:pt x="8" y="11"/>
                    <a:pt x="7" y="11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4" y="14"/>
                    <a:pt x="3" y="14"/>
                    <a:pt x="3" y="15"/>
                  </a:cubicBezTo>
                  <a:cubicBezTo>
                    <a:pt x="2" y="15"/>
                    <a:pt x="2" y="16"/>
                    <a:pt x="1" y="16"/>
                  </a:cubicBezTo>
                  <a:cubicBezTo>
                    <a:pt x="0" y="17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449"/>
            <p:cNvSpPr/>
            <p:nvPr/>
          </p:nvSpPr>
          <p:spPr bwMode="auto">
            <a:xfrm>
              <a:off x="10340976" y="4899026"/>
              <a:ext cx="114300" cy="101600"/>
            </a:xfrm>
            <a:custGeom>
              <a:avLst/>
              <a:gdLst>
                <a:gd name="T0" fmla="*/ 22 w 27"/>
                <a:gd name="T1" fmla="*/ 4 h 24"/>
                <a:gd name="T2" fmla="*/ 0 w 27"/>
                <a:gd name="T3" fmla="*/ 3 h 24"/>
                <a:gd name="T4" fmla="*/ 25 w 27"/>
                <a:gd name="T5" fmla="*/ 24 h 24"/>
                <a:gd name="T6" fmla="*/ 22 w 27"/>
                <a:gd name="T7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4">
                  <a:moveTo>
                    <a:pt x="22" y="4"/>
                  </a:moveTo>
                  <a:cubicBezTo>
                    <a:pt x="14" y="1"/>
                    <a:pt x="7" y="0"/>
                    <a:pt x="0" y="3"/>
                  </a:cubicBezTo>
                  <a:cubicBezTo>
                    <a:pt x="0" y="3"/>
                    <a:pt x="16" y="21"/>
                    <a:pt x="25" y="24"/>
                  </a:cubicBezTo>
                  <a:cubicBezTo>
                    <a:pt x="25" y="24"/>
                    <a:pt x="27" y="9"/>
                    <a:pt x="22" y="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450"/>
            <p:cNvSpPr/>
            <p:nvPr/>
          </p:nvSpPr>
          <p:spPr bwMode="auto">
            <a:xfrm>
              <a:off x="10412414" y="4500563"/>
              <a:ext cx="304800" cy="436563"/>
            </a:xfrm>
            <a:custGeom>
              <a:avLst/>
              <a:gdLst>
                <a:gd name="T0" fmla="*/ 3 w 72"/>
                <a:gd name="T1" fmla="*/ 103 h 103"/>
                <a:gd name="T2" fmla="*/ 0 w 72"/>
                <a:gd name="T3" fmla="*/ 100 h 103"/>
                <a:gd name="T4" fmla="*/ 68 w 72"/>
                <a:gd name="T5" fmla="*/ 0 h 103"/>
                <a:gd name="T6" fmla="*/ 72 w 72"/>
                <a:gd name="T7" fmla="*/ 2 h 103"/>
                <a:gd name="T8" fmla="*/ 3 w 72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03">
                  <a:moveTo>
                    <a:pt x="3" y="103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5" y="96"/>
                    <a:pt x="34" y="54"/>
                    <a:pt x="68" y="0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40" y="52"/>
                    <a:pt x="9" y="98"/>
                    <a:pt x="3" y="10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451"/>
            <p:cNvSpPr/>
            <p:nvPr/>
          </p:nvSpPr>
          <p:spPr bwMode="auto">
            <a:xfrm>
              <a:off x="9772651" y="4233863"/>
              <a:ext cx="296863" cy="403225"/>
            </a:xfrm>
            <a:custGeom>
              <a:avLst/>
              <a:gdLst>
                <a:gd name="T0" fmla="*/ 70 w 70"/>
                <a:gd name="T1" fmla="*/ 59 h 95"/>
                <a:gd name="T2" fmla="*/ 39 w 70"/>
                <a:gd name="T3" fmla="*/ 7 h 95"/>
                <a:gd name="T4" fmla="*/ 33 w 70"/>
                <a:gd name="T5" fmla="*/ 27 h 95"/>
                <a:gd name="T6" fmla="*/ 8 w 70"/>
                <a:gd name="T7" fmla="*/ 32 h 95"/>
                <a:gd name="T8" fmla="*/ 23 w 70"/>
                <a:gd name="T9" fmla="*/ 57 h 95"/>
                <a:gd name="T10" fmla="*/ 8 w 70"/>
                <a:gd name="T11" fmla="*/ 79 h 95"/>
                <a:gd name="T12" fmla="*/ 70 w 70"/>
                <a:gd name="T13" fmla="*/ 5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95">
                  <a:moveTo>
                    <a:pt x="70" y="59"/>
                  </a:moveTo>
                  <a:cubicBezTo>
                    <a:pt x="70" y="59"/>
                    <a:pt x="63" y="0"/>
                    <a:pt x="39" y="7"/>
                  </a:cubicBezTo>
                  <a:cubicBezTo>
                    <a:pt x="22" y="11"/>
                    <a:pt x="33" y="27"/>
                    <a:pt x="33" y="27"/>
                  </a:cubicBezTo>
                  <a:cubicBezTo>
                    <a:pt x="33" y="27"/>
                    <a:pt x="16" y="18"/>
                    <a:pt x="8" y="32"/>
                  </a:cubicBezTo>
                  <a:cubicBezTo>
                    <a:pt x="0" y="46"/>
                    <a:pt x="23" y="57"/>
                    <a:pt x="23" y="57"/>
                  </a:cubicBezTo>
                  <a:cubicBezTo>
                    <a:pt x="23" y="57"/>
                    <a:pt x="8" y="62"/>
                    <a:pt x="8" y="79"/>
                  </a:cubicBezTo>
                  <a:cubicBezTo>
                    <a:pt x="8" y="95"/>
                    <a:pt x="54" y="78"/>
                    <a:pt x="70" y="59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452"/>
            <p:cNvSpPr/>
            <p:nvPr/>
          </p:nvSpPr>
          <p:spPr bwMode="auto">
            <a:xfrm>
              <a:off x="9836151" y="4479926"/>
              <a:ext cx="207963" cy="76200"/>
            </a:xfrm>
            <a:custGeom>
              <a:avLst/>
              <a:gdLst>
                <a:gd name="T0" fmla="*/ 49 w 49"/>
                <a:gd name="T1" fmla="*/ 0 h 18"/>
                <a:gd name="T2" fmla="*/ 48 w 49"/>
                <a:gd name="T3" fmla="*/ 0 h 18"/>
                <a:gd name="T4" fmla="*/ 46 w 49"/>
                <a:gd name="T5" fmla="*/ 1 h 18"/>
                <a:gd name="T6" fmla="*/ 44 w 49"/>
                <a:gd name="T7" fmla="*/ 2 h 18"/>
                <a:gd name="T8" fmla="*/ 41 w 49"/>
                <a:gd name="T9" fmla="*/ 4 h 18"/>
                <a:gd name="T10" fmla="*/ 39 w 49"/>
                <a:gd name="T11" fmla="*/ 5 h 18"/>
                <a:gd name="T12" fmla="*/ 37 w 49"/>
                <a:gd name="T13" fmla="*/ 5 h 18"/>
                <a:gd name="T14" fmla="*/ 34 w 49"/>
                <a:gd name="T15" fmla="*/ 7 h 18"/>
                <a:gd name="T16" fmla="*/ 29 w 49"/>
                <a:gd name="T17" fmla="*/ 9 h 18"/>
                <a:gd name="T18" fmla="*/ 25 w 49"/>
                <a:gd name="T19" fmla="*/ 11 h 18"/>
                <a:gd name="T20" fmla="*/ 22 w 49"/>
                <a:gd name="T21" fmla="*/ 11 h 18"/>
                <a:gd name="T22" fmla="*/ 20 w 49"/>
                <a:gd name="T23" fmla="*/ 12 h 18"/>
                <a:gd name="T24" fmla="*/ 19 w 49"/>
                <a:gd name="T25" fmla="*/ 12 h 18"/>
                <a:gd name="T26" fmla="*/ 18 w 49"/>
                <a:gd name="T27" fmla="*/ 13 h 18"/>
                <a:gd name="T28" fmla="*/ 16 w 49"/>
                <a:gd name="T29" fmla="*/ 13 h 18"/>
                <a:gd name="T30" fmla="*/ 14 w 49"/>
                <a:gd name="T31" fmla="*/ 14 h 18"/>
                <a:gd name="T32" fmla="*/ 12 w 49"/>
                <a:gd name="T33" fmla="*/ 15 h 18"/>
                <a:gd name="T34" fmla="*/ 8 w 49"/>
                <a:gd name="T35" fmla="*/ 15 h 18"/>
                <a:gd name="T36" fmla="*/ 6 w 49"/>
                <a:gd name="T37" fmla="*/ 16 h 18"/>
                <a:gd name="T38" fmla="*/ 4 w 49"/>
                <a:gd name="T39" fmla="*/ 16 h 18"/>
                <a:gd name="T40" fmla="*/ 2 w 49"/>
                <a:gd name="T41" fmla="*/ 17 h 18"/>
                <a:gd name="T42" fmla="*/ 0 w 49"/>
                <a:gd name="T43" fmla="*/ 17 h 18"/>
                <a:gd name="T44" fmla="*/ 0 w 49"/>
                <a:gd name="T45" fmla="*/ 17 h 18"/>
                <a:gd name="T46" fmla="*/ 0 w 49"/>
                <a:gd name="T47" fmla="*/ 17 h 18"/>
                <a:gd name="T48" fmla="*/ 2 w 49"/>
                <a:gd name="T49" fmla="*/ 18 h 18"/>
                <a:gd name="T50" fmla="*/ 4 w 49"/>
                <a:gd name="T51" fmla="*/ 18 h 18"/>
                <a:gd name="T52" fmla="*/ 6 w 49"/>
                <a:gd name="T53" fmla="*/ 18 h 18"/>
                <a:gd name="T54" fmla="*/ 8 w 49"/>
                <a:gd name="T55" fmla="*/ 18 h 18"/>
                <a:gd name="T56" fmla="*/ 10 w 49"/>
                <a:gd name="T57" fmla="*/ 18 h 18"/>
                <a:gd name="T58" fmla="*/ 12 w 49"/>
                <a:gd name="T59" fmla="*/ 18 h 18"/>
                <a:gd name="T60" fmla="*/ 14 w 49"/>
                <a:gd name="T61" fmla="*/ 18 h 18"/>
                <a:gd name="T62" fmla="*/ 17 w 49"/>
                <a:gd name="T63" fmla="*/ 18 h 18"/>
                <a:gd name="T64" fmla="*/ 21 w 49"/>
                <a:gd name="T65" fmla="*/ 17 h 18"/>
                <a:gd name="T66" fmla="*/ 26 w 49"/>
                <a:gd name="T67" fmla="*/ 15 h 18"/>
                <a:gd name="T68" fmla="*/ 29 w 49"/>
                <a:gd name="T69" fmla="*/ 14 h 18"/>
                <a:gd name="T70" fmla="*/ 31 w 49"/>
                <a:gd name="T71" fmla="*/ 13 h 18"/>
                <a:gd name="T72" fmla="*/ 33 w 49"/>
                <a:gd name="T73" fmla="*/ 12 h 18"/>
                <a:gd name="T74" fmla="*/ 35 w 49"/>
                <a:gd name="T75" fmla="*/ 11 h 18"/>
                <a:gd name="T76" fmla="*/ 39 w 49"/>
                <a:gd name="T77" fmla="*/ 9 h 18"/>
                <a:gd name="T78" fmla="*/ 41 w 49"/>
                <a:gd name="T79" fmla="*/ 7 h 18"/>
                <a:gd name="T80" fmla="*/ 43 w 49"/>
                <a:gd name="T81" fmla="*/ 6 h 18"/>
                <a:gd name="T82" fmla="*/ 44 w 49"/>
                <a:gd name="T83" fmla="*/ 5 h 18"/>
                <a:gd name="T84" fmla="*/ 45 w 49"/>
                <a:gd name="T85" fmla="*/ 4 h 18"/>
                <a:gd name="T86" fmla="*/ 46 w 49"/>
                <a:gd name="T87" fmla="*/ 3 h 18"/>
                <a:gd name="T88" fmla="*/ 47 w 49"/>
                <a:gd name="T89" fmla="*/ 2 h 18"/>
                <a:gd name="T90" fmla="*/ 48 w 49"/>
                <a:gd name="T91" fmla="*/ 1 h 18"/>
                <a:gd name="T92" fmla="*/ 49 w 49"/>
                <a:gd name="T9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9" h="18">
                  <a:moveTo>
                    <a:pt x="49" y="0"/>
                  </a:moveTo>
                  <a:cubicBezTo>
                    <a:pt x="49" y="0"/>
                    <a:pt x="48" y="0"/>
                    <a:pt x="48" y="0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46" y="1"/>
                    <a:pt x="45" y="2"/>
                    <a:pt x="44" y="2"/>
                  </a:cubicBezTo>
                  <a:cubicBezTo>
                    <a:pt x="43" y="3"/>
                    <a:pt x="42" y="3"/>
                    <a:pt x="41" y="4"/>
                  </a:cubicBezTo>
                  <a:cubicBezTo>
                    <a:pt x="40" y="4"/>
                    <a:pt x="40" y="4"/>
                    <a:pt x="39" y="5"/>
                  </a:cubicBezTo>
                  <a:cubicBezTo>
                    <a:pt x="39" y="5"/>
                    <a:pt x="38" y="5"/>
                    <a:pt x="37" y="5"/>
                  </a:cubicBezTo>
                  <a:cubicBezTo>
                    <a:pt x="36" y="6"/>
                    <a:pt x="35" y="7"/>
                    <a:pt x="34" y="7"/>
                  </a:cubicBezTo>
                  <a:cubicBezTo>
                    <a:pt x="32" y="8"/>
                    <a:pt x="31" y="8"/>
                    <a:pt x="29" y="9"/>
                  </a:cubicBezTo>
                  <a:cubicBezTo>
                    <a:pt x="28" y="10"/>
                    <a:pt x="26" y="10"/>
                    <a:pt x="25" y="11"/>
                  </a:cubicBezTo>
                  <a:cubicBezTo>
                    <a:pt x="24" y="11"/>
                    <a:pt x="23" y="11"/>
                    <a:pt x="22" y="11"/>
                  </a:cubicBezTo>
                  <a:cubicBezTo>
                    <a:pt x="22" y="12"/>
                    <a:pt x="21" y="12"/>
                    <a:pt x="20" y="12"/>
                  </a:cubicBezTo>
                  <a:cubicBezTo>
                    <a:pt x="20" y="12"/>
                    <a:pt x="19" y="12"/>
                    <a:pt x="19" y="12"/>
                  </a:cubicBezTo>
                  <a:cubicBezTo>
                    <a:pt x="19" y="13"/>
                    <a:pt x="18" y="13"/>
                    <a:pt x="18" y="13"/>
                  </a:cubicBezTo>
                  <a:cubicBezTo>
                    <a:pt x="17" y="13"/>
                    <a:pt x="16" y="13"/>
                    <a:pt x="16" y="13"/>
                  </a:cubicBezTo>
                  <a:cubicBezTo>
                    <a:pt x="15" y="14"/>
                    <a:pt x="14" y="14"/>
                    <a:pt x="14" y="14"/>
                  </a:cubicBezTo>
                  <a:cubicBezTo>
                    <a:pt x="13" y="14"/>
                    <a:pt x="12" y="14"/>
                    <a:pt x="12" y="15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7" y="16"/>
                    <a:pt x="7" y="16"/>
                    <a:pt x="6" y="16"/>
                  </a:cubicBezTo>
                  <a:cubicBezTo>
                    <a:pt x="5" y="16"/>
                    <a:pt x="5" y="16"/>
                    <a:pt x="4" y="16"/>
                  </a:cubicBezTo>
                  <a:cubicBezTo>
                    <a:pt x="3" y="16"/>
                    <a:pt x="3" y="16"/>
                    <a:pt x="2" y="17"/>
                  </a:cubicBezTo>
                  <a:cubicBezTo>
                    <a:pt x="1" y="17"/>
                    <a:pt x="1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7"/>
                    <a:pt x="1" y="17"/>
                    <a:pt x="2" y="18"/>
                  </a:cubicBezTo>
                  <a:cubicBezTo>
                    <a:pt x="3" y="18"/>
                    <a:pt x="3" y="18"/>
                    <a:pt x="4" y="18"/>
                  </a:cubicBezTo>
                  <a:cubicBezTo>
                    <a:pt x="5" y="18"/>
                    <a:pt x="6" y="18"/>
                    <a:pt x="6" y="18"/>
                  </a:cubicBezTo>
                  <a:cubicBezTo>
                    <a:pt x="7" y="18"/>
                    <a:pt x="7" y="18"/>
                    <a:pt x="8" y="18"/>
                  </a:cubicBezTo>
                  <a:cubicBezTo>
                    <a:pt x="9" y="18"/>
                    <a:pt x="9" y="18"/>
                    <a:pt x="10" y="18"/>
                  </a:cubicBezTo>
                  <a:cubicBezTo>
                    <a:pt x="11" y="18"/>
                    <a:pt x="11" y="18"/>
                    <a:pt x="12" y="18"/>
                  </a:cubicBezTo>
                  <a:cubicBezTo>
                    <a:pt x="13" y="18"/>
                    <a:pt x="14" y="18"/>
                    <a:pt x="14" y="18"/>
                  </a:cubicBezTo>
                  <a:cubicBezTo>
                    <a:pt x="15" y="18"/>
                    <a:pt x="16" y="18"/>
                    <a:pt x="17" y="18"/>
                  </a:cubicBezTo>
                  <a:cubicBezTo>
                    <a:pt x="18" y="17"/>
                    <a:pt x="20" y="17"/>
                    <a:pt x="21" y="17"/>
                  </a:cubicBezTo>
                  <a:cubicBezTo>
                    <a:pt x="23" y="16"/>
                    <a:pt x="25" y="16"/>
                    <a:pt x="26" y="15"/>
                  </a:cubicBezTo>
                  <a:cubicBezTo>
                    <a:pt x="27" y="15"/>
                    <a:pt x="28" y="15"/>
                    <a:pt x="29" y="14"/>
                  </a:cubicBezTo>
                  <a:cubicBezTo>
                    <a:pt x="30" y="14"/>
                    <a:pt x="30" y="14"/>
                    <a:pt x="31" y="13"/>
                  </a:cubicBezTo>
                  <a:cubicBezTo>
                    <a:pt x="32" y="13"/>
                    <a:pt x="33" y="13"/>
                    <a:pt x="33" y="12"/>
                  </a:cubicBezTo>
                  <a:cubicBezTo>
                    <a:pt x="34" y="12"/>
                    <a:pt x="35" y="11"/>
                    <a:pt x="35" y="11"/>
                  </a:cubicBezTo>
                  <a:cubicBezTo>
                    <a:pt x="37" y="10"/>
                    <a:pt x="38" y="9"/>
                    <a:pt x="39" y="9"/>
                  </a:cubicBezTo>
                  <a:cubicBezTo>
                    <a:pt x="40" y="8"/>
                    <a:pt x="40" y="8"/>
                    <a:pt x="41" y="7"/>
                  </a:cubicBezTo>
                  <a:cubicBezTo>
                    <a:pt x="42" y="7"/>
                    <a:pt x="42" y="7"/>
                    <a:pt x="43" y="6"/>
                  </a:cubicBezTo>
                  <a:cubicBezTo>
                    <a:pt x="43" y="6"/>
                    <a:pt x="44" y="5"/>
                    <a:pt x="44" y="5"/>
                  </a:cubicBezTo>
                  <a:cubicBezTo>
                    <a:pt x="44" y="5"/>
                    <a:pt x="45" y="4"/>
                    <a:pt x="45" y="4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2"/>
                    <a:pt x="47" y="2"/>
                    <a:pt x="47" y="2"/>
                  </a:cubicBezTo>
                  <a:cubicBezTo>
                    <a:pt x="47" y="1"/>
                    <a:pt x="48" y="1"/>
                    <a:pt x="48" y="1"/>
                  </a:cubicBezTo>
                  <a:cubicBezTo>
                    <a:pt x="48" y="0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453"/>
            <p:cNvSpPr/>
            <p:nvPr/>
          </p:nvSpPr>
          <p:spPr bwMode="auto">
            <a:xfrm>
              <a:off x="9945689" y="4292601"/>
              <a:ext cx="98425" cy="187325"/>
            </a:xfrm>
            <a:custGeom>
              <a:avLst/>
              <a:gdLst>
                <a:gd name="T0" fmla="*/ 0 w 23"/>
                <a:gd name="T1" fmla="*/ 0 h 44"/>
                <a:gd name="T2" fmla="*/ 0 w 23"/>
                <a:gd name="T3" fmla="*/ 1 h 44"/>
                <a:gd name="T4" fmla="*/ 1 w 23"/>
                <a:gd name="T5" fmla="*/ 1 h 44"/>
                <a:gd name="T6" fmla="*/ 1 w 23"/>
                <a:gd name="T7" fmla="*/ 2 h 44"/>
                <a:gd name="T8" fmla="*/ 2 w 23"/>
                <a:gd name="T9" fmla="*/ 4 h 44"/>
                <a:gd name="T10" fmla="*/ 4 w 23"/>
                <a:gd name="T11" fmla="*/ 7 h 44"/>
                <a:gd name="T12" fmla="*/ 7 w 23"/>
                <a:gd name="T13" fmla="*/ 14 h 44"/>
                <a:gd name="T14" fmla="*/ 8 w 23"/>
                <a:gd name="T15" fmla="*/ 18 h 44"/>
                <a:gd name="T16" fmla="*/ 11 w 23"/>
                <a:gd name="T17" fmla="*/ 23 h 44"/>
                <a:gd name="T18" fmla="*/ 13 w 23"/>
                <a:gd name="T19" fmla="*/ 27 h 44"/>
                <a:gd name="T20" fmla="*/ 16 w 23"/>
                <a:gd name="T21" fmla="*/ 30 h 44"/>
                <a:gd name="T22" fmla="*/ 17 w 23"/>
                <a:gd name="T23" fmla="*/ 32 h 44"/>
                <a:gd name="T24" fmla="*/ 18 w 23"/>
                <a:gd name="T25" fmla="*/ 34 h 44"/>
                <a:gd name="T26" fmla="*/ 19 w 23"/>
                <a:gd name="T27" fmla="*/ 37 h 44"/>
                <a:gd name="T28" fmla="*/ 22 w 23"/>
                <a:gd name="T29" fmla="*/ 42 h 44"/>
                <a:gd name="T30" fmla="*/ 22 w 23"/>
                <a:gd name="T31" fmla="*/ 44 h 44"/>
                <a:gd name="T32" fmla="*/ 23 w 23"/>
                <a:gd name="T33" fmla="*/ 44 h 44"/>
                <a:gd name="T34" fmla="*/ 23 w 23"/>
                <a:gd name="T35" fmla="*/ 44 h 44"/>
                <a:gd name="T36" fmla="*/ 23 w 23"/>
                <a:gd name="T37" fmla="*/ 42 h 44"/>
                <a:gd name="T38" fmla="*/ 23 w 23"/>
                <a:gd name="T39" fmla="*/ 39 h 44"/>
                <a:gd name="T40" fmla="*/ 22 w 23"/>
                <a:gd name="T41" fmla="*/ 36 h 44"/>
                <a:gd name="T42" fmla="*/ 21 w 23"/>
                <a:gd name="T43" fmla="*/ 32 h 44"/>
                <a:gd name="T44" fmla="*/ 20 w 23"/>
                <a:gd name="T45" fmla="*/ 30 h 44"/>
                <a:gd name="T46" fmla="*/ 20 w 23"/>
                <a:gd name="T47" fmla="*/ 29 h 44"/>
                <a:gd name="T48" fmla="*/ 19 w 23"/>
                <a:gd name="T49" fmla="*/ 28 h 44"/>
                <a:gd name="T50" fmla="*/ 17 w 23"/>
                <a:gd name="T51" fmla="*/ 24 h 44"/>
                <a:gd name="T52" fmla="*/ 15 w 23"/>
                <a:gd name="T53" fmla="*/ 20 h 44"/>
                <a:gd name="T54" fmla="*/ 13 w 23"/>
                <a:gd name="T55" fmla="*/ 16 h 44"/>
                <a:gd name="T56" fmla="*/ 11 w 23"/>
                <a:gd name="T57" fmla="*/ 12 h 44"/>
                <a:gd name="T58" fmla="*/ 8 w 23"/>
                <a:gd name="T59" fmla="*/ 9 h 44"/>
                <a:gd name="T60" fmla="*/ 6 w 23"/>
                <a:gd name="T61" fmla="*/ 5 h 44"/>
                <a:gd name="T62" fmla="*/ 4 w 23"/>
                <a:gd name="T63" fmla="*/ 3 h 44"/>
                <a:gd name="T64" fmla="*/ 2 w 23"/>
                <a:gd name="T65" fmla="*/ 1 h 44"/>
                <a:gd name="T66" fmla="*/ 1 w 23"/>
                <a:gd name="T67" fmla="*/ 0 h 44"/>
                <a:gd name="T68" fmla="*/ 0 w 23"/>
                <a:gd name="T6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" h="44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3" y="5"/>
                    <a:pt x="3" y="6"/>
                    <a:pt x="4" y="7"/>
                  </a:cubicBezTo>
                  <a:cubicBezTo>
                    <a:pt x="5" y="9"/>
                    <a:pt x="6" y="11"/>
                    <a:pt x="7" y="14"/>
                  </a:cubicBezTo>
                  <a:cubicBezTo>
                    <a:pt x="7" y="16"/>
                    <a:pt x="8" y="17"/>
                    <a:pt x="8" y="18"/>
                  </a:cubicBezTo>
                  <a:cubicBezTo>
                    <a:pt x="9" y="20"/>
                    <a:pt x="10" y="21"/>
                    <a:pt x="11" y="23"/>
                  </a:cubicBezTo>
                  <a:cubicBezTo>
                    <a:pt x="12" y="24"/>
                    <a:pt x="12" y="25"/>
                    <a:pt x="13" y="27"/>
                  </a:cubicBezTo>
                  <a:cubicBezTo>
                    <a:pt x="14" y="28"/>
                    <a:pt x="15" y="29"/>
                    <a:pt x="16" y="30"/>
                  </a:cubicBezTo>
                  <a:cubicBezTo>
                    <a:pt x="16" y="31"/>
                    <a:pt x="16" y="32"/>
                    <a:pt x="17" y="32"/>
                  </a:cubicBezTo>
                  <a:cubicBezTo>
                    <a:pt x="17" y="33"/>
                    <a:pt x="17" y="33"/>
                    <a:pt x="18" y="34"/>
                  </a:cubicBezTo>
                  <a:cubicBezTo>
                    <a:pt x="18" y="35"/>
                    <a:pt x="19" y="36"/>
                    <a:pt x="19" y="37"/>
                  </a:cubicBezTo>
                  <a:cubicBezTo>
                    <a:pt x="21" y="39"/>
                    <a:pt x="21" y="41"/>
                    <a:pt x="22" y="42"/>
                  </a:cubicBezTo>
                  <a:cubicBezTo>
                    <a:pt x="22" y="43"/>
                    <a:pt x="22" y="43"/>
                    <a:pt x="22" y="44"/>
                  </a:cubicBezTo>
                  <a:cubicBezTo>
                    <a:pt x="22" y="44"/>
                    <a:pt x="23" y="44"/>
                    <a:pt x="23" y="44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3" y="43"/>
                    <a:pt x="23" y="43"/>
                    <a:pt x="23" y="42"/>
                  </a:cubicBezTo>
                  <a:cubicBezTo>
                    <a:pt x="23" y="41"/>
                    <a:pt x="23" y="40"/>
                    <a:pt x="23" y="39"/>
                  </a:cubicBezTo>
                  <a:cubicBezTo>
                    <a:pt x="23" y="38"/>
                    <a:pt x="22" y="37"/>
                    <a:pt x="22" y="36"/>
                  </a:cubicBezTo>
                  <a:cubicBezTo>
                    <a:pt x="22" y="35"/>
                    <a:pt x="22" y="34"/>
                    <a:pt x="21" y="32"/>
                  </a:cubicBezTo>
                  <a:cubicBezTo>
                    <a:pt x="21" y="32"/>
                    <a:pt x="21" y="31"/>
                    <a:pt x="20" y="30"/>
                  </a:cubicBezTo>
                  <a:cubicBezTo>
                    <a:pt x="20" y="30"/>
                    <a:pt x="20" y="30"/>
                    <a:pt x="20" y="29"/>
                  </a:cubicBezTo>
                  <a:cubicBezTo>
                    <a:pt x="20" y="29"/>
                    <a:pt x="20" y="29"/>
                    <a:pt x="19" y="28"/>
                  </a:cubicBezTo>
                  <a:cubicBezTo>
                    <a:pt x="19" y="27"/>
                    <a:pt x="18" y="26"/>
                    <a:pt x="17" y="24"/>
                  </a:cubicBezTo>
                  <a:cubicBezTo>
                    <a:pt x="17" y="23"/>
                    <a:pt x="16" y="21"/>
                    <a:pt x="15" y="20"/>
                  </a:cubicBezTo>
                  <a:cubicBezTo>
                    <a:pt x="14" y="19"/>
                    <a:pt x="13" y="18"/>
                    <a:pt x="13" y="16"/>
                  </a:cubicBezTo>
                  <a:cubicBezTo>
                    <a:pt x="12" y="15"/>
                    <a:pt x="11" y="14"/>
                    <a:pt x="11" y="12"/>
                  </a:cubicBezTo>
                  <a:cubicBezTo>
                    <a:pt x="10" y="11"/>
                    <a:pt x="9" y="10"/>
                    <a:pt x="8" y="9"/>
                  </a:cubicBezTo>
                  <a:cubicBezTo>
                    <a:pt x="8" y="8"/>
                    <a:pt x="7" y="6"/>
                    <a:pt x="6" y="5"/>
                  </a:cubicBezTo>
                  <a:cubicBezTo>
                    <a:pt x="5" y="4"/>
                    <a:pt x="5" y="4"/>
                    <a:pt x="4" y="3"/>
                  </a:cubicBezTo>
                  <a:cubicBezTo>
                    <a:pt x="3" y="2"/>
                    <a:pt x="3" y="2"/>
                    <a:pt x="2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454"/>
            <p:cNvSpPr/>
            <p:nvPr/>
          </p:nvSpPr>
          <p:spPr bwMode="auto">
            <a:xfrm>
              <a:off x="9828214" y="4383088"/>
              <a:ext cx="219075" cy="96838"/>
            </a:xfrm>
            <a:custGeom>
              <a:avLst/>
              <a:gdLst>
                <a:gd name="T0" fmla="*/ 0 w 52"/>
                <a:gd name="T1" fmla="*/ 0 h 23"/>
                <a:gd name="T2" fmla="*/ 1 w 52"/>
                <a:gd name="T3" fmla="*/ 0 h 23"/>
                <a:gd name="T4" fmla="*/ 2 w 52"/>
                <a:gd name="T5" fmla="*/ 1 h 23"/>
                <a:gd name="T6" fmla="*/ 8 w 52"/>
                <a:gd name="T7" fmla="*/ 4 h 23"/>
                <a:gd name="T8" fmla="*/ 11 w 52"/>
                <a:gd name="T9" fmla="*/ 6 h 23"/>
                <a:gd name="T10" fmla="*/ 15 w 52"/>
                <a:gd name="T11" fmla="*/ 9 h 23"/>
                <a:gd name="T12" fmla="*/ 16 w 52"/>
                <a:gd name="T13" fmla="*/ 9 h 23"/>
                <a:gd name="T14" fmla="*/ 16 w 52"/>
                <a:gd name="T15" fmla="*/ 10 h 23"/>
                <a:gd name="T16" fmla="*/ 17 w 52"/>
                <a:gd name="T17" fmla="*/ 11 h 23"/>
                <a:gd name="T18" fmla="*/ 20 w 52"/>
                <a:gd name="T19" fmla="*/ 12 h 23"/>
                <a:gd name="T20" fmla="*/ 25 w 52"/>
                <a:gd name="T21" fmla="*/ 14 h 23"/>
                <a:gd name="T22" fmla="*/ 30 w 52"/>
                <a:gd name="T23" fmla="*/ 17 h 23"/>
                <a:gd name="T24" fmla="*/ 34 w 52"/>
                <a:gd name="T25" fmla="*/ 18 h 23"/>
                <a:gd name="T26" fmla="*/ 43 w 52"/>
                <a:gd name="T27" fmla="*/ 21 h 23"/>
                <a:gd name="T28" fmla="*/ 50 w 52"/>
                <a:gd name="T29" fmla="*/ 23 h 23"/>
                <a:gd name="T30" fmla="*/ 51 w 52"/>
                <a:gd name="T31" fmla="*/ 23 h 23"/>
                <a:gd name="T32" fmla="*/ 52 w 52"/>
                <a:gd name="T33" fmla="*/ 23 h 23"/>
                <a:gd name="T34" fmla="*/ 51 w 52"/>
                <a:gd name="T35" fmla="*/ 23 h 23"/>
                <a:gd name="T36" fmla="*/ 50 w 52"/>
                <a:gd name="T37" fmla="*/ 22 h 23"/>
                <a:gd name="T38" fmla="*/ 44 w 52"/>
                <a:gd name="T39" fmla="*/ 19 h 23"/>
                <a:gd name="T40" fmla="*/ 36 w 52"/>
                <a:gd name="T41" fmla="*/ 14 h 23"/>
                <a:gd name="T42" fmla="*/ 31 w 52"/>
                <a:gd name="T43" fmla="*/ 12 h 23"/>
                <a:gd name="T44" fmla="*/ 27 w 52"/>
                <a:gd name="T45" fmla="*/ 10 h 23"/>
                <a:gd name="T46" fmla="*/ 22 w 52"/>
                <a:gd name="T47" fmla="*/ 8 h 23"/>
                <a:gd name="T48" fmla="*/ 20 w 52"/>
                <a:gd name="T49" fmla="*/ 7 h 23"/>
                <a:gd name="T50" fmla="*/ 19 w 52"/>
                <a:gd name="T51" fmla="*/ 6 h 23"/>
                <a:gd name="T52" fmla="*/ 18 w 52"/>
                <a:gd name="T53" fmla="*/ 5 h 23"/>
                <a:gd name="T54" fmla="*/ 13 w 52"/>
                <a:gd name="T55" fmla="*/ 3 h 23"/>
                <a:gd name="T56" fmla="*/ 11 w 52"/>
                <a:gd name="T57" fmla="*/ 2 h 23"/>
                <a:gd name="T58" fmla="*/ 10 w 52"/>
                <a:gd name="T59" fmla="*/ 1 h 23"/>
                <a:gd name="T60" fmla="*/ 10 w 52"/>
                <a:gd name="T61" fmla="*/ 1 h 23"/>
                <a:gd name="T62" fmla="*/ 9 w 52"/>
                <a:gd name="T63" fmla="*/ 1 h 23"/>
                <a:gd name="T64" fmla="*/ 6 w 52"/>
                <a:gd name="T65" fmla="*/ 0 h 23"/>
                <a:gd name="T66" fmla="*/ 3 w 52"/>
                <a:gd name="T67" fmla="*/ 0 h 23"/>
                <a:gd name="T68" fmla="*/ 1 w 52"/>
                <a:gd name="T69" fmla="*/ 0 h 23"/>
                <a:gd name="T70" fmla="*/ 0 w 52"/>
                <a:gd name="T7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23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4" y="1"/>
                    <a:pt x="6" y="2"/>
                    <a:pt x="8" y="4"/>
                  </a:cubicBezTo>
                  <a:cubicBezTo>
                    <a:pt x="9" y="4"/>
                    <a:pt x="10" y="5"/>
                    <a:pt x="11" y="6"/>
                  </a:cubicBezTo>
                  <a:cubicBezTo>
                    <a:pt x="13" y="7"/>
                    <a:pt x="14" y="8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10"/>
                    <a:pt x="17" y="11"/>
                  </a:cubicBezTo>
                  <a:cubicBezTo>
                    <a:pt x="18" y="11"/>
                    <a:pt x="19" y="11"/>
                    <a:pt x="20" y="12"/>
                  </a:cubicBezTo>
                  <a:cubicBezTo>
                    <a:pt x="21" y="13"/>
                    <a:pt x="23" y="14"/>
                    <a:pt x="25" y="14"/>
                  </a:cubicBezTo>
                  <a:cubicBezTo>
                    <a:pt x="26" y="15"/>
                    <a:pt x="28" y="16"/>
                    <a:pt x="30" y="17"/>
                  </a:cubicBezTo>
                  <a:cubicBezTo>
                    <a:pt x="31" y="17"/>
                    <a:pt x="33" y="18"/>
                    <a:pt x="34" y="18"/>
                  </a:cubicBezTo>
                  <a:cubicBezTo>
                    <a:pt x="38" y="20"/>
                    <a:pt x="41" y="21"/>
                    <a:pt x="43" y="21"/>
                  </a:cubicBezTo>
                  <a:cubicBezTo>
                    <a:pt x="46" y="22"/>
                    <a:pt x="48" y="23"/>
                    <a:pt x="50" y="23"/>
                  </a:cubicBezTo>
                  <a:cubicBezTo>
                    <a:pt x="50" y="23"/>
                    <a:pt x="51" y="23"/>
                    <a:pt x="51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1" y="23"/>
                  </a:cubicBezTo>
                  <a:cubicBezTo>
                    <a:pt x="51" y="23"/>
                    <a:pt x="51" y="22"/>
                    <a:pt x="50" y="22"/>
                  </a:cubicBezTo>
                  <a:cubicBezTo>
                    <a:pt x="49" y="21"/>
                    <a:pt x="47" y="20"/>
                    <a:pt x="44" y="19"/>
                  </a:cubicBezTo>
                  <a:cubicBezTo>
                    <a:pt x="42" y="17"/>
                    <a:pt x="39" y="16"/>
                    <a:pt x="36" y="14"/>
                  </a:cubicBezTo>
                  <a:cubicBezTo>
                    <a:pt x="35" y="14"/>
                    <a:pt x="33" y="13"/>
                    <a:pt x="31" y="12"/>
                  </a:cubicBezTo>
                  <a:cubicBezTo>
                    <a:pt x="30" y="11"/>
                    <a:pt x="28" y="11"/>
                    <a:pt x="27" y="10"/>
                  </a:cubicBezTo>
                  <a:cubicBezTo>
                    <a:pt x="25" y="9"/>
                    <a:pt x="23" y="9"/>
                    <a:pt x="22" y="8"/>
                  </a:cubicBezTo>
                  <a:cubicBezTo>
                    <a:pt x="21" y="7"/>
                    <a:pt x="20" y="7"/>
                    <a:pt x="20" y="7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8" y="6"/>
                    <a:pt x="18" y="6"/>
                    <a:pt x="18" y="5"/>
                  </a:cubicBezTo>
                  <a:cubicBezTo>
                    <a:pt x="16" y="5"/>
                    <a:pt x="15" y="4"/>
                    <a:pt x="13" y="3"/>
                  </a:cubicBezTo>
                  <a:cubicBezTo>
                    <a:pt x="13" y="3"/>
                    <a:pt x="12" y="2"/>
                    <a:pt x="11" y="2"/>
                  </a:cubicBezTo>
                  <a:cubicBezTo>
                    <a:pt x="11" y="2"/>
                    <a:pt x="11" y="2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455"/>
            <p:cNvSpPr/>
            <p:nvPr/>
          </p:nvSpPr>
          <p:spPr bwMode="auto">
            <a:xfrm>
              <a:off x="9894889" y="4479926"/>
              <a:ext cx="144463" cy="12700"/>
            </a:xfrm>
            <a:custGeom>
              <a:avLst/>
              <a:gdLst>
                <a:gd name="T0" fmla="*/ 34 w 34"/>
                <a:gd name="T1" fmla="*/ 0 h 3"/>
                <a:gd name="T2" fmla="*/ 33 w 34"/>
                <a:gd name="T3" fmla="*/ 0 h 3"/>
                <a:gd name="T4" fmla="*/ 29 w 34"/>
                <a:gd name="T5" fmla="*/ 0 h 3"/>
                <a:gd name="T6" fmla="*/ 23 w 34"/>
                <a:gd name="T7" fmla="*/ 0 h 3"/>
                <a:gd name="T8" fmla="*/ 20 w 34"/>
                <a:gd name="T9" fmla="*/ 0 h 3"/>
                <a:gd name="T10" fmla="*/ 17 w 34"/>
                <a:gd name="T11" fmla="*/ 0 h 3"/>
                <a:gd name="T12" fmla="*/ 14 w 34"/>
                <a:gd name="T13" fmla="*/ 0 h 3"/>
                <a:gd name="T14" fmla="*/ 11 w 34"/>
                <a:gd name="T15" fmla="*/ 0 h 3"/>
                <a:gd name="T16" fmla="*/ 5 w 34"/>
                <a:gd name="T17" fmla="*/ 0 h 3"/>
                <a:gd name="T18" fmla="*/ 1 w 34"/>
                <a:gd name="T19" fmla="*/ 0 h 3"/>
                <a:gd name="T20" fmla="*/ 0 w 34"/>
                <a:gd name="T21" fmla="*/ 0 h 3"/>
                <a:gd name="T22" fmla="*/ 1 w 34"/>
                <a:gd name="T23" fmla="*/ 1 h 3"/>
                <a:gd name="T24" fmla="*/ 3 w 34"/>
                <a:gd name="T25" fmla="*/ 1 h 3"/>
                <a:gd name="T26" fmla="*/ 5 w 34"/>
                <a:gd name="T27" fmla="*/ 2 h 3"/>
                <a:gd name="T28" fmla="*/ 8 w 34"/>
                <a:gd name="T29" fmla="*/ 2 h 3"/>
                <a:gd name="T30" fmla="*/ 10 w 34"/>
                <a:gd name="T31" fmla="*/ 3 h 3"/>
                <a:gd name="T32" fmla="*/ 14 w 34"/>
                <a:gd name="T33" fmla="*/ 3 h 3"/>
                <a:gd name="T34" fmla="*/ 17 w 34"/>
                <a:gd name="T35" fmla="*/ 3 h 3"/>
                <a:gd name="T36" fmla="*/ 20 w 34"/>
                <a:gd name="T37" fmla="*/ 3 h 3"/>
                <a:gd name="T38" fmla="*/ 24 w 34"/>
                <a:gd name="T39" fmla="*/ 3 h 3"/>
                <a:gd name="T40" fmla="*/ 26 w 34"/>
                <a:gd name="T41" fmla="*/ 2 h 3"/>
                <a:gd name="T42" fmla="*/ 29 w 34"/>
                <a:gd name="T43" fmla="*/ 2 h 3"/>
                <a:gd name="T44" fmla="*/ 31 w 34"/>
                <a:gd name="T45" fmla="*/ 1 h 3"/>
                <a:gd name="T46" fmla="*/ 33 w 34"/>
                <a:gd name="T47" fmla="*/ 0 h 3"/>
                <a:gd name="T48" fmla="*/ 34 w 34"/>
                <a:gd name="T4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">
                  <a:moveTo>
                    <a:pt x="34" y="0"/>
                  </a:moveTo>
                  <a:cubicBezTo>
                    <a:pt x="34" y="0"/>
                    <a:pt x="34" y="0"/>
                    <a:pt x="33" y="0"/>
                  </a:cubicBezTo>
                  <a:cubicBezTo>
                    <a:pt x="32" y="0"/>
                    <a:pt x="31" y="0"/>
                    <a:pt x="29" y="0"/>
                  </a:cubicBezTo>
                  <a:cubicBezTo>
                    <a:pt x="27" y="0"/>
                    <a:pt x="25" y="0"/>
                    <a:pt x="23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3" y="0"/>
                    <a:pt x="12" y="0"/>
                    <a:pt x="11" y="0"/>
                  </a:cubicBezTo>
                  <a:cubicBezTo>
                    <a:pt x="9" y="0"/>
                    <a:pt x="7" y="0"/>
                    <a:pt x="5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3" y="1"/>
                    <a:pt x="4" y="2"/>
                    <a:pt x="5" y="2"/>
                  </a:cubicBezTo>
                  <a:cubicBezTo>
                    <a:pt x="6" y="2"/>
                    <a:pt x="7" y="2"/>
                    <a:pt x="8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5" y="3"/>
                    <a:pt x="16" y="3"/>
                    <a:pt x="17" y="3"/>
                  </a:cubicBezTo>
                  <a:cubicBezTo>
                    <a:pt x="18" y="3"/>
                    <a:pt x="19" y="3"/>
                    <a:pt x="20" y="3"/>
                  </a:cubicBezTo>
                  <a:cubicBezTo>
                    <a:pt x="21" y="3"/>
                    <a:pt x="22" y="3"/>
                    <a:pt x="24" y="3"/>
                  </a:cubicBezTo>
                  <a:cubicBezTo>
                    <a:pt x="25" y="3"/>
                    <a:pt x="26" y="2"/>
                    <a:pt x="26" y="2"/>
                  </a:cubicBezTo>
                  <a:cubicBezTo>
                    <a:pt x="27" y="2"/>
                    <a:pt x="28" y="2"/>
                    <a:pt x="29" y="2"/>
                  </a:cubicBezTo>
                  <a:cubicBezTo>
                    <a:pt x="30" y="1"/>
                    <a:pt x="31" y="1"/>
                    <a:pt x="31" y="1"/>
                  </a:cubicBezTo>
                  <a:cubicBezTo>
                    <a:pt x="32" y="1"/>
                    <a:pt x="32" y="1"/>
                    <a:pt x="33" y="0"/>
                  </a:cubicBezTo>
                  <a:cubicBezTo>
                    <a:pt x="34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456"/>
            <p:cNvSpPr/>
            <p:nvPr/>
          </p:nvSpPr>
          <p:spPr bwMode="auto">
            <a:xfrm>
              <a:off x="9925051" y="4360863"/>
              <a:ext cx="119063" cy="123825"/>
            </a:xfrm>
            <a:custGeom>
              <a:avLst/>
              <a:gdLst>
                <a:gd name="T0" fmla="*/ 0 w 28"/>
                <a:gd name="T1" fmla="*/ 0 h 29"/>
                <a:gd name="T2" fmla="*/ 2 w 28"/>
                <a:gd name="T3" fmla="*/ 1 h 29"/>
                <a:gd name="T4" fmla="*/ 5 w 28"/>
                <a:gd name="T5" fmla="*/ 4 h 29"/>
                <a:gd name="T6" fmla="*/ 9 w 28"/>
                <a:gd name="T7" fmla="*/ 9 h 29"/>
                <a:gd name="T8" fmla="*/ 12 w 28"/>
                <a:gd name="T9" fmla="*/ 11 h 29"/>
                <a:gd name="T10" fmla="*/ 14 w 28"/>
                <a:gd name="T11" fmla="*/ 14 h 29"/>
                <a:gd name="T12" fmla="*/ 24 w 28"/>
                <a:gd name="T13" fmla="*/ 24 h 29"/>
                <a:gd name="T14" fmla="*/ 27 w 28"/>
                <a:gd name="T15" fmla="*/ 27 h 29"/>
                <a:gd name="T16" fmla="*/ 28 w 28"/>
                <a:gd name="T17" fmla="*/ 29 h 29"/>
                <a:gd name="T18" fmla="*/ 27 w 28"/>
                <a:gd name="T19" fmla="*/ 27 h 29"/>
                <a:gd name="T20" fmla="*/ 26 w 28"/>
                <a:gd name="T21" fmla="*/ 25 h 29"/>
                <a:gd name="T22" fmla="*/ 25 w 28"/>
                <a:gd name="T23" fmla="*/ 23 h 29"/>
                <a:gd name="T24" fmla="*/ 23 w 28"/>
                <a:gd name="T25" fmla="*/ 21 h 29"/>
                <a:gd name="T26" fmla="*/ 21 w 28"/>
                <a:gd name="T27" fmla="*/ 18 h 29"/>
                <a:gd name="T28" fmla="*/ 19 w 28"/>
                <a:gd name="T29" fmla="*/ 15 h 29"/>
                <a:gd name="T30" fmla="*/ 16 w 28"/>
                <a:gd name="T31" fmla="*/ 12 h 29"/>
                <a:gd name="T32" fmla="*/ 14 w 28"/>
                <a:gd name="T33" fmla="*/ 10 h 29"/>
                <a:gd name="T34" fmla="*/ 11 w 28"/>
                <a:gd name="T35" fmla="*/ 7 h 29"/>
                <a:gd name="T36" fmla="*/ 8 w 28"/>
                <a:gd name="T37" fmla="*/ 5 h 29"/>
                <a:gd name="T38" fmla="*/ 6 w 28"/>
                <a:gd name="T39" fmla="*/ 3 h 29"/>
                <a:gd name="T40" fmla="*/ 4 w 28"/>
                <a:gd name="T41" fmla="*/ 2 h 29"/>
                <a:gd name="T42" fmla="*/ 2 w 28"/>
                <a:gd name="T43" fmla="*/ 1 h 29"/>
                <a:gd name="T44" fmla="*/ 0 w 28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29">
                  <a:moveTo>
                    <a:pt x="0" y="0"/>
                  </a:moveTo>
                  <a:cubicBezTo>
                    <a:pt x="0" y="0"/>
                    <a:pt x="1" y="0"/>
                    <a:pt x="2" y="1"/>
                  </a:cubicBezTo>
                  <a:cubicBezTo>
                    <a:pt x="2" y="2"/>
                    <a:pt x="3" y="3"/>
                    <a:pt x="5" y="4"/>
                  </a:cubicBezTo>
                  <a:cubicBezTo>
                    <a:pt x="6" y="6"/>
                    <a:pt x="8" y="7"/>
                    <a:pt x="9" y="9"/>
                  </a:cubicBezTo>
                  <a:cubicBezTo>
                    <a:pt x="10" y="10"/>
                    <a:pt x="11" y="11"/>
                    <a:pt x="12" y="11"/>
                  </a:cubicBezTo>
                  <a:cubicBezTo>
                    <a:pt x="13" y="12"/>
                    <a:pt x="13" y="13"/>
                    <a:pt x="14" y="14"/>
                  </a:cubicBezTo>
                  <a:cubicBezTo>
                    <a:pt x="18" y="18"/>
                    <a:pt x="21" y="21"/>
                    <a:pt x="24" y="24"/>
                  </a:cubicBezTo>
                  <a:cubicBezTo>
                    <a:pt x="25" y="25"/>
                    <a:pt x="26" y="27"/>
                    <a:pt x="27" y="27"/>
                  </a:cubicBezTo>
                  <a:cubicBezTo>
                    <a:pt x="27" y="28"/>
                    <a:pt x="28" y="29"/>
                    <a:pt x="28" y="29"/>
                  </a:cubicBezTo>
                  <a:cubicBezTo>
                    <a:pt x="28" y="29"/>
                    <a:pt x="28" y="28"/>
                    <a:pt x="27" y="27"/>
                  </a:cubicBezTo>
                  <a:cubicBezTo>
                    <a:pt x="27" y="27"/>
                    <a:pt x="27" y="26"/>
                    <a:pt x="26" y="25"/>
                  </a:cubicBezTo>
                  <a:cubicBezTo>
                    <a:pt x="26" y="25"/>
                    <a:pt x="25" y="24"/>
                    <a:pt x="25" y="23"/>
                  </a:cubicBezTo>
                  <a:cubicBezTo>
                    <a:pt x="24" y="22"/>
                    <a:pt x="24" y="21"/>
                    <a:pt x="23" y="21"/>
                  </a:cubicBezTo>
                  <a:cubicBezTo>
                    <a:pt x="23" y="20"/>
                    <a:pt x="22" y="19"/>
                    <a:pt x="21" y="18"/>
                  </a:cubicBezTo>
                  <a:cubicBezTo>
                    <a:pt x="20" y="17"/>
                    <a:pt x="20" y="16"/>
                    <a:pt x="19" y="15"/>
                  </a:cubicBezTo>
                  <a:cubicBezTo>
                    <a:pt x="18" y="14"/>
                    <a:pt x="17" y="13"/>
                    <a:pt x="16" y="12"/>
                  </a:cubicBezTo>
                  <a:cubicBezTo>
                    <a:pt x="15" y="11"/>
                    <a:pt x="15" y="10"/>
                    <a:pt x="14" y="10"/>
                  </a:cubicBezTo>
                  <a:cubicBezTo>
                    <a:pt x="13" y="9"/>
                    <a:pt x="12" y="8"/>
                    <a:pt x="11" y="7"/>
                  </a:cubicBezTo>
                  <a:cubicBezTo>
                    <a:pt x="10" y="6"/>
                    <a:pt x="9" y="6"/>
                    <a:pt x="8" y="5"/>
                  </a:cubicBezTo>
                  <a:cubicBezTo>
                    <a:pt x="7" y="4"/>
                    <a:pt x="7" y="4"/>
                    <a:pt x="6" y="3"/>
                  </a:cubicBezTo>
                  <a:cubicBezTo>
                    <a:pt x="5" y="3"/>
                    <a:pt x="4" y="2"/>
                    <a:pt x="4" y="2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457"/>
            <p:cNvSpPr/>
            <p:nvPr/>
          </p:nvSpPr>
          <p:spPr bwMode="auto">
            <a:xfrm>
              <a:off x="10009189" y="4411663"/>
              <a:ext cx="76200" cy="127000"/>
            </a:xfrm>
            <a:custGeom>
              <a:avLst/>
              <a:gdLst>
                <a:gd name="T0" fmla="*/ 18 w 18"/>
                <a:gd name="T1" fmla="*/ 20 h 30"/>
                <a:gd name="T2" fmla="*/ 12 w 18"/>
                <a:gd name="T3" fmla="*/ 0 h 30"/>
                <a:gd name="T4" fmla="*/ 0 w 18"/>
                <a:gd name="T5" fmla="*/ 30 h 30"/>
                <a:gd name="T6" fmla="*/ 18 w 18"/>
                <a:gd name="T7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0">
                  <a:moveTo>
                    <a:pt x="18" y="20"/>
                  </a:moveTo>
                  <a:cubicBezTo>
                    <a:pt x="18" y="12"/>
                    <a:pt x="16" y="5"/>
                    <a:pt x="12" y="0"/>
                  </a:cubicBezTo>
                  <a:cubicBezTo>
                    <a:pt x="12" y="0"/>
                    <a:pt x="0" y="20"/>
                    <a:pt x="0" y="30"/>
                  </a:cubicBezTo>
                  <a:cubicBezTo>
                    <a:pt x="0" y="30"/>
                    <a:pt x="15" y="27"/>
                    <a:pt x="18" y="2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458"/>
            <p:cNvSpPr/>
            <p:nvPr/>
          </p:nvSpPr>
          <p:spPr bwMode="auto">
            <a:xfrm>
              <a:off x="10059989" y="4484688"/>
              <a:ext cx="441325" cy="139700"/>
            </a:xfrm>
            <a:custGeom>
              <a:avLst/>
              <a:gdLst>
                <a:gd name="T0" fmla="*/ 103 w 104"/>
                <a:gd name="T1" fmla="*/ 33 h 33"/>
                <a:gd name="T2" fmla="*/ 0 w 104"/>
                <a:gd name="T3" fmla="*/ 4 h 33"/>
                <a:gd name="T4" fmla="*/ 3 w 104"/>
                <a:gd name="T5" fmla="*/ 0 h 33"/>
                <a:gd name="T6" fmla="*/ 104 w 104"/>
                <a:gd name="T7" fmla="*/ 28 h 33"/>
                <a:gd name="T8" fmla="*/ 103 w 104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33">
                  <a:moveTo>
                    <a:pt x="103" y="33"/>
                  </a:moveTo>
                  <a:cubicBezTo>
                    <a:pt x="50" y="20"/>
                    <a:pt x="6" y="7"/>
                    <a:pt x="0" y="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3"/>
                    <a:pt x="47" y="14"/>
                    <a:pt x="104" y="28"/>
                  </a:cubicBezTo>
                  <a:lnTo>
                    <a:pt x="103" y="33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2" name="文本框 101">
            <a:extLst>
              <a:ext uri="{FF2B5EF4-FFF2-40B4-BE49-F238E27FC236}">
                <a16:creationId xmlns:a16="http://schemas.microsoft.com/office/drawing/2014/main" id="{39F8843A-E6EB-4CF3-AD86-46463EA425E1}"/>
              </a:ext>
            </a:extLst>
          </p:cNvPr>
          <p:cNvSpPr txBox="1"/>
          <p:nvPr/>
        </p:nvSpPr>
        <p:spPr>
          <a:xfrm>
            <a:off x="5737031" y="1482597"/>
            <a:ext cx="1415772" cy="83099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注释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67EAD18-D85F-4257-A3EE-D40DC7A3C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821" y="2371263"/>
            <a:ext cx="3947004" cy="320063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8A6ABC5-6C16-4E8D-A206-4B9DB0E0F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315" y="2371263"/>
            <a:ext cx="4039483" cy="322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32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88465" y="856359"/>
            <a:ext cx="10839196" cy="5133703"/>
          </a:xfrm>
          <a:prstGeom prst="rect">
            <a:avLst/>
          </a:prstGeom>
          <a:noFill/>
          <a:ln>
            <a:solidFill>
              <a:srgbClr val="F0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96765" y="5768975"/>
            <a:ext cx="1309688" cy="1089025"/>
            <a:chOff x="1974736" y="4337051"/>
            <a:chExt cx="1309688" cy="1089025"/>
          </a:xfrm>
        </p:grpSpPr>
        <p:sp>
          <p:nvSpPr>
            <p:cNvPr id="9" name="Freeform 338"/>
            <p:cNvSpPr/>
            <p:nvPr/>
          </p:nvSpPr>
          <p:spPr bwMode="auto">
            <a:xfrm>
              <a:off x="1974736" y="4591051"/>
              <a:ext cx="1022350" cy="835025"/>
            </a:xfrm>
            <a:custGeom>
              <a:avLst/>
              <a:gdLst>
                <a:gd name="T0" fmla="*/ 241 w 241"/>
                <a:gd name="T1" fmla="*/ 2 h 197"/>
                <a:gd name="T2" fmla="*/ 2 w 241"/>
                <a:gd name="T3" fmla="*/ 197 h 197"/>
                <a:gd name="T4" fmla="*/ 0 w 241"/>
                <a:gd name="T5" fmla="*/ 196 h 197"/>
                <a:gd name="T6" fmla="*/ 240 w 241"/>
                <a:gd name="T7" fmla="*/ 0 h 197"/>
                <a:gd name="T8" fmla="*/ 241 w 241"/>
                <a:gd name="T9" fmla="*/ 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197">
                  <a:moveTo>
                    <a:pt x="241" y="2"/>
                  </a:moveTo>
                  <a:cubicBezTo>
                    <a:pt x="201" y="24"/>
                    <a:pt x="96" y="87"/>
                    <a:pt x="2" y="197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94" y="85"/>
                    <a:pt x="199" y="22"/>
                    <a:pt x="240" y="0"/>
                  </a:cubicBezTo>
                  <a:lnTo>
                    <a:pt x="241" y="2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339"/>
            <p:cNvSpPr/>
            <p:nvPr/>
          </p:nvSpPr>
          <p:spPr bwMode="auto">
            <a:xfrm>
              <a:off x="2187461" y="5108576"/>
              <a:ext cx="355600" cy="203200"/>
            </a:xfrm>
            <a:custGeom>
              <a:avLst/>
              <a:gdLst>
                <a:gd name="T0" fmla="*/ 0 w 84"/>
                <a:gd name="T1" fmla="*/ 25 h 48"/>
                <a:gd name="T2" fmla="*/ 84 w 84"/>
                <a:gd name="T3" fmla="*/ 22 h 48"/>
                <a:gd name="T4" fmla="*/ 0 w 84"/>
                <a:gd name="T5" fmla="*/ 2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48">
                  <a:moveTo>
                    <a:pt x="0" y="25"/>
                  </a:moveTo>
                  <a:cubicBezTo>
                    <a:pt x="0" y="25"/>
                    <a:pt x="44" y="0"/>
                    <a:pt x="84" y="22"/>
                  </a:cubicBezTo>
                  <a:cubicBezTo>
                    <a:pt x="84" y="22"/>
                    <a:pt x="37" y="48"/>
                    <a:pt x="0" y="2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340"/>
            <p:cNvSpPr/>
            <p:nvPr/>
          </p:nvSpPr>
          <p:spPr bwMode="auto">
            <a:xfrm>
              <a:off x="2360499" y="4943476"/>
              <a:ext cx="355600" cy="198438"/>
            </a:xfrm>
            <a:custGeom>
              <a:avLst/>
              <a:gdLst>
                <a:gd name="T0" fmla="*/ 0 w 84"/>
                <a:gd name="T1" fmla="*/ 24 h 47"/>
                <a:gd name="T2" fmla="*/ 84 w 84"/>
                <a:gd name="T3" fmla="*/ 21 h 47"/>
                <a:gd name="T4" fmla="*/ 0 w 84"/>
                <a:gd name="T5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47">
                  <a:moveTo>
                    <a:pt x="0" y="24"/>
                  </a:moveTo>
                  <a:cubicBezTo>
                    <a:pt x="0" y="24"/>
                    <a:pt x="44" y="0"/>
                    <a:pt x="84" y="21"/>
                  </a:cubicBezTo>
                  <a:cubicBezTo>
                    <a:pt x="84" y="21"/>
                    <a:pt x="37" y="47"/>
                    <a:pt x="0" y="2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341"/>
            <p:cNvSpPr/>
            <p:nvPr/>
          </p:nvSpPr>
          <p:spPr bwMode="auto">
            <a:xfrm>
              <a:off x="2743086" y="4718051"/>
              <a:ext cx="333375" cy="177800"/>
            </a:xfrm>
            <a:custGeom>
              <a:avLst/>
              <a:gdLst>
                <a:gd name="T0" fmla="*/ 0 w 79"/>
                <a:gd name="T1" fmla="*/ 8 h 42"/>
                <a:gd name="T2" fmla="*/ 79 w 79"/>
                <a:gd name="T3" fmla="*/ 34 h 42"/>
                <a:gd name="T4" fmla="*/ 0 w 79"/>
                <a:gd name="T5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9" h="42">
                  <a:moveTo>
                    <a:pt x="0" y="8"/>
                  </a:moveTo>
                  <a:cubicBezTo>
                    <a:pt x="0" y="8"/>
                    <a:pt x="49" y="0"/>
                    <a:pt x="79" y="34"/>
                  </a:cubicBezTo>
                  <a:cubicBezTo>
                    <a:pt x="79" y="34"/>
                    <a:pt x="26" y="42"/>
                    <a:pt x="0" y="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342"/>
            <p:cNvSpPr/>
            <p:nvPr/>
          </p:nvSpPr>
          <p:spPr bwMode="auto">
            <a:xfrm>
              <a:off x="2870086" y="4638676"/>
              <a:ext cx="338138" cy="177800"/>
            </a:xfrm>
            <a:custGeom>
              <a:avLst/>
              <a:gdLst>
                <a:gd name="T0" fmla="*/ 0 w 80"/>
                <a:gd name="T1" fmla="*/ 8 h 42"/>
                <a:gd name="T2" fmla="*/ 80 w 80"/>
                <a:gd name="T3" fmla="*/ 34 h 42"/>
                <a:gd name="T4" fmla="*/ 0 w 80"/>
                <a:gd name="T5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0" h="42">
                  <a:moveTo>
                    <a:pt x="0" y="8"/>
                  </a:moveTo>
                  <a:cubicBezTo>
                    <a:pt x="0" y="8"/>
                    <a:pt x="50" y="0"/>
                    <a:pt x="80" y="34"/>
                  </a:cubicBezTo>
                  <a:cubicBezTo>
                    <a:pt x="80" y="34"/>
                    <a:pt x="27" y="42"/>
                    <a:pt x="0" y="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343"/>
            <p:cNvSpPr/>
            <p:nvPr/>
          </p:nvSpPr>
          <p:spPr bwMode="auto">
            <a:xfrm>
              <a:off x="2954224" y="4464051"/>
              <a:ext cx="330200" cy="200025"/>
            </a:xfrm>
            <a:custGeom>
              <a:avLst/>
              <a:gdLst>
                <a:gd name="T0" fmla="*/ 0 w 78"/>
                <a:gd name="T1" fmla="*/ 37 h 47"/>
                <a:gd name="T2" fmla="*/ 78 w 78"/>
                <a:gd name="T3" fmla="*/ 8 h 47"/>
                <a:gd name="T4" fmla="*/ 0 w 78"/>
                <a:gd name="T5" fmla="*/ 3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8" h="47">
                  <a:moveTo>
                    <a:pt x="0" y="37"/>
                  </a:moveTo>
                  <a:cubicBezTo>
                    <a:pt x="0" y="37"/>
                    <a:pt x="34" y="0"/>
                    <a:pt x="78" y="8"/>
                  </a:cubicBezTo>
                  <a:cubicBezTo>
                    <a:pt x="78" y="8"/>
                    <a:pt x="42" y="47"/>
                    <a:pt x="0" y="3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344"/>
            <p:cNvSpPr/>
            <p:nvPr/>
          </p:nvSpPr>
          <p:spPr bwMode="auto">
            <a:xfrm>
              <a:off x="2593861" y="4841876"/>
              <a:ext cx="327025" cy="169863"/>
            </a:xfrm>
            <a:custGeom>
              <a:avLst/>
              <a:gdLst>
                <a:gd name="T0" fmla="*/ 0 w 77"/>
                <a:gd name="T1" fmla="*/ 3 h 40"/>
                <a:gd name="T2" fmla="*/ 77 w 77"/>
                <a:gd name="T3" fmla="*/ 36 h 40"/>
                <a:gd name="T4" fmla="*/ 0 w 77"/>
                <a:gd name="T5" fmla="*/ 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7" h="40">
                  <a:moveTo>
                    <a:pt x="0" y="3"/>
                  </a:moveTo>
                  <a:cubicBezTo>
                    <a:pt x="0" y="3"/>
                    <a:pt x="50" y="0"/>
                    <a:pt x="77" y="36"/>
                  </a:cubicBezTo>
                  <a:cubicBezTo>
                    <a:pt x="77" y="36"/>
                    <a:pt x="24" y="40"/>
                    <a:pt x="0" y="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345"/>
            <p:cNvSpPr/>
            <p:nvPr/>
          </p:nvSpPr>
          <p:spPr bwMode="auto">
            <a:xfrm>
              <a:off x="2144599" y="4870451"/>
              <a:ext cx="177800" cy="339725"/>
            </a:xfrm>
            <a:custGeom>
              <a:avLst/>
              <a:gdLst>
                <a:gd name="T0" fmla="*/ 8 w 42"/>
                <a:gd name="T1" fmla="*/ 80 h 80"/>
                <a:gd name="T2" fmla="*/ 33 w 42"/>
                <a:gd name="T3" fmla="*/ 0 h 80"/>
                <a:gd name="T4" fmla="*/ 8 w 42"/>
                <a:gd name="T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80">
                  <a:moveTo>
                    <a:pt x="8" y="80"/>
                  </a:moveTo>
                  <a:cubicBezTo>
                    <a:pt x="8" y="80"/>
                    <a:pt x="0" y="30"/>
                    <a:pt x="33" y="0"/>
                  </a:cubicBezTo>
                  <a:cubicBezTo>
                    <a:pt x="33" y="0"/>
                    <a:pt x="42" y="53"/>
                    <a:pt x="8" y="8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346"/>
            <p:cNvSpPr/>
            <p:nvPr/>
          </p:nvSpPr>
          <p:spPr bwMode="auto">
            <a:xfrm>
              <a:off x="2317636" y="4702176"/>
              <a:ext cx="179388" cy="338138"/>
            </a:xfrm>
            <a:custGeom>
              <a:avLst/>
              <a:gdLst>
                <a:gd name="T0" fmla="*/ 8 w 42"/>
                <a:gd name="T1" fmla="*/ 80 h 80"/>
                <a:gd name="T2" fmla="*/ 33 w 42"/>
                <a:gd name="T3" fmla="*/ 0 h 80"/>
                <a:gd name="T4" fmla="*/ 8 w 42"/>
                <a:gd name="T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80">
                  <a:moveTo>
                    <a:pt x="8" y="80"/>
                  </a:moveTo>
                  <a:cubicBezTo>
                    <a:pt x="8" y="80"/>
                    <a:pt x="0" y="31"/>
                    <a:pt x="33" y="0"/>
                  </a:cubicBezTo>
                  <a:cubicBezTo>
                    <a:pt x="33" y="0"/>
                    <a:pt x="42" y="53"/>
                    <a:pt x="8" y="8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347"/>
            <p:cNvSpPr/>
            <p:nvPr/>
          </p:nvSpPr>
          <p:spPr bwMode="auto">
            <a:xfrm>
              <a:off x="2500199" y="4502151"/>
              <a:ext cx="195263" cy="352425"/>
            </a:xfrm>
            <a:custGeom>
              <a:avLst/>
              <a:gdLst>
                <a:gd name="T0" fmla="*/ 22 w 46"/>
                <a:gd name="T1" fmla="*/ 83 h 83"/>
                <a:gd name="T2" fmla="*/ 22 w 46"/>
                <a:gd name="T3" fmla="*/ 0 h 83"/>
                <a:gd name="T4" fmla="*/ 22 w 46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83">
                  <a:moveTo>
                    <a:pt x="22" y="83"/>
                  </a:moveTo>
                  <a:cubicBezTo>
                    <a:pt x="22" y="83"/>
                    <a:pt x="0" y="38"/>
                    <a:pt x="22" y="0"/>
                  </a:cubicBezTo>
                  <a:cubicBezTo>
                    <a:pt x="22" y="0"/>
                    <a:pt x="46" y="47"/>
                    <a:pt x="22" y="8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348"/>
            <p:cNvSpPr/>
            <p:nvPr/>
          </p:nvSpPr>
          <p:spPr bwMode="auto">
            <a:xfrm>
              <a:off x="2674824" y="4400551"/>
              <a:ext cx="190500" cy="347663"/>
            </a:xfrm>
            <a:custGeom>
              <a:avLst/>
              <a:gdLst>
                <a:gd name="T0" fmla="*/ 16 w 45"/>
                <a:gd name="T1" fmla="*/ 82 h 82"/>
                <a:gd name="T2" fmla="*/ 28 w 45"/>
                <a:gd name="T3" fmla="*/ 0 h 82"/>
                <a:gd name="T4" fmla="*/ 16 w 45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82">
                  <a:moveTo>
                    <a:pt x="16" y="82"/>
                  </a:moveTo>
                  <a:cubicBezTo>
                    <a:pt x="16" y="82"/>
                    <a:pt x="0" y="35"/>
                    <a:pt x="28" y="0"/>
                  </a:cubicBezTo>
                  <a:cubicBezTo>
                    <a:pt x="28" y="0"/>
                    <a:pt x="45" y="50"/>
                    <a:pt x="16" y="8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349"/>
            <p:cNvSpPr/>
            <p:nvPr/>
          </p:nvSpPr>
          <p:spPr bwMode="auto">
            <a:xfrm>
              <a:off x="2847861" y="4337051"/>
              <a:ext cx="169863" cy="330200"/>
            </a:xfrm>
            <a:custGeom>
              <a:avLst/>
              <a:gdLst>
                <a:gd name="T0" fmla="*/ 4 w 40"/>
                <a:gd name="T1" fmla="*/ 78 h 78"/>
                <a:gd name="T2" fmla="*/ 35 w 40"/>
                <a:gd name="T3" fmla="*/ 0 h 78"/>
                <a:gd name="T4" fmla="*/ 4 w 40"/>
                <a:gd name="T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78">
                  <a:moveTo>
                    <a:pt x="4" y="78"/>
                  </a:moveTo>
                  <a:cubicBezTo>
                    <a:pt x="4" y="78"/>
                    <a:pt x="0" y="28"/>
                    <a:pt x="35" y="0"/>
                  </a:cubicBezTo>
                  <a:cubicBezTo>
                    <a:pt x="35" y="0"/>
                    <a:pt x="40" y="53"/>
                    <a:pt x="4" y="7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0598103" y="4079540"/>
            <a:ext cx="1352551" cy="1135063"/>
            <a:chOff x="9318626" y="700088"/>
            <a:chExt cx="1352551" cy="1135063"/>
          </a:xfrm>
        </p:grpSpPr>
        <p:sp>
          <p:nvSpPr>
            <p:cNvPr id="22" name="Freeform 505"/>
            <p:cNvSpPr/>
            <p:nvPr/>
          </p:nvSpPr>
          <p:spPr bwMode="auto">
            <a:xfrm>
              <a:off x="9318626" y="1220788"/>
              <a:ext cx="784225" cy="614363"/>
            </a:xfrm>
            <a:custGeom>
              <a:avLst/>
              <a:gdLst>
                <a:gd name="T0" fmla="*/ 185 w 185"/>
                <a:gd name="T1" fmla="*/ 0 h 145"/>
                <a:gd name="T2" fmla="*/ 39 w 185"/>
                <a:gd name="T3" fmla="*/ 67 h 145"/>
                <a:gd name="T4" fmla="*/ 185 w 185"/>
                <a:gd name="T5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5" h="145">
                  <a:moveTo>
                    <a:pt x="185" y="0"/>
                  </a:moveTo>
                  <a:cubicBezTo>
                    <a:pt x="185" y="0"/>
                    <a:pt x="96" y="145"/>
                    <a:pt x="39" y="67"/>
                  </a:cubicBezTo>
                  <a:cubicBezTo>
                    <a:pt x="0" y="13"/>
                    <a:pt x="185" y="0"/>
                    <a:pt x="185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506"/>
            <p:cNvSpPr/>
            <p:nvPr/>
          </p:nvSpPr>
          <p:spPr bwMode="auto">
            <a:xfrm>
              <a:off x="9544051" y="1238250"/>
              <a:ext cx="541338" cy="274638"/>
            </a:xfrm>
            <a:custGeom>
              <a:avLst/>
              <a:gdLst>
                <a:gd name="T0" fmla="*/ 128 w 128"/>
                <a:gd name="T1" fmla="*/ 0 h 65"/>
                <a:gd name="T2" fmla="*/ 126 w 128"/>
                <a:gd name="T3" fmla="*/ 1 h 65"/>
                <a:gd name="T4" fmla="*/ 123 w 128"/>
                <a:gd name="T5" fmla="*/ 3 h 65"/>
                <a:gd name="T6" fmla="*/ 109 w 128"/>
                <a:gd name="T7" fmla="*/ 13 h 65"/>
                <a:gd name="T8" fmla="*/ 100 w 128"/>
                <a:gd name="T9" fmla="*/ 19 h 65"/>
                <a:gd name="T10" fmla="*/ 90 w 128"/>
                <a:gd name="T11" fmla="*/ 26 h 65"/>
                <a:gd name="T12" fmla="*/ 79 w 128"/>
                <a:gd name="T13" fmla="*/ 32 h 65"/>
                <a:gd name="T14" fmla="*/ 67 w 128"/>
                <a:gd name="T15" fmla="*/ 39 h 65"/>
                <a:gd name="T16" fmla="*/ 55 w 128"/>
                <a:gd name="T17" fmla="*/ 45 h 65"/>
                <a:gd name="T18" fmla="*/ 49 w 128"/>
                <a:gd name="T19" fmla="*/ 48 h 65"/>
                <a:gd name="T20" fmla="*/ 43 w 128"/>
                <a:gd name="T21" fmla="*/ 51 h 65"/>
                <a:gd name="T22" fmla="*/ 32 w 128"/>
                <a:gd name="T23" fmla="*/ 55 h 65"/>
                <a:gd name="T24" fmla="*/ 21 w 128"/>
                <a:gd name="T25" fmla="*/ 59 h 65"/>
                <a:gd name="T26" fmla="*/ 13 w 128"/>
                <a:gd name="T27" fmla="*/ 62 h 65"/>
                <a:gd name="T28" fmla="*/ 6 w 128"/>
                <a:gd name="T29" fmla="*/ 64 h 65"/>
                <a:gd name="T30" fmla="*/ 0 w 128"/>
                <a:gd name="T31" fmla="*/ 65 h 65"/>
                <a:gd name="T32" fmla="*/ 5 w 128"/>
                <a:gd name="T33" fmla="*/ 63 h 65"/>
                <a:gd name="T34" fmla="*/ 12 w 128"/>
                <a:gd name="T35" fmla="*/ 61 h 65"/>
                <a:gd name="T36" fmla="*/ 21 w 128"/>
                <a:gd name="T37" fmla="*/ 57 h 65"/>
                <a:gd name="T38" fmla="*/ 31 w 128"/>
                <a:gd name="T39" fmla="*/ 53 h 65"/>
                <a:gd name="T40" fmla="*/ 33 w 128"/>
                <a:gd name="T41" fmla="*/ 52 h 65"/>
                <a:gd name="T42" fmla="*/ 36 w 128"/>
                <a:gd name="T43" fmla="*/ 51 h 65"/>
                <a:gd name="T44" fmla="*/ 42 w 128"/>
                <a:gd name="T45" fmla="*/ 48 h 65"/>
                <a:gd name="T46" fmla="*/ 53 w 128"/>
                <a:gd name="T47" fmla="*/ 42 h 65"/>
                <a:gd name="T48" fmla="*/ 65 w 128"/>
                <a:gd name="T49" fmla="*/ 36 h 65"/>
                <a:gd name="T50" fmla="*/ 77 w 128"/>
                <a:gd name="T51" fmla="*/ 30 h 65"/>
                <a:gd name="T52" fmla="*/ 88 w 128"/>
                <a:gd name="T53" fmla="*/ 23 h 65"/>
                <a:gd name="T54" fmla="*/ 99 w 128"/>
                <a:gd name="T55" fmla="*/ 17 h 65"/>
                <a:gd name="T56" fmla="*/ 108 w 128"/>
                <a:gd name="T57" fmla="*/ 11 h 65"/>
                <a:gd name="T58" fmla="*/ 122 w 128"/>
                <a:gd name="T59" fmla="*/ 3 h 65"/>
                <a:gd name="T60" fmla="*/ 128 w 128"/>
                <a:gd name="T6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8" h="65">
                  <a:moveTo>
                    <a:pt x="128" y="0"/>
                  </a:moveTo>
                  <a:cubicBezTo>
                    <a:pt x="128" y="0"/>
                    <a:pt x="127" y="0"/>
                    <a:pt x="126" y="1"/>
                  </a:cubicBezTo>
                  <a:cubicBezTo>
                    <a:pt x="125" y="1"/>
                    <a:pt x="124" y="2"/>
                    <a:pt x="123" y="3"/>
                  </a:cubicBezTo>
                  <a:cubicBezTo>
                    <a:pt x="119" y="6"/>
                    <a:pt x="115" y="9"/>
                    <a:pt x="109" y="13"/>
                  </a:cubicBezTo>
                  <a:cubicBezTo>
                    <a:pt x="107" y="15"/>
                    <a:pt x="104" y="17"/>
                    <a:pt x="100" y="19"/>
                  </a:cubicBezTo>
                  <a:cubicBezTo>
                    <a:pt x="97" y="21"/>
                    <a:pt x="94" y="24"/>
                    <a:pt x="90" y="26"/>
                  </a:cubicBezTo>
                  <a:cubicBezTo>
                    <a:pt x="86" y="28"/>
                    <a:pt x="83" y="30"/>
                    <a:pt x="79" y="32"/>
                  </a:cubicBezTo>
                  <a:cubicBezTo>
                    <a:pt x="75" y="35"/>
                    <a:pt x="71" y="37"/>
                    <a:pt x="67" y="39"/>
                  </a:cubicBezTo>
                  <a:cubicBezTo>
                    <a:pt x="63" y="41"/>
                    <a:pt x="59" y="43"/>
                    <a:pt x="55" y="45"/>
                  </a:cubicBezTo>
                  <a:cubicBezTo>
                    <a:pt x="53" y="46"/>
                    <a:pt x="51" y="47"/>
                    <a:pt x="49" y="48"/>
                  </a:cubicBezTo>
                  <a:cubicBezTo>
                    <a:pt x="47" y="49"/>
                    <a:pt x="45" y="50"/>
                    <a:pt x="43" y="51"/>
                  </a:cubicBezTo>
                  <a:cubicBezTo>
                    <a:pt x="39" y="52"/>
                    <a:pt x="35" y="54"/>
                    <a:pt x="32" y="55"/>
                  </a:cubicBezTo>
                  <a:cubicBezTo>
                    <a:pt x="28" y="57"/>
                    <a:pt x="25" y="58"/>
                    <a:pt x="21" y="59"/>
                  </a:cubicBezTo>
                  <a:cubicBezTo>
                    <a:pt x="18" y="60"/>
                    <a:pt x="15" y="61"/>
                    <a:pt x="13" y="62"/>
                  </a:cubicBezTo>
                  <a:cubicBezTo>
                    <a:pt x="10" y="63"/>
                    <a:pt x="8" y="63"/>
                    <a:pt x="6" y="64"/>
                  </a:cubicBezTo>
                  <a:cubicBezTo>
                    <a:pt x="2" y="65"/>
                    <a:pt x="0" y="65"/>
                    <a:pt x="0" y="65"/>
                  </a:cubicBezTo>
                  <a:cubicBezTo>
                    <a:pt x="0" y="65"/>
                    <a:pt x="2" y="65"/>
                    <a:pt x="5" y="63"/>
                  </a:cubicBezTo>
                  <a:cubicBezTo>
                    <a:pt x="7" y="63"/>
                    <a:pt x="10" y="62"/>
                    <a:pt x="12" y="61"/>
                  </a:cubicBezTo>
                  <a:cubicBezTo>
                    <a:pt x="15" y="60"/>
                    <a:pt x="18" y="59"/>
                    <a:pt x="21" y="57"/>
                  </a:cubicBezTo>
                  <a:cubicBezTo>
                    <a:pt x="24" y="56"/>
                    <a:pt x="27" y="55"/>
                    <a:pt x="31" y="53"/>
                  </a:cubicBezTo>
                  <a:cubicBezTo>
                    <a:pt x="32" y="53"/>
                    <a:pt x="33" y="52"/>
                    <a:pt x="33" y="52"/>
                  </a:cubicBezTo>
                  <a:cubicBezTo>
                    <a:pt x="34" y="51"/>
                    <a:pt x="35" y="51"/>
                    <a:pt x="36" y="51"/>
                  </a:cubicBezTo>
                  <a:cubicBezTo>
                    <a:pt x="38" y="50"/>
                    <a:pt x="40" y="49"/>
                    <a:pt x="42" y="48"/>
                  </a:cubicBezTo>
                  <a:cubicBezTo>
                    <a:pt x="46" y="46"/>
                    <a:pt x="49" y="44"/>
                    <a:pt x="53" y="42"/>
                  </a:cubicBezTo>
                  <a:cubicBezTo>
                    <a:pt x="57" y="40"/>
                    <a:pt x="61" y="38"/>
                    <a:pt x="65" y="36"/>
                  </a:cubicBezTo>
                  <a:cubicBezTo>
                    <a:pt x="69" y="34"/>
                    <a:pt x="73" y="32"/>
                    <a:pt x="77" y="30"/>
                  </a:cubicBezTo>
                  <a:cubicBezTo>
                    <a:pt x="81" y="27"/>
                    <a:pt x="85" y="25"/>
                    <a:pt x="88" y="23"/>
                  </a:cubicBezTo>
                  <a:cubicBezTo>
                    <a:pt x="92" y="21"/>
                    <a:pt x="96" y="19"/>
                    <a:pt x="99" y="17"/>
                  </a:cubicBezTo>
                  <a:cubicBezTo>
                    <a:pt x="102" y="15"/>
                    <a:pt x="105" y="13"/>
                    <a:pt x="108" y="11"/>
                  </a:cubicBezTo>
                  <a:cubicBezTo>
                    <a:pt x="114" y="8"/>
                    <a:pt x="119" y="5"/>
                    <a:pt x="122" y="3"/>
                  </a:cubicBezTo>
                  <a:cubicBezTo>
                    <a:pt x="126" y="1"/>
                    <a:pt x="128" y="0"/>
                    <a:pt x="128" y="0"/>
                  </a:cubicBez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507"/>
            <p:cNvSpPr/>
            <p:nvPr/>
          </p:nvSpPr>
          <p:spPr bwMode="auto">
            <a:xfrm>
              <a:off x="9840914" y="1301750"/>
              <a:ext cx="109538" cy="20638"/>
            </a:xfrm>
            <a:custGeom>
              <a:avLst/>
              <a:gdLst>
                <a:gd name="T0" fmla="*/ 69 w 69"/>
                <a:gd name="T1" fmla="*/ 13 h 13"/>
                <a:gd name="T2" fmla="*/ 0 w 69"/>
                <a:gd name="T3" fmla="*/ 0 h 13"/>
                <a:gd name="T4" fmla="*/ 69 w 69"/>
                <a:gd name="T5" fmla="*/ 11 h 13"/>
                <a:gd name="T6" fmla="*/ 69 w 69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" h="13">
                  <a:moveTo>
                    <a:pt x="69" y="13"/>
                  </a:moveTo>
                  <a:lnTo>
                    <a:pt x="0" y="0"/>
                  </a:lnTo>
                  <a:lnTo>
                    <a:pt x="69" y="11"/>
                  </a:lnTo>
                  <a:lnTo>
                    <a:pt x="69" y="13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508"/>
            <p:cNvSpPr/>
            <p:nvPr/>
          </p:nvSpPr>
          <p:spPr bwMode="auto">
            <a:xfrm>
              <a:off x="9640889" y="1335088"/>
              <a:ext cx="228600" cy="42863"/>
            </a:xfrm>
            <a:custGeom>
              <a:avLst/>
              <a:gdLst>
                <a:gd name="T0" fmla="*/ 142 w 144"/>
                <a:gd name="T1" fmla="*/ 27 h 27"/>
                <a:gd name="T2" fmla="*/ 0 w 144"/>
                <a:gd name="T3" fmla="*/ 0 h 27"/>
                <a:gd name="T4" fmla="*/ 144 w 144"/>
                <a:gd name="T5" fmla="*/ 22 h 27"/>
                <a:gd name="T6" fmla="*/ 142 w 144"/>
                <a:gd name="T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27">
                  <a:moveTo>
                    <a:pt x="142" y="27"/>
                  </a:moveTo>
                  <a:lnTo>
                    <a:pt x="0" y="0"/>
                  </a:lnTo>
                  <a:lnTo>
                    <a:pt x="144" y="22"/>
                  </a:lnTo>
                  <a:lnTo>
                    <a:pt x="142" y="27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509"/>
            <p:cNvSpPr/>
            <p:nvPr/>
          </p:nvSpPr>
          <p:spPr bwMode="auto">
            <a:xfrm>
              <a:off x="9526589" y="1408113"/>
              <a:ext cx="233363" cy="20638"/>
            </a:xfrm>
            <a:custGeom>
              <a:avLst/>
              <a:gdLst>
                <a:gd name="T0" fmla="*/ 147 w 147"/>
                <a:gd name="T1" fmla="*/ 13 h 13"/>
                <a:gd name="T2" fmla="*/ 0 w 147"/>
                <a:gd name="T3" fmla="*/ 0 h 13"/>
                <a:gd name="T4" fmla="*/ 147 w 147"/>
                <a:gd name="T5" fmla="*/ 10 h 13"/>
                <a:gd name="T6" fmla="*/ 147 w 147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13">
                  <a:moveTo>
                    <a:pt x="147" y="13"/>
                  </a:moveTo>
                  <a:lnTo>
                    <a:pt x="0" y="0"/>
                  </a:lnTo>
                  <a:lnTo>
                    <a:pt x="147" y="10"/>
                  </a:lnTo>
                  <a:lnTo>
                    <a:pt x="147" y="13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510"/>
            <p:cNvSpPr/>
            <p:nvPr/>
          </p:nvSpPr>
          <p:spPr bwMode="auto">
            <a:xfrm>
              <a:off x="9493251" y="1462088"/>
              <a:ext cx="142875" cy="25400"/>
            </a:xfrm>
            <a:custGeom>
              <a:avLst/>
              <a:gdLst>
                <a:gd name="T0" fmla="*/ 90 w 90"/>
                <a:gd name="T1" fmla="*/ 16 h 16"/>
                <a:gd name="T2" fmla="*/ 0 w 90"/>
                <a:gd name="T3" fmla="*/ 0 h 16"/>
                <a:gd name="T4" fmla="*/ 90 w 90"/>
                <a:gd name="T5" fmla="*/ 11 h 16"/>
                <a:gd name="T6" fmla="*/ 90 w 90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16">
                  <a:moveTo>
                    <a:pt x="90" y="16"/>
                  </a:moveTo>
                  <a:lnTo>
                    <a:pt x="0" y="0"/>
                  </a:lnTo>
                  <a:lnTo>
                    <a:pt x="90" y="11"/>
                  </a:lnTo>
                  <a:lnTo>
                    <a:pt x="90" y="16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511"/>
            <p:cNvSpPr/>
            <p:nvPr/>
          </p:nvSpPr>
          <p:spPr bwMode="auto">
            <a:xfrm>
              <a:off x="9971089" y="1289050"/>
              <a:ext cx="38100" cy="88900"/>
            </a:xfrm>
            <a:custGeom>
              <a:avLst/>
              <a:gdLst>
                <a:gd name="T0" fmla="*/ 9 w 9"/>
                <a:gd name="T1" fmla="*/ 1 h 21"/>
                <a:gd name="T2" fmla="*/ 4 w 9"/>
                <a:gd name="T3" fmla="*/ 11 h 21"/>
                <a:gd name="T4" fmla="*/ 1 w 9"/>
                <a:gd name="T5" fmla="*/ 18 h 21"/>
                <a:gd name="T6" fmla="*/ 0 w 9"/>
                <a:gd name="T7" fmla="*/ 20 h 21"/>
                <a:gd name="T8" fmla="*/ 0 w 9"/>
                <a:gd name="T9" fmla="*/ 21 h 21"/>
                <a:gd name="T10" fmla="*/ 0 w 9"/>
                <a:gd name="T11" fmla="*/ 20 h 21"/>
                <a:gd name="T12" fmla="*/ 0 w 9"/>
                <a:gd name="T13" fmla="*/ 18 h 21"/>
                <a:gd name="T14" fmla="*/ 3 w 9"/>
                <a:gd name="T15" fmla="*/ 10 h 21"/>
                <a:gd name="T16" fmla="*/ 7 w 9"/>
                <a:gd name="T17" fmla="*/ 0 h 21"/>
                <a:gd name="T18" fmla="*/ 9 w 9"/>
                <a:gd name="T19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21">
                  <a:moveTo>
                    <a:pt x="9" y="1"/>
                  </a:moveTo>
                  <a:cubicBezTo>
                    <a:pt x="9" y="1"/>
                    <a:pt x="6" y="6"/>
                    <a:pt x="4" y="11"/>
                  </a:cubicBezTo>
                  <a:cubicBezTo>
                    <a:pt x="2" y="13"/>
                    <a:pt x="1" y="16"/>
                    <a:pt x="1" y="18"/>
                  </a:cubicBezTo>
                  <a:cubicBezTo>
                    <a:pt x="0" y="19"/>
                    <a:pt x="0" y="20"/>
                    <a:pt x="0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cubicBezTo>
                    <a:pt x="0" y="20"/>
                    <a:pt x="0" y="19"/>
                    <a:pt x="0" y="18"/>
                  </a:cubicBezTo>
                  <a:cubicBezTo>
                    <a:pt x="1" y="16"/>
                    <a:pt x="2" y="13"/>
                    <a:pt x="3" y="10"/>
                  </a:cubicBezTo>
                  <a:cubicBezTo>
                    <a:pt x="5" y="5"/>
                    <a:pt x="7" y="0"/>
                    <a:pt x="7" y="0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512"/>
            <p:cNvSpPr/>
            <p:nvPr/>
          </p:nvSpPr>
          <p:spPr bwMode="auto">
            <a:xfrm>
              <a:off x="9879014" y="1344613"/>
              <a:ext cx="38100" cy="139700"/>
            </a:xfrm>
            <a:custGeom>
              <a:avLst/>
              <a:gdLst>
                <a:gd name="T0" fmla="*/ 24 w 24"/>
                <a:gd name="T1" fmla="*/ 0 h 88"/>
                <a:gd name="T2" fmla="*/ 0 w 24"/>
                <a:gd name="T3" fmla="*/ 88 h 88"/>
                <a:gd name="T4" fmla="*/ 18 w 24"/>
                <a:gd name="T5" fmla="*/ 0 h 88"/>
                <a:gd name="T6" fmla="*/ 24 w 24"/>
                <a:gd name="T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88">
                  <a:moveTo>
                    <a:pt x="24" y="0"/>
                  </a:moveTo>
                  <a:lnTo>
                    <a:pt x="0" y="88"/>
                  </a:lnTo>
                  <a:lnTo>
                    <a:pt x="18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513"/>
            <p:cNvSpPr/>
            <p:nvPr/>
          </p:nvSpPr>
          <p:spPr bwMode="auto">
            <a:xfrm>
              <a:off x="9785351" y="1403350"/>
              <a:ext cx="30163" cy="131763"/>
            </a:xfrm>
            <a:custGeom>
              <a:avLst/>
              <a:gdLst>
                <a:gd name="T0" fmla="*/ 7 w 7"/>
                <a:gd name="T1" fmla="*/ 1 h 31"/>
                <a:gd name="T2" fmla="*/ 6 w 7"/>
                <a:gd name="T3" fmla="*/ 5 h 31"/>
                <a:gd name="T4" fmla="*/ 2 w 7"/>
                <a:gd name="T5" fmla="*/ 15 h 31"/>
                <a:gd name="T6" fmla="*/ 1 w 7"/>
                <a:gd name="T7" fmla="*/ 26 h 31"/>
                <a:gd name="T8" fmla="*/ 0 w 7"/>
                <a:gd name="T9" fmla="*/ 31 h 31"/>
                <a:gd name="T10" fmla="*/ 0 w 7"/>
                <a:gd name="T11" fmla="*/ 26 h 31"/>
                <a:gd name="T12" fmla="*/ 2 w 7"/>
                <a:gd name="T13" fmla="*/ 15 h 31"/>
                <a:gd name="T14" fmla="*/ 4 w 7"/>
                <a:gd name="T15" fmla="*/ 5 h 31"/>
                <a:gd name="T16" fmla="*/ 6 w 7"/>
                <a:gd name="T17" fmla="*/ 0 h 31"/>
                <a:gd name="T18" fmla="*/ 7 w 7"/>
                <a:gd name="T19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31">
                  <a:moveTo>
                    <a:pt x="7" y="1"/>
                  </a:moveTo>
                  <a:cubicBezTo>
                    <a:pt x="7" y="1"/>
                    <a:pt x="7" y="2"/>
                    <a:pt x="6" y="5"/>
                  </a:cubicBezTo>
                  <a:cubicBezTo>
                    <a:pt x="4" y="8"/>
                    <a:pt x="3" y="12"/>
                    <a:pt x="2" y="15"/>
                  </a:cubicBezTo>
                  <a:cubicBezTo>
                    <a:pt x="2" y="19"/>
                    <a:pt x="1" y="23"/>
                    <a:pt x="1" y="26"/>
                  </a:cubicBezTo>
                  <a:cubicBezTo>
                    <a:pt x="0" y="29"/>
                    <a:pt x="0" y="31"/>
                    <a:pt x="0" y="31"/>
                  </a:cubicBezTo>
                  <a:cubicBezTo>
                    <a:pt x="0" y="31"/>
                    <a:pt x="0" y="29"/>
                    <a:pt x="0" y="26"/>
                  </a:cubicBezTo>
                  <a:cubicBezTo>
                    <a:pt x="0" y="23"/>
                    <a:pt x="1" y="19"/>
                    <a:pt x="2" y="15"/>
                  </a:cubicBezTo>
                  <a:cubicBezTo>
                    <a:pt x="2" y="11"/>
                    <a:pt x="3" y="7"/>
                    <a:pt x="4" y="5"/>
                  </a:cubicBezTo>
                  <a:cubicBezTo>
                    <a:pt x="5" y="2"/>
                    <a:pt x="6" y="0"/>
                    <a:pt x="6" y="0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514"/>
            <p:cNvSpPr/>
            <p:nvPr/>
          </p:nvSpPr>
          <p:spPr bwMode="auto">
            <a:xfrm>
              <a:off x="9683751" y="1458913"/>
              <a:ext cx="20638" cy="109538"/>
            </a:xfrm>
            <a:custGeom>
              <a:avLst/>
              <a:gdLst>
                <a:gd name="T0" fmla="*/ 13 w 13"/>
                <a:gd name="T1" fmla="*/ 2 h 69"/>
                <a:gd name="T2" fmla="*/ 0 w 13"/>
                <a:gd name="T3" fmla="*/ 69 h 69"/>
                <a:gd name="T4" fmla="*/ 8 w 13"/>
                <a:gd name="T5" fmla="*/ 0 h 69"/>
                <a:gd name="T6" fmla="*/ 13 w 13"/>
                <a:gd name="T7" fmla="*/ 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69">
                  <a:moveTo>
                    <a:pt x="13" y="2"/>
                  </a:moveTo>
                  <a:lnTo>
                    <a:pt x="0" y="69"/>
                  </a:lnTo>
                  <a:lnTo>
                    <a:pt x="8" y="0"/>
                  </a:lnTo>
                  <a:lnTo>
                    <a:pt x="13" y="2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515"/>
            <p:cNvSpPr/>
            <p:nvPr/>
          </p:nvSpPr>
          <p:spPr bwMode="auto">
            <a:xfrm>
              <a:off x="9594851" y="1497013"/>
              <a:ext cx="7938" cy="63500"/>
            </a:xfrm>
            <a:custGeom>
              <a:avLst/>
              <a:gdLst>
                <a:gd name="T0" fmla="*/ 2 w 2"/>
                <a:gd name="T1" fmla="*/ 0 h 15"/>
                <a:gd name="T2" fmla="*/ 2 w 2"/>
                <a:gd name="T3" fmla="*/ 3 h 15"/>
                <a:gd name="T4" fmla="*/ 1 w 2"/>
                <a:gd name="T5" fmla="*/ 8 h 15"/>
                <a:gd name="T6" fmla="*/ 1 w 2"/>
                <a:gd name="T7" fmla="*/ 13 h 15"/>
                <a:gd name="T8" fmla="*/ 2 w 2"/>
                <a:gd name="T9" fmla="*/ 15 h 15"/>
                <a:gd name="T10" fmla="*/ 1 w 2"/>
                <a:gd name="T11" fmla="*/ 13 h 15"/>
                <a:gd name="T12" fmla="*/ 0 w 2"/>
                <a:gd name="T13" fmla="*/ 8 h 15"/>
                <a:gd name="T14" fmla="*/ 0 w 2"/>
                <a:gd name="T15" fmla="*/ 2 h 15"/>
                <a:gd name="T16" fmla="*/ 0 w 2"/>
                <a:gd name="T17" fmla="*/ 0 h 15"/>
                <a:gd name="T18" fmla="*/ 2 w 2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15">
                  <a:moveTo>
                    <a:pt x="2" y="0"/>
                  </a:moveTo>
                  <a:cubicBezTo>
                    <a:pt x="2" y="0"/>
                    <a:pt x="2" y="1"/>
                    <a:pt x="2" y="3"/>
                  </a:cubicBezTo>
                  <a:cubicBezTo>
                    <a:pt x="1" y="4"/>
                    <a:pt x="1" y="6"/>
                    <a:pt x="1" y="8"/>
                  </a:cubicBezTo>
                  <a:cubicBezTo>
                    <a:pt x="1" y="10"/>
                    <a:pt x="1" y="12"/>
                    <a:pt x="1" y="13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5"/>
                    <a:pt x="1" y="15"/>
                    <a:pt x="1" y="13"/>
                  </a:cubicBezTo>
                  <a:cubicBezTo>
                    <a:pt x="1" y="12"/>
                    <a:pt x="0" y="10"/>
                    <a:pt x="0" y="8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587"/>
            <p:cNvSpPr/>
            <p:nvPr/>
          </p:nvSpPr>
          <p:spPr bwMode="auto">
            <a:xfrm>
              <a:off x="9790114" y="700088"/>
              <a:ext cx="881063" cy="914400"/>
            </a:xfrm>
            <a:custGeom>
              <a:avLst/>
              <a:gdLst>
                <a:gd name="T0" fmla="*/ 115 w 208"/>
                <a:gd name="T1" fmla="*/ 0 h 216"/>
                <a:gd name="T2" fmla="*/ 149 w 208"/>
                <a:gd name="T3" fmla="*/ 31 h 216"/>
                <a:gd name="T4" fmla="*/ 202 w 208"/>
                <a:gd name="T5" fmla="*/ 65 h 216"/>
                <a:gd name="T6" fmla="*/ 192 w 208"/>
                <a:gd name="T7" fmla="*/ 120 h 216"/>
                <a:gd name="T8" fmla="*/ 201 w 208"/>
                <a:gd name="T9" fmla="*/ 155 h 216"/>
                <a:gd name="T10" fmla="*/ 144 w 208"/>
                <a:gd name="T11" fmla="*/ 192 h 216"/>
                <a:gd name="T12" fmla="*/ 123 w 208"/>
                <a:gd name="T13" fmla="*/ 213 h 216"/>
                <a:gd name="T14" fmla="*/ 72 w 208"/>
                <a:gd name="T15" fmla="*/ 185 h 216"/>
                <a:gd name="T16" fmla="*/ 34 w 208"/>
                <a:gd name="T17" fmla="*/ 181 h 216"/>
                <a:gd name="T18" fmla="*/ 22 w 208"/>
                <a:gd name="T19" fmla="*/ 128 h 216"/>
                <a:gd name="T20" fmla="*/ 1 w 208"/>
                <a:gd name="T21" fmla="*/ 96 h 216"/>
                <a:gd name="T22" fmla="*/ 39 w 208"/>
                <a:gd name="T23" fmla="*/ 54 h 216"/>
                <a:gd name="T24" fmla="*/ 44 w 208"/>
                <a:gd name="T25" fmla="*/ 13 h 216"/>
                <a:gd name="T26" fmla="*/ 83 w 208"/>
                <a:gd name="T27" fmla="*/ 22 h 216"/>
                <a:gd name="T28" fmla="*/ 115 w 208"/>
                <a:gd name="T29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8" h="216">
                  <a:moveTo>
                    <a:pt x="115" y="0"/>
                  </a:moveTo>
                  <a:cubicBezTo>
                    <a:pt x="127" y="0"/>
                    <a:pt x="130" y="14"/>
                    <a:pt x="149" y="31"/>
                  </a:cubicBezTo>
                  <a:cubicBezTo>
                    <a:pt x="176" y="55"/>
                    <a:pt x="195" y="48"/>
                    <a:pt x="202" y="65"/>
                  </a:cubicBezTo>
                  <a:cubicBezTo>
                    <a:pt x="208" y="81"/>
                    <a:pt x="189" y="91"/>
                    <a:pt x="192" y="120"/>
                  </a:cubicBezTo>
                  <a:cubicBezTo>
                    <a:pt x="195" y="141"/>
                    <a:pt x="205" y="144"/>
                    <a:pt x="201" y="155"/>
                  </a:cubicBezTo>
                  <a:cubicBezTo>
                    <a:pt x="196" y="171"/>
                    <a:pt x="173" y="169"/>
                    <a:pt x="144" y="192"/>
                  </a:cubicBezTo>
                  <a:cubicBezTo>
                    <a:pt x="130" y="203"/>
                    <a:pt x="132" y="211"/>
                    <a:pt x="123" y="213"/>
                  </a:cubicBezTo>
                  <a:cubicBezTo>
                    <a:pt x="107" y="216"/>
                    <a:pt x="100" y="192"/>
                    <a:pt x="72" y="185"/>
                  </a:cubicBezTo>
                  <a:cubicBezTo>
                    <a:pt x="51" y="179"/>
                    <a:pt x="43" y="189"/>
                    <a:pt x="34" y="181"/>
                  </a:cubicBezTo>
                  <a:cubicBezTo>
                    <a:pt x="22" y="171"/>
                    <a:pt x="34" y="153"/>
                    <a:pt x="22" y="128"/>
                  </a:cubicBezTo>
                  <a:cubicBezTo>
                    <a:pt x="13" y="108"/>
                    <a:pt x="0" y="107"/>
                    <a:pt x="1" y="96"/>
                  </a:cubicBezTo>
                  <a:cubicBezTo>
                    <a:pt x="1" y="79"/>
                    <a:pt x="29" y="78"/>
                    <a:pt x="39" y="54"/>
                  </a:cubicBezTo>
                  <a:cubicBezTo>
                    <a:pt x="46" y="34"/>
                    <a:pt x="36" y="19"/>
                    <a:pt x="44" y="13"/>
                  </a:cubicBezTo>
                  <a:cubicBezTo>
                    <a:pt x="53" y="8"/>
                    <a:pt x="65" y="25"/>
                    <a:pt x="83" y="22"/>
                  </a:cubicBezTo>
                  <a:cubicBezTo>
                    <a:pt x="100" y="18"/>
                    <a:pt x="102" y="1"/>
                    <a:pt x="115" y="0"/>
                  </a:cubicBezTo>
                  <a:close/>
                </a:path>
              </a:pathLst>
            </a:custGeom>
            <a:solidFill>
              <a:srgbClr val="F0B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588"/>
            <p:cNvSpPr/>
            <p:nvPr/>
          </p:nvSpPr>
          <p:spPr bwMode="auto">
            <a:xfrm>
              <a:off x="10107614" y="1017588"/>
              <a:ext cx="279400" cy="258763"/>
            </a:xfrm>
            <a:custGeom>
              <a:avLst/>
              <a:gdLst>
                <a:gd name="T0" fmla="*/ 0 w 66"/>
                <a:gd name="T1" fmla="*/ 29 h 61"/>
                <a:gd name="T2" fmla="*/ 18 w 66"/>
                <a:gd name="T3" fmla="*/ 57 h 61"/>
                <a:gd name="T4" fmla="*/ 51 w 66"/>
                <a:gd name="T5" fmla="*/ 52 h 61"/>
                <a:gd name="T6" fmla="*/ 42 w 66"/>
                <a:gd name="T7" fmla="*/ 9 h 61"/>
                <a:gd name="T8" fmla="*/ 0 w 66"/>
                <a:gd name="T9" fmla="*/ 2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1">
                  <a:moveTo>
                    <a:pt x="0" y="29"/>
                  </a:moveTo>
                  <a:cubicBezTo>
                    <a:pt x="0" y="41"/>
                    <a:pt x="7" y="52"/>
                    <a:pt x="18" y="57"/>
                  </a:cubicBezTo>
                  <a:cubicBezTo>
                    <a:pt x="29" y="61"/>
                    <a:pt x="42" y="59"/>
                    <a:pt x="51" y="52"/>
                  </a:cubicBezTo>
                  <a:cubicBezTo>
                    <a:pt x="66" y="40"/>
                    <a:pt x="57" y="16"/>
                    <a:pt x="42" y="9"/>
                  </a:cubicBezTo>
                  <a:cubicBezTo>
                    <a:pt x="24" y="0"/>
                    <a:pt x="1" y="7"/>
                    <a:pt x="0" y="29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589"/>
            <p:cNvSpPr/>
            <p:nvPr/>
          </p:nvSpPr>
          <p:spPr bwMode="auto">
            <a:xfrm>
              <a:off x="10366376" y="979488"/>
              <a:ext cx="223838" cy="119063"/>
            </a:xfrm>
            <a:custGeom>
              <a:avLst/>
              <a:gdLst>
                <a:gd name="T0" fmla="*/ 0 w 53"/>
                <a:gd name="T1" fmla="*/ 28 h 28"/>
                <a:gd name="T2" fmla="*/ 2 w 53"/>
                <a:gd name="T3" fmla="*/ 26 h 28"/>
                <a:gd name="T4" fmla="*/ 8 w 53"/>
                <a:gd name="T5" fmla="*/ 22 h 28"/>
                <a:gd name="T6" fmla="*/ 26 w 53"/>
                <a:gd name="T7" fmla="*/ 12 h 28"/>
                <a:gd name="T8" fmla="*/ 44 w 53"/>
                <a:gd name="T9" fmla="*/ 3 h 28"/>
                <a:gd name="T10" fmla="*/ 51 w 53"/>
                <a:gd name="T11" fmla="*/ 1 h 28"/>
                <a:gd name="T12" fmla="*/ 53 w 53"/>
                <a:gd name="T13" fmla="*/ 0 h 28"/>
                <a:gd name="T14" fmla="*/ 47 w 53"/>
                <a:gd name="T15" fmla="*/ 8 h 28"/>
                <a:gd name="T16" fmla="*/ 40 w 53"/>
                <a:gd name="T17" fmla="*/ 14 h 28"/>
                <a:gd name="T18" fmla="*/ 35 w 53"/>
                <a:gd name="T19" fmla="*/ 17 h 28"/>
                <a:gd name="T20" fmla="*/ 30 w 53"/>
                <a:gd name="T21" fmla="*/ 20 h 28"/>
                <a:gd name="T22" fmla="*/ 25 w 53"/>
                <a:gd name="T23" fmla="*/ 23 h 28"/>
                <a:gd name="T24" fmla="*/ 20 w 53"/>
                <a:gd name="T25" fmla="*/ 25 h 28"/>
                <a:gd name="T26" fmla="*/ 10 w 53"/>
                <a:gd name="T27" fmla="*/ 27 h 28"/>
                <a:gd name="T28" fmla="*/ 0 w 53"/>
                <a:gd name="T2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28">
                  <a:moveTo>
                    <a:pt x="0" y="28"/>
                  </a:moveTo>
                  <a:cubicBezTo>
                    <a:pt x="0" y="28"/>
                    <a:pt x="1" y="27"/>
                    <a:pt x="2" y="26"/>
                  </a:cubicBezTo>
                  <a:cubicBezTo>
                    <a:pt x="4" y="25"/>
                    <a:pt x="6" y="24"/>
                    <a:pt x="8" y="22"/>
                  </a:cubicBezTo>
                  <a:cubicBezTo>
                    <a:pt x="13" y="19"/>
                    <a:pt x="19" y="15"/>
                    <a:pt x="26" y="12"/>
                  </a:cubicBezTo>
                  <a:cubicBezTo>
                    <a:pt x="32" y="8"/>
                    <a:pt x="39" y="5"/>
                    <a:pt x="44" y="3"/>
                  </a:cubicBezTo>
                  <a:cubicBezTo>
                    <a:pt x="47" y="2"/>
                    <a:pt x="49" y="1"/>
                    <a:pt x="51" y="1"/>
                  </a:cubicBezTo>
                  <a:cubicBezTo>
                    <a:pt x="52" y="0"/>
                    <a:pt x="53" y="0"/>
                    <a:pt x="53" y="0"/>
                  </a:cubicBezTo>
                  <a:cubicBezTo>
                    <a:pt x="53" y="0"/>
                    <a:pt x="51" y="4"/>
                    <a:pt x="47" y="8"/>
                  </a:cubicBezTo>
                  <a:cubicBezTo>
                    <a:pt x="45" y="10"/>
                    <a:pt x="42" y="12"/>
                    <a:pt x="40" y="14"/>
                  </a:cubicBezTo>
                  <a:cubicBezTo>
                    <a:pt x="38" y="15"/>
                    <a:pt x="37" y="16"/>
                    <a:pt x="35" y="17"/>
                  </a:cubicBezTo>
                  <a:cubicBezTo>
                    <a:pt x="33" y="18"/>
                    <a:pt x="32" y="19"/>
                    <a:pt x="30" y="20"/>
                  </a:cubicBezTo>
                  <a:cubicBezTo>
                    <a:pt x="28" y="21"/>
                    <a:pt x="27" y="22"/>
                    <a:pt x="25" y="23"/>
                  </a:cubicBezTo>
                  <a:cubicBezTo>
                    <a:pt x="23" y="23"/>
                    <a:pt x="21" y="24"/>
                    <a:pt x="20" y="25"/>
                  </a:cubicBezTo>
                  <a:cubicBezTo>
                    <a:pt x="16" y="26"/>
                    <a:pt x="13" y="27"/>
                    <a:pt x="10" y="27"/>
                  </a:cubicBezTo>
                  <a:cubicBezTo>
                    <a:pt x="4" y="28"/>
                    <a:pt x="0" y="28"/>
                    <a:pt x="0" y="28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590"/>
            <p:cNvSpPr/>
            <p:nvPr/>
          </p:nvSpPr>
          <p:spPr bwMode="auto">
            <a:xfrm>
              <a:off x="10379076" y="1217613"/>
              <a:ext cx="207963" cy="127000"/>
            </a:xfrm>
            <a:custGeom>
              <a:avLst/>
              <a:gdLst>
                <a:gd name="T0" fmla="*/ 0 w 49"/>
                <a:gd name="T1" fmla="*/ 0 h 30"/>
                <a:gd name="T2" fmla="*/ 1 w 49"/>
                <a:gd name="T3" fmla="*/ 0 h 30"/>
                <a:gd name="T4" fmla="*/ 3 w 49"/>
                <a:gd name="T5" fmla="*/ 0 h 30"/>
                <a:gd name="T6" fmla="*/ 10 w 49"/>
                <a:gd name="T7" fmla="*/ 0 h 30"/>
                <a:gd name="T8" fmla="*/ 19 w 49"/>
                <a:gd name="T9" fmla="*/ 5 h 30"/>
                <a:gd name="T10" fmla="*/ 20 w 49"/>
                <a:gd name="T11" fmla="*/ 6 h 30"/>
                <a:gd name="T12" fmla="*/ 21 w 49"/>
                <a:gd name="T13" fmla="*/ 6 h 30"/>
                <a:gd name="T14" fmla="*/ 23 w 49"/>
                <a:gd name="T15" fmla="*/ 8 h 30"/>
                <a:gd name="T16" fmla="*/ 27 w 49"/>
                <a:gd name="T17" fmla="*/ 12 h 30"/>
                <a:gd name="T18" fmla="*/ 35 w 49"/>
                <a:gd name="T19" fmla="*/ 20 h 30"/>
                <a:gd name="T20" fmla="*/ 41 w 49"/>
                <a:gd name="T21" fmla="*/ 25 h 30"/>
                <a:gd name="T22" fmla="*/ 47 w 49"/>
                <a:gd name="T23" fmla="*/ 28 h 30"/>
                <a:gd name="T24" fmla="*/ 49 w 49"/>
                <a:gd name="T25" fmla="*/ 29 h 30"/>
                <a:gd name="T26" fmla="*/ 47 w 49"/>
                <a:gd name="T27" fmla="*/ 29 h 30"/>
                <a:gd name="T28" fmla="*/ 40 w 49"/>
                <a:gd name="T29" fmla="*/ 29 h 30"/>
                <a:gd name="T30" fmla="*/ 30 w 49"/>
                <a:gd name="T31" fmla="*/ 25 h 30"/>
                <a:gd name="T32" fmla="*/ 22 w 49"/>
                <a:gd name="T33" fmla="*/ 17 h 30"/>
                <a:gd name="T34" fmla="*/ 18 w 49"/>
                <a:gd name="T35" fmla="*/ 13 h 30"/>
                <a:gd name="T36" fmla="*/ 17 w 49"/>
                <a:gd name="T37" fmla="*/ 12 h 30"/>
                <a:gd name="T38" fmla="*/ 15 w 49"/>
                <a:gd name="T39" fmla="*/ 10 h 30"/>
                <a:gd name="T40" fmla="*/ 8 w 49"/>
                <a:gd name="T41" fmla="*/ 4 h 30"/>
                <a:gd name="T42" fmla="*/ 3 w 49"/>
                <a:gd name="T43" fmla="*/ 1 h 30"/>
                <a:gd name="T44" fmla="*/ 1 w 49"/>
                <a:gd name="T45" fmla="*/ 1 h 30"/>
                <a:gd name="T46" fmla="*/ 0 w 49"/>
                <a:gd name="T4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" h="30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4" y="0"/>
                    <a:pt x="7" y="0"/>
                    <a:pt x="10" y="0"/>
                  </a:cubicBezTo>
                  <a:cubicBezTo>
                    <a:pt x="13" y="1"/>
                    <a:pt x="16" y="3"/>
                    <a:pt x="19" y="5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7"/>
                    <a:pt x="23" y="8"/>
                    <a:pt x="23" y="8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30" y="15"/>
                    <a:pt x="32" y="17"/>
                    <a:pt x="35" y="20"/>
                  </a:cubicBezTo>
                  <a:cubicBezTo>
                    <a:pt x="37" y="22"/>
                    <a:pt x="39" y="24"/>
                    <a:pt x="41" y="25"/>
                  </a:cubicBezTo>
                  <a:cubicBezTo>
                    <a:pt x="43" y="26"/>
                    <a:pt x="45" y="27"/>
                    <a:pt x="47" y="28"/>
                  </a:cubicBezTo>
                  <a:cubicBezTo>
                    <a:pt x="48" y="28"/>
                    <a:pt x="49" y="29"/>
                    <a:pt x="49" y="29"/>
                  </a:cubicBezTo>
                  <a:cubicBezTo>
                    <a:pt x="49" y="29"/>
                    <a:pt x="48" y="29"/>
                    <a:pt x="47" y="29"/>
                  </a:cubicBezTo>
                  <a:cubicBezTo>
                    <a:pt x="45" y="30"/>
                    <a:pt x="42" y="30"/>
                    <a:pt x="40" y="29"/>
                  </a:cubicBezTo>
                  <a:cubicBezTo>
                    <a:pt x="37" y="28"/>
                    <a:pt x="33" y="27"/>
                    <a:pt x="30" y="25"/>
                  </a:cubicBezTo>
                  <a:cubicBezTo>
                    <a:pt x="27" y="23"/>
                    <a:pt x="25" y="20"/>
                    <a:pt x="22" y="17"/>
                  </a:cubicBezTo>
                  <a:cubicBezTo>
                    <a:pt x="21" y="16"/>
                    <a:pt x="20" y="15"/>
                    <a:pt x="18" y="13"/>
                  </a:cubicBezTo>
                  <a:cubicBezTo>
                    <a:pt x="18" y="13"/>
                    <a:pt x="17" y="12"/>
                    <a:pt x="17" y="12"/>
                  </a:cubicBezTo>
                  <a:cubicBezTo>
                    <a:pt x="16" y="11"/>
                    <a:pt x="15" y="10"/>
                    <a:pt x="15" y="10"/>
                  </a:cubicBezTo>
                  <a:cubicBezTo>
                    <a:pt x="13" y="8"/>
                    <a:pt x="10" y="6"/>
                    <a:pt x="8" y="4"/>
                  </a:cubicBezTo>
                  <a:cubicBezTo>
                    <a:pt x="6" y="3"/>
                    <a:pt x="4" y="2"/>
                    <a:pt x="3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591"/>
            <p:cNvSpPr/>
            <p:nvPr/>
          </p:nvSpPr>
          <p:spPr bwMode="auto">
            <a:xfrm>
              <a:off x="10242551" y="1289050"/>
              <a:ext cx="76200" cy="271463"/>
            </a:xfrm>
            <a:custGeom>
              <a:avLst/>
              <a:gdLst>
                <a:gd name="T0" fmla="*/ 0 w 18"/>
                <a:gd name="T1" fmla="*/ 0 h 64"/>
                <a:gd name="T2" fmla="*/ 1 w 18"/>
                <a:gd name="T3" fmla="*/ 0 h 64"/>
                <a:gd name="T4" fmla="*/ 3 w 18"/>
                <a:gd name="T5" fmla="*/ 1 h 64"/>
                <a:gd name="T6" fmla="*/ 9 w 18"/>
                <a:gd name="T7" fmla="*/ 7 h 64"/>
                <a:gd name="T8" fmla="*/ 13 w 18"/>
                <a:gd name="T9" fmla="*/ 18 h 64"/>
                <a:gd name="T10" fmla="*/ 14 w 18"/>
                <a:gd name="T11" fmla="*/ 19 h 64"/>
                <a:gd name="T12" fmla="*/ 14 w 18"/>
                <a:gd name="T13" fmla="*/ 21 h 64"/>
                <a:gd name="T14" fmla="*/ 14 w 18"/>
                <a:gd name="T15" fmla="*/ 24 h 64"/>
                <a:gd name="T16" fmla="*/ 14 w 18"/>
                <a:gd name="T17" fmla="*/ 31 h 64"/>
                <a:gd name="T18" fmla="*/ 13 w 18"/>
                <a:gd name="T19" fmla="*/ 43 h 64"/>
                <a:gd name="T20" fmla="*/ 14 w 18"/>
                <a:gd name="T21" fmla="*/ 54 h 64"/>
                <a:gd name="T22" fmla="*/ 16 w 18"/>
                <a:gd name="T23" fmla="*/ 61 h 64"/>
                <a:gd name="T24" fmla="*/ 17 w 18"/>
                <a:gd name="T25" fmla="*/ 63 h 64"/>
                <a:gd name="T26" fmla="*/ 18 w 18"/>
                <a:gd name="T27" fmla="*/ 64 h 64"/>
                <a:gd name="T28" fmla="*/ 17 w 18"/>
                <a:gd name="T29" fmla="*/ 63 h 64"/>
                <a:gd name="T30" fmla="*/ 15 w 18"/>
                <a:gd name="T31" fmla="*/ 62 h 64"/>
                <a:gd name="T32" fmla="*/ 10 w 18"/>
                <a:gd name="T33" fmla="*/ 55 h 64"/>
                <a:gd name="T34" fmla="*/ 7 w 18"/>
                <a:gd name="T35" fmla="*/ 44 h 64"/>
                <a:gd name="T36" fmla="*/ 7 w 18"/>
                <a:gd name="T37" fmla="*/ 31 h 64"/>
                <a:gd name="T38" fmla="*/ 7 w 18"/>
                <a:gd name="T39" fmla="*/ 24 h 64"/>
                <a:gd name="T40" fmla="*/ 7 w 18"/>
                <a:gd name="T41" fmla="*/ 21 h 64"/>
                <a:gd name="T42" fmla="*/ 7 w 18"/>
                <a:gd name="T43" fmla="*/ 20 h 64"/>
                <a:gd name="T44" fmla="*/ 7 w 18"/>
                <a:gd name="T45" fmla="*/ 19 h 64"/>
                <a:gd name="T46" fmla="*/ 5 w 18"/>
                <a:gd name="T47" fmla="*/ 9 h 64"/>
                <a:gd name="T48" fmla="*/ 2 w 18"/>
                <a:gd name="T49" fmla="*/ 2 h 64"/>
                <a:gd name="T50" fmla="*/ 1 w 18"/>
                <a:gd name="T51" fmla="*/ 0 h 64"/>
                <a:gd name="T52" fmla="*/ 0 w 18"/>
                <a:gd name="T5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" h="64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2"/>
                    <a:pt x="7" y="4"/>
                    <a:pt x="9" y="7"/>
                  </a:cubicBezTo>
                  <a:cubicBezTo>
                    <a:pt x="11" y="10"/>
                    <a:pt x="13" y="13"/>
                    <a:pt x="13" y="18"/>
                  </a:cubicBezTo>
                  <a:cubicBezTo>
                    <a:pt x="13" y="18"/>
                    <a:pt x="14" y="19"/>
                    <a:pt x="14" y="19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4" y="27"/>
                    <a:pt x="14" y="29"/>
                    <a:pt x="14" y="31"/>
                  </a:cubicBezTo>
                  <a:cubicBezTo>
                    <a:pt x="14" y="35"/>
                    <a:pt x="14" y="40"/>
                    <a:pt x="13" y="43"/>
                  </a:cubicBezTo>
                  <a:cubicBezTo>
                    <a:pt x="13" y="47"/>
                    <a:pt x="14" y="51"/>
                    <a:pt x="14" y="54"/>
                  </a:cubicBezTo>
                  <a:cubicBezTo>
                    <a:pt x="15" y="57"/>
                    <a:pt x="16" y="59"/>
                    <a:pt x="16" y="61"/>
                  </a:cubicBezTo>
                  <a:cubicBezTo>
                    <a:pt x="17" y="62"/>
                    <a:pt x="17" y="62"/>
                    <a:pt x="17" y="63"/>
                  </a:cubicBezTo>
                  <a:cubicBezTo>
                    <a:pt x="18" y="63"/>
                    <a:pt x="18" y="64"/>
                    <a:pt x="18" y="64"/>
                  </a:cubicBezTo>
                  <a:cubicBezTo>
                    <a:pt x="18" y="64"/>
                    <a:pt x="18" y="63"/>
                    <a:pt x="17" y="63"/>
                  </a:cubicBezTo>
                  <a:cubicBezTo>
                    <a:pt x="17" y="63"/>
                    <a:pt x="16" y="62"/>
                    <a:pt x="15" y="62"/>
                  </a:cubicBezTo>
                  <a:cubicBezTo>
                    <a:pt x="14" y="60"/>
                    <a:pt x="12" y="58"/>
                    <a:pt x="10" y="55"/>
                  </a:cubicBezTo>
                  <a:cubicBezTo>
                    <a:pt x="9" y="52"/>
                    <a:pt x="7" y="48"/>
                    <a:pt x="7" y="44"/>
                  </a:cubicBezTo>
                  <a:cubicBezTo>
                    <a:pt x="7" y="39"/>
                    <a:pt x="7" y="35"/>
                    <a:pt x="7" y="31"/>
                  </a:cubicBezTo>
                  <a:cubicBezTo>
                    <a:pt x="7" y="29"/>
                    <a:pt x="7" y="27"/>
                    <a:pt x="7" y="24"/>
                  </a:cubicBezTo>
                  <a:cubicBezTo>
                    <a:pt x="7" y="23"/>
                    <a:pt x="7" y="22"/>
                    <a:pt x="7" y="21"/>
                  </a:cubicBezTo>
                  <a:cubicBezTo>
                    <a:pt x="7" y="21"/>
                    <a:pt x="7" y="20"/>
                    <a:pt x="7" y="2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5"/>
                    <a:pt x="6" y="11"/>
                    <a:pt x="5" y="9"/>
                  </a:cubicBezTo>
                  <a:cubicBezTo>
                    <a:pt x="4" y="6"/>
                    <a:pt x="3" y="3"/>
                    <a:pt x="2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592"/>
            <p:cNvSpPr/>
            <p:nvPr/>
          </p:nvSpPr>
          <p:spPr bwMode="auto">
            <a:xfrm>
              <a:off x="9950451" y="1243013"/>
              <a:ext cx="182563" cy="173038"/>
            </a:xfrm>
            <a:custGeom>
              <a:avLst/>
              <a:gdLst>
                <a:gd name="T0" fmla="*/ 0 w 43"/>
                <a:gd name="T1" fmla="*/ 41 h 41"/>
                <a:gd name="T2" fmla="*/ 1 w 43"/>
                <a:gd name="T3" fmla="*/ 39 h 41"/>
                <a:gd name="T4" fmla="*/ 2 w 43"/>
                <a:gd name="T5" fmla="*/ 36 h 41"/>
                <a:gd name="T6" fmla="*/ 3 w 43"/>
                <a:gd name="T7" fmla="*/ 34 h 41"/>
                <a:gd name="T8" fmla="*/ 4 w 43"/>
                <a:gd name="T9" fmla="*/ 32 h 41"/>
                <a:gd name="T10" fmla="*/ 7 w 43"/>
                <a:gd name="T11" fmla="*/ 29 h 41"/>
                <a:gd name="T12" fmla="*/ 11 w 43"/>
                <a:gd name="T13" fmla="*/ 25 h 41"/>
                <a:gd name="T14" fmla="*/ 20 w 43"/>
                <a:gd name="T15" fmla="*/ 18 h 41"/>
                <a:gd name="T16" fmla="*/ 29 w 43"/>
                <a:gd name="T17" fmla="*/ 12 h 41"/>
                <a:gd name="T18" fmla="*/ 33 w 43"/>
                <a:gd name="T19" fmla="*/ 9 h 41"/>
                <a:gd name="T20" fmla="*/ 36 w 43"/>
                <a:gd name="T21" fmla="*/ 6 h 41"/>
                <a:gd name="T22" fmla="*/ 39 w 43"/>
                <a:gd name="T23" fmla="*/ 4 h 41"/>
                <a:gd name="T24" fmla="*/ 41 w 43"/>
                <a:gd name="T25" fmla="*/ 2 h 41"/>
                <a:gd name="T26" fmla="*/ 43 w 43"/>
                <a:gd name="T27" fmla="*/ 0 h 41"/>
                <a:gd name="T28" fmla="*/ 43 w 43"/>
                <a:gd name="T29" fmla="*/ 3 h 41"/>
                <a:gd name="T30" fmla="*/ 41 w 43"/>
                <a:gd name="T31" fmla="*/ 6 h 41"/>
                <a:gd name="T32" fmla="*/ 41 w 43"/>
                <a:gd name="T33" fmla="*/ 7 h 41"/>
                <a:gd name="T34" fmla="*/ 39 w 43"/>
                <a:gd name="T35" fmla="*/ 9 h 41"/>
                <a:gd name="T36" fmla="*/ 36 w 43"/>
                <a:gd name="T37" fmla="*/ 13 h 41"/>
                <a:gd name="T38" fmla="*/ 33 w 43"/>
                <a:gd name="T39" fmla="*/ 17 h 41"/>
                <a:gd name="T40" fmla="*/ 28 w 43"/>
                <a:gd name="T41" fmla="*/ 21 h 41"/>
                <a:gd name="T42" fmla="*/ 24 w 43"/>
                <a:gd name="T43" fmla="*/ 24 h 41"/>
                <a:gd name="T44" fmla="*/ 19 w 43"/>
                <a:gd name="T45" fmla="*/ 27 h 41"/>
                <a:gd name="T46" fmla="*/ 15 w 43"/>
                <a:gd name="T47" fmla="*/ 30 h 41"/>
                <a:gd name="T48" fmla="*/ 11 w 43"/>
                <a:gd name="T49" fmla="*/ 33 h 41"/>
                <a:gd name="T50" fmla="*/ 7 w 43"/>
                <a:gd name="T51" fmla="*/ 35 h 41"/>
                <a:gd name="T52" fmla="*/ 4 w 43"/>
                <a:gd name="T53" fmla="*/ 38 h 41"/>
                <a:gd name="T54" fmla="*/ 2 w 43"/>
                <a:gd name="T55" fmla="*/ 40 h 41"/>
                <a:gd name="T56" fmla="*/ 0 w 43"/>
                <a:gd name="T5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3" h="41">
                  <a:moveTo>
                    <a:pt x="0" y="41"/>
                  </a:moveTo>
                  <a:cubicBezTo>
                    <a:pt x="0" y="41"/>
                    <a:pt x="0" y="40"/>
                    <a:pt x="1" y="39"/>
                  </a:cubicBezTo>
                  <a:cubicBezTo>
                    <a:pt x="1" y="38"/>
                    <a:pt x="2" y="37"/>
                    <a:pt x="2" y="36"/>
                  </a:cubicBezTo>
                  <a:cubicBezTo>
                    <a:pt x="2" y="35"/>
                    <a:pt x="3" y="35"/>
                    <a:pt x="3" y="34"/>
                  </a:cubicBezTo>
                  <a:cubicBezTo>
                    <a:pt x="3" y="34"/>
                    <a:pt x="4" y="33"/>
                    <a:pt x="4" y="32"/>
                  </a:cubicBezTo>
                  <a:cubicBezTo>
                    <a:pt x="5" y="31"/>
                    <a:pt x="6" y="30"/>
                    <a:pt x="7" y="29"/>
                  </a:cubicBezTo>
                  <a:cubicBezTo>
                    <a:pt x="8" y="27"/>
                    <a:pt x="10" y="26"/>
                    <a:pt x="11" y="25"/>
                  </a:cubicBezTo>
                  <a:cubicBezTo>
                    <a:pt x="14" y="22"/>
                    <a:pt x="17" y="20"/>
                    <a:pt x="20" y="18"/>
                  </a:cubicBezTo>
                  <a:cubicBezTo>
                    <a:pt x="23" y="16"/>
                    <a:pt x="26" y="14"/>
                    <a:pt x="29" y="12"/>
                  </a:cubicBezTo>
                  <a:cubicBezTo>
                    <a:pt x="30" y="11"/>
                    <a:pt x="32" y="10"/>
                    <a:pt x="33" y="9"/>
                  </a:cubicBezTo>
                  <a:cubicBezTo>
                    <a:pt x="34" y="8"/>
                    <a:pt x="35" y="7"/>
                    <a:pt x="36" y="6"/>
                  </a:cubicBezTo>
                  <a:cubicBezTo>
                    <a:pt x="37" y="6"/>
                    <a:pt x="38" y="5"/>
                    <a:pt x="39" y="4"/>
                  </a:cubicBezTo>
                  <a:cubicBezTo>
                    <a:pt x="40" y="3"/>
                    <a:pt x="41" y="3"/>
                    <a:pt x="41" y="2"/>
                  </a:cubicBezTo>
                  <a:cubicBezTo>
                    <a:pt x="43" y="1"/>
                    <a:pt x="43" y="0"/>
                    <a:pt x="43" y="0"/>
                  </a:cubicBezTo>
                  <a:cubicBezTo>
                    <a:pt x="43" y="0"/>
                    <a:pt x="43" y="1"/>
                    <a:pt x="43" y="3"/>
                  </a:cubicBezTo>
                  <a:cubicBezTo>
                    <a:pt x="42" y="4"/>
                    <a:pt x="42" y="5"/>
                    <a:pt x="41" y="6"/>
                  </a:cubicBezTo>
                  <a:cubicBezTo>
                    <a:pt x="41" y="6"/>
                    <a:pt x="41" y="7"/>
                    <a:pt x="41" y="7"/>
                  </a:cubicBezTo>
                  <a:cubicBezTo>
                    <a:pt x="40" y="8"/>
                    <a:pt x="40" y="9"/>
                    <a:pt x="39" y="9"/>
                  </a:cubicBezTo>
                  <a:cubicBezTo>
                    <a:pt x="39" y="11"/>
                    <a:pt x="38" y="12"/>
                    <a:pt x="36" y="13"/>
                  </a:cubicBezTo>
                  <a:cubicBezTo>
                    <a:pt x="35" y="14"/>
                    <a:pt x="34" y="16"/>
                    <a:pt x="33" y="17"/>
                  </a:cubicBezTo>
                  <a:cubicBezTo>
                    <a:pt x="31" y="18"/>
                    <a:pt x="30" y="19"/>
                    <a:pt x="28" y="21"/>
                  </a:cubicBezTo>
                  <a:cubicBezTo>
                    <a:pt x="27" y="22"/>
                    <a:pt x="25" y="23"/>
                    <a:pt x="24" y="24"/>
                  </a:cubicBezTo>
                  <a:cubicBezTo>
                    <a:pt x="22" y="25"/>
                    <a:pt x="21" y="26"/>
                    <a:pt x="19" y="27"/>
                  </a:cubicBezTo>
                  <a:cubicBezTo>
                    <a:pt x="18" y="28"/>
                    <a:pt x="16" y="29"/>
                    <a:pt x="15" y="30"/>
                  </a:cubicBezTo>
                  <a:cubicBezTo>
                    <a:pt x="14" y="31"/>
                    <a:pt x="12" y="32"/>
                    <a:pt x="11" y="33"/>
                  </a:cubicBezTo>
                  <a:cubicBezTo>
                    <a:pt x="10" y="34"/>
                    <a:pt x="8" y="34"/>
                    <a:pt x="7" y="35"/>
                  </a:cubicBezTo>
                  <a:cubicBezTo>
                    <a:pt x="6" y="36"/>
                    <a:pt x="5" y="37"/>
                    <a:pt x="4" y="38"/>
                  </a:cubicBezTo>
                  <a:cubicBezTo>
                    <a:pt x="4" y="38"/>
                    <a:pt x="3" y="39"/>
                    <a:pt x="2" y="40"/>
                  </a:cubicBezTo>
                  <a:cubicBezTo>
                    <a:pt x="1" y="41"/>
                    <a:pt x="0" y="41"/>
                    <a:pt x="0" y="4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593"/>
            <p:cNvSpPr/>
            <p:nvPr/>
          </p:nvSpPr>
          <p:spPr bwMode="auto">
            <a:xfrm>
              <a:off x="9836151" y="1063625"/>
              <a:ext cx="249238" cy="73025"/>
            </a:xfrm>
            <a:custGeom>
              <a:avLst/>
              <a:gdLst>
                <a:gd name="T0" fmla="*/ 0 w 59"/>
                <a:gd name="T1" fmla="*/ 7 h 17"/>
                <a:gd name="T2" fmla="*/ 1 w 59"/>
                <a:gd name="T3" fmla="*/ 6 h 17"/>
                <a:gd name="T4" fmla="*/ 2 w 59"/>
                <a:gd name="T5" fmla="*/ 5 h 17"/>
                <a:gd name="T6" fmla="*/ 9 w 59"/>
                <a:gd name="T7" fmla="*/ 1 h 17"/>
                <a:gd name="T8" fmla="*/ 20 w 59"/>
                <a:gd name="T9" fmla="*/ 1 h 17"/>
                <a:gd name="T10" fmla="*/ 21 w 59"/>
                <a:gd name="T11" fmla="*/ 1 h 17"/>
                <a:gd name="T12" fmla="*/ 23 w 59"/>
                <a:gd name="T13" fmla="*/ 1 h 17"/>
                <a:gd name="T14" fmla="*/ 26 w 59"/>
                <a:gd name="T15" fmla="*/ 2 h 17"/>
                <a:gd name="T16" fmla="*/ 31 w 59"/>
                <a:gd name="T17" fmla="*/ 4 h 17"/>
                <a:gd name="T18" fmla="*/ 37 w 59"/>
                <a:gd name="T19" fmla="*/ 6 h 17"/>
                <a:gd name="T20" fmla="*/ 41 w 59"/>
                <a:gd name="T21" fmla="*/ 8 h 17"/>
                <a:gd name="T22" fmla="*/ 50 w 59"/>
                <a:gd name="T23" fmla="*/ 12 h 17"/>
                <a:gd name="T24" fmla="*/ 56 w 59"/>
                <a:gd name="T25" fmla="*/ 13 h 17"/>
                <a:gd name="T26" fmla="*/ 59 w 59"/>
                <a:gd name="T27" fmla="*/ 14 h 17"/>
                <a:gd name="T28" fmla="*/ 56 w 59"/>
                <a:gd name="T29" fmla="*/ 15 h 17"/>
                <a:gd name="T30" fmla="*/ 49 w 59"/>
                <a:gd name="T31" fmla="*/ 17 h 17"/>
                <a:gd name="T32" fmla="*/ 39 w 59"/>
                <a:gd name="T33" fmla="*/ 16 h 17"/>
                <a:gd name="T34" fmla="*/ 33 w 59"/>
                <a:gd name="T35" fmla="*/ 15 h 17"/>
                <a:gd name="T36" fmla="*/ 28 w 59"/>
                <a:gd name="T37" fmla="*/ 13 h 17"/>
                <a:gd name="T38" fmla="*/ 23 w 59"/>
                <a:gd name="T39" fmla="*/ 11 h 17"/>
                <a:gd name="T40" fmla="*/ 20 w 59"/>
                <a:gd name="T41" fmla="*/ 10 h 17"/>
                <a:gd name="T42" fmla="*/ 18 w 59"/>
                <a:gd name="T43" fmla="*/ 9 h 17"/>
                <a:gd name="T44" fmla="*/ 10 w 59"/>
                <a:gd name="T45" fmla="*/ 7 h 17"/>
                <a:gd name="T46" fmla="*/ 3 w 59"/>
                <a:gd name="T47" fmla="*/ 7 h 17"/>
                <a:gd name="T48" fmla="*/ 1 w 59"/>
                <a:gd name="T49" fmla="*/ 7 h 17"/>
                <a:gd name="T50" fmla="*/ 0 w 59"/>
                <a:gd name="T51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9" h="17">
                  <a:moveTo>
                    <a:pt x="0" y="7"/>
                  </a:moveTo>
                  <a:cubicBezTo>
                    <a:pt x="0" y="7"/>
                    <a:pt x="1" y="7"/>
                    <a:pt x="1" y="6"/>
                  </a:cubicBezTo>
                  <a:cubicBezTo>
                    <a:pt x="1" y="6"/>
                    <a:pt x="2" y="5"/>
                    <a:pt x="2" y="5"/>
                  </a:cubicBezTo>
                  <a:cubicBezTo>
                    <a:pt x="4" y="4"/>
                    <a:pt x="6" y="2"/>
                    <a:pt x="9" y="1"/>
                  </a:cubicBezTo>
                  <a:cubicBezTo>
                    <a:pt x="12" y="1"/>
                    <a:pt x="16" y="0"/>
                    <a:pt x="20" y="1"/>
                  </a:cubicBezTo>
                  <a:cubicBezTo>
                    <a:pt x="20" y="1"/>
                    <a:pt x="21" y="1"/>
                    <a:pt x="21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4" y="1"/>
                    <a:pt x="25" y="2"/>
                    <a:pt x="26" y="2"/>
                  </a:cubicBezTo>
                  <a:cubicBezTo>
                    <a:pt x="28" y="2"/>
                    <a:pt x="30" y="3"/>
                    <a:pt x="31" y="4"/>
                  </a:cubicBezTo>
                  <a:cubicBezTo>
                    <a:pt x="33" y="5"/>
                    <a:pt x="35" y="5"/>
                    <a:pt x="37" y="6"/>
                  </a:cubicBezTo>
                  <a:cubicBezTo>
                    <a:pt x="38" y="7"/>
                    <a:pt x="40" y="7"/>
                    <a:pt x="41" y="8"/>
                  </a:cubicBezTo>
                  <a:cubicBezTo>
                    <a:pt x="44" y="9"/>
                    <a:pt x="47" y="11"/>
                    <a:pt x="50" y="12"/>
                  </a:cubicBezTo>
                  <a:cubicBezTo>
                    <a:pt x="52" y="12"/>
                    <a:pt x="54" y="13"/>
                    <a:pt x="56" y="13"/>
                  </a:cubicBezTo>
                  <a:cubicBezTo>
                    <a:pt x="58" y="14"/>
                    <a:pt x="59" y="14"/>
                    <a:pt x="59" y="14"/>
                  </a:cubicBezTo>
                  <a:cubicBezTo>
                    <a:pt x="59" y="14"/>
                    <a:pt x="58" y="14"/>
                    <a:pt x="56" y="15"/>
                  </a:cubicBezTo>
                  <a:cubicBezTo>
                    <a:pt x="55" y="16"/>
                    <a:pt x="52" y="17"/>
                    <a:pt x="49" y="17"/>
                  </a:cubicBezTo>
                  <a:cubicBezTo>
                    <a:pt x="46" y="17"/>
                    <a:pt x="42" y="17"/>
                    <a:pt x="39" y="16"/>
                  </a:cubicBezTo>
                  <a:cubicBezTo>
                    <a:pt x="37" y="16"/>
                    <a:pt x="35" y="15"/>
                    <a:pt x="33" y="15"/>
                  </a:cubicBezTo>
                  <a:cubicBezTo>
                    <a:pt x="31" y="14"/>
                    <a:pt x="30" y="14"/>
                    <a:pt x="28" y="13"/>
                  </a:cubicBezTo>
                  <a:cubicBezTo>
                    <a:pt x="26" y="12"/>
                    <a:pt x="24" y="12"/>
                    <a:pt x="23" y="11"/>
                  </a:cubicBezTo>
                  <a:cubicBezTo>
                    <a:pt x="22" y="11"/>
                    <a:pt x="21" y="10"/>
                    <a:pt x="20" y="10"/>
                  </a:cubicBezTo>
                  <a:cubicBezTo>
                    <a:pt x="20" y="10"/>
                    <a:pt x="19" y="9"/>
                    <a:pt x="18" y="9"/>
                  </a:cubicBezTo>
                  <a:cubicBezTo>
                    <a:pt x="15" y="8"/>
                    <a:pt x="12" y="7"/>
                    <a:pt x="10" y="7"/>
                  </a:cubicBezTo>
                  <a:cubicBezTo>
                    <a:pt x="7" y="7"/>
                    <a:pt x="5" y="7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7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594"/>
            <p:cNvSpPr/>
            <p:nvPr/>
          </p:nvSpPr>
          <p:spPr bwMode="auto">
            <a:xfrm>
              <a:off x="9993314" y="793750"/>
              <a:ext cx="173038" cy="219075"/>
            </a:xfrm>
            <a:custGeom>
              <a:avLst/>
              <a:gdLst>
                <a:gd name="T0" fmla="*/ 0 w 41"/>
                <a:gd name="T1" fmla="*/ 0 h 52"/>
                <a:gd name="T2" fmla="*/ 1 w 41"/>
                <a:gd name="T3" fmla="*/ 0 h 52"/>
                <a:gd name="T4" fmla="*/ 3 w 41"/>
                <a:gd name="T5" fmla="*/ 0 h 52"/>
                <a:gd name="T6" fmla="*/ 11 w 41"/>
                <a:gd name="T7" fmla="*/ 3 h 52"/>
                <a:gd name="T8" fmla="*/ 20 w 41"/>
                <a:gd name="T9" fmla="*/ 10 h 52"/>
                <a:gd name="T10" fmla="*/ 25 w 41"/>
                <a:gd name="T11" fmla="*/ 15 h 52"/>
                <a:gd name="T12" fmla="*/ 28 w 41"/>
                <a:gd name="T13" fmla="*/ 21 h 52"/>
                <a:gd name="T14" fmla="*/ 32 w 41"/>
                <a:gd name="T15" fmla="*/ 33 h 52"/>
                <a:gd name="T16" fmla="*/ 34 w 41"/>
                <a:gd name="T17" fmla="*/ 38 h 52"/>
                <a:gd name="T18" fmla="*/ 36 w 41"/>
                <a:gd name="T19" fmla="*/ 43 h 52"/>
                <a:gd name="T20" fmla="*/ 39 w 41"/>
                <a:gd name="T21" fmla="*/ 50 h 52"/>
                <a:gd name="T22" fmla="*/ 41 w 41"/>
                <a:gd name="T23" fmla="*/ 52 h 52"/>
                <a:gd name="T24" fmla="*/ 40 w 41"/>
                <a:gd name="T25" fmla="*/ 52 h 52"/>
                <a:gd name="T26" fmla="*/ 38 w 41"/>
                <a:gd name="T27" fmla="*/ 51 h 52"/>
                <a:gd name="T28" fmla="*/ 32 w 41"/>
                <a:gd name="T29" fmla="*/ 45 h 52"/>
                <a:gd name="T30" fmla="*/ 29 w 41"/>
                <a:gd name="T31" fmla="*/ 41 h 52"/>
                <a:gd name="T32" fmla="*/ 26 w 41"/>
                <a:gd name="T33" fmla="*/ 35 h 52"/>
                <a:gd name="T34" fmla="*/ 21 w 41"/>
                <a:gd name="T35" fmla="*/ 24 h 52"/>
                <a:gd name="T36" fmla="*/ 19 w 41"/>
                <a:gd name="T37" fmla="*/ 19 h 52"/>
                <a:gd name="T38" fmla="*/ 15 w 41"/>
                <a:gd name="T39" fmla="*/ 14 h 52"/>
                <a:gd name="T40" fmla="*/ 12 w 41"/>
                <a:gd name="T41" fmla="*/ 10 h 52"/>
                <a:gd name="T42" fmla="*/ 8 w 41"/>
                <a:gd name="T43" fmla="*/ 6 h 52"/>
                <a:gd name="T44" fmla="*/ 2 w 41"/>
                <a:gd name="T45" fmla="*/ 1 h 52"/>
                <a:gd name="T46" fmla="*/ 0 w 41"/>
                <a:gd name="T4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52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5" y="1"/>
                    <a:pt x="8" y="1"/>
                    <a:pt x="11" y="3"/>
                  </a:cubicBezTo>
                  <a:cubicBezTo>
                    <a:pt x="14" y="4"/>
                    <a:pt x="17" y="6"/>
                    <a:pt x="20" y="10"/>
                  </a:cubicBezTo>
                  <a:cubicBezTo>
                    <a:pt x="22" y="11"/>
                    <a:pt x="23" y="13"/>
                    <a:pt x="25" y="15"/>
                  </a:cubicBezTo>
                  <a:cubicBezTo>
                    <a:pt x="26" y="17"/>
                    <a:pt x="27" y="19"/>
                    <a:pt x="28" y="21"/>
                  </a:cubicBezTo>
                  <a:cubicBezTo>
                    <a:pt x="30" y="25"/>
                    <a:pt x="31" y="29"/>
                    <a:pt x="32" y="33"/>
                  </a:cubicBezTo>
                  <a:cubicBezTo>
                    <a:pt x="33" y="35"/>
                    <a:pt x="33" y="37"/>
                    <a:pt x="34" y="38"/>
                  </a:cubicBezTo>
                  <a:cubicBezTo>
                    <a:pt x="34" y="40"/>
                    <a:pt x="35" y="42"/>
                    <a:pt x="36" y="43"/>
                  </a:cubicBezTo>
                  <a:cubicBezTo>
                    <a:pt x="37" y="46"/>
                    <a:pt x="38" y="48"/>
                    <a:pt x="39" y="50"/>
                  </a:cubicBezTo>
                  <a:cubicBezTo>
                    <a:pt x="40" y="51"/>
                    <a:pt x="41" y="52"/>
                    <a:pt x="41" y="52"/>
                  </a:cubicBezTo>
                  <a:cubicBezTo>
                    <a:pt x="41" y="52"/>
                    <a:pt x="41" y="52"/>
                    <a:pt x="40" y="52"/>
                  </a:cubicBezTo>
                  <a:cubicBezTo>
                    <a:pt x="40" y="51"/>
                    <a:pt x="39" y="51"/>
                    <a:pt x="38" y="51"/>
                  </a:cubicBezTo>
                  <a:cubicBezTo>
                    <a:pt x="37" y="50"/>
                    <a:pt x="34" y="48"/>
                    <a:pt x="32" y="45"/>
                  </a:cubicBezTo>
                  <a:cubicBezTo>
                    <a:pt x="31" y="44"/>
                    <a:pt x="30" y="42"/>
                    <a:pt x="29" y="41"/>
                  </a:cubicBezTo>
                  <a:cubicBezTo>
                    <a:pt x="28" y="39"/>
                    <a:pt x="27" y="37"/>
                    <a:pt x="26" y="35"/>
                  </a:cubicBezTo>
                  <a:cubicBezTo>
                    <a:pt x="24" y="31"/>
                    <a:pt x="23" y="27"/>
                    <a:pt x="21" y="24"/>
                  </a:cubicBezTo>
                  <a:cubicBezTo>
                    <a:pt x="21" y="22"/>
                    <a:pt x="20" y="20"/>
                    <a:pt x="19" y="19"/>
                  </a:cubicBezTo>
                  <a:cubicBezTo>
                    <a:pt x="18" y="17"/>
                    <a:pt x="17" y="15"/>
                    <a:pt x="15" y="14"/>
                  </a:cubicBezTo>
                  <a:cubicBezTo>
                    <a:pt x="14" y="12"/>
                    <a:pt x="13" y="11"/>
                    <a:pt x="12" y="10"/>
                  </a:cubicBezTo>
                  <a:cubicBezTo>
                    <a:pt x="11" y="8"/>
                    <a:pt x="10" y="7"/>
                    <a:pt x="8" y="6"/>
                  </a:cubicBezTo>
                  <a:cubicBezTo>
                    <a:pt x="6" y="4"/>
                    <a:pt x="4" y="3"/>
                    <a:pt x="2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595"/>
            <p:cNvSpPr/>
            <p:nvPr/>
          </p:nvSpPr>
          <p:spPr bwMode="auto">
            <a:xfrm>
              <a:off x="10252076" y="738188"/>
              <a:ext cx="79375" cy="284163"/>
            </a:xfrm>
            <a:custGeom>
              <a:avLst/>
              <a:gdLst>
                <a:gd name="T0" fmla="*/ 13 w 19"/>
                <a:gd name="T1" fmla="*/ 0 h 67"/>
                <a:gd name="T2" fmla="*/ 14 w 19"/>
                <a:gd name="T3" fmla="*/ 3 h 67"/>
                <a:gd name="T4" fmla="*/ 17 w 19"/>
                <a:gd name="T5" fmla="*/ 11 h 67"/>
                <a:gd name="T6" fmla="*/ 18 w 19"/>
                <a:gd name="T7" fmla="*/ 16 h 67"/>
                <a:gd name="T8" fmla="*/ 19 w 19"/>
                <a:gd name="T9" fmla="*/ 22 h 67"/>
                <a:gd name="T10" fmla="*/ 18 w 19"/>
                <a:gd name="T11" fmla="*/ 29 h 67"/>
                <a:gd name="T12" fmla="*/ 17 w 19"/>
                <a:gd name="T13" fmla="*/ 33 h 67"/>
                <a:gd name="T14" fmla="*/ 16 w 19"/>
                <a:gd name="T15" fmla="*/ 35 h 67"/>
                <a:gd name="T16" fmla="*/ 15 w 19"/>
                <a:gd name="T17" fmla="*/ 36 h 67"/>
                <a:gd name="T18" fmla="*/ 11 w 19"/>
                <a:gd name="T19" fmla="*/ 42 h 67"/>
                <a:gd name="T20" fmla="*/ 8 w 19"/>
                <a:gd name="T21" fmla="*/ 47 h 67"/>
                <a:gd name="T22" fmla="*/ 4 w 19"/>
                <a:gd name="T23" fmla="*/ 56 h 67"/>
                <a:gd name="T24" fmla="*/ 3 w 19"/>
                <a:gd name="T25" fmla="*/ 64 h 67"/>
                <a:gd name="T26" fmla="*/ 3 w 19"/>
                <a:gd name="T27" fmla="*/ 66 h 67"/>
                <a:gd name="T28" fmla="*/ 3 w 19"/>
                <a:gd name="T29" fmla="*/ 67 h 67"/>
                <a:gd name="T30" fmla="*/ 3 w 19"/>
                <a:gd name="T31" fmla="*/ 66 h 67"/>
                <a:gd name="T32" fmla="*/ 2 w 19"/>
                <a:gd name="T33" fmla="*/ 64 h 67"/>
                <a:gd name="T34" fmla="*/ 1 w 19"/>
                <a:gd name="T35" fmla="*/ 61 h 67"/>
                <a:gd name="T36" fmla="*/ 0 w 19"/>
                <a:gd name="T37" fmla="*/ 56 h 67"/>
                <a:gd name="T38" fmla="*/ 0 w 19"/>
                <a:gd name="T39" fmla="*/ 50 h 67"/>
                <a:gd name="T40" fmla="*/ 2 w 19"/>
                <a:gd name="T41" fmla="*/ 44 h 67"/>
                <a:gd name="T42" fmla="*/ 5 w 19"/>
                <a:gd name="T43" fmla="*/ 38 h 67"/>
                <a:gd name="T44" fmla="*/ 9 w 19"/>
                <a:gd name="T45" fmla="*/ 32 h 67"/>
                <a:gd name="T46" fmla="*/ 9 w 19"/>
                <a:gd name="T47" fmla="*/ 31 h 67"/>
                <a:gd name="T48" fmla="*/ 10 w 19"/>
                <a:gd name="T49" fmla="*/ 30 h 67"/>
                <a:gd name="T50" fmla="*/ 11 w 19"/>
                <a:gd name="T51" fmla="*/ 27 h 67"/>
                <a:gd name="T52" fmla="*/ 12 w 19"/>
                <a:gd name="T53" fmla="*/ 22 h 67"/>
                <a:gd name="T54" fmla="*/ 13 w 19"/>
                <a:gd name="T55" fmla="*/ 11 h 67"/>
                <a:gd name="T56" fmla="*/ 13 w 19"/>
                <a:gd name="T57" fmla="*/ 3 h 67"/>
                <a:gd name="T58" fmla="*/ 13 w 19"/>
                <a:gd name="T5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9" h="67">
                  <a:moveTo>
                    <a:pt x="13" y="0"/>
                  </a:moveTo>
                  <a:cubicBezTo>
                    <a:pt x="13" y="0"/>
                    <a:pt x="13" y="1"/>
                    <a:pt x="14" y="3"/>
                  </a:cubicBezTo>
                  <a:cubicBezTo>
                    <a:pt x="15" y="5"/>
                    <a:pt x="16" y="7"/>
                    <a:pt x="17" y="11"/>
                  </a:cubicBezTo>
                  <a:cubicBezTo>
                    <a:pt x="18" y="12"/>
                    <a:pt x="18" y="14"/>
                    <a:pt x="18" y="16"/>
                  </a:cubicBezTo>
                  <a:cubicBezTo>
                    <a:pt x="19" y="18"/>
                    <a:pt x="19" y="20"/>
                    <a:pt x="19" y="22"/>
                  </a:cubicBezTo>
                  <a:cubicBezTo>
                    <a:pt x="19" y="25"/>
                    <a:pt x="19" y="27"/>
                    <a:pt x="18" y="29"/>
                  </a:cubicBezTo>
                  <a:cubicBezTo>
                    <a:pt x="17" y="31"/>
                    <a:pt x="17" y="32"/>
                    <a:pt x="17" y="33"/>
                  </a:cubicBezTo>
                  <a:cubicBezTo>
                    <a:pt x="16" y="33"/>
                    <a:pt x="16" y="34"/>
                    <a:pt x="16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13" y="38"/>
                    <a:pt x="12" y="40"/>
                    <a:pt x="11" y="42"/>
                  </a:cubicBezTo>
                  <a:cubicBezTo>
                    <a:pt x="10" y="43"/>
                    <a:pt x="9" y="45"/>
                    <a:pt x="8" y="47"/>
                  </a:cubicBezTo>
                  <a:cubicBezTo>
                    <a:pt x="6" y="50"/>
                    <a:pt x="5" y="53"/>
                    <a:pt x="4" y="56"/>
                  </a:cubicBezTo>
                  <a:cubicBezTo>
                    <a:pt x="4" y="59"/>
                    <a:pt x="3" y="62"/>
                    <a:pt x="3" y="64"/>
                  </a:cubicBezTo>
                  <a:cubicBezTo>
                    <a:pt x="3" y="65"/>
                    <a:pt x="3" y="66"/>
                    <a:pt x="3" y="66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6"/>
                  </a:cubicBezTo>
                  <a:cubicBezTo>
                    <a:pt x="3" y="66"/>
                    <a:pt x="2" y="65"/>
                    <a:pt x="2" y="64"/>
                  </a:cubicBezTo>
                  <a:cubicBezTo>
                    <a:pt x="1" y="63"/>
                    <a:pt x="1" y="62"/>
                    <a:pt x="1" y="61"/>
                  </a:cubicBezTo>
                  <a:cubicBezTo>
                    <a:pt x="0" y="59"/>
                    <a:pt x="0" y="58"/>
                    <a:pt x="0" y="56"/>
                  </a:cubicBezTo>
                  <a:cubicBezTo>
                    <a:pt x="0" y="54"/>
                    <a:pt x="0" y="52"/>
                    <a:pt x="0" y="50"/>
                  </a:cubicBezTo>
                  <a:cubicBezTo>
                    <a:pt x="1" y="48"/>
                    <a:pt x="1" y="46"/>
                    <a:pt x="2" y="44"/>
                  </a:cubicBezTo>
                  <a:cubicBezTo>
                    <a:pt x="3" y="42"/>
                    <a:pt x="4" y="40"/>
                    <a:pt x="5" y="38"/>
                  </a:cubicBezTo>
                  <a:cubicBezTo>
                    <a:pt x="6" y="36"/>
                    <a:pt x="8" y="34"/>
                    <a:pt x="9" y="32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10" y="31"/>
                    <a:pt x="10" y="30"/>
                    <a:pt x="10" y="30"/>
                  </a:cubicBezTo>
                  <a:cubicBezTo>
                    <a:pt x="10" y="29"/>
                    <a:pt x="11" y="28"/>
                    <a:pt x="11" y="27"/>
                  </a:cubicBezTo>
                  <a:cubicBezTo>
                    <a:pt x="12" y="25"/>
                    <a:pt x="12" y="24"/>
                    <a:pt x="12" y="22"/>
                  </a:cubicBezTo>
                  <a:cubicBezTo>
                    <a:pt x="13" y="18"/>
                    <a:pt x="13" y="14"/>
                    <a:pt x="13" y="11"/>
                  </a:cubicBezTo>
                  <a:cubicBezTo>
                    <a:pt x="13" y="8"/>
                    <a:pt x="13" y="5"/>
                    <a:pt x="13" y="3"/>
                  </a:cubicBezTo>
                  <a:cubicBezTo>
                    <a:pt x="13" y="1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596"/>
            <p:cNvSpPr/>
            <p:nvPr/>
          </p:nvSpPr>
          <p:spPr bwMode="auto">
            <a:xfrm>
              <a:off x="10336214" y="1258888"/>
              <a:ext cx="134938" cy="165100"/>
            </a:xfrm>
            <a:custGeom>
              <a:avLst/>
              <a:gdLst>
                <a:gd name="T0" fmla="*/ 0 w 32"/>
                <a:gd name="T1" fmla="*/ 0 h 39"/>
                <a:gd name="T2" fmla="*/ 2 w 32"/>
                <a:gd name="T3" fmla="*/ 2 h 39"/>
                <a:gd name="T4" fmla="*/ 5 w 32"/>
                <a:gd name="T5" fmla="*/ 6 h 39"/>
                <a:gd name="T6" fmla="*/ 16 w 32"/>
                <a:gd name="T7" fmla="*/ 20 h 39"/>
                <a:gd name="T8" fmla="*/ 22 w 32"/>
                <a:gd name="T9" fmla="*/ 28 h 39"/>
                <a:gd name="T10" fmla="*/ 26 w 32"/>
                <a:gd name="T11" fmla="*/ 34 h 39"/>
                <a:gd name="T12" fmla="*/ 30 w 32"/>
                <a:gd name="T13" fmla="*/ 38 h 39"/>
                <a:gd name="T14" fmla="*/ 32 w 32"/>
                <a:gd name="T15" fmla="*/ 39 h 39"/>
                <a:gd name="T16" fmla="*/ 32 w 32"/>
                <a:gd name="T17" fmla="*/ 39 h 39"/>
                <a:gd name="T18" fmla="*/ 30 w 32"/>
                <a:gd name="T19" fmla="*/ 39 h 39"/>
                <a:gd name="T20" fmla="*/ 25 w 32"/>
                <a:gd name="T21" fmla="*/ 35 h 39"/>
                <a:gd name="T22" fmla="*/ 20 w 32"/>
                <a:gd name="T23" fmla="*/ 29 h 39"/>
                <a:gd name="T24" fmla="*/ 14 w 32"/>
                <a:gd name="T25" fmla="*/ 22 h 39"/>
                <a:gd name="T26" fmla="*/ 4 w 32"/>
                <a:gd name="T27" fmla="*/ 7 h 39"/>
                <a:gd name="T28" fmla="*/ 1 w 32"/>
                <a:gd name="T29" fmla="*/ 2 h 39"/>
                <a:gd name="T30" fmla="*/ 0 w 32"/>
                <a:gd name="T3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" h="39">
                  <a:moveTo>
                    <a:pt x="0" y="0"/>
                  </a:moveTo>
                  <a:cubicBezTo>
                    <a:pt x="0" y="0"/>
                    <a:pt x="1" y="1"/>
                    <a:pt x="2" y="2"/>
                  </a:cubicBezTo>
                  <a:cubicBezTo>
                    <a:pt x="2" y="3"/>
                    <a:pt x="4" y="5"/>
                    <a:pt x="5" y="6"/>
                  </a:cubicBezTo>
                  <a:cubicBezTo>
                    <a:pt x="8" y="10"/>
                    <a:pt x="12" y="15"/>
                    <a:pt x="16" y="20"/>
                  </a:cubicBezTo>
                  <a:cubicBezTo>
                    <a:pt x="18" y="23"/>
                    <a:pt x="20" y="25"/>
                    <a:pt x="22" y="28"/>
                  </a:cubicBezTo>
                  <a:cubicBezTo>
                    <a:pt x="23" y="30"/>
                    <a:pt x="25" y="32"/>
                    <a:pt x="26" y="34"/>
                  </a:cubicBezTo>
                  <a:cubicBezTo>
                    <a:pt x="28" y="36"/>
                    <a:pt x="29" y="37"/>
                    <a:pt x="30" y="38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1" y="39"/>
                    <a:pt x="31" y="39"/>
                    <a:pt x="30" y="39"/>
                  </a:cubicBezTo>
                  <a:cubicBezTo>
                    <a:pt x="29" y="38"/>
                    <a:pt x="27" y="37"/>
                    <a:pt x="25" y="35"/>
                  </a:cubicBezTo>
                  <a:cubicBezTo>
                    <a:pt x="23" y="34"/>
                    <a:pt x="22" y="31"/>
                    <a:pt x="20" y="29"/>
                  </a:cubicBezTo>
                  <a:cubicBezTo>
                    <a:pt x="18" y="27"/>
                    <a:pt x="16" y="24"/>
                    <a:pt x="14" y="22"/>
                  </a:cubicBezTo>
                  <a:cubicBezTo>
                    <a:pt x="10" y="17"/>
                    <a:pt x="7" y="11"/>
                    <a:pt x="4" y="7"/>
                  </a:cubicBezTo>
                  <a:cubicBezTo>
                    <a:pt x="3" y="5"/>
                    <a:pt x="2" y="4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597"/>
            <p:cNvSpPr/>
            <p:nvPr/>
          </p:nvSpPr>
          <p:spPr bwMode="auto">
            <a:xfrm>
              <a:off x="10379076" y="1141413"/>
              <a:ext cx="168275" cy="38100"/>
            </a:xfrm>
            <a:custGeom>
              <a:avLst/>
              <a:gdLst>
                <a:gd name="T0" fmla="*/ 0 w 40"/>
                <a:gd name="T1" fmla="*/ 2 h 9"/>
                <a:gd name="T2" fmla="*/ 1 w 40"/>
                <a:gd name="T3" fmla="*/ 2 h 9"/>
                <a:gd name="T4" fmla="*/ 2 w 40"/>
                <a:gd name="T5" fmla="*/ 1 h 9"/>
                <a:gd name="T6" fmla="*/ 6 w 40"/>
                <a:gd name="T7" fmla="*/ 0 h 9"/>
                <a:gd name="T8" fmla="*/ 13 w 40"/>
                <a:gd name="T9" fmla="*/ 1 h 9"/>
                <a:gd name="T10" fmla="*/ 17 w 40"/>
                <a:gd name="T11" fmla="*/ 2 h 9"/>
                <a:gd name="T12" fmla="*/ 21 w 40"/>
                <a:gd name="T13" fmla="*/ 4 h 9"/>
                <a:gd name="T14" fmla="*/ 28 w 40"/>
                <a:gd name="T15" fmla="*/ 6 h 9"/>
                <a:gd name="T16" fmla="*/ 34 w 40"/>
                <a:gd name="T17" fmla="*/ 8 h 9"/>
                <a:gd name="T18" fmla="*/ 39 w 40"/>
                <a:gd name="T19" fmla="*/ 7 h 9"/>
                <a:gd name="T20" fmla="*/ 40 w 40"/>
                <a:gd name="T21" fmla="*/ 7 h 9"/>
                <a:gd name="T22" fmla="*/ 40 w 40"/>
                <a:gd name="T23" fmla="*/ 7 h 9"/>
                <a:gd name="T24" fmla="*/ 39 w 40"/>
                <a:gd name="T25" fmla="*/ 8 h 9"/>
                <a:gd name="T26" fmla="*/ 34 w 40"/>
                <a:gd name="T27" fmla="*/ 9 h 9"/>
                <a:gd name="T28" fmla="*/ 27 w 40"/>
                <a:gd name="T29" fmla="*/ 8 h 9"/>
                <a:gd name="T30" fmla="*/ 20 w 40"/>
                <a:gd name="T31" fmla="*/ 6 h 9"/>
                <a:gd name="T32" fmla="*/ 16 w 40"/>
                <a:gd name="T33" fmla="*/ 4 h 9"/>
                <a:gd name="T34" fmla="*/ 13 w 40"/>
                <a:gd name="T35" fmla="*/ 3 h 9"/>
                <a:gd name="T36" fmla="*/ 6 w 40"/>
                <a:gd name="T37" fmla="*/ 1 h 9"/>
                <a:gd name="T38" fmla="*/ 2 w 40"/>
                <a:gd name="T39" fmla="*/ 2 h 9"/>
                <a:gd name="T40" fmla="*/ 0 w 40"/>
                <a:gd name="T4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9">
                  <a:moveTo>
                    <a:pt x="0" y="2"/>
                  </a:move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2" y="1"/>
                  </a:cubicBezTo>
                  <a:cubicBezTo>
                    <a:pt x="3" y="1"/>
                    <a:pt x="4" y="0"/>
                    <a:pt x="6" y="0"/>
                  </a:cubicBezTo>
                  <a:cubicBezTo>
                    <a:pt x="9" y="0"/>
                    <a:pt x="11" y="0"/>
                    <a:pt x="13" y="1"/>
                  </a:cubicBezTo>
                  <a:cubicBezTo>
                    <a:pt x="15" y="1"/>
                    <a:pt x="16" y="2"/>
                    <a:pt x="17" y="2"/>
                  </a:cubicBezTo>
                  <a:cubicBezTo>
                    <a:pt x="18" y="3"/>
                    <a:pt x="20" y="3"/>
                    <a:pt x="21" y="4"/>
                  </a:cubicBezTo>
                  <a:cubicBezTo>
                    <a:pt x="23" y="5"/>
                    <a:pt x="26" y="6"/>
                    <a:pt x="28" y="6"/>
                  </a:cubicBezTo>
                  <a:cubicBezTo>
                    <a:pt x="30" y="7"/>
                    <a:pt x="32" y="7"/>
                    <a:pt x="34" y="8"/>
                  </a:cubicBezTo>
                  <a:cubicBezTo>
                    <a:pt x="36" y="8"/>
                    <a:pt x="38" y="7"/>
                    <a:pt x="39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39" y="7"/>
                    <a:pt x="39" y="8"/>
                  </a:cubicBezTo>
                  <a:cubicBezTo>
                    <a:pt x="38" y="8"/>
                    <a:pt x="36" y="9"/>
                    <a:pt x="34" y="9"/>
                  </a:cubicBezTo>
                  <a:cubicBezTo>
                    <a:pt x="32" y="9"/>
                    <a:pt x="30" y="9"/>
                    <a:pt x="27" y="8"/>
                  </a:cubicBezTo>
                  <a:cubicBezTo>
                    <a:pt x="25" y="8"/>
                    <a:pt x="22" y="7"/>
                    <a:pt x="20" y="6"/>
                  </a:cubicBezTo>
                  <a:cubicBezTo>
                    <a:pt x="19" y="5"/>
                    <a:pt x="17" y="5"/>
                    <a:pt x="16" y="4"/>
                  </a:cubicBezTo>
                  <a:cubicBezTo>
                    <a:pt x="15" y="4"/>
                    <a:pt x="14" y="3"/>
                    <a:pt x="13" y="3"/>
                  </a:cubicBezTo>
                  <a:cubicBezTo>
                    <a:pt x="11" y="2"/>
                    <a:pt x="8" y="2"/>
                    <a:pt x="6" y="1"/>
                  </a:cubicBezTo>
                  <a:cubicBezTo>
                    <a:pt x="5" y="1"/>
                    <a:pt x="3" y="2"/>
                    <a:pt x="2" y="2"/>
                  </a:cubicBezTo>
                  <a:cubicBezTo>
                    <a:pt x="1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598"/>
            <p:cNvSpPr/>
            <p:nvPr/>
          </p:nvSpPr>
          <p:spPr bwMode="auto">
            <a:xfrm>
              <a:off x="10310814" y="898525"/>
              <a:ext cx="144463" cy="161925"/>
            </a:xfrm>
            <a:custGeom>
              <a:avLst/>
              <a:gdLst>
                <a:gd name="T0" fmla="*/ 34 w 34"/>
                <a:gd name="T1" fmla="*/ 0 h 38"/>
                <a:gd name="T2" fmla="*/ 32 w 34"/>
                <a:gd name="T3" fmla="*/ 1 h 38"/>
                <a:gd name="T4" fmla="*/ 28 w 34"/>
                <a:gd name="T5" fmla="*/ 5 h 38"/>
                <a:gd name="T6" fmla="*/ 24 w 34"/>
                <a:gd name="T7" fmla="*/ 12 h 38"/>
                <a:gd name="T8" fmla="*/ 23 w 34"/>
                <a:gd name="T9" fmla="*/ 17 h 38"/>
                <a:gd name="T10" fmla="*/ 21 w 34"/>
                <a:gd name="T11" fmla="*/ 22 h 38"/>
                <a:gd name="T12" fmla="*/ 17 w 34"/>
                <a:gd name="T13" fmla="*/ 26 h 38"/>
                <a:gd name="T14" fmla="*/ 12 w 34"/>
                <a:gd name="T15" fmla="*/ 27 h 38"/>
                <a:gd name="T16" fmla="*/ 5 w 34"/>
                <a:gd name="T17" fmla="*/ 32 h 38"/>
                <a:gd name="T18" fmla="*/ 1 w 34"/>
                <a:gd name="T19" fmla="*/ 36 h 38"/>
                <a:gd name="T20" fmla="*/ 0 w 34"/>
                <a:gd name="T21" fmla="*/ 38 h 38"/>
                <a:gd name="T22" fmla="*/ 0 w 34"/>
                <a:gd name="T23" fmla="*/ 38 h 38"/>
                <a:gd name="T24" fmla="*/ 1 w 34"/>
                <a:gd name="T25" fmla="*/ 36 h 38"/>
                <a:gd name="T26" fmla="*/ 4 w 34"/>
                <a:gd name="T27" fmla="*/ 31 h 38"/>
                <a:gd name="T28" fmla="*/ 12 w 34"/>
                <a:gd name="T29" fmla="*/ 25 h 38"/>
                <a:gd name="T30" fmla="*/ 16 w 34"/>
                <a:gd name="T31" fmla="*/ 24 h 38"/>
                <a:gd name="T32" fmla="*/ 19 w 34"/>
                <a:gd name="T33" fmla="*/ 21 h 38"/>
                <a:gd name="T34" fmla="*/ 20 w 34"/>
                <a:gd name="T35" fmla="*/ 16 h 38"/>
                <a:gd name="T36" fmla="*/ 22 w 34"/>
                <a:gd name="T37" fmla="*/ 12 h 38"/>
                <a:gd name="T38" fmla="*/ 27 w 34"/>
                <a:gd name="T39" fmla="*/ 4 h 38"/>
                <a:gd name="T40" fmla="*/ 32 w 34"/>
                <a:gd name="T41" fmla="*/ 1 h 38"/>
                <a:gd name="T42" fmla="*/ 34 w 34"/>
                <a:gd name="T43" fmla="*/ 0 h 38"/>
                <a:gd name="T44" fmla="*/ 34 w 34"/>
                <a:gd name="T4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38">
                  <a:moveTo>
                    <a:pt x="34" y="0"/>
                  </a:moveTo>
                  <a:cubicBezTo>
                    <a:pt x="34" y="0"/>
                    <a:pt x="33" y="0"/>
                    <a:pt x="32" y="1"/>
                  </a:cubicBezTo>
                  <a:cubicBezTo>
                    <a:pt x="31" y="2"/>
                    <a:pt x="29" y="3"/>
                    <a:pt x="28" y="5"/>
                  </a:cubicBezTo>
                  <a:cubicBezTo>
                    <a:pt x="26" y="7"/>
                    <a:pt x="25" y="9"/>
                    <a:pt x="24" y="12"/>
                  </a:cubicBezTo>
                  <a:cubicBezTo>
                    <a:pt x="23" y="14"/>
                    <a:pt x="23" y="15"/>
                    <a:pt x="23" y="17"/>
                  </a:cubicBezTo>
                  <a:cubicBezTo>
                    <a:pt x="23" y="19"/>
                    <a:pt x="22" y="20"/>
                    <a:pt x="21" y="22"/>
                  </a:cubicBezTo>
                  <a:cubicBezTo>
                    <a:pt x="21" y="24"/>
                    <a:pt x="19" y="25"/>
                    <a:pt x="17" y="26"/>
                  </a:cubicBezTo>
                  <a:cubicBezTo>
                    <a:pt x="15" y="26"/>
                    <a:pt x="14" y="27"/>
                    <a:pt x="12" y="27"/>
                  </a:cubicBezTo>
                  <a:cubicBezTo>
                    <a:pt x="10" y="29"/>
                    <a:pt x="7" y="30"/>
                    <a:pt x="5" y="32"/>
                  </a:cubicBezTo>
                  <a:cubicBezTo>
                    <a:pt x="4" y="34"/>
                    <a:pt x="2" y="35"/>
                    <a:pt x="1" y="36"/>
                  </a:cubicBezTo>
                  <a:cubicBezTo>
                    <a:pt x="1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2" y="35"/>
                    <a:pt x="3" y="33"/>
                    <a:pt x="4" y="31"/>
                  </a:cubicBezTo>
                  <a:cubicBezTo>
                    <a:pt x="6" y="29"/>
                    <a:pt x="9" y="27"/>
                    <a:pt x="12" y="25"/>
                  </a:cubicBezTo>
                  <a:cubicBezTo>
                    <a:pt x="13" y="25"/>
                    <a:pt x="15" y="24"/>
                    <a:pt x="16" y="24"/>
                  </a:cubicBezTo>
                  <a:cubicBezTo>
                    <a:pt x="18" y="23"/>
                    <a:pt x="19" y="22"/>
                    <a:pt x="19" y="21"/>
                  </a:cubicBezTo>
                  <a:cubicBezTo>
                    <a:pt x="20" y="20"/>
                    <a:pt x="20" y="18"/>
                    <a:pt x="20" y="16"/>
                  </a:cubicBezTo>
                  <a:cubicBezTo>
                    <a:pt x="21" y="15"/>
                    <a:pt x="21" y="13"/>
                    <a:pt x="22" y="12"/>
                  </a:cubicBezTo>
                  <a:cubicBezTo>
                    <a:pt x="23" y="8"/>
                    <a:pt x="25" y="6"/>
                    <a:pt x="27" y="4"/>
                  </a:cubicBezTo>
                  <a:cubicBezTo>
                    <a:pt x="29" y="2"/>
                    <a:pt x="31" y="1"/>
                    <a:pt x="32" y="1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599"/>
            <p:cNvSpPr/>
            <p:nvPr/>
          </p:nvSpPr>
          <p:spPr bwMode="auto">
            <a:xfrm>
              <a:off x="10148889" y="806450"/>
              <a:ext cx="77788" cy="198438"/>
            </a:xfrm>
            <a:custGeom>
              <a:avLst/>
              <a:gdLst>
                <a:gd name="T0" fmla="*/ 0 w 18"/>
                <a:gd name="T1" fmla="*/ 0 h 47"/>
                <a:gd name="T2" fmla="*/ 0 w 18"/>
                <a:gd name="T3" fmla="*/ 0 h 47"/>
                <a:gd name="T4" fmla="*/ 1 w 18"/>
                <a:gd name="T5" fmla="*/ 1 h 47"/>
                <a:gd name="T6" fmla="*/ 4 w 18"/>
                <a:gd name="T7" fmla="*/ 7 h 47"/>
                <a:gd name="T8" fmla="*/ 5 w 18"/>
                <a:gd name="T9" fmla="*/ 15 h 47"/>
                <a:gd name="T10" fmla="*/ 6 w 18"/>
                <a:gd name="T11" fmla="*/ 20 h 47"/>
                <a:gd name="T12" fmla="*/ 7 w 18"/>
                <a:gd name="T13" fmla="*/ 24 h 47"/>
                <a:gd name="T14" fmla="*/ 14 w 18"/>
                <a:gd name="T15" fmla="*/ 40 h 47"/>
                <a:gd name="T16" fmla="*/ 17 w 18"/>
                <a:gd name="T17" fmla="*/ 45 h 47"/>
                <a:gd name="T18" fmla="*/ 18 w 18"/>
                <a:gd name="T19" fmla="*/ 47 h 47"/>
                <a:gd name="T20" fmla="*/ 17 w 18"/>
                <a:gd name="T21" fmla="*/ 45 h 47"/>
                <a:gd name="T22" fmla="*/ 13 w 18"/>
                <a:gd name="T23" fmla="*/ 41 h 47"/>
                <a:gd name="T24" fmla="*/ 8 w 18"/>
                <a:gd name="T25" fmla="*/ 34 h 47"/>
                <a:gd name="T26" fmla="*/ 6 w 18"/>
                <a:gd name="T27" fmla="*/ 30 h 47"/>
                <a:gd name="T28" fmla="*/ 4 w 18"/>
                <a:gd name="T29" fmla="*/ 25 h 47"/>
                <a:gd name="T30" fmla="*/ 3 w 18"/>
                <a:gd name="T31" fmla="*/ 20 h 47"/>
                <a:gd name="T32" fmla="*/ 3 w 18"/>
                <a:gd name="T33" fmla="*/ 15 h 47"/>
                <a:gd name="T34" fmla="*/ 3 w 18"/>
                <a:gd name="T35" fmla="*/ 11 h 47"/>
                <a:gd name="T36" fmla="*/ 3 w 18"/>
                <a:gd name="T37" fmla="*/ 7 h 47"/>
                <a:gd name="T38" fmla="*/ 1 w 18"/>
                <a:gd name="T39" fmla="*/ 2 h 47"/>
                <a:gd name="T40" fmla="*/ 0 w 18"/>
                <a:gd name="T4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" h="4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2" y="2"/>
                    <a:pt x="4" y="4"/>
                    <a:pt x="4" y="7"/>
                  </a:cubicBezTo>
                  <a:cubicBezTo>
                    <a:pt x="5" y="9"/>
                    <a:pt x="5" y="12"/>
                    <a:pt x="5" y="15"/>
                  </a:cubicBezTo>
                  <a:cubicBezTo>
                    <a:pt x="5" y="17"/>
                    <a:pt x="5" y="18"/>
                    <a:pt x="6" y="20"/>
                  </a:cubicBezTo>
                  <a:cubicBezTo>
                    <a:pt x="6" y="21"/>
                    <a:pt x="6" y="23"/>
                    <a:pt x="7" y="24"/>
                  </a:cubicBezTo>
                  <a:cubicBezTo>
                    <a:pt x="8" y="30"/>
                    <a:pt x="11" y="36"/>
                    <a:pt x="14" y="40"/>
                  </a:cubicBezTo>
                  <a:cubicBezTo>
                    <a:pt x="15" y="42"/>
                    <a:pt x="16" y="44"/>
                    <a:pt x="17" y="45"/>
                  </a:cubicBezTo>
                  <a:cubicBezTo>
                    <a:pt x="18" y="46"/>
                    <a:pt x="18" y="47"/>
                    <a:pt x="18" y="47"/>
                  </a:cubicBezTo>
                  <a:cubicBezTo>
                    <a:pt x="18" y="47"/>
                    <a:pt x="18" y="46"/>
                    <a:pt x="17" y="45"/>
                  </a:cubicBezTo>
                  <a:cubicBezTo>
                    <a:pt x="16" y="44"/>
                    <a:pt x="14" y="43"/>
                    <a:pt x="13" y="41"/>
                  </a:cubicBezTo>
                  <a:cubicBezTo>
                    <a:pt x="11" y="39"/>
                    <a:pt x="9" y="37"/>
                    <a:pt x="8" y="34"/>
                  </a:cubicBezTo>
                  <a:cubicBezTo>
                    <a:pt x="7" y="33"/>
                    <a:pt x="6" y="31"/>
                    <a:pt x="6" y="30"/>
                  </a:cubicBezTo>
                  <a:cubicBezTo>
                    <a:pt x="5" y="28"/>
                    <a:pt x="5" y="27"/>
                    <a:pt x="4" y="25"/>
                  </a:cubicBezTo>
                  <a:cubicBezTo>
                    <a:pt x="4" y="23"/>
                    <a:pt x="4" y="22"/>
                    <a:pt x="3" y="20"/>
                  </a:cubicBezTo>
                  <a:cubicBezTo>
                    <a:pt x="3" y="18"/>
                    <a:pt x="3" y="17"/>
                    <a:pt x="3" y="15"/>
                  </a:cubicBezTo>
                  <a:cubicBezTo>
                    <a:pt x="3" y="14"/>
                    <a:pt x="3" y="12"/>
                    <a:pt x="3" y="11"/>
                  </a:cubicBezTo>
                  <a:cubicBezTo>
                    <a:pt x="3" y="9"/>
                    <a:pt x="3" y="8"/>
                    <a:pt x="3" y="7"/>
                  </a:cubicBezTo>
                  <a:cubicBezTo>
                    <a:pt x="3" y="5"/>
                    <a:pt x="2" y="3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600"/>
            <p:cNvSpPr/>
            <p:nvPr/>
          </p:nvSpPr>
          <p:spPr bwMode="auto">
            <a:xfrm>
              <a:off x="9950451" y="984250"/>
              <a:ext cx="157163" cy="92075"/>
            </a:xfrm>
            <a:custGeom>
              <a:avLst/>
              <a:gdLst>
                <a:gd name="T0" fmla="*/ 0 w 37"/>
                <a:gd name="T1" fmla="*/ 1 h 22"/>
                <a:gd name="T2" fmla="*/ 0 w 37"/>
                <a:gd name="T3" fmla="*/ 0 h 22"/>
                <a:gd name="T4" fmla="*/ 2 w 37"/>
                <a:gd name="T5" fmla="*/ 0 h 22"/>
                <a:gd name="T6" fmla="*/ 7 w 37"/>
                <a:gd name="T7" fmla="*/ 0 h 22"/>
                <a:gd name="T8" fmla="*/ 14 w 37"/>
                <a:gd name="T9" fmla="*/ 3 h 22"/>
                <a:gd name="T10" fmla="*/ 21 w 37"/>
                <a:gd name="T11" fmla="*/ 7 h 22"/>
                <a:gd name="T12" fmla="*/ 27 w 37"/>
                <a:gd name="T13" fmla="*/ 12 h 22"/>
                <a:gd name="T14" fmla="*/ 32 w 37"/>
                <a:gd name="T15" fmla="*/ 17 h 22"/>
                <a:gd name="T16" fmla="*/ 35 w 37"/>
                <a:gd name="T17" fmla="*/ 20 h 22"/>
                <a:gd name="T18" fmla="*/ 37 w 37"/>
                <a:gd name="T19" fmla="*/ 22 h 22"/>
                <a:gd name="T20" fmla="*/ 31 w 37"/>
                <a:gd name="T21" fmla="*/ 18 h 22"/>
                <a:gd name="T22" fmla="*/ 25 w 37"/>
                <a:gd name="T23" fmla="*/ 14 h 22"/>
                <a:gd name="T24" fmla="*/ 19 w 37"/>
                <a:gd name="T25" fmla="*/ 9 h 22"/>
                <a:gd name="T26" fmla="*/ 13 w 37"/>
                <a:gd name="T27" fmla="*/ 4 h 22"/>
                <a:gd name="T28" fmla="*/ 6 w 37"/>
                <a:gd name="T29" fmla="*/ 2 h 22"/>
                <a:gd name="T30" fmla="*/ 2 w 37"/>
                <a:gd name="T31" fmla="*/ 1 h 22"/>
                <a:gd name="T32" fmla="*/ 0 w 37"/>
                <a:gd name="T33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22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9" y="1"/>
                    <a:pt x="11" y="1"/>
                    <a:pt x="14" y="3"/>
                  </a:cubicBezTo>
                  <a:cubicBezTo>
                    <a:pt x="16" y="4"/>
                    <a:pt x="18" y="5"/>
                    <a:pt x="21" y="7"/>
                  </a:cubicBezTo>
                  <a:cubicBezTo>
                    <a:pt x="23" y="8"/>
                    <a:pt x="25" y="10"/>
                    <a:pt x="27" y="12"/>
                  </a:cubicBezTo>
                  <a:cubicBezTo>
                    <a:pt x="29" y="14"/>
                    <a:pt x="30" y="15"/>
                    <a:pt x="32" y="17"/>
                  </a:cubicBezTo>
                  <a:cubicBezTo>
                    <a:pt x="33" y="18"/>
                    <a:pt x="34" y="19"/>
                    <a:pt x="35" y="20"/>
                  </a:cubicBezTo>
                  <a:cubicBezTo>
                    <a:pt x="36" y="21"/>
                    <a:pt x="37" y="22"/>
                    <a:pt x="37" y="22"/>
                  </a:cubicBezTo>
                  <a:cubicBezTo>
                    <a:pt x="37" y="22"/>
                    <a:pt x="34" y="20"/>
                    <a:pt x="31" y="18"/>
                  </a:cubicBezTo>
                  <a:cubicBezTo>
                    <a:pt x="29" y="17"/>
                    <a:pt x="27" y="15"/>
                    <a:pt x="25" y="14"/>
                  </a:cubicBezTo>
                  <a:cubicBezTo>
                    <a:pt x="23" y="12"/>
                    <a:pt x="21" y="10"/>
                    <a:pt x="19" y="9"/>
                  </a:cubicBezTo>
                  <a:cubicBezTo>
                    <a:pt x="17" y="7"/>
                    <a:pt x="15" y="6"/>
                    <a:pt x="13" y="4"/>
                  </a:cubicBezTo>
                  <a:cubicBezTo>
                    <a:pt x="10" y="3"/>
                    <a:pt x="8" y="2"/>
                    <a:pt x="6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601"/>
            <p:cNvSpPr/>
            <p:nvPr/>
          </p:nvSpPr>
          <p:spPr bwMode="auto">
            <a:xfrm>
              <a:off x="9920289" y="1195388"/>
              <a:ext cx="174625" cy="55563"/>
            </a:xfrm>
            <a:custGeom>
              <a:avLst/>
              <a:gdLst>
                <a:gd name="T0" fmla="*/ 0 w 41"/>
                <a:gd name="T1" fmla="*/ 13 h 13"/>
                <a:gd name="T2" fmla="*/ 1 w 41"/>
                <a:gd name="T3" fmla="*/ 13 h 13"/>
                <a:gd name="T4" fmla="*/ 2 w 41"/>
                <a:gd name="T5" fmla="*/ 11 h 13"/>
                <a:gd name="T6" fmla="*/ 6 w 41"/>
                <a:gd name="T7" fmla="*/ 9 h 13"/>
                <a:gd name="T8" fmla="*/ 13 w 41"/>
                <a:gd name="T9" fmla="*/ 8 h 13"/>
                <a:gd name="T10" fmla="*/ 17 w 41"/>
                <a:gd name="T11" fmla="*/ 8 h 13"/>
                <a:gd name="T12" fmla="*/ 21 w 41"/>
                <a:gd name="T13" fmla="*/ 8 h 13"/>
                <a:gd name="T14" fmla="*/ 29 w 41"/>
                <a:gd name="T15" fmla="*/ 6 h 13"/>
                <a:gd name="T16" fmla="*/ 35 w 41"/>
                <a:gd name="T17" fmla="*/ 4 h 13"/>
                <a:gd name="T18" fmla="*/ 40 w 41"/>
                <a:gd name="T19" fmla="*/ 1 h 13"/>
                <a:gd name="T20" fmla="*/ 41 w 41"/>
                <a:gd name="T21" fmla="*/ 0 h 13"/>
                <a:gd name="T22" fmla="*/ 41 w 41"/>
                <a:gd name="T23" fmla="*/ 0 h 13"/>
                <a:gd name="T24" fmla="*/ 40 w 41"/>
                <a:gd name="T25" fmla="*/ 1 h 13"/>
                <a:gd name="T26" fmla="*/ 36 w 41"/>
                <a:gd name="T27" fmla="*/ 5 h 13"/>
                <a:gd name="T28" fmla="*/ 21 w 41"/>
                <a:gd name="T29" fmla="*/ 10 h 13"/>
                <a:gd name="T30" fmla="*/ 17 w 41"/>
                <a:gd name="T31" fmla="*/ 10 h 13"/>
                <a:gd name="T32" fmla="*/ 13 w 41"/>
                <a:gd name="T33" fmla="*/ 10 h 13"/>
                <a:gd name="T34" fmla="*/ 6 w 41"/>
                <a:gd name="T35" fmla="*/ 10 h 13"/>
                <a:gd name="T36" fmla="*/ 2 w 41"/>
                <a:gd name="T37" fmla="*/ 12 h 13"/>
                <a:gd name="T38" fmla="*/ 0 w 41"/>
                <a:gd name="T3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" h="13">
                  <a:moveTo>
                    <a:pt x="0" y="13"/>
                  </a:moveTo>
                  <a:cubicBezTo>
                    <a:pt x="0" y="13"/>
                    <a:pt x="0" y="13"/>
                    <a:pt x="1" y="13"/>
                  </a:cubicBezTo>
                  <a:cubicBezTo>
                    <a:pt x="1" y="12"/>
                    <a:pt x="1" y="12"/>
                    <a:pt x="2" y="11"/>
                  </a:cubicBezTo>
                  <a:cubicBezTo>
                    <a:pt x="2" y="11"/>
                    <a:pt x="4" y="9"/>
                    <a:pt x="6" y="9"/>
                  </a:cubicBezTo>
                  <a:cubicBezTo>
                    <a:pt x="8" y="8"/>
                    <a:pt x="11" y="8"/>
                    <a:pt x="13" y="8"/>
                  </a:cubicBezTo>
                  <a:cubicBezTo>
                    <a:pt x="15" y="8"/>
                    <a:pt x="16" y="8"/>
                    <a:pt x="17" y="8"/>
                  </a:cubicBezTo>
                  <a:cubicBezTo>
                    <a:pt x="19" y="8"/>
                    <a:pt x="20" y="8"/>
                    <a:pt x="21" y="8"/>
                  </a:cubicBezTo>
                  <a:cubicBezTo>
                    <a:pt x="24" y="8"/>
                    <a:pt x="27" y="7"/>
                    <a:pt x="29" y="6"/>
                  </a:cubicBezTo>
                  <a:cubicBezTo>
                    <a:pt x="31" y="6"/>
                    <a:pt x="34" y="5"/>
                    <a:pt x="35" y="4"/>
                  </a:cubicBezTo>
                  <a:cubicBezTo>
                    <a:pt x="37" y="3"/>
                    <a:pt x="39" y="2"/>
                    <a:pt x="40" y="1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1"/>
                    <a:pt x="40" y="1"/>
                    <a:pt x="40" y="1"/>
                  </a:cubicBezTo>
                  <a:cubicBezTo>
                    <a:pt x="39" y="2"/>
                    <a:pt x="38" y="4"/>
                    <a:pt x="36" y="5"/>
                  </a:cubicBezTo>
                  <a:cubicBezTo>
                    <a:pt x="33" y="7"/>
                    <a:pt x="27" y="10"/>
                    <a:pt x="21" y="10"/>
                  </a:cubicBezTo>
                  <a:cubicBezTo>
                    <a:pt x="20" y="10"/>
                    <a:pt x="19" y="10"/>
                    <a:pt x="17" y="10"/>
                  </a:cubicBezTo>
                  <a:cubicBezTo>
                    <a:pt x="16" y="10"/>
                    <a:pt x="14" y="10"/>
                    <a:pt x="13" y="10"/>
                  </a:cubicBezTo>
                  <a:cubicBezTo>
                    <a:pt x="11" y="10"/>
                    <a:pt x="8" y="10"/>
                    <a:pt x="6" y="10"/>
                  </a:cubicBezTo>
                  <a:cubicBezTo>
                    <a:pt x="4" y="10"/>
                    <a:pt x="3" y="11"/>
                    <a:pt x="2" y="12"/>
                  </a:cubicBezTo>
                  <a:cubicBezTo>
                    <a:pt x="1" y="12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602"/>
            <p:cNvSpPr/>
            <p:nvPr/>
          </p:nvSpPr>
          <p:spPr bwMode="auto">
            <a:xfrm>
              <a:off x="10153651" y="1284288"/>
              <a:ext cx="47625" cy="190500"/>
            </a:xfrm>
            <a:custGeom>
              <a:avLst/>
              <a:gdLst>
                <a:gd name="T0" fmla="*/ 5 w 11"/>
                <a:gd name="T1" fmla="*/ 0 h 45"/>
                <a:gd name="T2" fmla="*/ 6 w 11"/>
                <a:gd name="T3" fmla="*/ 0 h 45"/>
                <a:gd name="T4" fmla="*/ 7 w 11"/>
                <a:gd name="T5" fmla="*/ 1 h 45"/>
                <a:gd name="T6" fmla="*/ 10 w 11"/>
                <a:gd name="T7" fmla="*/ 6 h 45"/>
                <a:gd name="T8" fmla="*/ 10 w 11"/>
                <a:gd name="T9" fmla="*/ 14 h 45"/>
                <a:gd name="T10" fmla="*/ 9 w 11"/>
                <a:gd name="T11" fmla="*/ 18 h 45"/>
                <a:gd name="T12" fmla="*/ 7 w 11"/>
                <a:gd name="T13" fmla="*/ 23 h 45"/>
                <a:gd name="T14" fmla="*/ 4 w 11"/>
                <a:gd name="T15" fmla="*/ 31 h 45"/>
                <a:gd name="T16" fmla="*/ 1 w 11"/>
                <a:gd name="T17" fmla="*/ 38 h 45"/>
                <a:gd name="T18" fmla="*/ 1 w 11"/>
                <a:gd name="T19" fmla="*/ 43 h 45"/>
                <a:gd name="T20" fmla="*/ 1 w 11"/>
                <a:gd name="T21" fmla="*/ 45 h 45"/>
                <a:gd name="T22" fmla="*/ 1 w 11"/>
                <a:gd name="T23" fmla="*/ 45 h 45"/>
                <a:gd name="T24" fmla="*/ 0 w 11"/>
                <a:gd name="T25" fmla="*/ 43 h 45"/>
                <a:gd name="T26" fmla="*/ 0 w 11"/>
                <a:gd name="T27" fmla="*/ 37 h 45"/>
                <a:gd name="T28" fmla="*/ 2 w 11"/>
                <a:gd name="T29" fmla="*/ 30 h 45"/>
                <a:gd name="T30" fmla="*/ 5 w 11"/>
                <a:gd name="T31" fmla="*/ 22 h 45"/>
                <a:gd name="T32" fmla="*/ 7 w 11"/>
                <a:gd name="T33" fmla="*/ 18 h 45"/>
                <a:gd name="T34" fmla="*/ 8 w 11"/>
                <a:gd name="T35" fmla="*/ 14 h 45"/>
                <a:gd name="T36" fmla="*/ 8 w 11"/>
                <a:gd name="T37" fmla="*/ 6 h 45"/>
                <a:gd name="T38" fmla="*/ 7 w 11"/>
                <a:gd name="T39" fmla="*/ 1 h 45"/>
                <a:gd name="T40" fmla="*/ 5 w 11"/>
                <a:gd name="T4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" h="45">
                  <a:moveTo>
                    <a:pt x="5" y="0"/>
                  </a:moveTo>
                  <a:cubicBezTo>
                    <a:pt x="5" y="0"/>
                    <a:pt x="6" y="0"/>
                    <a:pt x="6" y="0"/>
                  </a:cubicBezTo>
                  <a:cubicBezTo>
                    <a:pt x="6" y="0"/>
                    <a:pt x="7" y="0"/>
                    <a:pt x="7" y="1"/>
                  </a:cubicBezTo>
                  <a:cubicBezTo>
                    <a:pt x="8" y="2"/>
                    <a:pt x="9" y="4"/>
                    <a:pt x="10" y="6"/>
                  </a:cubicBezTo>
                  <a:cubicBezTo>
                    <a:pt x="10" y="8"/>
                    <a:pt x="11" y="11"/>
                    <a:pt x="10" y="14"/>
                  </a:cubicBezTo>
                  <a:cubicBezTo>
                    <a:pt x="10" y="15"/>
                    <a:pt x="10" y="17"/>
                    <a:pt x="9" y="18"/>
                  </a:cubicBezTo>
                  <a:cubicBezTo>
                    <a:pt x="9" y="20"/>
                    <a:pt x="8" y="21"/>
                    <a:pt x="7" y="23"/>
                  </a:cubicBezTo>
                  <a:cubicBezTo>
                    <a:pt x="6" y="25"/>
                    <a:pt x="5" y="28"/>
                    <a:pt x="4" y="31"/>
                  </a:cubicBezTo>
                  <a:cubicBezTo>
                    <a:pt x="2" y="33"/>
                    <a:pt x="2" y="36"/>
                    <a:pt x="1" y="38"/>
                  </a:cubicBezTo>
                  <a:cubicBezTo>
                    <a:pt x="1" y="40"/>
                    <a:pt x="1" y="42"/>
                    <a:pt x="1" y="43"/>
                  </a:cubicBezTo>
                  <a:cubicBezTo>
                    <a:pt x="1" y="44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4"/>
                    <a:pt x="0" y="44"/>
                    <a:pt x="0" y="43"/>
                  </a:cubicBezTo>
                  <a:cubicBezTo>
                    <a:pt x="0" y="42"/>
                    <a:pt x="0" y="40"/>
                    <a:pt x="0" y="37"/>
                  </a:cubicBezTo>
                  <a:cubicBezTo>
                    <a:pt x="0" y="35"/>
                    <a:pt x="1" y="32"/>
                    <a:pt x="2" y="30"/>
                  </a:cubicBezTo>
                  <a:cubicBezTo>
                    <a:pt x="3" y="27"/>
                    <a:pt x="4" y="24"/>
                    <a:pt x="5" y="22"/>
                  </a:cubicBezTo>
                  <a:cubicBezTo>
                    <a:pt x="6" y="20"/>
                    <a:pt x="6" y="19"/>
                    <a:pt x="7" y="18"/>
                  </a:cubicBezTo>
                  <a:cubicBezTo>
                    <a:pt x="7" y="16"/>
                    <a:pt x="8" y="15"/>
                    <a:pt x="8" y="14"/>
                  </a:cubicBezTo>
                  <a:cubicBezTo>
                    <a:pt x="9" y="11"/>
                    <a:pt x="9" y="8"/>
                    <a:pt x="8" y="6"/>
                  </a:cubicBezTo>
                  <a:cubicBezTo>
                    <a:pt x="8" y="4"/>
                    <a:pt x="7" y="2"/>
                    <a:pt x="7" y="1"/>
                  </a:cubicBezTo>
                  <a:cubicBezTo>
                    <a:pt x="6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603"/>
            <p:cNvSpPr/>
            <p:nvPr/>
          </p:nvSpPr>
          <p:spPr bwMode="auto">
            <a:xfrm>
              <a:off x="10298114" y="1289050"/>
              <a:ext cx="96838" cy="185738"/>
            </a:xfrm>
            <a:custGeom>
              <a:avLst/>
              <a:gdLst>
                <a:gd name="T0" fmla="*/ 0 w 23"/>
                <a:gd name="T1" fmla="*/ 0 h 44"/>
                <a:gd name="T2" fmla="*/ 0 w 23"/>
                <a:gd name="T3" fmla="*/ 0 h 44"/>
                <a:gd name="T4" fmla="*/ 2 w 23"/>
                <a:gd name="T5" fmla="*/ 1 h 44"/>
                <a:gd name="T6" fmla="*/ 4 w 23"/>
                <a:gd name="T7" fmla="*/ 2 h 44"/>
                <a:gd name="T8" fmla="*/ 6 w 23"/>
                <a:gd name="T9" fmla="*/ 4 h 44"/>
                <a:gd name="T10" fmla="*/ 11 w 23"/>
                <a:gd name="T11" fmla="*/ 11 h 44"/>
                <a:gd name="T12" fmla="*/ 14 w 23"/>
                <a:gd name="T13" fmla="*/ 20 h 44"/>
                <a:gd name="T14" fmla="*/ 17 w 23"/>
                <a:gd name="T15" fmla="*/ 29 h 44"/>
                <a:gd name="T16" fmla="*/ 19 w 23"/>
                <a:gd name="T17" fmla="*/ 37 h 44"/>
                <a:gd name="T18" fmla="*/ 22 w 23"/>
                <a:gd name="T19" fmla="*/ 42 h 44"/>
                <a:gd name="T20" fmla="*/ 23 w 23"/>
                <a:gd name="T21" fmla="*/ 44 h 44"/>
                <a:gd name="T22" fmla="*/ 22 w 23"/>
                <a:gd name="T23" fmla="*/ 44 h 44"/>
                <a:gd name="T24" fmla="*/ 21 w 23"/>
                <a:gd name="T25" fmla="*/ 42 h 44"/>
                <a:gd name="T26" fmla="*/ 18 w 23"/>
                <a:gd name="T27" fmla="*/ 38 h 44"/>
                <a:gd name="T28" fmla="*/ 15 w 23"/>
                <a:gd name="T29" fmla="*/ 30 h 44"/>
                <a:gd name="T30" fmla="*/ 12 w 23"/>
                <a:gd name="T31" fmla="*/ 21 h 44"/>
                <a:gd name="T32" fmla="*/ 9 w 23"/>
                <a:gd name="T33" fmla="*/ 12 h 44"/>
                <a:gd name="T34" fmla="*/ 5 w 23"/>
                <a:gd name="T35" fmla="*/ 5 h 44"/>
                <a:gd name="T36" fmla="*/ 3 w 23"/>
                <a:gd name="T37" fmla="*/ 3 h 44"/>
                <a:gd name="T38" fmla="*/ 1 w 23"/>
                <a:gd name="T39" fmla="*/ 1 h 44"/>
                <a:gd name="T40" fmla="*/ 0 w 23"/>
                <a:gd name="T4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3" y="2"/>
                    <a:pt x="4" y="2"/>
                  </a:cubicBezTo>
                  <a:cubicBezTo>
                    <a:pt x="5" y="3"/>
                    <a:pt x="5" y="4"/>
                    <a:pt x="6" y="4"/>
                  </a:cubicBezTo>
                  <a:cubicBezTo>
                    <a:pt x="8" y="6"/>
                    <a:pt x="10" y="9"/>
                    <a:pt x="11" y="11"/>
                  </a:cubicBezTo>
                  <a:cubicBezTo>
                    <a:pt x="12" y="14"/>
                    <a:pt x="13" y="17"/>
                    <a:pt x="14" y="20"/>
                  </a:cubicBezTo>
                  <a:cubicBezTo>
                    <a:pt x="15" y="23"/>
                    <a:pt x="16" y="26"/>
                    <a:pt x="17" y="29"/>
                  </a:cubicBezTo>
                  <a:cubicBezTo>
                    <a:pt x="18" y="32"/>
                    <a:pt x="18" y="35"/>
                    <a:pt x="19" y="37"/>
                  </a:cubicBezTo>
                  <a:cubicBezTo>
                    <a:pt x="20" y="39"/>
                    <a:pt x="21" y="41"/>
                    <a:pt x="22" y="42"/>
                  </a:cubicBezTo>
                  <a:cubicBezTo>
                    <a:pt x="22" y="43"/>
                    <a:pt x="23" y="44"/>
                    <a:pt x="23" y="44"/>
                  </a:cubicBezTo>
                  <a:cubicBezTo>
                    <a:pt x="23" y="44"/>
                    <a:pt x="23" y="44"/>
                    <a:pt x="22" y="44"/>
                  </a:cubicBezTo>
                  <a:cubicBezTo>
                    <a:pt x="22" y="43"/>
                    <a:pt x="22" y="43"/>
                    <a:pt x="21" y="42"/>
                  </a:cubicBezTo>
                  <a:cubicBezTo>
                    <a:pt x="20" y="41"/>
                    <a:pt x="19" y="40"/>
                    <a:pt x="18" y="38"/>
                  </a:cubicBezTo>
                  <a:cubicBezTo>
                    <a:pt x="17" y="35"/>
                    <a:pt x="16" y="33"/>
                    <a:pt x="15" y="30"/>
                  </a:cubicBezTo>
                  <a:cubicBezTo>
                    <a:pt x="14" y="27"/>
                    <a:pt x="13" y="24"/>
                    <a:pt x="12" y="21"/>
                  </a:cubicBezTo>
                  <a:cubicBezTo>
                    <a:pt x="11" y="18"/>
                    <a:pt x="10" y="15"/>
                    <a:pt x="9" y="12"/>
                  </a:cubicBezTo>
                  <a:cubicBezTo>
                    <a:pt x="8" y="10"/>
                    <a:pt x="7" y="7"/>
                    <a:pt x="5" y="5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3" y="2"/>
                    <a:pt x="2" y="2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604"/>
            <p:cNvSpPr/>
            <p:nvPr/>
          </p:nvSpPr>
          <p:spPr bwMode="auto">
            <a:xfrm>
              <a:off x="10361614" y="1243013"/>
              <a:ext cx="203200" cy="155575"/>
            </a:xfrm>
            <a:custGeom>
              <a:avLst/>
              <a:gdLst>
                <a:gd name="T0" fmla="*/ 0 w 48"/>
                <a:gd name="T1" fmla="*/ 0 h 37"/>
                <a:gd name="T2" fmla="*/ 3 w 48"/>
                <a:gd name="T3" fmla="*/ 1 h 37"/>
                <a:gd name="T4" fmla="*/ 8 w 48"/>
                <a:gd name="T5" fmla="*/ 6 h 37"/>
                <a:gd name="T6" fmla="*/ 24 w 48"/>
                <a:gd name="T7" fmla="*/ 19 h 37"/>
                <a:gd name="T8" fmla="*/ 40 w 48"/>
                <a:gd name="T9" fmla="*/ 32 h 37"/>
                <a:gd name="T10" fmla="*/ 46 w 48"/>
                <a:gd name="T11" fmla="*/ 36 h 37"/>
                <a:gd name="T12" fmla="*/ 48 w 48"/>
                <a:gd name="T13" fmla="*/ 37 h 37"/>
                <a:gd name="T14" fmla="*/ 48 w 48"/>
                <a:gd name="T15" fmla="*/ 37 h 37"/>
                <a:gd name="T16" fmla="*/ 46 w 48"/>
                <a:gd name="T17" fmla="*/ 36 h 37"/>
                <a:gd name="T18" fmla="*/ 39 w 48"/>
                <a:gd name="T19" fmla="*/ 34 h 37"/>
                <a:gd name="T20" fmla="*/ 31 w 48"/>
                <a:gd name="T21" fmla="*/ 28 h 37"/>
                <a:gd name="T22" fmla="*/ 22 w 48"/>
                <a:gd name="T23" fmla="*/ 21 h 37"/>
                <a:gd name="T24" fmla="*/ 7 w 48"/>
                <a:gd name="T25" fmla="*/ 7 h 37"/>
                <a:gd name="T26" fmla="*/ 2 w 48"/>
                <a:gd name="T27" fmla="*/ 2 h 37"/>
                <a:gd name="T28" fmla="*/ 0 w 48"/>
                <a:gd name="T2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37">
                  <a:moveTo>
                    <a:pt x="0" y="0"/>
                  </a:moveTo>
                  <a:cubicBezTo>
                    <a:pt x="0" y="0"/>
                    <a:pt x="1" y="0"/>
                    <a:pt x="3" y="1"/>
                  </a:cubicBezTo>
                  <a:cubicBezTo>
                    <a:pt x="4" y="2"/>
                    <a:pt x="6" y="4"/>
                    <a:pt x="8" y="6"/>
                  </a:cubicBezTo>
                  <a:cubicBezTo>
                    <a:pt x="12" y="9"/>
                    <a:pt x="18" y="14"/>
                    <a:pt x="24" y="19"/>
                  </a:cubicBezTo>
                  <a:cubicBezTo>
                    <a:pt x="30" y="24"/>
                    <a:pt x="35" y="29"/>
                    <a:pt x="40" y="32"/>
                  </a:cubicBezTo>
                  <a:cubicBezTo>
                    <a:pt x="42" y="34"/>
                    <a:pt x="44" y="35"/>
                    <a:pt x="46" y="36"/>
                  </a:cubicBezTo>
                  <a:cubicBezTo>
                    <a:pt x="47" y="37"/>
                    <a:pt x="48" y="37"/>
                    <a:pt x="48" y="37"/>
                  </a:cubicBezTo>
                  <a:cubicBezTo>
                    <a:pt x="48" y="37"/>
                    <a:pt x="48" y="37"/>
                    <a:pt x="48" y="37"/>
                  </a:cubicBezTo>
                  <a:cubicBezTo>
                    <a:pt x="47" y="37"/>
                    <a:pt x="47" y="37"/>
                    <a:pt x="46" y="36"/>
                  </a:cubicBezTo>
                  <a:cubicBezTo>
                    <a:pt x="44" y="36"/>
                    <a:pt x="42" y="35"/>
                    <a:pt x="39" y="34"/>
                  </a:cubicBezTo>
                  <a:cubicBezTo>
                    <a:pt x="37" y="32"/>
                    <a:pt x="34" y="31"/>
                    <a:pt x="31" y="28"/>
                  </a:cubicBezTo>
                  <a:cubicBezTo>
                    <a:pt x="28" y="26"/>
                    <a:pt x="25" y="24"/>
                    <a:pt x="22" y="21"/>
                  </a:cubicBezTo>
                  <a:cubicBezTo>
                    <a:pt x="17" y="16"/>
                    <a:pt x="11" y="11"/>
                    <a:pt x="7" y="7"/>
                  </a:cubicBezTo>
                  <a:cubicBezTo>
                    <a:pt x="5" y="5"/>
                    <a:pt x="3" y="3"/>
                    <a:pt x="2" y="2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605"/>
            <p:cNvSpPr/>
            <p:nvPr/>
          </p:nvSpPr>
          <p:spPr bwMode="auto">
            <a:xfrm>
              <a:off x="10394951" y="1179513"/>
              <a:ext cx="179388" cy="71438"/>
            </a:xfrm>
            <a:custGeom>
              <a:avLst/>
              <a:gdLst>
                <a:gd name="T0" fmla="*/ 0 w 42"/>
                <a:gd name="T1" fmla="*/ 0 h 17"/>
                <a:gd name="T2" fmla="*/ 2 w 42"/>
                <a:gd name="T3" fmla="*/ 0 h 17"/>
                <a:gd name="T4" fmla="*/ 7 w 42"/>
                <a:gd name="T5" fmla="*/ 0 h 17"/>
                <a:gd name="T6" fmla="*/ 15 w 42"/>
                <a:gd name="T7" fmla="*/ 2 h 17"/>
                <a:gd name="T8" fmla="*/ 22 w 42"/>
                <a:gd name="T9" fmla="*/ 6 h 17"/>
                <a:gd name="T10" fmla="*/ 29 w 42"/>
                <a:gd name="T11" fmla="*/ 11 h 17"/>
                <a:gd name="T12" fmla="*/ 32 w 42"/>
                <a:gd name="T13" fmla="*/ 14 h 17"/>
                <a:gd name="T14" fmla="*/ 35 w 42"/>
                <a:gd name="T15" fmla="*/ 15 h 17"/>
                <a:gd name="T16" fmla="*/ 40 w 42"/>
                <a:gd name="T17" fmla="*/ 16 h 17"/>
                <a:gd name="T18" fmla="*/ 42 w 42"/>
                <a:gd name="T19" fmla="*/ 15 h 17"/>
                <a:gd name="T20" fmla="*/ 42 w 42"/>
                <a:gd name="T21" fmla="*/ 16 h 17"/>
                <a:gd name="T22" fmla="*/ 40 w 42"/>
                <a:gd name="T23" fmla="*/ 16 h 17"/>
                <a:gd name="T24" fmla="*/ 35 w 42"/>
                <a:gd name="T25" fmla="*/ 17 h 17"/>
                <a:gd name="T26" fmla="*/ 31 w 42"/>
                <a:gd name="T27" fmla="*/ 15 h 17"/>
                <a:gd name="T28" fmla="*/ 28 w 42"/>
                <a:gd name="T29" fmla="*/ 13 h 17"/>
                <a:gd name="T30" fmla="*/ 21 w 42"/>
                <a:gd name="T31" fmla="*/ 8 h 17"/>
                <a:gd name="T32" fmla="*/ 7 w 42"/>
                <a:gd name="T33" fmla="*/ 2 h 17"/>
                <a:gd name="T34" fmla="*/ 2 w 42"/>
                <a:gd name="T35" fmla="*/ 1 h 17"/>
                <a:gd name="T36" fmla="*/ 0 w 42"/>
                <a:gd name="T3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17">
                  <a:moveTo>
                    <a:pt x="0" y="0"/>
                  </a:moveTo>
                  <a:cubicBezTo>
                    <a:pt x="0" y="0"/>
                    <a:pt x="0" y="0"/>
                    <a:pt x="2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9" y="1"/>
                    <a:pt x="12" y="1"/>
                    <a:pt x="15" y="2"/>
                  </a:cubicBezTo>
                  <a:cubicBezTo>
                    <a:pt x="17" y="3"/>
                    <a:pt x="20" y="4"/>
                    <a:pt x="22" y="6"/>
                  </a:cubicBezTo>
                  <a:cubicBezTo>
                    <a:pt x="25" y="8"/>
                    <a:pt x="27" y="10"/>
                    <a:pt x="29" y="11"/>
                  </a:cubicBezTo>
                  <a:cubicBezTo>
                    <a:pt x="30" y="12"/>
                    <a:pt x="31" y="13"/>
                    <a:pt x="32" y="14"/>
                  </a:cubicBezTo>
                  <a:cubicBezTo>
                    <a:pt x="33" y="14"/>
                    <a:pt x="34" y="15"/>
                    <a:pt x="35" y="15"/>
                  </a:cubicBezTo>
                  <a:cubicBezTo>
                    <a:pt x="37" y="16"/>
                    <a:pt x="39" y="16"/>
                    <a:pt x="40" y="16"/>
                  </a:cubicBezTo>
                  <a:cubicBezTo>
                    <a:pt x="41" y="16"/>
                    <a:pt x="42" y="15"/>
                    <a:pt x="42" y="15"/>
                  </a:cubicBezTo>
                  <a:cubicBezTo>
                    <a:pt x="42" y="15"/>
                    <a:pt x="42" y="15"/>
                    <a:pt x="42" y="16"/>
                  </a:cubicBezTo>
                  <a:cubicBezTo>
                    <a:pt x="41" y="16"/>
                    <a:pt x="41" y="16"/>
                    <a:pt x="40" y="16"/>
                  </a:cubicBezTo>
                  <a:cubicBezTo>
                    <a:pt x="39" y="17"/>
                    <a:pt x="37" y="17"/>
                    <a:pt x="35" y="17"/>
                  </a:cubicBezTo>
                  <a:cubicBezTo>
                    <a:pt x="34" y="16"/>
                    <a:pt x="32" y="16"/>
                    <a:pt x="31" y="15"/>
                  </a:cubicBezTo>
                  <a:cubicBezTo>
                    <a:pt x="30" y="15"/>
                    <a:pt x="29" y="14"/>
                    <a:pt x="28" y="13"/>
                  </a:cubicBezTo>
                  <a:cubicBezTo>
                    <a:pt x="26" y="12"/>
                    <a:pt x="23" y="10"/>
                    <a:pt x="21" y="8"/>
                  </a:cubicBezTo>
                  <a:cubicBezTo>
                    <a:pt x="16" y="5"/>
                    <a:pt x="11" y="3"/>
                    <a:pt x="7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606"/>
            <p:cNvSpPr/>
            <p:nvPr/>
          </p:nvSpPr>
          <p:spPr bwMode="auto">
            <a:xfrm>
              <a:off x="10280651" y="835025"/>
              <a:ext cx="111125" cy="212725"/>
            </a:xfrm>
            <a:custGeom>
              <a:avLst/>
              <a:gdLst>
                <a:gd name="T0" fmla="*/ 26 w 26"/>
                <a:gd name="T1" fmla="*/ 0 h 50"/>
                <a:gd name="T2" fmla="*/ 26 w 26"/>
                <a:gd name="T3" fmla="*/ 2 h 50"/>
                <a:gd name="T4" fmla="*/ 25 w 26"/>
                <a:gd name="T5" fmla="*/ 8 h 50"/>
                <a:gd name="T6" fmla="*/ 18 w 26"/>
                <a:gd name="T7" fmla="*/ 27 h 50"/>
                <a:gd name="T8" fmla="*/ 14 w 26"/>
                <a:gd name="T9" fmla="*/ 32 h 50"/>
                <a:gd name="T10" fmla="*/ 11 w 26"/>
                <a:gd name="T11" fmla="*/ 35 h 50"/>
                <a:gd name="T12" fmla="*/ 4 w 26"/>
                <a:gd name="T13" fmla="*/ 42 h 50"/>
                <a:gd name="T14" fmla="*/ 1 w 26"/>
                <a:gd name="T15" fmla="*/ 48 h 50"/>
                <a:gd name="T16" fmla="*/ 1 w 26"/>
                <a:gd name="T17" fmla="*/ 49 h 50"/>
                <a:gd name="T18" fmla="*/ 0 w 26"/>
                <a:gd name="T19" fmla="*/ 50 h 50"/>
                <a:gd name="T20" fmla="*/ 0 w 26"/>
                <a:gd name="T21" fmla="*/ 49 h 50"/>
                <a:gd name="T22" fmla="*/ 1 w 26"/>
                <a:gd name="T23" fmla="*/ 48 h 50"/>
                <a:gd name="T24" fmla="*/ 3 w 26"/>
                <a:gd name="T25" fmla="*/ 41 h 50"/>
                <a:gd name="T26" fmla="*/ 9 w 26"/>
                <a:gd name="T27" fmla="*/ 34 h 50"/>
                <a:gd name="T28" fmla="*/ 12 w 26"/>
                <a:gd name="T29" fmla="*/ 30 h 50"/>
                <a:gd name="T30" fmla="*/ 15 w 26"/>
                <a:gd name="T31" fmla="*/ 26 h 50"/>
                <a:gd name="T32" fmla="*/ 23 w 26"/>
                <a:gd name="T33" fmla="*/ 8 h 50"/>
                <a:gd name="T34" fmla="*/ 25 w 26"/>
                <a:gd name="T35" fmla="*/ 2 h 50"/>
                <a:gd name="T36" fmla="*/ 26 w 26"/>
                <a:gd name="T3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0">
                  <a:moveTo>
                    <a:pt x="26" y="0"/>
                  </a:moveTo>
                  <a:cubicBezTo>
                    <a:pt x="26" y="0"/>
                    <a:pt x="26" y="0"/>
                    <a:pt x="26" y="2"/>
                  </a:cubicBezTo>
                  <a:cubicBezTo>
                    <a:pt x="26" y="4"/>
                    <a:pt x="25" y="6"/>
                    <a:pt x="25" y="8"/>
                  </a:cubicBezTo>
                  <a:cubicBezTo>
                    <a:pt x="24" y="14"/>
                    <a:pt x="22" y="21"/>
                    <a:pt x="18" y="27"/>
                  </a:cubicBezTo>
                  <a:cubicBezTo>
                    <a:pt x="16" y="29"/>
                    <a:pt x="15" y="30"/>
                    <a:pt x="14" y="32"/>
                  </a:cubicBezTo>
                  <a:cubicBezTo>
                    <a:pt x="13" y="33"/>
                    <a:pt x="12" y="34"/>
                    <a:pt x="11" y="35"/>
                  </a:cubicBezTo>
                  <a:cubicBezTo>
                    <a:pt x="8" y="38"/>
                    <a:pt x="6" y="40"/>
                    <a:pt x="4" y="42"/>
                  </a:cubicBezTo>
                  <a:cubicBezTo>
                    <a:pt x="3" y="44"/>
                    <a:pt x="2" y="46"/>
                    <a:pt x="1" y="48"/>
                  </a:cubicBezTo>
                  <a:cubicBezTo>
                    <a:pt x="1" y="48"/>
                    <a:pt x="1" y="49"/>
                    <a:pt x="1" y="4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0"/>
                    <a:pt x="0" y="50"/>
                    <a:pt x="0" y="49"/>
                  </a:cubicBezTo>
                  <a:cubicBezTo>
                    <a:pt x="1" y="49"/>
                    <a:pt x="1" y="48"/>
                    <a:pt x="1" y="48"/>
                  </a:cubicBezTo>
                  <a:cubicBezTo>
                    <a:pt x="1" y="46"/>
                    <a:pt x="2" y="44"/>
                    <a:pt x="3" y="41"/>
                  </a:cubicBezTo>
                  <a:cubicBezTo>
                    <a:pt x="5" y="39"/>
                    <a:pt x="7" y="37"/>
                    <a:pt x="9" y="34"/>
                  </a:cubicBezTo>
                  <a:cubicBezTo>
                    <a:pt x="10" y="33"/>
                    <a:pt x="11" y="31"/>
                    <a:pt x="12" y="30"/>
                  </a:cubicBezTo>
                  <a:cubicBezTo>
                    <a:pt x="13" y="29"/>
                    <a:pt x="15" y="27"/>
                    <a:pt x="15" y="26"/>
                  </a:cubicBezTo>
                  <a:cubicBezTo>
                    <a:pt x="19" y="20"/>
                    <a:pt x="22" y="13"/>
                    <a:pt x="23" y="8"/>
                  </a:cubicBezTo>
                  <a:cubicBezTo>
                    <a:pt x="24" y="6"/>
                    <a:pt x="25" y="3"/>
                    <a:pt x="25" y="2"/>
                  </a:cubicBezTo>
                  <a:cubicBezTo>
                    <a:pt x="26" y="0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608"/>
            <p:cNvSpPr/>
            <p:nvPr/>
          </p:nvSpPr>
          <p:spPr bwMode="auto">
            <a:xfrm>
              <a:off x="9996489" y="911224"/>
              <a:ext cx="139700" cy="119063"/>
            </a:xfrm>
            <a:custGeom>
              <a:avLst/>
              <a:gdLst>
                <a:gd name="T0" fmla="*/ 0 w 33"/>
                <a:gd name="T1" fmla="*/ 0 h 28"/>
                <a:gd name="T2" fmla="*/ 5 w 33"/>
                <a:gd name="T3" fmla="*/ 4 h 28"/>
                <a:gd name="T4" fmla="*/ 11 w 33"/>
                <a:gd name="T5" fmla="*/ 8 h 28"/>
                <a:gd name="T6" fmla="*/ 16 w 33"/>
                <a:gd name="T7" fmla="*/ 14 h 28"/>
                <a:gd name="T8" fmla="*/ 21 w 33"/>
                <a:gd name="T9" fmla="*/ 20 h 28"/>
                <a:gd name="T10" fmla="*/ 27 w 33"/>
                <a:gd name="T11" fmla="*/ 24 h 28"/>
                <a:gd name="T12" fmla="*/ 31 w 33"/>
                <a:gd name="T13" fmla="*/ 27 h 28"/>
                <a:gd name="T14" fmla="*/ 33 w 33"/>
                <a:gd name="T15" fmla="*/ 28 h 28"/>
                <a:gd name="T16" fmla="*/ 31 w 33"/>
                <a:gd name="T17" fmla="*/ 27 h 28"/>
                <a:gd name="T18" fmla="*/ 26 w 33"/>
                <a:gd name="T19" fmla="*/ 26 h 28"/>
                <a:gd name="T20" fmla="*/ 20 w 33"/>
                <a:gd name="T21" fmla="*/ 22 h 28"/>
                <a:gd name="T22" fmla="*/ 14 w 33"/>
                <a:gd name="T23" fmla="*/ 16 h 28"/>
                <a:gd name="T24" fmla="*/ 4 w 33"/>
                <a:gd name="T25" fmla="*/ 5 h 28"/>
                <a:gd name="T26" fmla="*/ 1 w 33"/>
                <a:gd name="T27" fmla="*/ 1 h 28"/>
                <a:gd name="T28" fmla="*/ 0 w 33"/>
                <a:gd name="T2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28">
                  <a:moveTo>
                    <a:pt x="0" y="0"/>
                  </a:moveTo>
                  <a:cubicBezTo>
                    <a:pt x="0" y="0"/>
                    <a:pt x="2" y="1"/>
                    <a:pt x="5" y="4"/>
                  </a:cubicBezTo>
                  <a:cubicBezTo>
                    <a:pt x="7" y="5"/>
                    <a:pt x="9" y="7"/>
                    <a:pt x="11" y="8"/>
                  </a:cubicBezTo>
                  <a:cubicBezTo>
                    <a:pt x="12" y="10"/>
                    <a:pt x="14" y="12"/>
                    <a:pt x="16" y="14"/>
                  </a:cubicBezTo>
                  <a:cubicBezTo>
                    <a:pt x="18" y="16"/>
                    <a:pt x="20" y="18"/>
                    <a:pt x="21" y="20"/>
                  </a:cubicBezTo>
                  <a:cubicBezTo>
                    <a:pt x="23" y="22"/>
                    <a:pt x="25" y="23"/>
                    <a:pt x="27" y="24"/>
                  </a:cubicBezTo>
                  <a:cubicBezTo>
                    <a:pt x="28" y="26"/>
                    <a:pt x="30" y="26"/>
                    <a:pt x="31" y="27"/>
                  </a:cubicBezTo>
                  <a:cubicBezTo>
                    <a:pt x="32" y="27"/>
                    <a:pt x="33" y="28"/>
                    <a:pt x="33" y="28"/>
                  </a:cubicBezTo>
                  <a:cubicBezTo>
                    <a:pt x="33" y="28"/>
                    <a:pt x="32" y="28"/>
                    <a:pt x="31" y="27"/>
                  </a:cubicBezTo>
                  <a:cubicBezTo>
                    <a:pt x="30" y="27"/>
                    <a:pt x="28" y="27"/>
                    <a:pt x="26" y="26"/>
                  </a:cubicBezTo>
                  <a:cubicBezTo>
                    <a:pt x="24" y="25"/>
                    <a:pt x="22" y="23"/>
                    <a:pt x="20" y="22"/>
                  </a:cubicBezTo>
                  <a:cubicBezTo>
                    <a:pt x="18" y="20"/>
                    <a:pt x="16" y="18"/>
                    <a:pt x="14" y="16"/>
                  </a:cubicBezTo>
                  <a:cubicBezTo>
                    <a:pt x="10" y="12"/>
                    <a:pt x="7" y="8"/>
                    <a:pt x="4" y="5"/>
                  </a:cubicBezTo>
                  <a:cubicBezTo>
                    <a:pt x="3" y="3"/>
                    <a:pt x="2" y="2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609"/>
            <p:cNvSpPr/>
            <p:nvPr/>
          </p:nvSpPr>
          <p:spPr bwMode="auto">
            <a:xfrm>
              <a:off x="9861551" y="1157287"/>
              <a:ext cx="220663" cy="38100"/>
            </a:xfrm>
            <a:custGeom>
              <a:avLst/>
              <a:gdLst>
                <a:gd name="T0" fmla="*/ 0 w 52"/>
                <a:gd name="T1" fmla="*/ 2 h 9"/>
                <a:gd name="T2" fmla="*/ 1 w 52"/>
                <a:gd name="T3" fmla="*/ 2 h 9"/>
                <a:gd name="T4" fmla="*/ 2 w 52"/>
                <a:gd name="T5" fmla="*/ 1 h 9"/>
                <a:gd name="T6" fmla="*/ 5 w 52"/>
                <a:gd name="T7" fmla="*/ 0 h 9"/>
                <a:gd name="T8" fmla="*/ 9 w 52"/>
                <a:gd name="T9" fmla="*/ 1 h 9"/>
                <a:gd name="T10" fmla="*/ 13 w 52"/>
                <a:gd name="T11" fmla="*/ 2 h 9"/>
                <a:gd name="T12" fmla="*/ 17 w 52"/>
                <a:gd name="T13" fmla="*/ 4 h 9"/>
                <a:gd name="T14" fmla="*/ 21 w 52"/>
                <a:gd name="T15" fmla="*/ 6 h 9"/>
                <a:gd name="T16" fmla="*/ 26 w 52"/>
                <a:gd name="T17" fmla="*/ 7 h 9"/>
                <a:gd name="T18" fmla="*/ 31 w 52"/>
                <a:gd name="T19" fmla="*/ 7 h 9"/>
                <a:gd name="T20" fmla="*/ 33 w 52"/>
                <a:gd name="T21" fmla="*/ 7 h 9"/>
                <a:gd name="T22" fmla="*/ 36 w 52"/>
                <a:gd name="T23" fmla="*/ 7 h 9"/>
                <a:gd name="T24" fmla="*/ 40 w 52"/>
                <a:gd name="T25" fmla="*/ 6 h 9"/>
                <a:gd name="T26" fmla="*/ 44 w 52"/>
                <a:gd name="T27" fmla="*/ 5 h 9"/>
                <a:gd name="T28" fmla="*/ 50 w 52"/>
                <a:gd name="T29" fmla="*/ 3 h 9"/>
                <a:gd name="T30" fmla="*/ 52 w 52"/>
                <a:gd name="T31" fmla="*/ 2 h 9"/>
                <a:gd name="T32" fmla="*/ 50 w 52"/>
                <a:gd name="T33" fmla="*/ 4 h 9"/>
                <a:gd name="T34" fmla="*/ 45 w 52"/>
                <a:gd name="T35" fmla="*/ 7 h 9"/>
                <a:gd name="T36" fmla="*/ 41 w 52"/>
                <a:gd name="T37" fmla="*/ 8 h 9"/>
                <a:gd name="T38" fmla="*/ 36 w 52"/>
                <a:gd name="T39" fmla="*/ 9 h 9"/>
                <a:gd name="T40" fmla="*/ 31 w 52"/>
                <a:gd name="T41" fmla="*/ 9 h 9"/>
                <a:gd name="T42" fmla="*/ 26 w 52"/>
                <a:gd name="T43" fmla="*/ 9 h 9"/>
                <a:gd name="T44" fmla="*/ 21 w 52"/>
                <a:gd name="T45" fmla="*/ 8 h 9"/>
                <a:gd name="T46" fmla="*/ 16 w 52"/>
                <a:gd name="T47" fmla="*/ 6 h 9"/>
                <a:gd name="T48" fmla="*/ 12 w 52"/>
                <a:gd name="T49" fmla="*/ 4 h 9"/>
                <a:gd name="T50" fmla="*/ 8 w 52"/>
                <a:gd name="T51" fmla="*/ 2 h 9"/>
                <a:gd name="T52" fmla="*/ 5 w 52"/>
                <a:gd name="T53" fmla="*/ 1 h 9"/>
                <a:gd name="T54" fmla="*/ 2 w 52"/>
                <a:gd name="T55" fmla="*/ 1 h 9"/>
                <a:gd name="T56" fmla="*/ 0 w 52"/>
                <a:gd name="T5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2" h="9">
                  <a:moveTo>
                    <a:pt x="0" y="2"/>
                  </a:moveTo>
                  <a:cubicBezTo>
                    <a:pt x="0" y="2"/>
                    <a:pt x="0" y="2"/>
                    <a:pt x="1" y="2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6" y="0"/>
                    <a:pt x="7" y="0"/>
                    <a:pt x="9" y="1"/>
                  </a:cubicBezTo>
                  <a:cubicBezTo>
                    <a:pt x="10" y="1"/>
                    <a:pt x="11" y="2"/>
                    <a:pt x="13" y="2"/>
                  </a:cubicBezTo>
                  <a:cubicBezTo>
                    <a:pt x="14" y="3"/>
                    <a:pt x="15" y="3"/>
                    <a:pt x="17" y="4"/>
                  </a:cubicBezTo>
                  <a:cubicBezTo>
                    <a:pt x="18" y="5"/>
                    <a:pt x="20" y="5"/>
                    <a:pt x="21" y="6"/>
                  </a:cubicBezTo>
                  <a:cubicBezTo>
                    <a:pt x="23" y="6"/>
                    <a:pt x="24" y="6"/>
                    <a:pt x="26" y="7"/>
                  </a:cubicBezTo>
                  <a:cubicBezTo>
                    <a:pt x="28" y="7"/>
                    <a:pt x="29" y="7"/>
                    <a:pt x="31" y="7"/>
                  </a:cubicBezTo>
                  <a:cubicBezTo>
                    <a:pt x="32" y="7"/>
                    <a:pt x="33" y="7"/>
                    <a:pt x="33" y="7"/>
                  </a:cubicBezTo>
                  <a:cubicBezTo>
                    <a:pt x="34" y="7"/>
                    <a:pt x="35" y="7"/>
                    <a:pt x="36" y="7"/>
                  </a:cubicBezTo>
                  <a:cubicBezTo>
                    <a:pt x="37" y="7"/>
                    <a:pt x="39" y="7"/>
                    <a:pt x="40" y="6"/>
                  </a:cubicBezTo>
                  <a:cubicBezTo>
                    <a:pt x="42" y="6"/>
                    <a:pt x="43" y="6"/>
                    <a:pt x="44" y="5"/>
                  </a:cubicBezTo>
                  <a:cubicBezTo>
                    <a:pt x="47" y="5"/>
                    <a:pt x="49" y="4"/>
                    <a:pt x="50" y="3"/>
                  </a:cubicBezTo>
                  <a:cubicBezTo>
                    <a:pt x="51" y="3"/>
                    <a:pt x="52" y="2"/>
                    <a:pt x="52" y="2"/>
                  </a:cubicBezTo>
                  <a:cubicBezTo>
                    <a:pt x="52" y="2"/>
                    <a:pt x="51" y="3"/>
                    <a:pt x="50" y="4"/>
                  </a:cubicBezTo>
                  <a:cubicBezTo>
                    <a:pt x="49" y="4"/>
                    <a:pt x="47" y="6"/>
                    <a:pt x="45" y="7"/>
                  </a:cubicBezTo>
                  <a:cubicBezTo>
                    <a:pt x="43" y="7"/>
                    <a:pt x="42" y="8"/>
                    <a:pt x="41" y="8"/>
                  </a:cubicBezTo>
                  <a:cubicBezTo>
                    <a:pt x="39" y="8"/>
                    <a:pt x="38" y="9"/>
                    <a:pt x="36" y="9"/>
                  </a:cubicBezTo>
                  <a:cubicBezTo>
                    <a:pt x="34" y="9"/>
                    <a:pt x="33" y="9"/>
                    <a:pt x="31" y="9"/>
                  </a:cubicBezTo>
                  <a:cubicBezTo>
                    <a:pt x="29" y="9"/>
                    <a:pt x="27" y="9"/>
                    <a:pt x="26" y="9"/>
                  </a:cubicBezTo>
                  <a:cubicBezTo>
                    <a:pt x="24" y="9"/>
                    <a:pt x="22" y="8"/>
                    <a:pt x="21" y="8"/>
                  </a:cubicBezTo>
                  <a:cubicBezTo>
                    <a:pt x="19" y="7"/>
                    <a:pt x="17" y="7"/>
                    <a:pt x="16" y="6"/>
                  </a:cubicBezTo>
                  <a:cubicBezTo>
                    <a:pt x="14" y="5"/>
                    <a:pt x="13" y="5"/>
                    <a:pt x="12" y="4"/>
                  </a:cubicBezTo>
                  <a:cubicBezTo>
                    <a:pt x="10" y="3"/>
                    <a:pt x="9" y="2"/>
                    <a:pt x="8" y="2"/>
                  </a:cubicBezTo>
                  <a:cubicBezTo>
                    <a:pt x="7" y="1"/>
                    <a:pt x="6" y="1"/>
                    <a:pt x="5" y="1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1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610"/>
            <p:cNvSpPr/>
            <p:nvPr/>
          </p:nvSpPr>
          <p:spPr bwMode="auto">
            <a:xfrm>
              <a:off x="10069514" y="1276349"/>
              <a:ext cx="96838" cy="169863"/>
            </a:xfrm>
            <a:custGeom>
              <a:avLst/>
              <a:gdLst>
                <a:gd name="T0" fmla="*/ 22 w 23"/>
                <a:gd name="T1" fmla="*/ 0 h 40"/>
                <a:gd name="T2" fmla="*/ 22 w 23"/>
                <a:gd name="T3" fmla="*/ 2 h 40"/>
                <a:gd name="T4" fmla="*/ 23 w 23"/>
                <a:gd name="T5" fmla="*/ 7 h 40"/>
                <a:gd name="T6" fmla="*/ 20 w 23"/>
                <a:gd name="T7" fmla="*/ 15 h 40"/>
                <a:gd name="T8" fmla="*/ 18 w 23"/>
                <a:gd name="T9" fmla="*/ 19 h 40"/>
                <a:gd name="T10" fmla="*/ 15 w 23"/>
                <a:gd name="T11" fmla="*/ 22 h 40"/>
                <a:gd name="T12" fmla="*/ 11 w 23"/>
                <a:gd name="T13" fmla="*/ 25 h 40"/>
                <a:gd name="T14" fmla="*/ 8 w 23"/>
                <a:gd name="T15" fmla="*/ 28 h 40"/>
                <a:gd name="T16" fmla="*/ 3 w 23"/>
                <a:gd name="T17" fmla="*/ 34 h 40"/>
                <a:gd name="T18" fmla="*/ 0 w 23"/>
                <a:gd name="T19" fmla="*/ 38 h 40"/>
                <a:gd name="T20" fmla="*/ 0 w 23"/>
                <a:gd name="T21" fmla="*/ 40 h 40"/>
                <a:gd name="T22" fmla="*/ 0 w 23"/>
                <a:gd name="T23" fmla="*/ 40 h 40"/>
                <a:gd name="T24" fmla="*/ 0 w 23"/>
                <a:gd name="T25" fmla="*/ 38 h 40"/>
                <a:gd name="T26" fmla="*/ 2 w 23"/>
                <a:gd name="T27" fmla="*/ 33 h 40"/>
                <a:gd name="T28" fmla="*/ 7 w 23"/>
                <a:gd name="T29" fmla="*/ 27 h 40"/>
                <a:gd name="T30" fmla="*/ 10 w 23"/>
                <a:gd name="T31" fmla="*/ 23 h 40"/>
                <a:gd name="T32" fmla="*/ 13 w 23"/>
                <a:gd name="T33" fmla="*/ 20 h 40"/>
                <a:gd name="T34" fmla="*/ 19 w 23"/>
                <a:gd name="T35" fmla="*/ 14 h 40"/>
                <a:gd name="T36" fmla="*/ 21 w 23"/>
                <a:gd name="T37" fmla="*/ 7 h 40"/>
                <a:gd name="T38" fmla="*/ 22 w 23"/>
                <a:gd name="T39" fmla="*/ 2 h 40"/>
                <a:gd name="T40" fmla="*/ 22 w 23"/>
                <a:gd name="T4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40">
                  <a:moveTo>
                    <a:pt x="22" y="0"/>
                  </a:moveTo>
                  <a:cubicBezTo>
                    <a:pt x="22" y="0"/>
                    <a:pt x="22" y="0"/>
                    <a:pt x="22" y="2"/>
                  </a:cubicBezTo>
                  <a:cubicBezTo>
                    <a:pt x="22" y="3"/>
                    <a:pt x="23" y="5"/>
                    <a:pt x="23" y="7"/>
                  </a:cubicBezTo>
                  <a:cubicBezTo>
                    <a:pt x="22" y="10"/>
                    <a:pt x="22" y="12"/>
                    <a:pt x="20" y="15"/>
                  </a:cubicBezTo>
                  <a:cubicBezTo>
                    <a:pt x="20" y="16"/>
                    <a:pt x="19" y="18"/>
                    <a:pt x="18" y="19"/>
                  </a:cubicBezTo>
                  <a:cubicBezTo>
                    <a:pt x="17" y="20"/>
                    <a:pt x="16" y="21"/>
                    <a:pt x="15" y="22"/>
                  </a:cubicBezTo>
                  <a:cubicBezTo>
                    <a:pt x="14" y="23"/>
                    <a:pt x="13" y="24"/>
                    <a:pt x="11" y="25"/>
                  </a:cubicBezTo>
                  <a:cubicBezTo>
                    <a:pt x="10" y="26"/>
                    <a:pt x="9" y="27"/>
                    <a:pt x="8" y="28"/>
                  </a:cubicBezTo>
                  <a:cubicBezTo>
                    <a:pt x="6" y="30"/>
                    <a:pt x="4" y="32"/>
                    <a:pt x="3" y="34"/>
                  </a:cubicBezTo>
                  <a:cubicBezTo>
                    <a:pt x="2" y="35"/>
                    <a:pt x="1" y="37"/>
                    <a:pt x="0" y="38"/>
                  </a:cubicBezTo>
                  <a:cubicBezTo>
                    <a:pt x="0" y="39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9"/>
                    <a:pt x="0" y="39"/>
                    <a:pt x="0" y="38"/>
                  </a:cubicBezTo>
                  <a:cubicBezTo>
                    <a:pt x="0" y="37"/>
                    <a:pt x="1" y="35"/>
                    <a:pt x="2" y="33"/>
                  </a:cubicBezTo>
                  <a:cubicBezTo>
                    <a:pt x="3" y="31"/>
                    <a:pt x="5" y="29"/>
                    <a:pt x="7" y="27"/>
                  </a:cubicBezTo>
                  <a:cubicBezTo>
                    <a:pt x="8" y="26"/>
                    <a:pt x="9" y="24"/>
                    <a:pt x="10" y="23"/>
                  </a:cubicBezTo>
                  <a:cubicBezTo>
                    <a:pt x="11" y="22"/>
                    <a:pt x="12" y="21"/>
                    <a:pt x="13" y="20"/>
                  </a:cubicBezTo>
                  <a:cubicBezTo>
                    <a:pt x="15" y="18"/>
                    <a:pt x="17" y="16"/>
                    <a:pt x="19" y="14"/>
                  </a:cubicBezTo>
                  <a:cubicBezTo>
                    <a:pt x="20" y="12"/>
                    <a:pt x="21" y="9"/>
                    <a:pt x="21" y="7"/>
                  </a:cubicBezTo>
                  <a:cubicBezTo>
                    <a:pt x="22" y="5"/>
                    <a:pt x="22" y="3"/>
                    <a:pt x="22" y="2"/>
                  </a:cubicBezTo>
                  <a:cubicBezTo>
                    <a:pt x="22" y="1"/>
                    <a:pt x="22" y="0"/>
                    <a:pt x="22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611"/>
            <p:cNvSpPr/>
            <p:nvPr/>
          </p:nvSpPr>
          <p:spPr bwMode="auto">
            <a:xfrm>
              <a:off x="10196514" y="1306512"/>
              <a:ext cx="42863" cy="211138"/>
            </a:xfrm>
            <a:custGeom>
              <a:avLst/>
              <a:gdLst>
                <a:gd name="T0" fmla="*/ 6 w 10"/>
                <a:gd name="T1" fmla="*/ 0 h 50"/>
                <a:gd name="T2" fmla="*/ 7 w 10"/>
                <a:gd name="T3" fmla="*/ 0 h 50"/>
                <a:gd name="T4" fmla="*/ 8 w 10"/>
                <a:gd name="T5" fmla="*/ 2 h 50"/>
                <a:gd name="T6" fmla="*/ 10 w 10"/>
                <a:gd name="T7" fmla="*/ 8 h 50"/>
                <a:gd name="T8" fmla="*/ 10 w 10"/>
                <a:gd name="T9" fmla="*/ 16 h 50"/>
                <a:gd name="T10" fmla="*/ 8 w 10"/>
                <a:gd name="T11" fmla="*/ 21 h 50"/>
                <a:gd name="T12" fmla="*/ 6 w 10"/>
                <a:gd name="T13" fmla="*/ 26 h 50"/>
                <a:gd name="T14" fmla="*/ 4 w 10"/>
                <a:gd name="T15" fmla="*/ 30 h 50"/>
                <a:gd name="T16" fmla="*/ 2 w 10"/>
                <a:gd name="T17" fmla="*/ 34 h 50"/>
                <a:gd name="T18" fmla="*/ 2 w 10"/>
                <a:gd name="T19" fmla="*/ 42 h 50"/>
                <a:gd name="T20" fmla="*/ 4 w 10"/>
                <a:gd name="T21" fmla="*/ 48 h 50"/>
                <a:gd name="T22" fmla="*/ 5 w 10"/>
                <a:gd name="T23" fmla="*/ 50 h 50"/>
                <a:gd name="T24" fmla="*/ 5 w 10"/>
                <a:gd name="T25" fmla="*/ 49 h 50"/>
                <a:gd name="T26" fmla="*/ 3 w 10"/>
                <a:gd name="T27" fmla="*/ 48 h 50"/>
                <a:gd name="T28" fmla="*/ 1 w 10"/>
                <a:gd name="T29" fmla="*/ 43 h 50"/>
                <a:gd name="T30" fmla="*/ 0 w 10"/>
                <a:gd name="T31" fmla="*/ 34 h 50"/>
                <a:gd name="T32" fmla="*/ 2 w 10"/>
                <a:gd name="T33" fmla="*/ 29 h 50"/>
                <a:gd name="T34" fmla="*/ 4 w 10"/>
                <a:gd name="T35" fmla="*/ 25 h 50"/>
                <a:gd name="T36" fmla="*/ 6 w 10"/>
                <a:gd name="T37" fmla="*/ 20 h 50"/>
                <a:gd name="T38" fmla="*/ 8 w 10"/>
                <a:gd name="T39" fmla="*/ 16 h 50"/>
                <a:gd name="T40" fmla="*/ 8 w 10"/>
                <a:gd name="T41" fmla="*/ 8 h 50"/>
                <a:gd name="T42" fmla="*/ 7 w 10"/>
                <a:gd name="T43" fmla="*/ 2 h 50"/>
                <a:gd name="T44" fmla="*/ 6 w 10"/>
                <a:gd name="T4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" h="50">
                  <a:moveTo>
                    <a:pt x="6" y="0"/>
                  </a:moveTo>
                  <a:cubicBezTo>
                    <a:pt x="6" y="0"/>
                    <a:pt x="7" y="0"/>
                    <a:pt x="7" y="0"/>
                  </a:cubicBezTo>
                  <a:cubicBezTo>
                    <a:pt x="7" y="1"/>
                    <a:pt x="7" y="1"/>
                    <a:pt x="8" y="2"/>
                  </a:cubicBezTo>
                  <a:cubicBezTo>
                    <a:pt x="8" y="3"/>
                    <a:pt x="9" y="5"/>
                    <a:pt x="10" y="8"/>
                  </a:cubicBezTo>
                  <a:cubicBezTo>
                    <a:pt x="10" y="10"/>
                    <a:pt x="10" y="13"/>
                    <a:pt x="10" y="16"/>
                  </a:cubicBezTo>
                  <a:cubicBezTo>
                    <a:pt x="9" y="18"/>
                    <a:pt x="9" y="20"/>
                    <a:pt x="8" y="21"/>
                  </a:cubicBezTo>
                  <a:cubicBezTo>
                    <a:pt x="7" y="23"/>
                    <a:pt x="7" y="24"/>
                    <a:pt x="6" y="26"/>
                  </a:cubicBezTo>
                  <a:cubicBezTo>
                    <a:pt x="5" y="27"/>
                    <a:pt x="4" y="29"/>
                    <a:pt x="4" y="30"/>
                  </a:cubicBezTo>
                  <a:cubicBezTo>
                    <a:pt x="3" y="31"/>
                    <a:pt x="3" y="33"/>
                    <a:pt x="2" y="34"/>
                  </a:cubicBezTo>
                  <a:cubicBezTo>
                    <a:pt x="2" y="37"/>
                    <a:pt x="2" y="40"/>
                    <a:pt x="2" y="42"/>
                  </a:cubicBezTo>
                  <a:cubicBezTo>
                    <a:pt x="3" y="45"/>
                    <a:pt x="3" y="47"/>
                    <a:pt x="4" y="48"/>
                  </a:cubicBezTo>
                  <a:cubicBezTo>
                    <a:pt x="5" y="49"/>
                    <a:pt x="5" y="50"/>
                    <a:pt x="5" y="50"/>
                  </a:cubicBezTo>
                  <a:cubicBezTo>
                    <a:pt x="5" y="50"/>
                    <a:pt x="5" y="50"/>
                    <a:pt x="5" y="49"/>
                  </a:cubicBezTo>
                  <a:cubicBezTo>
                    <a:pt x="4" y="49"/>
                    <a:pt x="4" y="49"/>
                    <a:pt x="3" y="48"/>
                  </a:cubicBezTo>
                  <a:cubicBezTo>
                    <a:pt x="3" y="47"/>
                    <a:pt x="2" y="45"/>
                    <a:pt x="1" y="43"/>
                  </a:cubicBezTo>
                  <a:cubicBezTo>
                    <a:pt x="0" y="40"/>
                    <a:pt x="0" y="37"/>
                    <a:pt x="0" y="34"/>
                  </a:cubicBezTo>
                  <a:cubicBezTo>
                    <a:pt x="0" y="32"/>
                    <a:pt x="1" y="31"/>
                    <a:pt x="2" y="29"/>
                  </a:cubicBezTo>
                  <a:cubicBezTo>
                    <a:pt x="2" y="28"/>
                    <a:pt x="3" y="26"/>
                    <a:pt x="4" y="25"/>
                  </a:cubicBezTo>
                  <a:cubicBezTo>
                    <a:pt x="5" y="23"/>
                    <a:pt x="5" y="22"/>
                    <a:pt x="6" y="20"/>
                  </a:cubicBezTo>
                  <a:cubicBezTo>
                    <a:pt x="7" y="19"/>
                    <a:pt x="7" y="17"/>
                    <a:pt x="8" y="16"/>
                  </a:cubicBezTo>
                  <a:cubicBezTo>
                    <a:pt x="8" y="13"/>
                    <a:pt x="8" y="10"/>
                    <a:pt x="8" y="8"/>
                  </a:cubicBezTo>
                  <a:cubicBezTo>
                    <a:pt x="8" y="5"/>
                    <a:pt x="8" y="3"/>
                    <a:pt x="7" y="2"/>
                  </a:cubicBezTo>
                  <a:cubicBezTo>
                    <a:pt x="7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612"/>
            <p:cNvSpPr/>
            <p:nvPr/>
          </p:nvSpPr>
          <p:spPr bwMode="auto">
            <a:xfrm>
              <a:off x="10412414" y="1090612"/>
              <a:ext cx="177800" cy="38100"/>
            </a:xfrm>
            <a:custGeom>
              <a:avLst/>
              <a:gdLst>
                <a:gd name="T0" fmla="*/ 42 w 42"/>
                <a:gd name="T1" fmla="*/ 0 h 9"/>
                <a:gd name="T2" fmla="*/ 40 w 42"/>
                <a:gd name="T3" fmla="*/ 1 h 9"/>
                <a:gd name="T4" fmla="*/ 35 w 42"/>
                <a:gd name="T5" fmla="*/ 2 h 9"/>
                <a:gd name="T6" fmla="*/ 29 w 42"/>
                <a:gd name="T7" fmla="*/ 5 h 9"/>
                <a:gd name="T8" fmla="*/ 21 w 42"/>
                <a:gd name="T9" fmla="*/ 7 h 9"/>
                <a:gd name="T10" fmla="*/ 6 w 42"/>
                <a:gd name="T11" fmla="*/ 9 h 9"/>
                <a:gd name="T12" fmla="*/ 0 w 42"/>
                <a:gd name="T13" fmla="*/ 9 h 9"/>
                <a:gd name="T14" fmla="*/ 1 w 42"/>
                <a:gd name="T15" fmla="*/ 8 h 9"/>
                <a:gd name="T16" fmla="*/ 6 w 42"/>
                <a:gd name="T17" fmla="*/ 7 h 9"/>
                <a:gd name="T18" fmla="*/ 21 w 42"/>
                <a:gd name="T19" fmla="*/ 4 h 9"/>
                <a:gd name="T20" fmla="*/ 35 w 42"/>
                <a:gd name="T21" fmla="*/ 1 h 9"/>
                <a:gd name="T22" fmla="*/ 40 w 42"/>
                <a:gd name="T23" fmla="*/ 0 h 9"/>
                <a:gd name="T24" fmla="*/ 42 w 42"/>
                <a:gd name="T2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9">
                  <a:moveTo>
                    <a:pt x="42" y="0"/>
                  </a:moveTo>
                  <a:cubicBezTo>
                    <a:pt x="42" y="0"/>
                    <a:pt x="41" y="0"/>
                    <a:pt x="40" y="1"/>
                  </a:cubicBezTo>
                  <a:cubicBezTo>
                    <a:pt x="39" y="1"/>
                    <a:pt x="37" y="2"/>
                    <a:pt x="35" y="2"/>
                  </a:cubicBezTo>
                  <a:cubicBezTo>
                    <a:pt x="34" y="3"/>
                    <a:pt x="31" y="4"/>
                    <a:pt x="29" y="5"/>
                  </a:cubicBezTo>
                  <a:cubicBezTo>
                    <a:pt x="26" y="5"/>
                    <a:pt x="24" y="6"/>
                    <a:pt x="21" y="7"/>
                  </a:cubicBezTo>
                  <a:cubicBezTo>
                    <a:pt x="16" y="8"/>
                    <a:pt x="10" y="8"/>
                    <a:pt x="6" y="9"/>
                  </a:cubicBezTo>
                  <a:cubicBezTo>
                    <a:pt x="2" y="9"/>
                    <a:pt x="0" y="9"/>
                    <a:pt x="0" y="9"/>
                  </a:cubicBezTo>
                  <a:cubicBezTo>
                    <a:pt x="0" y="9"/>
                    <a:pt x="0" y="8"/>
                    <a:pt x="1" y="8"/>
                  </a:cubicBezTo>
                  <a:cubicBezTo>
                    <a:pt x="3" y="8"/>
                    <a:pt x="4" y="8"/>
                    <a:pt x="6" y="7"/>
                  </a:cubicBezTo>
                  <a:cubicBezTo>
                    <a:pt x="10" y="6"/>
                    <a:pt x="15" y="5"/>
                    <a:pt x="21" y="4"/>
                  </a:cubicBezTo>
                  <a:cubicBezTo>
                    <a:pt x="26" y="3"/>
                    <a:pt x="31" y="2"/>
                    <a:pt x="35" y="1"/>
                  </a:cubicBezTo>
                  <a:cubicBezTo>
                    <a:pt x="37" y="1"/>
                    <a:pt x="39" y="0"/>
                    <a:pt x="40" y="0"/>
                  </a:cubicBezTo>
                  <a:cubicBezTo>
                    <a:pt x="41" y="0"/>
                    <a:pt x="42" y="0"/>
                    <a:pt x="42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613"/>
            <p:cNvSpPr/>
            <p:nvPr/>
          </p:nvSpPr>
          <p:spPr bwMode="auto">
            <a:xfrm>
              <a:off x="10336214" y="933449"/>
              <a:ext cx="190500" cy="142875"/>
            </a:xfrm>
            <a:custGeom>
              <a:avLst/>
              <a:gdLst>
                <a:gd name="T0" fmla="*/ 45 w 45"/>
                <a:gd name="T1" fmla="*/ 0 h 34"/>
                <a:gd name="T2" fmla="*/ 43 w 45"/>
                <a:gd name="T3" fmla="*/ 2 h 34"/>
                <a:gd name="T4" fmla="*/ 39 w 45"/>
                <a:gd name="T5" fmla="*/ 6 h 34"/>
                <a:gd name="T6" fmla="*/ 32 w 45"/>
                <a:gd name="T7" fmla="*/ 13 h 34"/>
                <a:gd name="T8" fmla="*/ 24 w 45"/>
                <a:gd name="T9" fmla="*/ 19 h 34"/>
                <a:gd name="T10" fmla="*/ 16 w 45"/>
                <a:gd name="T11" fmla="*/ 25 h 34"/>
                <a:gd name="T12" fmla="*/ 8 w 45"/>
                <a:gd name="T13" fmla="*/ 30 h 34"/>
                <a:gd name="T14" fmla="*/ 2 w 45"/>
                <a:gd name="T15" fmla="*/ 33 h 34"/>
                <a:gd name="T16" fmla="*/ 0 w 45"/>
                <a:gd name="T17" fmla="*/ 34 h 34"/>
                <a:gd name="T18" fmla="*/ 2 w 45"/>
                <a:gd name="T19" fmla="*/ 32 h 34"/>
                <a:gd name="T20" fmla="*/ 7 w 45"/>
                <a:gd name="T21" fmla="*/ 29 h 34"/>
                <a:gd name="T22" fmla="*/ 23 w 45"/>
                <a:gd name="T23" fmla="*/ 17 h 34"/>
                <a:gd name="T24" fmla="*/ 38 w 45"/>
                <a:gd name="T25" fmla="*/ 5 h 34"/>
                <a:gd name="T26" fmla="*/ 43 w 45"/>
                <a:gd name="T27" fmla="*/ 1 h 34"/>
                <a:gd name="T28" fmla="*/ 45 w 45"/>
                <a:gd name="T2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34">
                  <a:moveTo>
                    <a:pt x="45" y="0"/>
                  </a:moveTo>
                  <a:cubicBezTo>
                    <a:pt x="45" y="0"/>
                    <a:pt x="44" y="0"/>
                    <a:pt x="43" y="2"/>
                  </a:cubicBezTo>
                  <a:cubicBezTo>
                    <a:pt x="42" y="3"/>
                    <a:pt x="40" y="4"/>
                    <a:pt x="39" y="6"/>
                  </a:cubicBezTo>
                  <a:cubicBezTo>
                    <a:pt x="37" y="8"/>
                    <a:pt x="35" y="10"/>
                    <a:pt x="32" y="13"/>
                  </a:cubicBezTo>
                  <a:cubicBezTo>
                    <a:pt x="30" y="15"/>
                    <a:pt x="27" y="17"/>
                    <a:pt x="24" y="19"/>
                  </a:cubicBezTo>
                  <a:cubicBezTo>
                    <a:pt x="21" y="21"/>
                    <a:pt x="18" y="23"/>
                    <a:pt x="16" y="25"/>
                  </a:cubicBezTo>
                  <a:cubicBezTo>
                    <a:pt x="13" y="27"/>
                    <a:pt x="10" y="29"/>
                    <a:pt x="8" y="30"/>
                  </a:cubicBezTo>
                  <a:cubicBezTo>
                    <a:pt x="6" y="31"/>
                    <a:pt x="4" y="32"/>
                    <a:pt x="2" y="33"/>
                  </a:cubicBezTo>
                  <a:cubicBezTo>
                    <a:pt x="1" y="34"/>
                    <a:pt x="0" y="34"/>
                    <a:pt x="0" y="34"/>
                  </a:cubicBezTo>
                  <a:cubicBezTo>
                    <a:pt x="0" y="34"/>
                    <a:pt x="1" y="33"/>
                    <a:pt x="2" y="32"/>
                  </a:cubicBezTo>
                  <a:cubicBezTo>
                    <a:pt x="3" y="32"/>
                    <a:pt x="5" y="30"/>
                    <a:pt x="7" y="29"/>
                  </a:cubicBezTo>
                  <a:cubicBezTo>
                    <a:pt x="11" y="26"/>
                    <a:pt x="17" y="22"/>
                    <a:pt x="23" y="17"/>
                  </a:cubicBezTo>
                  <a:cubicBezTo>
                    <a:pt x="28" y="13"/>
                    <a:pt x="34" y="9"/>
                    <a:pt x="38" y="5"/>
                  </a:cubicBezTo>
                  <a:cubicBezTo>
                    <a:pt x="40" y="4"/>
                    <a:pt x="41" y="2"/>
                    <a:pt x="43" y="1"/>
                  </a:cubicBezTo>
                  <a:cubicBezTo>
                    <a:pt x="44" y="0"/>
                    <a:pt x="45" y="0"/>
                    <a:pt x="45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614"/>
            <p:cNvSpPr/>
            <p:nvPr/>
          </p:nvSpPr>
          <p:spPr bwMode="auto">
            <a:xfrm>
              <a:off x="9937751" y="1243012"/>
              <a:ext cx="169863" cy="92075"/>
            </a:xfrm>
            <a:custGeom>
              <a:avLst/>
              <a:gdLst>
                <a:gd name="T0" fmla="*/ 40 w 40"/>
                <a:gd name="T1" fmla="*/ 0 h 22"/>
                <a:gd name="T2" fmla="*/ 38 w 40"/>
                <a:gd name="T3" fmla="*/ 0 h 22"/>
                <a:gd name="T4" fmla="*/ 33 w 40"/>
                <a:gd name="T5" fmla="*/ 2 h 22"/>
                <a:gd name="T6" fmla="*/ 19 w 40"/>
                <a:gd name="T7" fmla="*/ 9 h 22"/>
                <a:gd name="T8" fmla="*/ 13 w 40"/>
                <a:gd name="T9" fmla="*/ 15 h 22"/>
                <a:gd name="T10" fmla="*/ 7 w 40"/>
                <a:gd name="T11" fmla="*/ 20 h 22"/>
                <a:gd name="T12" fmla="*/ 2 w 40"/>
                <a:gd name="T13" fmla="*/ 22 h 22"/>
                <a:gd name="T14" fmla="*/ 0 w 40"/>
                <a:gd name="T15" fmla="*/ 22 h 22"/>
                <a:gd name="T16" fmla="*/ 0 w 40"/>
                <a:gd name="T17" fmla="*/ 22 h 22"/>
                <a:gd name="T18" fmla="*/ 1 w 40"/>
                <a:gd name="T19" fmla="*/ 21 h 22"/>
                <a:gd name="T20" fmla="*/ 6 w 40"/>
                <a:gd name="T21" fmla="*/ 19 h 22"/>
                <a:gd name="T22" fmla="*/ 11 w 40"/>
                <a:gd name="T23" fmla="*/ 13 h 22"/>
                <a:gd name="T24" fmla="*/ 18 w 40"/>
                <a:gd name="T25" fmla="*/ 7 h 22"/>
                <a:gd name="T26" fmla="*/ 33 w 40"/>
                <a:gd name="T27" fmla="*/ 1 h 22"/>
                <a:gd name="T28" fmla="*/ 38 w 40"/>
                <a:gd name="T29" fmla="*/ 0 h 22"/>
                <a:gd name="T30" fmla="*/ 40 w 40"/>
                <a:gd name="T3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22">
                  <a:moveTo>
                    <a:pt x="40" y="0"/>
                  </a:moveTo>
                  <a:cubicBezTo>
                    <a:pt x="40" y="0"/>
                    <a:pt x="39" y="0"/>
                    <a:pt x="38" y="0"/>
                  </a:cubicBezTo>
                  <a:cubicBezTo>
                    <a:pt x="37" y="1"/>
                    <a:pt x="35" y="1"/>
                    <a:pt x="33" y="2"/>
                  </a:cubicBezTo>
                  <a:cubicBezTo>
                    <a:pt x="29" y="4"/>
                    <a:pt x="24" y="6"/>
                    <a:pt x="19" y="9"/>
                  </a:cubicBezTo>
                  <a:cubicBezTo>
                    <a:pt x="17" y="11"/>
                    <a:pt x="15" y="13"/>
                    <a:pt x="13" y="15"/>
                  </a:cubicBezTo>
                  <a:cubicBezTo>
                    <a:pt x="11" y="17"/>
                    <a:pt x="9" y="19"/>
                    <a:pt x="7" y="20"/>
                  </a:cubicBezTo>
                  <a:cubicBezTo>
                    <a:pt x="5" y="21"/>
                    <a:pt x="3" y="21"/>
                    <a:pt x="2" y="22"/>
                  </a:cubicBezTo>
                  <a:cubicBezTo>
                    <a:pt x="1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1"/>
                    <a:pt x="1" y="21"/>
                  </a:cubicBezTo>
                  <a:cubicBezTo>
                    <a:pt x="3" y="21"/>
                    <a:pt x="4" y="20"/>
                    <a:pt x="6" y="19"/>
                  </a:cubicBezTo>
                  <a:cubicBezTo>
                    <a:pt x="8" y="17"/>
                    <a:pt x="9" y="15"/>
                    <a:pt x="11" y="13"/>
                  </a:cubicBezTo>
                  <a:cubicBezTo>
                    <a:pt x="13" y="11"/>
                    <a:pt x="15" y="9"/>
                    <a:pt x="18" y="7"/>
                  </a:cubicBezTo>
                  <a:cubicBezTo>
                    <a:pt x="23" y="4"/>
                    <a:pt x="28" y="2"/>
                    <a:pt x="33" y="1"/>
                  </a:cubicBezTo>
                  <a:cubicBezTo>
                    <a:pt x="35" y="0"/>
                    <a:pt x="37" y="0"/>
                    <a:pt x="38" y="0"/>
                  </a:cubicBezTo>
                  <a:cubicBezTo>
                    <a:pt x="39" y="0"/>
                    <a:pt x="40" y="0"/>
                    <a:pt x="4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615"/>
            <p:cNvSpPr/>
            <p:nvPr/>
          </p:nvSpPr>
          <p:spPr bwMode="auto">
            <a:xfrm>
              <a:off x="9917114" y="1012824"/>
              <a:ext cx="177800" cy="80963"/>
            </a:xfrm>
            <a:custGeom>
              <a:avLst/>
              <a:gdLst>
                <a:gd name="T0" fmla="*/ 0 w 42"/>
                <a:gd name="T1" fmla="*/ 1 h 19"/>
                <a:gd name="T2" fmla="*/ 0 w 42"/>
                <a:gd name="T3" fmla="*/ 1 h 19"/>
                <a:gd name="T4" fmla="*/ 2 w 42"/>
                <a:gd name="T5" fmla="*/ 0 h 19"/>
                <a:gd name="T6" fmla="*/ 7 w 42"/>
                <a:gd name="T7" fmla="*/ 1 h 19"/>
                <a:gd name="T8" fmla="*/ 14 w 42"/>
                <a:gd name="T9" fmla="*/ 4 h 19"/>
                <a:gd name="T10" fmla="*/ 22 w 42"/>
                <a:gd name="T11" fmla="*/ 8 h 19"/>
                <a:gd name="T12" fmla="*/ 35 w 42"/>
                <a:gd name="T13" fmla="*/ 15 h 19"/>
                <a:gd name="T14" fmla="*/ 40 w 42"/>
                <a:gd name="T15" fmla="*/ 18 h 19"/>
                <a:gd name="T16" fmla="*/ 42 w 42"/>
                <a:gd name="T17" fmla="*/ 19 h 19"/>
                <a:gd name="T18" fmla="*/ 40 w 42"/>
                <a:gd name="T19" fmla="*/ 19 h 19"/>
                <a:gd name="T20" fmla="*/ 35 w 42"/>
                <a:gd name="T21" fmla="*/ 17 h 19"/>
                <a:gd name="T22" fmla="*/ 21 w 42"/>
                <a:gd name="T23" fmla="*/ 10 h 19"/>
                <a:gd name="T24" fmla="*/ 13 w 42"/>
                <a:gd name="T25" fmla="*/ 6 h 19"/>
                <a:gd name="T26" fmla="*/ 7 w 42"/>
                <a:gd name="T27" fmla="*/ 2 h 19"/>
                <a:gd name="T28" fmla="*/ 2 w 42"/>
                <a:gd name="T29" fmla="*/ 1 h 19"/>
                <a:gd name="T30" fmla="*/ 0 w 42"/>
                <a:gd name="T31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19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2" y="0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9" y="1"/>
                    <a:pt x="12" y="3"/>
                    <a:pt x="14" y="4"/>
                  </a:cubicBezTo>
                  <a:cubicBezTo>
                    <a:pt x="17" y="5"/>
                    <a:pt x="19" y="6"/>
                    <a:pt x="22" y="8"/>
                  </a:cubicBezTo>
                  <a:cubicBezTo>
                    <a:pt x="27" y="10"/>
                    <a:pt x="32" y="13"/>
                    <a:pt x="35" y="15"/>
                  </a:cubicBezTo>
                  <a:cubicBezTo>
                    <a:pt x="37" y="16"/>
                    <a:pt x="39" y="17"/>
                    <a:pt x="40" y="18"/>
                  </a:cubicBezTo>
                  <a:cubicBezTo>
                    <a:pt x="41" y="19"/>
                    <a:pt x="42" y="19"/>
                    <a:pt x="42" y="19"/>
                  </a:cubicBezTo>
                  <a:cubicBezTo>
                    <a:pt x="42" y="19"/>
                    <a:pt x="41" y="19"/>
                    <a:pt x="40" y="19"/>
                  </a:cubicBezTo>
                  <a:cubicBezTo>
                    <a:pt x="39" y="18"/>
                    <a:pt x="37" y="17"/>
                    <a:pt x="35" y="17"/>
                  </a:cubicBezTo>
                  <a:cubicBezTo>
                    <a:pt x="31" y="15"/>
                    <a:pt x="26" y="12"/>
                    <a:pt x="21" y="10"/>
                  </a:cubicBezTo>
                  <a:cubicBezTo>
                    <a:pt x="18" y="8"/>
                    <a:pt x="15" y="7"/>
                    <a:pt x="13" y="6"/>
                  </a:cubicBezTo>
                  <a:cubicBezTo>
                    <a:pt x="11" y="4"/>
                    <a:pt x="9" y="3"/>
                    <a:pt x="7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616"/>
            <p:cNvSpPr/>
            <p:nvPr/>
          </p:nvSpPr>
          <p:spPr bwMode="auto">
            <a:xfrm>
              <a:off x="10277476" y="1085849"/>
              <a:ext cx="25400" cy="25400"/>
            </a:xfrm>
            <a:custGeom>
              <a:avLst/>
              <a:gdLst>
                <a:gd name="T0" fmla="*/ 1 w 6"/>
                <a:gd name="T1" fmla="*/ 1 h 6"/>
                <a:gd name="T2" fmla="*/ 1 w 6"/>
                <a:gd name="T3" fmla="*/ 5 h 6"/>
                <a:gd name="T4" fmla="*/ 5 w 6"/>
                <a:gd name="T5" fmla="*/ 5 h 6"/>
                <a:gd name="T6" fmla="*/ 1 w 6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1" y="1"/>
                  </a:moveTo>
                  <a:cubicBezTo>
                    <a:pt x="0" y="1"/>
                    <a:pt x="0" y="3"/>
                    <a:pt x="1" y="5"/>
                  </a:cubicBezTo>
                  <a:cubicBezTo>
                    <a:pt x="2" y="6"/>
                    <a:pt x="5" y="6"/>
                    <a:pt x="5" y="5"/>
                  </a:cubicBezTo>
                  <a:cubicBezTo>
                    <a:pt x="6" y="4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617"/>
            <p:cNvSpPr/>
            <p:nvPr/>
          </p:nvSpPr>
          <p:spPr bwMode="auto">
            <a:xfrm>
              <a:off x="10175876" y="1166812"/>
              <a:ext cx="20638" cy="20638"/>
            </a:xfrm>
            <a:custGeom>
              <a:avLst/>
              <a:gdLst>
                <a:gd name="T0" fmla="*/ 1 w 5"/>
                <a:gd name="T1" fmla="*/ 1 h 5"/>
                <a:gd name="T2" fmla="*/ 1 w 5"/>
                <a:gd name="T3" fmla="*/ 4 h 5"/>
                <a:gd name="T4" fmla="*/ 4 w 5"/>
                <a:gd name="T5" fmla="*/ 4 h 5"/>
                <a:gd name="T6" fmla="*/ 1 w 5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1" y="1"/>
                  </a:moveTo>
                  <a:cubicBezTo>
                    <a:pt x="0" y="1"/>
                    <a:pt x="0" y="3"/>
                    <a:pt x="1" y="4"/>
                  </a:cubicBezTo>
                  <a:cubicBezTo>
                    <a:pt x="2" y="5"/>
                    <a:pt x="4" y="5"/>
                    <a:pt x="4" y="4"/>
                  </a:cubicBezTo>
                  <a:cubicBezTo>
                    <a:pt x="5" y="3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18"/>
            <p:cNvSpPr/>
            <p:nvPr/>
          </p:nvSpPr>
          <p:spPr bwMode="auto">
            <a:xfrm>
              <a:off x="10213976" y="1149349"/>
              <a:ext cx="20638" cy="17463"/>
            </a:xfrm>
            <a:custGeom>
              <a:avLst/>
              <a:gdLst>
                <a:gd name="T0" fmla="*/ 0 w 5"/>
                <a:gd name="T1" fmla="*/ 2 h 4"/>
                <a:gd name="T2" fmla="*/ 3 w 5"/>
                <a:gd name="T3" fmla="*/ 4 h 4"/>
                <a:gd name="T4" fmla="*/ 5 w 5"/>
                <a:gd name="T5" fmla="*/ 2 h 4"/>
                <a:gd name="T6" fmla="*/ 5 w 5"/>
                <a:gd name="T7" fmla="*/ 1 h 4"/>
                <a:gd name="T8" fmla="*/ 0 w 5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0" y="2"/>
                  </a:moveTo>
                  <a:cubicBezTo>
                    <a:pt x="0" y="3"/>
                    <a:pt x="2" y="4"/>
                    <a:pt x="3" y="4"/>
                  </a:cubicBezTo>
                  <a:cubicBezTo>
                    <a:pt x="4" y="4"/>
                    <a:pt x="4" y="3"/>
                    <a:pt x="5" y="2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4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19"/>
            <p:cNvSpPr/>
            <p:nvPr/>
          </p:nvSpPr>
          <p:spPr bwMode="auto">
            <a:xfrm>
              <a:off x="10260014" y="1225549"/>
              <a:ext cx="25400" cy="25400"/>
            </a:xfrm>
            <a:custGeom>
              <a:avLst/>
              <a:gdLst>
                <a:gd name="T0" fmla="*/ 6 w 6"/>
                <a:gd name="T1" fmla="*/ 5 h 6"/>
                <a:gd name="T2" fmla="*/ 0 w 6"/>
                <a:gd name="T3" fmla="*/ 3 h 6"/>
                <a:gd name="T4" fmla="*/ 2 w 6"/>
                <a:gd name="T5" fmla="*/ 1 h 6"/>
                <a:gd name="T6" fmla="*/ 4 w 6"/>
                <a:gd name="T7" fmla="*/ 1 h 6"/>
                <a:gd name="T8" fmla="*/ 5 w 6"/>
                <a:gd name="T9" fmla="*/ 3 h 6"/>
                <a:gd name="T10" fmla="*/ 6 w 6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6" y="5"/>
                  </a:moveTo>
                  <a:cubicBezTo>
                    <a:pt x="5" y="6"/>
                    <a:pt x="0" y="4"/>
                    <a:pt x="0" y="3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2" y="1"/>
                    <a:pt x="3" y="0"/>
                    <a:pt x="4" y="1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6" y="3"/>
                    <a:pt x="6" y="4"/>
                    <a:pt x="6" y="5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20"/>
            <p:cNvSpPr/>
            <p:nvPr/>
          </p:nvSpPr>
          <p:spPr bwMode="auto">
            <a:xfrm>
              <a:off x="10315576" y="1204912"/>
              <a:ext cx="12700" cy="7938"/>
            </a:xfrm>
            <a:custGeom>
              <a:avLst/>
              <a:gdLst>
                <a:gd name="T0" fmla="*/ 0 w 3"/>
                <a:gd name="T1" fmla="*/ 0 h 2"/>
                <a:gd name="T2" fmla="*/ 2 w 3"/>
                <a:gd name="T3" fmla="*/ 2 h 2"/>
                <a:gd name="T4" fmla="*/ 3 w 3"/>
                <a:gd name="T5" fmla="*/ 1 h 2"/>
                <a:gd name="T6" fmla="*/ 0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0" y="1"/>
                    <a:pt x="1" y="2"/>
                    <a:pt x="2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21"/>
            <p:cNvSpPr/>
            <p:nvPr/>
          </p:nvSpPr>
          <p:spPr bwMode="auto">
            <a:xfrm>
              <a:off x="10148889" y="1204912"/>
              <a:ext cx="17463" cy="15875"/>
            </a:xfrm>
            <a:custGeom>
              <a:avLst/>
              <a:gdLst>
                <a:gd name="T0" fmla="*/ 0 w 4"/>
                <a:gd name="T1" fmla="*/ 2 h 4"/>
                <a:gd name="T2" fmla="*/ 3 w 4"/>
                <a:gd name="T3" fmla="*/ 1 h 4"/>
                <a:gd name="T4" fmla="*/ 4 w 4"/>
                <a:gd name="T5" fmla="*/ 2 h 4"/>
                <a:gd name="T6" fmla="*/ 3 w 4"/>
                <a:gd name="T7" fmla="*/ 3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cubicBezTo>
                    <a:pt x="0" y="1"/>
                    <a:pt x="1" y="0"/>
                    <a:pt x="3" y="1"/>
                  </a:cubicBezTo>
                  <a:cubicBezTo>
                    <a:pt x="3" y="1"/>
                    <a:pt x="4" y="1"/>
                    <a:pt x="4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2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22"/>
            <p:cNvSpPr/>
            <p:nvPr/>
          </p:nvSpPr>
          <p:spPr bwMode="auto">
            <a:xfrm>
              <a:off x="10128251" y="1141412"/>
              <a:ext cx="17463" cy="15875"/>
            </a:xfrm>
            <a:custGeom>
              <a:avLst/>
              <a:gdLst>
                <a:gd name="T0" fmla="*/ 1 w 4"/>
                <a:gd name="T1" fmla="*/ 3 h 4"/>
                <a:gd name="T2" fmla="*/ 4 w 4"/>
                <a:gd name="T3" fmla="*/ 4 h 4"/>
                <a:gd name="T4" fmla="*/ 3 w 4"/>
                <a:gd name="T5" fmla="*/ 1 h 4"/>
                <a:gd name="T6" fmla="*/ 2 w 4"/>
                <a:gd name="T7" fmla="*/ 0 h 4"/>
                <a:gd name="T8" fmla="*/ 1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1" y="4"/>
                    <a:pt x="3" y="4"/>
                    <a:pt x="4" y="4"/>
                  </a:cubicBezTo>
                  <a:cubicBezTo>
                    <a:pt x="4" y="3"/>
                    <a:pt x="4" y="2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1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23"/>
            <p:cNvSpPr/>
            <p:nvPr/>
          </p:nvSpPr>
          <p:spPr bwMode="auto">
            <a:xfrm>
              <a:off x="10217151" y="1225549"/>
              <a:ext cx="17463" cy="17463"/>
            </a:xfrm>
            <a:custGeom>
              <a:avLst/>
              <a:gdLst>
                <a:gd name="T0" fmla="*/ 1 w 4"/>
                <a:gd name="T1" fmla="*/ 3 h 4"/>
                <a:gd name="T2" fmla="*/ 4 w 4"/>
                <a:gd name="T3" fmla="*/ 4 h 4"/>
                <a:gd name="T4" fmla="*/ 3 w 4"/>
                <a:gd name="T5" fmla="*/ 1 h 4"/>
                <a:gd name="T6" fmla="*/ 2 w 4"/>
                <a:gd name="T7" fmla="*/ 0 h 4"/>
                <a:gd name="T8" fmla="*/ 1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1" y="4"/>
                    <a:pt x="3" y="4"/>
                    <a:pt x="4" y="4"/>
                  </a:cubicBezTo>
                  <a:cubicBezTo>
                    <a:pt x="4" y="3"/>
                    <a:pt x="4" y="2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24"/>
            <p:cNvSpPr/>
            <p:nvPr/>
          </p:nvSpPr>
          <p:spPr bwMode="auto">
            <a:xfrm>
              <a:off x="10252076" y="1174749"/>
              <a:ext cx="15875" cy="17463"/>
            </a:xfrm>
            <a:custGeom>
              <a:avLst/>
              <a:gdLst>
                <a:gd name="T0" fmla="*/ 0 w 4"/>
                <a:gd name="T1" fmla="*/ 3 h 4"/>
                <a:gd name="T2" fmla="*/ 3 w 4"/>
                <a:gd name="T3" fmla="*/ 4 h 4"/>
                <a:gd name="T4" fmla="*/ 3 w 4"/>
                <a:gd name="T5" fmla="*/ 1 h 4"/>
                <a:gd name="T6" fmla="*/ 2 w 4"/>
                <a:gd name="T7" fmla="*/ 0 h 4"/>
                <a:gd name="T8" fmla="*/ 0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3"/>
                  </a:moveTo>
                  <a:cubicBezTo>
                    <a:pt x="1" y="4"/>
                    <a:pt x="3" y="4"/>
                    <a:pt x="3" y="4"/>
                  </a:cubicBezTo>
                  <a:cubicBezTo>
                    <a:pt x="4" y="3"/>
                    <a:pt x="4" y="2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25"/>
            <p:cNvSpPr/>
            <p:nvPr/>
          </p:nvSpPr>
          <p:spPr bwMode="auto">
            <a:xfrm>
              <a:off x="10290176" y="1169987"/>
              <a:ext cx="15875" cy="22225"/>
            </a:xfrm>
            <a:custGeom>
              <a:avLst/>
              <a:gdLst>
                <a:gd name="T0" fmla="*/ 0 w 4"/>
                <a:gd name="T1" fmla="*/ 3 h 5"/>
                <a:gd name="T2" fmla="*/ 3 w 4"/>
                <a:gd name="T3" fmla="*/ 4 h 5"/>
                <a:gd name="T4" fmla="*/ 3 w 4"/>
                <a:gd name="T5" fmla="*/ 1 h 5"/>
                <a:gd name="T6" fmla="*/ 2 w 4"/>
                <a:gd name="T7" fmla="*/ 0 h 5"/>
                <a:gd name="T8" fmla="*/ 0 w 4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3"/>
                  </a:moveTo>
                  <a:cubicBezTo>
                    <a:pt x="1" y="4"/>
                    <a:pt x="3" y="5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26"/>
            <p:cNvSpPr/>
            <p:nvPr/>
          </p:nvSpPr>
          <p:spPr bwMode="auto">
            <a:xfrm>
              <a:off x="10175876" y="1119187"/>
              <a:ext cx="12700" cy="12700"/>
            </a:xfrm>
            <a:custGeom>
              <a:avLst/>
              <a:gdLst>
                <a:gd name="T0" fmla="*/ 0 w 3"/>
                <a:gd name="T1" fmla="*/ 3 h 3"/>
                <a:gd name="T2" fmla="*/ 3 w 3"/>
                <a:gd name="T3" fmla="*/ 1 h 3"/>
                <a:gd name="T4" fmla="*/ 2 w 3"/>
                <a:gd name="T5" fmla="*/ 0 h 3"/>
                <a:gd name="T6" fmla="*/ 0 w 3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cubicBezTo>
                    <a:pt x="1" y="3"/>
                    <a:pt x="3" y="3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627"/>
            <p:cNvSpPr/>
            <p:nvPr/>
          </p:nvSpPr>
          <p:spPr bwMode="auto">
            <a:xfrm>
              <a:off x="10234614" y="1116012"/>
              <a:ext cx="20638" cy="20638"/>
            </a:xfrm>
            <a:custGeom>
              <a:avLst/>
              <a:gdLst>
                <a:gd name="T0" fmla="*/ 1 w 5"/>
                <a:gd name="T1" fmla="*/ 4 h 5"/>
                <a:gd name="T2" fmla="*/ 5 w 5"/>
                <a:gd name="T3" fmla="*/ 3 h 5"/>
                <a:gd name="T4" fmla="*/ 3 w 5"/>
                <a:gd name="T5" fmla="*/ 0 h 5"/>
                <a:gd name="T6" fmla="*/ 1 w 5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1" y="4"/>
                  </a:moveTo>
                  <a:cubicBezTo>
                    <a:pt x="2" y="5"/>
                    <a:pt x="5" y="5"/>
                    <a:pt x="5" y="3"/>
                  </a:cubicBezTo>
                  <a:cubicBezTo>
                    <a:pt x="5" y="2"/>
                    <a:pt x="4" y="0"/>
                    <a:pt x="3" y="0"/>
                  </a:cubicBezTo>
                  <a:cubicBezTo>
                    <a:pt x="2" y="0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628"/>
            <p:cNvSpPr/>
            <p:nvPr/>
          </p:nvSpPr>
          <p:spPr bwMode="auto">
            <a:xfrm>
              <a:off x="10213976" y="1068387"/>
              <a:ext cx="15875" cy="17463"/>
            </a:xfrm>
            <a:custGeom>
              <a:avLst/>
              <a:gdLst>
                <a:gd name="T0" fmla="*/ 0 w 4"/>
                <a:gd name="T1" fmla="*/ 3 h 4"/>
                <a:gd name="T2" fmla="*/ 3 w 4"/>
                <a:gd name="T3" fmla="*/ 4 h 4"/>
                <a:gd name="T4" fmla="*/ 4 w 4"/>
                <a:gd name="T5" fmla="*/ 2 h 4"/>
                <a:gd name="T6" fmla="*/ 4 w 4"/>
                <a:gd name="T7" fmla="*/ 0 h 4"/>
                <a:gd name="T8" fmla="*/ 0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3"/>
                  </a:moveTo>
                  <a:cubicBezTo>
                    <a:pt x="0" y="3"/>
                    <a:pt x="2" y="4"/>
                    <a:pt x="3" y="4"/>
                  </a:cubicBezTo>
                  <a:cubicBezTo>
                    <a:pt x="3" y="4"/>
                    <a:pt x="3" y="3"/>
                    <a:pt x="4" y="2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3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629"/>
            <p:cNvSpPr/>
            <p:nvPr/>
          </p:nvSpPr>
          <p:spPr bwMode="auto">
            <a:xfrm>
              <a:off x="10158414" y="1076324"/>
              <a:ext cx="17463" cy="17463"/>
            </a:xfrm>
            <a:custGeom>
              <a:avLst/>
              <a:gdLst>
                <a:gd name="T0" fmla="*/ 0 w 4"/>
                <a:gd name="T1" fmla="*/ 2 h 4"/>
                <a:gd name="T2" fmla="*/ 3 w 4"/>
                <a:gd name="T3" fmla="*/ 4 h 4"/>
                <a:gd name="T4" fmla="*/ 4 w 4"/>
                <a:gd name="T5" fmla="*/ 2 h 4"/>
                <a:gd name="T6" fmla="*/ 4 w 4"/>
                <a:gd name="T7" fmla="*/ 0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cubicBezTo>
                    <a:pt x="0" y="3"/>
                    <a:pt x="2" y="4"/>
                    <a:pt x="3" y="4"/>
                  </a:cubicBezTo>
                  <a:cubicBezTo>
                    <a:pt x="3" y="4"/>
                    <a:pt x="3" y="3"/>
                    <a:pt x="4" y="2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3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630"/>
            <p:cNvSpPr/>
            <p:nvPr/>
          </p:nvSpPr>
          <p:spPr bwMode="auto">
            <a:xfrm>
              <a:off x="10298114" y="1131887"/>
              <a:ext cx="17463" cy="22225"/>
            </a:xfrm>
            <a:custGeom>
              <a:avLst/>
              <a:gdLst>
                <a:gd name="T0" fmla="*/ 1 w 4"/>
                <a:gd name="T1" fmla="*/ 3 h 5"/>
                <a:gd name="T2" fmla="*/ 3 w 4"/>
                <a:gd name="T3" fmla="*/ 4 h 5"/>
                <a:gd name="T4" fmla="*/ 4 w 4"/>
                <a:gd name="T5" fmla="*/ 3 h 5"/>
                <a:gd name="T6" fmla="*/ 4 w 4"/>
                <a:gd name="T7" fmla="*/ 2 h 5"/>
                <a:gd name="T8" fmla="*/ 3 w 4"/>
                <a:gd name="T9" fmla="*/ 0 h 5"/>
                <a:gd name="T10" fmla="*/ 1 w 4"/>
                <a:gd name="T1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1" y="3"/>
                  </a:moveTo>
                  <a:cubicBezTo>
                    <a:pt x="1" y="4"/>
                    <a:pt x="2" y="5"/>
                    <a:pt x="3" y="4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4" y="1"/>
                    <a:pt x="3" y="0"/>
                    <a:pt x="3" y="0"/>
                  </a:cubicBezTo>
                  <a:cubicBezTo>
                    <a:pt x="2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631"/>
            <p:cNvSpPr/>
            <p:nvPr/>
          </p:nvSpPr>
          <p:spPr bwMode="auto">
            <a:xfrm>
              <a:off x="10188576" y="1208087"/>
              <a:ext cx="15875" cy="22225"/>
            </a:xfrm>
            <a:custGeom>
              <a:avLst/>
              <a:gdLst>
                <a:gd name="T0" fmla="*/ 1 w 4"/>
                <a:gd name="T1" fmla="*/ 3 h 5"/>
                <a:gd name="T2" fmla="*/ 3 w 4"/>
                <a:gd name="T3" fmla="*/ 4 h 5"/>
                <a:gd name="T4" fmla="*/ 4 w 4"/>
                <a:gd name="T5" fmla="*/ 3 h 5"/>
                <a:gd name="T6" fmla="*/ 4 w 4"/>
                <a:gd name="T7" fmla="*/ 2 h 5"/>
                <a:gd name="T8" fmla="*/ 3 w 4"/>
                <a:gd name="T9" fmla="*/ 0 h 5"/>
                <a:gd name="T10" fmla="*/ 1 w 4"/>
                <a:gd name="T1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1" y="3"/>
                  </a:moveTo>
                  <a:cubicBezTo>
                    <a:pt x="1" y="4"/>
                    <a:pt x="2" y="5"/>
                    <a:pt x="3" y="4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4" y="1"/>
                    <a:pt x="3" y="1"/>
                    <a:pt x="3" y="0"/>
                  </a:cubicBezTo>
                  <a:cubicBezTo>
                    <a:pt x="2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2269085" y="301707"/>
            <a:ext cx="1357313" cy="992188"/>
            <a:chOff x="9704389" y="4233863"/>
            <a:chExt cx="1357313" cy="992188"/>
          </a:xfrm>
        </p:grpSpPr>
        <p:sp>
          <p:nvSpPr>
            <p:cNvPr id="78" name="Freeform 435"/>
            <p:cNvSpPr/>
            <p:nvPr/>
          </p:nvSpPr>
          <p:spPr bwMode="auto">
            <a:xfrm>
              <a:off x="9704389" y="4665663"/>
              <a:ext cx="288925" cy="458788"/>
            </a:xfrm>
            <a:custGeom>
              <a:avLst/>
              <a:gdLst>
                <a:gd name="T0" fmla="*/ 68 w 68"/>
                <a:gd name="T1" fmla="*/ 40 h 108"/>
                <a:gd name="T2" fmla="*/ 10 w 68"/>
                <a:gd name="T3" fmla="*/ 21 h 108"/>
                <a:gd name="T4" fmla="*/ 19 w 68"/>
                <a:gd name="T5" fmla="*/ 40 h 108"/>
                <a:gd name="T6" fmla="*/ 3 w 68"/>
                <a:gd name="T7" fmla="*/ 60 h 108"/>
                <a:gd name="T8" fmla="*/ 30 w 68"/>
                <a:gd name="T9" fmla="*/ 69 h 108"/>
                <a:gd name="T10" fmla="*/ 33 w 68"/>
                <a:gd name="T11" fmla="*/ 95 h 108"/>
                <a:gd name="T12" fmla="*/ 68 w 68"/>
                <a:gd name="T13" fmla="*/ 4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108">
                  <a:moveTo>
                    <a:pt x="68" y="40"/>
                  </a:moveTo>
                  <a:cubicBezTo>
                    <a:pt x="68" y="40"/>
                    <a:pt x="25" y="0"/>
                    <a:pt x="10" y="21"/>
                  </a:cubicBezTo>
                  <a:cubicBezTo>
                    <a:pt x="0" y="35"/>
                    <a:pt x="19" y="40"/>
                    <a:pt x="19" y="40"/>
                  </a:cubicBezTo>
                  <a:cubicBezTo>
                    <a:pt x="19" y="40"/>
                    <a:pt x="0" y="44"/>
                    <a:pt x="3" y="60"/>
                  </a:cubicBezTo>
                  <a:cubicBezTo>
                    <a:pt x="6" y="76"/>
                    <a:pt x="30" y="69"/>
                    <a:pt x="30" y="69"/>
                  </a:cubicBezTo>
                  <a:cubicBezTo>
                    <a:pt x="30" y="69"/>
                    <a:pt x="22" y="83"/>
                    <a:pt x="33" y="95"/>
                  </a:cubicBezTo>
                  <a:cubicBezTo>
                    <a:pt x="44" y="108"/>
                    <a:pt x="68" y="65"/>
                    <a:pt x="68" y="40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436"/>
            <p:cNvSpPr/>
            <p:nvPr/>
          </p:nvSpPr>
          <p:spPr bwMode="auto">
            <a:xfrm>
              <a:off x="9856789" y="4852988"/>
              <a:ext cx="111125" cy="185738"/>
            </a:xfrm>
            <a:custGeom>
              <a:avLst/>
              <a:gdLst>
                <a:gd name="T0" fmla="*/ 26 w 26"/>
                <a:gd name="T1" fmla="*/ 0 h 44"/>
                <a:gd name="T2" fmla="*/ 26 w 26"/>
                <a:gd name="T3" fmla="*/ 0 h 44"/>
                <a:gd name="T4" fmla="*/ 25 w 26"/>
                <a:gd name="T5" fmla="*/ 2 h 44"/>
                <a:gd name="T6" fmla="*/ 24 w 26"/>
                <a:gd name="T7" fmla="*/ 4 h 44"/>
                <a:gd name="T8" fmla="*/ 23 w 26"/>
                <a:gd name="T9" fmla="*/ 8 h 44"/>
                <a:gd name="T10" fmla="*/ 22 w 26"/>
                <a:gd name="T11" fmla="*/ 9 h 44"/>
                <a:gd name="T12" fmla="*/ 21 w 26"/>
                <a:gd name="T13" fmla="*/ 11 h 44"/>
                <a:gd name="T14" fmla="*/ 19 w 26"/>
                <a:gd name="T15" fmla="*/ 15 h 44"/>
                <a:gd name="T16" fmla="*/ 17 w 26"/>
                <a:gd name="T17" fmla="*/ 19 h 44"/>
                <a:gd name="T18" fmla="*/ 15 w 26"/>
                <a:gd name="T19" fmla="*/ 23 h 44"/>
                <a:gd name="T20" fmla="*/ 13 w 26"/>
                <a:gd name="T21" fmla="*/ 25 h 44"/>
                <a:gd name="T22" fmla="*/ 12 w 26"/>
                <a:gd name="T23" fmla="*/ 27 h 44"/>
                <a:gd name="T24" fmla="*/ 12 w 26"/>
                <a:gd name="T25" fmla="*/ 28 h 44"/>
                <a:gd name="T26" fmla="*/ 11 w 26"/>
                <a:gd name="T27" fmla="*/ 29 h 44"/>
                <a:gd name="T28" fmla="*/ 10 w 26"/>
                <a:gd name="T29" fmla="*/ 31 h 44"/>
                <a:gd name="T30" fmla="*/ 8 w 26"/>
                <a:gd name="T31" fmla="*/ 33 h 44"/>
                <a:gd name="T32" fmla="*/ 7 w 26"/>
                <a:gd name="T33" fmla="*/ 35 h 44"/>
                <a:gd name="T34" fmla="*/ 5 w 26"/>
                <a:gd name="T35" fmla="*/ 38 h 44"/>
                <a:gd name="T36" fmla="*/ 4 w 26"/>
                <a:gd name="T37" fmla="*/ 39 h 44"/>
                <a:gd name="T38" fmla="*/ 3 w 26"/>
                <a:gd name="T39" fmla="*/ 41 h 44"/>
                <a:gd name="T40" fmla="*/ 1 w 26"/>
                <a:gd name="T41" fmla="*/ 43 h 44"/>
                <a:gd name="T42" fmla="*/ 0 w 26"/>
                <a:gd name="T43" fmla="*/ 44 h 44"/>
                <a:gd name="T44" fmla="*/ 0 w 26"/>
                <a:gd name="T45" fmla="*/ 44 h 44"/>
                <a:gd name="T46" fmla="*/ 0 w 26"/>
                <a:gd name="T47" fmla="*/ 44 h 44"/>
                <a:gd name="T48" fmla="*/ 2 w 26"/>
                <a:gd name="T49" fmla="*/ 43 h 44"/>
                <a:gd name="T50" fmla="*/ 4 w 26"/>
                <a:gd name="T51" fmla="*/ 42 h 44"/>
                <a:gd name="T52" fmla="*/ 5 w 26"/>
                <a:gd name="T53" fmla="*/ 41 h 44"/>
                <a:gd name="T54" fmla="*/ 7 w 26"/>
                <a:gd name="T55" fmla="*/ 40 h 44"/>
                <a:gd name="T56" fmla="*/ 8 w 26"/>
                <a:gd name="T57" fmla="*/ 39 h 44"/>
                <a:gd name="T58" fmla="*/ 10 w 26"/>
                <a:gd name="T59" fmla="*/ 37 h 44"/>
                <a:gd name="T60" fmla="*/ 11 w 26"/>
                <a:gd name="T61" fmla="*/ 36 h 44"/>
                <a:gd name="T62" fmla="*/ 13 w 26"/>
                <a:gd name="T63" fmla="*/ 34 h 44"/>
                <a:gd name="T64" fmla="*/ 16 w 26"/>
                <a:gd name="T65" fmla="*/ 30 h 44"/>
                <a:gd name="T66" fmla="*/ 19 w 26"/>
                <a:gd name="T67" fmla="*/ 26 h 44"/>
                <a:gd name="T68" fmla="*/ 20 w 26"/>
                <a:gd name="T69" fmla="*/ 24 h 44"/>
                <a:gd name="T70" fmla="*/ 21 w 26"/>
                <a:gd name="T71" fmla="*/ 21 h 44"/>
                <a:gd name="T72" fmla="*/ 22 w 26"/>
                <a:gd name="T73" fmla="*/ 19 h 44"/>
                <a:gd name="T74" fmla="*/ 23 w 26"/>
                <a:gd name="T75" fmla="*/ 17 h 44"/>
                <a:gd name="T76" fmla="*/ 25 w 26"/>
                <a:gd name="T77" fmla="*/ 12 h 44"/>
                <a:gd name="T78" fmla="*/ 25 w 26"/>
                <a:gd name="T79" fmla="*/ 10 h 44"/>
                <a:gd name="T80" fmla="*/ 25 w 26"/>
                <a:gd name="T81" fmla="*/ 8 h 44"/>
                <a:gd name="T82" fmla="*/ 26 w 26"/>
                <a:gd name="T83" fmla="*/ 7 h 44"/>
                <a:gd name="T84" fmla="*/ 26 w 26"/>
                <a:gd name="T85" fmla="*/ 5 h 44"/>
                <a:gd name="T86" fmla="*/ 26 w 26"/>
                <a:gd name="T87" fmla="*/ 3 h 44"/>
                <a:gd name="T88" fmla="*/ 26 w 26"/>
                <a:gd name="T89" fmla="*/ 2 h 44"/>
                <a:gd name="T90" fmla="*/ 26 w 26"/>
                <a:gd name="T91" fmla="*/ 1 h 44"/>
                <a:gd name="T92" fmla="*/ 26 w 26"/>
                <a:gd name="T9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" h="44"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1"/>
                    <a:pt x="25" y="1"/>
                    <a:pt x="25" y="2"/>
                  </a:cubicBezTo>
                  <a:cubicBezTo>
                    <a:pt x="25" y="3"/>
                    <a:pt x="25" y="4"/>
                    <a:pt x="24" y="4"/>
                  </a:cubicBezTo>
                  <a:cubicBezTo>
                    <a:pt x="24" y="5"/>
                    <a:pt x="23" y="6"/>
                    <a:pt x="23" y="8"/>
                  </a:cubicBezTo>
                  <a:cubicBezTo>
                    <a:pt x="23" y="8"/>
                    <a:pt x="22" y="9"/>
                    <a:pt x="22" y="9"/>
                  </a:cubicBezTo>
                  <a:cubicBezTo>
                    <a:pt x="22" y="10"/>
                    <a:pt x="21" y="10"/>
                    <a:pt x="21" y="11"/>
                  </a:cubicBezTo>
                  <a:cubicBezTo>
                    <a:pt x="21" y="12"/>
                    <a:pt x="20" y="14"/>
                    <a:pt x="19" y="15"/>
                  </a:cubicBezTo>
                  <a:cubicBezTo>
                    <a:pt x="19" y="16"/>
                    <a:pt x="18" y="18"/>
                    <a:pt x="17" y="19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4" y="24"/>
                    <a:pt x="14" y="25"/>
                    <a:pt x="13" y="25"/>
                  </a:cubicBezTo>
                  <a:cubicBezTo>
                    <a:pt x="13" y="26"/>
                    <a:pt x="13" y="27"/>
                    <a:pt x="12" y="27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0" y="30"/>
                    <a:pt x="10" y="31"/>
                    <a:pt x="10" y="31"/>
                  </a:cubicBezTo>
                  <a:cubicBezTo>
                    <a:pt x="9" y="32"/>
                    <a:pt x="9" y="32"/>
                    <a:pt x="8" y="33"/>
                  </a:cubicBezTo>
                  <a:cubicBezTo>
                    <a:pt x="8" y="34"/>
                    <a:pt x="8" y="34"/>
                    <a:pt x="7" y="35"/>
                  </a:cubicBezTo>
                  <a:cubicBezTo>
                    <a:pt x="6" y="36"/>
                    <a:pt x="6" y="37"/>
                    <a:pt x="5" y="38"/>
                  </a:cubicBezTo>
                  <a:cubicBezTo>
                    <a:pt x="4" y="38"/>
                    <a:pt x="4" y="39"/>
                    <a:pt x="4" y="39"/>
                  </a:cubicBezTo>
                  <a:cubicBezTo>
                    <a:pt x="3" y="40"/>
                    <a:pt x="3" y="40"/>
                    <a:pt x="3" y="41"/>
                  </a:cubicBezTo>
                  <a:cubicBezTo>
                    <a:pt x="2" y="41"/>
                    <a:pt x="2" y="42"/>
                    <a:pt x="1" y="43"/>
                  </a:cubicBezTo>
                  <a:cubicBezTo>
                    <a:pt x="1" y="43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4"/>
                    <a:pt x="1" y="44"/>
                    <a:pt x="2" y="43"/>
                  </a:cubicBezTo>
                  <a:cubicBezTo>
                    <a:pt x="2" y="43"/>
                    <a:pt x="3" y="42"/>
                    <a:pt x="4" y="42"/>
                  </a:cubicBezTo>
                  <a:cubicBezTo>
                    <a:pt x="4" y="42"/>
                    <a:pt x="5" y="41"/>
                    <a:pt x="5" y="41"/>
                  </a:cubicBezTo>
                  <a:cubicBezTo>
                    <a:pt x="6" y="41"/>
                    <a:pt x="6" y="40"/>
                    <a:pt x="7" y="40"/>
                  </a:cubicBezTo>
                  <a:cubicBezTo>
                    <a:pt x="7" y="39"/>
                    <a:pt x="8" y="39"/>
                    <a:pt x="8" y="39"/>
                  </a:cubicBezTo>
                  <a:cubicBezTo>
                    <a:pt x="9" y="38"/>
                    <a:pt x="9" y="38"/>
                    <a:pt x="10" y="37"/>
                  </a:cubicBezTo>
                  <a:cubicBezTo>
                    <a:pt x="10" y="37"/>
                    <a:pt x="11" y="36"/>
                    <a:pt x="11" y="36"/>
                  </a:cubicBezTo>
                  <a:cubicBezTo>
                    <a:pt x="12" y="35"/>
                    <a:pt x="13" y="34"/>
                    <a:pt x="13" y="34"/>
                  </a:cubicBezTo>
                  <a:cubicBezTo>
                    <a:pt x="14" y="33"/>
                    <a:pt x="15" y="31"/>
                    <a:pt x="16" y="30"/>
                  </a:cubicBezTo>
                  <a:cubicBezTo>
                    <a:pt x="17" y="29"/>
                    <a:pt x="18" y="27"/>
                    <a:pt x="19" y="26"/>
                  </a:cubicBezTo>
                  <a:cubicBezTo>
                    <a:pt x="19" y="25"/>
                    <a:pt x="20" y="24"/>
                    <a:pt x="20" y="24"/>
                  </a:cubicBezTo>
                  <a:cubicBezTo>
                    <a:pt x="21" y="23"/>
                    <a:pt x="21" y="22"/>
                    <a:pt x="21" y="21"/>
                  </a:cubicBezTo>
                  <a:cubicBezTo>
                    <a:pt x="22" y="20"/>
                    <a:pt x="22" y="20"/>
                    <a:pt x="22" y="19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4" y="15"/>
                    <a:pt x="24" y="14"/>
                    <a:pt x="25" y="12"/>
                  </a:cubicBezTo>
                  <a:cubicBezTo>
                    <a:pt x="25" y="12"/>
                    <a:pt x="25" y="11"/>
                    <a:pt x="25" y="10"/>
                  </a:cubicBezTo>
                  <a:cubicBezTo>
                    <a:pt x="25" y="10"/>
                    <a:pt x="25" y="9"/>
                    <a:pt x="25" y="8"/>
                  </a:cubicBezTo>
                  <a:cubicBezTo>
                    <a:pt x="26" y="8"/>
                    <a:pt x="26" y="7"/>
                    <a:pt x="26" y="7"/>
                  </a:cubicBezTo>
                  <a:cubicBezTo>
                    <a:pt x="26" y="6"/>
                    <a:pt x="26" y="5"/>
                    <a:pt x="26" y="5"/>
                  </a:cubicBezTo>
                  <a:cubicBezTo>
                    <a:pt x="26" y="4"/>
                    <a:pt x="26" y="4"/>
                    <a:pt x="26" y="3"/>
                  </a:cubicBezTo>
                  <a:cubicBezTo>
                    <a:pt x="26" y="3"/>
                    <a:pt x="26" y="3"/>
                    <a:pt x="26" y="2"/>
                  </a:cubicBezTo>
                  <a:cubicBezTo>
                    <a:pt x="26" y="2"/>
                    <a:pt x="26" y="1"/>
                    <a:pt x="26" y="1"/>
                  </a:cubicBezTo>
                  <a:cubicBezTo>
                    <a:pt x="26" y="0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437"/>
            <p:cNvSpPr/>
            <p:nvPr/>
          </p:nvSpPr>
          <p:spPr bwMode="auto">
            <a:xfrm>
              <a:off x="9777414" y="4767263"/>
              <a:ext cx="190500" cy="85725"/>
            </a:xfrm>
            <a:custGeom>
              <a:avLst/>
              <a:gdLst>
                <a:gd name="T0" fmla="*/ 0 w 45"/>
                <a:gd name="T1" fmla="*/ 1 h 20"/>
                <a:gd name="T2" fmla="*/ 0 w 45"/>
                <a:gd name="T3" fmla="*/ 1 h 20"/>
                <a:gd name="T4" fmla="*/ 1 w 45"/>
                <a:gd name="T5" fmla="*/ 1 h 20"/>
                <a:gd name="T6" fmla="*/ 2 w 45"/>
                <a:gd name="T7" fmla="*/ 1 h 20"/>
                <a:gd name="T8" fmla="*/ 4 w 45"/>
                <a:gd name="T9" fmla="*/ 2 h 20"/>
                <a:gd name="T10" fmla="*/ 7 w 45"/>
                <a:gd name="T11" fmla="*/ 3 h 20"/>
                <a:gd name="T12" fmla="*/ 14 w 45"/>
                <a:gd name="T13" fmla="*/ 7 h 20"/>
                <a:gd name="T14" fmla="*/ 18 w 45"/>
                <a:gd name="T15" fmla="*/ 9 h 20"/>
                <a:gd name="T16" fmla="*/ 22 w 45"/>
                <a:gd name="T17" fmla="*/ 11 h 20"/>
                <a:gd name="T18" fmla="*/ 27 w 45"/>
                <a:gd name="T19" fmla="*/ 12 h 20"/>
                <a:gd name="T20" fmla="*/ 31 w 45"/>
                <a:gd name="T21" fmla="*/ 14 h 20"/>
                <a:gd name="T22" fmla="*/ 33 w 45"/>
                <a:gd name="T23" fmla="*/ 14 h 20"/>
                <a:gd name="T24" fmla="*/ 35 w 45"/>
                <a:gd name="T25" fmla="*/ 15 h 20"/>
                <a:gd name="T26" fmla="*/ 38 w 45"/>
                <a:gd name="T27" fmla="*/ 16 h 20"/>
                <a:gd name="T28" fmla="*/ 43 w 45"/>
                <a:gd name="T29" fmla="*/ 19 h 20"/>
                <a:gd name="T30" fmla="*/ 45 w 45"/>
                <a:gd name="T31" fmla="*/ 20 h 20"/>
                <a:gd name="T32" fmla="*/ 45 w 45"/>
                <a:gd name="T33" fmla="*/ 20 h 20"/>
                <a:gd name="T34" fmla="*/ 45 w 45"/>
                <a:gd name="T35" fmla="*/ 19 h 20"/>
                <a:gd name="T36" fmla="*/ 44 w 45"/>
                <a:gd name="T37" fmla="*/ 18 h 20"/>
                <a:gd name="T38" fmla="*/ 42 w 45"/>
                <a:gd name="T39" fmla="*/ 16 h 20"/>
                <a:gd name="T40" fmla="*/ 40 w 45"/>
                <a:gd name="T41" fmla="*/ 14 h 20"/>
                <a:gd name="T42" fmla="*/ 36 w 45"/>
                <a:gd name="T43" fmla="*/ 12 h 20"/>
                <a:gd name="T44" fmla="*/ 35 w 45"/>
                <a:gd name="T45" fmla="*/ 11 h 20"/>
                <a:gd name="T46" fmla="*/ 34 w 45"/>
                <a:gd name="T47" fmla="*/ 10 h 20"/>
                <a:gd name="T48" fmla="*/ 33 w 45"/>
                <a:gd name="T49" fmla="*/ 10 h 20"/>
                <a:gd name="T50" fmla="*/ 28 w 45"/>
                <a:gd name="T51" fmla="*/ 8 h 20"/>
                <a:gd name="T52" fmla="*/ 24 w 45"/>
                <a:gd name="T53" fmla="*/ 6 h 20"/>
                <a:gd name="T54" fmla="*/ 20 w 45"/>
                <a:gd name="T55" fmla="*/ 5 h 20"/>
                <a:gd name="T56" fmla="*/ 16 w 45"/>
                <a:gd name="T57" fmla="*/ 3 h 20"/>
                <a:gd name="T58" fmla="*/ 12 w 45"/>
                <a:gd name="T59" fmla="*/ 2 h 20"/>
                <a:gd name="T60" fmla="*/ 8 w 45"/>
                <a:gd name="T61" fmla="*/ 1 h 20"/>
                <a:gd name="T62" fmla="*/ 4 w 45"/>
                <a:gd name="T63" fmla="*/ 0 h 20"/>
                <a:gd name="T64" fmla="*/ 2 w 45"/>
                <a:gd name="T65" fmla="*/ 0 h 20"/>
                <a:gd name="T66" fmla="*/ 0 w 45"/>
                <a:gd name="T67" fmla="*/ 1 h 20"/>
                <a:gd name="T68" fmla="*/ 0 w 45"/>
                <a:gd name="T69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5" h="2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5" y="3"/>
                    <a:pt x="6" y="3"/>
                    <a:pt x="7" y="3"/>
                  </a:cubicBezTo>
                  <a:cubicBezTo>
                    <a:pt x="9" y="5"/>
                    <a:pt x="11" y="6"/>
                    <a:pt x="14" y="7"/>
                  </a:cubicBezTo>
                  <a:cubicBezTo>
                    <a:pt x="15" y="8"/>
                    <a:pt x="16" y="9"/>
                    <a:pt x="18" y="9"/>
                  </a:cubicBezTo>
                  <a:cubicBezTo>
                    <a:pt x="19" y="10"/>
                    <a:pt x="21" y="10"/>
                    <a:pt x="22" y="11"/>
                  </a:cubicBezTo>
                  <a:cubicBezTo>
                    <a:pt x="24" y="12"/>
                    <a:pt x="25" y="12"/>
                    <a:pt x="27" y="12"/>
                  </a:cubicBezTo>
                  <a:cubicBezTo>
                    <a:pt x="28" y="13"/>
                    <a:pt x="30" y="13"/>
                    <a:pt x="31" y="14"/>
                  </a:cubicBezTo>
                  <a:cubicBezTo>
                    <a:pt x="32" y="14"/>
                    <a:pt x="32" y="14"/>
                    <a:pt x="33" y="14"/>
                  </a:cubicBezTo>
                  <a:cubicBezTo>
                    <a:pt x="34" y="15"/>
                    <a:pt x="34" y="15"/>
                    <a:pt x="35" y="15"/>
                  </a:cubicBezTo>
                  <a:cubicBezTo>
                    <a:pt x="36" y="16"/>
                    <a:pt x="37" y="16"/>
                    <a:pt x="38" y="16"/>
                  </a:cubicBezTo>
                  <a:cubicBezTo>
                    <a:pt x="40" y="17"/>
                    <a:pt x="42" y="18"/>
                    <a:pt x="43" y="19"/>
                  </a:cubicBezTo>
                  <a:cubicBezTo>
                    <a:pt x="44" y="19"/>
                    <a:pt x="44" y="19"/>
                    <a:pt x="45" y="20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5" y="20"/>
                    <a:pt x="45" y="20"/>
                    <a:pt x="45" y="19"/>
                  </a:cubicBezTo>
                  <a:cubicBezTo>
                    <a:pt x="45" y="19"/>
                    <a:pt x="44" y="19"/>
                    <a:pt x="44" y="18"/>
                  </a:cubicBezTo>
                  <a:cubicBezTo>
                    <a:pt x="43" y="18"/>
                    <a:pt x="43" y="17"/>
                    <a:pt x="42" y="16"/>
                  </a:cubicBezTo>
                  <a:cubicBezTo>
                    <a:pt x="41" y="15"/>
                    <a:pt x="41" y="15"/>
                    <a:pt x="40" y="14"/>
                  </a:cubicBezTo>
                  <a:cubicBezTo>
                    <a:pt x="39" y="13"/>
                    <a:pt x="38" y="12"/>
                    <a:pt x="36" y="12"/>
                  </a:cubicBezTo>
                  <a:cubicBezTo>
                    <a:pt x="36" y="11"/>
                    <a:pt x="35" y="11"/>
                    <a:pt x="35" y="11"/>
                  </a:cubicBezTo>
                  <a:cubicBezTo>
                    <a:pt x="34" y="11"/>
                    <a:pt x="34" y="10"/>
                    <a:pt x="34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1" y="9"/>
                    <a:pt x="30" y="9"/>
                    <a:pt x="28" y="8"/>
                  </a:cubicBezTo>
                  <a:cubicBezTo>
                    <a:pt x="27" y="7"/>
                    <a:pt x="25" y="7"/>
                    <a:pt x="24" y="6"/>
                  </a:cubicBezTo>
                  <a:cubicBezTo>
                    <a:pt x="22" y="6"/>
                    <a:pt x="21" y="5"/>
                    <a:pt x="20" y="5"/>
                  </a:cubicBezTo>
                  <a:cubicBezTo>
                    <a:pt x="18" y="4"/>
                    <a:pt x="17" y="4"/>
                    <a:pt x="16" y="3"/>
                  </a:cubicBezTo>
                  <a:cubicBezTo>
                    <a:pt x="14" y="3"/>
                    <a:pt x="13" y="2"/>
                    <a:pt x="12" y="2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438"/>
            <p:cNvSpPr/>
            <p:nvPr/>
          </p:nvSpPr>
          <p:spPr bwMode="auto">
            <a:xfrm>
              <a:off x="9742489" y="4848226"/>
              <a:ext cx="233363" cy="68263"/>
            </a:xfrm>
            <a:custGeom>
              <a:avLst/>
              <a:gdLst>
                <a:gd name="T0" fmla="*/ 0 w 55"/>
                <a:gd name="T1" fmla="*/ 16 h 16"/>
                <a:gd name="T2" fmla="*/ 0 w 55"/>
                <a:gd name="T3" fmla="*/ 15 h 16"/>
                <a:gd name="T4" fmla="*/ 2 w 55"/>
                <a:gd name="T5" fmla="*/ 15 h 16"/>
                <a:gd name="T6" fmla="*/ 8 w 55"/>
                <a:gd name="T7" fmla="*/ 13 h 16"/>
                <a:gd name="T8" fmla="*/ 12 w 55"/>
                <a:gd name="T9" fmla="*/ 13 h 16"/>
                <a:gd name="T10" fmla="*/ 17 w 55"/>
                <a:gd name="T11" fmla="*/ 13 h 16"/>
                <a:gd name="T12" fmla="*/ 18 w 55"/>
                <a:gd name="T13" fmla="*/ 13 h 16"/>
                <a:gd name="T14" fmla="*/ 18 w 55"/>
                <a:gd name="T15" fmla="*/ 13 h 16"/>
                <a:gd name="T16" fmla="*/ 20 w 55"/>
                <a:gd name="T17" fmla="*/ 13 h 16"/>
                <a:gd name="T18" fmla="*/ 22 w 55"/>
                <a:gd name="T19" fmla="*/ 12 h 16"/>
                <a:gd name="T20" fmla="*/ 28 w 55"/>
                <a:gd name="T21" fmla="*/ 11 h 16"/>
                <a:gd name="T22" fmla="*/ 33 w 55"/>
                <a:gd name="T23" fmla="*/ 9 h 16"/>
                <a:gd name="T24" fmla="*/ 38 w 55"/>
                <a:gd name="T25" fmla="*/ 8 h 16"/>
                <a:gd name="T26" fmla="*/ 46 w 55"/>
                <a:gd name="T27" fmla="*/ 4 h 16"/>
                <a:gd name="T28" fmla="*/ 52 w 55"/>
                <a:gd name="T29" fmla="*/ 1 h 16"/>
                <a:gd name="T30" fmla="*/ 54 w 55"/>
                <a:gd name="T31" fmla="*/ 1 h 16"/>
                <a:gd name="T32" fmla="*/ 55 w 55"/>
                <a:gd name="T33" fmla="*/ 0 h 16"/>
                <a:gd name="T34" fmla="*/ 54 w 55"/>
                <a:gd name="T35" fmla="*/ 0 h 16"/>
                <a:gd name="T36" fmla="*/ 52 w 55"/>
                <a:gd name="T37" fmla="*/ 0 h 16"/>
                <a:gd name="T38" fmla="*/ 46 w 55"/>
                <a:gd name="T39" fmla="*/ 1 h 16"/>
                <a:gd name="T40" fmla="*/ 37 w 55"/>
                <a:gd name="T41" fmla="*/ 4 h 16"/>
                <a:gd name="T42" fmla="*/ 32 w 55"/>
                <a:gd name="T43" fmla="*/ 5 h 16"/>
                <a:gd name="T44" fmla="*/ 26 w 55"/>
                <a:gd name="T45" fmla="*/ 6 h 16"/>
                <a:gd name="T46" fmla="*/ 21 w 55"/>
                <a:gd name="T47" fmla="*/ 8 h 16"/>
                <a:gd name="T48" fmla="*/ 19 w 55"/>
                <a:gd name="T49" fmla="*/ 8 h 16"/>
                <a:gd name="T50" fmla="*/ 18 w 55"/>
                <a:gd name="T51" fmla="*/ 8 h 16"/>
                <a:gd name="T52" fmla="*/ 17 w 55"/>
                <a:gd name="T53" fmla="*/ 9 h 16"/>
                <a:gd name="T54" fmla="*/ 12 w 55"/>
                <a:gd name="T55" fmla="*/ 9 h 16"/>
                <a:gd name="T56" fmla="*/ 10 w 55"/>
                <a:gd name="T57" fmla="*/ 10 h 16"/>
                <a:gd name="T58" fmla="*/ 8 w 55"/>
                <a:gd name="T59" fmla="*/ 10 h 16"/>
                <a:gd name="T60" fmla="*/ 8 w 55"/>
                <a:gd name="T61" fmla="*/ 10 h 16"/>
                <a:gd name="T62" fmla="*/ 7 w 55"/>
                <a:gd name="T63" fmla="*/ 11 h 16"/>
                <a:gd name="T64" fmla="*/ 4 w 55"/>
                <a:gd name="T65" fmla="*/ 12 h 16"/>
                <a:gd name="T66" fmla="*/ 1 w 55"/>
                <a:gd name="T67" fmla="*/ 14 h 16"/>
                <a:gd name="T68" fmla="*/ 0 w 55"/>
                <a:gd name="T69" fmla="*/ 15 h 16"/>
                <a:gd name="T70" fmla="*/ 0 w 55"/>
                <a:gd name="T7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5" h="16">
                  <a:moveTo>
                    <a:pt x="0" y="16"/>
                  </a:moveTo>
                  <a:cubicBezTo>
                    <a:pt x="0" y="16"/>
                    <a:pt x="0" y="16"/>
                    <a:pt x="0" y="15"/>
                  </a:cubicBezTo>
                  <a:cubicBezTo>
                    <a:pt x="1" y="15"/>
                    <a:pt x="1" y="15"/>
                    <a:pt x="2" y="15"/>
                  </a:cubicBezTo>
                  <a:cubicBezTo>
                    <a:pt x="3" y="14"/>
                    <a:pt x="5" y="14"/>
                    <a:pt x="8" y="13"/>
                  </a:cubicBezTo>
                  <a:cubicBezTo>
                    <a:pt x="9" y="13"/>
                    <a:pt x="11" y="13"/>
                    <a:pt x="12" y="13"/>
                  </a:cubicBezTo>
                  <a:cubicBezTo>
                    <a:pt x="14" y="13"/>
                    <a:pt x="15" y="13"/>
                    <a:pt x="17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3"/>
                    <a:pt x="19" y="13"/>
                    <a:pt x="20" y="13"/>
                  </a:cubicBezTo>
                  <a:cubicBezTo>
                    <a:pt x="21" y="12"/>
                    <a:pt x="21" y="12"/>
                    <a:pt x="22" y="12"/>
                  </a:cubicBezTo>
                  <a:cubicBezTo>
                    <a:pt x="24" y="12"/>
                    <a:pt x="26" y="11"/>
                    <a:pt x="28" y="11"/>
                  </a:cubicBezTo>
                  <a:cubicBezTo>
                    <a:pt x="30" y="10"/>
                    <a:pt x="31" y="10"/>
                    <a:pt x="33" y="9"/>
                  </a:cubicBezTo>
                  <a:cubicBezTo>
                    <a:pt x="35" y="9"/>
                    <a:pt x="36" y="8"/>
                    <a:pt x="38" y="8"/>
                  </a:cubicBezTo>
                  <a:cubicBezTo>
                    <a:pt x="41" y="6"/>
                    <a:pt x="44" y="5"/>
                    <a:pt x="46" y="4"/>
                  </a:cubicBezTo>
                  <a:cubicBezTo>
                    <a:pt x="49" y="3"/>
                    <a:pt x="51" y="2"/>
                    <a:pt x="52" y="1"/>
                  </a:cubicBezTo>
                  <a:cubicBezTo>
                    <a:pt x="53" y="1"/>
                    <a:pt x="54" y="1"/>
                    <a:pt x="54" y="1"/>
                  </a:cubicBezTo>
                  <a:cubicBezTo>
                    <a:pt x="54" y="0"/>
                    <a:pt x="55" y="0"/>
                    <a:pt x="55" y="0"/>
                  </a:cubicBezTo>
                  <a:cubicBezTo>
                    <a:pt x="55" y="0"/>
                    <a:pt x="54" y="0"/>
                    <a:pt x="54" y="0"/>
                  </a:cubicBezTo>
                  <a:cubicBezTo>
                    <a:pt x="53" y="0"/>
                    <a:pt x="53" y="0"/>
                    <a:pt x="52" y="0"/>
                  </a:cubicBezTo>
                  <a:cubicBezTo>
                    <a:pt x="50" y="1"/>
                    <a:pt x="48" y="1"/>
                    <a:pt x="46" y="1"/>
                  </a:cubicBezTo>
                  <a:cubicBezTo>
                    <a:pt x="43" y="2"/>
                    <a:pt x="40" y="3"/>
                    <a:pt x="37" y="4"/>
                  </a:cubicBezTo>
                  <a:cubicBezTo>
                    <a:pt x="35" y="4"/>
                    <a:pt x="33" y="4"/>
                    <a:pt x="32" y="5"/>
                  </a:cubicBezTo>
                  <a:cubicBezTo>
                    <a:pt x="30" y="5"/>
                    <a:pt x="28" y="6"/>
                    <a:pt x="26" y="6"/>
                  </a:cubicBezTo>
                  <a:cubicBezTo>
                    <a:pt x="25" y="7"/>
                    <a:pt x="23" y="7"/>
                    <a:pt x="21" y="8"/>
                  </a:cubicBezTo>
                  <a:cubicBezTo>
                    <a:pt x="21" y="8"/>
                    <a:pt x="20" y="8"/>
                    <a:pt x="19" y="8"/>
                  </a:cubicBezTo>
                  <a:cubicBezTo>
                    <a:pt x="19" y="8"/>
                    <a:pt x="18" y="8"/>
                    <a:pt x="18" y="8"/>
                  </a:cubicBezTo>
                  <a:cubicBezTo>
                    <a:pt x="17" y="8"/>
                    <a:pt x="17" y="9"/>
                    <a:pt x="17" y="9"/>
                  </a:cubicBezTo>
                  <a:cubicBezTo>
                    <a:pt x="15" y="9"/>
                    <a:pt x="13" y="9"/>
                    <a:pt x="12" y="9"/>
                  </a:cubicBezTo>
                  <a:cubicBezTo>
                    <a:pt x="11" y="10"/>
                    <a:pt x="10" y="10"/>
                    <a:pt x="10" y="10"/>
                  </a:cubicBezTo>
                  <a:cubicBezTo>
                    <a:pt x="9" y="10"/>
                    <a:pt x="9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1"/>
                    <a:pt x="7" y="11"/>
                  </a:cubicBezTo>
                  <a:cubicBezTo>
                    <a:pt x="6" y="11"/>
                    <a:pt x="5" y="12"/>
                    <a:pt x="4" y="12"/>
                  </a:cubicBezTo>
                  <a:cubicBezTo>
                    <a:pt x="3" y="13"/>
                    <a:pt x="2" y="13"/>
                    <a:pt x="1" y="14"/>
                  </a:cubicBezTo>
                  <a:cubicBezTo>
                    <a:pt x="1" y="14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439"/>
            <p:cNvSpPr/>
            <p:nvPr/>
          </p:nvSpPr>
          <p:spPr bwMode="auto">
            <a:xfrm>
              <a:off x="9853614" y="4852988"/>
              <a:ext cx="114300" cy="93663"/>
            </a:xfrm>
            <a:custGeom>
              <a:avLst/>
              <a:gdLst>
                <a:gd name="T0" fmla="*/ 27 w 27"/>
                <a:gd name="T1" fmla="*/ 0 h 22"/>
                <a:gd name="T2" fmla="*/ 26 w 27"/>
                <a:gd name="T3" fmla="*/ 1 h 22"/>
                <a:gd name="T4" fmla="*/ 23 w 27"/>
                <a:gd name="T5" fmla="*/ 4 h 22"/>
                <a:gd name="T6" fmla="*/ 19 w 27"/>
                <a:gd name="T7" fmla="*/ 7 h 22"/>
                <a:gd name="T8" fmla="*/ 16 w 27"/>
                <a:gd name="T9" fmla="*/ 9 h 22"/>
                <a:gd name="T10" fmla="*/ 14 w 27"/>
                <a:gd name="T11" fmla="*/ 11 h 22"/>
                <a:gd name="T12" fmla="*/ 11 w 27"/>
                <a:gd name="T13" fmla="*/ 13 h 22"/>
                <a:gd name="T14" fmla="*/ 9 w 27"/>
                <a:gd name="T15" fmla="*/ 15 h 22"/>
                <a:gd name="T16" fmla="*/ 5 w 27"/>
                <a:gd name="T17" fmla="*/ 19 h 22"/>
                <a:gd name="T18" fmla="*/ 2 w 27"/>
                <a:gd name="T19" fmla="*/ 21 h 22"/>
                <a:gd name="T20" fmla="*/ 0 w 27"/>
                <a:gd name="T21" fmla="*/ 22 h 22"/>
                <a:gd name="T22" fmla="*/ 2 w 27"/>
                <a:gd name="T23" fmla="*/ 22 h 22"/>
                <a:gd name="T24" fmla="*/ 4 w 27"/>
                <a:gd name="T25" fmla="*/ 21 h 22"/>
                <a:gd name="T26" fmla="*/ 6 w 27"/>
                <a:gd name="T27" fmla="*/ 20 h 22"/>
                <a:gd name="T28" fmla="*/ 8 w 27"/>
                <a:gd name="T29" fmla="*/ 19 h 22"/>
                <a:gd name="T30" fmla="*/ 11 w 27"/>
                <a:gd name="T31" fmla="*/ 17 h 22"/>
                <a:gd name="T32" fmla="*/ 13 w 27"/>
                <a:gd name="T33" fmla="*/ 16 h 22"/>
                <a:gd name="T34" fmla="*/ 16 w 27"/>
                <a:gd name="T35" fmla="*/ 14 h 22"/>
                <a:gd name="T36" fmla="*/ 18 w 27"/>
                <a:gd name="T37" fmla="*/ 11 h 22"/>
                <a:gd name="T38" fmla="*/ 20 w 27"/>
                <a:gd name="T39" fmla="*/ 9 h 22"/>
                <a:gd name="T40" fmla="*/ 22 w 27"/>
                <a:gd name="T41" fmla="*/ 7 h 22"/>
                <a:gd name="T42" fmla="*/ 24 w 27"/>
                <a:gd name="T43" fmla="*/ 5 h 22"/>
                <a:gd name="T44" fmla="*/ 25 w 27"/>
                <a:gd name="T45" fmla="*/ 3 h 22"/>
                <a:gd name="T46" fmla="*/ 26 w 27"/>
                <a:gd name="T47" fmla="*/ 1 h 22"/>
                <a:gd name="T48" fmla="*/ 27 w 27"/>
                <a:gd name="T4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" h="22">
                  <a:moveTo>
                    <a:pt x="27" y="0"/>
                  </a:moveTo>
                  <a:cubicBezTo>
                    <a:pt x="27" y="0"/>
                    <a:pt x="26" y="0"/>
                    <a:pt x="26" y="1"/>
                  </a:cubicBezTo>
                  <a:cubicBezTo>
                    <a:pt x="25" y="1"/>
                    <a:pt x="24" y="2"/>
                    <a:pt x="23" y="4"/>
                  </a:cubicBezTo>
                  <a:cubicBezTo>
                    <a:pt x="22" y="5"/>
                    <a:pt x="20" y="6"/>
                    <a:pt x="19" y="7"/>
                  </a:cubicBezTo>
                  <a:cubicBezTo>
                    <a:pt x="18" y="8"/>
                    <a:pt x="17" y="9"/>
                    <a:pt x="16" y="9"/>
                  </a:cubicBezTo>
                  <a:cubicBezTo>
                    <a:pt x="16" y="10"/>
                    <a:pt x="15" y="11"/>
                    <a:pt x="14" y="11"/>
                  </a:cubicBezTo>
                  <a:cubicBezTo>
                    <a:pt x="13" y="12"/>
                    <a:pt x="12" y="13"/>
                    <a:pt x="11" y="13"/>
                  </a:cubicBezTo>
                  <a:cubicBezTo>
                    <a:pt x="11" y="14"/>
                    <a:pt x="10" y="15"/>
                    <a:pt x="9" y="15"/>
                  </a:cubicBezTo>
                  <a:cubicBezTo>
                    <a:pt x="7" y="17"/>
                    <a:pt x="6" y="18"/>
                    <a:pt x="5" y="19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2"/>
                    <a:pt x="0" y="22"/>
                    <a:pt x="0" y="22"/>
                  </a:cubicBezTo>
                  <a:cubicBezTo>
                    <a:pt x="0" y="22"/>
                    <a:pt x="1" y="22"/>
                    <a:pt x="2" y="22"/>
                  </a:cubicBezTo>
                  <a:cubicBezTo>
                    <a:pt x="2" y="22"/>
                    <a:pt x="3" y="22"/>
                    <a:pt x="4" y="21"/>
                  </a:cubicBezTo>
                  <a:cubicBezTo>
                    <a:pt x="4" y="21"/>
                    <a:pt x="5" y="21"/>
                    <a:pt x="6" y="20"/>
                  </a:cubicBezTo>
                  <a:cubicBezTo>
                    <a:pt x="6" y="20"/>
                    <a:pt x="7" y="19"/>
                    <a:pt x="8" y="19"/>
                  </a:cubicBezTo>
                  <a:cubicBezTo>
                    <a:pt x="9" y="19"/>
                    <a:pt x="10" y="18"/>
                    <a:pt x="11" y="17"/>
                  </a:cubicBezTo>
                  <a:cubicBezTo>
                    <a:pt x="11" y="17"/>
                    <a:pt x="12" y="16"/>
                    <a:pt x="13" y="16"/>
                  </a:cubicBezTo>
                  <a:cubicBezTo>
                    <a:pt x="14" y="15"/>
                    <a:pt x="15" y="14"/>
                    <a:pt x="16" y="14"/>
                  </a:cubicBezTo>
                  <a:cubicBezTo>
                    <a:pt x="17" y="13"/>
                    <a:pt x="17" y="12"/>
                    <a:pt x="18" y="11"/>
                  </a:cubicBezTo>
                  <a:cubicBezTo>
                    <a:pt x="19" y="11"/>
                    <a:pt x="20" y="10"/>
                    <a:pt x="20" y="9"/>
                  </a:cubicBezTo>
                  <a:cubicBezTo>
                    <a:pt x="21" y="8"/>
                    <a:pt x="22" y="7"/>
                    <a:pt x="22" y="7"/>
                  </a:cubicBezTo>
                  <a:cubicBezTo>
                    <a:pt x="23" y="6"/>
                    <a:pt x="24" y="5"/>
                    <a:pt x="24" y="5"/>
                  </a:cubicBezTo>
                  <a:cubicBezTo>
                    <a:pt x="24" y="4"/>
                    <a:pt x="25" y="3"/>
                    <a:pt x="25" y="3"/>
                  </a:cubicBezTo>
                  <a:cubicBezTo>
                    <a:pt x="26" y="2"/>
                    <a:pt x="26" y="2"/>
                    <a:pt x="26" y="1"/>
                  </a:cubicBezTo>
                  <a:cubicBezTo>
                    <a:pt x="27" y="0"/>
                    <a:pt x="27" y="0"/>
                    <a:pt x="27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440"/>
            <p:cNvSpPr/>
            <p:nvPr/>
          </p:nvSpPr>
          <p:spPr bwMode="auto">
            <a:xfrm>
              <a:off x="9802814" y="4830763"/>
              <a:ext cx="168275" cy="22225"/>
            </a:xfrm>
            <a:custGeom>
              <a:avLst/>
              <a:gdLst>
                <a:gd name="T0" fmla="*/ 0 w 40"/>
                <a:gd name="T1" fmla="*/ 1 h 5"/>
                <a:gd name="T2" fmla="*/ 2 w 40"/>
                <a:gd name="T3" fmla="*/ 1 h 5"/>
                <a:gd name="T4" fmla="*/ 6 w 40"/>
                <a:gd name="T5" fmla="*/ 1 h 5"/>
                <a:gd name="T6" fmla="*/ 13 w 40"/>
                <a:gd name="T7" fmla="*/ 2 h 5"/>
                <a:gd name="T8" fmla="*/ 16 w 40"/>
                <a:gd name="T9" fmla="*/ 2 h 5"/>
                <a:gd name="T10" fmla="*/ 20 w 40"/>
                <a:gd name="T11" fmla="*/ 3 h 5"/>
                <a:gd name="T12" fmla="*/ 34 w 40"/>
                <a:gd name="T13" fmla="*/ 4 h 5"/>
                <a:gd name="T14" fmla="*/ 38 w 40"/>
                <a:gd name="T15" fmla="*/ 5 h 5"/>
                <a:gd name="T16" fmla="*/ 40 w 40"/>
                <a:gd name="T17" fmla="*/ 5 h 5"/>
                <a:gd name="T18" fmla="*/ 38 w 40"/>
                <a:gd name="T19" fmla="*/ 4 h 5"/>
                <a:gd name="T20" fmla="*/ 36 w 40"/>
                <a:gd name="T21" fmla="*/ 4 h 5"/>
                <a:gd name="T22" fmla="*/ 34 w 40"/>
                <a:gd name="T23" fmla="*/ 3 h 5"/>
                <a:gd name="T24" fmla="*/ 31 w 40"/>
                <a:gd name="T25" fmla="*/ 2 h 5"/>
                <a:gd name="T26" fmla="*/ 28 w 40"/>
                <a:gd name="T27" fmla="*/ 1 h 5"/>
                <a:gd name="T28" fmla="*/ 24 w 40"/>
                <a:gd name="T29" fmla="*/ 0 h 5"/>
                <a:gd name="T30" fmla="*/ 20 w 40"/>
                <a:gd name="T31" fmla="*/ 0 h 5"/>
                <a:gd name="T32" fmla="*/ 17 w 40"/>
                <a:gd name="T33" fmla="*/ 0 h 5"/>
                <a:gd name="T34" fmla="*/ 13 w 40"/>
                <a:gd name="T35" fmla="*/ 0 h 5"/>
                <a:gd name="T36" fmla="*/ 10 w 40"/>
                <a:gd name="T37" fmla="*/ 0 h 5"/>
                <a:gd name="T38" fmla="*/ 6 w 40"/>
                <a:gd name="T39" fmla="*/ 0 h 5"/>
                <a:gd name="T40" fmla="*/ 4 w 40"/>
                <a:gd name="T41" fmla="*/ 0 h 5"/>
                <a:gd name="T42" fmla="*/ 2 w 40"/>
                <a:gd name="T43" fmla="*/ 0 h 5"/>
                <a:gd name="T44" fmla="*/ 0 w 40"/>
                <a:gd name="T4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" h="5">
                  <a:moveTo>
                    <a:pt x="0" y="1"/>
                  </a:move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5" y="1"/>
                    <a:pt x="6" y="1"/>
                  </a:cubicBezTo>
                  <a:cubicBezTo>
                    <a:pt x="8" y="2"/>
                    <a:pt x="10" y="2"/>
                    <a:pt x="13" y="2"/>
                  </a:cubicBezTo>
                  <a:cubicBezTo>
                    <a:pt x="14" y="2"/>
                    <a:pt x="15" y="2"/>
                    <a:pt x="16" y="2"/>
                  </a:cubicBezTo>
                  <a:cubicBezTo>
                    <a:pt x="18" y="2"/>
                    <a:pt x="19" y="3"/>
                    <a:pt x="20" y="3"/>
                  </a:cubicBezTo>
                  <a:cubicBezTo>
                    <a:pt x="25" y="3"/>
                    <a:pt x="30" y="4"/>
                    <a:pt x="34" y="4"/>
                  </a:cubicBezTo>
                  <a:cubicBezTo>
                    <a:pt x="35" y="5"/>
                    <a:pt x="37" y="5"/>
                    <a:pt x="38" y="5"/>
                  </a:cubicBezTo>
                  <a:cubicBezTo>
                    <a:pt x="39" y="5"/>
                    <a:pt x="40" y="5"/>
                    <a:pt x="40" y="5"/>
                  </a:cubicBezTo>
                  <a:cubicBezTo>
                    <a:pt x="40" y="5"/>
                    <a:pt x="39" y="5"/>
                    <a:pt x="38" y="4"/>
                  </a:cubicBezTo>
                  <a:cubicBezTo>
                    <a:pt x="38" y="4"/>
                    <a:pt x="37" y="4"/>
                    <a:pt x="36" y="4"/>
                  </a:cubicBezTo>
                  <a:cubicBezTo>
                    <a:pt x="36" y="3"/>
                    <a:pt x="35" y="3"/>
                    <a:pt x="34" y="3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30" y="2"/>
                    <a:pt x="29" y="1"/>
                    <a:pt x="28" y="1"/>
                  </a:cubicBezTo>
                  <a:cubicBezTo>
                    <a:pt x="26" y="1"/>
                    <a:pt x="25" y="1"/>
                    <a:pt x="24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441"/>
            <p:cNvSpPr/>
            <p:nvPr/>
          </p:nvSpPr>
          <p:spPr bwMode="auto">
            <a:xfrm>
              <a:off x="9937751" y="4784726"/>
              <a:ext cx="84138" cy="134938"/>
            </a:xfrm>
            <a:custGeom>
              <a:avLst/>
              <a:gdLst>
                <a:gd name="T0" fmla="*/ 18 w 20"/>
                <a:gd name="T1" fmla="*/ 12 h 32"/>
                <a:gd name="T2" fmla="*/ 0 w 20"/>
                <a:gd name="T3" fmla="*/ 0 h 32"/>
                <a:gd name="T4" fmla="*/ 10 w 20"/>
                <a:gd name="T5" fmla="*/ 32 h 32"/>
                <a:gd name="T6" fmla="*/ 18 w 20"/>
                <a:gd name="T7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32">
                  <a:moveTo>
                    <a:pt x="18" y="12"/>
                  </a:moveTo>
                  <a:cubicBezTo>
                    <a:pt x="13" y="6"/>
                    <a:pt x="7" y="2"/>
                    <a:pt x="0" y="0"/>
                  </a:cubicBezTo>
                  <a:cubicBezTo>
                    <a:pt x="0" y="0"/>
                    <a:pt x="4" y="24"/>
                    <a:pt x="10" y="32"/>
                  </a:cubicBezTo>
                  <a:cubicBezTo>
                    <a:pt x="10" y="32"/>
                    <a:pt x="20" y="20"/>
                    <a:pt x="18" y="1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442"/>
            <p:cNvSpPr/>
            <p:nvPr/>
          </p:nvSpPr>
          <p:spPr bwMode="auto">
            <a:xfrm>
              <a:off x="9993314" y="4292601"/>
              <a:ext cx="1068388" cy="560388"/>
            </a:xfrm>
            <a:custGeom>
              <a:avLst/>
              <a:gdLst>
                <a:gd name="T0" fmla="*/ 1 w 252"/>
                <a:gd name="T1" fmla="*/ 132 h 132"/>
                <a:gd name="T2" fmla="*/ 0 w 252"/>
                <a:gd name="T3" fmla="*/ 128 h 132"/>
                <a:gd name="T4" fmla="*/ 249 w 252"/>
                <a:gd name="T5" fmla="*/ 0 h 132"/>
                <a:gd name="T6" fmla="*/ 252 w 252"/>
                <a:gd name="T7" fmla="*/ 4 h 132"/>
                <a:gd name="T8" fmla="*/ 1 w 252"/>
                <a:gd name="T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32">
                  <a:moveTo>
                    <a:pt x="1" y="132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15" y="125"/>
                    <a:pt x="219" y="28"/>
                    <a:pt x="249" y="0"/>
                  </a:cubicBezTo>
                  <a:cubicBezTo>
                    <a:pt x="252" y="4"/>
                    <a:pt x="252" y="4"/>
                    <a:pt x="252" y="4"/>
                  </a:cubicBezTo>
                  <a:cubicBezTo>
                    <a:pt x="220" y="33"/>
                    <a:pt x="16" y="129"/>
                    <a:pt x="1" y="13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443"/>
            <p:cNvSpPr/>
            <p:nvPr/>
          </p:nvSpPr>
          <p:spPr bwMode="auto">
            <a:xfrm>
              <a:off x="10158414" y="4873626"/>
              <a:ext cx="317500" cy="352425"/>
            </a:xfrm>
            <a:custGeom>
              <a:avLst/>
              <a:gdLst>
                <a:gd name="T0" fmla="*/ 60 w 75"/>
                <a:gd name="T1" fmla="*/ 12 h 83"/>
                <a:gd name="T2" fmla="*/ 1 w 75"/>
                <a:gd name="T3" fmla="*/ 26 h 83"/>
                <a:gd name="T4" fmla="*/ 19 w 75"/>
                <a:gd name="T5" fmla="*/ 38 h 83"/>
                <a:gd name="T6" fmla="*/ 15 w 75"/>
                <a:gd name="T7" fmla="*/ 63 h 83"/>
                <a:gd name="T8" fmla="*/ 43 w 75"/>
                <a:gd name="T9" fmla="*/ 57 h 83"/>
                <a:gd name="T10" fmla="*/ 59 w 75"/>
                <a:gd name="T11" fmla="*/ 78 h 83"/>
                <a:gd name="T12" fmla="*/ 60 w 75"/>
                <a:gd name="T13" fmla="*/ 1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83">
                  <a:moveTo>
                    <a:pt x="60" y="12"/>
                  </a:moveTo>
                  <a:cubicBezTo>
                    <a:pt x="60" y="12"/>
                    <a:pt x="2" y="0"/>
                    <a:pt x="1" y="26"/>
                  </a:cubicBezTo>
                  <a:cubicBezTo>
                    <a:pt x="0" y="43"/>
                    <a:pt x="19" y="38"/>
                    <a:pt x="19" y="38"/>
                  </a:cubicBezTo>
                  <a:cubicBezTo>
                    <a:pt x="19" y="38"/>
                    <a:pt x="4" y="51"/>
                    <a:pt x="15" y="63"/>
                  </a:cubicBezTo>
                  <a:cubicBezTo>
                    <a:pt x="26" y="75"/>
                    <a:pt x="43" y="57"/>
                    <a:pt x="43" y="57"/>
                  </a:cubicBezTo>
                  <a:cubicBezTo>
                    <a:pt x="43" y="57"/>
                    <a:pt x="43" y="72"/>
                    <a:pt x="59" y="78"/>
                  </a:cubicBezTo>
                  <a:cubicBezTo>
                    <a:pt x="75" y="83"/>
                    <a:pt x="73" y="34"/>
                    <a:pt x="60" y="12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444"/>
            <p:cNvSpPr/>
            <p:nvPr/>
          </p:nvSpPr>
          <p:spPr bwMode="auto">
            <a:xfrm>
              <a:off x="10399714" y="4949826"/>
              <a:ext cx="33338" cy="220663"/>
            </a:xfrm>
            <a:custGeom>
              <a:avLst/>
              <a:gdLst>
                <a:gd name="T0" fmla="*/ 0 w 8"/>
                <a:gd name="T1" fmla="*/ 0 h 52"/>
                <a:gd name="T2" fmla="*/ 0 w 8"/>
                <a:gd name="T3" fmla="*/ 1 h 52"/>
                <a:gd name="T4" fmla="*/ 1 w 8"/>
                <a:gd name="T5" fmla="*/ 3 h 52"/>
                <a:gd name="T6" fmla="*/ 1 w 8"/>
                <a:gd name="T7" fmla="*/ 5 h 52"/>
                <a:gd name="T8" fmla="*/ 1 w 8"/>
                <a:gd name="T9" fmla="*/ 9 h 52"/>
                <a:gd name="T10" fmla="*/ 2 w 8"/>
                <a:gd name="T11" fmla="*/ 11 h 52"/>
                <a:gd name="T12" fmla="*/ 2 w 8"/>
                <a:gd name="T13" fmla="*/ 13 h 52"/>
                <a:gd name="T14" fmla="*/ 2 w 8"/>
                <a:gd name="T15" fmla="*/ 17 h 52"/>
                <a:gd name="T16" fmla="*/ 3 w 8"/>
                <a:gd name="T17" fmla="*/ 22 h 52"/>
                <a:gd name="T18" fmla="*/ 3 w 8"/>
                <a:gd name="T19" fmla="*/ 26 h 52"/>
                <a:gd name="T20" fmla="*/ 3 w 8"/>
                <a:gd name="T21" fmla="*/ 29 h 52"/>
                <a:gd name="T22" fmla="*/ 3 w 8"/>
                <a:gd name="T23" fmla="*/ 31 h 52"/>
                <a:gd name="T24" fmla="*/ 3 w 8"/>
                <a:gd name="T25" fmla="*/ 32 h 52"/>
                <a:gd name="T26" fmla="*/ 3 w 8"/>
                <a:gd name="T27" fmla="*/ 33 h 52"/>
                <a:gd name="T28" fmla="*/ 2 w 8"/>
                <a:gd name="T29" fmla="*/ 36 h 52"/>
                <a:gd name="T30" fmla="*/ 2 w 8"/>
                <a:gd name="T31" fmla="*/ 38 h 52"/>
                <a:gd name="T32" fmla="*/ 2 w 8"/>
                <a:gd name="T33" fmla="*/ 40 h 52"/>
                <a:gd name="T34" fmla="*/ 2 w 8"/>
                <a:gd name="T35" fmla="*/ 44 h 52"/>
                <a:gd name="T36" fmla="*/ 2 w 8"/>
                <a:gd name="T37" fmla="*/ 46 h 52"/>
                <a:gd name="T38" fmla="*/ 1 w 8"/>
                <a:gd name="T39" fmla="*/ 47 h 52"/>
                <a:gd name="T40" fmla="*/ 1 w 8"/>
                <a:gd name="T41" fmla="*/ 50 h 52"/>
                <a:gd name="T42" fmla="*/ 1 w 8"/>
                <a:gd name="T43" fmla="*/ 52 h 52"/>
                <a:gd name="T44" fmla="*/ 1 w 8"/>
                <a:gd name="T45" fmla="*/ 52 h 52"/>
                <a:gd name="T46" fmla="*/ 1 w 8"/>
                <a:gd name="T47" fmla="*/ 52 h 52"/>
                <a:gd name="T48" fmla="*/ 2 w 8"/>
                <a:gd name="T49" fmla="*/ 50 h 52"/>
                <a:gd name="T50" fmla="*/ 3 w 8"/>
                <a:gd name="T51" fmla="*/ 48 h 52"/>
                <a:gd name="T52" fmla="*/ 4 w 8"/>
                <a:gd name="T53" fmla="*/ 46 h 52"/>
                <a:gd name="T54" fmla="*/ 5 w 8"/>
                <a:gd name="T55" fmla="*/ 45 h 52"/>
                <a:gd name="T56" fmla="*/ 5 w 8"/>
                <a:gd name="T57" fmla="*/ 43 h 52"/>
                <a:gd name="T58" fmla="*/ 6 w 8"/>
                <a:gd name="T59" fmla="*/ 41 h 52"/>
                <a:gd name="T60" fmla="*/ 6 w 8"/>
                <a:gd name="T61" fmla="*/ 39 h 52"/>
                <a:gd name="T62" fmla="*/ 7 w 8"/>
                <a:gd name="T63" fmla="*/ 36 h 52"/>
                <a:gd name="T64" fmla="*/ 7 w 8"/>
                <a:gd name="T65" fmla="*/ 31 h 52"/>
                <a:gd name="T66" fmla="*/ 8 w 8"/>
                <a:gd name="T67" fmla="*/ 26 h 52"/>
                <a:gd name="T68" fmla="*/ 7 w 8"/>
                <a:gd name="T69" fmla="*/ 24 h 52"/>
                <a:gd name="T70" fmla="*/ 7 w 8"/>
                <a:gd name="T71" fmla="*/ 21 h 52"/>
                <a:gd name="T72" fmla="*/ 7 w 8"/>
                <a:gd name="T73" fmla="*/ 19 h 52"/>
                <a:gd name="T74" fmla="*/ 7 w 8"/>
                <a:gd name="T75" fmla="*/ 16 h 52"/>
                <a:gd name="T76" fmla="*/ 5 w 8"/>
                <a:gd name="T77" fmla="*/ 12 h 52"/>
                <a:gd name="T78" fmla="*/ 5 w 8"/>
                <a:gd name="T79" fmla="*/ 10 h 52"/>
                <a:gd name="T80" fmla="*/ 4 w 8"/>
                <a:gd name="T81" fmla="*/ 8 h 52"/>
                <a:gd name="T82" fmla="*/ 3 w 8"/>
                <a:gd name="T83" fmla="*/ 6 h 52"/>
                <a:gd name="T84" fmla="*/ 3 w 8"/>
                <a:gd name="T85" fmla="*/ 5 h 52"/>
                <a:gd name="T86" fmla="*/ 2 w 8"/>
                <a:gd name="T87" fmla="*/ 4 h 52"/>
                <a:gd name="T88" fmla="*/ 2 w 8"/>
                <a:gd name="T89" fmla="*/ 2 h 52"/>
                <a:gd name="T90" fmla="*/ 1 w 8"/>
                <a:gd name="T91" fmla="*/ 1 h 52"/>
                <a:gd name="T92" fmla="*/ 0 w 8"/>
                <a:gd name="T9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" h="52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1" y="9"/>
                    <a:pt x="2" y="10"/>
                    <a:pt x="2" y="11"/>
                  </a:cubicBezTo>
                  <a:cubicBezTo>
                    <a:pt x="2" y="11"/>
                    <a:pt x="2" y="12"/>
                    <a:pt x="2" y="13"/>
                  </a:cubicBezTo>
                  <a:cubicBezTo>
                    <a:pt x="2" y="14"/>
                    <a:pt x="2" y="15"/>
                    <a:pt x="2" y="17"/>
                  </a:cubicBezTo>
                  <a:cubicBezTo>
                    <a:pt x="2" y="18"/>
                    <a:pt x="3" y="20"/>
                    <a:pt x="3" y="22"/>
                  </a:cubicBezTo>
                  <a:cubicBezTo>
                    <a:pt x="3" y="23"/>
                    <a:pt x="3" y="25"/>
                    <a:pt x="3" y="26"/>
                  </a:cubicBezTo>
                  <a:cubicBezTo>
                    <a:pt x="3" y="27"/>
                    <a:pt x="3" y="28"/>
                    <a:pt x="3" y="29"/>
                  </a:cubicBezTo>
                  <a:cubicBezTo>
                    <a:pt x="3" y="30"/>
                    <a:pt x="3" y="30"/>
                    <a:pt x="3" y="31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4"/>
                    <a:pt x="3" y="35"/>
                    <a:pt x="2" y="36"/>
                  </a:cubicBezTo>
                  <a:cubicBezTo>
                    <a:pt x="2" y="37"/>
                    <a:pt x="2" y="37"/>
                    <a:pt x="2" y="38"/>
                  </a:cubicBezTo>
                  <a:cubicBezTo>
                    <a:pt x="2" y="39"/>
                    <a:pt x="2" y="39"/>
                    <a:pt x="2" y="40"/>
                  </a:cubicBezTo>
                  <a:cubicBezTo>
                    <a:pt x="2" y="42"/>
                    <a:pt x="2" y="43"/>
                    <a:pt x="2" y="44"/>
                  </a:cubicBezTo>
                  <a:cubicBezTo>
                    <a:pt x="2" y="45"/>
                    <a:pt x="2" y="45"/>
                    <a:pt x="2" y="46"/>
                  </a:cubicBezTo>
                  <a:cubicBezTo>
                    <a:pt x="2" y="46"/>
                    <a:pt x="1" y="47"/>
                    <a:pt x="1" y="47"/>
                  </a:cubicBezTo>
                  <a:cubicBezTo>
                    <a:pt x="1" y="48"/>
                    <a:pt x="1" y="49"/>
                    <a:pt x="1" y="50"/>
                  </a:cubicBezTo>
                  <a:cubicBezTo>
                    <a:pt x="1" y="51"/>
                    <a:pt x="1" y="51"/>
                    <a:pt x="1" y="52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1" y="51"/>
                    <a:pt x="2" y="51"/>
                    <a:pt x="2" y="50"/>
                  </a:cubicBezTo>
                  <a:cubicBezTo>
                    <a:pt x="2" y="50"/>
                    <a:pt x="3" y="49"/>
                    <a:pt x="3" y="48"/>
                  </a:cubicBezTo>
                  <a:cubicBezTo>
                    <a:pt x="3" y="47"/>
                    <a:pt x="4" y="47"/>
                    <a:pt x="4" y="46"/>
                  </a:cubicBezTo>
                  <a:cubicBezTo>
                    <a:pt x="4" y="46"/>
                    <a:pt x="4" y="45"/>
                    <a:pt x="5" y="45"/>
                  </a:cubicBezTo>
                  <a:cubicBezTo>
                    <a:pt x="5" y="44"/>
                    <a:pt x="5" y="43"/>
                    <a:pt x="5" y="43"/>
                  </a:cubicBezTo>
                  <a:cubicBezTo>
                    <a:pt x="5" y="42"/>
                    <a:pt x="6" y="41"/>
                    <a:pt x="6" y="41"/>
                  </a:cubicBezTo>
                  <a:cubicBezTo>
                    <a:pt x="6" y="40"/>
                    <a:pt x="6" y="39"/>
                    <a:pt x="6" y="39"/>
                  </a:cubicBezTo>
                  <a:cubicBezTo>
                    <a:pt x="6" y="38"/>
                    <a:pt x="7" y="37"/>
                    <a:pt x="7" y="36"/>
                  </a:cubicBezTo>
                  <a:cubicBezTo>
                    <a:pt x="7" y="35"/>
                    <a:pt x="7" y="33"/>
                    <a:pt x="7" y="31"/>
                  </a:cubicBezTo>
                  <a:cubicBezTo>
                    <a:pt x="8" y="30"/>
                    <a:pt x="8" y="28"/>
                    <a:pt x="8" y="26"/>
                  </a:cubicBezTo>
                  <a:cubicBezTo>
                    <a:pt x="8" y="25"/>
                    <a:pt x="7" y="25"/>
                    <a:pt x="7" y="24"/>
                  </a:cubicBezTo>
                  <a:cubicBezTo>
                    <a:pt x="7" y="23"/>
                    <a:pt x="7" y="22"/>
                    <a:pt x="7" y="21"/>
                  </a:cubicBezTo>
                  <a:cubicBezTo>
                    <a:pt x="7" y="20"/>
                    <a:pt x="7" y="20"/>
                    <a:pt x="7" y="19"/>
                  </a:cubicBezTo>
                  <a:cubicBezTo>
                    <a:pt x="7" y="18"/>
                    <a:pt x="7" y="17"/>
                    <a:pt x="7" y="16"/>
                  </a:cubicBezTo>
                  <a:cubicBezTo>
                    <a:pt x="6" y="15"/>
                    <a:pt x="6" y="13"/>
                    <a:pt x="5" y="12"/>
                  </a:cubicBezTo>
                  <a:cubicBezTo>
                    <a:pt x="5" y="11"/>
                    <a:pt x="5" y="11"/>
                    <a:pt x="5" y="10"/>
                  </a:cubicBezTo>
                  <a:cubicBezTo>
                    <a:pt x="5" y="9"/>
                    <a:pt x="4" y="9"/>
                    <a:pt x="4" y="8"/>
                  </a:cubicBezTo>
                  <a:cubicBezTo>
                    <a:pt x="4" y="7"/>
                    <a:pt x="4" y="7"/>
                    <a:pt x="3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445"/>
            <p:cNvSpPr/>
            <p:nvPr/>
          </p:nvSpPr>
          <p:spPr bwMode="auto">
            <a:xfrm>
              <a:off x="10196514" y="4941888"/>
              <a:ext cx="203200" cy="42863"/>
            </a:xfrm>
            <a:custGeom>
              <a:avLst/>
              <a:gdLst>
                <a:gd name="T0" fmla="*/ 0 w 48"/>
                <a:gd name="T1" fmla="*/ 10 h 10"/>
                <a:gd name="T2" fmla="*/ 0 w 48"/>
                <a:gd name="T3" fmla="*/ 10 h 10"/>
                <a:gd name="T4" fmla="*/ 1 w 48"/>
                <a:gd name="T5" fmla="*/ 9 h 10"/>
                <a:gd name="T6" fmla="*/ 2 w 48"/>
                <a:gd name="T7" fmla="*/ 9 h 10"/>
                <a:gd name="T8" fmla="*/ 4 w 48"/>
                <a:gd name="T9" fmla="*/ 9 h 10"/>
                <a:gd name="T10" fmla="*/ 7 w 48"/>
                <a:gd name="T11" fmla="*/ 8 h 10"/>
                <a:gd name="T12" fmla="*/ 15 w 48"/>
                <a:gd name="T13" fmla="*/ 8 h 10"/>
                <a:gd name="T14" fmla="*/ 20 w 48"/>
                <a:gd name="T15" fmla="*/ 8 h 10"/>
                <a:gd name="T16" fmla="*/ 24 w 48"/>
                <a:gd name="T17" fmla="*/ 7 h 10"/>
                <a:gd name="T18" fmla="*/ 29 w 48"/>
                <a:gd name="T19" fmla="*/ 6 h 10"/>
                <a:gd name="T20" fmla="*/ 33 w 48"/>
                <a:gd name="T21" fmla="*/ 5 h 10"/>
                <a:gd name="T22" fmla="*/ 35 w 48"/>
                <a:gd name="T23" fmla="*/ 4 h 10"/>
                <a:gd name="T24" fmla="*/ 37 w 48"/>
                <a:gd name="T25" fmla="*/ 4 h 10"/>
                <a:gd name="T26" fmla="*/ 41 w 48"/>
                <a:gd name="T27" fmla="*/ 3 h 10"/>
                <a:gd name="T28" fmla="*/ 46 w 48"/>
                <a:gd name="T29" fmla="*/ 3 h 10"/>
                <a:gd name="T30" fmla="*/ 48 w 48"/>
                <a:gd name="T31" fmla="*/ 2 h 10"/>
                <a:gd name="T32" fmla="*/ 48 w 48"/>
                <a:gd name="T33" fmla="*/ 2 h 10"/>
                <a:gd name="T34" fmla="*/ 48 w 48"/>
                <a:gd name="T35" fmla="*/ 2 h 10"/>
                <a:gd name="T36" fmla="*/ 46 w 48"/>
                <a:gd name="T37" fmla="*/ 2 h 10"/>
                <a:gd name="T38" fmla="*/ 44 w 48"/>
                <a:gd name="T39" fmla="*/ 1 h 10"/>
                <a:gd name="T40" fmla="*/ 41 w 48"/>
                <a:gd name="T41" fmla="*/ 0 h 10"/>
                <a:gd name="T42" fmla="*/ 37 w 48"/>
                <a:gd name="T43" fmla="*/ 0 h 10"/>
                <a:gd name="T44" fmla="*/ 34 w 48"/>
                <a:gd name="T45" fmla="*/ 0 h 10"/>
                <a:gd name="T46" fmla="*/ 33 w 48"/>
                <a:gd name="T47" fmla="*/ 0 h 10"/>
                <a:gd name="T48" fmla="*/ 32 w 48"/>
                <a:gd name="T49" fmla="*/ 0 h 10"/>
                <a:gd name="T50" fmla="*/ 28 w 48"/>
                <a:gd name="T51" fmla="*/ 1 h 10"/>
                <a:gd name="T52" fmla="*/ 23 w 48"/>
                <a:gd name="T53" fmla="*/ 2 h 10"/>
                <a:gd name="T54" fmla="*/ 19 w 48"/>
                <a:gd name="T55" fmla="*/ 3 h 10"/>
                <a:gd name="T56" fmla="*/ 14 w 48"/>
                <a:gd name="T57" fmla="*/ 4 h 10"/>
                <a:gd name="T58" fmla="*/ 10 w 48"/>
                <a:gd name="T59" fmla="*/ 5 h 10"/>
                <a:gd name="T60" fmla="*/ 6 w 48"/>
                <a:gd name="T61" fmla="*/ 6 h 10"/>
                <a:gd name="T62" fmla="*/ 3 w 48"/>
                <a:gd name="T63" fmla="*/ 7 h 10"/>
                <a:gd name="T64" fmla="*/ 1 w 48"/>
                <a:gd name="T65" fmla="*/ 8 h 10"/>
                <a:gd name="T66" fmla="*/ 0 w 48"/>
                <a:gd name="T67" fmla="*/ 9 h 10"/>
                <a:gd name="T68" fmla="*/ 0 w 48"/>
                <a:gd name="T6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" h="10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1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9"/>
                    <a:pt x="3" y="9"/>
                    <a:pt x="4" y="9"/>
                  </a:cubicBezTo>
                  <a:cubicBezTo>
                    <a:pt x="5" y="9"/>
                    <a:pt x="6" y="8"/>
                    <a:pt x="7" y="8"/>
                  </a:cubicBezTo>
                  <a:cubicBezTo>
                    <a:pt x="9" y="8"/>
                    <a:pt x="12" y="8"/>
                    <a:pt x="15" y="8"/>
                  </a:cubicBezTo>
                  <a:cubicBezTo>
                    <a:pt x="16" y="8"/>
                    <a:pt x="18" y="8"/>
                    <a:pt x="20" y="8"/>
                  </a:cubicBezTo>
                  <a:cubicBezTo>
                    <a:pt x="21" y="7"/>
                    <a:pt x="23" y="7"/>
                    <a:pt x="24" y="7"/>
                  </a:cubicBezTo>
                  <a:cubicBezTo>
                    <a:pt x="26" y="6"/>
                    <a:pt x="27" y="6"/>
                    <a:pt x="29" y="6"/>
                  </a:cubicBezTo>
                  <a:cubicBezTo>
                    <a:pt x="30" y="5"/>
                    <a:pt x="32" y="5"/>
                    <a:pt x="33" y="5"/>
                  </a:cubicBezTo>
                  <a:cubicBezTo>
                    <a:pt x="34" y="4"/>
                    <a:pt x="34" y="4"/>
                    <a:pt x="35" y="4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8" y="3"/>
                    <a:pt x="40" y="3"/>
                    <a:pt x="41" y="3"/>
                  </a:cubicBezTo>
                  <a:cubicBezTo>
                    <a:pt x="43" y="3"/>
                    <a:pt x="45" y="3"/>
                    <a:pt x="46" y="3"/>
                  </a:cubicBezTo>
                  <a:cubicBezTo>
                    <a:pt x="47" y="3"/>
                    <a:pt x="47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7" y="2"/>
                    <a:pt x="47" y="2"/>
                    <a:pt x="46" y="2"/>
                  </a:cubicBezTo>
                  <a:cubicBezTo>
                    <a:pt x="46" y="1"/>
                    <a:pt x="45" y="1"/>
                    <a:pt x="44" y="1"/>
                  </a:cubicBezTo>
                  <a:cubicBezTo>
                    <a:pt x="43" y="1"/>
                    <a:pt x="42" y="0"/>
                    <a:pt x="41" y="0"/>
                  </a:cubicBezTo>
                  <a:cubicBezTo>
                    <a:pt x="39" y="0"/>
                    <a:pt x="38" y="0"/>
                    <a:pt x="37" y="0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3" y="0"/>
                    <a:pt x="33" y="0"/>
                    <a:pt x="32" y="0"/>
                  </a:cubicBezTo>
                  <a:cubicBezTo>
                    <a:pt x="31" y="1"/>
                    <a:pt x="29" y="1"/>
                    <a:pt x="28" y="1"/>
                  </a:cubicBezTo>
                  <a:cubicBezTo>
                    <a:pt x="26" y="1"/>
                    <a:pt x="25" y="2"/>
                    <a:pt x="23" y="2"/>
                  </a:cubicBezTo>
                  <a:cubicBezTo>
                    <a:pt x="22" y="2"/>
                    <a:pt x="20" y="3"/>
                    <a:pt x="19" y="3"/>
                  </a:cubicBezTo>
                  <a:cubicBezTo>
                    <a:pt x="17" y="3"/>
                    <a:pt x="16" y="3"/>
                    <a:pt x="14" y="4"/>
                  </a:cubicBezTo>
                  <a:cubicBezTo>
                    <a:pt x="13" y="4"/>
                    <a:pt x="12" y="4"/>
                    <a:pt x="10" y="5"/>
                  </a:cubicBezTo>
                  <a:cubicBezTo>
                    <a:pt x="9" y="5"/>
                    <a:pt x="8" y="5"/>
                    <a:pt x="6" y="6"/>
                  </a:cubicBezTo>
                  <a:cubicBezTo>
                    <a:pt x="5" y="6"/>
                    <a:pt x="4" y="6"/>
                    <a:pt x="3" y="7"/>
                  </a:cubicBezTo>
                  <a:cubicBezTo>
                    <a:pt x="2" y="7"/>
                    <a:pt x="2" y="8"/>
                    <a:pt x="1" y="8"/>
                  </a:cubicBezTo>
                  <a:cubicBezTo>
                    <a:pt x="1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446"/>
            <p:cNvSpPr/>
            <p:nvPr/>
          </p:nvSpPr>
          <p:spPr bwMode="auto">
            <a:xfrm>
              <a:off x="10239376" y="4946651"/>
              <a:ext cx="165100" cy="177800"/>
            </a:xfrm>
            <a:custGeom>
              <a:avLst/>
              <a:gdLst>
                <a:gd name="T0" fmla="*/ 0 w 39"/>
                <a:gd name="T1" fmla="*/ 42 h 42"/>
                <a:gd name="T2" fmla="*/ 1 w 39"/>
                <a:gd name="T3" fmla="*/ 41 h 42"/>
                <a:gd name="T4" fmla="*/ 2 w 39"/>
                <a:gd name="T5" fmla="*/ 40 h 42"/>
                <a:gd name="T6" fmla="*/ 6 w 39"/>
                <a:gd name="T7" fmla="*/ 36 h 42"/>
                <a:gd name="T8" fmla="*/ 10 w 39"/>
                <a:gd name="T9" fmla="*/ 33 h 42"/>
                <a:gd name="T10" fmla="*/ 14 w 39"/>
                <a:gd name="T11" fmla="*/ 30 h 42"/>
                <a:gd name="T12" fmla="*/ 14 w 39"/>
                <a:gd name="T13" fmla="*/ 30 h 42"/>
                <a:gd name="T14" fmla="*/ 15 w 39"/>
                <a:gd name="T15" fmla="*/ 30 h 42"/>
                <a:gd name="T16" fmla="*/ 16 w 39"/>
                <a:gd name="T17" fmla="*/ 29 h 42"/>
                <a:gd name="T18" fmla="*/ 18 w 39"/>
                <a:gd name="T19" fmla="*/ 27 h 42"/>
                <a:gd name="T20" fmla="*/ 22 w 39"/>
                <a:gd name="T21" fmla="*/ 23 h 42"/>
                <a:gd name="T22" fmla="*/ 25 w 39"/>
                <a:gd name="T23" fmla="*/ 19 h 42"/>
                <a:gd name="T24" fmla="*/ 29 w 39"/>
                <a:gd name="T25" fmla="*/ 15 h 42"/>
                <a:gd name="T26" fmla="*/ 34 w 39"/>
                <a:gd name="T27" fmla="*/ 8 h 42"/>
                <a:gd name="T28" fmla="*/ 38 w 39"/>
                <a:gd name="T29" fmla="*/ 2 h 42"/>
                <a:gd name="T30" fmla="*/ 39 w 39"/>
                <a:gd name="T31" fmla="*/ 1 h 42"/>
                <a:gd name="T32" fmla="*/ 39 w 39"/>
                <a:gd name="T33" fmla="*/ 0 h 42"/>
                <a:gd name="T34" fmla="*/ 39 w 39"/>
                <a:gd name="T35" fmla="*/ 1 h 42"/>
                <a:gd name="T36" fmla="*/ 37 w 39"/>
                <a:gd name="T37" fmla="*/ 2 h 42"/>
                <a:gd name="T38" fmla="*/ 32 w 39"/>
                <a:gd name="T39" fmla="*/ 6 h 42"/>
                <a:gd name="T40" fmla="*/ 25 w 39"/>
                <a:gd name="T41" fmla="*/ 12 h 42"/>
                <a:gd name="T42" fmla="*/ 22 w 39"/>
                <a:gd name="T43" fmla="*/ 16 h 42"/>
                <a:gd name="T44" fmla="*/ 18 w 39"/>
                <a:gd name="T45" fmla="*/ 20 h 42"/>
                <a:gd name="T46" fmla="*/ 15 w 39"/>
                <a:gd name="T47" fmla="*/ 24 h 42"/>
                <a:gd name="T48" fmla="*/ 13 w 39"/>
                <a:gd name="T49" fmla="*/ 25 h 42"/>
                <a:gd name="T50" fmla="*/ 12 w 39"/>
                <a:gd name="T51" fmla="*/ 26 h 42"/>
                <a:gd name="T52" fmla="*/ 11 w 39"/>
                <a:gd name="T53" fmla="*/ 27 h 42"/>
                <a:gd name="T54" fmla="*/ 7 w 39"/>
                <a:gd name="T55" fmla="*/ 30 h 42"/>
                <a:gd name="T56" fmla="*/ 6 w 39"/>
                <a:gd name="T57" fmla="*/ 32 h 42"/>
                <a:gd name="T58" fmla="*/ 5 w 39"/>
                <a:gd name="T59" fmla="*/ 33 h 42"/>
                <a:gd name="T60" fmla="*/ 5 w 39"/>
                <a:gd name="T61" fmla="*/ 33 h 42"/>
                <a:gd name="T62" fmla="*/ 4 w 39"/>
                <a:gd name="T63" fmla="*/ 34 h 42"/>
                <a:gd name="T64" fmla="*/ 2 w 39"/>
                <a:gd name="T65" fmla="*/ 37 h 42"/>
                <a:gd name="T66" fmla="*/ 1 w 39"/>
                <a:gd name="T67" fmla="*/ 39 h 42"/>
                <a:gd name="T68" fmla="*/ 0 w 39"/>
                <a:gd name="T69" fmla="*/ 41 h 42"/>
                <a:gd name="T70" fmla="*/ 0 w 39"/>
                <a:gd name="T7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" h="42">
                  <a:moveTo>
                    <a:pt x="0" y="42"/>
                  </a:moveTo>
                  <a:cubicBezTo>
                    <a:pt x="0" y="42"/>
                    <a:pt x="0" y="42"/>
                    <a:pt x="1" y="41"/>
                  </a:cubicBezTo>
                  <a:cubicBezTo>
                    <a:pt x="1" y="41"/>
                    <a:pt x="1" y="40"/>
                    <a:pt x="2" y="40"/>
                  </a:cubicBezTo>
                  <a:cubicBezTo>
                    <a:pt x="3" y="39"/>
                    <a:pt x="4" y="37"/>
                    <a:pt x="6" y="36"/>
                  </a:cubicBezTo>
                  <a:cubicBezTo>
                    <a:pt x="7" y="35"/>
                    <a:pt x="8" y="34"/>
                    <a:pt x="10" y="33"/>
                  </a:cubicBezTo>
                  <a:cubicBezTo>
                    <a:pt x="11" y="32"/>
                    <a:pt x="12" y="31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9"/>
                    <a:pt x="15" y="29"/>
                    <a:pt x="16" y="29"/>
                  </a:cubicBezTo>
                  <a:cubicBezTo>
                    <a:pt x="17" y="28"/>
                    <a:pt x="17" y="28"/>
                    <a:pt x="18" y="27"/>
                  </a:cubicBezTo>
                  <a:cubicBezTo>
                    <a:pt x="19" y="26"/>
                    <a:pt x="21" y="25"/>
                    <a:pt x="22" y="23"/>
                  </a:cubicBezTo>
                  <a:cubicBezTo>
                    <a:pt x="23" y="22"/>
                    <a:pt x="24" y="21"/>
                    <a:pt x="25" y="19"/>
                  </a:cubicBezTo>
                  <a:cubicBezTo>
                    <a:pt x="27" y="18"/>
                    <a:pt x="28" y="16"/>
                    <a:pt x="29" y="15"/>
                  </a:cubicBezTo>
                  <a:cubicBezTo>
                    <a:pt x="31" y="13"/>
                    <a:pt x="33" y="10"/>
                    <a:pt x="34" y="8"/>
                  </a:cubicBezTo>
                  <a:cubicBezTo>
                    <a:pt x="36" y="6"/>
                    <a:pt x="37" y="4"/>
                    <a:pt x="38" y="2"/>
                  </a:cubicBezTo>
                  <a:cubicBezTo>
                    <a:pt x="38" y="2"/>
                    <a:pt x="39" y="1"/>
                    <a:pt x="39" y="1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1"/>
                  </a:cubicBezTo>
                  <a:cubicBezTo>
                    <a:pt x="38" y="1"/>
                    <a:pt x="38" y="1"/>
                    <a:pt x="37" y="2"/>
                  </a:cubicBezTo>
                  <a:cubicBezTo>
                    <a:pt x="36" y="3"/>
                    <a:pt x="34" y="4"/>
                    <a:pt x="32" y="6"/>
                  </a:cubicBezTo>
                  <a:cubicBezTo>
                    <a:pt x="30" y="8"/>
                    <a:pt x="28" y="10"/>
                    <a:pt x="25" y="12"/>
                  </a:cubicBezTo>
                  <a:cubicBezTo>
                    <a:pt x="24" y="14"/>
                    <a:pt x="23" y="15"/>
                    <a:pt x="22" y="16"/>
                  </a:cubicBezTo>
                  <a:cubicBezTo>
                    <a:pt x="21" y="17"/>
                    <a:pt x="20" y="19"/>
                    <a:pt x="18" y="20"/>
                  </a:cubicBezTo>
                  <a:cubicBezTo>
                    <a:pt x="17" y="21"/>
                    <a:pt x="16" y="22"/>
                    <a:pt x="15" y="24"/>
                  </a:cubicBezTo>
                  <a:cubicBezTo>
                    <a:pt x="14" y="24"/>
                    <a:pt x="13" y="25"/>
                    <a:pt x="13" y="25"/>
                  </a:cubicBezTo>
                  <a:cubicBezTo>
                    <a:pt x="13" y="26"/>
                    <a:pt x="12" y="26"/>
                    <a:pt x="12" y="26"/>
                  </a:cubicBezTo>
                  <a:cubicBezTo>
                    <a:pt x="12" y="27"/>
                    <a:pt x="11" y="27"/>
                    <a:pt x="11" y="27"/>
                  </a:cubicBezTo>
                  <a:cubicBezTo>
                    <a:pt x="10" y="28"/>
                    <a:pt x="9" y="29"/>
                    <a:pt x="7" y="30"/>
                  </a:cubicBezTo>
                  <a:cubicBezTo>
                    <a:pt x="7" y="31"/>
                    <a:pt x="6" y="31"/>
                    <a:pt x="6" y="32"/>
                  </a:cubicBezTo>
                  <a:cubicBezTo>
                    <a:pt x="5" y="32"/>
                    <a:pt x="5" y="32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4" y="33"/>
                    <a:pt x="4" y="34"/>
                  </a:cubicBezTo>
                  <a:cubicBezTo>
                    <a:pt x="3" y="35"/>
                    <a:pt x="3" y="36"/>
                    <a:pt x="2" y="37"/>
                  </a:cubicBezTo>
                  <a:cubicBezTo>
                    <a:pt x="1" y="38"/>
                    <a:pt x="1" y="39"/>
                    <a:pt x="1" y="39"/>
                  </a:cubicBezTo>
                  <a:cubicBezTo>
                    <a:pt x="1" y="40"/>
                    <a:pt x="0" y="41"/>
                    <a:pt x="0" y="41"/>
                  </a:cubicBezTo>
                  <a:cubicBezTo>
                    <a:pt x="0" y="42"/>
                    <a:pt x="0" y="42"/>
                    <a:pt x="0" y="4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447"/>
            <p:cNvSpPr/>
            <p:nvPr/>
          </p:nvSpPr>
          <p:spPr bwMode="auto">
            <a:xfrm>
              <a:off x="10353676" y="4954588"/>
              <a:ext cx="46038" cy="139700"/>
            </a:xfrm>
            <a:custGeom>
              <a:avLst/>
              <a:gdLst>
                <a:gd name="T0" fmla="*/ 11 w 11"/>
                <a:gd name="T1" fmla="*/ 0 h 33"/>
                <a:gd name="T2" fmla="*/ 11 w 11"/>
                <a:gd name="T3" fmla="*/ 1 h 33"/>
                <a:gd name="T4" fmla="*/ 9 w 11"/>
                <a:gd name="T5" fmla="*/ 5 h 33"/>
                <a:gd name="T6" fmla="*/ 8 w 11"/>
                <a:gd name="T7" fmla="*/ 10 h 33"/>
                <a:gd name="T8" fmla="*/ 7 w 11"/>
                <a:gd name="T9" fmla="*/ 13 h 33"/>
                <a:gd name="T10" fmla="*/ 6 w 11"/>
                <a:gd name="T11" fmla="*/ 16 h 33"/>
                <a:gd name="T12" fmla="*/ 5 w 11"/>
                <a:gd name="T13" fmla="*/ 19 h 33"/>
                <a:gd name="T14" fmla="*/ 4 w 11"/>
                <a:gd name="T15" fmla="*/ 22 h 33"/>
                <a:gd name="T16" fmla="*/ 2 w 11"/>
                <a:gd name="T17" fmla="*/ 27 h 33"/>
                <a:gd name="T18" fmla="*/ 1 w 11"/>
                <a:gd name="T19" fmla="*/ 31 h 33"/>
                <a:gd name="T20" fmla="*/ 0 w 11"/>
                <a:gd name="T21" fmla="*/ 33 h 33"/>
                <a:gd name="T22" fmla="*/ 1 w 11"/>
                <a:gd name="T23" fmla="*/ 31 h 33"/>
                <a:gd name="T24" fmla="*/ 2 w 11"/>
                <a:gd name="T25" fmla="*/ 30 h 33"/>
                <a:gd name="T26" fmla="*/ 3 w 11"/>
                <a:gd name="T27" fmla="*/ 28 h 33"/>
                <a:gd name="T28" fmla="*/ 5 w 11"/>
                <a:gd name="T29" fmla="*/ 26 h 33"/>
                <a:gd name="T30" fmla="*/ 6 w 11"/>
                <a:gd name="T31" fmla="*/ 23 h 33"/>
                <a:gd name="T32" fmla="*/ 7 w 11"/>
                <a:gd name="T33" fmla="*/ 20 h 33"/>
                <a:gd name="T34" fmla="*/ 9 w 11"/>
                <a:gd name="T35" fmla="*/ 17 h 33"/>
                <a:gd name="T36" fmla="*/ 10 w 11"/>
                <a:gd name="T37" fmla="*/ 14 h 33"/>
                <a:gd name="T38" fmla="*/ 10 w 11"/>
                <a:gd name="T39" fmla="*/ 11 h 33"/>
                <a:gd name="T40" fmla="*/ 11 w 11"/>
                <a:gd name="T41" fmla="*/ 8 h 33"/>
                <a:gd name="T42" fmla="*/ 11 w 11"/>
                <a:gd name="T43" fmla="*/ 5 h 33"/>
                <a:gd name="T44" fmla="*/ 11 w 11"/>
                <a:gd name="T45" fmla="*/ 3 h 33"/>
                <a:gd name="T46" fmla="*/ 11 w 11"/>
                <a:gd name="T47" fmla="*/ 1 h 33"/>
                <a:gd name="T48" fmla="*/ 11 w 11"/>
                <a:gd name="T4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" h="33">
                  <a:moveTo>
                    <a:pt x="11" y="0"/>
                  </a:moveTo>
                  <a:cubicBezTo>
                    <a:pt x="11" y="0"/>
                    <a:pt x="11" y="0"/>
                    <a:pt x="11" y="1"/>
                  </a:cubicBezTo>
                  <a:cubicBezTo>
                    <a:pt x="10" y="2"/>
                    <a:pt x="10" y="3"/>
                    <a:pt x="9" y="5"/>
                  </a:cubicBezTo>
                  <a:cubicBezTo>
                    <a:pt x="9" y="6"/>
                    <a:pt x="8" y="8"/>
                    <a:pt x="8" y="10"/>
                  </a:cubicBezTo>
                  <a:cubicBezTo>
                    <a:pt x="8" y="11"/>
                    <a:pt x="7" y="12"/>
                    <a:pt x="7" y="13"/>
                  </a:cubicBezTo>
                  <a:cubicBezTo>
                    <a:pt x="7" y="14"/>
                    <a:pt x="6" y="15"/>
                    <a:pt x="6" y="16"/>
                  </a:cubicBezTo>
                  <a:cubicBezTo>
                    <a:pt x="6" y="17"/>
                    <a:pt x="5" y="18"/>
                    <a:pt x="5" y="19"/>
                  </a:cubicBezTo>
                  <a:cubicBezTo>
                    <a:pt x="5" y="20"/>
                    <a:pt x="4" y="21"/>
                    <a:pt x="4" y="22"/>
                  </a:cubicBezTo>
                  <a:cubicBezTo>
                    <a:pt x="3" y="24"/>
                    <a:pt x="3" y="26"/>
                    <a:pt x="2" y="27"/>
                  </a:cubicBezTo>
                  <a:cubicBezTo>
                    <a:pt x="1" y="29"/>
                    <a:pt x="1" y="30"/>
                    <a:pt x="1" y="31"/>
                  </a:cubicBez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1" y="32"/>
                    <a:pt x="1" y="31"/>
                  </a:cubicBezTo>
                  <a:cubicBezTo>
                    <a:pt x="1" y="31"/>
                    <a:pt x="2" y="31"/>
                    <a:pt x="2" y="30"/>
                  </a:cubicBezTo>
                  <a:cubicBezTo>
                    <a:pt x="3" y="29"/>
                    <a:pt x="3" y="29"/>
                    <a:pt x="3" y="28"/>
                  </a:cubicBezTo>
                  <a:cubicBezTo>
                    <a:pt x="4" y="27"/>
                    <a:pt x="4" y="27"/>
                    <a:pt x="5" y="26"/>
                  </a:cubicBezTo>
                  <a:cubicBezTo>
                    <a:pt x="5" y="25"/>
                    <a:pt x="6" y="24"/>
                    <a:pt x="6" y="23"/>
                  </a:cubicBezTo>
                  <a:cubicBezTo>
                    <a:pt x="7" y="22"/>
                    <a:pt x="7" y="21"/>
                    <a:pt x="7" y="20"/>
                  </a:cubicBezTo>
                  <a:cubicBezTo>
                    <a:pt x="8" y="19"/>
                    <a:pt x="8" y="18"/>
                    <a:pt x="9" y="17"/>
                  </a:cubicBezTo>
                  <a:cubicBezTo>
                    <a:pt x="9" y="16"/>
                    <a:pt x="9" y="15"/>
                    <a:pt x="10" y="14"/>
                  </a:cubicBezTo>
                  <a:cubicBezTo>
                    <a:pt x="10" y="13"/>
                    <a:pt x="10" y="12"/>
                    <a:pt x="10" y="11"/>
                  </a:cubicBezTo>
                  <a:cubicBezTo>
                    <a:pt x="10" y="10"/>
                    <a:pt x="11" y="9"/>
                    <a:pt x="11" y="8"/>
                  </a:cubicBezTo>
                  <a:cubicBezTo>
                    <a:pt x="11" y="7"/>
                    <a:pt x="11" y="6"/>
                    <a:pt x="11" y="5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11" y="2"/>
                    <a:pt x="11" y="2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448"/>
            <p:cNvSpPr/>
            <p:nvPr/>
          </p:nvSpPr>
          <p:spPr bwMode="auto">
            <a:xfrm>
              <a:off x="10252076" y="4949826"/>
              <a:ext cx="152400" cy="73025"/>
            </a:xfrm>
            <a:custGeom>
              <a:avLst/>
              <a:gdLst>
                <a:gd name="T0" fmla="*/ 0 w 36"/>
                <a:gd name="T1" fmla="*/ 17 h 17"/>
                <a:gd name="T2" fmla="*/ 1 w 36"/>
                <a:gd name="T3" fmla="*/ 16 h 17"/>
                <a:gd name="T4" fmla="*/ 6 w 36"/>
                <a:gd name="T5" fmla="*/ 14 h 17"/>
                <a:gd name="T6" fmla="*/ 11 w 36"/>
                <a:gd name="T7" fmla="*/ 12 h 17"/>
                <a:gd name="T8" fmla="*/ 15 w 36"/>
                <a:gd name="T9" fmla="*/ 10 h 17"/>
                <a:gd name="T10" fmla="*/ 18 w 36"/>
                <a:gd name="T11" fmla="*/ 9 h 17"/>
                <a:gd name="T12" fmla="*/ 30 w 36"/>
                <a:gd name="T13" fmla="*/ 3 h 17"/>
                <a:gd name="T14" fmla="*/ 34 w 36"/>
                <a:gd name="T15" fmla="*/ 1 h 17"/>
                <a:gd name="T16" fmla="*/ 36 w 36"/>
                <a:gd name="T17" fmla="*/ 0 h 17"/>
                <a:gd name="T18" fmla="*/ 34 w 36"/>
                <a:gd name="T19" fmla="*/ 1 h 17"/>
                <a:gd name="T20" fmla="*/ 32 w 36"/>
                <a:gd name="T21" fmla="*/ 1 h 17"/>
                <a:gd name="T22" fmla="*/ 30 w 36"/>
                <a:gd name="T23" fmla="*/ 1 h 17"/>
                <a:gd name="T24" fmla="*/ 27 w 36"/>
                <a:gd name="T25" fmla="*/ 2 h 17"/>
                <a:gd name="T26" fmla="*/ 24 w 36"/>
                <a:gd name="T27" fmla="*/ 3 h 17"/>
                <a:gd name="T28" fmla="*/ 20 w 36"/>
                <a:gd name="T29" fmla="*/ 5 h 17"/>
                <a:gd name="T30" fmla="*/ 17 w 36"/>
                <a:gd name="T31" fmla="*/ 6 h 17"/>
                <a:gd name="T32" fmla="*/ 13 w 36"/>
                <a:gd name="T33" fmla="*/ 8 h 17"/>
                <a:gd name="T34" fmla="*/ 10 w 36"/>
                <a:gd name="T35" fmla="*/ 10 h 17"/>
                <a:gd name="T36" fmla="*/ 7 w 36"/>
                <a:gd name="T37" fmla="*/ 11 h 17"/>
                <a:gd name="T38" fmla="*/ 5 w 36"/>
                <a:gd name="T39" fmla="*/ 13 h 17"/>
                <a:gd name="T40" fmla="*/ 3 w 36"/>
                <a:gd name="T41" fmla="*/ 15 h 17"/>
                <a:gd name="T42" fmla="*/ 1 w 36"/>
                <a:gd name="T43" fmla="*/ 16 h 17"/>
                <a:gd name="T44" fmla="*/ 0 w 36"/>
                <a:gd name="T4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17">
                  <a:moveTo>
                    <a:pt x="0" y="17"/>
                  </a:moveTo>
                  <a:cubicBezTo>
                    <a:pt x="0" y="17"/>
                    <a:pt x="0" y="17"/>
                    <a:pt x="1" y="16"/>
                  </a:cubicBezTo>
                  <a:cubicBezTo>
                    <a:pt x="2" y="16"/>
                    <a:pt x="4" y="15"/>
                    <a:pt x="6" y="14"/>
                  </a:cubicBezTo>
                  <a:cubicBezTo>
                    <a:pt x="7" y="14"/>
                    <a:pt x="9" y="13"/>
                    <a:pt x="11" y="12"/>
                  </a:cubicBezTo>
                  <a:cubicBezTo>
                    <a:pt x="12" y="11"/>
                    <a:pt x="13" y="11"/>
                    <a:pt x="15" y="10"/>
                  </a:cubicBezTo>
                  <a:cubicBezTo>
                    <a:pt x="16" y="10"/>
                    <a:pt x="17" y="9"/>
                    <a:pt x="18" y="9"/>
                  </a:cubicBezTo>
                  <a:cubicBezTo>
                    <a:pt x="22" y="6"/>
                    <a:pt x="27" y="4"/>
                    <a:pt x="30" y="3"/>
                  </a:cubicBezTo>
                  <a:cubicBezTo>
                    <a:pt x="32" y="2"/>
                    <a:pt x="33" y="2"/>
                    <a:pt x="34" y="1"/>
                  </a:cubicBezTo>
                  <a:cubicBezTo>
                    <a:pt x="35" y="1"/>
                    <a:pt x="36" y="0"/>
                    <a:pt x="36" y="0"/>
                  </a:cubicBezTo>
                  <a:cubicBezTo>
                    <a:pt x="36" y="0"/>
                    <a:pt x="35" y="0"/>
                    <a:pt x="34" y="1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2" y="1"/>
                    <a:pt x="31" y="1"/>
                    <a:pt x="30" y="1"/>
                  </a:cubicBezTo>
                  <a:cubicBezTo>
                    <a:pt x="29" y="2"/>
                    <a:pt x="28" y="2"/>
                    <a:pt x="27" y="2"/>
                  </a:cubicBezTo>
                  <a:cubicBezTo>
                    <a:pt x="26" y="3"/>
                    <a:pt x="25" y="3"/>
                    <a:pt x="24" y="3"/>
                  </a:cubicBezTo>
                  <a:cubicBezTo>
                    <a:pt x="22" y="4"/>
                    <a:pt x="21" y="4"/>
                    <a:pt x="20" y="5"/>
                  </a:cubicBezTo>
                  <a:cubicBezTo>
                    <a:pt x="19" y="5"/>
                    <a:pt x="18" y="6"/>
                    <a:pt x="17" y="6"/>
                  </a:cubicBezTo>
                  <a:cubicBezTo>
                    <a:pt x="16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0"/>
                    <a:pt x="8" y="11"/>
                    <a:pt x="7" y="11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4" y="14"/>
                    <a:pt x="3" y="14"/>
                    <a:pt x="3" y="15"/>
                  </a:cubicBezTo>
                  <a:cubicBezTo>
                    <a:pt x="2" y="15"/>
                    <a:pt x="2" y="16"/>
                    <a:pt x="1" y="16"/>
                  </a:cubicBezTo>
                  <a:cubicBezTo>
                    <a:pt x="0" y="17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449"/>
            <p:cNvSpPr/>
            <p:nvPr/>
          </p:nvSpPr>
          <p:spPr bwMode="auto">
            <a:xfrm>
              <a:off x="10340976" y="4899026"/>
              <a:ext cx="114300" cy="101600"/>
            </a:xfrm>
            <a:custGeom>
              <a:avLst/>
              <a:gdLst>
                <a:gd name="T0" fmla="*/ 22 w 27"/>
                <a:gd name="T1" fmla="*/ 4 h 24"/>
                <a:gd name="T2" fmla="*/ 0 w 27"/>
                <a:gd name="T3" fmla="*/ 3 h 24"/>
                <a:gd name="T4" fmla="*/ 25 w 27"/>
                <a:gd name="T5" fmla="*/ 24 h 24"/>
                <a:gd name="T6" fmla="*/ 22 w 27"/>
                <a:gd name="T7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4">
                  <a:moveTo>
                    <a:pt x="22" y="4"/>
                  </a:moveTo>
                  <a:cubicBezTo>
                    <a:pt x="14" y="1"/>
                    <a:pt x="7" y="0"/>
                    <a:pt x="0" y="3"/>
                  </a:cubicBezTo>
                  <a:cubicBezTo>
                    <a:pt x="0" y="3"/>
                    <a:pt x="16" y="21"/>
                    <a:pt x="25" y="24"/>
                  </a:cubicBezTo>
                  <a:cubicBezTo>
                    <a:pt x="25" y="24"/>
                    <a:pt x="27" y="9"/>
                    <a:pt x="22" y="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450"/>
            <p:cNvSpPr/>
            <p:nvPr/>
          </p:nvSpPr>
          <p:spPr bwMode="auto">
            <a:xfrm>
              <a:off x="10412414" y="4500563"/>
              <a:ext cx="304800" cy="436563"/>
            </a:xfrm>
            <a:custGeom>
              <a:avLst/>
              <a:gdLst>
                <a:gd name="T0" fmla="*/ 3 w 72"/>
                <a:gd name="T1" fmla="*/ 103 h 103"/>
                <a:gd name="T2" fmla="*/ 0 w 72"/>
                <a:gd name="T3" fmla="*/ 100 h 103"/>
                <a:gd name="T4" fmla="*/ 68 w 72"/>
                <a:gd name="T5" fmla="*/ 0 h 103"/>
                <a:gd name="T6" fmla="*/ 72 w 72"/>
                <a:gd name="T7" fmla="*/ 2 h 103"/>
                <a:gd name="T8" fmla="*/ 3 w 72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03">
                  <a:moveTo>
                    <a:pt x="3" y="103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5" y="96"/>
                    <a:pt x="34" y="54"/>
                    <a:pt x="68" y="0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40" y="52"/>
                    <a:pt x="9" y="98"/>
                    <a:pt x="3" y="10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451"/>
            <p:cNvSpPr/>
            <p:nvPr/>
          </p:nvSpPr>
          <p:spPr bwMode="auto">
            <a:xfrm>
              <a:off x="9772651" y="4233863"/>
              <a:ext cx="296863" cy="403225"/>
            </a:xfrm>
            <a:custGeom>
              <a:avLst/>
              <a:gdLst>
                <a:gd name="T0" fmla="*/ 70 w 70"/>
                <a:gd name="T1" fmla="*/ 59 h 95"/>
                <a:gd name="T2" fmla="*/ 39 w 70"/>
                <a:gd name="T3" fmla="*/ 7 h 95"/>
                <a:gd name="T4" fmla="*/ 33 w 70"/>
                <a:gd name="T5" fmla="*/ 27 h 95"/>
                <a:gd name="T6" fmla="*/ 8 w 70"/>
                <a:gd name="T7" fmla="*/ 32 h 95"/>
                <a:gd name="T8" fmla="*/ 23 w 70"/>
                <a:gd name="T9" fmla="*/ 57 h 95"/>
                <a:gd name="T10" fmla="*/ 8 w 70"/>
                <a:gd name="T11" fmla="*/ 79 h 95"/>
                <a:gd name="T12" fmla="*/ 70 w 70"/>
                <a:gd name="T13" fmla="*/ 5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95">
                  <a:moveTo>
                    <a:pt x="70" y="59"/>
                  </a:moveTo>
                  <a:cubicBezTo>
                    <a:pt x="70" y="59"/>
                    <a:pt x="63" y="0"/>
                    <a:pt x="39" y="7"/>
                  </a:cubicBezTo>
                  <a:cubicBezTo>
                    <a:pt x="22" y="11"/>
                    <a:pt x="33" y="27"/>
                    <a:pt x="33" y="27"/>
                  </a:cubicBezTo>
                  <a:cubicBezTo>
                    <a:pt x="33" y="27"/>
                    <a:pt x="16" y="18"/>
                    <a:pt x="8" y="32"/>
                  </a:cubicBezTo>
                  <a:cubicBezTo>
                    <a:pt x="0" y="46"/>
                    <a:pt x="23" y="57"/>
                    <a:pt x="23" y="57"/>
                  </a:cubicBezTo>
                  <a:cubicBezTo>
                    <a:pt x="23" y="57"/>
                    <a:pt x="8" y="62"/>
                    <a:pt x="8" y="79"/>
                  </a:cubicBezTo>
                  <a:cubicBezTo>
                    <a:pt x="8" y="95"/>
                    <a:pt x="54" y="78"/>
                    <a:pt x="70" y="59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452"/>
            <p:cNvSpPr/>
            <p:nvPr/>
          </p:nvSpPr>
          <p:spPr bwMode="auto">
            <a:xfrm>
              <a:off x="9836151" y="4479926"/>
              <a:ext cx="207963" cy="76200"/>
            </a:xfrm>
            <a:custGeom>
              <a:avLst/>
              <a:gdLst>
                <a:gd name="T0" fmla="*/ 49 w 49"/>
                <a:gd name="T1" fmla="*/ 0 h 18"/>
                <a:gd name="T2" fmla="*/ 48 w 49"/>
                <a:gd name="T3" fmla="*/ 0 h 18"/>
                <a:gd name="T4" fmla="*/ 46 w 49"/>
                <a:gd name="T5" fmla="*/ 1 h 18"/>
                <a:gd name="T6" fmla="*/ 44 w 49"/>
                <a:gd name="T7" fmla="*/ 2 h 18"/>
                <a:gd name="T8" fmla="*/ 41 w 49"/>
                <a:gd name="T9" fmla="*/ 4 h 18"/>
                <a:gd name="T10" fmla="*/ 39 w 49"/>
                <a:gd name="T11" fmla="*/ 5 h 18"/>
                <a:gd name="T12" fmla="*/ 37 w 49"/>
                <a:gd name="T13" fmla="*/ 5 h 18"/>
                <a:gd name="T14" fmla="*/ 34 w 49"/>
                <a:gd name="T15" fmla="*/ 7 h 18"/>
                <a:gd name="T16" fmla="*/ 29 w 49"/>
                <a:gd name="T17" fmla="*/ 9 h 18"/>
                <a:gd name="T18" fmla="*/ 25 w 49"/>
                <a:gd name="T19" fmla="*/ 11 h 18"/>
                <a:gd name="T20" fmla="*/ 22 w 49"/>
                <a:gd name="T21" fmla="*/ 11 h 18"/>
                <a:gd name="T22" fmla="*/ 20 w 49"/>
                <a:gd name="T23" fmla="*/ 12 h 18"/>
                <a:gd name="T24" fmla="*/ 19 w 49"/>
                <a:gd name="T25" fmla="*/ 12 h 18"/>
                <a:gd name="T26" fmla="*/ 18 w 49"/>
                <a:gd name="T27" fmla="*/ 13 h 18"/>
                <a:gd name="T28" fmla="*/ 16 w 49"/>
                <a:gd name="T29" fmla="*/ 13 h 18"/>
                <a:gd name="T30" fmla="*/ 14 w 49"/>
                <a:gd name="T31" fmla="*/ 14 h 18"/>
                <a:gd name="T32" fmla="*/ 12 w 49"/>
                <a:gd name="T33" fmla="*/ 15 h 18"/>
                <a:gd name="T34" fmla="*/ 8 w 49"/>
                <a:gd name="T35" fmla="*/ 15 h 18"/>
                <a:gd name="T36" fmla="*/ 6 w 49"/>
                <a:gd name="T37" fmla="*/ 16 h 18"/>
                <a:gd name="T38" fmla="*/ 4 w 49"/>
                <a:gd name="T39" fmla="*/ 16 h 18"/>
                <a:gd name="T40" fmla="*/ 2 w 49"/>
                <a:gd name="T41" fmla="*/ 17 h 18"/>
                <a:gd name="T42" fmla="*/ 0 w 49"/>
                <a:gd name="T43" fmla="*/ 17 h 18"/>
                <a:gd name="T44" fmla="*/ 0 w 49"/>
                <a:gd name="T45" fmla="*/ 17 h 18"/>
                <a:gd name="T46" fmla="*/ 0 w 49"/>
                <a:gd name="T47" fmla="*/ 17 h 18"/>
                <a:gd name="T48" fmla="*/ 2 w 49"/>
                <a:gd name="T49" fmla="*/ 18 h 18"/>
                <a:gd name="T50" fmla="*/ 4 w 49"/>
                <a:gd name="T51" fmla="*/ 18 h 18"/>
                <a:gd name="T52" fmla="*/ 6 w 49"/>
                <a:gd name="T53" fmla="*/ 18 h 18"/>
                <a:gd name="T54" fmla="*/ 8 w 49"/>
                <a:gd name="T55" fmla="*/ 18 h 18"/>
                <a:gd name="T56" fmla="*/ 10 w 49"/>
                <a:gd name="T57" fmla="*/ 18 h 18"/>
                <a:gd name="T58" fmla="*/ 12 w 49"/>
                <a:gd name="T59" fmla="*/ 18 h 18"/>
                <a:gd name="T60" fmla="*/ 14 w 49"/>
                <a:gd name="T61" fmla="*/ 18 h 18"/>
                <a:gd name="T62" fmla="*/ 17 w 49"/>
                <a:gd name="T63" fmla="*/ 18 h 18"/>
                <a:gd name="T64" fmla="*/ 21 w 49"/>
                <a:gd name="T65" fmla="*/ 17 h 18"/>
                <a:gd name="T66" fmla="*/ 26 w 49"/>
                <a:gd name="T67" fmla="*/ 15 h 18"/>
                <a:gd name="T68" fmla="*/ 29 w 49"/>
                <a:gd name="T69" fmla="*/ 14 h 18"/>
                <a:gd name="T70" fmla="*/ 31 w 49"/>
                <a:gd name="T71" fmla="*/ 13 h 18"/>
                <a:gd name="T72" fmla="*/ 33 w 49"/>
                <a:gd name="T73" fmla="*/ 12 h 18"/>
                <a:gd name="T74" fmla="*/ 35 w 49"/>
                <a:gd name="T75" fmla="*/ 11 h 18"/>
                <a:gd name="T76" fmla="*/ 39 w 49"/>
                <a:gd name="T77" fmla="*/ 9 h 18"/>
                <a:gd name="T78" fmla="*/ 41 w 49"/>
                <a:gd name="T79" fmla="*/ 7 h 18"/>
                <a:gd name="T80" fmla="*/ 43 w 49"/>
                <a:gd name="T81" fmla="*/ 6 h 18"/>
                <a:gd name="T82" fmla="*/ 44 w 49"/>
                <a:gd name="T83" fmla="*/ 5 h 18"/>
                <a:gd name="T84" fmla="*/ 45 w 49"/>
                <a:gd name="T85" fmla="*/ 4 h 18"/>
                <a:gd name="T86" fmla="*/ 46 w 49"/>
                <a:gd name="T87" fmla="*/ 3 h 18"/>
                <a:gd name="T88" fmla="*/ 47 w 49"/>
                <a:gd name="T89" fmla="*/ 2 h 18"/>
                <a:gd name="T90" fmla="*/ 48 w 49"/>
                <a:gd name="T91" fmla="*/ 1 h 18"/>
                <a:gd name="T92" fmla="*/ 49 w 49"/>
                <a:gd name="T9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9" h="18">
                  <a:moveTo>
                    <a:pt x="49" y="0"/>
                  </a:moveTo>
                  <a:cubicBezTo>
                    <a:pt x="49" y="0"/>
                    <a:pt x="48" y="0"/>
                    <a:pt x="48" y="0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46" y="1"/>
                    <a:pt x="45" y="2"/>
                    <a:pt x="44" y="2"/>
                  </a:cubicBezTo>
                  <a:cubicBezTo>
                    <a:pt x="43" y="3"/>
                    <a:pt x="42" y="3"/>
                    <a:pt x="41" y="4"/>
                  </a:cubicBezTo>
                  <a:cubicBezTo>
                    <a:pt x="40" y="4"/>
                    <a:pt x="40" y="4"/>
                    <a:pt x="39" y="5"/>
                  </a:cubicBezTo>
                  <a:cubicBezTo>
                    <a:pt x="39" y="5"/>
                    <a:pt x="38" y="5"/>
                    <a:pt x="37" y="5"/>
                  </a:cubicBezTo>
                  <a:cubicBezTo>
                    <a:pt x="36" y="6"/>
                    <a:pt x="35" y="7"/>
                    <a:pt x="34" y="7"/>
                  </a:cubicBezTo>
                  <a:cubicBezTo>
                    <a:pt x="32" y="8"/>
                    <a:pt x="31" y="8"/>
                    <a:pt x="29" y="9"/>
                  </a:cubicBezTo>
                  <a:cubicBezTo>
                    <a:pt x="28" y="10"/>
                    <a:pt x="26" y="10"/>
                    <a:pt x="25" y="11"/>
                  </a:cubicBezTo>
                  <a:cubicBezTo>
                    <a:pt x="24" y="11"/>
                    <a:pt x="23" y="11"/>
                    <a:pt x="22" y="11"/>
                  </a:cubicBezTo>
                  <a:cubicBezTo>
                    <a:pt x="22" y="12"/>
                    <a:pt x="21" y="12"/>
                    <a:pt x="20" y="12"/>
                  </a:cubicBezTo>
                  <a:cubicBezTo>
                    <a:pt x="20" y="12"/>
                    <a:pt x="19" y="12"/>
                    <a:pt x="19" y="12"/>
                  </a:cubicBezTo>
                  <a:cubicBezTo>
                    <a:pt x="19" y="13"/>
                    <a:pt x="18" y="13"/>
                    <a:pt x="18" y="13"/>
                  </a:cubicBezTo>
                  <a:cubicBezTo>
                    <a:pt x="17" y="13"/>
                    <a:pt x="16" y="13"/>
                    <a:pt x="16" y="13"/>
                  </a:cubicBezTo>
                  <a:cubicBezTo>
                    <a:pt x="15" y="14"/>
                    <a:pt x="14" y="14"/>
                    <a:pt x="14" y="14"/>
                  </a:cubicBezTo>
                  <a:cubicBezTo>
                    <a:pt x="13" y="14"/>
                    <a:pt x="12" y="14"/>
                    <a:pt x="12" y="15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7" y="16"/>
                    <a:pt x="7" y="16"/>
                    <a:pt x="6" y="16"/>
                  </a:cubicBezTo>
                  <a:cubicBezTo>
                    <a:pt x="5" y="16"/>
                    <a:pt x="5" y="16"/>
                    <a:pt x="4" y="16"/>
                  </a:cubicBezTo>
                  <a:cubicBezTo>
                    <a:pt x="3" y="16"/>
                    <a:pt x="3" y="16"/>
                    <a:pt x="2" y="17"/>
                  </a:cubicBezTo>
                  <a:cubicBezTo>
                    <a:pt x="1" y="17"/>
                    <a:pt x="1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7"/>
                    <a:pt x="1" y="17"/>
                    <a:pt x="2" y="18"/>
                  </a:cubicBezTo>
                  <a:cubicBezTo>
                    <a:pt x="3" y="18"/>
                    <a:pt x="3" y="18"/>
                    <a:pt x="4" y="18"/>
                  </a:cubicBezTo>
                  <a:cubicBezTo>
                    <a:pt x="5" y="18"/>
                    <a:pt x="6" y="18"/>
                    <a:pt x="6" y="18"/>
                  </a:cubicBezTo>
                  <a:cubicBezTo>
                    <a:pt x="7" y="18"/>
                    <a:pt x="7" y="18"/>
                    <a:pt x="8" y="18"/>
                  </a:cubicBezTo>
                  <a:cubicBezTo>
                    <a:pt x="9" y="18"/>
                    <a:pt x="9" y="18"/>
                    <a:pt x="10" y="18"/>
                  </a:cubicBezTo>
                  <a:cubicBezTo>
                    <a:pt x="11" y="18"/>
                    <a:pt x="11" y="18"/>
                    <a:pt x="12" y="18"/>
                  </a:cubicBezTo>
                  <a:cubicBezTo>
                    <a:pt x="13" y="18"/>
                    <a:pt x="14" y="18"/>
                    <a:pt x="14" y="18"/>
                  </a:cubicBezTo>
                  <a:cubicBezTo>
                    <a:pt x="15" y="18"/>
                    <a:pt x="16" y="18"/>
                    <a:pt x="17" y="18"/>
                  </a:cubicBezTo>
                  <a:cubicBezTo>
                    <a:pt x="18" y="17"/>
                    <a:pt x="20" y="17"/>
                    <a:pt x="21" y="17"/>
                  </a:cubicBezTo>
                  <a:cubicBezTo>
                    <a:pt x="23" y="16"/>
                    <a:pt x="25" y="16"/>
                    <a:pt x="26" y="15"/>
                  </a:cubicBezTo>
                  <a:cubicBezTo>
                    <a:pt x="27" y="15"/>
                    <a:pt x="28" y="15"/>
                    <a:pt x="29" y="14"/>
                  </a:cubicBezTo>
                  <a:cubicBezTo>
                    <a:pt x="30" y="14"/>
                    <a:pt x="30" y="14"/>
                    <a:pt x="31" y="13"/>
                  </a:cubicBezTo>
                  <a:cubicBezTo>
                    <a:pt x="32" y="13"/>
                    <a:pt x="33" y="13"/>
                    <a:pt x="33" y="12"/>
                  </a:cubicBezTo>
                  <a:cubicBezTo>
                    <a:pt x="34" y="12"/>
                    <a:pt x="35" y="11"/>
                    <a:pt x="35" y="11"/>
                  </a:cubicBezTo>
                  <a:cubicBezTo>
                    <a:pt x="37" y="10"/>
                    <a:pt x="38" y="9"/>
                    <a:pt x="39" y="9"/>
                  </a:cubicBezTo>
                  <a:cubicBezTo>
                    <a:pt x="40" y="8"/>
                    <a:pt x="40" y="8"/>
                    <a:pt x="41" y="7"/>
                  </a:cubicBezTo>
                  <a:cubicBezTo>
                    <a:pt x="42" y="7"/>
                    <a:pt x="42" y="7"/>
                    <a:pt x="43" y="6"/>
                  </a:cubicBezTo>
                  <a:cubicBezTo>
                    <a:pt x="43" y="6"/>
                    <a:pt x="44" y="5"/>
                    <a:pt x="44" y="5"/>
                  </a:cubicBezTo>
                  <a:cubicBezTo>
                    <a:pt x="44" y="5"/>
                    <a:pt x="45" y="4"/>
                    <a:pt x="45" y="4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2"/>
                    <a:pt x="47" y="2"/>
                    <a:pt x="47" y="2"/>
                  </a:cubicBezTo>
                  <a:cubicBezTo>
                    <a:pt x="47" y="1"/>
                    <a:pt x="48" y="1"/>
                    <a:pt x="48" y="1"/>
                  </a:cubicBezTo>
                  <a:cubicBezTo>
                    <a:pt x="48" y="0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453"/>
            <p:cNvSpPr/>
            <p:nvPr/>
          </p:nvSpPr>
          <p:spPr bwMode="auto">
            <a:xfrm>
              <a:off x="9945689" y="4292601"/>
              <a:ext cx="98425" cy="187325"/>
            </a:xfrm>
            <a:custGeom>
              <a:avLst/>
              <a:gdLst>
                <a:gd name="T0" fmla="*/ 0 w 23"/>
                <a:gd name="T1" fmla="*/ 0 h 44"/>
                <a:gd name="T2" fmla="*/ 0 w 23"/>
                <a:gd name="T3" fmla="*/ 1 h 44"/>
                <a:gd name="T4" fmla="*/ 1 w 23"/>
                <a:gd name="T5" fmla="*/ 1 h 44"/>
                <a:gd name="T6" fmla="*/ 1 w 23"/>
                <a:gd name="T7" fmla="*/ 2 h 44"/>
                <a:gd name="T8" fmla="*/ 2 w 23"/>
                <a:gd name="T9" fmla="*/ 4 h 44"/>
                <a:gd name="T10" fmla="*/ 4 w 23"/>
                <a:gd name="T11" fmla="*/ 7 h 44"/>
                <a:gd name="T12" fmla="*/ 7 w 23"/>
                <a:gd name="T13" fmla="*/ 14 h 44"/>
                <a:gd name="T14" fmla="*/ 8 w 23"/>
                <a:gd name="T15" fmla="*/ 18 h 44"/>
                <a:gd name="T16" fmla="*/ 11 w 23"/>
                <a:gd name="T17" fmla="*/ 23 h 44"/>
                <a:gd name="T18" fmla="*/ 13 w 23"/>
                <a:gd name="T19" fmla="*/ 27 h 44"/>
                <a:gd name="T20" fmla="*/ 16 w 23"/>
                <a:gd name="T21" fmla="*/ 30 h 44"/>
                <a:gd name="T22" fmla="*/ 17 w 23"/>
                <a:gd name="T23" fmla="*/ 32 h 44"/>
                <a:gd name="T24" fmla="*/ 18 w 23"/>
                <a:gd name="T25" fmla="*/ 34 h 44"/>
                <a:gd name="T26" fmla="*/ 19 w 23"/>
                <a:gd name="T27" fmla="*/ 37 h 44"/>
                <a:gd name="T28" fmla="*/ 22 w 23"/>
                <a:gd name="T29" fmla="*/ 42 h 44"/>
                <a:gd name="T30" fmla="*/ 22 w 23"/>
                <a:gd name="T31" fmla="*/ 44 h 44"/>
                <a:gd name="T32" fmla="*/ 23 w 23"/>
                <a:gd name="T33" fmla="*/ 44 h 44"/>
                <a:gd name="T34" fmla="*/ 23 w 23"/>
                <a:gd name="T35" fmla="*/ 44 h 44"/>
                <a:gd name="T36" fmla="*/ 23 w 23"/>
                <a:gd name="T37" fmla="*/ 42 h 44"/>
                <a:gd name="T38" fmla="*/ 23 w 23"/>
                <a:gd name="T39" fmla="*/ 39 h 44"/>
                <a:gd name="T40" fmla="*/ 22 w 23"/>
                <a:gd name="T41" fmla="*/ 36 h 44"/>
                <a:gd name="T42" fmla="*/ 21 w 23"/>
                <a:gd name="T43" fmla="*/ 32 h 44"/>
                <a:gd name="T44" fmla="*/ 20 w 23"/>
                <a:gd name="T45" fmla="*/ 30 h 44"/>
                <a:gd name="T46" fmla="*/ 20 w 23"/>
                <a:gd name="T47" fmla="*/ 29 h 44"/>
                <a:gd name="T48" fmla="*/ 19 w 23"/>
                <a:gd name="T49" fmla="*/ 28 h 44"/>
                <a:gd name="T50" fmla="*/ 17 w 23"/>
                <a:gd name="T51" fmla="*/ 24 h 44"/>
                <a:gd name="T52" fmla="*/ 15 w 23"/>
                <a:gd name="T53" fmla="*/ 20 h 44"/>
                <a:gd name="T54" fmla="*/ 13 w 23"/>
                <a:gd name="T55" fmla="*/ 16 h 44"/>
                <a:gd name="T56" fmla="*/ 11 w 23"/>
                <a:gd name="T57" fmla="*/ 12 h 44"/>
                <a:gd name="T58" fmla="*/ 8 w 23"/>
                <a:gd name="T59" fmla="*/ 9 h 44"/>
                <a:gd name="T60" fmla="*/ 6 w 23"/>
                <a:gd name="T61" fmla="*/ 5 h 44"/>
                <a:gd name="T62" fmla="*/ 4 w 23"/>
                <a:gd name="T63" fmla="*/ 3 h 44"/>
                <a:gd name="T64" fmla="*/ 2 w 23"/>
                <a:gd name="T65" fmla="*/ 1 h 44"/>
                <a:gd name="T66" fmla="*/ 1 w 23"/>
                <a:gd name="T67" fmla="*/ 0 h 44"/>
                <a:gd name="T68" fmla="*/ 0 w 23"/>
                <a:gd name="T6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" h="44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3" y="5"/>
                    <a:pt x="3" y="6"/>
                    <a:pt x="4" y="7"/>
                  </a:cubicBezTo>
                  <a:cubicBezTo>
                    <a:pt x="5" y="9"/>
                    <a:pt x="6" y="11"/>
                    <a:pt x="7" y="14"/>
                  </a:cubicBezTo>
                  <a:cubicBezTo>
                    <a:pt x="7" y="16"/>
                    <a:pt x="8" y="17"/>
                    <a:pt x="8" y="18"/>
                  </a:cubicBezTo>
                  <a:cubicBezTo>
                    <a:pt x="9" y="20"/>
                    <a:pt x="10" y="21"/>
                    <a:pt x="11" y="23"/>
                  </a:cubicBezTo>
                  <a:cubicBezTo>
                    <a:pt x="12" y="24"/>
                    <a:pt x="12" y="25"/>
                    <a:pt x="13" y="27"/>
                  </a:cubicBezTo>
                  <a:cubicBezTo>
                    <a:pt x="14" y="28"/>
                    <a:pt x="15" y="29"/>
                    <a:pt x="16" y="30"/>
                  </a:cubicBezTo>
                  <a:cubicBezTo>
                    <a:pt x="16" y="31"/>
                    <a:pt x="16" y="32"/>
                    <a:pt x="17" y="32"/>
                  </a:cubicBezTo>
                  <a:cubicBezTo>
                    <a:pt x="17" y="33"/>
                    <a:pt x="17" y="33"/>
                    <a:pt x="18" y="34"/>
                  </a:cubicBezTo>
                  <a:cubicBezTo>
                    <a:pt x="18" y="35"/>
                    <a:pt x="19" y="36"/>
                    <a:pt x="19" y="37"/>
                  </a:cubicBezTo>
                  <a:cubicBezTo>
                    <a:pt x="21" y="39"/>
                    <a:pt x="21" y="41"/>
                    <a:pt x="22" y="42"/>
                  </a:cubicBezTo>
                  <a:cubicBezTo>
                    <a:pt x="22" y="43"/>
                    <a:pt x="22" y="43"/>
                    <a:pt x="22" y="44"/>
                  </a:cubicBezTo>
                  <a:cubicBezTo>
                    <a:pt x="22" y="44"/>
                    <a:pt x="23" y="44"/>
                    <a:pt x="23" y="44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3" y="43"/>
                    <a:pt x="23" y="43"/>
                    <a:pt x="23" y="42"/>
                  </a:cubicBezTo>
                  <a:cubicBezTo>
                    <a:pt x="23" y="41"/>
                    <a:pt x="23" y="40"/>
                    <a:pt x="23" y="39"/>
                  </a:cubicBezTo>
                  <a:cubicBezTo>
                    <a:pt x="23" y="38"/>
                    <a:pt x="22" y="37"/>
                    <a:pt x="22" y="36"/>
                  </a:cubicBezTo>
                  <a:cubicBezTo>
                    <a:pt x="22" y="35"/>
                    <a:pt x="22" y="34"/>
                    <a:pt x="21" y="32"/>
                  </a:cubicBezTo>
                  <a:cubicBezTo>
                    <a:pt x="21" y="32"/>
                    <a:pt x="21" y="31"/>
                    <a:pt x="20" y="30"/>
                  </a:cubicBezTo>
                  <a:cubicBezTo>
                    <a:pt x="20" y="30"/>
                    <a:pt x="20" y="30"/>
                    <a:pt x="20" y="29"/>
                  </a:cubicBezTo>
                  <a:cubicBezTo>
                    <a:pt x="20" y="29"/>
                    <a:pt x="20" y="29"/>
                    <a:pt x="19" y="28"/>
                  </a:cubicBezTo>
                  <a:cubicBezTo>
                    <a:pt x="19" y="27"/>
                    <a:pt x="18" y="26"/>
                    <a:pt x="17" y="24"/>
                  </a:cubicBezTo>
                  <a:cubicBezTo>
                    <a:pt x="17" y="23"/>
                    <a:pt x="16" y="21"/>
                    <a:pt x="15" y="20"/>
                  </a:cubicBezTo>
                  <a:cubicBezTo>
                    <a:pt x="14" y="19"/>
                    <a:pt x="13" y="18"/>
                    <a:pt x="13" y="16"/>
                  </a:cubicBezTo>
                  <a:cubicBezTo>
                    <a:pt x="12" y="15"/>
                    <a:pt x="11" y="14"/>
                    <a:pt x="11" y="12"/>
                  </a:cubicBezTo>
                  <a:cubicBezTo>
                    <a:pt x="10" y="11"/>
                    <a:pt x="9" y="10"/>
                    <a:pt x="8" y="9"/>
                  </a:cubicBezTo>
                  <a:cubicBezTo>
                    <a:pt x="8" y="8"/>
                    <a:pt x="7" y="6"/>
                    <a:pt x="6" y="5"/>
                  </a:cubicBezTo>
                  <a:cubicBezTo>
                    <a:pt x="5" y="4"/>
                    <a:pt x="5" y="4"/>
                    <a:pt x="4" y="3"/>
                  </a:cubicBezTo>
                  <a:cubicBezTo>
                    <a:pt x="3" y="2"/>
                    <a:pt x="3" y="2"/>
                    <a:pt x="2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454"/>
            <p:cNvSpPr/>
            <p:nvPr/>
          </p:nvSpPr>
          <p:spPr bwMode="auto">
            <a:xfrm>
              <a:off x="9828214" y="4383088"/>
              <a:ext cx="219075" cy="96838"/>
            </a:xfrm>
            <a:custGeom>
              <a:avLst/>
              <a:gdLst>
                <a:gd name="T0" fmla="*/ 0 w 52"/>
                <a:gd name="T1" fmla="*/ 0 h 23"/>
                <a:gd name="T2" fmla="*/ 1 w 52"/>
                <a:gd name="T3" fmla="*/ 0 h 23"/>
                <a:gd name="T4" fmla="*/ 2 w 52"/>
                <a:gd name="T5" fmla="*/ 1 h 23"/>
                <a:gd name="T6" fmla="*/ 8 w 52"/>
                <a:gd name="T7" fmla="*/ 4 h 23"/>
                <a:gd name="T8" fmla="*/ 11 w 52"/>
                <a:gd name="T9" fmla="*/ 6 h 23"/>
                <a:gd name="T10" fmla="*/ 15 w 52"/>
                <a:gd name="T11" fmla="*/ 9 h 23"/>
                <a:gd name="T12" fmla="*/ 16 w 52"/>
                <a:gd name="T13" fmla="*/ 9 h 23"/>
                <a:gd name="T14" fmla="*/ 16 w 52"/>
                <a:gd name="T15" fmla="*/ 10 h 23"/>
                <a:gd name="T16" fmla="*/ 17 w 52"/>
                <a:gd name="T17" fmla="*/ 11 h 23"/>
                <a:gd name="T18" fmla="*/ 20 w 52"/>
                <a:gd name="T19" fmla="*/ 12 h 23"/>
                <a:gd name="T20" fmla="*/ 25 w 52"/>
                <a:gd name="T21" fmla="*/ 14 h 23"/>
                <a:gd name="T22" fmla="*/ 30 w 52"/>
                <a:gd name="T23" fmla="*/ 17 h 23"/>
                <a:gd name="T24" fmla="*/ 34 w 52"/>
                <a:gd name="T25" fmla="*/ 18 h 23"/>
                <a:gd name="T26" fmla="*/ 43 w 52"/>
                <a:gd name="T27" fmla="*/ 21 h 23"/>
                <a:gd name="T28" fmla="*/ 50 w 52"/>
                <a:gd name="T29" fmla="*/ 23 h 23"/>
                <a:gd name="T30" fmla="*/ 51 w 52"/>
                <a:gd name="T31" fmla="*/ 23 h 23"/>
                <a:gd name="T32" fmla="*/ 52 w 52"/>
                <a:gd name="T33" fmla="*/ 23 h 23"/>
                <a:gd name="T34" fmla="*/ 51 w 52"/>
                <a:gd name="T35" fmla="*/ 23 h 23"/>
                <a:gd name="T36" fmla="*/ 50 w 52"/>
                <a:gd name="T37" fmla="*/ 22 h 23"/>
                <a:gd name="T38" fmla="*/ 44 w 52"/>
                <a:gd name="T39" fmla="*/ 19 h 23"/>
                <a:gd name="T40" fmla="*/ 36 w 52"/>
                <a:gd name="T41" fmla="*/ 14 h 23"/>
                <a:gd name="T42" fmla="*/ 31 w 52"/>
                <a:gd name="T43" fmla="*/ 12 h 23"/>
                <a:gd name="T44" fmla="*/ 27 w 52"/>
                <a:gd name="T45" fmla="*/ 10 h 23"/>
                <a:gd name="T46" fmla="*/ 22 w 52"/>
                <a:gd name="T47" fmla="*/ 8 h 23"/>
                <a:gd name="T48" fmla="*/ 20 w 52"/>
                <a:gd name="T49" fmla="*/ 7 h 23"/>
                <a:gd name="T50" fmla="*/ 19 w 52"/>
                <a:gd name="T51" fmla="*/ 6 h 23"/>
                <a:gd name="T52" fmla="*/ 18 w 52"/>
                <a:gd name="T53" fmla="*/ 5 h 23"/>
                <a:gd name="T54" fmla="*/ 13 w 52"/>
                <a:gd name="T55" fmla="*/ 3 h 23"/>
                <a:gd name="T56" fmla="*/ 11 w 52"/>
                <a:gd name="T57" fmla="*/ 2 h 23"/>
                <a:gd name="T58" fmla="*/ 10 w 52"/>
                <a:gd name="T59" fmla="*/ 1 h 23"/>
                <a:gd name="T60" fmla="*/ 10 w 52"/>
                <a:gd name="T61" fmla="*/ 1 h 23"/>
                <a:gd name="T62" fmla="*/ 9 w 52"/>
                <a:gd name="T63" fmla="*/ 1 h 23"/>
                <a:gd name="T64" fmla="*/ 6 w 52"/>
                <a:gd name="T65" fmla="*/ 0 h 23"/>
                <a:gd name="T66" fmla="*/ 3 w 52"/>
                <a:gd name="T67" fmla="*/ 0 h 23"/>
                <a:gd name="T68" fmla="*/ 1 w 52"/>
                <a:gd name="T69" fmla="*/ 0 h 23"/>
                <a:gd name="T70" fmla="*/ 0 w 52"/>
                <a:gd name="T7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23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4" y="1"/>
                    <a:pt x="6" y="2"/>
                    <a:pt x="8" y="4"/>
                  </a:cubicBezTo>
                  <a:cubicBezTo>
                    <a:pt x="9" y="4"/>
                    <a:pt x="10" y="5"/>
                    <a:pt x="11" y="6"/>
                  </a:cubicBezTo>
                  <a:cubicBezTo>
                    <a:pt x="13" y="7"/>
                    <a:pt x="14" y="8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10"/>
                    <a:pt x="17" y="11"/>
                  </a:cubicBezTo>
                  <a:cubicBezTo>
                    <a:pt x="18" y="11"/>
                    <a:pt x="19" y="11"/>
                    <a:pt x="20" y="12"/>
                  </a:cubicBezTo>
                  <a:cubicBezTo>
                    <a:pt x="21" y="13"/>
                    <a:pt x="23" y="14"/>
                    <a:pt x="25" y="14"/>
                  </a:cubicBezTo>
                  <a:cubicBezTo>
                    <a:pt x="26" y="15"/>
                    <a:pt x="28" y="16"/>
                    <a:pt x="30" y="17"/>
                  </a:cubicBezTo>
                  <a:cubicBezTo>
                    <a:pt x="31" y="17"/>
                    <a:pt x="33" y="18"/>
                    <a:pt x="34" y="18"/>
                  </a:cubicBezTo>
                  <a:cubicBezTo>
                    <a:pt x="38" y="20"/>
                    <a:pt x="41" y="21"/>
                    <a:pt x="43" y="21"/>
                  </a:cubicBezTo>
                  <a:cubicBezTo>
                    <a:pt x="46" y="22"/>
                    <a:pt x="48" y="23"/>
                    <a:pt x="50" y="23"/>
                  </a:cubicBezTo>
                  <a:cubicBezTo>
                    <a:pt x="50" y="23"/>
                    <a:pt x="51" y="23"/>
                    <a:pt x="51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1" y="23"/>
                  </a:cubicBezTo>
                  <a:cubicBezTo>
                    <a:pt x="51" y="23"/>
                    <a:pt x="51" y="22"/>
                    <a:pt x="50" y="22"/>
                  </a:cubicBezTo>
                  <a:cubicBezTo>
                    <a:pt x="49" y="21"/>
                    <a:pt x="47" y="20"/>
                    <a:pt x="44" y="19"/>
                  </a:cubicBezTo>
                  <a:cubicBezTo>
                    <a:pt x="42" y="17"/>
                    <a:pt x="39" y="16"/>
                    <a:pt x="36" y="14"/>
                  </a:cubicBezTo>
                  <a:cubicBezTo>
                    <a:pt x="35" y="14"/>
                    <a:pt x="33" y="13"/>
                    <a:pt x="31" y="12"/>
                  </a:cubicBezTo>
                  <a:cubicBezTo>
                    <a:pt x="30" y="11"/>
                    <a:pt x="28" y="11"/>
                    <a:pt x="27" y="10"/>
                  </a:cubicBezTo>
                  <a:cubicBezTo>
                    <a:pt x="25" y="9"/>
                    <a:pt x="23" y="9"/>
                    <a:pt x="22" y="8"/>
                  </a:cubicBezTo>
                  <a:cubicBezTo>
                    <a:pt x="21" y="7"/>
                    <a:pt x="20" y="7"/>
                    <a:pt x="20" y="7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8" y="6"/>
                    <a:pt x="18" y="6"/>
                    <a:pt x="18" y="5"/>
                  </a:cubicBezTo>
                  <a:cubicBezTo>
                    <a:pt x="16" y="5"/>
                    <a:pt x="15" y="4"/>
                    <a:pt x="13" y="3"/>
                  </a:cubicBezTo>
                  <a:cubicBezTo>
                    <a:pt x="13" y="3"/>
                    <a:pt x="12" y="2"/>
                    <a:pt x="11" y="2"/>
                  </a:cubicBezTo>
                  <a:cubicBezTo>
                    <a:pt x="11" y="2"/>
                    <a:pt x="11" y="2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455"/>
            <p:cNvSpPr/>
            <p:nvPr/>
          </p:nvSpPr>
          <p:spPr bwMode="auto">
            <a:xfrm>
              <a:off x="9894889" y="4479926"/>
              <a:ext cx="144463" cy="12700"/>
            </a:xfrm>
            <a:custGeom>
              <a:avLst/>
              <a:gdLst>
                <a:gd name="T0" fmla="*/ 34 w 34"/>
                <a:gd name="T1" fmla="*/ 0 h 3"/>
                <a:gd name="T2" fmla="*/ 33 w 34"/>
                <a:gd name="T3" fmla="*/ 0 h 3"/>
                <a:gd name="T4" fmla="*/ 29 w 34"/>
                <a:gd name="T5" fmla="*/ 0 h 3"/>
                <a:gd name="T6" fmla="*/ 23 w 34"/>
                <a:gd name="T7" fmla="*/ 0 h 3"/>
                <a:gd name="T8" fmla="*/ 20 w 34"/>
                <a:gd name="T9" fmla="*/ 0 h 3"/>
                <a:gd name="T10" fmla="*/ 17 w 34"/>
                <a:gd name="T11" fmla="*/ 0 h 3"/>
                <a:gd name="T12" fmla="*/ 14 w 34"/>
                <a:gd name="T13" fmla="*/ 0 h 3"/>
                <a:gd name="T14" fmla="*/ 11 w 34"/>
                <a:gd name="T15" fmla="*/ 0 h 3"/>
                <a:gd name="T16" fmla="*/ 5 w 34"/>
                <a:gd name="T17" fmla="*/ 0 h 3"/>
                <a:gd name="T18" fmla="*/ 1 w 34"/>
                <a:gd name="T19" fmla="*/ 0 h 3"/>
                <a:gd name="T20" fmla="*/ 0 w 34"/>
                <a:gd name="T21" fmla="*/ 0 h 3"/>
                <a:gd name="T22" fmla="*/ 1 w 34"/>
                <a:gd name="T23" fmla="*/ 1 h 3"/>
                <a:gd name="T24" fmla="*/ 3 w 34"/>
                <a:gd name="T25" fmla="*/ 1 h 3"/>
                <a:gd name="T26" fmla="*/ 5 w 34"/>
                <a:gd name="T27" fmla="*/ 2 h 3"/>
                <a:gd name="T28" fmla="*/ 8 w 34"/>
                <a:gd name="T29" fmla="*/ 2 h 3"/>
                <a:gd name="T30" fmla="*/ 10 w 34"/>
                <a:gd name="T31" fmla="*/ 3 h 3"/>
                <a:gd name="T32" fmla="*/ 14 w 34"/>
                <a:gd name="T33" fmla="*/ 3 h 3"/>
                <a:gd name="T34" fmla="*/ 17 w 34"/>
                <a:gd name="T35" fmla="*/ 3 h 3"/>
                <a:gd name="T36" fmla="*/ 20 w 34"/>
                <a:gd name="T37" fmla="*/ 3 h 3"/>
                <a:gd name="T38" fmla="*/ 24 w 34"/>
                <a:gd name="T39" fmla="*/ 3 h 3"/>
                <a:gd name="T40" fmla="*/ 26 w 34"/>
                <a:gd name="T41" fmla="*/ 2 h 3"/>
                <a:gd name="T42" fmla="*/ 29 w 34"/>
                <a:gd name="T43" fmla="*/ 2 h 3"/>
                <a:gd name="T44" fmla="*/ 31 w 34"/>
                <a:gd name="T45" fmla="*/ 1 h 3"/>
                <a:gd name="T46" fmla="*/ 33 w 34"/>
                <a:gd name="T47" fmla="*/ 0 h 3"/>
                <a:gd name="T48" fmla="*/ 34 w 34"/>
                <a:gd name="T4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">
                  <a:moveTo>
                    <a:pt x="34" y="0"/>
                  </a:moveTo>
                  <a:cubicBezTo>
                    <a:pt x="34" y="0"/>
                    <a:pt x="34" y="0"/>
                    <a:pt x="33" y="0"/>
                  </a:cubicBezTo>
                  <a:cubicBezTo>
                    <a:pt x="32" y="0"/>
                    <a:pt x="31" y="0"/>
                    <a:pt x="29" y="0"/>
                  </a:cubicBezTo>
                  <a:cubicBezTo>
                    <a:pt x="27" y="0"/>
                    <a:pt x="25" y="0"/>
                    <a:pt x="23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3" y="0"/>
                    <a:pt x="12" y="0"/>
                    <a:pt x="11" y="0"/>
                  </a:cubicBezTo>
                  <a:cubicBezTo>
                    <a:pt x="9" y="0"/>
                    <a:pt x="7" y="0"/>
                    <a:pt x="5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3" y="1"/>
                    <a:pt x="4" y="2"/>
                    <a:pt x="5" y="2"/>
                  </a:cubicBezTo>
                  <a:cubicBezTo>
                    <a:pt x="6" y="2"/>
                    <a:pt x="7" y="2"/>
                    <a:pt x="8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5" y="3"/>
                    <a:pt x="16" y="3"/>
                    <a:pt x="17" y="3"/>
                  </a:cubicBezTo>
                  <a:cubicBezTo>
                    <a:pt x="18" y="3"/>
                    <a:pt x="19" y="3"/>
                    <a:pt x="20" y="3"/>
                  </a:cubicBezTo>
                  <a:cubicBezTo>
                    <a:pt x="21" y="3"/>
                    <a:pt x="22" y="3"/>
                    <a:pt x="24" y="3"/>
                  </a:cubicBezTo>
                  <a:cubicBezTo>
                    <a:pt x="25" y="3"/>
                    <a:pt x="26" y="2"/>
                    <a:pt x="26" y="2"/>
                  </a:cubicBezTo>
                  <a:cubicBezTo>
                    <a:pt x="27" y="2"/>
                    <a:pt x="28" y="2"/>
                    <a:pt x="29" y="2"/>
                  </a:cubicBezTo>
                  <a:cubicBezTo>
                    <a:pt x="30" y="1"/>
                    <a:pt x="31" y="1"/>
                    <a:pt x="31" y="1"/>
                  </a:cubicBezTo>
                  <a:cubicBezTo>
                    <a:pt x="32" y="1"/>
                    <a:pt x="32" y="1"/>
                    <a:pt x="33" y="0"/>
                  </a:cubicBezTo>
                  <a:cubicBezTo>
                    <a:pt x="34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456"/>
            <p:cNvSpPr/>
            <p:nvPr/>
          </p:nvSpPr>
          <p:spPr bwMode="auto">
            <a:xfrm>
              <a:off x="9925051" y="4360863"/>
              <a:ext cx="119063" cy="123825"/>
            </a:xfrm>
            <a:custGeom>
              <a:avLst/>
              <a:gdLst>
                <a:gd name="T0" fmla="*/ 0 w 28"/>
                <a:gd name="T1" fmla="*/ 0 h 29"/>
                <a:gd name="T2" fmla="*/ 2 w 28"/>
                <a:gd name="T3" fmla="*/ 1 h 29"/>
                <a:gd name="T4" fmla="*/ 5 w 28"/>
                <a:gd name="T5" fmla="*/ 4 h 29"/>
                <a:gd name="T6" fmla="*/ 9 w 28"/>
                <a:gd name="T7" fmla="*/ 9 h 29"/>
                <a:gd name="T8" fmla="*/ 12 w 28"/>
                <a:gd name="T9" fmla="*/ 11 h 29"/>
                <a:gd name="T10" fmla="*/ 14 w 28"/>
                <a:gd name="T11" fmla="*/ 14 h 29"/>
                <a:gd name="T12" fmla="*/ 24 w 28"/>
                <a:gd name="T13" fmla="*/ 24 h 29"/>
                <a:gd name="T14" fmla="*/ 27 w 28"/>
                <a:gd name="T15" fmla="*/ 27 h 29"/>
                <a:gd name="T16" fmla="*/ 28 w 28"/>
                <a:gd name="T17" fmla="*/ 29 h 29"/>
                <a:gd name="T18" fmla="*/ 27 w 28"/>
                <a:gd name="T19" fmla="*/ 27 h 29"/>
                <a:gd name="T20" fmla="*/ 26 w 28"/>
                <a:gd name="T21" fmla="*/ 25 h 29"/>
                <a:gd name="T22" fmla="*/ 25 w 28"/>
                <a:gd name="T23" fmla="*/ 23 h 29"/>
                <a:gd name="T24" fmla="*/ 23 w 28"/>
                <a:gd name="T25" fmla="*/ 21 h 29"/>
                <a:gd name="T26" fmla="*/ 21 w 28"/>
                <a:gd name="T27" fmla="*/ 18 h 29"/>
                <a:gd name="T28" fmla="*/ 19 w 28"/>
                <a:gd name="T29" fmla="*/ 15 h 29"/>
                <a:gd name="T30" fmla="*/ 16 w 28"/>
                <a:gd name="T31" fmla="*/ 12 h 29"/>
                <a:gd name="T32" fmla="*/ 14 w 28"/>
                <a:gd name="T33" fmla="*/ 10 h 29"/>
                <a:gd name="T34" fmla="*/ 11 w 28"/>
                <a:gd name="T35" fmla="*/ 7 h 29"/>
                <a:gd name="T36" fmla="*/ 8 w 28"/>
                <a:gd name="T37" fmla="*/ 5 h 29"/>
                <a:gd name="T38" fmla="*/ 6 w 28"/>
                <a:gd name="T39" fmla="*/ 3 h 29"/>
                <a:gd name="T40" fmla="*/ 4 w 28"/>
                <a:gd name="T41" fmla="*/ 2 h 29"/>
                <a:gd name="T42" fmla="*/ 2 w 28"/>
                <a:gd name="T43" fmla="*/ 1 h 29"/>
                <a:gd name="T44" fmla="*/ 0 w 28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29">
                  <a:moveTo>
                    <a:pt x="0" y="0"/>
                  </a:moveTo>
                  <a:cubicBezTo>
                    <a:pt x="0" y="0"/>
                    <a:pt x="1" y="0"/>
                    <a:pt x="2" y="1"/>
                  </a:cubicBezTo>
                  <a:cubicBezTo>
                    <a:pt x="2" y="2"/>
                    <a:pt x="3" y="3"/>
                    <a:pt x="5" y="4"/>
                  </a:cubicBezTo>
                  <a:cubicBezTo>
                    <a:pt x="6" y="6"/>
                    <a:pt x="8" y="7"/>
                    <a:pt x="9" y="9"/>
                  </a:cubicBezTo>
                  <a:cubicBezTo>
                    <a:pt x="10" y="10"/>
                    <a:pt x="11" y="11"/>
                    <a:pt x="12" y="11"/>
                  </a:cubicBezTo>
                  <a:cubicBezTo>
                    <a:pt x="13" y="12"/>
                    <a:pt x="13" y="13"/>
                    <a:pt x="14" y="14"/>
                  </a:cubicBezTo>
                  <a:cubicBezTo>
                    <a:pt x="18" y="18"/>
                    <a:pt x="21" y="21"/>
                    <a:pt x="24" y="24"/>
                  </a:cubicBezTo>
                  <a:cubicBezTo>
                    <a:pt x="25" y="25"/>
                    <a:pt x="26" y="27"/>
                    <a:pt x="27" y="27"/>
                  </a:cubicBezTo>
                  <a:cubicBezTo>
                    <a:pt x="27" y="28"/>
                    <a:pt x="28" y="29"/>
                    <a:pt x="28" y="29"/>
                  </a:cubicBezTo>
                  <a:cubicBezTo>
                    <a:pt x="28" y="29"/>
                    <a:pt x="28" y="28"/>
                    <a:pt x="27" y="27"/>
                  </a:cubicBezTo>
                  <a:cubicBezTo>
                    <a:pt x="27" y="27"/>
                    <a:pt x="27" y="26"/>
                    <a:pt x="26" y="25"/>
                  </a:cubicBezTo>
                  <a:cubicBezTo>
                    <a:pt x="26" y="25"/>
                    <a:pt x="25" y="24"/>
                    <a:pt x="25" y="23"/>
                  </a:cubicBezTo>
                  <a:cubicBezTo>
                    <a:pt x="24" y="22"/>
                    <a:pt x="24" y="21"/>
                    <a:pt x="23" y="21"/>
                  </a:cubicBezTo>
                  <a:cubicBezTo>
                    <a:pt x="23" y="20"/>
                    <a:pt x="22" y="19"/>
                    <a:pt x="21" y="18"/>
                  </a:cubicBezTo>
                  <a:cubicBezTo>
                    <a:pt x="20" y="17"/>
                    <a:pt x="20" y="16"/>
                    <a:pt x="19" y="15"/>
                  </a:cubicBezTo>
                  <a:cubicBezTo>
                    <a:pt x="18" y="14"/>
                    <a:pt x="17" y="13"/>
                    <a:pt x="16" y="12"/>
                  </a:cubicBezTo>
                  <a:cubicBezTo>
                    <a:pt x="15" y="11"/>
                    <a:pt x="15" y="10"/>
                    <a:pt x="14" y="10"/>
                  </a:cubicBezTo>
                  <a:cubicBezTo>
                    <a:pt x="13" y="9"/>
                    <a:pt x="12" y="8"/>
                    <a:pt x="11" y="7"/>
                  </a:cubicBezTo>
                  <a:cubicBezTo>
                    <a:pt x="10" y="6"/>
                    <a:pt x="9" y="6"/>
                    <a:pt x="8" y="5"/>
                  </a:cubicBezTo>
                  <a:cubicBezTo>
                    <a:pt x="7" y="4"/>
                    <a:pt x="7" y="4"/>
                    <a:pt x="6" y="3"/>
                  </a:cubicBezTo>
                  <a:cubicBezTo>
                    <a:pt x="5" y="3"/>
                    <a:pt x="4" y="2"/>
                    <a:pt x="4" y="2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457"/>
            <p:cNvSpPr/>
            <p:nvPr/>
          </p:nvSpPr>
          <p:spPr bwMode="auto">
            <a:xfrm>
              <a:off x="10009189" y="4411663"/>
              <a:ext cx="76200" cy="127000"/>
            </a:xfrm>
            <a:custGeom>
              <a:avLst/>
              <a:gdLst>
                <a:gd name="T0" fmla="*/ 18 w 18"/>
                <a:gd name="T1" fmla="*/ 20 h 30"/>
                <a:gd name="T2" fmla="*/ 12 w 18"/>
                <a:gd name="T3" fmla="*/ 0 h 30"/>
                <a:gd name="T4" fmla="*/ 0 w 18"/>
                <a:gd name="T5" fmla="*/ 30 h 30"/>
                <a:gd name="T6" fmla="*/ 18 w 18"/>
                <a:gd name="T7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0">
                  <a:moveTo>
                    <a:pt x="18" y="20"/>
                  </a:moveTo>
                  <a:cubicBezTo>
                    <a:pt x="18" y="12"/>
                    <a:pt x="16" y="5"/>
                    <a:pt x="12" y="0"/>
                  </a:cubicBezTo>
                  <a:cubicBezTo>
                    <a:pt x="12" y="0"/>
                    <a:pt x="0" y="20"/>
                    <a:pt x="0" y="30"/>
                  </a:cubicBezTo>
                  <a:cubicBezTo>
                    <a:pt x="0" y="30"/>
                    <a:pt x="15" y="27"/>
                    <a:pt x="18" y="2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458"/>
            <p:cNvSpPr/>
            <p:nvPr/>
          </p:nvSpPr>
          <p:spPr bwMode="auto">
            <a:xfrm>
              <a:off x="10059989" y="4484688"/>
              <a:ext cx="441325" cy="139700"/>
            </a:xfrm>
            <a:custGeom>
              <a:avLst/>
              <a:gdLst>
                <a:gd name="T0" fmla="*/ 103 w 104"/>
                <a:gd name="T1" fmla="*/ 33 h 33"/>
                <a:gd name="T2" fmla="*/ 0 w 104"/>
                <a:gd name="T3" fmla="*/ 4 h 33"/>
                <a:gd name="T4" fmla="*/ 3 w 104"/>
                <a:gd name="T5" fmla="*/ 0 h 33"/>
                <a:gd name="T6" fmla="*/ 104 w 104"/>
                <a:gd name="T7" fmla="*/ 28 h 33"/>
                <a:gd name="T8" fmla="*/ 103 w 104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33">
                  <a:moveTo>
                    <a:pt x="103" y="33"/>
                  </a:moveTo>
                  <a:cubicBezTo>
                    <a:pt x="50" y="20"/>
                    <a:pt x="6" y="7"/>
                    <a:pt x="0" y="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3"/>
                    <a:pt x="47" y="14"/>
                    <a:pt x="104" y="28"/>
                  </a:cubicBezTo>
                  <a:lnTo>
                    <a:pt x="103" y="33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2" name="文本框 101">
            <a:extLst>
              <a:ext uri="{FF2B5EF4-FFF2-40B4-BE49-F238E27FC236}">
                <a16:creationId xmlns:a16="http://schemas.microsoft.com/office/drawing/2014/main" id="{39F8843A-E6EB-4CF3-AD86-46463EA425E1}"/>
              </a:ext>
            </a:extLst>
          </p:cNvPr>
          <p:cNvSpPr txBox="1"/>
          <p:nvPr/>
        </p:nvSpPr>
        <p:spPr>
          <a:xfrm>
            <a:off x="3890372" y="1482597"/>
            <a:ext cx="5109091" cy="83099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定位（标签结构）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592166-DF20-4D40-9055-F877497C1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398" y="2502272"/>
            <a:ext cx="1780523" cy="3154535"/>
          </a:xfrm>
          <a:prstGeom prst="rect">
            <a:avLst/>
          </a:prstGeom>
        </p:spPr>
      </p:pic>
      <p:sp>
        <p:nvSpPr>
          <p:cNvPr id="103" name="矩形 33">
            <a:extLst>
              <a:ext uri="{FF2B5EF4-FFF2-40B4-BE49-F238E27FC236}">
                <a16:creationId xmlns:a16="http://schemas.microsoft.com/office/drawing/2014/main" id="{9E30D488-CFCC-4AA5-B369-50FBB2876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3522" y="2770555"/>
            <a:ext cx="2162663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dirty="0">
                <a:latin typeface="宋体" panose="02010600030101010101" pitchFamily="2" charset="-122"/>
                <a:ea typeface="微软雅黑" panose="020B0503020204020204" pitchFamily="34" charset="-122"/>
              </a:rPr>
              <a:t>Position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600" dirty="0">
              <a:latin typeface="宋体" panose="02010600030101010101" pitchFamily="2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dirty="0">
                <a:latin typeface="宋体" panose="02010600030101010101" pitchFamily="2" charset="-122"/>
                <a:ea typeface="微软雅黑" panose="020B0503020204020204" pitchFamily="34" charset="-122"/>
              </a:rPr>
              <a:t>Float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600" dirty="0">
              <a:latin typeface="宋体" panose="02010600030101010101" pitchFamily="2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600" dirty="0">
              <a:latin typeface="宋体" panose="02010600030101010101" pitchFamily="2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dirty="0">
                <a:latin typeface="宋体" panose="02010600030101010101" pitchFamily="2" charset="-122"/>
                <a:ea typeface="微软雅黑" panose="020B0503020204020204" pitchFamily="34" charset="-122"/>
              </a:rPr>
              <a:t>绝对定位的弊端：</a:t>
            </a:r>
            <a:endParaRPr lang="en-US" altLang="zh-CN" sz="1600" dirty="0">
              <a:latin typeface="宋体" panose="02010600030101010101" pitchFamily="2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600" dirty="0">
              <a:latin typeface="宋体" panose="02010600030101010101" pitchFamily="2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dirty="0">
                <a:latin typeface="宋体" panose="02010600030101010101" pitchFamily="2" charset="-122"/>
                <a:ea typeface="微软雅黑" panose="020B0503020204020204" pitchFamily="34" charset="-122"/>
              </a:rPr>
              <a:t>    </a:t>
            </a:r>
            <a:r>
              <a:rPr lang="zh-CN" altLang="en-US" sz="1600" dirty="0">
                <a:latin typeface="宋体" panose="02010600030101010101" pitchFamily="2" charset="-122"/>
                <a:ea typeface="微软雅黑" panose="020B0503020204020204" pitchFamily="34" charset="-122"/>
              </a:rPr>
              <a:t>页面可修改性差</a:t>
            </a:r>
            <a:endParaRPr lang="en-US" altLang="zh-CN" sz="1600">
              <a:latin typeface="宋体" panose="02010600030101010101" pitchFamily="2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4806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9207" y="62817"/>
            <a:ext cx="12043317" cy="6735337"/>
          </a:xfrm>
          <a:prstGeom prst="rect">
            <a:avLst/>
          </a:prstGeom>
          <a:noFill/>
          <a:ln>
            <a:solidFill>
              <a:srgbClr val="F0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MH_Number_1"/>
          <p:cNvSpPr/>
          <p:nvPr>
            <p:custDataLst>
              <p:tags r:id="rId1"/>
            </p:custDataLst>
          </p:nvPr>
        </p:nvSpPr>
        <p:spPr>
          <a:xfrm>
            <a:off x="190671" y="165666"/>
            <a:ext cx="498951" cy="498614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rgbClr val="EC74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dirty="0">
              <a:solidFill>
                <a:srgbClr val="EC745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MH_Entry_1"/>
          <p:cNvSpPr/>
          <p:nvPr>
            <p:custDataLst>
              <p:tags r:id="rId2"/>
            </p:custDataLst>
          </p:nvPr>
        </p:nvSpPr>
        <p:spPr>
          <a:xfrm>
            <a:off x="678881" y="165666"/>
            <a:ext cx="3278929" cy="498614"/>
          </a:xfrm>
          <a:prstGeom prst="roundRect">
            <a:avLst>
              <a:gd name="adj" fmla="val 9124"/>
            </a:avLst>
          </a:prstGeom>
          <a:noFill/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defRPr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</a:t>
            </a:r>
          </a:p>
        </p:txBody>
      </p:sp>
      <p:sp>
        <p:nvSpPr>
          <p:cNvPr id="7" name="矩形 6"/>
          <p:cNvSpPr/>
          <p:nvPr/>
        </p:nvSpPr>
        <p:spPr>
          <a:xfrm>
            <a:off x="11997866" y="6659723"/>
            <a:ext cx="151253" cy="151253"/>
          </a:xfrm>
          <a:prstGeom prst="rect">
            <a:avLst/>
          </a:prstGeom>
          <a:solidFill>
            <a:srgbClr val="9EB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solidFill>
                <a:srgbClr val="2E31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73039" y="6659722"/>
            <a:ext cx="401063" cy="151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5DC01DB-9276-43C4-9F6A-26192206E6DF}" type="slidenum">
              <a:rPr lang="en-US" altLang="zh-CN" sz="1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fld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L 形 8"/>
          <p:cNvSpPr/>
          <p:nvPr/>
        </p:nvSpPr>
        <p:spPr>
          <a:xfrm rot="13509573">
            <a:off x="3644900" y="3023455"/>
            <a:ext cx="674688" cy="665162"/>
          </a:xfrm>
          <a:prstGeom prst="corner">
            <a:avLst>
              <a:gd name="adj1" fmla="val 33246"/>
              <a:gd name="adj2" fmla="val 30243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0" name="L 形 9"/>
          <p:cNvSpPr/>
          <p:nvPr/>
        </p:nvSpPr>
        <p:spPr>
          <a:xfrm rot="13509573">
            <a:off x="7721600" y="3023455"/>
            <a:ext cx="674688" cy="665162"/>
          </a:xfrm>
          <a:prstGeom prst="corner">
            <a:avLst>
              <a:gd name="adj1" fmla="val 33246"/>
              <a:gd name="adj2" fmla="val 30243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1" name="六边形 10"/>
          <p:cNvSpPr/>
          <p:nvPr/>
        </p:nvSpPr>
        <p:spPr bwMode="auto">
          <a:xfrm>
            <a:off x="1028700" y="2370992"/>
            <a:ext cx="2282825" cy="1970088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KSO_Shape"/>
          <p:cNvSpPr/>
          <p:nvPr/>
        </p:nvSpPr>
        <p:spPr bwMode="auto">
          <a:xfrm>
            <a:off x="1709738" y="2544030"/>
            <a:ext cx="906462" cy="1011237"/>
          </a:xfrm>
          <a:custGeom>
            <a:avLst/>
            <a:gdLst>
              <a:gd name="T0" fmla="*/ 527033 w 2960688"/>
              <a:gd name="T1" fmla="*/ 1877159 h 3298826"/>
              <a:gd name="T2" fmla="*/ 409443 w 2960688"/>
              <a:gd name="T3" fmla="*/ 2000501 h 3298826"/>
              <a:gd name="T4" fmla="*/ 411355 w 2960688"/>
              <a:gd name="T5" fmla="*/ 2233197 h 3298826"/>
              <a:gd name="T6" fmla="*/ 351125 w 2960688"/>
              <a:gd name="T7" fmla="*/ 2312034 h 3298826"/>
              <a:gd name="T8" fmla="*/ 273369 w 2960688"/>
              <a:gd name="T9" fmla="*/ 2124161 h 3298826"/>
              <a:gd name="T10" fmla="*/ 346027 w 2960688"/>
              <a:gd name="T11" fmla="*/ 1891464 h 3298826"/>
              <a:gd name="T12" fmla="*/ 896304 w 2960688"/>
              <a:gd name="T13" fmla="*/ 1785321 h 3298826"/>
              <a:gd name="T14" fmla="*/ 1068706 w 2960688"/>
              <a:gd name="T15" fmla="*/ 2016555 h 3298826"/>
              <a:gd name="T16" fmla="*/ 1068071 w 2960688"/>
              <a:gd name="T17" fmla="*/ 2228732 h 3298826"/>
              <a:gd name="T18" fmla="*/ 959169 w 2960688"/>
              <a:gd name="T19" fmla="*/ 2409781 h 3298826"/>
              <a:gd name="T20" fmla="*/ 713741 w 2960688"/>
              <a:gd name="T21" fmla="*/ 2518728 h 3298826"/>
              <a:gd name="T22" fmla="*/ 693421 w 2960688"/>
              <a:gd name="T23" fmla="*/ 1957476 h 3298826"/>
              <a:gd name="T24" fmla="*/ 640080 w 2960688"/>
              <a:gd name="T25" fmla="*/ 1634173 h 3298826"/>
              <a:gd name="T26" fmla="*/ 392430 w 2960688"/>
              <a:gd name="T27" fmla="*/ 1729423 h 3298826"/>
              <a:gd name="T28" fmla="*/ 232092 w 2960688"/>
              <a:gd name="T29" fmla="*/ 1935163 h 3298826"/>
              <a:gd name="T30" fmla="*/ 200025 w 2960688"/>
              <a:gd name="T31" fmla="*/ 2188846 h 3298826"/>
              <a:gd name="T32" fmla="*/ 307658 w 2960688"/>
              <a:gd name="T33" fmla="*/ 2432368 h 3298826"/>
              <a:gd name="T34" fmla="*/ 520065 w 2960688"/>
              <a:gd name="T35" fmla="*/ 2581276 h 3298826"/>
              <a:gd name="T36" fmla="*/ 775335 w 2960688"/>
              <a:gd name="T37" fmla="*/ 2601279 h 3298826"/>
              <a:gd name="T38" fmla="*/ 1014095 w 2960688"/>
              <a:gd name="T39" fmla="*/ 2481581 h 3298826"/>
              <a:gd name="T40" fmla="*/ 1151890 w 2960688"/>
              <a:gd name="T41" fmla="*/ 2263141 h 3298826"/>
              <a:gd name="T42" fmla="*/ 1159510 w 2960688"/>
              <a:gd name="T43" fmla="*/ 2006283 h 3298826"/>
              <a:gd name="T44" fmla="*/ 1027748 w 2960688"/>
              <a:gd name="T45" fmla="*/ 1773556 h 3298826"/>
              <a:gd name="T46" fmla="*/ 803275 w 2960688"/>
              <a:gd name="T47" fmla="*/ 1647190 h 3298826"/>
              <a:gd name="T48" fmla="*/ 1574800 w 2960688"/>
              <a:gd name="T49" fmla="*/ 2092842 h 3298826"/>
              <a:gd name="T50" fmla="*/ 2153920 w 2960688"/>
              <a:gd name="T51" fmla="*/ 1496357 h 3298826"/>
              <a:gd name="T52" fmla="*/ 2773363 w 2960688"/>
              <a:gd name="T53" fmla="*/ 1705761 h 3298826"/>
              <a:gd name="T54" fmla="*/ 2930208 w 2960688"/>
              <a:gd name="T55" fmla="*/ 2034463 h 3298826"/>
              <a:gd name="T56" fmla="*/ 2534285 w 2960688"/>
              <a:gd name="T57" fmla="*/ 2333022 h 3298826"/>
              <a:gd name="T58" fmla="*/ 2062798 w 2960688"/>
              <a:gd name="T59" fmla="*/ 2832102 h 3298826"/>
              <a:gd name="T60" fmla="*/ 1393825 w 2960688"/>
              <a:gd name="T61" fmla="*/ 2435503 h 3298826"/>
              <a:gd name="T62" fmla="*/ 1449705 w 2960688"/>
              <a:gd name="T63" fmla="*/ 1990995 h 3298826"/>
              <a:gd name="T64" fmla="*/ 1293813 w 2960688"/>
              <a:gd name="T65" fmla="*/ 1642623 h 3298826"/>
              <a:gd name="T66" fmla="*/ 818833 w 2960688"/>
              <a:gd name="T67" fmla="*/ 1450340 h 3298826"/>
              <a:gd name="T68" fmla="*/ 1141095 w 2960688"/>
              <a:gd name="T69" fmla="*/ 1611630 h 3298826"/>
              <a:gd name="T70" fmla="*/ 1340803 w 2960688"/>
              <a:gd name="T71" fmla="*/ 1927861 h 3298826"/>
              <a:gd name="T72" fmla="*/ 1348423 w 2960688"/>
              <a:gd name="T73" fmla="*/ 2284731 h 3298826"/>
              <a:gd name="T74" fmla="*/ 1223010 w 2960688"/>
              <a:gd name="T75" fmla="*/ 2541906 h 3298826"/>
              <a:gd name="T76" fmla="*/ 1473200 w 2960688"/>
              <a:gd name="T77" fmla="*/ 3188336 h 3298826"/>
              <a:gd name="T78" fmla="*/ 1409700 w 2960688"/>
              <a:gd name="T79" fmla="*/ 3287079 h 3298826"/>
              <a:gd name="T80" fmla="*/ 1293813 w 2960688"/>
              <a:gd name="T81" fmla="*/ 3278189 h 3298826"/>
              <a:gd name="T82" fmla="*/ 780415 w 2960688"/>
              <a:gd name="T83" fmla="*/ 2798129 h 3298826"/>
              <a:gd name="T84" fmla="*/ 485775 w 2960688"/>
              <a:gd name="T85" fmla="*/ 2775904 h 3298826"/>
              <a:gd name="T86" fmla="*/ 179387 w 2960688"/>
              <a:gd name="T87" fmla="*/ 2582863 h 3298826"/>
              <a:gd name="T88" fmla="*/ 11747 w 2960688"/>
              <a:gd name="T89" fmla="*/ 2248853 h 3298826"/>
              <a:gd name="T90" fmla="*/ 39687 w 2960688"/>
              <a:gd name="T91" fmla="*/ 1891666 h 3298826"/>
              <a:gd name="T92" fmla="*/ 248285 w 2960688"/>
              <a:gd name="T93" fmla="*/ 1593533 h 3298826"/>
              <a:gd name="T94" fmla="*/ 589598 w 2960688"/>
              <a:gd name="T95" fmla="*/ 1443356 h 3298826"/>
              <a:gd name="T96" fmla="*/ 2009571 w 2960688"/>
              <a:gd name="T97" fmla="*/ 44471 h 3298826"/>
              <a:gd name="T98" fmla="*/ 2211293 w 2960688"/>
              <a:gd name="T99" fmla="*/ 227752 h 3298826"/>
              <a:gd name="T100" fmla="*/ 2308501 w 2960688"/>
              <a:gd name="T101" fmla="*/ 511410 h 3298826"/>
              <a:gd name="T102" fmla="*/ 2385695 w 2960688"/>
              <a:gd name="T103" fmla="*/ 681985 h 3298826"/>
              <a:gd name="T104" fmla="*/ 2326608 w 2960688"/>
              <a:gd name="T105" fmla="*/ 854149 h 3298826"/>
              <a:gd name="T106" fmla="*/ 2142358 w 2960688"/>
              <a:gd name="T107" fmla="*/ 1198477 h 3298826"/>
              <a:gd name="T108" fmla="*/ 1940000 w 2960688"/>
              <a:gd name="T109" fmla="*/ 1360477 h 3298826"/>
              <a:gd name="T110" fmla="*/ 1698569 w 2960688"/>
              <a:gd name="T111" fmla="*/ 1367782 h 3298826"/>
              <a:gd name="T112" fmla="*/ 1505106 w 2960688"/>
              <a:gd name="T113" fmla="*/ 1235642 h 3298826"/>
              <a:gd name="T114" fmla="*/ 1298619 w 2960688"/>
              <a:gd name="T115" fmla="*/ 873208 h 3298826"/>
              <a:gd name="T116" fmla="*/ 1219200 w 2960688"/>
              <a:gd name="T117" fmla="*/ 700409 h 3298826"/>
              <a:gd name="T118" fmla="*/ 1306560 w 2960688"/>
              <a:gd name="T119" fmla="*/ 536504 h 3298826"/>
              <a:gd name="T120" fmla="*/ 1394873 w 2960688"/>
              <a:gd name="T121" fmla="*/ 248081 h 3298826"/>
              <a:gd name="T122" fmla="*/ 1587383 w 2960688"/>
              <a:gd name="T123" fmla="*/ 54953 h 3298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960688" h="3298826">
                <a:moveTo>
                  <a:pt x="472859" y="1797050"/>
                </a:moveTo>
                <a:lnTo>
                  <a:pt x="478276" y="1797050"/>
                </a:lnTo>
                <a:lnTo>
                  <a:pt x="483375" y="1797686"/>
                </a:lnTo>
                <a:lnTo>
                  <a:pt x="488792" y="1798640"/>
                </a:lnTo>
                <a:lnTo>
                  <a:pt x="493891" y="1800229"/>
                </a:lnTo>
                <a:lnTo>
                  <a:pt x="499309" y="1802454"/>
                </a:lnTo>
                <a:lnTo>
                  <a:pt x="503770" y="1804679"/>
                </a:lnTo>
                <a:lnTo>
                  <a:pt x="508550" y="1807858"/>
                </a:lnTo>
                <a:lnTo>
                  <a:pt x="512693" y="1811355"/>
                </a:lnTo>
                <a:lnTo>
                  <a:pt x="516836" y="1815170"/>
                </a:lnTo>
                <a:lnTo>
                  <a:pt x="520341" y="1819302"/>
                </a:lnTo>
                <a:lnTo>
                  <a:pt x="523846" y="1824071"/>
                </a:lnTo>
                <a:lnTo>
                  <a:pt x="526396" y="1829157"/>
                </a:lnTo>
                <a:lnTo>
                  <a:pt x="528945" y="1834561"/>
                </a:lnTo>
                <a:lnTo>
                  <a:pt x="530220" y="1839648"/>
                </a:lnTo>
                <a:lnTo>
                  <a:pt x="531495" y="1845370"/>
                </a:lnTo>
                <a:lnTo>
                  <a:pt x="531813" y="1850774"/>
                </a:lnTo>
                <a:lnTo>
                  <a:pt x="531813" y="1855860"/>
                </a:lnTo>
                <a:lnTo>
                  <a:pt x="531495" y="1861264"/>
                </a:lnTo>
                <a:lnTo>
                  <a:pt x="530220" y="1866668"/>
                </a:lnTo>
                <a:lnTo>
                  <a:pt x="528945" y="1871755"/>
                </a:lnTo>
                <a:lnTo>
                  <a:pt x="527033" y="1877159"/>
                </a:lnTo>
                <a:lnTo>
                  <a:pt x="524165" y="1881609"/>
                </a:lnTo>
                <a:lnTo>
                  <a:pt x="520978" y="1886378"/>
                </a:lnTo>
                <a:lnTo>
                  <a:pt x="517792" y="1890510"/>
                </a:lnTo>
                <a:lnTo>
                  <a:pt x="513968" y="1894643"/>
                </a:lnTo>
                <a:lnTo>
                  <a:pt x="509506" y="1898140"/>
                </a:lnTo>
                <a:lnTo>
                  <a:pt x="504726" y="1901636"/>
                </a:lnTo>
                <a:lnTo>
                  <a:pt x="495803" y="1907358"/>
                </a:lnTo>
                <a:lnTo>
                  <a:pt x="486880" y="1913080"/>
                </a:lnTo>
                <a:lnTo>
                  <a:pt x="478913" y="1918803"/>
                </a:lnTo>
                <a:lnTo>
                  <a:pt x="471265" y="1924842"/>
                </a:lnTo>
                <a:lnTo>
                  <a:pt x="463936" y="1931200"/>
                </a:lnTo>
                <a:lnTo>
                  <a:pt x="457244" y="1937240"/>
                </a:lnTo>
                <a:lnTo>
                  <a:pt x="450870" y="1943280"/>
                </a:lnTo>
                <a:lnTo>
                  <a:pt x="444815" y="1949320"/>
                </a:lnTo>
                <a:lnTo>
                  <a:pt x="439398" y="1955678"/>
                </a:lnTo>
                <a:lnTo>
                  <a:pt x="433980" y="1962036"/>
                </a:lnTo>
                <a:lnTo>
                  <a:pt x="429519" y="1968076"/>
                </a:lnTo>
                <a:lnTo>
                  <a:pt x="424739" y="1974751"/>
                </a:lnTo>
                <a:lnTo>
                  <a:pt x="420596" y="1980791"/>
                </a:lnTo>
                <a:lnTo>
                  <a:pt x="416453" y="1987467"/>
                </a:lnTo>
                <a:lnTo>
                  <a:pt x="412948" y="1993825"/>
                </a:lnTo>
                <a:lnTo>
                  <a:pt x="409443" y="2000501"/>
                </a:lnTo>
                <a:lnTo>
                  <a:pt x="406256" y="2006858"/>
                </a:lnTo>
                <a:lnTo>
                  <a:pt x="403388" y="2013534"/>
                </a:lnTo>
                <a:lnTo>
                  <a:pt x="400838" y="2019892"/>
                </a:lnTo>
                <a:lnTo>
                  <a:pt x="398608" y="2026886"/>
                </a:lnTo>
                <a:lnTo>
                  <a:pt x="394465" y="2039919"/>
                </a:lnTo>
                <a:lnTo>
                  <a:pt x="391278" y="2053271"/>
                </a:lnTo>
                <a:lnTo>
                  <a:pt x="388729" y="2066622"/>
                </a:lnTo>
                <a:lnTo>
                  <a:pt x="387135" y="2079974"/>
                </a:lnTo>
                <a:lnTo>
                  <a:pt x="386498" y="2093007"/>
                </a:lnTo>
                <a:lnTo>
                  <a:pt x="385861" y="2106041"/>
                </a:lnTo>
                <a:lnTo>
                  <a:pt x="385861" y="2118439"/>
                </a:lnTo>
                <a:lnTo>
                  <a:pt x="386817" y="2130518"/>
                </a:lnTo>
                <a:lnTo>
                  <a:pt x="387773" y="2141962"/>
                </a:lnTo>
                <a:lnTo>
                  <a:pt x="389366" y="2153724"/>
                </a:lnTo>
                <a:lnTo>
                  <a:pt x="391278" y="2164215"/>
                </a:lnTo>
                <a:lnTo>
                  <a:pt x="393190" y="2174705"/>
                </a:lnTo>
                <a:lnTo>
                  <a:pt x="395421" y="2184242"/>
                </a:lnTo>
                <a:lnTo>
                  <a:pt x="397970" y="2193461"/>
                </a:lnTo>
                <a:lnTo>
                  <a:pt x="402432" y="2209038"/>
                </a:lnTo>
                <a:lnTo>
                  <a:pt x="406574" y="2221435"/>
                </a:lnTo>
                <a:lnTo>
                  <a:pt x="409761" y="2229383"/>
                </a:lnTo>
                <a:lnTo>
                  <a:pt x="411355" y="2233197"/>
                </a:lnTo>
                <a:lnTo>
                  <a:pt x="413585" y="2238602"/>
                </a:lnTo>
                <a:lnTo>
                  <a:pt x="415179" y="2244006"/>
                </a:lnTo>
                <a:lnTo>
                  <a:pt x="416453" y="2249728"/>
                </a:lnTo>
                <a:lnTo>
                  <a:pt x="416772" y="2255132"/>
                </a:lnTo>
                <a:lnTo>
                  <a:pt x="416772" y="2260536"/>
                </a:lnTo>
                <a:lnTo>
                  <a:pt x="415816" y="2265940"/>
                </a:lnTo>
                <a:lnTo>
                  <a:pt x="414860" y="2271026"/>
                </a:lnTo>
                <a:lnTo>
                  <a:pt x="413267" y="2276113"/>
                </a:lnTo>
                <a:lnTo>
                  <a:pt x="411036" y="2281199"/>
                </a:lnTo>
                <a:lnTo>
                  <a:pt x="408168" y="2285967"/>
                </a:lnTo>
                <a:lnTo>
                  <a:pt x="405300" y="2290736"/>
                </a:lnTo>
                <a:lnTo>
                  <a:pt x="401794" y="2294868"/>
                </a:lnTo>
                <a:lnTo>
                  <a:pt x="397970" y="2298683"/>
                </a:lnTo>
                <a:lnTo>
                  <a:pt x="393509" y="2302180"/>
                </a:lnTo>
                <a:lnTo>
                  <a:pt x="389047" y="2305359"/>
                </a:lnTo>
                <a:lnTo>
                  <a:pt x="383630" y="2307902"/>
                </a:lnTo>
                <a:lnTo>
                  <a:pt x="378213" y="2309809"/>
                </a:lnTo>
                <a:lnTo>
                  <a:pt x="372795" y="2311717"/>
                </a:lnTo>
                <a:lnTo>
                  <a:pt x="367696" y="2312670"/>
                </a:lnTo>
                <a:lnTo>
                  <a:pt x="361642" y="2312988"/>
                </a:lnTo>
                <a:lnTo>
                  <a:pt x="356543" y="2312988"/>
                </a:lnTo>
                <a:lnTo>
                  <a:pt x="351125" y="2312034"/>
                </a:lnTo>
                <a:lnTo>
                  <a:pt x="345708" y="2311081"/>
                </a:lnTo>
                <a:lnTo>
                  <a:pt x="340609" y="2309491"/>
                </a:lnTo>
                <a:lnTo>
                  <a:pt x="335829" y="2307584"/>
                </a:lnTo>
                <a:lnTo>
                  <a:pt x="330730" y="2304723"/>
                </a:lnTo>
                <a:lnTo>
                  <a:pt x="326587" y="2301862"/>
                </a:lnTo>
                <a:lnTo>
                  <a:pt x="322126" y="2298365"/>
                </a:lnTo>
                <a:lnTo>
                  <a:pt x="318302" y="2294550"/>
                </a:lnTo>
                <a:lnTo>
                  <a:pt x="314478" y="2289782"/>
                </a:lnTo>
                <a:lnTo>
                  <a:pt x="311610" y="2285332"/>
                </a:lnTo>
                <a:lnTo>
                  <a:pt x="308742" y="2280245"/>
                </a:lnTo>
                <a:lnTo>
                  <a:pt x="306830" y="2275795"/>
                </a:lnTo>
                <a:lnTo>
                  <a:pt x="302687" y="2264987"/>
                </a:lnTo>
                <a:lnTo>
                  <a:pt x="296951" y="2249092"/>
                </a:lnTo>
                <a:lnTo>
                  <a:pt x="293764" y="2239237"/>
                </a:lnTo>
                <a:lnTo>
                  <a:pt x="290259" y="2228111"/>
                </a:lnTo>
                <a:lnTo>
                  <a:pt x="287391" y="2216349"/>
                </a:lnTo>
                <a:lnTo>
                  <a:pt x="284204" y="2202998"/>
                </a:lnTo>
                <a:lnTo>
                  <a:pt x="281017" y="2189328"/>
                </a:lnTo>
                <a:lnTo>
                  <a:pt x="278468" y="2173752"/>
                </a:lnTo>
                <a:lnTo>
                  <a:pt x="276556" y="2158175"/>
                </a:lnTo>
                <a:lnTo>
                  <a:pt x="274644" y="2141645"/>
                </a:lnTo>
                <a:lnTo>
                  <a:pt x="273369" y="2124161"/>
                </a:lnTo>
                <a:lnTo>
                  <a:pt x="273050" y="2106041"/>
                </a:lnTo>
                <a:lnTo>
                  <a:pt x="273369" y="2088239"/>
                </a:lnTo>
                <a:lnTo>
                  <a:pt x="274325" y="2078384"/>
                </a:lnTo>
                <a:lnTo>
                  <a:pt x="274962" y="2069483"/>
                </a:lnTo>
                <a:lnTo>
                  <a:pt x="275918" y="2059629"/>
                </a:lnTo>
                <a:lnTo>
                  <a:pt x="277193" y="2049774"/>
                </a:lnTo>
                <a:lnTo>
                  <a:pt x="278786" y="2040237"/>
                </a:lnTo>
                <a:lnTo>
                  <a:pt x="280698" y="2030382"/>
                </a:lnTo>
                <a:lnTo>
                  <a:pt x="282929" y="2020846"/>
                </a:lnTo>
                <a:lnTo>
                  <a:pt x="285479" y="2010673"/>
                </a:lnTo>
                <a:lnTo>
                  <a:pt x="288347" y="2000819"/>
                </a:lnTo>
                <a:lnTo>
                  <a:pt x="291533" y="1990328"/>
                </a:lnTo>
                <a:lnTo>
                  <a:pt x="295039" y="1980473"/>
                </a:lnTo>
                <a:lnTo>
                  <a:pt x="299181" y="1970619"/>
                </a:lnTo>
                <a:lnTo>
                  <a:pt x="303324" y="1960446"/>
                </a:lnTo>
                <a:lnTo>
                  <a:pt x="308423" y="1950274"/>
                </a:lnTo>
                <a:lnTo>
                  <a:pt x="313522" y="1940419"/>
                </a:lnTo>
                <a:lnTo>
                  <a:pt x="319258" y="1930247"/>
                </a:lnTo>
                <a:lnTo>
                  <a:pt x="325313" y="1920710"/>
                </a:lnTo>
                <a:lnTo>
                  <a:pt x="331368" y="1910855"/>
                </a:lnTo>
                <a:lnTo>
                  <a:pt x="338697" y="1901318"/>
                </a:lnTo>
                <a:lnTo>
                  <a:pt x="346027" y="1891464"/>
                </a:lnTo>
                <a:lnTo>
                  <a:pt x="353675" y="1881927"/>
                </a:lnTo>
                <a:lnTo>
                  <a:pt x="362279" y="1872708"/>
                </a:lnTo>
                <a:lnTo>
                  <a:pt x="370883" y="1863807"/>
                </a:lnTo>
                <a:lnTo>
                  <a:pt x="380125" y="1854906"/>
                </a:lnTo>
                <a:lnTo>
                  <a:pt x="389685" y="1846005"/>
                </a:lnTo>
                <a:lnTo>
                  <a:pt x="400201" y="1837740"/>
                </a:lnTo>
                <a:lnTo>
                  <a:pt x="411036" y="1829157"/>
                </a:lnTo>
                <a:lnTo>
                  <a:pt x="422190" y="1820892"/>
                </a:lnTo>
                <a:lnTo>
                  <a:pt x="433980" y="1813263"/>
                </a:lnTo>
                <a:lnTo>
                  <a:pt x="446409" y="1805315"/>
                </a:lnTo>
                <a:lnTo>
                  <a:pt x="451189" y="1802772"/>
                </a:lnTo>
                <a:lnTo>
                  <a:pt x="456606" y="1800547"/>
                </a:lnTo>
                <a:lnTo>
                  <a:pt x="461705" y="1798957"/>
                </a:lnTo>
                <a:lnTo>
                  <a:pt x="467441" y="1797686"/>
                </a:lnTo>
                <a:lnTo>
                  <a:pt x="472859" y="1797050"/>
                </a:lnTo>
                <a:close/>
                <a:moveTo>
                  <a:pt x="799783" y="1741488"/>
                </a:moveTo>
                <a:lnTo>
                  <a:pt x="816611" y="1747205"/>
                </a:lnTo>
                <a:lnTo>
                  <a:pt x="833438" y="1753558"/>
                </a:lnTo>
                <a:lnTo>
                  <a:pt x="849631" y="1760228"/>
                </a:lnTo>
                <a:lnTo>
                  <a:pt x="865506" y="1767851"/>
                </a:lnTo>
                <a:lnTo>
                  <a:pt x="881064" y="1776427"/>
                </a:lnTo>
                <a:lnTo>
                  <a:pt x="896304" y="1785321"/>
                </a:lnTo>
                <a:lnTo>
                  <a:pt x="910909" y="1795167"/>
                </a:lnTo>
                <a:lnTo>
                  <a:pt x="925514" y="1805332"/>
                </a:lnTo>
                <a:lnTo>
                  <a:pt x="939166" y="1816131"/>
                </a:lnTo>
                <a:lnTo>
                  <a:pt x="952819" y="1827566"/>
                </a:lnTo>
                <a:lnTo>
                  <a:pt x="965201" y="1839953"/>
                </a:lnTo>
                <a:lnTo>
                  <a:pt x="977584" y="1852976"/>
                </a:lnTo>
                <a:lnTo>
                  <a:pt x="989331" y="1866317"/>
                </a:lnTo>
                <a:lnTo>
                  <a:pt x="1000444" y="1879975"/>
                </a:lnTo>
                <a:lnTo>
                  <a:pt x="1011239" y="1894586"/>
                </a:lnTo>
                <a:lnTo>
                  <a:pt x="1021081" y="1909514"/>
                </a:lnTo>
                <a:lnTo>
                  <a:pt x="1026479" y="1918090"/>
                </a:lnTo>
                <a:lnTo>
                  <a:pt x="1031559" y="1926666"/>
                </a:lnTo>
                <a:lnTo>
                  <a:pt x="1036004" y="1935242"/>
                </a:lnTo>
                <a:lnTo>
                  <a:pt x="1040766" y="1944136"/>
                </a:lnTo>
                <a:lnTo>
                  <a:pt x="1044894" y="1952712"/>
                </a:lnTo>
                <a:lnTo>
                  <a:pt x="1049021" y="1961605"/>
                </a:lnTo>
                <a:lnTo>
                  <a:pt x="1052831" y="1970817"/>
                </a:lnTo>
                <a:lnTo>
                  <a:pt x="1056324" y="1979710"/>
                </a:lnTo>
                <a:lnTo>
                  <a:pt x="1059816" y="1988922"/>
                </a:lnTo>
                <a:lnTo>
                  <a:pt x="1062991" y="1997815"/>
                </a:lnTo>
                <a:lnTo>
                  <a:pt x="1065849" y="2007026"/>
                </a:lnTo>
                <a:lnTo>
                  <a:pt x="1068706" y="2016555"/>
                </a:lnTo>
                <a:lnTo>
                  <a:pt x="1070929" y="2025767"/>
                </a:lnTo>
                <a:lnTo>
                  <a:pt x="1073151" y="2035295"/>
                </a:lnTo>
                <a:lnTo>
                  <a:pt x="1075056" y="2044507"/>
                </a:lnTo>
                <a:lnTo>
                  <a:pt x="1076961" y="2054353"/>
                </a:lnTo>
                <a:lnTo>
                  <a:pt x="1078549" y="2063882"/>
                </a:lnTo>
                <a:lnTo>
                  <a:pt x="1079819" y="2073411"/>
                </a:lnTo>
                <a:lnTo>
                  <a:pt x="1080771" y="2082940"/>
                </a:lnTo>
                <a:lnTo>
                  <a:pt x="1081724" y="2092786"/>
                </a:lnTo>
                <a:lnTo>
                  <a:pt x="1082359" y="2102315"/>
                </a:lnTo>
                <a:lnTo>
                  <a:pt x="1082676" y="2111844"/>
                </a:lnTo>
                <a:lnTo>
                  <a:pt x="1082676" y="2122008"/>
                </a:lnTo>
                <a:lnTo>
                  <a:pt x="1082676" y="2131537"/>
                </a:lnTo>
                <a:lnTo>
                  <a:pt x="1082359" y="2141066"/>
                </a:lnTo>
                <a:lnTo>
                  <a:pt x="1081724" y="2150913"/>
                </a:lnTo>
                <a:lnTo>
                  <a:pt x="1080771" y="2160442"/>
                </a:lnTo>
                <a:lnTo>
                  <a:pt x="1079819" y="2170606"/>
                </a:lnTo>
                <a:lnTo>
                  <a:pt x="1078231" y="2180135"/>
                </a:lnTo>
                <a:lnTo>
                  <a:pt x="1076644" y="2189981"/>
                </a:lnTo>
                <a:lnTo>
                  <a:pt x="1075056" y="2199510"/>
                </a:lnTo>
                <a:lnTo>
                  <a:pt x="1072834" y="2209674"/>
                </a:lnTo>
                <a:lnTo>
                  <a:pt x="1070611" y="2219203"/>
                </a:lnTo>
                <a:lnTo>
                  <a:pt x="1068071" y="2228732"/>
                </a:lnTo>
                <a:lnTo>
                  <a:pt x="1065214" y="2238261"/>
                </a:lnTo>
                <a:lnTo>
                  <a:pt x="1062356" y="2247472"/>
                </a:lnTo>
                <a:lnTo>
                  <a:pt x="1058864" y="2257001"/>
                </a:lnTo>
                <a:lnTo>
                  <a:pt x="1055689" y="2266212"/>
                </a:lnTo>
                <a:lnTo>
                  <a:pt x="1052196" y="2275106"/>
                </a:lnTo>
                <a:lnTo>
                  <a:pt x="1048386" y="2284317"/>
                </a:lnTo>
                <a:lnTo>
                  <a:pt x="1044259" y="2292893"/>
                </a:lnTo>
                <a:lnTo>
                  <a:pt x="1039814" y="2301787"/>
                </a:lnTo>
                <a:lnTo>
                  <a:pt x="1035369" y="2310045"/>
                </a:lnTo>
                <a:lnTo>
                  <a:pt x="1030606" y="2318621"/>
                </a:lnTo>
                <a:lnTo>
                  <a:pt x="1025844" y="2327197"/>
                </a:lnTo>
                <a:lnTo>
                  <a:pt x="1020764" y="2335456"/>
                </a:lnTo>
                <a:lnTo>
                  <a:pt x="1015366" y="2343396"/>
                </a:lnTo>
                <a:lnTo>
                  <a:pt x="1009969" y="2351655"/>
                </a:lnTo>
                <a:lnTo>
                  <a:pt x="1004254" y="2359278"/>
                </a:lnTo>
                <a:lnTo>
                  <a:pt x="998539" y="2366901"/>
                </a:lnTo>
                <a:lnTo>
                  <a:pt x="992506" y="2374524"/>
                </a:lnTo>
                <a:lnTo>
                  <a:pt x="985839" y="2381830"/>
                </a:lnTo>
                <a:lnTo>
                  <a:pt x="979806" y="2389135"/>
                </a:lnTo>
                <a:lnTo>
                  <a:pt x="972821" y="2396440"/>
                </a:lnTo>
                <a:lnTo>
                  <a:pt x="966471" y="2403111"/>
                </a:lnTo>
                <a:lnTo>
                  <a:pt x="959169" y="2409781"/>
                </a:lnTo>
                <a:lnTo>
                  <a:pt x="952184" y="2416451"/>
                </a:lnTo>
                <a:lnTo>
                  <a:pt x="944564" y="2423121"/>
                </a:lnTo>
                <a:lnTo>
                  <a:pt x="937261" y="2429156"/>
                </a:lnTo>
                <a:lnTo>
                  <a:pt x="929641" y="2435191"/>
                </a:lnTo>
                <a:lnTo>
                  <a:pt x="921704" y="2441544"/>
                </a:lnTo>
                <a:lnTo>
                  <a:pt x="913766" y="2447261"/>
                </a:lnTo>
                <a:lnTo>
                  <a:pt x="905511" y="2452661"/>
                </a:lnTo>
                <a:lnTo>
                  <a:pt x="897256" y="2458061"/>
                </a:lnTo>
                <a:lnTo>
                  <a:pt x="884874" y="2465684"/>
                </a:lnTo>
                <a:lnTo>
                  <a:pt x="872809" y="2472354"/>
                </a:lnTo>
                <a:lnTo>
                  <a:pt x="860426" y="2478707"/>
                </a:lnTo>
                <a:lnTo>
                  <a:pt x="847726" y="2484742"/>
                </a:lnTo>
                <a:lnTo>
                  <a:pt x="834708" y="2490141"/>
                </a:lnTo>
                <a:lnTo>
                  <a:pt x="821691" y="2495541"/>
                </a:lnTo>
                <a:lnTo>
                  <a:pt x="808991" y="2499988"/>
                </a:lnTo>
                <a:lnTo>
                  <a:pt x="795338" y="2503799"/>
                </a:lnTo>
                <a:lnTo>
                  <a:pt x="782003" y="2507611"/>
                </a:lnTo>
                <a:lnTo>
                  <a:pt x="768668" y="2510787"/>
                </a:lnTo>
                <a:lnTo>
                  <a:pt x="755016" y="2513328"/>
                </a:lnTo>
                <a:lnTo>
                  <a:pt x="741046" y="2515552"/>
                </a:lnTo>
                <a:lnTo>
                  <a:pt x="727393" y="2517140"/>
                </a:lnTo>
                <a:lnTo>
                  <a:pt x="713741" y="2518728"/>
                </a:lnTo>
                <a:lnTo>
                  <a:pt x="699771" y="2519363"/>
                </a:lnTo>
                <a:lnTo>
                  <a:pt x="685801" y="2519363"/>
                </a:lnTo>
                <a:lnTo>
                  <a:pt x="675958" y="2519363"/>
                </a:lnTo>
                <a:lnTo>
                  <a:pt x="666116" y="2519046"/>
                </a:lnTo>
                <a:lnTo>
                  <a:pt x="646113" y="2517140"/>
                </a:lnTo>
                <a:lnTo>
                  <a:pt x="647701" y="2406922"/>
                </a:lnTo>
                <a:lnTo>
                  <a:pt x="648971" y="2312586"/>
                </a:lnTo>
                <a:lnTo>
                  <a:pt x="650241" y="2242708"/>
                </a:lnTo>
                <a:lnTo>
                  <a:pt x="650876" y="2220156"/>
                </a:lnTo>
                <a:lnTo>
                  <a:pt x="651193" y="2207133"/>
                </a:lnTo>
                <a:lnTo>
                  <a:pt x="653416" y="2182040"/>
                </a:lnTo>
                <a:lnTo>
                  <a:pt x="656273" y="2157583"/>
                </a:lnTo>
                <a:lnTo>
                  <a:pt x="658813" y="2134078"/>
                </a:lnTo>
                <a:lnTo>
                  <a:pt x="661988" y="2111209"/>
                </a:lnTo>
                <a:lnTo>
                  <a:pt x="665481" y="2089293"/>
                </a:lnTo>
                <a:lnTo>
                  <a:pt x="668973" y="2068329"/>
                </a:lnTo>
                <a:lnTo>
                  <a:pt x="672148" y="2048001"/>
                </a:lnTo>
                <a:lnTo>
                  <a:pt x="675958" y="2028625"/>
                </a:lnTo>
                <a:lnTo>
                  <a:pt x="680403" y="2009885"/>
                </a:lnTo>
                <a:lnTo>
                  <a:pt x="684531" y="1991463"/>
                </a:lnTo>
                <a:lnTo>
                  <a:pt x="688658" y="1974311"/>
                </a:lnTo>
                <a:lnTo>
                  <a:pt x="693421" y="1957476"/>
                </a:lnTo>
                <a:lnTo>
                  <a:pt x="697866" y="1941595"/>
                </a:lnTo>
                <a:lnTo>
                  <a:pt x="702946" y="1926031"/>
                </a:lnTo>
                <a:lnTo>
                  <a:pt x="707708" y="1911420"/>
                </a:lnTo>
                <a:lnTo>
                  <a:pt x="712788" y="1897444"/>
                </a:lnTo>
                <a:lnTo>
                  <a:pt x="717868" y="1883786"/>
                </a:lnTo>
                <a:lnTo>
                  <a:pt x="723266" y="1870763"/>
                </a:lnTo>
                <a:lnTo>
                  <a:pt x="728663" y="1858693"/>
                </a:lnTo>
                <a:lnTo>
                  <a:pt x="733743" y="1846941"/>
                </a:lnTo>
                <a:lnTo>
                  <a:pt x="739141" y="1835824"/>
                </a:lnTo>
                <a:lnTo>
                  <a:pt x="744538" y="1825025"/>
                </a:lnTo>
                <a:lnTo>
                  <a:pt x="750253" y="1814543"/>
                </a:lnTo>
                <a:lnTo>
                  <a:pt x="755651" y="1804696"/>
                </a:lnTo>
                <a:lnTo>
                  <a:pt x="761366" y="1795485"/>
                </a:lnTo>
                <a:lnTo>
                  <a:pt x="766763" y="1786591"/>
                </a:lnTo>
                <a:lnTo>
                  <a:pt x="777876" y="1770392"/>
                </a:lnTo>
                <a:lnTo>
                  <a:pt x="788988" y="1755464"/>
                </a:lnTo>
                <a:lnTo>
                  <a:pt x="799783" y="1741488"/>
                </a:lnTo>
                <a:close/>
                <a:moveTo>
                  <a:pt x="687070" y="1632268"/>
                </a:moveTo>
                <a:lnTo>
                  <a:pt x="675640" y="1632585"/>
                </a:lnTo>
                <a:lnTo>
                  <a:pt x="663575" y="1632585"/>
                </a:lnTo>
                <a:lnTo>
                  <a:pt x="651828" y="1633538"/>
                </a:lnTo>
                <a:lnTo>
                  <a:pt x="640080" y="1634173"/>
                </a:lnTo>
                <a:lnTo>
                  <a:pt x="628015" y="1635760"/>
                </a:lnTo>
                <a:lnTo>
                  <a:pt x="616585" y="1637348"/>
                </a:lnTo>
                <a:lnTo>
                  <a:pt x="604838" y="1638935"/>
                </a:lnTo>
                <a:lnTo>
                  <a:pt x="592773" y="1641158"/>
                </a:lnTo>
                <a:lnTo>
                  <a:pt x="581343" y="1643381"/>
                </a:lnTo>
                <a:lnTo>
                  <a:pt x="569595" y="1645920"/>
                </a:lnTo>
                <a:lnTo>
                  <a:pt x="558165" y="1649095"/>
                </a:lnTo>
                <a:lnTo>
                  <a:pt x="546735" y="1652270"/>
                </a:lnTo>
                <a:lnTo>
                  <a:pt x="534670" y="1655763"/>
                </a:lnTo>
                <a:lnTo>
                  <a:pt x="523240" y="1659573"/>
                </a:lnTo>
                <a:lnTo>
                  <a:pt x="512128" y="1663700"/>
                </a:lnTo>
                <a:lnTo>
                  <a:pt x="500698" y="1668145"/>
                </a:lnTo>
                <a:lnTo>
                  <a:pt x="489268" y="1672908"/>
                </a:lnTo>
                <a:lnTo>
                  <a:pt x="478155" y="1678305"/>
                </a:lnTo>
                <a:lnTo>
                  <a:pt x="467043" y="1683703"/>
                </a:lnTo>
                <a:lnTo>
                  <a:pt x="455930" y="1689418"/>
                </a:lnTo>
                <a:lnTo>
                  <a:pt x="444818" y="1695133"/>
                </a:lnTo>
                <a:lnTo>
                  <a:pt x="434023" y="1701483"/>
                </a:lnTo>
                <a:lnTo>
                  <a:pt x="423545" y="1708150"/>
                </a:lnTo>
                <a:lnTo>
                  <a:pt x="412750" y="1714818"/>
                </a:lnTo>
                <a:lnTo>
                  <a:pt x="402273" y="1721803"/>
                </a:lnTo>
                <a:lnTo>
                  <a:pt x="392430" y="1729423"/>
                </a:lnTo>
                <a:lnTo>
                  <a:pt x="382588" y="1736726"/>
                </a:lnTo>
                <a:lnTo>
                  <a:pt x="373063" y="1744663"/>
                </a:lnTo>
                <a:lnTo>
                  <a:pt x="363220" y="1752283"/>
                </a:lnTo>
                <a:lnTo>
                  <a:pt x="354330" y="1760856"/>
                </a:lnTo>
                <a:lnTo>
                  <a:pt x="345440" y="1768793"/>
                </a:lnTo>
                <a:lnTo>
                  <a:pt x="336550" y="1777683"/>
                </a:lnTo>
                <a:lnTo>
                  <a:pt x="328295" y="1785938"/>
                </a:lnTo>
                <a:lnTo>
                  <a:pt x="320040" y="1795146"/>
                </a:lnTo>
                <a:lnTo>
                  <a:pt x="312103" y="1804036"/>
                </a:lnTo>
                <a:lnTo>
                  <a:pt x="304483" y="1813243"/>
                </a:lnTo>
                <a:lnTo>
                  <a:pt x="297180" y="1822768"/>
                </a:lnTo>
                <a:lnTo>
                  <a:pt x="289878" y="1832293"/>
                </a:lnTo>
                <a:lnTo>
                  <a:pt x="282893" y="1841818"/>
                </a:lnTo>
                <a:lnTo>
                  <a:pt x="276225" y="1851978"/>
                </a:lnTo>
                <a:lnTo>
                  <a:pt x="269875" y="1861821"/>
                </a:lnTo>
                <a:lnTo>
                  <a:pt x="263842" y="1871663"/>
                </a:lnTo>
                <a:lnTo>
                  <a:pt x="257810" y="1882141"/>
                </a:lnTo>
                <a:lnTo>
                  <a:pt x="252095" y="1892301"/>
                </a:lnTo>
                <a:lnTo>
                  <a:pt x="246697" y="1903096"/>
                </a:lnTo>
                <a:lnTo>
                  <a:pt x="241617" y="1913573"/>
                </a:lnTo>
                <a:lnTo>
                  <a:pt x="236855" y="1924051"/>
                </a:lnTo>
                <a:lnTo>
                  <a:pt x="232092" y="1935163"/>
                </a:lnTo>
                <a:lnTo>
                  <a:pt x="227965" y="1945958"/>
                </a:lnTo>
                <a:lnTo>
                  <a:pt x="223837" y="1957071"/>
                </a:lnTo>
                <a:lnTo>
                  <a:pt x="220027" y="1968183"/>
                </a:lnTo>
                <a:lnTo>
                  <a:pt x="216535" y="1979296"/>
                </a:lnTo>
                <a:lnTo>
                  <a:pt x="213360" y="1990726"/>
                </a:lnTo>
                <a:lnTo>
                  <a:pt x="210502" y="2001838"/>
                </a:lnTo>
                <a:lnTo>
                  <a:pt x="207645" y="2013268"/>
                </a:lnTo>
                <a:lnTo>
                  <a:pt x="205105" y="2024698"/>
                </a:lnTo>
                <a:lnTo>
                  <a:pt x="203200" y="2036763"/>
                </a:lnTo>
                <a:lnTo>
                  <a:pt x="201295" y="2048193"/>
                </a:lnTo>
                <a:lnTo>
                  <a:pt x="199390" y="2059623"/>
                </a:lnTo>
                <a:lnTo>
                  <a:pt x="198120" y="2071371"/>
                </a:lnTo>
                <a:lnTo>
                  <a:pt x="196850" y="2082801"/>
                </a:lnTo>
                <a:lnTo>
                  <a:pt x="196215" y="2094866"/>
                </a:lnTo>
                <a:lnTo>
                  <a:pt x="195897" y="2106613"/>
                </a:lnTo>
                <a:lnTo>
                  <a:pt x="195580" y="2118043"/>
                </a:lnTo>
                <a:lnTo>
                  <a:pt x="195580" y="2129791"/>
                </a:lnTo>
                <a:lnTo>
                  <a:pt x="195897" y="2141856"/>
                </a:lnTo>
                <a:lnTo>
                  <a:pt x="196532" y="2153603"/>
                </a:lnTo>
                <a:lnTo>
                  <a:pt x="197485" y="2165668"/>
                </a:lnTo>
                <a:lnTo>
                  <a:pt x="198437" y="2177098"/>
                </a:lnTo>
                <a:lnTo>
                  <a:pt x="200025" y="2188846"/>
                </a:lnTo>
                <a:lnTo>
                  <a:pt x="201930" y="2200593"/>
                </a:lnTo>
                <a:lnTo>
                  <a:pt x="203835" y="2212023"/>
                </a:lnTo>
                <a:lnTo>
                  <a:pt x="206057" y="2224088"/>
                </a:lnTo>
                <a:lnTo>
                  <a:pt x="208915" y="2235518"/>
                </a:lnTo>
                <a:lnTo>
                  <a:pt x="211772" y="2247266"/>
                </a:lnTo>
                <a:lnTo>
                  <a:pt x="215265" y="2258696"/>
                </a:lnTo>
                <a:lnTo>
                  <a:pt x="218757" y="2270443"/>
                </a:lnTo>
                <a:lnTo>
                  <a:pt x="222567" y="2281873"/>
                </a:lnTo>
                <a:lnTo>
                  <a:pt x="226695" y="2293303"/>
                </a:lnTo>
                <a:lnTo>
                  <a:pt x="231140" y="2304733"/>
                </a:lnTo>
                <a:lnTo>
                  <a:pt x="235902" y="2315846"/>
                </a:lnTo>
                <a:lnTo>
                  <a:pt x="240982" y="2327276"/>
                </a:lnTo>
                <a:lnTo>
                  <a:pt x="246380" y="2338388"/>
                </a:lnTo>
                <a:lnTo>
                  <a:pt x="252095" y="2349501"/>
                </a:lnTo>
                <a:lnTo>
                  <a:pt x="257810" y="2360296"/>
                </a:lnTo>
                <a:lnTo>
                  <a:pt x="264160" y="2371408"/>
                </a:lnTo>
                <a:lnTo>
                  <a:pt x="270827" y="2381886"/>
                </a:lnTo>
                <a:lnTo>
                  <a:pt x="277813" y="2392681"/>
                </a:lnTo>
                <a:lnTo>
                  <a:pt x="284798" y="2403158"/>
                </a:lnTo>
                <a:lnTo>
                  <a:pt x="292100" y="2413001"/>
                </a:lnTo>
                <a:lnTo>
                  <a:pt x="299720" y="2422843"/>
                </a:lnTo>
                <a:lnTo>
                  <a:pt x="307658" y="2432368"/>
                </a:lnTo>
                <a:lnTo>
                  <a:pt x="315595" y="2442211"/>
                </a:lnTo>
                <a:lnTo>
                  <a:pt x="323533" y="2451101"/>
                </a:lnTo>
                <a:lnTo>
                  <a:pt x="332105" y="2459991"/>
                </a:lnTo>
                <a:lnTo>
                  <a:pt x="340360" y="2468881"/>
                </a:lnTo>
                <a:lnTo>
                  <a:pt x="349250" y="2477136"/>
                </a:lnTo>
                <a:lnTo>
                  <a:pt x="358140" y="2485391"/>
                </a:lnTo>
                <a:lnTo>
                  <a:pt x="367348" y="2493328"/>
                </a:lnTo>
                <a:lnTo>
                  <a:pt x="376238" y="2500948"/>
                </a:lnTo>
                <a:lnTo>
                  <a:pt x="385445" y="2508251"/>
                </a:lnTo>
                <a:lnTo>
                  <a:pt x="394970" y="2515553"/>
                </a:lnTo>
                <a:lnTo>
                  <a:pt x="405130" y="2522538"/>
                </a:lnTo>
                <a:lnTo>
                  <a:pt x="414655" y="2528888"/>
                </a:lnTo>
                <a:lnTo>
                  <a:pt x="424498" y="2535556"/>
                </a:lnTo>
                <a:lnTo>
                  <a:pt x="434975" y="2541588"/>
                </a:lnTo>
                <a:lnTo>
                  <a:pt x="445135" y="2547621"/>
                </a:lnTo>
                <a:lnTo>
                  <a:pt x="455613" y="2553018"/>
                </a:lnTo>
                <a:lnTo>
                  <a:pt x="465773" y="2558416"/>
                </a:lnTo>
                <a:lnTo>
                  <a:pt x="476568" y="2563813"/>
                </a:lnTo>
                <a:lnTo>
                  <a:pt x="487363" y="2568258"/>
                </a:lnTo>
                <a:lnTo>
                  <a:pt x="498158" y="2573021"/>
                </a:lnTo>
                <a:lnTo>
                  <a:pt x="509270" y="2577466"/>
                </a:lnTo>
                <a:lnTo>
                  <a:pt x="520065" y="2581276"/>
                </a:lnTo>
                <a:lnTo>
                  <a:pt x="531178" y="2585086"/>
                </a:lnTo>
                <a:lnTo>
                  <a:pt x="542290" y="2588896"/>
                </a:lnTo>
                <a:lnTo>
                  <a:pt x="553720" y="2592071"/>
                </a:lnTo>
                <a:lnTo>
                  <a:pt x="564833" y="2594928"/>
                </a:lnTo>
                <a:lnTo>
                  <a:pt x="576580" y="2597786"/>
                </a:lnTo>
                <a:lnTo>
                  <a:pt x="588010" y="2600326"/>
                </a:lnTo>
                <a:lnTo>
                  <a:pt x="599440" y="2602231"/>
                </a:lnTo>
                <a:lnTo>
                  <a:pt x="611188" y="2604136"/>
                </a:lnTo>
                <a:lnTo>
                  <a:pt x="622618" y="2605724"/>
                </a:lnTo>
                <a:lnTo>
                  <a:pt x="634683" y="2607311"/>
                </a:lnTo>
                <a:lnTo>
                  <a:pt x="646113" y="2608581"/>
                </a:lnTo>
                <a:lnTo>
                  <a:pt x="657860" y="2609216"/>
                </a:lnTo>
                <a:lnTo>
                  <a:pt x="669925" y="2609534"/>
                </a:lnTo>
                <a:lnTo>
                  <a:pt x="681355" y="2609851"/>
                </a:lnTo>
                <a:lnTo>
                  <a:pt x="693103" y="2609851"/>
                </a:lnTo>
                <a:lnTo>
                  <a:pt x="704850" y="2609534"/>
                </a:lnTo>
                <a:lnTo>
                  <a:pt x="716915" y="2608899"/>
                </a:lnTo>
                <a:lnTo>
                  <a:pt x="728345" y="2607946"/>
                </a:lnTo>
                <a:lnTo>
                  <a:pt x="740093" y="2606676"/>
                </a:lnTo>
                <a:lnTo>
                  <a:pt x="752158" y="2605406"/>
                </a:lnTo>
                <a:lnTo>
                  <a:pt x="763905" y="2603501"/>
                </a:lnTo>
                <a:lnTo>
                  <a:pt x="775335" y="2601279"/>
                </a:lnTo>
                <a:lnTo>
                  <a:pt x="787083" y="2598738"/>
                </a:lnTo>
                <a:lnTo>
                  <a:pt x="798830" y="2596198"/>
                </a:lnTo>
                <a:lnTo>
                  <a:pt x="810578" y="2593658"/>
                </a:lnTo>
                <a:lnTo>
                  <a:pt x="822008" y="2590166"/>
                </a:lnTo>
                <a:lnTo>
                  <a:pt x="833438" y="2586673"/>
                </a:lnTo>
                <a:lnTo>
                  <a:pt x="844868" y="2582863"/>
                </a:lnTo>
                <a:lnTo>
                  <a:pt x="856615" y="2578736"/>
                </a:lnTo>
                <a:lnTo>
                  <a:pt x="867410" y="2573973"/>
                </a:lnTo>
                <a:lnTo>
                  <a:pt x="879158" y="2569528"/>
                </a:lnTo>
                <a:lnTo>
                  <a:pt x="890270" y="2564131"/>
                </a:lnTo>
                <a:lnTo>
                  <a:pt x="901383" y="2558733"/>
                </a:lnTo>
                <a:lnTo>
                  <a:pt x="912178" y="2553336"/>
                </a:lnTo>
                <a:lnTo>
                  <a:pt x="923290" y="2547303"/>
                </a:lnTo>
                <a:lnTo>
                  <a:pt x="934085" y="2540636"/>
                </a:lnTo>
                <a:lnTo>
                  <a:pt x="944880" y="2534286"/>
                </a:lnTo>
                <a:lnTo>
                  <a:pt x="955675" y="2527301"/>
                </a:lnTo>
                <a:lnTo>
                  <a:pt x="965835" y="2520633"/>
                </a:lnTo>
                <a:lnTo>
                  <a:pt x="976313" y="2512696"/>
                </a:lnTo>
                <a:lnTo>
                  <a:pt x="986155" y="2505711"/>
                </a:lnTo>
                <a:lnTo>
                  <a:pt x="995680" y="2497456"/>
                </a:lnTo>
                <a:lnTo>
                  <a:pt x="1005205" y="2489836"/>
                </a:lnTo>
                <a:lnTo>
                  <a:pt x="1014095" y="2481581"/>
                </a:lnTo>
                <a:lnTo>
                  <a:pt x="1023303" y="2473326"/>
                </a:lnTo>
                <a:lnTo>
                  <a:pt x="1031558" y="2464753"/>
                </a:lnTo>
                <a:lnTo>
                  <a:pt x="1040130" y="2456181"/>
                </a:lnTo>
                <a:lnTo>
                  <a:pt x="1048385" y="2446973"/>
                </a:lnTo>
                <a:lnTo>
                  <a:pt x="1056640" y="2438083"/>
                </a:lnTo>
                <a:lnTo>
                  <a:pt x="1064260" y="2429193"/>
                </a:lnTo>
                <a:lnTo>
                  <a:pt x="1071563" y="2419351"/>
                </a:lnTo>
                <a:lnTo>
                  <a:pt x="1078865" y="2409826"/>
                </a:lnTo>
                <a:lnTo>
                  <a:pt x="1085533" y="2400301"/>
                </a:lnTo>
                <a:lnTo>
                  <a:pt x="1092200" y="2390458"/>
                </a:lnTo>
                <a:lnTo>
                  <a:pt x="1098550" y="2380616"/>
                </a:lnTo>
                <a:lnTo>
                  <a:pt x="1104583" y="2370456"/>
                </a:lnTo>
                <a:lnTo>
                  <a:pt x="1110933" y="2360296"/>
                </a:lnTo>
                <a:lnTo>
                  <a:pt x="1116330" y="2349818"/>
                </a:lnTo>
                <a:lnTo>
                  <a:pt x="1121728" y="2339023"/>
                </a:lnTo>
                <a:lnTo>
                  <a:pt x="1126808" y="2328863"/>
                </a:lnTo>
                <a:lnTo>
                  <a:pt x="1131570" y="2318068"/>
                </a:lnTo>
                <a:lnTo>
                  <a:pt x="1136015" y="2306956"/>
                </a:lnTo>
                <a:lnTo>
                  <a:pt x="1140778" y="2296478"/>
                </a:lnTo>
                <a:lnTo>
                  <a:pt x="1144588" y="2285366"/>
                </a:lnTo>
                <a:lnTo>
                  <a:pt x="1148398" y="2274253"/>
                </a:lnTo>
                <a:lnTo>
                  <a:pt x="1151890" y="2263141"/>
                </a:lnTo>
                <a:lnTo>
                  <a:pt x="1155383" y="2251711"/>
                </a:lnTo>
                <a:lnTo>
                  <a:pt x="1158240" y="2240598"/>
                </a:lnTo>
                <a:lnTo>
                  <a:pt x="1161098" y="2228851"/>
                </a:lnTo>
                <a:lnTo>
                  <a:pt x="1163320" y="2217421"/>
                </a:lnTo>
                <a:lnTo>
                  <a:pt x="1165543" y="2205673"/>
                </a:lnTo>
                <a:lnTo>
                  <a:pt x="1167448" y="2194243"/>
                </a:lnTo>
                <a:lnTo>
                  <a:pt x="1169035" y="2182813"/>
                </a:lnTo>
                <a:lnTo>
                  <a:pt x="1170305" y="2170748"/>
                </a:lnTo>
                <a:lnTo>
                  <a:pt x="1171258" y="2159318"/>
                </a:lnTo>
                <a:lnTo>
                  <a:pt x="1172210" y="2147571"/>
                </a:lnTo>
                <a:lnTo>
                  <a:pt x="1172845" y="2135823"/>
                </a:lnTo>
                <a:lnTo>
                  <a:pt x="1172845" y="2123758"/>
                </a:lnTo>
                <a:lnTo>
                  <a:pt x="1172845" y="2112328"/>
                </a:lnTo>
                <a:lnTo>
                  <a:pt x="1172528" y="2100581"/>
                </a:lnTo>
                <a:lnTo>
                  <a:pt x="1172210" y="2088516"/>
                </a:lnTo>
                <a:lnTo>
                  <a:pt x="1170940" y="2076768"/>
                </a:lnTo>
                <a:lnTo>
                  <a:pt x="1169670" y="2065021"/>
                </a:lnTo>
                <a:lnTo>
                  <a:pt x="1168083" y="2053591"/>
                </a:lnTo>
                <a:lnTo>
                  <a:pt x="1166813" y="2041526"/>
                </a:lnTo>
                <a:lnTo>
                  <a:pt x="1164273" y="2029778"/>
                </a:lnTo>
                <a:lnTo>
                  <a:pt x="1162050" y="2018348"/>
                </a:lnTo>
                <a:lnTo>
                  <a:pt x="1159510" y="2006283"/>
                </a:lnTo>
                <a:lnTo>
                  <a:pt x="1156335" y="1994853"/>
                </a:lnTo>
                <a:lnTo>
                  <a:pt x="1153478" y="1983423"/>
                </a:lnTo>
                <a:lnTo>
                  <a:pt x="1149985" y="1971993"/>
                </a:lnTo>
                <a:lnTo>
                  <a:pt x="1145540" y="1960563"/>
                </a:lnTo>
                <a:lnTo>
                  <a:pt x="1141730" y="1949133"/>
                </a:lnTo>
                <a:lnTo>
                  <a:pt x="1137285" y="1937386"/>
                </a:lnTo>
                <a:lnTo>
                  <a:pt x="1132205" y="1926591"/>
                </a:lnTo>
                <a:lnTo>
                  <a:pt x="1127443" y="1914843"/>
                </a:lnTo>
                <a:lnTo>
                  <a:pt x="1122045" y="1903731"/>
                </a:lnTo>
                <a:lnTo>
                  <a:pt x="1116330" y="1892936"/>
                </a:lnTo>
                <a:lnTo>
                  <a:pt x="1110615" y="1882141"/>
                </a:lnTo>
                <a:lnTo>
                  <a:pt x="1103948" y="1871028"/>
                </a:lnTo>
                <a:lnTo>
                  <a:pt x="1097598" y="1860233"/>
                </a:lnTo>
                <a:lnTo>
                  <a:pt x="1090613" y="1849438"/>
                </a:lnTo>
                <a:lnTo>
                  <a:pt x="1083310" y="1839278"/>
                </a:lnTo>
                <a:lnTo>
                  <a:pt x="1076008" y="1829436"/>
                </a:lnTo>
                <a:lnTo>
                  <a:pt x="1068388" y="1819276"/>
                </a:lnTo>
                <a:lnTo>
                  <a:pt x="1060768" y="1809751"/>
                </a:lnTo>
                <a:lnTo>
                  <a:pt x="1053148" y="1800226"/>
                </a:lnTo>
                <a:lnTo>
                  <a:pt x="1044575" y="1791018"/>
                </a:lnTo>
                <a:lnTo>
                  <a:pt x="1036320" y="1782128"/>
                </a:lnTo>
                <a:lnTo>
                  <a:pt x="1027748" y="1773556"/>
                </a:lnTo>
                <a:lnTo>
                  <a:pt x="1019175" y="1764983"/>
                </a:lnTo>
                <a:lnTo>
                  <a:pt x="1010285" y="1757046"/>
                </a:lnTo>
                <a:lnTo>
                  <a:pt x="1001395" y="1749108"/>
                </a:lnTo>
                <a:lnTo>
                  <a:pt x="992188" y="1741171"/>
                </a:lnTo>
                <a:lnTo>
                  <a:pt x="982663" y="1734186"/>
                </a:lnTo>
                <a:lnTo>
                  <a:pt x="973138" y="1726883"/>
                </a:lnTo>
                <a:lnTo>
                  <a:pt x="963613" y="1719898"/>
                </a:lnTo>
                <a:lnTo>
                  <a:pt x="953770" y="1713230"/>
                </a:lnTo>
                <a:lnTo>
                  <a:pt x="943610" y="1706880"/>
                </a:lnTo>
                <a:lnTo>
                  <a:pt x="933768" y="1700848"/>
                </a:lnTo>
                <a:lnTo>
                  <a:pt x="923290" y="1695133"/>
                </a:lnTo>
                <a:lnTo>
                  <a:pt x="913130" y="1689418"/>
                </a:lnTo>
                <a:lnTo>
                  <a:pt x="902335" y="1684020"/>
                </a:lnTo>
                <a:lnTo>
                  <a:pt x="892175" y="1678623"/>
                </a:lnTo>
                <a:lnTo>
                  <a:pt x="881380" y="1673860"/>
                </a:lnTo>
                <a:lnTo>
                  <a:pt x="870268" y="1669415"/>
                </a:lnTo>
                <a:lnTo>
                  <a:pt x="859473" y="1664653"/>
                </a:lnTo>
                <a:lnTo>
                  <a:pt x="848360" y="1660843"/>
                </a:lnTo>
                <a:lnTo>
                  <a:pt x="837248" y="1657033"/>
                </a:lnTo>
                <a:lnTo>
                  <a:pt x="825818" y="1653858"/>
                </a:lnTo>
                <a:lnTo>
                  <a:pt x="814705" y="1650365"/>
                </a:lnTo>
                <a:lnTo>
                  <a:pt x="803275" y="1647190"/>
                </a:lnTo>
                <a:lnTo>
                  <a:pt x="791845" y="1644651"/>
                </a:lnTo>
                <a:lnTo>
                  <a:pt x="780415" y="1642111"/>
                </a:lnTo>
                <a:lnTo>
                  <a:pt x="768985" y="1639888"/>
                </a:lnTo>
                <a:lnTo>
                  <a:pt x="757238" y="1637983"/>
                </a:lnTo>
                <a:lnTo>
                  <a:pt x="745490" y="1636395"/>
                </a:lnTo>
                <a:lnTo>
                  <a:pt x="734060" y="1635125"/>
                </a:lnTo>
                <a:lnTo>
                  <a:pt x="722313" y="1633855"/>
                </a:lnTo>
                <a:lnTo>
                  <a:pt x="710565" y="1632903"/>
                </a:lnTo>
                <a:lnTo>
                  <a:pt x="698818" y="1632585"/>
                </a:lnTo>
                <a:lnTo>
                  <a:pt x="687070" y="1632268"/>
                </a:lnTo>
                <a:close/>
                <a:moveTo>
                  <a:pt x="1446848" y="1466850"/>
                </a:moveTo>
                <a:lnTo>
                  <a:pt x="1448435" y="1479858"/>
                </a:lnTo>
                <a:lnTo>
                  <a:pt x="1450658" y="1496357"/>
                </a:lnTo>
                <a:lnTo>
                  <a:pt x="1453833" y="1515711"/>
                </a:lnTo>
                <a:lnTo>
                  <a:pt x="1457960" y="1538238"/>
                </a:lnTo>
                <a:lnTo>
                  <a:pt x="1468120" y="1591541"/>
                </a:lnTo>
                <a:lnTo>
                  <a:pt x="1480185" y="1653093"/>
                </a:lnTo>
                <a:lnTo>
                  <a:pt x="1494155" y="1721308"/>
                </a:lnTo>
                <a:lnTo>
                  <a:pt x="1509713" y="1794282"/>
                </a:lnTo>
                <a:lnTo>
                  <a:pt x="1525905" y="1870112"/>
                </a:lnTo>
                <a:lnTo>
                  <a:pt x="1542098" y="1946576"/>
                </a:lnTo>
                <a:lnTo>
                  <a:pt x="1574800" y="2092842"/>
                </a:lnTo>
                <a:lnTo>
                  <a:pt x="1602740" y="2217533"/>
                </a:lnTo>
                <a:lnTo>
                  <a:pt x="1629410" y="2336830"/>
                </a:lnTo>
                <a:lnTo>
                  <a:pt x="1730693" y="1746690"/>
                </a:lnTo>
                <a:lnTo>
                  <a:pt x="1671003" y="1606453"/>
                </a:lnTo>
                <a:lnTo>
                  <a:pt x="1768475" y="1514442"/>
                </a:lnTo>
                <a:lnTo>
                  <a:pt x="1798955" y="1514442"/>
                </a:lnTo>
                <a:lnTo>
                  <a:pt x="1806258" y="1514442"/>
                </a:lnTo>
                <a:lnTo>
                  <a:pt x="1836420" y="1514442"/>
                </a:lnTo>
                <a:lnTo>
                  <a:pt x="1933575" y="1606453"/>
                </a:lnTo>
                <a:lnTo>
                  <a:pt x="1873885" y="1746690"/>
                </a:lnTo>
                <a:lnTo>
                  <a:pt x="1975168" y="2336830"/>
                </a:lnTo>
                <a:lnTo>
                  <a:pt x="2002155" y="2217533"/>
                </a:lnTo>
                <a:lnTo>
                  <a:pt x="2030095" y="2092842"/>
                </a:lnTo>
                <a:lnTo>
                  <a:pt x="2062480" y="1946576"/>
                </a:lnTo>
                <a:lnTo>
                  <a:pt x="2078990" y="1870112"/>
                </a:lnTo>
                <a:lnTo>
                  <a:pt x="2094865" y="1794282"/>
                </a:lnTo>
                <a:lnTo>
                  <a:pt x="2110740" y="1721308"/>
                </a:lnTo>
                <a:lnTo>
                  <a:pt x="2124393" y="1653093"/>
                </a:lnTo>
                <a:lnTo>
                  <a:pt x="2136775" y="1591541"/>
                </a:lnTo>
                <a:lnTo>
                  <a:pt x="2146618" y="1538238"/>
                </a:lnTo>
                <a:lnTo>
                  <a:pt x="2150428" y="1515711"/>
                </a:lnTo>
                <a:lnTo>
                  <a:pt x="2153920" y="1496357"/>
                </a:lnTo>
                <a:lnTo>
                  <a:pt x="2156143" y="1479858"/>
                </a:lnTo>
                <a:lnTo>
                  <a:pt x="2157730" y="1466850"/>
                </a:lnTo>
                <a:lnTo>
                  <a:pt x="2164398" y="1469071"/>
                </a:lnTo>
                <a:lnTo>
                  <a:pt x="2173923" y="1471609"/>
                </a:lnTo>
                <a:lnTo>
                  <a:pt x="2226628" y="1488108"/>
                </a:lnTo>
                <a:lnTo>
                  <a:pt x="2293620" y="1509683"/>
                </a:lnTo>
                <a:lnTo>
                  <a:pt x="2331085" y="1522374"/>
                </a:lnTo>
                <a:lnTo>
                  <a:pt x="2370455" y="1535700"/>
                </a:lnTo>
                <a:lnTo>
                  <a:pt x="2411730" y="1549660"/>
                </a:lnTo>
                <a:lnTo>
                  <a:pt x="2453323" y="1564255"/>
                </a:lnTo>
                <a:lnTo>
                  <a:pt x="2495868" y="1579801"/>
                </a:lnTo>
                <a:lnTo>
                  <a:pt x="2538413" y="1595665"/>
                </a:lnTo>
                <a:lnTo>
                  <a:pt x="2580005" y="1612164"/>
                </a:lnTo>
                <a:lnTo>
                  <a:pt x="2620645" y="1628345"/>
                </a:lnTo>
                <a:lnTo>
                  <a:pt x="2659698" y="1644844"/>
                </a:lnTo>
                <a:lnTo>
                  <a:pt x="2678430" y="1653410"/>
                </a:lnTo>
                <a:lnTo>
                  <a:pt x="2696210" y="1661342"/>
                </a:lnTo>
                <a:lnTo>
                  <a:pt x="2713990" y="1669909"/>
                </a:lnTo>
                <a:lnTo>
                  <a:pt x="2730818" y="1678158"/>
                </a:lnTo>
                <a:lnTo>
                  <a:pt x="2747010" y="1686090"/>
                </a:lnTo>
                <a:lnTo>
                  <a:pt x="2761933" y="1694339"/>
                </a:lnTo>
                <a:lnTo>
                  <a:pt x="2773363" y="1705761"/>
                </a:lnTo>
                <a:lnTo>
                  <a:pt x="2785110" y="1718770"/>
                </a:lnTo>
                <a:lnTo>
                  <a:pt x="2798128" y="1733364"/>
                </a:lnTo>
                <a:lnTo>
                  <a:pt x="2805113" y="1741296"/>
                </a:lnTo>
                <a:lnTo>
                  <a:pt x="2811780" y="1749546"/>
                </a:lnTo>
                <a:lnTo>
                  <a:pt x="2818766" y="1758747"/>
                </a:lnTo>
                <a:lnTo>
                  <a:pt x="2825750" y="1768265"/>
                </a:lnTo>
                <a:lnTo>
                  <a:pt x="2833053" y="1778735"/>
                </a:lnTo>
                <a:lnTo>
                  <a:pt x="2839720" y="1789840"/>
                </a:lnTo>
                <a:lnTo>
                  <a:pt x="2847023" y="1801262"/>
                </a:lnTo>
                <a:lnTo>
                  <a:pt x="2854326" y="1813636"/>
                </a:lnTo>
                <a:lnTo>
                  <a:pt x="2861310" y="1826962"/>
                </a:lnTo>
                <a:lnTo>
                  <a:pt x="2867978" y="1840922"/>
                </a:lnTo>
                <a:lnTo>
                  <a:pt x="2874963" y="1855517"/>
                </a:lnTo>
                <a:lnTo>
                  <a:pt x="2881948" y="1871698"/>
                </a:lnTo>
                <a:lnTo>
                  <a:pt x="2888933" y="1887880"/>
                </a:lnTo>
                <a:lnTo>
                  <a:pt x="2895283" y="1905964"/>
                </a:lnTo>
                <a:lnTo>
                  <a:pt x="2901316" y="1924367"/>
                </a:lnTo>
                <a:lnTo>
                  <a:pt x="2907666" y="1944355"/>
                </a:lnTo>
                <a:lnTo>
                  <a:pt x="2913698" y="1964978"/>
                </a:lnTo>
                <a:lnTo>
                  <a:pt x="2919413" y="1986871"/>
                </a:lnTo>
                <a:lnTo>
                  <a:pt x="2924810" y="2010032"/>
                </a:lnTo>
                <a:lnTo>
                  <a:pt x="2930208" y="2034463"/>
                </a:lnTo>
                <a:lnTo>
                  <a:pt x="2934653" y="2059528"/>
                </a:lnTo>
                <a:lnTo>
                  <a:pt x="2939416" y="2086496"/>
                </a:lnTo>
                <a:lnTo>
                  <a:pt x="2943543" y="2114734"/>
                </a:lnTo>
                <a:lnTo>
                  <a:pt x="2947353" y="2144241"/>
                </a:lnTo>
                <a:lnTo>
                  <a:pt x="2950846" y="2175017"/>
                </a:lnTo>
                <a:lnTo>
                  <a:pt x="2953703" y="2207062"/>
                </a:lnTo>
                <a:lnTo>
                  <a:pt x="2954338" y="2215946"/>
                </a:lnTo>
                <a:lnTo>
                  <a:pt x="2954656" y="2230858"/>
                </a:lnTo>
                <a:lnTo>
                  <a:pt x="2955608" y="2275595"/>
                </a:lnTo>
                <a:lnTo>
                  <a:pt x="2957196" y="2411390"/>
                </a:lnTo>
                <a:lnTo>
                  <a:pt x="2959100" y="2583673"/>
                </a:lnTo>
                <a:lnTo>
                  <a:pt x="2960688" y="2760715"/>
                </a:lnTo>
                <a:lnTo>
                  <a:pt x="2908936" y="2767695"/>
                </a:lnTo>
                <a:lnTo>
                  <a:pt x="2857818" y="2773723"/>
                </a:lnTo>
                <a:lnTo>
                  <a:pt x="2806383" y="2779434"/>
                </a:lnTo>
                <a:lnTo>
                  <a:pt x="2755266" y="2784511"/>
                </a:lnTo>
                <a:lnTo>
                  <a:pt x="2702878" y="2788952"/>
                </a:lnTo>
                <a:lnTo>
                  <a:pt x="2649220" y="2793712"/>
                </a:lnTo>
                <a:lnTo>
                  <a:pt x="2536825" y="2802278"/>
                </a:lnTo>
                <a:lnTo>
                  <a:pt x="2535555" y="2668704"/>
                </a:lnTo>
                <a:lnTo>
                  <a:pt x="2534920" y="2527832"/>
                </a:lnTo>
                <a:lnTo>
                  <a:pt x="2534285" y="2333022"/>
                </a:lnTo>
                <a:lnTo>
                  <a:pt x="2534285" y="2318745"/>
                </a:lnTo>
                <a:lnTo>
                  <a:pt x="2533333" y="2305102"/>
                </a:lnTo>
                <a:lnTo>
                  <a:pt x="2531745" y="2291776"/>
                </a:lnTo>
                <a:lnTo>
                  <a:pt x="2530475" y="2279085"/>
                </a:lnTo>
                <a:lnTo>
                  <a:pt x="2527935" y="2266711"/>
                </a:lnTo>
                <a:lnTo>
                  <a:pt x="2525713" y="2254654"/>
                </a:lnTo>
                <a:lnTo>
                  <a:pt x="2522538" y="2243232"/>
                </a:lnTo>
                <a:lnTo>
                  <a:pt x="2519680" y="2232127"/>
                </a:lnTo>
                <a:lnTo>
                  <a:pt x="2515870" y="2221340"/>
                </a:lnTo>
                <a:lnTo>
                  <a:pt x="2512060" y="2210870"/>
                </a:lnTo>
                <a:lnTo>
                  <a:pt x="2508250" y="2200717"/>
                </a:lnTo>
                <a:lnTo>
                  <a:pt x="2503488" y="2191198"/>
                </a:lnTo>
                <a:lnTo>
                  <a:pt x="2499360" y="2181680"/>
                </a:lnTo>
                <a:lnTo>
                  <a:pt x="2494280" y="2172796"/>
                </a:lnTo>
                <a:lnTo>
                  <a:pt x="2489835" y="2163912"/>
                </a:lnTo>
                <a:lnTo>
                  <a:pt x="2484755" y="2155346"/>
                </a:lnTo>
                <a:lnTo>
                  <a:pt x="2484755" y="2813383"/>
                </a:lnTo>
                <a:lnTo>
                  <a:pt x="2405698" y="2818459"/>
                </a:lnTo>
                <a:lnTo>
                  <a:pt x="2323148" y="2822584"/>
                </a:lnTo>
                <a:lnTo>
                  <a:pt x="2238058" y="2826391"/>
                </a:lnTo>
                <a:lnTo>
                  <a:pt x="2150745" y="2829881"/>
                </a:lnTo>
                <a:lnTo>
                  <a:pt x="2062798" y="2832102"/>
                </a:lnTo>
                <a:lnTo>
                  <a:pt x="1974850" y="2834006"/>
                </a:lnTo>
                <a:lnTo>
                  <a:pt x="1887538" y="2835275"/>
                </a:lnTo>
                <a:lnTo>
                  <a:pt x="1802448" y="2835275"/>
                </a:lnTo>
                <a:lnTo>
                  <a:pt x="1750378" y="2835275"/>
                </a:lnTo>
                <a:lnTo>
                  <a:pt x="1697673" y="2834958"/>
                </a:lnTo>
                <a:lnTo>
                  <a:pt x="1644333" y="2834006"/>
                </a:lnTo>
                <a:lnTo>
                  <a:pt x="1590358" y="2833372"/>
                </a:lnTo>
                <a:lnTo>
                  <a:pt x="1536065" y="2832102"/>
                </a:lnTo>
                <a:lnTo>
                  <a:pt x="1482090" y="2830516"/>
                </a:lnTo>
                <a:lnTo>
                  <a:pt x="1427798" y="2829247"/>
                </a:lnTo>
                <a:lnTo>
                  <a:pt x="1374775" y="2826709"/>
                </a:lnTo>
                <a:lnTo>
                  <a:pt x="1257300" y="2643639"/>
                </a:lnTo>
                <a:lnTo>
                  <a:pt x="1274128" y="2624919"/>
                </a:lnTo>
                <a:lnTo>
                  <a:pt x="1290003" y="2605882"/>
                </a:lnTo>
                <a:lnTo>
                  <a:pt x="1305560" y="2585894"/>
                </a:lnTo>
                <a:lnTo>
                  <a:pt x="1319848" y="2565588"/>
                </a:lnTo>
                <a:lnTo>
                  <a:pt x="1334135" y="2544965"/>
                </a:lnTo>
                <a:lnTo>
                  <a:pt x="1347470" y="2524024"/>
                </a:lnTo>
                <a:lnTo>
                  <a:pt x="1360170" y="2502132"/>
                </a:lnTo>
                <a:lnTo>
                  <a:pt x="1371918" y="2480557"/>
                </a:lnTo>
                <a:lnTo>
                  <a:pt x="1383348" y="2458348"/>
                </a:lnTo>
                <a:lnTo>
                  <a:pt x="1393825" y="2435503"/>
                </a:lnTo>
                <a:lnTo>
                  <a:pt x="1403668" y="2412342"/>
                </a:lnTo>
                <a:lnTo>
                  <a:pt x="1412558" y="2389181"/>
                </a:lnTo>
                <a:lnTo>
                  <a:pt x="1420813" y="2365385"/>
                </a:lnTo>
                <a:lnTo>
                  <a:pt x="1428115" y="2341589"/>
                </a:lnTo>
                <a:lnTo>
                  <a:pt x="1435100" y="2317158"/>
                </a:lnTo>
                <a:lnTo>
                  <a:pt x="1441133" y="2293045"/>
                </a:lnTo>
                <a:lnTo>
                  <a:pt x="1444943" y="2274008"/>
                </a:lnTo>
                <a:lnTo>
                  <a:pt x="1448753" y="2254972"/>
                </a:lnTo>
                <a:lnTo>
                  <a:pt x="1451928" y="2236252"/>
                </a:lnTo>
                <a:lnTo>
                  <a:pt x="1454785" y="2217215"/>
                </a:lnTo>
                <a:lnTo>
                  <a:pt x="1456690" y="2198179"/>
                </a:lnTo>
                <a:lnTo>
                  <a:pt x="1458595" y="2179142"/>
                </a:lnTo>
                <a:lnTo>
                  <a:pt x="1459548" y="2160105"/>
                </a:lnTo>
                <a:lnTo>
                  <a:pt x="1460500" y="2141068"/>
                </a:lnTo>
                <a:lnTo>
                  <a:pt x="1460818" y="2122349"/>
                </a:lnTo>
                <a:lnTo>
                  <a:pt x="1460500" y="2103312"/>
                </a:lnTo>
                <a:lnTo>
                  <a:pt x="1459548" y="2084593"/>
                </a:lnTo>
                <a:lnTo>
                  <a:pt x="1458913" y="2065873"/>
                </a:lnTo>
                <a:lnTo>
                  <a:pt x="1457008" y="2046519"/>
                </a:lnTo>
                <a:lnTo>
                  <a:pt x="1455103" y="2027800"/>
                </a:lnTo>
                <a:lnTo>
                  <a:pt x="1452880" y="2009715"/>
                </a:lnTo>
                <a:lnTo>
                  <a:pt x="1449705" y="1990995"/>
                </a:lnTo>
                <a:lnTo>
                  <a:pt x="1446213" y="1971958"/>
                </a:lnTo>
                <a:lnTo>
                  <a:pt x="1442403" y="1953874"/>
                </a:lnTo>
                <a:lnTo>
                  <a:pt x="1437958" y="1935471"/>
                </a:lnTo>
                <a:lnTo>
                  <a:pt x="1433195" y="1917069"/>
                </a:lnTo>
                <a:lnTo>
                  <a:pt x="1427798" y="1898984"/>
                </a:lnTo>
                <a:lnTo>
                  <a:pt x="1422083" y="1881217"/>
                </a:lnTo>
                <a:lnTo>
                  <a:pt x="1416050" y="1863132"/>
                </a:lnTo>
                <a:lnTo>
                  <a:pt x="1409383" y="1845364"/>
                </a:lnTo>
                <a:lnTo>
                  <a:pt x="1402715" y="1827596"/>
                </a:lnTo>
                <a:lnTo>
                  <a:pt x="1395095" y="1810146"/>
                </a:lnTo>
                <a:lnTo>
                  <a:pt x="1386840" y="1792696"/>
                </a:lnTo>
                <a:lnTo>
                  <a:pt x="1378585" y="1775563"/>
                </a:lnTo>
                <a:lnTo>
                  <a:pt x="1369695" y="1758429"/>
                </a:lnTo>
                <a:lnTo>
                  <a:pt x="1360488" y="1741614"/>
                </a:lnTo>
                <a:lnTo>
                  <a:pt x="1350963" y="1724798"/>
                </a:lnTo>
                <a:lnTo>
                  <a:pt x="1340485" y="1708299"/>
                </a:lnTo>
                <a:lnTo>
                  <a:pt x="1333500" y="1696877"/>
                </a:lnTo>
                <a:lnTo>
                  <a:pt x="1325563" y="1685773"/>
                </a:lnTo>
                <a:lnTo>
                  <a:pt x="1317943" y="1674668"/>
                </a:lnTo>
                <a:lnTo>
                  <a:pt x="1310323" y="1663563"/>
                </a:lnTo>
                <a:lnTo>
                  <a:pt x="1302385" y="1653093"/>
                </a:lnTo>
                <a:lnTo>
                  <a:pt x="1293813" y="1642623"/>
                </a:lnTo>
                <a:lnTo>
                  <a:pt x="1285558" y="1632152"/>
                </a:lnTo>
                <a:lnTo>
                  <a:pt x="1276985" y="1621999"/>
                </a:lnTo>
                <a:lnTo>
                  <a:pt x="1259523" y="1602011"/>
                </a:lnTo>
                <a:lnTo>
                  <a:pt x="1241425" y="1582657"/>
                </a:lnTo>
                <a:lnTo>
                  <a:pt x="1222693" y="1564255"/>
                </a:lnTo>
                <a:lnTo>
                  <a:pt x="1203325" y="1546170"/>
                </a:lnTo>
                <a:lnTo>
                  <a:pt x="1270953" y="1523008"/>
                </a:lnTo>
                <a:lnTo>
                  <a:pt x="1332865" y="1502702"/>
                </a:lnTo>
                <a:lnTo>
                  <a:pt x="1386840" y="1485569"/>
                </a:lnTo>
                <a:lnTo>
                  <a:pt x="1430655" y="1471609"/>
                </a:lnTo>
                <a:lnTo>
                  <a:pt x="1440815" y="1468754"/>
                </a:lnTo>
                <a:lnTo>
                  <a:pt x="1446848" y="1466850"/>
                </a:lnTo>
                <a:close/>
                <a:moveTo>
                  <a:pt x="671830" y="1436688"/>
                </a:moveTo>
                <a:lnTo>
                  <a:pt x="688658" y="1436688"/>
                </a:lnTo>
                <a:lnTo>
                  <a:pt x="704850" y="1437323"/>
                </a:lnTo>
                <a:lnTo>
                  <a:pt x="721360" y="1437958"/>
                </a:lnTo>
                <a:lnTo>
                  <a:pt x="737870" y="1439228"/>
                </a:lnTo>
                <a:lnTo>
                  <a:pt x="754380" y="1440816"/>
                </a:lnTo>
                <a:lnTo>
                  <a:pt x="770255" y="1442721"/>
                </a:lnTo>
                <a:lnTo>
                  <a:pt x="786765" y="1444943"/>
                </a:lnTo>
                <a:lnTo>
                  <a:pt x="802958" y="1447483"/>
                </a:lnTo>
                <a:lnTo>
                  <a:pt x="818833" y="1450340"/>
                </a:lnTo>
                <a:lnTo>
                  <a:pt x="835025" y="1453515"/>
                </a:lnTo>
                <a:lnTo>
                  <a:pt x="851218" y="1457643"/>
                </a:lnTo>
                <a:lnTo>
                  <a:pt x="866775" y="1461771"/>
                </a:lnTo>
                <a:lnTo>
                  <a:pt x="882333" y="1466215"/>
                </a:lnTo>
                <a:lnTo>
                  <a:pt x="898208" y="1471295"/>
                </a:lnTo>
                <a:lnTo>
                  <a:pt x="913765" y="1476693"/>
                </a:lnTo>
                <a:lnTo>
                  <a:pt x="929005" y="1482408"/>
                </a:lnTo>
                <a:lnTo>
                  <a:pt x="944563" y="1488440"/>
                </a:lnTo>
                <a:lnTo>
                  <a:pt x="959803" y="1495108"/>
                </a:lnTo>
                <a:lnTo>
                  <a:pt x="974725" y="1501458"/>
                </a:lnTo>
                <a:lnTo>
                  <a:pt x="989648" y="1508760"/>
                </a:lnTo>
                <a:lnTo>
                  <a:pt x="1004253" y="1516380"/>
                </a:lnTo>
                <a:lnTo>
                  <a:pt x="1018540" y="1524318"/>
                </a:lnTo>
                <a:lnTo>
                  <a:pt x="1033145" y="1532573"/>
                </a:lnTo>
                <a:lnTo>
                  <a:pt x="1047433" y="1541146"/>
                </a:lnTo>
                <a:lnTo>
                  <a:pt x="1061085" y="1550035"/>
                </a:lnTo>
                <a:lnTo>
                  <a:pt x="1075373" y="1559560"/>
                </a:lnTo>
                <a:lnTo>
                  <a:pt x="1088708" y="1569085"/>
                </a:lnTo>
                <a:lnTo>
                  <a:pt x="1102043" y="1579245"/>
                </a:lnTo>
                <a:lnTo>
                  <a:pt x="1115378" y="1589723"/>
                </a:lnTo>
                <a:lnTo>
                  <a:pt x="1128078" y="1600518"/>
                </a:lnTo>
                <a:lnTo>
                  <a:pt x="1141095" y="1611630"/>
                </a:lnTo>
                <a:lnTo>
                  <a:pt x="1153478" y="1623061"/>
                </a:lnTo>
                <a:lnTo>
                  <a:pt x="1165543" y="1634490"/>
                </a:lnTo>
                <a:lnTo>
                  <a:pt x="1177290" y="1646873"/>
                </a:lnTo>
                <a:lnTo>
                  <a:pt x="1189355" y="1659573"/>
                </a:lnTo>
                <a:lnTo>
                  <a:pt x="1200785" y="1671955"/>
                </a:lnTo>
                <a:lnTo>
                  <a:pt x="1211898" y="1685608"/>
                </a:lnTo>
                <a:lnTo>
                  <a:pt x="1222693" y="1698943"/>
                </a:lnTo>
                <a:lnTo>
                  <a:pt x="1233170" y="1712595"/>
                </a:lnTo>
                <a:lnTo>
                  <a:pt x="1243330" y="1726883"/>
                </a:lnTo>
                <a:lnTo>
                  <a:pt x="1253173" y="1741171"/>
                </a:lnTo>
                <a:lnTo>
                  <a:pt x="1262698" y="1755776"/>
                </a:lnTo>
                <a:lnTo>
                  <a:pt x="1272223" y="1771016"/>
                </a:lnTo>
                <a:lnTo>
                  <a:pt x="1280795" y="1785938"/>
                </a:lnTo>
                <a:lnTo>
                  <a:pt x="1289050" y="1801496"/>
                </a:lnTo>
                <a:lnTo>
                  <a:pt x="1297305" y="1817053"/>
                </a:lnTo>
                <a:lnTo>
                  <a:pt x="1304925" y="1832293"/>
                </a:lnTo>
                <a:lnTo>
                  <a:pt x="1311593" y="1848168"/>
                </a:lnTo>
                <a:lnTo>
                  <a:pt x="1318578" y="1864043"/>
                </a:lnTo>
                <a:lnTo>
                  <a:pt x="1324610" y="1879918"/>
                </a:lnTo>
                <a:lnTo>
                  <a:pt x="1330325" y="1895793"/>
                </a:lnTo>
                <a:lnTo>
                  <a:pt x="1335723" y="1911986"/>
                </a:lnTo>
                <a:lnTo>
                  <a:pt x="1340803" y="1927861"/>
                </a:lnTo>
                <a:lnTo>
                  <a:pt x="1345248" y="1944371"/>
                </a:lnTo>
                <a:lnTo>
                  <a:pt x="1349693" y="1960881"/>
                </a:lnTo>
                <a:lnTo>
                  <a:pt x="1353503" y="1977073"/>
                </a:lnTo>
                <a:lnTo>
                  <a:pt x="1356360" y="1993266"/>
                </a:lnTo>
                <a:lnTo>
                  <a:pt x="1359535" y="2009776"/>
                </a:lnTo>
                <a:lnTo>
                  <a:pt x="1361758" y="2026286"/>
                </a:lnTo>
                <a:lnTo>
                  <a:pt x="1363980" y="2042796"/>
                </a:lnTo>
                <a:lnTo>
                  <a:pt x="1365568" y="2059623"/>
                </a:lnTo>
                <a:lnTo>
                  <a:pt x="1367155" y="2076133"/>
                </a:lnTo>
                <a:lnTo>
                  <a:pt x="1367790" y="2092326"/>
                </a:lnTo>
                <a:lnTo>
                  <a:pt x="1368425" y="2108836"/>
                </a:lnTo>
                <a:lnTo>
                  <a:pt x="1368425" y="2125346"/>
                </a:lnTo>
                <a:lnTo>
                  <a:pt x="1368425" y="2141856"/>
                </a:lnTo>
                <a:lnTo>
                  <a:pt x="1367473" y="2158366"/>
                </a:lnTo>
                <a:lnTo>
                  <a:pt x="1366520" y="2174558"/>
                </a:lnTo>
                <a:lnTo>
                  <a:pt x="1364933" y="2191068"/>
                </a:lnTo>
                <a:lnTo>
                  <a:pt x="1363028" y="2207578"/>
                </a:lnTo>
                <a:lnTo>
                  <a:pt x="1360805" y="2223771"/>
                </a:lnTo>
                <a:lnTo>
                  <a:pt x="1357948" y="2239963"/>
                </a:lnTo>
                <a:lnTo>
                  <a:pt x="1354773" y="2256156"/>
                </a:lnTo>
                <a:lnTo>
                  <a:pt x="1351598" y="2272348"/>
                </a:lnTo>
                <a:lnTo>
                  <a:pt x="1348423" y="2284731"/>
                </a:lnTo>
                <a:lnTo>
                  <a:pt x="1345248" y="2297431"/>
                </a:lnTo>
                <a:lnTo>
                  <a:pt x="1342073" y="2309813"/>
                </a:lnTo>
                <a:lnTo>
                  <a:pt x="1337945" y="2322196"/>
                </a:lnTo>
                <a:lnTo>
                  <a:pt x="1334135" y="2334578"/>
                </a:lnTo>
                <a:lnTo>
                  <a:pt x="1330008" y="2347278"/>
                </a:lnTo>
                <a:lnTo>
                  <a:pt x="1325563" y="2359343"/>
                </a:lnTo>
                <a:lnTo>
                  <a:pt x="1320800" y="2371408"/>
                </a:lnTo>
                <a:lnTo>
                  <a:pt x="1316038" y="2383473"/>
                </a:lnTo>
                <a:lnTo>
                  <a:pt x="1310958" y="2395538"/>
                </a:lnTo>
                <a:lnTo>
                  <a:pt x="1305560" y="2407286"/>
                </a:lnTo>
                <a:lnTo>
                  <a:pt x="1299845" y="2419033"/>
                </a:lnTo>
                <a:lnTo>
                  <a:pt x="1294130" y="2431098"/>
                </a:lnTo>
                <a:lnTo>
                  <a:pt x="1288098" y="2442528"/>
                </a:lnTo>
                <a:lnTo>
                  <a:pt x="1281430" y="2453958"/>
                </a:lnTo>
                <a:lnTo>
                  <a:pt x="1275080" y="2465388"/>
                </a:lnTo>
                <a:lnTo>
                  <a:pt x="1268413" y="2476818"/>
                </a:lnTo>
                <a:lnTo>
                  <a:pt x="1261110" y="2487931"/>
                </a:lnTo>
                <a:lnTo>
                  <a:pt x="1253808" y="2499043"/>
                </a:lnTo>
                <a:lnTo>
                  <a:pt x="1246505" y="2509838"/>
                </a:lnTo>
                <a:lnTo>
                  <a:pt x="1238885" y="2520951"/>
                </a:lnTo>
                <a:lnTo>
                  <a:pt x="1230948" y="2531428"/>
                </a:lnTo>
                <a:lnTo>
                  <a:pt x="1223010" y="2541906"/>
                </a:lnTo>
                <a:lnTo>
                  <a:pt x="1214438" y="2552383"/>
                </a:lnTo>
                <a:lnTo>
                  <a:pt x="1206183" y="2562543"/>
                </a:lnTo>
                <a:lnTo>
                  <a:pt x="1197293" y="2573021"/>
                </a:lnTo>
                <a:lnTo>
                  <a:pt x="1188403" y="2582863"/>
                </a:lnTo>
                <a:lnTo>
                  <a:pt x="1179195" y="2592388"/>
                </a:lnTo>
                <a:lnTo>
                  <a:pt x="1169670" y="2602231"/>
                </a:lnTo>
                <a:lnTo>
                  <a:pt x="1160145" y="2611439"/>
                </a:lnTo>
                <a:lnTo>
                  <a:pt x="1150303" y="2620964"/>
                </a:lnTo>
                <a:lnTo>
                  <a:pt x="1140460" y="2630171"/>
                </a:lnTo>
                <a:lnTo>
                  <a:pt x="1455420" y="3124201"/>
                </a:lnTo>
                <a:lnTo>
                  <a:pt x="1458595" y="3128964"/>
                </a:lnTo>
                <a:lnTo>
                  <a:pt x="1461135" y="3134044"/>
                </a:lnTo>
                <a:lnTo>
                  <a:pt x="1463675" y="3139441"/>
                </a:lnTo>
                <a:lnTo>
                  <a:pt x="1465898" y="3144839"/>
                </a:lnTo>
                <a:lnTo>
                  <a:pt x="1467803" y="3150236"/>
                </a:lnTo>
                <a:lnTo>
                  <a:pt x="1469390" y="3155316"/>
                </a:lnTo>
                <a:lnTo>
                  <a:pt x="1470343" y="3160714"/>
                </a:lnTo>
                <a:lnTo>
                  <a:pt x="1471613" y="3166111"/>
                </a:lnTo>
                <a:lnTo>
                  <a:pt x="1472248" y="3171826"/>
                </a:lnTo>
                <a:lnTo>
                  <a:pt x="1472883" y="3177224"/>
                </a:lnTo>
                <a:lnTo>
                  <a:pt x="1473200" y="3182621"/>
                </a:lnTo>
                <a:lnTo>
                  <a:pt x="1473200" y="3188336"/>
                </a:lnTo>
                <a:lnTo>
                  <a:pt x="1472883" y="3193734"/>
                </a:lnTo>
                <a:lnTo>
                  <a:pt x="1471930" y="3199131"/>
                </a:lnTo>
                <a:lnTo>
                  <a:pt x="1471295" y="3204529"/>
                </a:lnTo>
                <a:lnTo>
                  <a:pt x="1470025" y="3209609"/>
                </a:lnTo>
                <a:lnTo>
                  <a:pt x="1469073" y="3215006"/>
                </a:lnTo>
                <a:lnTo>
                  <a:pt x="1467485" y="3220404"/>
                </a:lnTo>
                <a:lnTo>
                  <a:pt x="1465580" y="3225484"/>
                </a:lnTo>
                <a:lnTo>
                  <a:pt x="1463675" y="3230881"/>
                </a:lnTo>
                <a:lnTo>
                  <a:pt x="1461135" y="3235644"/>
                </a:lnTo>
                <a:lnTo>
                  <a:pt x="1458595" y="3240406"/>
                </a:lnTo>
                <a:lnTo>
                  <a:pt x="1455420" y="3245486"/>
                </a:lnTo>
                <a:lnTo>
                  <a:pt x="1452563" y="3249931"/>
                </a:lnTo>
                <a:lnTo>
                  <a:pt x="1449388" y="3254376"/>
                </a:lnTo>
                <a:lnTo>
                  <a:pt x="1445895" y="3258821"/>
                </a:lnTo>
                <a:lnTo>
                  <a:pt x="1442085" y="3262949"/>
                </a:lnTo>
                <a:lnTo>
                  <a:pt x="1437958" y="3266759"/>
                </a:lnTo>
                <a:lnTo>
                  <a:pt x="1433830" y="3270886"/>
                </a:lnTo>
                <a:lnTo>
                  <a:pt x="1429385" y="3274379"/>
                </a:lnTo>
                <a:lnTo>
                  <a:pt x="1424940" y="3277871"/>
                </a:lnTo>
                <a:lnTo>
                  <a:pt x="1419860" y="3281364"/>
                </a:lnTo>
                <a:lnTo>
                  <a:pt x="1415098" y="3283904"/>
                </a:lnTo>
                <a:lnTo>
                  <a:pt x="1409700" y="3287079"/>
                </a:lnTo>
                <a:lnTo>
                  <a:pt x="1404620" y="3289301"/>
                </a:lnTo>
                <a:lnTo>
                  <a:pt x="1399223" y="3291524"/>
                </a:lnTo>
                <a:lnTo>
                  <a:pt x="1393825" y="3293429"/>
                </a:lnTo>
                <a:lnTo>
                  <a:pt x="1388428" y="3295016"/>
                </a:lnTo>
                <a:lnTo>
                  <a:pt x="1382713" y="3296286"/>
                </a:lnTo>
                <a:lnTo>
                  <a:pt x="1377633" y="3297239"/>
                </a:lnTo>
                <a:lnTo>
                  <a:pt x="1372235" y="3298191"/>
                </a:lnTo>
                <a:lnTo>
                  <a:pt x="1366520" y="3298509"/>
                </a:lnTo>
                <a:lnTo>
                  <a:pt x="1361123" y="3298826"/>
                </a:lnTo>
                <a:lnTo>
                  <a:pt x="1355725" y="3298826"/>
                </a:lnTo>
                <a:lnTo>
                  <a:pt x="1350010" y="3298509"/>
                </a:lnTo>
                <a:lnTo>
                  <a:pt x="1344613" y="3297874"/>
                </a:lnTo>
                <a:lnTo>
                  <a:pt x="1339215" y="3296921"/>
                </a:lnTo>
                <a:lnTo>
                  <a:pt x="1333818" y="3295969"/>
                </a:lnTo>
                <a:lnTo>
                  <a:pt x="1328420" y="3294699"/>
                </a:lnTo>
                <a:lnTo>
                  <a:pt x="1323658" y="3293111"/>
                </a:lnTo>
                <a:lnTo>
                  <a:pt x="1318260" y="3291206"/>
                </a:lnTo>
                <a:lnTo>
                  <a:pt x="1313180" y="3289301"/>
                </a:lnTo>
                <a:lnTo>
                  <a:pt x="1308100" y="3287079"/>
                </a:lnTo>
                <a:lnTo>
                  <a:pt x="1303338" y="3284221"/>
                </a:lnTo>
                <a:lnTo>
                  <a:pt x="1298575" y="3281364"/>
                </a:lnTo>
                <a:lnTo>
                  <a:pt x="1293813" y="3278189"/>
                </a:lnTo>
                <a:lnTo>
                  <a:pt x="1289368" y="3275014"/>
                </a:lnTo>
                <a:lnTo>
                  <a:pt x="1284923" y="3271839"/>
                </a:lnTo>
                <a:lnTo>
                  <a:pt x="1280795" y="3268029"/>
                </a:lnTo>
                <a:lnTo>
                  <a:pt x="1276985" y="3263584"/>
                </a:lnTo>
                <a:lnTo>
                  <a:pt x="1273175" y="3259456"/>
                </a:lnTo>
                <a:lnTo>
                  <a:pt x="1269365" y="3255329"/>
                </a:lnTo>
                <a:lnTo>
                  <a:pt x="1265873" y="3250249"/>
                </a:lnTo>
                <a:lnTo>
                  <a:pt x="1262698" y="3245804"/>
                </a:lnTo>
                <a:lnTo>
                  <a:pt x="947420" y="2751774"/>
                </a:lnTo>
                <a:lnTo>
                  <a:pt x="935038" y="2756854"/>
                </a:lnTo>
                <a:lnTo>
                  <a:pt x="922338" y="2761934"/>
                </a:lnTo>
                <a:lnTo>
                  <a:pt x="909638" y="2766379"/>
                </a:lnTo>
                <a:lnTo>
                  <a:pt x="896938" y="2770506"/>
                </a:lnTo>
                <a:lnTo>
                  <a:pt x="883920" y="2774951"/>
                </a:lnTo>
                <a:lnTo>
                  <a:pt x="871538" y="2778761"/>
                </a:lnTo>
                <a:lnTo>
                  <a:pt x="858520" y="2782254"/>
                </a:lnTo>
                <a:lnTo>
                  <a:pt x="845503" y="2785429"/>
                </a:lnTo>
                <a:lnTo>
                  <a:pt x="832485" y="2788604"/>
                </a:lnTo>
                <a:lnTo>
                  <a:pt x="819468" y="2791144"/>
                </a:lnTo>
                <a:lnTo>
                  <a:pt x="806450" y="2794001"/>
                </a:lnTo>
                <a:lnTo>
                  <a:pt x="793433" y="2796224"/>
                </a:lnTo>
                <a:lnTo>
                  <a:pt x="780415" y="2798129"/>
                </a:lnTo>
                <a:lnTo>
                  <a:pt x="767398" y="2799716"/>
                </a:lnTo>
                <a:lnTo>
                  <a:pt x="754063" y="2801304"/>
                </a:lnTo>
                <a:lnTo>
                  <a:pt x="741045" y="2802891"/>
                </a:lnTo>
                <a:lnTo>
                  <a:pt x="728028" y="2803526"/>
                </a:lnTo>
                <a:lnTo>
                  <a:pt x="715010" y="2804161"/>
                </a:lnTo>
                <a:lnTo>
                  <a:pt x="701675" y="2804796"/>
                </a:lnTo>
                <a:lnTo>
                  <a:pt x="688658" y="2805114"/>
                </a:lnTo>
                <a:lnTo>
                  <a:pt x="675640" y="2805114"/>
                </a:lnTo>
                <a:lnTo>
                  <a:pt x="662623" y="2804796"/>
                </a:lnTo>
                <a:lnTo>
                  <a:pt x="649605" y="2804161"/>
                </a:lnTo>
                <a:lnTo>
                  <a:pt x="636588" y="2803526"/>
                </a:lnTo>
                <a:lnTo>
                  <a:pt x="623570" y="2802256"/>
                </a:lnTo>
                <a:lnTo>
                  <a:pt x="610553" y="2801304"/>
                </a:lnTo>
                <a:lnTo>
                  <a:pt x="597535" y="2799716"/>
                </a:lnTo>
                <a:lnTo>
                  <a:pt x="584518" y="2797811"/>
                </a:lnTo>
                <a:lnTo>
                  <a:pt x="571818" y="2795906"/>
                </a:lnTo>
                <a:lnTo>
                  <a:pt x="558800" y="2793684"/>
                </a:lnTo>
                <a:lnTo>
                  <a:pt x="546100" y="2791144"/>
                </a:lnTo>
                <a:lnTo>
                  <a:pt x="533718" y="2788286"/>
                </a:lnTo>
                <a:lnTo>
                  <a:pt x="517525" y="2784794"/>
                </a:lnTo>
                <a:lnTo>
                  <a:pt x="501968" y="2780666"/>
                </a:lnTo>
                <a:lnTo>
                  <a:pt x="485775" y="2775904"/>
                </a:lnTo>
                <a:lnTo>
                  <a:pt x="470218" y="2771141"/>
                </a:lnTo>
                <a:lnTo>
                  <a:pt x="454660" y="2765744"/>
                </a:lnTo>
                <a:lnTo>
                  <a:pt x="439103" y="2760029"/>
                </a:lnTo>
                <a:lnTo>
                  <a:pt x="424180" y="2753679"/>
                </a:lnTo>
                <a:lnTo>
                  <a:pt x="408940" y="2747329"/>
                </a:lnTo>
                <a:lnTo>
                  <a:pt x="394018" y="2740661"/>
                </a:lnTo>
                <a:lnTo>
                  <a:pt x="379095" y="2733676"/>
                </a:lnTo>
                <a:lnTo>
                  <a:pt x="364173" y="2725739"/>
                </a:lnTo>
                <a:lnTo>
                  <a:pt x="349568" y="2717801"/>
                </a:lnTo>
                <a:lnTo>
                  <a:pt x="335598" y="2709864"/>
                </a:lnTo>
                <a:lnTo>
                  <a:pt x="321310" y="2700974"/>
                </a:lnTo>
                <a:lnTo>
                  <a:pt x="307023" y="2692084"/>
                </a:lnTo>
                <a:lnTo>
                  <a:pt x="293370" y="2682559"/>
                </a:lnTo>
                <a:lnTo>
                  <a:pt x="279718" y="2673034"/>
                </a:lnTo>
                <a:lnTo>
                  <a:pt x="266065" y="2663191"/>
                </a:lnTo>
                <a:lnTo>
                  <a:pt x="253047" y="2652396"/>
                </a:lnTo>
                <a:lnTo>
                  <a:pt x="240347" y="2641601"/>
                </a:lnTo>
                <a:lnTo>
                  <a:pt x="227647" y="2630489"/>
                </a:lnTo>
                <a:lnTo>
                  <a:pt x="214947" y="2619059"/>
                </a:lnTo>
                <a:lnTo>
                  <a:pt x="203200" y="2607629"/>
                </a:lnTo>
                <a:lnTo>
                  <a:pt x="190817" y="2595563"/>
                </a:lnTo>
                <a:lnTo>
                  <a:pt x="179387" y="2582863"/>
                </a:lnTo>
                <a:lnTo>
                  <a:pt x="167957" y="2570163"/>
                </a:lnTo>
                <a:lnTo>
                  <a:pt x="156845" y="2556828"/>
                </a:lnTo>
                <a:lnTo>
                  <a:pt x="146050" y="2543493"/>
                </a:lnTo>
                <a:lnTo>
                  <a:pt x="135255" y="2529523"/>
                </a:lnTo>
                <a:lnTo>
                  <a:pt x="125095" y="2515553"/>
                </a:lnTo>
                <a:lnTo>
                  <a:pt x="115252" y="2500948"/>
                </a:lnTo>
                <a:lnTo>
                  <a:pt x="105410" y="2486343"/>
                </a:lnTo>
                <a:lnTo>
                  <a:pt x="96202" y="2471103"/>
                </a:lnTo>
                <a:lnTo>
                  <a:pt x="87630" y="2456181"/>
                </a:lnTo>
                <a:lnTo>
                  <a:pt x="79057" y="2440941"/>
                </a:lnTo>
                <a:lnTo>
                  <a:pt x="71437" y="2425383"/>
                </a:lnTo>
                <a:lnTo>
                  <a:pt x="63817" y="2409826"/>
                </a:lnTo>
                <a:lnTo>
                  <a:pt x="56515" y="2394268"/>
                </a:lnTo>
                <a:lnTo>
                  <a:pt x="50165" y="2378076"/>
                </a:lnTo>
                <a:lnTo>
                  <a:pt x="43815" y="2362518"/>
                </a:lnTo>
                <a:lnTo>
                  <a:pt x="38100" y="2346326"/>
                </a:lnTo>
                <a:lnTo>
                  <a:pt x="32385" y="2330451"/>
                </a:lnTo>
                <a:lnTo>
                  <a:pt x="27622" y="2313941"/>
                </a:lnTo>
                <a:lnTo>
                  <a:pt x="23177" y="2297748"/>
                </a:lnTo>
                <a:lnTo>
                  <a:pt x="19050" y="2281556"/>
                </a:lnTo>
                <a:lnTo>
                  <a:pt x="15240" y="2265363"/>
                </a:lnTo>
                <a:lnTo>
                  <a:pt x="11747" y="2248853"/>
                </a:lnTo>
                <a:lnTo>
                  <a:pt x="9207" y="2232343"/>
                </a:lnTo>
                <a:lnTo>
                  <a:pt x="6350" y="2216151"/>
                </a:lnTo>
                <a:lnTo>
                  <a:pt x="4445" y="2199641"/>
                </a:lnTo>
                <a:lnTo>
                  <a:pt x="2540" y="2182813"/>
                </a:lnTo>
                <a:lnTo>
                  <a:pt x="1587" y="2166303"/>
                </a:lnTo>
                <a:lnTo>
                  <a:pt x="635" y="2149793"/>
                </a:lnTo>
                <a:lnTo>
                  <a:pt x="0" y="2133283"/>
                </a:lnTo>
                <a:lnTo>
                  <a:pt x="0" y="2117091"/>
                </a:lnTo>
                <a:lnTo>
                  <a:pt x="317" y="2100581"/>
                </a:lnTo>
                <a:lnTo>
                  <a:pt x="952" y="2084071"/>
                </a:lnTo>
                <a:lnTo>
                  <a:pt x="2222" y="2067561"/>
                </a:lnTo>
                <a:lnTo>
                  <a:pt x="3810" y="2051051"/>
                </a:lnTo>
                <a:lnTo>
                  <a:pt x="5715" y="2034541"/>
                </a:lnTo>
                <a:lnTo>
                  <a:pt x="7937" y="2018666"/>
                </a:lnTo>
                <a:lnTo>
                  <a:pt x="10795" y="2002473"/>
                </a:lnTo>
                <a:lnTo>
                  <a:pt x="13652" y="1986598"/>
                </a:lnTo>
                <a:lnTo>
                  <a:pt x="17145" y="1970406"/>
                </a:lnTo>
                <a:lnTo>
                  <a:pt x="20955" y="1954213"/>
                </a:lnTo>
                <a:lnTo>
                  <a:pt x="24765" y="1938656"/>
                </a:lnTo>
                <a:lnTo>
                  <a:pt x="29527" y="1922463"/>
                </a:lnTo>
                <a:lnTo>
                  <a:pt x="34290" y="1906906"/>
                </a:lnTo>
                <a:lnTo>
                  <a:pt x="39687" y="1891666"/>
                </a:lnTo>
                <a:lnTo>
                  <a:pt x="45402" y="1876426"/>
                </a:lnTo>
                <a:lnTo>
                  <a:pt x="51752" y="1861186"/>
                </a:lnTo>
                <a:lnTo>
                  <a:pt x="58102" y="1845628"/>
                </a:lnTo>
                <a:lnTo>
                  <a:pt x="64452" y="1830706"/>
                </a:lnTo>
                <a:lnTo>
                  <a:pt x="71755" y="1815783"/>
                </a:lnTo>
                <a:lnTo>
                  <a:pt x="79375" y="1800861"/>
                </a:lnTo>
                <a:lnTo>
                  <a:pt x="87630" y="1786573"/>
                </a:lnTo>
                <a:lnTo>
                  <a:pt x="95567" y="1772286"/>
                </a:lnTo>
                <a:lnTo>
                  <a:pt x="104457" y="1757998"/>
                </a:lnTo>
                <a:lnTo>
                  <a:pt x="113030" y="1744028"/>
                </a:lnTo>
                <a:lnTo>
                  <a:pt x="122872" y="1730376"/>
                </a:lnTo>
                <a:lnTo>
                  <a:pt x="132397" y="1716723"/>
                </a:lnTo>
                <a:lnTo>
                  <a:pt x="142240" y="1703388"/>
                </a:lnTo>
                <a:lnTo>
                  <a:pt x="152717" y="1690053"/>
                </a:lnTo>
                <a:lnTo>
                  <a:pt x="163195" y="1677353"/>
                </a:lnTo>
                <a:lnTo>
                  <a:pt x="174307" y="1664335"/>
                </a:lnTo>
                <a:lnTo>
                  <a:pt x="185737" y="1652270"/>
                </a:lnTo>
                <a:lnTo>
                  <a:pt x="197802" y="1639888"/>
                </a:lnTo>
                <a:lnTo>
                  <a:pt x="209867" y="1628140"/>
                </a:lnTo>
                <a:lnTo>
                  <a:pt x="222250" y="1616075"/>
                </a:lnTo>
                <a:lnTo>
                  <a:pt x="235267" y="1604646"/>
                </a:lnTo>
                <a:lnTo>
                  <a:pt x="248285" y="1593533"/>
                </a:lnTo>
                <a:lnTo>
                  <a:pt x="261937" y="1583056"/>
                </a:lnTo>
                <a:lnTo>
                  <a:pt x="275908" y="1572260"/>
                </a:lnTo>
                <a:lnTo>
                  <a:pt x="289878" y="1561783"/>
                </a:lnTo>
                <a:lnTo>
                  <a:pt x="304165" y="1552258"/>
                </a:lnTo>
                <a:lnTo>
                  <a:pt x="319088" y="1542416"/>
                </a:lnTo>
                <a:lnTo>
                  <a:pt x="334010" y="1533208"/>
                </a:lnTo>
                <a:lnTo>
                  <a:pt x="349250" y="1524318"/>
                </a:lnTo>
                <a:lnTo>
                  <a:pt x="364490" y="1516063"/>
                </a:lnTo>
                <a:lnTo>
                  <a:pt x="379730" y="1508443"/>
                </a:lnTo>
                <a:lnTo>
                  <a:pt x="395605" y="1500823"/>
                </a:lnTo>
                <a:lnTo>
                  <a:pt x="411163" y="1493838"/>
                </a:lnTo>
                <a:lnTo>
                  <a:pt x="426720" y="1486853"/>
                </a:lnTo>
                <a:lnTo>
                  <a:pt x="442913" y="1480821"/>
                </a:lnTo>
                <a:lnTo>
                  <a:pt x="459105" y="1475105"/>
                </a:lnTo>
                <a:lnTo>
                  <a:pt x="474980" y="1469708"/>
                </a:lnTo>
                <a:lnTo>
                  <a:pt x="491173" y="1464628"/>
                </a:lnTo>
                <a:lnTo>
                  <a:pt x="507365" y="1460183"/>
                </a:lnTo>
                <a:lnTo>
                  <a:pt x="523558" y="1456055"/>
                </a:lnTo>
                <a:lnTo>
                  <a:pt x="540068" y="1452245"/>
                </a:lnTo>
                <a:lnTo>
                  <a:pt x="556578" y="1449070"/>
                </a:lnTo>
                <a:lnTo>
                  <a:pt x="573088" y="1445895"/>
                </a:lnTo>
                <a:lnTo>
                  <a:pt x="589598" y="1443356"/>
                </a:lnTo>
                <a:lnTo>
                  <a:pt x="605790" y="1441451"/>
                </a:lnTo>
                <a:lnTo>
                  <a:pt x="622300" y="1439546"/>
                </a:lnTo>
                <a:lnTo>
                  <a:pt x="638810" y="1438275"/>
                </a:lnTo>
                <a:lnTo>
                  <a:pt x="655320" y="1437640"/>
                </a:lnTo>
                <a:lnTo>
                  <a:pt x="671830" y="1436688"/>
                </a:lnTo>
                <a:close/>
                <a:moveTo>
                  <a:pt x="1808801" y="0"/>
                </a:moveTo>
                <a:lnTo>
                  <a:pt x="1822779" y="318"/>
                </a:lnTo>
                <a:lnTo>
                  <a:pt x="1836121" y="635"/>
                </a:lnTo>
                <a:lnTo>
                  <a:pt x="1849463" y="1588"/>
                </a:lnTo>
                <a:lnTo>
                  <a:pt x="1862806" y="3177"/>
                </a:lnTo>
                <a:lnTo>
                  <a:pt x="1875830" y="4447"/>
                </a:lnTo>
                <a:lnTo>
                  <a:pt x="1888855" y="6353"/>
                </a:lnTo>
                <a:lnTo>
                  <a:pt x="1901562" y="8894"/>
                </a:lnTo>
                <a:lnTo>
                  <a:pt x="1914269" y="11435"/>
                </a:lnTo>
                <a:lnTo>
                  <a:pt x="1926658" y="14612"/>
                </a:lnTo>
                <a:lnTo>
                  <a:pt x="1939047" y="17471"/>
                </a:lnTo>
                <a:lnTo>
                  <a:pt x="1951119" y="21282"/>
                </a:lnTo>
                <a:lnTo>
                  <a:pt x="1963190" y="25412"/>
                </a:lnTo>
                <a:lnTo>
                  <a:pt x="1974944" y="29859"/>
                </a:lnTo>
                <a:lnTo>
                  <a:pt x="1986698" y="34306"/>
                </a:lnTo>
                <a:lnTo>
                  <a:pt x="1998452" y="39071"/>
                </a:lnTo>
                <a:lnTo>
                  <a:pt x="2009571" y="44471"/>
                </a:lnTo>
                <a:lnTo>
                  <a:pt x="2020689" y="49870"/>
                </a:lnTo>
                <a:lnTo>
                  <a:pt x="2031490" y="55906"/>
                </a:lnTo>
                <a:lnTo>
                  <a:pt x="2042291" y="61941"/>
                </a:lnTo>
                <a:lnTo>
                  <a:pt x="2053092" y="67976"/>
                </a:lnTo>
                <a:lnTo>
                  <a:pt x="2063257" y="74964"/>
                </a:lnTo>
                <a:lnTo>
                  <a:pt x="2073741" y="81953"/>
                </a:lnTo>
                <a:lnTo>
                  <a:pt x="2083589" y="89259"/>
                </a:lnTo>
                <a:lnTo>
                  <a:pt x="2093754" y="96564"/>
                </a:lnTo>
                <a:lnTo>
                  <a:pt x="2103284" y="104506"/>
                </a:lnTo>
                <a:lnTo>
                  <a:pt x="2112814" y="112447"/>
                </a:lnTo>
                <a:lnTo>
                  <a:pt x="2122027" y="120388"/>
                </a:lnTo>
                <a:lnTo>
                  <a:pt x="2131239" y="129282"/>
                </a:lnTo>
                <a:lnTo>
                  <a:pt x="2139816" y="138176"/>
                </a:lnTo>
                <a:lnTo>
                  <a:pt x="2148711" y="147070"/>
                </a:lnTo>
                <a:lnTo>
                  <a:pt x="2157288" y="156282"/>
                </a:lnTo>
                <a:lnTo>
                  <a:pt x="2165548" y="165811"/>
                </a:lnTo>
                <a:lnTo>
                  <a:pt x="2173490" y="175658"/>
                </a:lnTo>
                <a:lnTo>
                  <a:pt x="2181749" y="185505"/>
                </a:lnTo>
                <a:lnTo>
                  <a:pt x="2189373" y="195987"/>
                </a:lnTo>
                <a:lnTo>
                  <a:pt x="2196680" y="206152"/>
                </a:lnTo>
                <a:lnTo>
                  <a:pt x="2203986" y="216952"/>
                </a:lnTo>
                <a:lnTo>
                  <a:pt x="2211293" y="227752"/>
                </a:lnTo>
                <a:lnTo>
                  <a:pt x="2217646" y="238870"/>
                </a:lnTo>
                <a:lnTo>
                  <a:pt x="2224635" y="249987"/>
                </a:lnTo>
                <a:lnTo>
                  <a:pt x="2230671" y="261423"/>
                </a:lnTo>
                <a:lnTo>
                  <a:pt x="2237024" y="273175"/>
                </a:lnTo>
                <a:lnTo>
                  <a:pt x="2243060" y="285246"/>
                </a:lnTo>
                <a:lnTo>
                  <a:pt x="2248778" y="296999"/>
                </a:lnTo>
                <a:lnTo>
                  <a:pt x="2253861" y="309069"/>
                </a:lnTo>
                <a:lnTo>
                  <a:pt x="2259261" y="321458"/>
                </a:lnTo>
                <a:lnTo>
                  <a:pt x="2264344" y="334163"/>
                </a:lnTo>
                <a:lnTo>
                  <a:pt x="2269427" y="347187"/>
                </a:lnTo>
                <a:lnTo>
                  <a:pt x="2273874" y="359575"/>
                </a:lnTo>
                <a:lnTo>
                  <a:pt x="2278004" y="372599"/>
                </a:lnTo>
                <a:lnTo>
                  <a:pt x="2282452" y="386257"/>
                </a:lnTo>
                <a:lnTo>
                  <a:pt x="2286264" y="399598"/>
                </a:lnTo>
                <a:lnTo>
                  <a:pt x="2290076" y="412939"/>
                </a:lnTo>
                <a:lnTo>
                  <a:pt x="2292935" y="426598"/>
                </a:lnTo>
                <a:lnTo>
                  <a:pt x="2296429" y="440575"/>
                </a:lnTo>
                <a:lnTo>
                  <a:pt x="2299288" y="454233"/>
                </a:lnTo>
                <a:lnTo>
                  <a:pt x="2301830" y="468527"/>
                </a:lnTo>
                <a:lnTo>
                  <a:pt x="2304053" y="482504"/>
                </a:lnTo>
                <a:lnTo>
                  <a:pt x="2306595" y="497116"/>
                </a:lnTo>
                <a:lnTo>
                  <a:pt x="2308501" y="511410"/>
                </a:lnTo>
                <a:lnTo>
                  <a:pt x="2309772" y="526339"/>
                </a:lnTo>
                <a:lnTo>
                  <a:pt x="2311360" y="540633"/>
                </a:lnTo>
                <a:lnTo>
                  <a:pt x="2312630" y="555245"/>
                </a:lnTo>
                <a:lnTo>
                  <a:pt x="2313266" y="570174"/>
                </a:lnTo>
                <a:lnTo>
                  <a:pt x="2320255" y="573033"/>
                </a:lnTo>
                <a:lnTo>
                  <a:pt x="2327244" y="576209"/>
                </a:lnTo>
                <a:lnTo>
                  <a:pt x="2333597" y="579704"/>
                </a:lnTo>
                <a:lnTo>
                  <a:pt x="2339633" y="583515"/>
                </a:lnTo>
                <a:lnTo>
                  <a:pt x="2345351" y="587645"/>
                </a:lnTo>
                <a:lnTo>
                  <a:pt x="2350751" y="592727"/>
                </a:lnTo>
                <a:lnTo>
                  <a:pt x="2356152" y="597809"/>
                </a:lnTo>
                <a:lnTo>
                  <a:pt x="2361234" y="603527"/>
                </a:lnTo>
                <a:lnTo>
                  <a:pt x="2365364" y="609562"/>
                </a:lnTo>
                <a:lnTo>
                  <a:pt x="2369494" y="616233"/>
                </a:lnTo>
                <a:lnTo>
                  <a:pt x="2372988" y="622903"/>
                </a:lnTo>
                <a:lnTo>
                  <a:pt x="2376483" y="630527"/>
                </a:lnTo>
                <a:lnTo>
                  <a:pt x="2379024" y="638786"/>
                </a:lnTo>
                <a:lnTo>
                  <a:pt x="2381566" y="647362"/>
                </a:lnTo>
                <a:lnTo>
                  <a:pt x="2383472" y="656574"/>
                </a:lnTo>
                <a:lnTo>
                  <a:pt x="2384425" y="666103"/>
                </a:lnTo>
                <a:lnTo>
                  <a:pt x="2385378" y="674362"/>
                </a:lnTo>
                <a:lnTo>
                  <a:pt x="2385695" y="681985"/>
                </a:lnTo>
                <a:lnTo>
                  <a:pt x="2386013" y="689927"/>
                </a:lnTo>
                <a:lnTo>
                  <a:pt x="2385695" y="698503"/>
                </a:lnTo>
                <a:lnTo>
                  <a:pt x="2385378" y="706444"/>
                </a:lnTo>
                <a:lnTo>
                  <a:pt x="2384425" y="714703"/>
                </a:lnTo>
                <a:lnTo>
                  <a:pt x="2383472" y="723279"/>
                </a:lnTo>
                <a:lnTo>
                  <a:pt x="2381883" y="731538"/>
                </a:lnTo>
                <a:lnTo>
                  <a:pt x="2380295" y="740115"/>
                </a:lnTo>
                <a:lnTo>
                  <a:pt x="2378389" y="748373"/>
                </a:lnTo>
                <a:lnTo>
                  <a:pt x="2376483" y="756950"/>
                </a:lnTo>
                <a:lnTo>
                  <a:pt x="2374259" y="765526"/>
                </a:lnTo>
                <a:lnTo>
                  <a:pt x="2371400" y="773467"/>
                </a:lnTo>
                <a:lnTo>
                  <a:pt x="2368541" y="781726"/>
                </a:lnTo>
                <a:lnTo>
                  <a:pt x="2365364" y="789985"/>
                </a:lnTo>
                <a:lnTo>
                  <a:pt x="2361870" y="797926"/>
                </a:lnTo>
                <a:lnTo>
                  <a:pt x="2358376" y="805550"/>
                </a:lnTo>
                <a:lnTo>
                  <a:pt x="2354563" y="813173"/>
                </a:lnTo>
                <a:lnTo>
                  <a:pt x="2350434" y="820479"/>
                </a:lnTo>
                <a:lnTo>
                  <a:pt x="2346304" y="827785"/>
                </a:lnTo>
                <a:lnTo>
                  <a:pt x="2341539" y="834773"/>
                </a:lnTo>
                <a:lnTo>
                  <a:pt x="2337091" y="841444"/>
                </a:lnTo>
                <a:lnTo>
                  <a:pt x="2332009" y="848114"/>
                </a:lnTo>
                <a:lnTo>
                  <a:pt x="2326608" y="854149"/>
                </a:lnTo>
                <a:lnTo>
                  <a:pt x="2321843" y="859867"/>
                </a:lnTo>
                <a:lnTo>
                  <a:pt x="2316125" y="865585"/>
                </a:lnTo>
                <a:lnTo>
                  <a:pt x="2310407" y="870667"/>
                </a:lnTo>
                <a:lnTo>
                  <a:pt x="2304689" y="875432"/>
                </a:lnTo>
                <a:lnTo>
                  <a:pt x="2298335" y="879879"/>
                </a:lnTo>
                <a:lnTo>
                  <a:pt x="2292300" y="884008"/>
                </a:lnTo>
                <a:lnTo>
                  <a:pt x="2285628" y="887502"/>
                </a:lnTo>
                <a:lnTo>
                  <a:pt x="2279275" y="890996"/>
                </a:lnTo>
                <a:lnTo>
                  <a:pt x="2273239" y="915137"/>
                </a:lnTo>
                <a:lnTo>
                  <a:pt x="2266250" y="938643"/>
                </a:lnTo>
                <a:lnTo>
                  <a:pt x="2258626" y="962467"/>
                </a:lnTo>
                <a:lnTo>
                  <a:pt x="2251002" y="986290"/>
                </a:lnTo>
                <a:lnTo>
                  <a:pt x="2242425" y="1009161"/>
                </a:lnTo>
                <a:lnTo>
                  <a:pt x="2233212" y="1032031"/>
                </a:lnTo>
                <a:lnTo>
                  <a:pt x="2223682" y="1054584"/>
                </a:lnTo>
                <a:lnTo>
                  <a:pt x="2213834" y="1076819"/>
                </a:lnTo>
                <a:lnTo>
                  <a:pt x="2203351" y="1098419"/>
                </a:lnTo>
                <a:lnTo>
                  <a:pt x="2192232" y="1119701"/>
                </a:lnTo>
                <a:lnTo>
                  <a:pt x="2180479" y="1140348"/>
                </a:lnTo>
                <a:lnTo>
                  <a:pt x="2168407" y="1160360"/>
                </a:lnTo>
                <a:lnTo>
                  <a:pt x="2155700" y="1179736"/>
                </a:lnTo>
                <a:lnTo>
                  <a:pt x="2142358" y="1198477"/>
                </a:lnTo>
                <a:lnTo>
                  <a:pt x="2128380" y="1216901"/>
                </a:lnTo>
                <a:lnTo>
                  <a:pt x="2114403" y="1234054"/>
                </a:lnTo>
                <a:lnTo>
                  <a:pt x="2106779" y="1242630"/>
                </a:lnTo>
                <a:lnTo>
                  <a:pt x="2099472" y="1250889"/>
                </a:lnTo>
                <a:lnTo>
                  <a:pt x="2091848" y="1259148"/>
                </a:lnTo>
                <a:lnTo>
                  <a:pt x="2083589" y="1266771"/>
                </a:lnTo>
                <a:lnTo>
                  <a:pt x="2075647" y="1274395"/>
                </a:lnTo>
                <a:lnTo>
                  <a:pt x="2067705" y="1282018"/>
                </a:lnTo>
                <a:lnTo>
                  <a:pt x="2059445" y="1289006"/>
                </a:lnTo>
                <a:lnTo>
                  <a:pt x="2051186" y="1295994"/>
                </a:lnTo>
                <a:lnTo>
                  <a:pt x="2042609" y="1302665"/>
                </a:lnTo>
                <a:lnTo>
                  <a:pt x="2034032" y="1309018"/>
                </a:lnTo>
                <a:lnTo>
                  <a:pt x="2025137" y="1315688"/>
                </a:lnTo>
                <a:lnTo>
                  <a:pt x="2016242" y="1321724"/>
                </a:lnTo>
                <a:lnTo>
                  <a:pt x="2007029" y="1327441"/>
                </a:lnTo>
                <a:lnTo>
                  <a:pt x="1997817" y="1332841"/>
                </a:lnTo>
                <a:lnTo>
                  <a:pt x="1988922" y="1338241"/>
                </a:lnTo>
                <a:lnTo>
                  <a:pt x="1979074" y="1343324"/>
                </a:lnTo>
                <a:lnTo>
                  <a:pt x="1969544" y="1348088"/>
                </a:lnTo>
                <a:lnTo>
                  <a:pt x="1960014" y="1352535"/>
                </a:lnTo>
                <a:lnTo>
                  <a:pt x="1950166" y="1356665"/>
                </a:lnTo>
                <a:lnTo>
                  <a:pt x="1940000" y="1360477"/>
                </a:lnTo>
                <a:lnTo>
                  <a:pt x="1929835" y="1364288"/>
                </a:lnTo>
                <a:lnTo>
                  <a:pt x="1919352" y="1367782"/>
                </a:lnTo>
                <a:lnTo>
                  <a:pt x="1909186" y="1370641"/>
                </a:lnTo>
                <a:lnTo>
                  <a:pt x="1898703" y="1373500"/>
                </a:lnTo>
                <a:lnTo>
                  <a:pt x="1888220" y="1375724"/>
                </a:lnTo>
                <a:lnTo>
                  <a:pt x="1877101" y="1377947"/>
                </a:lnTo>
                <a:lnTo>
                  <a:pt x="1865982" y="1379853"/>
                </a:lnTo>
                <a:lnTo>
                  <a:pt x="1854864" y="1381123"/>
                </a:lnTo>
                <a:lnTo>
                  <a:pt x="1843745" y="1382712"/>
                </a:lnTo>
                <a:lnTo>
                  <a:pt x="1832309" y="1383347"/>
                </a:lnTo>
                <a:lnTo>
                  <a:pt x="1820873" y="1383665"/>
                </a:lnTo>
                <a:lnTo>
                  <a:pt x="1808801" y="1384300"/>
                </a:lnTo>
                <a:lnTo>
                  <a:pt x="1797365" y="1383665"/>
                </a:lnTo>
                <a:lnTo>
                  <a:pt x="1785929" y="1383347"/>
                </a:lnTo>
                <a:lnTo>
                  <a:pt x="1774493" y="1382712"/>
                </a:lnTo>
                <a:lnTo>
                  <a:pt x="1763374" y="1381441"/>
                </a:lnTo>
                <a:lnTo>
                  <a:pt x="1752256" y="1379853"/>
                </a:lnTo>
                <a:lnTo>
                  <a:pt x="1741137" y="1377947"/>
                </a:lnTo>
                <a:lnTo>
                  <a:pt x="1730336" y="1375724"/>
                </a:lnTo>
                <a:lnTo>
                  <a:pt x="1719535" y="1373500"/>
                </a:lnTo>
                <a:lnTo>
                  <a:pt x="1709052" y="1370641"/>
                </a:lnTo>
                <a:lnTo>
                  <a:pt x="1698569" y="1367782"/>
                </a:lnTo>
                <a:lnTo>
                  <a:pt x="1688721" y="1364606"/>
                </a:lnTo>
                <a:lnTo>
                  <a:pt x="1678238" y="1360794"/>
                </a:lnTo>
                <a:lnTo>
                  <a:pt x="1668390" y="1356982"/>
                </a:lnTo>
                <a:lnTo>
                  <a:pt x="1658542" y="1352853"/>
                </a:lnTo>
                <a:lnTo>
                  <a:pt x="1649012" y="1348088"/>
                </a:lnTo>
                <a:lnTo>
                  <a:pt x="1639164" y="1343641"/>
                </a:lnTo>
                <a:lnTo>
                  <a:pt x="1630269" y="1338559"/>
                </a:lnTo>
                <a:lnTo>
                  <a:pt x="1620421" y="1333794"/>
                </a:lnTo>
                <a:lnTo>
                  <a:pt x="1611526" y="1327759"/>
                </a:lnTo>
                <a:lnTo>
                  <a:pt x="1602632" y="1322042"/>
                </a:lnTo>
                <a:lnTo>
                  <a:pt x="1593737" y="1316324"/>
                </a:lnTo>
                <a:lnTo>
                  <a:pt x="1584842" y="1309971"/>
                </a:lnTo>
                <a:lnTo>
                  <a:pt x="1576265" y="1303936"/>
                </a:lnTo>
                <a:lnTo>
                  <a:pt x="1567688" y="1296947"/>
                </a:lnTo>
                <a:lnTo>
                  <a:pt x="1559746" y="1289959"/>
                </a:lnTo>
                <a:lnTo>
                  <a:pt x="1551169" y="1282653"/>
                </a:lnTo>
                <a:lnTo>
                  <a:pt x="1543227" y="1275348"/>
                </a:lnTo>
                <a:lnTo>
                  <a:pt x="1535285" y="1267724"/>
                </a:lnTo>
                <a:lnTo>
                  <a:pt x="1527661" y="1260100"/>
                </a:lnTo>
                <a:lnTo>
                  <a:pt x="1520037" y="1252159"/>
                </a:lnTo>
                <a:lnTo>
                  <a:pt x="1512095" y="1244218"/>
                </a:lnTo>
                <a:lnTo>
                  <a:pt x="1505106" y="1235642"/>
                </a:lnTo>
                <a:lnTo>
                  <a:pt x="1490811" y="1218489"/>
                </a:lnTo>
                <a:lnTo>
                  <a:pt x="1477151" y="1200383"/>
                </a:lnTo>
                <a:lnTo>
                  <a:pt x="1463491" y="1181642"/>
                </a:lnTo>
                <a:lnTo>
                  <a:pt x="1451102" y="1162583"/>
                </a:lnTo>
                <a:lnTo>
                  <a:pt x="1438712" y="1142572"/>
                </a:lnTo>
                <a:lnTo>
                  <a:pt x="1426958" y="1121925"/>
                </a:lnTo>
                <a:lnTo>
                  <a:pt x="1415840" y="1101278"/>
                </a:lnTo>
                <a:lnTo>
                  <a:pt x="1405357" y="1079678"/>
                </a:lnTo>
                <a:lnTo>
                  <a:pt x="1395191" y="1057760"/>
                </a:lnTo>
                <a:lnTo>
                  <a:pt x="1385979" y="1035525"/>
                </a:lnTo>
                <a:lnTo>
                  <a:pt x="1376766" y="1012972"/>
                </a:lnTo>
                <a:lnTo>
                  <a:pt x="1368189" y="989467"/>
                </a:lnTo>
                <a:lnTo>
                  <a:pt x="1360247" y="966278"/>
                </a:lnTo>
                <a:lnTo>
                  <a:pt x="1352941" y="943090"/>
                </a:lnTo>
                <a:lnTo>
                  <a:pt x="1346269" y="919267"/>
                </a:lnTo>
                <a:lnTo>
                  <a:pt x="1339598" y="895126"/>
                </a:lnTo>
                <a:lnTo>
                  <a:pt x="1332292" y="892902"/>
                </a:lnTo>
                <a:lnTo>
                  <a:pt x="1324985" y="889726"/>
                </a:lnTo>
                <a:lnTo>
                  <a:pt x="1318314" y="886232"/>
                </a:lnTo>
                <a:lnTo>
                  <a:pt x="1311325" y="882420"/>
                </a:lnTo>
                <a:lnTo>
                  <a:pt x="1304654" y="878290"/>
                </a:lnTo>
                <a:lnTo>
                  <a:pt x="1298619" y="873208"/>
                </a:lnTo>
                <a:lnTo>
                  <a:pt x="1292265" y="867808"/>
                </a:lnTo>
                <a:lnTo>
                  <a:pt x="1286547" y="862726"/>
                </a:lnTo>
                <a:lnTo>
                  <a:pt x="1280829" y="856373"/>
                </a:lnTo>
                <a:lnTo>
                  <a:pt x="1274793" y="850020"/>
                </a:lnTo>
                <a:lnTo>
                  <a:pt x="1269710" y="843032"/>
                </a:lnTo>
                <a:lnTo>
                  <a:pt x="1264627" y="836044"/>
                </a:lnTo>
                <a:lnTo>
                  <a:pt x="1259545" y="828738"/>
                </a:lnTo>
                <a:lnTo>
                  <a:pt x="1255097" y="821114"/>
                </a:lnTo>
                <a:lnTo>
                  <a:pt x="1250968" y="813491"/>
                </a:lnTo>
                <a:lnTo>
                  <a:pt x="1246520" y="805550"/>
                </a:lnTo>
                <a:lnTo>
                  <a:pt x="1242708" y="796973"/>
                </a:lnTo>
                <a:lnTo>
                  <a:pt x="1239214" y="788714"/>
                </a:lnTo>
                <a:lnTo>
                  <a:pt x="1236037" y="780138"/>
                </a:lnTo>
                <a:lnTo>
                  <a:pt x="1232860" y="771562"/>
                </a:lnTo>
                <a:lnTo>
                  <a:pt x="1230001" y="762667"/>
                </a:lnTo>
                <a:lnTo>
                  <a:pt x="1227460" y="753773"/>
                </a:lnTo>
                <a:lnTo>
                  <a:pt x="1225554" y="745197"/>
                </a:lnTo>
                <a:lnTo>
                  <a:pt x="1223648" y="735985"/>
                </a:lnTo>
                <a:lnTo>
                  <a:pt x="1222059" y="727091"/>
                </a:lnTo>
                <a:lnTo>
                  <a:pt x="1220471" y="718197"/>
                </a:lnTo>
                <a:lnTo>
                  <a:pt x="1219836" y="708985"/>
                </a:lnTo>
                <a:lnTo>
                  <a:pt x="1219200" y="700409"/>
                </a:lnTo>
                <a:lnTo>
                  <a:pt x="1219200" y="691832"/>
                </a:lnTo>
                <a:lnTo>
                  <a:pt x="1219200" y="682938"/>
                </a:lnTo>
                <a:lnTo>
                  <a:pt x="1219518" y="674680"/>
                </a:lnTo>
                <a:lnTo>
                  <a:pt x="1220153" y="666103"/>
                </a:lnTo>
                <a:lnTo>
                  <a:pt x="1221742" y="655621"/>
                </a:lnTo>
                <a:lnTo>
                  <a:pt x="1223648" y="645456"/>
                </a:lnTo>
                <a:lnTo>
                  <a:pt x="1226824" y="635927"/>
                </a:lnTo>
                <a:lnTo>
                  <a:pt x="1229683" y="627350"/>
                </a:lnTo>
                <a:lnTo>
                  <a:pt x="1233496" y="618774"/>
                </a:lnTo>
                <a:lnTo>
                  <a:pt x="1237943" y="611468"/>
                </a:lnTo>
                <a:lnTo>
                  <a:pt x="1242708" y="604162"/>
                </a:lnTo>
                <a:lnTo>
                  <a:pt x="1248108" y="598127"/>
                </a:lnTo>
                <a:lnTo>
                  <a:pt x="1253827" y="592409"/>
                </a:lnTo>
                <a:lnTo>
                  <a:pt x="1259862" y="587009"/>
                </a:lnTo>
                <a:lnTo>
                  <a:pt x="1266534" y="581927"/>
                </a:lnTo>
                <a:lnTo>
                  <a:pt x="1273522" y="577798"/>
                </a:lnTo>
                <a:lnTo>
                  <a:pt x="1280829" y="574304"/>
                </a:lnTo>
                <a:lnTo>
                  <a:pt x="1288453" y="570809"/>
                </a:lnTo>
                <a:lnTo>
                  <a:pt x="1296395" y="568268"/>
                </a:lnTo>
                <a:lnTo>
                  <a:pt x="1304654" y="566045"/>
                </a:lnTo>
                <a:lnTo>
                  <a:pt x="1305607" y="551115"/>
                </a:lnTo>
                <a:lnTo>
                  <a:pt x="1306560" y="536504"/>
                </a:lnTo>
                <a:lnTo>
                  <a:pt x="1308149" y="521892"/>
                </a:lnTo>
                <a:lnTo>
                  <a:pt x="1310055" y="507598"/>
                </a:lnTo>
                <a:lnTo>
                  <a:pt x="1311961" y="493304"/>
                </a:lnTo>
                <a:lnTo>
                  <a:pt x="1314502" y="479010"/>
                </a:lnTo>
                <a:lnTo>
                  <a:pt x="1316726" y="465033"/>
                </a:lnTo>
                <a:lnTo>
                  <a:pt x="1319267" y="450739"/>
                </a:lnTo>
                <a:lnTo>
                  <a:pt x="1322444" y="437081"/>
                </a:lnTo>
                <a:lnTo>
                  <a:pt x="1325303" y="423104"/>
                </a:lnTo>
                <a:lnTo>
                  <a:pt x="1328797" y="409763"/>
                </a:lnTo>
                <a:lnTo>
                  <a:pt x="1332610" y="396422"/>
                </a:lnTo>
                <a:lnTo>
                  <a:pt x="1336422" y="383081"/>
                </a:lnTo>
                <a:lnTo>
                  <a:pt x="1340869" y="370057"/>
                </a:lnTo>
                <a:lnTo>
                  <a:pt x="1344999" y="357034"/>
                </a:lnTo>
                <a:lnTo>
                  <a:pt x="1349446" y="344010"/>
                </a:lnTo>
                <a:lnTo>
                  <a:pt x="1354529" y="331305"/>
                </a:lnTo>
                <a:lnTo>
                  <a:pt x="1359612" y="319234"/>
                </a:lnTo>
                <a:lnTo>
                  <a:pt x="1365012" y="306528"/>
                </a:lnTo>
                <a:lnTo>
                  <a:pt x="1370095" y="294775"/>
                </a:lnTo>
                <a:lnTo>
                  <a:pt x="1376131" y="282705"/>
                </a:lnTo>
                <a:lnTo>
                  <a:pt x="1382167" y="270952"/>
                </a:lnTo>
                <a:lnTo>
                  <a:pt x="1388202" y="259517"/>
                </a:lnTo>
                <a:lnTo>
                  <a:pt x="1394873" y="248081"/>
                </a:lnTo>
                <a:lnTo>
                  <a:pt x="1401227" y="236964"/>
                </a:lnTo>
                <a:lnTo>
                  <a:pt x="1408216" y="225846"/>
                </a:lnTo>
                <a:lnTo>
                  <a:pt x="1414887" y="215046"/>
                </a:lnTo>
                <a:lnTo>
                  <a:pt x="1422193" y="204246"/>
                </a:lnTo>
                <a:lnTo>
                  <a:pt x="1429817" y="194082"/>
                </a:lnTo>
                <a:lnTo>
                  <a:pt x="1437759" y="183917"/>
                </a:lnTo>
                <a:lnTo>
                  <a:pt x="1445701" y="174070"/>
                </a:lnTo>
                <a:lnTo>
                  <a:pt x="1453643" y="164541"/>
                </a:lnTo>
                <a:lnTo>
                  <a:pt x="1461585" y="155011"/>
                </a:lnTo>
                <a:lnTo>
                  <a:pt x="1470480" y="145799"/>
                </a:lnTo>
                <a:lnTo>
                  <a:pt x="1479057" y="136588"/>
                </a:lnTo>
                <a:lnTo>
                  <a:pt x="1488269" y="128329"/>
                </a:lnTo>
                <a:lnTo>
                  <a:pt x="1496846" y="119753"/>
                </a:lnTo>
                <a:lnTo>
                  <a:pt x="1506377" y="111494"/>
                </a:lnTo>
                <a:lnTo>
                  <a:pt x="1515589" y="103235"/>
                </a:lnTo>
                <a:lnTo>
                  <a:pt x="1525755" y="95611"/>
                </a:lnTo>
                <a:lnTo>
                  <a:pt x="1535285" y="88306"/>
                </a:lnTo>
                <a:lnTo>
                  <a:pt x="1545133" y="81000"/>
                </a:lnTo>
                <a:lnTo>
                  <a:pt x="1555616" y="74329"/>
                </a:lnTo>
                <a:lnTo>
                  <a:pt x="1565781" y="67659"/>
                </a:lnTo>
                <a:lnTo>
                  <a:pt x="1576582" y="61306"/>
                </a:lnTo>
                <a:lnTo>
                  <a:pt x="1587383" y="54953"/>
                </a:lnTo>
                <a:lnTo>
                  <a:pt x="1597866" y="49235"/>
                </a:lnTo>
                <a:lnTo>
                  <a:pt x="1608985" y="44153"/>
                </a:lnTo>
                <a:lnTo>
                  <a:pt x="1620421" y="38753"/>
                </a:lnTo>
                <a:lnTo>
                  <a:pt x="1632175" y="33988"/>
                </a:lnTo>
                <a:lnTo>
                  <a:pt x="1643611" y="29541"/>
                </a:lnTo>
                <a:lnTo>
                  <a:pt x="1655365" y="25412"/>
                </a:lnTo>
                <a:lnTo>
                  <a:pt x="1667119" y="20965"/>
                </a:lnTo>
                <a:lnTo>
                  <a:pt x="1679508" y="17471"/>
                </a:lnTo>
                <a:lnTo>
                  <a:pt x="1691898" y="14294"/>
                </a:lnTo>
                <a:lnTo>
                  <a:pt x="1703969" y="11435"/>
                </a:lnTo>
                <a:lnTo>
                  <a:pt x="1716676" y="8894"/>
                </a:lnTo>
                <a:lnTo>
                  <a:pt x="1729383" y="6353"/>
                </a:lnTo>
                <a:lnTo>
                  <a:pt x="1742408" y="4447"/>
                </a:lnTo>
                <a:lnTo>
                  <a:pt x="1755432" y="3177"/>
                </a:lnTo>
                <a:lnTo>
                  <a:pt x="1768457" y="1588"/>
                </a:lnTo>
                <a:lnTo>
                  <a:pt x="1781799" y="635"/>
                </a:lnTo>
                <a:lnTo>
                  <a:pt x="1795459" y="318"/>
                </a:lnTo>
                <a:lnTo>
                  <a:pt x="180880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13" name="矩形 25"/>
          <p:cNvSpPr>
            <a:spLocks noChangeArrowheads="1"/>
          </p:cNvSpPr>
          <p:nvPr/>
        </p:nvSpPr>
        <p:spPr bwMode="auto">
          <a:xfrm>
            <a:off x="1408113" y="3664805"/>
            <a:ext cx="15398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都有哪些定位</a:t>
            </a:r>
          </a:p>
        </p:txBody>
      </p:sp>
      <p:sp>
        <p:nvSpPr>
          <p:cNvPr id="14" name="六边形 13"/>
          <p:cNvSpPr/>
          <p:nvPr/>
        </p:nvSpPr>
        <p:spPr bwMode="auto">
          <a:xfrm>
            <a:off x="4954588" y="2370992"/>
            <a:ext cx="2282825" cy="1970088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KSO_Shape"/>
          <p:cNvSpPr/>
          <p:nvPr/>
        </p:nvSpPr>
        <p:spPr bwMode="auto">
          <a:xfrm>
            <a:off x="5589588" y="2577367"/>
            <a:ext cx="1009650" cy="944563"/>
          </a:xfrm>
          <a:custGeom>
            <a:avLst/>
            <a:gdLst>
              <a:gd name="T0" fmla="*/ 1264650 w 2063750"/>
              <a:gd name="T1" fmla="*/ 933236 h 1925638"/>
              <a:gd name="T2" fmla="*/ 1205010 w 2063750"/>
              <a:gd name="T3" fmla="*/ 981200 h 1925638"/>
              <a:gd name="T4" fmla="*/ 1169637 w 2063750"/>
              <a:gd name="T5" fmla="*/ 913641 h 1925638"/>
              <a:gd name="T6" fmla="*/ 1863628 w 2063750"/>
              <a:gd name="T7" fmla="*/ 619424 h 1925638"/>
              <a:gd name="T8" fmla="*/ 1873035 w 2063750"/>
              <a:gd name="T9" fmla="*/ 667280 h 1925638"/>
              <a:gd name="T10" fmla="*/ 1691374 w 2063750"/>
              <a:gd name="T11" fmla="*/ 669322 h 1925638"/>
              <a:gd name="T12" fmla="*/ 1696077 w 2063750"/>
              <a:gd name="T13" fmla="*/ 621175 h 1925638"/>
              <a:gd name="T14" fmla="*/ 742063 w 2063750"/>
              <a:gd name="T15" fmla="*/ 629637 h 1925638"/>
              <a:gd name="T16" fmla="*/ 727975 w 2063750"/>
              <a:gd name="T17" fmla="*/ 676034 h 1925638"/>
              <a:gd name="T18" fmla="*/ 550987 w 2063750"/>
              <a:gd name="T19" fmla="*/ 656483 h 1925638"/>
              <a:gd name="T20" fmla="*/ 577990 w 2063750"/>
              <a:gd name="T21" fmla="*/ 615922 h 1925638"/>
              <a:gd name="T22" fmla="*/ 1273128 w 2063750"/>
              <a:gd name="T23" fmla="*/ 560052 h 1925638"/>
              <a:gd name="T24" fmla="*/ 1196826 w 2063750"/>
              <a:gd name="T25" fmla="*/ 846374 h 1925638"/>
              <a:gd name="T26" fmla="*/ 1157651 w 2063750"/>
              <a:gd name="T27" fmla="*/ 551279 h 1925638"/>
              <a:gd name="T28" fmla="*/ 1196634 w 2063750"/>
              <a:gd name="T29" fmla="*/ 394965 h 1925638"/>
              <a:gd name="T30" fmla="*/ 1004375 w 2063750"/>
              <a:gd name="T31" fmla="*/ 453667 h 1925638"/>
              <a:gd name="T32" fmla="*/ 916159 w 2063750"/>
              <a:gd name="T33" fmla="*/ 617446 h 1925638"/>
              <a:gd name="T34" fmla="*/ 942243 w 2063750"/>
              <a:gd name="T35" fmla="*/ 775648 h 1925638"/>
              <a:gd name="T36" fmla="*/ 1065042 w 2063750"/>
              <a:gd name="T37" fmla="*/ 952636 h 1925638"/>
              <a:gd name="T38" fmla="*/ 1352258 w 2063750"/>
              <a:gd name="T39" fmla="*/ 1009577 h 1925638"/>
              <a:gd name="T40" fmla="*/ 1456007 w 2063750"/>
              <a:gd name="T41" fmla="*/ 831122 h 1925638"/>
              <a:gd name="T42" fmla="*/ 1514915 w 2063750"/>
              <a:gd name="T43" fmla="*/ 694346 h 1925638"/>
              <a:gd name="T44" fmla="*/ 1484729 w 2063750"/>
              <a:gd name="T45" fmla="*/ 506499 h 1925638"/>
              <a:gd name="T46" fmla="*/ 1323829 w 2063750"/>
              <a:gd name="T47" fmla="*/ 407879 h 1925638"/>
              <a:gd name="T48" fmla="*/ 1277230 w 2063750"/>
              <a:gd name="T49" fmla="*/ 330686 h 1925638"/>
              <a:gd name="T50" fmla="*/ 1483556 w 2063750"/>
              <a:gd name="T51" fmla="*/ 408467 h 1925638"/>
              <a:gd name="T52" fmla="*/ 1585840 w 2063750"/>
              <a:gd name="T53" fmla="*/ 598074 h 1925638"/>
              <a:gd name="T54" fmla="*/ 1556532 w 2063750"/>
              <a:gd name="T55" fmla="*/ 799717 h 1925638"/>
              <a:gd name="T56" fmla="*/ 1444577 w 2063750"/>
              <a:gd name="T57" fmla="*/ 953809 h 1925638"/>
              <a:gd name="T58" fmla="*/ 1379514 w 2063750"/>
              <a:gd name="T59" fmla="*/ 1234993 h 1925638"/>
              <a:gd name="T60" fmla="*/ 1224769 w 2063750"/>
              <a:gd name="T61" fmla="*/ 1299859 h 1925638"/>
              <a:gd name="T62" fmla="*/ 973458 w 2063750"/>
              <a:gd name="T63" fmla="*/ 1301550 h 1925638"/>
              <a:gd name="T64" fmla="*/ 884643 w 2063750"/>
              <a:gd name="T65" fmla="*/ 1352828 h 1925638"/>
              <a:gd name="T66" fmla="*/ 1171315 w 2063750"/>
              <a:gd name="T67" fmla="*/ 1381250 h 1925638"/>
              <a:gd name="T68" fmla="*/ 1609826 w 2063750"/>
              <a:gd name="T69" fmla="*/ 1205732 h 1925638"/>
              <a:gd name="T70" fmla="*/ 1769285 w 2063750"/>
              <a:gd name="T71" fmla="*/ 1202215 h 1925638"/>
              <a:gd name="T72" fmla="*/ 1698033 w 2063750"/>
              <a:gd name="T73" fmla="*/ 1343539 h 1925638"/>
              <a:gd name="T74" fmla="*/ 1830840 w 2063750"/>
              <a:gd name="T75" fmla="*/ 1309461 h 1925638"/>
              <a:gd name="T76" fmla="*/ 1902362 w 2063750"/>
              <a:gd name="T77" fmla="*/ 1344330 h 1925638"/>
              <a:gd name="T78" fmla="*/ 1805632 w 2063750"/>
              <a:gd name="T79" fmla="*/ 1426962 h 1925638"/>
              <a:gd name="T80" fmla="*/ 1115916 w 2063750"/>
              <a:gd name="T81" fmla="*/ 1759833 h 1925638"/>
              <a:gd name="T82" fmla="*/ 544327 w 2063750"/>
              <a:gd name="T83" fmla="*/ 1713829 h 1925638"/>
              <a:gd name="T84" fmla="*/ 50124 w 2063750"/>
              <a:gd name="T85" fmla="*/ 1388576 h 1925638"/>
              <a:gd name="T86" fmla="*/ 277587 w 2063750"/>
              <a:gd name="T87" fmla="*/ 1364841 h 1925638"/>
              <a:gd name="T88" fmla="*/ 557812 w 2063750"/>
              <a:gd name="T89" fmla="*/ 1209541 h 1925638"/>
              <a:gd name="T90" fmla="*/ 1023426 w 2063750"/>
              <a:gd name="T91" fmla="*/ 1057126 h 1925638"/>
              <a:gd name="T92" fmla="*/ 919090 w 2063750"/>
              <a:gd name="T93" fmla="*/ 864876 h 1925638"/>
              <a:gd name="T94" fmla="*/ 854320 w 2063750"/>
              <a:gd name="T95" fmla="*/ 707847 h 1925638"/>
              <a:gd name="T96" fmla="*/ 887730 w 2063750"/>
              <a:gd name="T97" fmla="*/ 478909 h 1925638"/>
              <a:gd name="T98" fmla="*/ 1065042 w 2063750"/>
              <a:gd name="T99" fmla="*/ 350938 h 1925638"/>
              <a:gd name="T100" fmla="*/ 1690144 w 2063750"/>
              <a:gd name="T101" fmla="*/ 203159 h 1925638"/>
              <a:gd name="T102" fmla="*/ 1700127 w 2063750"/>
              <a:gd name="T103" fmla="*/ 250943 h 1925638"/>
              <a:gd name="T104" fmla="*/ 1558014 w 2063750"/>
              <a:gd name="T105" fmla="*/ 348271 h 1925638"/>
              <a:gd name="T106" fmla="*/ 1655497 w 2063750"/>
              <a:gd name="T107" fmla="*/ 206383 h 1925638"/>
              <a:gd name="T108" fmla="*/ 904489 w 2063750"/>
              <a:gd name="T109" fmla="*/ 306056 h 1925638"/>
              <a:gd name="T110" fmla="*/ 895180 w 2063750"/>
              <a:gd name="T111" fmla="*/ 353841 h 1925638"/>
              <a:gd name="T112" fmla="*/ 757001 w 2063750"/>
              <a:gd name="T113" fmla="*/ 243028 h 1925638"/>
              <a:gd name="T114" fmla="*/ 779982 w 2063750"/>
              <a:gd name="T115" fmla="*/ 199933 h 1925638"/>
              <a:gd name="T116" fmla="*/ 1248509 w 2063750"/>
              <a:gd name="T117" fmla="*/ 28478 h 1925638"/>
              <a:gd name="T118" fmla="*/ 1217149 w 2063750"/>
              <a:gd name="T119" fmla="*/ 197882 h 1925638"/>
              <a:gd name="T120" fmla="*/ 1185497 w 2063750"/>
              <a:gd name="T121" fmla="*/ 28478 h 19256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063750" h="1925638">
                <a:moveTo>
                  <a:pt x="1310496" y="957198"/>
                </a:moveTo>
                <a:lnTo>
                  <a:pt x="1315880" y="957198"/>
                </a:lnTo>
                <a:lnTo>
                  <a:pt x="1321581" y="957198"/>
                </a:lnTo>
                <a:lnTo>
                  <a:pt x="1326965" y="958465"/>
                </a:lnTo>
                <a:lnTo>
                  <a:pt x="1332032" y="959732"/>
                </a:lnTo>
                <a:lnTo>
                  <a:pt x="1337099" y="961316"/>
                </a:lnTo>
                <a:lnTo>
                  <a:pt x="1341850" y="963533"/>
                </a:lnTo>
                <a:lnTo>
                  <a:pt x="1346284" y="966383"/>
                </a:lnTo>
                <a:lnTo>
                  <a:pt x="1350718" y="969234"/>
                </a:lnTo>
                <a:lnTo>
                  <a:pt x="1354202" y="973035"/>
                </a:lnTo>
                <a:lnTo>
                  <a:pt x="1357685" y="976519"/>
                </a:lnTo>
                <a:lnTo>
                  <a:pt x="1360536" y="980637"/>
                </a:lnTo>
                <a:lnTo>
                  <a:pt x="1363386" y="985072"/>
                </a:lnTo>
                <a:lnTo>
                  <a:pt x="1365603" y="989506"/>
                </a:lnTo>
                <a:lnTo>
                  <a:pt x="1367503" y="994574"/>
                </a:lnTo>
                <a:lnTo>
                  <a:pt x="1369087" y="999959"/>
                </a:lnTo>
                <a:lnTo>
                  <a:pt x="1369720" y="1005344"/>
                </a:lnTo>
                <a:lnTo>
                  <a:pt x="1370037" y="1010728"/>
                </a:lnTo>
                <a:lnTo>
                  <a:pt x="1369720" y="1016113"/>
                </a:lnTo>
                <a:lnTo>
                  <a:pt x="1369087" y="1021181"/>
                </a:lnTo>
                <a:lnTo>
                  <a:pt x="1367503" y="1026566"/>
                </a:lnTo>
                <a:lnTo>
                  <a:pt x="1365603" y="1031634"/>
                </a:lnTo>
                <a:lnTo>
                  <a:pt x="1363386" y="1036385"/>
                </a:lnTo>
                <a:lnTo>
                  <a:pt x="1360536" y="1040503"/>
                </a:lnTo>
                <a:lnTo>
                  <a:pt x="1357685" y="1044620"/>
                </a:lnTo>
                <a:lnTo>
                  <a:pt x="1354202" y="1048738"/>
                </a:lnTo>
                <a:lnTo>
                  <a:pt x="1350718" y="1051906"/>
                </a:lnTo>
                <a:lnTo>
                  <a:pt x="1346284" y="1055073"/>
                </a:lnTo>
                <a:lnTo>
                  <a:pt x="1341850" y="1057290"/>
                </a:lnTo>
                <a:lnTo>
                  <a:pt x="1337099" y="1059507"/>
                </a:lnTo>
                <a:lnTo>
                  <a:pt x="1332032" y="1061408"/>
                </a:lnTo>
                <a:lnTo>
                  <a:pt x="1326965" y="1062675"/>
                </a:lnTo>
                <a:lnTo>
                  <a:pt x="1321581" y="1063308"/>
                </a:lnTo>
                <a:lnTo>
                  <a:pt x="1315880" y="1063625"/>
                </a:lnTo>
                <a:lnTo>
                  <a:pt x="1310496" y="1063308"/>
                </a:lnTo>
                <a:lnTo>
                  <a:pt x="1305428" y="1062675"/>
                </a:lnTo>
                <a:lnTo>
                  <a:pt x="1300361" y="1061408"/>
                </a:lnTo>
                <a:lnTo>
                  <a:pt x="1295294" y="1059507"/>
                </a:lnTo>
                <a:lnTo>
                  <a:pt x="1290543" y="1057290"/>
                </a:lnTo>
                <a:lnTo>
                  <a:pt x="1286109" y="1055073"/>
                </a:lnTo>
                <a:lnTo>
                  <a:pt x="1281992" y="1051906"/>
                </a:lnTo>
                <a:lnTo>
                  <a:pt x="1278191" y="1048738"/>
                </a:lnTo>
                <a:lnTo>
                  <a:pt x="1275024" y="1044620"/>
                </a:lnTo>
                <a:lnTo>
                  <a:pt x="1271857" y="1040503"/>
                </a:lnTo>
                <a:lnTo>
                  <a:pt x="1269324" y="1036385"/>
                </a:lnTo>
                <a:lnTo>
                  <a:pt x="1267107" y="1031634"/>
                </a:lnTo>
                <a:lnTo>
                  <a:pt x="1265206" y="1026566"/>
                </a:lnTo>
                <a:lnTo>
                  <a:pt x="1263940" y="1021181"/>
                </a:lnTo>
                <a:lnTo>
                  <a:pt x="1263306" y="1016113"/>
                </a:lnTo>
                <a:lnTo>
                  <a:pt x="1262989" y="1010728"/>
                </a:lnTo>
                <a:lnTo>
                  <a:pt x="1263306" y="1005344"/>
                </a:lnTo>
                <a:lnTo>
                  <a:pt x="1263940" y="999959"/>
                </a:lnTo>
                <a:lnTo>
                  <a:pt x="1265206" y="994574"/>
                </a:lnTo>
                <a:lnTo>
                  <a:pt x="1267107" y="989506"/>
                </a:lnTo>
                <a:lnTo>
                  <a:pt x="1269324" y="985072"/>
                </a:lnTo>
                <a:lnTo>
                  <a:pt x="1271857" y="980637"/>
                </a:lnTo>
                <a:lnTo>
                  <a:pt x="1275024" y="976519"/>
                </a:lnTo>
                <a:lnTo>
                  <a:pt x="1278191" y="973035"/>
                </a:lnTo>
                <a:lnTo>
                  <a:pt x="1281992" y="969234"/>
                </a:lnTo>
                <a:lnTo>
                  <a:pt x="1286109" y="966383"/>
                </a:lnTo>
                <a:lnTo>
                  <a:pt x="1290543" y="963533"/>
                </a:lnTo>
                <a:lnTo>
                  <a:pt x="1295294" y="961316"/>
                </a:lnTo>
                <a:lnTo>
                  <a:pt x="1300361" y="959732"/>
                </a:lnTo>
                <a:lnTo>
                  <a:pt x="1305428" y="958465"/>
                </a:lnTo>
                <a:lnTo>
                  <a:pt x="1310496" y="957198"/>
                </a:lnTo>
                <a:close/>
                <a:moveTo>
                  <a:pt x="1856524" y="666750"/>
                </a:moveTo>
                <a:lnTo>
                  <a:pt x="2002690" y="666750"/>
                </a:lnTo>
                <a:lnTo>
                  <a:pt x="2005874" y="667066"/>
                </a:lnTo>
                <a:lnTo>
                  <a:pt x="2009695" y="667382"/>
                </a:lnTo>
                <a:lnTo>
                  <a:pt x="2012561" y="668330"/>
                </a:lnTo>
                <a:lnTo>
                  <a:pt x="2016064" y="669595"/>
                </a:lnTo>
                <a:lnTo>
                  <a:pt x="2018930" y="670859"/>
                </a:lnTo>
                <a:lnTo>
                  <a:pt x="2021796" y="672755"/>
                </a:lnTo>
                <a:lnTo>
                  <a:pt x="2024344" y="674335"/>
                </a:lnTo>
                <a:lnTo>
                  <a:pt x="2026891" y="676863"/>
                </a:lnTo>
                <a:lnTo>
                  <a:pt x="2029121" y="679076"/>
                </a:lnTo>
                <a:lnTo>
                  <a:pt x="2031031" y="681920"/>
                </a:lnTo>
                <a:lnTo>
                  <a:pt x="2032623" y="684764"/>
                </a:lnTo>
                <a:lnTo>
                  <a:pt x="2034216" y="687292"/>
                </a:lnTo>
                <a:lnTo>
                  <a:pt x="2035489" y="690769"/>
                </a:lnTo>
                <a:lnTo>
                  <a:pt x="2036126" y="693929"/>
                </a:lnTo>
                <a:lnTo>
                  <a:pt x="2036763" y="697405"/>
                </a:lnTo>
                <a:lnTo>
                  <a:pt x="2036763" y="700566"/>
                </a:lnTo>
                <a:lnTo>
                  <a:pt x="2036763" y="704358"/>
                </a:lnTo>
                <a:lnTo>
                  <a:pt x="2036126" y="707834"/>
                </a:lnTo>
                <a:lnTo>
                  <a:pt x="2035489" y="710995"/>
                </a:lnTo>
                <a:lnTo>
                  <a:pt x="2034216" y="714155"/>
                </a:lnTo>
                <a:lnTo>
                  <a:pt x="2032623" y="716999"/>
                </a:lnTo>
                <a:lnTo>
                  <a:pt x="2031031" y="720160"/>
                </a:lnTo>
                <a:lnTo>
                  <a:pt x="2029121" y="722688"/>
                </a:lnTo>
                <a:lnTo>
                  <a:pt x="2026891" y="724900"/>
                </a:lnTo>
                <a:lnTo>
                  <a:pt x="2024344" y="727112"/>
                </a:lnTo>
                <a:lnTo>
                  <a:pt x="2021796" y="729009"/>
                </a:lnTo>
                <a:lnTo>
                  <a:pt x="2018930" y="730905"/>
                </a:lnTo>
                <a:lnTo>
                  <a:pt x="2016064" y="732169"/>
                </a:lnTo>
                <a:lnTo>
                  <a:pt x="2012561" y="733433"/>
                </a:lnTo>
                <a:lnTo>
                  <a:pt x="2009695" y="734381"/>
                </a:lnTo>
                <a:lnTo>
                  <a:pt x="2005874" y="734697"/>
                </a:lnTo>
                <a:lnTo>
                  <a:pt x="2002690" y="735013"/>
                </a:lnTo>
                <a:lnTo>
                  <a:pt x="1856524" y="735013"/>
                </a:lnTo>
                <a:lnTo>
                  <a:pt x="1853339" y="734697"/>
                </a:lnTo>
                <a:lnTo>
                  <a:pt x="1849518" y="734381"/>
                </a:lnTo>
                <a:lnTo>
                  <a:pt x="1846652" y="733433"/>
                </a:lnTo>
                <a:lnTo>
                  <a:pt x="1843149" y="732169"/>
                </a:lnTo>
                <a:lnTo>
                  <a:pt x="1840283" y="730905"/>
                </a:lnTo>
                <a:lnTo>
                  <a:pt x="1837417" y="729009"/>
                </a:lnTo>
                <a:lnTo>
                  <a:pt x="1834870" y="727112"/>
                </a:lnTo>
                <a:lnTo>
                  <a:pt x="1832322" y="724900"/>
                </a:lnTo>
                <a:lnTo>
                  <a:pt x="1830093" y="722688"/>
                </a:lnTo>
                <a:lnTo>
                  <a:pt x="1828182" y="720160"/>
                </a:lnTo>
                <a:lnTo>
                  <a:pt x="1826590" y="716999"/>
                </a:lnTo>
                <a:lnTo>
                  <a:pt x="1824998" y="714155"/>
                </a:lnTo>
                <a:lnTo>
                  <a:pt x="1823724" y="710995"/>
                </a:lnTo>
                <a:lnTo>
                  <a:pt x="1823087" y="707834"/>
                </a:lnTo>
                <a:lnTo>
                  <a:pt x="1822450" y="704358"/>
                </a:lnTo>
                <a:lnTo>
                  <a:pt x="1822450" y="700566"/>
                </a:lnTo>
                <a:lnTo>
                  <a:pt x="1822450" y="697405"/>
                </a:lnTo>
                <a:lnTo>
                  <a:pt x="1823087" y="693929"/>
                </a:lnTo>
                <a:lnTo>
                  <a:pt x="1823724" y="690769"/>
                </a:lnTo>
                <a:lnTo>
                  <a:pt x="1824998" y="687292"/>
                </a:lnTo>
                <a:lnTo>
                  <a:pt x="1826590" y="684764"/>
                </a:lnTo>
                <a:lnTo>
                  <a:pt x="1828182" y="681920"/>
                </a:lnTo>
                <a:lnTo>
                  <a:pt x="1830093" y="679076"/>
                </a:lnTo>
                <a:lnTo>
                  <a:pt x="1832322" y="676863"/>
                </a:lnTo>
                <a:lnTo>
                  <a:pt x="1834870" y="674335"/>
                </a:lnTo>
                <a:lnTo>
                  <a:pt x="1837417" y="672755"/>
                </a:lnTo>
                <a:lnTo>
                  <a:pt x="1840283" y="670859"/>
                </a:lnTo>
                <a:lnTo>
                  <a:pt x="1843149" y="669595"/>
                </a:lnTo>
                <a:lnTo>
                  <a:pt x="1846652" y="668330"/>
                </a:lnTo>
                <a:lnTo>
                  <a:pt x="1849518" y="667382"/>
                </a:lnTo>
                <a:lnTo>
                  <a:pt x="1853339" y="667066"/>
                </a:lnTo>
                <a:lnTo>
                  <a:pt x="1856524" y="666750"/>
                </a:lnTo>
                <a:close/>
                <a:moveTo>
                  <a:pt x="629654" y="666750"/>
                </a:moveTo>
                <a:lnTo>
                  <a:pt x="775285" y="666750"/>
                </a:lnTo>
                <a:lnTo>
                  <a:pt x="778783" y="667066"/>
                </a:lnTo>
                <a:lnTo>
                  <a:pt x="781962" y="667382"/>
                </a:lnTo>
                <a:lnTo>
                  <a:pt x="785460" y="668330"/>
                </a:lnTo>
                <a:lnTo>
                  <a:pt x="788640" y="669595"/>
                </a:lnTo>
                <a:lnTo>
                  <a:pt x="791819" y="670859"/>
                </a:lnTo>
                <a:lnTo>
                  <a:pt x="794363" y="672755"/>
                </a:lnTo>
                <a:lnTo>
                  <a:pt x="797225" y="674335"/>
                </a:lnTo>
                <a:lnTo>
                  <a:pt x="799451" y="676863"/>
                </a:lnTo>
                <a:lnTo>
                  <a:pt x="801677" y="679076"/>
                </a:lnTo>
                <a:lnTo>
                  <a:pt x="803902" y="681920"/>
                </a:lnTo>
                <a:lnTo>
                  <a:pt x="805492" y="684764"/>
                </a:lnTo>
                <a:lnTo>
                  <a:pt x="806764" y="687292"/>
                </a:lnTo>
                <a:lnTo>
                  <a:pt x="808036" y="690769"/>
                </a:lnTo>
                <a:lnTo>
                  <a:pt x="808990" y="693929"/>
                </a:lnTo>
                <a:lnTo>
                  <a:pt x="809626" y="697405"/>
                </a:lnTo>
                <a:lnTo>
                  <a:pt x="809626" y="700566"/>
                </a:lnTo>
                <a:lnTo>
                  <a:pt x="809626" y="704358"/>
                </a:lnTo>
                <a:lnTo>
                  <a:pt x="808990" y="707834"/>
                </a:lnTo>
                <a:lnTo>
                  <a:pt x="808036" y="710995"/>
                </a:lnTo>
                <a:lnTo>
                  <a:pt x="806764" y="714155"/>
                </a:lnTo>
                <a:lnTo>
                  <a:pt x="805492" y="716999"/>
                </a:lnTo>
                <a:lnTo>
                  <a:pt x="803902" y="720160"/>
                </a:lnTo>
                <a:lnTo>
                  <a:pt x="801677" y="722688"/>
                </a:lnTo>
                <a:lnTo>
                  <a:pt x="799451" y="724900"/>
                </a:lnTo>
                <a:lnTo>
                  <a:pt x="797225" y="727112"/>
                </a:lnTo>
                <a:lnTo>
                  <a:pt x="794363" y="729009"/>
                </a:lnTo>
                <a:lnTo>
                  <a:pt x="791819" y="730905"/>
                </a:lnTo>
                <a:lnTo>
                  <a:pt x="788640" y="732169"/>
                </a:lnTo>
                <a:lnTo>
                  <a:pt x="785460" y="733433"/>
                </a:lnTo>
                <a:lnTo>
                  <a:pt x="781962" y="734381"/>
                </a:lnTo>
                <a:lnTo>
                  <a:pt x="778783" y="734697"/>
                </a:lnTo>
                <a:lnTo>
                  <a:pt x="775285" y="735013"/>
                </a:lnTo>
                <a:lnTo>
                  <a:pt x="629654" y="735013"/>
                </a:lnTo>
                <a:lnTo>
                  <a:pt x="626156" y="734697"/>
                </a:lnTo>
                <a:lnTo>
                  <a:pt x="622976" y="734381"/>
                </a:lnTo>
                <a:lnTo>
                  <a:pt x="619479" y="733433"/>
                </a:lnTo>
                <a:lnTo>
                  <a:pt x="616299" y="732169"/>
                </a:lnTo>
                <a:lnTo>
                  <a:pt x="613119" y="730905"/>
                </a:lnTo>
                <a:lnTo>
                  <a:pt x="610576" y="729009"/>
                </a:lnTo>
                <a:lnTo>
                  <a:pt x="607714" y="727112"/>
                </a:lnTo>
                <a:lnTo>
                  <a:pt x="605488" y="724900"/>
                </a:lnTo>
                <a:lnTo>
                  <a:pt x="603262" y="722688"/>
                </a:lnTo>
                <a:lnTo>
                  <a:pt x="601036" y="720160"/>
                </a:lnTo>
                <a:lnTo>
                  <a:pt x="599447" y="716999"/>
                </a:lnTo>
                <a:lnTo>
                  <a:pt x="598175" y="714155"/>
                </a:lnTo>
                <a:lnTo>
                  <a:pt x="596903" y="710995"/>
                </a:lnTo>
                <a:lnTo>
                  <a:pt x="596267" y="707834"/>
                </a:lnTo>
                <a:lnTo>
                  <a:pt x="595313" y="704358"/>
                </a:lnTo>
                <a:lnTo>
                  <a:pt x="595313" y="700566"/>
                </a:lnTo>
                <a:lnTo>
                  <a:pt x="595313" y="697405"/>
                </a:lnTo>
                <a:lnTo>
                  <a:pt x="596267" y="693929"/>
                </a:lnTo>
                <a:lnTo>
                  <a:pt x="596903" y="690769"/>
                </a:lnTo>
                <a:lnTo>
                  <a:pt x="598175" y="687292"/>
                </a:lnTo>
                <a:lnTo>
                  <a:pt x="599447" y="684764"/>
                </a:lnTo>
                <a:lnTo>
                  <a:pt x="601036" y="681920"/>
                </a:lnTo>
                <a:lnTo>
                  <a:pt x="603262" y="679076"/>
                </a:lnTo>
                <a:lnTo>
                  <a:pt x="605488" y="676863"/>
                </a:lnTo>
                <a:lnTo>
                  <a:pt x="607714" y="674335"/>
                </a:lnTo>
                <a:lnTo>
                  <a:pt x="610576" y="672755"/>
                </a:lnTo>
                <a:lnTo>
                  <a:pt x="613119" y="670859"/>
                </a:lnTo>
                <a:lnTo>
                  <a:pt x="616299" y="669595"/>
                </a:lnTo>
                <a:lnTo>
                  <a:pt x="619479" y="668330"/>
                </a:lnTo>
                <a:lnTo>
                  <a:pt x="622976" y="667382"/>
                </a:lnTo>
                <a:lnTo>
                  <a:pt x="626156" y="667066"/>
                </a:lnTo>
                <a:lnTo>
                  <a:pt x="629654" y="666750"/>
                </a:lnTo>
                <a:close/>
                <a:moveTo>
                  <a:pt x="1315880" y="528637"/>
                </a:moveTo>
                <a:lnTo>
                  <a:pt x="1321897" y="528954"/>
                </a:lnTo>
                <a:lnTo>
                  <a:pt x="1327598" y="529904"/>
                </a:lnTo>
                <a:lnTo>
                  <a:pt x="1333615" y="531805"/>
                </a:lnTo>
                <a:lnTo>
                  <a:pt x="1339316" y="534655"/>
                </a:lnTo>
                <a:lnTo>
                  <a:pt x="1345017" y="537823"/>
                </a:lnTo>
                <a:lnTo>
                  <a:pt x="1350084" y="541941"/>
                </a:lnTo>
                <a:lnTo>
                  <a:pt x="1354835" y="546375"/>
                </a:lnTo>
                <a:lnTo>
                  <a:pt x="1359586" y="551760"/>
                </a:lnTo>
                <a:lnTo>
                  <a:pt x="1364020" y="557778"/>
                </a:lnTo>
                <a:lnTo>
                  <a:pt x="1367503" y="564430"/>
                </a:lnTo>
                <a:lnTo>
                  <a:pt x="1370987" y="571398"/>
                </a:lnTo>
                <a:lnTo>
                  <a:pt x="1373837" y="579634"/>
                </a:lnTo>
                <a:lnTo>
                  <a:pt x="1375104" y="583751"/>
                </a:lnTo>
                <a:lnTo>
                  <a:pt x="1376371" y="588186"/>
                </a:lnTo>
                <a:lnTo>
                  <a:pt x="1377955" y="597055"/>
                </a:lnTo>
                <a:lnTo>
                  <a:pt x="1379222" y="606557"/>
                </a:lnTo>
                <a:lnTo>
                  <a:pt x="1379538" y="616377"/>
                </a:lnTo>
                <a:lnTo>
                  <a:pt x="1379222" y="627463"/>
                </a:lnTo>
                <a:lnTo>
                  <a:pt x="1378905" y="637915"/>
                </a:lnTo>
                <a:lnTo>
                  <a:pt x="1378588" y="647101"/>
                </a:lnTo>
                <a:lnTo>
                  <a:pt x="1377955" y="655970"/>
                </a:lnTo>
                <a:lnTo>
                  <a:pt x="1376054" y="673074"/>
                </a:lnTo>
                <a:lnTo>
                  <a:pt x="1373204" y="690179"/>
                </a:lnTo>
                <a:lnTo>
                  <a:pt x="1370037" y="706967"/>
                </a:lnTo>
                <a:lnTo>
                  <a:pt x="1366237" y="725021"/>
                </a:lnTo>
                <a:lnTo>
                  <a:pt x="1361803" y="745293"/>
                </a:lnTo>
                <a:lnTo>
                  <a:pt x="1357369" y="769366"/>
                </a:lnTo>
                <a:lnTo>
                  <a:pt x="1352301" y="797873"/>
                </a:lnTo>
                <a:lnTo>
                  <a:pt x="1346917" y="830815"/>
                </a:lnTo>
                <a:lnTo>
                  <a:pt x="1344384" y="849503"/>
                </a:lnTo>
                <a:lnTo>
                  <a:pt x="1341533" y="870092"/>
                </a:lnTo>
                <a:lnTo>
                  <a:pt x="1338683" y="892264"/>
                </a:lnTo>
                <a:lnTo>
                  <a:pt x="1335832" y="916654"/>
                </a:lnTo>
                <a:lnTo>
                  <a:pt x="1296561" y="916654"/>
                </a:lnTo>
                <a:lnTo>
                  <a:pt x="1293710" y="892264"/>
                </a:lnTo>
                <a:lnTo>
                  <a:pt x="1290860" y="870092"/>
                </a:lnTo>
                <a:lnTo>
                  <a:pt x="1288326" y="849820"/>
                </a:lnTo>
                <a:lnTo>
                  <a:pt x="1285792" y="831132"/>
                </a:lnTo>
                <a:lnTo>
                  <a:pt x="1280092" y="797873"/>
                </a:lnTo>
                <a:lnTo>
                  <a:pt x="1275341" y="769366"/>
                </a:lnTo>
                <a:lnTo>
                  <a:pt x="1270590" y="745293"/>
                </a:lnTo>
                <a:lnTo>
                  <a:pt x="1266473" y="725021"/>
                </a:lnTo>
                <a:lnTo>
                  <a:pt x="1262356" y="706967"/>
                </a:lnTo>
                <a:lnTo>
                  <a:pt x="1258872" y="690179"/>
                </a:lnTo>
                <a:lnTo>
                  <a:pt x="1256339" y="673074"/>
                </a:lnTo>
                <a:lnTo>
                  <a:pt x="1254438" y="655970"/>
                </a:lnTo>
                <a:lnTo>
                  <a:pt x="1253805" y="647101"/>
                </a:lnTo>
                <a:lnTo>
                  <a:pt x="1252855" y="637915"/>
                </a:lnTo>
                <a:lnTo>
                  <a:pt x="1252538" y="627463"/>
                </a:lnTo>
                <a:lnTo>
                  <a:pt x="1252538" y="616377"/>
                </a:lnTo>
                <a:lnTo>
                  <a:pt x="1252855" y="606557"/>
                </a:lnTo>
                <a:lnTo>
                  <a:pt x="1254122" y="597055"/>
                </a:lnTo>
                <a:lnTo>
                  <a:pt x="1255705" y="588186"/>
                </a:lnTo>
                <a:lnTo>
                  <a:pt x="1256972" y="583751"/>
                </a:lnTo>
                <a:lnTo>
                  <a:pt x="1258239" y="579634"/>
                </a:lnTo>
                <a:lnTo>
                  <a:pt x="1261406" y="571398"/>
                </a:lnTo>
                <a:lnTo>
                  <a:pt x="1264573" y="564430"/>
                </a:lnTo>
                <a:lnTo>
                  <a:pt x="1268374" y="557778"/>
                </a:lnTo>
                <a:lnTo>
                  <a:pt x="1272807" y="551760"/>
                </a:lnTo>
                <a:lnTo>
                  <a:pt x="1277241" y="546375"/>
                </a:lnTo>
                <a:lnTo>
                  <a:pt x="1281992" y="541941"/>
                </a:lnTo>
                <a:lnTo>
                  <a:pt x="1287376" y="537823"/>
                </a:lnTo>
                <a:lnTo>
                  <a:pt x="1293077" y="534655"/>
                </a:lnTo>
                <a:lnTo>
                  <a:pt x="1298778" y="531805"/>
                </a:lnTo>
                <a:lnTo>
                  <a:pt x="1304162" y="529904"/>
                </a:lnTo>
                <a:lnTo>
                  <a:pt x="1310179" y="528954"/>
                </a:lnTo>
                <a:lnTo>
                  <a:pt x="1315880" y="528637"/>
                </a:lnTo>
                <a:close/>
                <a:moveTo>
                  <a:pt x="1316038" y="427125"/>
                </a:moveTo>
                <a:lnTo>
                  <a:pt x="1306196" y="427443"/>
                </a:lnTo>
                <a:lnTo>
                  <a:pt x="1296353" y="427761"/>
                </a:lnTo>
                <a:lnTo>
                  <a:pt x="1283971" y="428715"/>
                </a:lnTo>
                <a:lnTo>
                  <a:pt x="1269048" y="430622"/>
                </a:lnTo>
                <a:lnTo>
                  <a:pt x="1252221" y="432529"/>
                </a:lnTo>
                <a:lnTo>
                  <a:pt x="1233806" y="435390"/>
                </a:lnTo>
                <a:lnTo>
                  <a:pt x="1224281" y="437615"/>
                </a:lnTo>
                <a:lnTo>
                  <a:pt x="1214121" y="439523"/>
                </a:lnTo>
                <a:lnTo>
                  <a:pt x="1204278" y="441748"/>
                </a:lnTo>
                <a:lnTo>
                  <a:pt x="1193483" y="444609"/>
                </a:lnTo>
                <a:lnTo>
                  <a:pt x="1183323" y="447470"/>
                </a:lnTo>
                <a:lnTo>
                  <a:pt x="1172528" y="450967"/>
                </a:lnTo>
                <a:lnTo>
                  <a:pt x="1161733" y="454463"/>
                </a:lnTo>
                <a:lnTo>
                  <a:pt x="1150938" y="458914"/>
                </a:lnTo>
                <a:lnTo>
                  <a:pt x="1140143" y="463364"/>
                </a:lnTo>
                <a:lnTo>
                  <a:pt x="1129348" y="467814"/>
                </a:lnTo>
                <a:lnTo>
                  <a:pt x="1118871" y="473218"/>
                </a:lnTo>
                <a:lnTo>
                  <a:pt x="1108393" y="478940"/>
                </a:lnTo>
                <a:lnTo>
                  <a:pt x="1097916" y="484980"/>
                </a:lnTo>
                <a:lnTo>
                  <a:pt x="1088073" y="491338"/>
                </a:lnTo>
                <a:lnTo>
                  <a:pt x="1078231" y="498331"/>
                </a:lnTo>
                <a:lnTo>
                  <a:pt x="1069023" y="505960"/>
                </a:lnTo>
                <a:lnTo>
                  <a:pt x="1059498" y="514225"/>
                </a:lnTo>
                <a:lnTo>
                  <a:pt x="1050926" y="522808"/>
                </a:lnTo>
                <a:lnTo>
                  <a:pt x="1043623" y="530755"/>
                </a:lnTo>
                <a:lnTo>
                  <a:pt x="1036638" y="539656"/>
                </a:lnTo>
                <a:lnTo>
                  <a:pt x="1029971" y="548557"/>
                </a:lnTo>
                <a:lnTo>
                  <a:pt x="1023938" y="557775"/>
                </a:lnTo>
                <a:lnTo>
                  <a:pt x="1018541" y="567312"/>
                </a:lnTo>
                <a:lnTo>
                  <a:pt x="1013461" y="577166"/>
                </a:lnTo>
                <a:lnTo>
                  <a:pt x="1009333" y="587656"/>
                </a:lnTo>
                <a:lnTo>
                  <a:pt x="1005206" y="598464"/>
                </a:lnTo>
                <a:lnTo>
                  <a:pt x="1001713" y="608954"/>
                </a:lnTo>
                <a:lnTo>
                  <a:pt x="998856" y="620398"/>
                </a:lnTo>
                <a:lnTo>
                  <a:pt x="996633" y="632160"/>
                </a:lnTo>
                <a:lnTo>
                  <a:pt x="994728" y="643922"/>
                </a:lnTo>
                <a:lnTo>
                  <a:pt x="993458" y="656319"/>
                </a:lnTo>
                <a:lnTo>
                  <a:pt x="992506" y="668716"/>
                </a:lnTo>
                <a:lnTo>
                  <a:pt x="992506" y="681750"/>
                </a:lnTo>
                <a:lnTo>
                  <a:pt x="992506" y="694783"/>
                </a:lnTo>
                <a:lnTo>
                  <a:pt x="993141" y="707498"/>
                </a:lnTo>
                <a:lnTo>
                  <a:pt x="994093" y="719260"/>
                </a:lnTo>
                <a:lnTo>
                  <a:pt x="994728" y="730704"/>
                </a:lnTo>
                <a:lnTo>
                  <a:pt x="996316" y="741829"/>
                </a:lnTo>
                <a:lnTo>
                  <a:pt x="997586" y="752002"/>
                </a:lnTo>
                <a:lnTo>
                  <a:pt x="998856" y="762174"/>
                </a:lnTo>
                <a:lnTo>
                  <a:pt x="1000443" y="771393"/>
                </a:lnTo>
                <a:lnTo>
                  <a:pt x="1002031" y="780611"/>
                </a:lnTo>
                <a:lnTo>
                  <a:pt x="1003936" y="789194"/>
                </a:lnTo>
                <a:lnTo>
                  <a:pt x="1005841" y="797777"/>
                </a:lnTo>
                <a:lnTo>
                  <a:pt x="1008063" y="805724"/>
                </a:lnTo>
                <a:lnTo>
                  <a:pt x="1010603" y="813035"/>
                </a:lnTo>
                <a:lnTo>
                  <a:pt x="1012826" y="820347"/>
                </a:lnTo>
                <a:lnTo>
                  <a:pt x="1015683" y="827022"/>
                </a:lnTo>
                <a:lnTo>
                  <a:pt x="1018223" y="833698"/>
                </a:lnTo>
                <a:lnTo>
                  <a:pt x="1020763" y="840055"/>
                </a:lnTo>
                <a:lnTo>
                  <a:pt x="1023621" y="846095"/>
                </a:lnTo>
                <a:lnTo>
                  <a:pt x="1026478" y="851817"/>
                </a:lnTo>
                <a:lnTo>
                  <a:pt x="1032828" y="862943"/>
                </a:lnTo>
                <a:lnTo>
                  <a:pt x="1039496" y="872797"/>
                </a:lnTo>
                <a:lnTo>
                  <a:pt x="1046481" y="882652"/>
                </a:lnTo>
                <a:lnTo>
                  <a:pt x="1053466" y="891552"/>
                </a:lnTo>
                <a:lnTo>
                  <a:pt x="1061086" y="900135"/>
                </a:lnTo>
                <a:lnTo>
                  <a:pt x="1076643" y="917301"/>
                </a:lnTo>
                <a:lnTo>
                  <a:pt x="1091883" y="934467"/>
                </a:lnTo>
                <a:lnTo>
                  <a:pt x="1099821" y="943367"/>
                </a:lnTo>
                <a:lnTo>
                  <a:pt x="1107441" y="952904"/>
                </a:lnTo>
                <a:lnTo>
                  <a:pt x="1115061" y="962758"/>
                </a:lnTo>
                <a:lnTo>
                  <a:pt x="1122681" y="973566"/>
                </a:lnTo>
                <a:lnTo>
                  <a:pt x="1129983" y="985010"/>
                </a:lnTo>
                <a:lnTo>
                  <a:pt x="1136968" y="996772"/>
                </a:lnTo>
                <a:lnTo>
                  <a:pt x="1143953" y="1009805"/>
                </a:lnTo>
                <a:lnTo>
                  <a:pt x="1150938" y="1024427"/>
                </a:lnTo>
                <a:lnTo>
                  <a:pt x="1153796" y="1031739"/>
                </a:lnTo>
                <a:lnTo>
                  <a:pt x="1157288" y="1039686"/>
                </a:lnTo>
                <a:lnTo>
                  <a:pt x="1160146" y="1047633"/>
                </a:lnTo>
                <a:lnTo>
                  <a:pt x="1162686" y="1056216"/>
                </a:lnTo>
                <a:lnTo>
                  <a:pt x="1165543" y="1064799"/>
                </a:lnTo>
                <a:lnTo>
                  <a:pt x="1168083" y="1074017"/>
                </a:lnTo>
                <a:lnTo>
                  <a:pt x="1170941" y="1083554"/>
                </a:lnTo>
                <a:lnTo>
                  <a:pt x="1173163" y="1093408"/>
                </a:lnTo>
                <a:lnTo>
                  <a:pt x="1175386" y="1103580"/>
                </a:lnTo>
                <a:lnTo>
                  <a:pt x="1177608" y="1114388"/>
                </a:lnTo>
                <a:lnTo>
                  <a:pt x="1179513" y="1125196"/>
                </a:lnTo>
                <a:lnTo>
                  <a:pt x="1181418" y="1136958"/>
                </a:lnTo>
                <a:lnTo>
                  <a:pt x="1181680" y="1141412"/>
                </a:lnTo>
                <a:lnTo>
                  <a:pt x="1456680" y="1141412"/>
                </a:lnTo>
                <a:lnTo>
                  <a:pt x="1456691" y="1136958"/>
                </a:lnTo>
                <a:lnTo>
                  <a:pt x="1458596" y="1125196"/>
                </a:lnTo>
                <a:lnTo>
                  <a:pt x="1460818" y="1114388"/>
                </a:lnTo>
                <a:lnTo>
                  <a:pt x="1462723" y="1103580"/>
                </a:lnTo>
                <a:lnTo>
                  <a:pt x="1464946" y="1093408"/>
                </a:lnTo>
                <a:lnTo>
                  <a:pt x="1467486" y="1083554"/>
                </a:lnTo>
                <a:lnTo>
                  <a:pt x="1470026" y="1074017"/>
                </a:lnTo>
                <a:lnTo>
                  <a:pt x="1472883" y="1064799"/>
                </a:lnTo>
                <a:lnTo>
                  <a:pt x="1475423" y="1056216"/>
                </a:lnTo>
                <a:lnTo>
                  <a:pt x="1478281" y="1047633"/>
                </a:lnTo>
                <a:lnTo>
                  <a:pt x="1481456" y="1039686"/>
                </a:lnTo>
                <a:lnTo>
                  <a:pt x="1484313" y="1031739"/>
                </a:lnTo>
                <a:lnTo>
                  <a:pt x="1487806" y="1024427"/>
                </a:lnTo>
                <a:lnTo>
                  <a:pt x="1494156" y="1009805"/>
                </a:lnTo>
                <a:lnTo>
                  <a:pt x="1501141" y="996772"/>
                </a:lnTo>
                <a:lnTo>
                  <a:pt x="1508443" y="985010"/>
                </a:lnTo>
                <a:lnTo>
                  <a:pt x="1515746" y="973566"/>
                </a:lnTo>
                <a:lnTo>
                  <a:pt x="1523048" y="962758"/>
                </a:lnTo>
                <a:lnTo>
                  <a:pt x="1530986" y="952904"/>
                </a:lnTo>
                <a:lnTo>
                  <a:pt x="1538606" y="943367"/>
                </a:lnTo>
                <a:lnTo>
                  <a:pt x="1546543" y="934467"/>
                </a:lnTo>
                <a:lnTo>
                  <a:pt x="1561466" y="917301"/>
                </a:lnTo>
                <a:lnTo>
                  <a:pt x="1577341" y="900135"/>
                </a:lnTo>
                <a:lnTo>
                  <a:pt x="1584643" y="891552"/>
                </a:lnTo>
                <a:lnTo>
                  <a:pt x="1591946" y="882652"/>
                </a:lnTo>
                <a:lnTo>
                  <a:pt x="1598613" y="872797"/>
                </a:lnTo>
                <a:lnTo>
                  <a:pt x="1605281" y="862943"/>
                </a:lnTo>
                <a:lnTo>
                  <a:pt x="1611631" y="851817"/>
                </a:lnTo>
                <a:lnTo>
                  <a:pt x="1614806" y="846095"/>
                </a:lnTo>
                <a:lnTo>
                  <a:pt x="1617346" y="840055"/>
                </a:lnTo>
                <a:lnTo>
                  <a:pt x="1620203" y="833698"/>
                </a:lnTo>
                <a:lnTo>
                  <a:pt x="1623061" y="827022"/>
                </a:lnTo>
                <a:lnTo>
                  <a:pt x="1625283" y="820347"/>
                </a:lnTo>
                <a:lnTo>
                  <a:pt x="1628141" y="813035"/>
                </a:lnTo>
                <a:lnTo>
                  <a:pt x="1630046" y="805724"/>
                </a:lnTo>
                <a:lnTo>
                  <a:pt x="1632268" y="797777"/>
                </a:lnTo>
                <a:lnTo>
                  <a:pt x="1634491" y="789194"/>
                </a:lnTo>
                <a:lnTo>
                  <a:pt x="1636396" y="780611"/>
                </a:lnTo>
                <a:lnTo>
                  <a:pt x="1637983" y="771393"/>
                </a:lnTo>
                <a:lnTo>
                  <a:pt x="1639571" y="762174"/>
                </a:lnTo>
                <a:lnTo>
                  <a:pt x="1641158" y="752002"/>
                </a:lnTo>
                <a:lnTo>
                  <a:pt x="1642428" y="741829"/>
                </a:lnTo>
                <a:lnTo>
                  <a:pt x="1643381" y="730704"/>
                </a:lnTo>
                <a:lnTo>
                  <a:pt x="1644333" y="719260"/>
                </a:lnTo>
                <a:lnTo>
                  <a:pt x="1644968" y="707498"/>
                </a:lnTo>
                <a:lnTo>
                  <a:pt x="1645603" y="694783"/>
                </a:lnTo>
                <a:lnTo>
                  <a:pt x="1645921" y="681750"/>
                </a:lnTo>
                <a:lnTo>
                  <a:pt x="1645603" y="668716"/>
                </a:lnTo>
                <a:lnTo>
                  <a:pt x="1644968" y="656319"/>
                </a:lnTo>
                <a:lnTo>
                  <a:pt x="1643698" y="643922"/>
                </a:lnTo>
                <a:lnTo>
                  <a:pt x="1641793" y="632160"/>
                </a:lnTo>
                <a:lnTo>
                  <a:pt x="1639253" y="620398"/>
                </a:lnTo>
                <a:lnTo>
                  <a:pt x="1636396" y="608954"/>
                </a:lnTo>
                <a:lnTo>
                  <a:pt x="1632903" y="598464"/>
                </a:lnTo>
                <a:lnTo>
                  <a:pt x="1629411" y="587656"/>
                </a:lnTo>
                <a:lnTo>
                  <a:pt x="1624648" y="577166"/>
                </a:lnTo>
                <a:lnTo>
                  <a:pt x="1619568" y="567312"/>
                </a:lnTo>
                <a:lnTo>
                  <a:pt x="1614488" y="557775"/>
                </a:lnTo>
                <a:lnTo>
                  <a:pt x="1608456" y="548557"/>
                </a:lnTo>
                <a:lnTo>
                  <a:pt x="1602106" y="539656"/>
                </a:lnTo>
                <a:lnTo>
                  <a:pt x="1595121" y="530755"/>
                </a:lnTo>
                <a:lnTo>
                  <a:pt x="1587183" y="522808"/>
                </a:lnTo>
                <a:lnTo>
                  <a:pt x="1578611" y="514225"/>
                </a:lnTo>
                <a:lnTo>
                  <a:pt x="1569721" y="505960"/>
                </a:lnTo>
                <a:lnTo>
                  <a:pt x="1559878" y="498331"/>
                </a:lnTo>
                <a:lnTo>
                  <a:pt x="1550353" y="491338"/>
                </a:lnTo>
                <a:lnTo>
                  <a:pt x="1540193" y="484980"/>
                </a:lnTo>
                <a:lnTo>
                  <a:pt x="1529716" y="478622"/>
                </a:lnTo>
                <a:lnTo>
                  <a:pt x="1519556" y="473218"/>
                </a:lnTo>
                <a:lnTo>
                  <a:pt x="1508761" y="467814"/>
                </a:lnTo>
                <a:lnTo>
                  <a:pt x="1497966" y="463046"/>
                </a:lnTo>
                <a:lnTo>
                  <a:pt x="1487488" y="458596"/>
                </a:lnTo>
                <a:lnTo>
                  <a:pt x="1476376" y="454463"/>
                </a:lnTo>
                <a:lnTo>
                  <a:pt x="1465581" y="450967"/>
                </a:lnTo>
                <a:lnTo>
                  <a:pt x="1455103" y="447470"/>
                </a:lnTo>
                <a:lnTo>
                  <a:pt x="1444308" y="444609"/>
                </a:lnTo>
                <a:lnTo>
                  <a:pt x="1434148" y="441748"/>
                </a:lnTo>
                <a:lnTo>
                  <a:pt x="1423988" y="439523"/>
                </a:lnTo>
                <a:lnTo>
                  <a:pt x="1413828" y="437615"/>
                </a:lnTo>
                <a:lnTo>
                  <a:pt x="1404303" y="435390"/>
                </a:lnTo>
                <a:lnTo>
                  <a:pt x="1385888" y="432529"/>
                </a:lnTo>
                <a:lnTo>
                  <a:pt x="1369061" y="430304"/>
                </a:lnTo>
                <a:lnTo>
                  <a:pt x="1354456" y="428715"/>
                </a:lnTo>
                <a:lnTo>
                  <a:pt x="1342073" y="427761"/>
                </a:lnTo>
                <a:lnTo>
                  <a:pt x="1332866" y="427443"/>
                </a:lnTo>
                <a:lnTo>
                  <a:pt x="1323023" y="427125"/>
                </a:lnTo>
                <a:lnTo>
                  <a:pt x="1316038" y="427125"/>
                </a:lnTo>
                <a:close/>
                <a:moveTo>
                  <a:pt x="1309371" y="354012"/>
                </a:moveTo>
                <a:lnTo>
                  <a:pt x="1315403" y="354012"/>
                </a:lnTo>
                <a:lnTo>
                  <a:pt x="1322071" y="354012"/>
                </a:lnTo>
                <a:lnTo>
                  <a:pt x="1328103" y="354012"/>
                </a:lnTo>
                <a:lnTo>
                  <a:pt x="1337628" y="354330"/>
                </a:lnTo>
                <a:lnTo>
                  <a:pt x="1350011" y="354966"/>
                </a:lnTo>
                <a:lnTo>
                  <a:pt x="1365568" y="356237"/>
                </a:lnTo>
                <a:lnTo>
                  <a:pt x="1383666" y="358145"/>
                </a:lnTo>
                <a:lnTo>
                  <a:pt x="1403351" y="361006"/>
                </a:lnTo>
                <a:lnTo>
                  <a:pt x="1413828" y="362913"/>
                </a:lnTo>
                <a:lnTo>
                  <a:pt x="1424941" y="364820"/>
                </a:lnTo>
                <a:lnTo>
                  <a:pt x="1436371" y="367363"/>
                </a:lnTo>
                <a:lnTo>
                  <a:pt x="1448118" y="369906"/>
                </a:lnTo>
                <a:lnTo>
                  <a:pt x="1460183" y="373085"/>
                </a:lnTo>
                <a:lnTo>
                  <a:pt x="1471931" y="376264"/>
                </a:lnTo>
                <a:lnTo>
                  <a:pt x="1484313" y="380079"/>
                </a:lnTo>
                <a:lnTo>
                  <a:pt x="1497013" y="383893"/>
                </a:lnTo>
                <a:lnTo>
                  <a:pt x="1509396" y="388661"/>
                </a:lnTo>
                <a:lnTo>
                  <a:pt x="1522096" y="393748"/>
                </a:lnTo>
                <a:lnTo>
                  <a:pt x="1534478" y="399152"/>
                </a:lnTo>
                <a:lnTo>
                  <a:pt x="1547178" y="405191"/>
                </a:lnTo>
                <a:lnTo>
                  <a:pt x="1559561" y="411549"/>
                </a:lnTo>
                <a:lnTo>
                  <a:pt x="1571943" y="418542"/>
                </a:lnTo>
                <a:lnTo>
                  <a:pt x="1584008" y="425854"/>
                </a:lnTo>
                <a:lnTo>
                  <a:pt x="1595756" y="433801"/>
                </a:lnTo>
                <a:lnTo>
                  <a:pt x="1607186" y="442384"/>
                </a:lnTo>
                <a:lnTo>
                  <a:pt x="1618616" y="451602"/>
                </a:lnTo>
                <a:lnTo>
                  <a:pt x="1629728" y="461139"/>
                </a:lnTo>
                <a:lnTo>
                  <a:pt x="1640206" y="471629"/>
                </a:lnTo>
                <a:lnTo>
                  <a:pt x="1650366" y="483073"/>
                </a:lnTo>
                <a:lnTo>
                  <a:pt x="1659891" y="494199"/>
                </a:lnTo>
                <a:lnTo>
                  <a:pt x="1668463" y="506278"/>
                </a:lnTo>
                <a:lnTo>
                  <a:pt x="1672591" y="512318"/>
                </a:lnTo>
                <a:lnTo>
                  <a:pt x="1676401" y="518676"/>
                </a:lnTo>
                <a:lnTo>
                  <a:pt x="1680211" y="525033"/>
                </a:lnTo>
                <a:lnTo>
                  <a:pt x="1683703" y="531391"/>
                </a:lnTo>
                <a:lnTo>
                  <a:pt x="1690371" y="544424"/>
                </a:lnTo>
                <a:lnTo>
                  <a:pt x="1696403" y="558093"/>
                </a:lnTo>
                <a:lnTo>
                  <a:pt x="1701801" y="572398"/>
                </a:lnTo>
                <a:lnTo>
                  <a:pt x="1706563" y="586703"/>
                </a:lnTo>
                <a:lnTo>
                  <a:pt x="1710056" y="601325"/>
                </a:lnTo>
                <a:lnTo>
                  <a:pt x="1713548" y="616266"/>
                </a:lnTo>
                <a:lnTo>
                  <a:pt x="1715771" y="631842"/>
                </a:lnTo>
                <a:lnTo>
                  <a:pt x="1717993" y="647736"/>
                </a:lnTo>
                <a:lnTo>
                  <a:pt x="1718946" y="663948"/>
                </a:lnTo>
                <a:lnTo>
                  <a:pt x="1719263" y="680478"/>
                </a:lnTo>
                <a:lnTo>
                  <a:pt x="1718946" y="697644"/>
                </a:lnTo>
                <a:lnTo>
                  <a:pt x="1718311" y="712584"/>
                </a:lnTo>
                <a:lnTo>
                  <a:pt x="1717041" y="727207"/>
                </a:lnTo>
                <a:lnTo>
                  <a:pt x="1716088" y="740876"/>
                </a:lnTo>
                <a:lnTo>
                  <a:pt x="1714501" y="753909"/>
                </a:lnTo>
                <a:lnTo>
                  <a:pt x="1712913" y="766624"/>
                </a:lnTo>
                <a:lnTo>
                  <a:pt x="1711326" y="778704"/>
                </a:lnTo>
                <a:lnTo>
                  <a:pt x="1709103" y="790148"/>
                </a:lnTo>
                <a:lnTo>
                  <a:pt x="1706881" y="801274"/>
                </a:lnTo>
                <a:lnTo>
                  <a:pt x="1704658" y="812082"/>
                </a:lnTo>
                <a:lnTo>
                  <a:pt x="1701801" y="821936"/>
                </a:lnTo>
                <a:lnTo>
                  <a:pt x="1698943" y="831790"/>
                </a:lnTo>
                <a:lnTo>
                  <a:pt x="1696086" y="841009"/>
                </a:lnTo>
                <a:lnTo>
                  <a:pt x="1692911" y="849910"/>
                </a:lnTo>
                <a:lnTo>
                  <a:pt x="1689736" y="858175"/>
                </a:lnTo>
                <a:lnTo>
                  <a:pt x="1686243" y="866122"/>
                </a:lnTo>
                <a:lnTo>
                  <a:pt x="1682751" y="874069"/>
                </a:lnTo>
                <a:lnTo>
                  <a:pt x="1679258" y="881698"/>
                </a:lnTo>
                <a:lnTo>
                  <a:pt x="1675448" y="888691"/>
                </a:lnTo>
                <a:lnTo>
                  <a:pt x="1671321" y="895367"/>
                </a:lnTo>
                <a:lnTo>
                  <a:pt x="1667828" y="902042"/>
                </a:lnTo>
                <a:lnTo>
                  <a:pt x="1659573" y="914440"/>
                </a:lnTo>
                <a:lnTo>
                  <a:pt x="1651001" y="925884"/>
                </a:lnTo>
                <a:lnTo>
                  <a:pt x="1642428" y="936692"/>
                </a:lnTo>
                <a:lnTo>
                  <a:pt x="1633856" y="947182"/>
                </a:lnTo>
                <a:lnTo>
                  <a:pt x="1624648" y="957036"/>
                </a:lnTo>
                <a:lnTo>
                  <a:pt x="1615758" y="966891"/>
                </a:lnTo>
                <a:lnTo>
                  <a:pt x="1602423" y="981831"/>
                </a:lnTo>
                <a:lnTo>
                  <a:pt x="1595756" y="989460"/>
                </a:lnTo>
                <a:lnTo>
                  <a:pt x="1589406" y="997407"/>
                </a:lnTo>
                <a:lnTo>
                  <a:pt x="1583056" y="1005672"/>
                </a:lnTo>
                <a:lnTo>
                  <a:pt x="1576706" y="1014255"/>
                </a:lnTo>
                <a:lnTo>
                  <a:pt x="1570991" y="1023474"/>
                </a:lnTo>
                <a:lnTo>
                  <a:pt x="1564958" y="1033010"/>
                </a:lnTo>
                <a:lnTo>
                  <a:pt x="1559561" y="1043818"/>
                </a:lnTo>
                <a:lnTo>
                  <a:pt x="1554163" y="1054626"/>
                </a:lnTo>
                <a:lnTo>
                  <a:pt x="1549083" y="1067024"/>
                </a:lnTo>
                <a:lnTo>
                  <a:pt x="1544638" y="1080057"/>
                </a:lnTo>
                <a:lnTo>
                  <a:pt x="1540193" y="1094680"/>
                </a:lnTo>
                <a:lnTo>
                  <a:pt x="1536383" y="1110256"/>
                </a:lnTo>
                <a:lnTo>
                  <a:pt x="1532891" y="1127104"/>
                </a:lnTo>
                <a:lnTo>
                  <a:pt x="1529716" y="1144905"/>
                </a:lnTo>
                <a:lnTo>
                  <a:pt x="1529716" y="1286999"/>
                </a:lnTo>
                <a:lnTo>
                  <a:pt x="1526858" y="1293992"/>
                </a:lnTo>
                <a:lnTo>
                  <a:pt x="1525906" y="1296535"/>
                </a:lnTo>
                <a:lnTo>
                  <a:pt x="1523366" y="1300986"/>
                </a:lnTo>
                <a:lnTo>
                  <a:pt x="1520508" y="1306072"/>
                </a:lnTo>
                <a:lnTo>
                  <a:pt x="1516063" y="1312747"/>
                </a:lnTo>
                <a:lnTo>
                  <a:pt x="1510348" y="1320694"/>
                </a:lnTo>
                <a:lnTo>
                  <a:pt x="1503046" y="1328641"/>
                </a:lnTo>
                <a:lnTo>
                  <a:pt x="1499236" y="1333410"/>
                </a:lnTo>
                <a:lnTo>
                  <a:pt x="1494473" y="1337542"/>
                </a:lnTo>
                <a:lnTo>
                  <a:pt x="1489393" y="1342310"/>
                </a:lnTo>
                <a:lnTo>
                  <a:pt x="1483996" y="1346761"/>
                </a:lnTo>
                <a:lnTo>
                  <a:pt x="1478281" y="1351211"/>
                </a:lnTo>
                <a:lnTo>
                  <a:pt x="1471931" y="1355979"/>
                </a:lnTo>
                <a:lnTo>
                  <a:pt x="1465263" y="1360748"/>
                </a:lnTo>
                <a:lnTo>
                  <a:pt x="1457961" y="1365516"/>
                </a:lnTo>
                <a:lnTo>
                  <a:pt x="1450341" y="1369648"/>
                </a:lnTo>
                <a:lnTo>
                  <a:pt x="1442086" y="1374417"/>
                </a:lnTo>
                <a:lnTo>
                  <a:pt x="1432878" y="1378867"/>
                </a:lnTo>
                <a:lnTo>
                  <a:pt x="1423671" y="1382682"/>
                </a:lnTo>
                <a:lnTo>
                  <a:pt x="1413511" y="1386814"/>
                </a:lnTo>
                <a:lnTo>
                  <a:pt x="1403351" y="1390311"/>
                </a:lnTo>
                <a:lnTo>
                  <a:pt x="1392238" y="1394125"/>
                </a:lnTo>
                <a:lnTo>
                  <a:pt x="1380173" y="1397622"/>
                </a:lnTo>
                <a:lnTo>
                  <a:pt x="1367791" y="1400483"/>
                </a:lnTo>
                <a:lnTo>
                  <a:pt x="1354773" y="1403662"/>
                </a:lnTo>
                <a:lnTo>
                  <a:pt x="1341121" y="1405887"/>
                </a:lnTo>
                <a:lnTo>
                  <a:pt x="1326833" y="1407794"/>
                </a:lnTo>
                <a:lnTo>
                  <a:pt x="1324611" y="1408112"/>
                </a:lnTo>
                <a:lnTo>
                  <a:pt x="1311276" y="1407794"/>
                </a:lnTo>
                <a:lnTo>
                  <a:pt x="1296988" y="1405887"/>
                </a:lnTo>
                <a:lnTo>
                  <a:pt x="1283336" y="1403662"/>
                </a:lnTo>
                <a:lnTo>
                  <a:pt x="1270318" y="1400483"/>
                </a:lnTo>
                <a:lnTo>
                  <a:pt x="1257936" y="1397622"/>
                </a:lnTo>
                <a:lnTo>
                  <a:pt x="1246188" y="1394125"/>
                </a:lnTo>
                <a:lnTo>
                  <a:pt x="1235076" y="1390311"/>
                </a:lnTo>
                <a:lnTo>
                  <a:pt x="1224598" y="1386814"/>
                </a:lnTo>
                <a:lnTo>
                  <a:pt x="1214438" y="1382682"/>
                </a:lnTo>
                <a:lnTo>
                  <a:pt x="1205231" y="1378867"/>
                </a:lnTo>
                <a:lnTo>
                  <a:pt x="1196658" y="1374417"/>
                </a:lnTo>
                <a:lnTo>
                  <a:pt x="1192940" y="1372348"/>
                </a:lnTo>
                <a:lnTo>
                  <a:pt x="1177471" y="1376937"/>
                </a:lnTo>
                <a:lnTo>
                  <a:pt x="1156831" y="1382967"/>
                </a:lnTo>
                <a:lnTo>
                  <a:pt x="1135872" y="1388679"/>
                </a:lnTo>
                <a:lnTo>
                  <a:pt x="1094591" y="1399787"/>
                </a:lnTo>
                <a:lnTo>
                  <a:pt x="1054580" y="1409625"/>
                </a:lnTo>
                <a:lnTo>
                  <a:pt x="1017744" y="1419462"/>
                </a:lnTo>
                <a:lnTo>
                  <a:pt x="985672" y="1428031"/>
                </a:lnTo>
                <a:lnTo>
                  <a:pt x="971700" y="1432157"/>
                </a:lnTo>
                <a:lnTo>
                  <a:pt x="959633" y="1436282"/>
                </a:lnTo>
                <a:lnTo>
                  <a:pt x="949471" y="1439773"/>
                </a:lnTo>
                <a:lnTo>
                  <a:pt x="941215" y="1443581"/>
                </a:lnTo>
                <a:lnTo>
                  <a:pt x="938357" y="1445168"/>
                </a:lnTo>
                <a:lnTo>
                  <a:pt x="935499" y="1446755"/>
                </a:lnTo>
                <a:lnTo>
                  <a:pt x="933594" y="1448024"/>
                </a:lnTo>
                <a:lnTo>
                  <a:pt x="932324" y="1449928"/>
                </a:lnTo>
                <a:lnTo>
                  <a:pt x="932006" y="1451198"/>
                </a:lnTo>
                <a:lnTo>
                  <a:pt x="932006" y="1452784"/>
                </a:lnTo>
                <a:lnTo>
                  <a:pt x="932641" y="1454054"/>
                </a:lnTo>
                <a:lnTo>
                  <a:pt x="934229" y="1455641"/>
                </a:lnTo>
                <a:lnTo>
                  <a:pt x="938675" y="1457862"/>
                </a:lnTo>
                <a:lnTo>
                  <a:pt x="944390" y="1460401"/>
                </a:lnTo>
                <a:lnTo>
                  <a:pt x="950741" y="1462940"/>
                </a:lnTo>
                <a:lnTo>
                  <a:pt x="958363" y="1465161"/>
                </a:lnTo>
                <a:lnTo>
                  <a:pt x="966619" y="1467065"/>
                </a:lnTo>
                <a:lnTo>
                  <a:pt x="976145" y="1469604"/>
                </a:lnTo>
                <a:lnTo>
                  <a:pt x="985672" y="1471508"/>
                </a:lnTo>
                <a:lnTo>
                  <a:pt x="996468" y="1473412"/>
                </a:lnTo>
                <a:lnTo>
                  <a:pt x="1019014" y="1477538"/>
                </a:lnTo>
                <a:lnTo>
                  <a:pt x="1043783" y="1481029"/>
                </a:lnTo>
                <a:lnTo>
                  <a:pt x="1069505" y="1484202"/>
                </a:lnTo>
                <a:lnTo>
                  <a:pt x="1095861" y="1486741"/>
                </a:lnTo>
                <a:lnTo>
                  <a:pt x="1122218" y="1489597"/>
                </a:lnTo>
                <a:lnTo>
                  <a:pt x="1147939" y="1491819"/>
                </a:lnTo>
                <a:lnTo>
                  <a:pt x="1172708" y="1493723"/>
                </a:lnTo>
                <a:lnTo>
                  <a:pt x="1195889" y="1495309"/>
                </a:lnTo>
                <a:lnTo>
                  <a:pt x="1233995" y="1497214"/>
                </a:lnTo>
                <a:lnTo>
                  <a:pt x="1247967" y="1497848"/>
                </a:lnTo>
                <a:lnTo>
                  <a:pt x="1257811" y="1497848"/>
                </a:lnTo>
                <a:lnTo>
                  <a:pt x="1260034" y="1497848"/>
                </a:lnTo>
                <a:lnTo>
                  <a:pt x="1262574" y="1497531"/>
                </a:lnTo>
                <a:lnTo>
                  <a:pt x="1268925" y="1495944"/>
                </a:lnTo>
                <a:lnTo>
                  <a:pt x="1276864" y="1493723"/>
                </a:lnTo>
                <a:lnTo>
                  <a:pt x="1286391" y="1490549"/>
                </a:lnTo>
                <a:lnTo>
                  <a:pt x="1297187" y="1486106"/>
                </a:lnTo>
                <a:lnTo>
                  <a:pt x="1309254" y="1481663"/>
                </a:lnTo>
                <a:lnTo>
                  <a:pt x="1337516" y="1470239"/>
                </a:lnTo>
                <a:lnTo>
                  <a:pt x="1369588" y="1456593"/>
                </a:lnTo>
                <a:lnTo>
                  <a:pt x="1404836" y="1440725"/>
                </a:lnTo>
                <a:lnTo>
                  <a:pt x="1483271" y="1406768"/>
                </a:lnTo>
                <a:lnTo>
                  <a:pt x="1524870" y="1388679"/>
                </a:lnTo>
                <a:lnTo>
                  <a:pt x="1566786" y="1370908"/>
                </a:lnTo>
                <a:lnTo>
                  <a:pt x="1608703" y="1354088"/>
                </a:lnTo>
                <a:lnTo>
                  <a:pt x="1629343" y="1346154"/>
                </a:lnTo>
                <a:lnTo>
                  <a:pt x="1649666" y="1337903"/>
                </a:lnTo>
                <a:lnTo>
                  <a:pt x="1669672" y="1330604"/>
                </a:lnTo>
                <a:lnTo>
                  <a:pt x="1689043" y="1323622"/>
                </a:lnTo>
                <a:lnTo>
                  <a:pt x="1708095" y="1317275"/>
                </a:lnTo>
                <a:lnTo>
                  <a:pt x="1726513" y="1311246"/>
                </a:lnTo>
                <a:lnTo>
                  <a:pt x="1743978" y="1305851"/>
                </a:lnTo>
                <a:lnTo>
                  <a:pt x="1760491" y="1301725"/>
                </a:lnTo>
                <a:lnTo>
                  <a:pt x="1776368" y="1297599"/>
                </a:lnTo>
                <a:lnTo>
                  <a:pt x="1790976" y="1294743"/>
                </a:lnTo>
                <a:lnTo>
                  <a:pt x="1804630" y="1292204"/>
                </a:lnTo>
                <a:lnTo>
                  <a:pt x="1817650" y="1290618"/>
                </a:lnTo>
                <a:lnTo>
                  <a:pt x="1829717" y="1289031"/>
                </a:lnTo>
                <a:lnTo>
                  <a:pt x="1840831" y="1288396"/>
                </a:lnTo>
                <a:lnTo>
                  <a:pt x="1851310" y="1287762"/>
                </a:lnTo>
                <a:lnTo>
                  <a:pt x="1860836" y="1287127"/>
                </a:lnTo>
                <a:lnTo>
                  <a:pt x="1869728" y="1287762"/>
                </a:lnTo>
                <a:lnTo>
                  <a:pt x="1877984" y="1288396"/>
                </a:lnTo>
                <a:lnTo>
                  <a:pt x="1885605" y="1289348"/>
                </a:lnTo>
                <a:lnTo>
                  <a:pt x="1892274" y="1290618"/>
                </a:lnTo>
                <a:lnTo>
                  <a:pt x="1898307" y="1292204"/>
                </a:lnTo>
                <a:lnTo>
                  <a:pt x="1904023" y="1294426"/>
                </a:lnTo>
                <a:lnTo>
                  <a:pt x="1908469" y="1296647"/>
                </a:lnTo>
                <a:lnTo>
                  <a:pt x="1912914" y="1298869"/>
                </a:lnTo>
                <a:lnTo>
                  <a:pt x="1916725" y="1302042"/>
                </a:lnTo>
                <a:lnTo>
                  <a:pt x="1919901" y="1304899"/>
                </a:lnTo>
                <a:lnTo>
                  <a:pt x="1922441" y="1308389"/>
                </a:lnTo>
                <a:lnTo>
                  <a:pt x="1924664" y="1311880"/>
                </a:lnTo>
                <a:lnTo>
                  <a:pt x="1926252" y="1315688"/>
                </a:lnTo>
                <a:lnTo>
                  <a:pt x="1927522" y="1319497"/>
                </a:lnTo>
                <a:lnTo>
                  <a:pt x="1928157" y="1323622"/>
                </a:lnTo>
                <a:lnTo>
                  <a:pt x="1928474" y="1328065"/>
                </a:lnTo>
                <a:lnTo>
                  <a:pt x="1928474" y="1332825"/>
                </a:lnTo>
                <a:lnTo>
                  <a:pt x="1928157" y="1336951"/>
                </a:lnTo>
                <a:lnTo>
                  <a:pt x="1927522" y="1342029"/>
                </a:lnTo>
                <a:lnTo>
                  <a:pt x="1926252" y="1346789"/>
                </a:lnTo>
                <a:lnTo>
                  <a:pt x="1924981" y="1351549"/>
                </a:lnTo>
                <a:lnTo>
                  <a:pt x="1923711" y="1356627"/>
                </a:lnTo>
                <a:lnTo>
                  <a:pt x="1921488" y="1361704"/>
                </a:lnTo>
                <a:lnTo>
                  <a:pt x="1919583" y="1366782"/>
                </a:lnTo>
                <a:lnTo>
                  <a:pt x="1917728" y="1370490"/>
                </a:lnTo>
                <a:lnTo>
                  <a:pt x="1673225" y="1539875"/>
                </a:lnTo>
                <a:lnTo>
                  <a:pt x="1839536" y="1455101"/>
                </a:lnTo>
                <a:lnTo>
                  <a:pt x="1835829" y="1457509"/>
                </a:lnTo>
                <a:lnTo>
                  <a:pt x="1835750" y="1457545"/>
                </a:lnTo>
                <a:lnTo>
                  <a:pt x="1831940" y="1459449"/>
                </a:lnTo>
                <a:lnTo>
                  <a:pt x="1834797" y="1458179"/>
                </a:lnTo>
                <a:lnTo>
                  <a:pt x="1835829" y="1457509"/>
                </a:lnTo>
                <a:lnTo>
                  <a:pt x="1846229" y="1452784"/>
                </a:lnTo>
                <a:lnTo>
                  <a:pt x="1861789" y="1446437"/>
                </a:lnTo>
                <a:lnTo>
                  <a:pt x="1871633" y="1442629"/>
                </a:lnTo>
                <a:lnTo>
                  <a:pt x="1882112" y="1438821"/>
                </a:lnTo>
                <a:lnTo>
                  <a:pt x="1893226" y="1435013"/>
                </a:lnTo>
                <a:lnTo>
                  <a:pt x="1905293" y="1431204"/>
                </a:lnTo>
                <a:lnTo>
                  <a:pt x="1917995" y="1427714"/>
                </a:lnTo>
                <a:lnTo>
                  <a:pt x="1930697" y="1424857"/>
                </a:lnTo>
                <a:lnTo>
                  <a:pt x="1944034" y="1422001"/>
                </a:lnTo>
                <a:lnTo>
                  <a:pt x="1957054" y="1420097"/>
                </a:lnTo>
                <a:lnTo>
                  <a:pt x="1970391" y="1418828"/>
                </a:lnTo>
                <a:lnTo>
                  <a:pt x="1977059" y="1418510"/>
                </a:lnTo>
                <a:lnTo>
                  <a:pt x="1983410" y="1418193"/>
                </a:lnTo>
                <a:lnTo>
                  <a:pt x="1989761" y="1418510"/>
                </a:lnTo>
                <a:lnTo>
                  <a:pt x="1995795" y="1418828"/>
                </a:lnTo>
                <a:lnTo>
                  <a:pt x="2001828" y="1419780"/>
                </a:lnTo>
                <a:lnTo>
                  <a:pt x="2007862" y="1420732"/>
                </a:lnTo>
                <a:lnTo>
                  <a:pt x="2013577" y="1421684"/>
                </a:lnTo>
                <a:lnTo>
                  <a:pt x="2018658" y="1423588"/>
                </a:lnTo>
                <a:lnTo>
                  <a:pt x="2023739" y="1425175"/>
                </a:lnTo>
                <a:lnTo>
                  <a:pt x="2028820" y="1427079"/>
                </a:lnTo>
                <a:lnTo>
                  <a:pt x="2033265" y="1429618"/>
                </a:lnTo>
                <a:lnTo>
                  <a:pt x="2037394" y="1431839"/>
                </a:lnTo>
                <a:lnTo>
                  <a:pt x="2041839" y="1434378"/>
                </a:lnTo>
                <a:lnTo>
                  <a:pt x="2045650" y="1437234"/>
                </a:lnTo>
                <a:lnTo>
                  <a:pt x="2048825" y="1439773"/>
                </a:lnTo>
                <a:lnTo>
                  <a:pt x="2052001" y="1442946"/>
                </a:lnTo>
                <a:lnTo>
                  <a:pt x="2054859" y="1445803"/>
                </a:lnTo>
                <a:lnTo>
                  <a:pt x="2057082" y="1449294"/>
                </a:lnTo>
                <a:lnTo>
                  <a:pt x="2059305" y="1452467"/>
                </a:lnTo>
                <a:lnTo>
                  <a:pt x="2060892" y="1455958"/>
                </a:lnTo>
                <a:lnTo>
                  <a:pt x="2062162" y="1459131"/>
                </a:lnTo>
                <a:lnTo>
                  <a:pt x="2063115" y="1462622"/>
                </a:lnTo>
                <a:lnTo>
                  <a:pt x="2063433" y="1465796"/>
                </a:lnTo>
                <a:lnTo>
                  <a:pt x="2063750" y="1469287"/>
                </a:lnTo>
                <a:lnTo>
                  <a:pt x="2063433" y="1472778"/>
                </a:lnTo>
                <a:lnTo>
                  <a:pt x="2062480" y="1476268"/>
                </a:lnTo>
                <a:lnTo>
                  <a:pt x="2061210" y="1479442"/>
                </a:lnTo>
                <a:lnTo>
                  <a:pt x="2059622" y="1482933"/>
                </a:lnTo>
                <a:lnTo>
                  <a:pt x="2057082" y="1485789"/>
                </a:lnTo>
                <a:lnTo>
                  <a:pt x="2054541" y="1489280"/>
                </a:lnTo>
                <a:lnTo>
                  <a:pt x="2051048" y="1492136"/>
                </a:lnTo>
                <a:lnTo>
                  <a:pt x="2047555" y="1495309"/>
                </a:lnTo>
                <a:lnTo>
                  <a:pt x="2043110" y="1497848"/>
                </a:lnTo>
                <a:lnTo>
                  <a:pt x="2038029" y="1500704"/>
                </a:lnTo>
                <a:lnTo>
                  <a:pt x="2017071" y="1511494"/>
                </a:lnTo>
                <a:lnTo>
                  <a:pt x="1995795" y="1522919"/>
                </a:lnTo>
                <a:lnTo>
                  <a:pt x="1975154" y="1534344"/>
                </a:lnTo>
                <a:lnTo>
                  <a:pt x="1956101" y="1545451"/>
                </a:lnTo>
                <a:lnTo>
                  <a:pt x="1926252" y="1562271"/>
                </a:lnTo>
                <a:lnTo>
                  <a:pt x="1914502" y="1569252"/>
                </a:lnTo>
                <a:lnTo>
                  <a:pt x="1983410" y="1527997"/>
                </a:lnTo>
                <a:lnTo>
                  <a:pt x="1511215" y="1778704"/>
                </a:lnTo>
                <a:lnTo>
                  <a:pt x="1498196" y="1785369"/>
                </a:lnTo>
                <a:lnTo>
                  <a:pt x="1482953" y="1792985"/>
                </a:lnTo>
                <a:lnTo>
                  <a:pt x="1462948" y="1802823"/>
                </a:lnTo>
                <a:lnTo>
                  <a:pt x="1438814" y="1814248"/>
                </a:lnTo>
                <a:lnTo>
                  <a:pt x="1410870" y="1827259"/>
                </a:lnTo>
                <a:lnTo>
                  <a:pt x="1380385" y="1841223"/>
                </a:lnTo>
                <a:lnTo>
                  <a:pt x="1347678" y="1855186"/>
                </a:lnTo>
                <a:lnTo>
                  <a:pt x="1313382" y="1869150"/>
                </a:lnTo>
                <a:lnTo>
                  <a:pt x="1295917" y="1876131"/>
                </a:lnTo>
                <a:lnTo>
                  <a:pt x="1278769" y="1882796"/>
                </a:lnTo>
                <a:lnTo>
                  <a:pt x="1260987" y="1889143"/>
                </a:lnTo>
                <a:lnTo>
                  <a:pt x="1243204" y="1895172"/>
                </a:lnTo>
                <a:lnTo>
                  <a:pt x="1225739" y="1900885"/>
                </a:lnTo>
                <a:lnTo>
                  <a:pt x="1208909" y="1905962"/>
                </a:lnTo>
                <a:lnTo>
                  <a:pt x="1191761" y="1910723"/>
                </a:lnTo>
                <a:lnTo>
                  <a:pt x="1175248" y="1914848"/>
                </a:lnTo>
                <a:lnTo>
                  <a:pt x="1159371" y="1918656"/>
                </a:lnTo>
                <a:lnTo>
                  <a:pt x="1144129" y="1921513"/>
                </a:lnTo>
                <a:lnTo>
                  <a:pt x="1129204" y="1923417"/>
                </a:lnTo>
                <a:lnTo>
                  <a:pt x="1115232" y="1925004"/>
                </a:lnTo>
                <a:lnTo>
                  <a:pt x="1108563" y="1925321"/>
                </a:lnTo>
                <a:lnTo>
                  <a:pt x="1102212" y="1925638"/>
                </a:lnTo>
                <a:lnTo>
                  <a:pt x="1095861" y="1925638"/>
                </a:lnTo>
                <a:lnTo>
                  <a:pt x="1089828" y="1925321"/>
                </a:lnTo>
                <a:lnTo>
                  <a:pt x="1076808" y="1924051"/>
                </a:lnTo>
                <a:lnTo>
                  <a:pt x="1061884" y="1922465"/>
                </a:lnTo>
                <a:lnTo>
                  <a:pt x="1025683" y="1918656"/>
                </a:lnTo>
                <a:lnTo>
                  <a:pt x="983131" y="1912944"/>
                </a:lnTo>
                <a:lnTo>
                  <a:pt x="934546" y="1906280"/>
                </a:lnTo>
                <a:lnTo>
                  <a:pt x="824992" y="1890412"/>
                </a:lnTo>
                <a:lnTo>
                  <a:pt x="707181" y="1872958"/>
                </a:lnTo>
                <a:lnTo>
                  <a:pt x="589688" y="1856138"/>
                </a:lnTo>
                <a:lnTo>
                  <a:pt x="534117" y="1848522"/>
                </a:lnTo>
                <a:lnTo>
                  <a:pt x="482357" y="1841540"/>
                </a:lnTo>
                <a:lnTo>
                  <a:pt x="435677" y="1835828"/>
                </a:lnTo>
                <a:lnTo>
                  <a:pt x="394713" y="1831385"/>
                </a:lnTo>
                <a:lnTo>
                  <a:pt x="376613" y="1829798"/>
                </a:lnTo>
                <a:lnTo>
                  <a:pt x="361053" y="1828529"/>
                </a:lnTo>
                <a:lnTo>
                  <a:pt x="347399" y="1827577"/>
                </a:lnTo>
                <a:lnTo>
                  <a:pt x="335967" y="1827259"/>
                </a:lnTo>
                <a:lnTo>
                  <a:pt x="314056" y="1827577"/>
                </a:lnTo>
                <a:lnTo>
                  <a:pt x="289922" y="1827894"/>
                </a:lnTo>
                <a:lnTo>
                  <a:pt x="237209" y="1829481"/>
                </a:lnTo>
                <a:lnTo>
                  <a:pt x="181321" y="1831385"/>
                </a:lnTo>
                <a:lnTo>
                  <a:pt x="126702" y="1833606"/>
                </a:lnTo>
                <a:lnTo>
                  <a:pt x="37153" y="1837732"/>
                </a:lnTo>
                <a:lnTo>
                  <a:pt x="0" y="1839636"/>
                </a:lnTo>
                <a:lnTo>
                  <a:pt x="19053" y="1500704"/>
                </a:lnTo>
                <a:lnTo>
                  <a:pt x="28580" y="1501657"/>
                </a:lnTo>
                <a:lnTo>
                  <a:pt x="54301" y="1503878"/>
                </a:lnTo>
                <a:lnTo>
                  <a:pt x="72084" y="1505147"/>
                </a:lnTo>
                <a:lnTo>
                  <a:pt x="92089" y="1506099"/>
                </a:lnTo>
                <a:lnTo>
                  <a:pt x="114318" y="1507369"/>
                </a:lnTo>
                <a:lnTo>
                  <a:pt x="137499" y="1507686"/>
                </a:lnTo>
                <a:lnTo>
                  <a:pt x="161632" y="1507369"/>
                </a:lnTo>
                <a:lnTo>
                  <a:pt x="173699" y="1506734"/>
                </a:lnTo>
                <a:lnTo>
                  <a:pt x="186084" y="1505782"/>
                </a:lnTo>
                <a:lnTo>
                  <a:pt x="198151" y="1504830"/>
                </a:lnTo>
                <a:lnTo>
                  <a:pt x="210217" y="1503878"/>
                </a:lnTo>
                <a:lnTo>
                  <a:pt x="221649" y="1502291"/>
                </a:lnTo>
                <a:lnTo>
                  <a:pt x="233399" y="1500704"/>
                </a:lnTo>
                <a:lnTo>
                  <a:pt x="244513" y="1498483"/>
                </a:lnTo>
                <a:lnTo>
                  <a:pt x="255627" y="1496262"/>
                </a:lnTo>
                <a:lnTo>
                  <a:pt x="265471" y="1493088"/>
                </a:lnTo>
                <a:lnTo>
                  <a:pt x="275315" y="1490232"/>
                </a:lnTo>
                <a:lnTo>
                  <a:pt x="284524" y="1486424"/>
                </a:lnTo>
                <a:lnTo>
                  <a:pt x="292780" y="1482615"/>
                </a:lnTo>
                <a:lnTo>
                  <a:pt x="300719" y="1478172"/>
                </a:lnTo>
                <a:lnTo>
                  <a:pt x="304212" y="1475634"/>
                </a:lnTo>
                <a:lnTo>
                  <a:pt x="307705" y="1473095"/>
                </a:lnTo>
                <a:lnTo>
                  <a:pt x="321677" y="1462622"/>
                </a:lnTo>
                <a:lnTo>
                  <a:pt x="337872" y="1450880"/>
                </a:lnTo>
                <a:lnTo>
                  <a:pt x="355972" y="1438821"/>
                </a:lnTo>
                <a:lnTo>
                  <a:pt x="375978" y="1426127"/>
                </a:lnTo>
                <a:lnTo>
                  <a:pt x="396936" y="1413433"/>
                </a:lnTo>
                <a:lnTo>
                  <a:pt x="418847" y="1400421"/>
                </a:lnTo>
                <a:lnTo>
                  <a:pt x="441075" y="1387727"/>
                </a:lnTo>
                <a:lnTo>
                  <a:pt x="463621" y="1375351"/>
                </a:lnTo>
                <a:lnTo>
                  <a:pt x="485850" y="1363291"/>
                </a:lnTo>
                <a:lnTo>
                  <a:pt x="508078" y="1352184"/>
                </a:lnTo>
                <a:lnTo>
                  <a:pt x="529037" y="1341711"/>
                </a:lnTo>
                <a:lnTo>
                  <a:pt x="549042" y="1332191"/>
                </a:lnTo>
                <a:lnTo>
                  <a:pt x="567142" y="1323940"/>
                </a:lnTo>
                <a:lnTo>
                  <a:pt x="583972" y="1317275"/>
                </a:lnTo>
                <a:lnTo>
                  <a:pt x="597945" y="1311880"/>
                </a:lnTo>
                <a:lnTo>
                  <a:pt x="604296" y="1309976"/>
                </a:lnTo>
                <a:lnTo>
                  <a:pt x="609694" y="1308389"/>
                </a:lnTo>
                <a:lnTo>
                  <a:pt x="616680" y="1307120"/>
                </a:lnTo>
                <a:lnTo>
                  <a:pt x="626524" y="1304899"/>
                </a:lnTo>
                <a:lnTo>
                  <a:pt x="655103" y="1299821"/>
                </a:lnTo>
                <a:lnTo>
                  <a:pt x="693844" y="1293474"/>
                </a:lnTo>
                <a:lnTo>
                  <a:pt x="740842" y="1286492"/>
                </a:lnTo>
                <a:lnTo>
                  <a:pt x="794507" y="1279193"/>
                </a:lnTo>
                <a:lnTo>
                  <a:pt x="853254" y="1271894"/>
                </a:lnTo>
                <a:lnTo>
                  <a:pt x="884056" y="1268403"/>
                </a:lnTo>
                <a:lnTo>
                  <a:pt x="915176" y="1264912"/>
                </a:lnTo>
                <a:lnTo>
                  <a:pt x="946931" y="1261421"/>
                </a:lnTo>
                <a:lnTo>
                  <a:pt x="979003" y="1258565"/>
                </a:lnTo>
                <a:lnTo>
                  <a:pt x="1010758" y="1256026"/>
                </a:lnTo>
                <a:lnTo>
                  <a:pt x="1042195" y="1253488"/>
                </a:lnTo>
                <a:lnTo>
                  <a:pt x="1073633" y="1251583"/>
                </a:lnTo>
                <a:lnTo>
                  <a:pt x="1103800" y="1249997"/>
                </a:lnTo>
                <a:lnTo>
                  <a:pt x="1108711" y="1249733"/>
                </a:lnTo>
                <a:lnTo>
                  <a:pt x="1108711" y="1144905"/>
                </a:lnTo>
                <a:lnTo>
                  <a:pt x="1105218" y="1127104"/>
                </a:lnTo>
                <a:lnTo>
                  <a:pt x="1102043" y="1110256"/>
                </a:lnTo>
                <a:lnTo>
                  <a:pt x="1097916" y="1094680"/>
                </a:lnTo>
                <a:lnTo>
                  <a:pt x="1093788" y="1080057"/>
                </a:lnTo>
                <a:lnTo>
                  <a:pt x="1089026" y="1067024"/>
                </a:lnTo>
                <a:lnTo>
                  <a:pt x="1083946" y="1054626"/>
                </a:lnTo>
                <a:lnTo>
                  <a:pt x="1078866" y="1043818"/>
                </a:lnTo>
                <a:lnTo>
                  <a:pt x="1073468" y="1033010"/>
                </a:lnTo>
                <a:lnTo>
                  <a:pt x="1067753" y="1023474"/>
                </a:lnTo>
                <a:lnTo>
                  <a:pt x="1061721" y="1014255"/>
                </a:lnTo>
                <a:lnTo>
                  <a:pt x="1055371" y="1005672"/>
                </a:lnTo>
                <a:lnTo>
                  <a:pt x="1049021" y="997407"/>
                </a:lnTo>
                <a:lnTo>
                  <a:pt x="1042671" y="989460"/>
                </a:lnTo>
                <a:lnTo>
                  <a:pt x="1036003" y="981831"/>
                </a:lnTo>
                <a:lnTo>
                  <a:pt x="1022668" y="966891"/>
                </a:lnTo>
                <a:lnTo>
                  <a:pt x="1013461" y="957036"/>
                </a:lnTo>
                <a:lnTo>
                  <a:pt x="1004888" y="947182"/>
                </a:lnTo>
                <a:lnTo>
                  <a:pt x="995681" y="936692"/>
                </a:lnTo>
                <a:lnTo>
                  <a:pt x="987108" y="925884"/>
                </a:lnTo>
                <a:lnTo>
                  <a:pt x="978853" y="914440"/>
                </a:lnTo>
                <a:lnTo>
                  <a:pt x="970916" y="902042"/>
                </a:lnTo>
                <a:lnTo>
                  <a:pt x="966788" y="895367"/>
                </a:lnTo>
                <a:lnTo>
                  <a:pt x="962978" y="888691"/>
                </a:lnTo>
                <a:lnTo>
                  <a:pt x="959168" y="881698"/>
                </a:lnTo>
                <a:lnTo>
                  <a:pt x="955676" y="874069"/>
                </a:lnTo>
                <a:lnTo>
                  <a:pt x="952183" y="866122"/>
                </a:lnTo>
                <a:lnTo>
                  <a:pt x="948691" y="858175"/>
                </a:lnTo>
                <a:lnTo>
                  <a:pt x="945516" y="849910"/>
                </a:lnTo>
                <a:lnTo>
                  <a:pt x="942341" y="841009"/>
                </a:lnTo>
                <a:lnTo>
                  <a:pt x="939483" y="831790"/>
                </a:lnTo>
                <a:lnTo>
                  <a:pt x="936626" y="821936"/>
                </a:lnTo>
                <a:lnTo>
                  <a:pt x="934086" y="812082"/>
                </a:lnTo>
                <a:lnTo>
                  <a:pt x="931863" y="801274"/>
                </a:lnTo>
                <a:lnTo>
                  <a:pt x="929323" y="790148"/>
                </a:lnTo>
                <a:lnTo>
                  <a:pt x="927418" y="778704"/>
                </a:lnTo>
                <a:lnTo>
                  <a:pt x="925513" y="766624"/>
                </a:lnTo>
                <a:lnTo>
                  <a:pt x="923608" y="753909"/>
                </a:lnTo>
                <a:lnTo>
                  <a:pt x="922338" y="740876"/>
                </a:lnTo>
                <a:lnTo>
                  <a:pt x="921068" y="727207"/>
                </a:lnTo>
                <a:lnTo>
                  <a:pt x="920433" y="712584"/>
                </a:lnTo>
                <a:lnTo>
                  <a:pt x="919481" y="697644"/>
                </a:lnTo>
                <a:lnTo>
                  <a:pt x="919163" y="680478"/>
                </a:lnTo>
                <a:lnTo>
                  <a:pt x="919481" y="663948"/>
                </a:lnTo>
                <a:lnTo>
                  <a:pt x="920751" y="647736"/>
                </a:lnTo>
                <a:lnTo>
                  <a:pt x="922338" y="631842"/>
                </a:lnTo>
                <a:lnTo>
                  <a:pt x="924561" y="616266"/>
                </a:lnTo>
                <a:lnTo>
                  <a:pt x="928053" y="601325"/>
                </a:lnTo>
                <a:lnTo>
                  <a:pt x="932181" y="586703"/>
                </a:lnTo>
                <a:lnTo>
                  <a:pt x="936308" y="572398"/>
                </a:lnTo>
                <a:lnTo>
                  <a:pt x="941706" y="558093"/>
                </a:lnTo>
                <a:lnTo>
                  <a:pt x="947738" y="544424"/>
                </a:lnTo>
                <a:lnTo>
                  <a:pt x="954406" y="531391"/>
                </a:lnTo>
                <a:lnTo>
                  <a:pt x="958216" y="525033"/>
                </a:lnTo>
                <a:lnTo>
                  <a:pt x="961708" y="518676"/>
                </a:lnTo>
                <a:lnTo>
                  <a:pt x="965836" y="512318"/>
                </a:lnTo>
                <a:lnTo>
                  <a:pt x="969646" y="506278"/>
                </a:lnTo>
                <a:lnTo>
                  <a:pt x="978853" y="494199"/>
                </a:lnTo>
                <a:lnTo>
                  <a:pt x="988061" y="483073"/>
                </a:lnTo>
                <a:lnTo>
                  <a:pt x="998221" y="471629"/>
                </a:lnTo>
                <a:lnTo>
                  <a:pt x="1008698" y="461139"/>
                </a:lnTo>
                <a:lnTo>
                  <a:pt x="1019811" y="451602"/>
                </a:lnTo>
                <a:lnTo>
                  <a:pt x="1030923" y="442384"/>
                </a:lnTo>
                <a:lnTo>
                  <a:pt x="1042671" y="433801"/>
                </a:lnTo>
                <a:lnTo>
                  <a:pt x="1054736" y="425854"/>
                </a:lnTo>
                <a:lnTo>
                  <a:pt x="1066483" y="418542"/>
                </a:lnTo>
                <a:lnTo>
                  <a:pt x="1078866" y="411549"/>
                </a:lnTo>
                <a:lnTo>
                  <a:pt x="1091248" y="405191"/>
                </a:lnTo>
                <a:lnTo>
                  <a:pt x="1103631" y="399152"/>
                </a:lnTo>
                <a:lnTo>
                  <a:pt x="1116331" y="393748"/>
                </a:lnTo>
                <a:lnTo>
                  <a:pt x="1128713" y="388661"/>
                </a:lnTo>
                <a:lnTo>
                  <a:pt x="1141413" y="383893"/>
                </a:lnTo>
                <a:lnTo>
                  <a:pt x="1153796" y="380079"/>
                </a:lnTo>
                <a:lnTo>
                  <a:pt x="1166178" y="376264"/>
                </a:lnTo>
                <a:lnTo>
                  <a:pt x="1178243" y="373085"/>
                </a:lnTo>
                <a:lnTo>
                  <a:pt x="1190308" y="369906"/>
                </a:lnTo>
                <a:lnTo>
                  <a:pt x="1201738" y="367363"/>
                </a:lnTo>
                <a:lnTo>
                  <a:pt x="1213168" y="364820"/>
                </a:lnTo>
                <a:lnTo>
                  <a:pt x="1224281" y="362595"/>
                </a:lnTo>
                <a:lnTo>
                  <a:pt x="1235076" y="361006"/>
                </a:lnTo>
                <a:lnTo>
                  <a:pt x="1254761" y="358145"/>
                </a:lnTo>
                <a:lnTo>
                  <a:pt x="1272223" y="356237"/>
                </a:lnTo>
                <a:lnTo>
                  <a:pt x="1287781" y="354966"/>
                </a:lnTo>
                <a:lnTo>
                  <a:pt x="1300163" y="354330"/>
                </a:lnTo>
                <a:lnTo>
                  <a:pt x="1309371" y="354012"/>
                </a:lnTo>
                <a:close/>
                <a:moveTo>
                  <a:pt x="1815403" y="215900"/>
                </a:moveTo>
                <a:lnTo>
                  <a:pt x="1818266" y="216218"/>
                </a:lnTo>
                <a:lnTo>
                  <a:pt x="1821764" y="216535"/>
                </a:lnTo>
                <a:lnTo>
                  <a:pt x="1824945" y="217170"/>
                </a:lnTo>
                <a:lnTo>
                  <a:pt x="1828126" y="218758"/>
                </a:lnTo>
                <a:lnTo>
                  <a:pt x="1830989" y="220028"/>
                </a:lnTo>
                <a:lnTo>
                  <a:pt x="1834170" y="221615"/>
                </a:lnTo>
                <a:lnTo>
                  <a:pt x="1836715" y="223520"/>
                </a:lnTo>
                <a:lnTo>
                  <a:pt x="1839577" y="226060"/>
                </a:lnTo>
                <a:lnTo>
                  <a:pt x="1841804" y="228600"/>
                </a:lnTo>
                <a:lnTo>
                  <a:pt x="1843713" y="231458"/>
                </a:lnTo>
                <a:lnTo>
                  <a:pt x="1845621" y="234315"/>
                </a:lnTo>
                <a:lnTo>
                  <a:pt x="1847212" y="237490"/>
                </a:lnTo>
                <a:lnTo>
                  <a:pt x="1848166" y="240348"/>
                </a:lnTo>
                <a:lnTo>
                  <a:pt x="1848802" y="243523"/>
                </a:lnTo>
                <a:lnTo>
                  <a:pt x="1849438" y="247015"/>
                </a:lnTo>
                <a:lnTo>
                  <a:pt x="1849438" y="250508"/>
                </a:lnTo>
                <a:lnTo>
                  <a:pt x="1849438" y="253365"/>
                </a:lnTo>
                <a:lnTo>
                  <a:pt x="1848802" y="256858"/>
                </a:lnTo>
                <a:lnTo>
                  <a:pt x="1848166" y="260033"/>
                </a:lnTo>
                <a:lnTo>
                  <a:pt x="1847212" y="263208"/>
                </a:lnTo>
                <a:lnTo>
                  <a:pt x="1845621" y="266065"/>
                </a:lnTo>
                <a:lnTo>
                  <a:pt x="1843713" y="268923"/>
                </a:lnTo>
                <a:lnTo>
                  <a:pt x="1841804" y="271780"/>
                </a:lnTo>
                <a:lnTo>
                  <a:pt x="1839577" y="274320"/>
                </a:lnTo>
                <a:lnTo>
                  <a:pt x="1736517" y="377190"/>
                </a:lnTo>
                <a:lnTo>
                  <a:pt x="1733654" y="379730"/>
                </a:lnTo>
                <a:lnTo>
                  <a:pt x="1731109" y="381635"/>
                </a:lnTo>
                <a:lnTo>
                  <a:pt x="1727928" y="383223"/>
                </a:lnTo>
                <a:lnTo>
                  <a:pt x="1725065" y="384810"/>
                </a:lnTo>
                <a:lnTo>
                  <a:pt x="1721885" y="386080"/>
                </a:lnTo>
                <a:lnTo>
                  <a:pt x="1718704" y="386715"/>
                </a:lnTo>
                <a:lnTo>
                  <a:pt x="1715205" y="387350"/>
                </a:lnTo>
                <a:lnTo>
                  <a:pt x="1712342" y="387350"/>
                </a:lnTo>
                <a:lnTo>
                  <a:pt x="1708843" y="387350"/>
                </a:lnTo>
                <a:lnTo>
                  <a:pt x="1705662" y="386715"/>
                </a:lnTo>
                <a:lnTo>
                  <a:pt x="1702163" y="386080"/>
                </a:lnTo>
                <a:lnTo>
                  <a:pt x="1699300" y="384810"/>
                </a:lnTo>
                <a:lnTo>
                  <a:pt x="1696119" y="383223"/>
                </a:lnTo>
                <a:lnTo>
                  <a:pt x="1693257" y="381635"/>
                </a:lnTo>
                <a:lnTo>
                  <a:pt x="1690394" y="379730"/>
                </a:lnTo>
                <a:lnTo>
                  <a:pt x="1687849" y="377190"/>
                </a:lnTo>
                <a:lnTo>
                  <a:pt x="1685622" y="374650"/>
                </a:lnTo>
                <a:lnTo>
                  <a:pt x="1683396" y="371793"/>
                </a:lnTo>
                <a:lnTo>
                  <a:pt x="1681805" y="368935"/>
                </a:lnTo>
                <a:lnTo>
                  <a:pt x="1680533" y="365760"/>
                </a:lnTo>
                <a:lnTo>
                  <a:pt x="1679261" y="362903"/>
                </a:lnTo>
                <a:lnTo>
                  <a:pt x="1678624" y="359410"/>
                </a:lnTo>
                <a:lnTo>
                  <a:pt x="1678306" y="356235"/>
                </a:lnTo>
                <a:lnTo>
                  <a:pt x="1677988" y="353378"/>
                </a:lnTo>
                <a:lnTo>
                  <a:pt x="1678306" y="349885"/>
                </a:lnTo>
                <a:lnTo>
                  <a:pt x="1678624" y="346393"/>
                </a:lnTo>
                <a:lnTo>
                  <a:pt x="1679261" y="343218"/>
                </a:lnTo>
                <a:lnTo>
                  <a:pt x="1680533" y="340043"/>
                </a:lnTo>
                <a:lnTo>
                  <a:pt x="1681805" y="337185"/>
                </a:lnTo>
                <a:lnTo>
                  <a:pt x="1683396" y="334328"/>
                </a:lnTo>
                <a:lnTo>
                  <a:pt x="1685622" y="331470"/>
                </a:lnTo>
                <a:lnTo>
                  <a:pt x="1687849" y="328930"/>
                </a:lnTo>
                <a:lnTo>
                  <a:pt x="1790910" y="226060"/>
                </a:lnTo>
                <a:lnTo>
                  <a:pt x="1793455" y="223520"/>
                </a:lnTo>
                <a:lnTo>
                  <a:pt x="1796317" y="221615"/>
                </a:lnTo>
                <a:lnTo>
                  <a:pt x="1799180" y="220028"/>
                </a:lnTo>
                <a:lnTo>
                  <a:pt x="1802361" y="218758"/>
                </a:lnTo>
                <a:lnTo>
                  <a:pt x="1805224" y="217170"/>
                </a:lnTo>
                <a:lnTo>
                  <a:pt x="1808723" y="216535"/>
                </a:lnTo>
                <a:lnTo>
                  <a:pt x="1811904" y="216218"/>
                </a:lnTo>
                <a:lnTo>
                  <a:pt x="1815403" y="215900"/>
                </a:lnTo>
                <a:close/>
                <a:moveTo>
                  <a:pt x="851599" y="215900"/>
                </a:moveTo>
                <a:lnTo>
                  <a:pt x="855065" y="216218"/>
                </a:lnTo>
                <a:lnTo>
                  <a:pt x="857902" y="216535"/>
                </a:lnTo>
                <a:lnTo>
                  <a:pt x="861368" y="217170"/>
                </a:lnTo>
                <a:lnTo>
                  <a:pt x="864205" y="218758"/>
                </a:lnTo>
                <a:lnTo>
                  <a:pt x="867356" y="220028"/>
                </a:lnTo>
                <a:lnTo>
                  <a:pt x="870192" y="221615"/>
                </a:lnTo>
                <a:lnTo>
                  <a:pt x="872713" y="223520"/>
                </a:lnTo>
                <a:lnTo>
                  <a:pt x="875550" y="226060"/>
                </a:lnTo>
                <a:lnTo>
                  <a:pt x="977657" y="328930"/>
                </a:lnTo>
                <a:lnTo>
                  <a:pt x="979863" y="331470"/>
                </a:lnTo>
                <a:lnTo>
                  <a:pt x="981754" y="334328"/>
                </a:lnTo>
                <a:lnTo>
                  <a:pt x="983960" y="337185"/>
                </a:lnTo>
                <a:lnTo>
                  <a:pt x="985220" y="340043"/>
                </a:lnTo>
                <a:lnTo>
                  <a:pt x="986166" y="343218"/>
                </a:lnTo>
                <a:lnTo>
                  <a:pt x="986796" y="346393"/>
                </a:lnTo>
                <a:lnTo>
                  <a:pt x="987426" y="349885"/>
                </a:lnTo>
                <a:lnTo>
                  <a:pt x="987426" y="353378"/>
                </a:lnTo>
                <a:lnTo>
                  <a:pt x="987426" y="356235"/>
                </a:lnTo>
                <a:lnTo>
                  <a:pt x="986796" y="359410"/>
                </a:lnTo>
                <a:lnTo>
                  <a:pt x="986166" y="362903"/>
                </a:lnTo>
                <a:lnTo>
                  <a:pt x="985220" y="365760"/>
                </a:lnTo>
                <a:lnTo>
                  <a:pt x="983960" y="368935"/>
                </a:lnTo>
                <a:lnTo>
                  <a:pt x="981754" y="371793"/>
                </a:lnTo>
                <a:lnTo>
                  <a:pt x="979863" y="374650"/>
                </a:lnTo>
                <a:lnTo>
                  <a:pt x="977657" y="377190"/>
                </a:lnTo>
                <a:lnTo>
                  <a:pt x="975135" y="379730"/>
                </a:lnTo>
                <a:lnTo>
                  <a:pt x="972299" y="381635"/>
                </a:lnTo>
                <a:lnTo>
                  <a:pt x="969778" y="383223"/>
                </a:lnTo>
                <a:lnTo>
                  <a:pt x="966627" y="384810"/>
                </a:lnTo>
                <a:lnTo>
                  <a:pt x="963475" y="386080"/>
                </a:lnTo>
                <a:lnTo>
                  <a:pt x="960324" y="386715"/>
                </a:lnTo>
                <a:lnTo>
                  <a:pt x="957172" y="387350"/>
                </a:lnTo>
                <a:lnTo>
                  <a:pt x="953706" y="387350"/>
                </a:lnTo>
                <a:lnTo>
                  <a:pt x="950554" y="387350"/>
                </a:lnTo>
                <a:lnTo>
                  <a:pt x="947088" y="386715"/>
                </a:lnTo>
                <a:lnTo>
                  <a:pt x="944251" y="386080"/>
                </a:lnTo>
                <a:lnTo>
                  <a:pt x="940785" y="384810"/>
                </a:lnTo>
                <a:lnTo>
                  <a:pt x="937948" y="383223"/>
                </a:lnTo>
                <a:lnTo>
                  <a:pt x="935112" y="381635"/>
                </a:lnTo>
                <a:lnTo>
                  <a:pt x="932276" y="379730"/>
                </a:lnTo>
                <a:lnTo>
                  <a:pt x="929440" y="377190"/>
                </a:lnTo>
                <a:lnTo>
                  <a:pt x="827333" y="274320"/>
                </a:lnTo>
                <a:lnTo>
                  <a:pt x="825127" y="271780"/>
                </a:lnTo>
                <a:lnTo>
                  <a:pt x="823236" y="268923"/>
                </a:lnTo>
                <a:lnTo>
                  <a:pt x="821345" y="266065"/>
                </a:lnTo>
                <a:lnTo>
                  <a:pt x="820084" y="263208"/>
                </a:lnTo>
                <a:lnTo>
                  <a:pt x="819139" y="260033"/>
                </a:lnTo>
                <a:lnTo>
                  <a:pt x="818193" y="256858"/>
                </a:lnTo>
                <a:lnTo>
                  <a:pt x="817878" y="253365"/>
                </a:lnTo>
                <a:lnTo>
                  <a:pt x="817563" y="250508"/>
                </a:lnTo>
                <a:lnTo>
                  <a:pt x="817878" y="247015"/>
                </a:lnTo>
                <a:lnTo>
                  <a:pt x="818193" y="243523"/>
                </a:lnTo>
                <a:lnTo>
                  <a:pt x="819139" y="240348"/>
                </a:lnTo>
                <a:lnTo>
                  <a:pt x="820084" y="237490"/>
                </a:lnTo>
                <a:lnTo>
                  <a:pt x="821345" y="234315"/>
                </a:lnTo>
                <a:lnTo>
                  <a:pt x="823236" y="231458"/>
                </a:lnTo>
                <a:lnTo>
                  <a:pt x="825127" y="228600"/>
                </a:lnTo>
                <a:lnTo>
                  <a:pt x="827333" y="226060"/>
                </a:lnTo>
                <a:lnTo>
                  <a:pt x="830169" y="223520"/>
                </a:lnTo>
                <a:lnTo>
                  <a:pt x="832690" y="221615"/>
                </a:lnTo>
                <a:lnTo>
                  <a:pt x="835842" y="220028"/>
                </a:lnTo>
                <a:lnTo>
                  <a:pt x="838678" y="218758"/>
                </a:lnTo>
                <a:lnTo>
                  <a:pt x="842144" y="217170"/>
                </a:lnTo>
                <a:lnTo>
                  <a:pt x="844981" y="216535"/>
                </a:lnTo>
                <a:lnTo>
                  <a:pt x="848447" y="216218"/>
                </a:lnTo>
                <a:lnTo>
                  <a:pt x="851599" y="215900"/>
                </a:lnTo>
                <a:close/>
                <a:moveTo>
                  <a:pt x="1318578" y="0"/>
                </a:moveTo>
                <a:lnTo>
                  <a:pt x="1321753" y="318"/>
                </a:lnTo>
                <a:lnTo>
                  <a:pt x="1325563" y="636"/>
                </a:lnTo>
                <a:lnTo>
                  <a:pt x="1328421" y="1590"/>
                </a:lnTo>
                <a:lnTo>
                  <a:pt x="1331913" y="2544"/>
                </a:lnTo>
                <a:lnTo>
                  <a:pt x="1334771" y="4133"/>
                </a:lnTo>
                <a:lnTo>
                  <a:pt x="1337629" y="6041"/>
                </a:lnTo>
                <a:lnTo>
                  <a:pt x="1340169" y="7949"/>
                </a:lnTo>
                <a:lnTo>
                  <a:pt x="1342391" y="9857"/>
                </a:lnTo>
                <a:lnTo>
                  <a:pt x="1344931" y="12719"/>
                </a:lnTo>
                <a:lnTo>
                  <a:pt x="1346836" y="15262"/>
                </a:lnTo>
                <a:lnTo>
                  <a:pt x="1348424" y="18124"/>
                </a:lnTo>
                <a:lnTo>
                  <a:pt x="1350011" y="20986"/>
                </a:lnTo>
                <a:lnTo>
                  <a:pt x="1351281" y="23848"/>
                </a:lnTo>
                <a:lnTo>
                  <a:pt x="1351916" y="27345"/>
                </a:lnTo>
                <a:lnTo>
                  <a:pt x="1352551" y="30843"/>
                </a:lnTo>
                <a:lnTo>
                  <a:pt x="1352551" y="34341"/>
                </a:lnTo>
                <a:lnTo>
                  <a:pt x="1352551" y="180290"/>
                </a:lnTo>
                <a:lnTo>
                  <a:pt x="1352551" y="183469"/>
                </a:lnTo>
                <a:lnTo>
                  <a:pt x="1351916" y="186967"/>
                </a:lnTo>
                <a:lnTo>
                  <a:pt x="1351281" y="190147"/>
                </a:lnTo>
                <a:lnTo>
                  <a:pt x="1350011" y="193327"/>
                </a:lnTo>
                <a:lnTo>
                  <a:pt x="1348424" y="196188"/>
                </a:lnTo>
                <a:lnTo>
                  <a:pt x="1346836" y="199368"/>
                </a:lnTo>
                <a:lnTo>
                  <a:pt x="1344931" y="201912"/>
                </a:lnTo>
                <a:lnTo>
                  <a:pt x="1342391" y="204138"/>
                </a:lnTo>
                <a:lnTo>
                  <a:pt x="1340169" y="206681"/>
                </a:lnTo>
                <a:lnTo>
                  <a:pt x="1337629" y="208271"/>
                </a:lnTo>
                <a:lnTo>
                  <a:pt x="1334771" y="210179"/>
                </a:lnTo>
                <a:lnTo>
                  <a:pt x="1331913" y="211769"/>
                </a:lnTo>
                <a:lnTo>
                  <a:pt x="1328421" y="212723"/>
                </a:lnTo>
                <a:lnTo>
                  <a:pt x="1325563" y="213677"/>
                </a:lnTo>
                <a:lnTo>
                  <a:pt x="1321753" y="213995"/>
                </a:lnTo>
                <a:lnTo>
                  <a:pt x="1318578" y="214313"/>
                </a:lnTo>
                <a:lnTo>
                  <a:pt x="1315086" y="213995"/>
                </a:lnTo>
                <a:lnTo>
                  <a:pt x="1311593" y="213677"/>
                </a:lnTo>
                <a:lnTo>
                  <a:pt x="1308418" y="212723"/>
                </a:lnTo>
                <a:lnTo>
                  <a:pt x="1305243" y="211769"/>
                </a:lnTo>
                <a:lnTo>
                  <a:pt x="1302068" y="210179"/>
                </a:lnTo>
                <a:lnTo>
                  <a:pt x="1299528" y="208271"/>
                </a:lnTo>
                <a:lnTo>
                  <a:pt x="1296671" y="206681"/>
                </a:lnTo>
                <a:lnTo>
                  <a:pt x="1294448" y="204138"/>
                </a:lnTo>
                <a:lnTo>
                  <a:pt x="1292226" y="201912"/>
                </a:lnTo>
                <a:lnTo>
                  <a:pt x="1290003" y="199368"/>
                </a:lnTo>
                <a:lnTo>
                  <a:pt x="1288416" y="196188"/>
                </a:lnTo>
                <a:lnTo>
                  <a:pt x="1287146" y="193327"/>
                </a:lnTo>
                <a:lnTo>
                  <a:pt x="1285876" y="190147"/>
                </a:lnTo>
                <a:lnTo>
                  <a:pt x="1285241" y="186967"/>
                </a:lnTo>
                <a:lnTo>
                  <a:pt x="1284288" y="183469"/>
                </a:lnTo>
                <a:lnTo>
                  <a:pt x="1284288" y="180290"/>
                </a:lnTo>
                <a:lnTo>
                  <a:pt x="1284288" y="34341"/>
                </a:lnTo>
                <a:lnTo>
                  <a:pt x="1284288" y="30843"/>
                </a:lnTo>
                <a:lnTo>
                  <a:pt x="1285241" y="27345"/>
                </a:lnTo>
                <a:lnTo>
                  <a:pt x="1285876" y="23848"/>
                </a:lnTo>
                <a:lnTo>
                  <a:pt x="1287146" y="20986"/>
                </a:lnTo>
                <a:lnTo>
                  <a:pt x="1288416" y="18124"/>
                </a:lnTo>
                <a:lnTo>
                  <a:pt x="1290003" y="15262"/>
                </a:lnTo>
                <a:lnTo>
                  <a:pt x="1292226" y="12719"/>
                </a:lnTo>
                <a:lnTo>
                  <a:pt x="1294448" y="9857"/>
                </a:lnTo>
                <a:lnTo>
                  <a:pt x="1296671" y="7949"/>
                </a:lnTo>
                <a:lnTo>
                  <a:pt x="1299528" y="6041"/>
                </a:lnTo>
                <a:lnTo>
                  <a:pt x="1302068" y="4133"/>
                </a:lnTo>
                <a:lnTo>
                  <a:pt x="1305243" y="2544"/>
                </a:lnTo>
                <a:lnTo>
                  <a:pt x="1308418" y="1590"/>
                </a:lnTo>
                <a:lnTo>
                  <a:pt x="1311593" y="636"/>
                </a:lnTo>
                <a:lnTo>
                  <a:pt x="1315086" y="318"/>
                </a:lnTo>
                <a:lnTo>
                  <a:pt x="13185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5326063" y="3664805"/>
            <a:ext cx="15398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判断是否需要定位</a:t>
            </a:r>
          </a:p>
        </p:txBody>
      </p:sp>
      <p:sp>
        <p:nvSpPr>
          <p:cNvPr id="17" name="六边形 16"/>
          <p:cNvSpPr/>
          <p:nvPr/>
        </p:nvSpPr>
        <p:spPr bwMode="auto">
          <a:xfrm>
            <a:off x="8880475" y="2370992"/>
            <a:ext cx="2282825" cy="1970088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KSO_Shape"/>
          <p:cNvSpPr/>
          <p:nvPr/>
        </p:nvSpPr>
        <p:spPr bwMode="auto">
          <a:xfrm>
            <a:off x="9542463" y="2696430"/>
            <a:ext cx="1009650" cy="706437"/>
          </a:xfrm>
          <a:custGeom>
            <a:avLst/>
            <a:gdLst>
              <a:gd name="T0" fmla="*/ 1733867 w 2074863"/>
              <a:gd name="T1" fmla="*/ 579834 h 1449388"/>
              <a:gd name="T2" fmla="*/ 1791884 w 2074863"/>
              <a:gd name="T3" fmla="*/ 600246 h 1449388"/>
              <a:gd name="T4" fmla="*/ 1794804 w 2074863"/>
              <a:gd name="T5" fmla="*/ 538648 h 1449388"/>
              <a:gd name="T6" fmla="*/ 510830 w 2074863"/>
              <a:gd name="T7" fmla="*/ 162256 h 1449388"/>
              <a:gd name="T8" fmla="*/ 492893 w 2074863"/>
              <a:gd name="T9" fmla="*/ 222976 h 1449388"/>
              <a:gd name="T10" fmla="*/ 438718 w 2074863"/>
              <a:gd name="T11" fmla="*/ 188484 h 1449388"/>
              <a:gd name="T12" fmla="*/ 1598128 w 2074863"/>
              <a:gd name="T13" fmla="*/ 142089 h 1449388"/>
              <a:gd name="T14" fmla="*/ 1885296 w 2074863"/>
              <a:gd name="T15" fmla="*/ 549583 h 1449388"/>
              <a:gd name="T16" fmla="*/ 1586087 w 2074863"/>
              <a:gd name="T17" fmla="*/ 450078 h 1449388"/>
              <a:gd name="T18" fmla="*/ 486453 w 2074863"/>
              <a:gd name="T19" fmla="*/ 72185 h 1449388"/>
              <a:gd name="T20" fmla="*/ 151219 w 2074863"/>
              <a:gd name="T21" fmla="*/ 357281 h 1449388"/>
              <a:gd name="T22" fmla="*/ 295879 w 2074863"/>
              <a:gd name="T23" fmla="*/ 407592 h 1449388"/>
              <a:gd name="T24" fmla="*/ 486453 w 2074863"/>
              <a:gd name="T25" fmla="*/ 72185 h 1449388"/>
              <a:gd name="T26" fmla="*/ 681762 w 2074863"/>
              <a:gd name="T27" fmla="*/ 209994 h 1449388"/>
              <a:gd name="T28" fmla="*/ 910960 w 2074863"/>
              <a:gd name="T29" fmla="*/ 275617 h 1449388"/>
              <a:gd name="T30" fmla="*/ 1184248 w 2074863"/>
              <a:gd name="T31" fmla="*/ 351448 h 1449388"/>
              <a:gd name="T32" fmla="*/ 1396319 w 2074863"/>
              <a:gd name="T33" fmla="*/ 332855 h 1449388"/>
              <a:gd name="T34" fmla="*/ 1606205 w 2074863"/>
              <a:gd name="T35" fmla="*/ 562536 h 1449388"/>
              <a:gd name="T36" fmla="*/ 1640821 w 2074863"/>
              <a:gd name="T37" fmla="*/ 739718 h 1449388"/>
              <a:gd name="T38" fmla="*/ 1379558 w 2074863"/>
              <a:gd name="T39" fmla="*/ 843985 h 1449388"/>
              <a:gd name="T40" fmla="*/ 1124853 w 2074863"/>
              <a:gd name="T41" fmla="*/ 641283 h 1449388"/>
              <a:gd name="T42" fmla="*/ 720387 w 2074863"/>
              <a:gd name="T43" fmla="*/ 519516 h 1449388"/>
              <a:gd name="T44" fmla="*/ 653705 w 2074863"/>
              <a:gd name="T45" fmla="*/ 311345 h 1449388"/>
              <a:gd name="T46" fmla="*/ 325395 w 2074863"/>
              <a:gd name="T47" fmla="*/ 480871 h 1449388"/>
              <a:gd name="T48" fmla="*/ 435438 w 2074863"/>
              <a:gd name="T49" fmla="*/ 683574 h 1449388"/>
              <a:gd name="T50" fmla="*/ 530543 w 2074863"/>
              <a:gd name="T51" fmla="*/ 794768 h 1449388"/>
              <a:gd name="T52" fmla="*/ 611436 w 2074863"/>
              <a:gd name="T53" fmla="*/ 890286 h 1449388"/>
              <a:gd name="T54" fmla="*/ 688686 w 2074863"/>
              <a:gd name="T55" fmla="*/ 1001480 h 1449388"/>
              <a:gd name="T56" fmla="*/ 800188 w 2074863"/>
              <a:gd name="T57" fmla="*/ 1230068 h 1449388"/>
              <a:gd name="T58" fmla="*/ 913511 w 2074863"/>
              <a:gd name="T59" fmla="*/ 1255588 h 1449388"/>
              <a:gd name="T60" fmla="*/ 768486 w 2074863"/>
              <a:gd name="T61" fmla="*/ 1063458 h 1449388"/>
              <a:gd name="T62" fmla="*/ 798730 w 2074863"/>
              <a:gd name="T63" fmla="*/ 1022261 h 1449388"/>
              <a:gd name="T64" fmla="*/ 1047604 w 2074863"/>
              <a:gd name="T65" fmla="*/ 1245015 h 1449388"/>
              <a:gd name="T66" fmla="*/ 1112465 w 2074863"/>
              <a:gd name="T67" fmla="*/ 1184496 h 1449388"/>
              <a:gd name="T68" fmla="*/ 841727 w 2074863"/>
              <a:gd name="T69" fmla="*/ 896119 h 1449388"/>
              <a:gd name="T70" fmla="*/ 886182 w 2074863"/>
              <a:gd name="T71" fmla="*/ 868047 h 1449388"/>
              <a:gd name="T72" fmla="*/ 1205383 w 2074863"/>
              <a:gd name="T73" fmla="*/ 1138195 h 1449388"/>
              <a:gd name="T74" fmla="*/ 1202468 w 2074863"/>
              <a:gd name="T75" fmla="*/ 1026636 h 1449388"/>
              <a:gd name="T76" fmla="*/ 955779 w 2074863"/>
              <a:gd name="T77" fmla="*/ 749197 h 1449388"/>
              <a:gd name="T78" fmla="*/ 1006793 w 2074863"/>
              <a:gd name="T79" fmla="*/ 736437 h 1449388"/>
              <a:gd name="T80" fmla="*/ 1311053 w 2074863"/>
              <a:gd name="T81" fmla="*/ 1001480 h 1449388"/>
              <a:gd name="T82" fmla="*/ 1303037 w 2074863"/>
              <a:gd name="T83" fmla="*/ 890286 h 1449388"/>
              <a:gd name="T84" fmla="*/ 1310325 w 2074863"/>
              <a:gd name="T85" fmla="*/ 838516 h 1449388"/>
              <a:gd name="T86" fmla="*/ 1409802 w 2074863"/>
              <a:gd name="T87" fmla="*/ 919087 h 1449388"/>
              <a:gd name="T88" fmla="*/ 1378829 w 2074863"/>
              <a:gd name="T89" fmla="*/ 1028094 h 1449388"/>
              <a:gd name="T90" fmla="*/ 1306317 w 2074863"/>
              <a:gd name="T91" fmla="*/ 1123248 h 1449388"/>
              <a:gd name="T92" fmla="*/ 1210119 w 2074863"/>
              <a:gd name="T93" fmla="*/ 1205641 h 1449388"/>
              <a:gd name="T94" fmla="*/ 1113922 w 2074863"/>
              <a:gd name="T95" fmla="*/ 1290222 h 1449388"/>
              <a:gd name="T96" fmla="*/ 1016631 w 2074863"/>
              <a:gd name="T97" fmla="*/ 1300795 h 1449388"/>
              <a:gd name="T98" fmla="*/ 897478 w 2074863"/>
              <a:gd name="T99" fmla="*/ 1327044 h 1449388"/>
              <a:gd name="T100" fmla="*/ 625648 w 2074863"/>
              <a:gd name="T101" fmla="*/ 1160798 h 1449388"/>
              <a:gd name="T102" fmla="*/ 491918 w 2074863"/>
              <a:gd name="T103" fmla="*/ 1202360 h 1449388"/>
              <a:gd name="T104" fmla="*/ 458760 w 2074863"/>
              <a:gd name="T105" fmla="*/ 1134550 h 1449388"/>
              <a:gd name="T106" fmla="*/ 365477 w 2074863"/>
              <a:gd name="T107" fmla="*/ 1057260 h 1449388"/>
              <a:gd name="T108" fmla="*/ 317378 w 2074863"/>
              <a:gd name="T109" fmla="*/ 969763 h 1449388"/>
              <a:gd name="T110" fmla="*/ 233206 w 2074863"/>
              <a:gd name="T111" fmla="*/ 865131 h 1449388"/>
              <a:gd name="T112" fmla="*/ 268916 w 2074863"/>
              <a:gd name="T113" fmla="*/ 733520 h 1449388"/>
              <a:gd name="T114" fmla="*/ 186565 w 2074863"/>
              <a:gd name="T115" fmla="*/ 647845 h 1449388"/>
              <a:gd name="T116" fmla="*/ 1822 w 2074863"/>
              <a:gd name="T117" fmla="*/ 438580 h 1449388"/>
              <a:gd name="T118" fmla="*/ 272923 w 2074863"/>
              <a:gd name="T119" fmla="*/ 139996 h 144938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2074863" h="1449388">
                <a:moveTo>
                  <a:pt x="1923841" y="577723"/>
                </a:moveTo>
                <a:lnTo>
                  <a:pt x="1919867" y="578517"/>
                </a:lnTo>
                <a:lnTo>
                  <a:pt x="1915893" y="579312"/>
                </a:lnTo>
                <a:lnTo>
                  <a:pt x="1911919" y="580503"/>
                </a:lnTo>
                <a:lnTo>
                  <a:pt x="1907944" y="582488"/>
                </a:lnTo>
                <a:lnTo>
                  <a:pt x="1904765" y="584871"/>
                </a:lnTo>
                <a:lnTo>
                  <a:pt x="1901983" y="586857"/>
                </a:lnTo>
                <a:lnTo>
                  <a:pt x="1898804" y="589636"/>
                </a:lnTo>
                <a:lnTo>
                  <a:pt x="1896022" y="592813"/>
                </a:lnTo>
                <a:lnTo>
                  <a:pt x="1893240" y="595593"/>
                </a:lnTo>
                <a:lnTo>
                  <a:pt x="1891253" y="599167"/>
                </a:lnTo>
                <a:lnTo>
                  <a:pt x="1889663" y="602741"/>
                </a:lnTo>
                <a:lnTo>
                  <a:pt x="1888471" y="606712"/>
                </a:lnTo>
                <a:lnTo>
                  <a:pt x="1887278" y="610683"/>
                </a:lnTo>
                <a:lnTo>
                  <a:pt x="1886483" y="615051"/>
                </a:lnTo>
                <a:lnTo>
                  <a:pt x="1886483" y="619419"/>
                </a:lnTo>
                <a:lnTo>
                  <a:pt x="1886483" y="623390"/>
                </a:lnTo>
                <a:lnTo>
                  <a:pt x="1887278" y="627758"/>
                </a:lnTo>
                <a:lnTo>
                  <a:pt x="1888471" y="631729"/>
                </a:lnTo>
                <a:lnTo>
                  <a:pt x="1889663" y="635303"/>
                </a:lnTo>
                <a:lnTo>
                  <a:pt x="1891253" y="639274"/>
                </a:lnTo>
                <a:lnTo>
                  <a:pt x="1893240" y="642451"/>
                </a:lnTo>
                <a:lnTo>
                  <a:pt x="1896022" y="646025"/>
                </a:lnTo>
                <a:lnTo>
                  <a:pt x="1898804" y="648805"/>
                </a:lnTo>
                <a:lnTo>
                  <a:pt x="1901983" y="651188"/>
                </a:lnTo>
                <a:lnTo>
                  <a:pt x="1904765" y="653967"/>
                </a:lnTo>
                <a:lnTo>
                  <a:pt x="1907944" y="655953"/>
                </a:lnTo>
                <a:lnTo>
                  <a:pt x="1911919" y="657541"/>
                </a:lnTo>
                <a:lnTo>
                  <a:pt x="1915893" y="659130"/>
                </a:lnTo>
                <a:lnTo>
                  <a:pt x="1919867" y="660321"/>
                </a:lnTo>
                <a:lnTo>
                  <a:pt x="1923841" y="660718"/>
                </a:lnTo>
                <a:lnTo>
                  <a:pt x="1928213" y="661115"/>
                </a:lnTo>
                <a:lnTo>
                  <a:pt x="1932585" y="660718"/>
                </a:lnTo>
                <a:lnTo>
                  <a:pt x="1936956" y="660321"/>
                </a:lnTo>
                <a:lnTo>
                  <a:pt x="1940533" y="659130"/>
                </a:lnTo>
                <a:lnTo>
                  <a:pt x="1944508" y="657541"/>
                </a:lnTo>
                <a:lnTo>
                  <a:pt x="1948084" y="655953"/>
                </a:lnTo>
                <a:lnTo>
                  <a:pt x="1951661" y="653967"/>
                </a:lnTo>
                <a:lnTo>
                  <a:pt x="1954841" y="651188"/>
                </a:lnTo>
                <a:lnTo>
                  <a:pt x="1958020" y="648805"/>
                </a:lnTo>
                <a:lnTo>
                  <a:pt x="1960405" y="646025"/>
                </a:lnTo>
                <a:lnTo>
                  <a:pt x="1963187" y="642451"/>
                </a:lnTo>
                <a:lnTo>
                  <a:pt x="1965174" y="639274"/>
                </a:lnTo>
                <a:lnTo>
                  <a:pt x="1966763" y="635303"/>
                </a:lnTo>
                <a:lnTo>
                  <a:pt x="1967956" y="631729"/>
                </a:lnTo>
                <a:lnTo>
                  <a:pt x="1969148" y="627758"/>
                </a:lnTo>
                <a:lnTo>
                  <a:pt x="1969943" y="623390"/>
                </a:lnTo>
                <a:lnTo>
                  <a:pt x="1970340" y="619419"/>
                </a:lnTo>
                <a:lnTo>
                  <a:pt x="1969943" y="615051"/>
                </a:lnTo>
                <a:lnTo>
                  <a:pt x="1969148" y="610683"/>
                </a:lnTo>
                <a:lnTo>
                  <a:pt x="1967956" y="606712"/>
                </a:lnTo>
                <a:lnTo>
                  <a:pt x="1966763" y="602741"/>
                </a:lnTo>
                <a:lnTo>
                  <a:pt x="1965174" y="599167"/>
                </a:lnTo>
                <a:lnTo>
                  <a:pt x="1963187" y="595593"/>
                </a:lnTo>
                <a:lnTo>
                  <a:pt x="1960405" y="592813"/>
                </a:lnTo>
                <a:lnTo>
                  <a:pt x="1958020" y="589636"/>
                </a:lnTo>
                <a:lnTo>
                  <a:pt x="1954841" y="586857"/>
                </a:lnTo>
                <a:lnTo>
                  <a:pt x="1951661" y="584871"/>
                </a:lnTo>
                <a:lnTo>
                  <a:pt x="1948084" y="582488"/>
                </a:lnTo>
                <a:lnTo>
                  <a:pt x="1944508" y="580503"/>
                </a:lnTo>
                <a:lnTo>
                  <a:pt x="1940533" y="579312"/>
                </a:lnTo>
                <a:lnTo>
                  <a:pt x="1936956" y="578517"/>
                </a:lnTo>
                <a:lnTo>
                  <a:pt x="1932585" y="577723"/>
                </a:lnTo>
                <a:lnTo>
                  <a:pt x="1928213" y="577723"/>
                </a:lnTo>
                <a:lnTo>
                  <a:pt x="1923841" y="577723"/>
                </a:lnTo>
                <a:close/>
                <a:moveTo>
                  <a:pt x="519301" y="160338"/>
                </a:moveTo>
                <a:lnTo>
                  <a:pt x="523687" y="160338"/>
                </a:lnTo>
                <a:lnTo>
                  <a:pt x="528072" y="160729"/>
                </a:lnTo>
                <a:lnTo>
                  <a:pt x="532059" y="161512"/>
                </a:lnTo>
                <a:lnTo>
                  <a:pt x="536445" y="162687"/>
                </a:lnTo>
                <a:lnTo>
                  <a:pt x="540033" y="163861"/>
                </a:lnTo>
                <a:lnTo>
                  <a:pt x="544020" y="166210"/>
                </a:lnTo>
                <a:lnTo>
                  <a:pt x="547209" y="168558"/>
                </a:lnTo>
                <a:lnTo>
                  <a:pt x="550399" y="170907"/>
                </a:lnTo>
                <a:lnTo>
                  <a:pt x="553588" y="174038"/>
                </a:lnTo>
                <a:lnTo>
                  <a:pt x="556379" y="176778"/>
                </a:lnTo>
                <a:lnTo>
                  <a:pt x="558771" y="180693"/>
                </a:lnTo>
                <a:lnTo>
                  <a:pt x="560366" y="183824"/>
                </a:lnTo>
                <a:lnTo>
                  <a:pt x="562359" y="188130"/>
                </a:lnTo>
                <a:lnTo>
                  <a:pt x="563954" y="192436"/>
                </a:lnTo>
                <a:lnTo>
                  <a:pt x="564752" y="196350"/>
                </a:lnTo>
                <a:lnTo>
                  <a:pt x="565150" y="201048"/>
                </a:lnTo>
                <a:lnTo>
                  <a:pt x="565150" y="205353"/>
                </a:lnTo>
                <a:lnTo>
                  <a:pt x="564752" y="209268"/>
                </a:lnTo>
                <a:lnTo>
                  <a:pt x="563954" y="213574"/>
                </a:lnTo>
                <a:lnTo>
                  <a:pt x="562758" y="217488"/>
                </a:lnTo>
                <a:lnTo>
                  <a:pt x="560765" y="221402"/>
                </a:lnTo>
                <a:lnTo>
                  <a:pt x="558771" y="224925"/>
                </a:lnTo>
                <a:lnTo>
                  <a:pt x="556778" y="228448"/>
                </a:lnTo>
                <a:lnTo>
                  <a:pt x="553987" y="231188"/>
                </a:lnTo>
                <a:lnTo>
                  <a:pt x="551196" y="234711"/>
                </a:lnTo>
                <a:lnTo>
                  <a:pt x="547608" y="237060"/>
                </a:lnTo>
                <a:lnTo>
                  <a:pt x="544418" y="239800"/>
                </a:lnTo>
                <a:lnTo>
                  <a:pt x="540431" y="241366"/>
                </a:lnTo>
                <a:lnTo>
                  <a:pt x="536843" y="242932"/>
                </a:lnTo>
                <a:lnTo>
                  <a:pt x="532458" y="244497"/>
                </a:lnTo>
                <a:lnTo>
                  <a:pt x="528072" y="245672"/>
                </a:lnTo>
                <a:lnTo>
                  <a:pt x="523687" y="246063"/>
                </a:lnTo>
                <a:lnTo>
                  <a:pt x="518902" y="246063"/>
                </a:lnTo>
                <a:lnTo>
                  <a:pt x="514915" y="245672"/>
                </a:lnTo>
                <a:lnTo>
                  <a:pt x="510530" y="244497"/>
                </a:lnTo>
                <a:lnTo>
                  <a:pt x="506543" y="243323"/>
                </a:lnTo>
                <a:lnTo>
                  <a:pt x="502955" y="241757"/>
                </a:lnTo>
                <a:lnTo>
                  <a:pt x="498968" y="239800"/>
                </a:lnTo>
                <a:lnTo>
                  <a:pt x="495778" y="237451"/>
                </a:lnTo>
                <a:lnTo>
                  <a:pt x="492190" y="235103"/>
                </a:lnTo>
                <a:lnTo>
                  <a:pt x="489399" y="232363"/>
                </a:lnTo>
                <a:lnTo>
                  <a:pt x="486210" y="228840"/>
                </a:lnTo>
                <a:lnTo>
                  <a:pt x="484216" y="225708"/>
                </a:lnTo>
                <a:lnTo>
                  <a:pt x="482223" y="221794"/>
                </a:lnTo>
                <a:lnTo>
                  <a:pt x="480628" y="217879"/>
                </a:lnTo>
                <a:lnTo>
                  <a:pt x="479033" y="213965"/>
                </a:lnTo>
                <a:lnTo>
                  <a:pt x="478236" y="209268"/>
                </a:lnTo>
                <a:lnTo>
                  <a:pt x="477837" y="205353"/>
                </a:lnTo>
                <a:lnTo>
                  <a:pt x="477837" y="200656"/>
                </a:lnTo>
                <a:lnTo>
                  <a:pt x="478236" y="196350"/>
                </a:lnTo>
                <a:lnTo>
                  <a:pt x="479033" y="192436"/>
                </a:lnTo>
                <a:lnTo>
                  <a:pt x="480628" y="188522"/>
                </a:lnTo>
                <a:lnTo>
                  <a:pt x="481824" y="184607"/>
                </a:lnTo>
                <a:lnTo>
                  <a:pt x="483818" y="181084"/>
                </a:lnTo>
                <a:lnTo>
                  <a:pt x="486210" y="177561"/>
                </a:lnTo>
                <a:lnTo>
                  <a:pt x="489001" y="174430"/>
                </a:lnTo>
                <a:lnTo>
                  <a:pt x="491791" y="171298"/>
                </a:lnTo>
                <a:lnTo>
                  <a:pt x="494981" y="168558"/>
                </a:lnTo>
                <a:lnTo>
                  <a:pt x="498569" y="166601"/>
                </a:lnTo>
                <a:lnTo>
                  <a:pt x="502157" y="164252"/>
                </a:lnTo>
                <a:lnTo>
                  <a:pt x="506144" y="162687"/>
                </a:lnTo>
                <a:lnTo>
                  <a:pt x="510530" y="161512"/>
                </a:lnTo>
                <a:lnTo>
                  <a:pt x="514915" y="160729"/>
                </a:lnTo>
                <a:lnTo>
                  <a:pt x="519301" y="160338"/>
                </a:lnTo>
                <a:close/>
                <a:moveTo>
                  <a:pt x="1699693" y="111125"/>
                </a:moveTo>
                <a:lnTo>
                  <a:pt x="1718770" y="131377"/>
                </a:lnTo>
                <a:lnTo>
                  <a:pt x="1740628" y="154806"/>
                </a:lnTo>
                <a:lnTo>
                  <a:pt x="1768448" y="186178"/>
                </a:lnTo>
                <a:lnTo>
                  <a:pt x="1784345" y="204842"/>
                </a:lnTo>
                <a:lnTo>
                  <a:pt x="1801832" y="224697"/>
                </a:lnTo>
                <a:lnTo>
                  <a:pt x="1819318" y="246538"/>
                </a:lnTo>
                <a:lnTo>
                  <a:pt x="1838395" y="269173"/>
                </a:lnTo>
                <a:lnTo>
                  <a:pt x="1857471" y="293793"/>
                </a:lnTo>
                <a:lnTo>
                  <a:pt x="1877343" y="318811"/>
                </a:lnTo>
                <a:lnTo>
                  <a:pt x="1897611" y="345417"/>
                </a:lnTo>
                <a:lnTo>
                  <a:pt x="1917483" y="372420"/>
                </a:lnTo>
                <a:lnTo>
                  <a:pt x="1936956" y="400217"/>
                </a:lnTo>
                <a:lnTo>
                  <a:pt x="1954841" y="426823"/>
                </a:lnTo>
                <a:lnTo>
                  <a:pt x="1971930" y="453032"/>
                </a:lnTo>
                <a:lnTo>
                  <a:pt x="1987032" y="478050"/>
                </a:lnTo>
                <a:lnTo>
                  <a:pt x="2001339" y="501479"/>
                </a:lnTo>
                <a:lnTo>
                  <a:pt x="2014057" y="524511"/>
                </a:lnTo>
                <a:lnTo>
                  <a:pt x="2025980" y="545558"/>
                </a:lnTo>
                <a:lnTo>
                  <a:pt x="2036313" y="565016"/>
                </a:lnTo>
                <a:lnTo>
                  <a:pt x="2045454" y="582488"/>
                </a:lnTo>
                <a:lnTo>
                  <a:pt x="2053402" y="598770"/>
                </a:lnTo>
                <a:lnTo>
                  <a:pt x="2065325" y="623787"/>
                </a:lnTo>
                <a:lnTo>
                  <a:pt x="2072479" y="640069"/>
                </a:lnTo>
                <a:lnTo>
                  <a:pt x="2074863" y="646025"/>
                </a:lnTo>
                <a:lnTo>
                  <a:pt x="1870189" y="796925"/>
                </a:lnTo>
                <a:lnTo>
                  <a:pt x="1867407" y="789380"/>
                </a:lnTo>
                <a:lnTo>
                  <a:pt x="1859856" y="767142"/>
                </a:lnTo>
                <a:lnTo>
                  <a:pt x="1854689" y="751258"/>
                </a:lnTo>
                <a:lnTo>
                  <a:pt x="1847933" y="733388"/>
                </a:lnTo>
                <a:lnTo>
                  <a:pt x="1839985" y="712342"/>
                </a:lnTo>
                <a:lnTo>
                  <a:pt x="1830844" y="690104"/>
                </a:lnTo>
                <a:lnTo>
                  <a:pt x="1820908" y="666278"/>
                </a:lnTo>
                <a:lnTo>
                  <a:pt x="1809383" y="640466"/>
                </a:lnTo>
                <a:lnTo>
                  <a:pt x="1797063" y="614257"/>
                </a:lnTo>
                <a:lnTo>
                  <a:pt x="1783550" y="586857"/>
                </a:lnTo>
                <a:lnTo>
                  <a:pt x="1768845" y="559059"/>
                </a:lnTo>
                <a:lnTo>
                  <a:pt x="1753346" y="531262"/>
                </a:lnTo>
                <a:lnTo>
                  <a:pt x="1744602" y="517363"/>
                </a:lnTo>
                <a:lnTo>
                  <a:pt x="1736256" y="503862"/>
                </a:lnTo>
                <a:lnTo>
                  <a:pt x="1727513" y="490360"/>
                </a:lnTo>
                <a:lnTo>
                  <a:pt x="1718770" y="476859"/>
                </a:lnTo>
                <a:lnTo>
                  <a:pt x="1709232" y="463357"/>
                </a:lnTo>
                <a:lnTo>
                  <a:pt x="1700091" y="450650"/>
                </a:lnTo>
                <a:lnTo>
                  <a:pt x="1690552" y="438339"/>
                </a:lnTo>
                <a:lnTo>
                  <a:pt x="1681014" y="426029"/>
                </a:lnTo>
                <a:lnTo>
                  <a:pt x="1661938" y="403394"/>
                </a:lnTo>
                <a:lnTo>
                  <a:pt x="1643259" y="381951"/>
                </a:lnTo>
                <a:lnTo>
                  <a:pt x="1624977" y="362095"/>
                </a:lnTo>
                <a:lnTo>
                  <a:pt x="1606696" y="343431"/>
                </a:lnTo>
                <a:lnTo>
                  <a:pt x="1590004" y="327150"/>
                </a:lnTo>
                <a:lnTo>
                  <a:pt x="1573312" y="311663"/>
                </a:lnTo>
                <a:lnTo>
                  <a:pt x="1558210" y="298559"/>
                </a:lnTo>
                <a:lnTo>
                  <a:pt x="1544697" y="287042"/>
                </a:lnTo>
                <a:lnTo>
                  <a:pt x="1532377" y="276718"/>
                </a:lnTo>
                <a:lnTo>
                  <a:pt x="1522044" y="268776"/>
                </a:lnTo>
                <a:lnTo>
                  <a:pt x="1506942" y="257657"/>
                </a:lnTo>
                <a:lnTo>
                  <a:pt x="1501775" y="254083"/>
                </a:lnTo>
                <a:lnTo>
                  <a:pt x="1699693" y="111125"/>
                </a:lnTo>
                <a:close/>
                <a:moveTo>
                  <a:pt x="529828" y="78646"/>
                </a:moveTo>
                <a:lnTo>
                  <a:pt x="511572" y="88179"/>
                </a:lnTo>
                <a:lnTo>
                  <a:pt x="489347" y="100889"/>
                </a:lnTo>
                <a:lnTo>
                  <a:pt x="476647" y="108436"/>
                </a:lnTo>
                <a:lnTo>
                  <a:pt x="463153" y="116777"/>
                </a:lnTo>
                <a:lnTo>
                  <a:pt x="448865" y="126310"/>
                </a:lnTo>
                <a:lnTo>
                  <a:pt x="433784" y="136240"/>
                </a:lnTo>
                <a:lnTo>
                  <a:pt x="417512" y="147759"/>
                </a:lnTo>
                <a:lnTo>
                  <a:pt x="401637" y="159675"/>
                </a:lnTo>
                <a:lnTo>
                  <a:pt x="384175" y="172783"/>
                </a:lnTo>
                <a:lnTo>
                  <a:pt x="367109" y="186288"/>
                </a:lnTo>
                <a:lnTo>
                  <a:pt x="349250" y="200984"/>
                </a:lnTo>
                <a:lnTo>
                  <a:pt x="331787" y="216475"/>
                </a:lnTo>
                <a:lnTo>
                  <a:pt x="313531" y="233157"/>
                </a:lnTo>
                <a:lnTo>
                  <a:pt x="294878" y="250634"/>
                </a:lnTo>
                <a:lnTo>
                  <a:pt x="277019" y="268905"/>
                </a:lnTo>
                <a:lnTo>
                  <a:pt x="259159" y="287177"/>
                </a:lnTo>
                <a:lnTo>
                  <a:pt x="225028" y="322528"/>
                </a:lnTo>
                <a:lnTo>
                  <a:pt x="193278" y="356687"/>
                </a:lnTo>
                <a:lnTo>
                  <a:pt x="164703" y="389257"/>
                </a:lnTo>
                <a:lnTo>
                  <a:pt x="138906" y="419445"/>
                </a:lnTo>
                <a:lnTo>
                  <a:pt x="116284" y="446057"/>
                </a:lnTo>
                <a:lnTo>
                  <a:pt x="97234" y="469095"/>
                </a:lnTo>
                <a:lnTo>
                  <a:pt x="82550" y="488161"/>
                </a:lnTo>
                <a:lnTo>
                  <a:pt x="205184" y="612882"/>
                </a:lnTo>
                <a:lnTo>
                  <a:pt x="213915" y="597391"/>
                </a:lnTo>
                <a:lnTo>
                  <a:pt x="224631" y="581106"/>
                </a:lnTo>
                <a:lnTo>
                  <a:pt x="236934" y="562437"/>
                </a:lnTo>
                <a:lnTo>
                  <a:pt x="250428" y="542974"/>
                </a:lnTo>
                <a:lnTo>
                  <a:pt x="256381" y="531456"/>
                </a:lnTo>
                <a:lnTo>
                  <a:pt x="260350" y="524306"/>
                </a:lnTo>
                <a:lnTo>
                  <a:pt x="265112" y="515965"/>
                </a:lnTo>
                <a:lnTo>
                  <a:pt x="270669" y="507623"/>
                </a:lnTo>
                <a:lnTo>
                  <a:pt x="277019" y="498885"/>
                </a:lnTo>
                <a:lnTo>
                  <a:pt x="284162" y="488558"/>
                </a:lnTo>
                <a:lnTo>
                  <a:pt x="292100" y="478628"/>
                </a:lnTo>
                <a:lnTo>
                  <a:pt x="301228" y="467506"/>
                </a:lnTo>
                <a:lnTo>
                  <a:pt x="311547" y="456385"/>
                </a:lnTo>
                <a:lnTo>
                  <a:pt x="322262" y="444071"/>
                </a:lnTo>
                <a:lnTo>
                  <a:pt x="334565" y="431758"/>
                </a:lnTo>
                <a:lnTo>
                  <a:pt x="348059" y="418650"/>
                </a:lnTo>
                <a:lnTo>
                  <a:pt x="362347" y="405543"/>
                </a:lnTo>
                <a:lnTo>
                  <a:pt x="378619" y="391641"/>
                </a:lnTo>
                <a:lnTo>
                  <a:pt x="395684" y="377739"/>
                </a:lnTo>
                <a:lnTo>
                  <a:pt x="413147" y="362248"/>
                </a:lnTo>
                <a:lnTo>
                  <a:pt x="430609" y="347154"/>
                </a:lnTo>
                <a:lnTo>
                  <a:pt x="448469" y="332855"/>
                </a:lnTo>
                <a:lnTo>
                  <a:pt x="466328" y="318953"/>
                </a:lnTo>
                <a:lnTo>
                  <a:pt x="484188" y="305448"/>
                </a:lnTo>
                <a:lnTo>
                  <a:pt x="502047" y="292737"/>
                </a:lnTo>
                <a:lnTo>
                  <a:pt x="519510" y="280821"/>
                </a:lnTo>
                <a:lnTo>
                  <a:pt x="536972" y="268905"/>
                </a:lnTo>
                <a:lnTo>
                  <a:pt x="553641" y="257784"/>
                </a:lnTo>
                <a:lnTo>
                  <a:pt x="570310" y="247457"/>
                </a:lnTo>
                <a:lnTo>
                  <a:pt x="601663" y="228391"/>
                </a:lnTo>
                <a:lnTo>
                  <a:pt x="629841" y="212106"/>
                </a:lnTo>
                <a:lnTo>
                  <a:pt x="654050" y="198601"/>
                </a:lnTo>
                <a:lnTo>
                  <a:pt x="529828" y="78646"/>
                </a:lnTo>
                <a:close/>
                <a:moveTo>
                  <a:pt x="537766" y="0"/>
                </a:moveTo>
                <a:lnTo>
                  <a:pt x="542925" y="794"/>
                </a:lnTo>
                <a:lnTo>
                  <a:pt x="548085" y="2383"/>
                </a:lnTo>
                <a:lnTo>
                  <a:pt x="552450" y="4369"/>
                </a:lnTo>
                <a:lnTo>
                  <a:pt x="557213" y="6752"/>
                </a:lnTo>
                <a:lnTo>
                  <a:pt x="561181" y="10327"/>
                </a:lnTo>
                <a:lnTo>
                  <a:pt x="738981" y="181521"/>
                </a:lnTo>
                <a:lnTo>
                  <a:pt x="741760" y="185096"/>
                </a:lnTo>
                <a:lnTo>
                  <a:pt x="744538" y="188274"/>
                </a:lnTo>
                <a:lnTo>
                  <a:pt x="746522" y="192246"/>
                </a:lnTo>
                <a:lnTo>
                  <a:pt x="748110" y="195820"/>
                </a:lnTo>
                <a:lnTo>
                  <a:pt x="748903" y="200190"/>
                </a:lnTo>
                <a:lnTo>
                  <a:pt x="749697" y="204162"/>
                </a:lnTo>
                <a:lnTo>
                  <a:pt x="749697" y="208531"/>
                </a:lnTo>
                <a:lnTo>
                  <a:pt x="749300" y="213297"/>
                </a:lnTo>
                <a:lnTo>
                  <a:pt x="748506" y="217269"/>
                </a:lnTo>
                <a:lnTo>
                  <a:pt x="746919" y="221241"/>
                </a:lnTo>
                <a:lnTo>
                  <a:pt x="745331" y="224816"/>
                </a:lnTo>
                <a:lnTo>
                  <a:pt x="742553" y="228788"/>
                </a:lnTo>
                <a:lnTo>
                  <a:pt x="740172" y="231568"/>
                </a:lnTo>
                <a:lnTo>
                  <a:pt x="736600" y="234746"/>
                </a:lnTo>
                <a:lnTo>
                  <a:pt x="733425" y="237129"/>
                </a:lnTo>
                <a:lnTo>
                  <a:pt x="729456" y="239512"/>
                </a:lnTo>
                <a:lnTo>
                  <a:pt x="722710" y="242690"/>
                </a:lnTo>
                <a:lnTo>
                  <a:pt x="705247" y="251429"/>
                </a:lnTo>
                <a:lnTo>
                  <a:pt x="776685" y="295915"/>
                </a:lnTo>
                <a:lnTo>
                  <a:pt x="813594" y="318953"/>
                </a:lnTo>
                <a:lnTo>
                  <a:pt x="843756" y="338416"/>
                </a:lnTo>
                <a:lnTo>
                  <a:pt x="855266" y="332458"/>
                </a:lnTo>
                <a:lnTo>
                  <a:pt x="867569" y="326500"/>
                </a:lnTo>
                <a:lnTo>
                  <a:pt x="879872" y="321733"/>
                </a:lnTo>
                <a:lnTo>
                  <a:pt x="892175" y="317364"/>
                </a:lnTo>
                <a:lnTo>
                  <a:pt x="905669" y="312995"/>
                </a:lnTo>
                <a:lnTo>
                  <a:pt x="919163" y="309817"/>
                </a:lnTo>
                <a:lnTo>
                  <a:pt x="933847" y="307037"/>
                </a:lnTo>
                <a:lnTo>
                  <a:pt x="948135" y="304256"/>
                </a:lnTo>
                <a:lnTo>
                  <a:pt x="970756" y="301873"/>
                </a:lnTo>
                <a:lnTo>
                  <a:pt x="992188" y="300284"/>
                </a:lnTo>
                <a:lnTo>
                  <a:pt x="1013222" y="299093"/>
                </a:lnTo>
                <a:lnTo>
                  <a:pt x="1033066" y="298696"/>
                </a:lnTo>
                <a:lnTo>
                  <a:pt x="1052513" y="299490"/>
                </a:lnTo>
                <a:lnTo>
                  <a:pt x="1070769" y="301079"/>
                </a:lnTo>
                <a:lnTo>
                  <a:pt x="1088231" y="302668"/>
                </a:lnTo>
                <a:lnTo>
                  <a:pt x="1105297" y="305051"/>
                </a:lnTo>
                <a:lnTo>
                  <a:pt x="1121172" y="308228"/>
                </a:lnTo>
                <a:lnTo>
                  <a:pt x="1137047" y="311803"/>
                </a:lnTo>
                <a:lnTo>
                  <a:pt x="1151731" y="315775"/>
                </a:lnTo>
                <a:lnTo>
                  <a:pt x="1165622" y="320542"/>
                </a:lnTo>
                <a:lnTo>
                  <a:pt x="1179116" y="324911"/>
                </a:lnTo>
                <a:lnTo>
                  <a:pt x="1191816" y="329677"/>
                </a:lnTo>
                <a:lnTo>
                  <a:pt x="1203722" y="335238"/>
                </a:lnTo>
                <a:lnTo>
                  <a:pt x="1215231" y="340004"/>
                </a:lnTo>
                <a:lnTo>
                  <a:pt x="1226741" y="345565"/>
                </a:lnTo>
                <a:lnTo>
                  <a:pt x="1237060" y="351126"/>
                </a:lnTo>
                <a:lnTo>
                  <a:pt x="1256506" y="362645"/>
                </a:lnTo>
                <a:lnTo>
                  <a:pt x="1274366" y="372972"/>
                </a:lnTo>
                <a:lnTo>
                  <a:pt x="1289844" y="382902"/>
                </a:lnTo>
                <a:lnTo>
                  <a:pt x="1304131" y="391641"/>
                </a:lnTo>
                <a:lnTo>
                  <a:pt x="1310878" y="395613"/>
                </a:lnTo>
                <a:lnTo>
                  <a:pt x="1317228" y="398790"/>
                </a:lnTo>
                <a:lnTo>
                  <a:pt x="1323578" y="401968"/>
                </a:lnTo>
                <a:lnTo>
                  <a:pt x="1329135" y="403954"/>
                </a:lnTo>
                <a:lnTo>
                  <a:pt x="1334691" y="405543"/>
                </a:lnTo>
                <a:lnTo>
                  <a:pt x="1340247" y="406337"/>
                </a:lnTo>
                <a:lnTo>
                  <a:pt x="1345406" y="407132"/>
                </a:lnTo>
                <a:lnTo>
                  <a:pt x="1351360" y="407132"/>
                </a:lnTo>
                <a:lnTo>
                  <a:pt x="1358106" y="406734"/>
                </a:lnTo>
                <a:lnTo>
                  <a:pt x="1364853" y="406337"/>
                </a:lnTo>
                <a:lnTo>
                  <a:pt x="1379538" y="404351"/>
                </a:lnTo>
                <a:lnTo>
                  <a:pt x="1395810" y="401173"/>
                </a:lnTo>
                <a:lnTo>
                  <a:pt x="1412081" y="397201"/>
                </a:lnTo>
                <a:lnTo>
                  <a:pt x="1429544" y="392832"/>
                </a:lnTo>
                <a:lnTo>
                  <a:pt x="1446610" y="387669"/>
                </a:lnTo>
                <a:lnTo>
                  <a:pt x="1463675" y="382505"/>
                </a:lnTo>
                <a:lnTo>
                  <a:pt x="1494631" y="371781"/>
                </a:lnTo>
                <a:lnTo>
                  <a:pt x="1520825" y="362645"/>
                </a:lnTo>
                <a:lnTo>
                  <a:pt x="1545035" y="353112"/>
                </a:lnTo>
                <a:lnTo>
                  <a:pt x="1550988" y="357481"/>
                </a:lnTo>
                <a:lnTo>
                  <a:pt x="1557338" y="363439"/>
                </a:lnTo>
                <a:lnTo>
                  <a:pt x="1566069" y="371383"/>
                </a:lnTo>
                <a:lnTo>
                  <a:pt x="1577578" y="382108"/>
                </a:lnTo>
                <a:lnTo>
                  <a:pt x="1589881" y="395215"/>
                </a:lnTo>
                <a:lnTo>
                  <a:pt x="1604963" y="410309"/>
                </a:lnTo>
                <a:lnTo>
                  <a:pt x="1620838" y="428183"/>
                </a:lnTo>
                <a:lnTo>
                  <a:pt x="1638697" y="449235"/>
                </a:lnTo>
                <a:lnTo>
                  <a:pt x="1656953" y="472670"/>
                </a:lnTo>
                <a:lnTo>
                  <a:pt x="1666875" y="485380"/>
                </a:lnTo>
                <a:lnTo>
                  <a:pt x="1676400" y="498885"/>
                </a:lnTo>
                <a:lnTo>
                  <a:pt x="1686719" y="512787"/>
                </a:lnTo>
                <a:lnTo>
                  <a:pt x="1696641" y="527881"/>
                </a:lnTo>
                <a:lnTo>
                  <a:pt x="1707356" y="542974"/>
                </a:lnTo>
                <a:lnTo>
                  <a:pt x="1717675" y="559657"/>
                </a:lnTo>
                <a:lnTo>
                  <a:pt x="1727994" y="576339"/>
                </a:lnTo>
                <a:lnTo>
                  <a:pt x="1738710" y="594213"/>
                </a:lnTo>
                <a:lnTo>
                  <a:pt x="1749425" y="612882"/>
                </a:lnTo>
                <a:lnTo>
                  <a:pt x="1760141" y="632345"/>
                </a:lnTo>
                <a:lnTo>
                  <a:pt x="1770460" y="651808"/>
                </a:lnTo>
                <a:lnTo>
                  <a:pt x="1781175" y="672859"/>
                </a:lnTo>
                <a:lnTo>
                  <a:pt x="1802606" y="715360"/>
                </a:lnTo>
                <a:lnTo>
                  <a:pt x="1810544" y="731645"/>
                </a:lnTo>
                <a:lnTo>
                  <a:pt x="1813322" y="739192"/>
                </a:lnTo>
                <a:lnTo>
                  <a:pt x="1816100" y="745944"/>
                </a:lnTo>
                <a:lnTo>
                  <a:pt x="1817688" y="752300"/>
                </a:lnTo>
                <a:lnTo>
                  <a:pt x="1818878" y="758258"/>
                </a:lnTo>
                <a:lnTo>
                  <a:pt x="1819275" y="764216"/>
                </a:lnTo>
                <a:lnTo>
                  <a:pt x="1819275" y="769379"/>
                </a:lnTo>
                <a:lnTo>
                  <a:pt x="1818481" y="774543"/>
                </a:lnTo>
                <a:lnTo>
                  <a:pt x="1816497" y="778912"/>
                </a:lnTo>
                <a:lnTo>
                  <a:pt x="1814116" y="783679"/>
                </a:lnTo>
                <a:lnTo>
                  <a:pt x="1810544" y="788445"/>
                </a:lnTo>
                <a:lnTo>
                  <a:pt x="1805781" y="792417"/>
                </a:lnTo>
                <a:lnTo>
                  <a:pt x="1801019" y="796786"/>
                </a:lnTo>
                <a:lnTo>
                  <a:pt x="1794272" y="801155"/>
                </a:lnTo>
                <a:lnTo>
                  <a:pt x="1787128" y="805922"/>
                </a:lnTo>
                <a:lnTo>
                  <a:pt x="1778397" y="810688"/>
                </a:lnTo>
                <a:lnTo>
                  <a:pt x="1769269" y="815852"/>
                </a:lnTo>
                <a:lnTo>
                  <a:pt x="1747044" y="826179"/>
                </a:lnTo>
                <a:lnTo>
                  <a:pt x="1720056" y="838492"/>
                </a:lnTo>
                <a:lnTo>
                  <a:pt x="1687910" y="852394"/>
                </a:lnTo>
                <a:lnTo>
                  <a:pt x="1650206" y="868680"/>
                </a:lnTo>
                <a:lnTo>
                  <a:pt x="1607741" y="888142"/>
                </a:lnTo>
                <a:lnTo>
                  <a:pt x="1568450" y="905619"/>
                </a:lnTo>
                <a:lnTo>
                  <a:pt x="1553766" y="911975"/>
                </a:lnTo>
                <a:lnTo>
                  <a:pt x="1541463" y="916344"/>
                </a:lnTo>
                <a:lnTo>
                  <a:pt x="1531144" y="919521"/>
                </a:lnTo>
                <a:lnTo>
                  <a:pt x="1526778" y="920713"/>
                </a:lnTo>
                <a:lnTo>
                  <a:pt x="1522810" y="921507"/>
                </a:lnTo>
                <a:lnTo>
                  <a:pt x="1518841" y="921905"/>
                </a:lnTo>
                <a:lnTo>
                  <a:pt x="1514872" y="921905"/>
                </a:lnTo>
                <a:lnTo>
                  <a:pt x="1511697" y="921507"/>
                </a:lnTo>
                <a:lnTo>
                  <a:pt x="1508522" y="921110"/>
                </a:lnTo>
                <a:lnTo>
                  <a:pt x="1505347" y="920316"/>
                </a:lnTo>
                <a:lnTo>
                  <a:pt x="1502569" y="919521"/>
                </a:lnTo>
                <a:lnTo>
                  <a:pt x="1496219" y="916344"/>
                </a:lnTo>
                <a:lnTo>
                  <a:pt x="1489869" y="912769"/>
                </a:lnTo>
                <a:lnTo>
                  <a:pt x="1482328" y="907605"/>
                </a:lnTo>
                <a:lnTo>
                  <a:pt x="1472803" y="902045"/>
                </a:lnTo>
                <a:lnTo>
                  <a:pt x="1462485" y="895689"/>
                </a:lnTo>
                <a:lnTo>
                  <a:pt x="1449785" y="888540"/>
                </a:lnTo>
                <a:lnTo>
                  <a:pt x="1433910" y="880993"/>
                </a:lnTo>
                <a:lnTo>
                  <a:pt x="1425178" y="876624"/>
                </a:lnTo>
                <a:lnTo>
                  <a:pt x="1415653" y="870666"/>
                </a:lnTo>
                <a:lnTo>
                  <a:pt x="1404541" y="863516"/>
                </a:lnTo>
                <a:lnTo>
                  <a:pt x="1393428" y="854778"/>
                </a:lnTo>
                <a:lnTo>
                  <a:pt x="1381522" y="845642"/>
                </a:lnTo>
                <a:lnTo>
                  <a:pt x="1368822" y="834917"/>
                </a:lnTo>
                <a:lnTo>
                  <a:pt x="1355725" y="823796"/>
                </a:lnTo>
                <a:lnTo>
                  <a:pt x="1342231" y="811483"/>
                </a:lnTo>
                <a:lnTo>
                  <a:pt x="1314053" y="785267"/>
                </a:lnTo>
                <a:lnTo>
                  <a:pt x="1284288" y="757463"/>
                </a:lnTo>
                <a:lnTo>
                  <a:pt x="1254522" y="728468"/>
                </a:lnTo>
                <a:lnTo>
                  <a:pt x="1225153" y="698677"/>
                </a:lnTo>
                <a:lnTo>
                  <a:pt x="1167606" y="642275"/>
                </a:lnTo>
                <a:lnTo>
                  <a:pt x="1141016" y="616457"/>
                </a:lnTo>
                <a:lnTo>
                  <a:pt x="1116806" y="593816"/>
                </a:lnTo>
                <a:lnTo>
                  <a:pt x="1105694" y="583886"/>
                </a:lnTo>
                <a:lnTo>
                  <a:pt x="1094978" y="574751"/>
                </a:lnTo>
                <a:lnTo>
                  <a:pt x="1085453" y="567204"/>
                </a:lnTo>
                <a:lnTo>
                  <a:pt x="1077119" y="560451"/>
                </a:lnTo>
                <a:lnTo>
                  <a:pt x="1069181" y="554890"/>
                </a:lnTo>
                <a:lnTo>
                  <a:pt x="1062435" y="551316"/>
                </a:lnTo>
                <a:lnTo>
                  <a:pt x="1056878" y="548535"/>
                </a:lnTo>
                <a:lnTo>
                  <a:pt x="1054100" y="547741"/>
                </a:lnTo>
                <a:lnTo>
                  <a:pt x="1052116" y="547741"/>
                </a:lnTo>
                <a:lnTo>
                  <a:pt x="1042591" y="547741"/>
                </a:lnTo>
                <a:lnTo>
                  <a:pt x="1028700" y="548535"/>
                </a:lnTo>
                <a:lnTo>
                  <a:pt x="992585" y="550918"/>
                </a:lnTo>
                <a:lnTo>
                  <a:pt x="949325" y="553302"/>
                </a:lnTo>
                <a:lnTo>
                  <a:pt x="902494" y="556479"/>
                </a:lnTo>
                <a:lnTo>
                  <a:pt x="820341" y="562835"/>
                </a:lnTo>
                <a:lnTo>
                  <a:pt x="784622" y="566012"/>
                </a:lnTo>
                <a:lnTo>
                  <a:pt x="760810" y="542180"/>
                </a:lnTo>
                <a:lnTo>
                  <a:pt x="755650" y="532250"/>
                </a:lnTo>
                <a:lnTo>
                  <a:pt x="752078" y="521526"/>
                </a:lnTo>
                <a:lnTo>
                  <a:pt x="748506" y="511596"/>
                </a:lnTo>
                <a:lnTo>
                  <a:pt x="746522" y="500871"/>
                </a:lnTo>
                <a:lnTo>
                  <a:pt x="745331" y="490544"/>
                </a:lnTo>
                <a:lnTo>
                  <a:pt x="744935" y="480217"/>
                </a:lnTo>
                <a:lnTo>
                  <a:pt x="745728" y="470287"/>
                </a:lnTo>
                <a:lnTo>
                  <a:pt x="746919" y="459959"/>
                </a:lnTo>
                <a:lnTo>
                  <a:pt x="748903" y="450029"/>
                </a:lnTo>
                <a:lnTo>
                  <a:pt x="752078" y="440099"/>
                </a:lnTo>
                <a:lnTo>
                  <a:pt x="755650" y="430566"/>
                </a:lnTo>
                <a:lnTo>
                  <a:pt x="760016" y="420636"/>
                </a:lnTo>
                <a:lnTo>
                  <a:pt x="765175" y="411501"/>
                </a:lnTo>
                <a:lnTo>
                  <a:pt x="771128" y="402365"/>
                </a:lnTo>
                <a:lnTo>
                  <a:pt x="777875" y="393229"/>
                </a:lnTo>
                <a:lnTo>
                  <a:pt x="785019" y="384888"/>
                </a:lnTo>
                <a:lnTo>
                  <a:pt x="749697" y="362645"/>
                </a:lnTo>
                <a:lnTo>
                  <a:pt x="711994" y="339210"/>
                </a:lnTo>
                <a:lnTo>
                  <a:pt x="648494" y="300682"/>
                </a:lnTo>
                <a:lnTo>
                  <a:pt x="635000" y="307037"/>
                </a:lnTo>
                <a:lnTo>
                  <a:pt x="617538" y="316172"/>
                </a:lnTo>
                <a:lnTo>
                  <a:pt x="596503" y="327691"/>
                </a:lnTo>
                <a:lnTo>
                  <a:pt x="572294" y="341593"/>
                </a:lnTo>
                <a:lnTo>
                  <a:pt x="545306" y="357879"/>
                </a:lnTo>
                <a:lnTo>
                  <a:pt x="531019" y="367014"/>
                </a:lnTo>
                <a:lnTo>
                  <a:pt x="516335" y="377341"/>
                </a:lnTo>
                <a:lnTo>
                  <a:pt x="500856" y="387669"/>
                </a:lnTo>
                <a:lnTo>
                  <a:pt x="484585" y="399187"/>
                </a:lnTo>
                <a:lnTo>
                  <a:pt x="467915" y="411501"/>
                </a:lnTo>
                <a:lnTo>
                  <a:pt x="450850" y="424211"/>
                </a:lnTo>
                <a:lnTo>
                  <a:pt x="438150" y="434141"/>
                </a:lnTo>
                <a:lnTo>
                  <a:pt x="432990" y="439702"/>
                </a:lnTo>
                <a:lnTo>
                  <a:pt x="415131" y="456782"/>
                </a:lnTo>
                <a:lnTo>
                  <a:pt x="398859" y="473464"/>
                </a:lnTo>
                <a:lnTo>
                  <a:pt x="382984" y="490544"/>
                </a:lnTo>
                <a:lnTo>
                  <a:pt x="368300" y="506829"/>
                </a:lnTo>
                <a:lnTo>
                  <a:pt x="354409" y="523909"/>
                </a:lnTo>
                <a:lnTo>
                  <a:pt x="341312" y="539797"/>
                </a:lnTo>
                <a:lnTo>
                  <a:pt x="329009" y="555685"/>
                </a:lnTo>
                <a:lnTo>
                  <a:pt x="317500" y="570779"/>
                </a:lnTo>
                <a:lnTo>
                  <a:pt x="387350" y="732042"/>
                </a:lnTo>
                <a:lnTo>
                  <a:pt x="401240" y="724098"/>
                </a:lnTo>
                <a:lnTo>
                  <a:pt x="406400" y="721318"/>
                </a:lnTo>
                <a:lnTo>
                  <a:pt x="413147" y="720523"/>
                </a:lnTo>
                <a:lnTo>
                  <a:pt x="419497" y="719729"/>
                </a:lnTo>
                <a:lnTo>
                  <a:pt x="425053" y="719729"/>
                </a:lnTo>
                <a:lnTo>
                  <a:pt x="430609" y="720523"/>
                </a:lnTo>
                <a:lnTo>
                  <a:pt x="436165" y="721715"/>
                </a:lnTo>
                <a:lnTo>
                  <a:pt x="441325" y="722907"/>
                </a:lnTo>
                <a:lnTo>
                  <a:pt x="446484" y="724495"/>
                </a:lnTo>
                <a:lnTo>
                  <a:pt x="450850" y="726482"/>
                </a:lnTo>
                <a:lnTo>
                  <a:pt x="455215" y="729262"/>
                </a:lnTo>
                <a:lnTo>
                  <a:pt x="459581" y="731645"/>
                </a:lnTo>
                <a:lnTo>
                  <a:pt x="463550" y="734823"/>
                </a:lnTo>
                <a:lnTo>
                  <a:pt x="467519" y="738000"/>
                </a:lnTo>
                <a:lnTo>
                  <a:pt x="474265" y="744753"/>
                </a:lnTo>
                <a:lnTo>
                  <a:pt x="481013" y="752300"/>
                </a:lnTo>
                <a:lnTo>
                  <a:pt x="486966" y="759846"/>
                </a:lnTo>
                <a:lnTo>
                  <a:pt x="492125" y="768188"/>
                </a:lnTo>
                <a:lnTo>
                  <a:pt x="502047" y="783281"/>
                </a:lnTo>
                <a:lnTo>
                  <a:pt x="506413" y="790034"/>
                </a:lnTo>
                <a:lnTo>
                  <a:pt x="510778" y="795992"/>
                </a:lnTo>
                <a:lnTo>
                  <a:pt x="515541" y="800361"/>
                </a:lnTo>
                <a:lnTo>
                  <a:pt x="517525" y="802744"/>
                </a:lnTo>
                <a:lnTo>
                  <a:pt x="519510" y="803936"/>
                </a:lnTo>
                <a:lnTo>
                  <a:pt x="525860" y="807511"/>
                </a:lnTo>
                <a:lnTo>
                  <a:pt x="531416" y="811483"/>
                </a:lnTo>
                <a:lnTo>
                  <a:pt x="536972" y="815852"/>
                </a:lnTo>
                <a:lnTo>
                  <a:pt x="541735" y="819427"/>
                </a:lnTo>
                <a:lnTo>
                  <a:pt x="550466" y="827371"/>
                </a:lnTo>
                <a:lnTo>
                  <a:pt x="558006" y="834917"/>
                </a:lnTo>
                <a:lnTo>
                  <a:pt x="564356" y="843259"/>
                </a:lnTo>
                <a:lnTo>
                  <a:pt x="569516" y="850806"/>
                </a:lnTo>
                <a:lnTo>
                  <a:pt x="573881" y="858352"/>
                </a:lnTo>
                <a:lnTo>
                  <a:pt x="577850" y="865899"/>
                </a:lnTo>
                <a:lnTo>
                  <a:pt x="584597" y="879404"/>
                </a:lnTo>
                <a:lnTo>
                  <a:pt x="587375" y="885759"/>
                </a:lnTo>
                <a:lnTo>
                  <a:pt x="590550" y="891717"/>
                </a:lnTo>
                <a:lnTo>
                  <a:pt x="594122" y="896881"/>
                </a:lnTo>
                <a:lnTo>
                  <a:pt x="598091" y="901250"/>
                </a:lnTo>
                <a:lnTo>
                  <a:pt x="602456" y="905619"/>
                </a:lnTo>
                <a:lnTo>
                  <a:pt x="604838" y="907208"/>
                </a:lnTo>
                <a:lnTo>
                  <a:pt x="607616" y="908797"/>
                </a:lnTo>
                <a:lnTo>
                  <a:pt x="613569" y="912372"/>
                </a:lnTo>
                <a:lnTo>
                  <a:pt x="618728" y="915549"/>
                </a:lnTo>
                <a:lnTo>
                  <a:pt x="624285" y="919124"/>
                </a:lnTo>
                <a:lnTo>
                  <a:pt x="629047" y="922699"/>
                </a:lnTo>
                <a:lnTo>
                  <a:pt x="633413" y="926274"/>
                </a:lnTo>
                <a:lnTo>
                  <a:pt x="637778" y="929849"/>
                </a:lnTo>
                <a:lnTo>
                  <a:pt x="645319" y="938190"/>
                </a:lnTo>
                <a:lnTo>
                  <a:pt x="651669" y="946134"/>
                </a:lnTo>
                <a:lnTo>
                  <a:pt x="657622" y="954078"/>
                </a:lnTo>
                <a:lnTo>
                  <a:pt x="661988" y="962022"/>
                </a:lnTo>
                <a:lnTo>
                  <a:pt x="665956" y="969966"/>
                </a:lnTo>
                <a:lnTo>
                  <a:pt x="669528" y="977116"/>
                </a:lnTo>
                <a:lnTo>
                  <a:pt x="671910" y="983868"/>
                </a:lnTo>
                <a:lnTo>
                  <a:pt x="673894" y="990223"/>
                </a:lnTo>
                <a:lnTo>
                  <a:pt x="675085" y="995784"/>
                </a:lnTo>
                <a:lnTo>
                  <a:pt x="677069" y="1003331"/>
                </a:lnTo>
                <a:lnTo>
                  <a:pt x="677466" y="1006509"/>
                </a:lnTo>
                <a:lnTo>
                  <a:pt x="681038" y="1008892"/>
                </a:lnTo>
                <a:lnTo>
                  <a:pt x="691356" y="1016439"/>
                </a:lnTo>
                <a:lnTo>
                  <a:pt x="698103" y="1021999"/>
                </a:lnTo>
                <a:lnTo>
                  <a:pt x="705644" y="1028752"/>
                </a:lnTo>
                <a:lnTo>
                  <a:pt x="713185" y="1036299"/>
                </a:lnTo>
                <a:lnTo>
                  <a:pt x="721519" y="1045037"/>
                </a:lnTo>
                <a:lnTo>
                  <a:pt x="729456" y="1055364"/>
                </a:lnTo>
                <a:lnTo>
                  <a:pt x="733425" y="1060925"/>
                </a:lnTo>
                <a:lnTo>
                  <a:pt x="737394" y="1066486"/>
                </a:lnTo>
                <a:lnTo>
                  <a:pt x="740966" y="1072047"/>
                </a:lnTo>
                <a:lnTo>
                  <a:pt x="744538" y="1078005"/>
                </a:lnTo>
                <a:lnTo>
                  <a:pt x="747316" y="1084757"/>
                </a:lnTo>
                <a:lnTo>
                  <a:pt x="750094" y="1091112"/>
                </a:lnTo>
                <a:lnTo>
                  <a:pt x="753269" y="1097865"/>
                </a:lnTo>
                <a:lnTo>
                  <a:pt x="755253" y="1105014"/>
                </a:lnTo>
                <a:lnTo>
                  <a:pt x="757635" y="1112164"/>
                </a:lnTo>
                <a:lnTo>
                  <a:pt x="759222" y="1120108"/>
                </a:lnTo>
                <a:lnTo>
                  <a:pt x="760016" y="1128052"/>
                </a:lnTo>
                <a:lnTo>
                  <a:pt x="760810" y="1135599"/>
                </a:lnTo>
                <a:lnTo>
                  <a:pt x="760810" y="1143940"/>
                </a:lnTo>
                <a:lnTo>
                  <a:pt x="760413" y="1152281"/>
                </a:lnTo>
                <a:lnTo>
                  <a:pt x="760016" y="1157048"/>
                </a:lnTo>
                <a:lnTo>
                  <a:pt x="759222" y="1162211"/>
                </a:lnTo>
                <a:lnTo>
                  <a:pt x="756841" y="1171347"/>
                </a:lnTo>
                <a:lnTo>
                  <a:pt x="753666" y="1181277"/>
                </a:lnTo>
                <a:lnTo>
                  <a:pt x="749697" y="1190016"/>
                </a:lnTo>
                <a:lnTo>
                  <a:pt x="744935" y="1199151"/>
                </a:lnTo>
                <a:lnTo>
                  <a:pt x="739378" y="1207492"/>
                </a:lnTo>
                <a:lnTo>
                  <a:pt x="733028" y="1216628"/>
                </a:lnTo>
                <a:lnTo>
                  <a:pt x="726281" y="1224572"/>
                </a:lnTo>
                <a:lnTo>
                  <a:pt x="864394" y="1334200"/>
                </a:lnTo>
                <a:lnTo>
                  <a:pt x="871538" y="1340158"/>
                </a:lnTo>
                <a:lnTo>
                  <a:pt x="871935" y="1340555"/>
                </a:lnTo>
                <a:lnTo>
                  <a:pt x="872728" y="1340555"/>
                </a:lnTo>
                <a:lnTo>
                  <a:pt x="891381" y="1356046"/>
                </a:lnTo>
                <a:lnTo>
                  <a:pt x="908050" y="1369153"/>
                </a:lnTo>
                <a:lnTo>
                  <a:pt x="915194" y="1374317"/>
                </a:lnTo>
                <a:lnTo>
                  <a:pt x="921941" y="1379083"/>
                </a:lnTo>
                <a:lnTo>
                  <a:pt x="927894" y="1382658"/>
                </a:lnTo>
                <a:lnTo>
                  <a:pt x="933847" y="1386233"/>
                </a:lnTo>
                <a:lnTo>
                  <a:pt x="939006" y="1388219"/>
                </a:lnTo>
                <a:lnTo>
                  <a:pt x="944563" y="1389808"/>
                </a:lnTo>
                <a:lnTo>
                  <a:pt x="949722" y="1390205"/>
                </a:lnTo>
                <a:lnTo>
                  <a:pt x="954881" y="1390205"/>
                </a:lnTo>
                <a:lnTo>
                  <a:pt x="960041" y="1389411"/>
                </a:lnTo>
                <a:lnTo>
                  <a:pt x="965200" y="1387822"/>
                </a:lnTo>
                <a:lnTo>
                  <a:pt x="971153" y="1385041"/>
                </a:lnTo>
                <a:lnTo>
                  <a:pt x="977106" y="1381467"/>
                </a:lnTo>
                <a:lnTo>
                  <a:pt x="983456" y="1376700"/>
                </a:lnTo>
                <a:lnTo>
                  <a:pt x="990203" y="1371934"/>
                </a:lnTo>
                <a:lnTo>
                  <a:pt x="994966" y="1367962"/>
                </a:lnTo>
                <a:lnTo>
                  <a:pt x="998538" y="1364387"/>
                </a:lnTo>
                <a:lnTo>
                  <a:pt x="1002506" y="1360415"/>
                </a:lnTo>
                <a:lnTo>
                  <a:pt x="1005285" y="1356443"/>
                </a:lnTo>
                <a:lnTo>
                  <a:pt x="1008063" y="1353265"/>
                </a:lnTo>
                <a:lnTo>
                  <a:pt x="1009650" y="1349691"/>
                </a:lnTo>
                <a:lnTo>
                  <a:pt x="1010841" y="1346513"/>
                </a:lnTo>
                <a:lnTo>
                  <a:pt x="1011238" y="1343732"/>
                </a:lnTo>
                <a:lnTo>
                  <a:pt x="1011238" y="1341746"/>
                </a:lnTo>
                <a:lnTo>
                  <a:pt x="1010841" y="1339760"/>
                </a:lnTo>
                <a:lnTo>
                  <a:pt x="1009650" y="1336980"/>
                </a:lnTo>
                <a:lnTo>
                  <a:pt x="1008460" y="1334994"/>
                </a:lnTo>
                <a:lnTo>
                  <a:pt x="1007269" y="1334200"/>
                </a:lnTo>
                <a:lnTo>
                  <a:pt x="972344" y="1296466"/>
                </a:lnTo>
                <a:lnTo>
                  <a:pt x="846138" y="1173333"/>
                </a:lnTo>
                <a:lnTo>
                  <a:pt x="843756" y="1170950"/>
                </a:lnTo>
                <a:lnTo>
                  <a:pt x="841772" y="1168169"/>
                </a:lnTo>
                <a:lnTo>
                  <a:pt x="839788" y="1164992"/>
                </a:lnTo>
                <a:lnTo>
                  <a:pt x="838200" y="1162211"/>
                </a:lnTo>
                <a:lnTo>
                  <a:pt x="837010" y="1158637"/>
                </a:lnTo>
                <a:lnTo>
                  <a:pt x="836216" y="1155856"/>
                </a:lnTo>
                <a:lnTo>
                  <a:pt x="835819" y="1152281"/>
                </a:lnTo>
                <a:lnTo>
                  <a:pt x="835422" y="1149104"/>
                </a:lnTo>
                <a:lnTo>
                  <a:pt x="835819" y="1145529"/>
                </a:lnTo>
                <a:lnTo>
                  <a:pt x="836216" y="1142351"/>
                </a:lnTo>
                <a:lnTo>
                  <a:pt x="836613" y="1138777"/>
                </a:lnTo>
                <a:lnTo>
                  <a:pt x="837803" y="1135996"/>
                </a:lnTo>
                <a:lnTo>
                  <a:pt x="839391" y="1132421"/>
                </a:lnTo>
                <a:lnTo>
                  <a:pt x="840978" y="1129641"/>
                </a:lnTo>
                <a:lnTo>
                  <a:pt x="842963" y="1126861"/>
                </a:lnTo>
                <a:lnTo>
                  <a:pt x="845741" y="1124080"/>
                </a:lnTo>
                <a:lnTo>
                  <a:pt x="848122" y="1121697"/>
                </a:lnTo>
                <a:lnTo>
                  <a:pt x="850900" y="1119314"/>
                </a:lnTo>
                <a:lnTo>
                  <a:pt x="854075" y="1117725"/>
                </a:lnTo>
                <a:lnTo>
                  <a:pt x="856853" y="1116136"/>
                </a:lnTo>
                <a:lnTo>
                  <a:pt x="860028" y="1115342"/>
                </a:lnTo>
                <a:lnTo>
                  <a:pt x="863203" y="1114547"/>
                </a:lnTo>
                <a:lnTo>
                  <a:pt x="866775" y="1113753"/>
                </a:lnTo>
                <a:lnTo>
                  <a:pt x="869950" y="1113753"/>
                </a:lnTo>
                <a:lnTo>
                  <a:pt x="873522" y="1113753"/>
                </a:lnTo>
                <a:lnTo>
                  <a:pt x="876697" y="1114150"/>
                </a:lnTo>
                <a:lnTo>
                  <a:pt x="879872" y="1114944"/>
                </a:lnTo>
                <a:lnTo>
                  <a:pt x="883047" y="1116136"/>
                </a:lnTo>
                <a:lnTo>
                  <a:pt x="886222" y="1117328"/>
                </a:lnTo>
                <a:lnTo>
                  <a:pt x="889000" y="1118916"/>
                </a:lnTo>
                <a:lnTo>
                  <a:pt x="891778" y="1121300"/>
                </a:lnTo>
                <a:lnTo>
                  <a:pt x="894953" y="1123286"/>
                </a:lnTo>
                <a:lnTo>
                  <a:pt x="1063625" y="1287330"/>
                </a:lnTo>
                <a:lnTo>
                  <a:pt x="1063625" y="1286933"/>
                </a:lnTo>
                <a:lnTo>
                  <a:pt x="1071563" y="1294877"/>
                </a:lnTo>
                <a:lnTo>
                  <a:pt x="1073944" y="1298054"/>
                </a:lnTo>
                <a:lnTo>
                  <a:pt x="1092200" y="1315531"/>
                </a:lnTo>
                <a:lnTo>
                  <a:pt x="1110060" y="1332611"/>
                </a:lnTo>
                <a:lnTo>
                  <a:pt x="1117203" y="1339760"/>
                </a:lnTo>
                <a:lnTo>
                  <a:pt x="1123950" y="1345718"/>
                </a:lnTo>
                <a:lnTo>
                  <a:pt x="1130300" y="1350485"/>
                </a:lnTo>
                <a:lnTo>
                  <a:pt x="1135460" y="1354060"/>
                </a:lnTo>
                <a:lnTo>
                  <a:pt x="1141016" y="1356443"/>
                </a:lnTo>
                <a:lnTo>
                  <a:pt x="1145778" y="1358429"/>
                </a:lnTo>
                <a:lnTo>
                  <a:pt x="1150938" y="1359223"/>
                </a:lnTo>
                <a:lnTo>
                  <a:pt x="1155303" y="1358826"/>
                </a:lnTo>
                <a:lnTo>
                  <a:pt x="1160066" y="1357635"/>
                </a:lnTo>
                <a:lnTo>
                  <a:pt x="1164828" y="1354854"/>
                </a:lnTo>
                <a:lnTo>
                  <a:pt x="1169591" y="1351677"/>
                </a:lnTo>
                <a:lnTo>
                  <a:pt x="1175147" y="1347307"/>
                </a:lnTo>
                <a:lnTo>
                  <a:pt x="1181100" y="1341746"/>
                </a:lnTo>
                <a:lnTo>
                  <a:pt x="1187847" y="1335788"/>
                </a:lnTo>
                <a:lnTo>
                  <a:pt x="1193403" y="1330228"/>
                </a:lnTo>
                <a:lnTo>
                  <a:pt x="1198166" y="1324667"/>
                </a:lnTo>
                <a:lnTo>
                  <a:pt x="1201738" y="1319106"/>
                </a:lnTo>
                <a:lnTo>
                  <a:pt x="1205310" y="1313942"/>
                </a:lnTo>
                <a:lnTo>
                  <a:pt x="1207294" y="1309176"/>
                </a:lnTo>
                <a:lnTo>
                  <a:pt x="1209278" y="1304807"/>
                </a:lnTo>
                <a:lnTo>
                  <a:pt x="1210469" y="1300835"/>
                </a:lnTo>
                <a:lnTo>
                  <a:pt x="1211263" y="1297260"/>
                </a:lnTo>
                <a:lnTo>
                  <a:pt x="1211660" y="1293288"/>
                </a:lnTo>
                <a:lnTo>
                  <a:pt x="1211660" y="1290507"/>
                </a:lnTo>
                <a:lnTo>
                  <a:pt x="1211263" y="1287330"/>
                </a:lnTo>
                <a:lnTo>
                  <a:pt x="1210072" y="1284947"/>
                </a:lnTo>
                <a:lnTo>
                  <a:pt x="1208485" y="1280180"/>
                </a:lnTo>
                <a:lnTo>
                  <a:pt x="1206897" y="1277400"/>
                </a:lnTo>
                <a:lnTo>
                  <a:pt x="1161653" y="1233310"/>
                </a:lnTo>
                <a:lnTo>
                  <a:pt x="1159272" y="1230530"/>
                </a:lnTo>
                <a:lnTo>
                  <a:pt x="1156494" y="1227352"/>
                </a:lnTo>
                <a:lnTo>
                  <a:pt x="1154906" y="1224175"/>
                </a:lnTo>
                <a:lnTo>
                  <a:pt x="1153319" y="1220600"/>
                </a:lnTo>
                <a:lnTo>
                  <a:pt x="927894" y="1004920"/>
                </a:lnTo>
                <a:lnTo>
                  <a:pt x="925116" y="1002139"/>
                </a:lnTo>
                <a:lnTo>
                  <a:pt x="923131" y="999359"/>
                </a:lnTo>
                <a:lnTo>
                  <a:pt x="921544" y="996181"/>
                </a:lnTo>
                <a:lnTo>
                  <a:pt x="919560" y="993401"/>
                </a:lnTo>
                <a:lnTo>
                  <a:pt x="918369" y="989826"/>
                </a:lnTo>
                <a:lnTo>
                  <a:pt x="917575" y="986648"/>
                </a:lnTo>
                <a:lnTo>
                  <a:pt x="917178" y="983074"/>
                </a:lnTo>
                <a:lnTo>
                  <a:pt x="916781" y="979896"/>
                </a:lnTo>
                <a:lnTo>
                  <a:pt x="916781" y="976321"/>
                </a:lnTo>
                <a:lnTo>
                  <a:pt x="917178" y="973144"/>
                </a:lnTo>
                <a:lnTo>
                  <a:pt x="917972" y="969569"/>
                </a:lnTo>
                <a:lnTo>
                  <a:pt x="919163" y="966391"/>
                </a:lnTo>
                <a:lnTo>
                  <a:pt x="920750" y="962816"/>
                </a:lnTo>
                <a:lnTo>
                  <a:pt x="922338" y="960036"/>
                </a:lnTo>
                <a:lnTo>
                  <a:pt x="924322" y="956858"/>
                </a:lnTo>
                <a:lnTo>
                  <a:pt x="927100" y="954078"/>
                </a:lnTo>
                <a:lnTo>
                  <a:pt x="929481" y="952092"/>
                </a:lnTo>
                <a:lnTo>
                  <a:pt x="932260" y="949311"/>
                </a:lnTo>
                <a:lnTo>
                  <a:pt x="935435" y="947723"/>
                </a:lnTo>
                <a:lnTo>
                  <a:pt x="938213" y="946134"/>
                </a:lnTo>
                <a:lnTo>
                  <a:pt x="941785" y="944942"/>
                </a:lnTo>
                <a:lnTo>
                  <a:pt x="944960" y="944148"/>
                </a:lnTo>
                <a:lnTo>
                  <a:pt x="948531" y="943353"/>
                </a:lnTo>
                <a:lnTo>
                  <a:pt x="951706" y="942956"/>
                </a:lnTo>
                <a:lnTo>
                  <a:pt x="955278" y="942956"/>
                </a:lnTo>
                <a:lnTo>
                  <a:pt x="958453" y="943353"/>
                </a:lnTo>
                <a:lnTo>
                  <a:pt x="962025" y="944545"/>
                </a:lnTo>
                <a:lnTo>
                  <a:pt x="965200" y="945737"/>
                </a:lnTo>
                <a:lnTo>
                  <a:pt x="968772" y="946928"/>
                </a:lnTo>
                <a:lnTo>
                  <a:pt x="971550" y="948517"/>
                </a:lnTo>
                <a:lnTo>
                  <a:pt x="974725" y="950900"/>
                </a:lnTo>
                <a:lnTo>
                  <a:pt x="977503" y="953284"/>
                </a:lnTo>
                <a:lnTo>
                  <a:pt x="1214041" y="1179291"/>
                </a:lnTo>
                <a:lnTo>
                  <a:pt x="1216819" y="1182469"/>
                </a:lnTo>
                <a:lnTo>
                  <a:pt x="1235472" y="1199946"/>
                </a:lnTo>
                <a:lnTo>
                  <a:pt x="1254125" y="1217422"/>
                </a:lnTo>
                <a:lnTo>
                  <a:pt x="1262063" y="1224572"/>
                </a:lnTo>
                <a:lnTo>
                  <a:pt x="1268810" y="1230530"/>
                </a:lnTo>
                <a:lnTo>
                  <a:pt x="1275556" y="1235694"/>
                </a:lnTo>
                <a:lnTo>
                  <a:pt x="1281510" y="1239269"/>
                </a:lnTo>
                <a:lnTo>
                  <a:pt x="1287066" y="1242049"/>
                </a:lnTo>
                <a:lnTo>
                  <a:pt x="1292622" y="1244035"/>
                </a:lnTo>
                <a:lnTo>
                  <a:pt x="1297385" y="1244432"/>
                </a:lnTo>
                <a:lnTo>
                  <a:pt x="1299766" y="1244432"/>
                </a:lnTo>
                <a:lnTo>
                  <a:pt x="1302147" y="1244035"/>
                </a:lnTo>
                <a:lnTo>
                  <a:pt x="1307306" y="1242843"/>
                </a:lnTo>
                <a:lnTo>
                  <a:pt x="1312863" y="1240063"/>
                </a:lnTo>
                <a:lnTo>
                  <a:pt x="1317625" y="1236885"/>
                </a:lnTo>
                <a:lnTo>
                  <a:pt x="1323578" y="1232516"/>
                </a:lnTo>
                <a:lnTo>
                  <a:pt x="1329928" y="1226955"/>
                </a:lnTo>
                <a:lnTo>
                  <a:pt x="1336675" y="1220600"/>
                </a:lnTo>
                <a:lnTo>
                  <a:pt x="1343422" y="1213848"/>
                </a:lnTo>
                <a:lnTo>
                  <a:pt x="1348978" y="1207492"/>
                </a:lnTo>
                <a:lnTo>
                  <a:pt x="1352947" y="1201932"/>
                </a:lnTo>
                <a:lnTo>
                  <a:pt x="1356122" y="1196371"/>
                </a:lnTo>
                <a:lnTo>
                  <a:pt x="1358503" y="1191207"/>
                </a:lnTo>
                <a:lnTo>
                  <a:pt x="1360488" y="1186044"/>
                </a:lnTo>
                <a:lnTo>
                  <a:pt x="1361281" y="1182072"/>
                </a:lnTo>
                <a:lnTo>
                  <a:pt x="1361678" y="1178099"/>
                </a:lnTo>
                <a:lnTo>
                  <a:pt x="1361281" y="1174922"/>
                </a:lnTo>
                <a:lnTo>
                  <a:pt x="1360885" y="1171744"/>
                </a:lnTo>
                <a:lnTo>
                  <a:pt x="1359694" y="1168964"/>
                </a:lnTo>
                <a:lnTo>
                  <a:pt x="1359297" y="1166581"/>
                </a:lnTo>
                <a:lnTo>
                  <a:pt x="1357710" y="1164197"/>
                </a:lnTo>
                <a:lnTo>
                  <a:pt x="1356916" y="1163006"/>
                </a:lnTo>
                <a:lnTo>
                  <a:pt x="1309688" y="1118519"/>
                </a:lnTo>
                <a:lnTo>
                  <a:pt x="1307703" y="1116533"/>
                </a:lnTo>
                <a:lnTo>
                  <a:pt x="1306116" y="1114150"/>
                </a:lnTo>
                <a:lnTo>
                  <a:pt x="1302544" y="1108986"/>
                </a:lnTo>
                <a:lnTo>
                  <a:pt x="1299369" y="1105412"/>
                </a:lnTo>
                <a:lnTo>
                  <a:pt x="1279128" y="1084757"/>
                </a:lnTo>
                <a:lnTo>
                  <a:pt x="1278335" y="1084360"/>
                </a:lnTo>
                <a:lnTo>
                  <a:pt x="1048941" y="854778"/>
                </a:lnTo>
                <a:lnTo>
                  <a:pt x="1046163" y="851997"/>
                </a:lnTo>
                <a:lnTo>
                  <a:pt x="1044178" y="849217"/>
                </a:lnTo>
                <a:lnTo>
                  <a:pt x="1042591" y="846039"/>
                </a:lnTo>
                <a:lnTo>
                  <a:pt x="1041003" y="843259"/>
                </a:lnTo>
                <a:lnTo>
                  <a:pt x="1039813" y="839684"/>
                </a:lnTo>
                <a:lnTo>
                  <a:pt x="1039019" y="836506"/>
                </a:lnTo>
                <a:lnTo>
                  <a:pt x="1038622" y="832931"/>
                </a:lnTo>
                <a:lnTo>
                  <a:pt x="1038622" y="829754"/>
                </a:lnTo>
                <a:lnTo>
                  <a:pt x="1038622" y="826179"/>
                </a:lnTo>
                <a:lnTo>
                  <a:pt x="1039019" y="823001"/>
                </a:lnTo>
                <a:lnTo>
                  <a:pt x="1039813" y="819427"/>
                </a:lnTo>
                <a:lnTo>
                  <a:pt x="1041003" y="816249"/>
                </a:lnTo>
                <a:lnTo>
                  <a:pt x="1042591" y="813071"/>
                </a:lnTo>
                <a:lnTo>
                  <a:pt x="1044178" y="810291"/>
                </a:lnTo>
                <a:lnTo>
                  <a:pt x="1046163" y="807113"/>
                </a:lnTo>
                <a:lnTo>
                  <a:pt x="1048941" y="804730"/>
                </a:lnTo>
                <a:lnTo>
                  <a:pt x="1051719" y="802347"/>
                </a:lnTo>
                <a:lnTo>
                  <a:pt x="1054100" y="799964"/>
                </a:lnTo>
                <a:lnTo>
                  <a:pt x="1057672" y="798375"/>
                </a:lnTo>
                <a:lnTo>
                  <a:pt x="1060450" y="796786"/>
                </a:lnTo>
                <a:lnTo>
                  <a:pt x="1064022" y="795595"/>
                </a:lnTo>
                <a:lnTo>
                  <a:pt x="1067197" y="794800"/>
                </a:lnTo>
                <a:lnTo>
                  <a:pt x="1070769" y="794006"/>
                </a:lnTo>
                <a:lnTo>
                  <a:pt x="1073944" y="794006"/>
                </a:lnTo>
                <a:lnTo>
                  <a:pt x="1077516" y="794006"/>
                </a:lnTo>
                <a:lnTo>
                  <a:pt x="1080691" y="794800"/>
                </a:lnTo>
                <a:lnTo>
                  <a:pt x="1084263" y="795595"/>
                </a:lnTo>
                <a:lnTo>
                  <a:pt x="1087041" y="796786"/>
                </a:lnTo>
                <a:lnTo>
                  <a:pt x="1090613" y="798375"/>
                </a:lnTo>
                <a:lnTo>
                  <a:pt x="1093391" y="799964"/>
                </a:lnTo>
                <a:lnTo>
                  <a:pt x="1096566" y="802347"/>
                </a:lnTo>
                <a:lnTo>
                  <a:pt x="1098947" y="804730"/>
                </a:lnTo>
                <a:lnTo>
                  <a:pt x="1328738" y="1034313"/>
                </a:lnTo>
                <a:lnTo>
                  <a:pt x="1331119" y="1037093"/>
                </a:lnTo>
                <a:lnTo>
                  <a:pt x="1349375" y="1055364"/>
                </a:lnTo>
                <a:lnTo>
                  <a:pt x="1364456" y="1070061"/>
                </a:lnTo>
                <a:lnTo>
                  <a:pt x="1371600" y="1076813"/>
                </a:lnTo>
                <a:lnTo>
                  <a:pt x="1378347" y="1083168"/>
                </a:lnTo>
                <a:lnTo>
                  <a:pt x="1385094" y="1088729"/>
                </a:lnTo>
                <a:lnTo>
                  <a:pt x="1391444" y="1093496"/>
                </a:lnTo>
                <a:lnTo>
                  <a:pt x="1397397" y="1096673"/>
                </a:lnTo>
                <a:lnTo>
                  <a:pt x="1400175" y="1097865"/>
                </a:lnTo>
                <a:lnTo>
                  <a:pt x="1402953" y="1098659"/>
                </a:lnTo>
                <a:lnTo>
                  <a:pt x="1404541" y="1099056"/>
                </a:lnTo>
                <a:lnTo>
                  <a:pt x="1407716" y="1099851"/>
                </a:lnTo>
                <a:lnTo>
                  <a:pt x="1410891" y="1099056"/>
                </a:lnTo>
                <a:lnTo>
                  <a:pt x="1415653" y="1098262"/>
                </a:lnTo>
                <a:lnTo>
                  <a:pt x="1421210" y="1095879"/>
                </a:lnTo>
                <a:lnTo>
                  <a:pt x="1424385" y="1093893"/>
                </a:lnTo>
                <a:lnTo>
                  <a:pt x="1427956" y="1091112"/>
                </a:lnTo>
                <a:lnTo>
                  <a:pt x="1431528" y="1088729"/>
                </a:lnTo>
                <a:lnTo>
                  <a:pt x="1435894" y="1084757"/>
                </a:lnTo>
                <a:lnTo>
                  <a:pt x="1440260" y="1081182"/>
                </a:lnTo>
                <a:lnTo>
                  <a:pt x="1445419" y="1076019"/>
                </a:lnTo>
                <a:lnTo>
                  <a:pt x="1452166" y="1068869"/>
                </a:lnTo>
                <a:lnTo>
                  <a:pt x="1457325" y="1062514"/>
                </a:lnTo>
                <a:lnTo>
                  <a:pt x="1461294" y="1056159"/>
                </a:lnTo>
                <a:lnTo>
                  <a:pt x="1464866" y="1050201"/>
                </a:lnTo>
                <a:lnTo>
                  <a:pt x="1466850" y="1044640"/>
                </a:lnTo>
                <a:lnTo>
                  <a:pt x="1468835" y="1039873"/>
                </a:lnTo>
                <a:lnTo>
                  <a:pt x="1469628" y="1035504"/>
                </a:lnTo>
                <a:lnTo>
                  <a:pt x="1470025" y="1031135"/>
                </a:lnTo>
                <a:lnTo>
                  <a:pt x="1469628" y="1027560"/>
                </a:lnTo>
                <a:lnTo>
                  <a:pt x="1469231" y="1024383"/>
                </a:lnTo>
                <a:lnTo>
                  <a:pt x="1468041" y="1021602"/>
                </a:lnTo>
                <a:lnTo>
                  <a:pt x="1467247" y="1019616"/>
                </a:lnTo>
                <a:lnTo>
                  <a:pt x="1465660" y="1016041"/>
                </a:lnTo>
                <a:lnTo>
                  <a:pt x="1464866" y="1015247"/>
                </a:lnTo>
                <a:lnTo>
                  <a:pt x="1419225" y="969966"/>
                </a:lnTo>
                <a:lnTo>
                  <a:pt x="1416844" y="967583"/>
                </a:lnTo>
                <a:lnTo>
                  <a:pt x="1414860" y="964802"/>
                </a:lnTo>
                <a:lnTo>
                  <a:pt x="1412478" y="961625"/>
                </a:lnTo>
                <a:lnTo>
                  <a:pt x="1411288" y="958447"/>
                </a:lnTo>
                <a:lnTo>
                  <a:pt x="1410097" y="955270"/>
                </a:lnTo>
                <a:lnTo>
                  <a:pt x="1409303" y="952092"/>
                </a:lnTo>
                <a:lnTo>
                  <a:pt x="1408906" y="948517"/>
                </a:lnTo>
                <a:lnTo>
                  <a:pt x="1408510" y="945339"/>
                </a:lnTo>
                <a:lnTo>
                  <a:pt x="1408906" y="941765"/>
                </a:lnTo>
                <a:lnTo>
                  <a:pt x="1409303" y="938587"/>
                </a:lnTo>
                <a:lnTo>
                  <a:pt x="1410097" y="935012"/>
                </a:lnTo>
                <a:lnTo>
                  <a:pt x="1410891" y="931835"/>
                </a:lnTo>
                <a:lnTo>
                  <a:pt x="1412478" y="928657"/>
                </a:lnTo>
                <a:lnTo>
                  <a:pt x="1414463" y="925479"/>
                </a:lnTo>
                <a:lnTo>
                  <a:pt x="1416447" y="922302"/>
                </a:lnTo>
                <a:lnTo>
                  <a:pt x="1418828" y="919919"/>
                </a:lnTo>
                <a:lnTo>
                  <a:pt x="1421606" y="917535"/>
                </a:lnTo>
                <a:lnTo>
                  <a:pt x="1424385" y="915152"/>
                </a:lnTo>
                <a:lnTo>
                  <a:pt x="1427163" y="913563"/>
                </a:lnTo>
                <a:lnTo>
                  <a:pt x="1430338" y="911975"/>
                </a:lnTo>
                <a:lnTo>
                  <a:pt x="1433513" y="910783"/>
                </a:lnTo>
                <a:lnTo>
                  <a:pt x="1437085" y="909989"/>
                </a:lnTo>
                <a:lnTo>
                  <a:pt x="1440260" y="909194"/>
                </a:lnTo>
                <a:lnTo>
                  <a:pt x="1443831" y="909194"/>
                </a:lnTo>
                <a:lnTo>
                  <a:pt x="1447006" y="909194"/>
                </a:lnTo>
                <a:lnTo>
                  <a:pt x="1450578" y="909989"/>
                </a:lnTo>
                <a:lnTo>
                  <a:pt x="1453753" y="910783"/>
                </a:lnTo>
                <a:lnTo>
                  <a:pt x="1457325" y="911975"/>
                </a:lnTo>
                <a:lnTo>
                  <a:pt x="1460103" y="913166"/>
                </a:lnTo>
                <a:lnTo>
                  <a:pt x="1463278" y="914755"/>
                </a:lnTo>
                <a:lnTo>
                  <a:pt x="1466056" y="917138"/>
                </a:lnTo>
                <a:lnTo>
                  <a:pt x="1469231" y="919521"/>
                </a:lnTo>
                <a:lnTo>
                  <a:pt x="1516460" y="966391"/>
                </a:lnTo>
                <a:lnTo>
                  <a:pt x="1520825" y="971952"/>
                </a:lnTo>
                <a:lnTo>
                  <a:pt x="1525191" y="978307"/>
                </a:lnTo>
                <a:lnTo>
                  <a:pt x="1528763" y="985060"/>
                </a:lnTo>
                <a:lnTo>
                  <a:pt x="1532731" y="993004"/>
                </a:lnTo>
                <a:lnTo>
                  <a:pt x="1535510" y="1001345"/>
                </a:lnTo>
                <a:lnTo>
                  <a:pt x="1538288" y="1010481"/>
                </a:lnTo>
                <a:lnTo>
                  <a:pt x="1539875" y="1020411"/>
                </a:lnTo>
                <a:lnTo>
                  <a:pt x="1540272" y="1025574"/>
                </a:lnTo>
                <a:lnTo>
                  <a:pt x="1540272" y="1030738"/>
                </a:lnTo>
                <a:lnTo>
                  <a:pt x="1540272" y="1035901"/>
                </a:lnTo>
                <a:lnTo>
                  <a:pt x="1539875" y="1041462"/>
                </a:lnTo>
                <a:lnTo>
                  <a:pt x="1539478" y="1047023"/>
                </a:lnTo>
                <a:lnTo>
                  <a:pt x="1538685" y="1052981"/>
                </a:lnTo>
                <a:lnTo>
                  <a:pt x="1537494" y="1058145"/>
                </a:lnTo>
                <a:lnTo>
                  <a:pt x="1535510" y="1064103"/>
                </a:lnTo>
                <a:lnTo>
                  <a:pt x="1533525" y="1070061"/>
                </a:lnTo>
                <a:lnTo>
                  <a:pt x="1531144" y="1076416"/>
                </a:lnTo>
                <a:lnTo>
                  <a:pt x="1527969" y="1082374"/>
                </a:lnTo>
                <a:lnTo>
                  <a:pt x="1525191" y="1088729"/>
                </a:lnTo>
                <a:lnTo>
                  <a:pt x="1521222" y="1094687"/>
                </a:lnTo>
                <a:lnTo>
                  <a:pt x="1517253" y="1101042"/>
                </a:lnTo>
                <a:lnTo>
                  <a:pt x="1512491" y="1107398"/>
                </a:lnTo>
                <a:lnTo>
                  <a:pt x="1507331" y="1113753"/>
                </a:lnTo>
                <a:lnTo>
                  <a:pt x="1501775" y="1120108"/>
                </a:lnTo>
                <a:lnTo>
                  <a:pt x="1495822" y="1126066"/>
                </a:lnTo>
                <a:lnTo>
                  <a:pt x="1485900" y="1135599"/>
                </a:lnTo>
                <a:lnTo>
                  <a:pt x="1479550" y="1141160"/>
                </a:lnTo>
                <a:lnTo>
                  <a:pt x="1472010" y="1147118"/>
                </a:lnTo>
                <a:lnTo>
                  <a:pt x="1463675" y="1152679"/>
                </a:lnTo>
                <a:lnTo>
                  <a:pt x="1453753" y="1158239"/>
                </a:lnTo>
                <a:lnTo>
                  <a:pt x="1448991" y="1161020"/>
                </a:lnTo>
                <a:lnTo>
                  <a:pt x="1443435" y="1163403"/>
                </a:lnTo>
                <a:lnTo>
                  <a:pt x="1437878" y="1165389"/>
                </a:lnTo>
                <a:lnTo>
                  <a:pt x="1432322" y="1166978"/>
                </a:lnTo>
                <a:lnTo>
                  <a:pt x="1432719" y="1172539"/>
                </a:lnTo>
                <a:lnTo>
                  <a:pt x="1432719" y="1178497"/>
                </a:lnTo>
                <a:lnTo>
                  <a:pt x="1432719" y="1184852"/>
                </a:lnTo>
                <a:lnTo>
                  <a:pt x="1432322" y="1190810"/>
                </a:lnTo>
                <a:lnTo>
                  <a:pt x="1431131" y="1197165"/>
                </a:lnTo>
                <a:lnTo>
                  <a:pt x="1429941" y="1203520"/>
                </a:lnTo>
                <a:lnTo>
                  <a:pt x="1427956" y="1210273"/>
                </a:lnTo>
                <a:lnTo>
                  <a:pt x="1425575" y="1217025"/>
                </a:lnTo>
                <a:lnTo>
                  <a:pt x="1422797" y="1223778"/>
                </a:lnTo>
                <a:lnTo>
                  <a:pt x="1419225" y="1230530"/>
                </a:lnTo>
                <a:lnTo>
                  <a:pt x="1415653" y="1237283"/>
                </a:lnTo>
                <a:lnTo>
                  <a:pt x="1410891" y="1244432"/>
                </a:lnTo>
                <a:lnTo>
                  <a:pt x="1405731" y="1251185"/>
                </a:lnTo>
                <a:lnTo>
                  <a:pt x="1399778" y="1258334"/>
                </a:lnTo>
                <a:lnTo>
                  <a:pt x="1393428" y="1265484"/>
                </a:lnTo>
                <a:lnTo>
                  <a:pt x="1386285" y="1272633"/>
                </a:lnTo>
                <a:lnTo>
                  <a:pt x="1379935" y="1278194"/>
                </a:lnTo>
                <a:lnTo>
                  <a:pt x="1374378" y="1283755"/>
                </a:lnTo>
                <a:lnTo>
                  <a:pt x="1368028" y="1288124"/>
                </a:lnTo>
                <a:lnTo>
                  <a:pt x="1362075" y="1292891"/>
                </a:lnTo>
                <a:lnTo>
                  <a:pt x="1356519" y="1296863"/>
                </a:lnTo>
                <a:lnTo>
                  <a:pt x="1350566" y="1300040"/>
                </a:lnTo>
                <a:lnTo>
                  <a:pt x="1345010" y="1303615"/>
                </a:lnTo>
                <a:lnTo>
                  <a:pt x="1339453" y="1305998"/>
                </a:lnTo>
                <a:lnTo>
                  <a:pt x="1334294" y="1308382"/>
                </a:lnTo>
                <a:lnTo>
                  <a:pt x="1328738" y="1310765"/>
                </a:lnTo>
                <a:lnTo>
                  <a:pt x="1323181" y="1312354"/>
                </a:lnTo>
                <a:lnTo>
                  <a:pt x="1318022" y="1313545"/>
                </a:lnTo>
                <a:lnTo>
                  <a:pt x="1312863" y="1314737"/>
                </a:lnTo>
                <a:lnTo>
                  <a:pt x="1307703" y="1315134"/>
                </a:lnTo>
                <a:lnTo>
                  <a:pt x="1302544" y="1315531"/>
                </a:lnTo>
                <a:lnTo>
                  <a:pt x="1297781" y="1315928"/>
                </a:lnTo>
                <a:lnTo>
                  <a:pt x="1293019" y="1315531"/>
                </a:lnTo>
                <a:lnTo>
                  <a:pt x="1288256" y="1315134"/>
                </a:lnTo>
                <a:lnTo>
                  <a:pt x="1279128" y="1313545"/>
                </a:lnTo>
                <a:lnTo>
                  <a:pt x="1276747" y="1322284"/>
                </a:lnTo>
                <a:lnTo>
                  <a:pt x="1273969" y="1331022"/>
                </a:lnTo>
                <a:lnTo>
                  <a:pt x="1270000" y="1339760"/>
                </a:lnTo>
                <a:lnTo>
                  <a:pt x="1265635" y="1348499"/>
                </a:lnTo>
                <a:lnTo>
                  <a:pt x="1260078" y="1358032"/>
                </a:lnTo>
                <a:lnTo>
                  <a:pt x="1253331" y="1366770"/>
                </a:lnTo>
                <a:lnTo>
                  <a:pt x="1245394" y="1375906"/>
                </a:lnTo>
                <a:lnTo>
                  <a:pt x="1236266" y="1385439"/>
                </a:lnTo>
                <a:lnTo>
                  <a:pt x="1230313" y="1391397"/>
                </a:lnTo>
                <a:lnTo>
                  <a:pt x="1224756" y="1396163"/>
                </a:lnTo>
                <a:lnTo>
                  <a:pt x="1219200" y="1401327"/>
                </a:lnTo>
                <a:lnTo>
                  <a:pt x="1213247" y="1405696"/>
                </a:lnTo>
                <a:lnTo>
                  <a:pt x="1207691" y="1409271"/>
                </a:lnTo>
                <a:lnTo>
                  <a:pt x="1202135" y="1413243"/>
                </a:lnTo>
                <a:lnTo>
                  <a:pt x="1196578" y="1416023"/>
                </a:lnTo>
                <a:lnTo>
                  <a:pt x="1191419" y="1419201"/>
                </a:lnTo>
                <a:lnTo>
                  <a:pt x="1185863" y="1421584"/>
                </a:lnTo>
                <a:lnTo>
                  <a:pt x="1180703" y="1423173"/>
                </a:lnTo>
                <a:lnTo>
                  <a:pt x="1175544" y="1425159"/>
                </a:lnTo>
                <a:lnTo>
                  <a:pt x="1170781" y="1426748"/>
                </a:lnTo>
                <a:lnTo>
                  <a:pt x="1165622" y="1427542"/>
                </a:lnTo>
                <a:lnTo>
                  <a:pt x="1160463" y="1428336"/>
                </a:lnTo>
                <a:lnTo>
                  <a:pt x="1155700" y="1428734"/>
                </a:lnTo>
                <a:lnTo>
                  <a:pt x="1150938" y="1428734"/>
                </a:lnTo>
                <a:lnTo>
                  <a:pt x="1144588" y="1428734"/>
                </a:lnTo>
                <a:lnTo>
                  <a:pt x="1137841" y="1427939"/>
                </a:lnTo>
                <a:lnTo>
                  <a:pt x="1131491" y="1426748"/>
                </a:lnTo>
                <a:lnTo>
                  <a:pt x="1125538" y="1425159"/>
                </a:lnTo>
                <a:lnTo>
                  <a:pt x="1119188" y="1422776"/>
                </a:lnTo>
                <a:lnTo>
                  <a:pt x="1113235" y="1420392"/>
                </a:lnTo>
                <a:lnTo>
                  <a:pt x="1107281" y="1417215"/>
                </a:lnTo>
                <a:lnTo>
                  <a:pt x="1101725" y="1414037"/>
                </a:lnTo>
                <a:lnTo>
                  <a:pt x="1096566" y="1410462"/>
                </a:lnTo>
                <a:lnTo>
                  <a:pt x="1090613" y="1406888"/>
                </a:lnTo>
                <a:lnTo>
                  <a:pt x="1079897" y="1398943"/>
                </a:lnTo>
                <a:lnTo>
                  <a:pt x="1069975" y="1390205"/>
                </a:lnTo>
                <a:lnTo>
                  <a:pt x="1059656" y="1381069"/>
                </a:lnTo>
                <a:lnTo>
                  <a:pt x="1056878" y="1385836"/>
                </a:lnTo>
                <a:lnTo>
                  <a:pt x="1053703" y="1390205"/>
                </a:lnTo>
                <a:lnTo>
                  <a:pt x="1050131" y="1394971"/>
                </a:lnTo>
                <a:lnTo>
                  <a:pt x="1046163" y="1399738"/>
                </a:lnTo>
                <a:lnTo>
                  <a:pt x="1042194" y="1404107"/>
                </a:lnTo>
                <a:lnTo>
                  <a:pt x="1037431" y="1408874"/>
                </a:lnTo>
                <a:lnTo>
                  <a:pt x="1032669" y="1413640"/>
                </a:lnTo>
                <a:lnTo>
                  <a:pt x="1027113" y="1417612"/>
                </a:lnTo>
                <a:lnTo>
                  <a:pt x="1016794" y="1425953"/>
                </a:lnTo>
                <a:lnTo>
                  <a:pt x="1006475" y="1432706"/>
                </a:lnTo>
                <a:lnTo>
                  <a:pt x="996553" y="1437869"/>
                </a:lnTo>
                <a:lnTo>
                  <a:pt x="986631" y="1442238"/>
                </a:lnTo>
                <a:lnTo>
                  <a:pt x="977503" y="1445813"/>
                </a:lnTo>
                <a:lnTo>
                  <a:pt x="968772" y="1447799"/>
                </a:lnTo>
                <a:lnTo>
                  <a:pt x="959644" y="1448991"/>
                </a:lnTo>
                <a:lnTo>
                  <a:pt x="950913" y="1449388"/>
                </a:lnTo>
                <a:lnTo>
                  <a:pt x="944166" y="1449388"/>
                </a:lnTo>
                <a:lnTo>
                  <a:pt x="937419" y="1448594"/>
                </a:lnTo>
                <a:lnTo>
                  <a:pt x="930672" y="1447402"/>
                </a:lnTo>
                <a:lnTo>
                  <a:pt x="923925" y="1445416"/>
                </a:lnTo>
                <a:lnTo>
                  <a:pt x="917575" y="1443033"/>
                </a:lnTo>
                <a:lnTo>
                  <a:pt x="911225" y="1440650"/>
                </a:lnTo>
                <a:lnTo>
                  <a:pt x="905272" y="1437472"/>
                </a:lnTo>
                <a:lnTo>
                  <a:pt x="898922" y="1434294"/>
                </a:lnTo>
                <a:lnTo>
                  <a:pt x="893366" y="1430720"/>
                </a:lnTo>
                <a:lnTo>
                  <a:pt x="887810" y="1427145"/>
                </a:lnTo>
                <a:lnTo>
                  <a:pt x="876300" y="1419201"/>
                </a:lnTo>
                <a:lnTo>
                  <a:pt x="865188" y="1410462"/>
                </a:lnTo>
                <a:lnTo>
                  <a:pt x="854472" y="1402121"/>
                </a:lnTo>
                <a:lnTo>
                  <a:pt x="837803" y="1388616"/>
                </a:lnTo>
                <a:lnTo>
                  <a:pt x="835422" y="1386630"/>
                </a:lnTo>
                <a:lnTo>
                  <a:pt x="681435" y="1264689"/>
                </a:lnTo>
                <a:lnTo>
                  <a:pt x="673497" y="1270647"/>
                </a:lnTo>
                <a:lnTo>
                  <a:pt x="665560" y="1275414"/>
                </a:lnTo>
                <a:lnTo>
                  <a:pt x="649685" y="1285741"/>
                </a:lnTo>
                <a:lnTo>
                  <a:pt x="633016" y="1294480"/>
                </a:lnTo>
                <a:lnTo>
                  <a:pt x="617538" y="1302026"/>
                </a:lnTo>
                <a:lnTo>
                  <a:pt x="602456" y="1308382"/>
                </a:lnTo>
                <a:lnTo>
                  <a:pt x="588963" y="1313148"/>
                </a:lnTo>
                <a:lnTo>
                  <a:pt x="576660" y="1317120"/>
                </a:lnTo>
                <a:lnTo>
                  <a:pt x="571103" y="1318312"/>
                </a:lnTo>
                <a:lnTo>
                  <a:pt x="565944" y="1319106"/>
                </a:lnTo>
                <a:lnTo>
                  <a:pt x="561975" y="1319503"/>
                </a:lnTo>
                <a:lnTo>
                  <a:pt x="557610" y="1319503"/>
                </a:lnTo>
                <a:lnTo>
                  <a:pt x="553641" y="1319106"/>
                </a:lnTo>
                <a:lnTo>
                  <a:pt x="550069" y="1318312"/>
                </a:lnTo>
                <a:lnTo>
                  <a:pt x="546497" y="1317517"/>
                </a:lnTo>
                <a:lnTo>
                  <a:pt x="543719" y="1315531"/>
                </a:lnTo>
                <a:lnTo>
                  <a:pt x="540941" y="1313942"/>
                </a:lnTo>
                <a:lnTo>
                  <a:pt x="538163" y="1312354"/>
                </a:lnTo>
                <a:lnTo>
                  <a:pt x="535781" y="1309970"/>
                </a:lnTo>
                <a:lnTo>
                  <a:pt x="533003" y="1307587"/>
                </a:lnTo>
                <a:lnTo>
                  <a:pt x="529431" y="1302026"/>
                </a:lnTo>
                <a:lnTo>
                  <a:pt x="525860" y="1296466"/>
                </a:lnTo>
                <a:lnTo>
                  <a:pt x="523478" y="1290507"/>
                </a:lnTo>
                <a:lnTo>
                  <a:pt x="521891" y="1284152"/>
                </a:lnTo>
                <a:lnTo>
                  <a:pt x="519906" y="1278194"/>
                </a:lnTo>
                <a:lnTo>
                  <a:pt x="518716" y="1272236"/>
                </a:lnTo>
                <a:lnTo>
                  <a:pt x="518319" y="1267073"/>
                </a:lnTo>
                <a:lnTo>
                  <a:pt x="517525" y="1259526"/>
                </a:lnTo>
                <a:lnTo>
                  <a:pt x="517525" y="1256745"/>
                </a:lnTo>
                <a:lnTo>
                  <a:pt x="517525" y="1255554"/>
                </a:lnTo>
                <a:lnTo>
                  <a:pt x="516731" y="1252376"/>
                </a:lnTo>
                <a:lnTo>
                  <a:pt x="515541" y="1248007"/>
                </a:lnTo>
                <a:lnTo>
                  <a:pt x="514350" y="1245624"/>
                </a:lnTo>
                <a:lnTo>
                  <a:pt x="512366" y="1243638"/>
                </a:lnTo>
                <a:lnTo>
                  <a:pt x="509985" y="1240857"/>
                </a:lnTo>
                <a:lnTo>
                  <a:pt x="507603" y="1239269"/>
                </a:lnTo>
                <a:lnTo>
                  <a:pt x="504031" y="1237283"/>
                </a:lnTo>
                <a:lnTo>
                  <a:pt x="499666" y="1236091"/>
                </a:lnTo>
                <a:lnTo>
                  <a:pt x="495300" y="1235296"/>
                </a:lnTo>
                <a:lnTo>
                  <a:pt x="489744" y="1234502"/>
                </a:lnTo>
                <a:lnTo>
                  <a:pt x="483394" y="1234502"/>
                </a:lnTo>
                <a:lnTo>
                  <a:pt x="475853" y="1235694"/>
                </a:lnTo>
                <a:lnTo>
                  <a:pt x="471884" y="1236091"/>
                </a:lnTo>
                <a:lnTo>
                  <a:pt x="467915" y="1235694"/>
                </a:lnTo>
                <a:lnTo>
                  <a:pt x="463947" y="1234105"/>
                </a:lnTo>
                <a:lnTo>
                  <a:pt x="459978" y="1232119"/>
                </a:lnTo>
                <a:lnTo>
                  <a:pt x="455612" y="1229736"/>
                </a:lnTo>
                <a:lnTo>
                  <a:pt x="451247" y="1226558"/>
                </a:lnTo>
                <a:lnTo>
                  <a:pt x="447278" y="1222983"/>
                </a:lnTo>
                <a:lnTo>
                  <a:pt x="442912" y="1219011"/>
                </a:lnTo>
                <a:lnTo>
                  <a:pt x="439340" y="1214245"/>
                </a:lnTo>
                <a:lnTo>
                  <a:pt x="434975" y="1209876"/>
                </a:lnTo>
                <a:lnTo>
                  <a:pt x="427037" y="1199151"/>
                </a:lnTo>
                <a:lnTo>
                  <a:pt x="419100" y="1187235"/>
                </a:lnTo>
                <a:lnTo>
                  <a:pt x="411559" y="1175716"/>
                </a:lnTo>
                <a:lnTo>
                  <a:pt x="404415" y="1163800"/>
                </a:lnTo>
                <a:lnTo>
                  <a:pt x="398065" y="1151884"/>
                </a:lnTo>
                <a:lnTo>
                  <a:pt x="388144" y="1130833"/>
                </a:lnTo>
                <a:lnTo>
                  <a:pt x="381000" y="1116136"/>
                </a:lnTo>
                <a:lnTo>
                  <a:pt x="379015" y="1110575"/>
                </a:lnTo>
                <a:lnTo>
                  <a:pt x="379015" y="1108589"/>
                </a:lnTo>
                <a:lnTo>
                  <a:pt x="379015" y="1102631"/>
                </a:lnTo>
                <a:lnTo>
                  <a:pt x="379015" y="1099056"/>
                </a:lnTo>
                <a:lnTo>
                  <a:pt x="378619" y="1094687"/>
                </a:lnTo>
                <a:lnTo>
                  <a:pt x="377428" y="1089921"/>
                </a:lnTo>
                <a:lnTo>
                  <a:pt x="375840" y="1085154"/>
                </a:lnTo>
                <a:lnTo>
                  <a:pt x="374253" y="1080388"/>
                </a:lnTo>
                <a:lnTo>
                  <a:pt x="371872" y="1075622"/>
                </a:lnTo>
                <a:lnTo>
                  <a:pt x="368300" y="1070855"/>
                </a:lnTo>
                <a:lnTo>
                  <a:pt x="363934" y="1066883"/>
                </a:lnTo>
                <a:lnTo>
                  <a:pt x="361553" y="1064500"/>
                </a:lnTo>
                <a:lnTo>
                  <a:pt x="359172" y="1062514"/>
                </a:lnTo>
                <a:lnTo>
                  <a:pt x="355997" y="1060925"/>
                </a:lnTo>
                <a:lnTo>
                  <a:pt x="352822" y="1059336"/>
                </a:lnTo>
                <a:lnTo>
                  <a:pt x="349250" y="1057747"/>
                </a:lnTo>
                <a:lnTo>
                  <a:pt x="345678" y="1056556"/>
                </a:lnTo>
                <a:lnTo>
                  <a:pt x="341312" y="1055761"/>
                </a:lnTo>
                <a:lnTo>
                  <a:pt x="336947" y="1054967"/>
                </a:lnTo>
                <a:lnTo>
                  <a:pt x="332581" y="1054173"/>
                </a:lnTo>
                <a:lnTo>
                  <a:pt x="328215" y="1052981"/>
                </a:lnTo>
                <a:lnTo>
                  <a:pt x="323453" y="1050598"/>
                </a:lnTo>
                <a:lnTo>
                  <a:pt x="319484" y="1048612"/>
                </a:lnTo>
                <a:lnTo>
                  <a:pt x="315119" y="1046229"/>
                </a:lnTo>
                <a:lnTo>
                  <a:pt x="311150" y="1043051"/>
                </a:lnTo>
                <a:lnTo>
                  <a:pt x="307181" y="1039476"/>
                </a:lnTo>
                <a:lnTo>
                  <a:pt x="303212" y="1035504"/>
                </a:lnTo>
                <a:lnTo>
                  <a:pt x="299640" y="1031532"/>
                </a:lnTo>
                <a:lnTo>
                  <a:pt x="295672" y="1027163"/>
                </a:lnTo>
                <a:lnTo>
                  <a:pt x="288528" y="1017233"/>
                </a:lnTo>
                <a:lnTo>
                  <a:pt x="281781" y="1006906"/>
                </a:lnTo>
                <a:lnTo>
                  <a:pt x="275431" y="994990"/>
                </a:lnTo>
                <a:lnTo>
                  <a:pt x="269081" y="982676"/>
                </a:lnTo>
                <a:lnTo>
                  <a:pt x="263922" y="969569"/>
                </a:lnTo>
                <a:lnTo>
                  <a:pt x="258762" y="956064"/>
                </a:lnTo>
                <a:lnTo>
                  <a:pt x="254000" y="942559"/>
                </a:lnTo>
                <a:lnTo>
                  <a:pt x="250031" y="928657"/>
                </a:lnTo>
                <a:lnTo>
                  <a:pt x="246062" y="914755"/>
                </a:lnTo>
                <a:lnTo>
                  <a:pt x="242887" y="901250"/>
                </a:lnTo>
                <a:lnTo>
                  <a:pt x="239712" y="888142"/>
                </a:lnTo>
                <a:lnTo>
                  <a:pt x="239315" y="884568"/>
                </a:lnTo>
                <a:lnTo>
                  <a:pt x="238919" y="880993"/>
                </a:lnTo>
                <a:lnTo>
                  <a:pt x="239315" y="877418"/>
                </a:lnTo>
                <a:lnTo>
                  <a:pt x="239712" y="873843"/>
                </a:lnTo>
                <a:lnTo>
                  <a:pt x="240109" y="870268"/>
                </a:lnTo>
                <a:lnTo>
                  <a:pt x="240903" y="866296"/>
                </a:lnTo>
                <a:lnTo>
                  <a:pt x="244078" y="859147"/>
                </a:lnTo>
                <a:lnTo>
                  <a:pt x="247253" y="851600"/>
                </a:lnTo>
                <a:lnTo>
                  <a:pt x="252015" y="844053"/>
                </a:lnTo>
                <a:lnTo>
                  <a:pt x="257572" y="836506"/>
                </a:lnTo>
                <a:lnTo>
                  <a:pt x="263525" y="828959"/>
                </a:lnTo>
                <a:lnTo>
                  <a:pt x="270272" y="821015"/>
                </a:lnTo>
                <a:lnTo>
                  <a:pt x="277415" y="813469"/>
                </a:lnTo>
                <a:lnTo>
                  <a:pt x="284956" y="806319"/>
                </a:lnTo>
                <a:lnTo>
                  <a:pt x="292894" y="799169"/>
                </a:lnTo>
                <a:lnTo>
                  <a:pt x="301228" y="792020"/>
                </a:lnTo>
                <a:lnTo>
                  <a:pt x="309562" y="784870"/>
                </a:lnTo>
                <a:lnTo>
                  <a:pt x="327422" y="771762"/>
                </a:lnTo>
                <a:lnTo>
                  <a:pt x="271065" y="641480"/>
                </a:lnTo>
                <a:lnTo>
                  <a:pt x="259953" y="660546"/>
                </a:lnTo>
                <a:lnTo>
                  <a:pt x="252015" y="674448"/>
                </a:lnTo>
                <a:lnTo>
                  <a:pt x="245665" y="687159"/>
                </a:lnTo>
                <a:lnTo>
                  <a:pt x="243681" y="690733"/>
                </a:lnTo>
                <a:lnTo>
                  <a:pt x="240903" y="694308"/>
                </a:lnTo>
                <a:lnTo>
                  <a:pt x="238125" y="697486"/>
                </a:lnTo>
                <a:lnTo>
                  <a:pt x="234950" y="700266"/>
                </a:lnTo>
                <a:lnTo>
                  <a:pt x="231378" y="702649"/>
                </a:lnTo>
                <a:lnTo>
                  <a:pt x="227409" y="704635"/>
                </a:lnTo>
                <a:lnTo>
                  <a:pt x="223837" y="705827"/>
                </a:lnTo>
                <a:lnTo>
                  <a:pt x="219472" y="707019"/>
                </a:lnTo>
                <a:lnTo>
                  <a:pt x="213519" y="707416"/>
                </a:lnTo>
                <a:lnTo>
                  <a:pt x="209947" y="707416"/>
                </a:lnTo>
                <a:lnTo>
                  <a:pt x="206375" y="707019"/>
                </a:lnTo>
                <a:lnTo>
                  <a:pt x="203200" y="705827"/>
                </a:lnTo>
                <a:lnTo>
                  <a:pt x="199628" y="704635"/>
                </a:lnTo>
                <a:lnTo>
                  <a:pt x="196850" y="703047"/>
                </a:lnTo>
                <a:lnTo>
                  <a:pt x="193675" y="701458"/>
                </a:lnTo>
                <a:lnTo>
                  <a:pt x="190897" y="699075"/>
                </a:lnTo>
                <a:lnTo>
                  <a:pt x="188119" y="696691"/>
                </a:lnTo>
                <a:lnTo>
                  <a:pt x="9922" y="515568"/>
                </a:lnTo>
                <a:lnTo>
                  <a:pt x="7937" y="513184"/>
                </a:lnTo>
                <a:lnTo>
                  <a:pt x="5953" y="510801"/>
                </a:lnTo>
                <a:lnTo>
                  <a:pt x="3969" y="508021"/>
                </a:lnTo>
                <a:lnTo>
                  <a:pt x="2778" y="505240"/>
                </a:lnTo>
                <a:lnTo>
                  <a:pt x="1587" y="502063"/>
                </a:lnTo>
                <a:lnTo>
                  <a:pt x="794" y="499282"/>
                </a:lnTo>
                <a:lnTo>
                  <a:pt x="397" y="496105"/>
                </a:lnTo>
                <a:lnTo>
                  <a:pt x="0" y="493324"/>
                </a:lnTo>
                <a:lnTo>
                  <a:pt x="0" y="490147"/>
                </a:lnTo>
                <a:lnTo>
                  <a:pt x="0" y="486969"/>
                </a:lnTo>
                <a:lnTo>
                  <a:pt x="397" y="484189"/>
                </a:lnTo>
                <a:lnTo>
                  <a:pt x="1190" y="481011"/>
                </a:lnTo>
                <a:lnTo>
                  <a:pt x="1984" y="477833"/>
                </a:lnTo>
                <a:lnTo>
                  <a:pt x="3175" y="475053"/>
                </a:lnTo>
                <a:lnTo>
                  <a:pt x="4762" y="472273"/>
                </a:lnTo>
                <a:lnTo>
                  <a:pt x="7144" y="469889"/>
                </a:lnTo>
                <a:lnTo>
                  <a:pt x="12700" y="461548"/>
                </a:lnTo>
                <a:lnTo>
                  <a:pt x="26987" y="444071"/>
                </a:lnTo>
                <a:lnTo>
                  <a:pt x="48419" y="417062"/>
                </a:lnTo>
                <a:lnTo>
                  <a:pt x="76597" y="382902"/>
                </a:lnTo>
                <a:lnTo>
                  <a:pt x="92869" y="363439"/>
                </a:lnTo>
                <a:lnTo>
                  <a:pt x="111125" y="342785"/>
                </a:lnTo>
                <a:lnTo>
                  <a:pt x="130572" y="320939"/>
                </a:lnTo>
                <a:lnTo>
                  <a:pt x="151209" y="297901"/>
                </a:lnTo>
                <a:lnTo>
                  <a:pt x="173037" y="274069"/>
                </a:lnTo>
                <a:lnTo>
                  <a:pt x="196453" y="249840"/>
                </a:lnTo>
                <a:lnTo>
                  <a:pt x="220265" y="224816"/>
                </a:lnTo>
                <a:lnTo>
                  <a:pt x="245269" y="200190"/>
                </a:lnTo>
                <a:lnTo>
                  <a:pt x="258365" y="187479"/>
                </a:lnTo>
                <a:lnTo>
                  <a:pt x="271462" y="175166"/>
                </a:lnTo>
                <a:lnTo>
                  <a:pt x="284162" y="163647"/>
                </a:lnTo>
                <a:lnTo>
                  <a:pt x="297259" y="152525"/>
                </a:lnTo>
                <a:lnTo>
                  <a:pt x="321865" y="131474"/>
                </a:lnTo>
                <a:lnTo>
                  <a:pt x="346472" y="112011"/>
                </a:lnTo>
                <a:lnTo>
                  <a:pt x="369887" y="94137"/>
                </a:lnTo>
                <a:lnTo>
                  <a:pt x="392906" y="78646"/>
                </a:lnTo>
                <a:lnTo>
                  <a:pt x="413940" y="64347"/>
                </a:lnTo>
                <a:lnTo>
                  <a:pt x="434181" y="51239"/>
                </a:lnTo>
                <a:lnTo>
                  <a:pt x="452040" y="40117"/>
                </a:lnTo>
                <a:lnTo>
                  <a:pt x="469106" y="30584"/>
                </a:lnTo>
                <a:lnTo>
                  <a:pt x="483791" y="22640"/>
                </a:lnTo>
                <a:lnTo>
                  <a:pt x="496491" y="15888"/>
                </a:lnTo>
                <a:lnTo>
                  <a:pt x="514747" y="6752"/>
                </a:lnTo>
                <a:lnTo>
                  <a:pt x="522685" y="3178"/>
                </a:lnTo>
                <a:lnTo>
                  <a:pt x="527447" y="1192"/>
                </a:lnTo>
                <a:lnTo>
                  <a:pt x="532606" y="397"/>
                </a:lnTo>
                <a:lnTo>
                  <a:pt x="53776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19" name="矩形 27"/>
          <p:cNvSpPr>
            <a:spLocks noChangeArrowheads="1"/>
          </p:cNvSpPr>
          <p:nvPr/>
        </p:nvSpPr>
        <p:spPr bwMode="auto">
          <a:xfrm>
            <a:off x="9285288" y="3664805"/>
            <a:ext cx="15382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/>
      <p:bldP spid="15" grpId="0" animBg="1"/>
      <p:bldP spid="16" grpId="0"/>
      <p:bldP spid="18" grpId="0" animBg="1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>
            <a:extLst>
              <a:ext uri="{FF2B5EF4-FFF2-40B4-BE49-F238E27FC236}">
                <a16:creationId xmlns:a16="http://schemas.microsoft.com/office/drawing/2014/main" id="{9E5C1EEE-23C3-4AA6-B461-EA5B968AA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0782" y="855086"/>
            <a:ext cx="3299398" cy="570136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9207" y="62817"/>
            <a:ext cx="12043317" cy="6735337"/>
          </a:xfrm>
          <a:prstGeom prst="rect">
            <a:avLst/>
          </a:prstGeom>
          <a:noFill/>
          <a:ln>
            <a:solidFill>
              <a:srgbClr val="F0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1997866" y="6659723"/>
            <a:ext cx="151253" cy="151253"/>
          </a:xfrm>
          <a:prstGeom prst="rect">
            <a:avLst/>
          </a:prstGeom>
          <a:solidFill>
            <a:srgbClr val="9EB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solidFill>
                <a:srgbClr val="2E31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73039" y="6659722"/>
            <a:ext cx="401063" cy="151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5DC01DB-9276-43C4-9F6A-26192206E6DF}" type="slidenum">
              <a:rPr lang="en-US" altLang="zh-CN" sz="1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fld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ounded Rectangle 72"/>
          <p:cNvSpPr/>
          <p:nvPr/>
        </p:nvSpPr>
        <p:spPr>
          <a:xfrm>
            <a:off x="897091" y="1306513"/>
            <a:ext cx="1389063" cy="377825"/>
          </a:xfrm>
          <a:prstGeom prst="roundRect">
            <a:avLst>
              <a:gd name="adj" fmla="val 2111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Float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浮动</a:t>
            </a:r>
            <a:endParaRPr 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897091" y="1690688"/>
            <a:ext cx="2071688" cy="131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US" altLang="zh-CN" sz="1400" dirty="0" err="1">
                <a:solidFill>
                  <a:srgbClr val="4E4E4E"/>
                </a:solidFill>
                <a:latin typeface="宋体" panose="02010600030101010101" pitchFamily="2" charset="-122"/>
              </a:rPr>
              <a:t>float:left</a:t>
            </a:r>
            <a:r>
              <a:rPr lang="en-US" altLang="zh-CN" sz="1400" dirty="0">
                <a:solidFill>
                  <a:srgbClr val="4E4E4E"/>
                </a:solidFill>
                <a:latin typeface="宋体" panose="02010600030101010101" pitchFamily="2" charset="-122"/>
              </a:rPr>
              <a:t>;</a:t>
            </a: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US" altLang="zh-CN" sz="1400" dirty="0" err="1">
                <a:solidFill>
                  <a:srgbClr val="4E4E4E"/>
                </a:solidFill>
                <a:latin typeface="宋体" panose="02010600030101010101" pitchFamily="2" charset="-122"/>
              </a:rPr>
              <a:t>float:right</a:t>
            </a:r>
            <a:r>
              <a:rPr lang="en-US" altLang="zh-CN" sz="1400" dirty="0">
                <a:solidFill>
                  <a:srgbClr val="4E4E4E"/>
                </a:solidFill>
                <a:latin typeface="宋体" panose="02010600030101010101" pitchFamily="2" charset="-122"/>
              </a:rPr>
              <a:t>;</a:t>
            </a: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endParaRPr lang="en-US" altLang="zh-CN" sz="1400" dirty="0">
              <a:solidFill>
                <a:srgbClr val="4E4E4E"/>
              </a:solidFill>
              <a:latin typeface="宋体" panose="02010600030101010101" pitchFamily="2" charset="-122"/>
            </a:endParaRPr>
          </a:p>
        </p:txBody>
      </p:sp>
      <p:sp>
        <p:nvSpPr>
          <p:cNvPr id="25" name="MH_Number_1">
            <a:extLst>
              <a:ext uri="{FF2B5EF4-FFF2-40B4-BE49-F238E27FC236}">
                <a16:creationId xmlns:a16="http://schemas.microsoft.com/office/drawing/2014/main" id="{C4286117-D7BA-4BB1-900A-237F1267E92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90671" y="165666"/>
            <a:ext cx="498951" cy="498614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rgbClr val="EC74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dirty="0">
              <a:solidFill>
                <a:srgbClr val="EC745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MH_Entry_1">
            <a:extLst>
              <a:ext uri="{FF2B5EF4-FFF2-40B4-BE49-F238E27FC236}">
                <a16:creationId xmlns:a16="http://schemas.microsoft.com/office/drawing/2014/main" id="{07B56FD0-3608-4C5C-B3FD-23DB4D3C588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78881" y="165666"/>
            <a:ext cx="3278929" cy="498614"/>
          </a:xfrm>
          <a:prstGeom prst="roundRect">
            <a:avLst>
              <a:gd name="adj" fmla="val 9124"/>
            </a:avLst>
          </a:prstGeom>
          <a:noFill/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defRPr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9D1BF6F6-DAC2-4097-901A-1729A64EB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700" y="880537"/>
            <a:ext cx="3299398" cy="570136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F484CC7-9B16-4E5B-8672-1EBCBC91FA00}"/>
              </a:ext>
            </a:extLst>
          </p:cNvPr>
          <p:cNvSpPr/>
          <p:nvPr/>
        </p:nvSpPr>
        <p:spPr>
          <a:xfrm>
            <a:off x="2670359" y="935045"/>
            <a:ext cx="1081454" cy="7297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div1</a:t>
            </a:r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52C8BD3-285C-450C-86A8-ECC7384D4C18}"/>
              </a:ext>
            </a:extLst>
          </p:cNvPr>
          <p:cNvSpPr/>
          <p:nvPr/>
        </p:nvSpPr>
        <p:spPr>
          <a:xfrm>
            <a:off x="2670359" y="1996780"/>
            <a:ext cx="1081454" cy="7297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div2</a:t>
            </a:r>
            <a:endParaRPr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3556C56-670F-4E31-B961-147E0C020190}"/>
              </a:ext>
            </a:extLst>
          </p:cNvPr>
          <p:cNvSpPr/>
          <p:nvPr/>
        </p:nvSpPr>
        <p:spPr>
          <a:xfrm>
            <a:off x="2670359" y="3626526"/>
            <a:ext cx="1081454" cy="7297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Div1</a:t>
            </a:r>
          </a:p>
          <a:p>
            <a:pPr algn="ctr"/>
            <a:r>
              <a:rPr lang="en-US" altLang="zh-CN" sz="1100" dirty="0"/>
              <a:t>Float left</a:t>
            </a:r>
            <a:endParaRPr lang="zh-CN" altLang="en-US" sz="11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4210179-F5ED-4EE0-91B8-4C1212E81F60}"/>
              </a:ext>
            </a:extLst>
          </p:cNvPr>
          <p:cNvSpPr/>
          <p:nvPr/>
        </p:nvSpPr>
        <p:spPr>
          <a:xfrm>
            <a:off x="3886628" y="3626526"/>
            <a:ext cx="1081454" cy="7297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Div2</a:t>
            </a:r>
          </a:p>
          <a:p>
            <a:pPr algn="ctr"/>
            <a:r>
              <a:rPr lang="en-US" altLang="zh-CN" sz="1200" dirty="0"/>
              <a:t>Float left</a:t>
            </a:r>
            <a:endParaRPr lang="zh-CN" altLang="en-US" sz="12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AC93311-7132-45B1-9C50-26B52D53805D}"/>
              </a:ext>
            </a:extLst>
          </p:cNvPr>
          <p:cNvSpPr/>
          <p:nvPr/>
        </p:nvSpPr>
        <p:spPr>
          <a:xfrm>
            <a:off x="2670359" y="1699988"/>
            <a:ext cx="11721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dirty="0">
                <a:solidFill>
                  <a:srgbClr val="4E4E4E"/>
                </a:solidFill>
                <a:latin typeface="宋体" panose="02010600030101010101" pitchFamily="2" charset="-122"/>
              </a:rPr>
              <a:t>创趣</a:t>
            </a:r>
            <a:r>
              <a:rPr lang="en-US" altLang="zh-CN" sz="1100" dirty="0" err="1">
                <a:solidFill>
                  <a:srgbClr val="4E4E4E"/>
                </a:solidFill>
                <a:latin typeface="宋体" panose="02010600030101010101" pitchFamily="2" charset="-122"/>
              </a:rPr>
              <a:t>ptp</a:t>
            </a:r>
            <a:r>
              <a:rPr lang="en-US" altLang="zh-CN" sz="1100" dirty="0">
                <a:solidFill>
                  <a:srgbClr val="4E4E4E"/>
                </a:solidFill>
                <a:latin typeface="宋体" panose="02010600030101010101" pitchFamily="2" charset="-122"/>
              </a:rPr>
              <a:t> &lt;span&gt;</a:t>
            </a:r>
            <a:endParaRPr lang="zh-CN" altLang="en-US" sz="11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C7CCE95-F281-41ED-BFED-6D57566E96AA}"/>
              </a:ext>
            </a:extLst>
          </p:cNvPr>
          <p:cNvSpPr/>
          <p:nvPr/>
        </p:nvSpPr>
        <p:spPr>
          <a:xfrm>
            <a:off x="4968082" y="3883684"/>
            <a:ext cx="90281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" dirty="0">
                <a:solidFill>
                  <a:srgbClr val="4E4E4E"/>
                </a:solidFill>
                <a:latin typeface="宋体" panose="02010600030101010101" pitchFamily="2" charset="-122"/>
              </a:rPr>
              <a:t>创趣</a:t>
            </a:r>
            <a:r>
              <a:rPr lang="en-US" altLang="zh-CN" sz="800" dirty="0" err="1">
                <a:solidFill>
                  <a:srgbClr val="4E4E4E"/>
                </a:solidFill>
                <a:latin typeface="宋体" panose="02010600030101010101" pitchFamily="2" charset="-122"/>
              </a:rPr>
              <a:t>ptp</a:t>
            </a:r>
            <a:r>
              <a:rPr lang="en-US" altLang="zh-CN" sz="800" dirty="0">
                <a:solidFill>
                  <a:srgbClr val="4E4E4E"/>
                </a:solidFill>
                <a:latin typeface="宋体" panose="02010600030101010101" pitchFamily="2" charset="-122"/>
              </a:rPr>
              <a:t> &lt;span&gt;</a:t>
            </a:r>
            <a:endParaRPr lang="zh-CN" altLang="en-US" sz="8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97B5E16-D3FD-4E4A-9782-5046946D827F}"/>
              </a:ext>
            </a:extLst>
          </p:cNvPr>
          <p:cNvSpPr/>
          <p:nvPr/>
        </p:nvSpPr>
        <p:spPr>
          <a:xfrm>
            <a:off x="3573170" y="4856336"/>
            <a:ext cx="1081454" cy="7297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Div1</a:t>
            </a:r>
          </a:p>
          <a:p>
            <a:pPr algn="ctr"/>
            <a:r>
              <a:rPr lang="en-US" altLang="zh-CN" sz="1100" dirty="0"/>
              <a:t>Float right</a:t>
            </a:r>
            <a:endParaRPr lang="zh-CN" altLang="en-US" sz="11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2D5E5FD-72FA-409F-9BE1-6ED888C562B9}"/>
              </a:ext>
            </a:extLst>
          </p:cNvPr>
          <p:cNvSpPr/>
          <p:nvPr/>
        </p:nvSpPr>
        <p:spPr>
          <a:xfrm>
            <a:off x="4789439" y="4856336"/>
            <a:ext cx="1081454" cy="7297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Div2</a:t>
            </a:r>
          </a:p>
          <a:p>
            <a:pPr algn="ctr"/>
            <a:r>
              <a:rPr lang="en-US" altLang="zh-CN" sz="1200" dirty="0"/>
              <a:t>Float right</a:t>
            </a:r>
            <a:endParaRPr lang="zh-CN" altLang="en-US" sz="12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19D6156-DFAE-4118-98F6-E96F44800C9E}"/>
              </a:ext>
            </a:extLst>
          </p:cNvPr>
          <p:cNvSpPr/>
          <p:nvPr/>
        </p:nvSpPr>
        <p:spPr>
          <a:xfrm>
            <a:off x="2653764" y="5151471"/>
            <a:ext cx="90281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" dirty="0">
                <a:solidFill>
                  <a:srgbClr val="4E4E4E"/>
                </a:solidFill>
                <a:latin typeface="宋体" panose="02010600030101010101" pitchFamily="2" charset="-122"/>
              </a:rPr>
              <a:t>创趣</a:t>
            </a:r>
            <a:r>
              <a:rPr lang="en-US" altLang="zh-CN" sz="800" dirty="0" err="1">
                <a:solidFill>
                  <a:srgbClr val="4E4E4E"/>
                </a:solidFill>
                <a:latin typeface="宋体" panose="02010600030101010101" pitchFamily="2" charset="-122"/>
              </a:rPr>
              <a:t>ptp</a:t>
            </a:r>
            <a:r>
              <a:rPr lang="en-US" altLang="zh-CN" sz="800" dirty="0">
                <a:solidFill>
                  <a:srgbClr val="4E4E4E"/>
                </a:solidFill>
                <a:latin typeface="宋体" panose="02010600030101010101" pitchFamily="2" charset="-122"/>
              </a:rPr>
              <a:t> &lt;span&gt;</a:t>
            </a:r>
            <a:endParaRPr lang="zh-CN" altLang="en-US" sz="8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F0505BF-517D-4DE5-8806-2DF6B6222788}"/>
              </a:ext>
            </a:extLst>
          </p:cNvPr>
          <p:cNvSpPr/>
          <p:nvPr/>
        </p:nvSpPr>
        <p:spPr>
          <a:xfrm>
            <a:off x="7340012" y="1485078"/>
            <a:ext cx="1081454" cy="7297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Div2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08A7C0D-D238-4921-B175-51588D24B127}"/>
              </a:ext>
            </a:extLst>
          </p:cNvPr>
          <p:cNvSpPr/>
          <p:nvPr/>
        </p:nvSpPr>
        <p:spPr>
          <a:xfrm>
            <a:off x="7340012" y="1029301"/>
            <a:ext cx="1081454" cy="7297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Div1</a:t>
            </a:r>
          </a:p>
          <a:p>
            <a:pPr algn="ctr"/>
            <a:r>
              <a:rPr lang="en-US" altLang="zh-CN" sz="1100" dirty="0"/>
              <a:t>Float left</a:t>
            </a:r>
            <a:endParaRPr lang="zh-CN" altLang="en-US" sz="11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DC6BC67-A5A1-4C65-9F29-F2479573C47F}"/>
              </a:ext>
            </a:extLst>
          </p:cNvPr>
          <p:cNvSpPr/>
          <p:nvPr/>
        </p:nvSpPr>
        <p:spPr>
          <a:xfrm>
            <a:off x="8491125" y="1256103"/>
            <a:ext cx="90281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" dirty="0">
                <a:solidFill>
                  <a:srgbClr val="4E4E4E"/>
                </a:solidFill>
                <a:latin typeface="宋体" panose="02010600030101010101" pitchFamily="2" charset="-122"/>
              </a:rPr>
              <a:t>创趣</a:t>
            </a:r>
            <a:r>
              <a:rPr lang="en-US" altLang="zh-CN" sz="800" dirty="0" err="1">
                <a:solidFill>
                  <a:srgbClr val="4E4E4E"/>
                </a:solidFill>
                <a:latin typeface="宋体" panose="02010600030101010101" pitchFamily="2" charset="-122"/>
              </a:rPr>
              <a:t>ptp</a:t>
            </a:r>
            <a:r>
              <a:rPr lang="en-US" altLang="zh-CN" sz="800" dirty="0">
                <a:solidFill>
                  <a:srgbClr val="4E4E4E"/>
                </a:solidFill>
                <a:latin typeface="宋体" panose="02010600030101010101" pitchFamily="2" charset="-122"/>
              </a:rPr>
              <a:t> &lt;span&gt;</a:t>
            </a:r>
            <a:endParaRPr lang="zh-CN" altLang="en-US" sz="8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03FDA80-3F22-4CB1-AA27-53F72C42DF8C}"/>
              </a:ext>
            </a:extLst>
          </p:cNvPr>
          <p:cNvSpPr/>
          <p:nvPr/>
        </p:nvSpPr>
        <p:spPr>
          <a:xfrm>
            <a:off x="7341191" y="2645452"/>
            <a:ext cx="1081454" cy="7297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Div2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30FF50F-B518-40FF-854E-8A6BE398E9AC}"/>
              </a:ext>
            </a:extLst>
          </p:cNvPr>
          <p:cNvSpPr/>
          <p:nvPr/>
        </p:nvSpPr>
        <p:spPr>
          <a:xfrm>
            <a:off x="7442863" y="2409931"/>
            <a:ext cx="90281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" dirty="0">
                <a:solidFill>
                  <a:srgbClr val="4E4E4E"/>
                </a:solidFill>
                <a:latin typeface="宋体" panose="02010600030101010101" pitchFamily="2" charset="-122"/>
              </a:rPr>
              <a:t>创趣</a:t>
            </a:r>
            <a:r>
              <a:rPr lang="en-US" altLang="zh-CN" sz="800" dirty="0" err="1">
                <a:solidFill>
                  <a:srgbClr val="4E4E4E"/>
                </a:solidFill>
                <a:latin typeface="宋体" panose="02010600030101010101" pitchFamily="2" charset="-122"/>
              </a:rPr>
              <a:t>ptp</a:t>
            </a:r>
            <a:r>
              <a:rPr lang="en-US" altLang="zh-CN" sz="800" dirty="0">
                <a:solidFill>
                  <a:srgbClr val="4E4E4E"/>
                </a:solidFill>
                <a:latin typeface="宋体" panose="02010600030101010101" pitchFamily="2" charset="-122"/>
              </a:rPr>
              <a:t> &lt;span&gt;</a:t>
            </a:r>
            <a:endParaRPr lang="zh-CN" altLang="en-US" sz="8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0CABE1BA-3D77-4A2F-8FD6-F54A6C12FE95}"/>
              </a:ext>
            </a:extLst>
          </p:cNvPr>
          <p:cNvSpPr/>
          <p:nvPr/>
        </p:nvSpPr>
        <p:spPr>
          <a:xfrm>
            <a:off x="7306836" y="4402210"/>
            <a:ext cx="1081454" cy="7297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Div1</a:t>
            </a:r>
          </a:p>
          <a:p>
            <a:pPr algn="ctr"/>
            <a:r>
              <a:rPr lang="en-US" altLang="zh-CN" sz="1100" dirty="0"/>
              <a:t>Float left</a:t>
            </a:r>
            <a:endParaRPr lang="zh-CN" altLang="en-US" sz="11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62D7C8F-25CE-4EA1-A1A5-79141800BEA9}"/>
              </a:ext>
            </a:extLst>
          </p:cNvPr>
          <p:cNvSpPr/>
          <p:nvPr/>
        </p:nvSpPr>
        <p:spPr>
          <a:xfrm>
            <a:off x="8452088" y="4689725"/>
            <a:ext cx="9028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" dirty="0">
                <a:solidFill>
                  <a:srgbClr val="4E4E4E"/>
                </a:solidFill>
                <a:latin typeface="宋体" panose="02010600030101010101" pitchFamily="2" charset="-122"/>
              </a:rPr>
              <a:t>创趣</a:t>
            </a:r>
            <a:r>
              <a:rPr lang="en-US" altLang="zh-CN" sz="800" dirty="0" err="1">
                <a:solidFill>
                  <a:srgbClr val="4E4E4E"/>
                </a:solidFill>
                <a:latin typeface="宋体" panose="02010600030101010101" pitchFamily="2" charset="-122"/>
              </a:rPr>
              <a:t>ptp</a:t>
            </a:r>
            <a:r>
              <a:rPr lang="en-US" altLang="zh-CN" sz="800" dirty="0">
                <a:solidFill>
                  <a:srgbClr val="4E4E4E"/>
                </a:solidFill>
                <a:latin typeface="宋体" panose="02010600030101010101" pitchFamily="2" charset="-122"/>
              </a:rPr>
              <a:t> &lt;span&gt;</a:t>
            </a:r>
          </a:p>
          <a:p>
            <a:r>
              <a:rPr lang="en-US" altLang="zh-CN" sz="800" dirty="0">
                <a:solidFill>
                  <a:srgbClr val="4E4E4E"/>
                </a:solidFill>
                <a:latin typeface="宋体" panose="02010600030101010101" pitchFamily="2" charset="-122"/>
              </a:rPr>
              <a:t>Float left</a:t>
            </a:r>
            <a:endParaRPr lang="zh-CN" altLang="en-US" sz="8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B0418BF7-E2F1-4B76-942E-1D8A50E3D48B}"/>
              </a:ext>
            </a:extLst>
          </p:cNvPr>
          <p:cNvSpPr/>
          <p:nvPr/>
        </p:nvSpPr>
        <p:spPr>
          <a:xfrm>
            <a:off x="9302045" y="4415741"/>
            <a:ext cx="1081454" cy="7297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Div2</a:t>
            </a:r>
          </a:p>
          <a:p>
            <a:pPr algn="ctr"/>
            <a:r>
              <a:rPr lang="en-US" altLang="zh-CN" sz="1200" dirty="0"/>
              <a:t>Float left</a:t>
            </a:r>
            <a:endParaRPr lang="zh-CN" altLang="en-US" sz="1200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F7FE07E-189E-4389-BC0F-D569FEF73A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6849" y="1189110"/>
            <a:ext cx="1703178" cy="1086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zh-CN" altLang="en-US" sz="1400" dirty="0">
                <a:solidFill>
                  <a:srgbClr val="4E4E4E"/>
                </a:solidFill>
                <a:latin typeface="宋体" panose="02010600030101010101" pitchFamily="2" charset="-122"/>
              </a:rPr>
              <a:t>为什么需要浮动：</a:t>
            </a:r>
            <a:endParaRPr lang="en-US" altLang="zh-CN" sz="1400" dirty="0">
              <a:solidFill>
                <a:srgbClr val="4E4E4E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zh-CN" altLang="en-US" sz="1400" dirty="0">
                <a:solidFill>
                  <a:srgbClr val="4E4E4E"/>
                </a:solidFill>
                <a:latin typeface="宋体" panose="02010600030101010101" pitchFamily="2" charset="-122"/>
              </a:rPr>
              <a:t>块级标签默认一个标签一行</a:t>
            </a:r>
            <a:endParaRPr lang="en-US" altLang="zh-CN" sz="1400" dirty="0">
              <a:solidFill>
                <a:srgbClr val="4E4E4E"/>
              </a:solidFill>
              <a:latin typeface="宋体" panose="02010600030101010101" pitchFamily="2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6DF0FB5E-D242-485D-B13F-016C4E7DCB28}"/>
              </a:ext>
            </a:extLst>
          </p:cNvPr>
          <p:cNvSpPr/>
          <p:nvPr/>
        </p:nvSpPr>
        <p:spPr>
          <a:xfrm>
            <a:off x="9302045" y="2097456"/>
            <a:ext cx="1620957" cy="3327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dirty="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一个浮动全部浮动</a:t>
            </a:r>
            <a:endParaRPr lang="en-US" altLang="zh-CN" sz="1400" dirty="0">
              <a:solidFill>
                <a:srgbClr val="4E4E4E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9207" y="62817"/>
            <a:ext cx="12043317" cy="6735337"/>
          </a:xfrm>
          <a:prstGeom prst="rect">
            <a:avLst/>
          </a:prstGeom>
          <a:noFill/>
          <a:ln>
            <a:solidFill>
              <a:srgbClr val="F0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1997866" y="6659723"/>
            <a:ext cx="151253" cy="151253"/>
          </a:xfrm>
          <a:prstGeom prst="rect">
            <a:avLst/>
          </a:prstGeom>
          <a:solidFill>
            <a:srgbClr val="9EB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solidFill>
                <a:srgbClr val="2E31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73039" y="6659722"/>
            <a:ext cx="401063" cy="151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5DC01DB-9276-43C4-9F6A-26192206E6DF}" type="slidenum">
              <a:rPr lang="en-US" altLang="zh-CN" sz="1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fld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MH_Number_1">
            <a:extLst>
              <a:ext uri="{FF2B5EF4-FFF2-40B4-BE49-F238E27FC236}">
                <a16:creationId xmlns:a16="http://schemas.microsoft.com/office/drawing/2014/main" id="{C4286117-D7BA-4BB1-900A-237F1267E92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90671" y="165666"/>
            <a:ext cx="498951" cy="498614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rgbClr val="EC74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dirty="0">
              <a:solidFill>
                <a:srgbClr val="EC745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MH_Entry_1">
            <a:extLst>
              <a:ext uri="{FF2B5EF4-FFF2-40B4-BE49-F238E27FC236}">
                <a16:creationId xmlns:a16="http://schemas.microsoft.com/office/drawing/2014/main" id="{07B56FD0-3608-4C5C-B3FD-23DB4D3C588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78881" y="165666"/>
            <a:ext cx="3278929" cy="498614"/>
          </a:xfrm>
          <a:prstGeom prst="roundRect">
            <a:avLst>
              <a:gd name="adj" fmla="val 9124"/>
            </a:avLst>
          </a:prstGeom>
          <a:noFill/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defRPr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0FEEFC-C944-402A-B55C-9F3A95E29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06" y="1220405"/>
            <a:ext cx="2864956" cy="488550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787CDAE-DDBF-4A1B-93CF-F20802EDF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0421" y="1220405"/>
            <a:ext cx="2801321" cy="48855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E86D6C9-CFCA-4CF2-BC50-D09686EE13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5812" y="1220405"/>
            <a:ext cx="2801321" cy="488550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A0C3C8E-BB08-4A8D-9722-7043725E62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4537" y="1220405"/>
            <a:ext cx="2780141" cy="484856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984082E-4546-472A-ADC9-3264F53AEB32}"/>
              </a:ext>
            </a:extLst>
          </p:cNvPr>
          <p:cNvSpPr txBox="1"/>
          <p:nvPr/>
        </p:nvSpPr>
        <p:spPr>
          <a:xfrm>
            <a:off x="3360421" y="1220405"/>
            <a:ext cx="2801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&lt;div&gt;&lt;/div&gt;</a:t>
            </a:r>
            <a:endParaRPr lang="zh-CN" altLang="en-US" sz="16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94D7D7F-32C5-4A0B-8489-F43C5EA45B60}"/>
              </a:ext>
            </a:extLst>
          </p:cNvPr>
          <p:cNvSpPr txBox="1"/>
          <p:nvPr/>
        </p:nvSpPr>
        <p:spPr>
          <a:xfrm>
            <a:off x="3360421" y="2115084"/>
            <a:ext cx="2801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&lt;div&gt;&lt;/div&gt;</a:t>
            </a:r>
            <a:endParaRPr lang="zh-CN" altLang="en-US" sz="1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60E1CFA-D4D5-4462-B738-F130AC1F34F7}"/>
              </a:ext>
            </a:extLst>
          </p:cNvPr>
          <p:cNvSpPr txBox="1"/>
          <p:nvPr/>
        </p:nvSpPr>
        <p:spPr>
          <a:xfrm>
            <a:off x="3360421" y="3315424"/>
            <a:ext cx="2801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&lt;div&gt;&lt;/div&gt;</a:t>
            </a:r>
            <a:endParaRPr lang="zh-CN" altLang="en-US" sz="16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CF0DD73-4DFA-4A68-AD22-66FC8A03DB8B}"/>
              </a:ext>
            </a:extLst>
          </p:cNvPr>
          <p:cNvSpPr txBox="1"/>
          <p:nvPr/>
        </p:nvSpPr>
        <p:spPr>
          <a:xfrm>
            <a:off x="3360421" y="4372112"/>
            <a:ext cx="2801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&lt;div&gt;&lt;/div&gt;</a:t>
            </a:r>
            <a:endParaRPr lang="zh-CN" altLang="en-US" sz="16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E6C6402-4106-4A41-A305-036191B8F00E}"/>
              </a:ext>
            </a:extLst>
          </p:cNvPr>
          <p:cNvSpPr txBox="1"/>
          <p:nvPr/>
        </p:nvSpPr>
        <p:spPr>
          <a:xfrm>
            <a:off x="3360420" y="5239010"/>
            <a:ext cx="2801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&lt;div&gt;&lt;/div&gt;</a:t>
            </a:r>
            <a:endParaRPr lang="zh-CN" altLang="en-US" sz="16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B0F2A33-3CB9-4518-9172-AA919422FE45}"/>
              </a:ext>
            </a:extLst>
          </p:cNvPr>
          <p:cNvSpPr txBox="1"/>
          <p:nvPr/>
        </p:nvSpPr>
        <p:spPr>
          <a:xfrm>
            <a:off x="3379344" y="5767354"/>
            <a:ext cx="2801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&lt;div&gt;&lt;/div&gt;</a:t>
            </a:r>
            <a:endParaRPr lang="zh-CN" altLang="en-US" sz="16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FB06739-93D5-464C-A4D3-B22B4A313B9F}"/>
              </a:ext>
            </a:extLst>
          </p:cNvPr>
          <p:cNvSpPr txBox="1"/>
          <p:nvPr/>
        </p:nvSpPr>
        <p:spPr>
          <a:xfrm>
            <a:off x="6496621" y="969950"/>
            <a:ext cx="2801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&lt;div&gt;</a:t>
            </a:r>
            <a:r>
              <a:rPr lang="zh-CN" altLang="en-US" sz="1600" dirty="0"/>
              <a:t>三级标题</a:t>
            </a:r>
            <a:r>
              <a:rPr lang="en-US" altLang="zh-CN" sz="1600" dirty="0"/>
              <a:t>&lt;/div&gt;</a:t>
            </a:r>
            <a:endParaRPr lang="zh-CN" altLang="en-US" sz="16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2BE9045-DE14-4023-9D0F-CCC8ABCEA406}"/>
              </a:ext>
            </a:extLst>
          </p:cNvPr>
          <p:cNvSpPr txBox="1"/>
          <p:nvPr/>
        </p:nvSpPr>
        <p:spPr>
          <a:xfrm>
            <a:off x="6416601" y="1846844"/>
            <a:ext cx="2801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&lt;div&gt;&lt;</a:t>
            </a:r>
            <a:r>
              <a:rPr lang="en-US" altLang="zh-CN" sz="1600" dirty="0" err="1"/>
              <a:t>img</a:t>
            </a:r>
            <a:r>
              <a:rPr lang="en-US" altLang="zh-CN" sz="1600" dirty="0"/>
              <a:t>&gt;&lt;/div&gt;</a:t>
            </a:r>
            <a:endParaRPr lang="zh-CN" altLang="en-US" sz="16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9B4B878-7EF1-48D3-93A3-C8D4D2747EFD}"/>
              </a:ext>
            </a:extLst>
          </p:cNvPr>
          <p:cNvSpPr txBox="1"/>
          <p:nvPr/>
        </p:nvSpPr>
        <p:spPr>
          <a:xfrm>
            <a:off x="6429514" y="2307850"/>
            <a:ext cx="2801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&lt;</a:t>
            </a:r>
            <a:r>
              <a:rPr lang="en-US" altLang="zh-CN" sz="1600" dirty="0" err="1"/>
              <a:t>img</a:t>
            </a:r>
            <a:r>
              <a:rPr lang="en-US" altLang="zh-CN" sz="1600" dirty="0"/>
              <a:t>&gt;display</a:t>
            </a:r>
            <a:r>
              <a:rPr lang="zh-CN" altLang="en-US" sz="1600" dirty="0"/>
              <a:t>：</a:t>
            </a:r>
            <a:r>
              <a:rPr lang="en-US" altLang="zh-CN" sz="1600" dirty="0"/>
              <a:t>block</a:t>
            </a:r>
            <a:endParaRPr lang="zh-CN" altLang="en-US" sz="16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4B7C6CD-DE3A-47FD-8D37-6B1AB30D0718}"/>
              </a:ext>
            </a:extLst>
          </p:cNvPr>
          <p:cNvSpPr txBox="1"/>
          <p:nvPr/>
        </p:nvSpPr>
        <p:spPr>
          <a:xfrm>
            <a:off x="6362407" y="2946092"/>
            <a:ext cx="28013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&lt;div&gt;</a:t>
            </a:r>
          </a:p>
          <a:p>
            <a:pPr algn="ctr"/>
            <a:r>
              <a:rPr lang="en-US" altLang="zh-CN" sz="1600" dirty="0"/>
              <a:t>&lt;div&gt; &lt;/div&gt;</a:t>
            </a:r>
          </a:p>
          <a:p>
            <a:pPr algn="ctr"/>
            <a:r>
              <a:rPr lang="en-US" altLang="zh-CN" sz="1600" dirty="0"/>
              <a:t>&lt;div&gt; &lt;/div&gt;</a:t>
            </a:r>
          </a:p>
          <a:p>
            <a:pPr algn="ctr"/>
            <a:r>
              <a:rPr lang="en-US" altLang="zh-CN" sz="1600" dirty="0"/>
              <a:t>&lt;/div&gt;</a:t>
            </a:r>
            <a:endParaRPr lang="zh-CN" altLang="en-US" sz="16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081553F-AB58-4AEB-8244-D298E94663DD}"/>
              </a:ext>
            </a:extLst>
          </p:cNvPr>
          <p:cNvSpPr txBox="1"/>
          <p:nvPr/>
        </p:nvSpPr>
        <p:spPr>
          <a:xfrm>
            <a:off x="6529882" y="5803317"/>
            <a:ext cx="28013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&lt;div&gt;</a:t>
            </a:r>
          </a:p>
          <a:p>
            <a:pPr algn="ctr"/>
            <a:r>
              <a:rPr lang="en-US" altLang="zh-CN" sz="1600" dirty="0"/>
              <a:t>&lt;div&gt; &lt;/div&gt;*4</a:t>
            </a:r>
          </a:p>
          <a:p>
            <a:pPr algn="ctr"/>
            <a:r>
              <a:rPr lang="en-US" altLang="zh-CN" sz="1600" dirty="0"/>
              <a:t>Float:left;Width:25%</a:t>
            </a:r>
          </a:p>
          <a:p>
            <a:pPr algn="ctr"/>
            <a:r>
              <a:rPr lang="en-US" altLang="zh-CN" sz="1600" dirty="0"/>
              <a:t>&lt;/div&gt;</a:t>
            </a:r>
            <a:endParaRPr lang="zh-CN" altLang="en-US" sz="16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F711569-4943-423B-BA8F-799F69B54FC7}"/>
              </a:ext>
            </a:extLst>
          </p:cNvPr>
          <p:cNvSpPr txBox="1"/>
          <p:nvPr/>
        </p:nvSpPr>
        <p:spPr>
          <a:xfrm>
            <a:off x="9243748" y="3294894"/>
            <a:ext cx="28013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&lt;div&gt;</a:t>
            </a:r>
          </a:p>
          <a:p>
            <a:pPr algn="ctr"/>
            <a:r>
              <a:rPr lang="en-US" altLang="zh-CN" sz="1600" dirty="0"/>
              <a:t>&lt;div&gt; &lt;span&gt;&lt;span&gt;&lt;/div&gt;</a:t>
            </a:r>
          </a:p>
          <a:p>
            <a:pPr algn="ctr"/>
            <a:r>
              <a:rPr lang="en-US" altLang="zh-CN" sz="1600" dirty="0"/>
              <a:t>&lt;div&gt;&lt;</a:t>
            </a:r>
            <a:r>
              <a:rPr lang="en-US" altLang="zh-CN" sz="1600" dirty="0" err="1"/>
              <a:t>img</a:t>
            </a:r>
            <a:r>
              <a:rPr lang="en-US" altLang="zh-CN" sz="1600" dirty="0"/>
              <a:t>&gt; &lt;/div&gt;</a:t>
            </a:r>
          </a:p>
          <a:p>
            <a:pPr algn="ctr"/>
            <a:r>
              <a:rPr lang="en-US" altLang="zh-CN" sz="1600" dirty="0"/>
              <a:t>&lt;/div&gt;</a:t>
            </a:r>
            <a:endParaRPr lang="zh-CN" altLang="en-US" sz="16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9C29B74-5C0B-40A5-AA68-BEFF0147DBC3}"/>
              </a:ext>
            </a:extLst>
          </p:cNvPr>
          <p:cNvSpPr/>
          <p:nvPr/>
        </p:nvSpPr>
        <p:spPr>
          <a:xfrm>
            <a:off x="3360420" y="2946092"/>
            <a:ext cx="2801321" cy="27161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75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/>
      <p:bldP spid="22" grpId="0"/>
      <p:bldP spid="23" grpId="0"/>
      <p:bldP spid="24" grpId="0"/>
      <p:bldP spid="27" grpId="0"/>
      <p:bldP spid="28" grpId="0"/>
      <p:bldP spid="29" grpId="0"/>
      <p:bldP spid="31" grpId="0"/>
      <p:bldP spid="32" grpId="0"/>
      <p:bldP spid="33" grpId="0"/>
      <p:bldP spid="34" grpId="0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>
            <a:extLst>
              <a:ext uri="{FF2B5EF4-FFF2-40B4-BE49-F238E27FC236}">
                <a16:creationId xmlns:a16="http://schemas.microsoft.com/office/drawing/2014/main" id="{9E5C1EEE-23C3-4AA6-B461-EA5B968AA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0782" y="855086"/>
            <a:ext cx="3299398" cy="570136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9207" y="62817"/>
            <a:ext cx="12043317" cy="6735337"/>
          </a:xfrm>
          <a:prstGeom prst="rect">
            <a:avLst/>
          </a:prstGeom>
          <a:noFill/>
          <a:ln>
            <a:solidFill>
              <a:srgbClr val="F0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1997866" y="6659723"/>
            <a:ext cx="151253" cy="151253"/>
          </a:xfrm>
          <a:prstGeom prst="rect">
            <a:avLst/>
          </a:prstGeom>
          <a:solidFill>
            <a:srgbClr val="9EB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solidFill>
                <a:srgbClr val="2E31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73039" y="6659722"/>
            <a:ext cx="401063" cy="151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5DC01DB-9276-43C4-9F6A-26192206E6DF}" type="slidenum">
              <a:rPr lang="en-US" altLang="zh-CN" sz="1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fld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ounded Rectangle 72"/>
          <p:cNvSpPr/>
          <p:nvPr/>
        </p:nvSpPr>
        <p:spPr>
          <a:xfrm>
            <a:off x="897091" y="1306513"/>
            <a:ext cx="1389063" cy="377825"/>
          </a:xfrm>
          <a:prstGeom prst="roundRect">
            <a:avLst>
              <a:gd name="adj" fmla="val 2111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绝对定位</a:t>
            </a:r>
            <a:endParaRPr 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584607" y="1737342"/>
            <a:ext cx="1881278" cy="2108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US" altLang="zh-CN" sz="1400" dirty="0">
                <a:solidFill>
                  <a:srgbClr val="4E4E4E"/>
                </a:solidFill>
                <a:latin typeface="宋体" panose="02010600030101010101" pitchFamily="2" charset="-122"/>
              </a:rPr>
              <a:t>&lt;div1&gt;</a:t>
            </a: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US" altLang="zh-CN" sz="1400" dirty="0" err="1">
                <a:solidFill>
                  <a:srgbClr val="4E4E4E"/>
                </a:solidFill>
                <a:latin typeface="宋体" panose="02010600030101010101" pitchFamily="2" charset="-122"/>
              </a:rPr>
              <a:t>Position:relative</a:t>
            </a:r>
            <a:endParaRPr lang="en-US" altLang="zh-CN" sz="1400" dirty="0">
              <a:solidFill>
                <a:srgbClr val="4E4E4E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US" altLang="zh-CN" sz="1400" dirty="0">
                <a:solidFill>
                  <a:srgbClr val="4E4E4E"/>
                </a:solidFill>
                <a:latin typeface="宋体" panose="02010600030101010101" pitchFamily="2" charset="-122"/>
              </a:rPr>
              <a:t>&lt;div2&gt;</a:t>
            </a: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US" altLang="zh-CN" sz="1400" dirty="0" err="1">
                <a:solidFill>
                  <a:srgbClr val="4E4E4E"/>
                </a:solidFill>
                <a:latin typeface="宋体" panose="02010600030101010101" pitchFamily="2" charset="-122"/>
              </a:rPr>
              <a:t>Position:absolute</a:t>
            </a:r>
            <a:endParaRPr lang="en-US" altLang="zh-CN" sz="1400" dirty="0">
              <a:solidFill>
                <a:srgbClr val="4E4E4E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US" altLang="zh-CN" sz="1400" dirty="0">
                <a:solidFill>
                  <a:srgbClr val="4E4E4E"/>
                </a:solidFill>
                <a:latin typeface="宋体" panose="02010600030101010101" pitchFamily="2" charset="-122"/>
              </a:rPr>
              <a:t>Left:0</a:t>
            </a:r>
          </a:p>
        </p:txBody>
      </p:sp>
      <p:sp>
        <p:nvSpPr>
          <p:cNvPr id="25" name="MH_Number_1">
            <a:extLst>
              <a:ext uri="{FF2B5EF4-FFF2-40B4-BE49-F238E27FC236}">
                <a16:creationId xmlns:a16="http://schemas.microsoft.com/office/drawing/2014/main" id="{C4286117-D7BA-4BB1-900A-237F1267E92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90671" y="165666"/>
            <a:ext cx="498951" cy="498614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rgbClr val="EC74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dirty="0">
              <a:solidFill>
                <a:srgbClr val="EC745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MH_Entry_1">
            <a:extLst>
              <a:ext uri="{FF2B5EF4-FFF2-40B4-BE49-F238E27FC236}">
                <a16:creationId xmlns:a16="http://schemas.microsoft.com/office/drawing/2014/main" id="{07B56FD0-3608-4C5C-B3FD-23DB4D3C588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78881" y="165666"/>
            <a:ext cx="3278929" cy="498614"/>
          </a:xfrm>
          <a:prstGeom prst="roundRect">
            <a:avLst>
              <a:gd name="adj" fmla="val 9124"/>
            </a:avLst>
          </a:prstGeom>
          <a:noFill/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defRPr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9D1BF6F6-DAC2-4097-901A-1729A64EB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496" y="880537"/>
            <a:ext cx="3299398" cy="570136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F484CC7-9B16-4E5B-8672-1EBCBC91FA00}"/>
              </a:ext>
            </a:extLst>
          </p:cNvPr>
          <p:cNvSpPr/>
          <p:nvPr/>
        </p:nvSpPr>
        <p:spPr>
          <a:xfrm>
            <a:off x="2712950" y="965699"/>
            <a:ext cx="2588347" cy="1052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div1</a:t>
            </a:r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52C8BD3-285C-450C-86A8-ECC7384D4C18}"/>
              </a:ext>
            </a:extLst>
          </p:cNvPr>
          <p:cNvSpPr/>
          <p:nvPr/>
        </p:nvSpPr>
        <p:spPr>
          <a:xfrm>
            <a:off x="2560496" y="961674"/>
            <a:ext cx="1081454" cy="7297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Div2</a:t>
            </a:r>
          </a:p>
          <a:p>
            <a:pPr algn="ctr"/>
            <a:r>
              <a:rPr lang="en-US" altLang="zh-CN" sz="1200" dirty="0"/>
              <a:t>Position:absolute;left:0</a:t>
            </a:r>
            <a:endParaRPr lang="zh-CN" altLang="en-US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17CB2DDE-2A3D-4B8D-B27C-5F285625A267}"/>
              </a:ext>
            </a:extLst>
          </p:cNvPr>
          <p:cNvSpPr/>
          <p:nvPr/>
        </p:nvSpPr>
        <p:spPr>
          <a:xfrm>
            <a:off x="2725959" y="2272296"/>
            <a:ext cx="2588347" cy="1052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Div1 </a:t>
            </a:r>
          </a:p>
          <a:p>
            <a:pPr algn="ctr"/>
            <a:r>
              <a:rPr lang="en-US" altLang="zh-CN" dirty="0"/>
              <a:t>position</a:t>
            </a:r>
            <a:r>
              <a:rPr lang="zh-CN" altLang="en-US" dirty="0"/>
              <a:t>：</a:t>
            </a:r>
            <a:r>
              <a:rPr lang="en-US" altLang="zh-CN" dirty="0"/>
              <a:t>relative</a:t>
            </a:r>
            <a:endParaRPr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3C8114E0-595F-4DF7-8966-98213D7A2EA3}"/>
              </a:ext>
            </a:extLst>
          </p:cNvPr>
          <p:cNvSpPr/>
          <p:nvPr/>
        </p:nvSpPr>
        <p:spPr>
          <a:xfrm>
            <a:off x="4232128" y="2269286"/>
            <a:ext cx="1081454" cy="7297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Div2</a:t>
            </a:r>
          </a:p>
          <a:p>
            <a:pPr algn="ctr"/>
            <a:r>
              <a:rPr lang="en-US" altLang="zh-CN" sz="1200" dirty="0"/>
              <a:t>Position:absolute;right:0</a:t>
            </a:r>
            <a:endParaRPr lang="zh-CN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AFEB0F5-A851-4066-8B41-E81CC6419CB8}"/>
              </a:ext>
            </a:extLst>
          </p:cNvPr>
          <p:cNvSpPr/>
          <p:nvPr/>
        </p:nvSpPr>
        <p:spPr>
          <a:xfrm>
            <a:off x="2725959" y="3579167"/>
            <a:ext cx="2588347" cy="1052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Div1 </a:t>
            </a:r>
          </a:p>
          <a:p>
            <a:pPr algn="ctr"/>
            <a:r>
              <a:rPr lang="en-US" altLang="zh-CN" dirty="0"/>
              <a:t>position</a:t>
            </a:r>
            <a:r>
              <a:rPr lang="zh-CN" altLang="en-US" dirty="0"/>
              <a:t>：</a:t>
            </a:r>
            <a:r>
              <a:rPr lang="en-US" altLang="zh-CN" dirty="0"/>
              <a:t>relative</a:t>
            </a:r>
            <a:endParaRPr lang="zh-CN" altLang="en-US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8225F3FC-B993-48D2-A27D-854B1A0D6057}"/>
              </a:ext>
            </a:extLst>
          </p:cNvPr>
          <p:cNvSpPr/>
          <p:nvPr/>
        </p:nvSpPr>
        <p:spPr>
          <a:xfrm>
            <a:off x="4232128" y="3740691"/>
            <a:ext cx="1081454" cy="7297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Div2</a:t>
            </a:r>
          </a:p>
          <a:p>
            <a:pPr algn="ctr"/>
            <a:r>
              <a:rPr lang="en-US" altLang="zh-CN" sz="1200" dirty="0"/>
              <a:t>Position:absolute;right:0</a:t>
            </a:r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ECE7BEFD-D4DC-45B1-B217-2F0B9016A4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5182" y="4627079"/>
            <a:ext cx="2941025" cy="1674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US" altLang="zh-CN" sz="1400" dirty="0">
                <a:solidFill>
                  <a:srgbClr val="4E4E4E"/>
                </a:solidFill>
                <a:latin typeface="宋体" panose="02010600030101010101" pitchFamily="2" charset="-122"/>
              </a:rPr>
              <a:t>&lt;div2&gt;</a:t>
            </a: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US" altLang="zh-CN" sz="1400" dirty="0" err="1">
                <a:solidFill>
                  <a:srgbClr val="4E4E4E"/>
                </a:solidFill>
                <a:latin typeface="宋体" panose="02010600030101010101" pitchFamily="2" charset="-122"/>
              </a:rPr>
              <a:t>Position:absolute</a:t>
            </a:r>
            <a:endParaRPr lang="en-US" altLang="zh-CN" sz="1400" dirty="0">
              <a:solidFill>
                <a:srgbClr val="4E4E4E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US" altLang="zh-CN" sz="1400" dirty="0">
                <a:solidFill>
                  <a:srgbClr val="4E4E4E"/>
                </a:solidFill>
                <a:latin typeface="宋体" panose="02010600030101010101" pitchFamily="2" charset="-122"/>
              </a:rPr>
              <a:t>top:50%;</a:t>
            </a: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US" altLang="zh-CN" sz="1400" dirty="0" err="1">
                <a:solidFill>
                  <a:srgbClr val="4E4E4E"/>
                </a:solidFill>
                <a:latin typeface="宋体" panose="02010600030101010101" pitchFamily="2" charset="-122"/>
              </a:rPr>
              <a:t>margin-top:height</a:t>
            </a:r>
            <a:r>
              <a:rPr lang="en-US" altLang="zh-CN" sz="1400" dirty="0">
                <a:solidFill>
                  <a:srgbClr val="4E4E4E"/>
                </a:solidFill>
                <a:latin typeface="宋体" panose="02010600030101010101" pitchFamily="2" charset="-122"/>
              </a:rPr>
              <a:t>*0.5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A4094A85-7501-42F9-8D63-4C20FE53E559}"/>
              </a:ext>
            </a:extLst>
          </p:cNvPr>
          <p:cNvSpPr/>
          <p:nvPr/>
        </p:nvSpPr>
        <p:spPr>
          <a:xfrm>
            <a:off x="7516307" y="965699"/>
            <a:ext cx="2753108" cy="13035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Div1 </a:t>
            </a:r>
          </a:p>
          <a:p>
            <a:pPr algn="ctr"/>
            <a:r>
              <a:rPr lang="en-US" altLang="zh-CN" dirty="0"/>
              <a:t>position</a:t>
            </a:r>
            <a:r>
              <a:rPr lang="zh-CN" altLang="en-US" dirty="0"/>
              <a:t>：</a:t>
            </a:r>
            <a:r>
              <a:rPr lang="en-US" altLang="zh-CN" dirty="0"/>
              <a:t>relative;</a:t>
            </a:r>
          </a:p>
          <a:p>
            <a:pPr algn="ctr"/>
            <a:r>
              <a:rPr lang="en-US" altLang="zh-CN" dirty="0"/>
              <a:t>Padding:10px</a:t>
            </a:r>
            <a:endParaRPr lang="zh-CN" altLang="en-US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1189CCD3-F071-4036-BA4F-C4F557FD6935}"/>
              </a:ext>
            </a:extLst>
          </p:cNvPr>
          <p:cNvSpPr/>
          <p:nvPr/>
        </p:nvSpPr>
        <p:spPr>
          <a:xfrm>
            <a:off x="9196259" y="1250045"/>
            <a:ext cx="1081454" cy="7297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Div2</a:t>
            </a:r>
          </a:p>
          <a:p>
            <a:pPr algn="ctr"/>
            <a:r>
              <a:rPr lang="en-US" altLang="zh-CN" sz="1200" dirty="0"/>
              <a:t>Position:absolute;right:0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FE1629-C1CD-460C-85DE-59F989EE1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4543" y="2528781"/>
            <a:ext cx="3571875" cy="135255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11D04728-BF2E-4D50-BCEB-DAB72E8016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6062" y="3928875"/>
            <a:ext cx="2982483" cy="2108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US" altLang="zh-CN" sz="1400" dirty="0">
                <a:solidFill>
                  <a:srgbClr val="4E4E4E"/>
                </a:solidFill>
                <a:latin typeface="宋体" panose="02010600030101010101" pitchFamily="2" charset="-122"/>
              </a:rPr>
              <a:t>1.</a:t>
            </a:r>
            <a:r>
              <a:rPr lang="zh-CN" altLang="en-US" sz="1400" dirty="0">
                <a:solidFill>
                  <a:srgbClr val="4E4E4E"/>
                </a:solidFill>
                <a:latin typeface="宋体" panose="02010600030101010101" pitchFamily="2" charset="-122"/>
              </a:rPr>
              <a:t>题目在最上方，</a:t>
            </a:r>
            <a:endParaRPr lang="en-US" altLang="zh-CN" sz="1400" dirty="0">
              <a:solidFill>
                <a:srgbClr val="4E4E4E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US" altLang="zh-CN" sz="1400" dirty="0">
                <a:solidFill>
                  <a:srgbClr val="4E4E4E"/>
                </a:solidFill>
                <a:latin typeface="宋体" panose="02010600030101010101" pitchFamily="2" charset="-122"/>
              </a:rPr>
              <a:t>2.</a:t>
            </a:r>
            <a:r>
              <a:rPr lang="zh-CN" altLang="en-US" sz="1400" dirty="0">
                <a:solidFill>
                  <a:srgbClr val="4E4E4E"/>
                </a:solidFill>
                <a:latin typeface="宋体" panose="02010600030101010101" pitchFamily="2" charset="-122"/>
              </a:rPr>
              <a:t>发布者和日期在最下方</a:t>
            </a:r>
            <a:endParaRPr lang="en-US" altLang="zh-CN" sz="1400" dirty="0">
              <a:solidFill>
                <a:srgbClr val="4E4E4E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US" altLang="zh-CN" sz="1400" dirty="0">
                <a:solidFill>
                  <a:srgbClr val="4E4E4E"/>
                </a:solidFill>
                <a:latin typeface="宋体" panose="02010600030101010101" pitchFamily="2" charset="-122"/>
              </a:rPr>
              <a:t>3.</a:t>
            </a:r>
            <a:r>
              <a:rPr lang="zh-CN" altLang="en-US" sz="1400" dirty="0">
                <a:solidFill>
                  <a:srgbClr val="4E4E4E"/>
                </a:solidFill>
                <a:latin typeface="宋体" panose="02010600030101010101" pitchFamily="2" charset="-122"/>
              </a:rPr>
              <a:t>图片和文字块相隔</a:t>
            </a:r>
            <a:r>
              <a:rPr lang="en-US" altLang="zh-CN" sz="1400" dirty="0">
                <a:solidFill>
                  <a:srgbClr val="4E4E4E"/>
                </a:solidFill>
                <a:latin typeface="宋体" panose="02010600030101010101" pitchFamily="2" charset="-122"/>
              </a:rPr>
              <a:t>10px</a:t>
            </a: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US" altLang="zh-CN" sz="1400" dirty="0">
                <a:solidFill>
                  <a:srgbClr val="4E4E4E"/>
                </a:solidFill>
                <a:latin typeface="宋体" panose="02010600030101010101" pitchFamily="2" charset="-122"/>
              </a:rPr>
              <a:t>4.</a:t>
            </a:r>
            <a:r>
              <a:rPr lang="zh-CN" altLang="en-US" sz="1400" dirty="0">
                <a:solidFill>
                  <a:srgbClr val="4E4E4E"/>
                </a:solidFill>
                <a:latin typeface="宋体" panose="02010600030101010101" pitchFamily="2" charset="-122"/>
              </a:rPr>
              <a:t>两个块距离左右边距</a:t>
            </a:r>
            <a:r>
              <a:rPr lang="en-US" altLang="zh-CN" sz="1400" dirty="0">
                <a:solidFill>
                  <a:srgbClr val="4E4E4E"/>
                </a:solidFill>
                <a:latin typeface="宋体" panose="02010600030101010101" pitchFamily="2" charset="-122"/>
              </a:rPr>
              <a:t>20px</a:t>
            </a: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US" altLang="zh-CN" sz="1400" dirty="0">
                <a:solidFill>
                  <a:srgbClr val="4E4E4E"/>
                </a:solidFill>
                <a:latin typeface="宋体" panose="02010600030101010101" pitchFamily="2" charset="-122"/>
              </a:rPr>
              <a:t>5.</a:t>
            </a:r>
            <a:r>
              <a:rPr lang="zh-CN" altLang="en-US" sz="1400" dirty="0">
                <a:solidFill>
                  <a:srgbClr val="4E4E4E"/>
                </a:solidFill>
                <a:latin typeface="宋体" panose="02010600030101010101" pitchFamily="2" charset="-122"/>
              </a:rPr>
              <a:t>两个块距离上下边距</a:t>
            </a:r>
            <a:r>
              <a:rPr lang="en-US" altLang="zh-CN" sz="1400" dirty="0">
                <a:solidFill>
                  <a:srgbClr val="4E4E4E"/>
                </a:solidFill>
                <a:latin typeface="宋体" panose="02010600030101010101" pitchFamily="2" charset="-122"/>
              </a:rPr>
              <a:t>10px</a:t>
            </a:r>
          </a:p>
        </p:txBody>
      </p:sp>
    </p:spTree>
    <p:extLst>
      <p:ext uri="{BB962C8B-B14F-4D97-AF65-F5344CB8AC3E}">
        <p14:creationId xmlns:p14="http://schemas.microsoft.com/office/powerpoint/2010/main" val="1272196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63">
            <a:extLst>
              <a:ext uri="{FF2B5EF4-FFF2-40B4-BE49-F238E27FC236}">
                <a16:creationId xmlns:a16="http://schemas.microsoft.com/office/drawing/2014/main" id="{C765C1CC-27D2-43B4-9343-CC0358CCD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950" y="2132076"/>
            <a:ext cx="3571875" cy="17526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9207" y="62817"/>
            <a:ext cx="12043317" cy="6735337"/>
          </a:xfrm>
          <a:prstGeom prst="rect">
            <a:avLst/>
          </a:prstGeom>
          <a:noFill/>
          <a:ln>
            <a:solidFill>
              <a:srgbClr val="F0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MH_Number_1"/>
          <p:cNvSpPr/>
          <p:nvPr>
            <p:custDataLst>
              <p:tags r:id="rId1"/>
            </p:custDataLst>
          </p:nvPr>
        </p:nvSpPr>
        <p:spPr>
          <a:xfrm>
            <a:off x="190671" y="165666"/>
            <a:ext cx="498951" cy="498614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rgbClr val="EC74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dirty="0">
              <a:solidFill>
                <a:srgbClr val="EC745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MH_Entry_1"/>
          <p:cNvSpPr/>
          <p:nvPr>
            <p:custDataLst>
              <p:tags r:id="rId2"/>
            </p:custDataLst>
          </p:nvPr>
        </p:nvSpPr>
        <p:spPr>
          <a:xfrm>
            <a:off x="678881" y="165666"/>
            <a:ext cx="3278929" cy="498614"/>
          </a:xfrm>
          <a:prstGeom prst="roundRect">
            <a:avLst>
              <a:gd name="adj" fmla="val 9124"/>
            </a:avLst>
          </a:prstGeom>
          <a:noFill/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defRPr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练习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997866" y="6659723"/>
            <a:ext cx="151253" cy="151253"/>
          </a:xfrm>
          <a:prstGeom prst="rect">
            <a:avLst/>
          </a:prstGeom>
          <a:solidFill>
            <a:srgbClr val="9EB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solidFill>
                <a:srgbClr val="2E31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73039" y="6659722"/>
            <a:ext cx="401063" cy="151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5DC01DB-9276-43C4-9F6A-26192206E6DF}" type="slidenum">
              <a:rPr lang="en-US" altLang="zh-CN" sz="1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fld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53D92629-1050-49BD-BF28-3CE26A1C36C8}"/>
              </a:ext>
            </a:extLst>
          </p:cNvPr>
          <p:cNvCxnSpPr/>
          <p:nvPr/>
        </p:nvCxnSpPr>
        <p:spPr>
          <a:xfrm flipV="1">
            <a:off x="4581144" y="1758067"/>
            <a:ext cx="2642616" cy="72237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FEB7B745-37A5-4125-9F35-95B0214101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8743" y="1312880"/>
            <a:ext cx="1881278" cy="8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US" altLang="zh-CN" sz="1400" dirty="0">
                <a:solidFill>
                  <a:srgbClr val="4E4E4E"/>
                </a:solidFill>
                <a:latin typeface="宋体" panose="02010600030101010101" pitchFamily="2" charset="-122"/>
              </a:rPr>
              <a:t>15px</a:t>
            </a: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US" altLang="zh-CN" sz="1400" dirty="0">
                <a:solidFill>
                  <a:srgbClr val="4E4E4E"/>
                </a:solidFill>
                <a:latin typeface="宋体" panose="02010600030101010101" pitchFamily="2" charset="-122"/>
              </a:rPr>
              <a:t>#e53939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988B371-A206-4DD2-B32A-AC7BE60593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5335" y="353834"/>
            <a:ext cx="1881278" cy="8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US" altLang="zh-CN" sz="1400" dirty="0">
                <a:solidFill>
                  <a:srgbClr val="4E4E4E"/>
                </a:solidFill>
                <a:latin typeface="宋体" panose="02010600030101010101" pitchFamily="2" charset="-122"/>
              </a:rPr>
              <a:t>16px</a:t>
            </a: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US" altLang="zh-CN" sz="1400" dirty="0">
                <a:solidFill>
                  <a:srgbClr val="4E4E4E"/>
                </a:solidFill>
                <a:latin typeface="宋体" panose="02010600030101010101" pitchFamily="2" charset="-122"/>
              </a:rPr>
              <a:t>#282828</a:t>
            </a:r>
          </a:p>
        </p:txBody>
      </p:sp>
      <p:cxnSp>
        <p:nvCxnSpPr>
          <p:cNvPr id="36" name="连接符: 肘形 35">
            <a:extLst>
              <a:ext uri="{FF2B5EF4-FFF2-40B4-BE49-F238E27FC236}">
                <a16:creationId xmlns:a16="http://schemas.microsoft.com/office/drawing/2014/main" id="{CE51DD0D-D92A-4538-8DCB-736661F249BD}"/>
              </a:ext>
            </a:extLst>
          </p:cNvPr>
          <p:cNvCxnSpPr>
            <a:cxnSpLocks/>
            <a:endCxn id="35" idx="1"/>
          </p:cNvCxnSpPr>
          <p:nvPr/>
        </p:nvCxnSpPr>
        <p:spPr>
          <a:xfrm rot="5400000" flipH="1" flipV="1">
            <a:off x="3065656" y="1149817"/>
            <a:ext cx="1672473" cy="88688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B173B191-A6FC-46E9-86B8-AC5390F60D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1040" y="708409"/>
            <a:ext cx="1881278" cy="332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US" altLang="zh-CN" sz="1400" dirty="0">
                <a:solidFill>
                  <a:srgbClr val="4E4E4E"/>
                </a:solidFill>
                <a:latin typeface="宋体" panose="02010600030101010101" pitchFamily="2" charset="-122"/>
              </a:rPr>
              <a:t>22px*17px</a:t>
            </a:r>
          </a:p>
        </p:txBody>
      </p:sp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01FF9511-33E2-4B9D-B7C0-262598842407}"/>
              </a:ext>
            </a:extLst>
          </p:cNvPr>
          <p:cNvCxnSpPr>
            <a:cxnSpLocks/>
            <a:endCxn id="39" idx="1"/>
          </p:cNvCxnSpPr>
          <p:nvPr/>
        </p:nvCxnSpPr>
        <p:spPr>
          <a:xfrm rot="16200000" flipV="1">
            <a:off x="1261157" y="994653"/>
            <a:ext cx="1554729" cy="1314961"/>
          </a:xfrm>
          <a:prstGeom prst="bentConnector4">
            <a:avLst>
              <a:gd name="adj1" fmla="val 44650"/>
              <a:gd name="adj2" fmla="val 1173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B7C21718-0FBE-4B65-B851-F8F6C6737D61}"/>
              </a:ext>
            </a:extLst>
          </p:cNvPr>
          <p:cNvCxnSpPr>
            <a:cxnSpLocks/>
          </p:cNvCxnSpPr>
          <p:nvPr/>
        </p:nvCxnSpPr>
        <p:spPr>
          <a:xfrm rot="16200000" flipV="1">
            <a:off x="1593225" y="3977246"/>
            <a:ext cx="2126609" cy="154573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B3A804D4-EC1F-4DA7-8051-431A1B4297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7979" y="5797192"/>
            <a:ext cx="1881278" cy="332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US" altLang="zh-CN" sz="1400" dirty="0">
                <a:solidFill>
                  <a:srgbClr val="4E4E4E"/>
                </a:solidFill>
                <a:latin typeface="宋体" panose="02010600030101010101" pitchFamily="2" charset="-122"/>
              </a:rPr>
              <a:t>125px*164px</a:t>
            </a:r>
          </a:p>
        </p:txBody>
      </p:sp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33A4CECD-5BAF-4167-A593-83B994ABE962}"/>
              </a:ext>
            </a:extLst>
          </p:cNvPr>
          <p:cNvCxnSpPr>
            <a:cxnSpLocks/>
          </p:cNvCxnSpPr>
          <p:nvPr/>
        </p:nvCxnSpPr>
        <p:spPr>
          <a:xfrm rot="10800000">
            <a:off x="4006894" y="2972940"/>
            <a:ext cx="3107138" cy="18255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49A0DBC8-F1A1-4C44-8881-A0BDCFF949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3760" y="2661028"/>
            <a:ext cx="1881278" cy="8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US" altLang="zh-CN" sz="1400" dirty="0">
                <a:solidFill>
                  <a:srgbClr val="4E4E4E"/>
                </a:solidFill>
                <a:latin typeface="宋体" panose="02010600030101010101" pitchFamily="2" charset="-122"/>
              </a:rPr>
              <a:t>14px</a:t>
            </a: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US" altLang="zh-CN" sz="1400" dirty="0">
                <a:solidFill>
                  <a:srgbClr val="4E4E4E"/>
                </a:solidFill>
                <a:latin typeface="宋体" panose="02010600030101010101" pitchFamily="2" charset="-122"/>
              </a:rPr>
              <a:t>#686868</a:t>
            </a:r>
          </a:p>
        </p:txBody>
      </p:sp>
      <p:cxnSp>
        <p:nvCxnSpPr>
          <p:cNvPr id="50" name="连接符: 肘形 49">
            <a:extLst>
              <a:ext uri="{FF2B5EF4-FFF2-40B4-BE49-F238E27FC236}">
                <a16:creationId xmlns:a16="http://schemas.microsoft.com/office/drawing/2014/main" id="{33B2B979-EA1D-4B3D-8CE9-C097278C1397}"/>
              </a:ext>
            </a:extLst>
          </p:cNvPr>
          <p:cNvCxnSpPr>
            <a:cxnSpLocks/>
          </p:cNvCxnSpPr>
          <p:nvPr/>
        </p:nvCxnSpPr>
        <p:spPr>
          <a:xfrm rot="10800000">
            <a:off x="4348884" y="3619356"/>
            <a:ext cx="2691997" cy="72114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4F80591E-7F60-4643-98E6-2E03E8FA1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3760" y="3874923"/>
            <a:ext cx="1881278" cy="8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US" altLang="zh-CN" sz="1400" dirty="0">
                <a:solidFill>
                  <a:srgbClr val="4E4E4E"/>
                </a:solidFill>
                <a:latin typeface="宋体" panose="02010600030101010101" pitchFamily="2" charset="-122"/>
              </a:rPr>
              <a:t>13px</a:t>
            </a: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US" altLang="zh-CN" sz="1400" dirty="0">
                <a:solidFill>
                  <a:srgbClr val="4E4E4E"/>
                </a:solidFill>
                <a:latin typeface="宋体" panose="02010600030101010101" pitchFamily="2" charset="-122"/>
              </a:rPr>
              <a:t>#989898</a:t>
            </a:r>
          </a:p>
        </p:txBody>
      </p:sp>
      <p:sp>
        <p:nvSpPr>
          <p:cNvPr id="54" name="左大括号 53">
            <a:extLst>
              <a:ext uri="{FF2B5EF4-FFF2-40B4-BE49-F238E27FC236}">
                <a16:creationId xmlns:a16="http://schemas.microsoft.com/office/drawing/2014/main" id="{48168114-6686-458B-94DF-F56D93C3CA65}"/>
              </a:ext>
            </a:extLst>
          </p:cNvPr>
          <p:cNvSpPr/>
          <p:nvPr/>
        </p:nvSpPr>
        <p:spPr>
          <a:xfrm>
            <a:off x="905256" y="2132076"/>
            <a:ext cx="231838" cy="174284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CB3E6324-18B4-46E3-90F8-3394A56434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815" y="2786548"/>
            <a:ext cx="705441" cy="332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US" altLang="zh-CN" sz="1400" dirty="0">
                <a:solidFill>
                  <a:srgbClr val="4E4E4E"/>
                </a:solidFill>
                <a:latin typeface="宋体" panose="02010600030101010101" pitchFamily="2" charset="-122"/>
              </a:rPr>
              <a:t>184px</a:t>
            </a:r>
          </a:p>
        </p:txBody>
      </p:sp>
      <p:sp>
        <p:nvSpPr>
          <p:cNvPr id="56" name="左大括号 55">
            <a:extLst>
              <a:ext uri="{FF2B5EF4-FFF2-40B4-BE49-F238E27FC236}">
                <a16:creationId xmlns:a16="http://schemas.microsoft.com/office/drawing/2014/main" id="{30494B89-D22B-4F67-95FF-2AC01E769984}"/>
              </a:ext>
            </a:extLst>
          </p:cNvPr>
          <p:cNvSpPr/>
          <p:nvPr/>
        </p:nvSpPr>
        <p:spPr>
          <a:xfrm rot="16200000">
            <a:off x="2822116" y="2313793"/>
            <a:ext cx="231838" cy="354187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574D1B90-7D6B-4462-9CEB-10DA66F6CF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5314" y="4118422"/>
            <a:ext cx="705441" cy="332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US" altLang="zh-CN" sz="1400" dirty="0">
                <a:solidFill>
                  <a:srgbClr val="4E4E4E"/>
                </a:solidFill>
                <a:latin typeface="宋体" panose="02010600030101010101" pitchFamily="2" charset="-122"/>
              </a:rPr>
              <a:t>375px</a:t>
            </a:r>
          </a:p>
        </p:txBody>
      </p:sp>
      <p:sp>
        <p:nvSpPr>
          <p:cNvPr id="58" name="左大括号 57">
            <a:extLst>
              <a:ext uri="{FF2B5EF4-FFF2-40B4-BE49-F238E27FC236}">
                <a16:creationId xmlns:a16="http://schemas.microsoft.com/office/drawing/2014/main" id="{393686FA-E231-4B5B-98C4-9E5A2E37F567}"/>
              </a:ext>
            </a:extLst>
          </p:cNvPr>
          <p:cNvSpPr/>
          <p:nvPr/>
        </p:nvSpPr>
        <p:spPr>
          <a:xfrm rot="16200000">
            <a:off x="301366" y="4594468"/>
            <a:ext cx="1845116" cy="1736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9C971080-47A1-4B28-9CEB-7164AFF0B3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203" y="5557759"/>
            <a:ext cx="705441" cy="332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US" altLang="zh-CN" sz="1400" dirty="0">
                <a:solidFill>
                  <a:srgbClr val="4E4E4E"/>
                </a:solidFill>
                <a:latin typeface="宋体" panose="02010600030101010101" pitchFamily="2" charset="-122"/>
              </a:rPr>
              <a:t>20px</a:t>
            </a:r>
          </a:p>
        </p:txBody>
      </p:sp>
      <p:sp>
        <p:nvSpPr>
          <p:cNvPr id="62" name="左大括号 61">
            <a:extLst>
              <a:ext uri="{FF2B5EF4-FFF2-40B4-BE49-F238E27FC236}">
                <a16:creationId xmlns:a16="http://schemas.microsoft.com/office/drawing/2014/main" id="{78C96486-BE04-40F9-B325-70FFFFFD3960}"/>
              </a:ext>
            </a:extLst>
          </p:cNvPr>
          <p:cNvSpPr/>
          <p:nvPr/>
        </p:nvSpPr>
        <p:spPr>
          <a:xfrm rot="16200000">
            <a:off x="3699103" y="4640279"/>
            <a:ext cx="1845116" cy="1736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5F5BFD06-6E5D-4971-822E-CA5474726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8940" y="5603570"/>
            <a:ext cx="705441" cy="332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US" altLang="zh-CN" sz="1400" dirty="0">
                <a:solidFill>
                  <a:srgbClr val="4E4E4E"/>
                </a:solidFill>
                <a:latin typeface="宋体" panose="02010600030101010101" pitchFamily="2" charset="-122"/>
              </a:rPr>
              <a:t>20px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A3752D9A-7567-44FB-9C1D-6811B65E5F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63325" y="5323537"/>
            <a:ext cx="1881278" cy="8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US" altLang="zh-CN" sz="1400" dirty="0">
                <a:solidFill>
                  <a:srgbClr val="4E4E4E"/>
                </a:solidFill>
                <a:latin typeface="宋体" panose="02010600030101010101" pitchFamily="2" charset="-122"/>
              </a:rPr>
              <a:t>2017/7/7</a:t>
            </a: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zh-CN" altLang="en-US" sz="1400" dirty="0">
                <a:solidFill>
                  <a:srgbClr val="4E4E4E"/>
                </a:solidFill>
                <a:latin typeface="宋体" panose="02010600030101010101" pitchFamily="2" charset="-122"/>
              </a:rPr>
              <a:t>晚上</a:t>
            </a:r>
            <a:r>
              <a:rPr lang="en-US" altLang="zh-CN" sz="1400" dirty="0">
                <a:solidFill>
                  <a:srgbClr val="4E4E4E"/>
                </a:solidFill>
                <a:latin typeface="宋体" panose="02010600030101010101" pitchFamily="2" charset="-122"/>
              </a:rPr>
              <a:t>10:00</a:t>
            </a:r>
            <a:r>
              <a:rPr lang="zh-CN" altLang="en-US" sz="1400" dirty="0">
                <a:solidFill>
                  <a:srgbClr val="4E4E4E"/>
                </a:solidFill>
                <a:latin typeface="宋体" panose="02010600030101010101" pitchFamily="2" charset="-122"/>
              </a:rPr>
              <a:t>前</a:t>
            </a:r>
            <a:endParaRPr lang="en-US" altLang="zh-CN" sz="1400" dirty="0">
              <a:solidFill>
                <a:srgbClr val="4E4E4E"/>
              </a:solidFill>
              <a:latin typeface="宋体" panose="02010600030101010101" pitchFamily="2" charset="-122"/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D1066BE7-8BA8-409E-8380-4B5FCF5CD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5991" y="2129333"/>
            <a:ext cx="3571875" cy="1752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3" name="组合 1302"/>
          <p:cNvGrpSpPr/>
          <p:nvPr/>
        </p:nvGrpSpPr>
        <p:grpSpPr>
          <a:xfrm>
            <a:off x="8371461" y="-645048"/>
            <a:ext cx="1812925" cy="1601788"/>
            <a:chOff x="9493251" y="-2219325"/>
            <a:chExt cx="1812925" cy="1601788"/>
          </a:xfrm>
        </p:grpSpPr>
        <p:sp>
          <p:nvSpPr>
            <p:cNvPr id="1169" name="Freeform 87"/>
            <p:cNvSpPr/>
            <p:nvPr/>
          </p:nvSpPr>
          <p:spPr bwMode="auto">
            <a:xfrm>
              <a:off x="10679113" y="-1830387"/>
              <a:ext cx="627063" cy="831850"/>
            </a:xfrm>
            <a:custGeom>
              <a:avLst/>
              <a:gdLst>
                <a:gd name="T0" fmla="*/ 0 w 148"/>
                <a:gd name="T1" fmla="*/ 0 h 196"/>
                <a:gd name="T2" fmla="*/ 64 w 148"/>
                <a:gd name="T3" fmla="*/ 157 h 196"/>
                <a:gd name="T4" fmla="*/ 0 w 148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8" h="196">
                  <a:moveTo>
                    <a:pt x="0" y="0"/>
                  </a:moveTo>
                  <a:cubicBezTo>
                    <a:pt x="0" y="0"/>
                    <a:pt x="148" y="100"/>
                    <a:pt x="64" y="157"/>
                  </a:cubicBezTo>
                  <a:cubicBezTo>
                    <a:pt x="5" y="19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0" name="Freeform 88"/>
            <p:cNvSpPr/>
            <p:nvPr/>
          </p:nvSpPr>
          <p:spPr bwMode="auto">
            <a:xfrm>
              <a:off x="10691813" y="-1804987"/>
              <a:ext cx="271463" cy="581025"/>
            </a:xfrm>
            <a:custGeom>
              <a:avLst/>
              <a:gdLst>
                <a:gd name="T0" fmla="*/ 0 w 64"/>
                <a:gd name="T1" fmla="*/ 0 h 137"/>
                <a:gd name="T2" fmla="*/ 1 w 64"/>
                <a:gd name="T3" fmla="*/ 1 h 137"/>
                <a:gd name="T4" fmla="*/ 4 w 64"/>
                <a:gd name="T5" fmla="*/ 5 h 137"/>
                <a:gd name="T6" fmla="*/ 13 w 64"/>
                <a:gd name="T7" fmla="*/ 19 h 137"/>
                <a:gd name="T8" fmla="*/ 19 w 64"/>
                <a:gd name="T9" fmla="*/ 29 h 137"/>
                <a:gd name="T10" fmla="*/ 26 w 64"/>
                <a:gd name="T11" fmla="*/ 40 h 137"/>
                <a:gd name="T12" fmla="*/ 32 w 64"/>
                <a:gd name="T13" fmla="*/ 52 h 137"/>
                <a:gd name="T14" fmla="*/ 39 w 64"/>
                <a:gd name="T15" fmla="*/ 65 h 137"/>
                <a:gd name="T16" fmla="*/ 45 w 64"/>
                <a:gd name="T17" fmla="*/ 78 h 137"/>
                <a:gd name="T18" fmla="*/ 48 w 64"/>
                <a:gd name="T19" fmla="*/ 84 h 137"/>
                <a:gd name="T20" fmla="*/ 50 w 64"/>
                <a:gd name="T21" fmla="*/ 91 h 137"/>
                <a:gd name="T22" fmla="*/ 55 w 64"/>
                <a:gd name="T23" fmla="*/ 103 h 137"/>
                <a:gd name="T24" fmla="*/ 58 w 64"/>
                <a:gd name="T25" fmla="*/ 114 h 137"/>
                <a:gd name="T26" fmla="*/ 61 w 64"/>
                <a:gd name="T27" fmla="*/ 123 h 137"/>
                <a:gd name="T28" fmla="*/ 62 w 64"/>
                <a:gd name="T29" fmla="*/ 130 h 137"/>
                <a:gd name="T30" fmla="*/ 64 w 64"/>
                <a:gd name="T31" fmla="*/ 137 h 137"/>
                <a:gd name="T32" fmla="*/ 62 w 64"/>
                <a:gd name="T33" fmla="*/ 131 h 137"/>
                <a:gd name="T34" fmla="*/ 60 w 64"/>
                <a:gd name="T35" fmla="*/ 124 h 137"/>
                <a:gd name="T36" fmla="*/ 56 w 64"/>
                <a:gd name="T37" fmla="*/ 114 h 137"/>
                <a:gd name="T38" fmla="*/ 52 w 64"/>
                <a:gd name="T39" fmla="*/ 104 h 137"/>
                <a:gd name="T40" fmla="*/ 51 w 64"/>
                <a:gd name="T41" fmla="*/ 101 h 137"/>
                <a:gd name="T42" fmla="*/ 50 w 64"/>
                <a:gd name="T43" fmla="*/ 98 h 137"/>
                <a:gd name="T44" fmla="*/ 47 w 64"/>
                <a:gd name="T45" fmla="*/ 92 h 137"/>
                <a:gd name="T46" fmla="*/ 42 w 64"/>
                <a:gd name="T47" fmla="*/ 79 h 137"/>
                <a:gd name="T48" fmla="*/ 36 w 64"/>
                <a:gd name="T49" fmla="*/ 66 h 137"/>
                <a:gd name="T50" fmla="*/ 29 w 64"/>
                <a:gd name="T51" fmla="*/ 54 h 137"/>
                <a:gd name="T52" fmla="*/ 23 w 64"/>
                <a:gd name="T53" fmla="*/ 42 h 137"/>
                <a:gd name="T54" fmla="*/ 17 w 64"/>
                <a:gd name="T55" fmla="*/ 30 h 137"/>
                <a:gd name="T56" fmla="*/ 11 w 64"/>
                <a:gd name="T57" fmla="*/ 20 h 137"/>
                <a:gd name="T58" fmla="*/ 3 w 64"/>
                <a:gd name="T59" fmla="*/ 5 h 137"/>
                <a:gd name="T60" fmla="*/ 0 w 64"/>
                <a:gd name="T61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4" h="137">
                  <a:moveTo>
                    <a:pt x="0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1" y="2"/>
                    <a:pt x="2" y="3"/>
                    <a:pt x="4" y="5"/>
                  </a:cubicBezTo>
                  <a:cubicBezTo>
                    <a:pt x="6" y="8"/>
                    <a:pt x="9" y="13"/>
                    <a:pt x="13" y="19"/>
                  </a:cubicBezTo>
                  <a:cubicBezTo>
                    <a:pt x="15" y="22"/>
                    <a:pt x="17" y="25"/>
                    <a:pt x="19" y="29"/>
                  </a:cubicBezTo>
                  <a:cubicBezTo>
                    <a:pt x="21" y="32"/>
                    <a:pt x="24" y="36"/>
                    <a:pt x="26" y="40"/>
                  </a:cubicBezTo>
                  <a:cubicBezTo>
                    <a:pt x="28" y="44"/>
                    <a:pt x="30" y="48"/>
                    <a:pt x="32" y="52"/>
                  </a:cubicBezTo>
                  <a:cubicBezTo>
                    <a:pt x="35" y="56"/>
                    <a:pt x="37" y="61"/>
                    <a:pt x="39" y="65"/>
                  </a:cubicBezTo>
                  <a:cubicBezTo>
                    <a:pt x="41" y="69"/>
                    <a:pt x="43" y="74"/>
                    <a:pt x="45" y="78"/>
                  </a:cubicBezTo>
                  <a:cubicBezTo>
                    <a:pt x="46" y="80"/>
                    <a:pt x="47" y="82"/>
                    <a:pt x="48" y="84"/>
                  </a:cubicBezTo>
                  <a:cubicBezTo>
                    <a:pt x="49" y="86"/>
                    <a:pt x="49" y="89"/>
                    <a:pt x="50" y="91"/>
                  </a:cubicBezTo>
                  <a:cubicBezTo>
                    <a:pt x="52" y="95"/>
                    <a:pt x="53" y="99"/>
                    <a:pt x="55" y="103"/>
                  </a:cubicBezTo>
                  <a:cubicBezTo>
                    <a:pt x="56" y="107"/>
                    <a:pt x="57" y="110"/>
                    <a:pt x="58" y="114"/>
                  </a:cubicBezTo>
                  <a:cubicBezTo>
                    <a:pt x="59" y="117"/>
                    <a:pt x="60" y="120"/>
                    <a:pt x="61" y="123"/>
                  </a:cubicBezTo>
                  <a:cubicBezTo>
                    <a:pt x="62" y="126"/>
                    <a:pt x="62" y="128"/>
                    <a:pt x="62" y="130"/>
                  </a:cubicBezTo>
                  <a:cubicBezTo>
                    <a:pt x="63" y="135"/>
                    <a:pt x="64" y="137"/>
                    <a:pt x="64" y="137"/>
                  </a:cubicBezTo>
                  <a:cubicBezTo>
                    <a:pt x="64" y="137"/>
                    <a:pt x="63" y="135"/>
                    <a:pt x="62" y="131"/>
                  </a:cubicBezTo>
                  <a:cubicBezTo>
                    <a:pt x="61" y="129"/>
                    <a:pt x="61" y="126"/>
                    <a:pt x="60" y="124"/>
                  </a:cubicBezTo>
                  <a:cubicBezTo>
                    <a:pt x="59" y="121"/>
                    <a:pt x="57" y="118"/>
                    <a:pt x="56" y="114"/>
                  </a:cubicBezTo>
                  <a:cubicBezTo>
                    <a:pt x="55" y="111"/>
                    <a:pt x="54" y="107"/>
                    <a:pt x="52" y="104"/>
                  </a:cubicBezTo>
                  <a:cubicBezTo>
                    <a:pt x="52" y="103"/>
                    <a:pt x="51" y="102"/>
                    <a:pt x="51" y="101"/>
                  </a:cubicBezTo>
                  <a:cubicBezTo>
                    <a:pt x="51" y="100"/>
                    <a:pt x="50" y="99"/>
                    <a:pt x="50" y="98"/>
                  </a:cubicBezTo>
                  <a:cubicBezTo>
                    <a:pt x="49" y="96"/>
                    <a:pt x="48" y="94"/>
                    <a:pt x="47" y="92"/>
                  </a:cubicBezTo>
                  <a:cubicBezTo>
                    <a:pt x="46" y="88"/>
                    <a:pt x="44" y="84"/>
                    <a:pt x="42" y="79"/>
                  </a:cubicBezTo>
                  <a:cubicBezTo>
                    <a:pt x="40" y="75"/>
                    <a:pt x="38" y="71"/>
                    <a:pt x="36" y="66"/>
                  </a:cubicBezTo>
                  <a:cubicBezTo>
                    <a:pt x="34" y="62"/>
                    <a:pt x="31" y="58"/>
                    <a:pt x="29" y="54"/>
                  </a:cubicBezTo>
                  <a:cubicBezTo>
                    <a:pt x="27" y="50"/>
                    <a:pt x="25" y="46"/>
                    <a:pt x="23" y="42"/>
                  </a:cubicBezTo>
                  <a:cubicBezTo>
                    <a:pt x="21" y="38"/>
                    <a:pt x="19" y="34"/>
                    <a:pt x="17" y="30"/>
                  </a:cubicBezTo>
                  <a:cubicBezTo>
                    <a:pt x="15" y="27"/>
                    <a:pt x="13" y="23"/>
                    <a:pt x="11" y="20"/>
                  </a:cubicBezTo>
                  <a:cubicBezTo>
                    <a:pt x="8" y="14"/>
                    <a:pt x="5" y="9"/>
                    <a:pt x="3" y="5"/>
                  </a:cubicBezTo>
                  <a:cubicBezTo>
                    <a:pt x="1" y="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1" name="Freeform 89"/>
            <p:cNvSpPr/>
            <p:nvPr/>
          </p:nvSpPr>
          <p:spPr bwMode="auto">
            <a:xfrm>
              <a:off x="10752138" y="-1665287"/>
              <a:ext cx="25400" cy="119063"/>
            </a:xfrm>
            <a:custGeom>
              <a:avLst/>
              <a:gdLst>
                <a:gd name="T0" fmla="*/ 16 w 16"/>
                <a:gd name="T1" fmla="*/ 3 h 75"/>
                <a:gd name="T2" fmla="*/ 0 w 16"/>
                <a:gd name="T3" fmla="*/ 75 h 75"/>
                <a:gd name="T4" fmla="*/ 13 w 16"/>
                <a:gd name="T5" fmla="*/ 0 h 75"/>
                <a:gd name="T6" fmla="*/ 16 w 16"/>
                <a:gd name="T7" fmla="*/ 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75">
                  <a:moveTo>
                    <a:pt x="16" y="3"/>
                  </a:moveTo>
                  <a:lnTo>
                    <a:pt x="0" y="75"/>
                  </a:lnTo>
                  <a:lnTo>
                    <a:pt x="13" y="0"/>
                  </a:lnTo>
                  <a:lnTo>
                    <a:pt x="16" y="3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2" name="Freeform 90"/>
            <p:cNvSpPr/>
            <p:nvPr/>
          </p:nvSpPr>
          <p:spPr bwMode="auto">
            <a:xfrm>
              <a:off x="10777538" y="-1571625"/>
              <a:ext cx="50800" cy="233363"/>
            </a:xfrm>
            <a:custGeom>
              <a:avLst/>
              <a:gdLst>
                <a:gd name="T0" fmla="*/ 32 w 32"/>
                <a:gd name="T1" fmla="*/ 0 h 147"/>
                <a:gd name="T2" fmla="*/ 0 w 32"/>
                <a:gd name="T3" fmla="*/ 147 h 147"/>
                <a:gd name="T4" fmla="*/ 29 w 32"/>
                <a:gd name="T5" fmla="*/ 0 h 147"/>
                <a:gd name="T6" fmla="*/ 32 w 32"/>
                <a:gd name="T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47">
                  <a:moveTo>
                    <a:pt x="32" y="0"/>
                  </a:moveTo>
                  <a:lnTo>
                    <a:pt x="0" y="147"/>
                  </a:lnTo>
                  <a:lnTo>
                    <a:pt x="29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3" name="Freeform 91"/>
            <p:cNvSpPr/>
            <p:nvPr/>
          </p:nvSpPr>
          <p:spPr bwMode="auto">
            <a:xfrm>
              <a:off x="10848976" y="-1457325"/>
              <a:ext cx="33338" cy="246063"/>
            </a:xfrm>
            <a:custGeom>
              <a:avLst/>
              <a:gdLst>
                <a:gd name="T0" fmla="*/ 21 w 21"/>
                <a:gd name="T1" fmla="*/ 0 h 155"/>
                <a:gd name="T2" fmla="*/ 0 w 21"/>
                <a:gd name="T3" fmla="*/ 155 h 155"/>
                <a:gd name="T4" fmla="*/ 16 w 21"/>
                <a:gd name="T5" fmla="*/ 0 h 155"/>
                <a:gd name="T6" fmla="*/ 21 w 21"/>
                <a:gd name="T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55">
                  <a:moveTo>
                    <a:pt x="21" y="0"/>
                  </a:moveTo>
                  <a:lnTo>
                    <a:pt x="0" y="155"/>
                  </a:lnTo>
                  <a:lnTo>
                    <a:pt x="16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4" name="Freeform 92"/>
            <p:cNvSpPr/>
            <p:nvPr/>
          </p:nvSpPr>
          <p:spPr bwMode="auto">
            <a:xfrm>
              <a:off x="10904538" y="-1325562"/>
              <a:ext cx="33338" cy="147638"/>
            </a:xfrm>
            <a:custGeom>
              <a:avLst/>
              <a:gdLst>
                <a:gd name="T0" fmla="*/ 21 w 21"/>
                <a:gd name="T1" fmla="*/ 0 h 93"/>
                <a:gd name="T2" fmla="*/ 0 w 21"/>
                <a:gd name="T3" fmla="*/ 93 h 93"/>
                <a:gd name="T4" fmla="*/ 16 w 21"/>
                <a:gd name="T5" fmla="*/ 0 h 93"/>
                <a:gd name="T6" fmla="*/ 21 w 21"/>
                <a:gd name="T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93">
                  <a:moveTo>
                    <a:pt x="21" y="0"/>
                  </a:moveTo>
                  <a:lnTo>
                    <a:pt x="0" y="93"/>
                  </a:lnTo>
                  <a:lnTo>
                    <a:pt x="16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5" name="Freeform 93"/>
            <p:cNvSpPr/>
            <p:nvPr/>
          </p:nvSpPr>
          <p:spPr bwMode="auto">
            <a:xfrm>
              <a:off x="10742613" y="-1724025"/>
              <a:ext cx="93663" cy="42863"/>
            </a:xfrm>
            <a:custGeom>
              <a:avLst/>
              <a:gdLst>
                <a:gd name="T0" fmla="*/ 1 w 22"/>
                <a:gd name="T1" fmla="*/ 0 h 10"/>
                <a:gd name="T2" fmla="*/ 11 w 22"/>
                <a:gd name="T3" fmla="*/ 6 h 10"/>
                <a:gd name="T4" fmla="*/ 19 w 22"/>
                <a:gd name="T5" fmla="*/ 9 h 10"/>
                <a:gd name="T6" fmla="*/ 21 w 22"/>
                <a:gd name="T7" fmla="*/ 10 h 10"/>
                <a:gd name="T8" fmla="*/ 22 w 22"/>
                <a:gd name="T9" fmla="*/ 10 h 10"/>
                <a:gd name="T10" fmla="*/ 21 w 22"/>
                <a:gd name="T11" fmla="*/ 10 h 10"/>
                <a:gd name="T12" fmla="*/ 19 w 22"/>
                <a:gd name="T13" fmla="*/ 9 h 10"/>
                <a:gd name="T14" fmla="*/ 11 w 22"/>
                <a:gd name="T15" fmla="*/ 6 h 10"/>
                <a:gd name="T16" fmla="*/ 0 w 22"/>
                <a:gd name="T17" fmla="*/ 1 h 10"/>
                <a:gd name="T18" fmla="*/ 1 w 22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10">
                  <a:moveTo>
                    <a:pt x="1" y="0"/>
                  </a:moveTo>
                  <a:cubicBezTo>
                    <a:pt x="1" y="0"/>
                    <a:pt x="6" y="3"/>
                    <a:pt x="11" y="6"/>
                  </a:cubicBezTo>
                  <a:cubicBezTo>
                    <a:pt x="14" y="7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1" y="10"/>
                  </a:cubicBezTo>
                  <a:cubicBezTo>
                    <a:pt x="21" y="10"/>
                    <a:pt x="20" y="10"/>
                    <a:pt x="19" y="9"/>
                  </a:cubicBezTo>
                  <a:cubicBezTo>
                    <a:pt x="16" y="9"/>
                    <a:pt x="14" y="8"/>
                    <a:pt x="11" y="6"/>
                  </a:cubicBezTo>
                  <a:cubicBezTo>
                    <a:pt x="6" y="4"/>
                    <a:pt x="0" y="1"/>
                    <a:pt x="0" y="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6" name="Freeform 94"/>
            <p:cNvSpPr/>
            <p:nvPr/>
          </p:nvSpPr>
          <p:spPr bwMode="auto">
            <a:xfrm>
              <a:off x="10798176" y="-1625600"/>
              <a:ext cx="149225" cy="46038"/>
            </a:xfrm>
            <a:custGeom>
              <a:avLst/>
              <a:gdLst>
                <a:gd name="T0" fmla="*/ 0 w 94"/>
                <a:gd name="T1" fmla="*/ 0 h 29"/>
                <a:gd name="T2" fmla="*/ 94 w 94"/>
                <a:gd name="T3" fmla="*/ 29 h 29"/>
                <a:gd name="T4" fmla="*/ 0 w 94"/>
                <a:gd name="T5" fmla="*/ 5 h 29"/>
                <a:gd name="T6" fmla="*/ 0 w 94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29">
                  <a:moveTo>
                    <a:pt x="0" y="0"/>
                  </a:moveTo>
                  <a:lnTo>
                    <a:pt x="94" y="29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7" name="Freeform 95"/>
            <p:cNvSpPr/>
            <p:nvPr/>
          </p:nvSpPr>
          <p:spPr bwMode="auto">
            <a:xfrm>
              <a:off x="10856913" y="-1516062"/>
              <a:ext cx="136525" cy="33338"/>
            </a:xfrm>
            <a:custGeom>
              <a:avLst/>
              <a:gdLst>
                <a:gd name="T0" fmla="*/ 0 w 32"/>
                <a:gd name="T1" fmla="*/ 0 h 8"/>
                <a:gd name="T2" fmla="*/ 5 w 32"/>
                <a:gd name="T3" fmla="*/ 2 h 8"/>
                <a:gd name="T4" fmla="*/ 16 w 32"/>
                <a:gd name="T5" fmla="*/ 5 h 8"/>
                <a:gd name="T6" fmla="*/ 27 w 32"/>
                <a:gd name="T7" fmla="*/ 8 h 8"/>
                <a:gd name="T8" fmla="*/ 32 w 32"/>
                <a:gd name="T9" fmla="*/ 8 h 8"/>
                <a:gd name="T10" fmla="*/ 27 w 32"/>
                <a:gd name="T11" fmla="*/ 8 h 8"/>
                <a:gd name="T12" fmla="*/ 15 w 32"/>
                <a:gd name="T13" fmla="*/ 6 h 8"/>
                <a:gd name="T14" fmla="*/ 4 w 32"/>
                <a:gd name="T15" fmla="*/ 3 h 8"/>
                <a:gd name="T16" fmla="*/ 0 w 32"/>
                <a:gd name="T17" fmla="*/ 1 h 8"/>
                <a:gd name="T18" fmla="*/ 0 w 32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8">
                  <a:moveTo>
                    <a:pt x="0" y="0"/>
                  </a:moveTo>
                  <a:cubicBezTo>
                    <a:pt x="0" y="0"/>
                    <a:pt x="2" y="1"/>
                    <a:pt x="5" y="2"/>
                  </a:cubicBezTo>
                  <a:cubicBezTo>
                    <a:pt x="8" y="3"/>
                    <a:pt x="12" y="4"/>
                    <a:pt x="16" y="5"/>
                  </a:cubicBezTo>
                  <a:cubicBezTo>
                    <a:pt x="20" y="7"/>
                    <a:pt x="24" y="7"/>
                    <a:pt x="27" y="8"/>
                  </a:cubicBezTo>
                  <a:cubicBezTo>
                    <a:pt x="30" y="8"/>
                    <a:pt x="32" y="8"/>
                    <a:pt x="32" y="8"/>
                  </a:cubicBezTo>
                  <a:cubicBezTo>
                    <a:pt x="32" y="8"/>
                    <a:pt x="30" y="8"/>
                    <a:pt x="27" y="8"/>
                  </a:cubicBezTo>
                  <a:cubicBezTo>
                    <a:pt x="24" y="8"/>
                    <a:pt x="19" y="7"/>
                    <a:pt x="15" y="6"/>
                  </a:cubicBezTo>
                  <a:cubicBezTo>
                    <a:pt x="11" y="5"/>
                    <a:pt x="7" y="4"/>
                    <a:pt x="4" y="3"/>
                  </a:cubicBezTo>
                  <a:cubicBezTo>
                    <a:pt x="1" y="2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8" name="Freeform 96"/>
            <p:cNvSpPr/>
            <p:nvPr/>
          </p:nvSpPr>
          <p:spPr bwMode="auto">
            <a:xfrm>
              <a:off x="10912476" y="-1397000"/>
              <a:ext cx="114300" cy="25400"/>
            </a:xfrm>
            <a:custGeom>
              <a:avLst/>
              <a:gdLst>
                <a:gd name="T0" fmla="*/ 0 w 72"/>
                <a:gd name="T1" fmla="*/ 0 h 16"/>
                <a:gd name="T2" fmla="*/ 72 w 72"/>
                <a:gd name="T3" fmla="*/ 16 h 16"/>
                <a:gd name="T4" fmla="*/ 0 w 72"/>
                <a:gd name="T5" fmla="*/ 5 h 16"/>
                <a:gd name="T6" fmla="*/ 0 w 72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16">
                  <a:moveTo>
                    <a:pt x="0" y="0"/>
                  </a:moveTo>
                  <a:lnTo>
                    <a:pt x="72" y="16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9" name="Freeform 97"/>
            <p:cNvSpPr/>
            <p:nvPr/>
          </p:nvSpPr>
          <p:spPr bwMode="auto">
            <a:xfrm>
              <a:off x="10947401" y="-1292225"/>
              <a:ext cx="66675" cy="12700"/>
            </a:xfrm>
            <a:custGeom>
              <a:avLst/>
              <a:gdLst>
                <a:gd name="T0" fmla="*/ 0 w 16"/>
                <a:gd name="T1" fmla="*/ 0 h 3"/>
                <a:gd name="T2" fmla="*/ 3 w 16"/>
                <a:gd name="T3" fmla="*/ 1 h 3"/>
                <a:gd name="T4" fmla="*/ 8 w 16"/>
                <a:gd name="T5" fmla="*/ 2 h 3"/>
                <a:gd name="T6" fmla="*/ 14 w 16"/>
                <a:gd name="T7" fmla="*/ 2 h 3"/>
                <a:gd name="T8" fmla="*/ 16 w 16"/>
                <a:gd name="T9" fmla="*/ 2 h 3"/>
                <a:gd name="T10" fmla="*/ 14 w 16"/>
                <a:gd name="T11" fmla="*/ 2 h 3"/>
                <a:gd name="T12" fmla="*/ 8 w 16"/>
                <a:gd name="T13" fmla="*/ 3 h 3"/>
                <a:gd name="T14" fmla="*/ 2 w 16"/>
                <a:gd name="T15" fmla="*/ 3 h 3"/>
                <a:gd name="T16" fmla="*/ 0 w 16"/>
                <a:gd name="T17" fmla="*/ 2 h 3"/>
                <a:gd name="T18" fmla="*/ 0 w 16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3">
                  <a:moveTo>
                    <a:pt x="0" y="0"/>
                  </a:moveTo>
                  <a:cubicBezTo>
                    <a:pt x="0" y="0"/>
                    <a:pt x="1" y="1"/>
                    <a:pt x="3" y="1"/>
                  </a:cubicBezTo>
                  <a:cubicBezTo>
                    <a:pt x="4" y="1"/>
                    <a:pt x="6" y="2"/>
                    <a:pt x="8" y="2"/>
                  </a:cubicBezTo>
                  <a:cubicBezTo>
                    <a:pt x="10" y="2"/>
                    <a:pt x="12" y="2"/>
                    <a:pt x="14" y="2"/>
                  </a:cubicBezTo>
                  <a:cubicBezTo>
                    <a:pt x="15" y="2"/>
                    <a:pt x="16" y="2"/>
                    <a:pt x="16" y="2"/>
                  </a:cubicBezTo>
                  <a:cubicBezTo>
                    <a:pt x="16" y="2"/>
                    <a:pt x="15" y="2"/>
                    <a:pt x="14" y="2"/>
                  </a:cubicBezTo>
                  <a:cubicBezTo>
                    <a:pt x="12" y="2"/>
                    <a:pt x="10" y="3"/>
                    <a:pt x="8" y="3"/>
                  </a:cubicBezTo>
                  <a:cubicBezTo>
                    <a:pt x="6" y="3"/>
                    <a:pt x="4" y="3"/>
                    <a:pt x="2" y="3"/>
                  </a:cubicBezTo>
                  <a:cubicBezTo>
                    <a:pt x="1" y="2"/>
                    <a:pt x="0" y="2"/>
                    <a:pt x="0" y="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0" name="Freeform 98"/>
            <p:cNvSpPr/>
            <p:nvPr/>
          </p:nvSpPr>
          <p:spPr bwMode="auto">
            <a:xfrm>
              <a:off x="9772651" y="-2219325"/>
              <a:ext cx="588963" cy="515938"/>
            </a:xfrm>
            <a:custGeom>
              <a:avLst/>
              <a:gdLst>
                <a:gd name="T0" fmla="*/ 139 w 139"/>
                <a:gd name="T1" fmla="*/ 122 h 122"/>
                <a:gd name="T2" fmla="*/ 37 w 139"/>
                <a:gd name="T3" fmla="*/ 52 h 122"/>
                <a:gd name="T4" fmla="*/ 139 w 139"/>
                <a:gd name="T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9" h="122">
                  <a:moveTo>
                    <a:pt x="139" y="122"/>
                  </a:moveTo>
                  <a:cubicBezTo>
                    <a:pt x="139" y="122"/>
                    <a:pt x="90" y="0"/>
                    <a:pt x="37" y="52"/>
                  </a:cubicBezTo>
                  <a:cubicBezTo>
                    <a:pt x="0" y="88"/>
                    <a:pt x="139" y="122"/>
                    <a:pt x="139" y="12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1" name="Freeform 99"/>
            <p:cNvSpPr/>
            <p:nvPr/>
          </p:nvSpPr>
          <p:spPr bwMode="auto">
            <a:xfrm>
              <a:off x="9971088" y="-1998662"/>
              <a:ext cx="377825" cy="282575"/>
            </a:xfrm>
            <a:custGeom>
              <a:avLst/>
              <a:gdLst>
                <a:gd name="T0" fmla="*/ 89 w 89"/>
                <a:gd name="T1" fmla="*/ 67 h 67"/>
                <a:gd name="T2" fmla="*/ 88 w 89"/>
                <a:gd name="T3" fmla="*/ 66 h 67"/>
                <a:gd name="T4" fmla="*/ 85 w 89"/>
                <a:gd name="T5" fmla="*/ 63 h 67"/>
                <a:gd name="T6" fmla="*/ 77 w 89"/>
                <a:gd name="T7" fmla="*/ 54 h 67"/>
                <a:gd name="T8" fmla="*/ 71 w 89"/>
                <a:gd name="T9" fmla="*/ 48 h 67"/>
                <a:gd name="T10" fmla="*/ 64 w 89"/>
                <a:gd name="T11" fmla="*/ 42 h 67"/>
                <a:gd name="T12" fmla="*/ 56 w 89"/>
                <a:gd name="T13" fmla="*/ 35 h 67"/>
                <a:gd name="T14" fmla="*/ 48 w 89"/>
                <a:gd name="T15" fmla="*/ 29 h 67"/>
                <a:gd name="T16" fmla="*/ 39 w 89"/>
                <a:gd name="T17" fmla="*/ 22 h 67"/>
                <a:gd name="T18" fmla="*/ 35 w 89"/>
                <a:gd name="T19" fmla="*/ 19 h 67"/>
                <a:gd name="T20" fmla="*/ 31 w 89"/>
                <a:gd name="T21" fmla="*/ 17 h 67"/>
                <a:gd name="T22" fmla="*/ 23 w 89"/>
                <a:gd name="T23" fmla="*/ 12 h 67"/>
                <a:gd name="T24" fmla="*/ 16 w 89"/>
                <a:gd name="T25" fmla="*/ 7 h 67"/>
                <a:gd name="T26" fmla="*/ 9 w 89"/>
                <a:gd name="T27" fmla="*/ 4 h 67"/>
                <a:gd name="T28" fmla="*/ 4 w 89"/>
                <a:gd name="T29" fmla="*/ 2 h 67"/>
                <a:gd name="T30" fmla="*/ 0 w 89"/>
                <a:gd name="T31" fmla="*/ 0 h 67"/>
                <a:gd name="T32" fmla="*/ 4 w 89"/>
                <a:gd name="T33" fmla="*/ 2 h 67"/>
                <a:gd name="T34" fmla="*/ 9 w 89"/>
                <a:gd name="T35" fmla="*/ 5 h 67"/>
                <a:gd name="T36" fmla="*/ 15 w 89"/>
                <a:gd name="T37" fmla="*/ 9 h 67"/>
                <a:gd name="T38" fmla="*/ 22 w 89"/>
                <a:gd name="T39" fmla="*/ 13 h 67"/>
                <a:gd name="T40" fmla="*/ 24 w 89"/>
                <a:gd name="T41" fmla="*/ 14 h 67"/>
                <a:gd name="T42" fmla="*/ 26 w 89"/>
                <a:gd name="T43" fmla="*/ 16 h 67"/>
                <a:gd name="T44" fmla="*/ 30 w 89"/>
                <a:gd name="T45" fmla="*/ 19 h 67"/>
                <a:gd name="T46" fmla="*/ 38 w 89"/>
                <a:gd name="T47" fmla="*/ 24 h 67"/>
                <a:gd name="T48" fmla="*/ 46 w 89"/>
                <a:gd name="T49" fmla="*/ 31 h 67"/>
                <a:gd name="T50" fmla="*/ 54 w 89"/>
                <a:gd name="T51" fmla="*/ 37 h 67"/>
                <a:gd name="T52" fmla="*/ 62 w 89"/>
                <a:gd name="T53" fmla="*/ 44 h 67"/>
                <a:gd name="T54" fmla="*/ 69 w 89"/>
                <a:gd name="T55" fmla="*/ 50 h 67"/>
                <a:gd name="T56" fmla="*/ 76 w 89"/>
                <a:gd name="T57" fmla="*/ 55 h 67"/>
                <a:gd name="T58" fmla="*/ 85 w 89"/>
                <a:gd name="T59" fmla="*/ 63 h 67"/>
                <a:gd name="T60" fmla="*/ 89 w 89"/>
                <a:gd name="T6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9" h="67">
                  <a:moveTo>
                    <a:pt x="89" y="67"/>
                  </a:moveTo>
                  <a:cubicBezTo>
                    <a:pt x="89" y="67"/>
                    <a:pt x="88" y="66"/>
                    <a:pt x="88" y="66"/>
                  </a:cubicBezTo>
                  <a:cubicBezTo>
                    <a:pt x="87" y="65"/>
                    <a:pt x="86" y="64"/>
                    <a:pt x="85" y="63"/>
                  </a:cubicBezTo>
                  <a:cubicBezTo>
                    <a:pt x="83" y="61"/>
                    <a:pt x="80" y="58"/>
                    <a:pt x="77" y="54"/>
                  </a:cubicBezTo>
                  <a:cubicBezTo>
                    <a:pt x="75" y="52"/>
                    <a:pt x="73" y="50"/>
                    <a:pt x="71" y="48"/>
                  </a:cubicBezTo>
                  <a:cubicBezTo>
                    <a:pt x="68" y="46"/>
                    <a:pt x="66" y="44"/>
                    <a:pt x="64" y="42"/>
                  </a:cubicBezTo>
                  <a:cubicBezTo>
                    <a:pt x="61" y="40"/>
                    <a:pt x="59" y="37"/>
                    <a:pt x="56" y="35"/>
                  </a:cubicBezTo>
                  <a:cubicBezTo>
                    <a:pt x="53" y="33"/>
                    <a:pt x="51" y="31"/>
                    <a:pt x="48" y="29"/>
                  </a:cubicBezTo>
                  <a:cubicBezTo>
                    <a:pt x="45" y="27"/>
                    <a:pt x="42" y="24"/>
                    <a:pt x="39" y="22"/>
                  </a:cubicBezTo>
                  <a:cubicBezTo>
                    <a:pt x="38" y="21"/>
                    <a:pt x="37" y="20"/>
                    <a:pt x="35" y="19"/>
                  </a:cubicBezTo>
                  <a:cubicBezTo>
                    <a:pt x="34" y="18"/>
                    <a:pt x="33" y="18"/>
                    <a:pt x="31" y="17"/>
                  </a:cubicBezTo>
                  <a:cubicBezTo>
                    <a:pt x="28" y="15"/>
                    <a:pt x="26" y="13"/>
                    <a:pt x="23" y="12"/>
                  </a:cubicBezTo>
                  <a:cubicBezTo>
                    <a:pt x="21" y="10"/>
                    <a:pt x="18" y="9"/>
                    <a:pt x="16" y="7"/>
                  </a:cubicBezTo>
                  <a:cubicBezTo>
                    <a:pt x="14" y="6"/>
                    <a:pt x="11" y="5"/>
                    <a:pt x="9" y="4"/>
                  </a:cubicBezTo>
                  <a:cubicBezTo>
                    <a:pt x="8" y="3"/>
                    <a:pt x="6" y="2"/>
                    <a:pt x="4" y="2"/>
                  </a:cubicBezTo>
                  <a:cubicBezTo>
                    <a:pt x="2" y="1"/>
                    <a:pt x="0" y="0"/>
                    <a:pt x="0" y="0"/>
                  </a:cubicBezTo>
                  <a:cubicBezTo>
                    <a:pt x="0" y="0"/>
                    <a:pt x="2" y="1"/>
                    <a:pt x="4" y="2"/>
                  </a:cubicBezTo>
                  <a:cubicBezTo>
                    <a:pt x="6" y="3"/>
                    <a:pt x="7" y="4"/>
                    <a:pt x="9" y="5"/>
                  </a:cubicBezTo>
                  <a:cubicBezTo>
                    <a:pt x="11" y="6"/>
                    <a:pt x="13" y="7"/>
                    <a:pt x="15" y="9"/>
                  </a:cubicBezTo>
                  <a:cubicBezTo>
                    <a:pt x="17" y="10"/>
                    <a:pt x="20" y="12"/>
                    <a:pt x="22" y="13"/>
                  </a:cubicBezTo>
                  <a:cubicBezTo>
                    <a:pt x="23" y="14"/>
                    <a:pt x="23" y="14"/>
                    <a:pt x="24" y="14"/>
                  </a:cubicBezTo>
                  <a:cubicBezTo>
                    <a:pt x="25" y="15"/>
                    <a:pt x="25" y="15"/>
                    <a:pt x="26" y="16"/>
                  </a:cubicBezTo>
                  <a:cubicBezTo>
                    <a:pt x="27" y="17"/>
                    <a:pt x="29" y="18"/>
                    <a:pt x="30" y="19"/>
                  </a:cubicBezTo>
                  <a:cubicBezTo>
                    <a:pt x="33" y="20"/>
                    <a:pt x="35" y="22"/>
                    <a:pt x="38" y="24"/>
                  </a:cubicBezTo>
                  <a:cubicBezTo>
                    <a:pt x="41" y="26"/>
                    <a:pt x="43" y="29"/>
                    <a:pt x="46" y="31"/>
                  </a:cubicBezTo>
                  <a:cubicBezTo>
                    <a:pt x="49" y="33"/>
                    <a:pt x="52" y="35"/>
                    <a:pt x="54" y="37"/>
                  </a:cubicBezTo>
                  <a:cubicBezTo>
                    <a:pt x="57" y="39"/>
                    <a:pt x="60" y="41"/>
                    <a:pt x="62" y="44"/>
                  </a:cubicBezTo>
                  <a:cubicBezTo>
                    <a:pt x="65" y="46"/>
                    <a:pt x="67" y="48"/>
                    <a:pt x="69" y="50"/>
                  </a:cubicBezTo>
                  <a:cubicBezTo>
                    <a:pt x="72" y="52"/>
                    <a:pt x="74" y="53"/>
                    <a:pt x="76" y="55"/>
                  </a:cubicBezTo>
                  <a:cubicBezTo>
                    <a:pt x="80" y="59"/>
                    <a:pt x="83" y="61"/>
                    <a:pt x="85" y="63"/>
                  </a:cubicBezTo>
                  <a:cubicBezTo>
                    <a:pt x="87" y="66"/>
                    <a:pt x="89" y="67"/>
                    <a:pt x="89" y="67"/>
                  </a:cubicBez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2" name="Freeform 100"/>
            <p:cNvSpPr/>
            <p:nvPr/>
          </p:nvSpPr>
          <p:spPr bwMode="auto">
            <a:xfrm>
              <a:off x="10171113" y="-1800225"/>
              <a:ext cx="84138" cy="4763"/>
            </a:xfrm>
            <a:custGeom>
              <a:avLst/>
              <a:gdLst>
                <a:gd name="T0" fmla="*/ 53 w 53"/>
                <a:gd name="T1" fmla="*/ 0 h 3"/>
                <a:gd name="T2" fmla="*/ 0 w 53"/>
                <a:gd name="T3" fmla="*/ 0 h 3"/>
                <a:gd name="T4" fmla="*/ 53 w 53"/>
                <a:gd name="T5" fmla="*/ 3 h 3"/>
                <a:gd name="T6" fmla="*/ 53 w 53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3">
                  <a:moveTo>
                    <a:pt x="53" y="0"/>
                  </a:moveTo>
                  <a:lnTo>
                    <a:pt x="0" y="0"/>
                  </a:lnTo>
                  <a:lnTo>
                    <a:pt x="53" y="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3" name="Freeform 101"/>
            <p:cNvSpPr/>
            <p:nvPr/>
          </p:nvSpPr>
          <p:spPr bwMode="auto">
            <a:xfrm>
              <a:off x="10021888" y="-1851025"/>
              <a:ext cx="179388" cy="4763"/>
            </a:xfrm>
            <a:custGeom>
              <a:avLst/>
              <a:gdLst>
                <a:gd name="T0" fmla="*/ 113 w 113"/>
                <a:gd name="T1" fmla="*/ 0 h 3"/>
                <a:gd name="T2" fmla="*/ 0 w 113"/>
                <a:gd name="T3" fmla="*/ 0 h 3"/>
                <a:gd name="T4" fmla="*/ 113 w 113"/>
                <a:gd name="T5" fmla="*/ 3 h 3"/>
                <a:gd name="T6" fmla="*/ 113 w 113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" h="3">
                  <a:moveTo>
                    <a:pt x="113" y="0"/>
                  </a:moveTo>
                  <a:lnTo>
                    <a:pt x="0" y="0"/>
                  </a:lnTo>
                  <a:lnTo>
                    <a:pt x="113" y="3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4" name="Freeform 102"/>
            <p:cNvSpPr/>
            <p:nvPr/>
          </p:nvSpPr>
          <p:spPr bwMode="auto">
            <a:xfrm>
              <a:off x="9945688" y="-1919287"/>
              <a:ext cx="177800" cy="17463"/>
            </a:xfrm>
            <a:custGeom>
              <a:avLst/>
              <a:gdLst>
                <a:gd name="T0" fmla="*/ 112 w 112"/>
                <a:gd name="T1" fmla="*/ 8 h 11"/>
                <a:gd name="T2" fmla="*/ 0 w 112"/>
                <a:gd name="T3" fmla="*/ 0 h 11"/>
                <a:gd name="T4" fmla="*/ 112 w 112"/>
                <a:gd name="T5" fmla="*/ 11 h 11"/>
                <a:gd name="T6" fmla="*/ 112 w 112"/>
                <a:gd name="T7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2" h="11">
                  <a:moveTo>
                    <a:pt x="112" y="8"/>
                  </a:moveTo>
                  <a:lnTo>
                    <a:pt x="0" y="0"/>
                  </a:lnTo>
                  <a:lnTo>
                    <a:pt x="112" y="11"/>
                  </a:lnTo>
                  <a:lnTo>
                    <a:pt x="112" y="8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5" name="Freeform 103"/>
            <p:cNvSpPr/>
            <p:nvPr/>
          </p:nvSpPr>
          <p:spPr bwMode="auto">
            <a:xfrm>
              <a:off x="9929813" y="-1965325"/>
              <a:ext cx="109538" cy="4763"/>
            </a:xfrm>
            <a:custGeom>
              <a:avLst/>
              <a:gdLst>
                <a:gd name="T0" fmla="*/ 69 w 69"/>
                <a:gd name="T1" fmla="*/ 0 h 3"/>
                <a:gd name="T2" fmla="*/ 0 w 69"/>
                <a:gd name="T3" fmla="*/ 0 h 3"/>
                <a:gd name="T4" fmla="*/ 69 w 69"/>
                <a:gd name="T5" fmla="*/ 3 h 3"/>
                <a:gd name="T6" fmla="*/ 69 w 69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" h="3">
                  <a:moveTo>
                    <a:pt x="69" y="0"/>
                  </a:moveTo>
                  <a:lnTo>
                    <a:pt x="0" y="0"/>
                  </a:lnTo>
                  <a:lnTo>
                    <a:pt x="69" y="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6" name="Freeform 104"/>
            <p:cNvSpPr/>
            <p:nvPr/>
          </p:nvSpPr>
          <p:spPr bwMode="auto">
            <a:xfrm>
              <a:off x="10280651" y="-1843087"/>
              <a:ext cx="17463" cy="76200"/>
            </a:xfrm>
            <a:custGeom>
              <a:avLst/>
              <a:gdLst>
                <a:gd name="T0" fmla="*/ 4 w 4"/>
                <a:gd name="T1" fmla="*/ 17 h 18"/>
                <a:gd name="T2" fmla="*/ 1 w 4"/>
                <a:gd name="T3" fmla="*/ 9 h 18"/>
                <a:gd name="T4" fmla="*/ 0 w 4"/>
                <a:gd name="T5" fmla="*/ 3 h 18"/>
                <a:gd name="T6" fmla="*/ 0 w 4"/>
                <a:gd name="T7" fmla="*/ 1 h 18"/>
                <a:gd name="T8" fmla="*/ 0 w 4"/>
                <a:gd name="T9" fmla="*/ 0 h 18"/>
                <a:gd name="T10" fmla="*/ 0 w 4"/>
                <a:gd name="T11" fmla="*/ 1 h 18"/>
                <a:gd name="T12" fmla="*/ 0 w 4"/>
                <a:gd name="T13" fmla="*/ 3 h 18"/>
                <a:gd name="T14" fmla="*/ 1 w 4"/>
                <a:gd name="T15" fmla="*/ 9 h 18"/>
                <a:gd name="T16" fmla="*/ 3 w 4"/>
                <a:gd name="T17" fmla="*/ 18 h 18"/>
                <a:gd name="T18" fmla="*/ 4 w 4"/>
                <a:gd name="T19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18">
                  <a:moveTo>
                    <a:pt x="4" y="17"/>
                  </a:moveTo>
                  <a:cubicBezTo>
                    <a:pt x="4" y="17"/>
                    <a:pt x="3" y="13"/>
                    <a:pt x="1" y="9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3"/>
                    <a:pt x="3" y="18"/>
                    <a:pt x="3" y="18"/>
                  </a:cubicBezTo>
                  <a:lnTo>
                    <a:pt x="4" y="17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7" name="Freeform 105"/>
            <p:cNvSpPr/>
            <p:nvPr/>
          </p:nvSpPr>
          <p:spPr bwMode="auto">
            <a:xfrm>
              <a:off x="10221913" y="-1935162"/>
              <a:ext cx="12700" cy="114300"/>
            </a:xfrm>
            <a:custGeom>
              <a:avLst/>
              <a:gdLst>
                <a:gd name="T0" fmla="*/ 8 w 8"/>
                <a:gd name="T1" fmla="*/ 72 h 72"/>
                <a:gd name="T2" fmla="*/ 0 w 8"/>
                <a:gd name="T3" fmla="*/ 0 h 72"/>
                <a:gd name="T4" fmla="*/ 5 w 8"/>
                <a:gd name="T5" fmla="*/ 72 h 72"/>
                <a:gd name="T6" fmla="*/ 8 w 8"/>
                <a:gd name="T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72">
                  <a:moveTo>
                    <a:pt x="8" y="72"/>
                  </a:moveTo>
                  <a:lnTo>
                    <a:pt x="0" y="0"/>
                  </a:lnTo>
                  <a:lnTo>
                    <a:pt x="5" y="72"/>
                  </a:lnTo>
                  <a:lnTo>
                    <a:pt x="8" y="72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8" name="Freeform 106"/>
            <p:cNvSpPr/>
            <p:nvPr/>
          </p:nvSpPr>
          <p:spPr bwMode="auto">
            <a:xfrm>
              <a:off x="10153651" y="-1982787"/>
              <a:ext cx="12700" cy="101600"/>
            </a:xfrm>
            <a:custGeom>
              <a:avLst/>
              <a:gdLst>
                <a:gd name="T0" fmla="*/ 3 w 3"/>
                <a:gd name="T1" fmla="*/ 24 h 24"/>
                <a:gd name="T2" fmla="*/ 2 w 3"/>
                <a:gd name="T3" fmla="*/ 20 h 24"/>
                <a:gd name="T4" fmla="*/ 1 w 3"/>
                <a:gd name="T5" fmla="*/ 12 h 24"/>
                <a:gd name="T6" fmla="*/ 1 w 3"/>
                <a:gd name="T7" fmla="*/ 4 h 24"/>
                <a:gd name="T8" fmla="*/ 1 w 3"/>
                <a:gd name="T9" fmla="*/ 0 h 24"/>
                <a:gd name="T10" fmla="*/ 1 w 3"/>
                <a:gd name="T11" fmla="*/ 4 h 24"/>
                <a:gd name="T12" fmla="*/ 0 w 3"/>
                <a:gd name="T13" fmla="*/ 12 h 24"/>
                <a:gd name="T14" fmla="*/ 1 w 3"/>
                <a:gd name="T15" fmla="*/ 20 h 24"/>
                <a:gd name="T16" fmla="*/ 2 w 3"/>
                <a:gd name="T17" fmla="*/ 24 h 24"/>
                <a:gd name="T18" fmla="*/ 3 w 3"/>
                <a:gd name="T1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24">
                  <a:moveTo>
                    <a:pt x="3" y="24"/>
                  </a:moveTo>
                  <a:cubicBezTo>
                    <a:pt x="3" y="24"/>
                    <a:pt x="2" y="23"/>
                    <a:pt x="2" y="20"/>
                  </a:cubicBezTo>
                  <a:cubicBezTo>
                    <a:pt x="2" y="18"/>
                    <a:pt x="1" y="15"/>
                    <a:pt x="1" y="12"/>
                  </a:cubicBezTo>
                  <a:cubicBezTo>
                    <a:pt x="1" y="9"/>
                    <a:pt x="1" y="6"/>
                    <a:pt x="1" y="4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1"/>
                    <a:pt x="1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5"/>
                    <a:pt x="1" y="18"/>
                    <a:pt x="1" y="20"/>
                  </a:cubicBezTo>
                  <a:cubicBezTo>
                    <a:pt x="1" y="23"/>
                    <a:pt x="2" y="24"/>
                    <a:pt x="2" y="24"/>
                  </a:cubicBezTo>
                  <a:lnTo>
                    <a:pt x="3" y="24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9" name="Freeform 107"/>
            <p:cNvSpPr/>
            <p:nvPr/>
          </p:nvSpPr>
          <p:spPr bwMode="auto">
            <a:xfrm>
              <a:off x="10082213" y="-2024062"/>
              <a:ext cx="7938" cy="84138"/>
            </a:xfrm>
            <a:custGeom>
              <a:avLst/>
              <a:gdLst>
                <a:gd name="T0" fmla="*/ 5 w 5"/>
                <a:gd name="T1" fmla="*/ 53 h 53"/>
                <a:gd name="T2" fmla="*/ 5 w 5"/>
                <a:gd name="T3" fmla="*/ 0 h 53"/>
                <a:gd name="T4" fmla="*/ 0 w 5"/>
                <a:gd name="T5" fmla="*/ 53 h 53"/>
                <a:gd name="T6" fmla="*/ 5 w 5"/>
                <a:gd name="T7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3">
                  <a:moveTo>
                    <a:pt x="5" y="53"/>
                  </a:moveTo>
                  <a:lnTo>
                    <a:pt x="5" y="0"/>
                  </a:lnTo>
                  <a:lnTo>
                    <a:pt x="0" y="53"/>
                  </a:lnTo>
                  <a:lnTo>
                    <a:pt x="5" y="53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0" name="Freeform 108"/>
            <p:cNvSpPr/>
            <p:nvPr/>
          </p:nvSpPr>
          <p:spPr bwMode="auto">
            <a:xfrm>
              <a:off x="10009188" y="-2028825"/>
              <a:ext cx="12700" cy="50800"/>
            </a:xfrm>
            <a:custGeom>
              <a:avLst/>
              <a:gdLst>
                <a:gd name="T0" fmla="*/ 2 w 3"/>
                <a:gd name="T1" fmla="*/ 12 h 12"/>
                <a:gd name="T2" fmla="*/ 2 w 3"/>
                <a:gd name="T3" fmla="*/ 10 h 12"/>
                <a:gd name="T4" fmla="*/ 2 w 3"/>
                <a:gd name="T5" fmla="*/ 6 h 12"/>
                <a:gd name="T6" fmla="*/ 3 w 3"/>
                <a:gd name="T7" fmla="*/ 2 h 12"/>
                <a:gd name="T8" fmla="*/ 3 w 3"/>
                <a:gd name="T9" fmla="*/ 0 h 12"/>
                <a:gd name="T10" fmla="*/ 2 w 3"/>
                <a:gd name="T11" fmla="*/ 2 h 12"/>
                <a:gd name="T12" fmla="*/ 1 w 3"/>
                <a:gd name="T13" fmla="*/ 6 h 12"/>
                <a:gd name="T14" fmla="*/ 0 w 3"/>
                <a:gd name="T15" fmla="*/ 10 h 12"/>
                <a:gd name="T16" fmla="*/ 0 w 3"/>
                <a:gd name="T17" fmla="*/ 12 h 12"/>
                <a:gd name="T18" fmla="*/ 2 w 3"/>
                <a:gd name="T1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12">
                  <a:moveTo>
                    <a:pt x="2" y="12"/>
                  </a:moveTo>
                  <a:cubicBezTo>
                    <a:pt x="2" y="12"/>
                    <a:pt x="2" y="11"/>
                    <a:pt x="2" y="10"/>
                  </a:cubicBezTo>
                  <a:cubicBezTo>
                    <a:pt x="2" y="9"/>
                    <a:pt x="2" y="7"/>
                    <a:pt x="2" y="6"/>
                  </a:cubicBezTo>
                  <a:cubicBezTo>
                    <a:pt x="2" y="5"/>
                    <a:pt x="2" y="3"/>
                    <a:pt x="3" y="2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3" y="1"/>
                    <a:pt x="2" y="2"/>
                  </a:cubicBezTo>
                  <a:cubicBezTo>
                    <a:pt x="2" y="3"/>
                    <a:pt x="2" y="4"/>
                    <a:pt x="1" y="6"/>
                  </a:cubicBezTo>
                  <a:cubicBezTo>
                    <a:pt x="1" y="7"/>
                    <a:pt x="1" y="9"/>
                    <a:pt x="0" y="10"/>
                  </a:cubicBezTo>
                  <a:cubicBezTo>
                    <a:pt x="0" y="11"/>
                    <a:pt x="0" y="12"/>
                    <a:pt x="0" y="12"/>
                  </a:cubicBezTo>
                  <a:lnTo>
                    <a:pt x="2" y="12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1" name="Freeform 109"/>
            <p:cNvSpPr/>
            <p:nvPr/>
          </p:nvSpPr>
          <p:spPr bwMode="auto">
            <a:xfrm>
              <a:off x="9493251" y="-1109662"/>
              <a:ext cx="508000" cy="398463"/>
            </a:xfrm>
            <a:custGeom>
              <a:avLst/>
              <a:gdLst>
                <a:gd name="T0" fmla="*/ 91 w 120"/>
                <a:gd name="T1" fmla="*/ 11 h 94"/>
                <a:gd name="T2" fmla="*/ 88 w 120"/>
                <a:gd name="T3" fmla="*/ 88 h 94"/>
                <a:gd name="T4" fmla="*/ 70 w 120"/>
                <a:gd name="T5" fmla="*/ 69 h 94"/>
                <a:gd name="T6" fmla="*/ 39 w 120"/>
                <a:gd name="T7" fmla="*/ 79 h 94"/>
                <a:gd name="T8" fmla="*/ 41 w 120"/>
                <a:gd name="T9" fmla="*/ 43 h 94"/>
                <a:gd name="T10" fmla="*/ 11 w 120"/>
                <a:gd name="T11" fmla="*/ 28 h 94"/>
                <a:gd name="T12" fmla="*/ 91 w 120"/>
                <a:gd name="T13" fmla="*/ 1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94">
                  <a:moveTo>
                    <a:pt x="91" y="11"/>
                  </a:moveTo>
                  <a:cubicBezTo>
                    <a:pt x="91" y="11"/>
                    <a:pt x="120" y="81"/>
                    <a:pt x="88" y="88"/>
                  </a:cubicBezTo>
                  <a:cubicBezTo>
                    <a:pt x="67" y="94"/>
                    <a:pt x="70" y="69"/>
                    <a:pt x="70" y="69"/>
                  </a:cubicBezTo>
                  <a:cubicBezTo>
                    <a:pt x="70" y="69"/>
                    <a:pt x="56" y="90"/>
                    <a:pt x="39" y="79"/>
                  </a:cubicBezTo>
                  <a:cubicBezTo>
                    <a:pt x="22" y="68"/>
                    <a:pt x="41" y="43"/>
                    <a:pt x="41" y="43"/>
                  </a:cubicBezTo>
                  <a:cubicBezTo>
                    <a:pt x="41" y="43"/>
                    <a:pt x="21" y="46"/>
                    <a:pt x="11" y="28"/>
                  </a:cubicBezTo>
                  <a:cubicBezTo>
                    <a:pt x="0" y="9"/>
                    <a:pt x="62" y="0"/>
                    <a:pt x="91" y="11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2" name="Freeform 110"/>
            <p:cNvSpPr/>
            <p:nvPr/>
          </p:nvSpPr>
          <p:spPr bwMode="auto">
            <a:xfrm>
              <a:off x="9577388" y="-1058862"/>
              <a:ext cx="276225" cy="68263"/>
            </a:xfrm>
            <a:custGeom>
              <a:avLst/>
              <a:gdLst>
                <a:gd name="T0" fmla="*/ 65 w 65"/>
                <a:gd name="T1" fmla="*/ 5 h 16"/>
                <a:gd name="T2" fmla="*/ 64 w 65"/>
                <a:gd name="T3" fmla="*/ 5 h 16"/>
                <a:gd name="T4" fmla="*/ 62 w 65"/>
                <a:gd name="T5" fmla="*/ 5 h 16"/>
                <a:gd name="T6" fmla="*/ 58 w 65"/>
                <a:gd name="T7" fmla="*/ 5 h 16"/>
                <a:gd name="T8" fmla="*/ 54 w 65"/>
                <a:gd name="T9" fmla="*/ 5 h 16"/>
                <a:gd name="T10" fmla="*/ 52 w 65"/>
                <a:gd name="T11" fmla="*/ 5 h 16"/>
                <a:gd name="T12" fmla="*/ 49 w 65"/>
                <a:gd name="T13" fmla="*/ 5 h 16"/>
                <a:gd name="T14" fmla="*/ 44 w 65"/>
                <a:gd name="T15" fmla="*/ 6 h 16"/>
                <a:gd name="T16" fmla="*/ 38 w 65"/>
                <a:gd name="T17" fmla="*/ 7 h 16"/>
                <a:gd name="T18" fmla="*/ 32 w 65"/>
                <a:gd name="T19" fmla="*/ 7 h 16"/>
                <a:gd name="T20" fmla="*/ 29 w 65"/>
                <a:gd name="T21" fmla="*/ 8 h 16"/>
                <a:gd name="T22" fmla="*/ 26 w 65"/>
                <a:gd name="T23" fmla="*/ 9 h 16"/>
                <a:gd name="T24" fmla="*/ 24 w 65"/>
                <a:gd name="T25" fmla="*/ 9 h 16"/>
                <a:gd name="T26" fmla="*/ 23 w 65"/>
                <a:gd name="T27" fmla="*/ 9 h 16"/>
                <a:gd name="T28" fmla="*/ 20 w 65"/>
                <a:gd name="T29" fmla="*/ 10 h 16"/>
                <a:gd name="T30" fmla="*/ 17 w 65"/>
                <a:gd name="T31" fmla="*/ 11 h 16"/>
                <a:gd name="T32" fmla="*/ 15 w 65"/>
                <a:gd name="T33" fmla="*/ 11 h 16"/>
                <a:gd name="T34" fmla="*/ 10 w 65"/>
                <a:gd name="T35" fmla="*/ 13 h 16"/>
                <a:gd name="T36" fmla="*/ 8 w 65"/>
                <a:gd name="T37" fmla="*/ 13 h 16"/>
                <a:gd name="T38" fmla="*/ 6 w 65"/>
                <a:gd name="T39" fmla="*/ 14 h 16"/>
                <a:gd name="T40" fmla="*/ 3 w 65"/>
                <a:gd name="T41" fmla="*/ 15 h 16"/>
                <a:gd name="T42" fmla="*/ 1 w 65"/>
                <a:gd name="T43" fmla="*/ 16 h 16"/>
                <a:gd name="T44" fmla="*/ 0 w 65"/>
                <a:gd name="T45" fmla="*/ 16 h 16"/>
                <a:gd name="T46" fmla="*/ 1 w 65"/>
                <a:gd name="T47" fmla="*/ 15 h 16"/>
                <a:gd name="T48" fmla="*/ 2 w 65"/>
                <a:gd name="T49" fmla="*/ 14 h 16"/>
                <a:gd name="T50" fmla="*/ 5 w 65"/>
                <a:gd name="T51" fmla="*/ 12 h 16"/>
                <a:gd name="T52" fmla="*/ 7 w 65"/>
                <a:gd name="T53" fmla="*/ 11 h 16"/>
                <a:gd name="T54" fmla="*/ 9 w 65"/>
                <a:gd name="T55" fmla="*/ 9 h 16"/>
                <a:gd name="T56" fmla="*/ 11 w 65"/>
                <a:gd name="T57" fmla="*/ 8 h 16"/>
                <a:gd name="T58" fmla="*/ 13 w 65"/>
                <a:gd name="T59" fmla="*/ 7 h 16"/>
                <a:gd name="T60" fmla="*/ 16 w 65"/>
                <a:gd name="T61" fmla="*/ 6 h 16"/>
                <a:gd name="T62" fmla="*/ 19 w 65"/>
                <a:gd name="T63" fmla="*/ 5 h 16"/>
                <a:gd name="T64" fmla="*/ 25 w 65"/>
                <a:gd name="T65" fmla="*/ 3 h 16"/>
                <a:gd name="T66" fmla="*/ 31 w 65"/>
                <a:gd name="T67" fmla="*/ 1 h 16"/>
                <a:gd name="T68" fmla="*/ 34 w 65"/>
                <a:gd name="T69" fmla="*/ 1 h 16"/>
                <a:gd name="T70" fmla="*/ 37 w 65"/>
                <a:gd name="T71" fmla="*/ 1 h 16"/>
                <a:gd name="T72" fmla="*/ 40 w 65"/>
                <a:gd name="T73" fmla="*/ 0 h 16"/>
                <a:gd name="T74" fmla="*/ 43 w 65"/>
                <a:gd name="T75" fmla="*/ 0 h 16"/>
                <a:gd name="T76" fmla="*/ 49 w 65"/>
                <a:gd name="T77" fmla="*/ 1 h 16"/>
                <a:gd name="T78" fmla="*/ 52 w 65"/>
                <a:gd name="T79" fmla="*/ 1 h 16"/>
                <a:gd name="T80" fmla="*/ 54 w 65"/>
                <a:gd name="T81" fmla="*/ 2 h 16"/>
                <a:gd name="T82" fmla="*/ 57 w 65"/>
                <a:gd name="T83" fmla="*/ 2 h 16"/>
                <a:gd name="T84" fmla="*/ 59 w 65"/>
                <a:gd name="T85" fmla="*/ 3 h 16"/>
                <a:gd name="T86" fmla="*/ 60 w 65"/>
                <a:gd name="T87" fmla="*/ 3 h 16"/>
                <a:gd name="T88" fmla="*/ 62 w 65"/>
                <a:gd name="T89" fmla="*/ 4 h 16"/>
                <a:gd name="T90" fmla="*/ 64 w 65"/>
                <a:gd name="T91" fmla="*/ 4 h 16"/>
                <a:gd name="T92" fmla="*/ 65 w 65"/>
                <a:gd name="T93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5" h="16">
                  <a:moveTo>
                    <a:pt x="65" y="5"/>
                  </a:moveTo>
                  <a:cubicBezTo>
                    <a:pt x="65" y="5"/>
                    <a:pt x="64" y="5"/>
                    <a:pt x="64" y="5"/>
                  </a:cubicBezTo>
                  <a:cubicBezTo>
                    <a:pt x="63" y="5"/>
                    <a:pt x="63" y="5"/>
                    <a:pt x="62" y="5"/>
                  </a:cubicBezTo>
                  <a:cubicBezTo>
                    <a:pt x="61" y="5"/>
                    <a:pt x="60" y="5"/>
                    <a:pt x="58" y="5"/>
                  </a:cubicBezTo>
                  <a:cubicBezTo>
                    <a:pt x="57" y="5"/>
                    <a:pt x="56" y="5"/>
                    <a:pt x="54" y="5"/>
                  </a:cubicBezTo>
                  <a:cubicBezTo>
                    <a:pt x="53" y="5"/>
                    <a:pt x="53" y="5"/>
                    <a:pt x="52" y="5"/>
                  </a:cubicBezTo>
                  <a:cubicBezTo>
                    <a:pt x="51" y="5"/>
                    <a:pt x="50" y="5"/>
                    <a:pt x="49" y="5"/>
                  </a:cubicBezTo>
                  <a:cubicBezTo>
                    <a:pt x="47" y="5"/>
                    <a:pt x="46" y="6"/>
                    <a:pt x="44" y="6"/>
                  </a:cubicBezTo>
                  <a:cubicBezTo>
                    <a:pt x="42" y="6"/>
                    <a:pt x="40" y="6"/>
                    <a:pt x="38" y="7"/>
                  </a:cubicBezTo>
                  <a:cubicBezTo>
                    <a:pt x="36" y="7"/>
                    <a:pt x="34" y="7"/>
                    <a:pt x="32" y="7"/>
                  </a:cubicBezTo>
                  <a:cubicBezTo>
                    <a:pt x="31" y="8"/>
                    <a:pt x="30" y="8"/>
                    <a:pt x="29" y="8"/>
                  </a:cubicBezTo>
                  <a:cubicBezTo>
                    <a:pt x="28" y="8"/>
                    <a:pt x="27" y="8"/>
                    <a:pt x="26" y="9"/>
                  </a:cubicBezTo>
                  <a:cubicBezTo>
                    <a:pt x="25" y="9"/>
                    <a:pt x="25" y="9"/>
                    <a:pt x="24" y="9"/>
                  </a:cubicBezTo>
                  <a:cubicBezTo>
                    <a:pt x="24" y="9"/>
                    <a:pt x="23" y="9"/>
                    <a:pt x="23" y="9"/>
                  </a:cubicBezTo>
                  <a:cubicBezTo>
                    <a:pt x="22" y="9"/>
                    <a:pt x="21" y="10"/>
                    <a:pt x="20" y="10"/>
                  </a:cubicBezTo>
                  <a:cubicBezTo>
                    <a:pt x="19" y="10"/>
                    <a:pt x="18" y="10"/>
                    <a:pt x="17" y="11"/>
                  </a:cubicBezTo>
                  <a:cubicBezTo>
                    <a:pt x="17" y="11"/>
                    <a:pt x="16" y="11"/>
                    <a:pt x="15" y="11"/>
                  </a:cubicBezTo>
                  <a:cubicBezTo>
                    <a:pt x="13" y="12"/>
                    <a:pt x="12" y="12"/>
                    <a:pt x="10" y="13"/>
                  </a:cubicBezTo>
                  <a:cubicBezTo>
                    <a:pt x="9" y="13"/>
                    <a:pt x="9" y="13"/>
                    <a:pt x="8" y="13"/>
                  </a:cubicBezTo>
                  <a:cubicBezTo>
                    <a:pt x="7" y="13"/>
                    <a:pt x="7" y="14"/>
                    <a:pt x="6" y="14"/>
                  </a:cubicBezTo>
                  <a:cubicBezTo>
                    <a:pt x="5" y="14"/>
                    <a:pt x="4" y="15"/>
                    <a:pt x="3" y="15"/>
                  </a:cubicBezTo>
                  <a:cubicBezTo>
                    <a:pt x="2" y="15"/>
                    <a:pt x="1" y="15"/>
                    <a:pt x="1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1" y="15"/>
                  </a:cubicBezTo>
                  <a:cubicBezTo>
                    <a:pt x="1" y="15"/>
                    <a:pt x="2" y="14"/>
                    <a:pt x="2" y="14"/>
                  </a:cubicBezTo>
                  <a:cubicBezTo>
                    <a:pt x="3" y="13"/>
                    <a:pt x="4" y="12"/>
                    <a:pt x="5" y="12"/>
                  </a:cubicBezTo>
                  <a:cubicBezTo>
                    <a:pt x="6" y="11"/>
                    <a:pt x="6" y="11"/>
                    <a:pt x="7" y="11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10" y="9"/>
                    <a:pt x="11" y="8"/>
                  </a:cubicBezTo>
                  <a:cubicBezTo>
                    <a:pt x="12" y="8"/>
                    <a:pt x="12" y="7"/>
                    <a:pt x="13" y="7"/>
                  </a:cubicBezTo>
                  <a:cubicBezTo>
                    <a:pt x="14" y="6"/>
                    <a:pt x="15" y="6"/>
                    <a:pt x="16" y="6"/>
                  </a:cubicBezTo>
                  <a:cubicBezTo>
                    <a:pt x="17" y="5"/>
                    <a:pt x="18" y="5"/>
                    <a:pt x="19" y="5"/>
                  </a:cubicBezTo>
                  <a:cubicBezTo>
                    <a:pt x="21" y="4"/>
                    <a:pt x="22" y="3"/>
                    <a:pt x="25" y="3"/>
                  </a:cubicBezTo>
                  <a:cubicBezTo>
                    <a:pt x="27" y="2"/>
                    <a:pt x="29" y="2"/>
                    <a:pt x="31" y="1"/>
                  </a:cubicBezTo>
                  <a:cubicBezTo>
                    <a:pt x="32" y="1"/>
                    <a:pt x="33" y="1"/>
                    <a:pt x="34" y="1"/>
                  </a:cubicBezTo>
                  <a:cubicBezTo>
                    <a:pt x="35" y="1"/>
                    <a:pt x="36" y="1"/>
                    <a:pt x="37" y="1"/>
                  </a:cubicBezTo>
                  <a:cubicBezTo>
                    <a:pt x="38" y="1"/>
                    <a:pt x="39" y="0"/>
                    <a:pt x="40" y="0"/>
                  </a:cubicBezTo>
                  <a:cubicBezTo>
                    <a:pt x="41" y="0"/>
                    <a:pt x="42" y="0"/>
                    <a:pt x="43" y="0"/>
                  </a:cubicBezTo>
                  <a:cubicBezTo>
                    <a:pt x="45" y="1"/>
                    <a:pt x="47" y="1"/>
                    <a:pt x="49" y="1"/>
                  </a:cubicBezTo>
                  <a:cubicBezTo>
                    <a:pt x="50" y="1"/>
                    <a:pt x="51" y="1"/>
                    <a:pt x="52" y="1"/>
                  </a:cubicBezTo>
                  <a:cubicBezTo>
                    <a:pt x="53" y="1"/>
                    <a:pt x="54" y="1"/>
                    <a:pt x="54" y="2"/>
                  </a:cubicBezTo>
                  <a:cubicBezTo>
                    <a:pt x="55" y="2"/>
                    <a:pt x="56" y="2"/>
                    <a:pt x="57" y="2"/>
                  </a:cubicBezTo>
                  <a:cubicBezTo>
                    <a:pt x="57" y="2"/>
                    <a:pt x="58" y="2"/>
                    <a:pt x="59" y="3"/>
                  </a:cubicBezTo>
                  <a:cubicBezTo>
                    <a:pt x="59" y="3"/>
                    <a:pt x="60" y="3"/>
                    <a:pt x="60" y="3"/>
                  </a:cubicBezTo>
                  <a:cubicBezTo>
                    <a:pt x="61" y="3"/>
                    <a:pt x="61" y="3"/>
                    <a:pt x="62" y="4"/>
                  </a:cubicBezTo>
                  <a:cubicBezTo>
                    <a:pt x="63" y="4"/>
                    <a:pt x="63" y="4"/>
                    <a:pt x="64" y="4"/>
                  </a:cubicBezTo>
                  <a:cubicBezTo>
                    <a:pt x="64" y="4"/>
                    <a:pt x="65" y="5"/>
                    <a:pt x="65" y="5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3" name="Freeform 111"/>
            <p:cNvSpPr/>
            <p:nvPr/>
          </p:nvSpPr>
          <p:spPr bwMode="auto">
            <a:xfrm>
              <a:off x="9853613" y="-1036637"/>
              <a:ext cx="25400" cy="261938"/>
            </a:xfrm>
            <a:custGeom>
              <a:avLst/>
              <a:gdLst>
                <a:gd name="T0" fmla="*/ 2 w 6"/>
                <a:gd name="T1" fmla="*/ 62 h 62"/>
                <a:gd name="T2" fmla="*/ 2 w 6"/>
                <a:gd name="T3" fmla="*/ 61 h 62"/>
                <a:gd name="T4" fmla="*/ 2 w 6"/>
                <a:gd name="T5" fmla="*/ 60 h 62"/>
                <a:gd name="T6" fmla="*/ 2 w 6"/>
                <a:gd name="T7" fmla="*/ 59 h 62"/>
                <a:gd name="T8" fmla="*/ 2 w 6"/>
                <a:gd name="T9" fmla="*/ 56 h 62"/>
                <a:gd name="T10" fmla="*/ 2 w 6"/>
                <a:gd name="T11" fmla="*/ 52 h 62"/>
                <a:gd name="T12" fmla="*/ 0 w 6"/>
                <a:gd name="T13" fmla="*/ 42 h 62"/>
                <a:gd name="T14" fmla="*/ 0 w 6"/>
                <a:gd name="T15" fmla="*/ 37 h 62"/>
                <a:gd name="T16" fmla="*/ 0 w 6"/>
                <a:gd name="T17" fmla="*/ 31 h 62"/>
                <a:gd name="T18" fmla="*/ 0 w 6"/>
                <a:gd name="T19" fmla="*/ 25 h 62"/>
                <a:gd name="T20" fmla="*/ 0 w 6"/>
                <a:gd name="T21" fmla="*/ 19 h 62"/>
                <a:gd name="T22" fmla="*/ 1 w 6"/>
                <a:gd name="T23" fmla="*/ 16 h 62"/>
                <a:gd name="T24" fmla="*/ 1 w 6"/>
                <a:gd name="T25" fmla="*/ 14 h 62"/>
                <a:gd name="T26" fmla="*/ 1 w 6"/>
                <a:gd name="T27" fmla="*/ 9 h 62"/>
                <a:gd name="T28" fmla="*/ 0 w 6"/>
                <a:gd name="T29" fmla="*/ 2 h 62"/>
                <a:gd name="T30" fmla="*/ 0 w 6"/>
                <a:gd name="T31" fmla="*/ 0 h 62"/>
                <a:gd name="T32" fmla="*/ 0 w 6"/>
                <a:gd name="T33" fmla="*/ 0 h 62"/>
                <a:gd name="T34" fmla="*/ 0 w 6"/>
                <a:gd name="T35" fmla="*/ 0 h 62"/>
                <a:gd name="T36" fmla="*/ 1 w 6"/>
                <a:gd name="T37" fmla="*/ 2 h 62"/>
                <a:gd name="T38" fmla="*/ 3 w 6"/>
                <a:gd name="T39" fmla="*/ 5 h 62"/>
                <a:gd name="T40" fmla="*/ 4 w 6"/>
                <a:gd name="T41" fmla="*/ 9 h 62"/>
                <a:gd name="T42" fmla="*/ 5 w 6"/>
                <a:gd name="T43" fmla="*/ 14 h 62"/>
                <a:gd name="T44" fmla="*/ 6 w 6"/>
                <a:gd name="T45" fmla="*/ 16 h 62"/>
                <a:gd name="T46" fmla="*/ 6 w 6"/>
                <a:gd name="T47" fmla="*/ 18 h 62"/>
                <a:gd name="T48" fmla="*/ 6 w 6"/>
                <a:gd name="T49" fmla="*/ 19 h 62"/>
                <a:gd name="T50" fmla="*/ 6 w 6"/>
                <a:gd name="T51" fmla="*/ 25 h 62"/>
                <a:gd name="T52" fmla="*/ 6 w 6"/>
                <a:gd name="T53" fmla="*/ 31 h 62"/>
                <a:gd name="T54" fmla="*/ 6 w 6"/>
                <a:gd name="T55" fmla="*/ 36 h 62"/>
                <a:gd name="T56" fmla="*/ 6 w 6"/>
                <a:gd name="T57" fmla="*/ 42 h 62"/>
                <a:gd name="T58" fmla="*/ 6 w 6"/>
                <a:gd name="T59" fmla="*/ 47 h 62"/>
                <a:gd name="T60" fmla="*/ 5 w 6"/>
                <a:gd name="T61" fmla="*/ 52 h 62"/>
                <a:gd name="T62" fmla="*/ 4 w 6"/>
                <a:gd name="T63" fmla="*/ 56 h 62"/>
                <a:gd name="T64" fmla="*/ 3 w 6"/>
                <a:gd name="T65" fmla="*/ 60 h 62"/>
                <a:gd name="T66" fmla="*/ 2 w 6"/>
                <a:gd name="T67" fmla="*/ 61 h 62"/>
                <a:gd name="T68" fmla="*/ 2 w 6"/>
                <a:gd name="T6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" h="62">
                  <a:moveTo>
                    <a:pt x="2" y="62"/>
                  </a:moveTo>
                  <a:cubicBezTo>
                    <a:pt x="2" y="62"/>
                    <a:pt x="2" y="62"/>
                    <a:pt x="2" y="61"/>
                  </a:cubicBezTo>
                  <a:cubicBezTo>
                    <a:pt x="2" y="61"/>
                    <a:pt x="2" y="61"/>
                    <a:pt x="2" y="60"/>
                  </a:cubicBezTo>
                  <a:cubicBezTo>
                    <a:pt x="2" y="60"/>
                    <a:pt x="2" y="60"/>
                    <a:pt x="2" y="59"/>
                  </a:cubicBezTo>
                  <a:cubicBezTo>
                    <a:pt x="2" y="58"/>
                    <a:pt x="2" y="57"/>
                    <a:pt x="2" y="56"/>
                  </a:cubicBezTo>
                  <a:cubicBezTo>
                    <a:pt x="2" y="55"/>
                    <a:pt x="2" y="54"/>
                    <a:pt x="2" y="52"/>
                  </a:cubicBezTo>
                  <a:cubicBezTo>
                    <a:pt x="1" y="49"/>
                    <a:pt x="1" y="46"/>
                    <a:pt x="0" y="42"/>
                  </a:cubicBezTo>
                  <a:cubicBezTo>
                    <a:pt x="0" y="41"/>
                    <a:pt x="0" y="39"/>
                    <a:pt x="0" y="37"/>
                  </a:cubicBezTo>
                  <a:cubicBezTo>
                    <a:pt x="0" y="35"/>
                    <a:pt x="0" y="33"/>
                    <a:pt x="0" y="31"/>
                  </a:cubicBezTo>
                  <a:cubicBezTo>
                    <a:pt x="0" y="29"/>
                    <a:pt x="0" y="27"/>
                    <a:pt x="0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18"/>
                    <a:pt x="0" y="17"/>
                    <a:pt x="1" y="16"/>
                  </a:cubicBezTo>
                  <a:cubicBezTo>
                    <a:pt x="1" y="16"/>
                    <a:pt x="1" y="15"/>
                    <a:pt x="1" y="14"/>
                  </a:cubicBezTo>
                  <a:cubicBezTo>
                    <a:pt x="1" y="12"/>
                    <a:pt x="1" y="11"/>
                    <a:pt x="1" y="9"/>
                  </a:cubicBezTo>
                  <a:cubicBezTo>
                    <a:pt x="1" y="6"/>
                    <a:pt x="0" y="4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1" y="2"/>
                  </a:cubicBezTo>
                  <a:cubicBezTo>
                    <a:pt x="2" y="3"/>
                    <a:pt x="2" y="4"/>
                    <a:pt x="3" y="5"/>
                  </a:cubicBezTo>
                  <a:cubicBezTo>
                    <a:pt x="3" y="6"/>
                    <a:pt x="4" y="7"/>
                    <a:pt x="4" y="9"/>
                  </a:cubicBezTo>
                  <a:cubicBezTo>
                    <a:pt x="5" y="10"/>
                    <a:pt x="5" y="12"/>
                    <a:pt x="5" y="14"/>
                  </a:cubicBezTo>
                  <a:cubicBezTo>
                    <a:pt x="5" y="14"/>
                    <a:pt x="5" y="15"/>
                    <a:pt x="6" y="16"/>
                  </a:cubicBezTo>
                  <a:cubicBezTo>
                    <a:pt x="6" y="17"/>
                    <a:pt x="6" y="17"/>
                    <a:pt x="6" y="18"/>
                  </a:cubicBezTo>
                  <a:cubicBezTo>
                    <a:pt x="6" y="18"/>
                    <a:pt x="6" y="19"/>
                    <a:pt x="6" y="19"/>
                  </a:cubicBezTo>
                  <a:cubicBezTo>
                    <a:pt x="6" y="21"/>
                    <a:pt x="6" y="23"/>
                    <a:pt x="6" y="25"/>
                  </a:cubicBezTo>
                  <a:cubicBezTo>
                    <a:pt x="6" y="27"/>
                    <a:pt x="6" y="29"/>
                    <a:pt x="6" y="31"/>
                  </a:cubicBezTo>
                  <a:cubicBezTo>
                    <a:pt x="6" y="33"/>
                    <a:pt x="6" y="35"/>
                    <a:pt x="6" y="36"/>
                  </a:cubicBezTo>
                  <a:cubicBezTo>
                    <a:pt x="6" y="38"/>
                    <a:pt x="6" y="40"/>
                    <a:pt x="6" y="42"/>
                  </a:cubicBezTo>
                  <a:cubicBezTo>
                    <a:pt x="6" y="44"/>
                    <a:pt x="6" y="46"/>
                    <a:pt x="6" y="47"/>
                  </a:cubicBezTo>
                  <a:cubicBezTo>
                    <a:pt x="6" y="49"/>
                    <a:pt x="5" y="51"/>
                    <a:pt x="5" y="52"/>
                  </a:cubicBezTo>
                  <a:cubicBezTo>
                    <a:pt x="5" y="54"/>
                    <a:pt x="5" y="55"/>
                    <a:pt x="4" y="56"/>
                  </a:cubicBezTo>
                  <a:cubicBezTo>
                    <a:pt x="4" y="58"/>
                    <a:pt x="3" y="59"/>
                    <a:pt x="3" y="60"/>
                  </a:cubicBezTo>
                  <a:cubicBezTo>
                    <a:pt x="3" y="60"/>
                    <a:pt x="2" y="61"/>
                    <a:pt x="2" y="61"/>
                  </a:cubicBezTo>
                  <a:cubicBezTo>
                    <a:pt x="2" y="62"/>
                    <a:pt x="2" y="62"/>
                    <a:pt x="2" y="6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4" name="Freeform 112"/>
            <p:cNvSpPr/>
            <p:nvPr/>
          </p:nvSpPr>
          <p:spPr bwMode="auto">
            <a:xfrm>
              <a:off x="9674226" y="-1046162"/>
              <a:ext cx="182563" cy="246063"/>
            </a:xfrm>
            <a:custGeom>
              <a:avLst/>
              <a:gdLst>
                <a:gd name="T0" fmla="*/ 0 w 43"/>
                <a:gd name="T1" fmla="*/ 58 h 58"/>
                <a:gd name="T2" fmla="*/ 1 w 43"/>
                <a:gd name="T3" fmla="*/ 57 h 58"/>
                <a:gd name="T4" fmla="*/ 2 w 43"/>
                <a:gd name="T5" fmla="*/ 56 h 58"/>
                <a:gd name="T6" fmla="*/ 6 w 43"/>
                <a:gd name="T7" fmla="*/ 49 h 58"/>
                <a:gd name="T8" fmla="*/ 9 w 43"/>
                <a:gd name="T9" fmla="*/ 44 h 58"/>
                <a:gd name="T10" fmla="*/ 11 w 43"/>
                <a:gd name="T11" fmla="*/ 39 h 58"/>
                <a:gd name="T12" fmla="*/ 11 w 43"/>
                <a:gd name="T13" fmla="*/ 38 h 58"/>
                <a:gd name="T14" fmla="*/ 12 w 43"/>
                <a:gd name="T15" fmla="*/ 37 h 58"/>
                <a:gd name="T16" fmla="*/ 13 w 43"/>
                <a:gd name="T17" fmla="*/ 36 h 58"/>
                <a:gd name="T18" fmla="*/ 14 w 43"/>
                <a:gd name="T19" fmla="*/ 33 h 58"/>
                <a:gd name="T20" fmla="*/ 18 w 43"/>
                <a:gd name="T21" fmla="*/ 27 h 58"/>
                <a:gd name="T22" fmla="*/ 22 w 43"/>
                <a:gd name="T23" fmla="*/ 22 h 58"/>
                <a:gd name="T24" fmla="*/ 27 w 43"/>
                <a:gd name="T25" fmla="*/ 17 h 58"/>
                <a:gd name="T26" fmla="*/ 35 w 43"/>
                <a:gd name="T27" fmla="*/ 8 h 58"/>
                <a:gd name="T28" fmla="*/ 41 w 43"/>
                <a:gd name="T29" fmla="*/ 2 h 58"/>
                <a:gd name="T30" fmla="*/ 42 w 43"/>
                <a:gd name="T31" fmla="*/ 1 h 58"/>
                <a:gd name="T32" fmla="*/ 43 w 43"/>
                <a:gd name="T33" fmla="*/ 0 h 58"/>
                <a:gd name="T34" fmla="*/ 43 w 43"/>
                <a:gd name="T35" fmla="*/ 1 h 58"/>
                <a:gd name="T36" fmla="*/ 42 w 43"/>
                <a:gd name="T37" fmla="*/ 3 h 58"/>
                <a:gd name="T38" fmla="*/ 37 w 43"/>
                <a:gd name="T39" fmla="*/ 10 h 58"/>
                <a:gd name="T40" fmla="*/ 31 w 43"/>
                <a:gd name="T41" fmla="*/ 20 h 58"/>
                <a:gd name="T42" fmla="*/ 27 w 43"/>
                <a:gd name="T43" fmla="*/ 25 h 58"/>
                <a:gd name="T44" fmla="*/ 23 w 43"/>
                <a:gd name="T45" fmla="*/ 31 h 58"/>
                <a:gd name="T46" fmla="*/ 19 w 43"/>
                <a:gd name="T47" fmla="*/ 36 h 58"/>
                <a:gd name="T48" fmla="*/ 18 w 43"/>
                <a:gd name="T49" fmla="*/ 39 h 58"/>
                <a:gd name="T50" fmla="*/ 17 w 43"/>
                <a:gd name="T51" fmla="*/ 40 h 58"/>
                <a:gd name="T52" fmla="*/ 16 w 43"/>
                <a:gd name="T53" fmla="*/ 41 h 58"/>
                <a:gd name="T54" fmla="*/ 13 w 43"/>
                <a:gd name="T55" fmla="*/ 47 h 58"/>
                <a:gd name="T56" fmla="*/ 11 w 43"/>
                <a:gd name="T57" fmla="*/ 49 h 58"/>
                <a:gd name="T58" fmla="*/ 10 w 43"/>
                <a:gd name="T59" fmla="*/ 50 h 58"/>
                <a:gd name="T60" fmla="*/ 10 w 43"/>
                <a:gd name="T61" fmla="*/ 51 h 58"/>
                <a:gd name="T62" fmla="*/ 9 w 43"/>
                <a:gd name="T63" fmla="*/ 51 h 58"/>
                <a:gd name="T64" fmla="*/ 6 w 43"/>
                <a:gd name="T65" fmla="*/ 55 h 58"/>
                <a:gd name="T66" fmla="*/ 3 w 43"/>
                <a:gd name="T67" fmla="*/ 57 h 58"/>
                <a:gd name="T68" fmla="*/ 1 w 43"/>
                <a:gd name="T69" fmla="*/ 58 h 58"/>
                <a:gd name="T70" fmla="*/ 0 w 43"/>
                <a:gd name="T71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3" h="58">
                  <a:moveTo>
                    <a:pt x="0" y="58"/>
                  </a:moveTo>
                  <a:cubicBezTo>
                    <a:pt x="0" y="58"/>
                    <a:pt x="0" y="58"/>
                    <a:pt x="1" y="57"/>
                  </a:cubicBezTo>
                  <a:cubicBezTo>
                    <a:pt x="1" y="57"/>
                    <a:pt x="1" y="57"/>
                    <a:pt x="2" y="56"/>
                  </a:cubicBezTo>
                  <a:cubicBezTo>
                    <a:pt x="3" y="54"/>
                    <a:pt x="5" y="52"/>
                    <a:pt x="6" y="49"/>
                  </a:cubicBezTo>
                  <a:cubicBezTo>
                    <a:pt x="7" y="48"/>
                    <a:pt x="8" y="46"/>
                    <a:pt x="9" y="44"/>
                  </a:cubicBezTo>
                  <a:cubicBezTo>
                    <a:pt x="9" y="43"/>
                    <a:pt x="10" y="41"/>
                    <a:pt x="11" y="39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2" y="36"/>
                    <a:pt x="13" y="36"/>
                  </a:cubicBezTo>
                  <a:cubicBezTo>
                    <a:pt x="13" y="35"/>
                    <a:pt x="14" y="34"/>
                    <a:pt x="14" y="33"/>
                  </a:cubicBezTo>
                  <a:cubicBezTo>
                    <a:pt x="16" y="31"/>
                    <a:pt x="17" y="29"/>
                    <a:pt x="18" y="27"/>
                  </a:cubicBezTo>
                  <a:cubicBezTo>
                    <a:pt x="20" y="25"/>
                    <a:pt x="21" y="23"/>
                    <a:pt x="22" y="22"/>
                  </a:cubicBezTo>
                  <a:cubicBezTo>
                    <a:pt x="24" y="20"/>
                    <a:pt x="25" y="18"/>
                    <a:pt x="27" y="17"/>
                  </a:cubicBezTo>
                  <a:cubicBezTo>
                    <a:pt x="30" y="13"/>
                    <a:pt x="32" y="11"/>
                    <a:pt x="35" y="8"/>
                  </a:cubicBezTo>
                  <a:cubicBezTo>
                    <a:pt x="37" y="6"/>
                    <a:pt x="39" y="4"/>
                    <a:pt x="41" y="2"/>
                  </a:cubicBezTo>
                  <a:cubicBezTo>
                    <a:pt x="41" y="2"/>
                    <a:pt x="42" y="1"/>
                    <a:pt x="42" y="1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1"/>
                    <a:pt x="43" y="1"/>
                  </a:cubicBezTo>
                  <a:cubicBezTo>
                    <a:pt x="42" y="2"/>
                    <a:pt x="42" y="2"/>
                    <a:pt x="42" y="3"/>
                  </a:cubicBezTo>
                  <a:cubicBezTo>
                    <a:pt x="41" y="5"/>
                    <a:pt x="39" y="7"/>
                    <a:pt x="37" y="10"/>
                  </a:cubicBezTo>
                  <a:cubicBezTo>
                    <a:pt x="36" y="13"/>
                    <a:pt x="33" y="17"/>
                    <a:pt x="31" y="20"/>
                  </a:cubicBezTo>
                  <a:cubicBezTo>
                    <a:pt x="30" y="22"/>
                    <a:pt x="28" y="24"/>
                    <a:pt x="27" y="25"/>
                  </a:cubicBezTo>
                  <a:cubicBezTo>
                    <a:pt x="26" y="27"/>
                    <a:pt x="25" y="29"/>
                    <a:pt x="23" y="31"/>
                  </a:cubicBezTo>
                  <a:cubicBezTo>
                    <a:pt x="22" y="32"/>
                    <a:pt x="21" y="34"/>
                    <a:pt x="19" y="36"/>
                  </a:cubicBezTo>
                  <a:cubicBezTo>
                    <a:pt x="19" y="37"/>
                    <a:pt x="18" y="38"/>
                    <a:pt x="18" y="39"/>
                  </a:cubicBezTo>
                  <a:cubicBezTo>
                    <a:pt x="17" y="39"/>
                    <a:pt x="17" y="40"/>
                    <a:pt x="17" y="40"/>
                  </a:cubicBezTo>
                  <a:cubicBezTo>
                    <a:pt x="16" y="40"/>
                    <a:pt x="16" y="41"/>
                    <a:pt x="16" y="41"/>
                  </a:cubicBezTo>
                  <a:cubicBezTo>
                    <a:pt x="15" y="43"/>
                    <a:pt x="14" y="45"/>
                    <a:pt x="13" y="47"/>
                  </a:cubicBezTo>
                  <a:cubicBezTo>
                    <a:pt x="12" y="47"/>
                    <a:pt x="12" y="48"/>
                    <a:pt x="11" y="49"/>
                  </a:cubicBezTo>
                  <a:cubicBezTo>
                    <a:pt x="11" y="49"/>
                    <a:pt x="11" y="50"/>
                    <a:pt x="10" y="50"/>
                  </a:cubicBezTo>
                  <a:cubicBezTo>
                    <a:pt x="10" y="50"/>
                    <a:pt x="10" y="50"/>
                    <a:pt x="10" y="51"/>
                  </a:cubicBezTo>
                  <a:cubicBezTo>
                    <a:pt x="10" y="51"/>
                    <a:pt x="10" y="51"/>
                    <a:pt x="9" y="51"/>
                  </a:cubicBezTo>
                  <a:cubicBezTo>
                    <a:pt x="8" y="53"/>
                    <a:pt x="7" y="54"/>
                    <a:pt x="6" y="55"/>
                  </a:cubicBezTo>
                  <a:cubicBezTo>
                    <a:pt x="5" y="56"/>
                    <a:pt x="4" y="56"/>
                    <a:pt x="3" y="57"/>
                  </a:cubicBezTo>
                  <a:cubicBezTo>
                    <a:pt x="2" y="57"/>
                    <a:pt x="1" y="58"/>
                    <a:pt x="1" y="58"/>
                  </a:cubicBezTo>
                  <a:cubicBezTo>
                    <a:pt x="0" y="58"/>
                    <a:pt x="0" y="58"/>
                    <a:pt x="0" y="58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5" name="Freeform 113"/>
            <p:cNvSpPr/>
            <p:nvPr/>
          </p:nvSpPr>
          <p:spPr bwMode="auto">
            <a:xfrm>
              <a:off x="9686926" y="-1036637"/>
              <a:ext cx="166688" cy="88900"/>
            </a:xfrm>
            <a:custGeom>
              <a:avLst/>
              <a:gdLst>
                <a:gd name="T0" fmla="*/ 39 w 39"/>
                <a:gd name="T1" fmla="*/ 0 h 21"/>
                <a:gd name="T2" fmla="*/ 37 w 39"/>
                <a:gd name="T3" fmla="*/ 1 h 21"/>
                <a:gd name="T4" fmla="*/ 32 w 39"/>
                <a:gd name="T5" fmla="*/ 3 h 21"/>
                <a:gd name="T6" fmla="*/ 26 w 39"/>
                <a:gd name="T7" fmla="*/ 6 h 21"/>
                <a:gd name="T8" fmla="*/ 23 w 39"/>
                <a:gd name="T9" fmla="*/ 8 h 21"/>
                <a:gd name="T10" fmla="*/ 19 w 39"/>
                <a:gd name="T11" fmla="*/ 10 h 21"/>
                <a:gd name="T12" fmla="*/ 15 w 39"/>
                <a:gd name="T13" fmla="*/ 12 h 21"/>
                <a:gd name="T14" fmla="*/ 12 w 39"/>
                <a:gd name="T15" fmla="*/ 14 h 21"/>
                <a:gd name="T16" fmla="*/ 6 w 39"/>
                <a:gd name="T17" fmla="*/ 17 h 21"/>
                <a:gd name="T18" fmla="*/ 2 w 39"/>
                <a:gd name="T19" fmla="*/ 20 h 21"/>
                <a:gd name="T20" fmla="*/ 0 w 39"/>
                <a:gd name="T21" fmla="*/ 21 h 21"/>
                <a:gd name="T22" fmla="*/ 1 w 39"/>
                <a:gd name="T23" fmla="*/ 19 h 21"/>
                <a:gd name="T24" fmla="*/ 3 w 39"/>
                <a:gd name="T25" fmla="*/ 18 h 21"/>
                <a:gd name="T26" fmla="*/ 5 w 39"/>
                <a:gd name="T27" fmla="*/ 16 h 21"/>
                <a:gd name="T28" fmla="*/ 7 w 39"/>
                <a:gd name="T29" fmla="*/ 14 h 21"/>
                <a:gd name="T30" fmla="*/ 10 w 39"/>
                <a:gd name="T31" fmla="*/ 11 h 21"/>
                <a:gd name="T32" fmla="*/ 14 w 39"/>
                <a:gd name="T33" fmla="*/ 9 h 21"/>
                <a:gd name="T34" fmla="*/ 17 w 39"/>
                <a:gd name="T35" fmla="*/ 7 h 21"/>
                <a:gd name="T36" fmla="*/ 21 w 39"/>
                <a:gd name="T37" fmla="*/ 5 h 21"/>
                <a:gd name="T38" fmla="*/ 25 w 39"/>
                <a:gd name="T39" fmla="*/ 3 h 21"/>
                <a:gd name="T40" fmla="*/ 28 w 39"/>
                <a:gd name="T41" fmla="*/ 2 h 21"/>
                <a:gd name="T42" fmla="*/ 32 w 39"/>
                <a:gd name="T43" fmla="*/ 1 h 21"/>
                <a:gd name="T44" fmla="*/ 34 w 39"/>
                <a:gd name="T45" fmla="*/ 1 h 21"/>
                <a:gd name="T46" fmla="*/ 37 w 39"/>
                <a:gd name="T47" fmla="*/ 0 h 21"/>
                <a:gd name="T48" fmla="*/ 39 w 39"/>
                <a:gd name="T4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" h="21">
                  <a:moveTo>
                    <a:pt x="39" y="0"/>
                  </a:moveTo>
                  <a:cubicBezTo>
                    <a:pt x="39" y="0"/>
                    <a:pt x="38" y="0"/>
                    <a:pt x="37" y="1"/>
                  </a:cubicBezTo>
                  <a:cubicBezTo>
                    <a:pt x="36" y="1"/>
                    <a:pt x="34" y="2"/>
                    <a:pt x="32" y="3"/>
                  </a:cubicBezTo>
                  <a:cubicBezTo>
                    <a:pt x="31" y="4"/>
                    <a:pt x="28" y="5"/>
                    <a:pt x="26" y="6"/>
                  </a:cubicBezTo>
                  <a:cubicBezTo>
                    <a:pt x="25" y="7"/>
                    <a:pt x="24" y="7"/>
                    <a:pt x="23" y="8"/>
                  </a:cubicBezTo>
                  <a:cubicBezTo>
                    <a:pt x="21" y="9"/>
                    <a:pt x="20" y="9"/>
                    <a:pt x="19" y="10"/>
                  </a:cubicBezTo>
                  <a:cubicBezTo>
                    <a:pt x="18" y="11"/>
                    <a:pt x="17" y="11"/>
                    <a:pt x="15" y="12"/>
                  </a:cubicBezTo>
                  <a:cubicBezTo>
                    <a:pt x="14" y="13"/>
                    <a:pt x="13" y="13"/>
                    <a:pt x="12" y="14"/>
                  </a:cubicBezTo>
                  <a:cubicBezTo>
                    <a:pt x="10" y="15"/>
                    <a:pt x="8" y="16"/>
                    <a:pt x="6" y="17"/>
                  </a:cubicBezTo>
                  <a:cubicBezTo>
                    <a:pt x="4" y="18"/>
                    <a:pt x="3" y="19"/>
                    <a:pt x="2" y="20"/>
                  </a:cubicBezTo>
                  <a:cubicBezTo>
                    <a:pt x="1" y="21"/>
                    <a:pt x="0" y="21"/>
                    <a:pt x="0" y="21"/>
                  </a:cubicBezTo>
                  <a:cubicBezTo>
                    <a:pt x="0" y="21"/>
                    <a:pt x="0" y="20"/>
                    <a:pt x="1" y="19"/>
                  </a:cubicBezTo>
                  <a:cubicBezTo>
                    <a:pt x="2" y="19"/>
                    <a:pt x="2" y="18"/>
                    <a:pt x="3" y="18"/>
                  </a:cubicBezTo>
                  <a:cubicBezTo>
                    <a:pt x="3" y="17"/>
                    <a:pt x="4" y="16"/>
                    <a:pt x="5" y="16"/>
                  </a:cubicBezTo>
                  <a:cubicBezTo>
                    <a:pt x="6" y="15"/>
                    <a:pt x="6" y="14"/>
                    <a:pt x="7" y="14"/>
                  </a:cubicBezTo>
                  <a:cubicBezTo>
                    <a:pt x="8" y="13"/>
                    <a:pt x="9" y="12"/>
                    <a:pt x="10" y="11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5" y="8"/>
                    <a:pt x="16" y="8"/>
                    <a:pt x="17" y="7"/>
                  </a:cubicBezTo>
                  <a:cubicBezTo>
                    <a:pt x="19" y="6"/>
                    <a:pt x="20" y="6"/>
                    <a:pt x="21" y="5"/>
                  </a:cubicBezTo>
                  <a:cubicBezTo>
                    <a:pt x="22" y="4"/>
                    <a:pt x="24" y="4"/>
                    <a:pt x="25" y="3"/>
                  </a:cubicBezTo>
                  <a:cubicBezTo>
                    <a:pt x="26" y="3"/>
                    <a:pt x="27" y="2"/>
                    <a:pt x="28" y="2"/>
                  </a:cubicBezTo>
                  <a:cubicBezTo>
                    <a:pt x="30" y="2"/>
                    <a:pt x="31" y="1"/>
                    <a:pt x="32" y="1"/>
                  </a:cubicBezTo>
                  <a:cubicBezTo>
                    <a:pt x="33" y="1"/>
                    <a:pt x="34" y="1"/>
                    <a:pt x="34" y="1"/>
                  </a:cubicBezTo>
                  <a:cubicBezTo>
                    <a:pt x="35" y="0"/>
                    <a:pt x="36" y="0"/>
                    <a:pt x="37" y="0"/>
                  </a:cubicBezTo>
                  <a:cubicBezTo>
                    <a:pt x="38" y="0"/>
                    <a:pt x="39" y="0"/>
                    <a:pt x="39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6" name="Freeform 114"/>
            <p:cNvSpPr/>
            <p:nvPr/>
          </p:nvSpPr>
          <p:spPr bwMode="auto">
            <a:xfrm>
              <a:off x="9798051" y="-1041400"/>
              <a:ext cx="55563" cy="203200"/>
            </a:xfrm>
            <a:custGeom>
              <a:avLst/>
              <a:gdLst>
                <a:gd name="T0" fmla="*/ 0 w 13"/>
                <a:gd name="T1" fmla="*/ 48 h 48"/>
                <a:gd name="T2" fmla="*/ 0 w 13"/>
                <a:gd name="T3" fmla="*/ 46 h 48"/>
                <a:gd name="T4" fmla="*/ 2 w 13"/>
                <a:gd name="T5" fmla="*/ 41 h 48"/>
                <a:gd name="T6" fmla="*/ 4 w 13"/>
                <a:gd name="T7" fmla="*/ 33 h 48"/>
                <a:gd name="T8" fmla="*/ 5 w 13"/>
                <a:gd name="T9" fmla="*/ 29 h 48"/>
                <a:gd name="T10" fmla="*/ 7 w 13"/>
                <a:gd name="T11" fmla="*/ 24 h 48"/>
                <a:gd name="T12" fmla="*/ 11 w 13"/>
                <a:gd name="T13" fmla="*/ 7 h 48"/>
                <a:gd name="T14" fmla="*/ 12 w 13"/>
                <a:gd name="T15" fmla="*/ 2 h 48"/>
                <a:gd name="T16" fmla="*/ 13 w 13"/>
                <a:gd name="T17" fmla="*/ 0 h 48"/>
                <a:gd name="T18" fmla="*/ 13 w 13"/>
                <a:gd name="T19" fmla="*/ 2 h 48"/>
                <a:gd name="T20" fmla="*/ 13 w 13"/>
                <a:gd name="T21" fmla="*/ 4 h 48"/>
                <a:gd name="T22" fmla="*/ 13 w 13"/>
                <a:gd name="T23" fmla="*/ 8 h 48"/>
                <a:gd name="T24" fmla="*/ 12 w 13"/>
                <a:gd name="T25" fmla="*/ 12 h 48"/>
                <a:gd name="T26" fmla="*/ 12 w 13"/>
                <a:gd name="T27" fmla="*/ 16 h 48"/>
                <a:gd name="T28" fmla="*/ 11 w 13"/>
                <a:gd name="T29" fmla="*/ 20 h 48"/>
                <a:gd name="T30" fmla="*/ 10 w 13"/>
                <a:gd name="T31" fmla="*/ 25 h 48"/>
                <a:gd name="T32" fmla="*/ 9 w 13"/>
                <a:gd name="T33" fmla="*/ 30 h 48"/>
                <a:gd name="T34" fmla="*/ 7 w 13"/>
                <a:gd name="T35" fmla="*/ 34 h 48"/>
                <a:gd name="T36" fmla="*/ 5 w 13"/>
                <a:gd name="T37" fmla="*/ 38 h 48"/>
                <a:gd name="T38" fmla="*/ 4 w 13"/>
                <a:gd name="T39" fmla="*/ 41 h 48"/>
                <a:gd name="T40" fmla="*/ 2 w 13"/>
                <a:gd name="T41" fmla="*/ 44 h 48"/>
                <a:gd name="T42" fmla="*/ 1 w 13"/>
                <a:gd name="T43" fmla="*/ 47 h 48"/>
                <a:gd name="T44" fmla="*/ 0 w 13"/>
                <a:gd name="T4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" h="48">
                  <a:moveTo>
                    <a:pt x="0" y="48"/>
                  </a:moveTo>
                  <a:cubicBezTo>
                    <a:pt x="0" y="48"/>
                    <a:pt x="0" y="48"/>
                    <a:pt x="0" y="46"/>
                  </a:cubicBezTo>
                  <a:cubicBezTo>
                    <a:pt x="1" y="45"/>
                    <a:pt x="1" y="43"/>
                    <a:pt x="2" y="41"/>
                  </a:cubicBezTo>
                  <a:cubicBezTo>
                    <a:pt x="3" y="38"/>
                    <a:pt x="3" y="36"/>
                    <a:pt x="4" y="33"/>
                  </a:cubicBezTo>
                  <a:cubicBezTo>
                    <a:pt x="5" y="32"/>
                    <a:pt x="5" y="30"/>
                    <a:pt x="5" y="29"/>
                  </a:cubicBezTo>
                  <a:cubicBezTo>
                    <a:pt x="6" y="27"/>
                    <a:pt x="6" y="26"/>
                    <a:pt x="7" y="24"/>
                  </a:cubicBezTo>
                  <a:cubicBezTo>
                    <a:pt x="8" y="18"/>
                    <a:pt x="10" y="12"/>
                    <a:pt x="11" y="7"/>
                  </a:cubicBezTo>
                  <a:cubicBezTo>
                    <a:pt x="11" y="5"/>
                    <a:pt x="12" y="3"/>
                    <a:pt x="12" y="2"/>
                  </a:cubicBezTo>
                  <a:cubicBezTo>
                    <a:pt x="12" y="1"/>
                    <a:pt x="13" y="0"/>
                    <a:pt x="13" y="0"/>
                  </a:cubicBezTo>
                  <a:cubicBezTo>
                    <a:pt x="13" y="0"/>
                    <a:pt x="13" y="1"/>
                    <a:pt x="13" y="2"/>
                  </a:cubicBezTo>
                  <a:cubicBezTo>
                    <a:pt x="13" y="3"/>
                    <a:pt x="13" y="3"/>
                    <a:pt x="13" y="4"/>
                  </a:cubicBezTo>
                  <a:cubicBezTo>
                    <a:pt x="13" y="5"/>
                    <a:pt x="13" y="7"/>
                    <a:pt x="13" y="8"/>
                  </a:cubicBezTo>
                  <a:cubicBezTo>
                    <a:pt x="13" y="9"/>
                    <a:pt x="13" y="10"/>
                    <a:pt x="12" y="12"/>
                  </a:cubicBezTo>
                  <a:cubicBezTo>
                    <a:pt x="12" y="13"/>
                    <a:pt x="12" y="14"/>
                    <a:pt x="12" y="16"/>
                  </a:cubicBezTo>
                  <a:cubicBezTo>
                    <a:pt x="12" y="17"/>
                    <a:pt x="11" y="19"/>
                    <a:pt x="11" y="20"/>
                  </a:cubicBezTo>
                  <a:cubicBezTo>
                    <a:pt x="11" y="22"/>
                    <a:pt x="10" y="23"/>
                    <a:pt x="10" y="25"/>
                  </a:cubicBezTo>
                  <a:cubicBezTo>
                    <a:pt x="9" y="27"/>
                    <a:pt x="9" y="28"/>
                    <a:pt x="9" y="30"/>
                  </a:cubicBezTo>
                  <a:cubicBezTo>
                    <a:pt x="8" y="31"/>
                    <a:pt x="8" y="33"/>
                    <a:pt x="7" y="34"/>
                  </a:cubicBezTo>
                  <a:cubicBezTo>
                    <a:pt x="7" y="35"/>
                    <a:pt x="6" y="37"/>
                    <a:pt x="5" y="38"/>
                  </a:cubicBezTo>
                  <a:cubicBezTo>
                    <a:pt x="5" y="39"/>
                    <a:pt x="4" y="40"/>
                    <a:pt x="4" y="41"/>
                  </a:cubicBezTo>
                  <a:cubicBezTo>
                    <a:pt x="3" y="43"/>
                    <a:pt x="3" y="44"/>
                    <a:pt x="2" y="44"/>
                  </a:cubicBezTo>
                  <a:cubicBezTo>
                    <a:pt x="2" y="45"/>
                    <a:pt x="1" y="46"/>
                    <a:pt x="1" y="47"/>
                  </a:cubicBezTo>
                  <a:cubicBezTo>
                    <a:pt x="0" y="48"/>
                    <a:pt x="0" y="48"/>
                    <a:pt x="0" y="48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7" name="Freeform 115"/>
            <p:cNvSpPr/>
            <p:nvPr/>
          </p:nvSpPr>
          <p:spPr bwMode="auto">
            <a:xfrm>
              <a:off x="9777413" y="-1114425"/>
              <a:ext cx="142875" cy="141288"/>
            </a:xfrm>
            <a:custGeom>
              <a:avLst/>
              <a:gdLst>
                <a:gd name="T0" fmla="*/ 27 w 34"/>
                <a:gd name="T1" fmla="*/ 7 h 33"/>
                <a:gd name="T2" fmla="*/ 33 w 34"/>
                <a:gd name="T3" fmla="*/ 33 h 33"/>
                <a:gd name="T4" fmla="*/ 0 w 34"/>
                <a:gd name="T5" fmla="*/ 7 h 33"/>
                <a:gd name="T6" fmla="*/ 27 w 34"/>
                <a:gd name="T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33">
                  <a:moveTo>
                    <a:pt x="27" y="7"/>
                  </a:moveTo>
                  <a:cubicBezTo>
                    <a:pt x="32" y="16"/>
                    <a:pt x="34" y="24"/>
                    <a:pt x="33" y="33"/>
                  </a:cubicBezTo>
                  <a:cubicBezTo>
                    <a:pt x="33" y="33"/>
                    <a:pt x="7" y="18"/>
                    <a:pt x="0" y="7"/>
                  </a:cubicBezTo>
                  <a:cubicBezTo>
                    <a:pt x="0" y="7"/>
                    <a:pt x="19" y="0"/>
                    <a:pt x="27" y="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8" name="Freeform 116"/>
            <p:cNvSpPr/>
            <p:nvPr/>
          </p:nvSpPr>
          <p:spPr bwMode="auto">
            <a:xfrm>
              <a:off x="9866313" y="-2079625"/>
              <a:ext cx="1131888" cy="1017588"/>
            </a:xfrm>
            <a:custGeom>
              <a:avLst/>
              <a:gdLst>
                <a:gd name="T0" fmla="*/ 267 w 267"/>
                <a:gd name="T1" fmla="*/ 4 h 240"/>
                <a:gd name="T2" fmla="*/ 3 w 267"/>
                <a:gd name="T3" fmla="*/ 240 h 240"/>
                <a:gd name="T4" fmla="*/ 0 w 267"/>
                <a:gd name="T5" fmla="*/ 238 h 240"/>
                <a:gd name="T6" fmla="*/ 265 w 267"/>
                <a:gd name="T7" fmla="*/ 0 h 240"/>
                <a:gd name="T8" fmla="*/ 267 w 267"/>
                <a:gd name="T9" fmla="*/ 4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7" h="240">
                  <a:moveTo>
                    <a:pt x="267" y="4"/>
                  </a:moveTo>
                  <a:cubicBezTo>
                    <a:pt x="219" y="28"/>
                    <a:pt x="13" y="223"/>
                    <a:pt x="3" y="240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0" y="221"/>
                    <a:pt x="217" y="25"/>
                    <a:pt x="265" y="0"/>
                  </a:cubicBezTo>
                  <a:lnTo>
                    <a:pt x="267" y="4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9" name="Freeform 117"/>
            <p:cNvSpPr/>
            <p:nvPr/>
          </p:nvSpPr>
          <p:spPr bwMode="auto">
            <a:xfrm>
              <a:off x="9590088" y="-1808162"/>
              <a:ext cx="377825" cy="520700"/>
            </a:xfrm>
            <a:custGeom>
              <a:avLst/>
              <a:gdLst>
                <a:gd name="T0" fmla="*/ 89 w 89"/>
                <a:gd name="T1" fmla="*/ 50 h 123"/>
                <a:gd name="T2" fmla="*/ 46 w 89"/>
                <a:gd name="T3" fmla="*/ 114 h 123"/>
                <a:gd name="T4" fmla="*/ 40 w 89"/>
                <a:gd name="T5" fmla="*/ 87 h 123"/>
                <a:gd name="T6" fmla="*/ 9 w 89"/>
                <a:gd name="T7" fmla="*/ 80 h 123"/>
                <a:gd name="T8" fmla="*/ 29 w 89"/>
                <a:gd name="T9" fmla="*/ 50 h 123"/>
                <a:gd name="T10" fmla="*/ 11 w 89"/>
                <a:gd name="T11" fmla="*/ 21 h 123"/>
                <a:gd name="T12" fmla="*/ 89 w 89"/>
                <a:gd name="T13" fmla="*/ 5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23">
                  <a:moveTo>
                    <a:pt x="89" y="50"/>
                  </a:moveTo>
                  <a:cubicBezTo>
                    <a:pt x="89" y="50"/>
                    <a:pt x="77" y="123"/>
                    <a:pt x="46" y="114"/>
                  </a:cubicBezTo>
                  <a:cubicBezTo>
                    <a:pt x="25" y="107"/>
                    <a:pt x="40" y="87"/>
                    <a:pt x="40" y="87"/>
                  </a:cubicBezTo>
                  <a:cubicBezTo>
                    <a:pt x="40" y="87"/>
                    <a:pt x="17" y="98"/>
                    <a:pt x="9" y="80"/>
                  </a:cubicBezTo>
                  <a:cubicBezTo>
                    <a:pt x="0" y="62"/>
                    <a:pt x="29" y="50"/>
                    <a:pt x="29" y="50"/>
                  </a:cubicBezTo>
                  <a:cubicBezTo>
                    <a:pt x="29" y="50"/>
                    <a:pt x="10" y="42"/>
                    <a:pt x="11" y="21"/>
                  </a:cubicBezTo>
                  <a:cubicBezTo>
                    <a:pt x="12" y="0"/>
                    <a:pt x="69" y="25"/>
                    <a:pt x="89" y="50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0" name="Freeform 118"/>
            <p:cNvSpPr/>
            <p:nvPr/>
          </p:nvSpPr>
          <p:spPr bwMode="auto">
            <a:xfrm>
              <a:off x="9671051" y="-1703387"/>
              <a:ext cx="258763" cy="106363"/>
            </a:xfrm>
            <a:custGeom>
              <a:avLst/>
              <a:gdLst>
                <a:gd name="T0" fmla="*/ 61 w 61"/>
                <a:gd name="T1" fmla="*/ 25 h 25"/>
                <a:gd name="T2" fmla="*/ 60 w 61"/>
                <a:gd name="T3" fmla="*/ 25 h 25"/>
                <a:gd name="T4" fmla="*/ 59 w 61"/>
                <a:gd name="T5" fmla="*/ 24 h 25"/>
                <a:gd name="T6" fmla="*/ 56 w 61"/>
                <a:gd name="T7" fmla="*/ 22 h 25"/>
                <a:gd name="T8" fmla="*/ 52 w 61"/>
                <a:gd name="T9" fmla="*/ 20 h 25"/>
                <a:gd name="T10" fmla="*/ 50 w 61"/>
                <a:gd name="T11" fmla="*/ 19 h 25"/>
                <a:gd name="T12" fmla="*/ 47 w 61"/>
                <a:gd name="T13" fmla="*/ 18 h 25"/>
                <a:gd name="T14" fmla="*/ 43 w 61"/>
                <a:gd name="T15" fmla="*/ 16 h 25"/>
                <a:gd name="T16" fmla="*/ 37 w 61"/>
                <a:gd name="T17" fmla="*/ 13 h 25"/>
                <a:gd name="T18" fmla="*/ 32 w 61"/>
                <a:gd name="T19" fmla="*/ 11 h 25"/>
                <a:gd name="T20" fmla="*/ 29 w 61"/>
                <a:gd name="T21" fmla="*/ 10 h 25"/>
                <a:gd name="T22" fmla="*/ 26 w 61"/>
                <a:gd name="T23" fmla="*/ 9 h 25"/>
                <a:gd name="T24" fmla="*/ 25 w 61"/>
                <a:gd name="T25" fmla="*/ 8 h 25"/>
                <a:gd name="T26" fmla="*/ 23 w 61"/>
                <a:gd name="T27" fmla="*/ 8 h 25"/>
                <a:gd name="T28" fmla="*/ 20 w 61"/>
                <a:gd name="T29" fmla="*/ 7 h 25"/>
                <a:gd name="T30" fmla="*/ 18 w 61"/>
                <a:gd name="T31" fmla="*/ 6 h 25"/>
                <a:gd name="T32" fmla="*/ 15 w 61"/>
                <a:gd name="T33" fmla="*/ 5 h 25"/>
                <a:gd name="T34" fmla="*/ 10 w 61"/>
                <a:gd name="T35" fmla="*/ 4 h 25"/>
                <a:gd name="T36" fmla="*/ 8 w 61"/>
                <a:gd name="T37" fmla="*/ 3 h 25"/>
                <a:gd name="T38" fmla="*/ 6 w 61"/>
                <a:gd name="T39" fmla="*/ 3 h 25"/>
                <a:gd name="T40" fmla="*/ 3 w 61"/>
                <a:gd name="T41" fmla="*/ 2 h 25"/>
                <a:gd name="T42" fmla="*/ 1 w 61"/>
                <a:gd name="T43" fmla="*/ 1 h 25"/>
                <a:gd name="T44" fmla="*/ 0 w 61"/>
                <a:gd name="T45" fmla="*/ 1 h 25"/>
                <a:gd name="T46" fmla="*/ 1 w 61"/>
                <a:gd name="T47" fmla="*/ 1 h 25"/>
                <a:gd name="T48" fmla="*/ 3 w 61"/>
                <a:gd name="T49" fmla="*/ 1 h 25"/>
                <a:gd name="T50" fmla="*/ 6 w 61"/>
                <a:gd name="T51" fmla="*/ 0 h 25"/>
                <a:gd name="T52" fmla="*/ 9 w 61"/>
                <a:gd name="T53" fmla="*/ 0 h 25"/>
                <a:gd name="T54" fmla="*/ 11 w 61"/>
                <a:gd name="T55" fmla="*/ 0 h 25"/>
                <a:gd name="T56" fmla="*/ 13 w 61"/>
                <a:gd name="T57" fmla="*/ 0 h 25"/>
                <a:gd name="T58" fmla="*/ 16 w 61"/>
                <a:gd name="T59" fmla="*/ 1 h 25"/>
                <a:gd name="T60" fmla="*/ 19 w 61"/>
                <a:gd name="T61" fmla="*/ 1 h 25"/>
                <a:gd name="T62" fmla="*/ 22 w 61"/>
                <a:gd name="T63" fmla="*/ 1 h 25"/>
                <a:gd name="T64" fmla="*/ 28 w 61"/>
                <a:gd name="T65" fmla="*/ 3 h 25"/>
                <a:gd name="T66" fmla="*/ 34 w 61"/>
                <a:gd name="T67" fmla="*/ 5 h 25"/>
                <a:gd name="T68" fmla="*/ 37 w 61"/>
                <a:gd name="T69" fmla="*/ 6 h 25"/>
                <a:gd name="T70" fmla="*/ 40 w 61"/>
                <a:gd name="T71" fmla="*/ 8 h 25"/>
                <a:gd name="T72" fmla="*/ 43 w 61"/>
                <a:gd name="T73" fmla="*/ 9 h 25"/>
                <a:gd name="T74" fmla="*/ 45 w 61"/>
                <a:gd name="T75" fmla="*/ 11 h 25"/>
                <a:gd name="T76" fmla="*/ 50 w 61"/>
                <a:gd name="T77" fmla="*/ 14 h 25"/>
                <a:gd name="T78" fmla="*/ 52 w 61"/>
                <a:gd name="T79" fmla="*/ 16 h 25"/>
                <a:gd name="T80" fmla="*/ 54 w 61"/>
                <a:gd name="T81" fmla="*/ 17 h 25"/>
                <a:gd name="T82" fmla="*/ 56 w 61"/>
                <a:gd name="T83" fmla="*/ 19 h 25"/>
                <a:gd name="T84" fmla="*/ 57 w 61"/>
                <a:gd name="T85" fmla="*/ 20 h 25"/>
                <a:gd name="T86" fmla="*/ 58 w 61"/>
                <a:gd name="T87" fmla="*/ 22 h 25"/>
                <a:gd name="T88" fmla="*/ 59 w 61"/>
                <a:gd name="T89" fmla="*/ 23 h 25"/>
                <a:gd name="T90" fmla="*/ 61 w 61"/>
                <a:gd name="T91" fmla="*/ 25 h 25"/>
                <a:gd name="T92" fmla="*/ 61 w 61"/>
                <a:gd name="T93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1" h="25">
                  <a:moveTo>
                    <a:pt x="61" y="25"/>
                  </a:moveTo>
                  <a:cubicBezTo>
                    <a:pt x="61" y="25"/>
                    <a:pt x="61" y="25"/>
                    <a:pt x="60" y="25"/>
                  </a:cubicBezTo>
                  <a:cubicBezTo>
                    <a:pt x="60" y="25"/>
                    <a:pt x="59" y="24"/>
                    <a:pt x="59" y="24"/>
                  </a:cubicBezTo>
                  <a:cubicBezTo>
                    <a:pt x="58" y="23"/>
                    <a:pt x="57" y="23"/>
                    <a:pt x="56" y="22"/>
                  </a:cubicBezTo>
                  <a:cubicBezTo>
                    <a:pt x="54" y="22"/>
                    <a:pt x="53" y="21"/>
                    <a:pt x="52" y="20"/>
                  </a:cubicBezTo>
                  <a:cubicBezTo>
                    <a:pt x="51" y="20"/>
                    <a:pt x="50" y="20"/>
                    <a:pt x="50" y="19"/>
                  </a:cubicBezTo>
                  <a:cubicBezTo>
                    <a:pt x="49" y="19"/>
                    <a:pt x="48" y="18"/>
                    <a:pt x="47" y="18"/>
                  </a:cubicBezTo>
                  <a:cubicBezTo>
                    <a:pt x="46" y="17"/>
                    <a:pt x="44" y="16"/>
                    <a:pt x="43" y="16"/>
                  </a:cubicBezTo>
                  <a:cubicBezTo>
                    <a:pt x="41" y="15"/>
                    <a:pt x="39" y="14"/>
                    <a:pt x="37" y="13"/>
                  </a:cubicBezTo>
                  <a:cubicBezTo>
                    <a:pt x="35" y="12"/>
                    <a:pt x="33" y="12"/>
                    <a:pt x="32" y="11"/>
                  </a:cubicBezTo>
                  <a:cubicBezTo>
                    <a:pt x="31" y="10"/>
                    <a:pt x="30" y="10"/>
                    <a:pt x="29" y="10"/>
                  </a:cubicBezTo>
                  <a:cubicBezTo>
                    <a:pt x="28" y="9"/>
                    <a:pt x="27" y="9"/>
                    <a:pt x="26" y="9"/>
                  </a:cubicBezTo>
                  <a:cubicBezTo>
                    <a:pt x="26" y="8"/>
                    <a:pt x="25" y="8"/>
                    <a:pt x="25" y="8"/>
                  </a:cubicBezTo>
                  <a:cubicBezTo>
                    <a:pt x="24" y="8"/>
                    <a:pt x="24" y="8"/>
                    <a:pt x="23" y="8"/>
                  </a:cubicBezTo>
                  <a:cubicBezTo>
                    <a:pt x="22" y="7"/>
                    <a:pt x="21" y="7"/>
                    <a:pt x="20" y="7"/>
                  </a:cubicBezTo>
                  <a:cubicBezTo>
                    <a:pt x="20" y="6"/>
                    <a:pt x="19" y="6"/>
                    <a:pt x="18" y="6"/>
                  </a:cubicBezTo>
                  <a:cubicBezTo>
                    <a:pt x="17" y="6"/>
                    <a:pt x="16" y="5"/>
                    <a:pt x="15" y="5"/>
                  </a:cubicBezTo>
                  <a:cubicBezTo>
                    <a:pt x="13" y="5"/>
                    <a:pt x="12" y="4"/>
                    <a:pt x="10" y="4"/>
                  </a:cubicBezTo>
                  <a:cubicBezTo>
                    <a:pt x="10" y="4"/>
                    <a:pt x="9" y="3"/>
                    <a:pt x="8" y="3"/>
                  </a:cubicBezTo>
                  <a:cubicBezTo>
                    <a:pt x="8" y="3"/>
                    <a:pt x="7" y="3"/>
                    <a:pt x="6" y="3"/>
                  </a:cubicBezTo>
                  <a:cubicBezTo>
                    <a:pt x="5" y="3"/>
                    <a:pt x="4" y="2"/>
                    <a:pt x="3" y="2"/>
                  </a:cubicBezTo>
                  <a:cubicBezTo>
                    <a:pt x="2" y="2"/>
                    <a:pt x="1" y="2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4" y="1"/>
                    <a:pt x="5" y="1"/>
                    <a:pt x="6" y="0"/>
                  </a:cubicBezTo>
                  <a:cubicBezTo>
                    <a:pt x="7" y="0"/>
                    <a:pt x="8" y="0"/>
                    <a:pt x="9" y="0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2" y="0"/>
                    <a:pt x="12" y="0"/>
                    <a:pt x="13" y="0"/>
                  </a:cubicBezTo>
                  <a:cubicBezTo>
                    <a:pt x="14" y="0"/>
                    <a:pt x="15" y="1"/>
                    <a:pt x="16" y="1"/>
                  </a:cubicBezTo>
                  <a:cubicBezTo>
                    <a:pt x="17" y="1"/>
                    <a:pt x="18" y="1"/>
                    <a:pt x="19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4" y="2"/>
                    <a:pt x="26" y="2"/>
                    <a:pt x="28" y="3"/>
                  </a:cubicBezTo>
                  <a:cubicBezTo>
                    <a:pt x="30" y="4"/>
                    <a:pt x="32" y="4"/>
                    <a:pt x="34" y="5"/>
                  </a:cubicBezTo>
                  <a:cubicBezTo>
                    <a:pt x="35" y="5"/>
                    <a:pt x="36" y="6"/>
                    <a:pt x="37" y="6"/>
                  </a:cubicBezTo>
                  <a:cubicBezTo>
                    <a:pt x="38" y="7"/>
                    <a:pt x="39" y="7"/>
                    <a:pt x="40" y="8"/>
                  </a:cubicBezTo>
                  <a:cubicBezTo>
                    <a:pt x="41" y="8"/>
                    <a:pt x="42" y="9"/>
                    <a:pt x="43" y="9"/>
                  </a:cubicBezTo>
                  <a:cubicBezTo>
                    <a:pt x="43" y="10"/>
                    <a:pt x="44" y="10"/>
                    <a:pt x="45" y="11"/>
                  </a:cubicBezTo>
                  <a:cubicBezTo>
                    <a:pt x="47" y="12"/>
                    <a:pt x="48" y="13"/>
                    <a:pt x="50" y="14"/>
                  </a:cubicBezTo>
                  <a:cubicBezTo>
                    <a:pt x="51" y="15"/>
                    <a:pt x="51" y="15"/>
                    <a:pt x="52" y="16"/>
                  </a:cubicBezTo>
                  <a:cubicBezTo>
                    <a:pt x="53" y="16"/>
                    <a:pt x="53" y="17"/>
                    <a:pt x="54" y="17"/>
                  </a:cubicBezTo>
                  <a:cubicBezTo>
                    <a:pt x="55" y="18"/>
                    <a:pt x="55" y="18"/>
                    <a:pt x="56" y="19"/>
                  </a:cubicBezTo>
                  <a:cubicBezTo>
                    <a:pt x="56" y="19"/>
                    <a:pt x="57" y="20"/>
                    <a:pt x="57" y="20"/>
                  </a:cubicBezTo>
                  <a:cubicBezTo>
                    <a:pt x="58" y="21"/>
                    <a:pt x="58" y="21"/>
                    <a:pt x="58" y="22"/>
                  </a:cubicBezTo>
                  <a:cubicBezTo>
                    <a:pt x="59" y="22"/>
                    <a:pt x="59" y="23"/>
                    <a:pt x="59" y="23"/>
                  </a:cubicBezTo>
                  <a:cubicBezTo>
                    <a:pt x="60" y="24"/>
                    <a:pt x="60" y="24"/>
                    <a:pt x="61" y="25"/>
                  </a:cubicBezTo>
                  <a:cubicBezTo>
                    <a:pt x="61" y="25"/>
                    <a:pt x="61" y="25"/>
                    <a:pt x="61" y="25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1" name="Freeform 119"/>
            <p:cNvSpPr/>
            <p:nvPr/>
          </p:nvSpPr>
          <p:spPr bwMode="auto">
            <a:xfrm>
              <a:off x="9798051" y="-1597025"/>
              <a:ext cx="131763" cy="233363"/>
            </a:xfrm>
            <a:custGeom>
              <a:avLst/>
              <a:gdLst>
                <a:gd name="T0" fmla="*/ 0 w 31"/>
                <a:gd name="T1" fmla="*/ 55 h 55"/>
                <a:gd name="T2" fmla="*/ 1 w 31"/>
                <a:gd name="T3" fmla="*/ 54 h 55"/>
                <a:gd name="T4" fmla="*/ 1 w 31"/>
                <a:gd name="T5" fmla="*/ 53 h 55"/>
                <a:gd name="T6" fmla="*/ 2 w 31"/>
                <a:gd name="T7" fmla="*/ 52 h 55"/>
                <a:gd name="T8" fmla="*/ 4 w 31"/>
                <a:gd name="T9" fmla="*/ 50 h 55"/>
                <a:gd name="T10" fmla="*/ 5 w 31"/>
                <a:gd name="T11" fmla="*/ 46 h 55"/>
                <a:gd name="T12" fmla="*/ 9 w 31"/>
                <a:gd name="T13" fmla="*/ 37 h 55"/>
                <a:gd name="T14" fmla="*/ 12 w 31"/>
                <a:gd name="T15" fmla="*/ 32 h 55"/>
                <a:gd name="T16" fmla="*/ 15 w 31"/>
                <a:gd name="T17" fmla="*/ 27 h 55"/>
                <a:gd name="T18" fmla="*/ 18 w 31"/>
                <a:gd name="T19" fmla="*/ 22 h 55"/>
                <a:gd name="T20" fmla="*/ 22 w 31"/>
                <a:gd name="T21" fmla="*/ 17 h 55"/>
                <a:gd name="T22" fmla="*/ 23 w 31"/>
                <a:gd name="T23" fmla="*/ 15 h 55"/>
                <a:gd name="T24" fmla="*/ 25 w 31"/>
                <a:gd name="T25" fmla="*/ 13 h 55"/>
                <a:gd name="T26" fmla="*/ 27 w 31"/>
                <a:gd name="T27" fmla="*/ 9 h 55"/>
                <a:gd name="T28" fmla="*/ 30 w 31"/>
                <a:gd name="T29" fmla="*/ 3 h 55"/>
                <a:gd name="T30" fmla="*/ 31 w 31"/>
                <a:gd name="T31" fmla="*/ 1 h 55"/>
                <a:gd name="T32" fmla="*/ 31 w 31"/>
                <a:gd name="T33" fmla="*/ 0 h 55"/>
                <a:gd name="T34" fmla="*/ 31 w 31"/>
                <a:gd name="T35" fmla="*/ 1 h 55"/>
                <a:gd name="T36" fmla="*/ 31 w 31"/>
                <a:gd name="T37" fmla="*/ 3 h 55"/>
                <a:gd name="T38" fmla="*/ 31 w 31"/>
                <a:gd name="T39" fmla="*/ 6 h 55"/>
                <a:gd name="T40" fmla="*/ 30 w 31"/>
                <a:gd name="T41" fmla="*/ 10 h 55"/>
                <a:gd name="T42" fmla="*/ 29 w 31"/>
                <a:gd name="T43" fmla="*/ 15 h 55"/>
                <a:gd name="T44" fmla="*/ 28 w 31"/>
                <a:gd name="T45" fmla="*/ 18 h 55"/>
                <a:gd name="T46" fmla="*/ 27 w 31"/>
                <a:gd name="T47" fmla="*/ 19 h 55"/>
                <a:gd name="T48" fmla="*/ 26 w 31"/>
                <a:gd name="T49" fmla="*/ 20 h 55"/>
                <a:gd name="T50" fmla="*/ 23 w 31"/>
                <a:gd name="T51" fmla="*/ 25 h 55"/>
                <a:gd name="T52" fmla="*/ 20 w 31"/>
                <a:gd name="T53" fmla="*/ 30 h 55"/>
                <a:gd name="T54" fmla="*/ 17 w 31"/>
                <a:gd name="T55" fmla="*/ 35 h 55"/>
                <a:gd name="T56" fmla="*/ 14 w 31"/>
                <a:gd name="T57" fmla="*/ 40 h 55"/>
                <a:gd name="T58" fmla="*/ 11 w 31"/>
                <a:gd name="T59" fmla="*/ 44 h 55"/>
                <a:gd name="T60" fmla="*/ 8 w 31"/>
                <a:gd name="T61" fmla="*/ 48 h 55"/>
                <a:gd name="T62" fmla="*/ 5 w 31"/>
                <a:gd name="T63" fmla="*/ 51 h 55"/>
                <a:gd name="T64" fmla="*/ 3 w 31"/>
                <a:gd name="T65" fmla="*/ 53 h 55"/>
                <a:gd name="T66" fmla="*/ 1 w 31"/>
                <a:gd name="T67" fmla="*/ 54 h 55"/>
                <a:gd name="T68" fmla="*/ 0 w 31"/>
                <a:gd name="T6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" h="55">
                  <a:moveTo>
                    <a:pt x="0" y="55"/>
                  </a:moveTo>
                  <a:cubicBezTo>
                    <a:pt x="0" y="55"/>
                    <a:pt x="0" y="54"/>
                    <a:pt x="1" y="54"/>
                  </a:cubicBezTo>
                  <a:cubicBezTo>
                    <a:pt x="1" y="54"/>
                    <a:pt x="1" y="54"/>
                    <a:pt x="1" y="53"/>
                  </a:cubicBezTo>
                  <a:cubicBezTo>
                    <a:pt x="2" y="53"/>
                    <a:pt x="2" y="53"/>
                    <a:pt x="2" y="52"/>
                  </a:cubicBezTo>
                  <a:cubicBezTo>
                    <a:pt x="3" y="52"/>
                    <a:pt x="3" y="51"/>
                    <a:pt x="4" y="50"/>
                  </a:cubicBezTo>
                  <a:cubicBezTo>
                    <a:pt x="4" y="49"/>
                    <a:pt x="5" y="48"/>
                    <a:pt x="5" y="46"/>
                  </a:cubicBezTo>
                  <a:cubicBezTo>
                    <a:pt x="7" y="44"/>
                    <a:pt x="8" y="41"/>
                    <a:pt x="9" y="37"/>
                  </a:cubicBezTo>
                  <a:cubicBezTo>
                    <a:pt x="10" y="36"/>
                    <a:pt x="11" y="34"/>
                    <a:pt x="12" y="32"/>
                  </a:cubicBezTo>
                  <a:cubicBezTo>
                    <a:pt x="13" y="30"/>
                    <a:pt x="14" y="29"/>
                    <a:pt x="15" y="27"/>
                  </a:cubicBezTo>
                  <a:cubicBezTo>
                    <a:pt x="16" y="25"/>
                    <a:pt x="17" y="24"/>
                    <a:pt x="18" y="22"/>
                  </a:cubicBezTo>
                  <a:cubicBezTo>
                    <a:pt x="20" y="20"/>
                    <a:pt x="21" y="19"/>
                    <a:pt x="22" y="17"/>
                  </a:cubicBezTo>
                  <a:cubicBezTo>
                    <a:pt x="22" y="17"/>
                    <a:pt x="23" y="16"/>
                    <a:pt x="23" y="15"/>
                  </a:cubicBezTo>
                  <a:cubicBezTo>
                    <a:pt x="24" y="14"/>
                    <a:pt x="24" y="14"/>
                    <a:pt x="25" y="13"/>
                  </a:cubicBezTo>
                  <a:cubicBezTo>
                    <a:pt x="25" y="12"/>
                    <a:pt x="26" y="10"/>
                    <a:pt x="27" y="9"/>
                  </a:cubicBezTo>
                  <a:cubicBezTo>
                    <a:pt x="28" y="7"/>
                    <a:pt x="29" y="4"/>
                    <a:pt x="30" y="3"/>
                  </a:cubicBezTo>
                  <a:cubicBezTo>
                    <a:pt x="30" y="2"/>
                    <a:pt x="31" y="1"/>
                    <a:pt x="31" y="1"/>
                  </a:cubicBezTo>
                  <a:cubicBezTo>
                    <a:pt x="31" y="1"/>
                    <a:pt x="31" y="0"/>
                    <a:pt x="31" y="0"/>
                  </a:cubicBezTo>
                  <a:cubicBezTo>
                    <a:pt x="31" y="0"/>
                    <a:pt x="31" y="1"/>
                    <a:pt x="31" y="1"/>
                  </a:cubicBezTo>
                  <a:cubicBezTo>
                    <a:pt x="31" y="2"/>
                    <a:pt x="31" y="2"/>
                    <a:pt x="31" y="3"/>
                  </a:cubicBezTo>
                  <a:cubicBezTo>
                    <a:pt x="31" y="4"/>
                    <a:pt x="31" y="5"/>
                    <a:pt x="31" y="6"/>
                  </a:cubicBezTo>
                  <a:cubicBezTo>
                    <a:pt x="31" y="8"/>
                    <a:pt x="31" y="9"/>
                    <a:pt x="30" y="10"/>
                  </a:cubicBezTo>
                  <a:cubicBezTo>
                    <a:pt x="30" y="12"/>
                    <a:pt x="29" y="14"/>
                    <a:pt x="29" y="15"/>
                  </a:cubicBezTo>
                  <a:cubicBezTo>
                    <a:pt x="28" y="16"/>
                    <a:pt x="28" y="17"/>
                    <a:pt x="28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7" y="19"/>
                    <a:pt x="27" y="20"/>
                    <a:pt x="26" y="20"/>
                  </a:cubicBezTo>
                  <a:cubicBezTo>
                    <a:pt x="25" y="22"/>
                    <a:pt x="24" y="24"/>
                    <a:pt x="23" y="25"/>
                  </a:cubicBezTo>
                  <a:cubicBezTo>
                    <a:pt x="22" y="27"/>
                    <a:pt x="21" y="29"/>
                    <a:pt x="20" y="30"/>
                  </a:cubicBezTo>
                  <a:cubicBezTo>
                    <a:pt x="19" y="32"/>
                    <a:pt x="18" y="33"/>
                    <a:pt x="17" y="35"/>
                  </a:cubicBezTo>
                  <a:cubicBezTo>
                    <a:pt x="16" y="37"/>
                    <a:pt x="15" y="38"/>
                    <a:pt x="14" y="40"/>
                  </a:cubicBezTo>
                  <a:cubicBezTo>
                    <a:pt x="13" y="41"/>
                    <a:pt x="12" y="43"/>
                    <a:pt x="11" y="44"/>
                  </a:cubicBezTo>
                  <a:cubicBezTo>
                    <a:pt x="10" y="46"/>
                    <a:pt x="9" y="47"/>
                    <a:pt x="8" y="48"/>
                  </a:cubicBezTo>
                  <a:cubicBezTo>
                    <a:pt x="7" y="49"/>
                    <a:pt x="6" y="50"/>
                    <a:pt x="5" y="51"/>
                  </a:cubicBezTo>
                  <a:cubicBezTo>
                    <a:pt x="5" y="52"/>
                    <a:pt x="4" y="53"/>
                    <a:pt x="3" y="53"/>
                  </a:cubicBezTo>
                  <a:cubicBezTo>
                    <a:pt x="2" y="54"/>
                    <a:pt x="1" y="54"/>
                    <a:pt x="1" y="54"/>
                  </a:cubicBezTo>
                  <a:cubicBezTo>
                    <a:pt x="1" y="54"/>
                    <a:pt x="0" y="55"/>
                    <a:pt x="0" y="55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2" name="Freeform 120"/>
            <p:cNvSpPr/>
            <p:nvPr/>
          </p:nvSpPr>
          <p:spPr bwMode="auto">
            <a:xfrm>
              <a:off x="9653588" y="-1597025"/>
              <a:ext cx="284163" cy="114300"/>
            </a:xfrm>
            <a:custGeom>
              <a:avLst/>
              <a:gdLst>
                <a:gd name="T0" fmla="*/ 0 w 67"/>
                <a:gd name="T1" fmla="*/ 27 h 27"/>
                <a:gd name="T2" fmla="*/ 1 w 67"/>
                <a:gd name="T3" fmla="*/ 27 h 27"/>
                <a:gd name="T4" fmla="*/ 3 w 67"/>
                <a:gd name="T5" fmla="*/ 26 h 27"/>
                <a:gd name="T6" fmla="*/ 10 w 67"/>
                <a:gd name="T7" fmla="*/ 23 h 27"/>
                <a:gd name="T8" fmla="*/ 15 w 67"/>
                <a:gd name="T9" fmla="*/ 20 h 27"/>
                <a:gd name="T10" fmla="*/ 20 w 67"/>
                <a:gd name="T11" fmla="*/ 16 h 27"/>
                <a:gd name="T12" fmla="*/ 20 w 67"/>
                <a:gd name="T13" fmla="*/ 16 h 27"/>
                <a:gd name="T14" fmla="*/ 21 w 67"/>
                <a:gd name="T15" fmla="*/ 15 h 27"/>
                <a:gd name="T16" fmla="*/ 23 w 67"/>
                <a:gd name="T17" fmla="*/ 14 h 27"/>
                <a:gd name="T18" fmla="*/ 26 w 67"/>
                <a:gd name="T19" fmla="*/ 13 h 27"/>
                <a:gd name="T20" fmla="*/ 32 w 67"/>
                <a:gd name="T21" fmla="*/ 10 h 27"/>
                <a:gd name="T22" fmla="*/ 38 w 67"/>
                <a:gd name="T23" fmla="*/ 7 h 27"/>
                <a:gd name="T24" fmla="*/ 45 w 67"/>
                <a:gd name="T25" fmla="*/ 5 h 27"/>
                <a:gd name="T26" fmla="*/ 56 w 67"/>
                <a:gd name="T27" fmla="*/ 2 h 27"/>
                <a:gd name="T28" fmla="*/ 64 w 67"/>
                <a:gd name="T29" fmla="*/ 0 h 27"/>
                <a:gd name="T30" fmla="*/ 66 w 67"/>
                <a:gd name="T31" fmla="*/ 0 h 27"/>
                <a:gd name="T32" fmla="*/ 67 w 67"/>
                <a:gd name="T33" fmla="*/ 0 h 27"/>
                <a:gd name="T34" fmla="*/ 66 w 67"/>
                <a:gd name="T35" fmla="*/ 0 h 27"/>
                <a:gd name="T36" fmla="*/ 64 w 67"/>
                <a:gd name="T37" fmla="*/ 2 h 27"/>
                <a:gd name="T38" fmla="*/ 57 w 67"/>
                <a:gd name="T39" fmla="*/ 6 h 27"/>
                <a:gd name="T40" fmla="*/ 46 w 67"/>
                <a:gd name="T41" fmla="*/ 11 h 27"/>
                <a:gd name="T42" fmla="*/ 40 w 67"/>
                <a:gd name="T43" fmla="*/ 13 h 27"/>
                <a:gd name="T44" fmla="*/ 34 w 67"/>
                <a:gd name="T45" fmla="*/ 16 h 27"/>
                <a:gd name="T46" fmla="*/ 28 w 67"/>
                <a:gd name="T47" fmla="*/ 18 h 27"/>
                <a:gd name="T48" fmla="*/ 25 w 67"/>
                <a:gd name="T49" fmla="*/ 20 h 27"/>
                <a:gd name="T50" fmla="*/ 24 w 67"/>
                <a:gd name="T51" fmla="*/ 20 h 27"/>
                <a:gd name="T52" fmla="*/ 23 w 67"/>
                <a:gd name="T53" fmla="*/ 21 h 27"/>
                <a:gd name="T54" fmla="*/ 17 w 67"/>
                <a:gd name="T55" fmla="*/ 24 h 27"/>
                <a:gd name="T56" fmla="*/ 14 w 67"/>
                <a:gd name="T57" fmla="*/ 25 h 27"/>
                <a:gd name="T58" fmla="*/ 13 w 67"/>
                <a:gd name="T59" fmla="*/ 26 h 27"/>
                <a:gd name="T60" fmla="*/ 13 w 67"/>
                <a:gd name="T61" fmla="*/ 26 h 27"/>
                <a:gd name="T62" fmla="*/ 12 w 67"/>
                <a:gd name="T63" fmla="*/ 26 h 27"/>
                <a:gd name="T64" fmla="*/ 7 w 67"/>
                <a:gd name="T65" fmla="*/ 27 h 27"/>
                <a:gd name="T66" fmla="*/ 3 w 67"/>
                <a:gd name="T67" fmla="*/ 27 h 27"/>
                <a:gd name="T68" fmla="*/ 1 w 67"/>
                <a:gd name="T69" fmla="*/ 27 h 27"/>
                <a:gd name="T70" fmla="*/ 0 w 67"/>
                <a:gd name="T7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7" h="27">
                  <a:moveTo>
                    <a:pt x="0" y="27"/>
                  </a:moveTo>
                  <a:cubicBezTo>
                    <a:pt x="0" y="27"/>
                    <a:pt x="0" y="27"/>
                    <a:pt x="1" y="27"/>
                  </a:cubicBezTo>
                  <a:cubicBezTo>
                    <a:pt x="2" y="27"/>
                    <a:pt x="2" y="26"/>
                    <a:pt x="3" y="26"/>
                  </a:cubicBezTo>
                  <a:cubicBezTo>
                    <a:pt x="5" y="26"/>
                    <a:pt x="8" y="25"/>
                    <a:pt x="10" y="23"/>
                  </a:cubicBezTo>
                  <a:cubicBezTo>
                    <a:pt x="12" y="22"/>
                    <a:pt x="13" y="21"/>
                    <a:pt x="15" y="20"/>
                  </a:cubicBezTo>
                  <a:cubicBezTo>
                    <a:pt x="16" y="19"/>
                    <a:pt x="18" y="17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2" y="15"/>
                    <a:pt x="22" y="15"/>
                    <a:pt x="23" y="14"/>
                  </a:cubicBezTo>
                  <a:cubicBezTo>
                    <a:pt x="24" y="14"/>
                    <a:pt x="25" y="13"/>
                    <a:pt x="26" y="13"/>
                  </a:cubicBezTo>
                  <a:cubicBezTo>
                    <a:pt x="28" y="12"/>
                    <a:pt x="30" y="11"/>
                    <a:pt x="32" y="10"/>
                  </a:cubicBezTo>
                  <a:cubicBezTo>
                    <a:pt x="34" y="9"/>
                    <a:pt x="36" y="8"/>
                    <a:pt x="38" y="7"/>
                  </a:cubicBezTo>
                  <a:cubicBezTo>
                    <a:pt x="40" y="7"/>
                    <a:pt x="43" y="6"/>
                    <a:pt x="45" y="5"/>
                  </a:cubicBezTo>
                  <a:cubicBezTo>
                    <a:pt x="49" y="4"/>
                    <a:pt x="52" y="3"/>
                    <a:pt x="56" y="2"/>
                  </a:cubicBezTo>
                  <a:cubicBezTo>
                    <a:pt x="59" y="1"/>
                    <a:pt x="62" y="1"/>
                    <a:pt x="64" y="0"/>
                  </a:cubicBezTo>
                  <a:cubicBezTo>
                    <a:pt x="65" y="0"/>
                    <a:pt x="66" y="0"/>
                    <a:pt x="66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7" y="0"/>
                    <a:pt x="66" y="0"/>
                  </a:cubicBezTo>
                  <a:cubicBezTo>
                    <a:pt x="66" y="1"/>
                    <a:pt x="65" y="1"/>
                    <a:pt x="64" y="2"/>
                  </a:cubicBezTo>
                  <a:cubicBezTo>
                    <a:pt x="63" y="3"/>
                    <a:pt x="60" y="4"/>
                    <a:pt x="57" y="6"/>
                  </a:cubicBezTo>
                  <a:cubicBezTo>
                    <a:pt x="54" y="7"/>
                    <a:pt x="50" y="9"/>
                    <a:pt x="46" y="11"/>
                  </a:cubicBezTo>
                  <a:cubicBezTo>
                    <a:pt x="45" y="11"/>
                    <a:pt x="43" y="12"/>
                    <a:pt x="40" y="13"/>
                  </a:cubicBezTo>
                  <a:cubicBezTo>
                    <a:pt x="38" y="14"/>
                    <a:pt x="36" y="15"/>
                    <a:pt x="34" y="16"/>
                  </a:cubicBezTo>
                  <a:cubicBezTo>
                    <a:pt x="32" y="16"/>
                    <a:pt x="30" y="17"/>
                    <a:pt x="28" y="18"/>
                  </a:cubicBezTo>
                  <a:cubicBezTo>
                    <a:pt x="27" y="19"/>
                    <a:pt x="26" y="19"/>
                    <a:pt x="25" y="20"/>
                  </a:cubicBezTo>
                  <a:cubicBezTo>
                    <a:pt x="25" y="20"/>
                    <a:pt x="24" y="20"/>
                    <a:pt x="24" y="20"/>
                  </a:cubicBezTo>
                  <a:cubicBezTo>
                    <a:pt x="23" y="20"/>
                    <a:pt x="23" y="21"/>
                    <a:pt x="23" y="21"/>
                  </a:cubicBezTo>
                  <a:cubicBezTo>
                    <a:pt x="21" y="22"/>
                    <a:pt x="19" y="23"/>
                    <a:pt x="17" y="24"/>
                  </a:cubicBezTo>
                  <a:cubicBezTo>
                    <a:pt x="16" y="24"/>
                    <a:pt x="15" y="25"/>
                    <a:pt x="14" y="25"/>
                  </a:cubicBezTo>
                  <a:cubicBezTo>
                    <a:pt x="14" y="25"/>
                    <a:pt x="14" y="25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0" y="27"/>
                    <a:pt x="9" y="27"/>
                    <a:pt x="7" y="27"/>
                  </a:cubicBezTo>
                  <a:cubicBezTo>
                    <a:pt x="6" y="27"/>
                    <a:pt x="4" y="27"/>
                    <a:pt x="3" y="27"/>
                  </a:cubicBezTo>
                  <a:cubicBezTo>
                    <a:pt x="2" y="27"/>
                    <a:pt x="2" y="27"/>
                    <a:pt x="1" y="27"/>
                  </a:cubicBezTo>
                  <a:cubicBezTo>
                    <a:pt x="0" y="27"/>
                    <a:pt x="0" y="27"/>
                    <a:pt x="0" y="27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3" name="Freeform 121"/>
            <p:cNvSpPr/>
            <p:nvPr/>
          </p:nvSpPr>
          <p:spPr bwMode="auto">
            <a:xfrm>
              <a:off x="9742488" y="-1617662"/>
              <a:ext cx="187325" cy="25400"/>
            </a:xfrm>
            <a:custGeom>
              <a:avLst/>
              <a:gdLst>
                <a:gd name="T0" fmla="*/ 44 w 44"/>
                <a:gd name="T1" fmla="*/ 6 h 6"/>
                <a:gd name="T2" fmla="*/ 42 w 44"/>
                <a:gd name="T3" fmla="*/ 5 h 6"/>
                <a:gd name="T4" fmla="*/ 37 w 44"/>
                <a:gd name="T5" fmla="*/ 5 h 6"/>
                <a:gd name="T6" fmla="*/ 30 w 44"/>
                <a:gd name="T7" fmla="*/ 5 h 6"/>
                <a:gd name="T8" fmla="*/ 26 w 44"/>
                <a:gd name="T9" fmla="*/ 4 h 6"/>
                <a:gd name="T10" fmla="*/ 22 w 44"/>
                <a:gd name="T11" fmla="*/ 4 h 6"/>
                <a:gd name="T12" fmla="*/ 18 w 44"/>
                <a:gd name="T13" fmla="*/ 4 h 6"/>
                <a:gd name="T14" fmla="*/ 14 w 44"/>
                <a:gd name="T15" fmla="*/ 4 h 6"/>
                <a:gd name="T16" fmla="*/ 7 w 44"/>
                <a:gd name="T17" fmla="*/ 4 h 6"/>
                <a:gd name="T18" fmla="*/ 2 w 44"/>
                <a:gd name="T19" fmla="*/ 4 h 6"/>
                <a:gd name="T20" fmla="*/ 0 w 44"/>
                <a:gd name="T21" fmla="*/ 3 h 6"/>
                <a:gd name="T22" fmla="*/ 2 w 44"/>
                <a:gd name="T23" fmla="*/ 3 h 6"/>
                <a:gd name="T24" fmla="*/ 4 w 44"/>
                <a:gd name="T25" fmla="*/ 2 h 6"/>
                <a:gd name="T26" fmla="*/ 7 w 44"/>
                <a:gd name="T27" fmla="*/ 2 h 6"/>
                <a:gd name="T28" fmla="*/ 10 w 44"/>
                <a:gd name="T29" fmla="*/ 1 h 6"/>
                <a:gd name="T30" fmla="*/ 14 w 44"/>
                <a:gd name="T31" fmla="*/ 1 h 6"/>
                <a:gd name="T32" fmla="*/ 18 w 44"/>
                <a:gd name="T33" fmla="*/ 0 h 6"/>
                <a:gd name="T34" fmla="*/ 22 w 44"/>
                <a:gd name="T35" fmla="*/ 1 h 6"/>
                <a:gd name="T36" fmla="*/ 26 w 44"/>
                <a:gd name="T37" fmla="*/ 1 h 6"/>
                <a:gd name="T38" fmla="*/ 30 w 44"/>
                <a:gd name="T39" fmla="*/ 1 h 6"/>
                <a:gd name="T40" fmla="*/ 34 w 44"/>
                <a:gd name="T41" fmla="*/ 2 h 6"/>
                <a:gd name="T42" fmla="*/ 37 w 44"/>
                <a:gd name="T43" fmla="*/ 3 h 6"/>
                <a:gd name="T44" fmla="*/ 40 w 44"/>
                <a:gd name="T45" fmla="*/ 4 h 6"/>
                <a:gd name="T46" fmla="*/ 42 w 44"/>
                <a:gd name="T47" fmla="*/ 5 h 6"/>
                <a:gd name="T48" fmla="*/ 44 w 44"/>
                <a:gd name="T4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4" h="6">
                  <a:moveTo>
                    <a:pt x="44" y="6"/>
                  </a:moveTo>
                  <a:cubicBezTo>
                    <a:pt x="44" y="6"/>
                    <a:pt x="43" y="6"/>
                    <a:pt x="42" y="5"/>
                  </a:cubicBezTo>
                  <a:cubicBezTo>
                    <a:pt x="41" y="5"/>
                    <a:pt x="39" y="5"/>
                    <a:pt x="37" y="5"/>
                  </a:cubicBezTo>
                  <a:cubicBezTo>
                    <a:pt x="35" y="5"/>
                    <a:pt x="33" y="5"/>
                    <a:pt x="30" y="5"/>
                  </a:cubicBezTo>
                  <a:cubicBezTo>
                    <a:pt x="29" y="4"/>
                    <a:pt x="27" y="4"/>
                    <a:pt x="26" y="4"/>
                  </a:cubicBezTo>
                  <a:cubicBezTo>
                    <a:pt x="25" y="4"/>
                    <a:pt x="23" y="4"/>
                    <a:pt x="22" y="4"/>
                  </a:cubicBezTo>
                  <a:cubicBezTo>
                    <a:pt x="21" y="4"/>
                    <a:pt x="19" y="4"/>
                    <a:pt x="18" y="4"/>
                  </a:cubicBezTo>
                  <a:cubicBezTo>
                    <a:pt x="17" y="4"/>
                    <a:pt x="15" y="4"/>
                    <a:pt x="14" y="4"/>
                  </a:cubicBezTo>
                  <a:cubicBezTo>
                    <a:pt x="11" y="4"/>
                    <a:pt x="9" y="4"/>
                    <a:pt x="7" y="4"/>
                  </a:cubicBezTo>
                  <a:cubicBezTo>
                    <a:pt x="5" y="4"/>
                    <a:pt x="3" y="4"/>
                    <a:pt x="2" y="4"/>
                  </a:cubicBezTo>
                  <a:cubicBezTo>
                    <a:pt x="1" y="4"/>
                    <a:pt x="0" y="3"/>
                    <a:pt x="0" y="3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2" y="3"/>
                    <a:pt x="3" y="2"/>
                    <a:pt x="4" y="2"/>
                  </a:cubicBezTo>
                  <a:cubicBezTo>
                    <a:pt x="5" y="2"/>
                    <a:pt x="6" y="2"/>
                    <a:pt x="7" y="2"/>
                  </a:cubicBezTo>
                  <a:cubicBezTo>
                    <a:pt x="8" y="1"/>
                    <a:pt x="9" y="1"/>
                    <a:pt x="10" y="1"/>
                  </a:cubicBezTo>
                  <a:cubicBezTo>
                    <a:pt x="11" y="1"/>
                    <a:pt x="13" y="1"/>
                    <a:pt x="14" y="1"/>
                  </a:cubicBezTo>
                  <a:cubicBezTo>
                    <a:pt x="15" y="1"/>
                    <a:pt x="17" y="0"/>
                    <a:pt x="18" y="0"/>
                  </a:cubicBezTo>
                  <a:cubicBezTo>
                    <a:pt x="19" y="0"/>
                    <a:pt x="21" y="0"/>
                    <a:pt x="22" y="1"/>
                  </a:cubicBezTo>
                  <a:cubicBezTo>
                    <a:pt x="24" y="1"/>
                    <a:pt x="25" y="1"/>
                    <a:pt x="26" y="1"/>
                  </a:cubicBezTo>
                  <a:cubicBezTo>
                    <a:pt x="28" y="1"/>
                    <a:pt x="29" y="1"/>
                    <a:pt x="30" y="1"/>
                  </a:cubicBezTo>
                  <a:cubicBezTo>
                    <a:pt x="32" y="2"/>
                    <a:pt x="33" y="2"/>
                    <a:pt x="34" y="2"/>
                  </a:cubicBezTo>
                  <a:cubicBezTo>
                    <a:pt x="35" y="2"/>
                    <a:pt x="36" y="3"/>
                    <a:pt x="37" y="3"/>
                  </a:cubicBezTo>
                  <a:cubicBezTo>
                    <a:pt x="38" y="3"/>
                    <a:pt x="39" y="4"/>
                    <a:pt x="40" y="4"/>
                  </a:cubicBezTo>
                  <a:cubicBezTo>
                    <a:pt x="41" y="4"/>
                    <a:pt x="42" y="5"/>
                    <a:pt x="42" y="5"/>
                  </a:cubicBezTo>
                  <a:cubicBezTo>
                    <a:pt x="43" y="5"/>
                    <a:pt x="44" y="6"/>
                    <a:pt x="44" y="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4" name="Freeform 122"/>
            <p:cNvSpPr/>
            <p:nvPr/>
          </p:nvSpPr>
          <p:spPr bwMode="auto">
            <a:xfrm>
              <a:off x="9777413" y="-1597025"/>
              <a:ext cx="155575" cy="149225"/>
            </a:xfrm>
            <a:custGeom>
              <a:avLst/>
              <a:gdLst>
                <a:gd name="T0" fmla="*/ 0 w 37"/>
                <a:gd name="T1" fmla="*/ 35 h 35"/>
                <a:gd name="T2" fmla="*/ 2 w 37"/>
                <a:gd name="T3" fmla="*/ 33 h 35"/>
                <a:gd name="T4" fmla="*/ 6 w 37"/>
                <a:gd name="T5" fmla="*/ 29 h 35"/>
                <a:gd name="T6" fmla="*/ 12 w 37"/>
                <a:gd name="T7" fmla="*/ 24 h 35"/>
                <a:gd name="T8" fmla="*/ 15 w 37"/>
                <a:gd name="T9" fmla="*/ 21 h 35"/>
                <a:gd name="T10" fmla="*/ 19 w 37"/>
                <a:gd name="T11" fmla="*/ 17 h 35"/>
                <a:gd name="T12" fmla="*/ 31 w 37"/>
                <a:gd name="T13" fmla="*/ 5 h 35"/>
                <a:gd name="T14" fmla="*/ 35 w 37"/>
                <a:gd name="T15" fmla="*/ 1 h 35"/>
                <a:gd name="T16" fmla="*/ 37 w 37"/>
                <a:gd name="T17" fmla="*/ 0 h 35"/>
                <a:gd name="T18" fmla="*/ 36 w 37"/>
                <a:gd name="T19" fmla="*/ 2 h 35"/>
                <a:gd name="T20" fmla="*/ 34 w 37"/>
                <a:gd name="T21" fmla="*/ 4 h 35"/>
                <a:gd name="T22" fmla="*/ 32 w 37"/>
                <a:gd name="T23" fmla="*/ 6 h 35"/>
                <a:gd name="T24" fmla="*/ 30 w 37"/>
                <a:gd name="T25" fmla="*/ 10 h 35"/>
                <a:gd name="T26" fmla="*/ 28 w 37"/>
                <a:gd name="T27" fmla="*/ 13 h 35"/>
                <a:gd name="T28" fmla="*/ 24 w 37"/>
                <a:gd name="T29" fmla="*/ 16 h 35"/>
                <a:gd name="T30" fmla="*/ 21 w 37"/>
                <a:gd name="T31" fmla="*/ 20 h 35"/>
                <a:gd name="T32" fmla="*/ 18 w 37"/>
                <a:gd name="T33" fmla="*/ 23 h 35"/>
                <a:gd name="T34" fmla="*/ 14 w 37"/>
                <a:gd name="T35" fmla="*/ 26 h 35"/>
                <a:gd name="T36" fmla="*/ 11 w 37"/>
                <a:gd name="T37" fmla="*/ 29 h 35"/>
                <a:gd name="T38" fmla="*/ 7 w 37"/>
                <a:gd name="T39" fmla="*/ 31 h 35"/>
                <a:gd name="T40" fmla="*/ 5 w 37"/>
                <a:gd name="T41" fmla="*/ 32 h 35"/>
                <a:gd name="T42" fmla="*/ 2 w 37"/>
                <a:gd name="T43" fmla="*/ 34 h 35"/>
                <a:gd name="T44" fmla="*/ 0 w 37"/>
                <a:gd name="T4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" h="35">
                  <a:moveTo>
                    <a:pt x="0" y="35"/>
                  </a:moveTo>
                  <a:cubicBezTo>
                    <a:pt x="0" y="35"/>
                    <a:pt x="1" y="34"/>
                    <a:pt x="2" y="33"/>
                  </a:cubicBezTo>
                  <a:cubicBezTo>
                    <a:pt x="3" y="32"/>
                    <a:pt x="4" y="31"/>
                    <a:pt x="6" y="29"/>
                  </a:cubicBezTo>
                  <a:cubicBezTo>
                    <a:pt x="8" y="27"/>
                    <a:pt x="10" y="26"/>
                    <a:pt x="12" y="24"/>
                  </a:cubicBezTo>
                  <a:cubicBezTo>
                    <a:pt x="13" y="23"/>
                    <a:pt x="14" y="22"/>
                    <a:pt x="15" y="21"/>
                  </a:cubicBezTo>
                  <a:cubicBezTo>
                    <a:pt x="16" y="19"/>
                    <a:pt x="18" y="18"/>
                    <a:pt x="19" y="17"/>
                  </a:cubicBezTo>
                  <a:cubicBezTo>
                    <a:pt x="23" y="13"/>
                    <a:pt x="28" y="9"/>
                    <a:pt x="31" y="5"/>
                  </a:cubicBezTo>
                  <a:cubicBezTo>
                    <a:pt x="33" y="3"/>
                    <a:pt x="34" y="2"/>
                    <a:pt x="35" y="1"/>
                  </a:cubicBezTo>
                  <a:cubicBezTo>
                    <a:pt x="36" y="0"/>
                    <a:pt x="37" y="0"/>
                    <a:pt x="37" y="0"/>
                  </a:cubicBezTo>
                  <a:cubicBezTo>
                    <a:pt x="37" y="0"/>
                    <a:pt x="36" y="0"/>
                    <a:pt x="36" y="2"/>
                  </a:cubicBezTo>
                  <a:cubicBezTo>
                    <a:pt x="35" y="2"/>
                    <a:pt x="35" y="3"/>
                    <a:pt x="34" y="4"/>
                  </a:cubicBezTo>
                  <a:cubicBezTo>
                    <a:pt x="34" y="5"/>
                    <a:pt x="33" y="5"/>
                    <a:pt x="32" y="6"/>
                  </a:cubicBezTo>
                  <a:cubicBezTo>
                    <a:pt x="32" y="7"/>
                    <a:pt x="31" y="8"/>
                    <a:pt x="30" y="10"/>
                  </a:cubicBezTo>
                  <a:cubicBezTo>
                    <a:pt x="29" y="11"/>
                    <a:pt x="28" y="12"/>
                    <a:pt x="28" y="13"/>
                  </a:cubicBezTo>
                  <a:cubicBezTo>
                    <a:pt x="27" y="14"/>
                    <a:pt x="26" y="15"/>
                    <a:pt x="24" y="16"/>
                  </a:cubicBezTo>
                  <a:cubicBezTo>
                    <a:pt x="23" y="18"/>
                    <a:pt x="22" y="19"/>
                    <a:pt x="21" y="20"/>
                  </a:cubicBezTo>
                  <a:cubicBezTo>
                    <a:pt x="20" y="21"/>
                    <a:pt x="19" y="22"/>
                    <a:pt x="18" y="23"/>
                  </a:cubicBezTo>
                  <a:cubicBezTo>
                    <a:pt x="16" y="24"/>
                    <a:pt x="15" y="25"/>
                    <a:pt x="14" y="26"/>
                  </a:cubicBezTo>
                  <a:cubicBezTo>
                    <a:pt x="13" y="27"/>
                    <a:pt x="12" y="28"/>
                    <a:pt x="11" y="29"/>
                  </a:cubicBezTo>
                  <a:cubicBezTo>
                    <a:pt x="9" y="29"/>
                    <a:pt x="8" y="30"/>
                    <a:pt x="7" y="31"/>
                  </a:cubicBezTo>
                  <a:cubicBezTo>
                    <a:pt x="6" y="31"/>
                    <a:pt x="5" y="32"/>
                    <a:pt x="5" y="32"/>
                  </a:cubicBezTo>
                  <a:cubicBezTo>
                    <a:pt x="4" y="33"/>
                    <a:pt x="3" y="33"/>
                    <a:pt x="2" y="34"/>
                  </a:cubicBezTo>
                  <a:cubicBezTo>
                    <a:pt x="1" y="34"/>
                    <a:pt x="0" y="35"/>
                    <a:pt x="0" y="35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5" name="Freeform 123"/>
            <p:cNvSpPr/>
            <p:nvPr/>
          </p:nvSpPr>
          <p:spPr bwMode="auto">
            <a:xfrm>
              <a:off x="9891713" y="-1673225"/>
              <a:ext cx="96838" cy="165100"/>
            </a:xfrm>
            <a:custGeom>
              <a:avLst/>
              <a:gdLst>
                <a:gd name="T0" fmla="*/ 23 w 23"/>
                <a:gd name="T1" fmla="*/ 14 h 39"/>
                <a:gd name="T2" fmla="*/ 14 w 23"/>
                <a:gd name="T3" fmla="*/ 39 h 39"/>
                <a:gd name="T4" fmla="*/ 0 w 23"/>
                <a:gd name="T5" fmla="*/ 0 h 39"/>
                <a:gd name="T6" fmla="*/ 23 w 23"/>
                <a:gd name="T7" fmla="*/ 1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9">
                  <a:moveTo>
                    <a:pt x="23" y="14"/>
                  </a:moveTo>
                  <a:cubicBezTo>
                    <a:pt x="23" y="24"/>
                    <a:pt x="20" y="33"/>
                    <a:pt x="14" y="39"/>
                  </a:cubicBezTo>
                  <a:cubicBezTo>
                    <a:pt x="14" y="39"/>
                    <a:pt x="0" y="13"/>
                    <a:pt x="0" y="0"/>
                  </a:cubicBezTo>
                  <a:cubicBezTo>
                    <a:pt x="0" y="0"/>
                    <a:pt x="19" y="4"/>
                    <a:pt x="23" y="1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6" name="Freeform 124"/>
            <p:cNvSpPr/>
            <p:nvPr/>
          </p:nvSpPr>
          <p:spPr bwMode="auto">
            <a:xfrm>
              <a:off x="9958388" y="-1766887"/>
              <a:ext cx="641350" cy="166688"/>
            </a:xfrm>
            <a:custGeom>
              <a:avLst/>
              <a:gdLst>
                <a:gd name="T0" fmla="*/ 150 w 151"/>
                <a:gd name="T1" fmla="*/ 0 h 39"/>
                <a:gd name="T2" fmla="*/ 151 w 151"/>
                <a:gd name="T3" fmla="*/ 4 h 39"/>
                <a:gd name="T4" fmla="*/ 2 w 151"/>
                <a:gd name="T5" fmla="*/ 39 h 39"/>
                <a:gd name="T6" fmla="*/ 0 w 151"/>
                <a:gd name="T7" fmla="*/ 35 h 39"/>
                <a:gd name="T8" fmla="*/ 150 w 151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39">
                  <a:moveTo>
                    <a:pt x="150" y="0"/>
                  </a:moveTo>
                  <a:cubicBezTo>
                    <a:pt x="151" y="4"/>
                    <a:pt x="151" y="4"/>
                    <a:pt x="151" y="4"/>
                  </a:cubicBezTo>
                  <a:cubicBezTo>
                    <a:pt x="72" y="20"/>
                    <a:pt x="9" y="35"/>
                    <a:pt x="2" y="39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8" y="31"/>
                    <a:pt x="77" y="15"/>
                    <a:pt x="150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7" name="Freeform 125"/>
            <p:cNvSpPr/>
            <p:nvPr/>
          </p:nvSpPr>
          <p:spPr bwMode="auto">
            <a:xfrm>
              <a:off x="10031413" y="-990600"/>
              <a:ext cx="581025" cy="373063"/>
            </a:xfrm>
            <a:custGeom>
              <a:avLst/>
              <a:gdLst>
                <a:gd name="T0" fmla="*/ 71 w 137"/>
                <a:gd name="T1" fmla="*/ 0 h 88"/>
                <a:gd name="T2" fmla="*/ 118 w 137"/>
                <a:gd name="T3" fmla="*/ 60 h 88"/>
                <a:gd name="T4" fmla="*/ 91 w 137"/>
                <a:gd name="T5" fmla="*/ 58 h 88"/>
                <a:gd name="T6" fmla="*/ 74 w 137"/>
                <a:gd name="T7" fmla="*/ 85 h 88"/>
                <a:gd name="T8" fmla="*/ 52 w 137"/>
                <a:gd name="T9" fmla="*/ 57 h 88"/>
                <a:gd name="T10" fmla="*/ 20 w 137"/>
                <a:gd name="T11" fmla="*/ 64 h 88"/>
                <a:gd name="T12" fmla="*/ 71 w 137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88">
                  <a:moveTo>
                    <a:pt x="71" y="0"/>
                  </a:moveTo>
                  <a:cubicBezTo>
                    <a:pt x="71" y="0"/>
                    <a:pt x="137" y="34"/>
                    <a:pt x="118" y="60"/>
                  </a:cubicBezTo>
                  <a:cubicBezTo>
                    <a:pt x="105" y="78"/>
                    <a:pt x="91" y="58"/>
                    <a:pt x="91" y="58"/>
                  </a:cubicBezTo>
                  <a:cubicBezTo>
                    <a:pt x="91" y="58"/>
                    <a:pt x="94" y="82"/>
                    <a:pt x="74" y="85"/>
                  </a:cubicBezTo>
                  <a:cubicBezTo>
                    <a:pt x="54" y="88"/>
                    <a:pt x="52" y="57"/>
                    <a:pt x="52" y="57"/>
                  </a:cubicBezTo>
                  <a:cubicBezTo>
                    <a:pt x="52" y="57"/>
                    <a:pt x="39" y="71"/>
                    <a:pt x="20" y="64"/>
                  </a:cubicBezTo>
                  <a:cubicBezTo>
                    <a:pt x="0" y="57"/>
                    <a:pt x="41" y="10"/>
                    <a:pt x="71" y="0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8" name="Freeform 126"/>
            <p:cNvSpPr/>
            <p:nvPr/>
          </p:nvSpPr>
          <p:spPr bwMode="auto">
            <a:xfrm>
              <a:off x="10145713" y="-957262"/>
              <a:ext cx="177800" cy="212725"/>
            </a:xfrm>
            <a:custGeom>
              <a:avLst/>
              <a:gdLst>
                <a:gd name="T0" fmla="*/ 42 w 42"/>
                <a:gd name="T1" fmla="*/ 0 h 50"/>
                <a:gd name="T2" fmla="*/ 42 w 42"/>
                <a:gd name="T3" fmla="*/ 0 h 50"/>
                <a:gd name="T4" fmla="*/ 40 w 42"/>
                <a:gd name="T5" fmla="*/ 2 h 50"/>
                <a:gd name="T6" fmla="*/ 37 w 42"/>
                <a:gd name="T7" fmla="*/ 4 h 50"/>
                <a:gd name="T8" fmla="*/ 34 w 42"/>
                <a:gd name="T9" fmla="*/ 7 h 50"/>
                <a:gd name="T10" fmla="*/ 33 w 42"/>
                <a:gd name="T11" fmla="*/ 9 h 50"/>
                <a:gd name="T12" fmla="*/ 31 w 42"/>
                <a:gd name="T13" fmla="*/ 10 h 50"/>
                <a:gd name="T14" fmla="*/ 27 w 42"/>
                <a:gd name="T15" fmla="*/ 14 h 50"/>
                <a:gd name="T16" fmla="*/ 23 w 42"/>
                <a:gd name="T17" fmla="*/ 19 h 50"/>
                <a:gd name="T18" fmla="*/ 19 w 42"/>
                <a:gd name="T19" fmla="*/ 23 h 50"/>
                <a:gd name="T20" fmla="*/ 17 w 42"/>
                <a:gd name="T21" fmla="*/ 26 h 50"/>
                <a:gd name="T22" fmla="*/ 15 w 42"/>
                <a:gd name="T23" fmla="*/ 28 h 50"/>
                <a:gd name="T24" fmla="*/ 14 w 42"/>
                <a:gd name="T25" fmla="*/ 29 h 50"/>
                <a:gd name="T26" fmla="*/ 13 w 42"/>
                <a:gd name="T27" fmla="*/ 30 h 50"/>
                <a:gd name="T28" fmla="*/ 12 w 42"/>
                <a:gd name="T29" fmla="*/ 33 h 50"/>
                <a:gd name="T30" fmla="*/ 10 w 42"/>
                <a:gd name="T31" fmla="*/ 35 h 50"/>
                <a:gd name="T32" fmla="*/ 8 w 42"/>
                <a:gd name="T33" fmla="*/ 37 h 50"/>
                <a:gd name="T34" fmla="*/ 6 w 42"/>
                <a:gd name="T35" fmla="*/ 41 h 50"/>
                <a:gd name="T36" fmla="*/ 4 w 42"/>
                <a:gd name="T37" fmla="*/ 43 h 50"/>
                <a:gd name="T38" fmla="*/ 3 w 42"/>
                <a:gd name="T39" fmla="*/ 45 h 50"/>
                <a:gd name="T40" fmla="*/ 1 w 42"/>
                <a:gd name="T41" fmla="*/ 47 h 50"/>
                <a:gd name="T42" fmla="*/ 0 w 42"/>
                <a:gd name="T43" fmla="*/ 49 h 50"/>
                <a:gd name="T44" fmla="*/ 0 w 42"/>
                <a:gd name="T45" fmla="*/ 50 h 50"/>
                <a:gd name="T46" fmla="*/ 0 w 42"/>
                <a:gd name="T47" fmla="*/ 49 h 50"/>
                <a:gd name="T48" fmla="*/ 0 w 42"/>
                <a:gd name="T49" fmla="*/ 47 h 50"/>
                <a:gd name="T50" fmla="*/ 1 w 42"/>
                <a:gd name="T51" fmla="*/ 44 h 50"/>
                <a:gd name="T52" fmla="*/ 2 w 42"/>
                <a:gd name="T53" fmla="*/ 42 h 50"/>
                <a:gd name="T54" fmla="*/ 2 w 42"/>
                <a:gd name="T55" fmla="*/ 40 h 50"/>
                <a:gd name="T56" fmla="*/ 3 w 42"/>
                <a:gd name="T57" fmla="*/ 37 h 50"/>
                <a:gd name="T58" fmla="*/ 4 w 42"/>
                <a:gd name="T59" fmla="*/ 35 h 50"/>
                <a:gd name="T60" fmla="*/ 6 w 42"/>
                <a:gd name="T61" fmla="*/ 32 h 50"/>
                <a:gd name="T62" fmla="*/ 7 w 42"/>
                <a:gd name="T63" fmla="*/ 30 h 50"/>
                <a:gd name="T64" fmla="*/ 10 w 42"/>
                <a:gd name="T65" fmla="*/ 24 h 50"/>
                <a:gd name="T66" fmla="*/ 14 w 42"/>
                <a:gd name="T67" fmla="*/ 19 h 50"/>
                <a:gd name="T68" fmla="*/ 16 w 42"/>
                <a:gd name="T69" fmla="*/ 17 h 50"/>
                <a:gd name="T70" fmla="*/ 19 w 42"/>
                <a:gd name="T71" fmla="*/ 15 h 50"/>
                <a:gd name="T72" fmla="*/ 21 w 42"/>
                <a:gd name="T73" fmla="*/ 12 h 50"/>
                <a:gd name="T74" fmla="*/ 23 w 42"/>
                <a:gd name="T75" fmla="*/ 10 h 50"/>
                <a:gd name="T76" fmla="*/ 28 w 42"/>
                <a:gd name="T77" fmla="*/ 7 h 50"/>
                <a:gd name="T78" fmla="*/ 30 w 42"/>
                <a:gd name="T79" fmla="*/ 5 h 50"/>
                <a:gd name="T80" fmla="*/ 32 w 42"/>
                <a:gd name="T81" fmla="*/ 4 h 50"/>
                <a:gd name="T82" fmla="*/ 34 w 42"/>
                <a:gd name="T83" fmla="*/ 3 h 50"/>
                <a:gd name="T84" fmla="*/ 36 w 42"/>
                <a:gd name="T85" fmla="*/ 2 h 50"/>
                <a:gd name="T86" fmla="*/ 38 w 42"/>
                <a:gd name="T87" fmla="*/ 1 h 50"/>
                <a:gd name="T88" fmla="*/ 39 w 42"/>
                <a:gd name="T89" fmla="*/ 1 h 50"/>
                <a:gd name="T90" fmla="*/ 41 w 42"/>
                <a:gd name="T91" fmla="*/ 0 h 50"/>
                <a:gd name="T92" fmla="*/ 42 w 42"/>
                <a:gd name="T9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2" h="5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1" y="1"/>
                    <a:pt x="41" y="1"/>
                    <a:pt x="40" y="2"/>
                  </a:cubicBezTo>
                  <a:cubicBezTo>
                    <a:pt x="39" y="3"/>
                    <a:pt x="38" y="3"/>
                    <a:pt x="37" y="4"/>
                  </a:cubicBezTo>
                  <a:cubicBezTo>
                    <a:pt x="37" y="5"/>
                    <a:pt x="36" y="6"/>
                    <a:pt x="34" y="7"/>
                  </a:cubicBezTo>
                  <a:cubicBezTo>
                    <a:pt x="34" y="8"/>
                    <a:pt x="33" y="8"/>
                    <a:pt x="33" y="9"/>
                  </a:cubicBezTo>
                  <a:cubicBezTo>
                    <a:pt x="32" y="9"/>
                    <a:pt x="31" y="10"/>
                    <a:pt x="31" y="10"/>
                  </a:cubicBezTo>
                  <a:cubicBezTo>
                    <a:pt x="29" y="12"/>
                    <a:pt x="28" y="13"/>
                    <a:pt x="27" y="14"/>
                  </a:cubicBezTo>
                  <a:cubicBezTo>
                    <a:pt x="26" y="16"/>
                    <a:pt x="24" y="17"/>
                    <a:pt x="23" y="19"/>
                  </a:cubicBezTo>
                  <a:cubicBezTo>
                    <a:pt x="22" y="20"/>
                    <a:pt x="20" y="22"/>
                    <a:pt x="19" y="23"/>
                  </a:cubicBezTo>
                  <a:cubicBezTo>
                    <a:pt x="18" y="24"/>
                    <a:pt x="18" y="25"/>
                    <a:pt x="17" y="26"/>
                  </a:cubicBezTo>
                  <a:cubicBezTo>
                    <a:pt x="16" y="26"/>
                    <a:pt x="16" y="27"/>
                    <a:pt x="15" y="28"/>
                  </a:cubicBezTo>
                  <a:cubicBezTo>
                    <a:pt x="15" y="28"/>
                    <a:pt x="14" y="29"/>
                    <a:pt x="14" y="29"/>
                  </a:cubicBezTo>
                  <a:cubicBezTo>
                    <a:pt x="14" y="29"/>
                    <a:pt x="14" y="30"/>
                    <a:pt x="13" y="30"/>
                  </a:cubicBezTo>
                  <a:cubicBezTo>
                    <a:pt x="13" y="31"/>
                    <a:pt x="12" y="32"/>
                    <a:pt x="12" y="33"/>
                  </a:cubicBezTo>
                  <a:cubicBezTo>
                    <a:pt x="11" y="33"/>
                    <a:pt x="10" y="34"/>
                    <a:pt x="10" y="35"/>
                  </a:cubicBezTo>
                  <a:cubicBezTo>
                    <a:pt x="9" y="36"/>
                    <a:pt x="9" y="36"/>
                    <a:pt x="8" y="37"/>
                  </a:cubicBezTo>
                  <a:cubicBezTo>
                    <a:pt x="7" y="38"/>
                    <a:pt x="6" y="40"/>
                    <a:pt x="6" y="41"/>
                  </a:cubicBezTo>
                  <a:cubicBezTo>
                    <a:pt x="5" y="42"/>
                    <a:pt x="5" y="42"/>
                    <a:pt x="4" y="43"/>
                  </a:cubicBezTo>
                  <a:cubicBezTo>
                    <a:pt x="4" y="44"/>
                    <a:pt x="4" y="44"/>
                    <a:pt x="3" y="45"/>
                  </a:cubicBezTo>
                  <a:cubicBezTo>
                    <a:pt x="3" y="46"/>
                    <a:pt x="2" y="47"/>
                    <a:pt x="1" y="47"/>
                  </a:cubicBezTo>
                  <a:cubicBezTo>
                    <a:pt x="1" y="48"/>
                    <a:pt x="1" y="49"/>
                    <a:pt x="0" y="4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0"/>
                    <a:pt x="0" y="50"/>
                    <a:pt x="0" y="49"/>
                  </a:cubicBezTo>
                  <a:cubicBezTo>
                    <a:pt x="0" y="49"/>
                    <a:pt x="0" y="48"/>
                    <a:pt x="0" y="47"/>
                  </a:cubicBezTo>
                  <a:cubicBezTo>
                    <a:pt x="0" y="46"/>
                    <a:pt x="1" y="45"/>
                    <a:pt x="1" y="44"/>
                  </a:cubicBezTo>
                  <a:cubicBezTo>
                    <a:pt x="1" y="43"/>
                    <a:pt x="1" y="42"/>
                    <a:pt x="2" y="42"/>
                  </a:cubicBezTo>
                  <a:cubicBezTo>
                    <a:pt x="2" y="41"/>
                    <a:pt x="2" y="40"/>
                    <a:pt x="2" y="40"/>
                  </a:cubicBezTo>
                  <a:cubicBezTo>
                    <a:pt x="3" y="39"/>
                    <a:pt x="3" y="38"/>
                    <a:pt x="3" y="37"/>
                  </a:cubicBezTo>
                  <a:cubicBezTo>
                    <a:pt x="4" y="36"/>
                    <a:pt x="4" y="36"/>
                    <a:pt x="4" y="35"/>
                  </a:cubicBezTo>
                  <a:cubicBezTo>
                    <a:pt x="5" y="34"/>
                    <a:pt x="5" y="33"/>
                    <a:pt x="6" y="32"/>
                  </a:cubicBezTo>
                  <a:cubicBezTo>
                    <a:pt x="6" y="31"/>
                    <a:pt x="6" y="30"/>
                    <a:pt x="7" y="30"/>
                  </a:cubicBezTo>
                  <a:cubicBezTo>
                    <a:pt x="8" y="28"/>
                    <a:pt x="9" y="26"/>
                    <a:pt x="10" y="24"/>
                  </a:cubicBezTo>
                  <a:cubicBezTo>
                    <a:pt x="11" y="23"/>
                    <a:pt x="13" y="21"/>
                    <a:pt x="14" y="19"/>
                  </a:cubicBezTo>
                  <a:cubicBezTo>
                    <a:pt x="15" y="18"/>
                    <a:pt x="16" y="18"/>
                    <a:pt x="16" y="17"/>
                  </a:cubicBezTo>
                  <a:cubicBezTo>
                    <a:pt x="17" y="16"/>
                    <a:pt x="18" y="15"/>
                    <a:pt x="19" y="15"/>
                  </a:cubicBezTo>
                  <a:cubicBezTo>
                    <a:pt x="19" y="14"/>
                    <a:pt x="20" y="13"/>
                    <a:pt x="21" y="12"/>
                  </a:cubicBezTo>
                  <a:cubicBezTo>
                    <a:pt x="22" y="12"/>
                    <a:pt x="22" y="11"/>
                    <a:pt x="23" y="10"/>
                  </a:cubicBezTo>
                  <a:cubicBezTo>
                    <a:pt x="25" y="9"/>
                    <a:pt x="26" y="8"/>
                    <a:pt x="28" y="7"/>
                  </a:cubicBezTo>
                  <a:cubicBezTo>
                    <a:pt x="29" y="6"/>
                    <a:pt x="29" y="6"/>
                    <a:pt x="30" y="5"/>
                  </a:cubicBezTo>
                  <a:cubicBezTo>
                    <a:pt x="31" y="5"/>
                    <a:pt x="32" y="5"/>
                    <a:pt x="32" y="4"/>
                  </a:cubicBezTo>
                  <a:cubicBezTo>
                    <a:pt x="33" y="4"/>
                    <a:pt x="34" y="3"/>
                    <a:pt x="34" y="3"/>
                  </a:cubicBezTo>
                  <a:cubicBezTo>
                    <a:pt x="35" y="3"/>
                    <a:pt x="36" y="2"/>
                    <a:pt x="36" y="2"/>
                  </a:cubicBezTo>
                  <a:cubicBezTo>
                    <a:pt x="37" y="2"/>
                    <a:pt x="37" y="2"/>
                    <a:pt x="38" y="1"/>
                  </a:cubicBezTo>
                  <a:cubicBezTo>
                    <a:pt x="38" y="1"/>
                    <a:pt x="39" y="1"/>
                    <a:pt x="39" y="1"/>
                  </a:cubicBezTo>
                  <a:cubicBezTo>
                    <a:pt x="40" y="1"/>
                    <a:pt x="41" y="0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9" name="Freeform 127"/>
            <p:cNvSpPr/>
            <p:nvPr/>
          </p:nvSpPr>
          <p:spPr bwMode="auto">
            <a:xfrm>
              <a:off x="10323513" y="-957262"/>
              <a:ext cx="177800" cy="195263"/>
            </a:xfrm>
            <a:custGeom>
              <a:avLst/>
              <a:gdLst>
                <a:gd name="T0" fmla="*/ 42 w 42"/>
                <a:gd name="T1" fmla="*/ 46 h 46"/>
                <a:gd name="T2" fmla="*/ 41 w 42"/>
                <a:gd name="T3" fmla="*/ 46 h 46"/>
                <a:gd name="T4" fmla="*/ 41 w 42"/>
                <a:gd name="T5" fmla="*/ 45 h 46"/>
                <a:gd name="T6" fmla="*/ 40 w 42"/>
                <a:gd name="T7" fmla="*/ 44 h 46"/>
                <a:gd name="T8" fmla="*/ 38 w 42"/>
                <a:gd name="T9" fmla="*/ 42 h 46"/>
                <a:gd name="T10" fmla="*/ 36 w 42"/>
                <a:gd name="T11" fmla="*/ 39 h 46"/>
                <a:gd name="T12" fmla="*/ 28 w 42"/>
                <a:gd name="T13" fmla="*/ 32 h 46"/>
                <a:gd name="T14" fmla="*/ 24 w 42"/>
                <a:gd name="T15" fmla="*/ 28 h 46"/>
                <a:gd name="T16" fmla="*/ 20 w 42"/>
                <a:gd name="T17" fmla="*/ 23 h 46"/>
                <a:gd name="T18" fmla="*/ 17 w 42"/>
                <a:gd name="T19" fmla="*/ 19 h 46"/>
                <a:gd name="T20" fmla="*/ 13 w 42"/>
                <a:gd name="T21" fmla="*/ 14 h 46"/>
                <a:gd name="T22" fmla="*/ 12 w 42"/>
                <a:gd name="T23" fmla="*/ 12 h 46"/>
                <a:gd name="T24" fmla="*/ 10 w 42"/>
                <a:gd name="T25" fmla="*/ 10 h 46"/>
                <a:gd name="T26" fmla="*/ 7 w 42"/>
                <a:gd name="T27" fmla="*/ 7 h 46"/>
                <a:gd name="T28" fmla="*/ 2 w 42"/>
                <a:gd name="T29" fmla="*/ 2 h 46"/>
                <a:gd name="T30" fmla="*/ 1 w 42"/>
                <a:gd name="T31" fmla="*/ 0 h 46"/>
                <a:gd name="T32" fmla="*/ 0 w 42"/>
                <a:gd name="T33" fmla="*/ 0 h 46"/>
                <a:gd name="T34" fmla="*/ 1 w 42"/>
                <a:gd name="T35" fmla="*/ 0 h 46"/>
                <a:gd name="T36" fmla="*/ 3 w 42"/>
                <a:gd name="T37" fmla="*/ 1 h 46"/>
                <a:gd name="T38" fmla="*/ 6 w 42"/>
                <a:gd name="T39" fmla="*/ 2 h 46"/>
                <a:gd name="T40" fmla="*/ 9 w 42"/>
                <a:gd name="T41" fmla="*/ 4 h 46"/>
                <a:gd name="T42" fmla="*/ 13 w 42"/>
                <a:gd name="T43" fmla="*/ 7 h 46"/>
                <a:gd name="T44" fmla="*/ 15 w 42"/>
                <a:gd name="T45" fmla="*/ 9 h 46"/>
                <a:gd name="T46" fmla="*/ 16 w 42"/>
                <a:gd name="T47" fmla="*/ 10 h 46"/>
                <a:gd name="T48" fmla="*/ 17 w 42"/>
                <a:gd name="T49" fmla="*/ 11 h 46"/>
                <a:gd name="T50" fmla="*/ 21 w 42"/>
                <a:gd name="T51" fmla="*/ 15 h 46"/>
                <a:gd name="T52" fmla="*/ 25 w 42"/>
                <a:gd name="T53" fmla="*/ 20 h 46"/>
                <a:gd name="T54" fmla="*/ 29 w 42"/>
                <a:gd name="T55" fmla="*/ 24 h 46"/>
                <a:gd name="T56" fmla="*/ 32 w 42"/>
                <a:gd name="T57" fmla="*/ 28 h 46"/>
                <a:gd name="T58" fmla="*/ 35 w 42"/>
                <a:gd name="T59" fmla="*/ 33 h 46"/>
                <a:gd name="T60" fmla="*/ 38 w 42"/>
                <a:gd name="T61" fmla="*/ 37 h 46"/>
                <a:gd name="T62" fmla="*/ 40 w 42"/>
                <a:gd name="T63" fmla="*/ 40 h 46"/>
                <a:gd name="T64" fmla="*/ 41 w 42"/>
                <a:gd name="T65" fmla="*/ 44 h 46"/>
                <a:gd name="T66" fmla="*/ 42 w 42"/>
                <a:gd name="T67" fmla="*/ 46 h 46"/>
                <a:gd name="T68" fmla="*/ 42 w 42"/>
                <a:gd name="T6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2" h="46">
                  <a:moveTo>
                    <a:pt x="42" y="46"/>
                  </a:moveTo>
                  <a:cubicBezTo>
                    <a:pt x="42" y="46"/>
                    <a:pt x="42" y="46"/>
                    <a:pt x="41" y="46"/>
                  </a:cubicBezTo>
                  <a:cubicBezTo>
                    <a:pt x="41" y="46"/>
                    <a:pt x="41" y="45"/>
                    <a:pt x="41" y="45"/>
                  </a:cubicBezTo>
                  <a:cubicBezTo>
                    <a:pt x="41" y="45"/>
                    <a:pt x="40" y="44"/>
                    <a:pt x="40" y="44"/>
                  </a:cubicBezTo>
                  <a:cubicBezTo>
                    <a:pt x="40" y="43"/>
                    <a:pt x="39" y="43"/>
                    <a:pt x="38" y="42"/>
                  </a:cubicBezTo>
                  <a:cubicBezTo>
                    <a:pt x="37" y="41"/>
                    <a:pt x="37" y="40"/>
                    <a:pt x="36" y="39"/>
                  </a:cubicBezTo>
                  <a:cubicBezTo>
                    <a:pt x="33" y="37"/>
                    <a:pt x="31" y="35"/>
                    <a:pt x="28" y="32"/>
                  </a:cubicBezTo>
                  <a:cubicBezTo>
                    <a:pt x="27" y="31"/>
                    <a:pt x="25" y="30"/>
                    <a:pt x="24" y="28"/>
                  </a:cubicBezTo>
                  <a:cubicBezTo>
                    <a:pt x="23" y="27"/>
                    <a:pt x="21" y="25"/>
                    <a:pt x="20" y="23"/>
                  </a:cubicBezTo>
                  <a:cubicBezTo>
                    <a:pt x="19" y="22"/>
                    <a:pt x="18" y="20"/>
                    <a:pt x="17" y="19"/>
                  </a:cubicBezTo>
                  <a:cubicBezTo>
                    <a:pt x="15" y="17"/>
                    <a:pt x="14" y="16"/>
                    <a:pt x="13" y="14"/>
                  </a:cubicBezTo>
                  <a:cubicBezTo>
                    <a:pt x="13" y="14"/>
                    <a:pt x="12" y="13"/>
                    <a:pt x="12" y="12"/>
                  </a:cubicBezTo>
                  <a:cubicBezTo>
                    <a:pt x="11" y="11"/>
                    <a:pt x="11" y="11"/>
                    <a:pt x="10" y="10"/>
                  </a:cubicBezTo>
                  <a:cubicBezTo>
                    <a:pt x="9" y="9"/>
                    <a:pt x="8" y="8"/>
                    <a:pt x="7" y="7"/>
                  </a:cubicBezTo>
                  <a:cubicBezTo>
                    <a:pt x="5" y="5"/>
                    <a:pt x="3" y="3"/>
                    <a:pt x="2" y="2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4" y="1"/>
                    <a:pt x="5" y="1"/>
                    <a:pt x="6" y="2"/>
                  </a:cubicBezTo>
                  <a:cubicBezTo>
                    <a:pt x="7" y="2"/>
                    <a:pt x="8" y="3"/>
                    <a:pt x="9" y="4"/>
                  </a:cubicBezTo>
                  <a:cubicBezTo>
                    <a:pt x="11" y="5"/>
                    <a:pt x="12" y="6"/>
                    <a:pt x="13" y="7"/>
                  </a:cubicBezTo>
                  <a:cubicBezTo>
                    <a:pt x="14" y="8"/>
                    <a:pt x="15" y="8"/>
                    <a:pt x="15" y="9"/>
                  </a:cubicBezTo>
                  <a:cubicBezTo>
                    <a:pt x="16" y="9"/>
                    <a:pt x="16" y="9"/>
                    <a:pt x="16" y="10"/>
                  </a:cubicBezTo>
                  <a:cubicBezTo>
                    <a:pt x="17" y="10"/>
                    <a:pt x="17" y="10"/>
                    <a:pt x="17" y="11"/>
                  </a:cubicBezTo>
                  <a:cubicBezTo>
                    <a:pt x="19" y="12"/>
                    <a:pt x="20" y="14"/>
                    <a:pt x="21" y="15"/>
                  </a:cubicBezTo>
                  <a:cubicBezTo>
                    <a:pt x="23" y="17"/>
                    <a:pt x="24" y="18"/>
                    <a:pt x="25" y="20"/>
                  </a:cubicBezTo>
                  <a:cubicBezTo>
                    <a:pt x="26" y="21"/>
                    <a:pt x="27" y="23"/>
                    <a:pt x="29" y="24"/>
                  </a:cubicBezTo>
                  <a:cubicBezTo>
                    <a:pt x="30" y="26"/>
                    <a:pt x="31" y="27"/>
                    <a:pt x="32" y="28"/>
                  </a:cubicBezTo>
                  <a:cubicBezTo>
                    <a:pt x="33" y="30"/>
                    <a:pt x="34" y="31"/>
                    <a:pt x="35" y="33"/>
                  </a:cubicBezTo>
                  <a:cubicBezTo>
                    <a:pt x="37" y="34"/>
                    <a:pt x="37" y="35"/>
                    <a:pt x="38" y="37"/>
                  </a:cubicBezTo>
                  <a:cubicBezTo>
                    <a:pt x="39" y="38"/>
                    <a:pt x="40" y="39"/>
                    <a:pt x="40" y="40"/>
                  </a:cubicBezTo>
                  <a:cubicBezTo>
                    <a:pt x="41" y="42"/>
                    <a:pt x="41" y="43"/>
                    <a:pt x="41" y="44"/>
                  </a:cubicBezTo>
                  <a:cubicBezTo>
                    <a:pt x="41" y="44"/>
                    <a:pt x="42" y="45"/>
                    <a:pt x="42" y="46"/>
                  </a:cubicBezTo>
                  <a:cubicBezTo>
                    <a:pt x="42" y="46"/>
                    <a:pt x="42" y="46"/>
                    <a:pt x="42" y="4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0" name="Freeform 128"/>
            <p:cNvSpPr/>
            <p:nvPr/>
          </p:nvSpPr>
          <p:spPr bwMode="auto">
            <a:xfrm>
              <a:off x="10315576" y="-965200"/>
              <a:ext cx="38100" cy="304800"/>
            </a:xfrm>
            <a:custGeom>
              <a:avLst/>
              <a:gdLst>
                <a:gd name="T0" fmla="*/ 6 w 9"/>
                <a:gd name="T1" fmla="*/ 72 h 72"/>
                <a:gd name="T2" fmla="*/ 7 w 9"/>
                <a:gd name="T3" fmla="*/ 71 h 72"/>
                <a:gd name="T4" fmla="*/ 7 w 9"/>
                <a:gd name="T5" fmla="*/ 69 h 72"/>
                <a:gd name="T6" fmla="*/ 6 w 9"/>
                <a:gd name="T7" fmla="*/ 61 h 72"/>
                <a:gd name="T8" fmla="*/ 4 w 9"/>
                <a:gd name="T9" fmla="*/ 56 h 72"/>
                <a:gd name="T10" fmla="*/ 3 w 9"/>
                <a:gd name="T11" fmla="*/ 50 h 72"/>
                <a:gd name="T12" fmla="*/ 2 w 9"/>
                <a:gd name="T13" fmla="*/ 49 h 72"/>
                <a:gd name="T14" fmla="*/ 2 w 9"/>
                <a:gd name="T15" fmla="*/ 48 h 72"/>
                <a:gd name="T16" fmla="*/ 2 w 9"/>
                <a:gd name="T17" fmla="*/ 47 h 72"/>
                <a:gd name="T18" fmla="*/ 1 w 9"/>
                <a:gd name="T19" fmla="*/ 43 h 72"/>
                <a:gd name="T20" fmla="*/ 1 w 9"/>
                <a:gd name="T21" fmla="*/ 36 h 72"/>
                <a:gd name="T22" fmla="*/ 0 w 9"/>
                <a:gd name="T23" fmla="*/ 30 h 72"/>
                <a:gd name="T24" fmla="*/ 0 w 9"/>
                <a:gd name="T25" fmla="*/ 23 h 72"/>
                <a:gd name="T26" fmla="*/ 1 w 9"/>
                <a:gd name="T27" fmla="*/ 11 h 72"/>
                <a:gd name="T28" fmla="*/ 2 w 9"/>
                <a:gd name="T29" fmla="*/ 3 h 72"/>
                <a:gd name="T30" fmla="*/ 2 w 9"/>
                <a:gd name="T31" fmla="*/ 1 h 72"/>
                <a:gd name="T32" fmla="*/ 2 w 9"/>
                <a:gd name="T33" fmla="*/ 0 h 72"/>
                <a:gd name="T34" fmla="*/ 3 w 9"/>
                <a:gd name="T35" fmla="*/ 1 h 72"/>
                <a:gd name="T36" fmla="*/ 3 w 9"/>
                <a:gd name="T37" fmla="*/ 3 h 72"/>
                <a:gd name="T38" fmla="*/ 5 w 9"/>
                <a:gd name="T39" fmla="*/ 11 h 72"/>
                <a:gd name="T40" fmla="*/ 6 w 9"/>
                <a:gd name="T41" fmla="*/ 23 h 72"/>
                <a:gd name="T42" fmla="*/ 6 w 9"/>
                <a:gd name="T43" fmla="*/ 29 h 72"/>
                <a:gd name="T44" fmla="*/ 7 w 9"/>
                <a:gd name="T45" fmla="*/ 36 h 72"/>
                <a:gd name="T46" fmla="*/ 7 w 9"/>
                <a:gd name="T47" fmla="*/ 43 h 72"/>
                <a:gd name="T48" fmla="*/ 8 w 9"/>
                <a:gd name="T49" fmla="*/ 46 h 72"/>
                <a:gd name="T50" fmla="*/ 8 w 9"/>
                <a:gd name="T51" fmla="*/ 47 h 72"/>
                <a:gd name="T52" fmla="*/ 8 w 9"/>
                <a:gd name="T53" fmla="*/ 49 h 72"/>
                <a:gd name="T54" fmla="*/ 9 w 9"/>
                <a:gd name="T55" fmla="*/ 55 h 72"/>
                <a:gd name="T56" fmla="*/ 9 w 9"/>
                <a:gd name="T57" fmla="*/ 58 h 72"/>
                <a:gd name="T58" fmla="*/ 9 w 9"/>
                <a:gd name="T59" fmla="*/ 59 h 72"/>
                <a:gd name="T60" fmla="*/ 9 w 9"/>
                <a:gd name="T61" fmla="*/ 60 h 72"/>
                <a:gd name="T62" fmla="*/ 9 w 9"/>
                <a:gd name="T63" fmla="*/ 61 h 72"/>
                <a:gd name="T64" fmla="*/ 9 w 9"/>
                <a:gd name="T65" fmla="*/ 65 h 72"/>
                <a:gd name="T66" fmla="*/ 8 w 9"/>
                <a:gd name="T67" fmla="*/ 69 h 72"/>
                <a:gd name="T68" fmla="*/ 7 w 9"/>
                <a:gd name="T69" fmla="*/ 71 h 72"/>
                <a:gd name="T70" fmla="*/ 6 w 9"/>
                <a:gd name="T7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" h="72">
                  <a:moveTo>
                    <a:pt x="6" y="72"/>
                  </a:moveTo>
                  <a:cubicBezTo>
                    <a:pt x="6" y="72"/>
                    <a:pt x="7" y="72"/>
                    <a:pt x="7" y="71"/>
                  </a:cubicBezTo>
                  <a:cubicBezTo>
                    <a:pt x="7" y="71"/>
                    <a:pt x="7" y="70"/>
                    <a:pt x="7" y="69"/>
                  </a:cubicBezTo>
                  <a:cubicBezTo>
                    <a:pt x="7" y="67"/>
                    <a:pt x="7" y="64"/>
                    <a:pt x="6" y="61"/>
                  </a:cubicBezTo>
                  <a:cubicBezTo>
                    <a:pt x="6" y="59"/>
                    <a:pt x="5" y="58"/>
                    <a:pt x="4" y="56"/>
                  </a:cubicBezTo>
                  <a:cubicBezTo>
                    <a:pt x="4" y="54"/>
                    <a:pt x="3" y="52"/>
                    <a:pt x="3" y="50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7"/>
                    <a:pt x="2" y="47"/>
                  </a:cubicBezTo>
                  <a:cubicBezTo>
                    <a:pt x="2" y="46"/>
                    <a:pt x="1" y="44"/>
                    <a:pt x="1" y="43"/>
                  </a:cubicBezTo>
                  <a:cubicBezTo>
                    <a:pt x="1" y="41"/>
                    <a:pt x="1" y="39"/>
                    <a:pt x="1" y="36"/>
                  </a:cubicBezTo>
                  <a:cubicBezTo>
                    <a:pt x="0" y="34"/>
                    <a:pt x="0" y="32"/>
                    <a:pt x="0" y="30"/>
                  </a:cubicBezTo>
                  <a:cubicBezTo>
                    <a:pt x="0" y="27"/>
                    <a:pt x="0" y="25"/>
                    <a:pt x="0" y="23"/>
                  </a:cubicBezTo>
                  <a:cubicBezTo>
                    <a:pt x="0" y="19"/>
                    <a:pt x="1" y="15"/>
                    <a:pt x="1" y="11"/>
                  </a:cubicBezTo>
                  <a:cubicBezTo>
                    <a:pt x="1" y="8"/>
                    <a:pt x="2" y="5"/>
                    <a:pt x="2" y="3"/>
                  </a:cubicBezTo>
                  <a:cubicBezTo>
                    <a:pt x="2" y="2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1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4" y="5"/>
                    <a:pt x="4" y="8"/>
                    <a:pt x="5" y="11"/>
                  </a:cubicBezTo>
                  <a:cubicBezTo>
                    <a:pt x="5" y="15"/>
                    <a:pt x="5" y="19"/>
                    <a:pt x="6" y="23"/>
                  </a:cubicBezTo>
                  <a:cubicBezTo>
                    <a:pt x="6" y="25"/>
                    <a:pt x="6" y="27"/>
                    <a:pt x="6" y="29"/>
                  </a:cubicBezTo>
                  <a:cubicBezTo>
                    <a:pt x="6" y="32"/>
                    <a:pt x="7" y="34"/>
                    <a:pt x="7" y="36"/>
                  </a:cubicBezTo>
                  <a:cubicBezTo>
                    <a:pt x="7" y="38"/>
                    <a:pt x="7" y="40"/>
                    <a:pt x="7" y="43"/>
                  </a:cubicBezTo>
                  <a:cubicBezTo>
                    <a:pt x="7" y="44"/>
                    <a:pt x="7" y="45"/>
                    <a:pt x="8" y="46"/>
                  </a:cubicBezTo>
                  <a:cubicBezTo>
                    <a:pt x="8" y="46"/>
                    <a:pt x="8" y="47"/>
                    <a:pt x="8" y="47"/>
                  </a:cubicBezTo>
                  <a:cubicBezTo>
                    <a:pt x="8" y="48"/>
                    <a:pt x="8" y="48"/>
                    <a:pt x="8" y="49"/>
                  </a:cubicBezTo>
                  <a:cubicBezTo>
                    <a:pt x="8" y="51"/>
                    <a:pt x="9" y="53"/>
                    <a:pt x="9" y="55"/>
                  </a:cubicBezTo>
                  <a:cubicBezTo>
                    <a:pt x="9" y="56"/>
                    <a:pt x="9" y="57"/>
                    <a:pt x="9" y="58"/>
                  </a:cubicBezTo>
                  <a:cubicBezTo>
                    <a:pt x="9" y="58"/>
                    <a:pt x="9" y="59"/>
                    <a:pt x="9" y="59"/>
                  </a:cubicBezTo>
                  <a:cubicBezTo>
                    <a:pt x="9" y="59"/>
                    <a:pt x="9" y="60"/>
                    <a:pt x="9" y="60"/>
                  </a:cubicBezTo>
                  <a:cubicBezTo>
                    <a:pt x="9" y="60"/>
                    <a:pt x="9" y="60"/>
                    <a:pt x="9" y="61"/>
                  </a:cubicBezTo>
                  <a:cubicBezTo>
                    <a:pt x="9" y="62"/>
                    <a:pt x="9" y="64"/>
                    <a:pt x="9" y="65"/>
                  </a:cubicBezTo>
                  <a:cubicBezTo>
                    <a:pt x="9" y="67"/>
                    <a:pt x="8" y="68"/>
                    <a:pt x="8" y="69"/>
                  </a:cubicBezTo>
                  <a:cubicBezTo>
                    <a:pt x="8" y="70"/>
                    <a:pt x="7" y="71"/>
                    <a:pt x="7" y="71"/>
                  </a:cubicBezTo>
                  <a:cubicBezTo>
                    <a:pt x="7" y="72"/>
                    <a:pt x="6" y="72"/>
                    <a:pt x="6" y="7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1" name="Freeform 129"/>
            <p:cNvSpPr/>
            <p:nvPr/>
          </p:nvSpPr>
          <p:spPr bwMode="auto">
            <a:xfrm>
              <a:off x="10255251" y="-957262"/>
              <a:ext cx="68263" cy="174625"/>
            </a:xfrm>
            <a:custGeom>
              <a:avLst/>
              <a:gdLst>
                <a:gd name="T0" fmla="*/ 16 w 16"/>
                <a:gd name="T1" fmla="*/ 0 h 41"/>
                <a:gd name="T2" fmla="*/ 16 w 16"/>
                <a:gd name="T3" fmla="*/ 2 h 41"/>
                <a:gd name="T4" fmla="*/ 14 w 16"/>
                <a:gd name="T5" fmla="*/ 7 h 41"/>
                <a:gd name="T6" fmla="*/ 11 w 16"/>
                <a:gd name="T7" fmla="*/ 13 h 41"/>
                <a:gd name="T8" fmla="*/ 9 w 16"/>
                <a:gd name="T9" fmla="*/ 17 h 41"/>
                <a:gd name="T10" fmla="*/ 8 w 16"/>
                <a:gd name="T11" fmla="*/ 20 h 41"/>
                <a:gd name="T12" fmla="*/ 6 w 16"/>
                <a:gd name="T13" fmla="*/ 24 h 41"/>
                <a:gd name="T14" fmla="*/ 5 w 16"/>
                <a:gd name="T15" fmla="*/ 28 h 41"/>
                <a:gd name="T16" fmla="*/ 3 w 16"/>
                <a:gd name="T17" fmla="*/ 35 h 41"/>
                <a:gd name="T18" fmla="*/ 1 w 16"/>
                <a:gd name="T19" fmla="*/ 39 h 41"/>
                <a:gd name="T20" fmla="*/ 0 w 16"/>
                <a:gd name="T21" fmla="*/ 41 h 41"/>
                <a:gd name="T22" fmla="*/ 0 w 16"/>
                <a:gd name="T23" fmla="*/ 39 h 41"/>
                <a:gd name="T24" fmla="*/ 0 w 16"/>
                <a:gd name="T25" fmla="*/ 37 h 41"/>
                <a:gd name="T26" fmla="*/ 1 w 16"/>
                <a:gd name="T27" fmla="*/ 34 h 41"/>
                <a:gd name="T28" fmla="*/ 1 w 16"/>
                <a:gd name="T29" fmla="*/ 31 h 41"/>
                <a:gd name="T30" fmla="*/ 2 w 16"/>
                <a:gd name="T31" fmla="*/ 27 h 41"/>
                <a:gd name="T32" fmla="*/ 3 w 16"/>
                <a:gd name="T33" fmla="*/ 23 h 41"/>
                <a:gd name="T34" fmla="*/ 5 w 16"/>
                <a:gd name="T35" fmla="*/ 19 h 41"/>
                <a:gd name="T36" fmla="*/ 6 w 16"/>
                <a:gd name="T37" fmla="*/ 15 h 41"/>
                <a:gd name="T38" fmla="*/ 8 w 16"/>
                <a:gd name="T39" fmla="*/ 12 h 41"/>
                <a:gd name="T40" fmla="*/ 10 w 16"/>
                <a:gd name="T41" fmla="*/ 8 h 41"/>
                <a:gd name="T42" fmla="*/ 12 w 16"/>
                <a:gd name="T43" fmla="*/ 6 h 41"/>
                <a:gd name="T44" fmla="*/ 14 w 16"/>
                <a:gd name="T45" fmla="*/ 3 h 41"/>
                <a:gd name="T46" fmla="*/ 15 w 16"/>
                <a:gd name="T47" fmla="*/ 2 h 41"/>
                <a:gd name="T48" fmla="*/ 16 w 16"/>
                <a:gd name="T4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41">
                  <a:moveTo>
                    <a:pt x="16" y="0"/>
                  </a:moveTo>
                  <a:cubicBezTo>
                    <a:pt x="16" y="0"/>
                    <a:pt x="16" y="1"/>
                    <a:pt x="16" y="2"/>
                  </a:cubicBezTo>
                  <a:cubicBezTo>
                    <a:pt x="15" y="3"/>
                    <a:pt x="14" y="5"/>
                    <a:pt x="14" y="7"/>
                  </a:cubicBezTo>
                  <a:cubicBezTo>
                    <a:pt x="13" y="8"/>
                    <a:pt x="12" y="11"/>
                    <a:pt x="11" y="13"/>
                  </a:cubicBezTo>
                  <a:cubicBezTo>
                    <a:pt x="10" y="14"/>
                    <a:pt x="10" y="15"/>
                    <a:pt x="9" y="17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7" y="22"/>
                    <a:pt x="7" y="23"/>
                    <a:pt x="6" y="24"/>
                  </a:cubicBezTo>
                  <a:cubicBezTo>
                    <a:pt x="6" y="25"/>
                    <a:pt x="5" y="27"/>
                    <a:pt x="5" y="28"/>
                  </a:cubicBezTo>
                  <a:cubicBezTo>
                    <a:pt x="4" y="30"/>
                    <a:pt x="3" y="33"/>
                    <a:pt x="3" y="35"/>
                  </a:cubicBezTo>
                  <a:cubicBezTo>
                    <a:pt x="2" y="36"/>
                    <a:pt x="1" y="38"/>
                    <a:pt x="1" y="39"/>
                  </a:cubicBezTo>
                  <a:cubicBezTo>
                    <a:pt x="1" y="40"/>
                    <a:pt x="0" y="41"/>
                    <a:pt x="0" y="41"/>
                  </a:cubicBezTo>
                  <a:cubicBezTo>
                    <a:pt x="0" y="41"/>
                    <a:pt x="0" y="40"/>
                    <a:pt x="0" y="39"/>
                  </a:cubicBezTo>
                  <a:cubicBezTo>
                    <a:pt x="0" y="39"/>
                    <a:pt x="0" y="38"/>
                    <a:pt x="0" y="37"/>
                  </a:cubicBezTo>
                  <a:cubicBezTo>
                    <a:pt x="0" y="36"/>
                    <a:pt x="1" y="35"/>
                    <a:pt x="1" y="34"/>
                  </a:cubicBezTo>
                  <a:cubicBezTo>
                    <a:pt x="1" y="33"/>
                    <a:pt x="1" y="32"/>
                    <a:pt x="1" y="31"/>
                  </a:cubicBezTo>
                  <a:cubicBezTo>
                    <a:pt x="1" y="30"/>
                    <a:pt x="2" y="28"/>
                    <a:pt x="2" y="27"/>
                  </a:cubicBezTo>
                  <a:cubicBezTo>
                    <a:pt x="2" y="26"/>
                    <a:pt x="3" y="24"/>
                    <a:pt x="3" y="23"/>
                  </a:cubicBezTo>
                  <a:cubicBezTo>
                    <a:pt x="4" y="22"/>
                    <a:pt x="4" y="20"/>
                    <a:pt x="5" y="19"/>
                  </a:cubicBezTo>
                  <a:cubicBezTo>
                    <a:pt x="5" y="18"/>
                    <a:pt x="6" y="17"/>
                    <a:pt x="6" y="15"/>
                  </a:cubicBezTo>
                  <a:cubicBezTo>
                    <a:pt x="7" y="14"/>
                    <a:pt x="7" y="13"/>
                    <a:pt x="8" y="12"/>
                  </a:cubicBezTo>
                  <a:cubicBezTo>
                    <a:pt x="9" y="11"/>
                    <a:pt x="9" y="9"/>
                    <a:pt x="10" y="8"/>
                  </a:cubicBezTo>
                  <a:cubicBezTo>
                    <a:pt x="11" y="7"/>
                    <a:pt x="11" y="6"/>
                    <a:pt x="12" y="6"/>
                  </a:cubicBezTo>
                  <a:cubicBezTo>
                    <a:pt x="12" y="5"/>
                    <a:pt x="13" y="4"/>
                    <a:pt x="14" y="3"/>
                  </a:cubicBezTo>
                  <a:cubicBezTo>
                    <a:pt x="14" y="3"/>
                    <a:pt x="15" y="2"/>
                    <a:pt x="15" y="2"/>
                  </a:cubicBezTo>
                  <a:cubicBezTo>
                    <a:pt x="16" y="1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2" name="Freeform 130"/>
            <p:cNvSpPr/>
            <p:nvPr/>
          </p:nvSpPr>
          <p:spPr bwMode="auto">
            <a:xfrm>
              <a:off x="10323513" y="-960437"/>
              <a:ext cx="88900" cy="193675"/>
            </a:xfrm>
            <a:custGeom>
              <a:avLst/>
              <a:gdLst>
                <a:gd name="T0" fmla="*/ 21 w 21"/>
                <a:gd name="T1" fmla="*/ 46 h 46"/>
                <a:gd name="T2" fmla="*/ 20 w 21"/>
                <a:gd name="T3" fmla="*/ 44 h 46"/>
                <a:gd name="T4" fmla="*/ 18 w 21"/>
                <a:gd name="T5" fmla="*/ 38 h 46"/>
                <a:gd name="T6" fmla="*/ 14 w 21"/>
                <a:gd name="T7" fmla="*/ 31 h 46"/>
                <a:gd name="T8" fmla="*/ 13 w 21"/>
                <a:gd name="T9" fmla="*/ 27 h 46"/>
                <a:gd name="T10" fmla="*/ 11 w 21"/>
                <a:gd name="T11" fmla="*/ 23 h 46"/>
                <a:gd name="T12" fmla="*/ 3 w 21"/>
                <a:gd name="T13" fmla="*/ 7 h 46"/>
                <a:gd name="T14" fmla="*/ 0 w 21"/>
                <a:gd name="T15" fmla="*/ 2 h 46"/>
                <a:gd name="T16" fmla="*/ 0 w 21"/>
                <a:gd name="T17" fmla="*/ 0 h 46"/>
                <a:gd name="T18" fmla="*/ 1 w 21"/>
                <a:gd name="T19" fmla="*/ 2 h 46"/>
                <a:gd name="T20" fmla="*/ 3 w 21"/>
                <a:gd name="T21" fmla="*/ 4 h 46"/>
                <a:gd name="T22" fmla="*/ 5 w 21"/>
                <a:gd name="T23" fmla="*/ 6 h 46"/>
                <a:gd name="T24" fmla="*/ 7 w 21"/>
                <a:gd name="T25" fmla="*/ 9 h 46"/>
                <a:gd name="T26" fmla="*/ 9 w 21"/>
                <a:gd name="T27" fmla="*/ 13 h 46"/>
                <a:gd name="T28" fmla="*/ 12 w 21"/>
                <a:gd name="T29" fmla="*/ 17 h 46"/>
                <a:gd name="T30" fmla="*/ 14 w 21"/>
                <a:gd name="T31" fmla="*/ 21 h 46"/>
                <a:gd name="T32" fmla="*/ 16 w 21"/>
                <a:gd name="T33" fmla="*/ 26 h 46"/>
                <a:gd name="T34" fmla="*/ 17 w 21"/>
                <a:gd name="T35" fmla="*/ 30 h 46"/>
                <a:gd name="T36" fmla="*/ 19 w 21"/>
                <a:gd name="T37" fmla="*/ 34 h 46"/>
                <a:gd name="T38" fmla="*/ 20 w 21"/>
                <a:gd name="T39" fmla="*/ 38 h 46"/>
                <a:gd name="T40" fmla="*/ 20 w 21"/>
                <a:gd name="T41" fmla="*/ 41 h 46"/>
                <a:gd name="T42" fmla="*/ 21 w 21"/>
                <a:gd name="T43" fmla="*/ 43 h 46"/>
                <a:gd name="T44" fmla="*/ 21 w 21"/>
                <a:gd name="T4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46">
                  <a:moveTo>
                    <a:pt x="21" y="46"/>
                  </a:moveTo>
                  <a:cubicBezTo>
                    <a:pt x="21" y="46"/>
                    <a:pt x="21" y="45"/>
                    <a:pt x="20" y="44"/>
                  </a:cubicBezTo>
                  <a:cubicBezTo>
                    <a:pt x="20" y="42"/>
                    <a:pt x="19" y="41"/>
                    <a:pt x="18" y="38"/>
                  </a:cubicBezTo>
                  <a:cubicBezTo>
                    <a:pt x="17" y="36"/>
                    <a:pt x="16" y="34"/>
                    <a:pt x="14" y="31"/>
                  </a:cubicBezTo>
                  <a:cubicBezTo>
                    <a:pt x="14" y="30"/>
                    <a:pt x="13" y="28"/>
                    <a:pt x="13" y="27"/>
                  </a:cubicBezTo>
                  <a:cubicBezTo>
                    <a:pt x="12" y="26"/>
                    <a:pt x="11" y="24"/>
                    <a:pt x="11" y="23"/>
                  </a:cubicBezTo>
                  <a:cubicBezTo>
                    <a:pt x="8" y="17"/>
                    <a:pt x="5" y="12"/>
                    <a:pt x="3" y="7"/>
                  </a:cubicBezTo>
                  <a:cubicBezTo>
                    <a:pt x="2" y="5"/>
                    <a:pt x="1" y="3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2" y="2"/>
                    <a:pt x="2" y="3"/>
                    <a:pt x="3" y="4"/>
                  </a:cubicBezTo>
                  <a:cubicBezTo>
                    <a:pt x="3" y="4"/>
                    <a:pt x="4" y="5"/>
                    <a:pt x="5" y="6"/>
                  </a:cubicBezTo>
                  <a:cubicBezTo>
                    <a:pt x="5" y="7"/>
                    <a:pt x="6" y="8"/>
                    <a:pt x="7" y="9"/>
                  </a:cubicBezTo>
                  <a:cubicBezTo>
                    <a:pt x="8" y="11"/>
                    <a:pt x="9" y="12"/>
                    <a:pt x="9" y="13"/>
                  </a:cubicBezTo>
                  <a:cubicBezTo>
                    <a:pt x="10" y="14"/>
                    <a:pt x="11" y="16"/>
                    <a:pt x="12" y="17"/>
                  </a:cubicBezTo>
                  <a:cubicBezTo>
                    <a:pt x="12" y="18"/>
                    <a:pt x="13" y="20"/>
                    <a:pt x="14" y="21"/>
                  </a:cubicBezTo>
                  <a:cubicBezTo>
                    <a:pt x="14" y="23"/>
                    <a:pt x="15" y="24"/>
                    <a:pt x="16" y="26"/>
                  </a:cubicBezTo>
                  <a:cubicBezTo>
                    <a:pt x="16" y="27"/>
                    <a:pt x="17" y="29"/>
                    <a:pt x="17" y="30"/>
                  </a:cubicBezTo>
                  <a:cubicBezTo>
                    <a:pt x="18" y="31"/>
                    <a:pt x="18" y="33"/>
                    <a:pt x="19" y="34"/>
                  </a:cubicBezTo>
                  <a:cubicBezTo>
                    <a:pt x="19" y="35"/>
                    <a:pt x="19" y="37"/>
                    <a:pt x="20" y="38"/>
                  </a:cubicBezTo>
                  <a:cubicBezTo>
                    <a:pt x="20" y="39"/>
                    <a:pt x="20" y="40"/>
                    <a:pt x="20" y="41"/>
                  </a:cubicBezTo>
                  <a:cubicBezTo>
                    <a:pt x="21" y="42"/>
                    <a:pt x="21" y="43"/>
                    <a:pt x="21" y="43"/>
                  </a:cubicBezTo>
                  <a:cubicBezTo>
                    <a:pt x="21" y="45"/>
                    <a:pt x="21" y="46"/>
                    <a:pt x="21" y="4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3" name="Freeform 131"/>
            <p:cNvSpPr/>
            <p:nvPr/>
          </p:nvSpPr>
          <p:spPr bwMode="auto">
            <a:xfrm>
              <a:off x="10239376" y="-1016000"/>
              <a:ext cx="177800" cy="88900"/>
            </a:xfrm>
            <a:custGeom>
              <a:avLst/>
              <a:gdLst>
                <a:gd name="T0" fmla="*/ 20 w 42"/>
                <a:gd name="T1" fmla="*/ 0 h 21"/>
                <a:gd name="T2" fmla="*/ 42 w 42"/>
                <a:gd name="T3" fmla="*/ 16 h 21"/>
                <a:gd name="T4" fmla="*/ 0 w 42"/>
                <a:gd name="T5" fmla="*/ 17 h 21"/>
                <a:gd name="T6" fmla="*/ 20 w 4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21">
                  <a:moveTo>
                    <a:pt x="20" y="0"/>
                  </a:moveTo>
                  <a:cubicBezTo>
                    <a:pt x="30" y="3"/>
                    <a:pt x="37" y="8"/>
                    <a:pt x="42" y="16"/>
                  </a:cubicBezTo>
                  <a:cubicBezTo>
                    <a:pt x="42" y="16"/>
                    <a:pt x="12" y="21"/>
                    <a:pt x="0" y="17"/>
                  </a:cubicBezTo>
                  <a:cubicBezTo>
                    <a:pt x="0" y="17"/>
                    <a:pt x="10" y="0"/>
                    <a:pt x="20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4" name="Freeform 132"/>
            <p:cNvSpPr/>
            <p:nvPr/>
          </p:nvSpPr>
          <p:spPr bwMode="auto">
            <a:xfrm>
              <a:off x="10306051" y="-1558925"/>
              <a:ext cx="76200" cy="568325"/>
            </a:xfrm>
            <a:custGeom>
              <a:avLst/>
              <a:gdLst>
                <a:gd name="T0" fmla="*/ 18 w 18"/>
                <a:gd name="T1" fmla="*/ 1 h 134"/>
                <a:gd name="T2" fmla="*/ 5 w 18"/>
                <a:gd name="T3" fmla="*/ 133 h 134"/>
                <a:gd name="T4" fmla="*/ 1 w 18"/>
                <a:gd name="T5" fmla="*/ 134 h 134"/>
                <a:gd name="T6" fmla="*/ 14 w 18"/>
                <a:gd name="T7" fmla="*/ 0 h 134"/>
                <a:gd name="T8" fmla="*/ 18 w 18"/>
                <a:gd name="T9" fmla="*/ 1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34">
                  <a:moveTo>
                    <a:pt x="18" y="1"/>
                  </a:moveTo>
                  <a:cubicBezTo>
                    <a:pt x="10" y="66"/>
                    <a:pt x="4" y="125"/>
                    <a:pt x="5" y="133"/>
                  </a:cubicBezTo>
                  <a:cubicBezTo>
                    <a:pt x="1" y="134"/>
                    <a:pt x="1" y="134"/>
                    <a:pt x="1" y="134"/>
                  </a:cubicBezTo>
                  <a:cubicBezTo>
                    <a:pt x="0" y="126"/>
                    <a:pt x="6" y="67"/>
                    <a:pt x="14" y="0"/>
                  </a:cubicBezTo>
                  <a:lnTo>
                    <a:pt x="18" y="1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302" name="组合 1301"/>
          <p:cNvGrpSpPr/>
          <p:nvPr/>
        </p:nvGrpSpPr>
        <p:grpSpPr>
          <a:xfrm>
            <a:off x="9551988" y="-3087687"/>
            <a:ext cx="1258888" cy="1143000"/>
            <a:chOff x="9551988" y="-3087687"/>
            <a:chExt cx="1258888" cy="1143000"/>
          </a:xfrm>
        </p:grpSpPr>
        <p:sp>
          <p:nvSpPr>
            <p:cNvPr id="956" name="Freeform 275"/>
            <p:cNvSpPr/>
            <p:nvPr/>
          </p:nvSpPr>
          <p:spPr bwMode="auto">
            <a:xfrm>
              <a:off x="10128251" y="-2482850"/>
              <a:ext cx="200025" cy="352425"/>
            </a:xfrm>
            <a:custGeom>
              <a:avLst/>
              <a:gdLst>
                <a:gd name="T0" fmla="*/ 22 w 47"/>
                <a:gd name="T1" fmla="*/ 0 h 83"/>
                <a:gd name="T2" fmla="*/ 27 w 47"/>
                <a:gd name="T3" fmla="*/ 83 h 83"/>
                <a:gd name="T4" fmla="*/ 22 w 47"/>
                <a:gd name="T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83">
                  <a:moveTo>
                    <a:pt x="22" y="0"/>
                  </a:moveTo>
                  <a:cubicBezTo>
                    <a:pt x="22" y="0"/>
                    <a:pt x="47" y="43"/>
                    <a:pt x="27" y="83"/>
                  </a:cubicBezTo>
                  <a:cubicBezTo>
                    <a:pt x="27" y="83"/>
                    <a:pt x="0" y="37"/>
                    <a:pt x="22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301" name="组合 1300"/>
            <p:cNvGrpSpPr/>
            <p:nvPr/>
          </p:nvGrpSpPr>
          <p:grpSpPr>
            <a:xfrm>
              <a:off x="9551988" y="-3087687"/>
              <a:ext cx="1258888" cy="1143000"/>
              <a:chOff x="9551988" y="-3087687"/>
              <a:chExt cx="1258888" cy="1143000"/>
            </a:xfrm>
          </p:grpSpPr>
          <p:sp>
            <p:nvSpPr>
              <p:cNvPr id="947" name="Freeform 266"/>
              <p:cNvSpPr/>
              <p:nvPr/>
            </p:nvSpPr>
            <p:spPr bwMode="auto">
              <a:xfrm>
                <a:off x="9831388" y="-3087687"/>
                <a:ext cx="979488" cy="889000"/>
              </a:xfrm>
              <a:custGeom>
                <a:avLst/>
                <a:gdLst>
                  <a:gd name="T0" fmla="*/ 2 w 231"/>
                  <a:gd name="T1" fmla="*/ 210 h 210"/>
                  <a:gd name="T2" fmla="*/ 0 w 231"/>
                  <a:gd name="T3" fmla="*/ 208 h 210"/>
                  <a:gd name="T4" fmla="*/ 229 w 231"/>
                  <a:gd name="T5" fmla="*/ 0 h 210"/>
                  <a:gd name="T6" fmla="*/ 231 w 231"/>
                  <a:gd name="T7" fmla="*/ 2 h 210"/>
                  <a:gd name="T8" fmla="*/ 2 w 231"/>
                  <a:gd name="T9" fmla="*/ 21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1" h="210">
                    <a:moveTo>
                      <a:pt x="2" y="210"/>
                    </a:moveTo>
                    <a:cubicBezTo>
                      <a:pt x="0" y="208"/>
                      <a:pt x="0" y="208"/>
                      <a:pt x="0" y="208"/>
                    </a:cubicBezTo>
                    <a:cubicBezTo>
                      <a:pt x="40" y="184"/>
                      <a:pt x="141" y="115"/>
                      <a:pt x="229" y="0"/>
                    </a:cubicBezTo>
                    <a:cubicBezTo>
                      <a:pt x="231" y="2"/>
                      <a:pt x="231" y="2"/>
                      <a:pt x="231" y="2"/>
                    </a:cubicBezTo>
                    <a:cubicBezTo>
                      <a:pt x="143" y="117"/>
                      <a:pt x="41" y="186"/>
                      <a:pt x="2" y="210"/>
                    </a:cubicBezTo>
                    <a:close/>
                  </a:path>
                </a:pathLst>
              </a:custGeom>
              <a:solidFill>
                <a:srgbClr val="9EBE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8" name="Freeform 267"/>
              <p:cNvSpPr/>
              <p:nvPr/>
            </p:nvSpPr>
            <p:spPr bwMode="auto">
              <a:xfrm>
                <a:off x="10260013" y="-2947987"/>
                <a:ext cx="352425" cy="198438"/>
              </a:xfrm>
              <a:custGeom>
                <a:avLst/>
                <a:gdLst>
                  <a:gd name="T0" fmla="*/ 83 w 83"/>
                  <a:gd name="T1" fmla="*/ 20 h 47"/>
                  <a:gd name="T2" fmla="*/ 0 w 83"/>
                  <a:gd name="T3" fmla="*/ 28 h 47"/>
                  <a:gd name="T4" fmla="*/ 83 w 83"/>
                  <a:gd name="T5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" h="47">
                    <a:moveTo>
                      <a:pt x="83" y="20"/>
                    </a:moveTo>
                    <a:cubicBezTo>
                      <a:pt x="83" y="20"/>
                      <a:pt x="41" y="47"/>
                      <a:pt x="0" y="28"/>
                    </a:cubicBezTo>
                    <a:cubicBezTo>
                      <a:pt x="0" y="28"/>
                      <a:pt x="45" y="0"/>
                      <a:pt x="83" y="20"/>
                    </a:cubicBezTo>
                    <a:close/>
                  </a:path>
                </a:pathLst>
              </a:custGeom>
              <a:solidFill>
                <a:srgbClr val="9EBE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9" name="Freeform 268"/>
              <p:cNvSpPr/>
              <p:nvPr/>
            </p:nvSpPr>
            <p:spPr bwMode="auto">
              <a:xfrm>
                <a:off x="10094913" y="-2774950"/>
                <a:ext cx="350838" cy="203200"/>
              </a:xfrm>
              <a:custGeom>
                <a:avLst/>
                <a:gdLst>
                  <a:gd name="T0" fmla="*/ 83 w 83"/>
                  <a:gd name="T1" fmla="*/ 21 h 48"/>
                  <a:gd name="T2" fmla="*/ 0 w 83"/>
                  <a:gd name="T3" fmla="*/ 29 h 48"/>
                  <a:gd name="T4" fmla="*/ 83 w 83"/>
                  <a:gd name="T5" fmla="*/ 2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" h="48">
                    <a:moveTo>
                      <a:pt x="83" y="21"/>
                    </a:moveTo>
                    <a:cubicBezTo>
                      <a:pt x="83" y="21"/>
                      <a:pt x="41" y="48"/>
                      <a:pt x="0" y="29"/>
                    </a:cubicBezTo>
                    <a:cubicBezTo>
                      <a:pt x="0" y="29"/>
                      <a:pt x="45" y="0"/>
                      <a:pt x="83" y="21"/>
                    </a:cubicBezTo>
                    <a:close/>
                  </a:path>
                </a:pathLst>
              </a:custGeom>
              <a:solidFill>
                <a:srgbClr val="9EBE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0" name="Freeform 269"/>
              <p:cNvSpPr/>
              <p:nvPr/>
            </p:nvSpPr>
            <p:spPr bwMode="auto">
              <a:xfrm>
                <a:off x="9737726" y="-2511425"/>
                <a:ext cx="344488" cy="180975"/>
              </a:xfrm>
              <a:custGeom>
                <a:avLst/>
                <a:gdLst>
                  <a:gd name="T0" fmla="*/ 81 w 81"/>
                  <a:gd name="T1" fmla="*/ 33 h 43"/>
                  <a:gd name="T2" fmla="*/ 0 w 81"/>
                  <a:gd name="T3" fmla="*/ 11 h 43"/>
                  <a:gd name="T4" fmla="*/ 81 w 81"/>
                  <a:gd name="T5" fmla="*/ 3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43">
                    <a:moveTo>
                      <a:pt x="81" y="33"/>
                    </a:moveTo>
                    <a:cubicBezTo>
                      <a:pt x="81" y="33"/>
                      <a:pt x="32" y="43"/>
                      <a:pt x="0" y="11"/>
                    </a:cubicBezTo>
                    <a:cubicBezTo>
                      <a:pt x="0" y="11"/>
                      <a:pt x="52" y="0"/>
                      <a:pt x="81" y="33"/>
                    </a:cubicBezTo>
                    <a:close/>
                  </a:path>
                </a:pathLst>
              </a:custGeom>
              <a:solidFill>
                <a:srgbClr val="9EBE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1" name="Freeform 270"/>
              <p:cNvSpPr/>
              <p:nvPr/>
            </p:nvSpPr>
            <p:spPr bwMode="auto">
              <a:xfrm>
                <a:off x="9610726" y="-2422525"/>
                <a:ext cx="344488" cy="180975"/>
              </a:xfrm>
              <a:custGeom>
                <a:avLst/>
                <a:gdLst>
                  <a:gd name="T0" fmla="*/ 81 w 81"/>
                  <a:gd name="T1" fmla="*/ 33 h 43"/>
                  <a:gd name="T2" fmla="*/ 0 w 81"/>
                  <a:gd name="T3" fmla="*/ 11 h 43"/>
                  <a:gd name="T4" fmla="*/ 81 w 81"/>
                  <a:gd name="T5" fmla="*/ 3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43">
                    <a:moveTo>
                      <a:pt x="81" y="33"/>
                    </a:moveTo>
                    <a:cubicBezTo>
                      <a:pt x="81" y="33"/>
                      <a:pt x="32" y="43"/>
                      <a:pt x="0" y="11"/>
                    </a:cubicBezTo>
                    <a:cubicBezTo>
                      <a:pt x="0" y="11"/>
                      <a:pt x="53" y="0"/>
                      <a:pt x="81" y="33"/>
                    </a:cubicBezTo>
                    <a:close/>
                  </a:path>
                </a:pathLst>
              </a:custGeom>
              <a:solidFill>
                <a:srgbClr val="9EBE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2" name="Freeform 271"/>
              <p:cNvSpPr/>
              <p:nvPr/>
            </p:nvSpPr>
            <p:spPr bwMode="auto">
              <a:xfrm>
                <a:off x="9551988" y="-2266950"/>
                <a:ext cx="327025" cy="200025"/>
              </a:xfrm>
              <a:custGeom>
                <a:avLst/>
                <a:gdLst>
                  <a:gd name="T0" fmla="*/ 77 w 77"/>
                  <a:gd name="T1" fmla="*/ 9 h 47"/>
                  <a:gd name="T2" fmla="*/ 0 w 77"/>
                  <a:gd name="T3" fmla="*/ 41 h 47"/>
                  <a:gd name="T4" fmla="*/ 77 w 77"/>
                  <a:gd name="T5" fmla="*/ 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7" h="47">
                    <a:moveTo>
                      <a:pt x="77" y="9"/>
                    </a:moveTo>
                    <a:cubicBezTo>
                      <a:pt x="77" y="9"/>
                      <a:pt x="44" y="47"/>
                      <a:pt x="0" y="41"/>
                    </a:cubicBezTo>
                    <a:cubicBezTo>
                      <a:pt x="0" y="41"/>
                      <a:pt x="34" y="0"/>
                      <a:pt x="77" y="9"/>
                    </a:cubicBezTo>
                    <a:close/>
                  </a:path>
                </a:pathLst>
              </a:custGeom>
              <a:solidFill>
                <a:srgbClr val="9EBE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3" name="Freeform 272"/>
              <p:cNvSpPr/>
              <p:nvPr/>
            </p:nvSpPr>
            <p:spPr bwMode="auto">
              <a:xfrm>
                <a:off x="9886951" y="-2630487"/>
                <a:ext cx="334963" cy="169863"/>
              </a:xfrm>
              <a:custGeom>
                <a:avLst/>
                <a:gdLst>
                  <a:gd name="T0" fmla="*/ 79 w 79"/>
                  <a:gd name="T1" fmla="*/ 35 h 40"/>
                  <a:gd name="T2" fmla="*/ 0 w 79"/>
                  <a:gd name="T3" fmla="*/ 6 h 40"/>
                  <a:gd name="T4" fmla="*/ 79 w 79"/>
                  <a:gd name="T5" fmla="*/ 3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9" h="40">
                    <a:moveTo>
                      <a:pt x="79" y="35"/>
                    </a:moveTo>
                    <a:cubicBezTo>
                      <a:pt x="79" y="35"/>
                      <a:pt x="29" y="40"/>
                      <a:pt x="0" y="6"/>
                    </a:cubicBezTo>
                    <a:cubicBezTo>
                      <a:pt x="0" y="6"/>
                      <a:pt x="54" y="0"/>
                      <a:pt x="79" y="35"/>
                    </a:cubicBezTo>
                    <a:close/>
                  </a:path>
                </a:pathLst>
              </a:custGeom>
              <a:solidFill>
                <a:srgbClr val="9EBE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4" name="Freeform 273"/>
              <p:cNvSpPr/>
              <p:nvPr/>
            </p:nvSpPr>
            <p:spPr bwMode="auto">
              <a:xfrm>
                <a:off x="10480676" y="-2859087"/>
                <a:ext cx="182563" cy="342900"/>
              </a:xfrm>
              <a:custGeom>
                <a:avLst/>
                <a:gdLst>
                  <a:gd name="T0" fmla="*/ 33 w 43"/>
                  <a:gd name="T1" fmla="*/ 0 h 81"/>
                  <a:gd name="T2" fmla="*/ 12 w 43"/>
                  <a:gd name="T3" fmla="*/ 81 h 81"/>
                  <a:gd name="T4" fmla="*/ 33 w 43"/>
                  <a:gd name="T5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81">
                    <a:moveTo>
                      <a:pt x="33" y="0"/>
                    </a:moveTo>
                    <a:cubicBezTo>
                      <a:pt x="33" y="0"/>
                      <a:pt x="43" y="50"/>
                      <a:pt x="12" y="81"/>
                    </a:cubicBezTo>
                    <a:cubicBezTo>
                      <a:pt x="12" y="81"/>
                      <a:pt x="0" y="29"/>
                      <a:pt x="33" y="0"/>
                    </a:cubicBezTo>
                    <a:close/>
                  </a:path>
                </a:pathLst>
              </a:custGeom>
              <a:solidFill>
                <a:srgbClr val="9EBE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5" name="Freeform 274"/>
              <p:cNvSpPr/>
              <p:nvPr/>
            </p:nvSpPr>
            <p:spPr bwMode="auto">
              <a:xfrm>
                <a:off x="10315576" y="-2681287"/>
                <a:ext cx="185738" cy="342900"/>
              </a:xfrm>
              <a:custGeom>
                <a:avLst/>
                <a:gdLst>
                  <a:gd name="T0" fmla="*/ 33 w 44"/>
                  <a:gd name="T1" fmla="*/ 0 h 81"/>
                  <a:gd name="T2" fmla="*/ 12 w 44"/>
                  <a:gd name="T3" fmla="*/ 81 h 81"/>
                  <a:gd name="T4" fmla="*/ 33 w 44"/>
                  <a:gd name="T5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81">
                    <a:moveTo>
                      <a:pt x="33" y="0"/>
                    </a:moveTo>
                    <a:cubicBezTo>
                      <a:pt x="33" y="0"/>
                      <a:pt x="44" y="49"/>
                      <a:pt x="12" y="81"/>
                    </a:cubicBezTo>
                    <a:cubicBezTo>
                      <a:pt x="12" y="81"/>
                      <a:pt x="0" y="29"/>
                      <a:pt x="33" y="0"/>
                    </a:cubicBezTo>
                    <a:close/>
                  </a:path>
                </a:pathLst>
              </a:custGeom>
              <a:solidFill>
                <a:srgbClr val="9EBE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7" name="Freeform 276"/>
              <p:cNvSpPr/>
              <p:nvPr/>
            </p:nvSpPr>
            <p:spPr bwMode="auto">
              <a:xfrm>
                <a:off x="9967913" y="-2371725"/>
                <a:ext cx="190500" cy="355600"/>
              </a:xfrm>
              <a:custGeom>
                <a:avLst/>
                <a:gdLst>
                  <a:gd name="T0" fmla="*/ 27 w 45"/>
                  <a:gd name="T1" fmla="*/ 0 h 84"/>
                  <a:gd name="T2" fmla="*/ 19 w 45"/>
                  <a:gd name="T3" fmla="*/ 84 h 84"/>
                  <a:gd name="T4" fmla="*/ 27 w 45"/>
                  <a:gd name="T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84">
                    <a:moveTo>
                      <a:pt x="27" y="0"/>
                    </a:moveTo>
                    <a:cubicBezTo>
                      <a:pt x="27" y="0"/>
                      <a:pt x="45" y="47"/>
                      <a:pt x="19" y="84"/>
                    </a:cubicBezTo>
                    <a:cubicBezTo>
                      <a:pt x="19" y="84"/>
                      <a:pt x="0" y="34"/>
                      <a:pt x="27" y="0"/>
                    </a:cubicBezTo>
                    <a:close/>
                  </a:path>
                </a:pathLst>
              </a:custGeom>
              <a:solidFill>
                <a:srgbClr val="9EBE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8" name="Freeform 277"/>
              <p:cNvSpPr/>
              <p:nvPr/>
            </p:nvSpPr>
            <p:spPr bwMode="auto">
              <a:xfrm>
                <a:off x="9815513" y="-2282825"/>
                <a:ext cx="177800" cy="338138"/>
              </a:xfrm>
              <a:custGeom>
                <a:avLst/>
                <a:gdLst>
                  <a:gd name="T0" fmla="*/ 34 w 42"/>
                  <a:gd name="T1" fmla="*/ 0 h 80"/>
                  <a:gd name="T2" fmla="*/ 8 w 42"/>
                  <a:gd name="T3" fmla="*/ 80 h 80"/>
                  <a:gd name="T4" fmla="*/ 34 w 42"/>
                  <a:gd name="T5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80">
                    <a:moveTo>
                      <a:pt x="34" y="0"/>
                    </a:moveTo>
                    <a:cubicBezTo>
                      <a:pt x="34" y="0"/>
                      <a:pt x="42" y="50"/>
                      <a:pt x="8" y="80"/>
                    </a:cubicBezTo>
                    <a:cubicBezTo>
                      <a:pt x="8" y="80"/>
                      <a:pt x="0" y="27"/>
                      <a:pt x="34" y="0"/>
                    </a:cubicBezTo>
                    <a:close/>
                  </a:path>
                </a:pathLst>
              </a:custGeom>
              <a:solidFill>
                <a:srgbClr val="9EBE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296" name="组合 1295"/>
          <p:cNvGrpSpPr/>
          <p:nvPr/>
        </p:nvGrpSpPr>
        <p:grpSpPr>
          <a:xfrm>
            <a:off x="4981576" y="-4618037"/>
            <a:ext cx="1285875" cy="804863"/>
            <a:chOff x="4981576" y="-4618037"/>
            <a:chExt cx="1285875" cy="804863"/>
          </a:xfrm>
        </p:grpSpPr>
        <p:sp>
          <p:nvSpPr>
            <p:cNvPr id="971" name="Freeform 290"/>
            <p:cNvSpPr/>
            <p:nvPr/>
          </p:nvSpPr>
          <p:spPr bwMode="auto">
            <a:xfrm>
              <a:off x="5249863" y="-4618037"/>
              <a:ext cx="1017588" cy="588963"/>
            </a:xfrm>
            <a:custGeom>
              <a:avLst/>
              <a:gdLst>
                <a:gd name="T0" fmla="*/ 1 w 240"/>
                <a:gd name="T1" fmla="*/ 139 h 139"/>
                <a:gd name="T2" fmla="*/ 0 w 240"/>
                <a:gd name="T3" fmla="*/ 135 h 139"/>
                <a:gd name="T4" fmla="*/ 238 w 240"/>
                <a:gd name="T5" fmla="*/ 0 h 139"/>
                <a:gd name="T6" fmla="*/ 240 w 240"/>
                <a:gd name="T7" fmla="*/ 3 h 139"/>
                <a:gd name="T8" fmla="*/ 1 w 240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139">
                  <a:moveTo>
                    <a:pt x="1" y="139"/>
                  </a:moveTo>
                  <a:cubicBezTo>
                    <a:pt x="0" y="135"/>
                    <a:pt x="0" y="135"/>
                    <a:pt x="0" y="135"/>
                  </a:cubicBezTo>
                  <a:cubicBezTo>
                    <a:pt x="38" y="122"/>
                    <a:pt x="139" y="82"/>
                    <a:pt x="238" y="0"/>
                  </a:cubicBezTo>
                  <a:cubicBezTo>
                    <a:pt x="240" y="3"/>
                    <a:pt x="240" y="3"/>
                    <a:pt x="240" y="3"/>
                  </a:cubicBezTo>
                  <a:cubicBezTo>
                    <a:pt x="141" y="85"/>
                    <a:pt x="40" y="125"/>
                    <a:pt x="1" y="139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2" name="Freeform 291"/>
            <p:cNvSpPr/>
            <p:nvPr/>
          </p:nvSpPr>
          <p:spPr bwMode="auto">
            <a:xfrm>
              <a:off x="5737226" y="-4567237"/>
              <a:ext cx="312738" cy="169863"/>
            </a:xfrm>
            <a:custGeom>
              <a:avLst/>
              <a:gdLst>
                <a:gd name="T0" fmla="*/ 74 w 74"/>
                <a:gd name="T1" fmla="*/ 26 h 40"/>
                <a:gd name="T2" fmla="*/ 0 w 74"/>
                <a:gd name="T3" fmla="*/ 16 h 40"/>
                <a:gd name="T4" fmla="*/ 74 w 74"/>
                <a:gd name="T5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" h="40">
                  <a:moveTo>
                    <a:pt x="74" y="26"/>
                  </a:moveTo>
                  <a:cubicBezTo>
                    <a:pt x="74" y="26"/>
                    <a:pt x="32" y="40"/>
                    <a:pt x="0" y="16"/>
                  </a:cubicBezTo>
                  <a:cubicBezTo>
                    <a:pt x="0" y="16"/>
                    <a:pt x="45" y="0"/>
                    <a:pt x="74" y="26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3" name="Freeform 292"/>
            <p:cNvSpPr/>
            <p:nvPr/>
          </p:nvSpPr>
          <p:spPr bwMode="auto">
            <a:xfrm>
              <a:off x="5559426" y="-4445000"/>
              <a:ext cx="312738" cy="169863"/>
            </a:xfrm>
            <a:custGeom>
              <a:avLst/>
              <a:gdLst>
                <a:gd name="T0" fmla="*/ 74 w 74"/>
                <a:gd name="T1" fmla="*/ 25 h 40"/>
                <a:gd name="T2" fmla="*/ 0 w 74"/>
                <a:gd name="T3" fmla="*/ 15 h 40"/>
                <a:gd name="T4" fmla="*/ 74 w 74"/>
                <a:gd name="T5" fmla="*/ 2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" h="40">
                  <a:moveTo>
                    <a:pt x="74" y="25"/>
                  </a:moveTo>
                  <a:cubicBezTo>
                    <a:pt x="74" y="25"/>
                    <a:pt x="32" y="40"/>
                    <a:pt x="0" y="15"/>
                  </a:cubicBezTo>
                  <a:cubicBezTo>
                    <a:pt x="0" y="15"/>
                    <a:pt x="45" y="0"/>
                    <a:pt x="74" y="2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4" name="Freeform 293"/>
            <p:cNvSpPr/>
            <p:nvPr/>
          </p:nvSpPr>
          <p:spPr bwMode="auto">
            <a:xfrm>
              <a:off x="5214938" y="-4283075"/>
              <a:ext cx="280988" cy="144463"/>
            </a:xfrm>
            <a:custGeom>
              <a:avLst/>
              <a:gdLst>
                <a:gd name="T0" fmla="*/ 66 w 66"/>
                <a:gd name="T1" fmla="*/ 34 h 34"/>
                <a:gd name="T2" fmla="*/ 0 w 66"/>
                <a:gd name="T3" fmla="*/ 0 h 34"/>
                <a:gd name="T4" fmla="*/ 66 w 66"/>
                <a:gd name="T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" h="34">
                  <a:moveTo>
                    <a:pt x="66" y="34"/>
                  </a:moveTo>
                  <a:cubicBezTo>
                    <a:pt x="66" y="34"/>
                    <a:pt x="22" y="34"/>
                    <a:pt x="0" y="0"/>
                  </a:cubicBezTo>
                  <a:cubicBezTo>
                    <a:pt x="0" y="0"/>
                    <a:pt x="48" y="1"/>
                    <a:pt x="66" y="3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5" name="Freeform 294"/>
            <p:cNvSpPr/>
            <p:nvPr/>
          </p:nvSpPr>
          <p:spPr bwMode="auto">
            <a:xfrm>
              <a:off x="5092701" y="-4232275"/>
              <a:ext cx="279400" cy="147638"/>
            </a:xfrm>
            <a:custGeom>
              <a:avLst/>
              <a:gdLst>
                <a:gd name="T0" fmla="*/ 66 w 66"/>
                <a:gd name="T1" fmla="*/ 35 h 35"/>
                <a:gd name="T2" fmla="*/ 0 w 66"/>
                <a:gd name="T3" fmla="*/ 0 h 35"/>
                <a:gd name="T4" fmla="*/ 66 w 66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" h="35">
                  <a:moveTo>
                    <a:pt x="66" y="35"/>
                  </a:moveTo>
                  <a:cubicBezTo>
                    <a:pt x="66" y="35"/>
                    <a:pt x="21" y="34"/>
                    <a:pt x="0" y="0"/>
                  </a:cubicBezTo>
                  <a:cubicBezTo>
                    <a:pt x="0" y="0"/>
                    <a:pt x="47" y="1"/>
                    <a:pt x="66" y="3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6" name="Freeform 295"/>
            <p:cNvSpPr/>
            <p:nvPr/>
          </p:nvSpPr>
          <p:spPr bwMode="auto">
            <a:xfrm>
              <a:off x="4981576" y="-4117975"/>
              <a:ext cx="309563" cy="177800"/>
            </a:xfrm>
            <a:custGeom>
              <a:avLst/>
              <a:gdLst>
                <a:gd name="T0" fmla="*/ 73 w 73"/>
                <a:gd name="T1" fmla="*/ 15 h 42"/>
                <a:gd name="T2" fmla="*/ 0 w 73"/>
                <a:gd name="T3" fmla="*/ 29 h 42"/>
                <a:gd name="T4" fmla="*/ 73 w 73"/>
                <a:gd name="T5" fmla="*/ 1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42">
                  <a:moveTo>
                    <a:pt x="73" y="15"/>
                  </a:moveTo>
                  <a:cubicBezTo>
                    <a:pt x="73" y="15"/>
                    <a:pt x="38" y="42"/>
                    <a:pt x="0" y="29"/>
                  </a:cubicBezTo>
                  <a:cubicBezTo>
                    <a:pt x="0" y="29"/>
                    <a:pt x="38" y="0"/>
                    <a:pt x="73" y="1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7" name="Freeform 296"/>
            <p:cNvSpPr/>
            <p:nvPr/>
          </p:nvSpPr>
          <p:spPr bwMode="auto">
            <a:xfrm>
              <a:off x="5372101" y="-4376737"/>
              <a:ext cx="266700" cy="169863"/>
            </a:xfrm>
            <a:custGeom>
              <a:avLst/>
              <a:gdLst>
                <a:gd name="T0" fmla="*/ 63 w 63"/>
                <a:gd name="T1" fmla="*/ 40 h 40"/>
                <a:gd name="T2" fmla="*/ 0 w 63"/>
                <a:gd name="T3" fmla="*/ 0 h 40"/>
                <a:gd name="T4" fmla="*/ 63 w 63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40">
                  <a:moveTo>
                    <a:pt x="63" y="40"/>
                  </a:moveTo>
                  <a:cubicBezTo>
                    <a:pt x="63" y="40"/>
                    <a:pt x="19" y="35"/>
                    <a:pt x="0" y="0"/>
                  </a:cubicBezTo>
                  <a:cubicBezTo>
                    <a:pt x="0" y="0"/>
                    <a:pt x="48" y="5"/>
                    <a:pt x="63" y="4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8" name="Freeform 297"/>
            <p:cNvSpPr/>
            <p:nvPr/>
          </p:nvSpPr>
          <p:spPr bwMode="auto">
            <a:xfrm>
              <a:off x="5910263" y="-4452937"/>
              <a:ext cx="144463" cy="279400"/>
            </a:xfrm>
            <a:custGeom>
              <a:avLst/>
              <a:gdLst>
                <a:gd name="T0" fmla="*/ 34 w 34"/>
                <a:gd name="T1" fmla="*/ 0 h 66"/>
                <a:gd name="T2" fmla="*/ 0 w 34"/>
                <a:gd name="T3" fmla="*/ 66 h 66"/>
                <a:gd name="T4" fmla="*/ 34 w 34"/>
                <a:gd name="T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" h="66">
                  <a:moveTo>
                    <a:pt x="34" y="0"/>
                  </a:moveTo>
                  <a:cubicBezTo>
                    <a:pt x="34" y="0"/>
                    <a:pt x="34" y="44"/>
                    <a:pt x="0" y="66"/>
                  </a:cubicBezTo>
                  <a:cubicBezTo>
                    <a:pt x="0" y="66"/>
                    <a:pt x="0" y="18"/>
                    <a:pt x="34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9" name="Freeform 298"/>
            <p:cNvSpPr/>
            <p:nvPr/>
          </p:nvSpPr>
          <p:spPr bwMode="auto">
            <a:xfrm>
              <a:off x="5737226" y="-4333875"/>
              <a:ext cx="139700" cy="279400"/>
            </a:xfrm>
            <a:custGeom>
              <a:avLst/>
              <a:gdLst>
                <a:gd name="T0" fmla="*/ 33 w 33"/>
                <a:gd name="T1" fmla="*/ 0 h 66"/>
                <a:gd name="T2" fmla="*/ 0 w 33"/>
                <a:gd name="T3" fmla="*/ 66 h 66"/>
                <a:gd name="T4" fmla="*/ 33 w 33"/>
                <a:gd name="T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66">
                  <a:moveTo>
                    <a:pt x="33" y="0"/>
                  </a:moveTo>
                  <a:cubicBezTo>
                    <a:pt x="33" y="0"/>
                    <a:pt x="33" y="45"/>
                    <a:pt x="0" y="66"/>
                  </a:cubicBezTo>
                  <a:cubicBezTo>
                    <a:pt x="0" y="66"/>
                    <a:pt x="0" y="19"/>
                    <a:pt x="33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0" name="Freeform 299"/>
            <p:cNvSpPr/>
            <p:nvPr/>
          </p:nvSpPr>
          <p:spPr bwMode="auto">
            <a:xfrm>
              <a:off x="5529263" y="-4206875"/>
              <a:ext cx="165100" cy="309563"/>
            </a:xfrm>
            <a:custGeom>
              <a:avLst/>
              <a:gdLst>
                <a:gd name="T0" fmla="*/ 26 w 39"/>
                <a:gd name="T1" fmla="*/ 0 h 73"/>
                <a:gd name="T2" fmla="*/ 14 w 39"/>
                <a:gd name="T3" fmla="*/ 73 h 73"/>
                <a:gd name="T4" fmla="*/ 26 w 39"/>
                <a:gd name="T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73">
                  <a:moveTo>
                    <a:pt x="26" y="0"/>
                  </a:moveTo>
                  <a:cubicBezTo>
                    <a:pt x="26" y="0"/>
                    <a:pt x="39" y="43"/>
                    <a:pt x="14" y="73"/>
                  </a:cubicBezTo>
                  <a:cubicBezTo>
                    <a:pt x="14" y="73"/>
                    <a:pt x="0" y="28"/>
                    <a:pt x="26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1" name="Freeform 300"/>
            <p:cNvSpPr/>
            <p:nvPr/>
          </p:nvSpPr>
          <p:spPr bwMode="auto">
            <a:xfrm>
              <a:off x="5367338" y="-4135437"/>
              <a:ext cx="157163" cy="301625"/>
            </a:xfrm>
            <a:custGeom>
              <a:avLst/>
              <a:gdLst>
                <a:gd name="T0" fmla="*/ 30 w 37"/>
                <a:gd name="T1" fmla="*/ 0 h 71"/>
                <a:gd name="T2" fmla="*/ 7 w 37"/>
                <a:gd name="T3" fmla="*/ 71 h 71"/>
                <a:gd name="T4" fmla="*/ 30 w 37"/>
                <a:gd name="T5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71">
                  <a:moveTo>
                    <a:pt x="30" y="0"/>
                  </a:moveTo>
                  <a:cubicBezTo>
                    <a:pt x="30" y="0"/>
                    <a:pt x="37" y="44"/>
                    <a:pt x="7" y="71"/>
                  </a:cubicBezTo>
                  <a:cubicBezTo>
                    <a:pt x="7" y="71"/>
                    <a:pt x="0" y="24"/>
                    <a:pt x="30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2" name="Freeform 301"/>
            <p:cNvSpPr/>
            <p:nvPr/>
          </p:nvSpPr>
          <p:spPr bwMode="auto">
            <a:xfrm>
              <a:off x="5211763" y="-4084637"/>
              <a:ext cx="160338" cy="271463"/>
            </a:xfrm>
            <a:custGeom>
              <a:avLst/>
              <a:gdLst>
                <a:gd name="T0" fmla="*/ 38 w 38"/>
                <a:gd name="T1" fmla="*/ 0 h 64"/>
                <a:gd name="T2" fmla="*/ 0 w 38"/>
                <a:gd name="T3" fmla="*/ 64 h 64"/>
                <a:gd name="T4" fmla="*/ 38 w 38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64">
                  <a:moveTo>
                    <a:pt x="38" y="0"/>
                  </a:moveTo>
                  <a:cubicBezTo>
                    <a:pt x="38" y="0"/>
                    <a:pt x="35" y="45"/>
                    <a:pt x="0" y="64"/>
                  </a:cubicBezTo>
                  <a:cubicBezTo>
                    <a:pt x="0" y="64"/>
                    <a:pt x="3" y="17"/>
                    <a:pt x="38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95" name="组合 1294"/>
          <p:cNvGrpSpPr/>
          <p:nvPr/>
        </p:nvGrpSpPr>
        <p:grpSpPr>
          <a:xfrm>
            <a:off x="3286126" y="-4546600"/>
            <a:ext cx="1416050" cy="525463"/>
            <a:chOff x="3286126" y="-4546600"/>
            <a:chExt cx="1416050" cy="525463"/>
          </a:xfrm>
        </p:grpSpPr>
        <p:sp>
          <p:nvSpPr>
            <p:cNvPr id="983" name="Freeform 302"/>
            <p:cNvSpPr/>
            <p:nvPr/>
          </p:nvSpPr>
          <p:spPr bwMode="auto">
            <a:xfrm>
              <a:off x="3554413" y="-4478337"/>
              <a:ext cx="1147763" cy="220663"/>
            </a:xfrm>
            <a:custGeom>
              <a:avLst/>
              <a:gdLst>
                <a:gd name="T0" fmla="*/ 0 w 271"/>
                <a:gd name="T1" fmla="*/ 52 h 52"/>
                <a:gd name="T2" fmla="*/ 0 w 271"/>
                <a:gd name="T3" fmla="*/ 48 h 52"/>
                <a:gd name="T4" fmla="*/ 270 w 271"/>
                <a:gd name="T5" fmla="*/ 0 h 52"/>
                <a:gd name="T6" fmla="*/ 271 w 271"/>
                <a:gd name="T7" fmla="*/ 4 h 52"/>
                <a:gd name="T8" fmla="*/ 0 w 271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1" h="52">
                  <a:moveTo>
                    <a:pt x="0" y="52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41" y="48"/>
                    <a:pt x="150" y="45"/>
                    <a:pt x="270" y="0"/>
                  </a:cubicBezTo>
                  <a:cubicBezTo>
                    <a:pt x="271" y="4"/>
                    <a:pt x="271" y="4"/>
                    <a:pt x="271" y="4"/>
                  </a:cubicBezTo>
                  <a:cubicBezTo>
                    <a:pt x="150" y="49"/>
                    <a:pt x="42" y="52"/>
                    <a:pt x="0" y="5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4" name="Freeform 303"/>
            <p:cNvSpPr/>
            <p:nvPr/>
          </p:nvSpPr>
          <p:spPr bwMode="auto">
            <a:xfrm>
              <a:off x="4168776" y="-4537075"/>
              <a:ext cx="279400" cy="144463"/>
            </a:xfrm>
            <a:custGeom>
              <a:avLst/>
              <a:gdLst>
                <a:gd name="T0" fmla="*/ 66 w 66"/>
                <a:gd name="T1" fmla="*/ 34 h 34"/>
                <a:gd name="T2" fmla="*/ 0 w 66"/>
                <a:gd name="T3" fmla="*/ 0 h 34"/>
                <a:gd name="T4" fmla="*/ 66 w 66"/>
                <a:gd name="T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" h="34">
                  <a:moveTo>
                    <a:pt x="66" y="34"/>
                  </a:moveTo>
                  <a:cubicBezTo>
                    <a:pt x="66" y="34"/>
                    <a:pt x="22" y="33"/>
                    <a:pt x="0" y="0"/>
                  </a:cubicBezTo>
                  <a:cubicBezTo>
                    <a:pt x="0" y="0"/>
                    <a:pt x="48" y="0"/>
                    <a:pt x="66" y="3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5" name="Freeform 304"/>
            <p:cNvSpPr/>
            <p:nvPr/>
          </p:nvSpPr>
          <p:spPr bwMode="auto">
            <a:xfrm>
              <a:off x="3960813" y="-4483100"/>
              <a:ext cx="284163" cy="141288"/>
            </a:xfrm>
            <a:custGeom>
              <a:avLst/>
              <a:gdLst>
                <a:gd name="T0" fmla="*/ 67 w 67"/>
                <a:gd name="T1" fmla="*/ 33 h 33"/>
                <a:gd name="T2" fmla="*/ 0 w 67"/>
                <a:gd name="T3" fmla="*/ 0 h 33"/>
                <a:gd name="T4" fmla="*/ 67 w 67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33">
                  <a:moveTo>
                    <a:pt x="67" y="33"/>
                  </a:moveTo>
                  <a:cubicBezTo>
                    <a:pt x="67" y="33"/>
                    <a:pt x="22" y="33"/>
                    <a:pt x="0" y="0"/>
                  </a:cubicBezTo>
                  <a:cubicBezTo>
                    <a:pt x="0" y="0"/>
                    <a:pt x="48" y="0"/>
                    <a:pt x="67" y="3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6" name="Freeform 305"/>
            <p:cNvSpPr/>
            <p:nvPr/>
          </p:nvSpPr>
          <p:spPr bwMode="auto">
            <a:xfrm>
              <a:off x="3605213" y="-4511675"/>
              <a:ext cx="215900" cy="233363"/>
            </a:xfrm>
            <a:custGeom>
              <a:avLst/>
              <a:gdLst>
                <a:gd name="T0" fmla="*/ 51 w 51"/>
                <a:gd name="T1" fmla="*/ 55 h 55"/>
                <a:gd name="T2" fmla="*/ 0 w 51"/>
                <a:gd name="T3" fmla="*/ 0 h 55"/>
                <a:gd name="T4" fmla="*/ 51 w 51"/>
                <a:gd name="T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55">
                  <a:moveTo>
                    <a:pt x="51" y="55"/>
                  </a:moveTo>
                  <a:cubicBezTo>
                    <a:pt x="51" y="55"/>
                    <a:pt x="9" y="40"/>
                    <a:pt x="0" y="0"/>
                  </a:cubicBezTo>
                  <a:cubicBezTo>
                    <a:pt x="0" y="0"/>
                    <a:pt x="45" y="17"/>
                    <a:pt x="51" y="5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7" name="Freeform 306"/>
            <p:cNvSpPr/>
            <p:nvPr/>
          </p:nvSpPr>
          <p:spPr bwMode="auto">
            <a:xfrm>
              <a:off x="3468688" y="-4503737"/>
              <a:ext cx="215900" cy="233363"/>
            </a:xfrm>
            <a:custGeom>
              <a:avLst/>
              <a:gdLst>
                <a:gd name="T0" fmla="*/ 51 w 51"/>
                <a:gd name="T1" fmla="*/ 55 h 55"/>
                <a:gd name="T2" fmla="*/ 0 w 51"/>
                <a:gd name="T3" fmla="*/ 0 h 55"/>
                <a:gd name="T4" fmla="*/ 51 w 51"/>
                <a:gd name="T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55">
                  <a:moveTo>
                    <a:pt x="51" y="55"/>
                  </a:moveTo>
                  <a:cubicBezTo>
                    <a:pt x="51" y="55"/>
                    <a:pt x="9" y="39"/>
                    <a:pt x="0" y="0"/>
                  </a:cubicBezTo>
                  <a:cubicBezTo>
                    <a:pt x="0" y="0"/>
                    <a:pt x="45" y="16"/>
                    <a:pt x="51" y="5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8" name="Freeform 307"/>
            <p:cNvSpPr/>
            <p:nvPr/>
          </p:nvSpPr>
          <p:spPr bwMode="auto">
            <a:xfrm>
              <a:off x="3286126" y="-4379912"/>
              <a:ext cx="314325" cy="168275"/>
            </a:xfrm>
            <a:custGeom>
              <a:avLst/>
              <a:gdLst>
                <a:gd name="T0" fmla="*/ 74 w 74"/>
                <a:gd name="T1" fmla="*/ 27 h 40"/>
                <a:gd name="T2" fmla="*/ 0 w 74"/>
                <a:gd name="T3" fmla="*/ 15 h 40"/>
                <a:gd name="T4" fmla="*/ 74 w 74"/>
                <a:gd name="T5" fmla="*/ 2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" h="40">
                  <a:moveTo>
                    <a:pt x="74" y="27"/>
                  </a:moveTo>
                  <a:cubicBezTo>
                    <a:pt x="74" y="27"/>
                    <a:pt x="31" y="40"/>
                    <a:pt x="0" y="15"/>
                  </a:cubicBezTo>
                  <a:cubicBezTo>
                    <a:pt x="0" y="15"/>
                    <a:pt x="46" y="0"/>
                    <a:pt x="74" y="2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9" name="Freeform 308"/>
            <p:cNvSpPr/>
            <p:nvPr/>
          </p:nvSpPr>
          <p:spPr bwMode="auto">
            <a:xfrm>
              <a:off x="3786188" y="-4546600"/>
              <a:ext cx="192088" cy="250825"/>
            </a:xfrm>
            <a:custGeom>
              <a:avLst/>
              <a:gdLst>
                <a:gd name="T0" fmla="*/ 45 w 45"/>
                <a:gd name="T1" fmla="*/ 59 h 59"/>
                <a:gd name="T2" fmla="*/ 0 w 45"/>
                <a:gd name="T3" fmla="*/ 0 h 59"/>
                <a:gd name="T4" fmla="*/ 45 w 45"/>
                <a:gd name="T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59">
                  <a:moveTo>
                    <a:pt x="45" y="59"/>
                  </a:moveTo>
                  <a:cubicBezTo>
                    <a:pt x="45" y="59"/>
                    <a:pt x="5" y="40"/>
                    <a:pt x="0" y="0"/>
                  </a:cubicBezTo>
                  <a:cubicBezTo>
                    <a:pt x="0" y="0"/>
                    <a:pt x="43" y="21"/>
                    <a:pt x="45" y="59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0" name="Freeform 309"/>
            <p:cNvSpPr/>
            <p:nvPr/>
          </p:nvSpPr>
          <p:spPr bwMode="auto">
            <a:xfrm>
              <a:off x="4224338" y="-4389437"/>
              <a:ext cx="228600" cy="215900"/>
            </a:xfrm>
            <a:custGeom>
              <a:avLst/>
              <a:gdLst>
                <a:gd name="T0" fmla="*/ 54 w 54"/>
                <a:gd name="T1" fmla="*/ 0 h 51"/>
                <a:gd name="T2" fmla="*/ 0 w 54"/>
                <a:gd name="T3" fmla="*/ 51 h 51"/>
                <a:gd name="T4" fmla="*/ 54 w 54"/>
                <a:gd name="T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51">
                  <a:moveTo>
                    <a:pt x="54" y="0"/>
                  </a:moveTo>
                  <a:cubicBezTo>
                    <a:pt x="54" y="0"/>
                    <a:pt x="39" y="42"/>
                    <a:pt x="0" y="51"/>
                  </a:cubicBezTo>
                  <a:cubicBezTo>
                    <a:pt x="0" y="51"/>
                    <a:pt x="16" y="6"/>
                    <a:pt x="54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1" name="Freeform 310"/>
            <p:cNvSpPr/>
            <p:nvPr/>
          </p:nvSpPr>
          <p:spPr bwMode="auto">
            <a:xfrm>
              <a:off x="4016376" y="-4333875"/>
              <a:ext cx="228600" cy="215900"/>
            </a:xfrm>
            <a:custGeom>
              <a:avLst/>
              <a:gdLst>
                <a:gd name="T0" fmla="*/ 54 w 54"/>
                <a:gd name="T1" fmla="*/ 0 h 51"/>
                <a:gd name="T2" fmla="*/ 0 w 54"/>
                <a:gd name="T3" fmla="*/ 51 h 51"/>
                <a:gd name="T4" fmla="*/ 54 w 54"/>
                <a:gd name="T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51">
                  <a:moveTo>
                    <a:pt x="54" y="0"/>
                  </a:moveTo>
                  <a:cubicBezTo>
                    <a:pt x="54" y="0"/>
                    <a:pt x="39" y="42"/>
                    <a:pt x="0" y="51"/>
                  </a:cubicBezTo>
                  <a:cubicBezTo>
                    <a:pt x="0" y="51"/>
                    <a:pt x="16" y="6"/>
                    <a:pt x="54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2" name="Freeform 311"/>
            <p:cNvSpPr/>
            <p:nvPr/>
          </p:nvSpPr>
          <p:spPr bwMode="auto">
            <a:xfrm>
              <a:off x="3825876" y="-4295775"/>
              <a:ext cx="152400" cy="274638"/>
            </a:xfrm>
            <a:custGeom>
              <a:avLst/>
              <a:gdLst>
                <a:gd name="T0" fmla="*/ 36 w 36"/>
                <a:gd name="T1" fmla="*/ 0 h 65"/>
                <a:gd name="T2" fmla="*/ 0 w 36"/>
                <a:gd name="T3" fmla="*/ 65 h 65"/>
                <a:gd name="T4" fmla="*/ 36 w 36"/>
                <a:gd name="T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65">
                  <a:moveTo>
                    <a:pt x="36" y="0"/>
                  </a:moveTo>
                  <a:cubicBezTo>
                    <a:pt x="36" y="0"/>
                    <a:pt x="34" y="45"/>
                    <a:pt x="0" y="65"/>
                  </a:cubicBezTo>
                  <a:cubicBezTo>
                    <a:pt x="0" y="65"/>
                    <a:pt x="2" y="18"/>
                    <a:pt x="36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3" name="Freeform 312"/>
            <p:cNvSpPr/>
            <p:nvPr/>
          </p:nvSpPr>
          <p:spPr bwMode="auto">
            <a:xfrm>
              <a:off x="3625851" y="-4275137"/>
              <a:ext cx="195263" cy="246063"/>
            </a:xfrm>
            <a:custGeom>
              <a:avLst/>
              <a:gdLst>
                <a:gd name="T0" fmla="*/ 46 w 46"/>
                <a:gd name="T1" fmla="*/ 0 h 58"/>
                <a:gd name="T2" fmla="*/ 0 w 46"/>
                <a:gd name="T3" fmla="*/ 58 h 58"/>
                <a:gd name="T4" fmla="*/ 46 w 46"/>
                <a:gd name="T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58">
                  <a:moveTo>
                    <a:pt x="46" y="0"/>
                  </a:moveTo>
                  <a:cubicBezTo>
                    <a:pt x="46" y="0"/>
                    <a:pt x="37" y="44"/>
                    <a:pt x="0" y="58"/>
                  </a:cubicBezTo>
                  <a:cubicBezTo>
                    <a:pt x="0" y="58"/>
                    <a:pt x="9" y="12"/>
                    <a:pt x="46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4" name="Freeform 313"/>
            <p:cNvSpPr/>
            <p:nvPr/>
          </p:nvSpPr>
          <p:spPr bwMode="auto">
            <a:xfrm>
              <a:off x="3443288" y="-4265612"/>
              <a:ext cx="241300" cy="198438"/>
            </a:xfrm>
            <a:custGeom>
              <a:avLst/>
              <a:gdLst>
                <a:gd name="T0" fmla="*/ 57 w 57"/>
                <a:gd name="T1" fmla="*/ 0 h 47"/>
                <a:gd name="T2" fmla="*/ 0 w 57"/>
                <a:gd name="T3" fmla="*/ 47 h 47"/>
                <a:gd name="T4" fmla="*/ 57 w 57"/>
                <a:gd name="T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47">
                  <a:moveTo>
                    <a:pt x="57" y="0"/>
                  </a:moveTo>
                  <a:cubicBezTo>
                    <a:pt x="57" y="0"/>
                    <a:pt x="39" y="41"/>
                    <a:pt x="0" y="47"/>
                  </a:cubicBezTo>
                  <a:cubicBezTo>
                    <a:pt x="0" y="47"/>
                    <a:pt x="19" y="3"/>
                    <a:pt x="57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98" name="组合 1297"/>
          <p:cNvGrpSpPr/>
          <p:nvPr/>
        </p:nvGrpSpPr>
        <p:grpSpPr>
          <a:xfrm>
            <a:off x="7843838" y="-4648200"/>
            <a:ext cx="1416051" cy="525463"/>
            <a:chOff x="7843838" y="-4648200"/>
            <a:chExt cx="1416051" cy="525463"/>
          </a:xfrm>
        </p:grpSpPr>
        <p:sp>
          <p:nvSpPr>
            <p:cNvPr id="995" name="Freeform 314"/>
            <p:cNvSpPr/>
            <p:nvPr/>
          </p:nvSpPr>
          <p:spPr bwMode="auto">
            <a:xfrm>
              <a:off x="7843838" y="-4579937"/>
              <a:ext cx="1149350" cy="220663"/>
            </a:xfrm>
            <a:custGeom>
              <a:avLst/>
              <a:gdLst>
                <a:gd name="T0" fmla="*/ 271 w 271"/>
                <a:gd name="T1" fmla="*/ 52 h 52"/>
                <a:gd name="T2" fmla="*/ 271 w 271"/>
                <a:gd name="T3" fmla="*/ 48 h 52"/>
                <a:gd name="T4" fmla="*/ 1 w 271"/>
                <a:gd name="T5" fmla="*/ 0 h 52"/>
                <a:gd name="T6" fmla="*/ 0 w 271"/>
                <a:gd name="T7" fmla="*/ 4 h 52"/>
                <a:gd name="T8" fmla="*/ 271 w 271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1" h="52">
                  <a:moveTo>
                    <a:pt x="271" y="52"/>
                  </a:moveTo>
                  <a:cubicBezTo>
                    <a:pt x="271" y="48"/>
                    <a:pt x="271" y="48"/>
                    <a:pt x="271" y="48"/>
                  </a:cubicBezTo>
                  <a:cubicBezTo>
                    <a:pt x="230" y="48"/>
                    <a:pt x="122" y="45"/>
                    <a:pt x="1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21" y="49"/>
                    <a:pt x="230" y="52"/>
                    <a:pt x="271" y="5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6" name="Freeform 315"/>
            <p:cNvSpPr/>
            <p:nvPr/>
          </p:nvSpPr>
          <p:spPr bwMode="auto">
            <a:xfrm>
              <a:off x="8097838" y="-4638675"/>
              <a:ext cx="279400" cy="142875"/>
            </a:xfrm>
            <a:custGeom>
              <a:avLst/>
              <a:gdLst>
                <a:gd name="T0" fmla="*/ 0 w 66"/>
                <a:gd name="T1" fmla="*/ 34 h 34"/>
                <a:gd name="T2" fmla="*/ 66 w 66"/>
                <a:gd name="T3" fmla="*/ 0 h 34"/>
                <a:gd name="T4" fmla="*/ 0 w 66"/>
                <a:gd name="T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" h="34">
                  <a:moveTo>
                    <a:pt x="0" y="34"/>
                  </a:moveTo>
                  <a:cubicBezTo>
                    <a:pt x="0" y="34"/>
                    <a:pt x="45" y="33"/>
                    <a:pt x="66" y="0"/>
                  </a:cubicBezTo>
                  <a:cubicBezTo>
                    <a:pt x="66" y="0"/>
                    <a:pt x="19" y="0"/>
                    <a:pt x="0" y="3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7" name="Freeform 316"/>
            <p:cNvSpPr/>
            <p:nvPr/>
          </p:nvSpPr>
          <p:spPr bwMode="auto">
            <a:xfrm>
              <a:off x="8305801" y="-4584700"/>
              <a:ext cx="279400" cy="139700"/>
            </a:xfrm>
            <a:custGeom>
              <a:avLst/>
              <a:gdLst>
                <a:gd name="T0" fmla="*/ 0 w 66"/>
                <a:gd name="T1" fmla="*/ 33 h 33"/>
                <a:gd name="T2" fmla="*/ 66 w 66"/>
                <a:gd name="T3" fmla="*/ 0 h 33"/>
                <a:gd name="T4" fmla="*/ 0 w 66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" h="33">
                  <a:moveTo>
                    <a:pt x="0" y="33"/>
                  </a:moveTo>
                  <a:cubicBezTo>
                    <a:pt x="0" y="33"/>
                    <a:pt x="44" y="33"/>
                    <a:pt x="66" y="0"/>
                  </a:cubicBezTo>
                  <a:cubicBezTo>
                    <a:pt x="66" y="0"/>
                    <a:pt x="19" y="0"/>
                    <a:pt x="0" y="3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8" name="Freeform 317"/>
            <p:cNvSpPr/>
            <p:nvPr/>
          </p:nvSpPr>
          <p:spPr bwMode="auto">
            <a:xfrm>
              <a:off x="8724901" y="-4613275"/>
              <a:ext cx="215900" cy="233363"/>
            </a:xfrm>
            <a:custGeom>
              <a:avLst/>
              <a:gdLst>
                <a:gd name="T0" fmla="*/ 0 w 51"/>
                <a:gd name="T1" fmla="*/ 55 h 55"/>
                <a:gd name="T2" fmla="*/ 51 w 51"/>
                <a:gd name="T3" fmla="*/ 0 h 55"/>
                <a:gd name="T4" fmla="*/ 0 w 51"/>
                <a:gd name="T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55">
                  <a:moveTo>
                    <a:pt x="0" y="55"/>
                  </a:moveTo>
                  <a:cubicBezTo>
                    <a:pt x="0" y="55"/>
                    <a:pt x="42" y="40"/>
                    <a:pt x="51" y="0"/>
                  </a:cubicBezTo>
                  <a:cubicBezTo>
                    <a:pt x="51" y="0"/>
                    <a:pt x="6" y="17"/>
                    <a:pt x="0" y="5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9" name="Freeform 318"/>
            <p:cNvSpPr/>
            <p:nvPr/>
          </p:nvSpPr>
          <p:spPr bwMode="auto">
            <a:xfrm>
              <a:off x="8861426" y="-4605337"/>
              <a:ext cx="215900" cy="233363"/>
            </a:xfrm>
            <a:custGeom>
              <a:avLst/>
              <a:gdLst>
                <a:gd name="T0" fmla="*/ 0 w 51"/>
                <a:gd name="T1" fmla="*/ 55 h 55"/>
                <a:gd name="T2" fmla="*/ 51 w 51"/>
                <a:gd name="T3" fmla="*/ 0 h 55"/>
                <a:gd name="T4" fmla="*/ 0 w 51"/>
                <a:gd name="T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55">
                  <a:moveTo>
                    <a:pt x="0" y="55"/>
                  </a:moveTo>
                  <a:cubicBezTo>
                    <a:pt x="0" y="55"/>
                    <a:pt x="42" y="39"/>
                    <a:pt x="51" y="0"/>
                  </a:cubicBezTo>
                  <a:cubicBezTo>
                    <a:pt x="51" y="0"/>
                    <a:pt x="6" y="16"/>
                    <a:pt x="0" y="5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0" name="Freeform 319"/>
            <p:cNvSpPr/>
            <p:nvPr/>
          </p:nvSpPr>
          <p:spPr bwMode="auto">
            <a:xfrm>
              <a:off x="8950326" y="-4483100"/>
              <a:ext cx="309563" cy="169863"/>
            </a:xfrm>
            <a:custGeom>
              <a:avLst/>
              <a:gdLst>
                <a:gd name="T0" fmla="*/ 0 w 73"/>
                <a:gd name="T1" fmla="*/ 27 h 40"/>
                <a:gd name="T2" fmla="*/ 73 w 73"/>
                <a:gd name="T3" fmla="*/ 15 h 40"/>
                <a:gd name="T4" fmla="*/ 0 w 73"/>
                <a:gd name="T5" fmla="*/ 2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40">
                  <a:moveTo>
                    <a:pt x="0" y="27"/>
                  </a:moveTo>
                  <a:cubicBezTo>
                    <a:pt x="0" y="27"/>
                    <a:pt x="42" y="40"/>
                    <a:pt x="73" y="15"/>
                  </a:cubicBezTo>
                  <a:cubicBezTo>
                    <a:pt x="73" y="15"/>
                    <a:pt x="28" y="0"/>
                    <a:pt x="0" y="2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1" name="Freeform 320"/>
            <p:cNvSpPr/>
            <p:nvPr/>
          </p:nvSpPr>
          <p:spPr bwMode="auto">
            <a:xfrm>
              <a:off x="8569326" y="-4648200"/>
              <a:ext cx="193675" cy="250825"/>
            </a:xfrm>
            <a:custGeom>
              <a:avLst/>
              <a:gdLst>
                <a:gd name="T0" fmla="*/ 0 w 46"/>
                <a:gd name="T1" fmla="*/ 59 h 59"/>
                <a:gd name="T2" fmla="*/ 46 w 46"/>
                <a:gd name="T3" fmla="*/ 0 h 59"/>
                <a:gd name="T4" fmla="*/ 0 w 46"/>
                <a:gd name="T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59">
                  <a:moveTo>
                    <a:pt x="0" y="59"/>
                  </a:moveTo>
                  <a:cubicBezTo>
                    <a:pt x="0" y="59"/>
                    <a:pt x="40" y="40"/>
                    <a:pt x="46" y="0"/>
                  </a:cubicBezTo>
                  <a:cubicBezTo>
                    <a:pt x="46" y="0"/>
                    <a:pt x="3" y="21"/>
                    <a:pt x="0" y="59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2" name="Freeform 321"/>
            <p:cNvSpPr/>
            <p:nvPr/>
          </p:nvSpPr>
          <p:spPr bwMode="auto">
            <a:xfrm>
              <a:off x="8093076" y="-4491037"/>
              <a:ext cx="230188" cy="215900"/>
            </a:xfrm>
            <a:custGeom>
              <a:avLst/>
              <a:gdLst>
                <a:gd name="T0" fmla="*/ 0 w 54"/>
                <a:gd name="T1" fmla="*/ 0 h 51"/>
                <a:gd name="T2" fmla="*/ 54 w 54"/>
                <a:gd name="T3" fmla="*/ 51 h 51"/>
                <a:gd name="T4" fmla="*/ 0 w 54"/>
                <a:gd name="T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51">
                  <a:moveTo>
                    <a:pt x="0" y="0"/>
                  </a:moveTo>
                  <a:cubicBezTo>
                    <a:pt x="0" y="0"/>
                    <a:pt x="15" y="42"/>
                    <a:pt x="54" y="51"/>
                  </a:cubicBezTo>
                  <a:cubicBezTo>
                    <a:pt x="54" y="51"/>
                    <a:pt x="38" y="6"/>
                    <a:pt x="0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3" name="Freeform 322"/>
            <p:cNvSpPr/>
            <p:nvPr/>
          </p:nvSpPr>
          <p:spPr bwMode="auto">
            <a:xfrm>
              <a:off x="8301038" y="-4435475"/>
              <a:ext cx="228600" cy="215900"/>
            </a:xfrm>
            <a:custGeom>
              <a:avLst/>
              <a:gdLst>
                <a:gd name="T0" fmla="*/ 0 w 54"/>
                <a:gd name="T1" fmla="*/ 0 h 51"/>
                <a:gd name="T2" fmla="*/ 54 w 54"/>
                <a:gd name="T3" fmla="*/ 51 h 51"/>
                <a:gd name="T4" fmla="*/ 0 w 54"/>
                <a:gd name="T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51">
                  <a:moveTo>
                    <a:pt x="0" y="0"/>
                  </a:moveTo>
                  <a:cubicBezTo>
                    <a:pt x="0" y="0"/>
                    <a:pt x="15" y="42"/>
                    <a:pt x="54" y="51"/>
                  </a:cubicBezTo>
                  <a:cubicBezTo>
                    <a:pt x="54" y="51"/>
                    <a:pt x="38" y="6"/>
                    <a:pt x="0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4" name="Freeform 323"/>
            <p:cNvSpPr/>
            <p:nvPr/>
          </p:nvSpPr>
          <p:spPr bwMode="auto">
            <a:xfrm>
              <a:off x="8569326" y="-4397375"/>
              <a:ext cx="152400" cy="274638"/>
            </a:xfrm>
            <a:custGeom>
              <a:avLst/>
              <a:gdLst>
                <a:gd name="T0" fmla="*/ 0 w 36"/>
                <a:gd name="T1" fmla="*/ 0 h 65"/>
                <a:gd name="T2" fmla="*/ 36 w 36"/>
                <a:gd name="T3" fmla="*/ 65 h 65"/>
                <a:gd name="T4" fmla="*/ 0 w 36"/>
                <a:gd name="T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65">
                  <a:moveTo>
                    <a:pt x="0" y="0"/>
                  </a:moveTo>
                  <a:cubicBezTo>
                    <a:pt x="0" y="0"/>
                    <a:pt x="2" y="45"/>
                    <a:pt x="36" y="65"/>
                  </a:cubicBezTo>
                  <a:cubicBezTo>
                    <a:pt x="36" y="65"/>
                    <a:pt x="35" y="18"/>
                    <a:pt x="0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5" name="Freeform 324"/>
            <p:cNvSpPr/>
            <p:nvPr/>
          </p:nvSpPr>
          <p:spPr bwMode="auto">
            <a:xfrm>
              <a:off x="8729663" y="-4376737"/>
              <a:ext cx="190500" cy="246063"/>
            </a:xfrm>
            <a:custGeom>
              <a:avLst/>
              <a:gdLst>
                <a:gd name="T0" fmla="*/ 0 w 45"/>
                <a:gd name="T1" fmla="*/ 0 h 58"/>
                <a:gd name="T2" fmla="*/ 45 w 45"/>
                <a:gd name="T3" fmla="*/ 58 h 58"/>
                <a:gd name="T4" fmla="*/ 0 w 45"/>
                <a:gd name="T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58">
                  <a:moveTo>
                    <a:pt x="0" y="0"/>
                  </a:moveTo>
                  <a:cubicBezTo>
                    <a:pt x="0" y="0"/>
                    <a:pt x="8" y="44"/>
                    <a:pt x="45" y="58"/>
                  </a:cubicBezTo>
                  <a:cubicBezTo>
                    <a:pt x="45" y="58"/>
                    <a:pt x="36" y="12"/>
                    <a:pt x="0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6" name="Freeform 325"/>
            <p:cNvSpPr/>
            <p:nvPr/>
          </p:nvSpPr>
          <p:spPr bwMode="auto">
            <a:xfrm>
              <a:off x="8861426" y="-4367212"/>
              <a:ext cx="246063" cy="198438"/>
            </a:xfrm>
            <a:custGeom>
              <a:avLst/>
              <a:gdLst>
                <a:gd name="T0" fmla="*/ 0 w 58"/>
                <a:gd name="T1" fmla="*/ 0 h 47"/>
                <a:gd name="T2" fmla="*/ 58 w 58"/>
                <a:gd name="T3" fmla="*/ 47 h 47"/>
                <a:gd name="T4" fmla="*/ 0 w 58"/>
                <a:gd name="T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7">
                  <a:moveTo>
                    <a:pt x="0" y="0"/>
                  </a:moveTo>
                  <a:cubicBezTo>
                    <a:pt x="0" y="0"/>
                    <a:pt x="18" y="41"/>
                    <a:pt x="58" y="47"/>
                  </a:cubicBezTo>
                  <a:cubicBezTo>
                    <a:pt x="58" y="47"/>
                    <a:pt x="38" y="3"/>
                    <a:pt x="0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305" name="组合 1304"/>
          <p:cNvGrpSpPr/>
          <p:nvPr/>
        </p:nvGrpSpPr>
        <p:grpSpPr>
          <a:xfrm>
            <a:off x="296765" y="5768975"/>
            <a:ext cx="1309688" cy="1089025"/>
            <a:chOff x="1974736" y="4337051"/>
            <a:chExt cx="1309688" cy="1089025"/>
          </a:xfrm>
        </p:grpSpPr>
        <p:sp>
          <p:nvSpPr>
            <p:cNvPr id="1019" name="Freeform 338"/>
            <p:cNvSpPr/>
            <p:nvPr/>
          </p:nvSpPr>
          <p:spPr bwMode="auto">
            <a:xfrm>
              <a:off x="1974736" y="4591051"/>
              <a:ext cx="1022350" cy="835025"/>
            </a:xfrm>
            <a:custGeom>
              <a:avLst/>
              <a:gdLst>
                <a:gd name="T0" fmla="*/ 241 w 241"/>
                <a:gd name="T1" fmla="*/ 2 h 197"/>
                <a:gd name="T2" fmla="*/ 2 w 241"/>
                <a:gd name="T3" fmla="*/ 197 h 197"/>
                <a:gd name="T4" fmla="*/ 0 w 241"/>
                <a:gd name="T5" fmla="*/ 196 h 197"/>
                <a:gd name="T6" fmla="*/ 240 w 241"/>
                <a:gd name="T7" fmla="*/ 0 h 197"/>
                <a:gd name="T8" fmla="*/ 241 w 241"/>
                <a:gd name="T9" fmla="*/ 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197">
                  <a:moveTo>
                    <a:pt x="241" y="2"/>
                  </a:moveTo>
                  <a:cubicBezTo>
                    <a:pt x="201" y="24"/>
                    <a:pt x="96" y="87"/>
                    <a:pt x="2" y="197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94" y="85"/>
                    <a:pt x="199" y="22"/>
                    <a:pt x="240" y="0"/>
                  </a:cubicBezTo>
                  <a:lnTo>
                    <a:pt x="241" y="2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0" name="Freeform 339"/>
            <p:cNvSpPr/>
            <p:nvPr/>
          </p:nvSpPr>
          <p:spPr bwMode="auto">
            <a:xfrm>
              <a:off x="2187461" y="5108576"/>
              <a:ext cx="355600" cy="203200"/>
            </a:xfrm>
            <a:custGeom>
              <a:avLst/>
              <a:gdLst>
                <a:gd name="T0" fmla="*/ 0 w 84"/>
                <a:gd name="T1" fmla="*/ 25 h 48"/>
                <a:gd name="T2" fmla="*/ 84 w 84"/>
                <a:gd name="T3" fmla="*/ 22 h 48"/>
                <a:gd name="T4" fmla="*/ 0 w 84"/>
                <a:gd name="T5" fmla="*/ 2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48">
                  <a:moveTo>
                    <a:pt x="0" y="25"/>
                  </a:moveTo>
                  <a:cubicBezTo>
                    <a:pt x="0" y="25"/>
                    <a:pt x="44" y="0"/>
                    <a:pt x="84" y="22"/>
                  </a:cubicBezTo>
                  <a:cubicBezTo>
                    <a:pt x="84" y="22"/>
                    <a:pt x="37" y="48"/>
                    <a:pt x="0" y="2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1" name="Freeform 340"/>
            <p:cNvSpPr/>
            <p:nvPr/>
          </p:nvSpPr>
          <p:spPr bwMode="auto">
            <a:xfrm>
              <a:off x="2360499" y="4943476"/>
              <a:ext cx="355600" cy="198438"/>
            </a:xfrm>
            <a:custGeom>
              <a:avLst/>
              <a:gdLst>
                <a:gd name="T0" fmla="*/ 0 w 84"/>
                <a:gd name="T1" fmla="*/ 24 h 47"/>
                <a:gd name="T2" fmla="*/ 84 w 84"/>
                <a:gd name="T3" fmla="*/ 21 h 47"/>
                <a:gd name="T4" fmla="*/ 0 w 84"/>
                <a:gd name="T5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47">
                  <a:moveTo>
                    <a:pt x="0" y="24"/>
                  </a:moveTo>
                  <a:cubicBezTo>
                    <a:pt x="0" y="24"/>
                    <a:pt x="44" y="0"/>
                    <a:pt x="84" y="21"/>
                  </a:cubicBezTo>
                  <a:cubicBezTo>
                    <a:pt x="84" y="21"/>
                    <a:pt x="37" y="47"/>
                    <a:pt x="0" y="2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2" name="Freeform 341"/>
            <p:cNvSpPr/>
            <p:nvPr/>
          </p:nvSpPr>
          <p:spPr bwMode="auto">
            <a:xfrm>
              <a:off x="2743086" y="4718051"/>
              <a:ext cx="333375" cy="177800"/>
            </a:xfrm>
            <a:custGeom>
              <a:avLst/>
              <a:gdLst>
                <a:gd name="T0" fmla="*/ 0 w 79"/>
                <a:gd name="T1" fmla="*/ 8 h 42"/>
                <a:gd name="T2" fmla="*/ 79 w 79"/>
                <a:gd name="T3" fmla="*/ 34 h 42"/>
                <a:gd name="T4" fmla="*/ 0 w 79"/>
                <a:gd name="T5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9" h="42">
                  <a:moveTo>
                    <a:pt x="0" y="8"/>
                  </a:moveTo>
                  <a:cubicBezTo>
                    <a:pt x="0" y="8"/>
                    <a:pt x="49" y="0"/>
                    <a:pt x="79" y="34"/>
                  </a:cubicBezTo>
                  <a:cubicBezTo>
                    <a:pt x="79" y="34"/>
                    <a:pt x="26" y="42"/>
                    <a:pt x="0" y="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3" name="Freeform 342"/>
            <p:cNvSpPr/>
            <p:nvPr/>
          </p:nvSpPr>
          <p:spPr bwMode="auto">
            <a:xfrm>
              <a:off x="2870086" y="4638676"/>
              <a:ext cx="338138" cy="177800"/>
            </a:xfrm>
            <a:custGeom>
              <a:avLst/>
              <a:gdLst>
                <a:gd name="T0" fmla="*/ 0 w 80"/>
                <a:gd name="T1" fmla="*/ 8 h 42"/>
                <a:gd name="T2" fmla="*/ 80 w 80"/>
                <a:gd name="T3" fmla="*/ 34 h 42"/>
                <a:gd name="T4" fmla="*/ 0 w 80"/>
                <a:gd name="T5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0" h="42">
                  <a:moveTo>
                    <a:pt x="0" y="8"/>
                  </a:moveTo>
                  <a:cubicBezTo>
                    <a:pt x="0" y="8"/>
                    <a:pt x="50" y="0"/>
                    <a:pt x="80" y="34"/>
                  </a:cubicBezTo>
                  <a:cubicBezTo>
                    <a:pt x="80" y="34"/>
                    <a:pt x="27" y="42"/>
                    <a:pt x="0" y="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4" name="Freeform 343"/>
            <p:cNvSpPr/>
            <p:nvPr/>
          </p:nvSpPr>
          <p:spPr bwMode="auto">
            <a:xfrm>
              <a:off x="2954224" y="4464051"/>
              <a:ext cx="330200" cy="200025"/>
            </a:xfrm>
            <a:custGeom>
              <a:avLst/>
              <a:gdLst>
                <a:gd name="T0" fmla="*/ 0 w 78"/>
                <a:gd name="T1" fmla="*/ 37 h 47"/>
                <a:gd name="T2" fmla="*/ 78 w 78"/>
                <a:gd name="T3" fmla="*/ 8 h 47"/>
                <a:gd name="T4" fmla="*/ 0 w 78"/>
                <a:gd name="T5" fmla="*/ 3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8" h="47">
                  <a:moveTo>
                    <a:pt x="0" y="37"/>
                  </a:moveTo>
                  <a:cubicBezTo>
                    <a:pt x="0" y="37"/>
                    <a:pt x="34" y="0"/>
                    <a:pt x="78" y="8"/>
                  </a:cubicBezTo>
                  <a:cubicBezTo>
                    <a:pt x="78" y="8"/>
                    <a:pt x="42" y="47"/>
                    <a:pt x="0" y="3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5" name="Freeform 344"/>
            <p:cNvSpPr/>
            <p:nvPr/>
          </p:nvSpPr>
          <p:spPr bwMode="auto">
            <a:xfrm>
              <a:off x="2593861" y="4841876"/>
              <a:ext cx="327025" cy="169863"/>
            </a:xfrm>
            <a:custGeom>
              <a:avLst/>
              <a:gdLst>
                <a:gd name="T0" fmla="*/ 0 w 77"/>
                <a:gd name="T1" fmla="*/ 3 h 40"/>
                <a:gd name="T2" fmla="*/ 77 w 77"/>
                <a:gd name="T3" fmla="*/ 36 h 40"/>
                <a:gd name="T4" fmla="*/ 0 w 77"/>
                <a:gd name="T5" fmla="*/ 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7" h="40">
                  <a:moveTo>
                    <a:pt x="0" y="3"/>
                  </a:moveTo>
                  <a:cubicBezTo>
                    <a:pt x="0" y="3"/>
                    <a:pt x="50" y="0"/>
                    <a:pt x="77" y="36"/>
                  </a:cubicBezTo>
                  <a:cubicBezTo>
                    <a:pt x="77" y="36"/>
                    <a:pt x="24" y="40"/>
                    <a:pt x="0" y="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6" name="Freeform 345"/>
            <p:cNvSpPr/>
            <p:nvPr/>
          </p:nvSpPr>
          <p:spPr bwMode="auto">
            <a:xfrm>
              <a:off x="2144599" y="4870451"/>
              <a:ext cx="177800" cy="339725"/>
            </a:xfrm>
            <a:custGeom>
              <a:avLst/>
              <a:gdLst>
                <a:gd name="T0" fmla="*/ 8 w 42"/>
                <a:gd name="T1" fmla="*/ 80 h 80"/>
                <a:gd name="T2" fmla="*/ 33 w 42"/>
                <a:gd name="T3" fmla="*/ 0 h 80"/>
                <a:gd name="T4" fmla="*/ 8 w 42"/>
                <a:gd name="T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80">
                  <a:moveTo>
                    <a:pt x="8" y="80"/>
                  </a:moveTo>
                  <a:cubicBezTo>
                    <a:pt x="8" y="80"/>
                    <a:pt x="0" y="30"/>
                    <a:pt x="33" y="0"/>
                  </a:cubicBezTo>
                  <a:cubicBezTo>
                    <a:pt x="33" y="0"/>
                    <a:pt x="42" y="53"/>
                    <a:pt x="8" y="8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7" name="Freeform 346"/>
            <p:cNvSpPr/>
            <p:nvPr/>
          </p:nvSpPr>
          <p:spPr bwMode="auto">
            <a:xfrm>
              <a:off x="2317636" y="4702176"/>
              <a:ext cx="179388" cy="338138"/>
            </a:xfrm>
            <a:custGeom>
              <a:avLst/>
              <a:gdLst>
                <a:gd name="T0" fmla="*/ 8 w 42"/>
                <a:gd name="T1" fmla="*/ 80 h 80"/>
                <a:gd name="T2" fmla="*/ 33 w 42"/>
                <a:gd name="T3" fmla="*/ 0 h 80"/>
                <a:gd name="T4" fmla="*/ 8 w 42"/>
                <a:gd name="T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80">
                  <a:moveTo>
                    <a:pt x="8" y="80"/>
                  </a:moveTo>
                  <a:cubicBezTo>
                    <a:pt x="8" y="80"/>
                    <a:pt x="0" y="31"/>
                    <a:pt x="33" y="0"/>
                  </a:cubicBezTo>
                  <a:cubicBezTo>
                    <a:pt x="33" y="0"/>
                    <a:pt x="42" y="53"/>
                    <a:pt x="8" y="8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8" name="Freeform 347"/>
            <p:cNvSpPr/>
            <p:nvPr/>
          </p:nvSpPr>
          <p:spPr bwMode="auto">
            <a:xfrm>
              <a:off x="2500199" y="4502151"/>
              <a:ext cx="195263" cy="352425"/>
            </a:xfrm>
            <a:custGeom>
              <a:avLst/>
              <a:gdLst>
                <a:gd name="T0" fmla="*/ 22 w 46"/>
                <a:gd name="T1" fmla="*/ 83 h 83"/>
                <a:gd name="T2" fmla="*/ 22 w 46"/>
                <a:gd name="T3" fmla="*/ 0 h 83"/>
                <a:gd name="T4" fmla="*/ 22 w 46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83">
                  <a:moveTo>
                    <a:pt x="22" y="83"/>
                  </a:moveTo>
                  <a:cubicBezTo>
                    <a:pt x="22" y="83"/>
                    <a:pt x="0" y="38"/>
                    <a:pt x="22" y="0"/>
                  </a:cubicBezTo>
                  <a:cubicBezTo>
                    <a:pt x="22" y="0"/>
                    <a:pt x="46" y="47"/>
                    <a:pt x="22" y="8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9" name="Freeform 348"/>
            <p:cNvSpPr/>
            <p:nvPr/>
          </p:nvSpPr>
          <p:spPr bwMode="auto">
            <a:xfrm>
              <a:off x="2674824" y="4400551"/>
              <a:ext cx="190500" cy="347663"/>
            </a:xfrm>
            <a:custGeom>
              <a:avLst/>
              <a:gdLst>
                <a:gd name="T0" fmla="*/ 16 w 45"/>
                <a:gd name="T1" fmla="*/ 82 h 82"/>
                <a:gd name="T2" fmla="*/ 28 w 45"/>
                <a:gd name="T3" fmla="*/ 0 h 82"/>
                <a:gd name="T4" fmla="*/ 16 w 45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82">
                  <a:moveTo>
                    <a:pt x="16" y="82"/>
                  </a:moveTo>
                  <a:cubicBezTo>
                    <a:pt x="16" y="82"/>
                    <a:pt x="0" y="35"/>
                    <a:pt x="28" y="0"/>
                  </a:cubicBezTo>
                  <a:cubicBezTo>
                    <a:pt x="28" y="0"/>
                    <a:pt x="45" y="50"/>
                    <a:pt x="16" y="8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0" name="Freeform 349"/>
            <p:cNvSpPr/>
            <p:nvPr/>
          </p:nvSpPr>
          <p:spPr bwMode="auto">
            <a:xfrm>
              <a:off x="2847861" y="4337051"/>
              <a:ext cx="169863" cy="330200"/>
            </a:xfrm>
            <a:custGeom>
              <a:avLst/>
              <a:gdLst>
                <a:gd name="T0" fmla="*/ 4 w 40"/>
                <a:gd name="T1" fmla="*/ 78 h 78"/>
                <a:gd name="T2" fmla="*/ 35 w 40"/>
                <a:gd name="T3" fmla="*/ 0 h 78"/>
                <a:gd name="T4" fmla="*/ 4 w 40"/>
                <a:gd name="T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78">
                  <a:moveTo>
                    <a:pt x="4" y="78"/>
                  </a:moveTo>
                  <a:cubicBezTo>
                    <a:pt x="4" y="78"/>
                    <a:pt x="0" y="28"/>
                    <a:pt x="35" y="0"/>
                  </a:cubicBezTo>
                  <a:cubicBezTo>
                    <a:pt x="35" y="0"/>
                    <a:pt x="40" y="53"/>
                    <a:pt x="4" y="7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304" name="组合 1303"/>
          <p:cNvGrpSpPr/>
          <p:nvPr/>
        </p:nvGrpSpPr>
        <p:grpSpPr>
          <a:xfrm>
            <a:off x="10562228" y="4394119"/>
            <a:ext cx="1357313" cy="992188"/>
            <a:chOff x="9704389" y="4233863"/>
            <a:chExt cx="1357313" cy="992188"/>
          </a:xfrm>
        </p:grpSpPr>
        <p:sp>
          <p:nvSpPr>
            <p:cNvPr id="715" name="Freeform 435"/>
            <p:cNvSpPr/>
            <p:nvPr/>
          </p:nvSpPr>
          <p:spPr bwMode="auto">
            <a:xfrm>
              <a:off x="9704389" y="4665663"/>
              <a:ext cx="288925" cy="458788"/>
            </a:xfrm>
            <a:custGeom>
              <a:avLst/>
              <a:gdLst>
                <a:gd name="T0" fmla="*/ 68 w 68"/>
                <a:gd name="T1" fmla="*/ 40 h 108"/>
                <a:gd name="T2" fmla="*/ 10 w 68"/>
                <a:gd name="T3" fmla="*/ 21 h 108"/>
                <a:gd name="T4" fmla="*/ 19 w 68"/>
                <a:gd name="T5" fmla="*/ 40 h 108"/>
                <a:gd name="T6" fmla="*/ 3 w 68"/>
                <a:gd name="T7" fmla="*/ 60 h 108"/>
                <a:gd name="T8" fmla="*/ 30 w 68"/>
                <a:gd name="T9" fmla="*/ 69 h 108"/>
                <a:gd name="T10" fmla="*/ 33 w 68"/>
                <a:gd name="T11" fmla="*/ 95 h 108"/>
                <a:gd name="T12" fmla="*/ 68 w 68"/>
                <a:gd name="T13" fmla="*/ 4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108">
                  <a:moveTo>
                    <a:pt x="68" y="40"/>
                  </a:moveTo>
                  <a:cubicBezTo>
                    <a:pt x="68" y="40"/>
                    <a:pt x="25" y="0"/>
                    <a:pt x="10" y="21"/>
                  </a:cubicBezTo>
                  <a:cubicBezTo>
                    <a:pt x="0" y="35"/>
                    <a:pt x="19" y="40"/>
                    <a:pt x="19" y="40"/>
                  </a:cubicBezTo>
                  <a:cubicBezTo>
                    <a:pt x="19" y="40"/>
                    <a:pt x="0" y="44"/>
                    <a:pt x="3" y="60"/>
                  </a:cubicBezTo>
                  <a:cubicBezTo>
                    <a:pt x="6" y="76"/>
                    <a:pt x="30" y="69"/>
                    <a:pt x="30" y="69"/>
                  </a:cubicBezTo>
                  <a:cubicBezTo>
                    <a:pt x="30" y="69"/>
                    <a:pt x="22" y="83"/>
                    <a:pt x="33" y="95"/>
                  </a:cubicBezTo>
                  <a:cubicBezTo>
                    <a:pt x="44" y="108"/>
                    <a:pt x="68" y="65"/>
                    <a:pt x="68" y="40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6" name="Freeform 436"/>
            <p:cNvSpPr/>
            <p:nvPr/>
          </p:nvSpPr>
          <p:spPr bwMode="auto">
            <a:xfrm>
              <a:off x="9856789" y="4852988"/>
              <a:ext cx="111125" cy="185738"/>
            </a:xfrm>
            <a:custGeom>
              <a:avLst/>
              <a:gdLst>
                <a:gd name="T0" fmla="*/ 26 w 26"/>
                <a:gd name="T1" fmla="*/ 0 h 44"/>
                <a:gd name="T2" fmla="*/ 26 w 26"/>
                <a:gd name="T3" fmla="*/ 0 h 44"/>
                <a:gd name="T4" fmla="*/ 25 w 26"/>
                <a:gd name="T5" fmla="*/ 2 h 44"/>
                <a:gd name="T6" fmla="*/ 24 w 26"/>
                <a:gd name="T7" fmla="*/ 4 h 44"/>
                <a:gd name="T8" fmla="*/ 23 w 26"/>
                <a:gd name="T9" fmla="*/ 8 h 44"/>
                <a:gd name="T10" fmla="*/ 22 w 26"/>
                <a:gd name="T11" fmla="*/ 9 h 44"/>
                <a:gd name="T12" fmla="*/ 21 w 26"/>
                <a:gd name="T13" fmla="*/ 11 h 44"/>
                <a:gd name="T14" fmla="*/ 19 w 26"/>
                <a:gd name="T15" fmla="*/ 15 h 44"/>
                <a:gd name="T16" fmla="*/ 17 w 26"/>
                <a:gd name="T17" fmla="*/ 19 h 44"/>
                <a:gd name="T18" fmla="*/ 15 w 26"/>
                <a:gd name="T19" fmla="*/ 23 h 44"/>
                <a:gd name="T20" fmla="*/ 13 w 26"/>
                <a:gd name="T21" fmla="*/ 25 h 44"/>
                <a:gd name="T22" fmla="*/ 12 w 26"/>
                <a:gd name="T23" fmla="*/ 27 h 44"/>
                <a:gd name="T24" fmla="*/ 12 w 26"/>
                <a:gd name="T25" fmla="*/ 28 h 44"/>
                <a:gd name="T26" fmla="*/ 11 w 26"/>
                <a:gd name="T27" fmla="*/ 29 h 44"/>
                <a:gd name="T28" fmla="*/ 10 w 26"/>
                <a:gd name="T29" fmla="*/ 31 h 44"/>
                <a:gd name="T30" fmla="*/ 8 w 26"/>
                <a:gd name="T31" fmla="*/ 33 h 44"/>
                <a:gd name="T32" fmla="*/ 7 w 26"/>
                <a:gd name="T33" fmla="*/ 35 h 44"/>
                <a:gd name="T34" fmla="*/ 5 w 26"/>
                <a:gd name="T35" fmla="*/ 38 h 44"/>
                <a:gd name="T36" fmla="*/ 4 w 26"/>
                <a:gd name="T37" fmla="*/ 39 h 44"/>
                <a:gd name="T38" fmla="*/ 3 w 26"/>
                <a:gd name="T39" fmla="*/ 41 h 44"/>
                <a:gd name="T40" fmla="*/ 1 w 26"/>
                <a:gd name="T41" fmla="*/ 43 h 44"/>
                <a:gd name="T42" fmla="*/ 0 w 26"/>
                <a:gd name="T43" fmla="*/ 44 h 44"/>
                <a:gd name="T44" fmla="*/ 0 w 26"/>
                <a:gd name="T45" fmla="*/ 44 h 44"/>
                <a:gd name="T46" fmla="*/ 0 w 26"/>
                <a:gd name="T47" fmla="*/ 44 h 44"/>
                <a:gd name="T48" fmla="*/ 2 w 26"/>
                <a:gd name="T49" fmla="*/ 43 h 44"/>
                <a:gd name="T50" fmla="*/ 4 w 26"/>
                <a:gd name="T51" fmla="*/ 42 h 44"/>
                <a:gd name="T52" fmla="*/ 5 w 26"/>
                <a:gd name="T53" fmla="*/ 41 h 44"/>
                <a:gd name="T54" fmla="*/ 7 w 26"/>
                <a:gd name="T55" fmla="*/ 40 h 44"/>
                <a:gd name="T56" fmla="*/ 8 w 26"/>
                <a:gd name="T57" fmla="*/ 39 h 44"/>
                <a:gd name="T58" fmla="*/ 10 w 26"/>
                <a:gd name="T59" fmla="*/ 37 h 44"/>
                <a:gd name="T60" fmla="*/ 11 w 26"/>
                <a:gd name="T61" fmla="*/ 36 h 44"/>
                <a:gd name="T62" fmla="*/ 13 w 26"/>
                <a:gd name="T63" fmla="*/ 34 h 44"/>
                <a:gd name="T64" fmla="*/ 16 w 26"/>
                <a:gd name="T65" fmla="*/ 30 h 44"/>
                <a:gd name="T66" fmla="*/ 19 w 26"/>
                <a:gd name="T67" fmla="*/ 26 h 44"/>
                <a:gd name="T68" fmla="*/ 20 w 26"/>
                <a:gd name="T69" fmla="*/ 24 h 44"/>
                <a:gd name="T70" fmla="*/ 21 w 26"/>
                <a:gd name="T71" fmla="*/ 21 h 44"/>
                <a:gd name="T72" fmla="*/ 22 w 26"/>
                <a:gd name="T73" fmla="*/ 19 h 44"/>
                <a:gd name="T74" fmla="*/ 23 w 26"/>
                <a:gd name="T75" fmla="*/ 17 h 44"/>
                <a:gd name="T76" fmla="*/ 25 w 26"/>
                <a:gd name="T77" fmla="*/ 12 h 44"/>
                <a:gd name="T78" fmla="*/ 25 w 26"/>
                <a:gd name="T79" fmla="*/ 10 h 44"/>
                <a:gd name="T80" fmla="*/ 25 w 26"/>
                <a:gd name="T81" fmla="*/ 8 h 44"/>
                <a:gd name="T82" fmla="*/ 26 w 26"/>
                <a:gd name="T83" fmla="*/ 7 h 44"/>
                <a:gd name="T84" fmla="*/ 26 w 26"/>
                <a:gd name="T85" fmla="*/ 5 h 44"/>
                <a:gd name="T86" fmla="*/ 26 w 26"/>
                <a:gd name="T87" fmla="*/ 3 h 44"/>
                <a:gd name="T88" fmla="*/ 26 w 26"/>
                <a:gd name="T89" fmla="*/ 2 h 44"/>
                <a:gd name="T90" fmla="*/ 26 w 26"/>
                <a:gd name="T91" fmla="*/ 1 h 44"/>
                <a:gd name="T92" fmla="*/ 26 w 26"/>
                <a:gd name="T9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" h="44"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1"/>
                    <a:pt x="25" y="1"/>
                    <a:pt x="25" y="2"/>
                  </a:cubicBezTo>
                  <a:cubicBezTo>
                    <a:pt x="25" y="3"/>
                    <a:pt x="25" y="4"/>
                    <a:pt x="24" y="4"/>
                  </a:cubicBezTo>
                  <a:cubicBezTo>
                    <a:pt x="24" y="5"/>
                    <a:pt x="23" y="6"/>
                    <a:pt x="23" y="8"/>
                  </a:cubicBezTo>
                  <a:cubicBezTo>
                    <a:pt x="23" y="8"/>
                    <a:pt x="22" y="9"/>
                    <a:pt x="22" y="9"/>
                  </a:cubicBezTo>
                  <a:cubicBezTo>
                    <a:pt x="22" y="10"/>
                    <a:pt x="21" y="10"/>
                    <a:pt x="21" y="11"/>
                  </a:cubicBezTo>
                  <a:cubicBezTo>
                    <a:pt x="21" y="12"/>
                    <a:pt x="20" y="14"/>
                    <a:pt x="19" y="15"/>
                  </a:cubicBezTo>
                  <a:cubicBezTo>
                    <a:pt x="19" y="16"/>
                    <a:pt x="18" y="18"/>
                    <a:pt x="17" y="19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4" y="24"/>
                    <a:pt x="14" y="25"/>
                    <a:pt x="13" y="25"/>
                  </a:cubicBezTo>
                  <a:cubicBezTo>
                    <a:pt x="13" y="26"/>
                    <a:pt x="13" y="27"/>
                    <a:pt x="12" y="27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0" y="30"/>
                    <a:pt x="10" y="31"/>
                    <a:pt x="10" y="31"/>
                  </a:cubicBezTo>
                  <a:cubicBezTo>
                    <a:pt x="9" y="32"/>
                    <a:pt x="9" y="32"/>
                    <a:pt x="8" y="33"/>
                  </a:cubicBezTo>
                  <a:cubicBezTo>
                    <a:pt x="8" y="34"/>
                    <a:pt x="8" y="34"/>
                    <a:pt x="7" y="35"/>
                  </a:cubicBezTo>
                  <a:cubicBezTo>
                    <a:pt x="6" y="36"/>
                    <a:pt x="6" y="37"/>
                    <a:pt x="5" y="38"/>
                  </a:cubicBezTo>
                  <a:cubicBezTo>
                    <a:pt x="4" y="38"/>
                    <a:pt x="4" y="39"/>
                    <a:pt x="4" y="39"/>
                  </a:cubicBezTo>
                  <a:cubicBezTo>
                    <a:pt x="3" y="40"/>
                    <a:pt x="3" y="40"/>
                    <a:pt x="3" y="41"/>
                  </a:cubicBezTo>
                  <a:cubicBezTo>
                    <a:pt x="2" y="41"/>
                    <a:pt x="2" y="42"/>
                    <a:pt x="1" y="43"/>
                  </a:cubicBezTo>
                  <a:cubicBezTo>
                    <a:pt x="1" y="43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4"/>
                    <a:pt x="1" y="44"/>
                    <a:pt x="2" y="43"/>
                  </a:cubicBezTo>
                  <a:cubicBezTo>
                    <a:pt x="2" y="43"/>
                    <a:pt x="3" y="42"/>
                    <a:pt x="4" y="42"/>
                  </a:cubicBezTo>
                  <a:cubicBezTo>
                    <a:pt x="4" y="42"/>
                    <a:pt x="5" y="41"/>
                    <a:pt x="5" y="41"/>
                  </a:cubicBezTo>
                  <a:cubicBezTo>
                    <a:pt x="6" y="41"/>
                    <a:pt x="6" y="40"/>
                    <a:pt x="7" y="40"/>
                  </a:cubicBezTo>
                  <a:cubicBezTo>
                    <a:pt x="7" y="39"/>
                    <a:pt x="8" y="39"/>
                    <a:pt x="8" y="39"/>
                  </a:cubicBezTo>
                  <a:cubicBezTo>
                    <a:pt x="9" y="38"/>
                    <a:pt x="9" y="38"/>
                    <a:pt x="10" y="37"/>
                  </a:cubicBezTo>
                  <a:cubicBezTo>
                    <a:pt x="10" y="37"/>
                    <a:pt x="11" y="36"/>
                    <a:pt x="11" y="36"/>
                  </a:cubicBezTo>
                  <a:cubicBezTo>
                    <a:pt x="12" y="35"/>
                    <a:pt x="13" y="34"/>
                    <a:pt x="13" y="34"/>
                  </a:cubicBezTo>
                  <a:cubicBezTo>
                    <a:pt x="14" y="33"/>
                    <a:pt x="15" y="31"/>
                    <a:pt x="16" y="30"/>
                  </a:cubicBezTo>
                  <a:cubicBezTo>
                    <a:pt x="17" y="29"/>
                    <a:pt x="18" y="27"/>
                    <a:pt x="19" y="26"/>
                  </a:cubicBezTo>
                  <a:cubicBezTo>
                    <a:pt x="19" y="25"/>
                    <a:pt x="20" y="24"/>
                    <a:pt x="20" y="24"/>
                  </a:cubicBezTo>
                  <a:cubicBezTo>
                    <a:pt x="21" y="23"/>
                    <a:pt x="21" y="22"/>
                    <a:pt x="21" y="21"/>
                  </a:cubicBezTo>
                  <a:cubicBezTo>
                    <a:pt x="22" y="20"/>
                    <a:pt x="22" y="20"/>
                    <a:pt x="22" y="19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4" y="15"/>
                    <a:pt x="24" y="14"/>
                    <a:pt x="25" y="12"/>
                  </a:cubicBezTo>
                  <a:cubicBezTo>
                    <a:pt x="25" y="12"/>
                    <a:pt x="25" y="11"/>
                    <a:pt x="25" y="10"/>
                  </a:cubicBezTo>
                  <a:cubicBezTo>
                    <a:pt x="25" y="10"/>
                    <a:pt x="25" y="9"/>
                    <a:pt x="25" y="8"/>
                  </a:cubicBezTo>
                  <a:cubicBezTo>
                    <a:pt x="26" y="8"/>
                    <a:pt x="26" y="7"/>
                    <a:pt x="26" y="7"/>
                  </a:cubicBezTo>
                  <a:cubicBezTo>
                    <a:pt x="26" y="6"/>
                    <a:pt x="26" y="5"/>
                    <a:pt x="26" y="5"/>
                  </a:cubicBezTo>
                  <a:cubicBezTo>
                    <a:pt x="26" y="4"/>
                    <a:pt x="26" y="4"/>
                    <a:pt x="26" y="3"/>
                  </a:cubicBezTo>
                  <a:cubicBezTo>
                    <a:pt x="26" y="3"/>
                    <a:pt x="26" y="3"/>
                    <a:pt x="26" y="2"/>
                  </a:cubicBezTo>
                  <a:cubicBezTo>
                    <a:pt x="26" y="2"/>
                    <a:pt x="26" y="1"/>
                    <a:pt x="26" y="1"/>
                  </a:cubicBezTo>
                  <a:cubicBezTo>
                    <a:pt x="26" y="0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7" name="Freeform 437"/>
            <p:cNvSpPr/>
            <p:nvPr/>
          </p:nvSpPr>
          <p:spPr bwMode="auto">
            <a:xfrm>
              <a:off x="9777414" y="4767263"/>
              <a:ext cx="190500" cy="85725"/>
            </a:xfrm>
            <a:custGeom>
              <a:avLst/>
              <a:gdLst>
                <a:gd name="T0" fmla="*/ 0 w 45"/>
                <a:gd name="T1" fmla="*/ 1 h 20"/>
                <a:gd name="T2" fmla="*/ 0 w 45"/>
                <a:gd name="T3" fmla="*/ 1 h 20"/>
                <a:gd name="T4" fmla="*/ 1 w 45"/>
                <a:gd name="T5" fmla="*/ 1 h 20"/>
                <a:gd name="T6" fmla="*/ 2 w 45"/>
                <a:gd name="T7" fmla="*/ 1 h 20"/>
                <a:gd name="T8" fmla="*/ 4 w 45"/>
                <a:gd name="T9" fmla="*/ 2 h 20"/>
                <a:gd name="T10" fmla="*/ 7 w 45"/>
                <a:gd name="T11" fmla="*/ 3 h 20"/>
                <a:gd name="T12" fmla="*/ 14 w 45"/>
                <a:gd name="T13" fmla="*/ 7 h 20"/>
                <a:gd name="T14" fmla="*/ 18 w 45"/>
                <a:gd name="T15" fmla="*/ 9 h 20"/>
                <a:gd name="T16" fmla="*/ 22 w 45"/>
                <a:gd name="T17" fmla="*/ 11 h 20"/>
                <a:gd name="T18" fmla="*/ 27 w 45"/>
                <a:gd name="T19" fmla="*/ 12 h 20"/>
                <a:gd name="T20" fmla="*/ 31 w 45"/>
                <a:gd name="T21" fmla="*/ 14 h 20"/>
                <a:gd name="T22" fmla="*/ 33 w 45"/>
                <a:gd name="T23" fmla="*/ 14 h 20"/>
                <a:gd name="T24" fmla="*/ 35 w 45"/>
                <a:gd name="T25" fmla="*/ 15 h 20"/>
                <a:gd name="T26" fmla="*/ 38 w 45"/>
                <a:gd name="T27" fmla="*/ 16 h 20"/>
                <a:gd name="T28" fmla="*/ 43 w 45"/>
                <a:gd name="T29" fmla="*/ 19 h 20"/>
                <a:gd name="T30" fmla="*/ 45 w 45"/>
                <a:gd name="T31" fmla="*/ 20 h 20"/>
                <a:gd name="T32" fmla="*/ 45 w 45"/>
                <a:gd name="T33" fmla="*/ 20 h 20"/>
                <a:gd name="T34" fmla="*/ 45 w 45"/>
                <a:gd name="T35" fmla="*/ 19 h 20"/>
                <a:gd name="T36" fmla="*/ 44 w 45"/>
                <a:gd name="T37" fmla="*/ 18 h 20"/>
                <a:gd name="T38" fmla="*/ 42 w 45"/>
                <a:gd name="T39" fmla="*/ 16 h 20"/>
                <a:gd name="T40" fmla="*/ 40 w 45"/>
                <a:gd name="T41" fmla="*/ 14 h 20"/>
                <a:gd name="T42" fmla="*/ 36 w 45"/>
                <a:gd name="T43" fmla="*/ 12 h 20"/>
                <a:gd name="T44" fmla="*/ 35 w 45"/>
                <a:gd name="T45" fmla="*/ 11 h 20"/>
                <a:gd name="T46" fmla="*/ 34 w 45"/>
                <a:gd name="T47" fmla="*/ 10 h 20"/>
                <a:gd name="T48" fmla="*/ 33 w 45"/>
                <a:gd name="T49" fmla="*/ 10 h 20"/>
                <a:gd name="T50" fmla="*/ 28 w 45"/>
                <a:gd name="T51" fmla="*/ 8 h 20"/>
                <a:gd name="T52" fmla="*/ 24 w 45"/>
                <a:gd name="T53" fmla="*/ 6 h 20"/>
                <a:gd name="T54" fmla="*/ 20 w 45"/>
                <a:gd name="T55" fmla="*/ 5 h 20"/>
                <a:gd name="T56" fmla="*/ 16 w 45"/>
                <a:gd name="T57" fmla="*/ 3 h 20"/>
                <a:gd name="T58" fmla="*/ 12 w 45"/>
                <a:gd name="T59" fmla="*/ 2 h 20"/>
                <a:gd name="T60" fmla="*/ 8 w 45"/>
                <a:gd name="T61" fmla="*/ 1 h 20"/>
                <a:gd name="T62" fmla="*/ 4 w 45"/>
                <a:gd name="T63" fmla="*/ 0 h 20"/>
                <a:gd name="T64" fmla="*/ 2 w 45"/>
                <a:gd name="T65" fmla="*/ 0 h 20"/>
                <a:gd name="T66" fmla="*/ 0 w 45"/>
                <a:gd name="T67" fmla="*/ 1 h 20"/>
                <a:gd name="T68" fmla="*/ 0 w 45"/>
                <a:gd name="T69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5" h="2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5" y="3"/>
                    <a:pt x="6" y="3"/>
                    <a:pt x="7" y="3"/>
                  </a:cubicBezTo>
                  <a:cubicBezTo>
                    <a:pt x="9" y="5"/>
                    <a:pt x="11" y="6"/>
                    <a:pt x="14" y="7"/>
                  </a:cubicBezTo>
                  <a:cubicBezTo>
                    <a:pt x="15" y="8"/>
                    <a:pt x="16" y="9"/>
                    <a:pt x="18" y="9"/>
                  </a:cubicBezTo>
                  <a:cubicBezTo>
                    <a:pt x="19" y="10"/>
                    <a:pt x="21" y="10"/>
                    <a:pt x="22" y="11"/>
                  </a:cubicBezTo>
                  <a:cubicBezTo>
                    <a:pt x="24" y="12"/>
                    <a:pt x="25" y="12"/>
                    <a:pt x="27" y="12"/>
                  </a:cubicBezTo>
                  <a:cubicBezTo>
                    <a:pt x="28" y="13"/>
                    <a:pt x="30" y="13"/>
                    <a:pt x="31" y="14"/>
                  </a:cubicBezTo>
                  <a:cubicBezTo>
                    <a:pt x="32" y="14"/>
                    <a:pt x="32" y="14"/>
                    <a:pt x="33" y="14"/>
                  </a:cubicBezTo>
                  <a:cubicBezTo>
                    <a:pt x="34" y="15"/>
                    <a:pt x="34" y="15"/>
                    <a:pt x="35" y="15"/>
                  </a:cubicBezTo>
                  <a:cubicBezTo>
                    <a:pt x="36" y="16"/>
                    <a:pt x="37" y="16"/>
                    <a:pt x="38" y="16"/>
                  </a:cubicBezTo>
                  <a:cubicBezTo>
                    <a:pt x="40" y="17"/>
                    <a:pt x="42" y="18"/>
                    <a:pt x="43" y="19"/>
                  </a:cubicBezTo>
                  <a:cubicBezTo>
                    <a:pt x="44" y="19"/>
                    <a:pt x="44" y="19"/>
                    <a:pt x="45" y="20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5" y="20"/>
                    <a:pt x="45" y="20"/>
                    <a:pt x="45" y="19"/>
                  </a:cubicBezTo>
                  <a:cubicBezTo>
                    <a:pt x="45" y="19"/>
                    <a:pt x="44" y="19"/>
                    <a:pt x="44" y="18"/>
                  </a:cubicBezTo>
                  <a:cubicBezTo>
                    <a:pt x="43" y="18"/>
                    <a:pt x="43" y="17"/>
                    <a:pt x="42" y="16"/>
                  </a:cubicBezTo>
                  <a:cubicBezTo>
                    <a:pt x="41" y="15"/>
                    <a:pt x="41" y="15"/>
                    <a:pt x="40" y="14"/>
                  </a:cubicBezTo>
                  <a:cubicBezTo>
                    <a:pt x="39" y="13"/>
                    <a:pt x="38" y="12"/>
                    <a:pt x="36" y="12"/>
                  </a:cubicBezTo>
                  <a:cubicBezTo>
                    <a:pt x="36" y="11"/>
                    <a:pt x="35" y="11"/>
                    <a:pt x="35" y="11"/>
                  </a:cubicBezTo>
                  <a:cubicBezTo>
                    <a:pt x="34" y="11"/>
                    <a:pt x="34" y="10"/>
                    <a:pt x="34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1" y="9"/>
                    <a:pt x="30" y="9"/>
                    <a:pt x="28" y="8"/>
                  </a:cubicBezTo>
                  <a:cubicBezTo>
                    <a:pt x="27" y="7"/>
                    <a:pt x="25" y="7"/>
                    <a:pt x="24" y="6"/>
                  </a:cubicBezTo>
                  <a:cubicBezTo>
                    <a:pt x="22" y="6"/>
                    <a:pt x="21" y="5"/>
                    <a:pt x="20" y="5"/>
                  </a:cubicBezTo>
                  <a:cubicBezTo>
                    <a:pt x="18" y="4"/>
                    <a:pt x="17" y="4"/>
                    <a:pt x="16" y="3"/>
                  </a:cubicBezTo>
                  <a:cubicBezTo>
                    <a:pt x="14" y="3"/>
                    <a:pt x="13" y="2"/>
                    <a:pt x="12" y="2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8" name="Freeform 438"/>
            <p:cNvSpPr/>
            <p:nvPr/>
          </p:nvSpPr>
          <p:spPr bwMode="auto">
            <a:xfrm>
              <a:off x="9742489" y="4848226"/>
              <a:ext cx="233363" cy="68263"/>
            </a:xfrm>
            <a:custGeom>
              <a:avLst/>
              <a:gdLst>
                <a:gd name="T0" fmla="*/ 0 w 55"/>
                <a:gd name="T1" fmla="*/ 16 h 16"/>
                <a:gd name="T2" fmla="*/ 0 w 55"/>
                <a:gd name="T3" fmla="*/ 15 h 16"/>
                <a:gd name="T4" fmla="*/ 2 w 55"/>
                <a:gd name="T5" fmla="*/ 15 h 16"/>
                <a:gd name="T6" fmla="*/ 8 w 55"/>
                <a:gd name="T7" fmla="*/ 13 h 16"/>
                <a:gd name="T8" fmla="*/ 12 w 55"/>
                <a:gd name="T9" fmla="*/ 13 h 16"/>
                <a:gd name="T10" fmla="*/ 17 w 55"/>
                <a:gd name="T11" fmla="*/ 13 h 16"/>
                <a:gd name="T12" fmla="*/ 18 w 55"/>
                <a:gd name="T13" fmla="*/ 13 h 16"/>
                <a:gd name="T14" fmla="*/ 18 w 55"/>
                <a:gd name="T15" fmla="*/ 13 h 16"/>
                <a:gd name="T16" fmla="*/ 20 w 55"/>
                <a:gd name="T17" fmla="*/ 13 h 16"/>
                <a:gd name="T18" fmla="*/ 22 w 55"/>
                <a:gd name="T19" fmla="*/ 12 h 16"/>
                <a:gd name="T20" fmla="*/ 28 w 55"/>
                <a:gd name="T21" fmla="*/ 11 h 16"/>
                <a:gd name="T22" fmla="*/ 33 w 55"/>
                <a:gd name="T23" fmla="*/ 9 h 16"/>
                <a:gd name="T24" fmla="*/ 38 w 55"/>
                <a:gd name="T25" fmla="*/ 8 h 16"/>
                <a:gd name="T26" fmla="*/ 46 w 55"/>
                <a:gd name="T27" fmla="*/ 4 h 16"/>
                <a:gd name="T28" fmla="*/ 52 w 55"/>
                <a:gd name="T29" fmla="*/ 1 h 16"/>
                <a:gd name="T30" fmla="*/ 54 w 55"/>
                <a:gd name="T31" fmla="*/ 1 h 16"/>
                <a:gd name="T32" fmla="*/ 55 w 55"/>
                <a:gd name="T33" fmla="*/ 0 h 16"/>
                <a:gd name="T34" fmla="*/ 54 w 55"/>
                <a:gd name="T35" fmla="*/ 0 h 16"/>
                <a:gd name="T36" fmla="*/ 52 w 55"/>
                <a:gd name="T37" fmla="*/ 0 h 16"/>
                <a:gd name="T38" fmla="*/ 46 w 55"/>
                <a:gd name="T39" fmla="*/ 1 h 16"/>
                <a:gd name="T40" fmla="*/ 37 w 55"/>
                <a:gd name="T41" fmla="*/ 4 h 16"/>
                <a:gd name="T42" fmla="*/ 32 w 55"/>
                <a:gd name="T43" fmla="*/ 5 h 16"/>
                <a:gd name="T44" fmla="*/ 26 w 55"/>
                <a:gd name="T45" fmla="*/ 6 h 16"/>
                <a:gd name="T46" fmla="*/ 21 w 55"/>
                <a:gd name="T47" fmla="*/ 8 h 16"/>
                <a:gd name="T48" fmla="*/ 19 w 55"/>
                <a:gd name="T49" fmla="*/ 8 h 16"/>
                <a:gd name="T50" fmla="*/ 18 w 55"/>
                <a:gd name="T51" fmla="*/ 8 h 16"/>
                <a:gd name="T52" fmla="*/ 17 w 55"/>
                <a:gd name="T53" fmla="*/ 9 h 16"/>
                <a:gd name="T54" fmla="*/ 12 w 55"/>
                <a:gd name="T55" fmla="*/ 9 h 16"/>
                <a:gd name="T56" fmla="*/ 10 w 55"/>
                <a:gd name="T57" fmla="*/ 10 h 16"/>
                <a:gd name="T58" fmla="*/ 8 w 55"/>
                <a:gd name="T59" fmla="*/ 10 h 16"/>
                <a:gd name="T60" fmla="*/ 8 w 55"/>
                <a:gd name="T61" fmla="*/ 10 h 16"/>
                <a:gd name="T62" fmla="*/ 7 w 55"/>
                <a:gd name="T63" fmla="*/ 11 h 16"/>
                <a:gd name="T64" fmla="*/ 4 w 55"/>
                <a:gd name="T65" fmla="*/ 12 h 16"/>
                <a:gd name="T66" fmla="*/ 1 w 55"/>
                <a:gd name="T67" fmla="*/ 14 h 16"/>
                <a:gd name="T68" fmla="*/ 0 w 55"/>
                <a:gd name="T69" fmla="*/ 15 h 16"/>
                <a:gd name="T70" fmla="*/ 0 w 55"/>
                <a:gd name="T7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5" h="16">
                  <a:moveTo>
                    <a:pt x="0" y="16"/>
                  </a:moveTo>
                  <a:cubicBezTo>
                    <a:pt x="0" y="16"/>
                    <a:pt x="0" y="16"/>
                    <a:pt x="0" y="15"/>
                  </a:cubicBezTo>
                  <a:cubicBezTo>
                    <a:pt x="1" y="15"/>
                    <a:pt x="1" y="15"/>
                    <a:pt x="2" y="15"/>
                  </a:cubicBezTo>
                  <a:cubicBezTo>
                    <a:pt x="3" y="14"/>
                    <a:pt x="5" y="14"/>
                    <a:pt x="8" y="13"/>
                  </a:cubicBezTo>
                  <a:cubicBezTo>
                    <a:pt x="9" y="13"/>
                    <a:pt x="11" y="13"/>
                    <a:pt x="12" y="13"/>
                  </a:cubicBezTo>
                  <a:cubicBezTo>
                    <a:pt x="14" y="13"/>
                    <a:pt x="15" y="13"/>
                    <a:pt x="17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3"/>
                    <a:pt x="19" y="13"/>
                    <a:pt x="20" y="13"/>
                  </a:cubicBezTo>
                  <a:cubicBezTo>
                    <a:pt x="21" y="12"/>
                    <a:pt x="21" y="12"/>
                    <a:pt x="22" y="12"/>
                  </a:cubicBezTo>
                  <a:cubicBezTo>
                    <a:pt x="24" y="12"/>
                    <a:pt x="26" y="11"/>
                    <a:pt x="28" y="11"/>
                  </a:cubicBezTo>
                  <a:cubicBezTo>
                    <a:pt x="30" y="10"/>
                    <a:pt x="31" y="10"/>
                    <a:pt x="33" y="9"/>
                  </a:cubicBezTo>
                  <a:cubicBezTo>
                    <a:pt x="35" y="9"/>
                    <a:pt x="36" y="8"/>
                    <a:pt x="38" y="8"/>
                  </a:cubicBezTo>
                  <a:cubicBezTo>
                    <a:pt x="41" y="6"/>
                    <a:pt x="44" y="5"/>
                    <a:pt x="46" y="4"/>
                  </a:cubicBezTo>
                  <a:cubicBezTo>
                    <a:pt x="49" y="3"/>
                    <a:pt x="51" y="2"/>
                    <a:pt x="52" y="1"/>
                  </a:cubicBezTo>
                  <a:cubicBezTo>
                    <a:pt x="53" y="1"/>
                    <a:pt x="54" y="1"/>
                    <a:pt x="54" y="1"/>
                  </a:cubicBezTo>
                  <a:cubicBezTo>
                    <a:pt x="54" y="0"/>
                    <a:pt x="55" y="0"/>
                    <a:pt x="55" y="0"/>
                  </a:cubicBezTo>
                  <a:cubicBezTo>
                    <a:pt x="55" y="0"/>
                    <a:pt x="54" y="0"/>
                    <a:pt x="54" y="0"/>
                  </a:cubicBezTo>
                  <a:cubicBezTo>
                    <a:pt x="53" y="0"/>
                    <a:pt x="53" y="0"/>
                    <a:pt x="52" y="0"/>
                  </a:cubicBezTo>
                  <a:cubicBezTo>
                    <a:pt x="50" y="1"/>
                    <a:pt x="48" y="1"/>
                    <a:pt x="46" y="1"/>
                  </a:cubicBezTo>
                  <a:cubicBezTo>
                    <a:pt x="43" y="2"/>
                    <a:pt x="40" y="3"/>
                    <a:pt x="37" y="4"/>
                  </a:cubicBezTo>
                  <a:cubicBezTo>
                    <a:pt x="35" y="4"/>
                    <a:pt x="33" y="4"/>
                    <a:pt x="32" y="5"/>
                  </a:cubicBezTo>
                  <a:cubicBezTo>
                    <a:pt x="30" y="5"/>
                    <a:pt x="28" y="6"/>
                    <a:pt x="26" y="6"/>
                  </a:cubicBezTo>
                  <a:cubicBezTo>
                    <a:pt x="25" y="7"/>
                    <a:pt x="23" y="7"/>
                    <a:pt x="21" y="8"/>
                  </a:cubicBezTo>
                  <a:cubicBezTo>
                    <a:pt x="21" y="8"/>
                    <a:pt x="20" y="8"/>
                    <a:pt x="19" y="8"/>
                  </a:cubicBezTo>
                  <a:cubicBezTo>
                    <a:pt x="19" y="8"/>
                    <a:pt x="18" y="8"/>
                    <a:pt x="18" y="8"/>
                  </a:cubicBezTo>
                  <a:cubicBezTo>
                    <a:pt x="17" y="8"/>
                    <a:pt x="17" y="9"/>
                    <a:pt x="17" y="9"/>
                  </a:cubicBezTo>
                  <a:cubicBezTo>
                    <a:pt x="15" y="9"/>
                    <a:pt x="13" y="9"/>
                    <a:pt x="12" y="9"/>
                  </a:cubicBezTo>
                  <a:cubicBezTo>
                    <a:pt x="11" y="10"/>
                    <a:pt x="10" y="10"/>
                    <a:pt x="10" y="10"/>
                  </a:cubicBezTo>
                  <a:cubicBezTo>
                    <a:pt x="9" y="10"/>
                    <a:pt x="9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1"/>
                    <a:pt x="7" y="11"/>
                  </a:cubicBezTo>
                  <a:cubicBezTo>
                    <a:pt x="6" y="11"/>
                    <a:pt x="5" y="12"/>
                    <a:pt x="4" y="12"/>
                  </a:cubicBezTo>
                  <a:cubicBezTo>
                    <a:pt x="3" y="13"/>
                    <a:pt x="2" y="13"/>
                    <a:pt x="1" y="14"/>
                  </a:cubicBezTo>
                  <a:cubicBezTo>
                    <a:pt x="1" y="14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9" name="Freeform 439"/>
            <p:cNvSpPr/>
            <p:nvPr/>
          </p:nvSpPr>
          <p:spPr bwMode="auto">
            <a:xfrm>
              <a:off x="9853614" y="4852988"/>
              <a:ext cx="114300" cy="93663"/>
            </a:xfrm>
            <a:custGeom>
              <a:avLst/>
              <a:gdLst>
                <a:gd name="T0" fmla="*/ 27 w 27"/>
                <a:gd name="T1" fmla="*/ 0 h 22"/>
                <a:gd name="T2" fmla="*/ 26 w 27"/>
                <a:gd name="T3" fmla="*/ 1 h 22"/>
                <a:gd name="T4" fmla="*/ 23 w 27"/>
                <a:gd name="T5" fmla="*/ 4 h 22"/>
                <a:gd name="T6" fmla="*/ 19 w 27"/>
                <a:gd name="T7" fmla="*/ 7 h 22"/>
                <a:gd name="T8" fmla="*/ 16 w 27"/>
                <a:gd name="T9" fmla="*/ 9 h 22"/>
                <a:gd name="T10" fmla="*/ 14 w 27"/>
                <a:gd name="T11" fmla="*/ 11 h 22"/>
                <a:gd name="T12" fmla="*/ 11 w 27"/>
                <a:gd name="T13" fmla="*/ 13 h 22"/>
                <a:gd name="T14" fmla="*/ 9 w 27"/>
                <a:gd name="T15" fmla="*/ 15 h 22"/>
                <a:gd name="T16" fmla="*/ 5 w 27"/>
                <a:gd name="T17" fmla="*/ 19 h 22"/>
                <a:gd name="T18" fmla="*/ 2 w 27"/>
                <a:gd name="T19" fmla="*/ 21 h 22"/>
                <a:gd name="T20" fmla="*/ 0 w 27"/>
                <a:gd name="T21" fmla="*/ 22 h 22"/>
                <a:gd name="T22" fmla="*/ 2 w 27"/>
                <a:gd name="T23" fmla="*/ 22 h 22"/>
                <a:gd name="T24" fmla="*/ 4 w 27"/>
                <a:gd name="T25" fmla="*/ 21 h 22"/>
                <a:gd name="T26" fmla="*/ 6 w 27"/>
                <a:gd name="T27" fmla="*/ 20 h 22"/>
                <a:gd name="T28" fmla="*/ 8 w 27"/>
                <a:gd name="T29" fmla="*/ 19 h 22"/>
                <a:gd name="T30" fmla="*/ 11 w 27"/>
                <a:gd name="T31" fmla="*/ 17 h 22"/>
                <a:gd name="T32" fmla="*/ 13 w 27"/>
                <a:gd name="T33" fmla="*/ 16 h 22"/>
                <a:gd name="T34" fmla="*/ 16 w 27"/>
                <a:gd name="T35" fmla="*/ 14 h 22"/>
                <a:gd name="T36" fmla="*/ 18 w 27"/>
                <a:gd name="T37" fmla="*/ 11 h 22"/>
                <a:gd name="T38" fmla="*/ 20 w 27"/>
                <a:gd name="T39" fmla="*/ 9 h 22"/>
                <a:gd name="T40" fmla="*/ 22 w 27"/>
                <a:gd name="T41" fmla="*/ 7 h 22"/>
                <a:gd name="T42" fmla="*/ 24 w 27"/>
                <a:gd name="T43" fmla="*/ 5 h 22"/>
                <a:gd name="T44" fmla="*/ 25 w 27"/>
                <a:gd name="T45" fmla="*/ 3 h 22"/>
                <a:gd name="T46" fmla="*/ 26 w 27"/>
                <a:gd name="T47" fmla="*/ 1 h 22"/>
                <a:gd name="T48" fmla="*/ 27 w 27"/>
                <a:gd name="T4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" h="22">
                  <a:moveTo>
                    <a:pt x="27" y="0"/>
                  </a:moveTo>
                  <a:cubicBezTo>
                    <a:pt x="27" y="0"/>
                    <a:pt x="26" y="0"/>
                    <a:pt x="26" y="1"/>
                  </a:cubicBezTo>
                  <a:cubicBezTo>
                    <a:pt x="25" y="1"/>
                    <a:pt x="24" y="2"/>
                    <a:pt x="23" y="4"/>
                  </a:cubicBezTo>
                  <a:cubicBezTo>
                    <a:pt x="22" y="5"/>
                    <a:pt x="20" y="6"/>
                    <a:pt x="19" y="7"/>
                  </a:cubicBezTo>
                  <a:cubicBezTo>
                    <a:pt x="18" y="8"/>
                    <a:pt x="17" y="9"/>
                    <a:pt x="16" y="9"/>
                  </a:cubicBezTo>
                  <a:cubicBezTo>
                    <a:pt x="16" y="10"/>
                    <a:pt x="15" y="11"/>
                    <a:pt x="14" y="11"/>
                  </a:cubicBezTo>
                  <a:cubicBezTo>
                    <a:pt x="13" y="12"/>
                    <a:pt x="12" y="13"/>
                    <a:pt x="11" y="13"/>
                  </a:cubicBezTo>
                  <a:cubicBezTo>
                    <a:pt x="11" y="14"/>
                    <a:pt x="10" y="15"/>
                    <a:pt x="9" y="15"/>
                  </a:cubicBezTo>
                  <a:cubicBezTo>
                    <a:pt x="7" y="17"/>
                    <a:pt x="6" y="18"/>
                    <a:pt x="5" y="19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2"/>
                    <a:pt x="0" y="22"/>
                    <a:pt x="0" y="22"/>
                  </a:cubicBezTo>
                  <a:cubicBezTo>
                    <a:pt x="0" y="22"/>
                    <a:pt x="1" y="22"/>
                    <a:pt x="2" y="22"/>
                  </a:cubicBezTo>
                  <a:cubicBezTo>
                    <a:pt x="2" y="22"/>
                    <a:pt x="3" y="22"/>
                    <a:pt x="4" y="21"/>
                  </a:cubicBezTo>
                  <a:cubicBezTo>
                    <a:pt x="4" y="21"/>
                    <a:pt x="5" y="21"/>
                    <a:pt x="6" y="20"/>
                  </a:cubicBezTo>
                  <a:cubicBezTo>
                    <a:pt x="6" y="20"/>
                    <a:pt x="7" y="19"/>
                    <a:pt x="8" y="19"/>
                  </a:cubicBezTo>
                  <a:cubicBezTo>
                    <a:pt x="9" y="19"/>
                    <a:pt x="10" y="18"/>
                    <a:pt x="11" y="17"/>
                  </a:cubicBezTo>
                  <a:cubicBezTo>
                    <a:pt x="11" y="17"/>
                    <a:pt x="12" y="16"/>
                    <a:pt x="13" y="16"/>
                  </a:cubicBezTo>
                  <a:cubicBezTo>
                    <a:pt x="14" y="15"/>
                    <a:pt x="15" y="14"/>
                    <a:pt x="16" y="14"/>
                  </a:cubicBezTo>
                  <a:cubicBezTo>
                    <a:pt x="17" y="13"/>
                    <a:pt x="17" y="12"/>
                    <a:pt x="18" y="11"/>
                  </a:cubicBezTo>
                  <a:cubicBezTo>
                    <a:pt x="19" y="11"/>
                    <a:pt x="20" y="10"/>
                    <a:pt x="20" y="9"/>
                  </a:cubicBezTo>
                  <a:cubicBezTo>
                    <a:pt x="21" y="8"/>
                    <a:pt x="22" y="7"/>
                    <a:pt x="22" y="7"/>
                  </a:cubicBezTo>
                  <a:cubicBezTo>
                    <a:pt x="23" y="6"/>
                    <a:pt x="24" y="5"/>
                    <a:pt x="24" y="5"/>
                  </a:cubicBezTo>
                  <a:cubicBezTo>
                    <a:pt x="24" y="4"/>
                    <a:pt x="25" y="3"/>
                    <a:pt x="25" y="3"/>
                  </a:cubicBezTo>
                  <a:cubicBezTo>
                    <a:pt x="26" y="2"/>
                    <a:pt x="26" y="2"/>
                    <a:pt x="26" y="1"/>
                  </a:cubicBezTo>
                  <a:cubicBezTo>
                    <a:pt x="27" y="0"/>
                    <a:pt x="27" y="0"/>
                    <a:pt x="27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0" name="Freeform 440"/>
            <p:cNvSpPr/>
            <p:nvPr/>
          </p:nvSpPr>
          <p:spPr bwMode="auto">
            <a:xfrm>
              <a:off x="9802814" y="4830763"/>
              <a:ext cx="168275" cy="22225"/>
            </a:xfrm>
            <a:custGeom>
              <a:avLst/>
              <a:gdLst>
                <a:gd name="T0" fmla="*/ 0 w 40"/>
                <a:gd name="T1" fmla="*/ 1 h 5"/>
                <a:gd name="T2" fmla="*/ 2 w 40"/>
                <a:gd name="T3" fmla="*/ 1 h 5"/>
                <a:gd name="T4" fmla="*/ 6 w 40"/>
                <a:gd name="T5" fmla="*/ 1 h 5"/>
                <a:gd name="T6" fmla="*/ 13 w 40"/>
                <a:gd name="T7" fmla="*/ 2 h 5"/>
                <a:gd name="T8" fmla="*/ 16 w 40"/>
                <a:gd name="T9" fmla="*/ 2 h 5"/>
                <a:gd name="T10" fmla="*/ 20 w 40"/>
                <a:gd name="T11" fmla="*/ 3 h 5"/>
                <a:gd name="T12" fmla="*/ 34 w 40"/>
                <a:gd name="T13" fmla="*/ 4 h 5"/>
                <a:gd name="T14" fmla="*/ 38 w 40"/>
                <a:gd name="T15" fmla="*/ 5 h 5"/>
                <a:gd name="T16" fmla="*/ 40 w 40"/>
                <a:gd name="T17" fmla="*/ 5 h 5"/>
                <a:gd name="T18" fmla="*/ 38 w 40"/>
                <a:gd name="T19" fmla="*/ 4 h 5"/>
                <a:gd name="T20" fmla="*/ 36 w 40"/>
                <a:gd name="T21" fmla="*/ 4 h 5"/>
                <a:gd name="T22" fmla="*/ 34 w 40"/>
                <a:gd name="T23" fmla="*/ 3 h 5"/>
                <a:gd name="T24" fmla="*/ 31 w 40"/>
                <a:gd name="T25" fmla="*/ 2 h 5"/>
                <a:gd name="T26" fmla="*/ 28 w 40"/>
                <a:gd name="T27" fmla="*/ 1 h 5"/>
                <a:gd name="T28" fmla="*/ 24 w 40"/>
                <a:gd name="T29" fmla="*/ 0 h 5"/>
                <a:gd name="T30" fmla="*/ 20 w 40"/>
                <a:gd name="T31" fmla="*/ 0 h 5"/>
                <a:gd name="T32" fmla="*/ 17 w 40"/>
                <a:gd name="T33" fmla="*/ 0 h 5"/>
                <a:gd name="T34" fmla="*/ 13 w 40"/>
                <a:gd name="T35" fmla="*/ 0 h 5"/>
                <a:gd name="T36" fmla="*/ 10 w 40"/>
                <a:gd name="T37" fmla="*/ 0 h 5"/>
                <a:gd name="T38" fmla="*/ 6 w 40"/>
                <a:gd name="T39" fmla="*/ 0 h 5"/>
                <a:gd name="T40" fmla="*/ 4 w 40"/>
                <a:gd name="T41" fmla="*/ 0 h 5"/>
                <a:gd name="T42" fmla="*/ 2 w 40"/>
                <a:gd name="T43" fmla="*/ 0 h 5"/>
                <a:gd name="T44" fmla="*/ 0 w 40"/>
                <a:gd name="T4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" h="5">
                  <a:moveTo>
                    <a:pt x="0" y="1"/>
                  </a:move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5" y="1"/>
                    <a:pt x="6" y="1"/>
                  </a:cubicBezTo>
                  <a:cubicBezTo>
                    <a:pt x="8" y="2"/>
                    <a:pt x="10" y="2"/>
                    <a:pt x="13" y="2"/>
                  </a:cubicBezTo>
                  <a:cubicBezTo>
                    <a:pt x="14" y="2"/>
                    <a:pt x="15" y="2"/>
                    <a:pt x="16" y="2"/>
                  </a:cubicBezTo>
                  <a:cubicBezTo>
                    <a:pt x="18" y="2"/>
                    <a:pt x="19" y="3"/>
                    <a:pt x="20" y="3"/>
                  </a:cubicBezTo>
                  <a:cubicBezTo>
                    <a:pt x="25" y="3"/>
                    <a:pt x="30" y="4"/>
                    <a:pt x="34" y="4"/>
                  </a:cubicBezTo>
                  <a:cubicBezTo>
                    <a:pt x="35" y="5"/>
                    <a:pt x="37" y="5"/>
                    <a:pt x="38" y="5"/>
                  </a:cubicBezTo>
                  <a:cubicBezTo>
                    <a:pt x="39" y="5"/>
                    <a:pt x="40" y="5"/>
                    <a:pt x="40" y="5"/>
                  </a:cubicBezTo>
                  <a:cubicBezTo>
                    <a:pt x="40" y="5"/>
                    <a:pt x="39" y="5"/>
                    <a:pt x="38" y="4"/>
                  </a:cubicBezTo>
                  <a:cubicBezTo>
                    <a:pt x="38" y="4"/>
                    <a:pt x="37" y="4"/>
                    <a:pt x="36" y="4"/>
                  </a:cubicBezTo>
                  <a:cubicBezTo>
                    <a:pt x="36" y="3"/>
                    <a:pt x="35" y="3"/>
                    <a:pt x="34" y="3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30" y="2"/>
                    <a:pt x="29" y="1"/>
                    <a:pt x="28" y="1"/>
                  </a:cubicBezTo>
                  <a:cubicBezTo>
                    <a:pt x="26" y="1"/>
                    <a:pt x="25" y="1"/>
                    <a:pt x="24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1" name="Freeform 441"/>
            <p:cNvSpPr/>
            <p:nvPr/>
          </p:nvSpPr>
          <p:spPr bwMode="auto">
            <a:xfrm>
              <a:off x="9937751" y="4784726"/>
              <a:ext cx="84138" cy="134938"/>
            </a:xfrm>
            <a:custGeom>
              <a:avLst/>
              <a:gdLst>
                <a:gd name="T0" fmla="*/ 18 w 20"/>
                <a:gd name="T1" fmla="*/ 12 h 32"/>
                <a:gd name="T2" fmla="*/ 0 w 20"/>
                <a:gd name="T3" fmla="*/ 0 h 32"/>
                <a:gd name="T4" fmla="*/ 10 w 20"/>
                <a:gd name="T5" fmla="*/ 32 h 32"/>
                <a:gd name="T6" fmla="*/ 18 w 20"/>
                <a:gd name="T7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32">
                  <a:moveTo>
                    <a:pt x="18" y="12"/>
                  </a:moveTo>
                  <a:cubicBezTo>
                    <a:pt x="13" y="6"/>
                    <a:pt x="7" y="2"/>
                    <a:pt x="0" y="0"/>
                  </a:cubicBezTo>
                  <a:cubicBezTo>
                    <a:pt x="0" y="0"/>
                    <a:pt x="4" y="24"/>
                    <a:pt x="10" y="32"/>
                  </a:cubicBezTo>
                  <a:cubicBezTo>
                    <a:pt x="10" y="32"/>
                    <a:pt x="20" y="20"/>
                    <a:pt x="18" y="1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2" name="Freeform 442"/>
            <p:cNvSpPr/>
            <p:nvPr/>
          </p:nvSpPr>
          <p:spPr bwMode="auto">
            <a:xfrm>
              <a:off x="9993314" y="4292601"/>
              <a:ext cx="1068388" cy="560388"/>
            </a:xfrm>
            <a:custGeom>
              <a:avLst/>
              <a:gdLst>
                <a:gd name="T0" fmla="*/ 1 w 252"/>
                <a:gd name="T1" fmla="*/ 132 h 132"/>
                <a:gd name="T2" fmla="*/ 0 w 252"/>
                <a:gd name="T3" fmla="*/ 128 h 132"/>
                <a:gd name="T4" fmla="*/ 249 w 252"/>
                <a:gd name="T5" fmla="*/ 0 h 132"/>
                <a:gd name="T6" fmla="*/ 252 w 252"/>
                <a:gd name="T7" fmla="*/ 4 h 132"/>
                <a:gd name="T8" fmla="*/ 1 w 252"/>
                <a:gd name="T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32">
                  <a:moveTo>
                    <a:pt x="1" y="132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15" y="125"/>
                    <a:pt x="219" y="28"/>
                    <a:pt x="249" y="0"/>
                  </a:cubicBezTo>
                  <a:cubicBezTo>
                    <a:pt x="252" y="4"/>
                    <a:pt x="252" y="4"/>
                    <a:pt x="252" y="4"/>
                  </a:cubicBezTo>
                  <a:cubicBezTo>
                    <a:pt x="220" y="33"/>
                    <a:pt x="16" y="129"/>
                    <a:pt x="1" y="13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3" name="Freeform 443"/>
            <p:cNvSpPr/>
            <p:nvPr/>
          </p:nvSpPr>
          <p:spPr bwMode="auto">
            <a:xfrm>
              <a:off x="10158414" y="4873626"/>
              <a:ext cx="317500" cy="352425"/>
            </a:xfrm>
            <a:custGeom>
              <a:avLst/>
              <a:gdLst>
                <a:gd name="T0" fmla="*/ 60 w 75"/>
                <a:gd name="T1" fmla="*/ 12 h 83"/>
                <a:gd name="T2" fmla="*/ 1 w 75"/>
                <a:gd name="T3" fmla="*/ 26 h 83"/>
                <a:gd name="T4" fmla="*/ 19 w 75"/>
                <a:gd name="T5" fmla="*/ 38 h 83"/>
                <a:gd name="T6" fmla="*/ 15 w 75"/>
                <a:gd name="T7" fmla="*/ 63 h 83"/>
                <a:gd name="T8" fmla="*/ 43 w 75"/>
                <a:gd name="T9" fmla="*/ 57 h 83"/>
                <a:gd name="T10" fmla="*/ 59 w 75"/>
                <a:gd name="T11" fmla="*/ 78 h 83"/>
                <a:gd name="T12" fmla="*/ 60 w 75"/>
                <a:gd name="T13" fmla="*/ 1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83">
                  <a:moveTo>
                    <a:pt x="60" y="12"/>
                  </a:moveTo>
                  <a:cubicBezTo>
                    <a:pt x="60" y="12"/>
                    <a:pt x="2" y="0"/>
                    <a:pt x="1" y="26"/>
                  </a:cubicBezTo>
                  <a:cubicBezTo>
                    <a:pt x="0" y="43"/>
                    <a:pt x="19" y="38"/>
                    <a:pt x="19" y="38"/>
                  </a:cubicBezTo>
                  <a:cubicBezTo>
                    <a:pt x="19" y="38"/>
                    <a:pt x="4" y="51"/>
                    <a:pt x="15" y="63"/>
                  </a:cubicBezTo>
                  <a:cubicBezTo>
                    <a:pt x="26" y="75"/>
                    <a:pt x="43" y="57"/>
                    <a:pt x="43" y="57"/>
                  </a:cubicBezTo>
                  <a:cubicBezTo>
                    <a:pt x="43" y="57"/>
                    <a:pt x="43" y="72"/>
                    <a:pt x="59" y="78"/>
                  </a:cubicBezTo>
                  <a:cubicBezTo>
                    <a:pt x="75" y="83"/>
                    <a:pt x="73" y="34"/>
                    <a:pt x="60" y="12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4" name="Freeform 444"/>
            <p:cNvSpPr/>
            <p:nvPr/>
          </p:nvSpPr>
          <p:spPr bwMode="auto">
            <a:xfrm>
              <a:off x="10399714" y="4949826"/>
              <a:ext cx="33338" cy="220663"/>
            </a:xfrm>
            <a:custGeom>
              <a:avLst/>
              <a:gdLst>
                <a:gd name="T0" fmla="*/ 0 w 8"/>
                <a:gd name="T1" fmla="*/ 0 h 52"/>
                <a:gd name="T2" fmla="*/ 0 w 8"/>
                <a:gd name="T3" fmla="*/ 1 h 52"/>
                <a:gd name="T4" fmla="*/ 1 w 8"/>
                <a:gd name="T5" fmla="*/ 3 h 52"/>
                <a:gd name="T6" fmla="*/ 1 w 8"/>
                <a:gd name="T7" fmla="*/ 5 h 52"/>
                <a:gd name="T8" fmla="*/ 1 w 8"/>
                <a:gd name="T9" fmla="*/ 9 h 52"/>
                <a:gd name="T10" fmla="*/ 2 w 8"/>
                <a:gd name="T11" fmla="*/ 11 h 52"/>
                <a:gd name="T12" fmla="*/ 2 w 8"/>
                <a:gd name="T13" fmla="*/ 13 h 52"/>
                <a:gd name="T14" fmla="*/ 2 w 8"/>
                <a:gd name="T15" fmla="*/ 17 h 52"/>
                <a:gd name="T16" fmla="*/ 3 w 8"/>
                <a:gd name="T17" fmla="*/ 22 h 52"/>
                <a:gd name="T18" fmla="*/ 3 w 8"/>
                <a:gd name="T19" fmla="*/ 26 h 52"/>
                <a:gd name="T20" fmla="*/ 3 w 8"/>
                <a:gd name="T21" fmla="*/ 29 h 52"/>
                <a:gd name="T22" fmla="*/ 3 w 8"/>
                <a:gd name="T23" fmla="*/ 31 h 52"/>
                <a:gd name="T24" fmla="*/ 3 w 8"/>
                <a:gd name="T25" fmla="*/ 32 h 52"/>
                <a:gd name="T26" fmla="*/ 3 w 8"/>
                <a:gd name="T27" fmla="*/ 33 h 52"/>
                <a:gd name="T28" fmla="*/ 2 w 8"/>
                <a:gd name="T29" fmla="*/ 36 h 52"/>
                <a:gd name="T30" fmla="*/ 2 w 8"/>
                <a:gd name="T31" fmla="*/ 38 h 52"/>
                <a:gd name="T32" fmla="*/ 2 w 8"/>
                <a:gd name="T33" fmla="*/ 40 h 52"/>
                <a:gd name="T34" fmla="*/ 2 w 8"/>
                <a:gd name="T35" fmla="*/ 44 h 52"/>
                <a:gd name="T36" fmla="*/ 2 w 8"/>
                <a:gd name="T37" fmla="*/ 46 h 52"/>
                <a:gd name="T38" fmla="*/ 1 w 8"/>
                <a:gd name="T39" fmla="*/ 47 h 52"/>
                <a:gd name="T40" fmla="*/ 1 w 8"/>
                <a:gd name="T41" fmla="*/ 50 h 52"/>
                <a:gd name="T42" fmla="*/ 1 w 8"/>
                <a:gd name="T43" fmla="*/ 52 h 52"/>
                <a:gd name="T44" fmla="*/ 1 w 8"/>
                <a:gd name="T45" fmla="*/ 52 h 52"/>
                <a:gd name="T46" fmla="*/ 1 w 8"/>
                <a:gd name="T47" fmla="*/ 52 h 52"/>
                <a:gd name="T48" fmla="*/ 2 w 8"/>
                <a:gd name="T49" fmla="*/ 50 h 52"/>
                <a:gd name="T50" fmla="*/ 3 w 8"/>
                <a:gd name="T51" fmla="*/ 48 h 52"/>
                <a:gd name="T52" fmla="*/ 4 w 8"/>
                <a:gd name="T53" fmla="*/ 46 h 52"/>
                <a:gd name="T54" fmla="*/ 5 w 8"/>
                <a:gd name="T55" fmla="*/ 45 h 52"/>
                <a:gd name="T56" fmla="*/ 5 w 8"/>
                <a:gd name="T57" fmla="*/ 43 h 52"/>
                <a:gd name="T58" fmla="*/ 6 w 8"/>
                <a:gd name="T59" fmla="*/ 41 h 52"/>
                <a:gd name="T60" fmla="*/ 6 w 8"/>
                <a:gd name="T61" fmla="*/ 39 h 52"/>
                <a:gd name="T62" fmla="*/ 7 w 8"/>
                <a:gd name="T63" fmla="*/ 36 h 52"/>
                <a:gd name="T64" fmla="*/ 7 w 8"/>
                <a:gd name="T65" fmla="*/ 31 h 52"/>
                <a:gd name="T66" fmla="*/ 8 w 8"/>
                <a:gd name="T67" fmla="*/ 26 h 52"/>
                <a:gd name="T68" fmla="*/ 7 w 8"/>
                <a:gd name="T69" fmla="*/ 24 h 52"/>
                <a:gd name="T70" fmla="*/ 7 w 8"/>
                <a:gd name="T71" fmla="*/ 21 h 52"/>
                <a:gd name="T72" fmla="*/ 7 w 8"/>
                <a:gd name="T73" fmla="*/ 19 h 52"/>
                <a:gd name="T74" fmla="*/ 7 w 8"/>
                <a:gd name="T75" fmla="*/ 16 h 52"/>
                <a:gd name="T76" fmla="*/ 5 w 8"/>
                <a:gd name="T77" fmla="*/ 12 h 52"/>
                <a:gd name="T78" fmla="*/ 5 w 8"/>
                <a:gd name="T79" fmla="*/ 10 h 52"/>
                <a:gd name="T80" fmla="*/ 4 w 8"/>
                <a:gd name="T81" fmla="*/ 8 h 52"/>
                <a:gd name="T82" fmla="*/ 3 w 8"/>
                <a:gd name="T83" fmla="*/ 6 h 52"/>
                <a:gd name="T84" fmla="*/ 3 w 8"/>
                <a:gd name="T85" fmla="*/ 5 h 52"/>
                <a:gd name="T86" fmla="*/ 2 w 8"/>
                <a:gd name="T87" fmla="*/ 4 h 52"/>
                <a:gd name="T88" fmla="*/ 2 w 8"/>
                <a:gd name="T89" fmla="*/ 2 h 52"/>
                <a:gd name="T90" fmla="*/ 1 w 8"/>
                <a:gd name="T91" fmla="*/ 1 h 52"/>
                <a:gd name="T92" fmla="*/ 0 w 8"/>
                <a:gd name="T9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" h="52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1" y="9"/>
                    <a:pt x="2" y="10"/>
                    <a:pt x="2" y="11"/>
                  </a:cubicBezTo>
                  <a:cubicBezTo>
                    <a:pt x="2" y="11"/>
                    <a:pt x="2" y="12"/>
                    <a:pt x="2" y="13"/>
                  </a:cubicBezTo>
                  <a:cubicBezTo>
                    <a:pt x="2" y="14"/>
                    <a:pt x="2" y="15"/>
                    <a:pt x="2" y="17"/>
                  </a:cubicBezTo>
                  <a:cubicBezTo>
                    <a:pt x="2" y="18"/>
                    <a:pt x="3" y="20"/>
                    <a:pt x="3" y="22"/>
                  </a:cubicBezTo>
                  <a:cubicBezTo>
                    <a:pt x="3" y="23"/>
                    <a:pt x="3" y="25"/>
                    <a:pt x="3" y="26"/>
                  </a:cubicBezTo>
                  <a:cubicBezTo>
                    <a:pt x="3" y="27"/>
                    <a:pt x="3" y="28"/>
                    <a:pt x="3" y="29"/>
                  </a:cubicBezTo>
                  <a:cubicBezTo>
                    <a:pt x="3" y="30"/>
                    <a:pt x="3" y="30"/>
                    <a:pt x="3" y="31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4"/>
                    <a:pt x="3" y="35"/>
                    <a:pt x="2" y="36"/>
                  </a:cubicBezTo>
                  <a:cubicBezTo>
                    <a:pt x="2" y="37"/>
                    <a:pt x="2" y="37"/>
                    <a:pt x="2" y="38"/>
                  </a:cubicBezTo>
                  <a:cubicBezTo>
                    <a:pt x="2" y="39"/>
                    <a:pt x="2" y="39"/>
                    <a:pt x="2" y="40"/>
                  </a:cubicBezTo>
                  <a:cubicBezTo>
                    <a:pt x="2" y="42"/>
                    <a:pt x="2" y="43"/>
                    <a:pt x="2" y="44"/>
                  </a:cubicBezTo>
                  <a:cubicBezTo>
                    <a:pt x="2" y="45"/>
                    <a:pt x="2" y="45"/>
                    <a:pt x="2" y="46"/>
                  </a:cubicBezTo>
                  <a:cubicBezTo>
                    <a:pt x="2" y="46"/>
                    <a:pt x="1" y="47"/>
                    <a:pt x="1" y="47"/>
                  </a:cubicBezTo>
                  <a:cubicBezTo>
                    <a:pt x="1" y="48"/>
                    <a:pt x="1" y="49"/>
                    <a:pt x="1" y="50"/>
                  </a:cubicBezTo>
                  <a:cubicBezTo>
                    <a:pt x="1" y="51"/>
                    <a:pt x="1" y="51"/>
                    <a:pt x="1" y="52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1" y="51"/>
                    <a:pt x="2" y="51"/>
                    <a:pt x="2" y="50"/>
                  </a:cubicBezTo>
                  <a:cubicBezTo>
                    <a:pt x="2" y="50"/>
                    <a:pt x="3" y="49"/>
                    <a:pt x="3" y="48"/>
                  </a:cubicBezTo>
                  <a:cubicBezTo>
                    <a:pt x="3" y="47"/>
                    <a:pt x="4" y="47"/>
                    <a:pt x="4" y="46"/>
                  </a:cubicBezTo>
                  <a:cubicBezTo>
                    <a:pt x="4" y="46"/>
                    <a:pt x="4" y="45"/>
                    <a:pt x="5" y="45"/>
                  </a:cubicBezTo>
                  <a:cubicBezTo>
                    <a:pt x="5" y="44"/>
                    <a:pt x="5" y="43"/>
                    <a:pt x="5" y="43"/>
                  </a:cubicBezTo>
                  <a:cubicBezTo>
                    <a:pt x="5" y="42"/>
                    <a:pt x="6" y="41"/>
                    <a:pt x="6" y="41"/>
                  </a:cubicBezTo>
                  <a:cubicBezTo>
                    <a:pt x="6" y="40"/>
                    <a:pt x="6" y="39"/>
                    <a:pt x="6" y="39"/>
                  </a:cubicBezTo>
                  <a:cubicBezTo>
                    <a:pt x="6" y="38"/>
                    <a:pt x="7" y="37"/>
                    <a:pt x="7" y="36"/>
                  </a:cubicBezTo>
                  <a:cubicBezTo>
                    <a:pt x="7" y="35"/>
                    <a:pt x="7" y="33"/>
                    <a:pt x="7" y="31"/>
                  </a:cubicBezTo>
                  <a:cubicBezTo>
                    <a:pt x="8" y="30"/>
                    <a:pt x="8" y="28"/>
                    <a:pt x="8" y="26"/>
                  </a:cubicBezTo>
                  <a:cubicBezTo>
                    <a:pt x="8" y="25"/>
                    <a:pt x="7" y="25"/>
                    <a:pt x="7" y="24"/>
                  </a:cubicBezTo>
                  <a:cubicBezTo>
                    <a:pt x="7" y="23"/>
                    <a:pt x="7" y="22"/>
                    <a:pt x="7" y="21"/>
                  </a:cubicBezTo>
                  <a:cubicBezTo>
                    <a:pt x="7" y="20"/>
                    <a:pt x="7" y="20"/>
                    <a:pt x="7" y="19"/>
                  </a:cubicBezTo>
                  <a:cubicBezTo>
                    <a:pt x="7" y="18"/>
                    <a:pt x="7" y="17"/>
                    <a:pt x="7" y="16"/>
                  </a:cubicBezTo>
                  <a:cubicBezTo>
                    <a:pt x="6" y="15"/>
                    <a:pt x="6" y="13"/>
                    <a:pt x="5" y="12"/>
                  </a:cubicBezTo>
                  <a:cubicBezTo>
                    <a:pt x="5" y="11"/>
                    <a:pt x="5" y="11"/>
                    <a:pt x="5" y="10"/>
                  </a:cubicBezTo>
                  <a:cubicBezTo>
                    <a:pt x="5" y="9"/>
                    <a:pt x="4" y="9"/>
                    <a:pt x="4" y="8"/>
                  </a:cubicBezTo>
                  <a:cubicBezTo>
                    <a:pt x="4" y="7"/>
                    <a:pt x="4" y="7"/>
                    <a:pt x="3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5" name="Freeform 445"/>
            <p:cNvSpPr/>
            <p:nvPr/>
          </p:nvSpPr>
          <p:spPr bwMode="auto">
            <a:xfrm>
              <a:off x="10196514" y="4941888"/>
              <a:ext cx="203200" cy="42863"/>
            </a:xfrm>
            <a:custGeom>
              <a:avLst/>
              <a:gdLst>
                <a:gd name="T0" fmla="*/ 0 w 48"/>
                <a:gd name="T1" fmla="*/ 10 h 10"/>
                <a:gd name="T2" fmla="*/ 0 w 48"/>
                <a:gd name="T3" fmla="*/ 10 h 10"/>
                <a:gd name="T4" fmla="*/ 1 w 48"/>
                <a:gd name="T5" fmla="*/ 9 h 10"/>
                <a:gd name="T6" fmla="*/ 2 w 48"/>
                <a:gd name="T7" fmla="*/ 9 h 10"/>
                <a:gd name="T8" fmla="*/ 4 w 48"/>
                <a:gd name="T9" fmla="*/ 9 h 10"/>
                <a:gd name="T10" fmla="*/ 7 w 48"/>
                <a:gd name="T11" fmla="*/ 8 h 10"/>
                <a:gd name="T12" fmla="*/ 15 w 48"/>
                <a:gd name="T13" fmla="*/ 8 h 10"/>
                <a:gd name="T14" fmla="*/ 20 w 48"/>
                <a:gd name="T15" fmla="*/ 8 h 10"/>
                <a:gd name="T16" fmla="*/ 24 w 48"/>
                <a:gd name="T17" fmla="*/ 7 h 10"/>
                <a:gd name="T18" fmla="*/ 29 w 48"/>
                <a:gd name="T19" fmla="*/ 6 h 10"/>
                <a:gd name="T20" fmla="*/ 33 w 48"/>
                <a:gd name="T21" fmla="*/ 5 h 10"/>
                <a:gd name="T22" fmla="*/ 35 w 48"/>
                <a:gd name="T23" fmla="*/ 4 h 10"/>
                <a:gd name="T24" fmla="*/ 37 w 48"/>
                <a:gd name="T25" fmla="*/ 4 h 10"/>
                <a:gd name="T26" fmla="*/ 41 w 48"/>
                <a:gd name="T27" fmla="*/ 3 h 10"/>
                <a:gd name="T28" fmla="*/ 46 w 48"/>
                <a:gd name="T29" fmla="*/ 3 h 10"/>
                <a:gd name="T30" fmla="*/ 48 w 48"/>
                <a:gd name="T31" fmla="*/ 2 h 10"/>
                <a:gd name="T32" fmla="*/ 48 w 48"/>
                <a:gd name="T33" fmla="*/ 2 h 10"/>
                <a:gd name="T34" fmla="*/ 48 w 48"/>
                <a:gd name="T35" fmla="*/ 2 h 10"/>
                <a:gd name="T36" fmla="*/ 46 w 48"/>
                <a:gd name="T37" fmla="*/ 2 h 10"/>
                <a:gd name="T38" fmla="*/ 44 w 48"/>
                <a:gd name="T39" fmla="*/ 1 h 10"/>
                <a:gd name="T40" fmla="*/ 41 w 48"/>
                <a:gd name="T41" fmla="*/ 0 h 10"/>
                <a:gd name="T42" fmla="*/ 37 w 48"/>
                <a:gd name="T43" fmla="*/ 0 h 10"/>
                <a:gd name="T44" fmla="*/ 34 w 48"/>
                <a:gd name="T45" fmla="*/ 0 h 10"/>
                <a:gd name="T46" fmla="*/ 33 w 48"/>
                <a:gd name="T47" fmla="*/ 0 h 10"/>
                <a:gd name="T48" fmla="*/ 32 w 48"/>
                <a:gd name="T49" fmla="*/ 0 h 10"/>
                <a:gd name="T50" fmla="*/ 28 w 48"/>
                <a:gd name="T51" fmla="*/ 1 h 10"/>
                <a:gd name="T52" fmla="*/ 23 w 48"/>
                <a:gd name="T53" fmla="*/ 2 h 10"/>
                <a:gd name="T54" fmla="*/ 19 w 48"/>
                <a:gd name="T55" fmla="*/ 3 h 10"/>
                <a:gd name="T56" fmla="*/ 14 w 48"/>
                <a:gd name="T57" fmla="*/ 4 h 10"/>
                <a:gd name="T58" fmla="*/ 10 w 48"/>
                <a:gd name="T59" fmla="*/ 5 h 10"/>
                <a:gd name="T60" fmla="*/ 6 w 48"/>
                <a:gd name="T61" fmla="*/ 6 h 10"/>
                <a:gd name="T62" fmla="*/ 3 w 48"/>
                <a:gd name="T63" fmla="*/ 7 h 10"/>
                <a:gd name="T64" fmla="*/ 1 w 48"/>
                <a:gd name="T65" fmla="*/ 8 h 10"/>
                <a:gd name="T66" fmla="*/ 0 w 48"/>
                <a:gd name="T67" fmla="*/ 9 h 10"/>
                <a:gd name="T68" fmla="*/ 0 w 48"/>
                <a:gd name="T6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" h="10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1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9"/>
                    <a:pt x="3" y="9"/>
                    <a:pt x="4" y="9"/>
                  </a:cubicBezTo>
                  <a:cubicBezTo>
                    <a:pt x="5" y="9"/>
                    <a:pt x="6" y="8"/>
                    <a:pt x="7" y="8"/>
                  </a:cubicBezTo>
                  <a:cubicBezTo>
                    <a:pt x="9" y="8"/>
                    <a:pt x="12" y="8"/>
                    <a:pt x="15" y="8"/>
                  </a:cubicBezTo>
                  <a:cubicBezTo>
                    <a:pt x="16" y="8"/>
                    <a:pt x="18" y="8"/>
                    <a:pt x="20" y="8"/>
                  </a:cubicBezTo>
                  <a:cubicBezTo>
                    <a:pt x="21" y="7"/>
                    <a:pt x="23" y="7"/>
                    <a:pt x="24" y="7"/>
                  </a:cubicBezTo>
                  <a:cubicBezTo>
                    <a:pt x="26" y="6"/>
                    <a:pt x="27" y="6"/>
                    <a:pt x="29" y="6"/>
                  </a:cubicBezTo>
                  <a:cubicBezTo>
                    <a:pt x="30" y="5"/>
                    <a:pt x="32" y="5"/>
                    <a:pt x="33" y="5"/>
                  </a:cubicBezTo>
                  <a:cubicBezTo>
                    <a:pt x="34" y="4"/>
                    <a:pt x="34" y="4"/>
                    <a:pt x="35" y="4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8" y="3"/>
                    <a:pt x="40" y="3"/>
                    <a:pt x="41" y="3"/>
                  </a:cubicBezTo>
                  <a:cubicBezTo>
                    <a:pt x="43" y="3"/>
                    <a:pt x="45" y="3"/>
                    <a:pt x="46" y="3"/>
                  </a:cubicBezTo>
                  <a:cubicBezTo>
                    <a:pt x="47" y="3"/>
                    <a:pt x="47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7" y="2"/>
                    <a:pt x="47" y="2"/>
                    <a:pt x="46" y="2"/>
                  </a:cubicBezTo>
                  <a:cubicBezTo>
                    <a:pt x="46" y="1"/>
                    <a:pt x="45" y="1"/>
                    <a:pt x="44" y="1"/>
                  </a:cubicBezTo>
                  <a:cubicBezTo>
                    <a:pt x="43" y="1"/>
                    <a:pt x="42" y="0"/>
                    <a:pt x="41" y="0"/>
                  </a:cubicBezTo>
                  <a:cubicBezTo>
                    <a:pt x="39" y="0"/>
                    <a:pt x="38" y="0"/>
                    <a:pt x="37" y="0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3" y="0"/>
                    <a:pt x="33" y="0"/>
                    <a:pt x="32" y="0"/>
                  </a:cubicBezTo>
                  <a:cubicBezTo>
                    <a:pt x="31" y="1"/>
                    <a:pt x="29" y="1"/>
                    <a:pt x="28" y="1"/>
                  </a:cubicBezTo>
                  <a:cubicBezTo>
                    <a:pt x="26" y="1"/>
                    <a:pt x="25" y="2"/>
                    <a:pt x="23" y="2"/>
                  </a:cubicBezTo>
                  <a:cubicBezTo>
                    <a:pt x="22" y="2"/>
                    <a:pt x="20" y="3"/>
                    <a:pt x="19" y="3"/>
                  </a:cubicBezTo>
                  <a:cubicBezTo>
                    <a:pt x="17" y="3"/>
                    <a:pt x="16" y="3"/>
                    <a:pt x="14" y="4"/>
                  </a:cubicBezTo>
                  <a:cubicBezTo>
                    <a:pt x="13" y="4"/>
                    <a:pt x="12" y="4"/>
                    <a:pt x="10" y="5"/>
                  </a:cubicBezTo>
                  <a:cubicBezTo>
                    <a:pt x="9" y="5"/>
                    <a:pt x="8" y="5"/>
                    <a:pt x="6" y="6"/>
                  </a:cubicBezTo>
                  <a:cubicBezTo>
                    <a:pt x="5" y="6"/>
                    <a:pt x="4" y="6"/>
                    <a:pt x="3" y="7"/>
                  </a:cubicBezTo>
                  <a:cubicBezTo>
                    <a:pt x="2" y="7"/>
                    <a:pt x="2" y="8"/>
                    <a:pt x="1" y="8"/>
                  </a:cubicBezTo>
                  <a:cubicBezTo>
                    <a:pt x="1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6" name="Freeform 446"/>
            <p:cNvSpPr/>
            <p:nvPr/>
          </p:nvSpPr>
          <p:spPr bwMode="auto">
            <a:xfrm>
              <a:off x="10239376" y="4946651"/>
              <a:ext cx="165100" cy="177800"/>
            </a:xfrm>
            <a:custGeom>
              <a:avLst/>
              <a:gdLst>
                <a:gd name="T0" fmla="*/ 0 w 39"/>
                <a:gd name="T1" fmla="*/ 42 h 42"/>
                <a:gd name="T2" fmla="*/ 1 w 39"/>
                <a:gd name="T3" fmla="*/ 41 h 42"/>
                <a:gd name="T4" fmla="*/ 2 w 39"/>
                <a:gd name="T5" fmla="*/ 40 h 42"/>
                <a:gd name="T6" fmla="*/ 6 w 39"/>
                <a:gd name="T7" fmla="*/ 36 h 42"/>
                <a:gd name="T8" fmla="*/ 10 w 39"/>
                <a:gd name="T9" fmla="*/ 33 h 42"/>
                <a:gd name="T10" fmla="*/ 14 w 39"/>
                <a:gd name="T11" fmla="*/ 30 h 42"/>
                <a:gd name="T12" fmla="*/ 14 w 39"/>
                <a:gd name="T13" fmla="*/ 30 h 42"/>
                <a:gd name="T14" fmla="*/ 15 w 39"/>
                <a:gd name="T15" fmla="*/ 30 h 42"/>
                <a:gd name="T16" fmla="*/ 16 w 39"/>
                <a:gd name="T17" fmla="*/ 29 h 42"/>
                <a:gd name="T18" fmla="*/ 18 w 39"/>
                <a:gd name="T19" fmla="*/ 27 h 42"/>
                <a:gd name="T20" fmla="*/ 22 w 39"/>
                <a:gd name="T21" fmla="*/ 23 h 42"/>
                <a:gd name="T22" fmla="*/ 25 w 39"/>
                <a:gd name="T23" fmla="*/ 19 h 42"/>
                <a:gd name="T24" fmla="*/ 29 w 39"/>
                <a:gd name="T25" fmla="*/ 15 h 42"/>
                <a:gd name="T26" fmla="*/ 34 w 39"/>
                <a:gd name="T27" fmla="*/ 8 h 42"/>
                <a:gd name="T28" fmla="*/ 38 w 39"/>
                <a:gd name="T29" fmla="*/ 2 h 42"/>
                <a:gd name="T30" fmla="*/ 39 w 39"/>
                <a:gd name="T31" fmla="*/ 1 h 42"/>
                <a:gd name="T32" fmla="*/ 39 w 39"/>
                <a:gd name="T33" fmla="*/ 0 h 42"/>
                <a:gd name="T34" fmla="*/ 39 w 39"/>
                <a:gd name="T35" fmla="*/ 1 h 42"/>
                <a:gd name="T36" fmla="*/ 37 w 39"/>
                <a:gd name="T37" fmla="*/ 2 h 42"/>
                <a:gd name="T38" fmla="*/ 32 w 39"/>
                <a:gd name="T39" fmla="*/ 6 h 42"/>
                <a:gd name="T40" fmla="*/ 25 w 39"/>
                <a:gd name="T41" fmla="*/ 12 h 42"/>
                <a:gd name="T42" fmla="*/ 22 w 39"/>
                <a:gd name="T43" fmla="*/ 16 h 42"/>
                <a:gd name="T44" fmla="*/ 18 w 39"/>
                <a:gd name="T45" fmla="*/ 20 h 42"/>
                <a:gd name="T46" fmla="*/ 15 w 39"/>
                <a:gd name="T47" fmla="*/ 24 h 42"/>
                <a:gd name="T48" fmla="*/ 13 w 39"/>
                <a:gd name="T49" fmla="*/ 25 h 42"/>
                <a:gd name="T50" fmla="*/ 12 w 39"/>
                <a:gd name="T51" fmla="*/ 26 h 42"/>
                <a:gd name="T52" fmla="*/ 11 w 39"/>
                <a:gd name="T53" fmla="*/ 27 h 42"/>
                <a:gd name="T54" fmla="*/ 7 w 39"/>
                <a:gd name="T55" fmla="*/ 30 h 42"/>
                <a:gd name="T56" fmla="*/ 6 w 39"/>
                <a:gd name="T57" fmla="*/ 32 h 42"/>
                <a:gd name="T58" fmla="*/ 5 w 39"/>
                <a:gd name="T59" fmla="*/ 33 h 42"/>
                <a:gd name="T60" fmla="*/ 5 w 39"/>
                <a:gd name="T61" fmla="*/ 33 h 42"/>
                <a:gd name="T62" fmla="*/ 4 w 39"/>
                <a:gd name="T63" fmla="*/ 34 h 42"/>
                <a:gd name="T64" fmla="*/ 2 w 39"/>
                <a:gd name="T65" fmla="*/ 37 h 42"/>
                <a:gd name="T66" fmla="*/ 1 w 39"/>
                <a:gd name="T67" fmla="*/ 39 h 42"/>
                <a:gd name="T68" fmla="*/ 0 w 39"/>
                <a:gd name="T69" fmla="*/ 41 h 42"/>
                <a:gd name="T70" fmla="*/ 0 w 39"/>
                <a:gd name="T7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" h="42">
                  <a:moveTo>
                    <a:pt x="0" y="42"/>
                  </a:moveTo>
                  <a:cubicBezTo>
                    <a:pt x="0" y="42"/>
                    <a:pt x="0" y="42"/>
                    <a:pt x="1" y="41"/>
                  </a:cubicBezTo>
                  <a:cubicBezTo>
                    <a:pt x="1" y="41"/>
                    <a:pt x="1" y="40"/>
                    <a:pt x="2" y="40"/>
                  </a:cubicBezTo>
                  <a:cubicBezTo>
                    <a:pt x="3" y="39"/>
                    <a:pt x="4" y="37"/>
                    <a:pt x="6" y="36"/>
                  </a:cubicBezTo>
                  <a:cubicBezTo>
                    <a:pt x="7" y="35"/>
                    <a:pt x="8" y="34"/>
                    <a:pt x="10" y="33"/>
                  </a:cubicBezTo>
                  <a:cubicBezTo>
                    <a:pt x="11" y="32"/>
                    <a:pt x="12" y="31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9"/>
                    <a:pt x="15" y="29"/>
                    <a:pt x="16" y="29"/>
                  </a:cubicBezTo>
                  <a:cubicBezTo>
                    <a:pt x="17" y="28"/>
                    <a:pt x="17" y="28"/>
                    <a:pt x="18" y="27"/>
                  </a:cubicBezTo>
                  <a:cubicBezTo>
                    <a:pt x="19" y="26"/>
                    <a:pt x="21" y="25"/>
                    <a:pt x="22" y="23"/>
                  </a:cubicBezTo>
                  <a:cubicBezTo>
                    <a:pt x="23" y="22"/>
                    <a:pt x="24" y="21"/>
                    <a:pt x="25" y="19"/>
                  </a:cubicBezTo>
                  <a:cubicBezTo>
                    <a:pt x="27" y="18"/>
                    <a:pt x="28" y="16"/>
                    <a:pt x="29" y="15"/>
                  </a:cubicBezTo>
                  <a:cubicBezTo>
                    <a:pt x="31" y="13"/>
                    <a:pt x="33" y="10"/>
                    <a:pt x="34" y="8"/>
                  </a:cubicBezTo>
                  <a:cubicBezTo>
                    <a:pt x="36" y="6"/>
                    <a:pt x="37" y="4"/>
                    <a:pt x="38" y="2"/>
                  </a:cubicBezTo>
                  <a:cubicBezTo>
                    <a:pt x="38" y="2"/>
                    <a:pt x="39" y="1"/>
                    <a:pt x="39" y="1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1"/>
                  </a:cubicBezTo>
                  <a:cubicBezTo>
                    <a:pt x="38" y="1"/>
                    <a:pt x="38" y="1"/>
                    <a:pt x="37" y="2"/>
                  </a:cubicBezTo>
                  <a:cubicBezTo>
                    <a:pt x="36" y="3"/>
                    <a:pt x="34" y="4"/>
                    <a:pt x="32" y="6"/>
                  </a:cubicBezTo>
                  <a:cubicBezTo>
                    <a:pt x="30" y="8"/>
                    <a:pt x="28" y="10"/>
                    <a:pt x="25" y="12"/>
                  </a:cubicBezTo>
                  <a:cubicBezTo>
                    <a:pt x="24" y="14"/>
                    <a:pt x="23" y="15"/>
                    <a:pt x="22" y="16"/>
                  </a:cubicBezTo>
                  <a:cubicBezTo>
                    <a:pt x="21" y="17"/>
                    <a:pt x="20" y="19"/>
                    <a:pt x="18" y="20"/>
                  </a:cubicBezTo>
                  <a:cubicBezTo>
                    <a:pt x="17" y="21"/>
                    <a:pt x="16" y="22"/>
                    <a:pt x="15" y="24"/>
                  </a:cubicBezTo>
                  <a:cubicBezTo>
                    <a:pt x="14" y="24"/>
                    <a:pt x="13" y="25"/>
                    <a:pt x="13" y="25"/>
                  </a:cubicBezTo>
                  <a:cubicBezTo>
                    <a:pt x="13" y="26"/>
                    <a:pt x="12" y="26"/>
                    <a:pt x="12" y="26"/>
                  </a:cubicBezTo>
                  <a:cubicBezTo>
                    <a:pt x="12" y="27"/>
                    <a:pt x="11" y="27"/>
                    <a:pt x="11" y="27"/>
                  </a:cubicBezTo>
                  <a:cubicBezTo>
                    <a:pt x="10" y="28"/>
                    <a:pt x="9" y="29"/>
                    <a:pt x="7" y="30"/>
                  </a:cubicBezTo>
                  <a:cubicBezTo>
                    <a:pt x="7" y="31"/>
                    <a:pt x="6" y="31"/>
                    <a:pt x="6" y="32"/>
                  </a:cubicBezTo>
                  <a:cubicBezTo>
                    <a:pt x="5" y="32"/>
                    <a:pt x="5" y="32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4" y="33"/>
                    <a:pt x="4" y="34"/>
                  </a:cubicBezTo>
                  <a:cubicBezTo>
                    <a:pt x="3" y="35"/>
                    <a:pt x="3" y="36"/>
                    <a:pt x="2" y="37"/>
                  </a:cubicBezTo>
                  <a:cubicBezTo>
                    <a:pt x="1" y="38"/>
                    <a:pt x="1" y="39"/>
                    <a:pt x="1" y="39"/>
                  </a:cubicBezTo>
                  <a:cubicBezTo>
                    <a:pt x="1" y="40"/>
                    <a:pt x="0" y="41"/>
                    <a:pt x="0" y="41"/>
                  </a:cubicBezTo>
                  <a:cubicBezTo>
                    <a:pt x="0" y="42"/>
                    <a:pt x="0" y="42"/>
                    <a:pt x="0" y="4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7" name="Freeform 447"/>
            <p:cNvSpPr/>
            <p:nvPr/>
          </p:nvSpPr>
          <p:spPr bwMode="auto">
            <a:xfrm>
              <a:off x="10353676" y="4954588"/>
              <a:ext cx="46038" cy="139700"/>
            </a:xfrm>
            <a:custGeom>
              <a:avLst/>
              <a:gdLst>
                <a:gd name="T0" fmla="*/ 11 w 11"/>
                <a:gd name="T1" fmla="*/ 0 h 33"/>
                <a:gd name="T2" fmla="*/ 11 w 11"/>
                <a:gd name="T3" fmla="*/ 1 h 33"/>
                <a:gd name="T4" fmla="*/ 9 w 11"/>
                <a:gd name="T5" fmla="*/ 5 h 33"/>
                <a:gd name="T6" fmla="*/ 8 w 11"/>
                <a:gd name="T7" fmla="*/ 10 h 33"/>
                <a:gd name="T8" fmla="*/ 7 w 11"/>
                <a:gd name="T9" fmla="*/ 13 h 33"/>
                <a:gd name="T10" fmla="*/ 6 w 11"/>
                <a:gd name="T11" fmla="*/ 16 h 33"/>
                <a:gd name="T12" fmla="*/ 5 w 11"/>
                <a:gd name="T13" fmla="*/ 19 h 33"/>
                <a:gd name="T14" fmla="*/ 4 w 11"/>
                <a:gd name="T15" fmla="*/ 22 h 33"/>
                <a:gd name="T16" fmla="*/ 2 w 11"/>
                <a:gd name="T17" fmla="*/ 27 h 33"/>
                <a:gd name="T18" fmla="*/ 1 w 11"/>
                <a:gd name="T19" fmla="*/ 31 h 33"/>
                <a:gd name="T20" fmla="*/ 0 w 11"/>
                <a:gd name="T21" fmla="*/ 33 h 33"/>
                <a:gd name="T22" fmla="*/ 1 w 11"/>
                <a:gd name="T23" fmla="*/ 31 h 33"/>
                <a:gd name="T24" fmla="*/ 2 w 11"/>
                <a:gd name="T25" fmla="*/ 30 h 33"/>
                <a:gd name="T26" fmla="*/ 3 w 11"/>
                <a:gd name="T27" fmla="*/ 28 h 33"/>
                <a:gd name="T28" fmla="*/ 5 w 11"/>
                <a:gd name="T29" fmla="*/ 26 h 33"/>
                <a:gd name="T30" fmla="*/ 6 w 11"/>
                <a:gd name="T31" fmla="*/ 23 h 33"/>
                <a:gd name="T32" fmla="*/ 7 w 11"/>
                <a:gd name="T33" fmla="*/ 20 h 33"/>
                <a:gd name="T34" fmla="*/ 9 w 11"/>
                <a:gd name="T35" fmla="*/ 17 h 33"/>
                <a:gd name="T36" fmla="*/ 10 w 11"/>
                <a:gd name="T37" fmla="*/ 14 h 33"/>
                <a:gd name="T38" fmla="*/ 10 w 11"/>
                <a:gd name="T39" fmla="*/ 11 h 33"/>
                <a:gd name="T40" fmla="*/ 11 w 11"/>
                <a:gd name="T41" fmla="*/ 8 h 33"/>
                <a:gd name="T42" fmla="*/ 11 w 11"/>
                <a:gd name="T43" fmla="*/ 5 h 33"/>
                <a:gd name="T44" fmla="*/ 11 w 11"/>
                <a:gd name="T45" fmla="*/ 3 h 33"/>
                <a:gd name="T46" fmla="*/ 11 w 11"/>
                <a:gd name="T47" fmla="*/ 1 h 33"/>
                <a:gd name="T48" fmla="*/ 11 w 11"/>
                <a:gd name="T4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" h="33">
                  <a:moveTo>
                    <a:pt x="11" y="0"/>
                  </a:moveTo>
                  <a:cubicBezTo>
                    <a:pt x="11" y="0"/>
                    <a:pt x="11" y="0"/>
                    <a:pt x="11" y="1"/>
                  </a:cubicBezTo>
                  <a:cubicBezTo>
                    <a:pt x="10" y="2"/>
                    <a:pt x="10" y="3"/>
                    <a:pt x="9" y="5"/>
                  </a:cubicBezTo>
                  <a:cubicBezTo>
                    <a:pt x="9" y="6"/>
                    <a:pt x="8" y="8"/>
                    <a:pt x="8" y="10"/>
                  </a:cubicBezTo>
                  <a:cubicBezTo>
                    <a:pt x="8" y="11"/>
                    <a:pt x="7" y="12"/>
                    <a:pt x="7" y="13"/>
                  </a:cubicBezTo>
                  <a:cubicBezTo>
                    <a:pt x="7" y="14"/>
                    <a:pt x="6" y="15"/>
                    <a:pt x="6" y="16"/>
                  </a:cubicBezTo>
                  <a:cubicBezTo>
                    <a:pt x="6" y="17"/>
                    <a:pt x="5" y="18"/>
                    <a:pt x="5" y="19"/>
                  </a:cubicBezTo>
                  <a:cubicBezTo>
                    <a:pt x="5" y="20"/>
                    <a:pt x="4" y="21"/>
                    <a:pt x="4" y="22"/>
                  </a:cubicBezTo>
                  <a:cubicBezTo>
                    <a:pt x="3" y="24"/>
                    <a:pt x="3" y="26"/>
                    <a:pt x="2" y="27"/>
                  </a:cubicBezTo>
                  <a:cubicBezTo>
                    <a:pt x="1" y="29"/>
                    <a:pt x="1" y="30"/>
                    <a:pt x="1" y="31"/>
                  </a:cubicBez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1" y="32"/>
                    <a:pt x="1" y="31"/>
                  </a:cubicBezTo>
                  <a:cubicBezTo>
                    <a:pt x="1" y="31"/>
                    <a:pt x="2" y="31"/>
                    <a:pt x="2" y="30"/>
                  </a:cubicBezTo>
                  <a:cubicBezTo>
                    <a:pt x="3" y="29"/>
                    <a:pt x="3" y="29"/>
                    <a:pt x="3" y="28"/>
                  </a:cubicBezTo>
                  <a:cubicBezTo>
                    <a:pt x="4" y="27"/>
                    <a:pt x="4" y="27"/>
                    <a:pt x="5" y="26"/>
                  </a:cubicBezTo>
                  <a:cubicBezTo>
                    <a:pt x="5" y="25"/>
                    <a:pt x="6" y="24"/>
                    <a:pt x="6" y="23"/>
                  </a:cubicBezTo>
                  <a:cubicBezTo>
                    <a:pt x="7" y="22"/>
                    <a:pt x="7" y="21"/>
                    <a:pt x="7" y="20"/>
                  </a:cubicBezTo>
                  <a:cubicBezTo>
                    <a:pt x="8" y="19"/>
                    <a:pt x="8" y="18"/>
                    <a:pt x="9" y="17"/>
                  </a:cubicBezTo>
                  <a:cubicBezTo>
                    <a:pt x="9" y="16"/>
                    <a:pt x="9" y="15"/>
                    <a:pt x="10" y="14"/>
                  </a:cubicBezTo>
                  <a:cubicBezTo>
                    <a:pt x="10" y="13"/>
                    <a:pt x="10" y="12"/>
                    <a:pt x="10" y="11"/>
                  </a:cubicBezTo>
                  <a:cubicBezTo>
                    <a:pt x="10" y="10"/>
                    <a:pt x="11" y="9"/>
                    <a:pt x="11" y="8"/>
                  </a:cubicBezTo>
                  <a:cubicBezTo>
                    <a:pt x="11" y="7"/>
                    <a:pt x="11" y="6"/>
                    <a:pt x="11" y="5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11" y="2"/>
                    <a:pt x="11" y="2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8" name="Freeform 448"/>
            <p:cNvSpPr/>
            <p:nvPr/>
          </p:nvSpPr>
          <p:spPr bwMode="auto">
            <a:xfrm>
              <a:off x="10252076" y="4949826"/>
              <a:ext cx="152400" cy="73025"/>
            </a:xfrm>
            <a:custGeom>
              <a:avLst/>
              <a:gdLst>
                <a:gd name="T0" fmla="*/ 0 w 36"/>
                <a:gd name="T1" fmla="*/ 17 h 17"/>
                <a:gd name="T2" fmla="*/ 1 w 36"/>
                <a:gd name="T3" fmla="*/ 16 h 17"/>
                <a:gd name="T4" fmla="*/ 6 w 36"/>
                <a:gd name="T5" fmla="*/ 14 h 17"/>
                <a:gd name="T6" fmla="*/ 11 w 36"/>
                <a:gd name="T7" fmla="*/ 12 h 17"/>
                <a:gd name="T8" fmla="*/ 15 w 36"/>
                <a:gd name="T9" fmla="*/ 10 h 17"/>
                <a:gd name="T10" fmla="*/ 18 w 36"/>
                <a:gd name="T11" fmla="*/ 9 h 17"/>
                <a:gd name="T12" fmla="*/ 30 w 36"/>
                <a:gd name="T13" fmla="*/ 3 h 17"/>
                <a:gd name="T14" fmla="*/ 34 w 36"/>
                <a:gd name="T15" fmla="*/ 1 h 17"/>
                <a:gd name="T16" fmla="*/ 36 w 36"/>
                <a:gd name="T17" fmla="*/ 0 h 17"/>
                <a:gd name="T18" fmla="*/ 34 w 36"/>
                <a:gd name="T19" fmla="*/ 1 h 17"/>
                <a:gd name="T20" fmla="*/ 32 w 36"/>
                <a:gd name="T21" fmla="*/ 1 h 17"/>
                <a:gd name="T22" fmla="*/ 30 w 36"/>
                <a:gd name="T23" fmla="*/ 1 h 17"/>
                <a:gd name="T24" fmla="*/ 27 w 36"/>
                <a:gd name="T25" fmla="*/ 2 h 17"/>
                <a:gd name="T26" fmla="*/ 24 w 36"/>
                <a:gd name="T27" fmla="*/ 3 h 17"/>
                <a:gd name="T28" fmla="*/ 20 w 36"/>
                <a:gd name="T29" fmla="*/ 5 h 17"/>
                <a:gd name="T30" fmla="*/ 17 w 36"/>
                <a:gd name="T31" fmla="*/ 6 h 17"/>
                <a:gd name="T32" fmla="*/ 13 w 36"/>
                <a:gd name="T33" fmla="*/ 8 h 17"/>
                <a:gd name="T34" fmla="*/ 10 w 36"/>
                <a:gd name="T35" fmla="*/ 10 h 17"/>
                <a:gd name="T36" fmla="*/ 7 w 36"/>
                <a:gd name="T37" fmla="*/ 11 h 17"/>
                <a:gd name="T38" fmla="*/ 5 w 36"/>
                <a:gd name="T39" fmla="*/ 13 h 17"/>
                <a:gd name="T40" fmla="*/ 3 w 36"/>
                <a:gd name="T41" fmla="*/ 15 h 17"/>
                <a:gd name="T42" fmla="*/ 1 w 36"/>
                <a:gd name="T43" fmla="*/ 16 h 17"/>
                <a:gd name="T44" fmla="*/ 0 w 36"/>
                <a:gd name="T4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17">
                  <a:moveTo>
                    <a:pt x="0" y="17"/>
                  </a:moveTo>
                  <a:cubicBezTo>
                    <a:pt x="0" y="17"/>
                    <a:pt x="0" y="17"/>
                    <a:pt x="1" y="16"/>
                  </a:cubicBezTo>
                  <a:cubicBezTo>
                    <a:pt x="2" y="16"/>
                    <a:pt x="4" y="15"/>
                    <a:pt x="6" y="14"/>
                  </a:cubicBezTo>
                  <a:cubicBezTo>
                    <a:pt x="7" y="14"/>
                    <a:pt x="9" y="13"/>
                    <a:pt x="11" y="12"/>
                  </a:cubicBezTo>
                  <a:cubicBezTo>
                    <a:pt x="12" y="11"/>
                    <a:pt x="13" y="11"/>
                    <a:pt x="15" y="10"/>
                  </a:cubicBezTo>
                  <a:cubicBezTo>
                    <a:pt x="16" y="10"/>
                    <a:pt x="17" y="9"/>
                    <a:pt x="18" y="9"/>
                  </a:cubicBezTo>
                  <a:cubicBezTo>
                    <a:pt x="22" y="6"/>
                    <a:pt x="27" y="4"/>
                    <a:pt x="30" y="3"/>
                  </a:cubicBezTo>
                  <a:cubicBezTo>
                    <a:pt x="32" y="2"/>
                    <a:pt x="33" y="2"/>
                    <a:pt x="34" y="1"/>
                  </a:cubicBezTo>
                  <a:cubicBezTo>
                    <a:pt x="35" y="1"/>
                    <a:pt x="36" y="0"/>
                    <a:pt x="36" y="0"/>
                  </a:cubicBezTo>
                  <a:cubicBezTo>
                    <a:pt x="36" y="0"/>
                    <a:pt x="35" y="0"/>
                    <a:pt x="34" y="1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2" y="1"/>
                    <a:pt x="31" y="1"/>
                    <a:pt x="30" y="1"/>
                  </a:cubicBezTo>
                  <a:cubicBezTo>
                    <a:pt x="29" y="2"/>
                    <a:pt x="28" y="2"/>
                    <a:pt x="27" y="2"/>
                  </a:cubicBezTo>
                  <a:cubicBezTo>
                    <a:pt x="26" y="3"/>
                    <a:pt x="25" y="3"/>
                    <a:pt x="24" y="3"/>
                  </a:cubicBezTo>
                  <a:cubicBezTo>
                    <a:pt x="22" y="4"/>
                    <a:pt x="21" y="4"/>
                    <a:pt x="20" y="5"/>
                  </a:cubicBezTo>
                  <a:cubicBezTo>
                    <a:pt x="19" y="5"/>
                    <a:pt x="18" y="6"/>
                    <a:pt x="17" y="6"/>
                  </a:cubicBezTo>
                  <a:cubicBezTo>
                    <a:pt x="16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0"/>
                    <a:pt x="8" y="11"/>
                    <a:pt x="7" y="11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4" y="14"/>
                    <a:pt x="3" y="14"/>
                    <a:pt x="3" y="15"/>
                  </a:cubicBezTo>
                  <a:cubicBezTo>
                    <a:pt x="2" y="15"/>
                    <a:pt x="2" y="16"/>
                    <a:pt x="1" y="16"/>
                  </a:cubicBezTo>
                  <a:cubicBezTo>
                    <a:pt x="0" y="17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9" name="Freeform 449"/>
            <p:cNvSpPr/>
            <p:nvPr/>
          </p:nvSpPr>
          <p:spPr bwMode="auto">
            <a:xfrm>
              <a:off x="10340976" y="4899026"/>
              <a:ext cx="114300" cy="101600"/>
            </a:xfrm>
            <a:custGeom>
              <a:avLst/>
              <a:gdLst>
                <a:gd name="T0" fmla="*/ 22 w 27"/>
                <a:gd name="T1" fmla="*/ 4 h 24"/>
                <a:gd name="T2" fmla="*/ 0 w 27"/>
                <a:gd name="T3" fmla="*/ 3 h 24"/>
                <a:gd name="T4" fmla="*/ 25 w 27"/>
                <a:gd name="T5" fmla="*/ 24 h 24"/>
                <a:gd name="T6" fmla="*/ 22 w 27"/>
                <a:gd name="T7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4">
                  <a:moveTo>
                    <a:pt x="22" y="4"/>
                  </a:moveTo>
                  <a:cubicBezTo>
                    <a:pt x="14" y="1"/>
                    <a:pt x="7" y="0"/>
                    <a:pt x="0" y="3"/>
                  </a:cubicBezTo>
                  <a:cubicBezTo>
                    <a:pt x="0" y="3"/>
                    <a:pt x="16" y="21"/>
                    <a:pt x="25" y="24"/>
                  </a:cubicBezTo>
                  <a:cubicBezTo>
                    <a:pt x="25" y="24"/>
                    <a:pt x="27" y="9"/>
                    <a:pt x="22" y="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0" name="Freeform 450"/>
            <p:cNvSpPr/>
            <p:nvPr/>
          </p:nvSpPr>
          <p:spPr bwMode="auto">
            <a:xfrm>
              <a:off x="10412414" y="4500563"/>
              <a:ext cx="304800" cy="436563"/>
            </a:xfrm>
            <a:custGeom>
              <a:avLst/>
              <a:gdLst>
                <a:gd name="T0" fmla="*/ 3 w 72"/>
                <a:gd name="T1" fmla="*/ 103 h 103"/>
                <a:gd name="T2" fmla="*/ 0 w 72"/>
                <a:gd name="T3" fmla="*/ 100 h 103"/>
                <a:gd name="T4" fmla="*/ 68 w 72"/>
                <a:gd name="T5" fmla="*/ 0 h 103"/>
                <a:gd name="T6" fmla="*/ 72 w 72"/>
                <a:gd name="T7" fmla="*/ 2 h 103"/>
                <a:gd name="T8" fmla="*/ 3 w 72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03">
                  <a:moveTo>
                    <a:pt x="3" y="103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5" y="96"/>
                    <a:pt x="34" y="54"/>
                    <a:pt x="68" y="0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40" y="52"/>
                    <a:pt x="9" y="98"/>
                    <a:pt x="3" y="10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1" name="Freeform 451"/>
            <p:cNvSpPr/>
            <p:nvPr/>
          </p:nvSpPr>
          <p:spPr bwMode="auto">
            <a:xfrm>
              <a:off x="9772651" y="4233863"/>
              <a:ext cx="296863" cy="403225"/>
            </a:xfrm>
            <a:custGeom>
              <a:avLst/>
              <a:gdLst>
                <a:gd name="T0" fmla="*/ 70 w 70"/>
                <a:gd name="T1" fmla="*/ 59 h 95"/>
                <a:gd name="T2" fmla="*/ 39 w 70"/>
                <a:gd name="T3" fmla="*/ 7 h 95"/>
                <a:gd name="T4" fmla="*/ 33 w 70"/>
                <a:gd name="T5" fmla="*/ 27 h 95"/>
                <a:gd name="T6" fmla="*/ 8 w 70"/>
                <a:gd name="T7" fmla="*/ 32 h 95"/>
                <a:gd name="T8" fmla="*/ 23 w 70"/>
                <a:gd name="T9" fmla="*/ 57 h 95"/>
                <a:gd name="T10" fmla="*/ 8 w 70"/>
                <a:gd name="T11" fmla="*/ 79 h 95"/>
                <a:gd name="T12" fmla="*/ 70 w 70"/>
                <a:gd name="T13" fmla="*/ 5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95">
                  <a:moveTo>
                    <a:pt x="70" y="59"/>
                  </a:moveTo>
                  <a:cubicBezTo>
                    <a:pt x="70" y="59"/>
                    <a:pt x="63" y="0"/>
                    <a:pt x="39" y="7"/>
                  </a:cubicBezTo>
                  <a:cubicBezTo>
                    <a:pt x="22" y="11"/>
                    <a:pt x="33" y="27"/>
                    <a:pt x="33" y="27"/>
                  </a:cubicBezTo>
                  <a:cubicBezTo>
                    <a:pt x="33" y="27"/>
                    <a:pt x="16" y="18"/>
                    <a:pt x="8" y="32"/>
                  </a:cubicBezTo>
                  <a:cubicBezTo>
                    <a:pt x="0" y="46"/>
                    <a:pt x="23" y="57"/>
                    <a:pt x="23" y="57"/>
                  </a:cubicBezTo>
                  <a:cubicBezTo>
                    <a:pt x="23" y="57"/>
                    <a:pt x="8" y="62"/>
                    <a:pt x="8" y="79"/>
                  </a:cubicBezTo>
                  <a:cubicBezTo>
                    <a:pt x="8" y="95"/>
                    <a:pt x="54" y="78"/>
                    <a:pt x="70" y="59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2" name="Freeform 452"/>
            <p:cNvSpPr/>
            <p:nvPr/>
          </p:nvSpPr>
          <p:spPr bwMode="auto">
            <a:xfrm>
              <a:off x="9836151" y="4479926"/>
              <a:ext cx="207963" cy="76200"/>
            </a:xfrm>
            <a:custGeom>
              <a:avLst/>
              <a:gdLst>
                <a:gd name="T0" fmla="*/ 49 w 49"/>
                <a:gd name="T1" fmla="*/ 0 h 18"/>
                <a:gd name="T2" fmla="*/ 48 w 49"/>
                <a:gd name="T3" fmla="*/ 0 h 18"/>
                <a:gd name="T4" fmla="*/ 46 w 49"/>
                <a:gd name="T5" fmla="*/ 1 h 18"/>
                <a:gd name="T6" fmla="*/ 44 w 49"/>
                <a:gd name="T7" fmla="*/ 2 h 18"/>
                <a:gd name="T8" fmla="*/ 41 w 49"/>
                <a:gd name="T9" fmla="*/ 4 h 18"/>
                <a:gd name="T10" fmla="*/ 39 w 49"/>
                <a:gd name="T11" fmla="*/ 5 h 18"/>
                <a:gd name="T12" fmla="*/ 37 w 49"/>
                <a:gd name="T13" fmla="*/ 5 h 18"/>
                <a:gd name="T14" fmla="*/ 34 w 49"/>
                <a:gd name="T15" fmla="*/ 7 h 18"/>
                <a:gd name="T16" fmla="*/ 29 w 49"/>
                <a:gd name="T17" fmla="*/ 9 h 18"/>
                <a:gd name="T18" fmla="*/ 25 w 49"/>
                <a:gd name="T19" fmla="*/ 11 h 18"/>
                <a:gd name="T20" fmla="*/ 22 w 49"/>
                <a:gd name="T21" fmla="*/ 11 h 18"/>
                <a:gd name="T22" fmla="*/ 20 w 49"/>
                <a:gd name="T23" fmla="*/ 12 h 18"/>
                <a:gd name="T24" fmla="*/ 19 w 49"/>
                <a:gd name="T25" fmla="*/ 12 h 18"/>
                <a:gd name="T26" fmla="*/ 18 w 49"/>
                <a:gd name="T27" fmla="*/ 13 h 18"/>
                <a:gd name="T28" fmla="*/ 16 w 49"/>
                <a:gd name="T29" fmla="*/ 13 h 18"/>
                <a:gd name="T30" fmla="*/ 14 w 49"/>
                <a:gd name="T31" fmla="*/ 14 h 18"/>
                <a:gd name="T32" fmla="*/ 12 w 49"/>
                <a:gd name="T33" fmla="*/ 15 h 18"/>
                <a:gd name="T34" fmla="*/ 8 w 49"/>
                <a:gd name="T35" fmla="*/ 15 h 18"/>
                <a:gd name="T36" fmla="*/ 6 w 49"/>
                <a:gd name="T37" fmla="*/ 16 h 18"/>
                <a:gd name="T38" fmla="*/ 4 w 49"/>
                <a:gd name="T39" fmla="*/ 16 h 18"/>
                <a:gd name="T40" fmla="*/ 2 w 49"/>
                <a:gd name="T41" fmla="*/ 17 h 18"/>
                <a:gd name="T42" fmla="*/ 0 w 49"/>
                <a:gd name="T43" fmla="*/ 17 h 18"/>
                <a:gd name="T44" fmla="*/ 0 w 49"/>
                <a:gd name="T45" fmla="*/ 17 h 18"/>
                <a:gd name="T46" fmla="*/ 0 w 49"/>
                <a:gd name="T47" fmla="*/ 17 h 18"/>
                <a:gd name="T48" fmla="*/ 2 w 49"/>
                <a:gd name="T49" fmla="*/ 18 h 18"/>
                <a:gd name="T50" fmla="*/ 4 w 49"/>
                <a:gd name="T51" fmla="*/ 18 h 18"/>
                <a:gd name="T52" fmla="*/ 6 w 49"/>
                <a:gd name="T53" fmla="*/ 18 h 18"/>
                <a:gd name="T54" fmla="*/ 8 w 49"/>
                <a:gd name="T55" fmla="*/ 18 h 18"/>
                <a:gd name="T56" fmla="*/ 10 w 49"/>
                <a:gd name="T57" fmla="*/ 18 h 18"/>
                <a:gd name="T58" fmla="*/ 12 w 49"/>
                <a:gd name="T59" fmla="*/ 18 h 18"/>
                <a:gd name="T60" fmla="*/ 14 w 49"/>
                <a:gd name="T61" fmla="*/ 18 h 18"/>
                <a:gd name="T62" fmla="*/ 17 w 49"/>
                <a:gd name="T63" fmla="*/ 18 h 18"/>
                <a:gd name="T64" fmla="*/ 21 w 49"/>
                <a:gd name="T65" fmla="*/ 17 h 18"/>
                <a:gd name="T66" fmla="*/ 26 w 49"/>
                <a:gd name="T67" fmla="*/ 15 h 18"/>
                <a:gd name="T68" fmla="*/ 29 w 49"/>
                <a:gd name="T69" fmla="*/ 14 h 18"/>
                <a:gd name="T70" fmla="*/ 31 w 49"/>
                <a:gd name="T71" fmla="*/ 13 h 18"/>
                <a:gd name="T72" fmla="*/ 33 w 49"/>
                <a:gd name="T73" fmla="*/ 12 h 18"/>
                <a:gd name="T74" fmla="*/ 35 w 49"/>
                <a:gd name="T75" fmla="*/ 11 h 18"/>
                <a:gd name="T76" fmla="*/ 39 w 49"/>
                <a:gd name="T77" fmla="*/ 9 h 18"/>
                <a:gd name="T78" fmla="*/ 41 w 49"/>
                <a:gd name="T79" fmla="*/ 7 h 18"/>
                <a:gd name="T80" fmla="*/ 43 w 49"/>
                <a:gd name="T81" fmla="*/ 6 h 18"/>
                <a:gd name="T82" fmla="*/ 44 w 49"/>
                <a:gd name="T83" fmla="*/ 5 h 18"/>
                <a:gd name="T84" fmla="*/ 45 w 49"/>
                <a:gd name="T85" fmla="*/ 4 h 18"/>
                <a:gd name="T86" fmla="*/ 46 w 49"/>
                <a:gd name="T87" fmla="*/ 3 h 18"/>
                <a:gd name="T88" fmla="*/ 47 w 49"/>
                <a:gd name="T89" fmla="*/ 2 h 18"/>
                <a:gd name="T90" fmla="*/ 48 w 49"/>
                <a:gd name="T91" fmla="*/ 1 h 18"/>
                <a:gd name="T92" fmla="*/ 49 w 49"/>
                <a:gd name="T9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9" h="18">
                  <a:moveTo>
                    <a:pt x="49" y="0"/>
                  </a:moveTo>
                  <a:cubicBezTo>
                    <a:pt x="49" y="0"/>
                    <a:pt x="48" y="0"/>
                    <a:pt x="48" y="0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46" y="1"/>
                    <a:pt x="45" y="2"/>
                    <a:pt x="44" y="2"/>
                  </a:cubicBezTo>
                  <a:cubicBezTo>
                    <a:pt x="43" y="3"/>
                    <a:pt x="42" y="3"/>
                    <a:pt x="41" y="4"/>
                  </a:cubicBezTo>
                  <a:cubicBezTo>
                    <a:pt x="40" y="4"/>
                    <a:pt x="40" y="4"/>
                    <a:pt x="39" y="5"/>
                  </a:cubicBezTo>
                  <a:cubicBezTo>
                    <a:pt x="39" y="5"/>
                    <a:pt x="38" y="5"/>
                    <a:pt x="37" y="5"/>
                  </a:cubicBezTo>
                  <a:cubicBezTo>
                    <a:pt x="36" y="6"/>
                    <a:pt x="35" y="7"/>
                    <a:pt x="34" y="7"/>
                  </a:cubicBezTo>
                  <a:cubicBezTo>
                    <a:pt x="32" y="8"/>
                    <a:pt x="31" y="8"/>
                    <a:pt x="29" y="9"/>
                  </a:cubicBezTo>
                  <a:cubicBezTo>
                    <a:pt x="28" y="10"/>
                    <a:pt x="26" y="10"/>
                    <a:pt x="25" y="11"/>
                  </a:cubicBezTo>
                  <a:cubicBezTo>
                    <a:pt x="24" y="11"/>
                    <a:pt x="23" y="11"/>
                    <a:pt x="22" y="11"/>
                  </a:cubicBezTo>
                  <a:cubicBezTo>
                    <a:pt x="22" y="12"/>
                    <a:pt x="21" y="12"/>
                    <a:pt x="20" y="12"/>
                  </a:cubicBezTo>
                  <a:cubicBezTo>
                    <a:pt x="20" y="12"/>
                    <a:pt x="19" y="12"/>
                    <a:pt x="19" y="12"/>
                  </a:cubicBezTo>
                  <a:cubicBezTo>
                    <a:pt x="19" y="13"/>
                    <a:pt x="18" y="13"/>
                    <a:pt x="18" y="13"/>
                  </a:cubicBezTo>
                  <a:cubicBezTo>
                    <a:pt x="17" y="13"/>
                    <a:pt x="16" y="13"/>
                    <a:pt x="16" y="13"/>
                  </a:cubicBezTo>
                  <a:cubicBezTo>
                    <a:pt x="15" y="14"/>
                    <a:pt x="14" y="14"/>
                    <a:pt x="14" y="14"/>
                  </a:cubicBezTo>
                  <a:cubicBezTo>
                    <a:pt x="13" y="14"/>
                    <a:pt x="12" y="14"/>
                    <a:pt x="12" y="15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7" y="16"/>
                    <a:pt x="7" y="16"/>
                    <a:pt x="6" y="16"/>
                  </a:cubicBezTo>
                  <a:cubicBezTo>
                    <a:pt x="5" y="16"/>
                    <a:pt x="5" y="16"/>
                    <a:pt x="4" y="16"/>
                  </a:cubicBezTo>
                  <a:cubicBezTo>
                    <a:pt x="3" y="16"/>
                    <a:pt x="3" y="16"/>
                    <a:pt x="2" y="17"/>
                  </a:cubicBezTo>
                  <a:cubicBezTo>
                    <a:pt x="1" y="17"/>
                    <a:pt x="1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7"/>
                    <a:pt x="1" y="17"/>
                    <a:pt x="2" y="18"/>
                  </a:cubicBezTo>
                  <a:cubicBezTo>
                    <a:pt x="3" y="18"/>
                    <a:pt x="3" y="18"/>
                    <a:pt x="4" y="18"/>
                  </a:cubicBezTo>
                  <a:cubicBezTo>
                    <a:pt x="5" y="18"/>
                    <a:pt x="6" y="18"/>
                    <a:pt x="6" y="18"/>
                  </a:cubicBezTo>
                  <a:cubicBezTo>
                    <a:pt x="7" y="18"/>
                    <a:pt x="7" y="18"/>
                    <a:pt x="8" y="18"/>
                  </a:cubicBezTo>
                  <a:cubicBezTo>
                    <a:pt x="9" y="18"/>
                    <a:pt x="9" y="18"/>
                    <a:pt x="10" y="18"/>
                  </a:cubicBezTo>
                  <a:cubicBezTo>
                    <a:pt x="11" y="18"/>
                    <a:pt x="11" y="18"/>
                    <a:pt x="12" y="18"/>
                  </a:cubicBezTo>
                  <a:cubicBezTo>
                    <a:pt x="13" y="18"/>
                    <a:pt x="14" y="18"/>
                    <a:pt x="14" y="18"/>
                  </a:cubicBezTo>
                  <a:cubicBezTo>
                    <a:pt x="15" y="18"/>
                    <a:pt x="16" y="18"/>
                    <a:pt x="17" y="18"/>
                  </a:cubicBezTo>
                  <a:cubicBezTo>
                    <a:pt x="18" y="17"/>
                    <a:pt x="20" y="17"/>
                    <a:pt x="21" y="17"/>
                  </a:cubicBezTo>
                  <a:cubicBezTo>
                    <a:pt x="23" y="16"/>
                    <a:pt x="25" y="16"/>
                    <a:pt x="26" y="15"/>
                  </a:cubicBezTo>
                  <a:cubicBezTo>
                    <a:pt x="27" y="15"/>
                    <a:pt x="28" y="15"/>
                    <a:pt x="29" y="14"/>
                  </a:cubicBezTo>
                  <a:cubicBezTo>
                    <a:pt x="30" y="14"/>
                    <a:pt x="30" y="14"/>
                    <a:pt x="31" y="13"/>
                  </a:cubicBezTo>
                  <a:cubicBezTo>
                    <a:pt x="32" y="13"/>
                    <a:pt x="33" y="13"/>
                    <a:pt x="33" y="12"/>
                  </a:cubicBezTo>
                  <a:cubicBezTo>
                    <a:pt x="34" y="12"/>
                    <a:pt x="35" y="11"/>
                    <a:pt x="35" y="11"/>
                  </a:cubicBezTo>
                  <a:cubicBezTo>
                    <a:pt x="37" y="10"/>
                    <a:pt x="38" y="9"/>
                    <a:pt x="39" y="9"/>
                  </a:cubicBezTo>
                  <a:cubicBezTo>
                    <a:pt x="40" y="8"/>
                    <a:pt x="40" y="8"/>
                    <a:pt x="41" y="7"/>
                  </a:cubicBezTo>
                  <a:cubicBezTo>
                    <a:pt x="42" y="7"/>
                    <a:pt x="42" y="7"/>
                    <a:pt x="43" y="6"/>
                  </a:cubicBezTo>
                  <a:cubicBezTo>
                    <a:pt x="43" y="6"/>
                    <a:pt x="44" y="5"/>
                    <a:pt x="44" y="5"/>
                  </a:cubicBezTo>
                  <a:cubicBezTo>
                    <a:pt x="44" y="5"/>
                    <a:pt x="45" y="4"/>
                    <a:pt x="45" y="4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2"/>
                    <a:pt x="47" y="2"/>
                    <a:pt x="47" y="2"/>
                  </a:cubicBezTo>
                  <a:cubicBezTo>
                    <a:pt x="47" y="1"/>
                    <a:pt x="48" y="1"/>
                    <a:pt x="48" y="1"/>
                  </a:cubicBezTo>
                  <a:cubicBezTo>
                    <a:pt x="48" y="0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3" name="Freeform 453"/>
            <p:cNvSpPr/>
            <p:nvPr/>
          </p:nvSpPr>
          <p:spPr bwMode="auto">
            <a:xfrm>
              <a:off x="9945689" y="4292601"/>
              <a:ext cx="98425" cy="187325"/>
            </a:xfrm>
            <a:custGeom>
              <a:avLst/>
              <a:gdLst>
                <a:gd name="T0" fmla="*/ 0 w 23"/>
                <a:gd name="T1" fmla="*/ 0 h 44"/>
                <a:gd name="T2" fmla="*/ 0 w 23"/>
                <a:gd name="T3" fmla="*/ 1 h 44"/>
                <a:gd name="T4" fmla="*/ 1 w 23"/>
                <a:gd name="T5" fmla="*/ 1 h 44"/>
                <a:gd name="T6" fmla="*/ 1 w 23"/>
                <a:gd name="T7" fmla="*/ 2 h 44"/>
                <a:gd name="T8" fmla="*/ 2 w 23"/>
                <a:gd name="T9" fmla="*/ 4 h 44"/>
                <a:gd name="T10" fmla="*/ 4 w 23"/>
                <a:gd name="T11" fmla="*/ 7 h 44"/>
                <a:gd name="T12" fmla="*/ 7 w 23"/>
                <a:gd name="T13" fmla="*/ 14 h 44"/>
                <a:gd name="T14" fmla="*/ 8 w 23"/>
                <a:gd name="T15" fmla="*/ 18 h 44"/>
                <a:gd name="T16" fmla="*/ 11 w 23"/>
                <a:gd name="T17" fmla="*/ 23 h 44"/>
                <a:gd name="T18" fmla="*/ 13 w 23"/>
                <a:gd name="T19" fmla="*/ 27 h 44"/>
                <a:gd name="T20" fmla="*/ 16 w 23"/>
                <a:gd name="T21" fmla="*/ 30 h 44"/>
                <a:gd name="T22" fmla="*/ 17 w 23"/>
                <a:gd name="T23" fmla="*/ 32 h 44"/>
                <a:gd name="T24" fmla="*/ 18 w 23"/>
                <a:gd name="T25" fmla="*/ 34 h 44"/>
                <a:gd name="T26" fmla="*/ 19 w 23"/>
                <a:gd name="T27" fmla="*/ 37 h 44"/>
                <a:gd name="T28" fmla="*/ 22 w 23"/>
                <a:gd name="T29" fmla="*/ 42 h 44"/>
                <a:gd name="T30" fmla="*/ 22 w 23"/>
                <a:gd name="T31" fmla="*/ 44 h 44"/>
                <a:gd name="T32" fmla="*/ 23 w 23"/>
                <a:gd name="T33" fmla="*/ 44 h 44"/>
                <a:gd name="T34" fmla="*/ 23 w 23"/>
                <a:gd name="T35" fmla="*/ 44 h 44"/>
                <a:gd name="T36" fmla="*/ 23 w 23"/>
                <a:gd name="T37" fmla="*/ 42 h 44"/>
                <a:gd name="T38" fmla="*/ 23 w 23"/>
                <a:gd name="T39" fmla="*/ 39 h 44"/>
                <a:gd name="T40" fmla="*/ 22 w 23"/>
                <a:gd name="T41" fmla="*/ 36 h 44"/>
                <a:gd name="T42" fmla="*/ 21 w 23"/>
                <a:gd name="T43" fmla="*/ 32 h 44"/>
                <a:gd name="T44" fmla="*/ 20 w 23"/>
                <a:gd name="T45" fmla="*/ 30 h 44"/>
                <a:gd name="T46" fmla="*/ 20 w 23"/>
                <a:gd name="T47" fmla="*/ 29 h 44"/>
                <a:gd name="T48" fmla="*/ 19 w 23"/>
                <a:gd name="T49" fmla="*/ 28 h 44"/>
                <a:gd name="T50" fmla="*/ 17 w 23"/>
                <a:gd name="T51" fmla="*/ 24 h 44"/>
                <a:gd name="T52" fmla="*/ 15 w 23"/>
                <a:gd name="T53" fmla="*/ 20 h 44"/>
                <a:gd name="T54" fmla="*/ 13 w 23"/>
                <a:gd name="T55" fmla="*/ 16 h 44"/>
                <a:gd name="T56" fmla="*/ 11 w 23"/>
                <a:gd name="T57" fmla="*/ 12 h 44"/>
                <a:gd name="T58" fmla="*/ 8 w 23"/>
                <a:gd name="T59" fmla="*/ 9 h 44"/>
                <a:gd name="T60" fmla="*/ 6 w 23"/>
                <a:gd name="T61" fmla="*/ 5 h 44"/>
                <a:gd name="T62" fmla="*/ 4 w 23"/>
                <a:gd name="T63" fmla="*/ 3 h 44"/>
                <a:gd name="T64" fmla="*/ 2 w 23"/>
                <a:gd name="T65" fmla="*/ 1 h 44"/>
                <a:gd name="T66" fmla="*/ 1 w 23"/>
                <a:gd name="T67" fmla="*/ 0 h 44"/>
                <a:gd name="T68" fmla="*/ 0 w 23"/>
                <a:gd name="T6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" h="44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3" y="5"/>
                    <a:pt x="3" y="6"/>
                    <a:pt x="4" y="7"/>
                  </a:cubicBezTo>
                  <a:cubicBezTo>
                    <a:pt x="5" y="9"/>
                    <a:pt x="6" y="11"/>
                    <a:pt x="7" y="14"/>
                  </a:cubicBezTo>
                  <a:cubicBezTo>
                    <a:pt x="7" y="16"/>
                    <a:pt x="8" y="17"/>
                    <a:pt x="8" y="18"/>
                  </a:cubicBezTo>
                  <a:cubicBezTo>
                    <a:pt x="9" y="20"/>
                    <a:pt x="10" y="21"/>
                    <a:pt x="11" y="23"/>
                  </a:cubicBezTo>
                  <a:cubicBezTo>
                    <a:pt x="12" y="24"/>
                    <a:pt x="12" y="25"/>
                    <a:pt x="13" y="27"/>
                  </a:cubicBezTo>
                  <a:cubicBezTo>
                    <a:pt x="14" y="28"/>
                    <a:pt x="15" y="29"/>
                    <a:pt x="16" y="30"/>
                  </a:cubicBezTo>
                  <a:cubicBezTo>
                    <a:pt x="16" y="31"/>
                    <a:pt x="16" y="32"/>
                    <a:pt x="17" y="32"/>
                  </a:cubicBezTo>
                  <a:cubicBezTo>
                    <a:pt x="17" y="33"/>
                    <a:pt x="17" y="33"/>
                    <a:pt x="18" y="34"/>
                  </a:cubicBezTo>
                  <a:cubicBezTo>
                    <a:pt x="18" y="35"/>
                    <a:pt x="19" y="36"/>
                    <a:pt x="19" y="37"/>
                  </a:cubicBezTo>
                  <a:cubicBezTo>
                    <a:pt x="21" y="39"/>
                    <a:pt x="21" y="41"/>
                    <a:pt x="22" y="42"/>
                  </a:cubicBezTo>
                  <a:cubicBezTo>
                    <a:pt x="22" y="43"/>
                    <a:pt x="22" y="43"/>
                    <a:pt x="22" y="44"/>
                  </a:cubicBezTo>
                  <a:cubicBezTo>
                    <a:pt x="22" y="44"/>
                    <a:pt x="23" y="44"/>
                    <a:pt x="23" y="44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3" y="43"/>
                    <a:pt x="23" y="43"/>
                    <a:pt x="23" y="42"/>
                  </a:cubicBezTo>
                  <a:cubicBezTo>
                    <a:pt x="23" y="41"/>
                    <a:pt x="23" y="40"/>
                    <a:pt x="23" y="39"/>
                  </a:cubicBezTo>
                  <a:cubicBezTo>
                    <a:pt x="23" y="38"/>
                    <a:pt x="22" y="37"/>
                    <a:pt x="22" y="36"/>
                  </a:cubicBezTo>
                  <a:cubicBezTo>
                    <a:pt x="22" y="35"/>
                    <a:pt x="22" y="34"/>
                    <a:pt x="21" y="32"/>
                  </a:cubicBezTo>
                  <a:cubicBezTo>
                    <a:pt x="21" y="32"/>
                    <a:pt x="21" y="31"/>
                    <a:pt x="20" y="30"/>
                  </a:cubicBezTo>
                  <a:cubicBezTo>
                    <a:pt x="20" y="30"/>
                    <a:pt x="20" y="30"/>
                    <a:pt x="20" y="29"/>
                  </a:cubicBezTo>
                  <a:cubicBezTo>
                    <a:pt x="20" y="29"/>
                    <a:pt x="20" y="29"/>
                    <a:pt x="19" y="28"/>
                  </a:cubicBezTo>
                  <a:cubicBezTo>
                    <a:pt x="19" y="27"/>
                    <a:pt x="18" y="26"/>
                    <a:pt x="17" y="24"/>
                  </a:cubicBezTo>
                  <a:cubicBezTo>
                    <a:pt x="17" y="23"/>
                    <a:pt x="16" y="21"/>
                    <a:pt x="15" y="20"/>
                  </a:cubicBezTo>
                  <a:cubicBezTo>
                    <a:pt x="14" y="19"/>
                    <a:pt x="13" y="18"/>
                    <a:pt x="13" y="16"/>
                  </a:cubicBezTo>
                  <a:cubicBezTo>
                    <a:pt x="12" y="15"/>
                    <a:pt x="11" y="14"/>
                    <a:pt x="11" y="12"/>
                  </a:cubicBezTo>
                  <a:cubicBezTo>
                    <a:pt x="10" y="11"/>
                    <a:pt x="9" y="10"/>
                    <a:pt x="8" y="9"/>
                  </a:cubicBezTo>
                  <a:cubicBezTo>
                    <a:pt x="8" y="8"/>
                    <a:pt x="7" y="6"/>
                    <a:pt x="6" y="5"/>
                  </a:cubicBezTo>
                  <a:cubicBezTo>
                    <a:pt x="5" y="4"/>
                    <a:pt x="5" y="4"/>
                    <a:pt x="4" y="3"/>
                  </a:cubicBezTo>
                  <a:cubicBezTo>
                    <a:pt x="3" y="2"/>
                    <a:pt x="3" y="2"/>
                    <a:pt x="2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4" name="Freeform 454"/>
            <p:cNvSpPr/>
            <p:nvPr/>
          </p:nvSpPr>
          <p:spPr bwMode="auto">
            <a:xfrm>
              <a:off x="9828214" y="4383088"/>
              <a:ext cx="219075" cy="96838"/>
            </a:xfrm>
            <a:custGeom>
              <a:avLst/>
              <a:gdLst>
                <a:gd name="T0" fmla="*/ 0 w 52"/>
                <a:gd name="T1" fmla="*/ 0 h 23"/>
                <a:gd name="T2" fmla="*/ 1 w 52"/>
                <a:gd name="T3" fmla="*/ 0 h 23"/>
                <a:gd name="T4" fmla="*/ 2 w 52"/>
                <a:gd name="T5" fmla="*/ 1 h 23"/>
                <a:gd name="T6" fmla="*/ 8 w 52"/>
                <a:gd name="T7" fmla="*/ 4 h 23"/>
                <a:gd name="T8" fmla="*/ 11 w 52"/>
                <a:gd name="T9" fmla="*/ 6 h 23"/>
                <a:gd name="T10" fmla="*/ 15 w 52"/>
                <a:gd name="T11" fmla="*/ 9 h 23"/>
                <a:gd name="T12" fmla="*/ 16 w 52"/>
                <a:gd name="T13" fmla="*/ 9 h 23"/>
                <a:gd name="T14" fmla="*/ 16 w 52"/>
                <a:gd name="T15" fmla="*/ 10 h 23"/>
                <a:gd name="T16" fmla="*/ 17 w 52"/>
                <a:gd name="T17" fmla="*/ 11 h 23"/>
                <a:gd name="T18" fmla="*/ 20 w 52"/>
                <a:gd name="T19" fmla="*/ 12 h 23"/>
                <a:gd name="T20" fmla="*/ 25 w 52"/>
                <a:gd name="T21" fmla="*/ 14 h 23"/>
                <a:gd name="T22" fmla="*/ 30 w 52"/>
                <a:gd name="T23" fmla="*/ 17 h 23"/>
                <a:gd name="T24" fmla="*/ 34 w 52"/>
                <a:gd name="T25" fmla="*/ 18 h 23"/>
                <a:gd name="T26" fmla="*/ 43 w 52"/>
                <a:gd name="T27" fmla="*/ 21 h 23"/>
                <a:gd name="T28" fmla="*/ 50 w 52"/>
                <a:gd name="T29" fmla="*/ 23 h 23"/>
                <a:gd name="T30" fmla="*/ 51 w 52"/>
                <a:gd name="T31" fmla="*/ 23 h 23"/>
                <a:gd name="T32" fmla="*/ 52 w 52"/>
                <a:gd name="T33" fmla="*/ 23 h 23"/>
                <a:gd name="T34" fmla="*/ 51 w 52"/>
                <a:gd name="T35" fmla="*/ 23 h 23"/>
                <a:gd name="T36" fmla="*/ 50 w 52"/>
                <a:gd name="T37" fmla="*/ 22 h 23"/>
                <a:gd name="T38" fmla="*/ 44 w 52"/>
                <a:gd name="T39" fmla="*/ 19 h 23"/>
                <a:gd name="T40" fmla="*/ 36 w 52"/>
                <a:gd name="T41" fmla="*/ 14 h 23"/>
                <a:gd name="T42" fmla="*/ 31 w 52"/>
                <a:gd name="T43" fmla="*/ 12 h 23"/>
                <a:gd name="T44" fmla="*/ 27 w 52"/>
                <a:gd name="T45" fmla="*/ 10 h 23"/>
                <a:gd name="T46" fmla="*/ 22 w 52"/>
                <a:gd name="T47" fmla="*/ 8 h 23"/>
                <a:gd name="T48" fmla="*/ 20 w 52"/>
                <a:gd name="T49" fmla="*/ 7 h 23"/>
                <a:gd name="T50" fmla="*/ 19 w 52"/>
                <a:gd name="T51" fmla="*/ 6 h 23"/>
                <a:gd name="T52" fmla="*/ 18 w 52"/>
                <a:gd name="T53" fmla="*/ 5 h 23"/>
                <a:gd name="T54" fmla="*/ 13 w 52"/>
                <a:gd name="T55" fmla="*/ 3 h 23"/>
                <a:gd name="T56" fmla="*/ 11 w 52"/>
                <a:gd name="T57" fmla="*/ 2 h 23"/>
                <a:gd name="T58" fmla="*/ 10 w 52"/>
                <a:gd name="T59" fmla="*/ 1 h 23"/>
                <a:gd name="T60" fmla="*/ 10 w 52"/>
                <a:gd name="T61" fmla="*/ 1 h 23"/>
                <a:gd name="T62" fmla="*/ 9 w 52"/>
                <a:gd name="T63" fmla="*/ 1 h 23"/>
                <a:gd name="T64" fmla="*/ 6 w 52"/>
                <a:gd name="T65" fmla="*/ 0 h 23"/>
                <a:gd name="T66" fmla="*/ 3 w 52"/>
                <a:gd name="T67" fmla="*/ 0 h 23"/>
                <a:gd name="T68" fmla="*/ 1 w 52"/>
                <a:gd name="T69" fmla="*/ 0 h 23"/>
                <a:gd name="T70" fmla="*/ 0 w 52"/>
                <a:gd name="T7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23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4" y="1"/>
                    <a:pt x="6" y="2"/>
                    <a:pt x="8" y="4"/>
                  </a:cubicBezTo>
                  <a:cubicBezTo>
                    <a:pt x="9" y="4"/>
                    <a:pt x="10" y="5"/>
                    <a:pt x="11" y="6"/>
                  </a:cubicBezTo>
                  <a:cubicBezTo>
                    <a:pt x="13" y="7"/>
                    <a:pt x="14" y="8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10"/>
                    <a:pt x="17" y="11"/>
                  </a:cubicBezTo>
                  <a:cubicBezTo>
                    <a:pt x="18" y="11"/>
                    <a:pt x="19" y="11"/>
                    <a:pt x="20" y="12"/>
                  </a:cubicBezTo>
                  <a:cubicBezTo>
                    <a:pt x="21" y="13"/>
                    <a:pt x="23" y="14"/>
                    <a:pt x="25" y="14"/>
                  </a:cubicBezTo>
                  <a:cubicBezTo>
                    <a:pt x="26" y="15"/>
                    <a:pt x="28" y="16"/>
                    <a:pt x="30" y="17"/>
                  </a:cubicBezTo>
                  <a:cubicBezTo>
                    <a:pt x="31" y="17"/>
                    <a:pt x="33" y="18"/>
                    <a:pt x="34" y="18"/>
                  </a:cubicBezTo>
                  <a:cubicBezTo>
                    <a:pt x="38" y="20"/>
                    <a:pt x="41" y="21"/>
                    <a:pt x="43" y="21"/>
                  </a:cubicBezTo>
                  <a:cubicBezTo>
                    <a:pt x="46" y="22"/>
                    <a:pt x="48" y="23"/>
                    <a:pt x="50" y="23"/>
                  </a:cubicBezTo>
                  <a:cubicBezTo>
                    <a:pt x="50" y="23"/>
                    <a:pt x="51" y="23"/>
                    <a:pt x="51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1" y="23"/>
                  </a:cubicBezTo>
                  <a:cubicBezTo>
                    <a:pt x="51" y="23"/>
                    <a:pt x="51" y="22"/>
                    <a:pt x="50" y="22"/>
                  </a:cubicBezTo>
                  <a:cubicBezTo>
                    <a:pt x="49" y="21"/>
                    <a:pt x="47" y="20"/>
                    <a:pt x="44" y="19"/>
                  </a:cubicBezTo>
                  <a:cubicBezTo>
                    <a:pt x="42" y="17"/>
                    <a:pt x="39" y="16"/>
                    <a:pt x="36" y="14"/>
                  </a:cubicBezTo>
                  <a:cubicBezTo>
                    <a:pt x="35" y="14"/>
                    <a:pt x="33" y="13"/>
                    <a:pt x="31" y="12"/>
                  </a:cubicBezTo>
                  <a:cubicBezTo>
                    <a:pt x="30" y="11"/>
                    <a:pt x="28" y="11"/>
                    <a:pt x="27" y="10"/>
                  </a:cubicBezTo>
                  <a:cubicBezTo>
                    <a:pt x="25" y="9"/>
                    <a:pt x="23" y="9"/>
                    <a:pt x="22" y="8"/>
                  </a:cubicBezTo>
                  <a:cubicBezTo>
                    <a:pt x="21" y="7"/>
                    <a:pt x="20" y="7"/>
                    <a:pt x="20" y="7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8" y="6"/>
                    <a:pt x="18" y="6"/>
                    <a:pt x="18" y="5"/>
                  </a:cubicBezTo>
                  <a:cubicBezTo>
                    <a:pt x="16" y="5"/>
                    <a:pt x="15" y="4"/>
                    <a:pt x="13" y="3"/>
                  </a:cubicBezTo>
                  <a:cubicBezTo>
                    <a:pt x="13" y="3"/>
                    <a:pt x="12" y="2"/>
                    <a:pt x="11" y="2"/>
                  </a:cubicBezTo>
                  <a:cubicBezTo>
                    <a:pt x="11" y="2"/>
                    <a:pt x="11" y="2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5" name="Freeform 455"/>
            <p:cNvSpPr/>
            <p:nvPr/>
          </p:nvSpPr>
          <p:spPr bwMode="auto">
            <a:xfrm>
              <a:off x="9894889" y="4479926"/>
              <a:ext cx="144463" cy="12700"/>
            </a:xfrm>
            <a:custGeom>
              <a:avLst/>
              <a:gdLst>
                <a:gd name="T0" fmla="*/ 34 w 34"/>
                <a:gd name="T1" fmla="*/ 0 h 3"/>
                <a:gd name="T2" fmla="*/ 33 w 34"/>
                <a:gd name="T3" fmla="*/ 0 h 3"/>
                <a:gd name="T4" fmla="*/ 29 w 34"/>
                <a:gd name="T5" fmla="*/ 0 h 3"/>
                <a:gd name="T6" fmla="*/ 23 w 34"/>
                <a:gd name="T7" fmla="*/ 0 h 3"/>
                <a:gd name="T8" fmla="*/ 20 w 34"/>
                <a:gd name="T9" fmla="*/ 0 h 3"/>
                <a:gd name="T10" fmla="*/ 17 w 34"/>
                <a:gd name="T11" fmla="*/ 0 h 3"/>
                <a:gd name="T12" fmla="*/ 14 w 34"/>
                <a:gd name="T13" fmla="*/ 0 h 3"/>
                <a:gd name="T14" fmla="*/ 11 w 34"/>
                <a:gd name="T15" fmla="*/ 0 h 3"/>
                <a:gd name="T16" fmla="*/ 5 w 34"/>
                <a:gd name="T17" fmla="*/ 0 h 3"/>
                <a:gd name="T18" fmla="*/ 1 w 34"/>
                <a:gd name="T19" fmla="*/ 0 h 3"/>
                <a:gd name="T20" fmla="*/ 0 w 34"/>
                <a:gd name="T21" fmla="*/ 0 h 3"/>
                <a:gd name="T22" fmla="*/ 1 w 34"/>
                <a:gd name="T23" fmla="*/ 1 h 3"/>
                <a:gd name="T24" fmla="*/ 3 w 34"/>
                <a:gd name="T25" fmla="*/ 1 h 3"/>
                <a:gd name="T26" fmla="*/ 5 w 34"/>
                <a:gd name="T27" fmla="*/ 2 h 3"/>
                <a:gd name="T28" fmla="*/ 8 w 34"/>
                <a:gd name="T29" fmla="*/ 2 h 3"/>
                <a:gd name="T30" fmla="*/ 10 w 34"/>
                <a:gd name="T31" fmla="*/ 3 h 3"/>
                <a:gd name="T32" fmla="*/ 14 w 34"/>
                <a:gd name="T33" fmla="*/ 3 h 3"/>
                <a:gd name="T34" fmla="*/ 17 w 34"/>
                <a:gd name="T35" fmla="*/ 3 h 3"/>
                <a:gd name="T36" fmla="*/ 20 w 34"/>
                <a:gd name="T37" fmla="*/ 3 h 3"/>
                <a:gd name="T38" fmla="*/ 24 w 34"/>
                <a:gd name="T39" fmla="*/ 3 h 3"/>
                <a:gd name="T40" fmla="*/ 26 w 34"/>
                <a:gd name="T41" fmla="*/ 2 h 3"/>
                <a:gd name="T42" fmla="*/ 29 w 34"/>
                <a:gd name="T43" fmla="*/ 2 h 3"/>
                <a:gd name="T44" fmla="*/ 31 w 34"/>
                <a:gd name="T45" fmla="*/ 1 h 3"/>
                <a:gd name="T46" fmla="*/ 33 w 34"/>
                <a:gd name="T47" fmla="*/ 0 h 3"/>
                <a:gd name="T48" fmla="*/ 34 w 34"/>
                <a:gd name="T4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">
                  <a:moveTo>
                    <a:pt x="34" y="0"/>
                  </a:moveTo>
                  <a:cubicBezTo>
                    <a:pt x="34" y="0"/>
                    <a:pt x="34" y="0"/>
                    <a:pt x="33" y="0"/>
                  </a:cubicBezTo>
                  <a:cubicBezTo>
                    <a:pt x="32" y="0"/>
                    <a:pt x="31" y="0"/>
                    <a:pt x="29" y="0"/>
                  </a:cubicBezTo>
                  <a:cubicBezTo>
                    <a:pt x="27" y="0"/>
                    <a:pt x="25" y="0"/>
                    <a:pt x="23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3" y="0"/>
                    <a:pt x="12" y="0"/>
                    <a:pt x="11" y="0"/>
                  </a:cubicBezTo>
                  <a:cubicBezTo>
                    <a:pt x="9" y="0"/>
                    <a:pt x="7" y="0"/>
                    <a:pt x="5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3" y="1"/>
                    <a:pt x="4" y="2"/>
                    <a:pt x="5" y="2"/>
                  </a:cubicBezTo>
                  <a:cubicBezTo>
                    <a:pt x="6" y="2"/>
                    <a:pt x="7" y="2"/>
                    <a:pt x="8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5" y="3"/>
                    <a:pt x="16" y="3"/>
                    <a:pt x="17" y="3"/>
                  </a:cubicBezTo>
                  <a:cubicBezTo>
                    <a:pt x="18" y="3"/>
                    <a:pt x="19" y="3"/>
                    <a:pt x="20" y="3"/>
                  </a:cubicBezTo>
                  <a:cubicBezTo>
                    <a:pt x="21" y="3"/>
                    <a:pt x="22" y="3"/>
                    <a:pt x="24" y="3"/>
                  </a:cubicBezTo>
                  <a:cubicBezTo>
                    <a:pt x="25" y="3"/>
                    <a:pt x="26" y="2"/>
                    <a:pt x="26" y="2"/>
                  </a:cubicBezTo>
                  <a:cubicBezTo>
                    <a:pt x="27" y="2"/>
                    <a:pt x="28" y="2"/>
                    <a:pt x="29" y="2"/>
                  </a:cubicBezTo>
                  <a:cubicBezTo>
                    <a:pt x="30" y="1"/>
                    <a:pt x="31" y="1"/>
                    <a:pt x="31" y="1"/>
                  </a:cubicBezTo>
                  <a:cubicBezTo>
                    <a:pt x="32" y="1"/>
                    <a:pt x="32" y="1"/>
                    <a:pt x="33" y="0"/>
                  </a:cubicBezTo>
                  <a:cubicBezTo>
                    <a:pt x="34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6" name="Freeform 456"/>
            <p:cNvSpPr/>
            <p:nvPr/>
          </p:nvSpPr>
          <p:spPr bwMode="auto">
            <a:xfrm>
              <a:off x="9925051" y="4360863"/>
              <a:ext cx="119063" cy="123825"/>
            </a:xfrm>
            <a:custGeom>
              <a:avLst/>
              <a:gdLst>
                <a:gd name="T0" fmla="*/ 0 w 28"/>
                <a:gd name="T1" fmla="*/ 0 h 29"/>
                <a:gd name="T2" fmla="*/ 2 w 28"/>
                <a:gd name="T3" fmla="*/ 1 h 29"/>
                <a:gd name="T4" fmla="*/ 5 w 28"/>
                <a:gd name="T5" fmla="*/ 4 h 29"/>
                <a:gd name="T6" fmla="*/ 9 w 28"/>
                <a:gd name="T7" fmla="*/ 9 h 29"/>
                <a:gd name="T8" fmla="*/ 12 w 28"/>
                <a:gd name="T9" fmla="*/ 11 h 29"/>
                <a:gd name="T10" fmla="*/ 14 w 28"/>
                <a:gd name="T11" fmla="*/ 14 h 29"/>
                <a:gd name="T12" fmla="*/ 24 w 28"/>
                <a:gd name="T13" fmla="*/ 24 h 29"/>
                <a:gd name="T14" fmla="*/ 27 w 28"/>
                <a:gd name="T15" fmla="*/ 27 h 29"/>
                <a:gd name="T16" fmla="*/ 28 w 28"/>
                <a:gd name="T17" fmla="*/ 29 h 29"/>
                <a:gd name="T18" fmla="*/ 27 w 28"/>
                <a:gd name="T19" fmla="*/ 27 h 29"/>
                <a:gd name="T20" fmla="*/ 26 w 28"/>
                <a:gd name="T21" fmla="*/ 25 h 29"/>
                <a:gd name="T22" fmla="*/ 25 w 28"/>
                <a:gd name="T23" fmla="*/ 23 h 29"/>
                <a:gd name="T24" fmla="*/ 23 w 28"/>
                <a:gd name="T25" fmla="*/ 21 h 29"/>
                <a:gd name="T26" fmla="*/ 21 w 28"/>
                <a:gd name="T27" fmla="*/ 18 h 29"/>
                <a:gd name="T28" fmla="*/ 19 w 28"/>
                <a:gd name="T29" fmla="*/ 15 h 29"/>
                <a:gd name="T30" fmla="*/ 16 w 28"/>
                <a:gd name="T31" fmla="*/ 12 h 29"/>
                <a:gd name="T32" fmla="*/ 14 w 28"/>
                <a:gd name="T33" fmla="*/ 10 h 29"/>
                <a:gd name="T34" fmla="*/ 11 w 28"/>
                <a:gd name="T35" fmla="*/ 7 h 29"/>
                <a:gd name="T36" fmla="*/ 8 w 28"/>
                <a:gd name="T37" fmla="*/ 5 h 29"/>
                <a:gd name="T38" fmla="*/ 6 w 28"/>
                <a:gd name="T39" fmla="*/ 3 h 29"/>
                <a:gd name="T40" fmla="*/ 4 w 28"/>
                <a:gd name="T41" fmla="*/ 2 h 29"/>
                <a:gd name="T42" fmla="*/ 2 w 28"/>
                <a:gd name="T43" fmla="*/ 1 h 29"/>
                <a:gd name="T44" fmla="*/ 0 w 28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29">
                  <a:moveTo>
                    <a:pt x="0" y="0"/>
                  </a:moveTo>
                  <a:cubicBezTo>
                    <a:pt x="0" y="0"/>
                    <a:pt x="1" y="0"/>
                    <a:pt x="2" y="1"/>
                  </a:cubicBezTo>
                  <a:cubicBezTo>
                    <a:pt x="2" y="2"/>
                    <a:pt x="3" y="3"/>
                    <a:pt x="5" y="4"/>
                  </a:cubicBezTo>
                  <a:cubicBezTo>
                    <a:pt x="6" y="6"/>
                    <a:pt x="8" y="7"/>
                    <a:pt x="9" y="9"/>
                  </a:cubicBezTo>
                  <a:cubicBezTo>
                    <a:pt x="10" y="10"/>
                    <a:pt x="11" y="11"/>
                    <a:pt x="12" y="11"/>
                  </a:cubicBezTo>
                  <a:cubicBezTo>
                    <a:pt x="13" y="12"/>
                    <a:pt x="13" y="13"/>
                    <a:pt x="14" y="14"/>
                  </a:cubicBezTo>
                  <a:cubicBezTo>
                    <a:pt x="18" y="18"/>
                    <a:pt x="21" y="21"/>
                    <a:pt x="24" y="24"/>
                  </a:cubicBezTo>
                  <a:cubicBezTo>
                    <a:pt x="25" y="25"/>
                    <a:pt x="26" y="27"/>
                    <a:pt x="27" y="27"/>
                  </a:cubicBezTo>
                  <a:cubicBezTo>
                    <a:pt x="27" y="28"/>
                    <a:pt x="28" y="29"/>
                    <a:pt x="28" y="29"/>
                  </a:cubicBezTo>
                  <a:cubicBezTo>
                    <a:pt x="28" y="29"/>
                    <a:pt x="28" y="28"/>
                    <a:pt x="27" y="27"/>
                  </a:cubicBezTo>
                  <a:cubicBezTo>
                    <a:pt x="27" y="27"/>
                    <a:pt x="27" y="26"/>
                    <a:pt x="26" y="25"/>
                  </a:cubicBezTo>
                  <a:cubicBezTo>
                    <a:pt x="26" y="25"/>
                    <a:pt x="25" y="24"/>
                    <a:pt x="25" y="23"/>
                  </a:cubicBezTo>
                  <a:cubicBezTo>
                    <a:pt x="24" y="22"/>
                    <a:pt x="24" y="21"/>
                    <a:pt x="23" y="21"/>
                  </a:cubicBezTo>
                  <a:cubicBezTo>
                    <a:pt x="23" y="20"/>
                    <a:pt x="22" y="19"/>
                    <a:pt x="21" y="18"/>
                  </a:cubicBezTo>
                  <a:cubicBezTo>
                    <a:pt x="20" y="17"/>
                    <a:pt x="20" y="16"/>
                    <a:pt x="19" y="15"/>
                  </a:cubicBezTo>
                  <a:cubicBezTo>
                    <a:pt x="18" y="14"/>
                    <a:pt x="17" y="13"/>
                    <a:pt x="16" y="12"/>
                  </a:cubicBezTo>
                  <a:cubicBezTo>
                    <a:pt x="15" y="11"/>
                    <a:pt x="15" y="10"/>
                    <a:pt x="14" y="10"/>
                  </a:cubicBezTo>
                  <a:cubicBezTo>
                    <a:pt x="13" y="9"/>
                    <a:pt x="12" y="8"/>
                    <a:pt x="11" y="7"/>
                  </a:cubicBezTo>
                  <a:cubicBezTo>
                    <a:pt x="10" y="6"/>
                    <a:pt x="9" y="6"/>
                    <a:pt x="8" y="5"/>
                  </a:cubicBezTo>
                  <a:cubicBezTo>
                    <a:pt x="7" y="4"/>
                    <a:pt x="7" y="4"/>
                    <a:pt x="6" y="3"/>
                  </a:cubicBezTo>
                  <a:cubicBezTo>
                    <a:pt x="5" y="3"/>
                    <a:pt x="4" y="2"/>
                    <a:pt x="4" y="2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7" name="Freeform 457"/>
            <p:cNvSpPr/>
            <p:nvPr/>
          </p:nvSpPr>
          <p:spPr bwMode="auto">
            <a:xfrm>
              <a:off x="10009189" y="4411663"/>
              <a:ext cx="76200" cy="127000"/>
            </a:xfrm>
            <a:custGeom>
              <a:avLst/>
              <a:gdLst>
                <a:gd name="T0" fmla="*/ 18 w 18"/>
                <a:gd name="T1" fmla="*/ 20 h 30"/>
                <a:gd name="T2" fmla="*/ 12 w 18"/>
                <a:gd name="T3" fmla="*/ 0 h 30"/>
                <a:gd name="T4" fmla="*/ 0 w 18"/>
                <a:gd name="T5" fmla="*/ 30 h 30"/>
                <a:gd name="T6" fmla="*/ 18 w 18"/>
                <a:gd name="T7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0">
                  <a:moveTo>
                    <a:pt x="18" y="20"/>
                  </a:moveTo>
                  <a:cubicBezTo>
                    <a:pt x="18" y="12"/>
                    <a:pt x="16" y="5"/>
                    <a:pt x="12" y="0"/>
                  </a:cubicBezTo>
                  <a:cubicBezTo>
                    <a:pt x="12" y="0"/>
                    <a:pt x="0" y="20"/>
                    <a:pt x="0" y="30"/>
                  </a:cubicBezTo>
                  <a:cubicBezTo>
                    <a:pt x="0" y="30"/>
                    <a:pt x="15" y="27"/>
                    <a:pt x="18" y="2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8" name="Freeform 458"/>
            <p:cNvSpPr/>
            <p:nvPr/>
          </p:nvSpPr>
          <p:spPr bwMode="auto">
            <a:xfrm>
              <a:off x="10059989" y="4484688"/>
              <a:ext cx="441325" cy="139700"/>
            </a:xfrm>
            <a:custGeom>
              <a:avLst/>
              <a:gdLst>
                <a:gd name="T0" fmla="*/ 103 w 104"/>
                <a:gd name="T1" fmla="*/ 33 h 33"/>
                <a:gd name="T2" fmla="*/ 0 w 104"/>
                <a:gd name="T3" fmla="*/ 4 h 33"/>
                <a:gd name="T4" fmla="*/ 3 w 104"/>
                <a:gd name="T5" fmla="*/ 0 h 33"/>
                <a:gd name="T6" fmla="*/ 104 w 104"/>
                <a:gd name="T7" fmla="*/ 28 h 33"/>
                <a:gd name="T8" fmla="*/ 103 w 104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33">
                  <a:moveTo>
                    <a:pt x="103" y="33"/>
                  </a:moveTo>
                  <a:cubicBezTo>
                    <a:pt x="50" y="20"/>
                    <a:pt x="6" y="7"/>
                    <a:pt x="0" y="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3"/>
                    <a:pt x="47" y="14"/>
                    <a:pt x="104" y="28"/>
                  </a:cubicBezTo>
                  <a:lnTo>
                    <a:pt x="103" y="33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97" name="组合 1296"/>
          <p:cNvGrpSpPr/>
          <p:nvPr/>
        </p:nvGrpSpPr>
        <p:grpSpPr>
          <a:xfrm>
            <a:off x="6199189" y="-4841875"/>
            <a:ext cx="1355725" cy="990601"/>
            <a:chOff x="6199189" y="-4841875"/>
            <a:chExt cx="1355725" cy="990601"/>
          </a:xfrm>
        </p:grpSpPr>
        <p:sp>
          <p:nvSpPr>
            <p:cNvPr id="739" name="Freeform 459"/>
            <p:cNvSpPr/>
            <p:nvPr/>
          </p:nvSpPr>
          <p:spPr bwMode="auto">
            <a:xfrm>
              <a:off x="6199189" y="-4410075"/>
              <a:ext cx="287338" cy="457200"/>
            </a:xfrm>
            <a:custGeom>
              <a:avLst/>
              <a:gdLst>
                <a:gd name="T0" fmla="*/ 68 w 68"/>
                <a:gd name="T1" fmla="*/ 40 h 108"/>
                <a:gd name="T2" fmla="*/ 10 w 68"/>
                <a:gd name="T3" fmla="*/ 21 h 108"/>
                <a:gd name="T4" fmla="*/ 19 w 68"/>
                <a:gd name="T5" fmla="*/ 40 h 108"/>
                <a:gd name="T6" fmla="*/ 3 w 68"/>
                <a:gd name="T7" fmla="*/ 60 h 108"/>
                <a:gd name="T8" fmla="*/ 30 w 68"/>
                <a:gd name="T9" fmla="*/ 69 h 108"/>
                <a:gd name="T10" fmla="*/ 33 w 68"/>
                <a:gd name="T11" fmla="*/ 96 h 108"/>
                <a:gd name="T12" fmla="*/ 68 w 68"/>
                <a:gd name="T13" fmla="*/ 4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108">
                  <a:moveTo>
                    <a:pt x="68" y="40"/>
                  </a:moveTo>
                  <a:cubicBezTo>
                    <a:pt x="68" y="40"/>
                    <a:pt x="24" y="0"/>
                    <a:pt x="10" y="21"/>
                  </a:cubicBezTo>
                  <a:cubicBezTo>
                    <a:pt x="0" y="35"/>
                    <a:pt x="19" y="40"/>
                    <a:pt x="19" y="40"/>
                  </a:cubicBezTo>
                  <a:cubicBezTo>
                    <a:pt x="19" y="40"/>
                    <a:pt x="0" y="44"/>
                    <a:pt x="3" y="60"/>
                  </a:cubicBezTo>
                  <a:cubicBezTo>
                    <a:pt x="6" y="76"/>
                    <a:pt x="30" y="69"/>
                    <a:pt x="30" y="69"/>
                  </a:cubicBezTo>
                  <a:cubicBezTo>
                    <a:pt x="30" y="69"/>
                    <a:pt x="22" y="83"/>
                    <a:pt x="33" y="96"/>
                  </a:cubicBezTo>
                  <a:cubicBezTo>
                    <a:pt x="43" y="108"/>
                    <a:pt x="67" y="65"/>
                    <a:pt x="68" y="40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0" name="Freeform 460"/>
            <p:cNvSpPr/>
            <p:nvPr/>
          </p:nvSpPr>
          <p:spPr bwMode="auto">
            <a:xfrm>
              <a:off x="6346826" y="-4224337"/>
              <a:ext cx="114300" cy="187325"/>
            </a:xfrm>
            <a:custGeom>
              <a:avLst/>
              <a:gdLst>
                <a:gd name="T0" fmla="*/ 27 w 27"/>
                <a:gd name="T1" fmla="*/ 0 h 44"/>
                <a:gd name="T2" fmla="*/ 27 w 27"/>
                <a:gd name="T3" fmla="*/ 1 h 44"/>
                <a:gd name="T4" fmla="*/ 26 w 27"/>
                <a:gd name="T5" fmla="*/ 2 h 44"/>
                <a:gd name="T6" fmla="*/ 25 w 27"/>
                <a:gd name="T7" fmla="*/ 5 h 44"/>
                <a:gd name="T8" fmla="*/ 23 w 27"/>
                <a:gd name="T9" fmla="*/ 8 h 44"/>
                <a:gd name="T10" fmla="*/ 23 w 27"/>
                <a:gd name="T11" fmla="*/ 9 h 44"/>
                <a:gd name="T12" fmla="*/ 22 w 27"/>
                <a:gd name="T13" fmla="*/ 11 h 44"/>
                <a:gd name="T14" fmla="*/ 20 w 27"/>
                <a:gd name="T15" fmla="*/ 15 h 44"/>
                <a:gd name="T16" fmla="*/ 18 w 27"/>
                <a:gd name="T17" fmla="*/ 19 h 44"/>
                <a:gd name="T18" fmla="*/ 15 w 27"/>
                <a:gd name="T19" fmla="*/ 23 h 44"/>
                <a:gd name="T20" fmla="*/ 14 w 27"/>
                <a:gd name="T21" fmla="*/ 25 h 44"/>
                <a:gd name="T22" fmla="*/ 13 w 27"/>
                <a:gd name="T23" fmla="*/ 27 h 44"/>
                <a:gd name="T24" fmla="*/ 12 w 27"/>
                <a:gd name="T25" fmla="*/ 28 h 44"/>
                <a:gd name="T26" fmla="*/ 12 w 27"/>
                <a:gd name="T27" fmla="*/ 29 h 44"/>
                <a:gd name="T28" fmla="*/ 10 w 27"/>
                <a:gd name="T29" fmla="*/ 31 h 44"/>
                <a:gd name="T30" fmla="*/ 9 w 27"/>
                <a:gd name="T31" fmla="*/ 33 h 44"/>
                <a:gd name="T32" fmla="*/ 8 w 27"/>
                <a:gd name="T33" fmla="*/ 35 h 44"/>
                <a:gd name="T34" fmla="*/ 5 w 27"/>
                <a:gd name="T35" fmla="*/ 38 h 44"/>
                <a:gd name="T36" fmla="*/ 4 w 27"/>
                <a:gd name="T37" fmla="*/ 39 h 44"/>
                <a:gd name="T38" fmla="*/ 3 w 27"/>
                <a:gd name="T39" fmla="*/ 41 h 44"/>
                <a:gd name="T40" fmla="*/ 2 w 27"/>
                <a:gd name="T41" fmla="*/ 43 h 44"/>
                <a:gd name="T42" fmla="*/ 1 w 27"/>
                <a:gd name="T43" fmla="*/ 44 h 44"/>
                <a:gd name="T44" fmla="*/ 0 w 27"/>
                <a:gd name="T45" fmla="*/ 44 h 44"/>
                <a:gd name="T46" fmla="*/ 1 w 27"/>
                <a:gd name="T47" fmla="*/ 44 h 44"/>
                <a:gd name="T48" fmla="*/ 2 w 27"/>
                <a:gd name="T49" fmla="*/ 43 h 44"/>
                <a:gd name="T50" fmla="*/ 5 w 27"/>
                <a:gd name="T51" fmla="*/ 42 h 44"/>
                <a:gd name="T52" fmla="*/ 6 w 27"/>
                <a:gd name="T53" fmla="*/ 41 h 44"/>
                <a:gd name="T54" fmla="*/ 7 w 27"/>
                <a:gd name="T55" fmla="*/ 40 h 44"/>
                <a:gd name="T56" fmla="*/ 9 w 27"/>
                <a:gd name="T57" fmla="*/ 39 h 44"/>
                <a:gd name="T58" fmla="*/ 11 w 27"/>
                <a:gd name="T59" fmla="*/ 37 h 44"/>
                <a:gd name="T60" fmla="*/ 12 w 27"/>
                <a:gd name="T61" fmla="*/ 36 h 44"/>
                <a:gd name="T62" fmla="*/ 14 w 27"/>
                <a:gd name="T63" fmla="*/ 34 h 44"/>
                <a:gd name="T64" fmla="*/ 17 w 27"/>
                <a:gd name="T65" fmla="*/ 30 h 44"/>
                <a:gd name="T66" fmla="*/ 20 w 27"/>
                <a:gd name="T67" fmla="*/ 26 h 44"/>
                <a:gd name="T68" fmla="*/ 21 w 27"/>
                <a:gd name="T69" fmla="*/ 24 h 44"/>
                <a:gd name="T70" fmla="*/ 22 w 27"/>
                <a:gd name="T71" fmla="*/ 21 h 44"/>
                <a:gd name="T72" fmla="*/ 23 w 27"/>
                <a:gd name="T73" fmla="*/ 19 h 44"/>
                <a:gd name="T74" fmla="*/ 24 w 27"/>
                <a:gd name="T75" fmla="*/ 17 h 44"/>
                <a:gd name="T76" fmla="*/ 25 w 27"/>
                <a:gd name="T77" fmla="*/ 12 h 44"/>
                <a:gd name="T78" fmla="*/ 26 w 27"/>
                <a:gd name="T79" fmla="*/ 10 h 44"/>
                <a:gd name="T80" fmla="*/ 26 w 27"/>
                <a:gd name="T81" fmla="*/ 8 h 44"/>
                <a:gd name="T82" fmla="*/ 26 w 27"/>
                <a:gd name="T83" fmla="*/ 7 h 44"/>
                <a:gd name="T84" fmla="*/ 27 w 27"/>
                <a:gd name="T85" fmla="*/ 5 h 44"/>
                <a:gd name="T86" fmla="*/ 27 w 27"/>
                <a:gd name="T87" fmla="*/ 4 h 44"/>
                <a:gd name="T88" fmla="*/ 27 w 27"/>
                <a:gd name="T89" fmla="*/ 2 h 44"/>
                <a:gd name="T90" fmla="*/ 27 w 27"/>
                <a:gd name="T91" fmla="*/ 1 h 44"/>
                <a:gd name="T92" fmla="*/ 27 w 27"/>
                <a:gd name="T9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7" h="44">
                  <a:moveTo>
                    <a:pt x="27" y="0"/>
                  </a:moveTo>
                  <a:cubicBezTo>
                    <a:pt x="27" y="0"/>
                    <a:pt x="27" y="0"/>
                    <a:pt x="27" y="1"/>
                  </a:cubicBezTo>
                  <a:cubicBezTo>
                    <a:pt x="26" y="1"/>
                    <a:pt x="26" y="1"/>
                    <a:pt x="26" y="2"/>
                  </a:cubicBezTo>
                  <a:cubicBezTo>
                    <a:pt x="26" y="3"/>
                    <a:pt x="25" y="4"/>
                    <a:pt x="25" y="5"/>
                  </a:cubicBezTo>
                  <a:cubicBezTo>
                    <a:pt x="24" y="5"/>
                    <a:pt x="24" y="6"/>
                    <a:pt x="23" y="8"/>
                  </a:cubicBezTo>
                  <a:cubicBezTo>
                    <a:pt x="23" y="8"/>
                    <a:pt x="23" y="9"/>
                    <a:pt x="23" y="9"/>
                  </a:cubicBezTo>
                  <a:cubicBezTo>
                    <a:pt x="22" y="10"/>
                    <a:pt x="22" y="11"/>
                    <a:pt x="22" y="11"/>
                  </a:cubicBezTo>
                  <a:cubicBezTo>
                    <a:pt x="21" y="12"/>
                    <a:pt x="21" y="14"/>
                    <a:pt x="20" y="15"/>
                  </a:cubicBezTo>
                  <a:cubicBezTo>
                    <a:pt x="19" y="16"/>
                    <a:pt x="19" y="18"/>
                    <a:pt x="18" y="19"/>
                  </a:cubicBezTo>
                  <a:cubicBezTo>
                    <a:pt x="17" y="21"/>
                    <a:pt x="16" y="22"/>
                    <a:pt x="15" y="23"/>
                  </a:cubicBezTo>
                  <a:cubicBezTo>
                    <a:pt x="15" y="24"/>
                    <a:pt x="15" y="25"/>
                    <a:pt x="14" y="25"/>
                  </a:cubicBezTo>
                  <a:cubicBezTo>
                    <a:pt x="14" y="26"/>
                    <a:pt x="13" y="27"/>
                    <a:pt x="13" y="27"/>
                  </a:cubicBezTo>
                  <a:cubicBezTo>
                    <a:pt x="13" y="28"/>
                    <a:pt x="12" y="28"/>
                    <a:pt x="12" y="28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1" y="30"/>
                    <a:pt x="11" y="31"/>
                    <a:pt x="10" y="31"/>
                  </a:cubicBezTo>
                  <a:cubicBezTo>
                    <a:pt x="10" y="32"/>
                    <a:pt x="9" y="32"/>
                    <a:pt x="9" y="33"/>
                  </a:cubicBezTo>
                  <a:cubicBezTo>
                    <a:pt x="9" y="34"/>
                    <a:pt x="8" y="34"/>
                    <a:pt x="8" y="35"/>
                  </a:cubicBezTo>
                  <a:cubicBezTo>
                    <a:pt x="7" y="36"/>
                    <a:pt x="6" y="37"/>
                    <a:pt x="5" y="38"/>
                  </a:cubicBezTo>
                  <a:cubicBezTo>
                    <a:pt x="5" y="38"/>
                    <a:pt x="5" y="39"/>
                    <a:pt x="4" y="39"/>
                  </a:cubicBezTo>
                  <a:cubicBezTo>
                    <a:pt x="4" y="40"/>
                    <a:pt x="4" y="40"/>
                    <a:pt x="3" y="41"/>
                  </a:cubicBezTo>
                  <a:cubicBezTo>
                    <a:pt x="3" y="41"/>
                    <a:pt x="2" y="42"/>
                    <a:pt x="2" y="43"/>
                  </a:cubicBezTo>
                  <a:cubicBezTo>
                    <a:pt x="1" y="43"/>
                    <a:pt x="1" y="44"/>
                    <a:pt x="1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4"/>
                    <a:pt x="1" y="44"/>
                  </a:cubicBezTo>
                  <a:cubicBezTo>
                    <a:pt x="1" y="44"/>
                    <a:pt x="2" y="44"/>
                    <a:pt x="2" y="43"/>
                  </a:cubicBezTo>
                  <a:cubicBezTo>
                    <a:pt x="3" y="43"/>
                    <a:pt x="4" y="43"/>
                    <a:pt x="5" y="42"/>
                  </a:cubicBezTo>
                  <a:cubicBezTo>
                    <a:pt x="5" y="42"/>
                    <a:pt x="6" y="41"/>
                    <a:pt x="6" y="41"/>
                  </a:cubicBezTo>
                  <a:cubicBezTo>
                    <a:pt x="6" y="41"/>
                    <a:pt x="7" y="40"/>
                    <a:pt x="7" y="40"/>
                  </a:cubicBezTo>
                  <a:cubicBezTo>
                    <a:pt x="8" y="40"/>
                    <a:pt x="8" y="39"/>
                    <a:pt x="9" y="39"/>
                  </a:cubicBezTo>
                  <a:cubicBezTo>
                    <a:pt x="9" y="38"/>
                    <a:pt x="10" y="38"/>
                    <a:pt x="11" y="37"/>
                  </a:cubicBezTo>
                  <a:cubicBezTo>
                    <a:pt x="11" y="37"/>
                    <a:pt x="12" y="36"/>
                    <a:pt x="12" y="36"/>
                  </a:cubicBezTo>
                  <a:cubicBezTo>
                    <a:pt x="13" y="35"/>
                    <a:pt x="13" y="35"/>
                    <a:pt x="14" y="34"/>
                  </a:cubicBezTo>
                  <a:cubicBezTo>
                    <a:pt x="15" y="33"/>
                    <a:pt x="16" y="31"/>
                    <a:pt x="17" y="30"/>
                  </a:cubicBezTo>
                  <a:cubicBezTo>
                    <a:pt x="18" y="29"/>
                    <a:pt x="19" y="27"/>
                    <a:pt x="20" y="26"/>
                  </a:cubicBezTo>
                  <a:cubicBezTo>
                    <a:pt x="20" y="25"/>
                    <a:pt x="20" y="24"/>
                    <a:pt x="21" y="24"/>
                  </a:cubicBezTo>
                  <a:cubicBezTo>
                    <a:pt x="21" y="23"/>
                    <a:pt x="22" y="22"/>
                    <a:pt x="22" y="21"/>
                  </a:cubicBezTo>
                  <a:cubicBezTo>
                    <a:pt x="22" y="21"/>
                    <a:pt x="23" y="20"/>
                    <a:pt x="23" y="19"/>
                  </a:cubicBezTo>
                  <a:cubicBezTo>
                    <a:pt x="23" y="18"/>
                    <a:pt x="24" y="18"/>
                    <a:pt x="24" y="17"/>
                  </a:cubicBezTo>
                  <a:cubicBezTo>
                    <a:pt x="24" y="15"/>
                    <a:pt x="25" y="14"/>
                    <a:pt x="25" y="12"/>
                  </a:cubicBezTo>
                  <a:cubicBezTo>
                    <a:pt x="25" y="12"/>
                    <a:pt x="26" y="11"/>
                    <a:pt x="26" y="10"/>
                  </a:cubicBezTo>
                  <a:cubicBezTo>
                    <a:pt x="26" y="10"/>
                    <a:pt x="26" y="9"/>
                    <a:pt x="26" y="8"/>
                  </a:cubicBezTo>
                  <a:cubicBezTo>
                    <a:pt x="26" y="8"/>
                    <a:pt x="26" y="7"/>
                    <a:pt x="26" y="7"/>
                  </a:cubicBezTo>
                  <a:cubicBezTo>
                    <a:pt x="27" y="6"/>
                    <a:pt x="27" y="5"/>
                    <a:pt x="27" y="5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3"/>
                    <a:pt x="27" y="3"/>
                    <a:pt x="27" y="2"/>
                  </a:cubicBezTo>
                  <a:cubicBezTo>
                    <a:pt x="27" y="2"/>
                    <a:pt x="27" y="1"/>
                    <a:pt x="27" y="1"/>
                  </a:cubicBezTo>
                  <a:cubicBezTo>
                    <a:pt x="27" y="0"/>
                    <a:pt x="27" y="0"/>
                    <a:pt x="27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1" name="Freeform 461"/>
            <p:cNvSpPr/>
            <p:nvPr/>
          </p:nvSpPr>
          <p:spPr bwMode="auto">
            <a:xfrm>
              <a:off x="6267451" y="-4308475"/>
              <a:ext cx="193675" cy="84138"/>
            </a:xfrm>
            <a:custGeom>
              <a:avLst/>
              <a:gdLst>
                <a:gd name="T0" fmla="*/ 0 w 46"/>
                <a:gd name="T1" fmla="*/ 1 h 20"/>
                <a:gd name="T2" fmla="*/ 1 w 46"/>
                <a:gd name="T3" fmla="*/ 1 h 20"/>
                <a:gd name="T4" fmla="*/ 2 w 46"/>
                <a:gd name="T5" fmla="*/ 1 h 20"/>
                <a:gd name="T6" fmla="*/ 2 w 46"/>
                <a:gd name="T7" fmla="*/ 1 h 20"/>
                <a:gd name="T8" fmla="*/ 5 w 46"/>
                <a:gd name="T9" fmla="*/ 2 h 20"/>
                <a:gd name="T10" fmla="*/ 8 w 46"/>
                <a:gd name="T11" fmla="*/ 4 h 20"/>
                <a:gd name="T12" fmla="*/ 14 w 46"/>
                <a:gd name="T13" fmla="*/ 7 h 20"/>
                <a:gd name="T14" fmla="*/ 19 w 46"/>
                <a:gd name="T15" fmla="*/ 9 h 20"/>
                <a:gd name="T16" fmla="*/ 23 w 46"/>
                <a:gd name="T17" fmla="*/ 11 h 20"/>
                <a:gd name="T18" fmla="*/ 27 w 46"/>
                <a:gd name="T19" fmla="*/ 13 h 20"/>
                <a:gd name="T20" fmla="*/ 32 w 46"/>
                <a:gd name="T21" fmla="*/ 14 h 20"/>
                <a:gd name="T22" fmla="*/ 34 w 46"/>
                <a:gd name="T23" fmla="*/ 15 h 20"/>
                <a:gd name="T24" fmla="*/ 36 w 46"/>
                <a:gd name="T25" fmla="*/ 15 h 20"/>
                <a:gd name="T26" fmla="*/ 39 w 46"/>
                <a:gd name="T27" fmla="*/ 16 h 20"/>
                <a:gd name="T28" fmla="*/ 44 w 46"/>
                <a:gd name="T29" fmla="*/ 19 h 20"/>
                <a:gd name="T30" fmla="*/ 45 w 46"/>
                <a:gd name="T31" fmla="*/ 20 h 20"/>
                <a:gd name="T32" fmla="*/ 46 w 46"/>
                <a:gd name="T33" fmla="*/ 20 h 20"/>
                <a:gd name="T34" fmla="*/ 46 w 46"/>
                <a:gd name="T35" fmla="*/ 19 h 20"/>
                <a:gd name="T36" fmla="*/ 45 w 46"/>
                <a:gd name="T37" fmla="*/ 18 h 20"/>
                <a:gd name="T38" fmla="*/ 43 w 46"/>
                <a:gd name="T39" fmla="*/ 16 h 20"/>
                <a:gd name="T40" fmla="*/ 40 w 46"/>
                <a:gd name="T41" fmla="*/ 14 h 20"/>
                <a:gd name="T42" fmla="*/ 37 w 46"/>
                <a:gd name="T43" fmla="*/ 12 h 20"/>
                <a:gd name="T44" fmla="*/ 35 w 46"/>
                <a:gd name="T45" fmla="*/ 11 h 20"/>
                <a:gd name="T46" fmla="*/ 34 w 46"/>
                <a:gd name="T47" fmla="*/ 10 h 20"/>
                <a:gd name="T48" fmla="*/ 33 w 46"/>
                <a:gd name="T49" fmla="*/ 10 h 20"/>
                <a:gd name="T50" fmla="*/ 29 w 46"/>
                <a:gd name="T51" fmla="*/ 8 h 20"/>
                <a:gd name="T52" fmla="*/ 25 w 46"/>
                <a:gd name="T53" fmla="*/ 7 h 20"/>
                <a:gd name="T54" fmla="*/ 20 w 46"/>
                <a:gd name="T55" fmla="*/ 5 h 20"/>
                <a:gd name="T56" fmla="*/ 16 w 46"/>
                <a:gd name="T57" fmla="*/ 3 h 20"/>
                <a:gd name="T58" fmla="*/ 12 w 46"/>
                <a:gd name="T59" fmla="*/ 2 h 20"/>
                <a:gd name="T60" fmla="*/ 8 w 46"/>
                <a:gd name="T61" fmla="*/ 1 h 20"/>
                <a:gd name="T62" fmla="*/ 5 w 46"/>
                <a:gd name="T63" fmla="*/ 0 h 20"/>
                <a:gd name="T64" fmla="*/ 3 w 46"/>
                <a:gd name="T65" fmla="*/ 0 h 20"/>
                <a:gd name="T66" fmla="*/ 1 w 46"/>
                <a:gd name="T67" fmla="*/ 1 h 20"/>
                <a:gd name="T68" fmla="*/ 0 w 46"/>
                <a:gd name="T69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6" h="20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4" y="2"/>
                    <a:pt x="5" y="2"/>
                  </a:cubicBezTo>
                  <a:cubicBezTo>
                    <a:pt x="6" y="3"/>
                    <a:pt x="6" y="3"/>
                    <a:pt x="8" y="4"/>
                  </a:cubicBezTo>
                  <a:cubicBezTo>
                    <a:pt x="10" y="5"/>
                    <a:pt x="12" y="6"/>
                    <a:pt x="14" y="7"/>
                  </a:cubicBezTo>
                  <a:cubicBezTo>
                    <a:pt x="16" y="8"/>
                    <a:pt x="17" y="9"/>
                    <a:pt x="19" y="9"/>
                  </a:cubicBezTo>
                  <a:cubicBezTo>
                    <a:pt x="20" y="10"/>
                    <a:pt x="22" y="11"/>
                    <a:pt x="23" y="11"/>
                  </a:cubicBezTo>
                  <a:cubicBezTo>
                    <a:pt x="24" y="12"/>
                    <a:pt x="26" y="12"/>
                    <a:pt x="27" y="13"/>
                  </a:cubicBezTo>
                  <a:cubicBezTo>
                    <a:pt x="29" y="13"/>
                    <a:pt x="30" y="13"/>
                    <a:pt x="32" y="14"/>
                  </a:cubicBezTo>
                  <a:cubicBezTo>
                    <a:pt x="32" y="14"/>
                    <a:pt x="33" y="14"/>
                    <a:pt x="34" y="15"/>
                  </a:cubicBezTo>
                  <a:cubicBezTo>
                    <a:pt x="34" y="15"/>
                    <a:pt x="35" y="15"/>
                    <a:pt x="36" y="15"/>
                  </a:cubicBezTo>
                  <a:cubicBezTo>
                    <a:pt x="37" y="16"/>
                    <a:pt x="38" y="16"/>
                    <a:pt x="39" y="16"/>
                  </a:cubicBezTo>
                  <a:cubicBezTo>
                    <a:pt x="41" y="17"/>
                    <a:pt x="43" y="18"/>
                    <a:pt x="44" y="19"/>
                  </a:cubicBezTo>
                  <a:cubicBezTo>
                    <a:pt x="45" y="19"/>
                    <a:pt x="45" y="19"/>
                    <a:pt x="45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6" y="20"/>
                    <a:pt x="46" y="20"/>
                    <a:pt x="46" y="19"/>
                  </a:cubicBezTo>
                  <a:cubicBezTo>
                    <a:pt x="45" y="19"/>
                    <a:pt x="45" y="19"/>
                    <a:pt x="45" y="18"/>
                  </a:cubicBezTo>
                  <a:cubicBezTo>
                    <a:pt x="44" y="18"/>
                    <a:pt x="44" y="17"/>
                    <a:pt x="43" y="16"/>
                  </a:cubicBezTo>
                  <a:cubicBezTo>
                    <a:pt x="42" y="16"/>
                    <a:pt x="41" y="15"/>
                    <a:pt x="40" y="14"/>
                  </a:cubicBezTo>
                  <a:cubicBezTo>
                    <a:pt x="39" y="13"/>
                    <a:pt x="38" y="13"/>
                    <a:pt x="37" y="12"/>
                  </a:cubicBezTo>
                  <a:cubicBezTo>
                    <a:pt x="36" y="12"/>
                    <a:pt x="36" y="11"/>
                    <a:pt x="35" y="11"/>
                  </a:cubicBezTo>
                  <a:cubicBezTo>
                    <a:pt x="35" y="11"/>
                    <a:pt x="35" y="10"/>
                    <a:pt x="34" y="10"/>
                  </a:cubicBezTo>
                  <a:cubicBezTo>
                    <a:pt x="34" y="10"/>
                    <a:pt x="34" y="10"/>
                    <a:pt x="33" y="10"/>
                  </a:cubicBezTo>
                  <a:cubicBezTo>
                    <a:pt x="32" y="9"/>
                    <a:pt x="30" y="9"/>
                    <a:pt x="29" y="8"/>
                  </a:cubicBezTo>
                  <a:cubicBezTo>
                    <a:pt x="28" y="8"/>
                    <a:pt x="26" y="7"/>
                    <a:pt x="25" y="7"/>
                  </a:cubicBezTo>
                  <a:cubicBezTo>
                    <a:pt x="23" y="6"/>
                    <a:pt x="22" y="5"/>
                    <a:pt x="20" y="5"/>
                  </a:cubicBezTo>
                  <a:cubicBezTo>
                    <a:pt x="19" y="4"/>
                    <a:pt x="18" y="4"/>
                    <a:pt x="16" y="3"/>
                  </a:cubicBezTo>
                  <a:cubicBezTo>
                    <a:pt x="15" y="3"/>
                    <a:pt x="14" y="2"/>
                    <a:pt x="12" y="2"/>
                  </a:cubicBezTo>
                  <a:cubicBezTo>
                    <a:pt x="11" y="2"/>
                    <a:pt x="10" y="1"/>
                    <a:pt x="8" y="1"/>
                  </a:cubicBezTo>
                  <a:cubicBezTo>
                    <a:pt x="7" y="1"/>
                    <a:pt x="6" y="1"/>
                    <a:pt x="5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2" name="Freeform 462"/>
            <p:cNvSpPr/>
            <p:nvPr/>
          </p:nvSpPr>
          <p:spPr bwMode="auto">
            <a:xfrm>
              <a:off x="6232526" y="-4227512"/>
              <a:ext cx="233363" cy="66675"/>
            </a:xfrm>
            <a:custGeom>
              <a:avLst/>
              <a:gdLst>
                <a:gd name="T0" fmla="*/ 0 w 55"/>
                <a:gd name="T1" fmla="*/ 16 h 16"/>
                <a:gd name="T2" fmla="*/ 1 w 55"/>
                <a:gd name="T3" fmla="*/ 15 h 16"/>
                <a:gd name="T4" fmla="*/ 3 w 55"/>
                <a:gd name="T5" fmla="*/ 15 h 16"/>
                <a:gd name="T6" fmla="*/ 9 w 55"/>
                <a:gd name="T7" fmla="*/ 13 h 16"/>
                <a:gd name="T8" fmla="*/ 13 w 55"/>
                <a:gd name="T9" fmla="*/ 13 h 16"/>
                <a:gd name="T10" fmla="*/ 18 w 55"/>
                <a:gd name="T11" fmla="*/ 13 h 16"/>
                <a:gd name="T12" fmla="*/ 18 w 55"/>
                <a:gd name="T13" fmla="*/ 13 h 16"/>
                <a:gd name="T14" fmla="*/ 19 w 55"/>
                <a:gd name="T15" fmla="*/ 13 h 16"/>
                <a:gd name="T16" fmla="*/ 20 w 55"/>
                <a:gd name="T17" fmla="*/ 13 h 16"/>
                <a:gd name="T18" fmla="*/ 23 w 55"/>
                <a:gd name="T19" fmla="*/ 12 h 16"/>
                <a:gd name="T20" fmla="*/ 28 w 55"/>
                <a:gd name="T21" fmla="*/ 11 h 16"/>
                <a:gd name="T22" fmla="*/ 34 w 55"/>
                <a:gd name="T23" fmla="*/ 9 h 16"/>
                <a:gd name="T24" fmla="*/ 39 w 55"/>
                <a:gd name="T25" fmla="*/ 8 h 16"/>
                <a:gd name="T26" fmla="*/ 47 w 55"/>
                <a:gd name="T27" fmla="*/ 4 h 16"/>
                <a:gd name="T28" fmla="*/ 53 w 55"/>
                <a:gd name="T29" fmla="*/ 1 h 16"/>
                <a:gd name="T30" fmla="*/ 55 w 55"/>
                <a:gd name="T31" fmla="*/ 1 h 16"/>
                <a:gd name="T32" fmla="*/ 55 w 55"/>
                <a:gd name="T33" fmla="*/ 0 h 16"/>
                <a:gd name="T34" fmla="*/ 55 w 55"/>
                <a:gd name="T35" fmla="*/ 0 h 16"/>
                <a:gd name="T36" fmla="*/ 53 w 55"/>
                <a:gd name="T37" fmla="*/ 1 h 16"/>
                <a:gd name="T38" fmla="*/ 46 w 55"/>
                <a:gd name="T39" fmla="*/ 2 h 16"/>
                <a:gd name="T40" fmla="*/ 37 w 55"/>
                <a:gd name="T41" fmla="*/ 4 h 16"/>
                <a:gd name="T42" fmla="*/ 32 w 55"/>
                <a:gd name="T43" fmla="*/ 5 h 16"/>
                <a:gd name="T44" fmla="*/ 27 w 55"/>
                <a:gd name="T45" fmla="*/ 6 h 16"/>
                <a:gd name="T46" fmla="*/ 22 w 55"/>
                <a:gd name="T47" fmla="*/ 8 h 16"/>
                <a:gd name="T48" fmla="*/ 20 w 55"/>
                <a:gd name="T49" fmla="*/ 8 h 16"/>
                <a:gd name="T50" fmla="*/ 18 w 55"/>
                <a:gd name="T51" fmla="*/ 8 h 16"/>
                <a:gd name="T52" fmla="*/ 17 w 55"/>
                <a:gd name="T53" fmla="*/ 9 h 16"/>
                <a:gd name="T54" fmla="*/ 12 w 55"/>
                <a:gd name="T55" fmla="*/ 10 h 16"/>
                <a:gd name="T56" fmla="*/ 10 w 55"/>
                <a:gd name="T57" fmla="*/ 10 h 16"/>
                <a:gd name="T58" fmla="*/ 9 w 55"/>
                <a:gd name="T59" fmla="*/ 10 h 16"/>
                <a:gd name="T60" fmla="*/ 9 w 55"/>
                <a:gd name="T61" fmla="*/ 10 h 16"/>
                <a:gd name="T62" fmla="*/ 8 w 55"/>
                <a:gd name="T63" fmla="*/ 11 h 16"/>
                <a:gd name="T64" fmla="*/ 5 w 55"/>
                <a:gd name="T65" fmla="*/ 12 h 16"/>
                <a:gd name="T66" fmla="*/ 2 w 55"/>
                <a:gd name="T67" fmla="*/ 14 h 16"/>
                <a:gd name="T68" fmla="*/ 1 w 55"/>
                <a:gd name="T69" fmla="*/ 15 h 16"/>
                <a:gd name="T70" fmla="*/ 0 w 55"/>
                <a:gd name="T7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5" h="16">
                  <a:moveTo>
                    <a:pt x="0" y="16"/>
                  </a:moveTo>
                  <a:cubicBezTo>
                    <a:pt x="0" y="16"/>
                    <a:pt x="1" y="16"/>
                    <a:pt x="1" y="15"/>
                  </a:cubicBezTo>
                  <a:cubicBezTo>
                    <a:pt x="1" y="15"/>
                    <a:pt x="2" y="15"/>
                    <a:pt x="3" y="15"/>
                  </a:cubicBezTo>
                  <a:cubicBezTo>
                    <a:pt x="4" y="14"/>
                    <a:pt x="6" y="14"/>
                    <a:pt x="9" y="13"/>
                  </a:cubicBezTo>
                  <a:cubicBezTo>
                    <a:pt x="10" y="13"/>
                    <a:pt x="11" y="13"/>
                    <a:pt x="13" y="13"/>
                  </a:cubicBezTo>
                  <a:cubicBezTo>
                    <a:pt x="14" y="13"/>
                    <a:pt x="16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20" y="13"/>
                    <a:pt x="20" y="13"/>
                  </a:cubicBezTo>
                  <a:cubicBezTo>
                    <a:pt x="21" y="13"/>
                    <a:pt x="22" y="12"/>
                    <a:pt x="23" y="12"/>
                  </a:cubicBezTo>
                  <a:cubicBezTo>
                    <a:pt x="25" y="12"/>
                    <a:pt x="27" y="11"/>
                    <a:pt x="28" y="11"/>
                  </a:cubicBezTo>
                  <a:cubicBezTo>
                    <a:pt x="30" y="11"/>
                    <a:pt x="32" y="10"/>
                    <a:pt x="34" y="9"/>
                  </a:cubicBezTo>
                  <a:cubicBezTo>
                    <a:pt x="35" y="9"/>
                    <a:pt x="37" y="8"/>
                    <a:pt x="39" y="8"/>
                  </a:cubicBezTo>
                  <a:cubicBezTo>
                    <a:pt x="42" y="7"/>
                    <a:pt x="45" y="5"/>
                    <a:pt x="47" y="4"/>
                  </a:cubicBezTo>
                  <a:cubicBezTo>
                    <a:pt x="50" y="3"/>
                    <a:pt x="52" y="2"/>
                    <a:pt x="53" y="1"/>
                  </a:cubicBezTo>
                  <a:cubicBezTo>
                    <a:pt x="54" y="1"/>
                    <a:pt x="54" y="1"/>
                    <a:pt x="55" y="1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4" y="0"/>
                    <a:pt x="53" y="0"/>
                    <a:pt x="53" y="1"/>
                  </a:cubicBezTo>
                  <a:cubicBezTo>
                    <a:pt x="51" y="1"/>
                    <a:pt x="49" y="1"/>
                    <a:pt x="46" y="2"/>
                  </a:cubicBezTo>
                  <a:cubicBezTo>
                    <a:pt x="44" y="2"/>
                    <a:pt x="40" y="3"/>
                    <a:pt x="37" y="4"/>
                  </a:cubicBezTo>
                  <a:cubicBezTo>
                    <a:pt x="36" y="4"/>
                    <a:pt x="34" y="4"/>
                    <a:pt x="32" y="5"/>
                  </a:cubicBezTo>
                  <a:cubicBezTo>
                    <a:pt x="31" y="5"/>
                    <a:pt x="29" y="6"/>
                    <a:pt x="27" y="6"/>
                  </a:cubicBezTo>
                  <a:cubicBezTo>
                    <a:pt x="25" y="7"/>
                    <a:pt x="24" y="7"/>
                    <a:pt x="22" y="8"/>
                  </a:cubicBezTo>
                  <a:cubicBezTo>
                    <a:pt x="21" y="8"/>
                    <a:pt x="20" y="8"/>
                    <a:pt x="20" y="8"/>
                  </a:cubicBezTo>
                  <a:cubicBezTo>
                    <a:pt x="19" y="8"/>
                    <a:pt x="19" y="8"/>
                    <a:pt x="18" y="8"/>
                  </a:cubicBezTo>
                  <a:cubicBezTo>
                    <a:pt x="18" y="9"/>
                    <a:pt x="18" y="9"/>
                    <a:pt x="17" y="9"/>
                  </a:cubicBezTo>
                  <a:cubicBezTo>
                    <a:pt x="16" y="9"/>
                    <a:pt x="14" y="9"/>
                    <a:pt x="12" y="10"/>
                  </a:cubicBezTo>
                  <a:cubicBezTo>
                    <a:pt x="12" y="10"/>
                    <a:pt x="11" y="10"/>
                    <a:pt x="10" y="10"/>
                  </a:cubicBezTo>
                  <a:cubicBezTo>
                    <a:pt x="10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7" y="11"/>
                    <a:pt x="6" y="12"/>
                    <a:pt x="5" y="12"/>
                  </a:cubicBezTo>
                  <a:cubicBezTo>
                    <a:pt x="4" y="13"/>
                    <a:pt x="3" y="13"/>
                    <a:pt x="2" y="14"/>
                  </a:cubicBezTo>
                  <a:cubicBezTo>
                    <a:pt x="1" y="14"/>
                    <a:pt x="1" y="15"/>
                    <a:pt x="1" y="15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3" name="Freeform 463"/>
            <p:cNvSpPr/>
            <p:nvPr/>
          </p:nvSpPr>
          <p:spPr bwMode="auto">
            <a:xfrm>
              <a:off x="6346826" y="-4224337"/>
              <a:ext cx="114300" cy="93663"/>
            </a:xfrm>
            <a:custGeom>
              <a:avLst/>
              <a:gdLst>
                <a:gd name="T0" fmla="*/ 27 w 27"/>
                <a:gd name="T1" fmla="*/ 0 h 22"/>
                <a:gd name="T2" fmla="*/ 25 w 27"/>
                <a:gd name="T3" fmla="*/ 1 h 22"/>
                <a:gd name="T4" fmla="*/ 22 w 27"/>
                <a:gd name="T5" fmla="*/ 4 h 22"/>
                <a:gd name="T6" fmla="*/ 18 w 27"/>
                <a:gd name="T7" fmla="*/ 7 h 22"/>
                <a:gd name="T8" fmla="*/ 16 w 27"/>
                <a:gd name="T9" fmla="*/ 9 h 22"/>
                <a:gd name="T10" fmla="*/ 14 w 27"/>
                <a:gd name="T11" fmla="*/ 11 h 22"/>
                <a:gd name="T12" fmla="*/ 11 w 27"/>
                <a:gd name="T13" fmla="*/ 14 h 22"/>
                <a:gd name="T14" fmla="*/ 9 w 27"/>
                <a:gd name="T15" fmla="*/ 16 h 22"/>
                <a:gd name="T16" fmla="*/ 4 w 27"/>
                <a:gd name="T17" fmla="*/ 19 h 22"/>
                <a:gd name="T18" fmla="*/ 1 w 27"/>
                <a:gd name="T19" fmla="*/ 21 h 22"/>
                <a:gd name="T20" fmla="*/ 0 w 27"/>
                <a:gd name="T21" fmla="*/ 22 h 22"/>
                <a:gd name="T22" fmla="*/ 2 w 27"/>
                <a:gd name="T23" fmla="*/ 22 h 22"/>
                <a:gd name="T24" fmla="*/ 3 w 27"/>
                <a:gd name="T25" fmla="*/ 21 h 22"/>
                <a:gd name="T26" fmla="*/ 5 w 27"/>
                <a:gd name="T27" fmla="*/ 20 h 22"/>
                <a:gd name="T28" fmla="*/ 8 w 27"/>
                <a:gd name="T29" fmla="*/ 19 h 22"/>
                <a:gd name="T30" fmla="*/ 10 w 27"/>
                <a:gd name="T31" fmla="*/ 18 h 22"/>
                <a:gd name="T32" fmla="*/ 13 w 27"/>
                <a:gd name="T33" fmla="*/ 16 h 22"/>
                <a:gd name="T34" fmla="*/ 15 w 27"/>
                <a:gd name="T35" fmla="*/ 14 h 22"/>
                <a:gd name="T36" fmla="*/ 18 w 27"/>
                <a:gd name="T37" fmla="*/ 11 h 22"/>
                <a:gd name="T38" fmla="*/ 20 w 27"/>
                <a:gd name="T39" fmla="*/ 9 h 22"/>
                <a:gd name="T40" fmla="*/ 22 w 27"/>
                <a:gd name="T41" fmla="*/ 7 h 22"/>
                <a:gd name="T42" fmla="*/ 24 w 27"/>
                <a:gd name="T43" fmla="*/ 5 h 22"/>
                <a:gd name="T44" fmla="*/ 25 w 27"/>
                <a:gd name="T45" fmla="*/ 3 h 22"/>
                <a:gd name="T46" fmla="*/ 26 w 27"/>
                <a:gd name="T47" fmla="*/ 1 h 22"/>
                <a:gd name="T48" fmla="*/ 27 w 27"/>
                <a:gd name="T4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" h="22">
                  <a:moveTo>
                    <a:pt x="27" y="0"/>
                  </a:moveTo>
                  <a:cubicBezTo>
                    <a:pt x="27" y="0"/>
                    <a:pt x="26" y="0"/>
                    <a:pt x="25" y="1"/>
                  </a:cubicBezTo>
                  <a:cubicBezTo>
                    <a:pt x="25" y="2"/>
                    <a:pt x="24" y="2"/>
                    <a:pt x="22" y="4"/>
                  </a:cubicBezTo>
                  <a:cubicBezTo>
                    <a:pt x="21" y="5"/>
                    <a:pt x="20" y="6"/>
                    <a:pt x="18" y="7"/>
                  </a:cubicBezTo>
                  <a:cubicBezTo>
                    <a:pt x="18" y="8"/>
                    <a:pt x="17" y="9"/>
                    <a:pt x="16" y="9"/>
                  </a:cubicBezTo>
                  <a:cubicBezTo>
                    <a:pt x="15" y="10"/>
                    <a:pt x="14" y="11"/>
                    <a:pt x="14" y="11"/>
                  </a:cubicBezTo>
                  <a:cubicBezTo>
                    <a:pt x="13" y="12"/>
                    <a:pt x="12" y="13"/>
                    <a:pt x="11" y="14"/>
                  </a:cubicBezTo>
                  <a:cubicBezTo>
                    <a:pt x="10" y="14"/>
                    <a:pt x="10" y="15"/>
                    <a:pt x="9" y="16"/>
                  </a:cubicBezTo>
                  <a:cubicBezTo>
                    <a:pt x="7" y="17"/>
                    <a:pt x="6" y="18"/>
                    <a:pt x="4" y="19"/>
                  </a:cubicBezTo>
                  <a:cubicBezTo>
                    <a:pt x="3" y="20"/>
                    <a:pt x="2" y="21"/>
                    <a:pt x="1" y="21"/>
                  </a:cubicBezTo>
                  <a:cubicBezTo>
                    <a:pt x="1" y="22"/>
                    <a:pt x="0" y="22"/>
                    <a:pt x="0" y="22"/>
                  </a:cubicBezTo>
                  <a:cubicBezTo>
                    <a:pt x="0" y="22"/>
                    <a:pt x="1" y="22"/>
                    <a:pt x="2" y="22"/>
                  </a:cubicBezTo>
                  <a:cubicBezTo>
                    <a:pt x="2" y="22"/>
                    <a:pt x="3" y="22"/>
                    <a:pt x="3" y="21"/>
                  </a:cubicBezTo>
                  <a:cubicBezTo>
                    <a:pt x="4" y="21"/>
                    <a:pt x="5" y="21"/>
                    <a:pt x="5" y="20"/>
                  </a:cubicBezTo>
                  <a:cubicBezTo>
                    <a:pt x="6" y="20"/>
                    <a:pt x="7" y="20"/>
                    <a:pt x="8" y="19"/>
                  </a:cubicBezTo>
                  <a:cubicBezTo>
                    <a:pt x="8" y="19"/>
                    <a:pt x="9" y="18"/>
                    <a:pt x="10" y="18"/>
                  </a:cubicBezTo>
                  <a:cubicBezTo>
                    <a:pt x="11" y="17"/>
                    <a:pt x="12" y="16"/>
                    <a:pt x="13" y="16"/>
                  </a:cubicBezTo>
                  <a:cubicBezTo>
                    <a:pt x="14" y="15"/>
                    <a:pt x="15" y="14"/>
                    <a:pt x="15" y="14"/>
                  </a:cubicBezTo>
                  <a:cubicBezTo>
                    <a:pt x="16" y="13"/>
                    <a:pt x="17" y="12"/>
                    <a:pt x="18" y="11"/>
                  </a:cubicBezTo>
                  <a:cubicBezTo>
                    <a:pt x="19" y="11"/>
                    <a:pt x="19" y="10"/>
                    <a:pt x="20" y="9"/>
                  </a:cubicBezTo>
                  <a:cubicBezTo>
                    <a:pt x="21" y="8"/>
                    <a:pt x="21" y="8"/>
                    <a:pt x="22" y="7"/>
                  </a:cubicBezTo>
                  <a:cubicBezTo>
                    <a:pt x="23" y="6"/>
                    <a:pt x="23" y="5"/>
                    <a:pt x="24" y="5"/>
                  </a:cubicBezTo>
                  <a:cubicBezTo>
                    <a:pt x="24" y="4"/>
                    <a:pt x="25" y="3"/>
                    <a:pt x="25" y="3"/>
                  </a:cubicBezTo>
                  <a:cubicBezTo>
                    <a:pt x="25" y="2"/>
                    <a:pt x="26" y="2"/>
                    <a:pt x="26" y="1"/>
                  </a:cubicBezTo>
                  <a:cubicBezTo>
                    <a:pt x="26" y="0"/>
                    <a:pt x="27" y="0"/>
                    <a:pt x="27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4" name="Freeform 464"/>
            <p:cNvSpPr/>
            <p:nvPr/>
          </p:nvSpPr>
          <p:spPr bwMode="auto">
            <a:xfrm>
              <a:off x="6296026" y="-4244975"/>
              <a:ext cx="165100" cy="20638"/>
            </a:xfrm>
            <a:custGeom>
              <a:avLst/>
              <a:gdLst>
                <a:gd name="T0" fmla="*/ 0 w 39"/>
                <a:gd name="T1" fmla="*/ 1 h 5"/>
                <a:gd name="T2" fmla="*/ 2 w 39"/>
                <a:gd name="T3" fmla="*/ 1 h 5"/>
                <a:gd name="T4" fmla="*/ 6 w 39"/>
                <a:gd name="T5" fmla="*/ 1 h 5"/>
                <a:gd name="T6" fmla="*/ 12 w 39"/>
                <a:gd name="T7" fmla="*/ 2 h 5"/>
                <a:gd name="T8" fmla="*/ 16 w 39"/>
                <a:gd name="T9" fmla="*/ 2 h 5"/>
                <a:gd name="T10" fmla="*/ 20 w 39"/>
                <a:gd name="T11" fmla="*/ 3 h 5"/>
                <a:gd name="T12" fmla="*/ 33 w 39"/>
                <a:gd name="T13" fmla="*/ 4 h 5"/>
                <a:gd name="T14" fmla="*/ 38 w 39"/>
                <a:gd name="T15" fmla="*/ 5 h 5"/>
                <a:gd name="T16" fmla="*/ 39 w 39"/>
                <a:gd name="T17" fmla="*/ 5 h 5"/>
                <a:gd name="T18" fmla="*/ 38 w 39"/>
                <a:gd name="T19" fmla="*/ 4 h 5"/>
                <a:gd name="T20" fmla="*/ 36 w 39"/>
                <a:gd name="T21" fmla="*/ 4 h 5"/>
                <a:gd name="T22" fmla="*/ 34 w 39"/>
                <a:gd name="T23" fmla="*/ 3 h 5"/>
                <a:gd name="T24" fmla="*/ 31 w 39"/>
                <a:gd name="T25" fmla="*/ 2 h 5"/>
                <a:gd name="T26" fmla="*/ 27 w 39"/>
                <a:gd name="T27" fmla="*/ 1 h 5"/>
                <a:gd name="T28" fmla="*/ 24 w 39"/>
                <a:gd name="T29" fmla="*/ 1 h 5"/>
                <a:gd name="T30" fmla="*/ 20 w 39"/>
                <a:gd name="T31" fmla="*/ 0 h 5"/>
                <a:gd name="T32" fmla="*/ 16 w 39"/>
                <a:gd name="T33" fmla="*/ 0 h 5"/>
                <a:gd name="T34" fmla="*/ 13 w 39"/>
                <a:gd name="T35" fmla="*/ 0 h 5"/>
                <a:gd name="T36" fmla="*/ 9 w 39"/>
                <a:gd name="T37" fmla="*/ 0 h 5"/>
                <a:gd name="T38" fmla="*/ 6 w 39"/>
                <a:gd name="T39" fmla="*/ 0 h 5"/>
                <a:gd name="T40" fmla="*/ 4 w 39"/>
                <a:gd name="T41" fmla="*/ 0 h 5"/>
                <a:gd name="T42" fmla="*/ 2 w 39"/>
                <a:gd name="T43" fmla="*/ 0 h 5"/>
                <a:gd name="T44" fmla="*/ 0 w 39"/>
                <a:gd name="T4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9" h="5">
                  <a:moveTo>
                    <a:pt x="0" y="1"/>
                  </a:move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4" y="1"/>
                    <a:pt x="6" y="1"/>
                  </a:cubicBezTo>
                  <a:cubicBezTo>
                    <a:pt x="8" y="2"/>
                    <a:pt x="10" y="2"/>
                    <a:pt x="12" y="2"/>
                  </a:cubicBezTo>
                  <a:cubicBezTo>
                    <a:pt x="14" y="2"/>
                    <a:pt x="15" y="2"/>
                    <a:pt x="16" y="2"/>
                  </a:cubicBezTo>
                  <a:cubicBezTo>
                    <a:pt x="17" y="3"/>
                    <a:pt x="18" y="3"/>
                    <a:pt x="20" y="3"/>
                  </a:cubicBezTo>
                  <a:cubicBezTo>
                    <a:pt x="25" y="3"/>
                    <a:pt x="29" y="4"/>
                    <a:pt x="33" y="4"/>
                  </a:cubicBezTo>
                  <a:cubicBezTo>
                    <a:pt x="35" y="5"/>
                    <a:pt x="37" y="5"/>
                    <a:pt x="38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8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5" y="3"/>
                    <a:pt x="34" y="3"/>
                    <a:pt x="34" y="3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30" y="2"/>
                    <a:pt x="28" y="1"/>
                    <a:pt x="27" y="1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3" y="0"/>
                    <a:pt x="21" y="0"/>
                    <a:pt x="20" y="0"/>
                  </a:cubicBezTo>
                  <a:cubicBezTo>
                    <a:pt x="19" y="0"/>
                    <a:pt x="17" y="0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5" name="Freeform 465"/>
            <p:cNvSpPr/>
            <p:nvPr/>
          </p:nvSpPr>
          <p:spPr bwMode="auto">
            <a:xfrm>
              <a:off x="6432551" y="-4291012"/>
              <a:ext cx="84138" cy="134938"/>
            </a:xfrm>
            <a:custGeom>
              <a:avLst/>
              <a:gdLst>
                <a:gd name="T0" fmla="*/ 17 w 20"/>
                <a:gd name="T1" fmla="*/ 12 h 32"/>
                <a:gd name="T2" fmla="*/ 0 w 20"/>
                <a:gd name="T3" fmla="*/ 0 h 32"/>
                <a:gd name="T4" fmla="*/ 10 w 20"/>
                <a:gd name="T5" fmla="*/ 32 h 32"/>
                <a:gd name="T6" fmla="*/ 17 w 20"/>
                <a:gd name="T7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32">
                  <a:moveTo>
                    <a:pt x="17" y="12"/>
                  </a:moveTo>
                  <a:cubicBezTo>
                    <a:pt x="12" y="6"/>
                    <a:pt x="7" y="2"/>
                    <a:pt x="0" y="0"/>
                  </a:cubicBezTo>
                  <a:cubicBezTo>
                    <a:pt x="0" y="0"/>
                    <a:pt x="4" y="24"/>
                    <a:pt x="10" y="32"/>
                  </a:cubicBezTo>
                  <a:cubicBezTo>
                    <a:pt x="10" y="32"/>
                    <a:pt x="20" y="20"/>
                    <a:pt x="17" y="1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6" name="Freeform 466"/>
            <p:cNvSpPr/>
            <p:nvPr/>
          </p:nvSpPr>
          <p:spPr bwMode="auto">
            <a:xfrm>
              <a:off x="6486526" y="-4778375"/>
              <a:ext cx="1068388" cy="558800"/>
            </a:xfrm>
            <a:custGeom>
              <a:avLst/>
              <a:gdLst>
                <a:gd name="T0" fmla="*/ 1 w 252"/>
                <a:gd name="T1" fmla="*/ 132 h 132"/>
                <a:gd name="T2" fmla="*/ 0 w 252"/>
                <a:gd name="T3" fmla="*/ 127 h 132"/>
                <a:gd name="T4" fmla="*/ 249 w 252"/>
                <a:gd name="T5" fmla="*/ 0 h 132"/>
                <a:gd name="T6" fmla="*/ 252 w 252"/>
                <a:gd name="T7" fmla="*/ 3 h 132"/>
                <a:gd name="T8" fmla="*/ 1 w 252"/>
                <a:gd name="T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32">
                  <a:moveTo>
                    <a:pt x="1" y="132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14" y="124"/>
                    <a:pt x="218" y="27"/>
                    <a:pt x="249" y="0"/>
                  </a:cubicBezTo>
                  <a:cubicBezTo>
                    <a:pt x="252" y="3"/>
                    <a:pt x="252" y="3"/>
                    <a:pt x="252" y="3"/>
                  </a:cubicBezTo>
                  <a:cubicBezTo>
                    <a:pt x="220" y="32"/>
                    <a:pt x="16" y="129"/>
                    <a:pt x="1" y="13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7" name="Freeform 467"/>
            <p:cNvSpPr/>
            <p:nvPr/>
          </p:nvSpPr>
          <p:spPr bwMode="auto">
            <a:xfrm>
              <a:off x="6648451" y="-4202112"/>
              <a:ext cx="322263" cy="350838"/>
            </a:xfrm>
            <a:custGeom>
              <a:avLst/>
              <a:gdLst>
                <a:gd name="T0" fmla="*/ 61 w 76"/>
                <a:gd name="T1" fmla="*/ 13 h 83"/>
                <a:gd name="T2" fmla="*/ 2 w 76"/>
                <a:gd name="T3" fmla="*/ 26 h 83"/>
                <a:gd name="T4" fmla="*/ 19 w 76"/>
                <a:gd name="T5" fmla="*/ 38 h 83"/>
                <a:gd name="T6" fmla="*/ 16 w 76"/>
                <a:gd name="T7" fmla="*/ 63 h 83"/>
                <a:gd name="T8" fmla="*/ 44 w 76"/>
                <a:gd name="T9" fmla="*/ 57 h 83"/>
                <a:gd name="T10" fmla="*/ 60 w 76"/>
                <a:gd name="T11" fmla="*/ 78 h 83"/>
                <a:gd name="T12" fmla="*/ 61 w 76"/>
                <a:gd name="T13" fmla="*/ 1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3">
                  <a:moveTo>
                    <a:pt x="61" y="13"/>
                  </a:moveTo>
                  <a:cubicBezTo>
                    <a:pt x="61" y="13"/>
                    <a:pt x="3" y="0"/>
                    <a:pt x="2" y="26"/>
                  </a:cubicBezTo>
                  <a:cubicBezTo>
                    <a:pt x="0" y="43"/>
                    <a:pt x="19" y="38"/>
                    <a:pt x="19" y="38"/>
                  </a:cubicBezTo>
                  <a:cubicBezTo>
                    <a:pt x="19" y="38"/>
                    <a:pt x="5" y="51"/>
                    <a:pt x="16" y="63"/>
                  </a:cubicBezTo>
                  <a:cubicBezTo>
                    <a:pt x="27" y="75"/>
                    <a:pt x="44" y="57"/>
                    <a:pt x="44" y="57"/>
                  </a:cubicBezTo>
                  <a:cubicBezTo>
                    <a:pt x="44" y="57"/>
                    <a:pt x="44" y="72"/>
                    <a:pt x="60" y="78"/>
                  </a:cubicBezTo>
                  <a:cubicBezTo>
                    <a:pt x="76" y="83"/>
                    <a:pt x="74" y="34"/>
                    <a:pt x="61" y="13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8" name="Freeform 468"/>
            <p:cNvSpPr/>
            <p:nvPr/>
          </p:nvSpPr>
          <p:spPr bwMode="auto">
            <a:xfrm>
              <a:off x="6894514" y="-4122737"/>
              <a:ext cx="28575" cy="215900"/>
            </a:xfrm>
            <a:custGeom>
              <a:avLst/>
              <a:gdLst>
                <a:gd name="T0" fmla="*/ 0 w 7"/>
                <a:gd name="T1" fmla="*/ 0 h 51"/>
                <a:gd name="T2" fmla="*/ 0 w 7"/>
                <a:gd name="T3" fmla="*/ 0 h 51"/>
                <a:gd name="T4" fmla="*/ 0 w 7"/>
                <a:gd name="T5" fmla="*/ 2 h 51"/>
                <a:gd name="T6" fmla="*/ 1 w 7"/>
                <a:gd name="T7" fmla="*/ 4 h 51"/>
                <a:gd name="T8" fmla="*/ 1 w 7"/>
                <a:gd name="T9" fmla="*/ 8 h 51"/>
                <a:gd name="T10" fmla="*/ 1 w 7"/>
                <a:gd name="T11" fmla="*/ 10 h 51"/>
                <a:gd name="T12" fmla="*/ 2 w 7"/>
                <a:gd name="T13" fmla="*/ 12 h 51"/>
                <a:gd name="T14" fmla="*/ 2 w 7"/>
                <a:gd name="T15" fmla="*/ 16 h 51"/>
                <a:gd name="T16" fmla="*/ 2 w 7"/>
                <a:gd name="T17" fmla="*/ 21 h 51"/>
                <a:gd name="T18" fmla="*/ 2 w 7"/>
                <a:gd name="T19" fmla="*/ 25 h 51"/>
                <a:gd name="T20" fmla="*/ 2 w 7"/>
                <a:gd name="T21" fmla="*/ 28 h 51"/>
                <a:gd name="T22" fmla="*/ 2 w 7"/>
                <a:gd name="T23" fmla="*/ 30 h 51"/>
                <a:gd name="T24" fmla="*/ 2 w 7"/>
                <a:gd name="T25" fmla="*/ 31 h 51"/>
                <a:gd name="T26" fmla="*/ 2 w 7"/>
                <a:gd name="T27" fmla="*/ 33 h 51"/>
                <a:gd name="T28" fmla="*/ 2 w 7"/>
                <a:gd name="T29" fmla="*/ 35 h 51"/>
                <a:gd name="T30" fmla="*/ 2 w 7"/>
                <a:gd name="T31" fmla="*/ 37 h 51"/>
                <a:gd name="T32" fmla="*/ 2 w 7"/>
                <a:gd name="T33" fmla="*/ 39 h 51"/>
                <a:gd name="T34" fmla="*/ 1 w 7"/>
                <a:gd name="T35" fmla="*/ 43 h 51"/>
                <a:gd name="T36" fmla="*/ 1 w 7"/>
                <a:gd name="T37" fmla="*/ 45 h 51"/>
                <a:gd name="T38" fmla="*/ 1 w 7"/>
                <a:gd name="T39" fmla="*/ 46 h 51"/>
                <a:gd name="T40" fmla="*/ 1 w 7"/>
                <a:gd name="T41" fmla="*/ 49 h 51"/>
                <a:gd name="T42" fmla="*/ 1 w 7"/>
                <a:gd name="T43" fmla="*/ 51 h 51"/>
                <a:gd name="T44" fmla="*/ 0 w 7"/>
                <a:gd name="T45" fmla="*/ 51 h 51"/>
                <a:gd name="T46" fmla="*/ 1 w 7"/>
                <a:gd name="T47" fmla="*/ 51 h 51"/>
                <a:gd name="T48" fmla="*/ 2 w 7"/>
                <a:gd name="T49" fmla="*/ 49 h 51"/>
                <a:gd name="T50" fmla="*/ 3 w 7"/>
                <a:gd name="T51" fmla="*/ 47 h 51"/>
                <a:gd name="T52" fmla="*/ 4 w 7"/>
                <a:gd name="T53" fmla="*/ 45 h 51"/>
                <a:gd name="T54" fmla="*/ 4 w 7"/>
                <a:gd name="T55" fmla="*/ 44 h 51"/>
                <a:gd name="T56" fmla="*/ 5 w 7"/>
                <a:gd name="T57" fmla="*/ 42 h 51"/>
                <a:gd name="T58" fmla="*/ 5 w 7"/>
                <a:gd name="T59" fmla="*/ 40 h 51"/>
                <a:gd name="T60" fmla="*/ 6 w 7"/>
                <a:gd name="T61" fmla="*/ 38 h 51"/>
                <a:gd name="T62" fmla="*/ 6 w 7"/>
                <a:gd name="T63" fmla="*/ 35 h 51"/>
                <a:gd name="T64" fmla="*/ 7 w 7"/>
                <a:gd name="T65" fmla="*/ 30 h 51"/>
                <a:gd name="T66" fmla="*/ 7 w 7"/>
                <a:gd name="T67" fmla="*/ 25 h 51"/>
                <a:gd name="T68" fmla="*/ 7 w 7"/>
                <a:gd name="T69" fmla="*/ 23 h 51"/>
                <a:gd name="T70" fmla="*/ 7 w 7"/>
                <a:gd name="T71" fmla="*/ 20 h 51"/>
                <a:gd name="T72" fmla="*/ 7 w 7"/>
                <a:gd name="T73" fmla="*/ 18 h 51"/>
                <a:gd name="T74" fmla="*/ 6 w 7"/>
                <a:gd name="T75" fmla="*/ 15 h 51"/>
                <a:gd name="T76" fmla="*/ 5 w 7"/>
                <a:gd name="T77" fmla="*/ 11 h 51"/>
                <a:gd name="T78" fmla="*/ 4 w 7"/>
                <a:gd name="T79" fmla="*/ 9 h 51"/>
                <a:gd name="T80" fmla="*/ 4 w 7"/>
                <a:gd name="T81" fmla="*/ 7 h 51"/>
                <a:gd name="T82" fmla="*/ 3 w 7"/>
                <a:gd name="T83" fmla="*/ 5 h 51"/>
                <a:gd name="T84" fmla="*/ 2 w 7"/>
                <a:gd name="T85" fmla="*/ 4 h 51"/>
                <a:gd name="T86" fmla="*/ 2 w 7"/>
                <a:gd name="T87" fmla="*/ 3 h 51"/>
                <a:gd name="T88" fmla="*/ 1 w 7"/>
                <a:gd name="T89" fmla="*/ 2 h 51"/>
                <a:gd name="T90" fmla="*/ 0 w 7"/>
                <a:gd name="T91" fmla="*/ 0 h 51"/>
                <a:gd name="T92" fmla="*/ 0 w 7"/>
                <a:gd name="T9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" h="5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3"/>
                    <a:pt x="1" y="3"/>
                    <a:pt x="1" y="4"/>
                  </a:cubicBezTo>
                  <a:cubicBezTo>
                    <a:pt x="1" y="5"/>
                    <a:pt x="1" y="7"/>
                    <a:pt x="1" y="8"/>
                  </a:cubicBezTo>
                  <a:cubicBezTo>
                    <a:pt x="1" y="8"/>
                    <a:pt x="1" y="9"/>
                    <a:pt x="1" y="10"/>
                  </a:cubicBezTo>
                  <a:cubicBezTo>
                    <a:pt x="1" y="10"/>
                    <a:pt x="1" y="11"/>
                    <a:pt x="2" y="12"/>
                  </a:cubicBezTo>
                  <a:cubicBezTo>
                    <a:pt x="2" y="13"/>
                    <a:pt x="2" y="15"/>
                    <a:pt x="2" y="16"/>
                  </a:cubicBezTo>
                  <a:cubicBezTo>
                    <a:pt x="2" y="18"/>
                    <a:pt x="2" y="19"/>
                    <a:pt x="2" y="21"/>
                  </a:cubicBezTo>
                  <a:cubicBezTo>
                    <a:pt x="2" y="22"/>
                    <a:pt x="2" y="24"/>
                    <a:pt x="2" y="25"/>
                  </a:cubicBezTo>
                  <a:cubicBezTo>
                    <a:pt x="2" y="26"/>
                    <a:pt x="2" y="27"/>
                    <a:pt x="2" y="28"/>
                  </a:cubicBezTo>
                  <a:cubicBezTo>
                    <a:pt x="2" y="29"/>
                    <a:pt x="2" y="29"/>
                    <a:pt x="2" y="30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2"/>
                    <a:pt x="2" y="32"/>
                    <a:pt x="2" y="33"/>
                  </a:cubicBezTo>
                  <a:cubicBezTo>
                    <a:pt x="2" y="33"/>
                    <a:pt x="2" y="34"/>
                    <a:pt x="2" y="35"/>
                  </a:cubicBezTo>
                  <a:cubicBezTo>
                    <a:pt x="2" y="36"/>
                    <a:pt x="2" y="36"/>
                    <a:pt x="2" y="37"/>
                  </a:cubicBezTo>
                  <a:cubicBezTo>
                    <a:pt x="2" y="38"/>
                    <a:pt x="2" y="39"/>
                    <a:pt x="2" y="39"/>
                  </a:cubicBezTo>
                  <a:cubicBezTo>
                    <a:pt x="2" y="41"/>
                    <a:pt x="2" y="42"/>
                    <a:pt x="1" y="43"/>
                  </a:cubicBezTo>
                  <a:cubicBezTo>
                    <a:pt x="1" y="44"/>
                    <a:pt x="1" y="44"/>
                    <a:pt x="1" y="45"/>
                  </a:cubicBezTo>
                  <a:cubicBezTo>
                    <a:pt x="1" y="45"/>
                    <a:pt x="1" y="46"/>
                    <a:pt x="1" y="46"/>
                  </a:cubicBezTo>
                  <a:cubicBezTo>
                    <a:pt x="1" y="47"/>
                    <a:pt x="1" y="48"/>
                    <a:pt x="1" y="49"/>
                  </a:cubicBezTo>
                  <a:cubicBezTo>
                    <a:pt x="1" y="50"/>
                    <a:pt x="1" y="50"/>
                    <a:pt x="1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1" y="51"/>
                    <a:pt x="1" y="51"/>
                  </a:cubicBezTo>
                  <a:cubicBezTo>
                    <a:pt x="1" y="50"/>
                    <a:pt x="1" y="50"/>
                    <a:pt x="2" y="49"/>
                  </a:cubicBezTo>
                  <a:cubicBezTo>
                    <a:pt x="2" y="49"/>
                    <a:pt x="2" y="48"/>
                    <a:pt x="3" y="47"/>
                  </a:cubicBezTo>
                  <a:cubicBezTo>
                    <a:pt x="3" y="46"/>
                    <a:pt x="3" y="46"/>
                    <a:pt x="4" y="45"/>
                  </a:cubicBezTo>
                  <a:cubicBezTo>
                    <a:pt x="4" y="45"/>
                    <a:pt x="4" y="44"/>
                    <a:pt x="4" y="44"/>
                  </a:cubicBezTo>
                  <a:cubicBezTo>
                    <a:pt x="4" y="43"/>
                    <a:pt x="5" y="43"/>
                    <a:pt x="5" y="42"/>
                  </a:cubicBezTo>
                  <a:cubicBezTo>
                    <a:pt x="5" y="41"/>
                    <a:pt x="5" y="41"/>
                    <a:pt x="5" y="40"/>
                  </a:cubicBezTo>
                  <a:cubicBezTo>
                    <a:pt x="6" y="39"/>
                    <a:pt x="6" y="38"/>
                    <a:pt x="6" y="38"/>
                  </a:cubicBezTo>
                  <a:cubicBezTo>
                    <a:pt x="6" y="37"/>
                    <a:pt x="6" y="36"/>
                    <a:pt x="6" y="35"/>
                  </a:cubicBezTo>
                  <a:cubicBezTo>
                    <a:pt x="7" y="34"/>
                    <a:pt x="7" y="32"/>
                    <a:pt x="7" y="30"/>
                  </a:cubicBezTo>
                  <a:cubicBezTo>
                    <a:pt x="7" y="29"/>
                    <a:pt x="7" y="27"/>
                    <a:pt x="7" y="25"/>
                  </a:cubicBezTo>
                  <a:cubicBezTo>
                    <a:pt x="7" y="25"/>
                    <a:pt x="7" y="24"/>
                    <a:pt x="7" y="23"/>
                  </a:cubicBezTo>
                  <a:cubicBezTo>
                    <a:pt x="7" y="22"/>
                    <a:pt x="7" y="21"/>
                    <a:pt x="7" y="20"/>
                  </a:cubicBezTo>
                  <a:cubicBezTo>
                    <a:pt x="7" y="19"/>
                    <a:pt x="7" y="19"/>
                    <a:pt x="7" y="18"/>
                  </a:cubicBezTo>
                  <a:cubicBezTo>
                    <a:pt x="6" y="17"/>
                    <a:pt x="6" y="16"/>
                    <a:pt x="6" y="15"/>
                  </a:cubicBezTo>
                  <a:cubicBezTo>
                    <a:pt x="6" y="14"/>
                    <a:pt x="6" y="12"/>
                    <a:pt x="5" y="11"/>
                  </a:cubicBezTo>
                  <a:cubicBezTo>
                    <a:pt x="5" y="10"/>
                    <a:pt x="5" y="10"/>
                    <a:pt x="4" y="9"/>
                  </a:cubicBezTo>
                  <a:cubicBezTo>
                    <a:pt x="4" y="8"/>
                    <a:pt x="4" y="8"/>
                    <a:pt x="4" y="7"/>
                  </a:cubicBezTo>
                  <a:cubicBezTo>
                    <a:pt x="4" y="7"/>
                    <a:pt x="3" y="6"/>
                    <a:pt x="3" y="5"/>
                  </a:cubicBezTo>
                  <a:cubicBezTo>
                    <a:pt x="3" y="5"/>
                    <a:pt x="3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9" name="Freeform 469"/>
            <p:cNvSpPr/>
            <p:nvPr/>
          </p:nvSpPr>
          <p:spPr bwMode="auto">
            <a:xfrm>
              <a:off x="6686551" y="-4135437"/>
              <a:ext cx="207963" cy="42863"/>
            </a:xfrm>
            <a:custGeom>
              <a:avLst/>
              <a:gdLst>
                <a:gd name="T0" fmla="*/ 0 w 49"/>
                <a:gd name="T1" fmla="*/ 10 h 10"/>
                <a:gd name="T2" fmla="*/ 1 w 49"/>
                <a:gd name="T3" fmla="*/ 10 h 10"/>
                <a:gd name="T4" fmla="*/ 1 w 49"/>
                <a:gd name="T5" fmla="*/ 10 h 10"/>
                <a:gd name="T6" fmla="*/ 2 w 49"/>
                <a:gd name="T7" fmla="*/ 9 h 10"/>
                <a:gd name="T8" fmla="*/ 5 w 49"/>
                <a:gd name="T9" fmla="*/ 9 h 10"/>
                <a:gd name="T10" fmla="*/ 8 w 49"/>
                <a:gd name="T11" fmla="*/ 8 h 10"/>
                <a:gd name="T12" fmla="*/ 16 w 49"/>
                <a:gd name="T13" fmla="*/ 8 h 10"/>
                <a:gd name="T14" fmla="*/ 20 w 49"/>
                <a:gd name="T15" fmla="*/ 8 h 10"/>
                <a:gd name="T16" fmla="*/ 25 w 49"/>
                <a:gd name="T17" fmla="*/ 7 h 10"/>
                <a:gd name="T18" fmla="*/ 29 w 49"/>
                <a:gd name="T19" fmla="*/ 6 h 10"/>
                <a:gd name="T20" fmla="*/ 34 w 49"/>
                <a:gd name="T21" fmla="*/ 5 h 10"/>
                <a:gd name="T22" fmla="*/ 36 w 49"/>
                <a:gd name="T23" fmla="*/ 4 h 10"/>
                <a:gd name="T24" fmla="*/ 38 w 49"/>
                <a:gd name="T25" fmla="*/ 4 h 10"/>
                <a:gd name="T26" fmla="*/ 41 w 49"/>
                <a:gd name="T27" fmla="*/ 3 h 10"/>
                <a:gd name="T28" fmla="*/ 47 w 49"/>
                <a:gd name="T29" fmla="*/ 3 h 10"/>
                <a:gd name="T30" fmla="*/ 48 w 49"/>
                <a:gd name="T31" fmla="*/ 3 h 10"/>
                <a:gd name="T32" fmla="*/ 49 w 49"/>
                <a:gd name="T33" fmla="*/ 3 h 10"/>
                <a:gd name="T34" fmla="*/ 48 w 49"/>
                <a:gd name="T35" fmla="*/ 2 h 10"/>
                <a:gd name="T36" fmla="*/ 47 w 49"/>
                <a:gd name="T37" fmla="*/ 2 h 10"/>
                <a:gd name="T38" fmla="*/ 45 w 49"/>
                <a:gd name="T39" fmla="*/ 1 h 10"/>
                <a:gd name="T40" fmla="*/ 41 w 49"/>
                <a:gd name="T41" fmla="*/ 0 h 10"/>
                <a:gd name="T42" fmla="*/ 37 w 49"/>
                <a:gd name="T43" fmla="*/ 0 h 10"/>
                <a:gd name="T44" fmla="*/ 35 w 49"/>
                <a:gd name="T45" fmla="*/ 0 h 10"/>
                <a:gd name="T46" fmla="*/ 34 w 49"/>
                <a:gd name="T47" fmla="*/ 0 h 10"/>
                <a:gd name="T48" fmla="*/ 33 w 49"/>
                <a:gd name="T49" fmla="*/ 0 h 10"/>
                <a:gd name="T50" fmla="*/ 28 w 49"/>
                <a:gd name="T51" fmla="*/ 1 h 10"/>
                <a:gd name="T52" fmla="*/ 24 w 49"/>
                <a:gd name="T53" fmla="*/ 2 h 10"/>
                <a:gd name="T54" fmla="*/ 19 w 49"/>
                <a:gd name="T55" fmla="*/ 3 h 10"/>
                <a:gd name="T56" fmla="*/ 15 w 49"/>
                <a:gd name="T57" fmla="*/ 4 h 10"/>
                <a:gd name="T58" fmla="*/ 11 w 49"/>
                <a:gd name="T59" fmla="*/ 5 h 10"/>
                <a:gd name="T60" fmla="*/ 7 w 49"/>
                <a:gd name="T61" fmla="*/ 6 h 10"/>
                <a:gd name="T62" fmla="*/ 4 w 49"/>
                <a:gd name="T63" fmla="*/ 7 h 10"/>
                <a:gd name="T64" fmla="*/ 2 w 49"/>
                <a:gd name="T65" fmla="*/ 8 h 10"/>
                <a:gd name="T66" fmla="*/ 1 w 49"/>
                <a:gd name="T67" fmla="*/ 9 h 10"/>
                <a:gd name="T68" fmla="*/ 0 w 49"/>
                <a:gd name="T6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" h="10">
                  <a:moveTo>
                    <a:pt x="0" y="10"/>
                  </a:moveTo>
                  <a:cubicBezTo>
                    <a:pt x="0" y="10"/>
                    <a:pt x="0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9"/>
                    <a:pt x="4" y="9"/>
                    <a:pt x="5" y="9"/>
                  </a:cubicBezTo>
                  <a:cubicBezTo>
                    <a:pt x="6" y="9"/>
                    <a:pt x="7" y="9"/>
                    <a:pt x="8" y="8"/>
                  </a:cubicBezTo>
                  <a:cubicBezTo>
                    <a:pt x="10" y="8"/>
                    <a:pt x="13" y="8"/>
                    <a:pt x="16" y="8"/>
                  </a:cubicBezTo>
                  <a:cubicBezTo>
                    <a:pt x="17" y="8"/>
                    <a:pt x="19" y="8"/>
                    <a:pt x="20" y="8"/>
                  </a:cubicBezTo>
                  <a:cubicBezTo>
                    <a:pt x="22" y="7"/>
                    <a:pt x="23" y="7"/>
                    <a:pt x="25" y="7"/>
                  </a:cubicBezTo>
                  <a:cubicBezTo>
                    <a:pt x="26" y="6"/>
                    <a:pt x="28" y="6"/>
                    <a:pt x="29" y="6"/>
                  </a:cubicBezTo>
                  <a:cubicBezTo>
                    <a:pt x="31" y="5"/>
                    <a:pt x="32" y="5"/>
                    <a:pt x="34" y="5"/>
                  </a:cubicBezTo>
                  <a:cubicBezTo>
                    <a:pt x="34" y="5"/>
                    <a:pt x="35" y="4"/>
                    <a:pt x="36" y="4"/>
                  </a:cubicBezTo>
                  <a:cubicBezTo>
                    <a:pt x="36" y="4"/>
                    <a:pt x="37" y="4"/>
                    <a:pt x="38" y="4"/>
                  </a:cubicBezTo>
                  <a:cubicBezTo>
                    <a:pt x="39" y="4"/>
                    <a:pt x="40" y="3"/>
                    <a:pt x="41" y="3"/>
                  </a:cubicBezTo>
                  <a:cubicBezTo>
                    <a:pt x="44" y="3"/>
                    <a:pt x="45" y="3"/>
                    <a:pt x="47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3"/>
                    <a:pt x="49" y="2"/>
                    <a:pt x="48" y="2"/>
                  </a:cubicBezTo>
                  <a:cubicBezTo>
                    <a:pt x="48" y="2"/>
                    <a:pt x="48" y="2"/>
                    <a:pt x="47" y="2"/>
                  </a:cubicBezTo>
                  <a:cubicBezTo>
                    <a:pt x="46" y="1"/>
                    <a:pt x="46" y="1"/>
                    <a:pt x="45" y="1"/>
                  </a:cubicBezTo>
                  <a:cubicBezTo>
                    <a:pt x="44" y="1"/>
                    <a:pt x="42" y="0"/>
                    <a:pt x="41" y="0"/>
                  </a:cubicBezTo>
                  <a:cubicBezTo>
                    <a:pt x="40" y="0"/>
                    <a:pt x="39" y="0"/>
                    <a:pt x="37" y="0"/>
                  </a:cubicBezTo>
                  <a:cubicBezTo>
                    <a:pt x="37" y="0"/>
                    <a:pt x="36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3" y="0"/>
                    <a:pt x="33" y="0"/>
                  </a:cubicBezTo>
                  <a:cubicBezTo>
                    <a:pt x="31" y="1"/>
                    <a:pt x="30" y="1"/>
                    <a:pt x="28" y="1"/>
                  </a:cubicBezTo>
                  <a:cubicBezTo>
                    <a:pt x="27" y="1"/>
                    <a:pt x="25" y="2"/>
                    <a:pt x="24" y="2"/>
                  </a:cubicBezTo>
                  <a:cubicBezTo>
                    <a:pt x="22" y="2"/>
                    <a:pt x="21" y="3"/>
                    <a:pt x="19" y="3"/>
                  </a:cubicBezTo>
                  <a:cubicBezTo>
                    <a:pt x="18" y="3"/>
                    <a:pt x="17" y="4"/>
                    <a:pt x="15" y="4"/>
                  </a:cubicBezTo>
                  <a:cubicBezTo>
                    <a:pt x="14" y="4"/>
                    <a:pt x="12" y="4"/>
                    <a:pt x="11" y="5"/>
                  </a:cubicBezTo>
                  <a:cubicBezTo>
                    <a:pt x="10" y="5"/>
                    <a:pt x="8" y="5"/>
                    <a:pt x="7" y="6"/>
                  </a:cubicBezTo>
                  <a:cubicBezTo>
                    <a:pt x="6" y="6"/>
                    <a:pt x="5" y="7"/>
                    <a:pt x="4" y="7"/>
                  </a:cubicBezTo>
                  <a:cubicBezTo>
                    <a:pt x="3" y="7"/>
                    <a:pt x="2" y="8"/>
                    <a:pt x="2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0" name="Freeform 470"/>
            <p:cNvSpPr/>
            <p:nvPr/>
          </p:nvSpPr>
          <p:spPr bwMode="auto">
            <a:xfrm>
              <a:off x="6732589" y="-4130675"/>
              <a:ext cx="165100" cy="177800"/>
            </a:xfrm>
            <a:custGeom>
              <a:avLst/>
              <a:gdLst>
                <a:gd name="T0" fmla="*/ 0 w 39"/>
                <a:gd name="T1" fmla="*/ 42 h 42"/>
                <a:gd name="T2" fmla="*/ 0 w 39"/>
                <a:gd name="T3" fmla="*/ 41 h 42"/>
                <a:gd name="T4" fmla="*/ 1 w 39"/>
                <a:gd name="T5" fmla="*/ 40 h 42"/>
                <a:gd name="T6" fmla="*/ 6 w 39"/>
                <a:gd name="T7" fmla="*/ 36 h 42"/>
                <a:gd name="T8" fmla="*/ 9 w 39"/>
                <a:gd name="T9" fmla="*/ 33 h 42"/>
                <a:gd name="T10" fmla="*/ 13 w 39"/>
                <a:gd name="T11" fmla="*/ 31 h 42"/>
                <a:gd name="T12" fmla="*/ 14 w 39"/>
                <a:gd name="T13" fmla="*/ 30 h 42"/>
                <a:gd name="T14" fmla="*/ 14 w 39"/>
                <a:gd name="T15" fmla="*/ 30 h 42"/>
                <a:gd name="T16" fmla="*/ 15 w 39"/>
                <a:gd name="T17" fmla="*/ 29 h 42"/>
                <a:gd name="T18" fmla="*/ 18 w 39"/>
                <a:gd name="T19" fmla="*/ 27 h 42"/>
                <a:gd name="T20" fmla="*/ 22 w 39"/>
                <a:gd name="T21" fmla="*/ 23 h 42"/>
                <a:gd name="T22" fmla="*/ 25 w 39"/>
                <a:gd name="T23" fmla="*/ 19 h 42"/>
                <a:gd name="T24" fmla="*/ 28 w 39"/>
                <a:gd name="T25" fmla="*/ 15 h 42"/>
                <a:gd name="T26" fmla="*/ 34 w 39"/>
                <a:gd name="T27" fmla="*/ 8 h 42"/>
                <a:gd name="T28" fmla="*/ 38 w 39"/>
                <a:gd name="T29" fmla="*/ 2 h 42"/>
                <a:gd name="T30" fmla="*/ 38 w 39"/>
                <a:gd name="T31" fmla="*/ 1 h 42"/>
                <a:gd name="T32" fmla="*/ 39 w 39"/>
                <a:gd name="T33" fmla="*/ 0 h 42"/>
                <a:gd name="T34" fmla="*/ 38 w 39"/>
                <a:gd name="T35" fmla="*/ 1 h 42"/>
                <a:gd name="T36" fmla="*/ 37 w 39"/>
                <a:gd name="T37" fmla="*/ 2 h 42"/>
                <a:gd name="T38" fmla="*/ 32 w 39"/>
                <a:gd name="T39" fmla="*/ 6 h 42"/>
                <a:gd name="T40" fmla="*/ 25 w 39"/>
                <a:gd name="T41" fmla="*/ 12 h 42"/>
                <a:gd name="T42" fmla="*/ 22 w 39"/>
                <a:gd name="T43" fmla="*/ 16 h 42"/>
                <a:gd name="T44" fmla="*/ 18 w 39"/>
                <a:gd name="T45" fmla="*/ 20 h 42"/>
                <a:gd name="T46" fmla="*/ 14 w 39"/>
                <a:gd name="T47" fmla="*/ 24 h 42"/>
                <a:gd name="T48" fmla="*/ 13 w 39"/>
                <a:gd name="T49" fmla="*/ 25 h 42"/>
                <a:gd name="T50" fmla="*/ 12 w 39"/>
                <a:gd name="T51" fmla="*/ 26 h 42"/>
                <a:gd name="T52" fmla="*/ 11 w 39"/>
                <a:gd name="T53" fmla="*/ 27 h 42"/>
                <a:gd name="T54" fmla="*/ 7 w 39"/>
                <a:gd name="T55" fmla="*/ 30 h 42"/>
                <a:gd name="T56" fmla="*/ 5 w 39"/>
                <a:gd name="T57" fmla="*/ 32 h 42"/>
                <a:gd name="T58" fmla="*/ 5 w 39"/>
                <a:gd name="T59" fmla="*/ 33 h 42"/>
                <a:gd name="T60" fmla="*/ 4 w 39"/>
                <a:gd name="T61" fmla="*/ 33 h 42"/>
                <a:gd name="T62" fmla="*/ 4 w 39"/>
                <a:gd name="T63" fmla="*/ 34 h 42"/>
                <a:gd name="T64" fmla="*/ 2 w 39"/>
                <a:gd name="T65" fmla="*/ 37 h 42"/>
                <a:gd name="T66" fmla="*/ 1 w 39"/>
                <a:gd name="T67" fmla="*/ 39 h 42"/>
                <a:gd name="T68" fmla="*/ 0 w 39"/>
                <a:gd name="T69" fmla="*/ 41 h 42"/>
                <a:gd name="T70" fmla="*/ 0 w 39"/>
                <a:gd name="T7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" h="42">
                  <a:moveTo>
                    <a:pt x="0" y="42"/>
                  </a:moveTo>
                  <a:cubicBezTo>
                    <a:pt x="0" y="42"/>
                    <a:pt x="0" y="42"/>
                    <a:pt x="0" y="41"/>
                  </a:cubicBezTo>
                  <a:cubicBezTo>
                    <a:pt x="1" y="41"/>
                    <a:pt x="1" y="41"/>
                    <a:pt x="1" y="40"/>
                  </a:cubicBezTo>
                  <a:cubicBezTo>
                    <a:pt x="2" y="39"/>
                    <a:pt x="4" y="37"/>
                    <a:pt x="6" y="36"/>
                  </a:cubicBezTo>
                  <a:cubicBezTo>
                    <a:pt x="7" y="35"/>
                    <a:pt x="8" y="34"/>
                    <a:pt x="9" y="33"/>
                  </a:cubicBezTo>
                  <a:cubicBezTo>
                    <a:pt x="11" y="32"/>
                    <a:pt x="12" y="32"/>
                    <a:pt x="13" y="3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8"/>
                    <a:pt x="17" y="28"/>
                    <a:pt x="18" y="27"/>
                  </a:cubicBezTo>
                  <a:cubicBezTo>
                    <a:pt x="19" y="26"/>
                    <a:pt x="20" y="25"/>
                    <a:pt x="22" y="23"/>
                  </a:cubicBezTo>
                  <a:cubicBezTo>
                    <a:pt x="23" y="22"/>
                    <a:pt x="24" y="21"/>
                    <a:pt x="25" y="19"/>
                  </a:cubicBezTo>
                  <a:cubicBezTo>
                    <a:pt x="26" y="18"/>
                    <a:pt x="27" y="17"/>
                    <a:pt x="28" y="15"/>
                  </a:cubicBezTo>
                  <a:cubicBezTo>
                    <a:pt x="30" y="13"/>
                    <a:pt x="32" y="10"/>
                    <a:pt x="34" y="8"/>
                  </a:cubicBezTo>
                  <a:cubicBezTo>
                    <a:pt x="35" y="6"/>
                    <a:pt x="37" y="4"/>
                    <a:pt x="38" y="2"/>
                  </a:cubicBezTo>
                  <a:cubicBezTo>
                    <a:pt x="38" y="2"/>
                    <a:pt x="38" y="1"/>
                    <a:pt x="38" y="1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8" y="1"/>
                  </a:cubicBezTo>
                  <a:cubicBezTo>
                    <a:pt x="38" y="1"/>
                    <a:pt x="37" y="1"/>
                    <a:pt x="37" y="2"/>
                  </a:cubicBezTo>
                  <a:cubicBezTo>
                    <a:pt x="36" y="3"/>
                    <a:pt x="34" y="4"/>
                    <a:pt x="32" y="6"/>
                  </a:cubicBezTo>
                  <a:cubicBezTo>
                    <a:pt x="30" y="8"/>
                    <a:pt x="28" y="10"/>
                    <a:pt x="25" y="12"/>
                  </a:cubicBezTo>
                  <a:cubicBezTo>
                    <a:pt x="24" y="14"/>
                    <a:pt x="23" y="15"/>
                    <a:pt x="22" y="16"/>
                  </a:cubicBezTo>
                  <a:cubicBezTo>
                    <a:pt x="20" y="17"/>
                    <a:pt x="19" y="19"/>
                    <a:pt x="18" y="20"/>
                  </a:cubicBezTo>
                  <a:cubicBezTo>
                    <a:pt x="17" y="21"/>
                    <a:pt x="16" y="23"/>
                    <a:pt x="14" y="24"/>
                  </a:cubicBezTo>
                  <a:cubicBezTo>
                    <a:pt x="14" y="24"/>
                    <a:pt x="13" y="25"/>
                    <a:pt x="13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9" y="28"/>
                    <a:pt x="8" y="29"/>
                    <a:pt x="7" y="30"/>
                  </a:cubicBezTo>
                  <a:cubicBezTo>
                    <a:pt x="7" y="31"/>
                    <a:pt x="6" y="31"/>
                    <a:pt x="5" y="32"/>
                  </a:cubicBezTo>
                  <a:cubicBezTo>
                    <a:pt x="5" y="32"/>
                    <a:pt x="5" y="33"/>
                    <a:pt x="5" y="33"/>
                  </a:cubicBezTo>
                  <a:cubicBezTo>
                    <a:pt x="5" y="33"/>
                    <a:pt x="4" y="33"/>
                    <a:pt x="4" y="33"/>
                  </a:cubicBezTo>
                  <a:cubicBezTo>
                    <a:pt x="4" y="33"/>
                    <a:pt x="4" y="33"/>
                    <a:pt x="4" y="34"/>
                  </a:cubicBezTo>
                  <a:cubicBezTo>
                    <a:pt x="3" y="35"/>
                    <a:pt x="2" y="36"/>
                    <a:pt x="2" y="37"/>
                  </a:cubicBezTo>
                  <a:cubicBezTo>
                    <a:pt x="1" y="38"/>
                    <a:pt x="1" y="39"/>
                    <a:pt x="1" y="39"/>
                  </a:cubicBezTo>
                  <a:cubicBezTo>
                    <a:pt x="0" y="40"/>
                    <a:pt x="0" y="41"/>
                    <a:pt x="0" y="41"/>
                  </a:cubicBezTo>
                  <a:cubicBezTo>
                    <a:pt x="0" y="42"/>
                    <a:pt x="0" y="42"/>
                    <a:pt x="0" y="4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1" name="Freeform 471"/>
            <p:cNvSpPr/>
            <p:nvPr/>
          </p:nvSpPr>
          <p:spPr bwMode="auto">
            <a:xfrm>
              <a:off x="6846889" y="-4122737"/>
              <a:ext cx="47625" cy="139700"/>
            </a:xfrm>
            <a:custGeom>
              <a:avLst/>
              <a:gdLst>
                <a:gd name="T0" fmla="*/ 11 w 11"/>
                <a:gd name="T1" fmla="*/ 0 h 33"/>
                <a:gd name="T2" fmla="*/ 10 w 11"/>
                <a:gd name="T3" fmla="*/ 1 h 33"/>
                <a:gd name="T4" fmla="*/ 9 w 11"/>
                <a:gd name="T5" fmla="*/ 5 h 33"/>
                <a:gd name="T6" fmla="*/ 8 w 11"/>
                <a:gd name="T7" fmla="*/ 10 h 33"/>
                <a:gd name="T8" fmla="*/ 7 w 11"/>
                <a:gd name="T9" fmla="*/ 13 h 33"/>
                <a:gd name="T10" fmla="*/ 6 w 11"/>
                <a:gd name="T11" fmla="*/ 16 h 33"/>
                <a:gd name="T12" fmla="*/ 5 w 11"/>
                <a:gd name="T13" fmla="*/ 19 h 33"/>
                <a:gd name="T14" fmla="*/ 4 w 11"/>
                <a:gd name="T15" fmla="*/ 22 h 33"/>
                <a:gd name="T16" fmla="*/ 2 w 11"/>
                <a:gd name="T17" fmla="*/ 27 h 33"/>
                <a:gd name="T18" fmla="*/ 0 w 11"/>
                <a:gd name="T19" fmla="*/ 31 h 33"/>
                <a:gd name="T20" fmla="*/ 0 w 11"/>
                <a:gd name="T21" fmla="*/ 33 h 33"/>
                <a:gd name="T22" fmla="*/ 1 w 11"/>
                <a:gd name="T23" fmla="*/ 31 h 33"/>
                <a:gd name="T24" fmla="*/ 2 w 11"/>
                <a:gd name="T25" fmla="*/ 30 h 33"/>
                <a:gd name="T26" fmla="*/ 3 w 11"/>
                <a:gd name="T27" fmla="*/ 28 h 33"/>
                <a:gd name="T28" fmla="*/ 5 w 11"/>
                <a:gd name="T29" fmla="*/ 26 h 33"/>
                <a:gd name="T30" fmla="*/ 6 w 11"/>
                <a:gd name="T31" fmla="*/ 23 h 33"/>
                <a:gd name="T32" fmla="*/ 7 w 11"/>
                <a:gd name="T33" fmla="*/ 20 h 33"/>
                <a:gd name="T34" fmla="*/ 8 w 11"/>
                <a:gd name="T35" fmla="*/ 17 h 33"/>
                <a:gd name="T36" fmla="*/ 9 w 11"/>
                <a:gd name="T37" fmla="*/ 14 h 33"/>
                <a:gd name="T38" fmla="*/ 10 w 11"/>
                <a:gd name="T39" fmla="*/ 11 h 33"/>
                <a:gd name="T40" fmla="*/ 10 w 11"/>
                <a:gd name="T41" fmla="*/ 8 h 33"/>
                <a:gd name="T42" fmla="*/ 11 w 11"/>
                <a:gd name="T43" fmla="*/ 5 h 33"/>
                <a:gd name="T44" fmla="*/ 11 w 11"/>
                <a:gd name="T45" fmla="*/ 3 h 33"/>
                <a:gd name="T46" fmla="*/ 11 w 11"/>
                <a:gd name="T47" fmla="*/ 1 h 33"/>
                <a:gd name="T48" fmla="*/ 11 w 11"/>
                <a:gd name="T4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" h="33">
                  <a:moveTo>
                    <a:pt x="11" y="0"/>
                  </a:moveTo>
                  <a:cubicBezTo>
                    <a:pt x="11" y="0"/>
                    <a:pt x="11" y="0"/>
                    <a:pt x="10" y="1"/>
                  </a:cubicBezTo>
                  <a:cubicBezTo>
                    <a:pt x="10" y="2"/>
                    <a:pt x="10" y="3"/>
                    <a:pt x="9" y="5"/>
                  </a:cubicBezTo>
                  <a:cubicBezTo>
                    <a:pt x="9" y="6"/>
                    <a:pt x="8" y="8"/>
                    <a:pt x="8" y="10"/>
                  </a:cubicBezTo>
                  <a:cubicBezTo>
                    <a:pt x="7" y="11"/>
                    <a:pt x="7" y="12"/>
                    <a:pt x="7" y="13"/>
                  </a:cubicBezTo>
                  <a:cubicBezTo>
                    <a:pt x="6" y="14"/>
                    <a:pt x="6" y="15"/>
                    <a:pt x="6" y="16"/>
                  </a:cubicBezTo>
                  <a:cubicBezTo>
                    <a:pt x="5" y="17"/>
                    <a:pt x="5" y="18"/>
                    <a:pt x="5" y="19"/>
                  </a:cubicBezTo>
                  <a:cubicBezTo>
                    <a:pt x="4" y="20"/>
                    <a:pt x="4" y="21"/>
                    <a:pt x="4" y="22"/>
                  </a:cubicBezTo>
                  <a:cubicBezTo>
                    <a:pt x="3" y="24"/>
                    <a:pt x="2" y="26"/>
                    <a:pt x="2" y="27"/>
                  </a:cubicBezTo>
                  <a:cubicBezTo>
                    <a:pt x="1" y="29"/>
                    <a:pt x="1" y="30"/>
                    <a:pt x="0" y="31"/>
                  </a:cubicBez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2"/>
                    <a:pt x="1" y="31"/>
                  </a:cubicBezTo>
                  <a:cubicBezTo>
                    <a:pt x="1" y="31"/>
                    <a:pt x="2" y="31"/>
                    <a:pt x="2" y="30"/>
                  </a:cubicBezTo>
                  <a:cubicBezTo>
                    <a:pt x="2" y="29"/>
                    <a:pt x="3" y="29"/>
                    <a:pt x="3" y="28"/>
                  </a:cubicBezTo>
                  <a:cubicBezTo>
                    <a:pt x="4" y="27"/>
                    <a:pt x="4" y="27"/>
                    <a:pt x="5" y="26"/>
                  </a:cubicBezTo>
                  <a:cubicBezTo>
                    <a:pt x="5" y="25"/>
                    <a:pt x="5" y="24"/>
                    <a:pt x="6" y="23"/>
                  </a:cubicBezTo>
                  <a:cubicBezTo>
                    <a:pt x="6" y="22"/>
                    <a:pt x="7" y="21"/>
                    <a:pt x="7" y="20"/>
                  </a:cubicBezTo>
                  <a:cubicBezTo>
                    <a:pt x="8" y="19"/>
                    <a:pt x="8" y="18"/>
                    <a:pt x="8" y="17"/>
                  </a:cubicBezTo>
                  <a:cubicBezTo>
                    <a:pt x="9" y="16"/>
                    <a:pt x="9" y="15"/>
                    <a:pt x="9" y="14"/>
                  </a:cubicBezTo>
                  <a:cubicBezTo>
                    <a:pt x="10" y="13"/>
                    <a:pt x="10" y="12"/>
                    <a:pt x="10" y="11"/>
                  </a:cubicBezTo>
                  <a:cubicBezTo>
                    <a:pt x="10" y="10"/>
                    <a:pt x="10" y="9"/>
                    <a:pt x="10" y="8"/>
                  </a:cubicBezTo>
                  <a:cubicBezTo>
                    <a:pt x="11" y="7"/>
                    <a:pt x="11" y="6"/>
                    <a:pt x="11" y="5"/>
                  </a:cubicBezTo>
                  <a:cubicBezTo>
                    <a:pt x="11" y="4"/>
                    <a:pt x="11" y="4"/>
                    <a:pt x="11" y="3"/>
                  </a:cubicBezTo>
                  <a:cubicBezTo>
                    <a:pt x="11" y="2"/>
                    <a:pt x="11" y="2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2" name="Freeform 472"/>
            <p:cNvSpPr/>
            <p:nvPr/>
          </p:nvSpPr>
          <p:spPr bwMode="auto">
            <a:xfrm>
              <a:off x="6745289" y="-4125912"/>
              <a:ext cx="152400" cy="71438"/>
            </a:xfrm>
            <a:custGeom>
              <a:avLst/>
              <a:gdLst>
                <a:gd name="T0" fmla="*/ 0 w 36"/>
                <a:gd name="T1" fmla="*/ 17 h 17"/>
                <a:gd name="T2" fmla="*/ 1 w 36"/>
                <a:gd name="T3" fmla="*/ 16 h 17"/>
                <a:gd name="T4" fmla="*/ 5 w 36"/>
                <a:gd name="T5" fmla="*/ 15 h 17"/>
                <a:gd name="T6" fmla="*/ 11 w 36"/>
                <a:gd name="T7" fmla="*/ 12 h 17"/>
                <a:gd name="T8" fmla="*/ 14 w 36"/>
                <a:gd name="T9" fmla="*/ 10 h 17"/>
                <a:gd name="T10" fmla="*/ 18 w 36"/>
                <a:gd name="T11" fmla="*/ 9 h 17"/>
                <a:gd name="T12" fmla="*/ 30 w 36"/>
                <a:gd name="T13" fmla="*/ 3 h 17"/>
                <a:gd name="T14" fmla="*/ 34 w 36"/>
                <a:gd name="T15" fmla="*/ 1 h 17"/>
                <a:gd name="T16" fmla="*/ 36 w 36"/>
                <a:gd name="T17" fmla="*/ 0 h 17"/>
                <a:gd name="T18" fmla="*/ 34 w 36"/>
                <a:gd name="T19" fmla="*/ 1 h 17"/>
                <a:gd name="T20" fmla="*/ 32 w 36"/>
                <a:gd name="T21" fmla="*/ 1 h 17"/>
                <a:gd name="T22" fmla="*/ 29 w 36"/>
                <a:gd name="T23" fmla="*/ 2 h 17"/>
                <a:gd name="T24" fmla="*/ 26 w 36"/>
                <a:gd name="T25" fmla="*/ 2 h 17"/>
                <a:gd name="T26" fmla="*/ 23 w 36"/>
                <a:gd name="T27" fmla="*/ 3 h 17"/>
                <a:gd name="T28" fmla="*/ 20 w 36"/>
                <a:gd name="T29" fmla="*/ 5 h 17"/>
                <a:gd name="T30" fmla="*/ 16 w 36"/>
                <a:gd name="T31" fmla="*/ 6 h 17"/>
                <a:gd name="T32" fmla="*/ 13 w 36"/>
                <a:gd name="T33" fmla="*/ 8 h 17"/>
                <a:gd name="T34" fmla="*/ 10 w 36"/>
                <a:gd name="T35" fmla="*/ 10 h 17"/>
                <a:gd name="T36" fmla="*/ 7 w 36"/>
                <a:gd name="T37" fmla="*/ 11 h 17"/>
                <a:gd name="T38" fmla="*/ 4 w 36"/>
                <a:gd name="T39" fmla="*/ 13 h 17"/>
                <a:gd name="T40" fmla="*/ 2 w 36"/>
                <a:gd name="T41" fmla="*/ 15 h 17"/>
                <a:gd name="T42" fmla="*/ 1 w 36"/>
                <a:gd name="T43" fmla="*/ 16 h 17"/>
                <a:gd name="T44" fmla="*/ 0 w 36"/>
                <a:gd name="T4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17">
                  <a:moveTo>
                    <a:pt x="0" y="17"/>
                  </a:moveTo>
                  <a:cubicBezTo>
                    <a:pt x="0" y="17"/>
                    <a:pt x="0" y="17"/>
                    <a:pt x="1" y="16"/>
                  </a:cubicBezTo>
                  <a:cubicBezTo>
                    <a:pt x="2" y="16"/>
                    <a:pt x="4" y="15"/>
                    <a:pt x="5" y="15"/>
                  </a:cubicBezTo>
                  <a:cubicBezTo>
                    <a:pt x="7" y="14"/>
                    <a:pt x="9" y="13"/>
                    <a:pt x="11" y="12"/>
                  </a:cubicBezTo>
                  <a:cubicBezTo>
                    <a:pt x="12" y="11"/>
                    <a:pt x="13" y="11"/>
                    <a:pt x="14" y="10"/>
                  </a:cubicBezTo>
                  <a:cubicBezTo>
                    <a:pt x="15" y="10"/>
                    <a:pt x="16" y="9"/>
                    <a:pt x="18" y="9"/>
                  </a:cubicBezTo>
                  <a:cubicBezTo>
                    <a:pt x="22" y="7"/>
                    <a:pt x="27" y="5"/>
                    <a:pt x="30" y="3"/>
                  </a:cubicBezTo>
                  <a:cubicBezTo>
                    <a:pt x="32" y="2"/>
                    <a:pt x="33" y="2"/>
                    <a:pt x="34" y="1"/>
                  </a:cubicBezTo>
                  <a:cubicBezTo>
                    <a:pt x="35" y="1"/>
                    <a:pt x="36" y="0"/>
                    <a:pt x="36" y="0"/>
                  </a:cubicBezTo>
                  <a:cubicBezTo>
                    <a:pt x="36" y="0"/>
                    <a:pt x="35" y="0"/>
                    <a:pt x="34" y="1"/>
                  </a:cubicBezTo>
                  <a:cubicBezTo>
                    <a:pt x="33" y="1"/>
                    <a:pt x="33" y="1"/>
                    <a:pt x="32" y="1"/>
                  </a:cubicBezTo>
                  <a:cubicBezTo>
                    <a:pt x="31" y="1"/>
                    <a:pt x="30" y="1"/>
                    <a:pt x="29" y="2"/>
                  </a:cubicBezTo>
                  <a:cubicBezTo>
                    <a:pt x="29" y="2"/>
                    <a:pt x="28" y="2"/>
                    <a:pt x="26" y="2"/>
                  </a:cubicBezTo>
                  <a:cubicBezTo>
                    <a:pt x="25" y="3"/>
                    <a:pt x="24" y="3"/>
                    <a:pt x="23" y="3"/>
                  </a:cubicBezTo>
                  <a:cubicBezTo>
                    <a:pt x="22" y="4"/>
                    <a:pt x="21" y="4"/>
                    <a:pt x="20" y="5"/>
                  </a:cubicBezTo>
                  <a:cubicBezTo>
                    <a:pt x="19" y="5"/>
                    <a:pt x="17" y="6"/>
                    <a:pt x="16" y="6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0"/>
                    <a:pt x="8" y="11"/>
                    <a:pt x="7" y="11"/>
                  </a:cubicBezTo>
                  <a:cubicBezTo>
                    <a:pt x="6" y="12"/>
                    <a:pt x="5" y="13"/>
                    <a:pt x="4" y="13"/>
                  </a:cubicBezTo>
                  <a:cubicBezTo>
                    <a:pt x="4" y="14"/>
                    <a:pt x="3" y="14"/>
                    <a:pt x="2" y="15"/>
                  </a:cubicBezTo>
                  <a:cubicBezTo>
                    <a:pt x="2" y="15"/>
                    <a:pt x="1" y="16"/>
                    <a:pt x="1" y="16"/>
                  </a:cubicBezTo>
                  <a:cubicBezTo>
                    <a:pt x="0" y="17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3" name="Freeform 473"/>
            <p:cNvSpPr/>
            <p:nvPr/>
          </p:nvSpPr>
          <p:spPr bwMode="auto">
            <a:xfrm>
              <a:off x="6834189" y="-4173537"/>
              <a:ext cx="114300" cy="98425"/>
            </a:xfrm>
            <a:custGeom>
              <a:avLst/>
              <a:gdLst>
                <a:gd name="T0" fmla="*/ 21 w 27"/>
                <a:gd name="T1" fmla="*/ 3 h 23"/>
                <a:gd name="T2" fmla="*/ 0 w 27"/>
                <a:gd name="T3" fmla="*/ 2 h 23"/>
                <a:gd name="T4" fmla="*/ 25 w 27"/>
                <a:gd name="T5" fmla="*/ 23 h 23"/>
                <a:gd name="T6" fmla="*/ 21 w 27"/>
                <a:gd name="T7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3">
                  <a:moveTo>
                    <a:pt x="21" y="3"/>
                  </a:moveTo>
                  <a:cubicBezTo>
                    <a:pt x="14" y="0"/>
                    <a:pt x="6" y="0"/>
                    <a:pt x="0" y="2"/>
                  </a:cubicBezTo>
                  <a:cubicBezTo>
                    <a:pt x="0" y="2"/>
                    <a:pt x="15" y="20"/>
                    <a:pt x="25" y="23"/>
                  </a:cubicBezTo>
                  <a:cubicBezTo>
                    <a:pt x="25" y="23"/>
                    <a:pt x="27" y="8"/>
                    <a:pt x="21" y="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4" name="Freeform 474"/>
            <p:cNvSpPr/>
            <p:nvPr/>
          </p:nvSpPr>
          <p:spPr bwMode="auto">
            <a:xfrm>
              <a:off x="6907214" y="-4575175"/>
              <a:ext cx="304800" cy="436563"/>
            </a:xfrm>
            <a:custGeom>
              <a:avLst/>
              <a:gdLst>
                <a:gd name="T0" fmla="*/ 3 w 72"/>
                <a:gd name="T1" fmla="*/ 103 h 103"/>
                <a:gd name="T2" fmla="*/ 0 w 72"/>
                <a:gd name="T3" fmla="*/ 100 h 103"/>
                <a:gd name="T4" fmla="*/ 68 w 72"/>
                <a:gd name="T5" fmla="*/ 0 h 103"/>
                <a:gd name="T6" fmla="*/ 72 w 72"/>
                <a:gd name="T7" fmla="*/ 2 h 103"/>
                <a:gd name="T8" fmla="*/ 3 w 72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03">
                  <a:moveTo>
                    <a:pt x="3" y="103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5" y="96"/>
                    <a:pt x="34" y="54"/>
                    <a:pt x="68" y="0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40" y="52"/>
                    <a:pt x="9" y="98"/>
                    <a:pt x="3" y="10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5" name="Freeform 475"/>
            <p:cNvSpPr/>
            <p:nvPr/>
          </p:nvSpPr>
          <p:spPr bwMode="auto">
            <a:xfrm>
              <a:off x="6267451" y="-4841875"/>
              <a:ext cx="295275" cy="401638"/>
            </a:xfrm>
            <a:custGeom>
              <a:avLst/>
              <a:gdLst>
                <a:gd name="T0" fmla="*/ 70 w 70"/>
                <a:gd name="T1" fmla="*/ 59 h 95"/>
                <a:gd name="T2" fmla="*/ 38 w 70"/>
                <a:gd name="T3" fmla="*/ 7 h 95"/>
                <a:gd name="T4" fmla="*/ 33 w 70"/>
                <a:gd name="T5" fmla="*/ 28 h 95"/>
                <a:gd name="T6" fmla="*/ 8 w 70"/>
                <a:gd name="T7" fmla="*/ 33 h 95"/>
                <a:gd name="T8" fmla="*/ 23 w 70"/>
                <a:gd name="T9" fmla="*/ 57 h 95"/>
                <a:gd name="T10" fmla="*/ 8 w 70"/>
                <a:gd name="T11" fmla="*/ 79 h 95"/>
                <a:gd name="T12" fmla="*/ 70 w 70"/>
                <a:gd name="T13" fmla="*/ 5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95">
                  <a:moveTo>
                    <a:pt x="70" y="59"/>
                  </a:moveTo>
                  <a:cubicBezTo>
                    <a:pt x="70" y="59"/>
                    <a:pt x="63" y="0"/>
                    <a:pt x="38" y="7"/>
                  </a:cubicBezTo>
                  <a:cubicBezTo>
                    <a:pt x="22" y="11"/>
                    <a:pt x="33" y="28"/>
                    <a:pt x="33" y="28"/>
                  </a:cubicBezTo>
                  <a:cubicBezTo>
                    <a:pt x="33" y="28"/>
                    <a:pt x="15" y="18"/>
                    <a:pt x="8" y="33"/>
                  </a:cubicBezTo>
                  <a:cubicBezTo>
                    <a:pt x="0" y="47"/>
                    <a:pt x="23" y="57"/>
                    <a:pt x="23" y="57"/>
                  </a:cubicBezTo>
                  <a:cubicBezTo>
                    <a:pt x="23" y="57"/>
                    <a:pt x="8" y="62"/>
                    <a:pt x="8" y="79"/>
                  </a:cubicBezTo>
                  <a:cubicBezTo>
                    <a:pt x="8" y="95"/>
                    <a:pt x="54" y="78"/>
                    <a:pt x="70" y="59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6" name="Freeform 476"/>
            <p:cNvSpPr/>
            <p:nvPr/>
          </p:nvSpPr>
          <p:spPr bwMode="auto">
            <a:xfrm>
              <a:off x="6326189" y="-4597400"/>
              <a:ext cx="207963" cy="76200"/>
            </a:xfrm>
            <a:custGeom>
              <a:avLst/>
              <a:gdLst>
                <a:gd name="T0" fmla="*/ 49 w 49"/>
                <a:gd name="T1" fmla="*/ 0 h 18"/>
                <a:gd name="T2" fmla="*/ 49 w 49"/>
                <a:gd name="T3" fmla="*/ 0 h 18"/>
                <a:gd name="T4" fmla="*/ 47 w 49"/>
                <a:gd name="T5" fmla="*/ 1 h 18"/>
                <a:gd name="T6" fmla="*/ 45 w 49"/>
                <a:gd name="T7" fmla="*/ 2 h 18"/>
                <a:gd name="T8" fmla="*/ 42 w 49"/>
                <a:gd name="T9" fmla="*/ 4 h 18"/>
                <a:gd name="T10" fmla="*/ 40 w 49"/>
                <a:gd name="T11" fmla="*/ 5 h 18"/>
                <a:gd name="T12" fmla="*/ 38 w 49"/>
                <a:gd name="T13" fmla="*/ 6 h 18"/>
                <a:gd name="T14" fmla="*/ 34 w 49"/>
                <a:gd name="T15" fmla="*/ 7 h 18"/>
                <a:gd name="T16" fmla="*/ 30 w 49"/>
                <a:gd name="T17" fmla="*/ 9 h 18"/>
                <a:gd name="T18" fmla="*/ 25 w 49"/>
                <a:gd name="T19" fmla="*/ 11 h 18"/>
                <a:gd name="T20" fmla="*/ 23 w 49"/>
                <a:gd name="T21" fmla="*/ 11 h 18"/>
                <a:gd name="T22" fmla="*/ 21 w 49"/>
                <a:gd name="T23" fmla="*/ 12 h 18"/>
                <a:gd name="T24" fmla="*/ 20 w 49"/>
                <a:gd name="T25" fmla="*/ 13 h 18"/>
                <a:gd name="T26" fmla="*/ 19 w 49"/>
                <a:gd name="T27" fmla="*/ 13 h 18"/>
                <a:gd name="T28" fmla="*/ 16 w 49"/>
                <a:gd name="T29" fmla="*/ 13 h 18"/>
                <a:gd name="T30" fmla="*/ 14 w 49"/>
                <a:gd name="T31" fmla="*/ 14 h 18"/>
                <a:gd name="T32" fmla="*/ 12 w 49"/>
                <a:gd name="T33" fmla="*/ 15 h 18"/>
                <a:gd name="T34" fmla="*/ 8 w 49"/>
                <a:gd name="T35" fmla="*/ 15 h 18"/>
                <a:gd name="T36" fmla="*/ 7 w 49"/>
                <a:gd name="T37" fmla="*/ 16 h 18"/>
                <a:gd name="T38" fmla="*/ 5 w 49"/>
                <a:gd name="T39" fmla="*/ 16 h 18"/>
                <a:gd name="T40" fmla="*/ 3 w 49"/>
                <a:gd name="T41" fmla="*/ 17 h 18"/>
                <a:gd name="T42" fmla="*/ 1 w 49"/>
                <a:gd name="T43" fmla="*/ 17 h 18"/>
                <a:gd name="T44" fmla="*/ 0 w 49"/>
                <a:gd name="T45" fmla="*/ 17 h 18"/>
                <a:gd name="T46" fmla="*/ 1 w 49"/>
                <a:gd name="T47" fmla="*/ 17 h 18"/>
                <a:gd name="T48" fmla="*/ 3 w 49"/>
                <a:gd name="T49" fmla="*/ 18 h 18"/>
                <a:gd name="T50" fmla="*/ 5 w 49"/>
                <a:gd name="T51" fmla="*/ 18 h 18"/>
                <a:gd name="T52" fmla="*/ 7 w 49"/>
                <a:gd name="T53" fmla="*/ 18 h 18"/>
                <a:gd name="T54" fmla="*/ 9 w 49"/>
                <a:gd name="T55" fmla="*/ 18 h 18"/>
                <a:gd name="T56" fmla="*/ 11 w 49"/>
                <a:gd name="T57" fmla="*/ 18 h 18"/>
                <a:gd name="T58" fmla="*/ 13 w 49"/>
                <a:gd name="T59" fmla="*/ 18 h 18"/>
                <a:gd name="T60" fmla="*/ 15 w 49"/>
                <a:gd name="T61" fmla="*/ 18 h 18"/>
                <a:gd name="T62" fmla="*/ 17 w 49"/>
                <a:gd name="T63" fmla="*/ 18 h 18"/>
                <a:gd name="T64" fmla="*/ 22 w 49"/>
                <a:gd name="T65" fmla="*/ 17 h 18"/>
                <a:gd name="T66" fmla="*/ 27 w 49"/>
                <a:gd name="T67" fmla="*/ 15 h 18"/>
                <a:gd name="T68" fmla="*/ 29 w 49"/>
                <a:gd name="T69" fmla="*/ 14 h 18"/>
                <a:gd name="T70" fmla="*/ 32 w 49"/>
                <a:gd name="T71" fmla="*/ 13 h 18"/>
                <a:gd name="T72" fmla="*/ 34 w 49"/>
                <a:gd name="T73" fmla="*/ 12 h 18"/>
                <a:gd name="T74" fmla="*/ 36 w 49"/>
                <a:gd name="T75" fmla="*/ 11 h 18"/>
                <a:gd name="T76" fmla="*/ 40 w 49"/>
                <a:gd name="T77" fmla="*/ 9 h 18"/>
                <a:gd name="T78" fmla="*/ 42 w 49"/>
                <a:gd name="T79" fmla="*/ 7 h 18"/>
                <a:gd name="T80" fmla="*/ 43 w 49"/>
                <a:gd name="T81" fmla="*/ 6 h 18"/>
                <a:gd name="T82" fmla="*/ 45 w 49"/>
                <a:gd name="T83" fmla="*/ 5 h 18"/>
                <a:gd name="T84" fmla="*/ 46 w 49"/>
                <a:gd name="T85" fmla="*/ 4 h 18"/>
                <a:gd name="T86" fmla="*/ 47 w 49"/>
                <a:gd name="T87" fmla="*/ 3 h 18"/>
                <a:gd name="T88" fmla="*/ 48 w 49"/>
                <a:gd name="T89" fmla="*/ 2 h 18"/>
                <a:gd name="T90" fmla="*/ 49 w 49"/>
                <a:gd name="T91" fmla="*/ 1 h 18"/>
                <a:gd name="T92" fmla="*/ 49 w 49"/>
                <a:gd name="T9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9" h="18">
                  <a:moveTo>
                    <a:pt x="49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8" y="1"/>
                    <a:pt x="48" y="1"/>
                    <a:pt x="47" y="1"/>
                  </a:cubicBezTo>
                  <a:cubicBezTo>
                    <a:pt x="46" y="2"/>
                    <a:pt x="46" y="2"/>
                    <a:pt x="45" y="2"/>
                  </a:cubicBezTo>
                  <a:cubicBezTo>
                    <a:pt x="44" y="3"/>
                    <a:pt x="43" y="3"/>
                    <a:pt x="42" y="4"/>
                  </a:cubicBezTo>
                  <a:cubicBezTo>
                    <a:pt x="41" y="4"/>
                    <a:pt x="41" y="4"/>
                    <a:pt x="40" y="5"/>
                  </a:cubicBezTo>
                  <a:cubicBezTo>
                    <a:pt x="39" y="5"/>
                    <a:pt x="39" y="5"/>
                    <a:pt x="38" y="6"/>
                  </a:cubicBezTo>
                  <a:cubicBezTo>
                    <a:pt x="37" y="6"/>
                    <a:pt x="36" y="7"/>
                    <a:pt x="34" y="7"/>
                  </a:cubicBezTo>
                  <a:cubicBezTo>
                    <a:pt x="33" y="8"/>
                    <a:pt x="31" y="8"/>
                    <a:pt x="30" y="9"/>
                  </a:cubicBezTo>
                  <a:cubicBezTo>
                    <a:pt x="28" y="10"/>
                    <a:pt x="27" y="10"/>
                    <a:pt x="25" y="11"/>
                  </a:cubicBezTo>
                  <a:cubicBezTo>
                    <a:pt x="25" y="11"/>
                    <a:pt x="24" y="11"/>
                    <a:pt x="23" y="11"/>
                  </a:cubicBezTo>
                  <a:cubicBezTo>
                    <a:pt x="22" y="12"/>
                    <a:pt x="22" y="12"/>
                    <a:pt x="21" y="12"/>
                  </a:cubicBezTo>
                  <a:cubicBezTo>
                    <a:pt x="20" y="12"/>
                    <a:pt x="20" y="12"/>
                    <a:pt x="20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8" y="13"/>
                    <a:pt x="17" y="13"/>
                    <a:pt x="16" y="13"/>
                  </a:cubicBezTo>
                  <a:cubicBezTo>
                    <a:pt x="16" y="14"/>
                    <a:pt x="15" y="14"/>
                    <a:pt x="14" y="14"/>
                  </a:cubicBezTo>
                  <a:cubicBezTo>
                    <a:pt x="14" y="14"/>
                    <a:pt x="13" y="14"/>
                    <a:pt x="12" y="15"/>
                  </a:cubicBezTo>
                  <a:cubicBezTo>
                    <a:pt x="11" y="15"/>
                    <a:pt x="10" y="15"/>
                    <a:pt x="8" y="15"/>
                  </a:cubicBezTo>
                  <a:cubicBezTo>
                    <a:pt x="8" y="16"/>
                    <a:pt x="7" y="16"/>
                    <a:pt x="7" y="16"/>
                  </a:cubicBezTo>
                  <a:cubicBezTo>
                    <a:pt x="6" y="16"/>
                    <a:pt x="6" y="16"/>
                    <a:pt x="5" y="16"/>
                  </a:cubicBezTo>
                  <a:cubicBezTo>
                    <a:pt x="4" y="16"/>
                    <a:pt x="3" y="17"/>
                    <a:pt x="3" y="17"/>
                  </a:cubicBezTo>
                  <a:cubicBezTo>
                    <a:pt x="2" y="17"/>
                    <a:pt x="1" y="17"/>
                    <a:pt x="1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1" y="17"/>
                  </a:cubicBezTo>
                  <a:cubicBezTo>
                    <a:pt x="1" y="17"/>
                    <a:pt x="2" y="18"/>
                    <a:pt x="3" y="18"/>
                  </a:cubicBezTo>
                  <a:cubicBezTo>
                    <a:pt x="3" y="18"/>
                    <a:pt x="4" y="18"/>
                    <a:pt x="5" y="18"/>
                  </a:cubicBezTo>
                  <a:cubicBezTo>
                    <a:pt x="6" y="18"/>
                    <a:pt x="6" y="18"/>
                    <a:pt x="7" y="18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9" y="18"/>
                    <a:pt x="10" y="18"/>
                    <a:pt x="11" y="18"/>
                  </a:cubicBezTo>
                  <a:cubicBezTo>
                    <a:pt x="11" y="18"/>
                    <a:pt x="12" y="18"/>
                    <a:pt x="13" y="18"/>
                  </a:cubicBezTo>
                  <a:cubicBezTo>
                    <a:pt x="13" y="18"/>
                    <a:pt x="14" y="18"/>
                    <a:pt x="15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19" y="17"/>
                    <a:pt x="21" y="17"/>
                    <a:pt x="22" y="17"/>
                  </a:cubicBezTo>
                  <a:cubicBezTo>
                    <a:pt x="24" y="16"/>
                    <a:pt x="25" y="16"/>
                    <a:pt x="27" y="15"/>
                  </a:cubicBezTo>
                  <a:cubicBezTo>
                    <a:pt x="28" y="15"/>
                    <a:pt x="29" y="15"/>
                    <a:pt x="29" y="14"/>
                  </a:cubicBezTo>
                  <a:cubicBezTo>
                    <a:pt x="30" y="14"/>
                    <a:pt x="31" y="14"/>
                    <a:pt x="32" y="13"/>
                  </a:cubicBezTo>
                  <a:cubicBezTo>
                    <a:pt x="32" y="13"/>
                    <a:pt x="33" y="13"/>
                    <a:pt x="34" y="12"/>
                  </a:cubicBezTo>
                  <a:cubicBezTo>
                    <a:pt x="35" y="12"/>
                    <a:pt x="35" y="12"/>
                    <a:pt x="36" y="11"/>
                  </a:cubicBezTo>
                  <a:cubicBezTo>
                    <a:pt x="37" y="10"/>
                    <a:pt x="39" y="10"/>
                    <a:pt x="40" y="9"/>
                  </a:cubicBezTo>
                  <a:cubicBezTo>
                    <a:pt x="41" y="8"/>
                    <a:pt x="41" y="8"/>
                    <a:pt x="42" y="7"/>
                  </a:cubicBezTo>
                  <a:cubicBezTo>
                    <a:pt x="42" y="7"/>
                    <a:pt x="43" y="7"/>
                    <a:pt x="43" y="6"/>
                  </a:cubicBezTo>
                  <a:cubicBezTo>
                    <a:pt x="44" y="6"/>
                    <a:pt x="44" y="5"/>
                    <a:pt x="45" y="5"/>
                  </a:cubicBezTo>
                  <a:cubicBezTo>
                    <a:pt x="45" y="5"/>
                    <a:pt x="45" y="4"/>
                    <a:pt x="46" y="4"/>
                  </a:cubicBezTo>
                  <a:cubicBezTo>
                    <a:pt x="46" y="4"/>
                    <a:pt x="47" y="3"/>
                    <a:pt x="47" y="3"/>
                  </a:cubicBezTo>
                  <a:cubicBezTo>
                    <a:pt x="47" y="3"/>
                    <a:pt x="47" y="2"/>
                    <a:pt x="48" y="2"/>
                  </a:cubicBezTo>
                  <a:cubicBezTo>
                    <a:pt x="48" y="1"/>
                    <a:pt x="49" y="1"/>
                    <a:pt x="49" y="1"/>
                  </a:cubicBezTo>
                  <a:cubicBezTo>
                    <a:pt x="49" y="0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7" name="Freeform 477"/>
            <p:cNvSpPr/>
            <p:nvPr/>
          </p:nvSpPr>
          <p:spPr bwMode="auto">
            <a:xfrm>
              <a:off x="6440489" y="-4783137"/>
              <a:ext cx="93663" cy="185738"/>
            </a:xfrm>
            <a:custGeom>
              <a:avLst/>
              <a:gdLst>
                <a:gd name="T0" fmla="*/ 0 w 22"/>
                <a:gd name="T1" fmla="*/ 0 h 44"/>
                <a:gd name="T2" fmla="*/ 0 w 22"/>
                <a:gd name="T3" fmla="*/ 1 h 44"/>
                <a:gd name="T4" fmla="*/ 0 w 22"/>
                <a:gd name="T5" fmla="*/ 1 h 44"/>
                <a:gd name="T6" fmla="*/ 1 w 22"/>
                <a:gd name="T7" fmla="*/ 2 h 44"/>
                <a:gd name="T8" fmla="*/ 2 w 22"/>
                <a:gd name="T9" fmla="*/ 4 h 44"/>
                <a:gd name="T10" fmla="*/ 3 w 22"/>
                <a:gd name="T11" fmla="*/ 7 h 44"/>
                <a:gd name="T12" fmla="*/ 6 w 22"/>
                <a:gd name="T13" fmla="*/ 14 h 44"/>
                <a:gd name="T14" fmla="*/ 8 w 22"/>
                <a:gd name="T15" fmla="*/ 19 h 44"/>
                <a:gd name="T16" fmla="*/ 10 w 22"/>
                <a:gd name="T17" fmla="*/ 23 h 44"/>
                <a:gd name="T18" fmla="*/ 13 w 22"/>
                <a:gd name="T19" fmla="*/ 27 h 44"/>
                <a:gd name="T20" fmla="*/ 15 w 22"/>
                <a:gd name="T21" fmla="*/ 30 h 44"/>
                <a:gd name="T22" fmla="*/ 16 w 22"/>
                <a:gd name="T23" fmla="*/ 32 h 44"/>
                <a:gd name="T24" fmla="*/ 17 w 22"/>
                <a:gd name="T25" fmla="*/ 34 h 44"/>
                <a:gd name="T26" fmla="*/ 19 w 22"/>
                <a:gd name="T27" fmla="*/ 37 h 44"/>
                <a:gd name="T28" fmla="*/ 21 w 22"/>
                <a:gd name="T29" fmla="*/ 42 h 44"/>
                <a:gd name="T30" fmla="*/ 22 w 22"/>
                <a:gd name="T31" fmla="*/ 44 h 44"/>
                <a:gd name="T32" fmla="*/ 22 w 22"/>
                <a:gd name="T33" fmla="*/ 44 h 44"/>
                <a:gd name="T34" fmla="*/ 22 w 22"/>
                <a:gd name="T35" fmla="*/ 44 h 44"/>
                <a:gd name="T36" fmla="*/ 22 w 22"/>
                <a:gd name="T37" fmla="*/ 42 h 44"/>
                <a:gd name="T38" fmla="*/ 22 w 22"/>
                <a:gd name="T39" fmla="*/ 39 h 44"/>
                <a:gd name="T40" fmla="*/ 22 w 22"/>
                <a:gd name="T41" fmla="*/ 36 h 44"/>
                <a:gd name="T42" fmla="*/ 21 w 22"/>
                <a:gd name="T43" fmla="*/ 32 h 44"/>
                <a:gd name="T44" fmla="*/ 20 w 22"/>
                <a:gd name="T45" fmla="*/ 30 h 44"/>
                <a:gd name="T46" fmla="*/ 20 w 22"/>
                <a:gd name="T47" fmla="*/ 29 h 44"/>
                <a:gd name="T48" fmla="*/ 19 w 22"/>
                <a:gd name="T49" fmla="*/ 28 h 44"/>
                <a:gd name="T50" fmla="*/ 17 w 22"/>
                <a:gd name="T51" fmla="*/ 24 h 44"/>
                <a:gd name="T52" fmla="*/ 15 w 22"/>
                <a:gd name="T53" fmla="*/ 20 h 44"/>
                <a:gd name="T54" fmla="*/ 12 w 22"/>
                <a:gd name="T55" fmla="*/ 16 h 44"/>
                <a:gd name="T56" fmla="*/ 10 w 22"/>
                <a:gd name="T57" fmla="*/ 12 h 44"/>
                <a:gd name="T58" fmla="*/ 8 w 22"/>
                <a:gd name="T59" fmla="*/ 9 h 44"/>
                <a:gd name="T60" fmla="*/ 6 w 22"/>
                <a:gd name="T61" fmla="*/ 6 h 44"/>
                <a:gd name="T62" fmla="*/ 4 w 22"/>
                <a:gd name="T63" fmla="*/ 3 h 44"/>
                <a:gd name="T64" fmla="*/ 2 w 22"/>
                <a:gd name="T65" fmla="*/ 1 h 44"/>
                <a:gd name="T66" fmla="*/ 0 w 22"/>
                <a:gd name="T67" fmla="*/ 1 h 44"/>
                <a:gd name="T68" fmla="*/ 0 w 22"/>
                <a:gd name="T6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" h="44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2" y="3"/>
                    <a:pt x="2" y="4"/>
                  </a:cubicBezTo>
                  <a:cubicBezTo>
                    <a:pt x="3" y="5"/>
                    <a:pt x="3" y="6"/>
                    <a:pt x="3" y="7"/>
                  </a:cubicBezTo>
                  <a:cubicBezTo>
                    <a:pt x="4" y="9"/>
                    <a:pt x="5" y="12"/>
                    <a:pt x="6" y="14"/>
                  </a:cubicBezTo>
                  <a:cubicBezTo>
                    <a:pt x="7" y="16"/>
                    <a:pt x="7" y="17"/>
                    <a:pt x="8" y="19"/>
                  </a:cubicBezTo>
                  <a:cubicBezTo>
                    <a:pt x="9" y="20"/>
                    <a:pt x="10" y="21"/>
                    <a:pt x="10" y="23"/>
                  </a:cubicBezTo>
                  <a:cubicBezTo>
                    <a:pt x="11" y="24"/>
                    <a:pt x="12" y="25"/>
                    <a:pt x="13" y="27"/>
                  </a:cubicBezTo>
                  <a:cubicBezTo>
                    <a:pt x="14" y="28"/>
                    <a:pt x="15" y="29"/>
                    <a:pt x="15" y="30"/>
                  </a:cubicBezTo>
                  <a:cubicBezTo>
                    <a:pt x="16" y="31"/>
                    <a:pt x="16" y="32"/>
                    <a:pt x="16" y="32"/>
                  </a:cubicBezTo>
                  <a:cubicBezTo>
                    <a:pt x="17" y="33"/>
                    <a:pt x="17" y="33"/>
                    <a:pt x="17" y="34"/>
                  </a:cubicBezTo>
                  <a:cubicBezTo>
                    <a:pt x="18" y="35"/>
                    <a:pt x="19" y="36"/>
                    <a:pt x="19" y="37"/>
                  </a:cubicBezTo>
                  <a:cubicBezTo>
                    <a:pt x="20" y="39"/>
                    <a:pt x="21" y="41"/>
                    <a:pt x="21" y="42"/>
                  </a:cubicBezTo>
                  <a:cubicBezTo>
                    <a:pt x="22" y="43"/>
                    <a:pt x="22" y="43"/>
                    <a:pt x="22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43"/>
                    <a:pt x="22" y="43"/>
                    <a:pt x="22" y="42"/>
                  </a:cubicBezTo>
                  <a:cubicBezTo>
                    <a:pt x="22" y="41"/>
                    <a:pt x="22" y="40"/>
                    <a:pt x="22" y="39"/>
                  </a:cubicBezTo>
                  <a:cubicBezTo>
                    <a:pt x="22" y="38"/>
                    <a:pt x="22" y="37"/>
                    <a:pt x="22" y="36"/>
                  </a:cubicBezTo>
                  <a:cubicBezTo>
                    <a:pt x="22" y="35"/>
                    <a:pt x="21" y="34"/>
                    <a:pt x="21" y="32"/>
                  </a:cubicBezTo>
                  <a:cubicBezTo>
                    <a:pt x="21" y="32"/>
                    <a:pt x="20" y="31"/>
                    <a:pt x="20" y="30"/>
                  </a:cubicBezTo>
                  <a:cubicBezTo>
                    <a:pt x="20" y="30"/>
                    <a:pt x="20" y="30"/>
                    <a:pt x="20" y="29"/>
                  </a:cubicBezTo>
                  <a:cubicBezTo>
                    <a:pt x="19" y="29"/>
                    <a:pt x="19" y="29"/>
                    <a:pt x="19" y="28"/>
                  </a:cubicBezTo>
                  <a:cubicBezTo>
                    <a:pt x="18" y="27"/>
                    <a:pt x="18" y="26"/>
                    <a:pt x="17" y="24"/>
                  </a:cubicBezTo>
                  <a:cubicBezTo>
                    <a:pt x="16" y="23"/>
                    <a:pt x="15" y="22"/>
                    <a:pt x="15" y="20"/>
                  </a:cubicBezTo>
                  <a:cubicBezTo>
                    <a:pt x="14" y="19"/>
                    <a:pt x="13" y="18"/>
                    <a:pt x="12" y="16"/>
                  </a:cubicBezTo>
                  <a:cubicBezTo>
                    <a:pt x="12" y="15"/>
                    <a:pt x="11" y="14"/>
                    <a:pt x="10" y="12"/>
                  </a:cubicBezTo>
                  <a:cubicBezTo>
                    <a:pt x="9" y="11"/>
                    <a:pt x="9" y="10"/>
                    <a:pt x="8" y="9"/>
                  </a:cubicBezTo>
                  <a:cubicBezTo>
                    <a:pt x="7" y="8"/>
                    <a:pt x="7" y="6"/>
                    <a:pt x="6" y="6"/>
                  </a:cubicBezTo>
                  <a:cubicBezTo>
                    <a:pt x="5" y="5"/>
                    <a:pt x="4" y="4"/>
                    <a:pt x="4" y="3"/>
                  </a:cubicBezTo>
                  <a:cubicBezTo>
                    <a:pt x="3" y="2"/>
                    <a:pt x="2" y="2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8" name="Freeform 478"/>
            <p:cNvSpPr/>
            <p:nvPr/>
          </p:nvSpPr>
          <p:spPr bwMode="auto">
            <a:xfrm>
              <a:off x="6321426" y="-4694237"/>
              <a:ext cx="220663" cy="101600"/>
            </a:xfrm>
            <a:custGeom>
              <a:avLst/>
              <a:gdLst>
                <a:gd name="T0" fmla="*/ 0 w 52"/>
                <a:gd name="T1" fmla="*/ 0 h 24"/>
                <a:gd name="T2" fmla="*/ 0 w 52"/>
                <a:gd name="T3" fmla="*/ 0 h 24"/>
                <a:gd name="T4" fmla="*/ 2 w 52"/>
                <a:gd name="T5" fmla="*/ 1 h 24"/>
                <a:gd name="T6" fmla="*/ 8 w 52"/>
                <a:gd name="T7" fmla="*/ 4 h 24"/>
                <a:gd name="T8" fmla="*/ 11 w 52"/>
                <a:gd name="T9" fmla="*/ 6 h 24"/>
                <a:gd name="T10" fmla="*/ 15 w 52"/>
                <a:gd name="T11" fmla="*/ 9 h 24"/>
                <a:gd name="T12" fmla="*/ 15 w 52"/>
                <a:gd name="T13" fmla="*/ 9 h 24"/>
                <a:gd name="T14" fmla="*/ 16 w 52"/>
                <a:gd name="T15" fmla="*/ 10 h 24"/>
                <a:gd name="T16" fmla="*/ 17 w 52"/>
                <a:gd name="T17" fmla="*/ 11 h 24"/>
                <a:gd name="T18" fmla="*/ 19 w 52"/>
                <a:gd name="T19" fmla="*/ 12 h 24"/>
                <a:gd name="T20" fmla="*/ 24 w 52"/>
                <a:gd name="T21" fmla="*/ 15 h 24"/>
                <a:gd name="T22" fmla="*/ 29 w 52"/>
                <a:gd name="T23" fmla="*/ 17 h 24"/>
                <a:gd name="T24" fmla="*/ 34 w 52"/>
                <a:gd name="T25" fmla="*/ 18 h 24"/>
                <a:gd name="T26" fmla="*/ 43 w 52"/>
                <a:gd name="T27" fmla="*/ 21 h 24"/>
                <a:gd name="T28" fmla="*/ 49 w 52"/>
                <a:gd name="T29" fmla="*/ 23 h 24"/>
                <a:gd name="T30" fmla="*/ 51 w 52"/>
                <a:gd name="T31" fmla="*/ 23 h 24"/>
                <a:gd name="T32" fmla="*/ 52 w 52"/>
                <a:gd name="T33" fmla="*/ 24 h 24"/>
                <a:gd name="T34" fmla="*/ 51 w 52"/>
                <a:gd name="T35" fmla="*/ 23 h 24"/>
                <a:gd name="T36" fmla="*/ 50 w 52"/>
                <a:gd name="T37" fmla="*/ 22 h 24"/>
                <a:gd name="T38" fmla="*/ 44 w 52"/>
                <a:gd name="T39" fmla="*/ 19 h 24"/>
                <a:gd name="T40" fmla="*/ 36 w 52"/>
                <a:gd name="T41" fmla="*/ 14 h 24"/>
                <a:gd name="T42" fmla="*/ 31 w 52"/>
                <a:gd name="T43" fmla="*/ 12 h 24"/>
                <a:gd name="T44" fmla="*/ 26 w 52"/>
                <a:gd name="T45" fmla="*/ 10 h 24"/>
                <a:gd name="T46" fmla="*/ 22 w 52"/>
                <a:gd name="T47" fmla="*/ 8 h 24"/>
                <a:gd name="T48" fmla="*/ 19 w 52"/>
                <a:gd name="T49" fmla="*/ 7 h 24"/>
                <a:gd name="T50" fmla="*/ 18 w 52"/>
                <a:gd name="T51" fmla="*/ 6 h 24"/>
                <a:gd name="T52" fmla="*/ 17 w 52"/>
                <a:gd name="T53" fmla="*/ 5 h 24"/>
                <a:gd name="T54" fmla="*/ 13 w 52"/>
                <a:gd name="T55" fmla="*/ 3 h 24"/>
                <a:gd name="T56" fmla="*/ 11 w 52"/>
                <a:gd name="T57" fmla="*/ 2 h 24"/>
                <a:gd name="T58" fmla="*/ 10 w 52"/>
                <a:gd name="T59" fmla="*/ 2 h 24"/>
                <a:gd name="T60" fmla="*/ 9 w 52"/>
                <a:gd name="T61" fmla="*/ 1 h 24"/>
                <a:gd name="T62" fmla="*/ 9 w 52"/>
                <a:gd name="T63" fmla="*/ 1 h 24"/>
                <a:gd name="T64" fmla="*/ 5 w 52"/>
                <a:gd name="T65" fmla="*/ 0 h 24"/>
                <a:gd name="T66" fmla="*/ 2 w 52"/>
                <a:gd name="T67" fmla="*/ 0 h 24"/>
                <a:gd name="T68" fmla="*/ 0 w 52"/>
                <a:gd name="T69" fmla="*/ 0 h 24"/>
                <a:gd name="T70" fmla="*/ 0 w 52"/>
                <a:gd name="T7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4" y="1"/>
                    <a:pt x="6" y="2"/>
                    <a:pt x="8" y="4"/>
                  </a:cubicBezTo>
                  <a:cubicBezTo>
                    <a:pt x="9" y="4"/>
                    <a:pt x="10" y="5"/>
                    <a:pt x="11" y="6"/>
                  </a:cubicBezTo>
                  <a:cubicBezTo>
                    <a:pt x="12" y="7"/>
                    <a:pt x="13" y="8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7" y="10"/>
                    <a:pt x="17" y="11"/>
                  </a:cubicBezTo>
                  <a:cubicBezTo>
                    <a:pt x="18" y="11"/>
                    <a:pt x="19" y="12"/>
                    <a:pt x="19" y="12"/>
                  </a:cubicBezTo>
                  <a:cubicBezTo>
                    <a:pt x="21" y="13"/>
                    <a:pt x="23" y="14"/>
                    <a:pt x="24" y="15"/>
                  </a:cubicBezTo>
                  <a:cubicBezTo>
                    <a:pt x="26" y="15"/>
                    <a:pt x="28" y="16"/>
                    <a:pt x="29" y="17"/>
                  </a:cubicBezTo>
                  <a:cubicBezTo>
                    <a:pt x="31" y="17"/>
                    <a:pt x="33" y="18"/>
                    <a:pt x="34" y="18"/>
                  </a:cubicBezTo>
                  <a:cubicBezTo>
                    <a:pt x="37" y="20"/>
                    <a:pt x="40" y="21"/>
                    <a:pt x="43" y="21"/>
                  </a:cubicBezTo>
                  <a:cubicBezTo>
                    <a:pt x="45" y="22"/>
                    <a:pt x="48" y="23"/>
                    <a:pt x="49" y="23"/>
                  </a:cubicBezTo>
                  <a:cubicBezTo>
                    <a:pt x="50" y="23"/>
                    <a:pt x="51" y="23"/>
                    <a:pt x="51" y="23"/>
                  </a:cubicBezTo>
                  <a:cubicBezTo>
                    <a:pt x="51" y="23"/>
                    <a:pt x="52" y="24"/>
                    <a:pt x="52" y="24"/>
                  </a:cubicBezTo>
                  <a:cubicBezTo>
                    <a:pt x="52" y="24"/>
                    <a:pt x="52" y="23"/>
                    <a:pt x="51" y="23"/>
                  </a:cubicBezTo>
                  <a:cubicBezTo>
                    <a:pt x="51" y="23"/>
                    <a:pt x="50" y="23"/>
                    <a:pt x="50" y="22"/>
                  </a:cubicBezTo>
                  <a:cubicBezTo>
                    <a:pt x="48" y="21"/>
                    <a:pt x="46" y="20"/>
                    <a:pt x="44" y="19"/>
                  </a:cubicBezTo>
                  <a:cubicBezTo>
                    <a:pt x="42" y="17"/>
                    <a:pt x="39" y="16"/>
                    <a:pt x="36" y="14"/>
                  </a:cubicBezTo>
                  <a:cubicBezTo>
                    <a:pt x="34" y="14"/>
                    <a:pt x="33" y="13"/>
                    <a:pt x="31" y="12"/>
                  </a:cubicBezTo>
                  <a:cubicBezTo>
                    <a:pt x="30" y="12"/>
                    <a:pt x="28" y="11"/>
                    <a:pt x="26" y="10"/>
                  </a:cubicBezTo>
                  <a:cubicBezTo>
                    <a:pt x="25" y="9"/>
                    <a:pt x="23" y="9"/>
                    <a:pt x="22" y="8"/>
                  </a:cubicBezTo>
                  <a:cubicBezTo>
                    <a:pt x="21" y="7"/>
                    <a:pt x="20" y="7"/>
                    <a:pt x="19" y="7"/>
                  </a:cubicBezTo>
                  <a:cubicBezTo>
                    <a:pt x="19" y="7"/>
                    <a:pt x="19" y="6"/>
                    <a:pt x="18" y="6"/>
                  </a:cubicBezTo>
                  <a:cubicBezTo>
                    <a:pt x="18" y="6"/>
                    <a:pt x="18" y="6"/>
                    <a:pt x="17" y="5"/>
                  </a:cubicBezTo>
                  <a:cubicBezTo>
                    <a:pt x="16" y="5"/>
                    <a:pt x="14" y="4"/>
                    <a:pt x="13" y="3"/>
                  </a:cubicBezTo>
                  <a:cubicBezTo>
                    <a:pt x="12" y="3"/>
                    <a:pt x="12" y="2"/>
                    <a:pt x="11" y="2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6" y="0"/>
                    <a:pt x="5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9" name="Freeform 479"/>
            <p:cNvSpPr/>
            <p:nvPr/>
          </p:nvSpPr>
          <p:spPr bwMode="auto">
            <a:xfrm>
              <a:off x="6384926" y="-4597400"/>
              <a:ext cx="149225" cy="12700"/>
            </a:xfrm>
            <a:custGeom>
              <a:avLst/>
              <a:gdLst>
                <a:gd name="T0" fmla="*/ 35 w 35"/>
                <a:gd name="T1" fmla="*/ 0 h 3"/>
                <a:gd name="T2" fmla="*/ 34 w 35"/>
                <a:gd name="T3" fmla="*/ 0 h 3"/>
                <a:gd name="T4" fmla="*/ 30 w 35"/>
                <a:gd name="T5" fmla="*/ 0 h 3"/>
                <a:gd name="T6" fmla="*/ 24 w 35"/>
                <a:gd name="T7" fmla="*/ 0 h 3"/>
                <a:gd name="T8" fmla="*/ 21 w 35"/>
                <a:gd name="T9" fmla="*/ 0 h 3"/>
                <a:gd name="T10" fmla="*/ 18 w 35"/>
                <a:gd name="T11" fmla="*/ 0 h 3"/>
                <a:gd name="T12" fmla="*/ 14 w 35"/>
                <a:gd name="T13" fmla="*/ 0 h 3"/>
                <a:gd name="T14" fmla="*/ 11 w 35"/>
                <a:gd name="T15" fmla="*/ 0 h 3"/>
                <a:gd name="T16" fmla="*/ 6 w 35"/>
                <a:gd name="T17" fmla="*/ 0 h 3"/>
                <a:gd name="T18" fmla="*/ 2 w 35"/>
                <a:gd name="T19" fmla="*/ 0 h 3"/>
                <a:gd name="T20" fmla="*/ 0 w 35"/>
                <a:gd name="T21" fmla="*/ 0 h 3"/>
                <a:gd name="T22" fmla="*/ 2 w 35"/>
                <a:gd name="T23" fmla="*/ 1 h 3"/>
                <a:gd name="T24" fmla="*/ 3 w 35"/>
                <a:gd name="T25" fmla="*/ 1 h 3"/>
                <a:gd name="T26" fmla="*/ 6 w 35"/>
                <a:gd name="T27" fmla="*/ 2 h 3"/>
                <a:gd name="T28" fmla="*/ 8 w 35"/>
                <a:gd name="T29" fmla="*/ 2 h 3"/>
                <a:gd name="T30" fmla="*/ 11 w 35"/>
                <a:gd name="T31" fmla="*/ 3 h 3"/>
                <a:gd name="T32" fmla="*/ 14 w 35"/>
                <a:gd name="T33" fmla="*/ 3 h 3"/>
                <a:gd name="T34" fmla="*/ 18 w 35"/>
                <a:gd name="T35" fmla="*/ 3 h 3"/>
                <a:gd name="T36" fmla="*/ 21 w 35"/>
                <a:gd name="T37" fmla="*/ 3 h 3"/>
                <a:gd name="T38" fmla="*/ 24 w 35"/>
                <a:gd name="T39" fmla="*/ 3 h 3"/>
                <a:gd name="T40" fmla="*/ 27 w 35"/>
                <a:gd name="T41" fmla="*/ 2 h 3"/>
                <a:gd name="T42" fmla="*/ 30 w 35"/>
                <a:gd name="T43" fmla="*/ 2 h 3"/>
                <a:gd name="T44" fmla="*/ 32 w 35"/>
                <a:gd name="T45" fmla="*/ 1 h 3"/>
                <a:gd name="T46" fmla="*/ 34 w 35"/>
                <a:gd name="T47" fmla="*/ 1 h 3"/>
                <a:gd name="T48" fmla="*/ 35 w 35"/>
                <a:gd name="T4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3">
                  <a:moveTo>
                    <a:pt x="35" y="0"/>
                  </a:moveTo>
                  <a:cubicBezTo>
                    <a:pt x="35" y="0"/>
                    <a:pt x="34" y="0"/>
                    <a:pt x="34" y="0"/>
                  </a:cubicBezTo>
                  <a:cubicBezTo>
                    <a:pt x="33" y="0"/>
                    <a:pt x="31" y="0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ubicBezTo>
                    <a:pt x="23" y="0"/>
                    <a:pt x="22" y="0"/>
                    <a:pt x="21" y="0"/>
                  </a:cubicBezTo>
                  <a:cubicBezTo>
                    <a:pt x="20" y="0"/>
                    <a:pt x="19" y="0"/>
                    <a:pt x="18" y="0"/>
                  </a:cubicBezTo>
                  <a:cubicBezTo>
                    <a:pt x="17" y="0"/>
                    <a:pt x="16" y="0"/>
                    <a:pt x="14" y="0"/>
                  </a:cubicBezTo>
                  <a:cubicBezTo>
                    <a:pt x="13" y="0"/>
                    <a:pt x="12" y="0"/>
                    <a:pt x="11" y="0"/>
                  </a:cubicBezTo>
                  <a:cubicBezTo>
                    <a:pt x="9" y="0"/>
                    <a:pt x="7" y="0"/>
                    <a:pt x="6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4" y="1"/>
                    <a:pt x="5" y="2"/>
                    <a:pt x="6" y="2"/>
                  </a:cubicBezTo>
                  <a:cubicBezTo>
                    <a:pt x="6" y="2"/>
                    <a:pt x="7" y="2"/>
                    <a:pt x="8" y="2"/>
                  </a:cubicBezTo>
                  <a:cubicBezTo>
                    <a:pt x="9" y="3"/>
                    <a:pt x="10" y="3"/>
                    <a:pt x="11" y="3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5" y="3"/>
                    <a:pt x="17" y="3"/>
                    <a:pt x="18" y="3"/>
                  </a:cubicBezTo>
                  <a:cubicBezTo>
                    <a:pt x="19" y="3"/>
                    <a:pt x="20" y="3"/>
                    <a:pt x="21" y="3"/>
                  </a:cubicBezTo>
                  <a:cubicBezTo>
                    <a:pt x="22" y="3"/>
                    <a:pt x="23" y="3"/>
                    <a:pt x="24" y="3"/>
                  </a:cubicBezTo>
                  <a:cubicBezTo>
                    <a:pt x="25" y="3"/>
                    <a:pt x="26" y="3"/>
                    <a:pt x="27" y="2"/>
                  </a:cubicBezTo>
                  <a:cubicBezTo>
                    <a:pt x="28" y="2"/>
                    <a:pt x="29" y="2"/>
                    <a:pt x="30" y="2"/>
                  </a:cubicBezTo>
                  <a:cubicBezTo>
                    <a:pt x="31" y="2"/>
                    <a:pt x="31" y="1"/>
                    <a:pt x="32" y="1"/>
                  </a:cubicBezTo>
                  <a:cubicBezTo>
                    <a:pt x="33" y="1"/>
                    <a:pt x="33" y="1"/>
                    <a:pt x="34" y="1"/>
                  </a:cubicBezTo>
                  <a:cubicBezTo>
                    <a:pt x="35" y="0"/>
                    <a:pt x="35" y="0"/>
                    <a:pt x="35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0" name="Freeform 480"/>
            <p:cNvSpPr/>
            <p:nvPr/>
          </p:nvSpPr>
          <p:spPr bwMode="auto">
            <a:xfrm>
              <a:off x="6419851" y="-4714875"/>
              <a:ext cx="117475" cy="122238"/>
            </a:xfrm>
            <a:custGeom>
              <a:avLst/>
              <a:gdLst>
                <a:gd name="T0" fmla="*/ 0 w 28"/>
                <a:gd name="T1" fmla="*/ 0 h 29"/>
                <a:gd name="T2" fmla="*/ 1 w 28"/>
                <a:gd name="T3" fmla="*/ 1 h 29"/>
                <a:gd name="T4" fmla="*/ 4 w 28"/>
                <a:gd name="T5" fmla="*/ 4 h 29"/>
                <a:gd name="T6" fmla="*/ 9 w 28"/>
                <a:gd name="T7" fmla="*/ 9 h 29"/>
                <a:gd name="T8" fmla="*/ 11 w 28"/>
                <a:gd name="T9" fmla="*/ 12 h 29"/>
                <a:gd name="T10" fmla="*/ 14 w 28"/>
                <a:gd name="T11" fmla="*/ 14 h 29"/>
                <a:gd name="T12" fmla="*/ 23 w 28"/>
                <a:gd name="T13" fmla="*/ 24 h 29"/>
                <a:gd name="T14" fmla="*/ 26 w 28"/>
                <a:gd name="T15" fmla="*/ 28 h 29"/>
                <a:gd name="T16" fmla="*/ 28 w 28"/>
                <a:gd name="T17" fmla="*/ 29 h 29"/>
                <a:gd name="T18" fmla="*/ 27 w 28"/>
                <a:gd name="T19" fmla="*/ 27 h 29"/>
                <a:gd name="T20" fmla="*/ 26 w 28"/>
                <a:gd name="T21" fmla="*/ 25 h 29"/>
                <a:gd name="T22" fmla="*/ 24 w 28"/>
                <a:gd name="T23" fmla="*/ 23 h 29"/>
                <a:gd name="T24" fmla="*/ 23 w 28"/>
                <a:gd name="T25" fmla="*/ 21 h 29"/>
                <a:gd name="T26" fmla="*/ 21 w 28"/>
                <a:gd name="T27" fmla="*/ 18 h 29"/>
                <a:gd name="T28" fmla="*/ 18 w 28"/>
                <a:gd name="T29" fmla="*/ 15 h 29"/>
                <a:gd name="T30" fmla="*/ 16 w 28"/>
                <a:gd name="T31" fmla="*/ 12 h 29"/>
                <a:gd name="T32" fmla="*/ 13 w 28"/>
                <a:gd name="T33" fmla="*/ 10 h 29"/>
                <a:gd name="T34" fmla="*/ 11 w 28"/>
                <a:gd name="T35" fmla="*/ 7 h 29"/>
                <a:gd name="T36" fmla="*/ 8 w 28"/>
                <a:gd name="T37" fmla="*/ 5 h 29"/>
                <a:gd name="T38" fmla="*/ 5 w 28"/>
                <a:gd name="T39" fmla="*/ 3 h 29"/>
                <a:gd name="T40" fmla="*/ 3 w 28"/>
                <a:gd name="T41" fmla="*/ 2 h 29"/>
                <a:gd name="T42" fmla="*/ 2 w 28"/>
                <a:gd name="T43" fmla="*/ 1 h 29"/>
                <a:gd name="T44" fmla="*/ 0 w 28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29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2" y="2"/>
                    <a:pt x="3" y="3"/>
                    <a:pt x="4" y="4"/>
                  </a:cubicBezTo>
                  <a:cubicBezTo>
                    <a:pt x="6" y="6"/>
                    <a:pt x="7" y="7"/>
                    <a:pt x="9" y="9"/>
                  </a:cubicBezTo>
                  <a:cubicBezTo>
                    <a:pt x="10" y="10"/>
                    <a:pt x="11" y="11"/>
                    <a:pt x="11" y="12"/>
                  </a:cubicBezTo>
                  <a:cubicBezTo>
                    <a:pt x="12" y="12"/>
                    <a:pt x="13" y="13"/>
                    <a:pt x="14" y="14"/>
                  </a:cubicBezTo>
                  <a:cubicBezTo>
                    <a:pt x="17" y="18"/>
                    <a:pt x="21" y="21"/>
                    <a:pt x="23" y="24"/>
                  </a:cubicBezTo>
                  <a:cubicBezTo>
                    <a:pt x="24" y="26"/>
                    <a:pt x="26" y="27"/>
                    <a:pt x="26" y="28"/>
                  </a:cubicBezTo>
                  <a:cubicBezTo>
                    <a:pt x="27" y="28"/>
                    <a:pt x="28" y="29"/>
                    <a:pt x="28" y="29"/>
                  </a:cubicBezTo>
                  <a:cubicBezTo>
                    <a:pt x="28" y="29"/>
                    <a:pt x="27" y="28"/>
                    <a:pt x="27" y="27"/>
                  </a:cubicBezTo>
                  <a:cubicBezTo>
                    <a:pt x="27" y="27"/>
                    <a:pt x="26" y="26"/>
                    <a:pt x="26" y="25"/>
                  </a:cubicBezTo>
                  <a:cubicBezTo>
                    <a:pt x="25" y="25"/>
                    <a:pt x="25" y="24"/>
                    <a:pt x="24" y="23"/>
                  </a:cubicBezTo>
                  <a:cubicBezTo>
                    <a:pt x="24" y="22"/>
                    <a:pt x="23" y="22"/>
                    <a:pt x="23" y="21"/>
                  </a:cubicBezTo>
                  <a:cubicBezTo>
                    <a:pt x="22" y="20"/>
                    <a:pt x="22" y="19"/>
                    <a:pt x="21" y="18"/>
                  </a:cubicBezTo>
                  <a:cubicBezTo>
                    <a:pt x="20" y="17"/>
                    <a:pt x="19" y="16"/>
                    <a:pt x="18" y="15"/>
                  </a:cubicBezTo>
                  <a:cubicBezTo>
                    <a:pt x="18" y="14"/>
                    <a:pt x="17" y="13"/>
                    <a:pt x="16" y="12"/>
                  </a:cubicBezTo>
                  <a:cubicBezTo>
                    <a:pt x="15" y="11"/>
                    <a:pt x="14" y="10"/>
                    <a:pt x="13" y="10"/>
                  </a:cubicBezTo>
                  <a:cubicBezTo>
                    <a:pt x="12" y="9"/>
                    <a:pt x="11" y="8"/>
                    <a:pt x="11" y="7"/>
                  </a:cubicBezTo>
                  <a:cubicBezTo>
                    <a:pt x="10" y="6"/>
                    <a:pt x="9" y="6"/>
                    <a:pt x="8" y="5"/>
                  </a:cubicBezTo>
                  <a:cubicBezTo>
                    <a:pt x="7" y="4"/>
                    <a:pt x="6" y="4"/>
                    <a:pt x="5" y="3"/>
                  </a:cubicBezTo>
                  <a:cubicBezTo>
                    <a:pt x="5" y="3"/>
                    <a:pt x="4" y="2"/>
                    <a:pt x="3" y="2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1" name="Freeform 481"/>
            <p:cNvSpPr/>
            <p:nvPr/>
          </p:nvSpPr>
          <p:spPr bwMode="auto">
            <a:xfrm>
              <a:off x="6499226" y="-4664075"/>
              <a:ext cx="80963" cy="127000"/>
            </a:xfrm>
            <a:custGeom>
              <a:avLst/>
              <a:gdLst>
                <a:gd name="T0" fmla="*/ 19 w 19"/>
                <a:gd name="T1" fmla="*/ 20 h 30"/>
                <a:gd name="T2" fmla="*/ 13 w 19"/>
                <a:gd name="T3" fmla="*/ 0 h 30"/>
                <a:gd name="T4" fmla="*/ 0 w 19"/>
                <a:gd name="T5" fmla="*/ 30 h 30"/>
                <a:gd name="T6" fmla="*/ 19 w 19"/>
                <a:gd name="T7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0">
                  <a:moveTo>
                    <a:pt x="19" y="20"/>
                  </a:moveTo>
                  <a:cubicBezTo>
                    <a:pt x="19" y="12"/>
                    <a:pt x="17" y="5"/>
                    <a:pt x="13" y="0"/>
                  </a:cubicBezTo>
                  <a:cubicBezTo>
                    <a:pt x="13" y="0"/>
                    <a:pt x="1" y="20"/>
                    <a:pt x="0" y="30"/>
                  </a:cubicBezTo>
                  <a:cubicBezTo>
                    <a:pt x="0" y="30"/>
                    <a:pt x="16" y="28"/>
                    <a:pt x="19" y="2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2" name="Freeform 482"/>
            <p:cNvSpPr/>
            <p:nvPr/>
          </p:nvSpPr>
          <p:spPr bwMode="auto">
            <a:xfrm>
              <a:off x="6554789" y="-4592637"/>
              <a:ext cx="436563" cy="139700"/>
            </a:xfrm>
            <a:custGeom>
              <a:avLst/>
              <a:gdLst>
                <a:gd name="T0" fmla="*/ 102 w 103"/>
                <a:gd name="T1" fmla="*/ 33 h 33"/>
                <a:gd name="T2" fmla="*/ 0 w 103"/>
                <a:gd name="T3" fmla="*/ 4 h 33"/>
                <a:gd name="T4" fmla="*/ 2 w 103"/>
                <a:gd name="T5" fmla="*/ 0 h 33"/>
                <a:gd name="T6" fmla="*/ 103 w 103"/>
                <a:gd name="T7" fmla="*/ 28 h 33"/>
                <a:gd name="T8" fmla="*/ 102 w 103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33">
                  <a:moveTo>
                    <a:pt x="102" y="33"/>
                  </a:moveTo>
                  <a:cubicBezTo>
                    <a:pt x="50" y="20"/>
                    <a:pt x="6" y="7"/>
                    <a:pt x="0" y="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7" y="3"/>
                    <a:pt x="47" y="14"/>
                    <a:pt x="103" y="28"/>
                  </a:cubicBezTo>
                  <a:lnTo>
                    <a:pt x="102" y="33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88" name="组合 1287"/>
          <p:cNvGrpSpPr/>
          <p:nvPr/>
        </p:nvGrpSpPr>
        <p:grpSpPr>
          <a:xfrm>
            <a:off x="10720652" y="916905"/>
            <a:ext cx="1352551" cy="1135063"/>
            <a:chOff x="9318626" y="700088"/>
            <a:chExt cx="1352551" cy="1135063"/>
          </a:xfrm>
        </p:grpSpPr>
        <p:sp>
          <p:nvSpPr>
            <p:cNvPr id="785" name="Freeform 505"/>
            <p:cNvSpPr/>
            <p:nvPr/>
          </p:nvSpPr>
          <p:spPr bwMode="auto">
            <a:xfrm>
              <a:off x="9318626" y="1220788"/>
              <a:ext cx="784225" cy="614363"/>
            </a:xfrm>
            <a:custGeom>
              <a:avLst/>
              <a:gdLst>
                <a:gd name="T0" fmla="*/ 185 w 185"/>
                <a:gd name="T1" fmla="*/ 0 h 145"/>
                <a:gd name="T2" fmla="*/ 39 w 185"/>
                <a:gd name="T3" fmla="*/ 67 h 145"/>
                <a:gd name="T4" fmla="*/ 185 w 185"/>
                <a:gd name="T5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5" h="145">
                  <a:moveTo>
                    <a:pt x="185" y="0"/>
                  </a:moveTo>
                  <a:cubicBezTo>
                    <a:pt x="185" y="0"/>
                    <a:pt x="96" y="145"/>
                    <a:pt x="39" y="67"/>
                  </a:cubicBezTo>
                  <a:cubicBezTo>
                    <a:pt x="0" y="13"/>
                    <a:pt x="185" y="0"/>
                    <a:pt x="185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6" name="Freeform 506"/>
            <p:cNvSpPr/>
            <p:nvPr/>
          </p:nvSpPr>
          <p:spPr bwMode="auto">
            <a:xfrm>
              <a:off x="9544051" y="1238250"/>
              <a:ext cx="541338" cy="274638"/>
            </a:xfrm>
            <a:custGeom>
              <a:avLst/>
              <a:gdLst>
                <a:gd name="T0" fmla="*/ 128 w 128"/>
                <a:gd name="T1" fmla="*/ 0 h 65"/>
                <a:gd name="T2" fmla="*/ 126 w 128"/>
                <a:gd name="T3" fmla="*/ 1 h 65"/>
                <a:gd name="T4" fmla="*/ 123 w 128"/>
                <a:gd name="T5" fmla="*/ 3 h 65"/>
                <a:gd name="T6" fmla="*/ 109 w 128"/>
                <a:gd name="T7" fmla="*/ 13 h 65"/>
                <a:gd name="T8" fmla="*/ 100 w 128"/>
                <a:gd name="T9" fmla="*/ 19 h 65"/>
                <a:gd name="T10" fmla="*/ 90 w 128"/>
                <a:gd name="T11" fmla="*/ 26 h 65"/>
                <a:gd name="T12" fmla="*/ 79 w 128"/>
                <a:gd name="T13" fmla="*/ 32 h 65"/>
                <a:gd name="T14" fmla="*/ 67 w 128"/>
                <a:gd name="T15" fmla="*/ 39 h 65"/>
                <a:gd name="T16" fmla="*/ 55 w 128"/>
                <a:gd name="T17" fmla="*/ 45 h 65"/>
                <a:gd name="T18" fmla="*/ 49 w 128"/>
                <a:gd name="T19" fmla="*/ 48 h 65"/>
                <a:gd name="T20" fmla="*/ 43 w 128"/>
                <a:gd name="T21" fmla="*/ 51 h 65"/>
                <a:gd name="T22" fmla="*/ 32 w 128"/>
                <a:gd name="T23" fmla="*/ 55 h 65"/>
                <a:gd name="T24" fmla="*/ 21 w 128"/>
                <a:gd name="T25" fmla="*/ 59 h 65"/>
                <a:gd name="T26" fmla="*/ 13 w 128"/>
                <a:gd name="T27" fmla="*/ 62 h 65"/>
                <a:gd name="T28" fmla="*/ 6 w 128"/>
                <a:gd name="T29" fmla="*/ 64 h 65"/>
                <a:gd name="T30" fmla="*/ 0 w 128"/>
                <a:gd name="T31" fmla="*/ 65 h 65"/>
                <a:gd name="T32" fmla="*/ 5 w 128"/>
                <a:gd name="T33" fmla="*/ 63 h 65"/>
                <a:gd name="T34" fmla="*/ 12 w 128"/>
                <a:gd name="T35" fmla="*/ 61 h 65"/>
                <a:gd name="T36" fmla="*/ 21 w 128"/>
                <a:gd name="T37" fmla="*/ 57 h 65"/>
                <a:gd name="T38" fmla="*/ 31 w 128"/>
                <a:gd name="T39" fmla="*/ 53 h 65"/>
                <a:gd name="T40" fmla="*/ 33 w 128"/>
                <a:gd name="T41" fmla="*/ 52 h 65"/>
                <a:gd name="T42" fmla="*/ 36 w 128"/>
                <a:gd name="T43" fmla="*/ 51 h 65"/>
                <a:gd name="T44" fmla="*/ 42 w 128"/>
                <a:gd name="T45" fmla="*/ 48 h 65"/>
                <a:gd name="T46" fmla="*/ 53 w 128"/>
                <a:gd name="T47" fmla="*/ 42 h 65"/>
                <a:gd name="T48" fmla="*/ 65 w 128"/>
                <a:gd name="T49" fmla="*/ 36 h 65"/>
                <a:gd name="T50" fmla="*/ 77 w 128"/>
                <a:gd name="T51" fmla="*/ 30 h 65"/>
                <a:gd name="T52" fmla="*/ 88 w 128"/>
                <a:gd name="T53" fmla="*/ 23 h 65"/>
                <a:gd name="T54" fmla="*/ 99 w 128"/>
                <a:gd name="T55" fmla="*/ 17 h 65"/>
                <a:gd name="T56" fmla="*/ 108 w 128"/>
                <a:gd name="T57" fmla="*/ 11 h 65"/>
                <a:gd name="T58" fmla="*/ 122 w 128"/>
                <a:gd name="T59" fmla="*/ 3 h 65"/>
                <a:gd name="T60" fmla="*/ 128 w 128"/>
                <a:gd name="T6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8" h="65">
                  <a:moveTo>
                    <a:pt x="128" y="0"/>
                  </a:moveTo>
                  <a:cubicBezTo>
                    <a:pt x="128" y="0"/>
                    <a:pt x="127" y="0"/>
                    <a:pt x="126" y="1"/>
                  </a:cubicBezTo>
                  <a:cubicBezTo>
                    <a:pt x="125" y="1"/>
                    <a:pt x="124" y="2"/>
                    <a:pt x="123" y="3"/>
                  </a:cubicBezTo>
                  <a:cubicBezTo>
                    <a:pt x="119" y="6"/>
                    <a:pt x="115" y="9"/>
                    <a:pt x="109" y="13"/>
                  </a:cubicBezTo>
                  <a:cubicBezTo>
                    <a:pt x="107" y="15"/>
                    <a:pt x="104" y="17"/>
                    <a:pt x="100" y="19"/>
                  </a:cubicBezTo>
                  <a:cubicBezTo>
                    <a:pt x="97" y="21"/>
                    <a:pt x="94" y="24"/>
                    <a:pt x="90" y="26"/>
                  </a:cubicBezTo>
                  <a:cubicBezTo>
                    <a:pt x="86" y="28"/>
                    <a:pt x="83" y="30"/>
                    <a:pt x="79" y="32"/>
                  </a:cubicBezTo>
                  <a:cubicBezTo>
                    <a:pt x="75" y="35"/>
                    <a:pt x="71" y="37"/>
                    <a:pt x="67" y="39"/>
                  </a:cubicBezTo>
                  <a:cubicBezTo>
                    <a:pt x="63" y="41"/>
                    <a:pt x="59" y="43"/>
                    <a:pt x="55" y="45"/>
                  </a:cubicBezTo>
                  <a:cubicBezTo>
                    <a:pt x="53" y="46"/>
                    <a:pt x="51" y="47"/>
                    <a:pt x="49" y="48"/>
                  </a:cubicBezTo>
                  <a:cubicBezTo>
                    <a:pt x="47" y="49"/>
                    <a:pt x="45" y="50"/>
                    <a:pt x="43" y="51"/>
                  </a:cubicBezTo>
                  <a:cubicBezTo>
                    <a:pt x="39" y="52"/>
                    <a:pt x="35" y="54"/>
                    <a:pt x="32" y="55"/>
                  </a:cubicBezTo>
                  <a:cubicBezTo>
                    <a:pt x="28" y="57"/>
                    <a:pt x="25" y="58"/>
                    <a:pt x="21" y="59"/>
                  </a:cubicBezTo>
                  <a:cubicBezTo>
                    <a:pt x="18" y="60"/>
                    <a:pt x="15" y="61"/>
                    <a:pt x="13" y="62"/>
                  </a:cubicBezTo>
                  <a:cubicBezTo>
                    <a:pt x="10" y="63"/>
                    <a:pt x="8" y="63"/>
                    <a:pt x="6" y="64"/>
                  </a:cubicBezTo>
                  <a:cubicBezTo>
                    <a:pt x="2" y="65"/>
                    <a:pt x="0" y="65"/>
                    <a:pt x="0" y="65"/>
                  </a:cubicBezTo>
                  <a:cubicBezTo>
                    <a:pt x="0" y="65"/>
                    <a:pt x="2" y="65"/>
                    <a:pt x="5" y="63"/>
                  </a:cubicBezTo>
                  <a:cubicBezTo>
                    <a:pt x="7" y="63"/>
                    <a:pt x="10" y="62"/>
                    <a:pt x="12" y="61"/>
                  </a:cubicBezTo>
                  <a:cubicBezTo>
                    <a:pt x="15" y="60"/>
                    <a:pt x="18" y="59"/>
                    <a:pt x="21" y="57"/>
                  </a:cubicBezTo>
                  <a:cubicBezTo>
                    <a:pt x="24" y="56"/>
                    <a:pt x="27" y="55"/>
                    <a:pt x="31" y="53"/>
                  </a:cubicBezTo>
                  <a:cubicBezTo>
                    <a:pt x="32" y="53"/>
                    <a:pt x="33" y="52"/>
                    <a:pt x="33" y="52"/>
                  </a:cubicBezTo>
                  <a:cubicBezTo>
                    <a:pt x="34" y="51"/>
                    <a:pt x="35" y="51"/>
                    <a:pt x="36" y="51"/>
                  </a:cubicBezTo>
                  <a:cubicBezTo>
                    <a:pt x="38" y="50"/>
                    <a:pt x="40" y="49"/>
                    <a:pt x="42" y="48"/>
                  </a:cubicBezTo>
                  <a:cubicBezTo>
                    <a:pt x="46" y="46"/>
                    <a:pt x="49" y="44"/>
                    <a:pt x="53" y="42"/>
                  </a:cubicBezTo>
                  <a:cubicBezTo>
                    <a:pt x="57" y="40"/>
                    <a:pt x="61" y="38"/>
                    <a:pt x="65" y="36"/>
                  </a:cubicBezTo>
                  <a:cubicBezTo>
                    <a:pt x="69" y="34"/>
                    <a:pt x="73" y="32"/>
                    <a:pt x="77" y="30"/>
                  </a:cubicBezTo>
                  <a:cubicBezTo>
                    <a:pt x="81" y="27"/>
                    <a:pt x="85" y="25"/>
                    <a:pt x="88" y="23"/>
                  </a:cubicBezTo>
                  <a:cubicBezTo>
                    <a:pt x="92" y="21"/>
                    <a:pt x="96" y="19"/>
                    <a:pt x="99" y="17"/>
                  </a:cubicBezTo>
                  <a:cubicBezTo>
                    <a:pt x="102" y="15"/>
                    <a:pt x="105" y="13"/>
                    <a:pt x="108" y="11"/>
                  </a:cubicBezTo>
                  <a:cubicBezTo>
                    <a:pt x="114" y="8"/>
                    <a:pt x="119" y="5"/>
                    <a:pt x="122" y="3"/>
                  </a:cubicBezTo>
                  <a:cubicBezTo>
                    <a:pt x="126" y="1"/>
                    <a:pt x="128" y="0"/>
                    <a:pt x="128" y="0"/>
                  </a:cubicBez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7" name="Freeform 507"/>
            <p:cNvSpPr/>
            <p:nvPr/>
          </p:nvSpPr>
          <p:spPr bwMode="auto">
            <a:xfrm>
              <a:off x="9840914" y="1301750"/>
              <a:ext cx="109538" cy="20638"/>
            </a:xfrm>
            <a:custGeom>
              <a:avLst/>
              <a:gdLst>
                <a:gd name="T0" fmla="*/ 69 w 69"/>
                <a:gd name="T1" fmla="*/ 13 h 13"/>
                <a:gd name="T2" fmla="*/ 0 w 69"/>
                <a:gd name="T3" fmla="*/ 0 h 13"/>
                <a:gd name="T4" fmla="*/ 69 w 69"/>
                <a:gd name="T5" fmla="*/ 11 h 13"/>
                <a:gd name="T6" fmla="*/ 69 w 69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" h="13">
                  <a:moveTo>
                    <a:pt x="69" y="13"/>
                  </a:moveTo>
                  <a:lnTo>
                    <a:pt x="0" y="0"/>
                  </a:lnTo>
                  <a:lnTo>
                    <a:pt x="69" y="11"/>
                  </a:lnTo>
                  <a:lnTo>
                    <a:pt x="69" y="13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8" name="Freeform 508"/>
            <p:cNvSpPr/>
            <p:nvPr/>
          </p:nvSpPr>
          <p:spPr bwMode="auto">
            <a:xfrm>
              <a:off x="9640889" y="1335088"/>
              <a:ext cx="228600" cy="42863"/>
            </a:xfrm>
            <a:custGeom>
              <a:avLst/>
              <a:gdLst>
                <a:gd name="T0" fmla="*/ 142 w 144"/>
                <a:gd name="T1" fmla="*/ 27 h 27"/>
                <a:gd name="T2" fmla="*/ 0 w 144"/>
                <a:gd name="T3" fmla="*/ 0 h 27"/>
                <a:gd name="T4" fmla="*/ 144 w 144"/>
                <a:gd name="T5" fmla="*/ 22 h 27"/>
                <a:gd name="T6" fmla="*/ 142 w 144"/>
                <a:gd name="T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27">
                  <a:moveTo>
                    <a:pt x="142" y="27"/>
                  </a:moveTo>
                  <a:lnTo>
                    <a:pt x="0" y="0"/>
                  </a:lnTo>
                  <a:lnTo>
                    <a:pt x="144" y="22"/>
                  </a:lnTo>
                  <a:lnTo>
                    <a:pt x="142" y="27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9" name="Freeform 509"/>
            <p:cNvSpPr/>
            <p:nvPr/>
          </p:nvSpPr>
          <p:spPr bwMode="auto">
            <a:xfrm>
              <a:off x="9526589" y="1408113"/>
              <a:ext cx="233363" cy="20638"/>
            </a:xfrm>
            <a:custGeom>
              <a:avLst/>
              <a:gdLst>
                <a:gd name="T0" fmla="*/ 147 w 147"/>
                <a:gd name="T1" fmla="*/ 13 h 13"/>
                <a:gd name="T2" fmla="*/ 0 w 147"/>
                <a:gd name="T3" fmla="*/ 0 h 13"/>
                <a:gd name="T4" fmla="*/ 147 w 147"/>
                <a:gd name="T5" fmla="*/ 10 h 13"/>
                <a:gd name="T6" fmla="*/ 147 w 147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13">
                  <a:moveTo>
                    <a:pt x="147" y="13"/>
                  </a:moveTo>
                  <a:lnTo>
                    <a:pt x="0" y="0"/>
                  </a:lnTo>
                  <a:lnTo>
                    <a:pt x="147" y="10"/>
                  </a:lnTo>
                  <a:lnTo>
                    <a:pt x="147" y="13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0" name="Freeform 510"/>
            <p:cNvSpPr/>
            <p:nvPr/>
          </p:nvSpPr>
          <p:spPr bwMode="auto">
            <a:xfrm>
              <a:off x="9493251" y="1462088"/>
              <a:ext cx="142875" cy="25400"/>
            </a:xfrm>
            <a:custGeom>
              <a:avLst/>
              <a:gdLst>
                <a:gd name="T0" fmla="*/ 90 w 90"/>
                <a:gd name="T1" fmla="*/ 16 h 16"/>
                <a:gd name="T2" fmla="*/ 0 w 90"/>
                <a:gd name="T3" fmla="*/ 0 h 16"/>
                <a:gd name="T4" fmla="*/ 90 w 90"/>
                <a:gd name="T5" fmla="*/ 11 h 16"/>
                <a:gd name="T6" fmla="*/ 90 w 90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16">
                  <a:moveTo>
                    <a:pt x="90" y="16"/>
                  </a:moveTo>
                  <a:lnTo>
                    <a:pt x="0" y="0"/>
                  </a:lnTo>
                  <a:lnTo>
                    <a:pt x="90" y="11"/>
                  </a:lnTo>
                  <a:lnTo>
                    <a:pt x="90" y="16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1" name="Freeform 511"/>
            <p:cNvSpPr/>
            <p:nvPr/>
          </p:nvSpPr>
          <p:spPr bwMode="auto">
            <a:xfrm>
              <a:off x="9971089" y="1289050"/>
              <a:ext cx="38100" cy="88900"/>
            </a:xfrm>
            <a:custGeom>
              <a:avLst/>
              <a:gdLst>
                <a:gd name="T0" fmla="*/ 9 w 9"/>
                <a:gd name="T1" fmla="*/ 1 h 21"/>
                <a:gd name="T2" fmla="*/ 4 w 9"/>
                <a:gd name="T3" fmla="*/ 11 h 21"/>
                <a:gd name="T4" fmla="*/ 1 w 9"/>
                <a:gd name="T5" fmla="*/ 18 h 21"/>
                <a:gd name="T6" fmla="*/ 0 w 9"/>
                <a:gd name="T7" fmla="*/ 20 h 21"/>
                <a:gd name="T8" fmla="*/ 0 w 9"/>
                <a:gd name="T9" fmla="*/ 21 h 21"/>
                <a:gd name="T10" fmla="*/ 0 w 9"/>
                <a:gd name="T11" fmla="*/ 20 h 21"/>
                <a:gd name="T12" fmla="*/ 0 w 9"/>
                <a:gd name="T13" fmla="*/ 18 h 21"/>
                <a:gd name="T14" fmla="*/ 3 w 9"/>
                <a:gd name="T15" fmla="*/ 10 h 21"/>
                <a:gd name="T16" fmla="*/ 7 w 9"/>
                <a:gd name="T17" fmla="*/ 0 h 21"/>
                <a:gd name="T18" fmla="*/ 9 w 9"/>
                <a:gd name="T19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21">
                  <a:moveTo>
                    <a:pt x="9" y="1"/>
                  </a:moveTo>
                  <a:cubicBezTo>
                    <a:pt x="9" y="1"/>
                    <a:pt x="6" y="6"/>
                    <a:pt x="4" y="11"/>
                  </a:cubicBezTo>
                  <a:cubicBezTo>
                    <a:pt x="2" y="13"/>
                    <a:pt x="1" y="16"/>
                    <a:pt x="1" y="18"/>
                  </a:cubicBezTo>
                  <a:cubicBezTo>
                    <a:pt x="0" y="19"/>
                    <a:pt x="0" y="20"/>
                    <a:pt x="0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cubicBezTo>
                    <a:pt x="0" y="20"/>
                    <a:pt x="0" y="19"/>
                    <a:pt x="0" y="18"/>
                  </a:cubicBezTo>
                  <a:cubicBezTo>
                    <a:pt x="1" y="16"/>
                    <a:pt x="2" y="13"/>
                    <a:pt x="3" y="10"/>
                  </a:cubicBezTo>
                  <a:cubicBezTo>
                    <a:pt x="5" y="5"/>
                    <a:pt x="7" y="0"/>
                    <a:pt x="7" y="0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2" name="Freeform 512"/>
            <p:cNvSpPr/>
            <p:nvPr/>
          </p:nvSpPr>
          <p:spPr bwMode="auto">
            <a:xfrm>
              <a:off x="9879014" y="1344613"/>
              <a:ext cx="38100" cy="139700"/>
            </a:xfrm>
            <a:custGeom>
              <a:avLst/>
              <a:gdLst>
                <a:gd name="T0" fmla="*/ 24 w 24"/>
                <a:gd name="T1" fmla="*/ 0 h 88"/>
                <a:gd name="T2" fmla="*/ 0 w 24"/>
                <a:gd name="T3" fmla="*/ 88 h 88"/>
                <a:gd name="T4" fmla="*/ 18 w 24"/>
                <a:gd name="T5" fmla="*/ 0 h 88"/>
                <a:gd name="T6" fmla="*/ 24 w 24"/>
                <a:gd name="T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88">
                  <a:moveTo>
                    <a:pt x="24" y="0"/>
                  </a:moveTo>
                  <a:lnTo>
                    <a:pt x="0" y="88"/>
                  </a:lnTo>
                  <a:lnTo>
                    <a:pt x="18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3" name="Freeform 513"/>
            <p:cNvSpPr/>
            <p:nvPr/>
          </p:nvSpPr>
          <p:spPr bwMode="auto">
            <a:xfrm>
              <a:off x="9785351" y="1403350"/>
              <a:ext cx="30163" cy="131763"/>
            </a:xfrm>
            <a:custGeom>
              <a:avLst/>
              <a:gdLst>
                <a:gd name="T0" fmla="*/ 7 w 7"/>
                <a:gd name="T1" fmla="*/ 1 h 31"/>
                <a:gd name="T2" fmla="*/ 6 w 7"/>
                <a:gd name="T3" fmla="*/ 5 h 31"/>
                <a:gd name="T4" fmla="*/ 2 w 7"/>
                <a:gd name="T5" fmla="*/ 15 h 31"/>
                <a:gd name="T6" fmla="*/ 1 w 7"/>
                <a:gd name="T7" fmla="*/ 26 h 31"/>
                <a:gd name="T8" fmla="*/ 0 w 7"/>
                <a:gd name="T9" fmla="*/ 31 h 31"/>
                <a:gd name="T10" fmla="*/ 0 w 7"/>
                <a:gd name="T11" fmla="*/ 26 h 31"/>
                <a:gd name="T12" fmla="*/ 2 w 7"/>
                <a:gd name="T13" fmla="*/ 15 h 31"/>
                <a:gd name="T14" fmla="*/ 4 w 7"/>
                <a:gd name="T15" fmla="*/ 5 h 31"/>
                <a:gd name="T16" fmla="*/ 6 w 7"/>
                <a:gd name="T17" fmla="*/ 0 h 31"/>
                <a:gd name="T18" fmla="*/ 7 w 7"/>
                <a:gd name="T19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31">
                  <a:moveTo>
                    <a:pt x="7" y="1"/>
                  </a:moveTo>
                  <a:cubicBezTo>
                    <a:pt x="7" y="1"/>
                    <a:pt x="7" y="2"/>
                    <a:pt x="6" y="5"/>
                  </a:cubicBezTo>
                  <a:cubicBezTo>
                    <a:pt x="4" y="8"/>
                    <a:pt x="3" y="12"/>
                    <a:pt x="2" y="15"/>
                  </a:cubicBezTo>
                  <a:cubicBezTo>
                    <a:pt x="2" y="19"/>
                    <a:pt x="1" y="23"/>
                    <a:pt x="1" y="26"/>
                  </a:cubicBezTo>
                  <a:cubicBezTo>
                    <a:pt x="0" y="29"/>
                    <a:pt x="0" y="31"/>
                    <a:pt x="0" y="31"/>
                  </a:cubicBezTo>
                  <a:cubicBezTo>
                    <a:pt x="0" y="31"/>
                    <a:pt x="0" y="29"/>
                    <a:pt x="0" y="26"/>
                  </a:cubicBezTo>
                  <a:cubicBezTo>
                    <a:pt x="0" y="23"/>
                    <a:pt x="1" y="19"/>
                    <a:pt x="2" y="15"/>
                  </a:cubicBezTo>
                  <a:cubicBezTo>
                    <a:pt x="2" y="11"/>
                    <a:pt x="3" y="7"/>
                    <a:pt x="4" y="5"/>
                  </a:cubicBezTo>
                  <a:cubicBezTo>
                    <a:pt x="5" y="2"/>
                    <a:pt x="6" y="0"/>
                    <a:pt x="6" y="0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4" name="Freeform 514"/>
            <p:cNvSpPr/>
            <p:nvPr/>
          </p:nvSpPr>
          <p:spPr bwMode="auto">
            <a:xfrm>
              <a:off x="9683751" y="1458913"/>
              <a:ext cx="20638" cy="109538"/>
            </a:xfrm>
            <a:custGeom>
              <a:avLst/>
              <a:gdLst>
                <a:gd name="T0" fmla="*/ 13 w 13"/>
                <a:gd name="T1" fmla="*/ 2 h 69"/>
                <a:gd name="T2" fmla="*/ 0 w 13"/>
                <a:gd name="T3" fmla="*/ 69 h 69"/>
                <a:gd name="T4" fmla="*/ 8 w 13"/>
                <a:gd name="T5" fmla="*/ 0 h 69"/>
                <a:gd name="T6" fmla="*/ 13 w 13"/>
                <a:gd name="T7" fmla="*/ 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69">
                  <a:moveTo>
                    <a:pt x="13" y="2"/>
                  </a:moveTo>
                  <a:lnTo>
                    <a:pt x="0" y="69"/>
                  </a:lnTo>
                  <a:lnTo>
                    <a:pt x="8" y="0"/>
                  </a:lnTo>
                  <a:lnTo>
                    <a:pt x="13" y="2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5" name="Freeform 515"/>
            <p:cNvSpPr/>
            <p:nvPr/>
          </p:nvSpPr>
          <p:spPr bwMode="auto">
            <a:xfrm>
              <a:off x="9594851" y="1497013"/>
              <a:ext cx="7938" cy="63500"/>
            </a:xfrm>
            <a:custGeom>
              <a:avLst/>
              <a:gdLst>
                <a:gd name="T0" fmla="*/ 2 w 2"/>
                <a:gd name="T1" fmla="*/ 0 h 15"/>
                <a:gd name="T2" fmla="*/ 2 w 2"/>
                <a:gd name="T3" fmla="*/ 3 h 15"/>
                <a:gd name="T4" fmla="*/ 1 w 2"/>
                <a:gd name="T5" fmla="*/ 8 h 15"/>
                <a:gd name="T6" fmla="*/ 1 w 2"/>
                <a:gd name="T7" fmla="*/ 13 h 15"/>
                <a:gd name="T8" fmla="*/ 2 w 2"/>
                <a:gd name="T9" fmla="*/ 15 h 15"/>
                <a:gd name="T10" fmla="*/ 1 w 2"/>
                <a:gd name="T11" fmla="*/ 13 h 15"/>
                <a:gd name="T12" fmla="*/ 0 w 2"/>
                <a:gd name="T13" fmla="*/ 8 h 15"/>
                <a:gd name="T14" fmla="*/ 0 w 2"/>
                <a:gd name="T15" fmla="*/ 2 h 15"/>
                <a:gd name="T16" fmla="*/ 0 w 2"/>
                <a:gd name="T17" fmla="*/ 0 h 15"/>
                <a:gd name="T18" fmla="*/ 2 w 2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15">
                  <a:moveTo>
                    <a:pt x="2" y="0"/>
                  </a:moveTo>
                  <a:cubicBezTo>
                    <a:pt x="2" y="0"/>
                    <a:pt x="2" y="1"/>
                    <a:pt x="2" y="3"/>
                  </a:cubicBezTo>
                  <a:cubicBezTo>
                    <a:pt x="1" y="4"/>
                    <a:pt x="1" y="6"/>
                    <a:pt x="1" y="8"/>
                  </a:cubicBezTo>
                  <a:cubicBezTo>
                    <a:pt x="1" y="10"/>
                    <a:pt x="1" y="12"/>
                    <a:pt x="1" y="13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5"/>
                    <a:pt x="1" y="15"/>
                    <a:pt x="1" y="13"/>
                  </a:cubicBezTo>
                  <a:cubicBezTo>
                    <a:pt x="1" y="12"/>
                    <a:pt x="0" y="10"/>
                    <a:pt x="0" y="8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7" name="Freeform 587"/>
            <p:cNvSpPr/>
            <p:nvPr/>
          </p:nvSpPr>
          <p:spPr bwMode="auto">
            <a:xfrm>
              <a:off x="9790114" y="700088"/>
              <a:ext cx="881063" cy="914400"/>
            </a:xfrm>
            <a:custGeom>
              <a:avLst/>
              <a:gdLst>
                <a:gd name="T0" fmla="*/ 115 w 208"/>
                <a:gd name="T1" fmla="*/ 0 h 216"/>
                <a:gd name="T2" fmla="*/ 149 w 208"/>
                <a:gd name="T3" fmla="*/ 31 h 216"/>
                <a:gd name="T4" fmla="*/ 202 w 208"/>
                <a:gd name="T5" fmla="*/ 65 h 216"/>
                <a:gd name="T6" fmla="*/ 192 w 208"/>
                <a:gd name="T7" fmla="*/ 120 h 216"/>
                <a:gd name="T8" fmla="*/ 201 w 208"/>
                <a:gd name="T9" fmla="*/ 155 h 216"/>
                <a:gd name="T10" fmla="*/ 144 w 208"/>
                <a:gd name="T11" fmla="*/ 192 h 216"/>
                <a:gd name="T12" fmla="*/ 123 w 208"/>
                <a:gd name="T13" fmla="*/ 213 h 216"/>
                <a:gd name="T14" fmla="*/ 72 w 208"/>
                <a:gd name="T15" fmla="*/ 185 h 216"/>
                <a:gd name="T16" fmla="*/ 34 w 208"/>
                <a:gd name="T17" fmla="*/ 181 h 216"/>
                <a:gd name="T18" fmla="*/ 22 w 208"/>
                <a:gd name="T19" fmla="*/ 128 h 216"/>
                <a:gd name="T20" fmla="*/ 1 w 208"/>
                <a:gd name="T21" fmla="*/ 96 h 216"/>
                <a:gd name="T22" fmla="*/ 39 w 208"/>
                <a:gd name="T23" fmla="*/ 54 h 216"/>
                <a:gd name="T24" fmla="*/ 44 w 208"/>
                <a:gd name="T25" fmla="*/ 13 h 216"/>
                <a:gd name="T26" fmla="*/ 83 w 208"/>
                <a:gd name="T27" fmla="*/ 22 h 216"/>
                <a:gd name="T28" fmla="*/ 115 w 208"/>
                <a:gd name="T29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8" h="216">
                  <a:moveTo>
                    <a:pt x="115" y="0"/>
                  </a:moveTo>
                  <a:cubicBezTo>
                    <a:pt x="127" y="0"/>
                    <a:pt x="130" y="14"/>
                    <a:pt x="149" y="31"/>
                  </a:cubicBezTo>
                  <a:cubicBezTo>
                    <a:pt x="176" y="55"/>
                    <a:pt x="195" y="48"/>
                    <a:pt x="202" y="65"/>
                  </a:cubicBezTo>
                  <a:cubicBezTo>
                    <a:pt x="208" y="81"/>
                    <a:pt x="189" y="91"/>
                    <a:pt x="192" y="120"/>
                  </a:cubicBezTo>
                  <a:cubicBezTo>
                    <a:pt x="195" y="141"/>
                    <a:pt x="205" y="144"/>
                    <a:pt x="201" y="155"/>
                  </a:cubicBezTo>
                  <a:cubicBezTo>
                    <a:pt x="196" y="171"/>
                    <a:pt x="173" y="169"/>
                    <a:pt x="144" y="192"/>
                  </a:cubicBezTo>
                  <a:cubicBezTo>
                    <a:pt x="130" y="203"/>
                    <a:pt x="132" y="211"/>
                    <a:pt x="123" y="213"/>
                  </a:cubicBezTo>
                  <a:cubicBezTo>
                    <a:pt x="107" y="216"/>
                    <a:pt x="100" y="192"/>
                    <a:pt x="72" y="185"/>
                  </a:cubicBezTo>
                  <a:cubicBezTo>
                    <a:pt x="51" y="179"/>
                    <a:pt x="43" y="189"/>
                    <a:pt x="34" y="181"/>
                  </a:cubicBezTo>
                  <a:cubicBezTo>
                    <a:pt x="22" y="171"/>
                    <a:pt x="34" y="153"/>
                    <a:pt x="22" y="128"/>
                  </a:cubicBezTo>
                  <a:cubicBezTo>
                    <a:pt x="13" y="108"/>
                    <a:pt x="0" y="107"/>
                    <a:pt x="1" y="96"/>
                  </a:cubicBezTo>
                  <a:cubicBezTo>
                    <a:pt x="1" y="79"/>
                    <a:pt x="29" y="78"/>
                    <a:pt x="39" y="54"/>
                  </a:cubicBezTo>
                  <a:cubicBezTo>
                    <a:pt x="46" y="34"/>
                    <a:pt x="36" y="19"/>
                    <a:pt x="44" y="13"/>
                  </a:cubicBezTo>
                  <a:cubicBezTo>
                    <a:pt x="53" y="8"/>
                    <a:pt x="65" y="25"/>
                    <a:pt x="83" y="22"/>
                  </a:cubicBezTo>
                  <a:cubicBezTo>
                    <a:pt x="100" y="18"/>
                    <a:pt x="102" y="1"/>
                    <a:pt x="115" y="0"/>
                  </a:cubicBezTo>
                  <a:close/>
                </a:path>
              </a:pathLst>
            </a:custGeom>
            <a:solidFill>
              <a:srgbClr val="F0B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8" name="Freeform 588"/>
            <p:cNvSpPr/>
            <p:nvPr/>
          </p:nvSpPr>
          <p:spPr bwMode="auto">
            <a:xfrm>
              <a:off x="10107614" y="1017588"/>
              <a:ext cx="279400" cy="258763"/>
            </a:xfrm>
            <a:custGeom>
              <a:avLst/>
              <a:gdLst>
                <a:gd name="T0" fmla="*/ 0 w 66"/>
                <a:gd name="T1" fmla="*/ 29 h 61"/>
                <a:gd name="T2" fmla="*/ 18 w 66"/>
                <a:gd name="T3" fmla="*/ 57 h 61"/>
                <a:gd name="T4" fmla="*/ 51 w 66"/>
                <a:gd name="T5" fmla="*/ 52 h 61"/>
                <a:gd name="T6" fmla="*/ 42 w 66"/>
                <a:gd name="T7" fmla="*/ 9 h 61"/>
                <a:gd name="T8" fmla="*/ 0 w 66"/>
                <a:gd name="T9" fmla="*/ 2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1">
                  <a:moveTo>
                    <a:pt x="0" y="29"/>
                  </a:moveTo>
                  <a:cubicBezTo>
                    <a:pt x="0" y="41"/>
                    <a:pt x="7" y="52"/>
                    <a:pt x="18" y="57"/>
                  </a:cubicBezTo>
                  <a:cubicBezTo>
                    <a:pt x="29" y="61"/>
                    <a:pt x="42" y="59"/>
                    <a:pt x="51" y="52"/>
                  </a:cubicBezTo>
                  <a:cubicBezTo>
                    <a:pt x="66" y="40"/>
                    <a:pt x="57" y="16"/>
                    <a:pt x="42" y="9"/>
                  </a:cubicBezTo>
                  <a:cubicBezTo>
                    <a:pt x="24" y="0"/>
                    <a:pt x="1" y="7"/>
                    <a:pt x="0" y="29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9" name="Freeform 589"/>
            <p:cNvSpPr/>
            <p:nvPr/>
          </p:nvSpPr>
          <p:spPr bwMode="auto">
            <a:xfrm>
              <a:off x="10366376" y="979488"/>
              <a:ext cx="223838" cy="119063"/>
            </a:xfrm>
            <a:custGeom>
              <a:avLst/>
              <a:gdLst>
                <a:gd name="T0" fmla="*/ 0 w 53"/>
                <a:gd name="T1" fmla="*/ 28 h 28"/>
                <a:gd name="T2" fmla="*/ 2 w 53"/>
                <a:gd name="T3" fmla="*/ 26 h 28"/>
                <a:gd name="T4" fmla="*/ 8 w 53"/>
                <a:gd name="T5" fmla="*/ 22 h 28"/>
                <a:gd name="T6" fmla="*/ 26 w 53"/>
                <a:gd name="T7" fmla="*/ 12 h 28"/>
                <a:gd name="T8" fmla="*/ 44 w 53"/>
                <a:gd name="T9" fmla="*/ 3 h 28"/>
                <a:gd name="T10" fmla="*/ 51 w 53"/>
                <a:gd name="T11" fmla="*/ 1 h 28"/>
                <a:gd name="T12" fmla="*/ 53 w 53"/>
                <a:gd name="T13" fmla="*/ 0 h 28"/>
                <a:gd name="T14" fmla="*/ 47 w 53"/>
                <a:gd name="T15" fmla="*/ 8 h 28"/>
                <a:gd name="T16" fmla="*/ 40 w 53"/>
                <a:gd name="T17" fmla="*/ 14 h 28"/>
                <a:gd name="T18" fmla="*/ 35 w 53"/>
                <a:gd name="T19" fmla="*/ 17 h 28"/>
                <a:gd name="T20" fmla="*/ 30 w 53"/>
                <a:gd name="T21" fmla="*/ 20 h 28"/>
                <a:gd name="T22" fmla="*/ 25 w 53"/>
                <a:gd name="T23" fmla="*/ 23 h 28"/>
                <a:gd name="T24" fmla="*/ 20 w 53"/>
                <a:gd name="T25" fmla="*/ 25 h 28"/>
                <a:gd name="T26" fmla="*/ 10 w 53"/>
                <a:gd name="T27" fmla="*/ 27 h 28"/>
                <a:gd name="T28" fmla="*/ 0 w 53"/>
                <a:gd name="T2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28">
                  <a:moveTo>
                    <a:pt x="0" y="28"/>
                  </a:moveTo>
                  <a:cubicBezTo>
                    <a:pt x="0" y="28"/>
                    <a:pt x="1" y="27"/>
                    <a:pt x="2" y="26"/>
                  </a:cubicBezTo>
                  <a:cubicBezTo>
                    <a:pt x="4" y="25"/>
                    <a:pt x="6" y="24"/>
                    <a:pt x="8" y="22"/>
                  </a:cubicBezTo>
                  <a:cubicBezTo>
                    <a:pt x="13" y="19"/>
                    <a:pt x="19" y="15"/>
                    <a:pt x="26" y="12"/>
                  </a:cubicBezTo>
                  <a:cubicBezTo>
                    <a:pt x="32" y="8"/>
                    <a:pt x="39" y="5"/>
                    <a:pt x="44" y="3"/>
                  </a:cubicBezTo>
                  <a:cubicBezTo>
                    <a:pt x="47" y="2"/>
                    <a:pt x="49" y="1"/>
                    <a:pt x="51" y="1"/>
                  </a:cubicBezTo>
                  <a:cubicBezTo>
                    <a:pt x="52" y="0"/>
                    <a:pt x="53" y="0"/>
                    <a:pt x="53" y="0"/>
                  </a:cubicBezTo>
                  <a:cubicBezTo>
                    <a:pt x="53" y="0"/>
                    <a:pt x="51" y="4"/>
                    <a:pt x="47" y="8"/>
                  </a:cubicBezTo>
                  <a:cubicBezTo>
                    <a:pt x="45" y="10"/>
                    <a:pt x="42" y="12"/>
                    <a:pt x="40" y="14"/>
                  </a:cubicBezTo>
                  <a:cubicBezTo>
                    <a:pt x="38" y="15"/>
                    <a:pt x="37" y="16"/>
                    <a:pt x="35" y="17"/>
                  </a:cubicBezTo>
                  <a:cubicBezTo>
                    <a:pt x="33" y="18"/>
                    <a:pt x="32" y="19"/>
                    <a:pt x="30" y="20"/>
                  </a:cubicBezTo>
                  <a:cubicBezTo>
                    <a:pt x="28" y="21"/>
                    <a:pt x="27" y="22"/>
                    <a:pt x="25" y="23"/>
                  </a:cubicBezTo>
                  <a:cubicBezTo>
                    <a:pt x="23" y="23"/>
                    <a:pt x="21" y="24"/>
                    <a:pt x="20" y="25"/>
                  </a:cubicBezTo>
                  <a:cubicBezTo>
                    <a:pt x="16" y="26"/>
                    <a:pt x="13" y="27"/>
                    <a:pt x="10" y="27"/>
                  </a:cubicBezTo>
                  <a:cubicBezTo>
                    <a:pt x="4" y="28"/>
                    <a:pt x="0" y="28"/>
                    <a:pt x="0" y="28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0" name="Freeform 590"/>
            <p:cNvSpPr/>
            <p:nvPr/>
          </p:nvSpPr>
          <p:spPr bwMode="auto">
            <a:xfrm>
              <a:off x="10379076" y="1217613"/>
              <a:ext cx="207963" cy="127000"/>
            </a:xfrm>
            <a:custGeom>
              <a:avLst/>
              <a:gdLst>
                <a:gd name="T0" fmla="*/ 0 w 49"/>
                <a:gd name="T1" fmla="*/ 0 h 30"/>
                <a:gd name="T2" fmla="*/ 1 w 49"/>
                <a:gd name="T3" fmla="*/ 0 h 30"/>
                <a:gd name="T4" fmla="*/ 3 w 49"/>
                <a:gd name="T5" fmla="*/ 0 h 30"/>
                <a:gd name="T6" fmla="*/ 10 w 49"/>
                <a:gd name="T7" fmla="*/ 0 h 30"/>
                <a:gd name="T8" fmla="*/ 19 w 49"/>
                <a:gd name="T9" fmla="*/ 5 h 30"/>
                <a:gd name="T10" fmla="*/ 20 w 49"/>
                <a:gd name="T11" fmla="*/ 6 h 30"/>
                <a:gd name="T12" fmla="*/ 21 w 49"/>
                <a:gd name="T13" fmla="*/ 6 h 30"/>
                <a:gd name="T14" fmla="*/ 23 w 49"/>
                <a:gd name="T15" fmla="*/ 8 h 30"/>
                <a:gd name="T16" fmla="*/ 27 w 49"/>
                <a:gd name="T17" fmla="*/ 12 h 30"/>
                <a:gd name="T18" fmla="*/ 35 w 49"/>
                <a:gd name="T19" fmla="*/ 20 h 30"/>
                <a:gd name="T20" fmla="*/ 41 w 49"/>
                <a:gd name="T21" fmla="*/ 25 h 30"/>
                <a:gd name="T22" fmla="*/ 47 w 49"/>
                <a:gd name="T23" fmla="*/ 28 h 30"/>
                <a:gd name="T24" fmla="*/ 49 w 49"/>
                <a:gd name="T25" fmla="*/ 29 h 30"/>
                <a:gd name="T26" fmla="*/ 47 w 49"/>
                <a:gd name="T27" fmla="*/ 29 h 30"/>
                <a:gd name="T28" fmla="*/ 40 w 49"/>
                <a:gd name="T29" fmla="*/ 29 h 30"/>
                <a:gd name="T30" fmla="*/ 30 w 49"/>
                <a:gd name="T31" fmla="*/ 25 h 30"/>
                <a:gd name="T32" fmla="*/ 22 w 49"/>
                <a:gd name="T33" fmla="*/ 17 h 30"/>
                <a:gd name="T34" fmla="*/ 18 w 49"/>
                <a:gd name="T35" fmla="*/ 13 h 30"/>
                <a:gd name="T36" fmla="*/ 17 w 49"/>
                <a:gd name="T37" fmla="*/ 12 h 30"/>
                <a:gd name="T38" fmla="*/ 15 w 49"/>
                <a:gd name="T39" fmla="*/ 10 h 30"/>
                <a:gd name="T40" fmla="*/ 8 w 49"/>
                <a:gd name="T41" fmla="*/ 4 h 30"/>
                <a:gd name="T42" fmla="*/ 3 w 49"/>
                <a:gd name="T43" fmla="*/ 1 h 30"/>
                <a:gd name="T44" fmla="*/ 1 w 49"/>
                <a:gd name="T45" fmla="*/ 1 h 30"/>
                <a:gd name="T46" fmla="*/ 0 w 49"/>
                <a:gd name="T4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" h="30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4" y="0"/>
                    <a:pt x="7" y="0"/>
                    <a:pt x="10" y="0"/>
                  </a:cubicBezTo>
                  <a:cubicBezTo>
                    <a:pt x="13" y="1"/>
                    <a:pt x="16" y="3"/>
                    <a:pt x="19" y="5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7"/>
                    <a:pt x="23" y="8"/>
                    <a:pt x="23" y="8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30" y="15"/>
                    <a:pt x="32" y="17"/>
                    <a:pt x="35" y="20"/>
                  </a:cubicBezTo>
                  <a:cubicBezTo>
                    <a:pt x="37" y="22"/>
                    <a:pt x="39" y="24"/>
                    <a:pt x="41" y="25"/>
                  </a:cubicBezTo>
                  <a:cubicBezTo>
                    <a:pt x="43" y="26"/>
                    <a:pt x="45" y="27"/>
                    <a:pt x="47" y="28"/>
                  </a:cubicBezTo>
                  <a:cubicBezTo>
                    <a:pt x="48" y="28"/>
                    <a:pt x="49" y="29"/>
                    <a:pt x="49" y="29"/>
                  </a:cubicBezTo>
                  <a:cubicBezTo>
                    <a:pt x="49" y="29"/>
                    <a:pt x="48" y="29"/>
                    <a:pt x="47" y="29"/>
                  </a:cubicBezTo>
                  <a:cubicBezTo>
                    <a:pt x="45" y="30"/>
                    <a:pt x="42" y="30"/>
                    <a:pt x="40" y="29"/>
                  </a:cubicBezTo>
                  <a:cubicBezTo>
                    <a:pt x="37" y="28"/>
                    <a:pt x="33" y="27"/>
                    <a:pt x="30" y="25"/>
                  </a:cubicBezTo>
                  <a:cubicBezTo>
                    <a:pt x="27" y="23"/>
                    <a:pt x="25" y="20"/>
                    <a:pt x="22" y="17"/>
                  </a:cubicBezTo>
                  <a:cubicBezTo>
                    <a:pt x="21" y="16"/>
                    <a:pt x="20" y="15"/>
                    <a:pt x="18" y="13"/>
                  </a:cubicBezTo>
                  <a:cubicBezTo>
                    <a:pt x="18" y="13"/>
                    <a:pt x="17" y="12"/>
                    <a:pt x="17" y="12"/>
                  </a:cubicBezTo>
                  <a:cubicBezTo>
                    <a:pt x="16" y="11"/>
                    <a:pt x="15" y="10"/>
                    <a:pt x="15" y="10"/>
                  </a:cubicBezTo>
                  <a:cubicBezTo>
                    <a:pt x="13" y="8"/>
                    <a:pt x="10" y="6"/>
                    <a:pt x="8" y="4"/>
                  </a:cubicBezTo>
                  <a:cubicBezTo>
                    <a:pt x="6" y="3"/>
                    <a:pt x="4" y="2"/>
                    <a:pt x="3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1" name="Freeform 591"/>
            <p:cNvSpPr/>
            <p:nvPr/>
          </p:nvSpPr>
          <p:spPr bwMode="auto">
            <a:xfrm>
              <a:off x="10242551" y="1289050"/>
              <a:ext cx="76200" cy="271463"/>
            </a:xfrm>
            <a:custGeom>
              <a:avLst/>
              <a:gdLst>
                <a:gd name="T0" fmla="*/ 0 w 18"/>
                <a:gd name="T1" fmla="*/ 0 h 64"/>
                <a:gd name="T2" fmla="*/ 1 w 18"/>
                <a:gd name="T3" fmla="*/ 0 h 64"/>
                <a:gd name="T4" fmla="*/ 3 w 18"/>
                <a:gd name="T5" fmla="*/ 1 h 64"/>
                <a:gd name="T6" fmla="*/ 9 w 18"/>
                <a:gd name="T7" fmla="*/ 7 h 64"/>
                <a:gd name="T8" fmla="*/ 13 w 18"/>
                <a:gd name="T9" fmla="*/ 18 h 64"/>
                <a:gd name="T10" fmla="*/ 14 w 18"/>
                <a:gd name="T11" fmla="*/ 19 h 64"/>
                <a:gd name="T12" fmla="*/ 14 w 18"/>
                <a:gd name="T13" fmla="*/ 21 h 64"/>
                <a:gd name="T14" fmla="*/ 14 w 18"/>
                <a:gd name="T15" fmla="*/ 24 h 64"/>
                <a:gd name="T16" fmla="*/ 14 w 18"/>
                <a:gd name="T17" fmla="*/ 31 h 64"/>
                <a:gd name="T18" fmla="*/ 13 w 18"/>
                <a:gd name="T19" fmla="*/ 43 h 64"/>
                <a:gd name="T20" fmla="*/ 14 w 18"/>
                <a:gd name="T21" fmla="*/ 54 h 64"/>
                <a:gd name="T22" fmla="*/ 16 w 18"/>
                <a:gd name="T23" fmla="*/ 61 h 64"/>
                <a:gd name="T24" fmla="*/ 17 w 18"/>
                <a:gd name="T25" fmla="*/ 63 h 64"/>
                <a:gd name="T26" fmla="*/ 18 w 18"/>
                <a:gd name="T27" fmla="*/ 64 h 64"/>
                <a:gd name="T28" fmla="*/ 17 w 18"/>
                <a:gd name="T29" fmla="*/ 63 h 64"/>
                <a:gd name="T30" fmla="*/ 15 w 18"/>
                <a:gd name="T31" fmla="*/ 62 h 64"/>
                <a:gd name="T32" fmla="*/ 10 w 18"/>
                <a:gd name="T33" fmla="*/ 55 h 64"/>
                <a:gd name="T34" fmla="*/ 7 w 18"/>
                <a:gd name="T35" fmla="*/ 44 h 64"/>
                <a:gd name="T36" fmla="*/ 7 w 18"/>
                <a:gd name="T37" fmla="*/ 31 h 64"/>
                <a:gd name="T38" fmla="*/ 7 w 18"/>
                <a:gd name="T39" fmla="*/ 24 h 64"/>
                <a:gd name="T40" fmla="*/ 7 w 18"/>
                <a:gd name="T41" fmla="*/ 21 h 64"/>
                <a:gd name="T42" fmla="*/ 7 w 18"/>
                <a:gd name="T43" fmla="*/ 20 h 64"/>
                <a:gd name="T44" fmla="*/ 7 w 18"/>
                <a:gd name="T45" fmla="*/ 19 h 64"/>
                <a:gd name="T46" fmla="*/ 5 w 18"/>
                <a:gd name="T47" fmla="*/ 9 h 64"/>
                <a:gd name="T48" fmla="*/ 2 w 18"/>
                <a:gd name="T49" fmla="*/ 2 h 64"/>
                <a:gd name="T50" fmla="*/ 1 w 18"/>
                <a:gd name="T51" fmla="*/ 0 h 64"/>
                <a:gd name="T52" fmla="*/ 0 w 18"/>
                <a:gd name="T5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" h="64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2"/>
                    <a:pt x="7" y="4"/>
                    <a:pt x="9" y="7"/>
                  </a:cubicBezTo>
                  <a:cubicBezTo>
                    <a:pt x="11" y="10"/>
                    <a:pt x="13" y="13"/>
                    <a:pt x="13" y="18"/>
                  </a:cubicBezTo>
                  <a:cubicBezTo>
                    <a:pt x="13" y="18"/>
                    <a:pt x="14" y="19"/>
                    <a:pt x="14" y="19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4" y="27"/>
                    <a:pt x="14" y="29"/>
                    <a:pt x="14" y="31"/>
                  </a:cubicBezTo>
                  <a:cubicBezTo>
                    <a:pt x="14" y="35"/>
                    <a:pt x="14" y="40"/>
                    <a:pt x="13" y="43"/>
                  </a:cubicBezTo>
                  <a:cubicBezTo>
                    <a:pt x="13" y="47"/>
                    <a:pt x="14" y="51"/>
                    <a:pt x="14" y="54"/>
                  </a:cubicBezTo>
                  <a:cubicBezTo>
                    <a:pt x="15" y="57"/>
                    <a:pt x="16" y="59"/>
                    <a:pt x="16" y="61"/>
                  </a:cubicBezTo>
                  <a:cubicBezTo>
                    <a:pt x="17" y="62"/>
                    <a:pt x="17" y="62"/>
                    <a:pt x="17" y="63"/>
                  </a:cubicBezTo>
                  <a:cubicBezTo>
                    <a:pt x="18" y="63"/>
                    <a:pt x="18" y="64"/>
                    <a:pt x="18" y="64"/>
                  </a:cubicBezTo>
                  <a:cubicBezTo>
                    <a:pt x="18" y="64"/>
                    <a:pt x="18" y="63"/>
                    <a:pt x="17" y="63"/>
                  </a:cubicBezTo>
                  <a:cubicBezTo>
                    <a:pt x="17" y="63"/>
                    <a:pt x="16" y="62"/>
                    <a:pt x="15" y="62"/>
                  </a:cubicBezTo>
                  <a:cubicBezTo>
                    <a:pt x="14" y="60"/>
                    <a:pt x="12" y="58"/>
                    <a:pt x="10" y="55"/>
                  </a:cubicBezTo>
                  <a:cubicBezTo>
                    <a:pt x="9" y="52"/>
                    <a:pt x="7" y="48"/>
                    <a:pt x="7" y="44"/>
                  </a:cubicBezTo>
                  <a:cubicBezTo>
                    <a:pt x="7" y="39"/>
                    <a:pt x="7" y="35"/>
                    <a:pt x="7" y="31"/>
                  </a:cubicBezTo>
                  <a:cubicBezTo>
                    <a:pt x="7" y="29"/>
                    <a:pt x="7" y="27"/>
                    <a:pt x="7" y="24"/>
                  </a:cubicBezTo>
                  <a:cubicBezTo>
                    <a:pt x="7" y="23"/>
                    <a:pt x="7" y="22"/>
                    <a:pt x="7" y="21"/>
                  </a:cubicBezTo>
                  <a:cubicBezTo>
                    <a:pt x="7" y="21"/>
                    <a:pt x="7" y="20"/>
                    <a:pt x="7" y="2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5"/>
                    <a:pt x="6" y="11"/>
                    <a:pt x="5" y="9"/>
                  </a:cubicBezTo>
                  <a:cubicBezTo>
                    <a:pt x="4" y="6"/>
                    <a:pt x="3" y="3"/>
                    <a:pt x="2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2" name="Freeform 592"/>
            <p:cNvSpPr/>
            <p:nvPr/>
          </p:nvSpPr>
          <p:spPr bwMode="auto">
            <a:xfrm>
              <a:off x="9950451" y="1243013"/>
              <a:ext cx="182563" cy="173038"/>
            </a:xfrm>
            <a:custGeom>
              <a:avLst/>
              <a:gdLst>
                <a:gd name="T0" fmla="*/ 0 w 43"/>
                <a:gd name="T1" fmla="*/ 41 h 41"/>
                <a:gd name="T2" fmla="*/ 1 w 43"/>
                <a:gd name="T3" fmla="*/ 39 h 41"/>
                <a:gd name="T4" fmla="*/ 2 w 43"/>
                <a:gd name="T5" fmla="*/ 36 h 41"/>
                <a:gd name="T6" fmla="*/ 3 w 43"/>
                <a:gd name="T7" fmla="*/ 34 h 41"/>
                <a:gd name="T8" fmla="*/ 4 w 43"/>
                <a:gd name="T9" fmla="*/ 32 h 41"/>
                <a:gd name="T10" fmla="*/ 7 w 43"/>
                <a:gd name="T11" fmla="*/ 29 h 41"/>
                <a:gd name="T12" fmla="*/ 11 w 43"/>
                <a:gd name="T13" fmla="*/ 25 h 41"/>
                <a:gd name="T14" fmla="*/ 20 w 43"/>
                <a:gd name="T15" fmla="*/ 18 h 41"/>
                <a:gd name="T16" fmla="*/ 29 w 43"/>
                <a:gd name="T17" fmla="*/ 12 h 41"/>
                <a:gd name="T18" fmla="*/ 33 w 43"/>
                <a:gd name="T19" fmla="*/ 9 h 41"/>
                <a:gd name="T20" fmla="*/ 36 w 43"/>
                <a:gd name="T21" fmla="*/ 6 h 41"/>
                <a:gd name="T22" fmla="*/ 39 w 43"/>
                <a:gd name="T23" fmla="*/ 4 h 41"/>
                <a:gd name="T24" fmla="*/ 41 w 43"/>
                <a:gd name="T25" fmla="*/ 2 h 41"/>
                <a:gd name="T26" fmla="*/ 43 w 43"/>
                <a:gd name="T27" fmla="*/ 0 h 41"/>
                <a:gd name="T28" fmla="*/ 43 w 43"/>
                <a:gd name="T29" fmla="*/ 3 h 41"/>
                <a:gd name="T30" fmla="*/ 41 w 43"/>
                <a:gd name="T31" fmla="*/ 6 h 41"/>
                <a:gd name="T32" fmla="*/ 41 w 43"/>
                <a:gd name="T33" fmla="*/ 7 h 41"/>
                <a:gd name="T34" fmla="*/ 39 w 43"/>
                <a:gd name="T35" fmla="*/ 9 h 41"/>
                <a:gd name="T36" fmla="*/ 36 w 43"/>
                <a:gd name="T37" fmla="*/ 13 h 41"/>
                <a:gd name="T38" fmla="*/ 33 w 43"/>
                <a:gd name="T39" fmla="*/ 17 h 41"/>
                <a:gd name="T40" fmla="*/ 28 w 43"/>
                <a:gd name="T41" fmla="*/ 21 h 41"/>
                <a:gd name="T42" fmla="*/ 24 w 43"/>
                <a:gd name="T43" fmla="*/ 24 h 41"/>
                <a:gd name="T44" fmla="*/ 19 w 43"/>
                <a:gd name="T45" fmla="*/ 27 h 41"/>
                <a:gd name="T46" fmla="*/ 15 w 43"/>
                <a:gd name="T47" fmla="*/ 30 h 41"/>
                <a:gd name="T48" fmla="*/ 11 w 43"/>
                <a:gd name="T49" fmla="*/ 33 h 41"/>
                <a:gd name="T50" fmla="*/ 7 w 43"/>
                <a:gd name="T51" fmla="*/ 35 h 41"/>
                <a:gd name="T52" fmla="*/ 4 w 43"/>
                <a:gd name="T53" fmla="*/ 38 h 41"/>
                <a:gd name="T54" fmla="*/ 2 w 43"/>
                <a:gd name="T55" fmla="*/ 40 h 41"/>
                <a:gd name="T56" fmla="*/ 0 w 43"/>
                <a:gd name="T5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3" h="41">
                  <a:moveTo>
                    <a:pt x="0" y="41"/>
                  </a:moveTo>
                  <a:cubicBezTo>
                    <a:pt x="0" y="41"/>
                    <a:pt x="0" y="40"/>
                    <a:pt x="1" y="39"/>
                  </a:cubicBezTo>
                  <a:cubicBezTo>
                    <a:pt x="1" y="38"/>
                    <a:pt x="2" y="37"/>
                    <a:pt x="2" y="36"/>
                  </a:cubicBezTo>
                  <a:cubicBezTo>
                    <a:pt x="2" y="35"/>
                    <a:pt x="3" y="35"/>
                    <a:pt x="3" y="34"/>
                  </a:cubicBezTo>
                  <a:cubicBezTo>
                    <a:pt x="3" y="34"/>
                    <a:pt x="4" y="33"/>
                    <a:pt x="4" y="32"/>
                  </a:cubicBezTo>
                  <a:cubicBezTo>
                    <a:pt x="5" y="31"/>
                    <a:pt x="6" y="30"/>
                    <a:pt x="7" y="29"/>
                  </a:cubicBezTo>
                  <a:cubicBezTo>
                    <a:pt x="8" y="27"/>
                    <a:pt x="10" y="26"/>
                    <a:pt x="11" y="25"/>
                  </a:cubicBezTo>
                  <a:cubicBezTo>
                    <a:pt x="14" y="22"/>
                    <a:pt x="17" y="20"/>
                    <a:pt x="20" y="18"/>
                  </a:cubicBezTo>
                  <a:cubicBezTo>
                    <a:pt x="23" y="16"/>
                    <a:pt x="26" y="14"/>
                    <a:pt x="29" y="12"/>
                  </a:cubicBezTo>
                  <a:cubicBezTo>
                    <a:pt x="30" y="11"/>
                    <a:pt x="32" y="10"/>
                    <a:pt x="33" y="9"/>
                  </a:cubicBezTo>
                  <a:cubicBezTo>
                    <a:pt x="34" y="8"/>
                    <a:pt x="35" y="7"/>
                    <a:pt x="36" y="6"/>
                  </a:cubicBezTo>
                  <a:cubicBezTo>
                    <a:pt x="37" y="6"/>
                    <a:pt x="38" y="5"/>
                    <a:pt x="39" y="4"/>
                  </a:cubicBezTo>
                  <a:cubicBezTo>
                    <a:pt x="40" y="3"/>
                    <a:pt x="41" y="3"/>
                    <a:pt x="41" y="2"/>
                  </a:cubicBezTo>
                  <a:cubicBezTo>
                    <a:pt x="43" y="1"/>
                    <a:pt x="43" y="0"/>
                    <a:pt x="43" y="0"/>
                  </a:cubicBezTo>
                  <a:cubicBezTo>
                    <a:pt x="43" y="0"/>
                    <a:pt x="43" y="1"/>
                    <a:pt x="43" y="3"/>
                  </a:cubicBezTo>
                  <a:cubicBezTo>
                    <a:pt x="42" y="4"/>
                    <a:pt x="42" y="5"/>
                    <a:pt x="41" y="6"/>
                  </a:cubicBezTo>
                  <a:cubicBezTo>
                    <a:pt x="41" y="6"/>
                    <a:pt x="41" y="7"/>
                    <a:pt x="41" y="7"/>
                  </a:cubicBezTo>
                  <a:cubicBezTo>
                    <a:pt x="40" y="8"/>
                    <a:pt x="40" y="9"/>
                    <a:pt x="39" y="9"/>
                  </a:cubicBezTo>
                  <a:cubicBezTo>
                    <a:pt x="39" y="11"/>
                    <a:pt x="38" y="12"/>
                    <a:pt x="36" y="13"/>
                  </a:cubicBezTo>
                  <a:cubicBezTo>
                    <a:pt x="35" y="14"/>
                    <a:pt x="34" y="16"/>
                    <a:pt x="33" y="17"/>
                  </a:cubicBezTo>
                  <a:cubicBezTo>
                    <a:pt x="31" y="18"/>
                    <a:pt x="30" y="19"/>
                    <a:pt x="28" y="21"/>
                  </a:cubicBezTo>
                  <a:cubicBezTo>
                    <a:pt x="27" y="22"/>
                    <a:pt x="25" y="23"/>
                    <a:pt x="24" y="24"/>
                  </a:cubicBezTo>
                  <a:cubicBezTo>
                    <a:pt x="22" y="25"/>
                    <a:pt x="21" y="26"/>
                    <a:pt x="19" y="27"/>
                  </a:cubicBezTo>
                  <a:cubicBezTo>
                    <a:pt x="18" y="28"/>
                    <a:pt x="16" y="29"/>
                    <a:pt x="15" y="30"/>
                  </a:cubicBezTo>
                  <a:cubicBezTo>
                    <a:pt x="14" y="31"/>
                    <a:pt x="12" y="32"/>
                    <a:pt x="11" y="33"/>
                  </a:cubicBezTo>
                  <a:cubicBezTo>
                    <a:pt x="10" y="34"/>
                    <a:pt x="8" y="34"/>
                    <a:pt x="7" y="35"/>
                  </a:cubicBezTo>
                  <a:cubicBezTo>
                    <a:pt x="6" y="36"/>
                    <a:pt x="5" y="37"/>
                    <a:pt x="4" y="38"/>
                  </a:cubicBezTo>
                  <a:cubicBezTo>
                    <a:pt x="4" y="38"/>
                    <a:pt x="3" y="39"/>
                    <a:pt x="2" y="40"/>
                  </a:cubicBezTo>
                  <a:cubicBezTo>
                    <a:pt x="1" y="41"/>
                    <a:pt x="0" y="41"/>
                    <a:pt x="0" y="4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3" name="Freeform 593"/>
            <p:cNvSpPr/>
            <p:nvPr/>
          </p:nvSpPr>
          <p:spPr bwMode="auto">
            <a:xfrm>
              <a:off x="9836151" y="1063625"/>
              <a:ext cx="249238" cy="73025"/>
            </a:xfrm>
            <a:custGeom>
              <a:avLst/>
              <a:gdLst>
                <a:gd name="T0" fmla="*/ 0 w 59"/>
                <a:gd name="T1" fmla="*/ 7 h 17"/>
                <a:gd name="T2" fmla="*/ 1 w 59"/>
                <a:gd name="T3" fmla="*/ 6 h 17"/>
                <a:gd name="T4" fmla="*/ 2 w 59"/>
                <a:gd name="T5" fmla="*/ 5 h 17"/>
                <a:gd name="T6" fmla="*/ 9 w 59"/>
                <a:gd name="T7" fmla="*/ 1 h 17"/>
                <a:gd name="T8" fmla="*/ 20 w 59"/>
                <a:gd name="T9" fmla="*/ 1 h 17"/>
                <a:gd name="T10" fmla="*/ 21 w 59"/>
                <a:gd name="T11" fmla="*/ 1 h 17"/>
                <a:gd name="T12" fmla="*/ 23 w 59"/>
                <a:gd name="T13" fmla="*/ 1 h 17"/>
                <a:gd name="T14" fmla="*/ 26 w 59"/>
                <a:gd name="T15" fmla="*/ 2 h 17"/>
                <a:gd name="T16" fmla="*/ 31 w 59"/>
                <a:gd name="T17" fmla="*/ 4 h 17"/>
                <a:gd name="T18" fmla="*/ 37 w 59"/>
                <a:gd name="T19" fmla="*/ 6 h 17"/>
                <a:gd name="T20" fmla="*/ 41 w 59"/>
                <a:gd name="T21" fmla="*/ 8 h 17"/>
                <a:gd name="T22" fmla="*/ 50 w 59"/>
                <a:gd name="T23" fmla="*/ 12 h 17"/>
                <a:gd name="T24" fmla="*/ 56 w 59"/>
                <a:gd name="T25" fmla="*/ 13 h 17"/>
                <a:gd name="T26" fmla="*/ 59 w 59"/>
                <a:gd name="T27" fmla="*/ 14 h 17"/>
                <a:gd name="T28" fmla="*/ 56 w 59"/>
                <a:gd name="T29" fmla="*/ 15 h 17"/>
                <a:gd name="T30" fmla="*/ 49 w 59"/>
                <a:gd name="T31" fmla="*/ 17 h 17"/>
                <a:gd name="T32" fmla="*/ 39 w 59"/>
                <a:gd name="T33" fmla="*/ 16 h 17"/>
                <a:gd name="T34" fmla="*/ 33 w 59"/>
                <a:gd name="T35" fmla="*/ 15 h 17"/>
                <a:gd name="T36" fmla="*/ 28 w 59"/>
                <a:gd name="T37" fmla="*/ 13 h 17"/>
                <a:gd name="T38" fmla="*/ 23 w 59"/>
                <a:gd name="T39" fmla="*/ 11 h 17"/>
                <a:gd name="T40" fmla="*/ 20 w 59"/>
                <a:gd name="T41" fmla="*/ 10 h 17"/>
                <a:gd name="T42" fmla="*/ 18 w 59"/>
                <a:gd name="T43" fmla="*/ 9 h 17"/>
                <a:gd name="T44" fmla="*/ 10 w 59"/>
                <a:gd name="T45" fmla="*/ 7 h 17"/>
                <a:gd name="T46" fmla="*/ 3 w 59"/>
                <a:gd name="T47" fmla="*/ 7 h 17"/>
                <a:gd name="T48" fmla="*/ 1 w 59"/>
                <a:gd name="T49" fmla="*/ 7 h 17"/>
                <a:gd name="T50" fmla="*/ 0 w 59"/>
                <a:gd name="T51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9" h="17">
                  <a:moveTo>
                    <a:pt x="0" y="7"/>
                  </a:moveTo>
                  <a:cubicBezTo>
                    <a:pt x="0" y="7"/>
                    <a:pt x="1" y="7"/>
                    <a:pt x="1" y="6"/>
                  </a:cubicBezTo>
                  <a:cubicBezTo>
                    <a:pt x="1" y="6"/>
                    <a:pt x="2" y="5"/>
                    <a:pt x="2" y="5"/>
                  </a:cubicBezTo>
                  <a:cubicBezTo>
                    <a:pt x="4" y="4"/>
                    <a:pt x="6" y="2"/>
                    <a:pt x="9" y="1"/>
                  </a:cubicBezTo>
                  <a:cubicBezTo>
                    <a:pt x="12" y="1"/>
                    <a:pt x="16" y="0"/>
                    <a:pt x="20" y="1"/>
                  </a:cubicBezTo>
                  <a:cubicBezTo>
                    <a:pt x="20" y="1"/>
                    <a:pt x="21" y="1"/>
                    <a:pt x="21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4" y="1"/>
                    <a:pt x="25" y="2"/>
                    <a:pt x="26" y="2"/>
                  </a:cubicBezTo>
                  <a:cubicBezTo>
                    <a:pt x="28" y="2"/>
                    <a:pt x="30" y="3"/>
                    <a:pt x="31" y="4"/>
                  </a:cubicBezTo>
                  <a:cubicBezTo>
                    <a:pt x="33" y="5"/>
                    <a:pt x="35" y="5"/>
                    <a:pt x="37" y="6"/>
                  </a:cubicBezTo>
                  <a:cubicBezTo>
                    <a:pt x="38" y="7"/>
                    <a:pt x="40" y="7"/>
                    <a:pt x="41" y="8"/>
                  </a:cubicBezTo>
                  <a:cubicBezTo>
                    <a:pt x="44" y="9"/>
                    <a:pt x="47" y="11"/>
                    <a:pt x="50" y="12"/>
                  </a:cubicBezTo>
                  <a:cubicBezTo>
                    <a:pt x="52" y="12"/>
                    <a:pt x="54" y="13"/>
                    <a:pt x="56" y="13"/>
                  </a:cubicBezTo>
                  <a:cubicBezTo>
                    <a:pt x="58" y="14"/>
                    <a:pt x="59" y="14"/>
                    <a:pt x="59" y="14"/>
                  </a:cubicBezTo>
                  <a:cubicBezTo>
                    <a:pt x="59" y="14"/>
                    <a:pt x="58" y="14"/>
                    <a:pt x="56" y="15"/>
                  </a:cubicBezTo>
                  <a:cubicBezTo>
                    <a:pt x="55" y="16"/>
                    <a:pt x="52" y="17"/>
                    <a:pt x="49" y="17"/>
                  </a:cubicBezTo>
                  <a:cubicBezTo>
                    <a:pt x="46" y="17"/>
                    <a:pt x="42" y="17"/>
                    <a:pt x="39" y="16"/>
                  </a:cubicBezTo>
                  <a:cubicBezTo>
                    <a:pt x="37" y="16"/>
                    <a:pt x="35" y="15"/>
                    <a:pt x="33" y="15"/>
                  </a:cubicBezTo>
                  <a:cubicBezTo>
                    <a:pt x="31" y="14"/>
                    <a:pt x="30" y="14"/>
                    <a:pt x="28" y="13"/>
                  </a:cubicBezTo>
                  <a:cubicBezTo>
                    <a:pt x="26" y="12"/>
                    <a:pt x="24" y="12"/>
                    <a:pt x="23" y="11"/>
                  </a:cubicBezTo>
                  <a:cubicBezTo>
                    <a:pt x="22" y="11"/>
                    <a:pt x="21" y="10"/>
                    <a:pt x="20" y="10"/>
                  </a:cubicBezTo>
                  <a:cubicBezTo>
                    <a:pt x="20" y="10"/>
                    <a:pt x="19" y="9"/>
                    <a:pt x="18" y="9"/>
                  </a:cubicBezTo>
                  <a:cubicBezTo>
                    <a:pt x="15" y="8"/>
                    <a:pt x="12" y="7"/>
                    <a:pt x="10" y="7"/>
                  </a:cubicBezTo>
                  <a:cubicBezTo>
                    <a:pt x="7" y="7"/>
                    <a:pt x="5" y="7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7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4" name="Freeform 594"/>
            <p:cNvSpPr/>
            <p:nvPr/>
          </p:nvSpPr>
          <p:spPr bwMode="auto">
            <a:xfrm>
              <a:off x="9993314" y="793750"/>
              <a:ext cx="173038" cy="219075"/>
            </a:xfrm>
            <a:custGeom>
              <a:avLst/>
              <a:gdLst>
                <a:gd name="T0" fmla="*/ 0 w 41"/>
                <a:gd name="T1" fmla="*/ 0 h 52"/>
                <a:gd name="T2" fmla="*/ 1 w 41"/>
                <a:gd name="T3" fmla="*/ 0 h 52"/>
                <a:gd name="T4" fmla="*/ 3 w 41"/>
                <a:gd name="T5" fmla="*/ 0 h 52"/>
                <a:gd name="T6" fmla="*/ 11 w 41"/>
                <a:gd name="T7" fmla="*/ 3 h 52"/>
                <a:gd name="T8" fmla="*/ 20 w 41"/>
                <a:gd name="T9" fmla="*/ 10 h 52"/>
                <a:gd name="T10" fmla="*/ 25 w 41"/>
                <a:gd name="T11" fmla="*/ 15 h 52"/>
                <a:gd name="T12" fmla="*/ 28 w 41"/>
                <a:gd name="T13" fmla="*/ 21 h 52"/>
                <a:gd name="T14" fmla="*/ 32 w 41"/>
                <a:gd name="T15" fmla="*/ 33 h 52"/>
                <a:gd name="T16" fmla="*/ 34 w 41"/>
                <a:gd name="T17" fmla="*/ 38 h 52"/>
                <a:gd name="T18" fmla="*/ 36 w 41"/>
                <a:gd name="T19" fmla="*/ 43 h 52"/>
                <a:gd name="T20" fmla="*/ 39 w 41"/>
                <a:gd name="T21" fmla="*/ 50 h 52"/>
                <a:gd name="T22" fmla="*/ 41 w 41"/>
                <a:gd name="T23" fmla="*/ 52 h 52"/>
                <a:gd name="T24" fmla="*/ 40 w 41"/>
                <a:gd name="T25" fmla="*/ 52 h 52"/>
                <a:gd name="T26" fmla="*/ 38 w 41"/>
                <a:gd name="T27" fmla="*/ 51 h 52"/>
                <a:gd name="T28" fmla="*/ 32 w 41"/>
                <a:gd name="T29" fmla="*/ 45 h 52"/>
                <a:gd name="T30" fmla="*/ 29 w 41"/>
                <a:gd name="T31" fmla="*/ 41 h 52"/>
                <a:gd name="T32" fmla="*/ 26 w 41"/>
                <a:gd name="T33" fmla="*/ 35 h 52"/>
                <a:gd name="T34" fmla="*/ 21 w 41"/>
                <a:gd name="T35" fmla="*/ 24 h 52"/>
                <a:gd name="T36" fmla="*/ 19 w 41"/>
                <a:gd name="T37" fmla="*/ 19 h 52"/>
                <a:gd name="T38" fmla="*/ 15 w 41"/>
                <a:gd name="T39" fmla="*/ 14 h 52"/>
                <a:gd name="T40" fmla="*/ 12 w 41"/>
                <a:gd name="T41" fmla="*/ 10 h 52"/>
                <a:gd name="T42" fmla="*/ 8 w 41"/>
                <a:gd name="T43" fmla="*/ 6 h 52"/>
                <a:gd name="T44" fmla="*/ 2 w 41"/>
                <a:gd name="T45" fmla="*/ 1 h 52"/>
                <a:gd name="T46" fmla="*/ 0 w 41"/>
                <a:gd name="T4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52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5" y="1"/>
                    <a:pt x="8" y="1"/>
                    <a:pt x="11" y="3"/>
                  </a:cubicBezTo>
                  <a:cubicBezTo>
                    <a:pt x="14" y="4"/>
                    <a:pt x="17" y="6"/>
                    <a:pt x="20" y="10"/>
                  </a:cubicBezTo>
                  <a:cubicBezTo>
                    <a:pt x="22" y="11"/>
                    <a:pt x="23" y="13"/>
                    <a:pt x="25" y="15"/>
                  </a:cubicBezTo>
                  <a:cubicBezTo>
                    <a:pt x="26" y="17"/>
                    <a:pt x="27" y="19"/>
                    <a:pt x="28" y="21"/>
                  </a:cubicBezTo>
                  <a:cubicBezTo>
                    <a:pt x="30" y="25"/>
                    <a:pt x="31" y="29"/>
                    <a:pt x="32" y="33"/>
                  </a:cubicBezTo>
                  <a:cubicBezTo>
                    <a:pt x="33" y="35"/>
                    <a:pt x="33" y="37"/>
                    <a:pt x="34" y="38"/>
                  </a:cubicBezTo>
                  <a:cubicBezTo>
                    <a:pt x="34" y="40"/>
                    <a:pt x="35" y="42"/>
                    <a:pt x="36" y="43"/>
                  </a:cubicBezTo>
                  <a:cubicBezTo>
                    <a:pt x="37" y="46"/>
                    <a:pt x="38" y="48"/>
                    <a:pt x="39" y="50"/>
                  </a:cubicBezTo>
                  <a:cubicBezTo>
                    <a:pt x="40" y="51"/>
                    <a:pt x="41" y="52"/>
                    <a:pt x="41" y="52"/>
                  </a:cubicBezTo>
                  <a:cubicBezTo>
                    <a:pt x="41" y="52"/>
                    <a:pt x="41" y="52"/>
                    <a:pt x="40" y="52"/>
                  </a:cubicBezTo>
                  <a:cubicBezTo>
                    <a:pt x="40" y="51"/>
                    <a:pt x="39" y="51"/>
                    <a:pt x="38" y="51"/>
                  </a:cubicBezTo>
                  <a:cubicBezTo>
                    <a:pt x="37" y="50"/>
                    <a:pt x="34" y="48"/>
                    <a:pt x="32" y="45"/>
                  </a:cubicBezTo>
                  <a:cubicBezTo>
                    <a:pt x="31" y="44"/>
                    <a:pt x="30" y="42"/>
                    <a:pt x="29" y="41"/>
                  </a:cubicBezTo>
                  <a:cubicBezTo>
                    <a:pt x="28" y="39"/>
                    <a:pt x="27" y="37"/>
                    <a:pt x="26" y="35"/>
                  </a:cubicBezTo>
                  <a:cubicBezTo>
                    <a:pt x="24" y="31"/>
                    <a:pt x="23" y="27"/>
                    <a:pt x="21" y="24"/>
                  </a:cubicBezTo>
                  <a:cubicBezTo>
                    <a:pt x="21" y="22"/>
                    <a:pt x="20" y="20"/>
                    <a:pt x="19" y="19"/>
                  </a:cubicBezTo>
                  <a:cubicBezTo>
                    <a:pt x="18" y="17"/>
                    <a:pt x="17" y="15"/>
                    <a:pt x="15" y="14"/>
                  </a:cubicBezTo>
                  <a:cubicBezTo>
                    <a:pt x="14" y="12"/>
                    <a:pt x="13" y="11"/>
                    <a:pt x="12" y="10"/>
                  </a:cubicBezTo>
                  <a:cubicBezTo>
                    <a:pt x="11" y="8"/>
                    <a:pt x="10" y="7"/>
                    <a:pt x="8" y="6"/>
                  </a:cubicBezTo>
                  <a:cubicBezTo>
                    <a:pt x="6" y="4"/>
                    <a:pt x="4" y="3"/>
                    <a:pt x="2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5" name="Freeform 595"/>
            <p:cNvSpPr/>
            <p:nvPr/>
          </p:nvSpPr>
          <p:spPr bwMode="auto">
            <a:xfrm>
              <a:off x="10252076" y="738188"/>
              <a:ext cx="79375" cy="284163"/>
            </a:xfrm>
            <a:custGeom>
              <a:avLst/>
              <a:gdLst>
                <a:gd name="T0" fmla="*/ 13 w 19"/>
                <a:gd name="T1" fmla="*/ 0 h 67"/>
                <a:gd name="T2" fmla="*/ 14 w 19"/>
                <a:gd name="T3" fmla="*/ 3 h 67"/>
                <a:gd name="T4" fmla="*/ 17 w 19"/>
                <a:gd name="T5" fmla="*/ 11 h 67"/>
                <a:gd name="T6" fmla="*/ 18 w 19"/>
                <a:gd name="T7" fmla="*/ 16 h 67"/>
                <a:gd name="T8" fmla="*/ 19 w 19"/>
                <a:gd name="T9" fmla="*/ 22 h 67"/>
                <a:gd name="T10" fmla="*/ 18 w 19"/>
                <a:gd name="T11" fmla="*/ 29 h 67"/>
                <a:gd name="T12" fmla="*/ 17 w 19"/>
                <a:gd name="T13" fmla="*/ 33 h 67"/>
                <a:gd name="T14" fmla="*/ 16 w 19"/>
                <a:gd name="T15" fmla="*/ 35 h 67"/>
                <a:gd name="T16" fmla="*/ 15 w 19"/>
                <a:gd name="T17" fmla="*/ 36 h 67"/>
                <a:gd name="T18" fmla="*/ 11 w 19"/>
                <a:gd name="T19" fmla="*/ 42 h 67"/>
                <a:gd name="T20" fmla="*/ 8 w 19"/>
                <a:gd name="T21" fmla="*/ 47 h 67"/>
                <a:gd name="T22" fmla="*/ 4 w 19"/>
                <a:gd name="T23" fmla="*/ 56 h 67"/>
                <a:gd name="T24" fmla="*/ 3 w 19"/>
                <a:gd name="T25" fmla="*/ 64 h 67"/>
                <a:gd name="T26" fmla="*/ 3 w 19"/>
                <a:gd name="T27" fmla="*/ 66 h 67"/>
                <a:gd name="T28" fmla="*/ 3 w 19"/>
                <a:gd name="T29" fmla="*/ 67 h 67"/>
                <a:gd name="T30" fmla="*/ 3 w 19"/>
                <a:gd name="T31" fmla="*/ 66 h 67"/>
                <a:gd name="T32" fmla="*/ 2 w 19"/>
                <a:gd name="T33" fmla="*/ 64 h 67"/>
                <a:gd name="T34" fmla="*/ 1 w 19"/>
                <a:gd name="T35" fmla="*/ 61 h 67"/>
                <a:gd name="T36" fmla="*/ 0 w 19"/>
                <a:gd name="T37" fmla="*/ 56 h 67"/>
                <a:gd name="T38" fmla="*/ 0 w 19"/>
                <a:gd name="T39" fmla="*/ 50 h 67"/>
                <a:gd name="T40" fmla="*/ 2 w 19"/>
                <a:gd name="T41" fmla="*/ 44 h 67"/>
                <a:gd name="T42" fmla="*/ 5 w 19"/>
                <a:gd name="T43" fmla="*/ 38 h 67"/>
                <a:gd name="T44" fmla="*/ 9 w 19"/>
                <a:gd name="T45" fmla="*/ 32 h 67"/>
                <a:gd name="T46" fmla="*/ 9 w 19"/>
                <a:gd name="T47" fmla="*/ 31 h 67"/>
                <a:gd name="T48" fmla="*/ 10 w 19"/>
                <a:gd name="T49" fmla="*/ 30 h 67"/>
                <a:gd name="T50" fmla="*/ 11 w 19"/>
                <a:gd name="T51" fmla="*/ 27 h 67"/>
                <a:gd name="T52" fmla="*/ 12 w 19"/>
                <a:gd name="T53" fmla="*/ 22 h 67"/>
                <a:gd name="T54" fmla="*/ 13 w 19"/>
                <a:gd name="T55" fmla="*/ 11 h 67"/>
                <a:gd name="T56" fmla="*/ 13 w 19"/>
                <a:gd name="T57" fmla="*/ 3 h 67"/>
                <a:gd name="T58" fmla="*/ 13 w 19"/>
                <a:gd name="T5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9" h="67">
                  <a:moveTo>
                    <a:pt x="13" y="0"/>
                  </a:moveTo>
                  <a:cubicBezTo>
                    <a:pt x="13" y="0"/>
                    <a:pt x="13" y="1"/>
                    <a:pt x="14" y="3"/>
                  </a:cubicBezTo>
                  <a:cubicBezTo>
                    <a:pt x="15" y="5"/>
                    <a:pt x="16" y="7"/>
                    <a:pt x="17" y="11"/>
                  </a:cubicBezTo>
                  <a:cubicBezTo>
                    <a:pt x="18" y="12"/>
                    <a:pt x="18" y="14"/>
                    <a:pt x="18" y="16"/>
                  </a:cubicBezTo>
                  <a:cubicBezTo>
                    <a:pt x="19" y="18"/>
                    <a:pt x="19" y="20"/>
                    <a:pt x="19" y="22"/>
                  </a:cubicBezTo>
                  <a:cubicBezTo>
                    <a:pt x="19" y="25"/>
                    <a:pt x="19" y="27"/>
                    <a:pt x="18" y="29"/>
                  </a:cubicBezTo>
                  <a:cubicBezTo>
                    <a:pt x="17" y="31"/>
                    <a:pt x="17" y="32"/>
                    <a:pt x="17" y="33"/>
                  </a:cubicBezTo>
                  <a:cubicBezTo>
                    <a:pt x="16" y="33"/>
                    <a:pt x="16" y="34"/>
                    <a:pt x="16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13" y="38"/>
                    <a:pt x="12" y="40"/>
                    <a:pt x="11" y="42"/>
                  </a:cubicBezTo>
                  <a:cubicBezTo>
                    <a:pt x="10" y="43"/>
                    <a:pt x="9" y="45"/>
                    <a:pt x="8" y="47"/>
                  </a:cubicBezTo>
                  <a:cubicBezTo>
                    <a:pt x="6" y="50"/>
                    <a:pt x="5" y="53"/>
                    <a:pt x="4" y="56"/>
                  </a:cubicBezTo>
                  <a:cubicBezTo>
                    <a:pt x="4" y="59"/>
                    <a:pt x="3" y="62"/>
                    <a:pt x="3" y="64"/>
                  </a:cubicBezTo>
                  <a:cubicBezTo>
                    <a:pt x="3" y="65"/>
                    <a:pt x="3" y="66"/>
                    <a:pt x="3" y="66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6"/>
                  </a:cubicBezTo>
                  <a:cubicBezTo>
                    <a:pt x="3" y="66"/>
                    <a:pt x="2" y="65"/>
                    <a:pt x="2" y="64"/>
                  </a:cubicBezTo>
                  <a:cubicBezTo>
                    <a:pt x="1" y="63"/>
                    <a:pt x="1" y="62"/>
                    <a:pt x="1" y="61"/>
                  </a:cubicBezTo>
                  <a:cubicBezTo>
                    <a:pt x="0" y="59"/>
                    <a:pt x="0" y="58"/>
                    <a:pt x="0" y="56"/>
                  </a:cubicBezTo>
                  <a:cubicBezTo>
                    <a:pt x="0" y="54"/>
                    <a:pt x="0" y="52"/>
                    <a:pt x="0" y="50"/>
                  </a:cubicBezTo>
                  <a:cubicBezTo>
                    <a:pt x="1" y="48"/>
                    <a:pt x="1" y="46"/>
                    <a:pt x="2" y="44"/>
                  </a:cubicBezTo>
                  <a:cubicBezTo>
                    <a:pt x="3" y="42"/>
                    <a:pt x="4" y="40"/>
                    <a:pt x="5" y="38"/>
                  </a:cubicBezTo>
                  <a:cubicBezTo>
                    <a:pt x="6" y="36"/>
                    <a:pt x="8" y="34"/>
                    <a:pt x="9" y="32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10" y="31"/>
                    <a:pt x="10" y="30"/>
                    <a:pt x="10" y="30"/>
                  </a:cubicBezTo>
                  <a:cubicBezTo>
                    <a:pt x="10" y="29"/>
                    <a:pt x="11" y="28"/>
                    <a:pt x="11" y="27"/>
                  </a:cubicBezTo>
                  <a:cubicBezTo>
                    <a:pt x="12" y="25"/>
                    <a:pt x="12" y="24"/>
                    <a:pt x="12" y="22"/>
                  </a:cubicBezTo>
                  <a:cubicBezTo>
                    <a:pt x="13" y="18"/>
                    <a:pt x="13" y="14"/>
                    <a:pt x="13" y="11"/>
                  </a:cubicBezTo>
                  <a:cubicBezTo>
                    <a:pt x="13" y="8"/>
                    <a:pt x="13" y="5"/>
                    <a:pt x="13" y="3"/>
                  </a:cubicBezTo>
                  <a:cubicBezTo>
                    <a:pt x="13" y="1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6" name="Freeform 596"/>
            <p:cNvSpPr/>
            <p:nvPr/>
          </p:nvSpPr>
          <p:spPr bwMode="auto">
            <a:xfrm>
              <a:off x="10336214" y="1258888"/>
              <a:ext cx="134938" cy="165100"/>
            </a:xfrm>
            <a:custGeom>
              <a:avLst/>
              <a:gdLst>
                <a:gd name="T0" fmla="*/ 0 w 32"/>
                <a:gd name="T1" fmla="*/ 0 h 39"/>
                <a:gd name="T2" fmla="*/ 2 w 32"/>
                <a:gd name="T3" fmla="*/ 2 h 39"/>
                <a:gd name="T4" fmla="*/ 5 w 32"/>
                <a:gd name="T5" fmla="*/ 6 h 39"/>
                <a:gd name="T6" fmla="*/ 16 w 32"/>
                <a:gd name="T7" fmla="*/ 20 h 39"/>
                <a:gd name="T8" fmla="*/ 22 w 32"/>
                <a:gd name="T9" fmla="*/ 28 h 39"/>
                <a:gd name="T10" fmla="*/ 26 w 32"/>
                <a:gd name="T11" fmla="*/ 34 h 39"/>
                <a:gd name="T12" fmla="*/ 30 w 32"/>
                <a:gd name="T13" fmla="*/ 38 h 39"/>
                <a:gd name="T14" fmla="*/ 32 w 32"/>
                <a:gd name="T15" fmla="*/ 39 h 39"/>
                <a:gd name="T16" fmla="*/ 32 w 32"/>
                <a:gd name="T17" fmla="*/ 39 h 39"/>
                <a:gd name="T18" fmla="*/ 30 w 32"/>
                <a:gd name="T19" fmla="*/ 39 h 39"/>
                <a:gd name="T20" fmla="*/ 25 w 32"/>
                <a:gd name="T21" fmla="*/ 35 h 39"/>
                <a:gd name="T22" fmla="*/ 20 w 32"/>
                <a:gd name="T23" fmla="*/ 29 h 39"/>
                <a:gd name="T24" fmla="*/ 14 w 32"/>
                <a:gd name="T25" fmla="*/ 22 h 39"/>
                <a:gd name="T26" fmla="*/ 4 w 32"/>
                <a:gd name="T27" fmla="*/ 7 h 39"/>
                <a:gd name="T28" fmla="*/ 1 w 32"/>
                <a:gd name="T29" fmla="*/ 2 h 39"/>
                <a:gd name="T30" fmla="*/ 0 w 32"/>
                <a:gd name="T3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" h="39">
                  <a:moveTo>
                    <a:pt x="0" y="0"/>
                  </a:moveTo>
                  <a:cubicBezTo>
                    <a:pt x="0" y="0"/>
                    <a:pt x="1" y="1"/>
                    <a:pt x="2" y="2"/>
                  </a:cubicBezTo>
                  <a:cubicBezTo>
                    <a:pt x="2" y="3"/>
                    <a:pt x="4" y="5"/>
                    <a:pt x="5" y="6"/>
                  </a:cubicBezTo>
                  <a:cubicBezTo>
                    <a:pt x="8" y="10"/>
                    <a:pt x="12" y="15"/>
                    <a:pt x="16" y="20"/>
                  </a:cubicBezTo>
                  <a:cubicBezTo>
                    <a:pt x="18" y="23"/>
                    <a:pt x="20" y="25"/>
                    <a:pt x="22" y="28"/>
                  </a:cubicBezTo>
                  <a:cubicBezTo>
                    <a:pt x="23" y="30"/>
                    <a:pt x="25" y="32"/>
                    <a:pt x="26" y="34"/>
                  </a:cubicBezTo>
                  <a:cubicBezTo>
                    <a:pt x="28" y="36"/>
                    <a:pt x="29" y="37"/>
                    <a:pt x="30" y="38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1" y="39"/>
                    <a:pt x="31" y="39"/>
                    <a:pt x="30" y="39"/>
                  </a:cubicBezTo>
                  <a:cubicBezTo>
                    <a:pt x="29" y="38"/>
                    <a:pt x="27" y="37"/>
                    <a:pt x="25" y="35"/>
                  </a:cubicBezTo>
                  <a:cubicBezTo>
                    <a:pt x="23" y="34"/>
                    <a:pt x="22" y="31"/>
                    <a:pt x="20" y="29"/>
                  </a:cubicBezTo>
                  <a:cubicBezTo>
                    <a:pt x="18" y="27"/>
                    <a:pt x="16" y="24"/>
                    <a:pt x="14" y="22"/>
                  </a:cubicBezTo>
                  <a:cubicBezTo>
                    <a:pt x="10" y="17"/>
                    <a:pt x="7" y="11"/>
                    <a:pt x="4" y="7"/>
                  </a:cubicBezTo>
                  <a:cubicBezTo>
                    <a:pt x="3" y="5"/>
                    <a:pt x="2" y="4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7" name="Freeform 597"/>
            <p:cNvSpPr/>
            <p:nvPr/>
          </p:nvSpPr>
          <p:spPr bwMode="auto">
            <a:xfrm>
              <a:off x="10379076" y="1141413"/>
              <a:ext cx="168275" cy="38100"/>
            </a:xfrm>
            <a:custGeom>
              <a:avLst/>
              <a:gdLst>
                <a:gd name="T0" fmla="*/ 0 w 40"/>
                <a:gd name="T1" fmla="*/ 2 h 9"/>
                <a:gd name="T2" fmla="*/ 1 w 40"/>
                <a:gd name="T3" fmla="*/ 2 h 9"/>
                <a:gd name="T4" fmla="*/ 2 w 40"/>
                <a:gd name="T5" fmla="*/ 1 h 9"/>
                <a:gd name="T6" fmla="*/ 6 w 40"/>
                <a:gd name="T7" fmla="*/ 0 h 9"/>
                <a:gd name="T8" fmla="*/ 13 w 40"/>
                <a:gd name="T9" fmla="*/ 1 h 9"/>
                <a:gd name="T10" fmla="*/ 17 w 40"/>
                <a:gd name="T11" fmla="*/ 2 h 9"/>
                <a:gd name="T12" fmla="*/ 21 w 40"/>
                <a:gd name="T13" fmla="*/ 4 h 9"/>
                <a:gd name="T14" fmla="*/ 28 w 40"/>
                <a:gd name="T15" fmla="*/ 6 h 9"/>
                <a:gd name="T16" fmla="*/ 34 w 40"/>
                <a:gd name="T17" fmla="*/ 8 h 9"/>
                <a:gd name="T18" fmla="*/ 39 w 40"/>
                <a:gd name="T19" fmla="*/ 7 h 9"/>
                <a:gd name="T20" fmla="*/ 40 w 40"/>
                <a:gd name="T21" fmla="*/ 7 h 9"/>
                <a:gd name="T22" fmla="*/ 40 w 40"/>
                <a:gd name="T23" fmla="*/ 7 h 9"/>
                <a:gd name="T24" fmla="*/ 39 w 40"/>
                <a:gd name="T25" fmla="*/ 8 h 9"/>
                <a:gd name="T26" fmla="*/ 34 w 40"/>
                <a:gd name="T27" fmla="*/ 9 h 9"/>
                <a:gd name="T28" fmla="*/ 27 w 40"/>
                <a:gd name="T29" fmla="*/ 8 h 9"/>
                <a:gd name="T30" fmla="*/ 20 w 40"/>
                <a:gd name="T31" fmla="*/ 6 h 9"/>
                <a:gd name="T32" fmla="*/ 16 w 40"/>
                <a:gd name="T33" fmla="*/ 4 h 9"/>
                <a:gd name="T34" fmla="*/ 13 w 40"/>
                <a:gd name="T35" fmla="*/ 3 h 9"/>
                <a:gd name="T36" fmla="*/ 6 w 40"/>
                <a:gd name="T37" fmla="*/ 1 h 9"/>
                <a:gd name="T38" fmla="*/ 2 w 40"/>
                <a:gd name="T39" fmla="*/ 2 h 9"/>
                <a:gd name="T40" fmla="*/ 0 w 40"/>
                <a:gd name="T4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9">
                  <a:moveTo>
                    <a:pt x="0" y="2"/>
                  </a:move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2" y="1"/>
                  </a:cubicBezTo>
                  <a:cubicBezTo>
                    <a:pt x="3" y="1"/>
                    <a:pt x="4" y="0"/>
                    <a:pt x="6" y="0"/>
                  </a:cubicBezTo>
                  <a:cubicBezTo>
                    <a:pt x="9" y="0"/>
                    <a:pt x="11" y="0"/>
                    <a:pt x="13" y="1"/>
                  </a:cubicBezTo>
                  <a:cubicBezTo>
                    <a:pt x="15" y="1"/>
                    <a:pt x="16" y="2"/>
                    <a:pt x="17" y="2"/>
                  </a:cubicBezTo>
                  <a:cubicBezTo>
                    <a:pt x="18" y="3"/>
                    <a:pt x="20" y="3"/>
                    <a:pt x="21" y="4"/>
                  </a:cubicBezTo>
                  <a:cubicBezTo>
                    <a:pt x="23" y="5"/>
                    <a:pt x="26" y="6"/>
                    <a:pt x="28" y="6"/>
                  </a:cubicBezTo>
                  <a:cubicBezTo>
                    <a:pt x="30" y="7"/>
                    <a:pt x="32" y="7"/>
                    <a:pt x="34" y="8"/>
                  </a:cubicBezTo>
                  <a:cubicBezTo>
                    <a:pt x="36" y="8"/>
                    <a:pt x="38" y="7"/>
                    <a:pt x="39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39" y="7"/>
                    <a:pt x="39" y="8"/>
                  </a:cubicBezTo>
                  <a:cubicBezTo>
                    <a:pt x="38" y="8"/>
                    <a:pt x="36" y="9"/>
                    <a:pt x="34" y="9"/>
                  </a:cubicBezTo>
                  <a:cubicBezTo>
                    <a:pt x="32" y="9"/>
                    <a:pt x="30" y="9"/>
                    <a:pt x="27" y="8"/>
                  </a:cubicBezTo>
                  <a:cubicBezTo>
                    <a:pt x="25" y="8"/>
                    <a:pt x="22" y="7"/>
                    <a:pt x="20" y="6"/>
                  </a:cubicBezTo>
                  <a:cubicBezTo>
                    <a:pt x="19" y="5"/>
                    <a:pt x="17" y="5"/>
                    <a:pt x="16" y="4"/>
                  </a:cubicBezTo>
                  <a:cubicBezTo>
                    <a:pt x="15" y="4"/>
                    <a:pt x="14" y="3"/>
                    <a:pt x="13" y="3"/>
                  </a:cubicBezTo>
                  <a:cubicBezTo>
                    <a:pt x="11" y="2"/>
                    <a:pt x="8" y="2"/>
                    <a:pt x="6" y="1"/>
                  </a:cubicBezTo>
                  <a:cubicBezTo>
                    <a:pt x="5" y="1"/>
                    <a:pt x="3" y="2"/>
                    <a:pt x="2" y="2"/>
                  </a:cubicBezTo>
                  <a:cubicBezTo>
                    <a:pt x="1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8" name="Freeform 598"/>
            <p:cNvSpPr/>
            <p:nvPr/>
          </p:nvSpPr>
          <p:spPr bwMode="auto">
            <a:xfrm>
              <a:off x="10310814" y="898525"/>
              <a:ext cx="144463" cy="161925"/>
            </a:xfrm>
            <a:custGeom>
              <a:avLst/>
              <a:gdLst>
                <a:gd name="T0" fmla="*/ 34 w 34"/>
                <a:gd name="T1" fmla="*/ 0 h 38"/>
                <a:gd name="T2" fmla="*/ 32 w 34"/>
                <a:gd name="T3" fmla="*/ 1 h 38"/>
                <a:gd name="T4" fmla="*/ 28 w 34"/>
                <a:gd name="T5" fmla="*/ 5 h 38"/>
                <a:gd name="T6" fmla="*/ 24 w 34"/>
                <a:gd name="T7" fmla="*/ 12 h 38"/>
                <a:gd name="T8" fmla="*/ 23 w 34"/>
                <a:gd name="T9" fmla="*/ 17 h 38"/>
                <a:gd name="T10" fmla="*/ 21 w 34"/>
                <a:gd name="T11" fmla="*/ 22 h 38"/>
                <a:gd name="T12" fmla="*/ 17 w 34"/>
                <a:gd name="T13" fmla="*/ 26 h 38"/>
                <a:gd name="T14" fmla="*/ 12 w 34"/>
                <a:gd name="T15" fmla="*/ 27 h 38"/>
                <a:gd name="T16" fmla="*/ 5 w 34"/>
                <a:gd name="T17" fmla="*/ 32 h 38"/>
                <a:gd name="T18" fmla="*/ 1 w 34"/>
                <a:gd name="T19" fmla="*/ 36 h 38"/>
                <a:gd name="T20" fmla="*/ 0 w 34"/>
                <a:gd name="T21" fmla="*/ 38 h 38"/>
                <a:gd name="T22" fmla="*/ 0 w 34"/>
                <a:gd name="T23" fmla="*/ 38 h 38"/>
                <a:gd name="T24" fmla="*/ 1 w 34"/>
                <a:gd name="T25" fmla="*/ 36 h 38"/>
                <a:gd name="T26" fmla="*/ 4 w 34"/>
                <a:gd name="T27" fmla="*/ 31 h 38"/>
                <a:gd name="T28" fmla="*/ 12 w 34"/>
                <a:gd name="T29" fmla="*/ 25 h 38"/>
                <a:gd name="T30" fmla="*/ 16 w 34"/>
                <a:gd name="T31" fmla="*/ 24 h 38"/>
                <a:gd name="T32" fmla="*/ 19 w 34"/>
                <a:gd name="T33" fmla="*/ 21 h 38"/>
                <a:gd name="T34" fmla="*/ 20 w 34"/>
                <a:gd name="T35" fmla="*/ 16 h 38"/>
                <a:gd name="T36" fmla="*/ 22 w 34"/>
                <a:gd name="T37" fmla="*/ 12 h 38"/>
                <a:gd name="T38" fmla="*/ 27 w 34"/>
                <a:gd name="T39" fmla="*/ 4 h 38"/>
                <a:gd name="T40" fmla="*/ 32 w 34"/>
                <a:gd name="T41" fmla="*/ 1 h 38"/>
                <a:gd name="T42" fmla="*/ 34 w 34"/>
                <a:gd name="T43" fmla="*/ 0 h 38"/>
                <a:gd name="T44" fmla="*/ 34 w 34"/>
                <a:gd name="T4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38">
                  <a:moveTo>
                    <a:pt x="34" y="0"/>
                  </a:moveTo>
                  <a:cubicBezTo>
                    <a:pt x="34" y="0"/>
                    <a:pt x="33" y="0"/>
                    <a:pt x="32" y="1"/>
                  </a:cubicBezTo>
                  <a:cubicBezTo>
                    <a:pt x="31" y="2"/>
                    <a:pt x="29" y="3"/>
                    <a:pt x="28" y="5"/>
                  </a:cubicBezTo>
                  <a:cubicBezTo>
                    <a:pt x="26" y="7"/>
                    <a:pt x="25" y="9"/>
                    <a:pt x="24" y="12"/>
                  </a:cubicBezTo>
                  <a:cubicBezTo>
                    <a:pt x="23" y="14"/>
                    <a:pt x="23" y="15"/>
                    <a:pt x="23" y="17"/>
                  </a:cubicBezTo>
                  <a:cubicBezTo>
                    <a:pt x="23" y="19"/>
                    <a:pt x="22" y="20"/>
                    <a:pt x="21" y="22"/>
                  </a:cubicBezTo>
                  <a:cubicBezTo>
                    <a:pt x="21" y="24"/>
                    <a:pt x="19" y="25"/>
                    <a:pt x="17" y="26"/>
                  </a:cubicBezTo>
                  <a:cubicBezTo>
                    <a:pt x="15" y="26"/>
                    <a:pt x="14" y="27"/>
                    <a:pt x="12" y="27"/>
                  </a:cubicBezTo>
                  <a:cubicBezTo>
                    <a:pt x="10" y="29"/>
                    <a:pt x="7" y="30"/>
                    <a:pt x="5" y="32"/>
                  </a:cubicBezTo>
                  <a:cubicBezTo>
                    <a:pt x="4" y="34"/>
                    <a:pt x="2" y="35"/>
                    <a:pt x="1" y="36"/>
                  </a:cubicBezTo>
                  <a:cubicBezTo>
                    <a:pt x="1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2" y="35"/>
                    <a:pt x="3" y="33"/>
                    <a:pt x="4" y="31"/>
                  </a:cubicBezTo>
                  <a:cubicBezTo>
                    <a:pt x="6" y="29"/>
                    <a:pt x="9" y="27"/>
                    <a:pt x="12" y="25"/>
                  </a:cubicBezTo>
                  <a:cubicBezTo>
                    <a:pt x="13" y="25"/>
                    <a:pt x="15" y="24"/>
                    <a:pt x="16" y="24"/>
                  </a:cubicBezTo>
                  <a:cubicBezTo>
                    <a:pt x="18" y="23"/>
                    <a:pt x="19" y="22"/>
                    <a:pt x="19" y="21"/>
                  </a:cubicBezTo>
                  <a:cubicBezTo>
                    <a:pt x="20" y="20"/>
                    <a:pt x="20" y="18"/>
                    <a:pt x="20" y="16"/>
                  </a:cubicBezTo>
                  <a:cubicBezTo>
                    <a:pt x="21" y="15"/>
                    <a:pt x="21" y="13"/>
                    <a:pt x="22" y="12"/>
                  </a:cubicBezTo>
                  <a:cubicBezTo>
                    <a:pt x="23" y="8"/>
                    <a:pt x="25" y="6"/>
                    <a:pt x="27" y="4"/>
                  </a:cubicBezTo>
                  <a:cubicBezTo>
                    <a:pt x="29" y="2"/>
                    <a:pt x="31" y="1"/>
                    <a:pt x="32" y="1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9" name="Freeform 599"/>
            <p:cNvSpPr/>
            <p:nvPr/>
          </p:nvSpPr>
          <p:spPr bwMode="auto">
            <a:xfrm>
              <a:off x="10148889" y="806450"/>
              <a:ext cx="77788" cy="198438"/>
            </a:xfrm>
            <a:custGeom>
              <a:avLst/>
              <a:gdLst>
                <a:gd name="T0" fmla="*/ 0 w 18"/>
                <a:gd name="T1" fmla="*/ 0 h 47"/>
                <a:gd name="T2" fmla="*/ 0 w 18"/>
                <a:gd name="T3" fmla="*/ 0 h 47"/>
                <a:gd name="T4" fmla="*/ 1 w 18"/>
                <a:gd name="T5" fmla="*/ 1 h 47"/>
                <a:gd name="T6" fmla="*/ 4 w 18"/>
                <a:gd name="T7" fmla="*/ 7 h 47"/>
                <a:gd name="T8" fmla="*/ 5 w 18"/>
                <a:gd name="T9" fmla="*/ 15 h 47"/>
                <a:gd name="T10" fmla="*/ 6 w 18"/>
                <a:gd name="T11" fmla="*/ 20 h 47"/>
                <a:gd name="T12" fmla="*/ 7 w 18"/>
                <a:gd name="T13" fmla="*/ 24 h 47"/>
                <a:gd name="T14" fmla="*/ 14 w 18"/>
                <a:gd name="T15" fmla="*/ 40 h 47"/>
                <a:gd name="T16" fmla="*/ 17 w 18"/>
                <a:gd name="T17" fmla="*/ 45 h 47"/>
                <a:gd name="T18" fmla="*/ 18 w 18"/>
                <a:gd name="T19" fmla="*/ 47 h 47"/>
                <a:gd name="T20" fmla="*/ 17 w 18"/>
                <a:gd name="T21" fmla="*/ 45 h 47"/>
                <a:gd name="T22" fmla="*/ 13 w 18"/>
                <a:gd name="T23" fmla="*/ 41 h 47"/>
                <a:gd name="T24" fmla="*/ 8 w 18"/>
                <a:gd name="T25" fmla="*/ 34 h 47"/>
                <a:gd name="T26" fmla="*/ 6 w 18"/>
                <a:gd name="T27" fmla="*/ 30 h 47"/>
                <a:gd name="T28" fmla="*/ 4 w 18"/>
                <a:gd name="T29" fmla="*/ 25 h 47"/>
                <a:gd name="T30" fmla="*/ 3 w 18"/>
                <a:gd name="T31" fmla="*/ 20 h 47"/>
                <a:gd name="T32" fmla="*/ 3 w 18"/>
                <a:gd name="T33" fmla="*/ 15 h 47"/>
                <a:gd name="T34" fmla="*/ 3 w 18"/>
                <a:gd name="T35" fmla="*/ 11 h 47"/>
                <a:gd name="T36" fmla="*/ 3 w 18"/>
                <a:gd name="T37" fmla="*/ 7 h 47"/>
                <a:gd name="T38" fmla="*/ 1 w 18"/>
                <a:gd name="T39" fmla="*/ 2 h 47"/>
                <a:gd name="T40" fmla="*/ 0 w 18"/>
                <a:gd name="T4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" h="4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2" y="2"/>
                    <a:pt x="4" y="4"/>
                    <a:pt x="4" y="7"/>
                  </a:cubicBezTo>
                  <a:cubicBezTo>
                    <a:pt x="5" y="9"/>
                    <a:pt x="5" y="12"/>
                    <a:pt x="5" y="15"/>
                  </a:cubicBezTo>
                  <a:cubicBezTo>
                    <a:pt x="5" y="17"/>
                    <a:pt x="5" y="18"/>
                    <a:pt x="6" y="20"/>
                  </a:cubicBezTo>
                  <a:cubicBezTo>
                    <a:pt x="6" y="21"/>
                    <a:pt x="6" y="23"/>
                    <a:pt x="7" y="24"/>
                  </a:cubicBezTo>
                  <a:cubicBezTo>
                    <a:pt x="8" y="30"/>
                    <a:pt x="11" y="36"/>
                    <a:pt x="14" y="40"/>
                  </a:cubicBezTo>
                  <a:cubicBezTo>
                    <a:pt x="15" y="42"/>
                    <a:pt x="16" y="44"/>
                    <a:pt x="17" y="45"/>
                  </a:cubicBezTo>
                  <a:cubicBezTo>
                    <a:pt x="18" y="46"/>
                    <a:pt x="18" y="47"/>
                    <a:pt x="18" y="47"/>
                  </a:cubicBezTo>
                  <a:cubicBezTo>
                    <a:pt x="18" y="47"/>
                    <a:pt x="18" y="46"/>
                    <a:pt x="17" y="45"/>
                  </a:cubicBezTo>
                  <a:cubicBezTo>
                    <a:pt x="16" y="44"/>
                    <a:pt x="14" y="43"/>
                    <a:pt x="13" y="41"/>
                  </a:cubicBezTo>
                  <a:cubicBezTo>
                    <a:pt x="11" y="39"/>
                    <a:pt x="9" y="37"/>
                    <a:pt x="8" y="34"/>
                  </a:cubicBezTo>
                  <a:cubicBezTo>
                    <a:pt x="7" y="33"/>
                    <a:pt x="6" y="31"/>
                    <a:pt x="6" y="30"/>
                  </a:cubicBezTo>
                  <a:cubicBezTo>
                    <a:pt x="5" y="28"/>
                    <a:pt x="5" y="27"/>
                    <a:pt x="4" y="25"/>
                  </a:cubicBezTo>
                  <a:cubicBezTo>
                    <a:pt x="4" y="23"/>
                    <a:pt x="4" y="22"/>
                    <a:pt x="3" y="20"/>
                  </a:cubicBezTo>
                  <a:cubicBezTo>
                    <a:pt x="3" y="18"/>
                    <a:pt x="3" y="17"/>
                    <a:pt x="3" y="15"/>
                  </a:cubicBezTo>
                  <a:cubicBezTo>
                    <a:pt x="3" y="14"/>
                    <a:pt x="3" y="12"/>
                    <a:pt x="3" y="11"/>
                  </a:cubicBezTo>
                  <a:cubicBezTo>
                    <a:pt x="3" y="9"/>
                    <a:pt x="3" y="8"/>
                    <a:pt x="3" y="7"/>
                  </a:cubicBezTo>
                  <a:cubicBezTo>
                    <a:pt x="3" y="5"/>
                    <a:pt x="2" y="3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0" name="Freeform 600"/>
            <p:cNvSpPr/>
            <p:nvPr/>
          </p:nvSpPr>
          <p:spPr bwMode="auto">
            <a:xfrm>
              <a:off x="9950451" y="984250"/>
              <a:ext cx="157163" cy="92075"/>
            </a:xfrm>
            <a:custGeom>
              <a:avLst/>
              <a:gdLst>
                <a:gd name="T0" fmla="*/ 0 w 37"/>
                <a:gd name="T1" fmla="*/ 1 h 22"/>
                <a:gd name="T2" fmla="*/ 0 w 37"/>
                <a:gd name="T3" fmla="*/ 0 h 22"/>
                <a:gd name="T4" fmla="*/ 2 w 37"/>
                <a:gd name="T5" fmla="*/ 0 h 22"/>
                <a:gd name="T6" fmla="*/ 7 w 37"/>
                <a:gd name="T7" fmla="*/ 0 h 22"/>
                <a:gd name="T8" fmla="*/ 14 w 37"/>
                <a:gd name="T9" fmla="*/ 3 h 22"/>
                <a:gd name="T10" fmla="*/ 21 w 37"/>
                <a:gd name="T11" fmla="*/ 7 h 22"/>
                <a:gd name="T12" fmla="*/ 27 w 37"/>
                <a:gd name="T13" fmla="*/ 12 h 22"/>
                <a:gd name="T14" fmla="*/ 32 w 37"/>
                <a:gd name="T15" fmla="*/ 17 h 22"/>
                <a:gd name="T16" fmla="*/ 35 w 37"/>
                <a:gd name="T17" fmla="*/ 20 h 22"/>
                <a:gd name="T18" fmla="*/ 37 w 37"/>
                <a:gd name="T19" fmla="*/ 22 h 22"/>
                <a:gd name="T20" fmla="*/ 31 w 37"/>
                <a:gd name="T21" fmla="*/ 18 h 22"/>
                <a:gd name="T22" fmla="*/ 25 w 37"/>
                <a:gd name="T23" fmla="*/ 14 h 22"/>
                <a:gd name="T24" fmla="*/ 19 w 37"/>
                <a:gd name="T25" fmla="*/ 9 h 22"/>
                <a:gd name="T26" fmla="*/ 13 w 37"/>
                <a:gd name="T27" fmla="*/ 4 h 22"/>
                <a:gd name="T28" fmla="*/ 6 w 37"/>
                <a:gd name="T29" fmla="*/ 2 h 22"/>
                <a:gd name="T30" fmla="*/ 2 w 37"/>
                <a:gd name="T31" fmla="*/ 1 h 22"/>
                <a:gd name="T32" fmla="*/ 0 w 37"/>
                <a:gd name="T33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22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9" y="1"/>
                    <a:pt x="11" y="1"/>
                    <a:pt x="14" y="3"/>
                  </a:cubicBezTo>
                  <a:cubicBezTo>
                    <a:pt x="16" y="4"/>
                    <a:pt x="18" y="5"/>
                    <a:pt x="21" y="7"/>
                  </a:cubicBezTo>
                  <a:cubicBezTo>
                    <a:pt x="23" y="8"/>
                    <a:pt x="25" y="10"/>
                    <a:pt x="27" y="12"/>
                  </a:cubicBezTo>
                  <a:cubicBezTo>
                    <a:pt x="29" y="14"/>
                    <a:pt x="30" y="15"/>
                    <a:pt x="32" y="17"/>
                  </a:cubicBezTo>
                  <a:cubicBezTo>
                    <a:pt x="33" y="18"/>
                    <a:pt x="34" y="19"/>
                    <a:pt x="35" y="20"/>
                  </a:cubicBezTo>
                  <a:cubicBezTo>
                    <a:pt x="36" y="21"/>
                    <a:pt x="37" y="22"/>
                    <a:pt x="37" y="22"/>
                  </a:cubicBezTo>
                  <a:cubicBezTo>
                    <a:pt x="37" y="22"/>
                    <a:pt x="34" y="20"/>
                    <a:pt x="31" y="18"/>
                  </a:cubicBezTo>
                  <a:cubicBezTo>
                    <a:pt x="29" y="17"/>
                    <a:pt x="27" y="15"/>
                    <a:pt x="25" y="14"/>
                  </a:cubicBezTo>
                  <a:cubicBezTo>
                    <a:pt x="23" y="12"/>
                    <a:pt x="21" y="10"/>
                    <a:pt x="19" y="9"/>
                  </a:cubicBezTo>
                  <a:cubicBezTo>
                    <a:pt x="17" y="7"/>
                    <a:pt x="15" y="6"/>
                    <a:pt x="13" y="4"/>
                  </a:cubicBezTo>
                  <a:cubicBezTo>
                    <a:pt x="10" y="3"/>
                    <a:pt x="8" y="2"/>
                    <a:pt x="6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1" name="Freeform 601"/>
            <p:cNvSpPr/>
            <p:nvPr/>
          </p:nvSpPr>
          <p:spPr bwMode="auto">
            <a:xfrm>
              <a:off x="9920289" y="1195388"/>
              <a:ext cx="174625" cy="55563"/>
            </a:xfrm>
            <a:custGeom>
              <a:avLst/>
              <a:gdLst>
                <a:gd name="T0" fmla="*/ 0 w 41"/>
                <a:gd name="T1" fmla="*/ 13 h 13"/>
                <a:gd name="T2" fmla="*/ 1 w 41"/>
                <a:gd name="T3" fmla="*/ 13 h 13"/>
                <a:gd name="T4" fmla="*/ 2 w 41"/>
                <a:gd name="T5" fmla="*/ 11 h 13"/>
                <a:gd name="T6" fmla="*/ 6 w 41"/>
                <a:gd name="T7" fmla="*/ 9 h 13"/>
                <a:gd name="T8" fmla="*/ 13 w 41"/>
                <a:gd name="T9" fmla="*/ 8 h 13"/>
                <a:gd name="T10" fmla="*/ 17 w 41"/>
                <a:gd name="T11" fmla="*/ 8 h 13"/>
                <a:gd name="T12" fmla="*/ 21 w 41"/>
                <a:gd name="T13" fmla="*/ 8 h 13"/>
                <a:gd name="T14" fmla="*/ 29 w 41"/>
                <a:gd name="T15" fmla="*/ 6 h 13"/>
                <a:gd name="T16" fmla="*/ 35 w 41"/>
                <a:gd name="T17" fmla="*/ 4 h 13"/>
                <a:gd name="T18" fmla="*/ 40 w 41"/>
                <a:gd name="T19" fmla="*/ 1 h 13"/>
                <a:gd name="T20" fmla="*/ 41 w 41"/>
                <a:gd name="T21" fmla="*/ 0 h 13"/>
                <a:gd name="T22" fmla="*/ 41 w 41"/>
                <a:gd name="T23" fmla="*/ 0 h 13"/>
                <a:gd name="T24" fmla="*/ 40 w 41"/>
                <a:gd name="T25" fmla="*/ 1 h 13"/>
                <a:gd name="T26" fmla="*/ 36 w 41"/>
                <a:gd name="T27" fmla="*/ 5 h 13"/>
                <a:gd name="T28" fmla="*/ 21 w 41"/>
                <a:gd name="T29" fmla="*/ 10 h 13"/>
                <a:gd name="T30" fmla="*/ 17 w 41"/>
                <a:gd name="T31" fmla="*/ 10 h 13"/>
                <a:gd name="T32" fmla="*/ 13 w 41"/>
                <a:gd name="T33" fmla="*/ 10 h 13"/>
                <a:gd name="T34" fmla="*/ 6 w 41"/>
                <a:gd name="T35" fmla="*/ 10 h 13"/>
                <a:gd name="T36" fmla="*/ 2 w 41"/>
                <a:gd name="T37" fmla="*/ 12 h 13"/>
                <a:gd name="T38" fmla="*/ 0 w 41"/>
                <a:gd name="T3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" h="13">
                  <a:moveTo>
                    <a:pt x="0" y="13"/>
                  </a:moveTo>
                  <a:cubicBezTo>
                    <a:pt x="0" y="13"/>
                    <a:pt x="0" y="13"/>
                    <a:pt x="1" y="13"/>
                  </a:cubicBezTo>
                  <a:cubicBezTo>
                    <a:pt x="1" y="12"/>
                    <a:pt x="1" y="12"/>
                    <a:pt x="2" y="11"/>
                  </a:cubicBezTo>
                  <a:cubicBezTo>
                    <a:pt x="2" y="11"/>
                    <a:pt x="4" y="9"/>
                    <a:pt x="6" y="9"/>
                  </a:cubicBezTo>
                  <a:cubicBezTo>
                    <a:pt x="8" y="8"/>
                    <a:pt x="11" y="8"/>
                    <a:pt x="13" y="8"/>
                  </a:cubicBezTo>
                  <a:cubicBezTo>
                    <a:pt x="15" y="8"/>
                    <a:pt x="16" y="8"/>
                    <a:pt x="17" y="8"/>
                  </a:cubicBezTo>
                  <a:cubicBezTo>
                    <a:pt x="19" y="8"/>
                    <a:pt x="20" y="8"/>
                    <a:pt x="21" y="8"/>
                  </a:cubicBezTo>
                  <a:cubicBezTo>
                    <a:pt x="24" y="8"/>
                    <a:pt x="27" y="7"/>
                    <a:pt x="29" y="6"/>
                  </a:cubicBezTo>
                  <a:cubicBezTo>
                    <a:pt x="31" y="6"/>
                    <a:pt x="34" y="5"/>
                    <a:pt x="35" y="4"/>
                  </a:cubicBezTo>
                  <a:cubicBezTo>
                    <a:pt x="37" y="3"/>
                    <a:pt x="39" y="2"/>
                    <a:pt x="40" y="1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1"/>
                    <a:pt x="40" y="1"/>
                    <a:pt x="40" y="1"/>
                  </a:cubicBezTo>
                  <a:cubicBezTo>
                    <a:pt x="39" y="2"/>
                    <a:pt x="38" y="4"/>
                    <a:pt x="36" y="5"/>
                  </a:cubicBezTo>
                  <a:cubicBezTo>
                    <a:pt x="33" y="7"/>
                    <a:pt x="27" y="10"/>
                    <a:pt x="21" y="10"/>
                  </a:cubicBezTo>
                  <a:cubicBezTo>
                    <a:pt x="20" y="10"/>
                    <a:pt x="19" y="10"/>
                    <a:pt x="17" y="10"/>
                  </a:cubicBezTo>
                  <a:cubicBezTo>
                    <a:pt x="16" y="10"/>
                    <a:pt x="14" y="10"/>
                    <a:pt x="13" y="10"/>
                  </a:cubicBezTo>
                  <a:cubicBezTo>
                    <a:pt x="11" y="10"/>
                    <a:pt x="8" y="10"/>
                    <a:pt x="6" y="10"/>
                  </a:cubicBezTo>
                  <a:cubicBezTo>
                    <a:pt x="4" y="10"/>
                    <a:pt x="3" y="11"/>
                    <a:pt x="2" y="12"/>
                  </a:cubicBezTo>
                  <a:cubicBezTo>
                    <a:pt x="1" y="12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2" name="Freeform 602"/>
            <p:cNvSpPr/>
            <p:nvPr/>
          </p:nvSpPr>
          <p:spPr bwMode="auto">
            <a:xfrm>
              <a:off x="10153651" y="1284288"/>
              <a:ext cx="47625" cy="190500"/>
            </a:xfrm>
            <a:custGeom>
              <a:avLst/>
              <a:gdLst>
                <a:gd name="T0" fmla="*/ 5 w 11"/>
                <a:gd name="T1" fmla="*/ 0 h 45"/>
                <a:gd name="T2" fmla="*/ 6 w 11"/>
                <a:gd name="T3" fmla="*/ 0 h 45"/>
                <a:gd name="T4" fmla="*/ 7 w 11"/>
                <a:gd name="T5" fmla="*/ 1 h 45"/>
                <a:gd name="T6" fmla="*/ 10 w 11"/>
                <a:gd name="T7" fmla="*/ 6 h 45"/>
                <a:gd name="T8" fmla="*/ 10 w 11"/>
                <a:gd name="T9" fmla="*/ 14 h 45"/>
                <a:gd name="T10" fmla="*/ 9 w 11"/>
                <a:gd name="T11" fmla="*/ 18 h 45"/>
                <a:gd name="T12" fmla="*/ 7 w 11"/>
                <a:gd name="T13" fmla="*/ 23 h 45"/>
                <a:gd name="T14" fmla="*/ 4 w 11"/>
                <a:gd name="T15" fmla="*/ 31 h 45"/>
                <a:gd name="T16" fmla="*/ 1 w 11"/>
                <a:gd name="T17" fmla="*/ 38 h 45"/>
                <a:gd name="T18" fmla="*/ 1 w 11"/>
                <a:gd name="T19" fmla="*/ 43 h 45"/>
                <a:gd name="T20" fmla="*/ 1 w 11"/>
                <a:gd name="T21" fmla="*/ 45 h 45"/>
                <a:gd name="T22" fmla="*/ 1 w 11"/>
                <a:gd name="T23" fmla="*/ 45 h 45"/>
                <a:gd name="T24" fmla="*/ 0 w 11"/>
                <a:gd name="T25" fmla="*/ 43 h 45"/>
                <a:gd name="T26" fmla="*/ 0 w 11"/>
                <a:gd name="T27" fmla="*/ 37 h 45"/>
                <a:gd name="T28" fmla="*/ 2 w 11"/>
                <a:gd name="T29" fmla="*/ 30 h 45"/>
                <a:gd name="T30" fmla="*/ 5 w 11"/>
                <a:gd name="T31" fmla="*/ 22 h 45"/>
                <a:gd name="T32" fmla="*/ 7 w 11"/>
                <a:gd name="T33" fmla="*/ 18 h 45"/>
                <a:gd name="T34" fmla="*/ 8 w 11"/>
                <a:gd name="T35" fmla="*/ 14 h 45"/>
                <a:gd name="T36" fmla="*/ 8 w 11"/>
                <a:gd name="T37" fmla="*/ 6 h 45"/>
                <a:gd name="T38" fmla="*/ 7 w 11"/>
                <a:gd name="T39" fmla="*/ 1 h 45"/>
                <a:gd name="T40" fmla="*/ 5 w 11"/>
                <a:gd name="T4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" h="45">
                  <a:moveTo>
                    <a:pt x="5" y="0"/>
                  </a:moveTo>
                  <a:cubicBezTo>
                    <a:pt x="5" y="0"/>
                    <a:pt x="6" y="0"/>
                    <a:pt x="6" y="0"/>
                  </a:cubicBezTo>
                  <a:cubicBezTo>
                    <a:pt x="6" y="0"/>
                    <a:pt x="7" y="0"/>
                    <a:pt x="7" y="1"/>
                  </a:cubicBezTo>
                  <a:cubicBezTo>
                    <a:pt x="8" y="2"/>
                    <a:pt x="9" y="4"/>
                    <a:pt x="10" y="6"/>
                  </a:cubicBezTo>
                  <a:cubicBezTo>
                    <a:pt x="10" y="8"/>
                    <a:pt x="11" y="11"/>
                    <a:pt x="10" y="14"/>
                  </a:cubicBezTo>
                  <a:cubicBezTo>
                    <a:pt x="10" y="15"/>
                    <a:pt x="10" y="17"/>
                    <a:pt x="9" y="18"/>
                  </a:cubicBezTo>
                  <a:cubicBezTo>
                    <a:pt x="9" y="20"/>
                    <a:pt x="8" y="21"/>
                    <a:pt x="7" y="23"/>
                  </a:cubicBezTo>
                  <a:cubicBezTo>
                    <a:pt x="6" y="25"/>
                    <a:pt x="5" y="28"/>
                    <a:pt x="4" y="31"/>
                  </a:cubicBezTo>
                  <a:cubicBezTo>
                    <a:pt x="2" y="33"/>
                    <a:pt x="2" y="36"/>
                    <a:pt x="1" y="38"/>
                  </a:cubicBezTo>
                  <a:cubicBezTo>
                    <a:pt x="1" y="40"/>
                    <a:pt x="1" y="42"/>
                    <a:pt x="1" y="43"/>
                  </a:cubicBezTo>
                  <a:cubicBezTo>
                    <a:pt x="1" y="44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4"/>
                    <a:pt x="0" y="44"/>
                    <a:pt x="0" y="43"/>
                  </a:cubicBezTo>
                  <a:cubicBezTo>
                    <a:pt x="0" y="42"/>
                    <a:pt x="0" y="40"/>
                    <a:pt x="0" y="37"/>
                  </a:cubicBezTo>
                  <a:cubicBezTo>
                    <a:pt x="0" y="35"/>
                    <a:pt x="1" y="32"/>
                    <a:pt x="2" y="30"/>
                  </a:cubicBezTo>
                  <a:cubicBezTo>
                    <a:pt x="3" y="27"/>
                    <a:pt x="4" y="24"/>
                    <a:pt x="5" y="22"/>
                  </a:cubicBezTo>
                  <a:cubicBezTo>
                    <a:pt x="6" y="20"/>
                    <a:pt x="6" y="19"/>
                    <a:pt x="7" y="18"/>
                  </a:cubicBezTo>
                  <a:cubicBezTo>
                    <a:pt x="7" y="16"/>
                    <a:pt x="8" y="15"/>
                    <a:pt x="8" y="14"/>
                  </a:cubicBezTo>
                  <a:cubicBezTo>
                    <a:pt x="9" y="11"/>
                    <a:pt x="9" y="8"/>
                    <a:pt x="8" y="6"/>
                  </a:cubicBezTo>
                  <a:cubicBezTo>
                    <a:pt x="8" y="4"/>
                    <a:pt x="7" y="2"/>
                    <a:pt x="7" y="1"/>
                  </a:cubicBezTo>
                  <a:cubicBezTo>
                    <a:pt x="6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3" name="Freeform 603"/>
            <p:cNvSpPr/>
            <p:nvPr/>
          </p:nvSpPr>
          <p:spPr bwMode="auto">
            <a:xfrm>
              <a:off x="10298114" y="1289050"/>
              <a:ext cx="96838" cy="185738"/>
            </a:xfrm>
            <a:custGeom>
              <a:avLst/>
              <a:gdLst>
                <a:gd name="T0" fmla="*/ 0 w 23"/>
                <a:gd name="T1" fmla="*/ 0 h 44"/>
                <a:gd name="T2" fmla="*/ 0 w 23"/>
                <a:gd name="T3" fmla="*/ 0 h 44"/>
                <a:gd name="T4" fmla="*/ 2 w 23"/>
                <a:gd name="T5" fmla="*/ 1 h 44"/>
                <a:gd name="T6" fmla="*/ 4 w 23"/>
                <a:gd name="T7" fmla="*/ 2 h 44"/>
                <a:gd name="T8" fmla="*/ 6 w 23"/>
                <a:gd name="T9" fmla="*/ 4 h 44"/>
                <a:gd name="T10" fmla="*/ 11 w 23"/>
                <a:gd name="T11" fmla="*/ 11 h 44"/>
                <a:gd name="T12" fmla="*/ 14 w 23"/>
                <a:gd name="T13" fmla="*/ 20 h 44"/>
                <a:gd name="T14" fmla="*/ 17 w 23"/>
                <a:gd name="T15" fmla="*/ 29 h 44"/>
                <a:gd name="T16" fmla="*/ 19 w 23"/>
                <a:gd name="T17" fmla="*/ 37 h 44"/>
                <a:gd name="T18" fmla="*/ 22 w 23"/>
                <a:gd name="T19" fmla="*/ 42 h 44"/>
                <a:gd name="T20" fmla="*/ 23 w 23"/>
                <a:gd name="T21" fmla="*/ 44 h 44"/>
                <a:gd name="T22" fmla="*/ 22 w 23"/>
                <a:gd name="T23" fmla="*/ 44 h 44"/>
                <a:gd name="T24" fmla="*/ 21 w 23"/>
                <a:gd name="T25" fmla="*/ 42 h 44"/>
                <a:gd name="T26" fmla="*/ 18 w 23"/>
                <a:gd name="T27" fmla="*/ 38 h 44"/>
                <a:gd name="T28" fmla="*/ 15 w 23"/>
                <a:gd name="T29" fmla="*/ 30 h 44"/>
                <a:gd name="T30" fmla="*/ 12 w 23"/>
                <a:gd name="T31" fmla="*/ 21 h 44"/>
                <a:gd name="T32" fmla="*/ 9 w 23"/>
                <a:gd name="T33" fmla="*/ 12 h 44"/>
                <a:gd name="T34" fmla="*/ 5 w 23"/>
                <a:gd name="T35" fmla="*/ 5 h 44"/>
                <a:gd name="T36" fmla="*/ 3 w 23"/>
                <a:gd name="T37" fmla="*/ 3 h 44"/>
                <a:gd name="T38" fmla="*/ 1 w 23"/>
                <a:gd name="T39" fmla="*/ 1 h 44"/>
                <a:gd name="T40" fmla="*/ 0 w 23"/>
                <a:gd name="T4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3" y="2"/>
                    <a:pt x="4" y="2"/>
                  </a:cubicBezTo>
                  <a:cubicBezTo>
                    <a:pt x="5" y="3"/>
                    <a:pt x="5" y="4"/>
                    <a:pt x="6" y="4"/>
                  </a:cubicBezTo>
                  <a:cubicBezTo>
                    <a:pt x="8" y="6"/>
                    <a:pt x="10" y="9"/>
                    <a:pt x="11" y="11"/>
                  </a:cubicBezTo>
                  <a:cubicBezTo>
                    <a:pt x="12" y="14"/>
                    <a:pt x="13" y="17"/>
                    <a:pt x="14" y="20"/>
                  </a:cubicBezTo>
                  <a:cubicBezTo>
                    <a:pt x="15" y="23"/>
                    <a:pt x="16" y="26"/>
                    <a:pt x="17" y="29"/>
                  </a:cubicBezTo>
                  <a:cubicBezTo>
                    <a:pt x="18" y="32"/>
                    <a:pt x="18" y="35"/>
                    <a:pt x="19" y="37"/>
                  </a:cubicBezTo>
                  <a:cubicBezTo>
                    <a:pt x="20" y="39"/>
                    <a:pt x="21" y="41"/>
                    <a:pt x="22" y="42"/>
                  </a:cubicBezTo>
                  <a:cubicBezTo>
                    <a:pt x="22" y="43"/>
                    <a:pt x="23" y="44"/>
                    <a:pt x="23" y="44"/>
                  </a:cubicBezTo>
                  <a:cubicBezTo>
                    <a:pt x="23" y="44"/>
                    <a:pt x="23" y="44"/>
                    <a:pt x="22" y="44"/>
                  </a:cubicBezTo>
                  <a:cubicBezTo>
                    <a:pt x="22" y="43"/>
                    <a:pt x="22" y="43"/>
                    <a:pt x="21" y="42"/>
                  </a:cubicBezTo>
                  <a:cubicBezTo>
                    <a:pt x="20" y="41"/>
                    <a:pt x="19" y="40"/>
                    <a:pt x="18" y="38"/>
                  </a:cubicBezTo>
                  <a:cubicBezTo>
                    <a:pt x="17" y="35"/>
                    <a:pt x="16" y="33"/>
                    <a:pt x="15" y="30"/>
                  </a:cubicBezTo>
                  <a:cubicBezTo>
                    <a:pt x="14" y="27"/>
                    <a:pt x="13" y="24"/>
                    <a:pt x="12" y="21"/>
                  </a:cubicBezTo>
                  <a:cubicBezTo>
                    <a:pt x="11" y="18"/>
                    <a:pt x="10" y="15"/>
                    <a:pt x="9" y="12"/>
                  </a:cubicBezTo>
                  <a:cubicBezTo>
                    <a:pt x="8" y="10"/>
                    <a:pt x="7" y="7"/>
                    <a:pt x="5" y="5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3" y="2"/>
                    <a:pt x="2" y="2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4" name="Freeform 604"/>
            <p:cNvSpPr/>
            <p:nvPr/>
          </p:nvSpPr>
          <p:spPr bwMode="auto">
            <a:xfrm>
              <a:off x="10361614" y="1243013"/>
              <a:ext cx="203200" cy="155575"/>
            </a:xfrm>
            <a:custGeom>
              <a:avLst/>
              <a:gdLst>
                <a:gd name="T0" fmla="*/ 0 w 48"/>
                <a:gd name="T1" fmla="*/ 0 h 37"/>
                <a:gd name="T2" fmla="*/ 3 w 48"/>
                <a:gd name="T3" fmla="*/ 1 h 37"/>
                <a:gd name="T4" fmla="*/ 8 w 48"/>
                <a:gd name="T5" fmla="*/ 6 h 37"/>
                <a:gd name="T6" fmla="*/ 24 w 48"/>
                <a:gd name="T7" fmla="*/ 19 h 37"/>
                <a:gd name="T8" fmla="*/ 40 w 48"/>
                <a:gd name="T9" fmla="*/ 32 h 37"/>
                <a:gd name="T10" fmla="*/ 46 w 48"/>
                <a:gd name="T11" fmla="*/ 36 h 37"/>
                <a:gd name="T12" fmla="*/ 48 w 48"/>
                <a:gd name="T13" fmla="*/ 37 h 37"/>
                <a:gd name="T14" fmla="*/ 48 w 48"/>
                <a:gd name="T15" fmla="*/ 37 h 37"/>
                <a:gd name="T16" fmla="*/ 46 w 48"/>
                <a:gd name="T17" fmla="*/ 36 h 37"/>
                <a:gd name="T18" fmla="*/ 39 w 48"/>
                <a:gd name="T19" fmla="*/ 34 h 37"/>
                <a:gd name="T20" fmla="*/ 31 w 48"/>
                <a:gd name="T21" fmla="*/ 28 h 37"/>
                <a:gd name="T22" fmla="*/ 22 w 48"/>
                <a:gd name="T23" fmla="*/ 21 h 37"/>
                <a:gd name="T24" fmla="*/ 7 w 48"/>
                <a:gd name="T25" fmla="*/ 7 h 37"/>
                <a:gd name="T26" fmla="*/ 2 w 48"/>
                <a:gd name="T27" fmla="*/ 2 h 37"/>
                <a:gd name="T28" fmla="*/ 0 w 48"/>
                <a:gd name="T2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37">
                  <a:moveTo>
                    <a:pt x="0" y="0"/>
                  </a:moveTo>
                  <a:cubicBezTo>
                    <a:pt x="0" y="0"/>
                    <a:pt x="1" y="0"/>
                    <a:pt x="3" y="1"/>
                  </a:cubicBezTo>
                  <a:cubicBezTo>
                    <a:pt x="4" y="2"/>
                    <a:pt x="6" y="4"/>
                    <a:pt x="8" y="6"/>
                  </a:cubicBezTo>
                  <a:cubicBezTo>
                    <a:pt x="12" y="9"/>
                    <a:pt x="18" y="14"/>
                    <a:pt x="24" y="19"/>
                  </a:cubicBezTo>
                  <a:cubicBezTo>
                    <a:pt x="30" y="24"/>
                    <a:pt x="35" y="29"/>
                    <a:pt x="40" y="32"/>
                  </a:cubicBezTo>
                  <a:cubicBezTo>
                    <a:pt x="42" y="34"/>
                    <a:pt x="44" y="35"/>
                    <a:pt x="46" y="36"/>
                  </a:cubicBezTo>
                  <a:cubicBezTo>
                    <a:pt x="47" y="37"/>
                    <a:pt x="48" y="37"/>
                    <a:pt x="48" y="37"/>
                  </a:cubicBezTo>
                  <a:cubicBezTo>
                    <a:pt x="48" y="37"/>
                    <a:pt x="48" y="37"/>
                    <a:pt x="48" y="37"/>
                  </a:cubicBezTo>
                  <a:cubicBezTo>
                    <a:pt x="47" y="37"/>
                    <a:pt x="47" y="37"/>
                    <a:pt x="46" y="36"/>
                  </a:cubicBezTo>
                  <a:cubicBezTo>
                    <a:pt x="44" y="36"/>
                    <a:pt x="42" y="35"/>
                    <a:pt x="39" y="34"/>
                  </a:cubicBezTo>
                  <a:cubicBezTo>
                    <a:pt x="37" y="32"/>
                    <a:pt x="34" y="31"/>
                    <a:pt x="31" y="28"/>
                  </a:cubicBezTo>
                  <a:cubicBezTo>
                    <a:pt x="28" y="26"/>
                    <a:pt x="25" y="24"/>
                    <a:pt x="22" y="21"/>
                  </a:cubicBezTo>
                  <a:cubicBezTo>
                    <a:pt x="17" y="16"/>
                    <a:pt x="11" y="11"/>
                    <a:pt x="7" y="7"/>
                  </a:cubicBezTo>
                  <a:cubicBezTo>
                    <a:pt x="5" y="5"/>
                    <a:pt x="3" y="3"/>
                    <a:pt x="2" y="2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5" name="Freeform 605"/>
            <p:cNvSpPr/>
            <p:nvPr/>
          </p:nvSpPr>
          <p:spPr bwMode="auto">
            <a:xfrm>
              <a:off x="10394951" y="1179513"/>
              <a:ext cx="179388" cy="71438"/>
            </a:xfrm>
            <a:custGeom>
              <a:avLst/>
              <a:gdLst>
                <a:gd name="T0" fmla="*/ 0 w 42"/>
                <a:gd name="T1" fmla="*/ 0 h 17"/>
                <a:gd name="T2" fmla="*/ 2 w 42"/>
                <a:gd name="T3" fmla="*/ 0 h 17"/>
                <a:gd name="T4" fmla="*/ 7 w 42"/>
                <a:gd name="T5" fmla="*/ 0 h 17"/>
                <a:gd name="T6" fmla="*/ 15 w 42"/>
                <a:gd name="T7" fmla="*/ 2 h 17"/>
                <a:gd name="T8" fmla="*/ 22 w 42"/>
                <a:gd name="T9" fmla="*/ 6 h 17"/>
                <a:gd name="T10" fmla="*/ 29 w 42"/>
                <a:gd name="T11" fmla="*/ 11 h 17"/>
                <a:gd name="T12" fmla="*/ 32 w 42"/>
                <a:gd name="T13" fmla="*/ 14 h 17"/>
                <a:gd name="T14" fmla="*/ 35 w 42"/>
                <a:gd name="T15" fmla="*/ 15 h 17"/>
                <a:gd name="T16" fmla="*/ 40 w 42"/>
                <a:gd name="T17" fmla="*/ 16 h 17"/>
                <a:gd name="T18" fmla="*/ 42 w 42"/>
                <a:gd name="T19" fmla="*/ 15 h 17"/>
                <a:gd name="T20" fmla="*/ 42 w 42"/>
                <a:gd name="T21" fmla="*/ 16 h 17"/>
                <a:gd name="T22" fmla="*/ 40 w 42"/>
                <a:gd name="T23" fmla="*/ 16 h 17"/>
                <a:gd name="T24" fmla="*/ 35 w 42"/>
                <a:gd name="T25" fmla="*/ 17 h 17"/>
                <a:gd name="T26" fmla="*/ 31 w 42"/>
                <a:gd name="T27" fmla="*/ 15 h 17"/>
                <a:gd name="T28" fmla="*/ 28 w 42"/>
                <a:gd name="T29" fmla="*/ 13 h 17"/>
                <a:gd name="T30" fmla="*/ 21 w 42"/>
                <a:gd name="T31" fmla="*/ 8 h 17"/>
                <a:gd name="T32" fmla="*/ 7 w 42"/>
                <a:gd name="T33" fmla="*/ 2 h 17"/>
                <a:gd name="T34" fmla="*/ 2 w 42"/>
                <a:gd name="T35" fmla="*/ 1 h 17"/>
                <a:gd name="T36" fmla="*/ 0 w 42"/>
                <a:gd name="T3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17">
                  <a:moveTo>
                    <a:pt x="0" y="0"/>
                  </a:moveTo>
                  <a:cubicBezTo>
                    <a:pt x="0" y="0"/>
                    <a:pt x="0" y="0"/>
                    <a:pt x="2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9" y="1"/>
                    <a:pt x="12" y="1"/>
                    <a:pt x="15" y="2"/>
                  </a:cubicBezTo>
                  <a:cubicBezTo>
                    <a:pt x="17" y="3"/>
                    <a:pt x="20" y="4"/>
                    <a:pt x="22" y="6"/>
                  </a:cubicBezTo>
                  <a:cubicBezTo>
                    <a:pt x="25" y="8"/>
                    <a:pt x="27" y="10"/>
                    <a:pt x="29" y="11"/>
                  </a:cubicBezTo>
                  <a:cubicBezTo>
                    <a:pt x="30" y="12"/>
                    <a:pt x="31" y="13"/>
                    <a:pt x="32" y="14"/>
                  </a:cubicBezTo>
                  <a:cubicBezTo>
                    <a:pt x="33" y="14"/>
                    <a:pt x="34" y="15"/>
                    <a:pt x="35" y="15"/>
                  </a:cubicBezTo>
                  <a:cubicBezTo>
                    <a:pt x="37" y="16"/>
                    <a:pt x="39" y="16"/>
                    <a:pt x="40" y="16"/>
                  </a:cubicBezTo>
                  <a:cubicBezTo>
                    <a:pt x="41" y="16"/>
                    <a:pt x="42" y="15"/>
                    <a:pt x="42" y="15"/>
                  </a:cubicBezTo>
                  <a:cubicBezTo>
                    <a:pt x="42" y="15"/>
                    <a:pt x="42" y="15"/>
                    <a:pt x="42" y="16"/>
                  </a:cubicBezTo>
                  <a:cubicBezTo>
                    <a:pt x="41" y="16"/>
                    <a:pt x="41" y="16"/>
                    <a:pt x="40" y="16"/>
                  </a:cubicBezTo>
                  <a:cubicBezTo>
                    <a:pt x="39" y="17"/>
                    <a:pt x="37" y="17"/>
                    <a:pt x="35" y="17"/>
                  </a:cubicBezTo>
                  <a:cubicBezTo>
                    <a:pt x="34" y="16"/>
                    <a:pt x="32" y="16"/>
                    <a:pt x="31" y="15"/>
                  </a:cubicBezTo>
                  <a:cubicBezTo>
                    <a:pt x="30" y="15"/>
                    <a:pt x="29" y="14"/>
                    <a:pt x="28" y="13"/>
                  </a:cubicBezTo>
                  <a:cubicBezTo>
                    <a:pt x="26" y="12"/>
                    <a:pt x="23" y="10"/>
                    <a:pt x="21" y="8"/>
                  </a:cubicBezTo>
                  <a:cubicBezTo>
                    <a:pt x="16" y="5"/>
                    <a:pt x="11" y="3"/>
                    <a:pt x="7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6" name="Freeform 606"/>
            <p:cNvSpPr/>
            <p:nvPr/>
          </p:nvSpPr>
          <p:spPr bwMode="auto">
            <a:xfrm>
              <a:off x="10280651" y="835025"/>
              <a:ext cx="111125" cy="212725"/>
            </a:xfrm>
            <a:custGeom>
              <a:avLst/>
              <a:gdLst>
                <a:gd name="T0" fmla="*/ 26 w 26"/>
                <a:gd name="T1" fmla="*/ 0 h 50"/>
                <a:gd name="T2" fmla="*/ 26 w 26"/>
                <a:gd name="T3" fmla="*/ 2 h 50"/>
                <a:gd name="T4" fmla="*/ 25 w 26"/>
                <a:gd name="T5" fmla="*/ 8 h 50"/>
                <a:gd name="T6" fmla="*/ 18 w 26"/>
                <a:gd name="T7" fmla="*/ 27 h 50"/>
                <a:gd name="T8" fmla="*/ 14 w 26"/>
                <a:gd name="T9" fmla="*/ 32 h 50"/>
                <a:gd name="T10" fmla="*/ 11 w 26"/>
                <a:gd name="T11" fmla="*/ 35 h 50"/>
                <a:gd name="T12" fmla="*/ 4 w 26"/>
                <a:gd name="T13" fmla="*/ 42 h 50"/>
                <a:gd name="T14" fmla="*/ 1 w 26"/>
                <a:gd name="T15" fmla="*/ 48 h 50"/>
                <a:gd name="T16" fmla="*/ 1 w 26"/>
                <a:gd name="T17" fmla="*/ 49 h 50"/>
                <a:gd name="T18" fmla="*/ 0 w 26"/>
                <a:gd name="T19" fmla="*/ 50 h 50"/>
                <a:gd name="T20" fmla="*/ 0 w 26"/>
                <a:gd name="T21" fmla="*/ 49 h 50"/>
                <a:gd name="T22" fmla="*/ 1 w 26"/>
                <a:gd name="T23" fmla="*/ 48 h 50"/>
                <a:gd name="T24" fmla="*/ 3 w 26"/>
                <a:gd name="T25" fmla="*/ 41 h 50"/>
                <a:gd name="T26" fmla="*/ 9 w 26"/>
                <a:gd name="T27" fmla="*/ 34 h 50"/>
                <a:gd name="T28" fmla="*/ 12 w 26"/>
                <a:gd name="T29" fmla="*/ 30 h 50"/>
                <a:gd name="T30" fmla="*/ 15 w 26"/>
                <a:gd name="T31" fmla="*/ 26 h 50"/>
                <a:gd name="T32" fmla="*/ 23 w 26"/>
                <a:gd name="T33" fmla="*/ 8 h 50"/>
                <a:gd name="T34" fmla="*/ 25 w 26"/>
                <a:gd name="T35" fmla="*/ 2 h 50"/>
                <a:gd name="T36" fmla="*/ 26 w 26"/>
                <a:gd name="T3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0">
                  <a:moveTo>
                    <a:pt x="26" y="0"/>
                  </a:moveTo>
                  <a:cubicBezTo>
                    <a:pt x="26" y="0"/>
                    <a:pt x="26" y="0"/>
                    <a:pt x="26" y="2"/>
                  </a:cubicBezTo>
                  <a:cubicBezTo>
                    <a:pt x="26" y="4"/>
                    <a:pt x="25" y="6"/>
                    <a:pt x="25" y="8"/>
                  </a:cubicBezTo>
                  <a:cubicBezTo>
                    <a:pt x="24" y="14"/>
                    <a:pt x="22" y="21"/>
                    <a:pt x="18" y="27"/>
                  </a:cubicBezTo>
                  <a:cubicBezTo>
                    <a:pt x="16" y="29"/>
                    <a:pt x="15" y="30"/>
                    <a:pt x="14" y="32"/>
                  </a:cubicBezTo>
                  <a:cubicBezTo>
                    <a:pt x="13" y="33"/>
                    <a:pt x="12" y="34"/>
                    <a:pt x="11" y="35"/>
                  </a:cubicBezTo>
                  <a:cubicBezTo>
                    <a:pt x="8" y="38"/>
                    <a:pt x="6" y="40"/>
                    <a:pt x="4" y="42"/>
                  </a:cubicBezTo>
                  <a:cubicBezTo>
                    <a:pt x="3" y="44"/>
                    <a:pt x="2" y="46"/>
                    <a:pt x="1" y="48"/>
                  </a:cubicBezTo>
                  <a:cubicBezTo>
                    <a:pt x="1" y="48"/>
                    <a:pt x="1" y="49"/>
                    <a:pt x="1" y="4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0"/>
                    <a:pt x="0" y="50"/>
                    <a:pt x="0" y="49"/>
                  </a:cubicBezTo>
                  <a:cubicBezTo>
                    <a:pt x="1" y="49"/>
                    <a:pt x="1" y="48"/>
                    <a:pt x="1" y="48"/>
                  </a:cubicBezTo>
                  <a:cubicBezTo>
                    <a:pt x="1" y="46"/>
                    <a:pt x="2" y="44"/>
                    <a:pt x="3" y="41"/>
                  </a:cubicBezTo>
                  <a:cubicBezTo>
                    <a:pt x="5" y="39"/>
                    <a:pt x="7" y="37"/>
                    <a:pt x="9" y="34"/>
                  </a:cubicBezTo>
                  <a:cubicBezTo>
                    <a:pt x="10" y="33"/>
                    <a:pt x="11" y="31"/>
                    <a:pt x="12" y="30"/>
                  </a:cubicBezTo>
                  <a:cubicBezTo>
                    <a:pt x="13" y="29"/>
                    <a:pt x="15" y="27"/>
                    <a:pt x="15" y="26"/>
                  </a:cubicBezTo>
                  <a:cubicBezTo>
                    <a:pt x="19" y="20"/>
                    <a:pt x="22" y="13"/>
                    <a:pt x="23" y="8"/>
                  </a:cubicBezTo>
                  <a:cubicBezTo>
                    <a:pt x="24" y="6"/>
                    <a:pt x="25" y="3"/>
                    <a:pt x="25" y="2"/>
                  </a:cubicBezTo>
                  <a:cubicBezTo>
                    <a:pt x="26" y="0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608"/>
            <p:cNvSpPr/>
            <p:nvPr/>
          </p:nvSpPr>
          <p:spPr bwMode="auto">
            <a:xfrm>
              <a:off x="9996489" y="911224"/>
              <a:ext cx="139700" cy="119063"/>
            </a:xfrm>
            <a:custGeom>
              <a:avLst/>
              <a:gdLst>
                <a:gd name="T0" fmla="*/ 0 w 33"/>
                <a:gd name="T1" fmla="*/ 0 h 28"/>
                <a:gd name="T2" fmla="*/ 5 w 33"/>
                <a:gd name="T3" fmla="*/ 4 h 28"/>
                <a:gd name="T4" fmla="*/ 11 w 33"/>
                <a:gd name="T5" fmla="*/ 8 h 28"/>
                <a:gd name="T6" fmla="*/ 16 w 33"/>
                <a:gd name="T7" fmla="*/ 14 h 28"/>
                <a:gd name="T8" fmla="*/ 21 w 33"/>
                <a:gd name="T9" fmla="*/ 20 h 28"/>
                <a:gd name="T10" fmla="*/ 27 w 33"/>
                <a:gd name="T11" fmla="*/ 24 h 28"/>
                <a:gd name="T12" fmla="*/ 31 w 33"/>
                <a:gd name="T13" fmla="*/ 27 h 28"/>
                <a:gd name="T14" fmla="*/ 33 w 33"/>
                <a:gd name="T15" fmla="*/ 28 h 28"/>
                <a:gd name="T16" fmla="*/ 31 w 33"/>
                <a:gd name="T17" fmla="*/ 27 h 28"/>
                <a:gd name="T18" fmla="*/ 26 w 33"/>
                <a:gd name="T19" fmla="*/ 26 h 28"/>
                <a:gd name="T20" fmla="*/ 20 w 33"/>
                <a:gd name="T21" fmla="*/ 22 h 28"/>
                <a:gd name="T22" fmla="*/ 14 w 33"/>
                <a:gd name="T23" fmla="*/ 16 h 28"/>
                <a:gd name="T24" fmla="*/ 4 w 33"/>
                <a:gd name="T25" fmla="*/ 5 h 28"/>
                <a:gd name="T26" fmla="*/ 1 w 33"/>
                <a:gd name="T27" fmla="*/ 1 h 28"/>
                <a:gd name="T28" fmla="*/ 0 w 33"/>
                <a:gd name="T2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28">
                  <a:moveTo>
                    <a:pt x="0" y="0"/>
                  </a:moveTo>
                  <a:cubicBezTo>
                    <a:pt x="0" y="0"/>
                    <a:pt x="2" y="1"/>
                    <a:pt x="5" y="4"/>
                  </a:cubicBezTo>
                  <a:cubicBezTo>
                    <a:pt x="7" y="5"/>
                    <a:pt x="9" y="7"/>
                    <a:pt x="11" y="8"/>
                  </a:cubicBezTo>
                  <a:cubicBezTo>
                    <a:pt x="12" y="10"/>
                    <a:pt x="14" y="12"/>
                    <a:pt x="16" y="14"/>
                  </a:cubicBezTo>
                  <a:cubicBezTo>
                    <a:pt x="18" y="16"/>
                    <a:pt x="20" y="18"/>
                    <a:pt x="21" y="20"/>
                  </a:cubicBezTo>
                  <a:cubicBezTo>
                    <a:pt x="23" y="22"/>
                    <a:pt x="25" y="23"/>
                    <a:pt x="27" y="24"/>
                  </a:cubicBezTo>
                  <a:cubicBezTo>
                    <a:pt x="28" y="26"/>
                    <a:pt x="30" y="26"/>
                    <a:pt x="31" y="27"/>
                  </a:cubicBezTo>
                  <a:cubicBezTo>
                    <a:pt x="32" y="27"/>
                    <a:pt x="33" y="28"/>
                    <a:pt x="33" y="28"/>
                  </a:cubicBezTo>
                  <a:cubicBezTo>
                    <a:pt x="33" y="28"/>
                    <a:pt x="32" y="28"/>
                    <a:pt x="31" y="27"/>
                  </a:cubicBezTo>
                  <a:cubicBezTo>
                    <a:pt x="30" y="27"/>
                    <a:pt x="28" y="27"/>
                    <a:pt x="26" y="26"/>
                  </a:cubicBezTo>
                  <a:cubicBezTo>
                    <a:pt x="24" y="25"/>
                    <a:pt x="22" y="23"/>
                    <a:pt x="20" y="22"/>
                  </a:cubicBezTo>
                  <a:cubicBezTo>
                    <a:pt x="18" y="20"/>
                    <a:pt x="16" y="18"/>
                    <a:pt x="14" y="16"/>
                  </a:cubicBezTo>
                  <a:cubicBezTo>
                    <a:pt x="10" y="12"/>
                    <a:pt x="7" y="8"/>
                    <a:pt x="4" y="5"/>
                  </a:cubicBezTo>
                  <a:cubicBezTo>
                    <a:pt x="3" y="3"/>
                    <a:pt x="2" y="2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609"/>
            <p:cNvSpPr/>
            <p:nvPr/>
          </p:nvSpPr>
          <p:spPr bwMode="auto">
            <a:xfrm>
              <a:off x="9861551" y="1157287"/>
              <a:ext cx="220663" cy="38100"/>
            </a:xfrm>
            <a:custGeom>
              <a:avLst/>
              <a:gdLst>
                <a:gd name="T0" fmla="*/ 0 w 52"/>
                <a:gd name="T1" fmla="*/ 2 h 9"/>
                <a:gd name="T2" fmla="*/ 1 w 52"/>
                <a:gd name="T3" fmla="*/ 2 h 9"/>
                <a:gd name="T4" fmla="*/ 2 w 52"/>
                <a:gd name="T5" fmla="*/ 1 h 9"/>
                <a:gd name="T6" fmla="*/ 5 w 52"/>
                <a:gd name="T7" fmla="*/ 0 h 9"/>
                <a:gd name="T8" fmla="*/ 9 w 52"/>
                <a:gd name="T9" fmla="*/ 1 h 9"/>
                <a:gd name="T10" fmla="*/ 13 w 52"/>
                <a:gd name="T11" fmla="*/ 2 h 9"/>
                <a:gd name="T12" fmla="*/ 17 w 52"/>
                <a:gd name="T13" fmla="*/ 4 h 9"/>
                <a:gd name="T14" fmla="*/ 21 w 52"/>
                <a:gd name="T15" fmla="*/ 6 h 9"/>
                <a:gd name="T16" fmla="*/ 26 w 52"/>
                <a:gd name="T17" fmla="*/ 7 h 9"/>
                <a:gd name="T18" fmla="*/ 31 w 52"/>
                <a:gd name="T19" fmla="*/ 7 h 9"/>
                <a:gd name="T20" fmla="*/ 33 w 52"/>
                <a:gd name="T21" fmla="*/ 7 h 9"/>
                <a:gd name="T22" fmla="*/ 36 w 52"/>
                <a:gd name="T23" fmla="*/ 7 h 9"/>
                <a:gd name="T24" fmla="*/ 40 w 52"/>
                <a:gd name="T25" fmla="*/ 6 h 9"/>
                <a:gd name="T26" fmla="*/ 44 w 52"/>
                <a:gd name="T27" fmla="*/ 5 h 9"/>
                <a:gd name="T28" fmla="*/ 50 w 52"/>
                <a:gd name="T29" fmla="*/ 3 h 9"/>
                <a:gd name="T30" fmla="*/ 52 w 52"/>
                <a:gd name="T31" fmla="*/ 2 h 9"/>
                <a:gd name="T32" fmla="*/ 50 w 52"/>
                <a:gd name="T33" fmla="*/ 4 h 9"/>
                <a:gd name="T34" fmla="*/ 45 w 52"/>
                <a:gd name="T35" fmla="*/ 7 h 9"/>
                <a:gd name="T36" fmla="*/ 41 w 52"/>
                <a:gd name="T37" fmla="*/ 8 h 9"/>
                <a:gd name="T38" fmla="*/ 36 w 52"/>
                <a:gd name="T39" fmla="*/ 9 h 9"/>
                <a:gd name="T40" fmla="*/ 31 w 52"/>
                <a:gd name="T41" fmla="*/ 9 h 9"/>
                <a:gd name="T42" fmla="*/ 26 w 52"/>
                <a:gd name="T43" fmla="*/ 9 h 9"/>
                <a:gd name="T44" fmla="*/ 21 w 52"/>
                <a:gd name="T45" fmla="*/ 8 h 9"/>
                <a:gd name="T46" fmla="*/ 16 w 52"/>
                <a:gd name="T47" fmla="*/ 6 h 9"/>
                <a:gd name="T48" fmla="*/ 12 w 52"/>
                <a:gd name="T49" fmla="*/ 4 h 9"/>
                <a:gd name="T50" fmla="*/ 8 w 52"/>
                <a:gd name="T51" fmla="*/ 2 h 9"/>
                <a:gd name="T52" fmla="*/ 5 w 52"/>
                <a:gd name="T53" fmla="*/ 1 h 9"/>
                <a:gd name="T54" fmla="*/ 2 w 52"/>
                <a:gd name="T55" fmla="*/ 1 h 9"/>
                <a:gd name="T56" fmla="*/ 0 w 52"/>
                <a:gd name="T5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2" h="9">
                  <a:moveTo>
                    <a:pt x="0" y="2"/>
                  </a:moveTo>
                  <a:cubicBezTo>
                    <a:pt x="0" y="2"/>
                    <a:pt x="0" y="2"/>
                    <a:pt x="1" y="2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6" y="0"/>
                    <a:pt x="7" y="0"/>
                    <a:pt x="9" y="1"/>
                  </a:cubicBezTo>
                  <a:cubicBezTo>
                    <a:pt x="10" y="1"/>
                    <a:pt x="11" y="2"/>
                    <a:pt x="13" y="2"/>
                  </a:cubicBezTo>
                  <a:cubicBezTo>
                    <a:pt x="14" y="3"/>
                    <a:pt x="15" y="3"/>
                    <a:pt x="17" y="4"/>
                  </a:cubicBezTo>
                  <a:cubicBezTo>
                    <a:pt x="18" y="5"/>
                    <a:pt x="20" y="5"/>
                    <a:pt x="21" y="6"/>
                  </a:cubicBezTo>
                  <a:cubicBezTo>
                    <a:pt x="23" y="6"/>
                    <a:pt x="24" y="6"/>
                    <a:pt x="26" y="7"/>
                  </a:cubicBezTo>
                  <a:cubicBezTo>
                    <a:pt x="28" y="7"/>
                    <a:pt x="29" y="7"/>
                    <a:pt x="31" y="7"/>
                  </a:cubicBezTo>
                  <a:cubicBezTo>
                    <a:pt x="32" y="7"/>
                    <a:pt x="33" y="7"/>
                    <a:pt x="33" y="7"/>
                  </a:cubicBezTo>
                  <a:cubicBezTo>
                    <a:pt x="34" y="7"/>
                    <a:pt x="35" y="7"/>
                    <a:pt x="36" y="7"/>
                  </a:cubicBezTo>
                  <a:cubicBezTo>
                    <a:pt x="37" y="7"/>
                    <a:pt x="39" y="7"/>
                    <a:pt x="40" y="6"/>
                  </a:cubicBezTo>
                  <a:cubicBezTo>
                    <a:pt x="42" y="6"/>
                    <a:pt x="43" y="6"/>
                    <a:pt x="44" y="5"/>
                  </a:cubicBezTo>
                  <a:cubicBezTo>
                    <a:pt x="47" y="5"/>
                    <a:pt x="49" y="4"/>
                    <a:pt x="50" y="3"/>
                  </a:cubicBezTo>
                  <a:cubicBezTo>
                    <a:pt x="51" y="3"/>
                    <a:pt x="52" y="2"/>
                    <a:pt x="52" y="2"/>
                  </a:cubicBezTo>
                  <a:cubicBezTo>
                    <a:pt x="52" y="2"/>
                    <a:pt x="51" y="3"/>
                    <a:pt x="50" y="4"/>
                  </a:cubicBezTo>
                  <a:cubicBezTo>
                    <a:pt x="49" y="4"/>
                    <a:pt x="47" y="6"/>
                    <a:pt x="45" y="7"/>
                  </a:cubicBezTo>
                  <a:cubicBezTo>
                    <a:pt x="43" y="7"/>
                    <a:pt x="42" y="8"/>
                    <a:pt x="41" y="8"/>
                  </a:cubicBezTo>
                  <a:cubicBezTo>
                    <a:pt x="39" y="8"/>
                    <a:pt x="38" y="9"/>
                    <a:pt x="36" y="9"/>
                  </a:cubicBezTo>
                  <a:cubicBezTo>
                    <a:pt x="34" y="9"/>
                    <a:pt x="33" y="9"/>
                    <a:pt x="31" y="9"/>
                  </a:cubicBezTo>
                  <a:cubicBezTo>
                    <a:pt x="29" y="9"/>
                    <a:pt x="27" y="9"/>
                    <a:pt x="26" y="9"/>
                  </a:cubicBezTo>
                  <a:cubicBezTo>
                    <a:pt x="24" y="9"/>
                    <a:pt x="22" y="8"/>
                    <a:pt x="21" y="8"/>
                  </a:cubicBezTo>
                  <a:cubicBezTo>
                    <a:pt x="19" y="7"/>
                    <a:pt x="17" y="7"/>
                    <a:pt x="16" y="6"/>
                  </a:cubicBezTo>
                  <a:cubicBezTo>
                    <a:pt x="14" y="5"/>
                    <a:pt x="13" y="5"/>
                    <a:pt x="12" y="4"/>
                  </a:cubicBezTo>
                  <a:cubicBezTo>
                    <a:pt x="10" y="3"/>
                    <a:pt x="9" y="2"/>
                    <a:pt x="8" y="2"/>
                  </a:cubicBezTo>
                  <a:cubicBezTo>
                    <a:pt x="7" y="1"/>
                    <a:pt x="6" y="1"/>
                    <a:pt x="5" y="1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1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610"/>
            <p:cNvSpPr/>
            <p:nvPr/>
          </p:nvSpPr>
          <p:spPr bwMode="auto">
            <a:xfrm>
              <a:off x="10069514" y="1276349"/>
              <a:ext cx="96838" cy="169863"/>
            </a:xfrm>
            <a:custGeom>
              <a:avLst/>
              <a:gdLst>
                <a:gd name="T0" fmla="*/ 22 w 23"/>
                <a:gd name="T1" fmla="*/ 0 h 40"/>
                <a:gd name="T2" fmla="*/ 22 w 23"/>
                <a:gd name="T3" fmla="*/ 2 h 40"/>
                <a:gd name="T4" fmla="*/ 23 w 23"/>
                <a:gd name="T5" fmla="*/ 7 h 40"/>
                <a:gd name="T6" fmla="*/ 20 w 23"/>
                <a:gd name="T7" fmla="*/ 15 h 40"/>
                <a:gd name="T8" fmla="*/ 18 w 23"/>
                <a:gd name="T9" fmla="*/ 19 h 40"/>
                <a:gd name="T10" fmla="*/ 15 w 23"/>
                <a:gd name="T11" fmla="*/ 22 h 40"/>
                <a:gd name="T12" fmla="*/ 11 w 23"/>
                <a:gd name="T13" fmla="*/ 25 h 40"/>
                <a:gd name="T14" fmla="*/ 8 w 23"/>
                <a:gd name="T15" fmla="*/ 28 h 40"/>
                <a:gd name="T16" fmla="*/ 3 w 23"/>
                <a:gd name="T17" fmla="*/ 34 h 40"/>
                <a:gd name="T18" fmla="*/ 0 w 23"/>
                <a:gd name="T19" fmla="*/ 38 h 40"/>
                <a:gd name="T20" fmla="*/ 0 w 23"/>
                <a:gd name="T21" fmla="*/ 40 h 40"/>
                <a:gd name="T22" fmla="*/ 0 w 23"/>
                <a:gd name="T23" fmla="*/ 40 h 40"/>
                <a:gd name="T24" fmla="*/ 0 w 23"/>
                <a:gd name="T25" fmla="*/ 38 h 40"/>
                <a:gd name="T26" fmla="*/ 2 w 23"/>
                <a:gd name="T27" fmla="*/ 33 h 40"/>
                <a:gd name="T28" fmla="*/ 7 w 23"/>
                <a:gd name="T29" fmla="*/ 27 h 40"/>
                <a:gd name="T30" fmla="*/ 10 w 23"/>
                <a:gd name="T31" fmla="*/ 23 h 40"/>
                <a:gd name="T32" fmla="*/ 13 w 23"/>
                <a:gd name="T33" fmla="*/ 20 h 40"/>
                <a:gd name="T34" fmla="*/ 19 w 23"/>
                <a:gd name="T35" fmla="*/ 14 h 40"/>
                <a:gd name="T36" fmla="*/ 21 w 23"/>
                <a:gd name="T37" fmla="*/ 7 h 40"/>
                <a:gd name="T38" fmla="*/ 22 w 23"/>
                <a:gd name="T39" fmla="*/ 2 h 40"/>
                <a:gd name="T40" fmla="*/ 22 w 23"/>
                <a:gd name="T4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40">
                  <a:moveTo>
                    <a:pt x="22" y="0"/>
                  </a:moveTo>
                  <a:cubicBezTo>
                    <a:pt x="22" y="0"/>
                    <a:pt x="22" y="0"/>
                    <a:pt x="22" y="2"/>
                  </a:cubicBezTo>
                  <a:cubicBezTo>
                    <a:pt x="22" y="3"/>
                    <a:pt x="23" y="5"/>
                    <a:pt x="23" y="7"/>
                  </a:cubicBezTo>
                  <a:cubicBezTo>
                    <a:pt x="22" y="10"/>
                    <a:pt x="22" y="12"/>
                    <a:pt x="20" y="15"/>
                  </a:cubicBezTo>
                  <a:cubicBezTo>
                    <a:pt x="20" y="16"/>
                    <a:pt x="19" y="18"/>
                    <a:pt x="18" y="19"/>
                  </a:cubicBezTo>
                  <a:cubicBezTo>
                    <a:pt x="17" y="20"/>
                    <a:pt x="16" y="21"/>
                    <a:pt x="15" y="22"/>
                  </a:cubicBezTo>
                  <a:cubicBezTo>
                    <a:pt x="14" y="23"/>
                    <a:pt x="13" y="24"/>
                    <a:pt x="11" y="25"/>
                  </a:cubicBezTo>
                  <a:cubicBezTo>
                    <a:pt x="10" y="26"/>
                    <a:pt x="9" y="27"/>
                    <a:pt x="8" y="28"/>
                  </a:cubicBezTo>
                  <a:cubicBezTo>
                    <a:pt x="6" y="30"/>
                    <a:pt x="4" y="32"/>
                    <a:pt x="3" y="34"/>
                  </a:cubicBezTo>
                  <a:cubicBezTo>
                    <a:pt x="2" y="35"/>
                    <a:pt x="1" y="37"/>
                    <a:pt x="0" y="38"/>
                  </a:cubicBezTo>
                  <a:cubicBezTo>
                    <a:pt x="0" y="39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9"/>
                    <a:pt x="0" y="39"/>
                    <a:pt x="0" y="38"/>
                  </a:cubicBezTo>
                  <a:cubicBezTo>
                    <a:pt x="0" y="37"/>
                    <a:pt x="1" y="35"/>
                    <a:pt x="2" y="33"/>
                  </a:cubicBezTo>
                  <a:cubicBezTo>
                    <a:pt x="3" y="31"/>
                    <a:pt x="5" y="29"/>
                    <a:pt x="7" y="27"/>
                  </a:cubicBezTo>
                  <a:cubicBezTo>
                    <a:pt x="8" y="26"/>
                    <a:pt x="9" y="24"/>
                    <a:pt x="10" y="23"/>
                  </a:cubicBezTo>
                  <a:cubicBezTo>
                    <a:pt x="11" y="22"/>
                    <a:pt x="12" y="21"/>
                    <a:pt x="13" y="20"/>
                  </a:cubicBezTo>
                  <a:cubicBezTo>
                    <a:pt x="15" y="18"/>
                    <a:pt x="17" y="16"/>
                    <a:pt x="19" y="14"/>
                  </a:cubicBezTo>
                  <a:cubicBezTo>
                    <a:pt x="20" y="12"/>
                    <a:pt x="21" y="9"/>
                    <a:pt x="21" y="7"/>
                  </a:cubicBezTo>
                  <a:cubicBezTo>
                    <a:pt x="22" y="5"/>
                    <a:pt x="22" y="3"/>
                    <a:pt x="22" y="2"/>
                  </a:cubicBezTo>
                  <a:cubicBezTo>
                    <a:pt x="22" y="1"/>
                    <a:pt x="22" y="0"/>
                    <a:pt x="22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611"/>
            <p:cNvSpPr/>
            <p:nvPr/>
          </p:nvSpPr>
          <p:spPr bwMode="auto">
            <a:xfrm>
              <a:off x="10196514" y="1306512"/>
              <a:ext cx="42863" cy="211138"/>
            </a:xfrm>
            <a:custGeom>
              <a:avLst/>
              <a:gdLst>
                <a:gd name="T0" fmla="*/ 6 w 10"/>
                <a:gd name="T1" fmla="*/ 0 h 50"/>
                <a:gd name="T2" fmla="*/ 7 w 10"/>
                <a:gd name="T3" fmla="*/ 0 h 50"/>
                <a:gd name="T4" fmla="*/ 8 w 10"/>
                <a:gd name="T5" fmla="*/ 2 h 50"/>
                <a:gd name="T6" fmla="*/ 10 w 10"/>
                <a:gd name="T7" fmla="*/ 8 h 50"/>
                <a:gd name="T8" fmla="*/ 10 w 10"/>
                <a:gd name="T9" fmla="*/ 16 h 50"/>
                <a:gd name="T10" fmla="*/ 8 w 10"/>
                <a:gd name="T11" fmla="*/ 21 h 50"/>
                <a:gd name="T12" fmla="*/ 6 w 10"/>
                <a:gd name="T13" fmla="*/ 26 h 50"/>
                <a:gd name="T14" fmla="*/ 4 w 10"/>
                <a:gd name="T15" fmla="*/ 30 h 50"/>
                <a:gd name="T16" fmla="*/ 2 w 10"/>
                <a:gd name="T17" fmla="*/ 34 h 50"/>
                <a:gd name="T18" fmla="*/ 2 w 10"/>
                <a:gd name="T19" fmla="*/ 42 h 50"/>
                <a:gd name="T20" fmla="*/ 4 w 10"/>
                <a:gd name="T21" fmla="*/ 48 h 50"/>
                <a:gd name="T22" fmla="*/ 5 w 10"/>
                <a:gd name="T23" fmla="*/ 50 h 50"/>
                <a:gd name="T24" fmla="*/ 5 w 10"/>
                <a:gd name="T25" fmla="*/ 49 h 50"/>
                <a:gd name="T26" fmla="*/ 3 w 10"/>
                <a:gd name="T27" fmla="*/ 48 h 50"/>
                <a:gd name="T28" fmla="*/ 1 w 10"/>
                <a:gd name="T29" fmla="*/ 43 h 50"/>
                <a:gd name="T30" fmla="*/ 0 w 10"/>
                <a:gd name="T31" fmla="*/ 34 h 50"/>
                <a:gd name="T32" fmla="*/ 2 w 10"/>
                <a:gd name="T33" fmla="*/ 29 h 50"/>
                <a:gd name="T34" fmla="*/ 4 w 10"/>
                <a:gd name="T35" fmla="*/ 25 h 50"/>
                <a:gd name="T36" fmla="*/ 6 w 10"/>
                <a:gd name="T37" fmla="*/ 20 h 50"/>
                <a:gd name="T38" fmla="*/ 8 w 10"/>
                <a:gd name="T39" fmla="*/ 16 h 50"/>
                <a:gd name="T40" fmla="*/ 8 w 10"/>
                <a:gd name="T41" fmla="*/ 8 h 50"/>
                <a:gd name="T42" fmla="*/ 7 w 10"/>
                <a:gd name="T43" fmla="*/ 2 h 50"/>
                <a:gd name="T44" fmla="*/ 6 w 10"/>
                <a:gd name="T4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" h="50">
                  <a:moveTo>
                    <a:pt x="6" y="0"/>
                  </a:moveTo>
                  <a:cubicBezTo>
                    <a:pt x="6" y="0"/>
                    <a:pt x="7" y="0"/>
                    <a:pt x="7" y="0"/>
                  </a:cubicBezTo>
                  <a:cubicBezTo>
                    <a:pt x="7" y="1"/>
                    <a:pt x="7" y="1"/>
                    <a:pt x="8" y="2"/>
                  </a:cubicBezTo>
                  <a:cubicBezTo>
                    <a:pt x="8" y="3"/>
                    <a:pt x="9" y="5"/>
                    <a:pt x="10" y="8"/>
                  </a:cubicBezTo>
                  <a:cubicBezTo>
                    <a:pt x="10" y="10"/>
                    <a:pt x="10" y="13"/>
                    <a:pt x="10" y="16"/>
                  </a:cubicBezTo>
                  <a:cubicBezTo>
                    <a:pt x="9" y="18"/>
                    <a:pt x="9" y="20"/>
                    <a:pt x="8" y="21"/>
                  </a:cubicBezTo>
                  <a:cubicBezTo>
                    <a:pt x="7" y="23"/>
                    <a:pt x="7" y="24"/>
                    <a:pt x="6" y="26"/>
                  </a:cubicBezTo>
                  <a:cubicBezTo>
                    <a:pt x="5" y="27"/>
                    <a:pt x="4" y="29"/>
                    <a:pt x="4" y="30"/>
                  </a:cubicBezTo>
                  <a:cubicBezTo>
                    <a:pt x="3" y="31"/>
                    <a:pt x="3" y="33"/>
                    <a:pt x="2" y="34"/>
                  </a:cubicBezTo>
                  <a:cubicBezTo>
                    <a:pt x="2" y="37"/>
                    <a:pt x="2" y="40"/>
                    <a:pt x="2" y="42"/>
                  </a:cubicBezTo>
                  <a:cubicBezTo>
                    <a:pt x="3" y="45"/>
                    <a:pt x="3" y="47"/>
                    <a:pt x="4" y="48"/>
                  </a:cubicBezTo>
                  <a:cubicBezTo>
                    <a:pt x="5" y="49"/>
                    <a:pt x="5" y="50"/>
                    <a:pt x="5" y="50"/>
                  </a:cubicBezTo>
                  <a:cubicBezTo>
                    <a:pt x="5" y="50"/>
                    <a:pt x="5" y="50"/>
                    <a:pt x="5" y="49"/>
                  </a:cubicBezTo>
                  <a:cubicBezTo>
                    <a:pt x="4" y="49"/>
                    <a:pt x="4" y="49"/>
                    <a:pt x="3" y="48"/>
                  </a:cubicBezTo>
                  <a:cubicBezTo>
                    <a:pt x="3" y="47"/>
                    <a:pt x="2" y="45"/>
                    <a:pt x="1" y="43"/>
                  </a:cubicBezTo>
                  <a:cubicBezTo>
                    <a:pt x="0" y="40"/>
                    <a:pt x="0" y="37"/>
                    <a:pt x="0" y="34"/>
                  </a:cubicBezTo>
                  <a:cubicBezTo>
                    <a:pt x="0" y="32"/>
                    <a:pt x="1" y="31"/>
                    <a:pt x="2" y="29"/>
                  </a:cubicBezTo>
                  <a:cubicBezTo>
                    <a:pt x="2" y="28"/>
                    <a:pt x="3" y="26"/>
                    <a:pt x="4" y="25"/>
                  </a:cubicBezTo>
                  <a:cubicBezTo>
                    <a:pt x="5" y="23"/>
                    <a:pt x="5" y="22"/>
                    <a:pt x="6" y="20"/>
                  </a:cubicBezTo>
                  <a:cubicBezTo>
                    <a:pt x="7" y="19"/>
                    <a:pt x="7" y="17"/>
                    <a:pt x="8" y="16"/>
                  </a:cubicBezTo>
                  <a:cubicBezTo>
                    <a:pt x="8" y="13"/>
                    <a:pt x="8" y="10"/>
                    <a:pt x="8" y="8"/>
                  </a:cubicBezTo>
                  <a:cubicBezTo>
                    <a:pt x="8" y="5"/>
                    <a:pt x="8" y="3"/>
                    <a:pt x="7" y="2"/>
                  </a:cubicBezTo>
                  <a:cubicBezTo>
                    <a:pt x="7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612"/>
            <p:cNvSpPr/>
            <p:nvPr/>
          </p:nvSpPr>
          <p:spPr bwMode="auto">
            <a:xfrm>
              <a:off x="10412414" y="1090612"/>
              <a:ext cx="177800" cy="38100"/>
            </a:xfrm>
            <a:custGeom>
              <a:avLst/>
              <a:gdLst>
                <a:gd name="T0" fmla="*/ 42 w 42"/>
                <a:gd name="T1" fmla="*/ 0 h 9"/>
                <a:gd name="T2" fmla="*/ 40 w 42"/>
                <a:gd name="T3" fmla="*/ 1 h 9"/>
                <a:gd name="T4" fmla="*/ 35 w 42"/>
                <a:gd name="T5" fmla="*/ 2 h 9"/>
                <a:gd name="T6" fmla="*/ 29 w 42"/>
                <a:gd name="T7" fmla="*/ 5 h 9"/>
                <a:gd name="T8" fmla="*/ 21 w 42"/>
                <a:gd name="T9" fmla="*/ 7 h 9"/>
                <a:gd name="T10" fmla="*/ 6 w 42"/>
                <a:gd name="T11" fmla="*/ 9 h 9"/>
                <a:gd name="T12" fmla="*/ 0 w 42"/>
                <a:gd name="T13" fmla="*/ 9 h 9"/>
                <a:gd name="T14" fmla="*/ 1 w 42"/>
                <a:gd name="T15" fmla="*/ 8 h 9"/>
                <a:gd name="T16" fmla="*/ 6 w 42"/>
                <a:gd name="T17" fmla="*/ 7 h 9"/>
                <a:gd name="T18" fmla="*/ 21 w 42"/>
                <a:gd name="T19" fmla="*/ 4 h 9"/>
                <a:gd name="T20" fmla="*/ 35 w 42"/>
                <a:gd name="T21" fmla="*/ 1 h 9"/>
                <a:gd name="T22" fmla="*/ 40 w 42"/>
                <a:gd name="T23" fmla="*/ 0 h 9"/>
                <a:gd name="T24" fmla="*/ 42 w 42"/>
                <a:gd name="T2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9">
                  <a:moveTo>
                    <a:pt x="42" y="0"/>
                  </a:moveTo>
                  <a:cubicBezTo>
                    <a:pt x="42" y="0"/>
                    <a:pt x="41" y="0"/>
                    <a:pt x="40" y="1"/>
                  </a:cubicBezTo>
                  <a:cubicBezTo>
                    <a:pt x="39" y="1"/>
                    <a:pt x="37" y="2"/>
                    <a:pt x="35" y="2"/>
                  </a:cubicBezTo>
                  <a:cubicBezTo>
                    <a:pt x="34" y="3"/>
                    <a:pt x="31" y="4"/>
                    <a:pt x="29" y="5"/>
                  </a:cubicBezTo>
                  <a:cubicBezTo>
                    <a:pt x="26" y="5"/>
                    <a:pt x="24" y="6"/>
                    <a:pt x="21" y="7"/>
                  </a:cubicBezTo>
                  <a:cubicBezTo>
                    <a:pt x="16" y="8"/>
                    <a:pt x="10" y="8"/>
                    <a:pt x="6" y="9"/>
                  </a:cubicBezTo>
                  <a:cubicBezTo>
                    <a:pt x="2" y="9"/>
                    <a:pt x="0" y="9"/>
                    <a:pt x="0" y="9"/>
                  </a:cubicBezTo>
                  <a:cubicBezTo>
                    <a:pt x="0" y="9"/>
                    <a:pt x="0" y="8"/>
                    <a:pt x="1" y="8"/>
                  </a:cubicBezTo>
                  <a:cubicBezTo>
                    <a:pt x="3" y="8"/>
                    <a:pt x="4" y="8"/>
                    <a:pt x="6" y="7"/>
                  </a:cubicBezTo>
                  <a:cubicBezTo>
                    <a:pt x="10" y="6"/>
                    <a:pt x="15" y="5"/>
                    <a:pt x="21" y="4"/>
                  </a:cubicBezTo>
                  <a:cubicBezTo>
                    <a:pt x="26" y="3"/>
                    <a:pt x="31" y="2"/>
                    <a:pt x="35" y="1"/>
                  </a:cubicBezTo>
                  <a:cubicBezTo>
                    <a:pt x="37" y="1"/>
                    <a:pt x="39" y="0"/>
                    <a:pt x="40" y="0"/>
                  </a:cubicBezTo>
                  <a:cubicBezTo>
                    <a:pt x="41" y="0"/>
                    <a:pt x="42" y="0"/>
                    <a:pt x="42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613"/>
            <p:cNvSpPr/>
            <p:nvPr/>
          </p:nvSpPr>
          <p:spPr bwMode="auto">
            <a:xfrm>
              <a:off x="10336214" y="933449"/>
              <a:ext cx="190500" cy="142875"/>
            </a:xfrm>
            <a:custGeom>
              <a:avLst/>
              <a:gdLst>
                <a:gd name="T0" fmla="*/ 45 w 45"/>
                <a:gd name="T1" fmla="*/ 0 h 34"/>
                <a:gd name="T2" fmla="*/ 43 w 45"/>
                <a:gd name="T3" fmla="*/ 2 h 34"/>
                <a:gd name="T4" fmla="*/ 39 w 45"/>
                <a:gd name="T5" fmla="*/ 6 h 34"/>
                <a:gd name="T6" fmla="*/ 32 w 45"/>
                <a:gd name="T7" fmla="*/ 13 h 34"/>
                <a:gd name="T8" fmla="*/ 24 w 45"/>
                <a:gd name="T9" fmla="*/ 19 h 34"/>
                <a:gd name="T10" fmla="*/ 16 w 45"/>
                <a:gd name="T11" fmla="*/ 25 h 34"/>
                <a:gd name="T12" fmla="*/ 8 w 45"/>
                <a:gd name="T13" fmla="*/ 30 h 34"/>
                <a:gd name="T14" fmla="*/ 2 w 45"/>
                <a:gd name="T15" fmla="*/ 33 h 34"/>
                <a:gd name="T16" fmla="*/ 0 w 45"/>
                <a:gd name="T17" fmla="*/ 34 h 34"/>
                <a:gd name="T18" fmla="*/ 2 w 45"/>
                <a:gd name="T19" fmla="*/ 32 h 34"/>
                <a:gd name="T20" fmla="*/ 7 w 45"/>
                <a:gd name="T21" fmla="*/ 29 h 34"/>
                <a:gd name="T22" fmla="*/ 23 w 45"/>
                <a:gd name="T23" fmla="*/ 17 h 34"/>
                <a:gd name="T24" fmla="*/ 38 w 45"/>
                <a:gd name="T25" fmla="*/ 5 h 34"/>
                <a:gd name="T26" fmla="*/ 43 w 45"/>
                <a:gd name="T27" fmla="*/ 1 h 34"/>
                <a:gd name="T28" fmla="*/ 45 w 45"/>
                <a:gd name="T2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34">
                  <a:moveTo>
                    <a:pt x="45" y="0"/>
                  </a:moveTo>
                  <a:cubicBezTo>
                    <a:pt x="45" y="0"/>
                    <a:pt x="44" y="0"/>
                    <a:pt x="43" y="2"/>
                  </a:cubicBezTo>
                  <a:cubicBezTo>
                    <a:pt x="42" y="3"/>
                    <a:pt x="40" y="4"/>
                    <a:pt x="39" y="6"/>
                  </a:cubicBezTo>
                  <a:cubicBezTo>
                    <a:pt x="37" y="8"/>
                    <a:pt x="35" y="10"/>
                    <a:pt x="32" y="13"/>
                  </a:cubicBezTo>
                  <a:cubicBezTo>
                    <a:pt x="30" y="15"/>
                    <a:pt x="27" y="17"/>
                    <a:pt x="24" y="19"/>
                  </a:cubicBezTo>
                  <a:cubicBezTo>
                    <a:pt x="21" y="21"/>
                    <a:pt x="18" y="23"/>
                    <a:pt x="16" y="25"/>
                  </a:cubicBezTo>
                  <a:cubicBezTo>
                    <a:pt x="13" y="27"/>
                    <a:pt x="10" y="29"/>
                    <a:pt x="8" y="30"/>
                  </a:cubicBezTo>
                  <a:cubicBezTo>
                    <a:pt x="6" y="31"/>
                    <a:pt x="4" y="32"/>
                    <a:pt x="2" y="33"/>
                  </a:cubicBezTo>
                  <a:cubicBezTo>
                    <a:pt x="1" y="34"/>
                    <a:pt x="0" y="34"/>
                    <a:pt x="0" y="34"/>
                  </a:cubicBezTo>
                  <a:cubicBezTo>
                    <a:pt x="0" y="34"/>
                    <a:pt x="1" y="33"/>
                    <a:pt x="2" y="32"/>
                  </a:cubicBezTo>
                  <a:cubicBezTo>
                    <a:pt x="3" y="32"/>
                    <a:pt x="5" y="30"/>
                    <a:pt x="7" y="29"/>
                  </a:cubicBezTo>
                  <a:cubicBezTo>
                    <a:pt x="11" y="26"/>
                    <a:pt x="17" y="22"/>
                    <a:pt x="23" y="17"/>
                  </a:cubicBezTo>
                  <a:cubicBezTo>
                    <a:pt x="28" y="13"/>
                    <a:pt x="34" y="9"/>
                    <a:pt x="38" y="5"/>
                  </a:cubicBezTo>
                  <a:cubicBezTo>
                    <a:pt x="40" y="4"/>
                    <a:pt x="41" y="2"/>
                    <a:pt x="43" y="1"/>
                  </a:cubicBezTo>
                  <a:cubicBezTo>
                    <a:pt x="44" y="0"/>
                    <a:pt x="45" y="0"/>
                    <a:pt x="45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614"/>
            <p:cNvSpPr/>
            <p:nvPr/>
          </p:nvSpPr>
          <p:spPr bwMode="auto">
            <a:xfrm>
              <a:off x="9937751" y="1243012"/>
              <a:ext cx="169863" cy="92075"/>
            </a:xfrm>
            <a:custGeom>
              <a:avLst/>
              <a:gdLst>
                <a:gd name="T0" fmla="*/ 40 w 40"/>
                <a:gd name="T1" fmla="*/ 0 h 22"/>
                <a:gd name="T2" fmla="*/ 38 w 40"/>
                <a:gd name="T3" fmla="*/ 0 h 22"/>
                <a:gd name="T4" fmla="*/ 33 w 40"/>
                <a:gd name="T5" fmla="*/ 2 h 22"/>
                <a:gd name="T6" fmla="*/ 19 w 40"/>
                <a:gd name="T7" fmla="*/ 9 h 22"/>
                <a:gd name="T8" fmla="*/ 13 w 40"/>
                <a:gd name="T9" fmla="*/ 15 h 22"/>
                <a:gd name="T10" fmla="*/ 7 w 40"/>
                <a:gd name="T11" fmla="*/ 20 h 22"/>
                <a:gd name="T12" fmla="*/ 2 w 40"/>
                <a:gd name="T13" fmla="*/ 22 h 22"/>
                <a:gd name="T14" fmla="*/ 0 w 40"/>
                <a:gd name="T15" fmla="*/ 22 h 22"/>
                <a:gd name="T16" fmla="*/ 0 w 40"/>
                <a:gd name="T17" fmla="*/ 22 h 22"/>
                <a:gd name="T18" fmla="*/ 1 w 40"/>
                <a:gd name="T19" fmla="*/ 21 h 22"/>
                <a:gd name="T20" fmla="*/ 6 w 40"/>
                <a:gd name="T21" fmla="*/ 19 h 22"/>
                <a:gd name="T22" fmla="*/ 11 w 40"/>
                <a:gd name="T23" fmla="*/ 13 h 22"/>
                <a:gd name="T24" fmla="*/ 18 w 40"/>
                <a:gd name="T25" fmla="*/ 7 h 22"/>
                <a:gd name="T26" fmla="*/ 33 w 40"/>
                <a:gd name="T27" fmla="*/ 1 h 22"/>
                <a:gd name="T28" fmla="*/ 38 w 40"/>
                <a:gd name="T29" fmla="*/ 0 h 22"/>
                <a:gd name="T30" fmla="*/ 40 w 40"/>
                <a:gd name="T3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22">
                  <a:moveTo>
                    <a:pt x="40" y="0"/>
                  </a:moveTo>
                  <a:cubicBezTo>
                    <a:pt x="40" y="0"/>
                    <a:pt x="39" y="0"/>
                    <a:pt x="38" y="0"/>
                  </a:cubicBezTo>
                  <a:cubicBezTo>
                    <a:pt x="37" y="1"/>
                    <a:pt x="35" y="1"/>
                    <a:pt x="33" y="2"/>
                  </a:cubicBezTo>
                  <a:cubicBezTo>
                    <a:pt x="29" y="4"/>
                    <a:pt x="24" y="6"/>
                    <a:pt x="19" y="9"/>
                  </a:cubicBezTo>
                  <a:cubicBezTo>
                    <a:pt x="17" y="11"/>
                    <a:pt x="15" y="13"/>
                    <a:pt x="13" y="15"/>
                  </a:cubicBezTo>
                  <a:cubicBezTo>
                    <a:pt x="11" y="17"/>
                    <a:pt x="9" y="19"/>
                    <a:pt x="7" y="20"/>
                  </a:cubicBezTo>
                  <a:cubicBezTo>
                    <a:pt x="5" y="21"/>
                    <a:pt x="3" y="21"/>
                    <a:pt x="2" y="22"/>
                  </a:cubicBezTo>
                  <a:cubicBezTo>
                    <a:pt x="1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1"/>
                    <a:pt x="1" y="21"/>
                  </a:cubicBezTo>
                  <a:cubicBezTo>
                    <a:pt x="3" y="21"/>
                    <a:pt x="4" y="20"/>
                    <a:pt x="6" y="19"/>
                  </a:cubicBezTo>
                  <a:cubicBezTo>
                    <a:pt x="8" y="17"/>
                    <a:pt x="9" y="15"/>
                    <a:pt x="11" y="13"/>
                  </a:cubicBezTo>
                  <a:cubicBezTo>
                    <a:pt x="13" y="11"/>
                    <a:pt x="15" y="9"/>
                    <a:pt x="18" y="7"/>
                  </a:cubicBezTo>
                  <a:cubicBezTo>
                    <a:pt x="23" y="4"/>
                    <a:pt x="28" y="2"/>
                    <a:pt x="33" y="1"/>
                  </a:cubicBezTo>
                  <a:cubicBezTo>
                    <a:pt x="35" y="0"/>
                    <a:pt x="37" y="0"/>
                    <a:pt x="38" y="0"/>
                  </a:cubicBezTo>
                  <a:cubicBezTo>
                    <a:pt x="39" y="0"/>
                    <a:pt x="40" y="0"/>
                    <a:pt x="4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615"/>
            <p:cNvSpPr/>
            <p:nvPr/>
          </p:nvSpPr>
          <p:spPr bwMode="auto">
            <a:xfrm>
              <a:off x="9917114" y="1012824"/>
              <a:ext cx="177800" cy="80963"/>
            </a:xfrm>
            <a:custGeom>
              <a:avLst/>
              <a:gdLst>
                <a:gd name="T0" fmla="*/ 0 w 42"/>
                <a:gd name="T1" fmla="*/ 1 h 19"/>
                <a:gd name="T2" fmla="*/ 0 w 42"/>
                <a:gd name="T3" fmla="*/ 1 h 19"/>
                <a:gd name="T4" fmla="*/ 2 w 42"/>
                <a:gd name="T5" fmla="*/ 0 h 19"/>
                <a:gd name="T6" fmla="*/ 7 w 42"/>
                <a:gd name="T7" fmla="*/ 1 h 19"/>
                <a:gd name="T8" fmla="*/ 14 w 42"/>
                <a:gd name="T9" fmla="*/ 4 h 19"/>
                <a:gd name="T10" fmla="*/ 22 w 42"/>
                <a:gd name="T11" fmla="*/ 8 h 19"/>
                <a:gd name="T12" fmla="*/ 35 w 42"/>
                <a:gd name="T13" fmla="*/ 15 h 19"/>
                <a:gd name="T14" fmla="*/ 40 w 42"/>
                <a:gd name="T15" fmla="*/ 18 h 19"/>
                <a:gd name="T16" fmla="*/ 42 w 42"/>
                <a:gd name="T17" fmla="*/ 19 h 19"/>
                <a:gd name="T18" fmla="*/ 40 w 42"/>
                <a:gd name="T19" fmla="*/ 19 h 19"/>
                <a:gd name="T20" fmla="*/ 35 w 42"/>
                <a:gd name="T21" fmla="*/ 17 h 19"/>
                <a:gd name="T22" fmla="*/ 21 w 42"/>
                <a:gd name="T23" fmla="*/ 10 h 19"/>
                <a:gd name="T24" fmla="*/ 13 w 42"/>
                <a:gd name="T25" fmla="*/ 6 h 19"/>
                <a:gd name="T26" fmla="*/ 7 w 42"/>
                <a:gd name="T27" fmla="*/ 2 h 19"/>
                <a:gd name="T28" fmla="*/ 2 w 42"/>
                <a:gd name="T29" fmla="*/ 1 h 19"/>
                <a:gd name="T30" fmla="*/ 0 w 42"/>
                <a:gd name="T31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19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2" y="0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9" y="1"/>
                    <a:pt x="12" y="3"/>
                    <a:pt x="14" y="4"/>
                  </a:cubicBezTo>
                  <a:cubicBezTo>
                    <a:pt x="17" y="5"/>
                    <a:pt x="19" y="6"/>
                    <a:pt x="22" y="8"/>
                  </a:cubicBezTo>
                  <a:cubicBezTo>
                    <a:pt x="27" y="10"/>
                    <a:pt x="32" y="13"/>
                    <a:pt x="35" y="15"/>
                  </a:cubicBezTo>
                  <a:cubicBezTo>
                    <a:pt x="37" y="16"/>
                    <a:pt x="39" y="17"/>
                    <a:pt x="40" y="18"/>
                  </a:cubicBezTo>
                  <a:cubicBezTo>
                    <a:pt x="41" y="19"/>
                    <a:pt x="42" y="19"/>
                    <a:pt x="42" y="19"/>
                  </a:cubicBezTo>
                  <a:cubicBezTo>
                    <a:pt x="42" y="19"/>
                    <a:pt x="41" y="19"/>
                    <a:pt x="40" y="19"/>
                  </a:cubicBezTo>
                  <a:cubicBezTo>
                    <a:pt x="39" y="18"/>
                    <a:pt x="37" y="17"/>
                    <a:pt x="35" y="17"/>
                  </a:cubicBezTo>
                  <a:cubicBezTo>
                    <a:pt x="31" y="15"/>
                    <a:pt x="26" y="12"/>
                    <a:pt x="21" y="10"/>
                  </a:cubicBezTo>
                  <a:cubicBezTo>
                    <a:pt x="18" y="8"/>
                    <a:pt x="15" y="7"/>
                    <a:pt x="13" y="6"/>
                  </a:cubicBezTo>
                  <a:cubicBezTo>
                    <a:pt x="11" y="4"/>
                    <a:pt x="9" y="3"/>
                    <a:pt x="7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616"/>
            <p:cNvSpPr/>
            <p:nvPr/>
          </p:nvSpPr>
          <p:spPr bwMode="auto">
            <a:xfrm>
              <a:off x="10277476" y="1085849"/>
              <a:ext cx="25400" cy="25400"/>
            </a:xfrm>
            <a:custGeom>
              <a:avLst/>
              <a:gdLst>
                <a:gd name="T0" fmla="*/ 1 w 6"/>
                <a:gd name="T1" fmla="*/ 1 h 6"/>
                <a:gd name="T2" fmla="*/ 1 w 6"/>
                <a:gd name="T3" fmla="*/ 5 h 6"/>
                <a:gd name="T4" fmla="*/ 5 w 6"/>
                <a:gd name="T5" fmla="*/ 5 h 6"/>
                <a:gd name="T6" fmla="*/ 1 w 6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1" y="1"/>
                  </a:moveTo>
                  <a:cubicBezTo>
                    <a:pt x="0" y="1"/>
                    <a:pt x="0" y="3"/>
                    <a:pt x="1" y="5"/>
                  </a:cubicBezTo>
                  <a:cubicBezTo>
                    <a:pt x="2" y="6"/>
                    <a:pt x="5" y="6"/>
                    <a:pt x="5" y="5"/>
                  </a:cubicBezTo>
                  <a:cubicBezTo>
                    <a:pt x="6" y="4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617"/>
            <p:cNvSpPr/>
            <p:nvPr/>
          </p:nvSpPr>
          <p:spPr bwMode="auto">
            <a:xfrm>
              <a:off x="10175876" y="1166812"/>
              <a:ext cx="20638" cy="20638"/>
            </a:xfrm>
            <a:custGeom>
              <a:avLst/>
              <a:gdLst>
                <a:gd name="T0" fmla="*/ 1 w 5"/>
                <a:gd name="T1" fmla="*/ 1 h 5"/>
                <a:gd name="T2" fmla="*/ 1 w 5"/>
                <a:gd name="T3" fmla="*/ 4 h 5"/>
                <a:gd name="T4" fmla="*/ 4 w 5"/>
                <a:gd name="T5" fmla="*/ 4 h 5"/>
                <a:gd name="T6" fmla="*/ 1 w 5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1" y="1"/>
                  </a:moveTo>
                  <a:cubicBezTo>
                    <a:pt x="0" y="1"/>
                    <a:pt x="0" y="3"/>
                    <a:pt x="1" y="4"/>
                  </a:cubicBezTo>
                  <a:cubicBezTo>
                    <a:pt x="2" y="5"/>
                    <a:pt x="4" y="5"/>
                    <a:pt x="4" y="4"/>
                  </a:cubicBezTo>
                  <a:cubicBezTo>
                    <a:pt x="5" y="3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618"/>
            <p:cNvSpPr/>
            <p:nvPr/>
          </p:nvSpPr>
          <p:spPr bwMode="auto">
            <a:xfrm>
              <a:off x="10213976" y="1149349"/>
              <a:ext cx="20638" cy="17463"/>
            </a:xfrm>
            <a:custGeom>
              <a:avLst/>
              <a:gdLst>
                <a:gd name="T0" fmla="*/ 0 w 5"/>
                <a:gd name="T1" fmla="*/ 2 h 4"/>
                <a:gd name="T2" fmla="*/ 3 w 5"/>
                <a:gd name="T3" fmla="*/ 4 h 4"/>
                <a:gd name="T4" fmla="*/ 5 w 5"/>
                <a:gd name="T5" fmla="*/ 2 h 4"/>
                <a:gd name="T6" fmla="*/ 5 w 5"/>
                <a:gd name="T7" fmla="*/ 1 h 4"/>
                <a:gd name="T8" fmla="*/ 0 w 5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0" y="2"/>
                  </a:moveTo>
                  <a:cubicBezTo>
                    <a:pt x="0" y="3"/>
                    <a:pt x="2" y="4"/>
                    <a:pt x="3" y="4"/>
                  </a:cubicBezTo>
                  <a:cubicBezTo>
                    <a:pt x="4" y="4"/>
                    <a:pt x="4" y="3"/>
                    <a:pt x="5" y="2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4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619"/>
            <p:cNvSpPr/>
            <p:nvPr/>
          </p:nvSpPr>
          <p:spPr bwMode="auto">
            <a:xfrm>
              <a:off x="10260014" y="1225549"/>
              <a:ext cx="25400" cy="25400"/>
            </a:xfrm>
            <a:custGeom>
              <a:avLst/>
              <a:gdLst>
                <a:gd name="T0" fmla="*/ 6 w 6"/>
                <a:gd name="T1" fmla="*/ 5 h 6"/>
                <a:gd name="T2" fmla="*/ 0 w 6"/>
                <a:gd name="T3" fmla="*/ 3 h 6"/>
                <a:gd name="T4" fmla="*/ 2 w 6"/>
                <a:gd name="T5" fmla="*/ 1 h 6"/>
                <a:gd name="T6" fmla="*/ 4 w 6"/>
                <a:gd name="T7" fmla="*/ 1 h 6"/>
                <a:gd name="T8" fmla="*/ 5 w 6"/>
                <a:gd name="T9" fmla="*/ 3 h 6"/>
                <a:gd name="T10" fmla="*/ 6 w 6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6" y="5"/>
                  </a:moveTo>
                  <a:cubicBezTo>
                    <a:pt x="5" y="6"/>
                    <a:pt x="0" y="4"/>
                    <a:pt x="0" y="3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2" y="1"/>
                    <a:pt x="3" y="0"/>
                    <a:pt x="4" y="1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6" y="3"/>
                    <a:pt x="6" y="4"/>
                    <a:pt x="6" y="5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620"/>
            <p:cNvSpPr/>
            <p:nvPr/>
          </p:nvSpPr>
          <p:spPr bwMode="auto">
            <a:xfrm>
              <a:off x="10315576" y="1204912"/>
              <a:ext cx="12700" cy="7938"/>
            </a:xfrm>
            <a:custGeom>
              <a:avLst/>
              <a:gdLst>
                <a:gd name="T0" fmla="*/ 0 w 3"/>
                <a:gd name="T1" fmla="*/ 0 h 2"/>
                <a:gd name="T2" fmla="*/ 2 w 3"/>
                <a:gd name="T3" fmla="*/ 2 h 2"/>
                <a:gd name="T4" fmla="*/ 3 w 3"/>
                <a:gd name="T5" fmla="*/ 1 h 2"/>
                <a:gd name="T6" fmla="*/ 0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0" y="1"/>
                    <a:pt x="1" y="2"/>
                    <a:pt x="2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621"/>
            <p:cNvSpPr/>
            <p:nvPr/>
          </p:nvSpPr>
          <p:spPr bwMode="auto">
            <a:xfrm>
              <a:off x="10148889" y="1204912"/>
              <a:ext cx="17463" cy="15875"/>
            </a:xfrm>
            <a:custGeom>
              <a:avLst/>
              <a:gdLst>
                <a:gd name="T0" fmla="*/ 0 w 4"/>
                <a:gd name="T1" fmla="*/ 2 h 4"/>
                <a:gd name="T2" fmla="*/ 3 w 4"/>
                <a:gd name="T3" fmla="*/ 1 h 4"/>
                <a:gd name="T4" fmla="*/ 4 w 4"/>
                <a:gd name="T5" fmla="*/ 2 h 4"/>
                <a:gd name="T6" fmla="*/ 3 w 4"/>
                <a:gd name="T7" fmla="*/ 3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cubicBezTo>
                    <a:pt x="0" y="1"/>
                    <a:pt x="1" y="0"/>
                    <a:pt x="3" y="1"/>
                  </a:cubicBezTo>
                  <a:cubicBezTo>
                    <a:pt x="3" y="1"/>
                    <a:pt x="4" y="1"/>
                    <a:pt x="4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2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622"/>
            <p:cNvSpPr/>
            <p:nvPr/>
          </p:nvSpPr>
          <p:spPr bwMode="auto">
            <a:xfrm>
              <a:off x="10128251" y="1141412"/>
              <a:ext cx="17463" cy="15875"/>
            </a:xfrm>
            <a:custGeom>
              <a:avLst/>
              <a:gdLst>
                <a:gd name="T0" fmla="*/ 1 w 4"/>
                <a:gd name="T1" fmla="*/ 3 h 4"/>
                <a:gd name="T2" fmla="*/ 4 w 4"/>
                <a:gd name="T3" fmla="*/ 4 h 4"/>
                <a:gd name="T4" fmla="*/ 3 w 4"/>
                <a:gd name="T5" fmla="*/ 1 h 4"/>
                <a:gd name="T6" fmla="*/ 2 w 4"/>
                <a:gd name="T7" fmla="*/ 0 h 4"/>
                <a:gd name="T8" fmla="*/ 1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1" y="4"/>
                    <a:pt x="3" y="4"/>
                    <a:pt x="4" y="4"/>
                  </a:cubicBezTo>
                  <a:cubicBezTo>
                    <a:pt x="4" y="3"/>
                    <a:pt x="4" y="2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1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Freeform 623"/>
            <p:cNvSpPr/>
            <p:nvPr/>
          </p:nvSpPr>
          <p:spPr bwMode="auto">
            <a:xfrm>
              <a:off x="10217151" y="1225549"/>
              <a:ext cx="17463" cy="17463"/>
            </a:xfrm>
            <a:custGeom>
              <a:avLst/>
              <a:gdLst>
                <a:gd name="T0" fmla="*/ 1 w 4"/>
                <a:gd name="T1" fmla="*/ 3 h 4"/>
                <a:gd name="T2" fmla="*/ 4 w 4"/>
                <a:gd name="T3" fmla="*/ 4 h 4"/>
                <a:gd name="T4" fmla="*/ 3 w 4"/>
                <a:gd name="T5" fmla="*/ 1 h 4"/>
                <a:gd name="T6" fmla="*/ 2 w 4"/>
                <a:gd name="T7" fmla="*/ 0 h 4"/>
                <a:gd name="T8" fmla="*/ 1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1" y="4"/>
                    <a:pt x="3" y="4"/>
                    <a:pt x="4" y="4"/>
                  </a:cubicBezTo>
                  <a:cubicBezTo>
                    <a:pt x="4" y="3"/>
                    <a:pt x="4" y="2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624"/>
            <p:cNvSpPr/>
            <p:nvPr/>
          </p:nvSpPr>
          <p:spPr bwMode="auto">
            <a:xfrm>
              <a:off x="10252076" y="1174749"/>
              <a:ext cx="15875" cy="17463"/>
            </a:xfrm>
            <a:custGeom>
              <a:avLst/>
              <a:gdLst>
                <a:gd name="T0" fmla="*/ 0 w 4"/>
                <a:gd name="T1" fmla="*/ 3 h 4"/>
                <a:gd name="T2" fmla="*/ 3 w 4"/>
                <a:gd name="T3" fmla="*/ 4 h 4"/>
                <a:gd name="T4" fmla="*/ 3 w 4"/>
                <a:gd name="T5" fmla="*/ 1 h 4"/>
                <a:gd name="T6" fmla="*/ 2 w 4"/>
                <a:gd name="T7" fmla="*/ 0 h 4"/>
                <a:gd name="T8" fmla="*/ 0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3"/>
                  </a:moveTo>
                  <a:cubicBezTo>
                    <a:pt x="1" y="4"/>
                    <a:pt x="3" y="4"/>
                    <a:pt x="3" y="4"/>
                  </a:cubicBezTo>
                  <a:cubicBezTo>
                    <a:pt x="4" y="3"/>
                    <a:pt x="4" y="2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625"/>
            <p:cNvSpPr/>
            <p:nvPr/>
          </p:nvSpPr>
          <p:spPr bwMode="auto">
            <a:xfrm>
              <a:off x="10290176" y="1169987"/>
              <a:ext cx="15875" cy="22225"/>
            </a:xfrm>
            <a:custGeom>
              <a:avLst/>
              <a:gdLst>
                <a:gd name="T0" fmla="*/ 0 w 4"/>
                <a:gd name="T1" fmla="*/ 3 h 5"/>
                <a:gd name="T2" fmla="*/ 3 w 4"/>
                <a:gd name="T3" fmla="*/ 4 h 5"/>
                <a:gd name="T4" fmla="*/ 3 w 4"/>
                <a:gd name="T5" fmla="*/ 1 h 5"/>
                <a:gd name="T6" fmla="*/ 2 w 4"/>
                <a:gd name="T7" fmla="*/ 0 h 5"/>
                <a:gd name="T8" fmla="*/ 0 w 4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3"/>
                  </a:moveTo>
                  <a:cubicBezTo>
                    <a:pt x="1" y="4"/>
                    <a:pt x="3" y="5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626"/>
            <p:cNvSpPr/>
            <p:nvPr/>
          </p:nvSpPr>
          <p:spPr bwMode="auto">
            <a:xfrm>
              <a:off x="10175876" y="1119187"/>
              <a:ext cx="12700" cy="12700"/>
            </a:xfrm>
            <a:custGeom>
              <a:avLst/>
              <a:gdLst>
                <a:gd name="T0" fmla="*/ 0 w 3"/>
                <a:gd name="T1" fmla="*/ 3 h 3"/>
                <a:gd name="T2" fmla="*/ 3 w 3"/>
                <a:gd name="T3" fmla="*/ 1 h 3"/>
                <a:gd name="T4" fmla="*/ 2 w 3"/>
                <a:gd name="T5" fmla="*/ 0 h 3"/>
                <a:gd name="T6" fmla="*/ 0 w 3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cubicBezTo>
                    <a:pt x="1" y="3"/>
                    <a:pt x="3" y="3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627"/>
            <p:cNvSpPr/>
            <p:nvPr/>
          </p:nvSpPr>
          <p:spPr bwMode="auto">
            <a:xfrm>
              <a:off x="10234614" y="1116012"/>
              <a:ext cx="20638" cy="20638"/>
            </a:xfrm>
            <a:custGeom>
              <a:avLst/>
              <a:gdLst>
                <a:gd name="T0" fmla="*/ 1 w 5"/>
                <a:gd name="T1" fmla="*/ 4 h 5"/>
                <a:gd name="T2" fmla="*/ 5 w 5"/>
                <a:gd name="T3" fmla="*/ 3 h 5"/>
                <a:gd name="T4" fmla="*/ 3 w 5"/>
                <a:gd name="T5" fmla="*/ 0 h 5"/>
                <a:gd name="T6" fmla="*/ 1 w 5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1" y="4"/>
                  </a:moveTo>
                  <a:cubicBezTo>
                    <a:pt x="2" y="5"/>
                    <a:pt x="5" y="5"/>
                    <a:pt x="5" y="3"/>
                  </a:cubicBezTo>
                  <a:cubicBezTo>
                    <a:pt x="5" y="2"/>
                    <a:pt x="4" y="0"/>
                    <a:pt x="3" y="0"/>
                  </a:cubicBezTo>
                  <a:cubicBezTo>
                    <a:pt x="2" y="0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628"/>
            <p:cNvSpPr/>
            <p:nvPr/>
          </p:nvSpPr>
          <p:spPr bwMode="auto">
            <a:xfrm>
              <a:off x="10213976" y="1068387"/>
              <a:ext cx="15875" cy="17463"/>
            </a:xfrm>
            <a:custGeom>
              <a:avLst/>
              <a:gdLst>
                <a:gd name="T0" fmla="*/ 0 w 4"/>
                <a:gd name="T1" fmla="*/ 3 h 4"/>
                <a:gd name="T2" fmla="*/ 3 w 4"/>
                <a:gd name="T3" fmla="*/ 4 h 4"/>
                <a:gd name="T4" fmla="*/ 4 w 4"/>
                <a:gd name="T5" fmla="*/ 2 h 4"/>
                <a:gd name="T6" fmla="*/ 4 w 4"/>
                <a:gd name="T7" fmla="*/ 0 h 4"/>
                <a:gd name="T8" fmla="*/ 0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3"/>
                  </a:moveTo>
                  <a:cubicBezTo>
                    <a:pt x="0" y="3"/>
                    <a:pt x="2" y="4"/>
                    <a:pt x="3" y="4"/>
                  </a:cubicBezTo>
                  <a:cubicBezTo>
                    <a:pt x="3" y="4"/>
                    <a:pt x="3" y="3"/>
                    <a:pt x="4" y="2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3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629"/>
            <p:cNvSpPr/>
            <p:nvPr/>
          </p:nvSpPr>
          <p:spPr bwMode="auto">
            <a:xfrm>
              <a:off x="10158414" y="1076324"/>
              <a:ext cx="17463" cy="17463"/>
            </a:xfrm>
            <a:custGeom>
              <a:avLst/>
              <a:gdLst>
                <a:gd name="T0" fmla="*/ 0 w 4"/>
                <a:gd name="T1" fmla="*/ 2 h 4"/>
                <a:gd name="T2" fmla="*/ 3 w 4"/>
                <a:gd name="T3" fmla="*/ 4 h 4"/>
                <a:gd name="T4" fmla="*/ 4 w 4"/>
                <a:gd name="T5" fmla="*/ 2 h 4"/>
                <a:gd name="T6" fmla="*/ 4 w 4"/>
                <a:gd name="T7" fmla="*/ 0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cubicBezTo>
                    <a:pt x="0" y="3"/>
                    <a:pt x="2" y="4"/>
                    <a:pt x="3" y="4"/>
                  </a:cubicBezTo>
                  <a:cubicBezTo>
                    <a:pt x="3" y="4"/>
                    <a:pt x="3" y="3"/>
                    <a:pt x="4" y="2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3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630"/>
            <p:cNvSpPr/>
            <p:nvPr/>
          </p:nvSpPr>
          <p:spPr bwMode="auto">
            <a:xfrm>
              <a:off x="10298114" y="1131887"/>
              <a:ext cx="17463" cy="22225"/>
            </a:xfrm>
            <a:custGeom>
              <a:avLst/>
              <a:gdLst>
                <a:gd name="T0" fmla="*/ 1 w 4"/>
                <a:gd name="T1" fmla="*/ 3 h 5"/>
                <a:gd name="T2" fmla="*/ 3 w 4"/>
                <a:gd name="T3" fmla="*/ 4 h 5"/>
                <a:gd name="T4" fmla="*/ 4 w 4"/>
                <a:gd name="T5" fmla="*/ 3 h 5"/>
                <a:gd name="T6" fmla="*/ 4 w 4"/>
                <a:gd name="T7" fmla="*/ 2 h 5"/>
                <a:gd name="T8" fmla="*/ 3 w 4"/>
                <a:gd name="T9" fmla="*/ 0 h 5"/>
                <a:gd name="T10" fmla="*/ 1 w 4"/>
                <a:gd name="T1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1" y="3"/>
                  </a:moveTo>
                  <a:cubicBezTo>
                    <a:pt x="1" y="4"/>
                    <a:pt x="2" y="5"/>
                    <a:pt x="3" y="4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4" y="1"/>
                    <a:pt x="3" y="0"/>
                    <a:pt x="3" y="0"/>
                  </a:cubicBezTo>
                  <a:cubicBezTo>
                    <a:pt x="2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Freeform 631"/>
            <p:cNvSpPr/>
            <p:nvPr/>
          </p:nvSpPr>
          <p:spPr bwMode="auto">
            <a:xfrm>
              <a:off x="10188576" y="1208087"/>
              <a:ext cx="15875" cy="22225"/>
            </a:xfrm>
            <a:custGeom>
              <a:avLst/>
              <a:gdLst>
                <a:gd name="T0" fmla="*/ 1 w 4"/>
                <a:gd name="T1" fmla="*/ 3 h 5"/>
                <a:gd name="T2" fmla="*/ 3 w 4"/>
                <a:gd name="T3" fmla="*/ 4 h 5"/>
                <a:gd name="T4" fmla="*/ 4 w 4"/>
                <a:gd name="T5" fmla="*/ 3 h 5"/>
                <a:gd name="T6" fmla="*/ 4 w 4"/>
                <a:gd name="T7" fmla="*/ 2 h 5"/>
                <a:gd name="T8" fmla="*/ 3 w 4"/>
                <a:gd name="T9" fmla="*/ 0 h 5"/>
                <a:gd name="T10" fmla="*/ 1 w 4"/>
                <a:gd name="T1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1" y="3"/>
                  </a:moveTo>
                  <a:cubicBezTo>
                    <a:pt x="1" y="4"/>
                    <a:pt x="2" y="5"/>
                    <a:pt x="3" y="4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4" y="1"/>
                    <a:pt x="3" y="1"/>
                    <a:pt x="3" y="0"/>
                  </a:cubicBezTo>
                  <a:cubicBezTo>
                    <a:pt x="2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99" name="组合 1298"/>
          <p:cNvGrpSpPr/>
          <p:nvPr/>
        </p:nvGrpSpPr>
        <p:grpSpPr>
          <a:xfrm>
            <a:off x="9785351" y="-4876801"/>
            <a:ext cx="881063" cy="911225"/>
            <a:chOff x="9785351" y="-4876801"/>
            <a:chExt cx="881063" cy="911225"/>
          </a:xfrm>
        </p:grpSpPr>
        <p:sp>
          <p:nvSpPr>
            <p:cNvPr id="511" name="Freeform 632"/>
            <p:cNvSpPr/>
            <p:nvPr/>
          </p:nvSpPr>
          <p:spPr bwMode="auto">
            <a:xfrm>
              <a:off x="9785351" y="-4876801"/>
              <a:ext cx="881063" cy="911225"/>
            </a:xfrm>
            <a:custGeom>
              <a:avLst/>
              <a:gdLst>
                <a:gd name="T0" fmla="*/ 115 w 208"/>
                <a:gd name="T1" fmla="*/ 0 h 215"/>
                <a:gd name="T2" fmla="*/ 149 w 208"/>
                <a:gd name="T3" fmla="*/ 31 h 215"/>
                <a:gd name="T4" fmla="*/ 201 w 208"/>
                <a:gd name="T5" fmla="*/ 64 h 215"/>
                <a:gd name="T6" fmla="*/ 192 w 208"/>
                <a:gd name="T7" fmla="*/ 120 h 215"/>
                <a:gd name="T8" fmla="*/ 201 w 208"/>
                <a:gd name="T9" fmla="*/ 154 h 215"/>
                <a:gd name="T10" fmla="*/ 144 w 208"/>
                <a:gd name="T11" fmla="*/ 191 h 215"/>
                <a:gd name="T12" fmla="*/ 123 w 208"/>
                <a:gd name="T13" fmla="*/ 212 h 215"/>
                <a:gd name="T14" fmla="*/ 72 w 208"/>
                <a:gd name="T15" fmla="*/ 184 h 215"/>
                <a:gd name="T16" fmla="*/ 33 w 208"/>
                <a:gd name="T17" fmla="*/ 180 h 215"/>
                <a:gd name="T18" fmla="*/ 22 w 208"/>
                <a:gd name="T19" fmla="*/ 127 h 215"/>
                <a:gd name="T20" fmla="*/ 0 w 208"/>
                <a:gd name="T21" fmla="*/ 95 h 215"/>
                <a:gd name="T22" fmla="*/ 38 w 208"/>
                <a:gd name="T23" fmla="*/ 53 h 215"/>
                <a:gd name="T24" fmla="*/ 44 w 208"/>
                <a:gd name="T25" fmla="*/ 13 h 215"/>
                <a:gd name="T26" fmla="*/ 83 w 208"/>
                <a:gd name="T27" fmla="*/ 21 h 215"/>
                <a:gd name="T28" fmla="*/ 115 w 208"/>
                <a:gd name="T29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8" h="215">
                  <a:moveTo>
                    <a:pt x="115" y="0"/>
                  </a:moveTo>
                  <a:cubicBezTo>
                    <a:pt x="127" y="0"/>
                    <a:pt x="130" y="14"/>
                    <a:pt x="149" y="31"/>
                  </a:cubicBezTo>
                  <a:cubicBezTo>
                    <a:pt x="176" y="54"/>
                    <a:pt x="195" y="47"/>
                    <a:pt x="201" y="64"/>
                  </a:cubicBezTo>
                  <a:cubicBezTo>
                    <a:pt x="208" y="81"/>
                    <a:pt x="189" y="90"/>
                    <a:pt x="192" y="120"/>
                  </a:cubicBezTo>
                  <a:cubicBezTo>
                    <a:pt x="194" y="140"/>
                    <a:pt x="205" y="143"/>
                    <a:pt x="201" y="154"/>
                  </a:cubicBezTo>
                  <a:cubicBezTo>
                    <a:pt x="196" y="170"/>
                    <a:pt x="172" y="168"/>
                    <a:pt x="144" y="191"/>
                  </a:cubicBezTo>
                  <a:cubicBezTo>
                    <a:pt x="130" y="202"/>
                    <a:pt x="131" y="211"/>
                    <a:pt x="123" y="212"/>
                  </a:cubicBezTo>
                  <a:cubicBezTo>
                    <a:pt x="107" y="215"/>
                    <a:pt x="100" y="191"/>
                    <a:pt x="72" y="184"/>
                  </a:cubicBezTo>
                  <a:cubicBezTo>
                    <a:pt x="51" y="179"/>
                    <a:pt x="43" y="188"/>
                    <a:pt x="33" y="180"/>
                  </a:cubicBezTo>
                  <a:cubicBezTo>
                    <a:pt x="21" y="170"/>
                    <a:pt x="34" y="152"/>
                    <a:pt x="22" y="127"/>
                  </a:cubicBezTo>
                  <a:cubicBezTo>
                    <a:pt x="13" y="107"/>
                    <a:pt x="0" y="106"/>
                    <a:pt x="0" y="95"/>
                  </a:cubicBezTo>
                  <a:cubicBezTo>
                    <a:pt x="1" y="78"/>
                    <a:pt x="29" y="77"/>
                    <a:pt x="38" y="53"/>
                  </a:cubicBezTo>
                  <a:cubicBezTo>
                    <a:pt x="46" y="34"/>
                    <a:pt x="36" y="18"/>
                    <a:pt x="44" y="13"/>
                  </a:cubicBezTo>
                  <a:cubicBezTo>
                    <a:pt x="53" y="7"/>
                    <a:pt x="65" y="24"/>
                    <a:pt x="83" y="21"/>
                  </a:cubicBezTo>
                  <a:cubicBezTo>
                    <a:pt x="100" y="18"/>
                    <a:pt x="102" y="0"/>
                    <a:pt x="115" y="0"/>
                  </a:cubicBezTo>
                  <a:close/>
                </a:path>
              </a:pathLst>
            </a:custGeom>
            <a:solidFill>
              <a:srgbClr val="F0B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2" name="Freeform 633"/>
            <p:cNvSpPr/>
            <p:nvPr/>
          </p:nvSpPr>
          <p:spPr bwMode="auto">
            <a:xfrm>
              <a:off x="10102851" y="-4562476"/>
              <a:ext cx="279400" cy="261938"/>
            </a:xfrm>
            <a:custGeom>
              <a:avLst/>
              <a:gdLst>
                <a:gd name="T0" fmla="*/ 0 w 66"/>
                <a:gd name="T1" fmla="*/ 30 h 62"/>
                <a:gd name="T2" fmla="*/ 18 w 66"/>
                <a:gd name="T3" fmla="*/ 57 h 62"/>
                <a:gd name="T4" fmla="*/ 50 w 66"/>
                <a:gd name="T5" fmla="*/ 52 h 62"/>
                <a:gd name="T6" fmla="*/ 41 w 66"/>
                <a:gd name="T7" fmla="*/ 9 h 62"/>
                <a:gd name="T8" fmla="*/ 0 w 66"/>
                <a:gd name="T9" fmla="*/ 3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2">
                  <a:moveTo>
                    <a:pt x="0" y="30"/>
                  </a:moveTo>
                  <a:cubicBezTo>
                    <a:pt x="0" y="41"/>
                    <a:pt x="7" y="52"/>
                    <a:pt x="18" y="57"/>
                  </a:cubicBezTo>
                  <a:cubicBezTo>
                    <a:pt x="28" y="62"/>
                    <a:pt x="41" y="60"/>
                    <a:pt x="50" y="52"/>
                  </a:cubicBezTo>
                  <a:cubicBezTo>
                    <a:pt x="66" y="41"/>
                    <a:pt x="57" y="16"/>
                    <a:pt x="41" y="9"/>
                  </a:cubicBezTo>
                  <a:cubicBezTo>
                    <a:pt x="24" y="0"/>
                    <a:pt x="1" y="7"/>
                    <a:pt x="0" y="3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3" name="Freeform 634"/>
            <p:cNvSpPr/>
            <p:nvPr/>
          </p:nvSpPr>
          <p:spPr bwMode="auto">
            <a:xfrm>
              <a:off x="10361614" y="-4600576"/>
              <a:ext cx="225425" cy="122238"/>
            </a:xfrm>
            <a:custGeom>
              <a:avLst/>
              <a:gdLst>
                <a:gd name="T0" fmla="*/ 0 w 53"/>
                <a:gd name="T1" fmla="*/ 28 h 29"/>
                <a:gd name="T2" fmla="*/ 2 w 53"/>
                <a:gd name="T3" fmla="*/ 27 h 29"/>
                <a:gd name="T4" fmla="*/ 8 w 53"/>
                <a:gd name="T5" fmla="*/ 22 h 29"/>
                <a:gd name="T6" fmla="*/ 25 w 53"/>
                <a:gd name="T7" fmla="*/ 12 h 29"/>
                <a:gd name="T8" fmla="*/ 44 w 53"/>
                <a:gd name="T9" fmla="*/ 3 h 29"/>
                <a:gd name="T10" fmla="*/ 50 w 53"/>
                <a:gd name="T11" fmla="*/ 1 h 29"/>
                <a:gd name="T12" fmla="*/ 53 w 53"/>
                <a:gd name="T13" fmla="*/ 0 h 29"/>
                <a:gd name="T14" fmla="*/ 47 w 53"/>
                <a:gd name="T15" fmla="*/ 8 h 29"/>
                <a:gd name="T16" fmla="*/ 39 w 53"/>
                <a:gd name="T17" fmla="*/ 14 h 29"/>
                <a:gd name="T18" fmla="*/ 35 w 53"/>
                <a:gd name="T19" fmla="*/ 18 h 29"/>
                <a:gd name="T20" fmla="*/ 30 w 53"/>
                <a:gd name="T21" fmla="*/ 20 h 29"/>
                <a:gd name="T22" fmla="*/ 25 w 53"/>
                <a:gd name="T23" fmla="*/ 23 h 29"/>
                <a:gd name="T24" fmla="*/ 19 w 53"/>
                <a:gd name="T25" fmla="*/ 25 h 29"/>
                <a:gd name="T26" fmla="*/ 10 w 53"/>
                <a:gd name="T27" fmla="*/ 27 h 29"/>
                <a:gd name="T28" fmla="*/ 0 w 53"/>
                <a:gd name="T29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29">
                  <a:moveTo>
                    <a:pt x="0" y="28"/>
                  </a:moveTo>
                  <a:cubicBezTo>
                    <a:pt x="0" y="28"/>
                    <a:pt x="1" y="28"/>
                    <a:pt x="2" y="27"/>
                  </a:cubicBezTo>
                  <a:cubicBezTo>
                    <a:pt x="4" y="25"/>
                    <a:pt x="5" y="24"/>
                    <a:pt x="8" y="22"/>
                  </a:cubicBezTo>
                  <a:cubicBezTo>
                    <a:pt x="12" y="19"/>
                    <a:pt x="19" y="15"/>
                    <a:pt x="25" y="12"/>
                  </a:cubicBezTo>
                  <a:cubicBezTo>
                    <a:pt x="32" y="8"/>
                    <a:pt x="38" y="5"/>
                    <a:pt x="44" y="3"/>
                  </a:cubicBezTo>
                  <a:cubicBezTo>
                    <a:pt x="46" y="2"/>
                    <a:pt x="49" y="2"/>
                    <a:pt x="50" y="1"/>
                  </a:cubicBezTo>
                  <a:cubicBezTo>
                    <a:pt x="52" y="1"/>
                    <a:pt x="53" y="0"/>
                    <a:pt x="53" y="0"/>
                  </a:cubicBezTo>
                  <a:cubicBezTo>
                    <a:pt x="53" y="0"/>
                    <a:pt x="51" y="4"/>
                    <a:pt x="47" y="8"/>
                  </a:cubicBezTo>
                  <a:cubicBezTo>
                    <a:pt x="45" y="10"/>
                    <a:pt x="42" y="12"/>
                    <a:pt x="39" y="14"/>
                  </a:cubicBezTo>
                  <a:cubicBezTo>
                    <a:pt x="38" y="16"/>
                    <a:pt x="36" y="17"/>
                    <a:pt x="35" y="18"/>
                  </a:cubicBezTo>
                  <a:cubicBezTo>
                    <a:pt x="33" y="19"/>
                    <a:pt x="31" y="20"/>
                    <a:pt x="30" y="20"/>
                  </a:cubicBezTo>
                  <a:cubicBezTo>
                    <a:pt x="28" y="21"/>
                    <a:pt x="26" y="22"/>
                    <a:pt x="25" y="23"/>
                  </a:cubicBezTo>
                  <a:cubicBezTo>
                    <a:pt x="23" y="24"/>
                    <a:pt x="21" y="24"/>
                    <a:pt x="19" y="25"/>
                  </a:cubicBezTo>
                  <a:cubicBezTo>
                    <a:pt x="16" y="26"/>
                    <a:pt x="13" y="27"/>
                    <a:pt x="10" y="27"/>
                  </a:cubicBezTo>
                  <a:cubicBezTo>
                    <a:pt x="4" y="29"/>
                    <a:pt x="0" y="28"/>
                    <a:pt x="0" y="28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4" name="Freeform 635"/>
            <p:cNvSpPr/>
            <p:nvPr/>
          </p:nvSpPr>
          <p:spPr bwMode="auto">
            <a:xfrm>
              <a:off x="10374314" y="-4364038"/>
              <a:ext cx="207963" cy="127000"/>
            </a:xfrm>
            <a:custGeom>
              <a:avLst/>
              <a:gdLst>
                <a:gd name="T0" fmla="*/ 0 w 49"/>
                <a:gd name="T1" fmla="*/ 1 h 30"/>
                <a:gd name="T2" fmla="*/ 1 w 49"/>
                <a:gd name="T3" fmla="*/ 1 h 30"/>
                <a:gd name="T4" fmla="*/ 2 w 49"/>
                <a:gd name="T5" fmla="*/ 0 h 30"/>
                <a:gd name="T6" fmla="*/ 10 w 49"/>
                <a:gd name="T7" fmla="*/ 1 h 30"/>
                <a:gd name="T8" fmla="*/ 19 w 49"/>
                <a:gd name="T9" fmla="*/ 5 h 30"/>
                <a:gd name="T10" fmla="*/ 20 w 49"/>
                <a:gd name="T11" fmla="*/ 6 h 30"/>
                <a:gd name="T12" fmla="*/ 21 w 49"/>
                <a:gd name="T13" fmla="*/ 7 h 30"/>
                <a:gd name="T14" fmla="*/ 23 w 49"/>
                <a:gd name="T15" fmla="*/ 9 h 30"/>
                <a:gd name="T16" fmla="*/ 27 w 49"/>
                <a:gd name="T17" fmla="*/ 12 h 30"/>
                <a:gd name="T18" fmla="*/ 34 w 49"/>
                <a:gd name="T19" fmla="*/ 20 h 30"/>
                <a:gd name="T20" fmla="*/ 41 w 49"/>
                <a:gd name="T21" fmla="*/ 25 h 30"/>
                <a:gd name="T22" fmla="*/ 47 w 49"/>
                <a:gd name="T23" fmla="*/ 28 h 30"/>
                <a:gd name="T24" fmla="*/ 49 w 49"/>
                <a:gd name="T25" fmla="*/ 29 h 30"/>
                <a:gd name="T26" fmla="*/ 46 w 49"/>
                <a:gd name="T27" fmla="*/ 30 h 30"/>
                <a:gd name="T28" fmla="*/ 39 w 49"/>
                <a:gd name="T29" fmla="*/ 29 h 30"/>
                <a:gd name="T30" fmla="*/ 30 w 49"/>
                <a:gd name="T31" fmla="*/ 25 h 30"/>
                <a:gd name="T32" fmla="*/ 22 w 49"/>
                <a:gd name="T33" fmla="*/ 17 h 30"/>
                <a:gd name="T34" fmla="*/ 18 w 49"/>
                <a:gd name="T35" fmla="*/ 14 h 30"/>
                <a:gd name="T36" fmla="*/ 16 w 49"/>
                <a:gd name="T37" fmla="*/ 12 h 30"/>
                <a:gd name="T38" fmla="*/ 15 w 49"/>
                <a:gd name="T39" fmla="*/ 10 h 30"/>
                <a:gd name="T40" fmla="*/ 8 w 49"/>
                <a:gd name="T41" fmla="*/ 5 h 30"/>
                <a:gd name="T42" fmla="*/ 2 w 49"/>
                <a:gd name="T43" fmla="*/ 2 h 30"/>
                <a:gd name="T44" fmla="*/ 1 w 49"/>
                <a:gd name="T45" fmla="*/ 1 h 30"/>
                <a:gd name="T46" fmla="*/ 0 w 49"/>
                <a:gd name="T47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" h="30">
                  <a:moveTo>
                    <a:pt x="0" y="1"/>
                  </a:move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4" y="0"/>
                    <a:pt x="7" y="0"/>
                    <a:pt x="10" y="1"/>
                  </a:cubicBezTo>
                  <a:cubicBezTo>
                    <a:pt x="12" y="1"/>
                    <a:pt x="16" y="3"/>
                    <a:pt x="19" y="5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2" y="7"/>
                    <a:pt x="22" y="8"/>
                    <a:pt x="23" y="9"/>
                  </a:cubicBezTo>
                  <a:cubicBezTo>
                    <a:pt x="24" y="10"/>
                    <a:pt x="26" y="11"/>
                    <a:pt x="27" y="12"/>
                  </a:cubicBezTo>
                  <a:cubicBezTo>
                    <a:pt x="30" y="15"/>
                    <a:pt x="32" y="18"/>
                    <a:pt x="34" y="20"/>
                  </a:cubicBezTo>
                  <a:cubicBezTo>
                    <a:pt x="36" y="22"/>
                    <a:pt x="39" y="24"/>
                    <a:pt x="41" y="25"/>
                  </a:cubicBezTo>
                  <a:cubicBezTo>
                    <a:pt x="43" y="27"/>
                    <a:pt x="45" y="28"/>
                    <a:pt x="47" y="28"/>
                  </a:cubicBezTo>
                  <a:cubicBezTo>
                    <a:pt x="48" y="29"/>
                    <a:pt x="49" y="29"/>
                    <a:pt x="49" y="29"/>
                  </a:cubicBezTo>
                  <a:cubicBezTo>
                    <a:pt x="49" y="29"/>
                    <a:pt x="48" y="29"/>
                    <a:pt x="46" y="30"/>
                  </a:cubicBezTo>
                  <a:cubicBezTo>
                    <a:pt x="45" y="30"/>
                    <a:pt x="42" y="30"/>
                    <a:pt x="39" y="29"/>
                  </a:cubicBezTo>
                  <a:cubicBezTo>
                    <a:pt x="36" y="28"/>
                    <a:pt x="33" y="27"/>
                    <a:pt x="30" y="25"/>
                  </a:cubicBezTo>
                  <a:cubicBezTo>
                    <a:pt x="27" y="23"/>
                    <a:pt x="24" y="20"/>
                    <a:pt x="22" y="17"/>
                  </a:cubicBezTo>
                  <a:cubicBezTo>
                    <a:pt x="21" y="16"/>
                    <a:pt x="19" y="15"/>
                    <a:pt x="18" y="14"/>
                  </a:cubicBezTo>
                  <a:cubicBezTo>
                    <a:pt x="18" y="13"/>
                    <a:pt x="17" y="12"/>
                    <a:pt x="16" y="12"/>
                  </a:cubicBezTo>
                  <a:cubicBezTo>
                    <a:pt x="16" y="11"/>
                    <a:pt x="15" y="11"/>
                    <a:pt x="15" y="10"/>
                  </a:cubicBezTo>
                  <a:cubicBezTo>
                    <a:pt x="12" y="8"/>
                    <a:pt x="10" y="6"/>
                    <a:pt x="8" y="5"/>
                  </a:cubicBezTo>
                  <a:cubicBezTo>
                    <a:pt x="6" y="3"/>
                    <a:pt x="4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5" name="Freeform 636"/>
            <p:cNvSpPr/>
            <p:nvPr/>
          </p:nvSpPr>
          <p:spPr bwMode="auto">
            <a:xfrm>
              <a:off x="10239376" y="-4291013"/>
              <a:ext cx="76200" cy="269875"/>
            </a:xfrm>
            <a:custGeom>
              <a:avLst/>
              <a:gdLst>
                <a:gd name="T0" fmla="*/ 0 w 18"/>
                <a:gd name="T1" fmla="*/ 0 h 64"/>
                <a:gd name="T2" fmla="*/ 1 w 18"/>
                <a:gd name="T3" fmla="*/ 0 h 64"/>
                <a:gd name="T4" fmla="*/ 3 w 18"/>
                <a:gd name="T5" fmla="*/ 1 h 64"/>
                <a:gd name="T6" fmla="*/ 9 w 18"/>
                <a:gd name="T7" fmla="*/ 7 h 64"/>
                <a:gd name="T8" fmla="*/ 13 w 18"/>
                <a:gd name="T9" fmla="*/ 18 h 64"/>
                <a:gd name="T10" fmla="*/ 13 w 18"/>
                <a:gd name="T11" fmla="*/ 20 h 64"/>
                <a:gd name="T12" fmla="*/ 14 w 18"/>
                <a:gd name="T13" fmla="*/ 21 h 64"/>
                <a:gd name="T14" fmla="*/ 14 w 18"/>
                <a:gd name="T15" fmla="*/ 25 h 64"/>
                <a:gd name="T16" fmla="*/ 14 w 18"/>
                <a:gd name="T17" fmla="*/ 31 h 64"/>
                <a:gd name="T18" fmla="*/ 13 w 18"/>
                <a:gd name="T19" fmla="*/ 44 h 64"/>
                <a:gd name="T20" fmla="*/ 14 w 18"/>
                <a:gd name="T21" fmla="*/ 54 h 64"/>
                <a:gd name="T22" fmla="*/ 16 w 18"/>
                <a:gd name="T23" fmla="*/ 61 h 64"/>
                <a:gd name="T24" fmla="*/ 17 w 18"/>
                <a:gd name="T25" fmla="*/ 63 h 64"/>
                <a:gd name="T26" fmla="*/ 18 w 18"/>
                <a:gd name="T27" fmla="*/ 64 h 64"/>
                <a:gd name="T28" fmla="*/ 17 w 18"/>
                <a:gd name="T29" fmla="*/ 63 h 64"/>
                <a:gd name="T30" fmla="*/ 15 w 18"/>
                <a:gd name="T31" fmla="*/ 62 h 64"/>
                <a:gd name="T32" fmla="*/ 10 w 18"/>
                <a:gd name="T33" fmla="*/ 55 h 64"/>
                <a:gd name="T34" fmla="*/ 7 w 18"/>
                <a:gd name="T35" fmla="*/ 44 h 64"/>
                <a:gd name="T36" fmla="*/ 7 w 18"/>
                <a:gd name="T37" fmla="*/ 31 h 64"/>
                <a:gd name="T38" fmla="*/ 7 w 18"/>
                <a:gd name="T39" fmla="*/ 25 h 64"/>
                <a:gd name="T40" fmla="*/ 7 w 18"/>
                <a:gd name="T41" fmla="*/ 22 h 64"/>
                <a:gd name="T42" fmla="*/ 7 w 18"/>
                <a:gd name="T43" fmla="*/ 20 h 64"/>
                <a:gd name="T44" fmla="*/ 7 w 18"/>
                <a:gd name="T45" fmla="*/ 19 h 64"/>
                <a:gd name="T46" fmla="*/ 5 w 18"/>
                <a:gd name="T47" fmla="*/ 9 h 64"/>
                <a:gd name="T48" fmla="*/ 2 w 18"/>
                <a:gd name="T49" fmla="*/ 2 h 64"/>
                <a:gd name="T50" fmla="*/ 0 w 18"/>
                <a:gd name="T51" fmla="*/ 0 h 64"/>
                <a:gd name="T52" fmla="*/ 0 w 18"/>
                <a:gd name="T5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" h="64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1"/>
                    <a:pt x="3" y="1"/>
                  </a:cubicBezTo>
                  <a:cubicBezTo>
                    <a:pt x="4" y="2"/>
                    <a:pt x="7" y="4"/>
                    <a:pt x="9" y="7"/>
                  </a:cubicBezTo>
                  <a:cubicBezTo>
                    <a:pt x="11" y="10"/>
                    <a:pt x="12" y="14"/>
                    <a:pt x="13" y="18"/>
                  </a:cubicBezTo>
                  <a:cubicBezTo>
                    <a:pt x="13" y="19"/>
                    <a:pt x="13" y="19"/>
                    <a:pt x="13" y="20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2"/>
                    <a:pt x="14" y="24"/>
                    <a:pt x="14" y="25"/>
                  </a:cubicBezTo>
                  <a:cubicBezTo>
                    <a:pt x="14" y="27"/>
                    <a:pt x="14" y="29"/>
                    <a:pt x="14" y="31"/>
                  </a:cubicBezTo>
                  <a:cubicBezTo>
                    <a:pt x="14" y="36"/>
                    <a:pt x="13" y="40"/>
                    <a:pt x="13" y="44"/>
                  </a:cubicBezTo>
                  <a:cubicBezTo>
                    <a:pt x="13" y="47"/>
                    <a:pt x="13" y="51"/>
                    <a:pt x="14" y="54"/>
                  </a:cubicBezTo>
                  <a:cubicBezTo>
                    <a:pt x="15" y="57"/>
                    <a:pt x="15" y="59"/>
                    <a:pt x="16" y="61"/>
                  </a:cubicBezTo>
                  <a:cubicBezTo>
                    <a:pt x="17" y="62"/>
                    <a:pt x="17" y="63"/>
                    <a:pt x="17" y="63"/>
                  </a:cubicBezTo>
                  <a:cubicBezTo>
                    <a:pt x="17" y="64"/>
                    <a:pt x="18" y="64"/>
                    <a:pt x="18" y="64"/>
                  </a:cubicBezTo>
                  <a:cubicBezTo>
                    <a:pt x="18" y="64"/>
                    <a:pt x="17" y="64"/>
                    <a:pt x="17" y="63"/>
                  </a:cubicBezTo>
                  <a:cubicBezTo>
                    <a:pt x="16" y="63"/>
                    <a:pt x="16" y="63"/>
                    <a:pt x="15" y="62"/>
                  </a:cubicBezTo>
                  <a:cubicBezTo>
                    <a:pt x="14" y="61"/>
                    <a:pt x="12" y="59"/>
                    <a:pt x="10" y="55"/>
                  </a:cubicBezTo>
                  <a:cubicBezTo>
                    <a:pt x="8" y="52"/>
                    <a:pt x="7" y="48"/>
                    <a:pt x="7" y="44"/>
                  </a:cubicBezTo>
                  <a:cubicBezTo>
                    <a:pt x="6" y="40"/>
                    <a:pt x="6" y="35"/>
                    <a:pt x="7" y="31"/>
                  </a:cubicBezTo>
                  <a:cubicBezTo>
                    <a:pt x="7" y="29"/>
                    <a:pt x="7" y="27"/>
                    <a:pt x="7" y="25"/>
                  </a:cubicBezTo>
                  <a:cubicBezTo>
                    <a:pt x="7" y="24"/>
                    <a:pt x="7" y="23"/>
                    <a:pt x="7" y="22"/>
                  </a:cubicBezTo>
                  <a:cubicBezTo>
                    <a:pt x="7" y="21"/>
                    <a:pt x="7" y="21"/>
                    <a:pt x="7" y="2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15"/>
                    <a:pt x="6" y="12"/>
                    <a:pt x="5" y="9"/>
                  </a:cubicBezTo>
                  <a:cubicBezTo>
                    <a:pt x="4" y="6"/>
                    <a:pt x="3" y="4"/>
                    <a:pt x="2" y="2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6" name="Freeform 637"/>
            <p:cNvSpPr/>
            <p:nvPr/>
          </p:nvSpPr>
          <p:spPr bwMode="auto">
            <a:xfrm>
              <a:off x="9945689" y="-4338638"/>
              <a:ext cx="182563" cy="177800"/>
            </a:xfrm>
            <a:custGeom>
              <a:avLst/>
              <a:gdLst>
                <a:gd name="T0" fmla="*/ 0 w 43"/>
                <a:gd name="T1" fmla="*/ 42 h 42"/>
                <a:gd name="T2" fmla="*/ 1 w 43"/>
                <a:gd name="T3" fmla="*/ 39 h 42"/>
                <a:gd name="T4" fmla="*/ 2 w 43"/>
                <a:gd name="T5" fmla="*/ 36 h 42"/>
                <a:gd name="T6" fmla="*/ 3 w 43"/>
                <a:gd name="T7" fmla="*/ 35 h 42"/>
                <a:gd name="T8" fmla="*/ 4 w 43"/>
                <a:gd name="T9" fmla="*/ 33 h 42"/>
                <a:gd name="T10" fmla="*/ 7 w 43"/>
                <a:gd name="T11" fmla="*/ 29 h 42"/>
                <a:gd name="T12" fmla="*/ 11 w 43"/>
                <a:gd name="T13" fmla="*/ 25 h 42"/>
                <a:gd name="T14" fmla="*/ 19 w 43"/>
                <a:gd name="T15" fmla="*/ 18 h 42"/>
                <a:gd name="T16" fmla="*/ 28 w 43"/>
                <a:gd name="T17" fmla="*/ 12 h 42"/>
                <a:gd name="T18" fmla="*/ 32 w 43"/>
                <a:gd name="T19" fmla="*/ 9 h 42"/>
                <a:gd name="T20" fmla="*/ 36 w 43"/>
                <a:gd name="T21" fmla="*/ 7 h 42"/>
                <a:gd name="T22" fmla="*/ 39 w 43"/>
                <a:gd name="T23" fmla="*/ 4 h 42"/>
                <a:gd name="T24" fmla="*/ 41 w 43"/>
                <a:gd name="T25" fmla="*/ 2 h 42"/>
                <a:gd name="T26" fmla="*/ 43 w 43"/>
                <a:gd name="T27" fmla="*/ 0 h 42"/>
                <a:gd name="T28" fmla="*/ 42 w 43"/>
                <a:gd name="T29" fmla="*/ 3 h 42"/>
                <a:gd name="T30" fmla="*/ 41 w 43"/>
                <a:gd name="T31" fmla="*/ 6 h 42"/>
                <a:gd name="T32" fmla="*/ 40 w 43"/>
                <a:gd name="T33" fmla="*/ 8 h 42"/>
                <a:gd name="T34" fmla="*/ 39 w 43"/>
                <a:gd name="T35" fmla="*/ 10 h 42"/>
                <a:gd name="T36" fmla="*/ 36 w 43"/>
                <a:gd name="T37" fmla="*/ 13 h 42"/>
                <a:gd name="T38" fmla="*/ 32 w 43"/>
                <a:gd name="T39" fmla="*/ 17 h 42"/>
                <a:gd name="T40" fmla="*/ 28 w 43"/>
                <a:gd name="T41" fmla="*/ 21 h 42"/>
                <a:gd name="T42" fmla="*/ 24 w 43"/>
                <a:gd name="T43" fmla="*/ 24 h 42"/>
                <a:gd name="T44" fmla="*/ 19 w 43"/>
                <a:gd name="T45" fmla="*/ 27 h 42"/>
                <a:gd name="T46" fmla="*/ 15 w 43"/>
                <a:gd name="T47" fmla="*/ 30 h 42"/>
                <a:gd name="T48" fmla="*/ 11 w 43"/>
                <a:gd name="T49" fmla="*/ 33 h 42"/>
                <a:gd name="T50" fmla="*/ 7 w 43"/>
                <a:gd name="T51" fmla="*/ 36 h 42"/>
                <a:gd name="T52" fmla="*/ 4 w 43"/>
                <a:gd name="T53" fmla="*/ 38 h 42"/>
                <a:gd name="T54" fmla="*/ 2 w 43"/>
                <a:gd name="T55" fmla="*/ 40 h 42"/>
                <a:gd name="T56" fmla="*/ 0 w 43"/>
                <a:gd name="T5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3" h="42">
                  <a:moveTo>
                    <a:pt x="0" y="42"/>
                  </a:moveTo>
                  <a:cubicBezTo>
                    <a:pt x="0" y="42"/>
                    <a:pt x="0" y="41"/>
                    <a:pt x="1" y="39"/>
                  </a:cubicBezTo>
                  <a:cubicBezTo>
                    <a:pt x="1" y="38"/>
                    <a:pt x="1" y="37"/>
                    <a:pt x="2" y="36"/>
                  </a:cubicBezTo>
                  <a:cubicBezTo>
                    <a:pt x="2" y="36"/>
                    <a:pt x="2" y="35"/>
                    <a:pt x="3" y="35"/>
                  </a:cubicBezTo>
                  <a:cubicBezTo>
                    <a:pt x="3" y="34"/>
                    <a:pt x="4" y="33"/>
                    <a:pt x="4" y="33"/>
                  </a:cubicBezTo>
                  <a:cubicBezTo>
                    <a:pt x="5" y="31"/>
                    <a:pt x="6" y="30"/>
                    <a:pt x="7" y="29"/>
                  </a:cubicBezTo>
                  <a:cubicBezTo>
                    <a:pt x="8" y="28"/>
                    <a:pt x="9" y="26"/>
                    <a:pt x="11" y="25"/>
                  </a:cubicBezTo>
                  <a:cubicBezTo>
                    <a:pt x="13" y="23"/>
                    <a:pt x="16" y="20"/>
                    <a:pt x="19" y="18"/>
                  </a:cubicBezTo>
                  <a:cubicBezTo>
                    <a:pt x="23" y="16"/>
                    <a:pt x="26" y="14"/>
                    <a:pt x="28" y="12"/>
                  </a:cubicBezTo>
                  <a:cubicBezTo>
                    <a:pt x="30" y="11"/>
                    <a:pt x="31" y="10"/>
                    <a:pt x="32" y="9"/>
                  </a:cubicBezTo>
                  <a:cubicBezTo>
                    <a:pt x="34" y="8"/>
                    <a:pt x="35" y="8"/>
                    <a:pt x="36" y="7"/>
                  </a:cubicBezTo>
                  <a:cubicBezTo>
                    <a:pt x="37" y="6"/>
                    <a:pt x="38" y="5"/>
                    <a:pt x="39" y="4"/>
                  </a:cubicBezTo>
                  <a:cubicBezTo>
                    <a:pt x="40" y="4"/>
                    <a:pt x="41" y="3"/>
                    <a:pt x="41" y="2"/>
                  </a:cubicBezTo>
                  <a:cubicBezTo>
                    <a:pt x="42" y="1"/>
                    <a:pt x="43" y="0"/>
                    <a:pt x="43" y="0"/>
                  </a:cubicBezTo>
                  <a:cubicBezTo>
                    <a:pt x="43" y="0"/>
                    <a:pt x="43" y="1"/>
                    <a:pt x="42" y="3"/>
                  </a:cubicBezTo>
                  <a:cubicBezTo>
                    <a:pt x="42" y="4"/>
                    <a:pt x="42" y="5"/>
                    <a:pt x="41" y="6"/>
                  </a:cubicBezTo>
                  <a:cubicBezTo>
                    <a:pt x="41" y="7"/>
                    <a:pt x="41" y="7"/>
                    <a:pt x="40" y="8"/>
                  </a:cubicBezTo>
                  <a:cubicBezTo>
                    <a:pt x="40" y="8"/>
                    <a:pt x="40" y="9"/>
                    <a:pt x="39" y="10"/>
                  </a:cubicBezTo>
                  <a:cubicBezTo>
                    <a:pt x="38" y="11"/>
                    <a:pt x="37" y="12"/>
                    <a:pt x="36" y="13"/>
                  </a:cubicBezTo>
                  <a:cubicBezTo>
                    <a:pt x="35" y="15"/>
                    <a:pt x="34" y="16"/>
                    <a:pt x="32" y="17"/>
                  </a:cubicBezTo>
                  <a:cubicBezTo>
                    <a:pt x="31" y="18"/>
                    <a:pt x="30" y="20"/>
                    <a:pt x="28" y="21"/>
                  </a:cubicBezTo>
                  <a:cubicBezTo>
                    <a:pt x="27" y="22"/>
                    <a:pt x="25" y="23"/>
                    <a:pt x="24" y="24"/>
                  </a:cubicBezTo>
                  <a:cubicBezTo>
                    <a:pt x="22" y="25"/>
                    <a:pt x="21" y="26"/>
                    <a:pt x="19" y="27"/>
                  </a:cubicBezTo>
                  <a:cubicBezTo>
                    <a:pt x="18" y="28"/>
                    <a:pt x="16" y="29"/>
                    <a:pt x="15" y="30"/>
                  </a:cubicBezTo>
                  <a:cubicBezTo>
                    <a:pt x="13" y="31"/>
                    <a:pt x="12" y="32"/>
                    <a:pt x="11" y="33"/>
                  </a:cubicBezTo>
                  <a:cubicBezTo>
                    <a:pt x="9" y="34"/>
                    <a:pt x="8" y="35"/>
                    <a:pt x="7" y="36"/>
                  </a:cubicBezTo>
                  <a:cubicBezTo>
                    <a:pt x="6" y="36"/>
                    <a:pt x="5" y="37"/>
                    <a:pt x="4" y="38"/>
                  </a:cubicBezTo>
                  <a:cubicBezTo>
                    <a:pt x="3" y="39"/>
                    <a:pt x="2" y="39"/>
                    <a:pt x="2" y="40"/>
                  </a:cubicBezTo>
                  <a:cubicBezTo>
                    <a:pt x="1" y="41"/>
                    <a:pt x="0" y="42"/>
                    <a:pt x="0" y="4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Freeform 638"/>
            <p:cNvSpPr/>
            <p:nvPr/>
          </p:nvSpPr>
          <p:spPr bwMode="auto">
            <a:xfrm>
              <a:off x="9831389" y="-4511676"/>
              <a:ext cx="246063" cy="71438"/>
            </a:xfrm>
            <a:custGeom>
              <a:avLst/>
              <a:gdLst>
                <a:gd name="T0" fmla="*/ 0 w 58"/>
                <a:gd name="T1" fmla="*/ 6 h 17"/>
                <a:gd name="T2" fmla="*/ 1 w 58"/>
                <a:gd name="T3" fmla="*/ 6 h 17"/>
                <a:gd name="T4" fmla="*/ 2 w 58"/>
                <a:gd name="T5" fmla="*/ 4 h 17"/>
                <a:gd name="T6" fmla="*/ 9 w 58"/>
                <a:gd name="T7" fmla="*/ 1 h 17"/>
                <a:gd name="T8" fmla="*/ 20 w 58"/>
                <a:gd name="T9" fmla="*/ 0 h 17"/>
                <a:gd name="T10" fmla="*/ 21 w 58"/>
                <a:gd name="T11" fmla="*/ 0 h 17"/>
                <a:gd name="T12" fmla="*/ 23 w 58"/>
                <a:gd name="T13" fmla="*/ 0 h 17"/>
                <a:gd name="T14" fmla="*/ 25 w 58"/>
                <a:gd name="T15" fmla="*/ 1 h 17"/>
                <a:gd name="T16" fmla="*/ 31 w 58"/>
                <a:gd name="T17" fmla="*/ 3 h 17"/>
                <a:gd name="T18" fmla="*/ 36 w 58"/>
                <a:gd name="T19" fmla="*/ 5 h 17"/>
                <a:gd name="T20" fmla="*/ 41 w 58"/>
                <a:gd name="T21" fmla="*/ 7 h 17"/>
                <a:gd name="T22" fmla="*/ 49 w 58"/>
                <a:gd name="T23" fmla="*/ 11 h 17"/>
                <a:gd name="T24" fmla="*/ 56 w 58"/>
                <a:gd name="T25" fmla="*/ 12 h 17"/>
                <a:gd name="T26" fmla="*/ 58 w 58"/>
                <a:gd name="T27" fmla="*/ 13 h 17"/>
                <a:gd name="T28" fmla="*/ 56 w 58"/>
                <a:gd name="T29" fmla="*/ 14 h 17"/>
                <a:gd name="T30" fmla="*/ 49 w 58"/>
                <a:gd name="T31" fmla="*/ 16 h 17"/>
                <a:gd name="T32" fmla="*/ 38 w 58"/>
                <a:gd name="T33" fmla="*/ 16 h 17"/>
                <a:gd name="T34" fmla="*/ 33 w 58"/>
                <a:gd name="T35" fmla="*/ 14 h 17"/>
                <a:gd name="T36" fmla="*/ 28 w 58"/>
                <a:gd name="T37" fmla="*/ 12 h 17"/>
                <a:gd name="T38" fmla="*/ 22 w 58"/>
                <a:gd name="T39" fmla="*/ 10 h 17"/>
                <a:gd name="T40" fmla="*/ 20 w 58"/>
                <a:gd name="T41" fmla="*/ 9 h 17"/>
                <a:gd name="T42" fmla="*/ 18 w 58"/>
                <a:gd name="T43" fmla="*/ 8 h 17"/>
                <a:gd name="T44" fmla="*/ 9 w 58"/>
                <a:gd name="T45" fmla="*/ 6 h 17"/>
                <a:gd name="T46" fmla="*/ 3 w 58"/>
                <a:gd name="T47" fmla="*/ 6 h 17"/>
                <a:gd name="T48" fmla="*/ 1 w 58"/>
                <a:gd name="T49" fmla="*/ 6 h 17"/>
                <a:gd name="T50" fmla="*/ 0 w 58"/>
                <a:gd name="T51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8" h="17">
                  <a:moveTo>
                    <a:pt x="0" y="6"/>
                  </a:moveTo>
                  <a:cubicBezTo>
                    <a:pt x="0" y="6"/>
                    <a:pt x="0" y="6"/>
                    <a:pt x="1" y="6"/>
                  </a:cubicBezTo>
                  <a:cubicBezTo>
                    <a:pt x="1" y="5"/>
                    <a:pt x="1" y="5"/>
                    <a:pt x="2" y="4"/>
                  </a:cubicBezTo>
                  <a:cubicBezTo>
                    <a:pt x="3" y="3"/>
                    <a:pt x="6" y="2"/>
                    <a:pt x="9" y="1"/>
                  </a:cubicBezTo>
                  <a:cubicBezTo>
                    <a:pt x="12" y="0"/>
                    <a:pt x="16" y="0"/>
                    <a:pt x="20" y="0"/>
                  </a:cubicBezTo>
                  <a:cubicBezTo>
                    <a:pt x="20" y="0"/>
                    <a:pt x="21" y="0"/>
                    <a:pt x="21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1"/>
                    <a:pt x="24" y="1"/>
                    <a:pt x="25" y="1"/>
                  </a:cubicBezTo>
                  <a:cubicBezTo>
                    <a:pt x="27" y="2"/>
                    <a:pt x="29" y="2"/>
                    <a:pt x="31" y="3"/>
                  </a:cubicBezTo>
                  <a:cubicBezTo>
                    <a:pt x="33" y="4"/>
                    <a:pt x="35" y="4"/>
                    <a:pt x="36" y="5"/>
                  </a:cubicBezTo>
                  <a:cubicBezTo>
                    <a:pt x="38" y="6"/>
                    <a:pt x="39" y="7"/>
                    <a:pt x="41" y="7"/>
                  </a:cubicBezTo>
                  <a:cubicBezTo>
                    <a:pt x="44" y="9"/>
                    <a:pt x="47" y="10"/>
                    <a:pt x="49" y="11"/>
                  </a:cubicBezTo>
                  <a:cubicBezTo>
                    <a:pt x="52" y="12"/>
                    <a:pt x="54" y="12"/>
                    <a:pt x="56" y="12"/>
                  </a:cubicBezTo>
                  <a:cubicBezTo>
                    <a:pt x="57" y="13"/>
                    <a:pt x="58" y="13"/>
                    <a:pt x="58" y="13"/>
                  </a:cubicBezTo>
                  <a:cubicBezTo>
                    <a:pt x="58" y="13"/>
                    <a:pt x="58" y="14"/>
                    <a:pt x="56" y="14"/>
                  </a:cubicBezTo>
                  <a:cubicBezTo>
                    <a:pt x="54" y="15"/>
                    <a:pt x="52" y="16"/>
                    <a:pt x="49" y="16"/>
                  </a:cubicBezTo>
                  <a:cubicBezTo>
                    <a:pt x="46" y="17"/>
                    <a:pt x="42" y="16"/>
                    <a:pt x="38" y="16"/>
                  </a:cubicBezTo>
                  <a:cubicBezTo>
                    <a:pt x="37" y="15"/>
                    <a:pt x="35" y="15"/>
                    <a:pt x="33" y="14"/>
                  </a:cubicBezTo>
                  <a:cubicBezTo>
                    <a:pt x="31" y="14"/>
                    <a:pt x="29" y="13"/>
                    <a:pt x="28" y="12"/>
                  </a:cubicBezTo>
                  <a:cubicBezTo>
                    <a:pt x="26" y="12"/>
                    <a:pt x="24" y="11"/>
                    <a:pt x="22" y="10"/>
                  </a:cubicBezTo>
                  <a:cubicBezTo>
                    <a:pt x="22" y="10"/>
                    <a:pt x="21" y="10"/>
                    <a:pt x="20" y="9"/>
                  </a:cubicBezTo>
                  <a:cubicBezTo>
                    <a:pt x="19" y="9"/>
                    <a:pt x="19" y="9"/>
                    <a:pt x="18" y="8"/>
                  </a:cubicBezTo>
                  <a:cubicBezTo>
                    <a:pt x="15" y="7"/>
                    <a:pt x="12" y="7"/>
                    <a:pt x="9" y="6"/>
                  </a:cubicBezTo>
                  <a:cubicBezTo>
                    <a:pt x="7" y="6"/>
                    <a:pt x="4" y="6"/>
                    <a:pt x="3" y="6"/>
                  </a:cubicBezTo>
                  <a:cubicBezTo>
                    <a:pt x="2" y="6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8" name="Freeform 639"/>
            <p:cNvSpPr/>
            <p:nvPr/>
          </p:nvSpPr>
          <p:spPr bwMode="auto">
            <a:xfrm>
              <a:off x="9988551" y="-4787901"/>
              <a:ext cx="174625" cy="220663"/>
            </a:xfrm>
            <a:custGeom>
              <a:avLst/>
              <a:gdLst>
                <a:gd name="T0" fmla="*/ 0 w 41"/>
                <a:gd name="T1" fmla="*/ 0 h 52"/>
                <a:gd name="T2" fmla="*/ 0 w 41"/>
                <a:gd name="T3" fmla="*/ 0 h 52"/>
                <a:gd name="T4" fmla="*/ 3 w 41"/>
                <a:gd name="T5" fmla="*/ 0 h 52"/>
                <a:gd name="T6" fmla="*/ 10 w 41"/>
                <a:gd name="T7" fmla="*/ 3 h 52"/>
                <a:gd name="T8" fmla="*/ 20 w 41"/>
                <a:gd name="T9" fmla="*/ 10 h 52"/>
                <a:gd name="T10" fmla="*/ 24 w 41"/>
                <a:gd name="T11" fmla="*/ 15 h 52"/>
                <a:gd name="T12" fmla="*/ 28 w 41"/>
                <a:gd name="T13" fmla="*/ 21 h 52"/>
                <a:gd name="T14" fmla="*/ 32 w 41"/>
                <a:gd name="T15" fmla="*/ 33 h 52"/>
                <a:gd name="T16" fmla="*/ 34 w 41"/>
                <a:gd name="T17" fmla="*/ 39 h 52"/>
                <a:gd name="T18" fmla="*/ 35 w 41"/>
                <a:gd name="T19" fmla="*/ 43 h 52"/>
                <a:gd name="T20" fmla="*/ 39 w 41"/>
                <a:gd name="T21" fmla="*/ 50 h 52"/>
                <a:gd name="T22" fmla="*/ 41 w 41"/>
                <a:gd name="T23" fmla="*/ 52 h 52"/>
                <a:gd name="T24" fmla="*/ 40 w 41"/>
                <a:gd name="T25" fmla="*/ 52 h 52"/>
                <a:gd name="T26" fmla="*/ 38 w 41"/>
                <a:gd name="T27" fmla="*/ 51 h 52"/>
                <a:gd name="T28" fmla="*/ 32 w 41"/>
                <a:gd name="T29" fmla="*/ 46 h 52"/>
                <a:gd name="T30" fmla="*/ 29 w 41"/>
                <a:gd name="T31" fmla="*/ 41 h 52"/>
                <a:gd name="T32" fmla="*/ 26 w 41"/>
                <a:gd name="T33" fmla="*/ 36 h 52"/>
                <a:gd name="T34" fmla="*/ 21 w 41"/>
                <a:gd name="T35" fmla="*/ 24 h 52"/>
                <a:gd name="T36" fmla="*/ 18 w 41"/>
                <a:gd name="T37" fmla="*/ 19 h 52"/>
                <a:gd name="T38" fmla="*/ 15 w 41"/>
                <a:gd name="T39" fmla="*/ 14 h 52"/>
                <a:gd name="T40" fmla="*/ 12 w 41"/>
                <a:gd name="T41" fmla="*/ 10 h 52"/>
                <a:gd name="T42" fmla="*/ 8 w 41"/>
                <a:gd name="T43" fmla="*/ 7 h 52"/>
                <a:gd name="T44" fmla="*/ 2 w 41"/>
                <a:gd name="T45" fmla="*/ 2 h 52"/>
                <a:gd name="T46" fmla="*/ 0 w 41"/>
                <a:gd name="T4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5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5" y="1"/>
                    <a:pt x="7" y="1"/>
                    <a:pt x="10" y="3"/>
                  </a:cubicBezTo>
                  <a:cubicBezTo>
                    <a:pt x="13" y="4"/>
                    <a:pt x="17" y="7"/>
                    <a:pt x="20" y="10"/>
                  </a:cubicBezTo>
                  <a:cubicBezTo>
                    <a:pt x="22" y="11"/>
                    <a:pt x="23" y="13"/>
                    <a:pt x="24" y="15"/>
                  </a:cubicBezTo>
                  <a:cubicBezTo>
                    <a:pt x="26" y="17"/>
                    <a:pt x="27" y="19"/>
                    <a:pt x="28" y="21"/>
                  </a:cubicBezTo>
                  <a:cubicBezTo>
                    <a:pt x="30" y="25"/>
                    <a:pt x="31" y="30"/>
                    <a:pt x="32" y="33"/>
                  </a:cubicBezTo>
                  <a:cubicBezTo>
                    <a:pt x="32" y="35"/>
                    <a:pt x="33" y="37"/>
                    <a:pt x="34" y="39"/>
                  </a:cubicBezTo>
                  <a:cubicBezTo>
                    <a:pt x="34" y="40"/>
                    <a:pt x="35" y="42"/>
                    <a:pt x="35" y="43"/>
                  </a:cubicBezTo>
                  <a:cubicBezTo>
                    <a:pt x="37" y="46"/>
                    <a:pt x="38" y="48"/>
                    <a:pt x="39" y="50"/>
                  </a:cubicBezTo>
                  <a:cubicBezTo>
                    <a:pt x="40" y="51"/>
                    <a:pt x="41" y="52"/>
                    <a:pt x="41" y="52"/>
                  </a:cubicBezTo>
                  <a:cubicBezTo>
                    <a:pt x="41" y="52"/>
                    <a:pt x="41" y="52"/>
                    <a:pt x="40" y="52"/>
                  </a:cubicBezTo>
                  <a:cubicBezTo>
                    <a:pt x="40" y="52"/>
                    <a:pt x="39" y="51"/>
                    <a:pt x="38" y="51"/>
                  </a:cubicBezTo>
                  <a:cubicBezTo>
                    <a:pt x="36" y="50"/>
                    <a:pt x="34" y="48"/>
                    <a:pt x="32" y="46"/>
                  </a:cubicBezTo>
                  <a:cubicBezTo>
                    <a:pt x="31" y="44"/>
                    <a:pt x="30" y="43"/>
                    <a:pt x="29" y="41"/>
                  </a:cubicBezTo>
                  <a:cubicBezTo>
                    <a:pt x="28" y="39"/>
                    <a:pt x="27" y="37"/>
                    <a:pt x="26" y="36"/>
                  </a:cubicBezTo>
                  <a:cubicBezTo>
                    <a:pt x="24" y="32"/>
                    <a:pt x="23" y="28"/>
                    <a:pt x="21" y="24"/>
                  </a:cubicBezTo>
                  <a:cubicBezTo>
                    <a:pt x="20" y="22"/>
                    <a:pt x="19" y="21"/>
                    <a:pt x="18" y="19"/>
                  </a:cubicBezTo>
                  <a:cubicBezTo>
                    <a:pt x="17" y="17"/>
                    <a:pt x="16" y="16"/>
                    <a:pt x="15" y="14"/>
                  </a:cubicBezTo>
                  <a:cubicBezTo>
                    <a:pt x="14" y="13"/>
                    <a:pt x="13" y="11"/>
                    <a:pt x="12" y="10"/>
                  </a:cubicBezTo>
                  <a:cubicBezTo>
                    <a:pt x="10" y="9"/>
                    <a:pt x="9" y="8"/>
                    <a:pt x="8" y="7"/>
                  </a:cubicBezTo>
                  <a:cubicBezTo>
                    <a:pt x="6" y="4"/>
                    <a:pt x="4" y="3"/>
                    <a:pt x="2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9" name="Freeform 640"/>
            <p:cNvSpPr/>
            <p:nvPr/>
          </p:nvSpPr>
          <p:spPr bwMode="auto">
            <a:xfrm>
              <a:off x="10247314" y="-4841876"/>
              <a:ext cx="80963" cy="282575"/>
            </a:xfrm>
            <a:custGeom>
              <a:avLst/>
              <a:gdLst>
                <a:gd name="T0" fmla="*/ 13 w 19"/>
                <a:gd name="T1" fmla="*/ 0 h 67"/>
                <a:gd name="T2" fmla="*/ 14 w 19"/>
                <a:gd name="T3" fmla="*/ 3 h 67"/>
                <a:gd name="T4" fmla="*/ 17 w 19"/>
                <a:gd name="T5" fmla="*/ 11 h 67"/>
                <a:gd name="T6" fmla="*/ 18 w 19"/>
                <a:gd name="T7" fmla="*/ 16 h 67"/>
                <a:gd name="T8" fmla="*/ 19 w 19"/>
                <a:gd name="T9" fmla="*/ 23 h 67"/>
                <a:gd name="T10" fmla="*/ 18 w 19"/>
                <a:gd name="T11" fmla="*/ 30 h 67"/>
                <a:gd name="T12" fmla="*/ 16 w 19"/>
                <a:gd name="T13" fmla="*/ 33 h 67"/>
                <a:gd name="T14" fmla="*/ 15 w 19"/>
                <a:gd name="T15" fmla="*/ 35 h 67"/>
                <a:gd name="T16" fmla="*/ 14 w 19"/>
                <a:gd name="T17" fmla="*/ 36 h 67"/>
                <a:gd name="T18" fmla="*/ 11 w 19"/>
                <a:gd name="T19" fmla="*/ 42 h 67"/>
                <a:gd name="T20" fmla="*/ 7 w 19"/>
                <a:gd name="T21" fmla="*/ 47 h 67"/>
                <a:gd name="T22" fmla="*/ 4 w 19"/>
                <a:gd name="T23" fmla="*/ 57 h 67"/>
                <a:gd name="T24" fmla="*/ 3 w 19"/>
                <a:gd name="T25" fmla="*/ 64 h 67"/>
                <a:gd name="T26" fmla="*/ 3 w 19"/>
                <a:gd name="T27" fmla="*/ 66 h 67"/>
                <a:gd name="T28" fmla="*/ 3 w 19"/>
                <a:gd name="T29" fmla="*/ 67 h 67"/>
                <a:gd name="T30" fmla="*/ 3 w 19"/>
                <a:gd name="T31" fmla="*/ 67 h 67"/>
                <a:gd name="T32" fmla="*/ 2 w 19"/>
                <a:gd name="T33" fmla="*/ 64 h 67"/>
                <a:gd name="T34" fmla="*/ 0 w 19"/>
                <a:gd name="T35" fmla="*/ 61 h 67"/>
                <a:gd name="T36" fmla="*/ 0 w 19"/>
                <a:gd name="T37" fmla="*/ 56 h 67"/>
                <a:gd name="T38" fmla="*/ 0 w 19"/>
                <a:gd name="T39" fmla="*/ 50 h 67"/>
                <a:gd name="T40" fmla="*/ 2 w 19"/>
                <a:gd name="T41" fmla="*/ 44 h 67"/>
                <a:gd name="T42" fmla="*/ 5 w 19"/>
                <a:gd name="T43" fmla="*/ 38 h 67"/>
                <a:gd name="T44" fmla="*/ 8 w 19"/>
                <a:gd name="T45" fmla="*/ 33 h 67"/>
                <a:gd name="T46" fmla="*/ 9 w 19"/>
                <a:gd name="T47" fmla="*/ 31 h 67"/>
                <a:gd name="T48" fmla="*/ 10 w 19"/>
                <a:gd name="T49" fmla="*/ 30 h 67"/>
                <a:gd name="T50" fmla="*/ 11 w 19"/>
                <a:gd name="T51" fmla="*/ 28 h 67"/>
                <a:gd name="T52" fmla="*/ 12 w 19"/>
                <a:gd name="T53" fmla="*/ 22 h 67"/>
                <a:gd name="T54" fmla="*/ 13 w 19"/>
                <a:gd name="T55" fmla="*/ 11 h 67"/>
                <a:gd name="T56" fmla="*/ 13 w 19"/>
                <a:gd name="T57" fmla="*/ 3 h 67"/>
                <a:gd name="T58" fmla="*/ 13 w 19"/>
                <a:gd name="T5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9" h="67">
                  <a:moveTo>
                    <a:pt x="13" y="0"/>
                  </a:moveTo>
                  <a:cubicBezTo>
                    <a:pt x="13" y="0"/>
                    <a:pt x="13" y="1"/>
                    <a:pt x="14" y="3"/>
                  </a:cubicBezTo>
                  <a:cubicBezTo>
                    <a:pt x="15" y="5"/>
                    <a:pt x="16" y="7"/>
                    <a:pt x="17" y="11"/>
                  </a:cubicBezTo>
                  <a:cubicBezTo>
                    <a:pt x="17" y="12"/>
                    <a:pt x="18" y="14"/>
                    <a:pt x="18" y="16"/>
                  </a:cubicBezTo>
                  <a:cubicBezTo>
                    <a:pt x="18" y="18"/>
                    <a:pt x="19" y="20"/>
                    <a:pt x="19" y="23"/>
                  </a:cubicBezTo>
                  <a:cubicBezTo>
                    <a:pt x="19" y="25"/>
                    <a:pt x="18" y="27"/>
                    <a:pt x="18" y="30"/>
                  </a:cubicBezTo>
                  <a:cubicBezTo>
                    <a:pt x="17" y="31"/>
                    <a:pt x="17" y="32"/>
                    <a:pt x="16" y="33"/>
                  </a:cubicBezTo>
                  <a:cubicBezTo>
                    <a:pt x="16" y="34"/>
                    <a:pt x="16" y="34"/>
                    <a:pt x="15" y="35"/>
                  </a:cubicBezTo>
                  <a:cubicBezTo>
                    <a:pt x="15" y="35"/>
                    <a:pt x="15" y="36"/>
                    <a:pt x="14" y="36"/>
                  </a:cubicBezTo>
                  <a:cubicBezTo>
                    <a:pt x="13" y="39"/>
                    <a:pt x="12" y="40"/>
                    <a:pt x="11" y="42"/>
                  </a:cubicBezTo>
                  <a:cubicBezTo>
                    <a:pt x="9" y="44"/>
                    <a:pt x="8" y="45"/>
                    <a:pt x="7" y="47"/>
                  </a:cubicBezTo>
                  <a:cubicBezTo>
                    <a:pt x="6" y="50"/>
                    <a:pt x="5" y="53"/>
                    <a:pt x="4" y="57"/>
                  </a:cubicBezTo>
                  <a:cubicBezTo>
                    <a:pt x="3" y="60"/>
                    <a:pt x="3" y="62"/>
                    <a:pt x="3" y="64"/>
                  </a:cubicBezTo>
                  <a:cubicBezTo>
                    <a:pt x="3" y="65"/>
                    <a:pt x="3" y="66"/>
                    <a:pt x="3" y="66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2" y="66"/>
                    <a:pt x="2" y="65"/>
                    <a:pt x="2" y="64"/>
                  </a:cubicBezTo>
                  <a:cubicBezTo>
                    <a:pt x="1" y="64"/>
                    <a:pt x="1" y="62"/>
                    <a:pt x="0" y="61"/>
                  </a:cubicBezTo>
                  <a:cubicBezTo>
                    <a:pt x="0" y="60"/>
                    <a:pt x="0" y="58"/>
                    <a:pt x="0" y="56"/>
                  </a:cubicBezTo>
                  <a:cubicBezTo>
                    <a:pt x="0" y="54"/>
                    <a:pt x="0" y="52"/>
                    <a:pt x="0" y="50"/>
                  </a:cubicBezTo>
                  <a:cubicBezTo>
                    <a:pt x="0" y="48"/>
                    <a:pt x="1" y="46"/>
                    <a:pt x="2" y="44"/>
                  </a:cubicBezTo>
                  <a:cubicBezTo>
                    <a:pt x="2" y="42"/>
                    <a:pt x="3" y="40"/>
                    <a:pt x="5" y="38"/>
                  </a:cubicBezTo>
                  <a:cubicBezTo>
                    <a:pt x="6" y="36"/>
                    <a:pt x="7" y="34"/>
                    <a:pt x="8" y="33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10" y="30"/>
                  </a:cubicBezTo>
                  <a:cubicBezTo>
                    <a:pt x="10" y="29"/>
                    <a:pt x="10" y="28"/>
                    <a:pt x="11" y="28"/>
                  </a:cubicBezTo>
                  <a:cubicBezTo>
                    <a:pt x="11" y="26"/>
                    <a:pt x="12" y="24"/>
                    <a:pt x="12" y="22"/>
                  </a:cubicBezTo>
                  <a:cubicBezTo>
                    <a:pt x="13" y="18"/>
                    <a:pt x="13" y="15"/>
                    <a:pt x="13" y="11"/>
                  </a:cubicBezTo>
                  <a:cubicBezTo>
                    <a:pt x="13" y="8"/>
                    <a:pt x="13" y="5"/>
                    <a:pt x="13" y="3"/>
                  </a:cubicBezTo>
                  <a:cubicBezTo>
                    <a:pt x="12" y="1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0" name="Freeform 641"/>
            <p:cNvSpPr/>
            <p:nvPr/>
          </p:nvSpPr>
          <p:spPr bwMode="auto">
            <a:xfrm>
              <a:off x="10331451" y="-4316413"/>
              <a:ext cx="136525" cy="165100"/>
            </a:xfrm>
            <a:custGeom>
              <a:avLst/>
              <a:gdLst>
                <a:gd name="T0" fmla="*/ 0 w 32"/>
                <a:gd name="T1" fmla="*/ 0 h 39"/>
                <a:gd name="T2" fmla="*/ 1 w 32"/>
                <a:gd name="T3" fmla="*/ 1 h 39"/>
                <a:gd name="T4" fmla="*/ 5 w 32"/>
                <a:gd name="T5" fmla="*/ 6 h 39"/>
                <a:gd name="T6" fmla="*/ 16 w 32"/>
                <a:gd name="T7" fmla="*/ 19 h 39"/>
                <a:gd name="T8" fmla="*/ 21 w 32"/>
                <a:gd name="T9" fmla="*/ 27 h 39"/>
                <a:gd name="T10" fmla="*/ 26 w 32"/>
                <a:gd name="T11" fmla="*/ 34 h 39"/>
                <a:gd name="T12" fmla="*/ 30 w 32"/>
                <a:gd name="T13" fmla="*/ 37 h 39"/>
                <a:gd name="T14" fmla="*/ 32 w 32"/>
                <a:gd name="T15" fmla="*/ 39 h 39"/>
                <a:gd name="T16" fmla="*/ 31 w 32"/>
                <a:gd name="T17" fmla="*/ 38 h 39"/>
                <a:gd name="T18" fmla="*/ 30 w 32"/>
                <a:gd name="T19" fmla="*/ 38 h 39"/>
                <a:gd name="T20" fmla="*/ 25 w 32"/>
                <a:gd name="T21" fmla="*/ 34 h 39"/>
                <a:gd name="T22" fmla="*/ 20 w 32"/>
                <a:gd name="T23" fmla="*/ 28 h 39"/>
                <a:gd name="T24" fmla="*/ 14 w 32"/>
                <a:gd name="T25" fmla="*/ 21 h 39"/>
                <a:gd name="T26" fmla="*/ 4 w 32"/>
                <a:gd name="T27" fmla="*/ 7 h 39"/>
                <a:gd name="T28" fmla="*/ 1 w 32"/>
                <a:gd name="T29" fmla="*/ 2 h 39"/>
                <a:gd name="T30" fmla="*/ 0 w 32"/>
                <a:gd name="T3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" h="39">
                  <a:moveTo>
                    <a:pt x="0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2" y="2"/>
                    <a:pt x="4" y="4"/>
                    <a:pt x="5" y="6"/>
                  </a:cubicBezTo>
                  <a:cubicBezTo>
                    <a:pt x="8" y="9"/>
                    <a:pt x="12" y="14"/>
                    <a:pt x="16" y="19"/>
                  </a:cubicBezTo>
                  <a:cubicBezTo>
                    <a:pt x="18" y="22"/>
                    <a:pt x="20" y="25"/>
                    <a:pt x="21" y="27"/>
                  </a:cubicBezTo>
                  <a:cubicBezTo>
                    <a:pt x="23" y="30"/>
                    <a:pt x="25" y="32"/>
                    <a:pt x="26" y="34"/>
                  </a:cubicBezTo>
                  <a:cubicBezTo>
                    <a:pt x="28" y="35"/>
                    <a:pt x="29" y="37"/>
                    <a:pt x="30" y="37"/>
                  </a:cubicBezTo>
                  <a:cubicBezTo>
                    <a:pt x="31" y="38"/>
                    <a:pt x="32" y="39"/>
                    <a:pt x="32" y="39"/>
                  </a:cubicBezTo>
                  <a:cubicBezTo>
                    <a:pt x="32" y="39"/>
                    <a:pt x="32" y="38"/>
                    <a:pt x="31" y="38"/>
                  </a:cubicBezTo>
                  <a:cubicBezTo>
                    <a:pt x="31" y="38"/>
                    <a:pt x="31" y="38"/>
                    <a:pt x="30" y="38"/>
                  </a:cubicBezTo>
                  <a:cubicBezTo>
                    <a:pt x="29" y="37"/>
                    <a:pt x="27" y="36"/>
                    <a:pt x="25" y="34"/>
                  </a:cubicBezTo>
                  <a:cubicBezTo>
                    <a:pt x="23" y="33"/>
                    <a:pt x="21" y="31"/>
                    <a:pt x="20" y="28"/>
                  </a:cubicBezTo>
                  <a:cubicBezTo>
                    <a:pt x="18" y="26"/>
                    <a:pt x="16" y="23"/>
                    <a:pt x="14" y="21"/>
                  </a:cubicBezTo>
                  <a:cubicBezTo>
                    <a:pt x="10" y="16"/>
                    <a:pt x="7" y="11"/>
                    <a:pt x="4" y="7"/>
                  </a:cubicBezTo>
                  <a:cubicBezTo>
                    <a:pt x="3" y="5"/>
                    <a:pt x="2" y="3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Freeform 642"/>
            <p:cNvSpPr/>
            <p:nvPr/>
          </p:nvSpPr>
          <p:spPr bwMode="auto">
            <a:xfrm>
              <a:off x="10374314" y="-4440238"/>
              <a:ext cx="169863" cy="38100"/>
            </a:xfrm>
            <a:custGeom>
              <a:avLst/>
              <a:gdLst>
                <a:gd name="T0" fmla="*/ 0 w 40"/>
                <a:gd name="T1" fmla="*/ 3 h 9"/>
                <a:gd name="T2" fmla="*/ 0 w 40"/>
                <a:gd name="T3" fmla="*/ 2 h 9"/>
                <a:gd name="T4" fmla="*/ 1 w 40"/>
                <a:gd name="T5" fmla="*/ 2 h 9"/>
                <a:gd name="T6" fmla="*/ 6 w 40"/>
                <a:gd name="T7" fmla="*/ 0 h 9"/>
                <a:gd name="T8" fmla="*/ 13 w 40"/>
                <a:gd name="T9" fmla="*/ 1 h 9"/>
                <a:gd name="T10" fmla="*/ 17 w 40"/>
                <a:gd name="T11" fmla="*/ 2 h 9"/>
                <a:gd name="T12" fmla="*/ 21 w 40"/>
                <a:gd name="T13" fmla="*/ 4 h 9"/>
                <a:gd name="T14" fmla="*/ 28 w 40"/>
                <a:gd name="T15" fmla="*/ 7 h 9"/>
                <a:gd name="T16" fmla="*/ 34 w 40"/>
                <a:gd name="T17" fmla="*/ 8 h 9"/>
                <a:gd name="T18" fmla="*/ 38 w 40"/>
                <a:gd name="T19" fmla="*/ 7 h 9"/>
                <a:gd name="T20" fmla="*/ 40 w 40"/>
                <a:gd name="T21" fmla="*/ 7 h 9"/>
                <a:gd name="T22" fmla="*/ 40 w 40"/>
                <a:gd name="T23" fmla="*/ 7 h 9"/>
                <a:gd name="T24" fmla="*/ 39 w 40"/>
                <a:gd name="T25" fmla="*/ 8 h 9"/>
                <a:gd name="T26" fmla="*/ 34 w 40"/>
                <a:gd name="T27" fmla="*/ 9 h 9"/>
                <a:gd name="T28" fmla="*/ 27 w 40"/>
                <a:gd name="T29" fmla="*/ 9 h 9"/>
                <a:gd name="T30" fmla="*/ 20 w 40"/>
                <a:gd name="T31" fmla="*/ 6 h 9"/>
                <a:gd name="T32" fmla="*/ 16 w 40"/>
                <a:gd name="T33" fmla="*/ 4 h 9"/>
                <a:gd name="T34" fmla="*/ 13 w 40"/>
                <a:gd name="T35" fmla="*/ 3 h 9"/>
                <a:gd name="T36" fmla="*/ 6 w 40"/>
                <a:gd name="T37" fmla="*/ 2 h 9"/>
                <a:gd name="T38" fmla="*/ 2 w 40"/>
                <a:gd name="T39" fmla="*/ 2 h 9"/>
                <a:gd name="T40" fmla="*/ 0 w 40"/>
                <a:gd name="T4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9">
                  <a:moveTo>
                    <a:pt x="0" y="3"/>
                  </a:moveTo>
                  <a:cubicBezTo>
                    <a:pt x="0" y="3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4" y="0"/>
                    <a:pt x="6" y="0"/>
                  </a:cubicBezTo>
                  <a:cubicBezTo>
                    <a:pt x="8" y="0"/>
                    <a:pt x="11" y="0"/>
                    <a:pt x="13" y="1"/>
                  </a:cubicBezTo>
                  <a:cubicBezTo>
                    <a:pt x="14" y="1"/>
                    <a:pt x="16" y="2"/>
                    <a:pt x="17" y="2"/>
                  </a:cubicBezTo>
                  <a:cubicBezTo>
                    <a:pt x="18" y="3"/>
                    <a:pt x="19" y="3"/>
                    <a:pt x="21" y="4"/>
                  </a:cubicBezTo>
                  <a:cubicBezTo>
                    <a:pt x="23" y="5"/>
                    <a:pt x="25" y="6"/>
                    <a:pt x="28" y="7"/>
                  </a:cubicBezTo>
                  <a:cubicBezTo>
                    <a:pt x="30" y="7"/>
                    <a:pt x="32" y="8"/>
                    <a:pt x="34" y="8"/>
                  </a:cubicBezTo>
                  <a:cubicBezTo>
                    <a:pt x="36" y="8"/>
                    <a:pt x="37" y="8"/>
                    <a:pt x="38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39" y="8"/>
                    <a:pt x="39" y="8"/>
                  </a:cubicBezTo>
                  <a:cubicBezTo>
                    <a:pt x="38" y="8"/>
                    <a:pt x="36" y="9"/>
                    <a:pt x="34" y="9"/>
                  </a:cubicBezTo>
                  <a:cubicBezTo>
                    <a:pt x="32" y="9"/>
                    <a:pt x="29" y="9"/>
                    <a:pt x="27" y="9"/>
                  </a:cubicBezTo>
                  <a:cubicBezTo>
                    <a:pt x="24" y="8"/>
                    <a:pt x="22" y="7"/>
                    <a:pt x="20" y="6"/>
                  </a:cubicBezTo>
                  <a:cubicBezTo>
                    <a:pt x="18" y="5"/>
                    <a:pt x="17" y="5"/>
                    <a:pt x="16" y="4"/>
                  </a:cubicBezTo>
                  <a:cubicBezTo>
                    <a:pt x="15" y="4"/>
                    <a:pt x="14" y="3"/>
                    <a:pt x="13" y="3"/>
                  </a:cubicBezTo>
                  <a:cubicBezTo>
                    <a:pt x="10" y="2"/>
                    <a:pt x="8" y="2"/>
                    <a:pt x="6" y="2"/>
                  </a:cubicBezTo>
                  <a:cubicBezTo>
                    <a:pt x="4" y="2"/>
                    <a:pt x="3" y="2"/>
                    <a:pt x="2" y="2"/>
                  </a:cubicBezTo>
                  <a:cubicBezTo>
                    <a:pt x="1" y="2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2" name="Freeform 643"/>
            <p:cNvSpPr/>
            <p:nvPr/>
          </p:nvSpPr>
          <p:spPr bwMode="auto">
            <a:xfrm>
              <a:off x="10306051" y="-4681538"/>
              <a:ext cx="144463" cy="165100"/>
            </a:xfrm>
            <a:custGeom>
              <a:avLst/>
              <a:gdLst>
                <a:gd name="T0" fmla="*/ 34 w 34"/>
                <a:gd name="T1" fmla="*/ 0 h 39"/>
                <a:gd name="T2" fmla="*/ 32 w 34"/>
                <a:gd name="T3" fmla="*/ 1 h 39"/>
                <a:gd name="T4" fmla="*/ 27 w 34"/>
                <a:gd name="T5" fmla="*/ 5 h 39"/>
                <a:gd name="T6" fmla="*/ 23 w 34"/>
                <a:gd name="T7" fmla="*/ 13 h 39"/>
                <a:gd name="T8" fmla="*/ 23 w 34"/>
                <a:gd name="T9" fmla="*/ 17 h 39"/>
                <a:gd name="T10" fmla="*/ 21 w 34"/>
                <a:gd name="T11" fmla="*/ 22 h 39"/>
                <a:gd name="T12" fmla="*/ 17 w 34"/>
                <a:gd name="T13" fmla="*/ 26 h 39"/>
                <a:gd name="T14" fmla="*/ 12 w 34"/>
                <a:gd name="T15" fmla="*/ 28 h 39"/>
                <a:gd name="T16" fmla="*/ 5 w 34"/>
                <a:gd name="T17" fmla="*/ 32 h 39"/>
                <a:gd name="T18" fmla="*/ 1 w 34"/>
                <a:gd name="T19" fmla="*/ 37 h 39"/>
                <a:gd name="T20" fmla="*/ 0 w 34"/>
                <a:gd name="T21" fmla="*/ 39 h 39"/>
                <a:gd name="T22" fmla="*/ 0 w 34"/>
                <a:gd name="T23" fmla="*/ 38 h 39"/>
                <a:gd name="T24" fmla="*/ 1 w 34"/>
                <a:gd name="T25" fmla="*/ 36 h 39"/>
                <a:gd name="T26" fmla="*/ 4 w 34"/>
                <a:gd name="T27" fmla="*/ 31 h 39"/>
                <a:gd name="T28" fmla="*/ 11 w 34"/>
                <a:gd name="T29" fmla="*/ 26 h 39"/>
                <a:gd name="T30" fmla="*/ 16 w 34"/>
                <a:gd name="T31" fmla="*/ 24 h 39"/>
                <a:gd name="T32" fmla="*/ 19 w 34"/>
                <a:gd name="T33" fmla="*/ 21 h 39"/>
                <a:gd name="T34" fmla="*/ 20 w 34"/>
                <a:gd name="T35" fmla="*/ 17 h 39"/>
                <a:gd name="T36" fmla="*/ 21 w 34"/>
                <a:gd name="T37" fmla="*/ 12 h 39"/>
                <a:gd name="T38" fmla="*/ 26 w 34"/>
                <a:gd name="T39" fmla="*/ 4 h 39"/>
                <a:gd name="T40" fmla="*/ 32 w 34"/>
                <a:gd name="T41" fmla="*/ 1 h 39"/>
                <a:gd name="T42" fmla="*/ 33 w 34"/>
                <a:gd name="T43" fmla="*/ 0 h 39"/>
                <a:gd name="T44" fmla="*/ 34 w 34"/>
                <a:gd name="T4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39">
                  <a:moveTo>
                    <a:pt x="34" y="0"/>
                  </a:moveTo>
                  <a:cubicBezTo>
                    <a:pt x="34" y="0"/>
                    <a:pt x="33" y="0"/>
                    <a:pt x="32" y="1"/>
                  </a:cubicBezTo>
                  <a:cubicBezTo>
                    <a:pt x="31" y="2"/>
                    <a:pt x="29" y="3"/>
                    <a:pt x="27" y="5"/>
                  </a:cubicBezTo>
                  <a:cubicBezTo>
                    <a:pt x="26" y="7"/>
                    <a:pt x="24" y="10"/>
                    <a:pt x="23" y="13"/>
                  </a:cubicBezTo>
                  <a:cubicBezTo>
                    <a:pt x="23" y="14"/>
                    <a:pt x="23" y="15"/>
                    <a:pt x="23" y="17"/>
                  </a:cubicBezTo>
                  <a:cubicBezTo>
                    <a:pt x="22" y="19"/>
                    <a:pt x="22" y="21"/>
                    <a:pt x="21" y="22"/>
                  </a:cubicBezTo>
                  <a:cubicBezTo>
                    <a:pt x="20" y="24"/>
                    <a:pt x="18" y="26"/>
                    <a:pt x="17" y="26"/>
                  </a:cubicBezTo>
                  <a:cubicBezTo>
                    <a:pt x="15" y="27"/>
                    <a:pt x="14" y="27"/>
                    <a:pt x="12" y="28"/>
                  </a:cubicBezTo>
                  <a:cubicBezTo>
                    <a:pt x="9" y="29"/>
                    <a:pt x="7" y="31"/>
                    <a:pt x="5" y="32"/>
                  </a:cubicBezTo>
                  <a:cubicBezTo>
                    <a:pt x="3" y="34"/>
                    <a:pt x="2" y="35"/>
                    <a:pt x="1" y="37"/>
                  </a:cubicBezTo>
                  <a:cubicBezTo>
                    <a:pt x="0" y="38"/>
                    <a:pt x="0" y="39"/>
                    <a:pt x="0" y="39"/>
                  </a:cubicBezTo>
                  <a:cubicBezTo>
                    <a:pt x="0" y="39"/>
                    <a:pt x="0" y="38"/>
                    <a:pt x="0" y="38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1" y="35"/>
                    <a:pt x="2" y="33"/>
                    <a:pt x="4" y="31"/>
                  </a:cubicBezTo>
                  <a:cubicBezTo>
                    <a:pt x="6" y="29"/>
                    <a:pt x="8" y="27"/>
                    <a:pt x="11" y="26"/>
                  </a:cubicBezTo>
                  <a:cubicBezTo>
                    <a:pt x="13" y="25"/>
                    <a:pt x="14" y="24"/>
                    <a:pt x="16" y="24"/>
                  </a:cubicBezTo>
                  <a:cubicBezTo>
                    <a:pt x="17" y="23"/>
                    <a:pt x="18" y="23"/>
                    <a:pt x="19" y="21"/>
                  </a:cubicBezTo>
                  <a:cubicBezTo>
                    <a:pt x="20" y="20"/>
                    <a:pt x="20" y="18"/>
                    <a:pt x="20" y="17"/>
                  </a:cubicBezTo>
                  <a:cubicBezTo>
                    <a:pt x="20" y="15"/>
                    <a:pt x="21" y="13"/>
                    <a:pt x="21" y="12"/>
                  </a:cubicBezTo>
                  <a:cubicBezTo>
                    <a:pt x="23" y="9"/>
                    <a:pt x="25" y="6"/>
                    <a:pt x="26" y="4"/>
                  </a:cubicBezTo>
                  <a:cubicBezTo>
                    <a:pt x="28" y="3"/>
                    <a:pt x="30" y="1"/>
                    <a:pt x="32" y="1"/>
                  </a:cubicBezTo>
                  <a:cubicBezTo>
                    <a:pt x="32" y="0"/>
                    <a:pt x="33" y="0"/>
                    <a:pt x="33" y="0"/>
                  </a:cubicBezTo>
                  <a:cubicBezTo>
                    <a:pt x="34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3" name="Freeform 644"/>
            <p:cNvSpPr/>
            <p:nvPr/>
          </p:nvSpPr>
          <p:spPr bwMode="auto">
            <a:xfrm>
              <a:off x="10140951" y="-4775201"/>
              <a:ext cx="80963" cy="200025"/>
            </a:xfrm>
            <a:custGeom>
              <a:avLst/>
              <a:gdLst>
                <a:gd name="T0" fmla="*/ 0 w 19"/>
                <a:gd name="T1" fmla="*/ 0 h 47"/>
                <a:gd name="T2" fmla="*/ 1 w 19"/>
                <a:gd name="T3" fmla="*/ 0 h 47"/>
                <a:gd name="T4" fmla="*/ 2 w 19"/>
                <a:gd name="T5" fmla="*/ 2 h 47"/>
                <a:gd name="T6" fmla="*/ 5 w 19"/>
                <a:gd name="T7" fmla="*/ 7 h 47"/>
                <a:gd name="T8" fmla="*/ 6 w 19"/>
                <a:gd name="T9" fmla="*/ 15 h 47"/>
                <a:gd name="T10" fmla="*/ 6 w 19"/>
                <a:gd name="T11" fmla="*/ 20 h 47"/>
                <a:gd name="T12" fmla="*/ 7 w 19"/>
                <a:gd name="T13" fmla="*/ 25 h 47"/>
                <a:gd name="T14" fmla="*/ 14 w 19"/>
                <a:gd name="T15" fmla="*/ 40 h 47"/>
                <a:gd name="T16" fmla="*/ 18 w 19"/>
                <a:gd name="T17" fmla="*/ 45 h 47"/>
                <a:gd name="T18" fmla="*/ 19 w 19"/>
                <a:gd name="T19" fmla="*/ 47 h 47"/>
                <a:gd name="T20" fmla="*/ 17 w 19"/>
                <a:gd name="T21" fmla="*/ 46 h 47"/>
                <a:gd name="T22" fmla="*/ 13 w 19"/>
                <a:gd name="T23" fmla="*/ 41 h 47"/>
                <a:gd name="T24" fmla="*/ 9 w 19"/>
                <a:gd name="T25" fmla="*/ 34 h 47"/>
                <a:gd name="T26" fmla="*/ 7 w 19"/>
                <a:gd name="T27" fmla="*/ 30 h 47"/>
                <a:gd name="T28" fmla="*/ 5 w 19"/>
                <a:gd name="T29" fmla="*/ 25 h 47"/>
                <a:gd name="T30" fmla="*/ 4 w 19"/>
                <a:gd name="T31" fmla="*/ 20 h 47"/>
                <a:gd name="T32" fmla="*/ 4 w 19"/>
                <a:gd name="T33" fmla="*/ 16 h 47"/>
                <a:gd name="T34" fmla="*/ 4 w 19"/>
                <a:gd name="T35" fmla="*/ 11 h 47"/>
                <a:gd name="T36" fmla="*/ 4 w 19"/>
                <a:gd name="T37" fmla="*/ 7 h 47"/>
                <a:gd name="T38" fmla="*/ 2 w 19"/>
                <a:gd name="T39" fmla="*/ 2 h 47"/>
                <a:gd name="T40" fmla="*/ 0 w 19"/>
                <a:gd name="T4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47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1"/>
                    <a:pt x="2" y="1"/>
                    <a:pt x="2" y="2"/>
                  </a:cubicBezTo>
                  <a:cubicBezTo>
                    <a:pt x="3" y="3"/>
                    <a:pt x="4" y="5"/>
                    <a:pt x="5" y="7"/>
                  </a:cubicBezTo>
                  <a:cubicBezTo>
                    <a:pt x="6" y="9"/>
                    <a:pt x="6" y="12"/>
                    <a:pt x="6" y="15"/>
                  </a:cubicBezTo>
                  <a:cubicBezTo>
                    <a:pt x="6" y="17"/>
                    <a:pt x="6" y="18"/>
                    <a:pt x="6" y="20"/>
                  </a:cubicBezTo>
                  <a:cubicBezTo>
                    <a:pt x="7" y="21"/>
                    <a:pt x="7" y="23"/>
                    <a:pt x="7" y="25"/>
                  </a:cubicBezTo>
                  <a:cubicBezTo>
                    <a:pt x="9" y="31"/>
                    <a:pt x="12" y="36"/>
                    <a:pt x="14" y="40"/>
                  </a:cubicBezTo>
                  <a:cubicBezTo>
                    <a:pt x="16" y="43"/>
                    <a:pt x="17" y="44"/>
                    <a:pt x="18" y="45"/>
                  </a:cubicBezTo>
                  <a:cubicBezTo>
                    <a:pt x="19" y="46"/>
                    <a:pt x="19" y="47"/>
                    <a:pt x="19" y="47"/>
                  </a:cubicBezTo>
                  <a:cubicBezTo>
                    <a:pt x="19" y="47"/>
                    <a:pt x="19" y="47"/>
                    <a:pt x="17" y="46"/>
                  </a:cubicBezTo>
                  <a:cubicBezTo>
                    <a:pt x="16" y="45"/>
                    <a:pt x="15" y="43"/>
                    <a:pt x="13" y="41"/>
                  </a:cubicBezTo>
                  <a:cubicBezTo>
                    <a:pt x="12" y="39"/>
                    <a:pt x="10" y="37"/>
                    <a:pt x="9" y="34"/>
                  </a:cubicBezTo>
                  <a:cubicBezTo>
                    <a:pt x="8" y="33"/>
                    <a:pt x="7" y="31"/>
                    <a:pt x="7" y="30"/>
                  </a:cubicBezTo>
                  <a:cubicBezTo>
                    <a:pt x="6" y="28"/>
                    <a:pt x="6" y="27"/>
                    <a:pt x="5" y="25"/>
                  </a:cubicBezTo>
                  <a:cubicBezTo>
                    <a:pt x="5" y="24"/>
                    <a:pt x="4" y="22"/>
                    <a:pt x="4" y="20"/>
                  </a:cubicBezTo>
                  <a:cubicBezTo>
                    <a:pt x="4" y="19"/>
                    <a:pt x="4" y="17"/>
                    <a:pt x="4" y="16"/>
                  </a:cubicBezTo>
                  <a:cubicBezTo>
                    <a:pt x="4" y="14"/>
                    <a:pt x="4" y="12"/>
                    <a:pt x="4" y="11"/>
                  </a:cubicBezTo>
                  <a:cubicBezTo>
                    <a:pt x="4" y="10"/>
                    <a:pt x="4" y="8"/>
                    <a:pt x="4" y="7"/>
                  </a:cubicBezTo>
                  <a:cubicBezTo>
                    <a:pt x="3" y="5"/>
                    <a:pt x="3" y="3"/>
                    <a:pt x="2" y="2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4" name="Freeform 645"/>
            <p:cNvSpPr/>
            <p:nvPr/>
          </p:nvSpPr>
          <p:spPr bwMode="auto">
            <a:xfrm>
              <a:off x="9942514" y="-4597401"/>
              <a:ext cx="155575" cy="93663"/>
            </a:xfrm>
            <a:custGeom>
              <a:avLst/>
              <a:gdLst>
                <a:gd name="T0" fmla="*/ 0 w 37"/>
                <a:gd name="T1" fmla="*/ 1 h 22"/>
                <a:gd name="T2" fmla="*/ 1 w 37"/>
                <a:gd name="T3" fmla="*/ 1 h 22"/>
                <a:gd name="T4" fmla="*/ 2 w 37"/>
                <a:gd name="T5" fmla="*/ 1 h 22"/>
                <a:gd name="T6" fmla="*/ 7 w 37"/>
                <a:gd name="T7" fmla="*/ 1 h 22"/>
                <a:gd name="T8" fmla="*/ 14 w 37"/>
                <a:gd name="T9" fmla="*/ 3 h 22"/>
                <a:gd name="T10" fmla="*/ 21 w 37"/>
                <a:gd name="T11" fmla="*/ 7 h 22"/>
                <a:gd name="T12" fmla="*/ 27 w 37"/>
                <a:gd name="T13" fmla="*/ 12 h 22"/>
                <a:gd name="T14" fmla="*/ 33 w 37"/>
                <a:gd name="T15" fmla="*/ 17 h 22"/>
                <a:gd name="T16" fmla="*/ 36 w 37"/>
                <a:gd name="T17" fmla="*/ 20 h 22"/>
                <a:gd name="T18" fmla="*/ 37 w 37"/>
                <a:gd name="T19" fmla="*/ 22 h 22"/>
                <a:gd name="T20" fmla="*/ 32 w 37"/>
                <a:gd name="T21" fmla="*/ 18 h 22"/>
                <a:gd name="T22" fmla="*/ 26 w 37"/>
                <a:gd name="T23" fmla="*/ 14 h 22"/>
                <a:gd name="T24" fmla="*/ 20 w 37"/>
                <a:gd name="T25" fmla="*/ 9 h 22"/>
                <a:gd name="T26" fmla="*/ 13 w 37"/>
                <a:gd name="T27" fmla="*/ 5 h 22"/>
                <a:gd name="T28" fmla="*/ 7 w 37"/>
                <a:gd name="T29" fmla="*/ 2 h 22"/>
                <a:gd name="T30" fmla="*/ 2 w 37"/>
                <a:gd name="T31" fmla="*/ 1 h 22"/>
                <a:gd name="T32" fmla="*/ 0 w 37"/>
                <a:gd name="T33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22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4" y="0"/>
                    <a:pt x="5" y="0"/>
                    <a:pt x="7" y="1"/>
                  </a:cubicBezTo>
                  <a:cubicBezTo>
                    <a:pt x="9" y="1"/>
                    <a:pt x="12" y="2"/>
                    <a:pt x="14" y="3"/>
                  </a:cubicBezTo>
                  <a:cubicBezTo>
                    <a:pt x="17" y="4"/>
                    <a:pt x="19" y="5"/>
                    <a:pt x="21" y="7"/>
                  </a:cubicBezTo>
                  <a:cubicBezTo>
                    <a:pt x="23" y="9"/>
                    <a:pt x="26" y="11"/>
                    <a:pt x="27" y="12"/>
                  </a:cubicBezTo>
                  <a:cubicBezTo>
                    <a:pt x="29" y="14"/>
                    <a:pt x="31" y="16"/>
                    <a:pt x="33" y="17"/>
                  </a:cubicBezTo>
                  <a:cubicBezTo>
                    <a:pt x="34" y="19"/>
                    <a:pt x="35" y="20"/>
                    <a:pt x="36" y="20"/>
                  </a:cubicBezTo>
                  <a:cubicBezTo>
                    <a:pt x="37" y="21"/>
                    <a:pt x="37" y="22"/>
                    <a:pt x="37" y="22"/>
                  </a:cubicBezTo>
                  <a:cubicBezTo>
                    <a:pt x="37" y="22"/>
                    <a:pt x="35" y="21"/>
                    <a:pt x="32" y="18"/>
                  </a:cubicBezTo>
                  <a:cubicBezTo>
                    <a:pt x="30" y="17"/>
                    <a:pt x="28" y="16"/>
                    <a:pt x="26" y="14"/>
                  </a:cubicBezTo>
                  <a:cubicBezTo>
                    <a:pt x="24" y="12"/>
                    <a:pt x="22" y="11"/>
                    <a:pt x="20" y="9"/>
                  </a:cubicBezTo>
                  <a:cubicBezTo>
                    <a:pt x="18" y="7"/>
                    <a:pt x="15" y="6"/>
                    <a:pt x="13" y="5"/>
                  </a:cubicBezTo>
                  <a:cubicBezTo>
                    <a:pt x="11" y="4"/>
                    <a:pt x="9" y="3"/>
                    <a:pt x="7" y="2"/>
                  </a:cubicBezTo>
                  <a:cubicBezTo>
                    <a:pt x="5" y="1"/>
                    <a:pt x="4" y="1"/>
                    <a:pt x="2" y="1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5" name="Freeform 646"/>
            <p:cNvSpPr/>
            <p:nvPr/>
          </p:nvSpPr>
          <p:spPr bwMode="auto">
            <a:xfrm>
              <a:off x="9917114" y="-4384676"/>
              <a:ext cx="173038" cy="55563"/>
            </a:xfrm>
            <a:custGeom>
              <a:avLst/>
              <a:gdLst>
                <a:gd name="T0" fmla="*/ 0 w 41"/>
                <a:gd name="T1" fmla="*/ 13 h 13"/>
                <a:gd name="T2" fmla="*/ 0 w 41"/>
                <a:gd name="T3" fmla="*/ 13 h 13"/>
                <a:gd name="T4" fmla="*/ 1 w 41"/>
                <a:gd name="T5" fmla="*/ 12 h 13"/>
                <a:gd name="T6" fmla="*/ 6 w 41"/>
                <a:gd name="T7" fmla="*/ 9 h 13"/>
                <a:gd name="T8" fmla="*/ 13 w 41"/>
                <a:gd name="T9" fmla="*/ 8 h 13"/>
                <a:gd name="T10" fmla="*/ 17 w 41"/>
                <a:gd name="T11" fmla="*/ 8 h 13"/>
                <a:gd name="T12" fmla="*/ 21 w 41"/>
                <a:gd name="T13" fmla="*/ 8 h 13"/>
                <a:gd name="T14" fmla="*/ 29 w 41"/>
                <a:gd name="T15" fmla="*/ 7 h 13"/>
                <a:gd name="T16" fmla="*/ 35 w 41"/>
                <a:gd name="T17" fmla="*/ 4 h 13"/>
                <a:gd name="T18" fmla="*/ 39 w 41"/>
                <a:gd name="T19" fmla="*/ 1 h 13"/>
                <a:gd name="T20" fmla="*/ 41 w 41"/>
                <a:gd name="T21" fmla="*/ 0 h 13"/>
                <a:gd name="T22" fmla="*/ 41 w 41"/>
                <a:gd name="T23" fmla="*/ 1 h 13"/>
                <a:gd name="T24" fmla="*/ 40 w 41"/>
                <a:gd name="T25" fmla="*/ 2 h 13"/>
                <a:gd name="T26" fmla="*/ 36 w 41"/>
                <a:gd name="T27" fmla="*/ 5 h 13"/>
                <a:gd name="T28" fmla="*/ 21 w 41"/>
                <a:gd name="T29" fmla="*/ 10 h 13"/>
                <a:gd name="T30" fmla="*/ 17 w 41"/>
                <a:gd name="T31" fmla="*/ 10 h 13"/>
                <a:gd name="T32" fmla="*/ 13 w 41"/>
                <a:gd name="T33" fmla="*/ 10 h 13"/>
                <a:gd name="T34" fmla="*/ 6 w 41"/>
                <a:gd name="T35" fmla="*/ 10 h 13"/>
                <a:gd name="T36" fmla="*/ 2 w 41"/>
                <a:gd name="T37" fmla="*/ 12 h 13"/>
                <a:gd name="T38" fmla="*/ 0 w 41"/>
                <a:gd name="T3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" h="13">
                  <a:moveTo>
                    <a:pt x="0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2"/>
                    <a:pt x="1" y="12"/>
                  </a:cubicBezTo>
                  <a:cubicBezTo>
                    <a:pt x="2" y="11"/>
                    <a:pt x="4" y="10"/>
                    <a:pt x="6" y="9"/>
                  </a:cubicBezTo>
                  <a:cubicBezTo>
                    <a:pt x="8" y="8"/>
                    <a:pt x="10" y="8"/>
                    <a:pt x="13" y="8"/>
                  </a:cubicBezTo>
                  <a:cubicBezTo>
                    <a:pt x="14" y="8"/>
                    <a:pt x="16" y="8"/>
                    <a:pt x="17" y="8"/>
                  </a:cubicBezTo>
                  <a:cubicBezTo>
                    <a:pt x="18" y="8"/>
                    <a:pt x="20" y="8"/>
                    <a:pt x="21" y="8"/>
                  </a:cubicBezTo>
                  <a:cubicBezTo>
                    <a:pt x="24" y="8"/>
                    <a:pt x="26" y="7"/>
                    <a:pt x="29" y="7"/>
                  </a:cubicBezTo>
                  <a:cubicBezTo>
                    <a:pt x="31" y="6"/>
                    <a:pt x="33" y="5"/>
                    <a:pt x="35" y="4"/>
                  </a:cubicBezTo>
                  <a:cubicBezTo>
                    <a:pt x="37" y="3"/>
                    <a:pt x="38" y="2"/>
                    <a:pt x="39" y="1"/>
                  </a:cubicBezTo>
                  <a:cubicBezTo>
                    <a:pt x="40" y="1"/>
                    <a:pt x="41" y="0"/>
                    <a:pt x="41" y="0"/>
                  </a:cubicBezTo>
                  <a:cubicBezTo>
                    <a:pt x="41" y="0"/>
                    <a:pt x="41" y="0"/>
                    <a:pt x="41" y="1"/>
                  </a:cubicBezTo>
                  <a:cubicBezTo>
                    <a:pt x="40" y="1"/>
                    <a:pt x="40" y="1"/>
                    <a:pt x="40" y="2"/>
                  </a:cubicBezTo>
                  <a:cubicBezTo>
                    <a:pt x="39" y="3"/>
                    <a:pt x="38" y="4"/>
                    <a:pt x="36" y="5"/>
                  </a:cubicBezTo>
                  <a:cubicBezTo>
                    <a:pt x="32" y="8"/>
                    <a:pt x="27" y="10"/>
                    <a:pt x="21" y="10"/>
                  </a:cubicBezTo>
                  <a:cubicBezTo>
                    <a:pt x="20" y="10"/>
                    <a:pt x="18" y="10"/>
                    <a:pt x="17" y="10"/>
                  </a:cubicBezTo>
                  <a:cubicBezTo>
                    <a:pt x="15" y="10"/>
                    <a:pt x="14" y="10"/>
                    <a:pt x="13" y="10"/>
                  </a:cubicBezTo>
                  <a:cubicBezTo>
                    <a:pt x="10" y="10"/>
                    <a:pt x="8" y="10"/>
                    <a:pt x="6" y="10"/>
                  </a:cubicBezTo>
                  <a:cubicBezTo>
                    <a:pt x="4" y="11"/>
                    <a:pt x="3" y="11"/>
                    <a:pt x="2" y="12"/>
                  </a:cubicBezTo>
                  <a:cubicBezTo>
                    <a:pt x="1" y="13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6" name="Freeform 647"/>
            <p:cNvSpPr/>
            <p:nvPr/>
          </p:nvSpPr>
          <p:spPr bwMode="auto">
            <a:xfrm>
              <a:off x="10145714" y="-4295776"/>
              <a:ext cx="46038" cy="190500"/>
            </a:xfrm>
            <a:custGeom>
              <a:avLst/>
              <a:gdLst>
                <a:gd name="T0" fmla="*/ 6 w 11"/>
                <a:gd name="T1" fmla="*/ 0 h 45"/>
                <a:gd name="T2" fmla="*/ 7 w 11"/>
                <a:gd name="T3" fmla="*/ 0 h 45"/>
                <a:gd name="T4" fmla="*/ 8 w 11"/>
                <a:gd name="T5" fmla="*/ 1 h 45"/>
                <a:gd name="T6" fmla="*/ 11 w 11"/>
                <a:gd name="T7" fmla="*/ 6 h 45"/>
                <a:gd name="T8" fmla="*/ 11 w 11"/>
                <a:gd name="T9" fmla="*/ 14 h 45"/>
                <a:gd name="T10" fmla="*/ 10 w 11"/>
                <a:gd name="T11" fmla="*/ 19 h 45"/>
                <a:gd name="T12" fmla="*/ 8 w 11"/>
                <a:gd name="T13" fmla="*/ 23 h 45"/>
                <a:gd name="T14" fmla="*/ 4 w 11"/>
                <a:gd name="T15" fmla="*/ 31 h 45"/>
                <a:gd name="T16" fmla="*/ 2 w 11"/>
                <a:gd name="T17" fmla="*/ 38 h 45"/>
                <a:gd name="T18" fmla="*/ 1 w 11"/>
                <a:gd name="T19" fmla="*/ 43 h 45"/>
                <a:gd name="T20" fmla="*/ 2 w 11"/>
                <a:gd name="T21" fmla="*/ 45 h 45"/>
                <a:gd name="T22" fmla="*/ 2 w 11"/>
                <a:gd name="T23" fmla="*/ 45 h 45"/>
                <a:gd name="T24" fmla="*/ 1 w 11"/>
                <a:gd name="T25" fmla="*/ 43 h 45"/>
                <a:gd name="T26" fmla="*/ 1 w 11"/>
                <a:gd name="T27" fmla="*/ 38 h 45"/>
                <a:gd name="T28" fmla="*/ 2 w 11"/>
                <a:gd name="T29" fmla="*/ 30 h 45"/>
                <a:gd name="T30" fmla="*/ 6 w 11"/>
                <a:gd name="T31" fmla="*/ 22 h 45"/>
                <a:gd name="T32" fmla="*/ 8 w 11"/>
                <a:gd name="T33" fmla="*/ 18 h 45"/>
                <a:gd name="T34" fmla="*/ 9 w 11"/>
                <a:gd name="T35" fmla="*/ 14 h 45"/>
                <a:gd name="T36" fmla="*/ 9 w 11"/>
                <a:gd name="T37" fmla="*/ 6 h 45"/>
                <a:gd name="T38" fmla="*/ 7 w 11"/>
                <a:gd name="T39" fmla="*/ 2 h 45"/>
                <a:gd name="T40" fmla="*/ 6 w 11"/>
                <a:gd name="T4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" h="45">
                  <a:moveTo>
                    <a:pt x="6" y="0"/>
                  </a:move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7" y="1"/>
                    <a:pt x="8" y="1"/>
                  </a:cubicBezTo>
                  <a:cubicBezTo>
                    <a:pt x="9" y="2"/>
                    <a:pt x="10" y="4"/>
                    <a:pt x="11" y="6"/>
                  </a:cubicBezTo>
                  <a:cubicBezTo>
                    <a:pt x="11" y="8"/>
                    <a:pt x="11" y="11"/>
                    <a:pt x="11" y="14"/>
                  </a:cubicBezTo>
                  <a:cubicBezTo>
                    <a:pt x="11" y="16"/>
                    <a:pt x="10" y="17"/>
                    <a:pt x="10" y="19"/>
                  </a:cubicBezTo>
                  <a:cubicBezTo>
                    <a:pt x="9" y="20"/>
                    <a:pt x="9" y="21"/>
                    <a:pt x="8" y="23"/>
                  </a:cubicBezTo>
                  <a:cubicBezTo>
                    <a:pt x="7" y="26"/>
                    <a:pt x="5" y="28"/>
                    <a:pt x="4" y="31"/>
                  </a:cubicBezTo>
                  <a:cubicBezTo>
                    <a:pt x="3" y="33"/>
                    <a:pt x="2" y="36"/>
                    <a:pt x="2" y="38"/>
                  </a:cubicBezTo>
                  <a:cubicBezTo>
                    <a:pt x="1" y="40"/>
                    <a:pt x="1" y="42"/>
                    <a:pt x="1" y="43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1" y="44"/>
                    <a:pt x="1" y="44"/>
                    <a:pt x="1" y="43"/>
                  </a:cubicBezTo>
                  <a:cubicBezTo>
                    <a:pt x="1" y="42"/>
                    <a:pt x="0" y="40"/>
                    <a:pt x="1" y="38"/>
                  </a:cubicBezTo>
                  <a:cubicBezTo>
                    <a:pt x="1" y="35"/>
                    <a:pt x="1" y="33"/>
                    <a:pt x="2" y="30"/>
                  </a:cubicBezTo>
                  <a:cubicBezTo>
                    <a:pt x="3" y="27"/>
                    <a:pt x="5" y="25"/>
                    <a:pt x="6" y="22"/>
                  </a:cubicBezTo>
                  <a:cubicBezTo>
                    <a:pt x="7" y="21"/>
                    <a:pt x="7" y="19"/>
                    <a:pt x="8" y="18"/>
                  </a:cubicBezTo>
                  <a:cubicBezTo>
                    <a:pt x="8" y="16"/>
                    <a:pt x="9" y="15"/>
                    <a:pt x="9" y="14"/>
                  </a:cubicBezTo>
                  <a:cubicBezTo>
                    <a:pt x="9" y="11"/>
                    <a:pt x="10" y="9"/>
                    <a:pt x="9" y="6"/>
                  </a:cubicBezTo>
                  <a:cubicBezTo>
                    <a:pt x="9" y="4"/>
                    <a:pt x="8" y="3"/>
                    <a:pt x="7" y="2"/>
                  </a:cubicBezTo>
                  <a:cubicBezTo>
                    <a:pt x="7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7" name="Freeform 648"/>
            <p:cNvSpPr/>
            <p:nvPr/>
          </p:nvSpPr>
          <p:spPr bwMode="auto">
            <a:xfrm>
              <a:off x="10290176" y="-4291013"/>
              <a:ext cx="101600" cy="185738"/>
            </a:xfrm>
            <a:custGeom>
              <a:avLst/>
              <a:gdLst>
                <a:gd name="T0" fmla="*/ 0 w 24"/>
                <a:gd name="T1" fmla="*/ 0 h 44"/>
                <a:gd name="T2" fmla="*/ 1 w 24"/>
                <a:gd name="T3" fmla="*/ 0 h 44"/>
                <a:gd name="T4" fmla="*/ 2 w 24"/>
                <a:gd name="T5" fmla="*/ 1 h 44"/>
                <a:gd name="T6" fmla="*/ 5 w 24"/>
                <a:gd name="T7" fmla="*/ 2 h 44"/>
                <a:gd name="T8" fmla="*/ 7 w 24"/>
                <a:gd name="T9" fmla="*/ 5 h 44"/>
                <a:gd name="T10" fmla="*/ 12 w 24"/>
                <a:gd name="T11" fmla="*/ 12 h 44"/>
                <a:gd name="T12" fmla="*/ 15 w 24"/>
                <a:gd name="T13" fmla="*/ 21 h 44"/>
                <a:gd name="T14" fmla="*/ 17 w 24"/>
                <a:gd name="T15" fmla="*/ 30 h 44"/>
                <a:gd name="T16" fmla="*/ 20 w 24"/>
                <a:gd name="T17" fmla="*/ 37 h 44"/>
                <a:gd name="T18" fmla="*/ 22 w 24"/>
                <a:gd name="T19" fmla="*/ 42 h 44"/>
                <a:gd name="T20" fmla="*/ 24 w 24"/>
                <a:gd name="T21" fmla="*/ 44 h 44"/>
                <a:gd name="T22" fmla="*/ 23 w 24"/>
                <a:gd name="T23" fmla="*/ 44 h 44"/>
                <a:gd name="T24" fmla="*/ 22 w 24"/>
                <a:gd name="T25" fmla="*/ 43 h 44"/>
                <a:gd name="T26" fmla="*/ 19 w 24"/>
                <a:gd name="T27" fmla="*/ 38 h 44"/>
                <a:gd name="T28" fmla="*/ 15 w 24"/>
                <a:gd name="T29" fmla="*/ 30 h 44"/>
                <a:gd name="T30" fmla="*/ 13 w 24"/>
                <a:gd name="T31" fmla="*/ 21 h 44"/>
                <a:gd name="T32" fmla="*/ 10 w 24"/>
                <a:gd name="T33" fmla="*/ 13 h 44"/>
                <a:gd name="T34" fmla="*/ 6 w 24"/>
                <a:gd name="T35" fmla="*/ 6 h 44"/>
                <a:gd name="T36" fmla="*/ 4 w 24"/>
                <a:gd name="T37" fmla="*/ 3 h 44"/>
                <a:gd name="T38" fmla="*/ 2 w 24"/>
                <a:gd name="T39" fmla="*/ 1 h 44"/>
                <a:gd name="T40" fmla="*/ 0 w 24"/>
                <a:gd name="T4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44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3" y="1"/>
                    <a:pt x="4" y="2"/>
                    <a:pt x="5" y="2"/>
                  </a:cubicBezTo>
                  <a:cubicBezTo>
                    <a:pt x="5" y="3"/>
                    <a:pt x="6" y="4"/>
                    <a:pt x="7" y="5"/>
                  </a:cubicBezTo>
                  <a:cubicBezTo>
                    <a:pt x="9" y="7"/>
                    <a:pt x="10" y="9"/>
                    <a:pt x="12" y="12"/>
                  </a:cubicBezTo>
                  <a:cubicBezTo>
                    <a:pt x="13" y="14"/>
                    <a:pt x="14" y="17"/>
                    <a:pt x="15" y="21"/>
                  </a:cubicBezTo>
                  <a:cubicBezTo>
                    <a:pt x="16" y="24"/>
                    <a:pt x="17" y="27"/>
                    <a:pt x="17" y="30"/>
                  </a:cubicBezTo>
                  <a:cubicBezTo>
                    <a:pt x="18" y="32"/>
                    <a:pt x="19" y="35"/>
                    <a:pt x="20" y="37"/>
                  </a:cubicBezTo>
                  <a:cubicBezTo>
                    <a:pt x="21" y="39"/>
                    <a:pt x="22" y="41"/>
                    <a:pt x="22" y="42"/>
                  </a:cubicBezTo>
                  <a:cubicBezTo>
                    <a:pt x="23" y="44"/>
                    <a:pt x="24" y="44"/>
                    <a:pt x="24" y="44"/>
                  </a:cubicBezTo>
                  <a:cubicBezTo>
                    <a:pt x="24" y="44"/>
                    <a:pt x="23" y="44"/>
                    <a:pt x="23" y="44"/>
                  </a:cubicBezTo>
                  <a:cubicBezTo>
                    <a:pt x="23" y="44"/>
                    <a:pt x="22" y="43"/>
                    <a:pt x="22" y="43"/>
                  </a:cubicBezTo>
                  <a:cubicBezTo>
                    <a:pt x="21" y="42"/>
                    <a:pt x="20" y="40"/>
                    <a:pt x="19" y="38"/>
                  </a:cubicBezTo>
                  <a:cubicBezTo>
                    <a:pt x="17" y="36"/>
                    <a:pt x="16" y="33"/>
                    <a:pt x="15" y="30"/>
                  </a:cubicBezTo>
                  <a:cubicBezTo>
                    <a:pt x="14" y="27"/>
                    <a:pt x="14" y="24"/>
                    <a:pt x="13" y="21"/>
                  </a:cubicBezTo>
                  <a:cubicBezTo>
                    <a:pt x="12" y="18"/>
                    <a:pt x="11" y="15"/>
                    <a:pt x="10" y="13"/>
                  </a:cubicBezTo>
                  <a:cubicBezTo>
                    <a:pt x="9" y="10"/>
                    <a:pt x="7" y="7"/>
                    <a:pt x="6" y="6"/>
                  </a:cubicBezTo>
                  <a:cubicBezTo>
                    <a:pt x="5" y="5"/>
                    <a:pt x="5" y="4"/>
                    <a:pt x="4" y="3"/>
                  </a:cubicBezTo>
                  <a:cubicBezTo>
                    <a:pt x="3" y="2"/>
                    <a:pt x="3" y="2"/>
                    <a:pt x="2" y="1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8" name="Freeform 649"/>
            <p:cNvSpPr/>
            <p:nvPr/>
          </p:nvSpPr>
          <p:spPr bwMode="auto">
            <a:xfrm>
              <a:off x="10356851" y="-4338638"/>
              <a:ext cx="204788" cy="157163"/>
            </a:xfrm>
            <a:custGeom>
              <a:avLst/>
              <a:gdLst>
                <a:gd name="T0" fmla="*/ 0 w 48"/>
                <a:gd name="T1" fmla="*/ 0 h 37"/>
                <a:gd name="T2" fmla="*/ 2 w 48"/>
                <a:gd name="T3" fmla="*/ 2 h 37"/>
                <a:gd name="T4" fmla="*/ 8 w 48"/>
                <a:gd name="T5" fmla="*/ 6 h 37"/>
                <a:gd name="T6" fmla="*/ 24 w 48"/>
                <a:gd name="T7" fmla="*/ 20 h 37"/>
                <a:gd name="T8" fmla="*/ 40 w 48"/>
                <a:gd name="T9" fmla="*/ 33 h 37"/>
                <a:gd name="T10" fmla="*/ 46 w 48"/>
                <a:gd name="T11" fmla="*/ 36 h 37"/>
                <a:gd name="T12" fmla="*/ 48 w 48"/>
                <a:gd name="T13" fmla="*/ 37 h 37"/>
                <a:gd name="T14" fmla="*/ 47 w 48"/>
                <a:gd name="T15" fmla="*/ 37 h 37"/>
                <a:gd name="T16" fmla="*/ 45 w 48"/>
                <a:gd name="T17" fmla="*/ 37 h 37"/>
                <a:gd name="T18" fmla="*/ 39 w 48"/>
                <a:gd name="T19" fmla="*/ 34 h 37"/>
                <a:gd name="T20" fmla="*/ 31 w 48"/>
                <a:gd name="T21" fmla="*/ 29 h 37"/>
                <a:gd name="T22" fmla="*/ 22 w 48"/>
                <a:gd name="T23" fmla="*/ 21 h 37"/>
                <a:gd name="T24" fmla="*/ 7 w 48"/>
                <a:gd name="T25" fmla="*/ 7 h 37"/>
                <a:gd name="T26" fmla="*/ 2 w 48"/>
                <a:gd name="T27" fmla="*/ 2 h 37"/>
                <a:gd name="T28" fmla="*/ 0 w 48"/>
                <a:gd name="T2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37">
                  <a:moveTo>
                    <a:pt x="0" y="0"/>
                  </a:moveTo>
                  <a:cubicBezTo>
                    <a:pt x="0" y="0"/>
                    <a:pt x="1" y="1"/>
                    <a:pt x="2" y="2"/>
                  </a:cubicBezTo>
                  <a:cubicBezTo>
                    <a:pt x="4" y="3"/>
                    <a:pt x="6" y="4"/>
                    <a:pt x="8" y="6"/>
                  </a:cubicBezTo>
                  <a:cubicBezTo>
                    <a:pt x="12" y="10"/>
                    <a:pt x="18" y="15"/>
                    <a:pt x="24" y="20"/>
                  </a:cubicBezTo>
                  <a:cubicBezTo>
                    <a:pt x="29" y="25"/>
                    <a:pt x="35" y="30"/>
                    <a:pt x="40" y="33"/>
                  </a:cubicBezTo>
                  <a:cubicBezTo>
                    <a:pt x="42" y="34"/>
                    <a:pt x="44" y="35"/>
                    <a:pt x="46" y="36"/>
                  </a:cubicBezTo>
                  <a:cubicBezTo>
                    <a:pt x="47" y="37"/>
                    <a:pt x="48" y="37"/>
                    <a:pt x="48" y="37"/>
                  </a:cubicBezTo>
                  <a:cubicBezTo>
                    <a:pt x="48" y="37"/>
                    <a:pt x="48" y="37"/>
                    <a:pt x="47" y="37"/>
                  </a:cubicBezTo>
                  <a:cubicBezTo>
                    <a:pt x="47" y="37"/>
                    <a:pt x="46" y="37"/>
                    <a:pt x="45" y="37"/>
                  </a:cubicBezTo>
                  <a:cubicBezTo>
                    <a:pt x="44" y="36"/>
                    <a:pt x="42" y="35"/>
                    <a:pt x="39" y="34"/>
                  </a:cubicBezTo>
                  <a:cubicBezTo>
                    <a:pt x="36" y="33"/>
                    <a:pt x="34" y="31"/>
                    <a:pt x="31" y="29"/>
                  </a:cubicBezTo>
                  <a:cubicBezTo>
                    <a:pt x="28" y="26"/>
                    <a:pt x="25" y="24"/>
                    <a:pt x="22" y="21"/>
                  </a:cubicBezTo>
                  <a:cubicBezTo>
                    <a:pt x="16" y="16"/>
                    <a:pt x="11" y="11"/>
                    <a:pt x="7" y="7"/>
                  </a:cubicBezTo>
                  <a:cubicBezTo>
                    <a:pt x="5" y="5"/>
                    <a:pt x="3" y="3"/>
                    <a:pt x="2" y="2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9" name="Freeform 650"/>
            <p:cNvSpPr/>
            <p:nvPr/>
          </p:nvSpPr>
          <p:spPr bwMode="auto">
            <a:xfrm>
              <a:off x="10387014" y="-4402138"/>
              <a:ext cx="182563" cy="73025"/>
            </a:xfrm>
            <a:custGeom>
              <a:avLst/>
              <a:gdLst>
                <a:gd name="T0" fmla="*/ 0 w 43"/>
                <a:gd name="T1" fmla="*/ 1 h 17"/>
                <a:gd name="T2" fmla="*/ 2 w 43"/>
                <a:gd name="T3" fmla="*/ 0 h 17"/>
                <a:gd name="T4" fmla="*/ 8 w 43"/>
                <a:gd name="T5" fmla="*/ 1 h 17"/>
                <a:gd name="T6" fmla="*/ 15 w 43"/>
                <a:gd name="T7" fmla="*/ 2 h 17"/>
                <a:gd name="T8" fmla="*/ 23 w 43"/>
                <a:gd name="T9" fmla="*/ 6 h 17"/>
                <a:gd name="T10" fmla="*/ 30 w 43"/>
                <a:gd name="T11" fmla="*/ 12 h 17"/>
                <a:gd name="T12" fmla="*/ 33 w 43"/>
                <a:gd name="T13" fmla="*/ 14 h 17"/>
                <a:gd name="T14" fmla="*/ 36 w 43"/>
                <a:gd name="T15" fmla="*/ 15 h 17"/>
                <a:gd name="T16" fmla="*/ 41 w 43"/>
                <a:gd name="T17" fmla="*/ 16 h 17"/>
                <a:gd name="T18" fmla="*/ 43 w 43"/>
                <a:gd name="T19" fmla="*/ 16 h 17"/>
                <a:gd name="T20" fmla="*/ 42 w 43"/>
                <a:gd name="T21" fmla="*/ 16 h 17"/>
                <a:gd name="T22" fmla="*/ 41 w 43"/>
                <a:gd name="T23" fmla="*/ 17 h 17"/>
                <a:gd name="T24" fmla="*/ 36 w 43"/>
                <a:gd name="T25" fmla="*/ 17 h 17"/>
                <a:gd name="T26" fmla="*/ 32 w 43"/>
                <a:gd name="T27" fmla="*/ 16 h 17"/>
                <a:gd name="T28" fmla="*/ 29 w 43"/>
                <a:gd name="T29" fmla="*/ 13 h 17"/>
                <a:gd name="T30" fmla="*/ 22 w 43"/>
                <a:gd name="T31" fmla="*/ 8 h 17"/>
                <a:gd name="T32" fmla="*/ 8 w 43"/>
                <a:gd name="T33" fmla="*/ 2 h 17"/>
                <a:gd name="T34" fmla="*/ 2 w 43"/>
                <a:gd name="T35" fmla="*/ 1 h 17"/>
                <a:gd name="T36" fmla="*/ 0 w 43"/>
                <a:gd name="T37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17">
                  <a:moveTo>
                    <a:pt x="0" y="1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6" y="0"/>
                    <a:pt x="8" y="1"/>
                  </a:cubicBezTo>
                  <a:cubicBezTo>
                    <a:pt x="10" y="1"/>
                    <a:pt x="13" y="1"/>
                    <a:pt x="15" y="2"/>
                  </a:cubicBezTo>
                  <a:cubicBezTo>
                    <a:pt x="18" y="3"/>
                    <a:pt x="21" y="5"/>
                    <a:pt x="23" y="6"/>
                  </a:cubicBezTo>
                  <a:cubicBezTo>
                    <a:pt x="26" y="8"/>
                    <a:pt x="28" y="10"/>
                    <a:pt x="30" y="12"/>
                  </a:cubicBezTo>
                  <a:cubicBezTo>
                    <a:pt x="31" y="13"/>
                    <a:pt x="32" y="13"/>
                    <a:pt x="33" y="14"/>
                  </a:cubicBezTo>
                  <a:cubicBezTo>
                    <a:pt x="34" y="15"/>
                    <a:pt x="35" y="15"/>
                    <a:pt x="36" y="15"/>
                  </a:cubicBezTo>
                  <a:cubicBezTo>
                    <a:pt x="38" y="16"/>
                    <a:pt x="40" y="16"/>
                    <a:pt x="41" y="16"/>
                  </a:cubicBezTo>
                  <a:cubicBezTo>
                    <a:pt x="42" y="16"/>
                    <a:pt x="43" y="16"/>
                    <a:pt x="43" y="16"/>
                  </a:cubicBezTo>
                  <a:cubicBezTo>
                    <a:pt x="43" y="16"/>
                    <a:pt x="43" y="16"/>
                    <a:pt x="42" y="16"/>
                  </a:cubicBezTo>
                  <a:cubicBezTo>
                    <a:pt x="42" y="16"/>
                    <a:pt x="42" y="16"/>
                    <a:pt x="41" y="17"/>
                  </a:cubicBezTo>
                  <a:cubicBezTo>
                    <a:pt x="40" y="17"/>
                    <a:pt x="38" y="17"/>
                    <a:pt x="36" y="17"/>
                  </a:cubicBezTo>
                  <a:cubicBezTo>
                    <a:pt x="34" y="17"/>
                    <a:pt x="33" y="16"/>
                    <a:pt x="32" y="16"/>
                  </a:cubicBezTo>
                  <a:cubicBezTo>
                    <a:pt x="31" y="15"/>
                    <a:pt x="30" y="14"/>
                    <a:pt x="29" y="13"/>
                  </a:cubicBezTo>
                  <a:cubicBezTo>
                    <a:pt x="26" y="12"/>
                    <a:pt x="24" y="10"/>
                    <a:pt x="22" y="8"/>
                  </a:cubicBezTo>
                  <a:cubicBezTo>
                    <a:pt x="17" y="5"/>
                    <a:pt x="12" y="3"/>
                    <a:pt x="8" y="2"/>
                  </a:cubicBezTo>
                  <a:cubicBezTo>
                    <a:pt x="5" y="1"/>
                    <a:pt x="4" y="1"/>
                    <a:pt x="2" y="1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0" name="Freeform 651"/>
            <p:cNvSpPr/>
            <p:nvPr/>
          </p:nvSpPr>
          <p:spPr bwMode="auto">
            <a:xfrm>
              <a:off x="10277476" y="-4745038"/>
              <a:ext cx="109538" cy="211138"/>
            </a:xfrm>
            <a:custGeom>
              <a:avLst/>
              <a:gdLst>
                <a:gd name="T0" fmla="*/ 26 w 26"/>
                <a:gd name="T1" fmla="*/ 0 h 50"/>
                <a:gd name="T2" fmla="*/ 26 w 26"/>
                <a:gd name="T3" fmla="*/ 2 h 50"/>
                <a:gd name="T4" fmla="*/ 24 w 26"/>
                <a:gd name="T5" fmla="*/ 9 h 50"/>
                <a:gd name="T6" fmla="*/ 17 w 26"/>
                <a:gd name="T7" fmla="*/ 28 h 50"/>
                <a:gd name="T8" fmla="*/ 14 w 26"/>
                <a:gd name="T9" fmla="*/ 32 h 50"/>
                <a:gd name="T10" fmla="*/ 10 w 26"/>
                <a:gd name="T11" fmla="*/ 36 h 50"/>
                <a:gd name="T12" fmla="*/ 4 w 26"/>
                <a:gd name="T13" fmla="*/ 42 h 50"/>
                <a:gd name="T14" fmla="*/ 1 w 26"/>
                <a:gd name="T15" fmla="*/ 48 h 50"/>
                <a:gd name="T16" fmla="*/ 0 w 26"/>
                <a:gd name="T17" fmla="*/ 50 h 50"/>
                <a:gd name="T18" fmla="*/ 0 w 26"/>
                <a:gd name="T19" fmla="*/ 50 h 50"/>
                <a:gd name="T20" fmla="*/ 0 w 26"/>
                <a:gd name="T21" fmla="*/ 50 h 50"/>
                <a:gd name="T22" fmla="*/ 0 w 26"/>
                <a:gd name="T23" fmla="*/ 48 h 50"/>
                <a:gd name="T24" fmla="*/ 3 w 26"/>
                <a:gd name="T25" fmla="*/ 42 h 50"/>
                <a:gd name="T26" fmla="*/ 9 w 26"/>
                <a:gd name="T27" fmla="*/ 34 h 50"/>
                <a:gd name="T28" fmla="*/ 12 w 26"/>
                <a:gd name="T29" fmla="*/ 30 h 50"/>
                <a:gd name="T30" fmla="*/ 15 w 26"/>
                <a:gd name="T31" fmla="*/ 26 h 50"/>
                <a:gd name="T32" fmla="*/ 23 w 26"/>
                <a:gd name="T33" fmla="*/ 8 h 50"/>
                <a:gd name="T34" fmla="*/ 25 w 26"/>
                <a:gd name="T35" fmla="*/ 2 h 50"/>
                <a:gd name="T36" fmla="*/ 26 w 26"/>
                <a:gd name="T3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0">
                  <a:moveTo>
                    <a:pt x="26" y="0"/>
                  </a:moveTo>
                  <a:cubicBezTo>
                    <a:pt x="26" y="0"/>
                    <a:pt x="26" y="1"/>
                    <a:pt x="26" y="2"/>
                  </a:cubicBezTo>
                  <a:cubicBezTo>
                    <a:pt x="25" y="4"/>
                    <a:pt x="25" y="6"/>
                    <a:pt x="24" y="9"/>
                  </a:cubicBezTo>
                  <a:cubicBezTo>
                    <a:pt x="23" y="14"/>
                    <a:pt x="21" y="21"/>
                    <a:pt x="17" y="28"/>
                  </a:cubicBezTo>
                  <a:cubicBezTo>
                    <a:pt x="16" y="29"/>
                    <a:pt x="15" y="30"/>
                    <a:pt x="14" y="32"/>
                  </a:cubicBezTo>
                  <a:cubicBezTo>
                    <a:pt x="13" y="33"/>
                    <a:pt x="11" y="34"/>
                    <a:pt x="10" y="36"/>
                  </a:cubicBezTo>
                  <a:cubicBezTo>
                    <a:pt x="8" y="38"/>
                    <a:pt x="6" y="40"/>
                    <a:pt x="4" y="42"/>
                  </a:cubicBezTo>
                  <a:cubicBezTo>
                    <a:pt x="3" y="45"/>
                    <a:pt x="1" y="47"/>
                    <a:pt x="1" y="48"/>
                  </a:cubicBezTo>
                  <a:cubicBezTo>
                    <a:pt x="1" y="49"/>
                    <a:pt x="0" y="49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49"/>
                    <a:pt x="0" y="49"/>
                    <a:pt x="0" y="48"/>
                  </a:cubicBezTo>
                  <a:cubicBezTo>
                    <a:pt x="1" y="46"/>
                    <a:pt x="2" y="44"/>
                    <a:pt x="3" y="42"/>
                  </a:cubicBezTo>
                  <a:cubicBezTo>
                    <a:pt x="4" y="39"/>
                    <a:pt x="6" y="37"/>
                    <a:pt x="9" y="34"/>
                  </a:cubicBezTo>
                  <a:cubicBezTo>
                    <a:pt x="10" y="33"/>
                    <a:pt x="11" y="32"/>
                    <a:pt x="12" y="30"/>
                  </a:cubicBezTo>
                  <a:cubicBezTo>
                    <a:pt x="13" y="29"/>
                    <a:pt x="14" y="28"/>
                    <a:pt x="15" y="26"/>
                  </a:cubicBezTo>
                  <a:cubicBezTo>
                    <a:pt x="19" y="20"/>
                    <a:pt x="21" y="14"/>
                    <a:pt x="23" y="8"/>
                  </a:cubicBezTo>
                  <a:cubicBezTo>
                    <a:pt x="24" y="6"/>
                    <a:pt x="25" y="4"/>
                    <a:pt x="25" y="2"/>
                  </a:cubicBezTo>
                  <a:cubicBezTo>
                    <a:pt x="26" y="1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1" name="Freeform 652"/>
            <p:cNvSpPr/>
            <p:nvPr/>
          </p:nvSpPr>
          <p:spPr bwMode="auto">
            <a:xfrm>
              <a:off x="9988551" y="-4668838"/>
              <a:ext cx="139700" cy="119063"/>
            </a:xfrm>
            <a:custGeom>
              <a:avLst/>
              <a:gdLst>
                <a:gd name="T0" fmla="*/ 0 w 33"/>
                <a:gd name="T1" fmla="*/ 0 h 28"/>
                <a:gd name="T2" fmla="*/ 6 w 33"/>
                <a:gd name="T3" fmla="*/ 4 h 28"/>
                <a:gd name="T4" fmla="*/ 11 w 33"/>
                <a:gd name="T5" fmla="*/ 9 h 28"/>
                <a:gd name="T6" fmla="*/ 17 w 33"/>
                <a:gd name="T7" fmla="*/ 15 h 28"/>
                <a:gd name="T8" fmla="*/ 22 w 33"/>
                <a:gd name="T9" fmla="*/ 20 h 28"/>
                <a:gd name="T10" fmla="*/ 27 w 33"/>
                <a:gd name="T11" fmla="*/ 25 h 28"/>
                <a:gd name="T12" fmla="*/ 32 w 33"/>
                <a:gd name="T13" fmla="*/ 27 h 28"/>
                <a:gd name="T14" fmla="*/ 33 w 33"/>
                <a:gd name="T15" fmla="*/ 28 h 28"/>
                <a:gd name="T16" fmla="*/ 31 w 33"/>
                <a:gd name="T17" fmla="*/ 28 h 28"/>
                <a:gd name="T18" fmla="*/ 27 w 33"/>
                <a:gd name="T19" fmla="*/ 26 h 28"/>
                <a:gd name="T20" fmla="*/ 21 w 33"/>
                <a:gd name="T21" fmla="*/ 22 h 28"/>
                <a:gd name="T22" fmla="*/ 15 w 33"/>
                <a:gd name="T23" fmla="*/ 16 h 28"/>
                <a:gd name="T24" fmla="*/ 5 w 33"/>
                <a:gd name="T25" fmla="*/ 5 h 28"/>
                <a:gd name="T26" fmla="*/ 2 w 33"/>
                <a:gd name="T27" fmla="*/ 1 h 28"/>
                <a:gd name="T28" fmla="*/ 0 w 33"/>
                <a:gd name="T2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28">
                  <a:moveTo>
                    <a:pt x="0" y="0"/>
                  </a:moveTo>
                  <a:cubicBezTo>
                    <a:pt x="0" y="0"/>
                    <a:pt x="3" y="1"/>
                    <a:pt x="6" y="4"/>
                  </a:cubicBezTo>
                  <a:cubicBezTo>
                    <a:pt x="8" y="5"/>
                    <a:pt x="9" y="7"/>
                    <a:pt x="11" y="9"/>
                  </a:cubicBezTo>
                  <a:cubicBezTo>
                    <a:pt x="13" y="11"/>
                    <a:pt x="15" y="13"/>
                    <a:pt x="17" y="15"/>
                  </a:cubicBezTo>
                  <a:cubicBezTo>
                    <a:pt x="18" y="17"/>
                    <a:pt x="20" y="19"/>
                    <a:pt x="22" y="20"/>
                  </a:cubicBezTo>
                  <a:cubicBezTo>
                    <a:pt x="24" y="22"/>
                    <a:pt x="26" y="24"/>
                    <a:pt x="27" y="25"/>
                  </a:cubicBezTo>
                  <a:cubicBezTo>
                    <a:pt x="29" y="26"/>
                    <a:pt x="31" y="27"/>
                    <a:pt x="32" y="27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8"/>
                    <a:pt x="31" y="28"/>
                  </a:cubicBezTo>
                  <a:cubicBezTo>
                    <a:pt x="30" y="27"/>
                    <a:pt x="29" y="27"/>
                    <a:pt x="27" y="26"/>
                  </a:cubicBezTo>
                  <a:cubicBezTo>
                    <a:pt x="25" y="25"/>
                    <a:pt x="23" y="24"/>
                    <a:pt x="21" y="22"/>
                  </a:cubicBezTo>
                  <a:cubicBezTo>
                    <a:pt x="19" y="20"/>
                    <a:pt x="17" y="18"/>
                    <a:pt x="15" y="16"/>
                  </a:cubicBezTo>
                  <a:cubicBezTo>
                    <a:pt x="11" y="12"/>
                    <a:pt x="8" y="8"/>
                    <a:pt x="5" y="5"/>
                  </a:cubicBezTo>
                  <a:cubicBezTo>
                    <a:pt x="4" y="3"/>
                    <a:pt x="3" y="2"/>
                    <a:pt x="2" y="1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2" name="Freeform 653"/>
            <p:cNvSpPr/>
            <p:nvPr/>
          </p:nvSpPr>
          <p:spPr bwMode="auto">
            <a:xfrm>
              <a:off x="9856789" y="-4422776"/>
              <a:ext cx="220663" cy="42863"/>
            </a:xfrm>
            <a:custGeom>
              <a:avLst/>
              <a:gdLst>
                <a:gd name="T0" fmla="*/ 0 w 52"/>
                <a:gd name="T1" fmla="*/ 2 h 10"/>
                <a:gd name="T2" fmla="*/ 0 w 52"/>
                <a:gd name="T3" fmla="*/ 2 h 10"/>
                <a:gd name="T4" fmla="*/ 2 w 52"/>
                <a:gd name="T5" fmla="*/ 1 h 10"/>
                <a:gd name="T6" fmla="*/ 5 w 52"/>
                <a:gd name="T7" fmla="*/ 0 h 10"/>
                <a:gd name="T8" fmla="*/ 8 w 52"/>
                <a:gd name="T9" fmla="*/ 1 h 10"/>
                <a:gd name="T10" fmla="*/ 12 w 52"/>
                <a:gd name="T11" fmla="*/ 2 h 10"/>
                <a:gd name="T12" fmla="*/ 16 w 52"/>
                <a:gd name="T13" fmla="*/ 4 h 10"/>
                <a:gd name="T14" fmla="*/ 21 w 52"/>
                <a:gd name="T15" fmla="*/ 6 h 10"/>
                <a:gd name="T16" fmla="*/ 26 w 52"/>
                <a:gd name="T17" fmla="*/ 7 h 10"/>
                <a:gd name="T18" fmla="*/ 31 w 52"/>
                <a:gd name="T19" fmla="*/ 7 h 10"/>
                <a:gd name="T20" fmla="*/ 33 w 52"/>
                <a:gd name="T21" fmla="*/ 7 h 10"/>
                <a:gd name="T22" fmla="*/ 36 w 52"/>
                <a:gd name="T23" fmla="*/ 7 h 10"/>
                <a:gd name="T24" fmla="*/ 40 w 52"/>
                <a:gd name="T25" fmla="*/ 6 h 10"/>
                <a:gd name="T26" fmla="*/ 44 w 52"/>
                <a:gd name="T27" fmla="*/ 6 h 10"/>
                <a:gd name="T28" fmla="*/ 50 w 52"/>
                <a:gd name="T29" fmla="*/ 3 h 10"/>
                <a:gd name="T30" fmla="*/ 52 w 52"/>
                <a:gd name="T31" fmla="*/ 2 h 10"/>
                <a:gd name="T32" fmla="*/ 50 w 52"/>
                <a:gd name="T33" fmla="*/ 4 h 10"/>
                <a:gd name="T34" fmla="*/ 44 w 52"/>
                <a:gd name="T35" fmla="*/ 7 h 10"/>
                <a:gd name="T36" fmla="*/ 40 w 52"/>
                <a:gd name="T37" fmla="*/ 8 h 10"/>
                <a:gd name="T38" fmla="*/ 36 w 52"/>
                <a:gd name="T39" fmla="*/ 9 h 10"/>
                <a:gd name="T40" fmla="*/ 31 w 52"/>
                <a:gd name="T41" fmla="*/ 10 h 10"/>
                <a:gd name="T42" fmla="*/ 25 w 52"/>
                <a:gd name="T43" fmla="*/ 9 h 10"/>
                <a:gd name="T44" fmla="*/ 20 w 52"/>
                <a:gd name="T45" fmla="*/ 8 h 10"/>
                <a:gd name="T46" fmla="*/ 16 w 52"/>
                <a:gd name="T47" fmla="*/ 6 h 10"/>
                <a:gd name="T48" fmla="*/ 11 w 52"/>
                <a:gd name="T49" fmla="*/ 4 h 10"/>
                <a:gd name="T50" fmla="*/ 8 w 52"/>
                <a:gd name="T51" fmla="*/ 2 h 10"/>
                <a:gd name="T52" fmla="*/ 5 w 52"/>
                <a:gd name="T53" fmla="*/ 1 h 10"/>
                <a:gd name="T54" fmla="*/ 2 w 52"/>
                <a:gd name="T55" fmla="*/ 1 h 10"/>
                <a:gd name="T56" fmla="*/ 0 w 52"/>
                <a:gd name="T5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2" h="10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6" y="0"/>
                    <a:pt x="7" y="0"/>
                    <a:pt x="8" y="1"/>
                  </a:cubicBezTo>
                  <a:cubicBezTo>
                    <a:pt x="10" y="1"/>
                    <a:pt x="11" y="2"/>
                    <a:pt x="12" y="2"/>
                  </a:cubicBezTo>
                  <a:cubicBezTo>
                    <a:pt x="14" y="3"/>
                    <a:pt x="15" y="4"/>
                    <a:pt x="16" y="4"/>
                  </a:cubicBezTo>
                  <a:cubicBezTo>
                    <a:pt x="18" y="5"/>
                    <a:pt x="19" y="5"/>
                    <a:pt x="21" y="6"/>
                  </a:cubicBezTo>
                  <a:cubicBezTo>
                    <a:pt x="23" y="6"/>
                    <a:pt x="24" y="7"/>
                    <a:pt x="26" y="7"/>
                  </a:cubicBezTo>
                  <a:cubicBezTo>
                    <a:pt x="27" y="7"/>
                    <a:pt x="29" y="7"/>
                    <a:pt x="31" y="7"/>
                  </a:cubicBezTo>
                  <a:cubicBezTo>
                    <a:pt x="32" y="7"/>
                    <a:pt x="32" y="7"/>
                    <a:pt x="33" y="7"/>
                  </a:cubicBezTo>
                  <a:cubicBezTo>
                    <a:pt x="34" y="7"/>
                    <a:pt x="35" y="7"/>
                    <a:pt x="36" y="7"/>
                  </a:cubicBezTo>
                  <a:cubicBezTo>
                    <a:pt x="37" y="7"/>
                    <a:pt x="39" y="7"/>
                    <a:pt x="40" y="6"/>
                  </a:cubicBezTo>
                  <a:cubicBezTo>
                    <a:pt x="41" y="6"/>
                    <a:pt x="43" y="6"/>
                    <a:pt x="44" y="6"/>
                  </a:cubicBezTo>
                  <a:cubicBezTo>
                    <a:pt x="46" y="5"/>
                    <a:pt x="48" y="4"/>
                    <a:pt x="50" y="3"/>
                  </a:cubicBezTo>
                  <a:cubicBezTo>
                    <a:pt x="51" y="3"/>
                    <a:pt x="52" y="2"/>
                    <a:pt x="52" y="2"/>
                  </a:cubicBezTo>
                  <a:cubicBezTo>
                    <a:pt x="52" y="2"/>
                    <a:pt x="51" y="3"/>
                    <a:pt x="50" y="4"/>
                  </a:cubicBezTo>
                  <a:cubicBezTo>
                    <a:pt x="49" y="5"/>
                    <a:pt x="47" y="6"/>
                    <a:pt x="44" y="7"/>
                  </a:cubicBezTo>
                  <a:cubicBezTo>
                    <a:pt x="43" y="7"/>
                    <a:pt x="42" y="8"/>
                    <a:pt x="40" y="8"/>
                  </a:cubicBezTo>
                  <a:cubicBezTo>
                    <a:pt x="39" y="9"/>
                    <a:pt x="37" y="9"/>
                    <a:pt x="36" y="9"/>
                  </a:cubicBezTo>
                  <a:cubicBezTo>
                    <a:pt x="34" y="9"/>
                    <a:pt x="32" y="10"/>
                    <a:pt x="31" y="10"/>
                  </a:cubicBezTo>
                  <a:cubicBezTo>
                    <a:pt x="29" y="10"/>
                    <a:pt x="27" y="9"/>
                    <a:pt x="25" y="9"/>
                  </a:cubicBezTo>
                  <a:cubicBezTo>
                    <a:pt x="24" y="9"/>
                    <a:pt x="22" y="9"/>
                    <a:pt x="20" y="8"/>
                  </a:cubicBezTo>
                  <a:cubicBezTo>
                    <a:pt x="19" y="8"/>
                    <a:pt x="17" y="7"/>
                    <a:pt x="16" y="6"/>
                  </a:cubicBezTo>
                  <a:cubicBezTo>
                    <a:pt x="14" y="6"/>
                    <a:pt x="13" y="5"/>
                    <a:pt x="11" y="4"/>
                  </a:cubicBezTo>
                  <a:cubicBezTo>
                    <a:pt x="10" y="3"/>
                    <a:pt x="9" y="3"/>
                    <a:pt x="8" y="2"/>
                  </a:cubicBezTo>
                  <a:cubicBezTo>
                    <a:pt x="7" y="2"/>
                    <a:pt x="6" y="1"/>
                    <a:pt x="5" y="1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1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3" name="Freeform 654"/>
            <p:cNvSpPr/>
            <p:nvPr/>
          </p:nvSpPr>
          <p:spPr bwMode="auto">
            <a:xfrm>
              <a:off x="10059989" y="-4303713"/>
              <a:ext cx="98425" cy="168275"/>
            </a:xfrm>
            <a:custGeom>
              <a:avLst/>
              <a:gdLst>
                <a:gd name="T0" fmla="*/ 22 w 23"/>
                <a:gd name="T1" fmla="*/ 0 h 40"/>
                <a:gd name="T2" fmla="*/ 23 w 23"/>
                <a:gd name="T3" fmla="*/ 2 h 40"/>
                <a:gd name="T4" fmla="*/ 23 w 23"/>
                <a:gd name="T5" fmla="*/ 8 h 40"/>
                <a:gd name="T6" fmla="*/ 21 w 23"/>
                <a:gd name="T7" fmla="*/ 15 h 40"/>
                <a:gd name="T8" fmla="*/ 19 w 23"/>
                <a:gd name="T9" fmla="*/ 19 h 40"/>
                <a:gd name="T10" fmla="*/ 15 w 23"/>
                <a:gd name="T11" fmla="*/ 22 h 40"/>
                <a:gd name="T12" fmla="*/ 12 w 23"/>
                <a:gd name="T13" fmla="*/ 25 h 40"/>
                <a:gd name="T14" fmla="*/ 9 w 23"/>
                <a:gd name="T15" fmla="*/ 28 h 40"/>
                <a:gd name="T16" fmla="*/ 4 w 23"/>
                <a:gd name="T17" fmla="*/ 34 h 40"/>
                <a:gd name="T18" fmla="*/ 1 w 23"/>
                <a:gd name="T19" fmla="*/ 38 h 40"/>
                <a:gd name="T20" fmla="*/ 0 w 23"/>
                <a:gd name="T21" fmla="*/ 40 h 40"/>
                <a:gd name="T22" fmla="*/ 0 w 23"/>
                <a:gd name="T23" fmla="*/ 40 h 40"/>
                <a:gd name="T24" fmla="*/ 1 w 23"/>
                <a:gd name="T25" fmla="*/ 38 h 40"/>
                <a:gd name="T26" fmla="*/ 3 w 23"/>
                <a:gd name="T27" fmla="*/ 33 h 40"/>
                <a:gd name="T28" fmla="*/ 7 w 23"/>
                <a:gd name="T29" fmla="*/ 27 h 40"/>
                <a:gd name="T30" fmla="*/ 11 w 23"/>
                <a:gd name="T31" fmla="*/ 24 h 40"/>
                <a:gd name="T32" fmla="*/ 14 w 23"/>
                <a:gd name="T33" fmla="*/ 21 h 40"/>
                <a:gd name="T34" fmla="*/ 19 w 23"/>
                <a:gd name="T35" fmla="*/ 14 h 40"/>
                <a:gd name="T36" fmla="*/ 22 w 23"/>
                <a:gd name="T37" fmla="*/ 7 h 40"/>
                <a:gd name="T38" fmla="*/ 22 w 23"/>
                <a:gd name="T39" fmla="*/ 2 h 40"/>
                <a:gd name="T40" fmla="*/ 22 w 23"/>
                <a:gd name="T4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40">
                  <a:moveTo>
                    <a:pt x="22" y="0"/>
                  </a:moveTo>
                  <a:cubicBezTo>
                    <a:pt x="22" y="0"/>
                    <a:pt x="23" y="1"/>
                    <a:pt x="23" y="2"/>
                  </a:cubicBezTo>
                  <a:cubicBezTo>
                    <a:pt x="23" y="3"/>
                    <a:pt x="23" y="5"/>
                    <a:pt x="23" y="8"/>
                  </a:cubicBezTo>
                  <a:cubicBezTo>
                    <a:pt x="23" y="10"/>
                    <a:pt x="23" y="13"/>
                    <a:pt x="21" y="15"/>
                  </a:cubicBezTo>
                  <a:cubicBezTo>
                    <a:pt x="20" y="17"/>
                    <a:pt x="20" y="18"/>
                    <a:pt x="19" y="19"/>
                  </a:cubicBezTo>
                  <a:cubicBezTo>
                    <a:pt x="18" y="20"/>
                    <a:pt x="17" y="21"/>
                    <a:pt x="15" y="22"/>
                  </a:cubicBezTo>
                  <a:cubicBezTo>
                    <a:pt x="14" y="24"/>
                    <a:pt x="13" y="25"/>
                    <a:pt x="12" y="25"/>
                  </a:cubicBezTo>
                  <a:cubicBezTo>
                    <a:pt x="11" y="26"/>
                    <a:pt x="10" y="27"/>
                    <a:pt x="9" y="28"/>
                  </a:cubicBezTo>
                  <a:cubicBezTo>
                    <a:pt x="7" y="30"/>
                    <a:pt x="5" y="32"/>
                    <a:pt x="4" y="34"/>
                  </a:cubicBezTo>
                  <a:cubicBezTo>
                    <a:pt x="2" y="36"/>
                    <a:pt x="2" y="37"/>
                    <a:pt x="1" y="38"/>
                  </a:cubicBezTo>
                  <a:cubicBezTo>
                    <a:pt x="1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9"/>
                    <a:pt x="0" y="39"/>
                    <a:pt x="1" y="38"/>
                  </a:cubicBezTo>
                  <a:cubicBezTo>
                    <a:pt x="1" y="37"/>
                    <a:pt x="1" y="35"/>
                    <a:pt x="3" y="33"/>
                  </a:cubicBezTo>
                  <a:cubicBezTo>
                    <a:pt x="4" y="31"/>
                    <a:pt x="5" y="29"/>
                    <a:pt x="7" y="27"/>
                  </a:cubicBezTo>
                  <a:cubicBezTo>
                    <a:pt x="8" y="26"/>
                    <a:pt x="9" y="25"/>
                    <a:pt x="11" y="24"/>
                  </a:cubicBezTo>
                  <a:cubicBezTo>
                    <a:pt x="12" y="23"/>
                    <a:pt x="13" y="22"/>
                    <a:pt x="14" y="21"/>
                  </a:cubicBezTo>
                  <a:cubicBezTo>
                    <a:pt x="16" y="19"/>
                    <a:pt x="18" y="17"/>
                    <a:pt x="19" y="14"/>
                  </a:cubicBezTo>
                  <a:cubicBezTo>
                    <a:pt x="21" y="12"/>
                    <a:pt x="21" y="10"/>
                    <a:pt x="22" y="7"/>
                  </a:cubicBezTo>
                  <a:cubicBezTo>
                    <a:pt x="22" y="5"/>
                    <a:pt x="22" y="3"/>
                    <a:pt x="22" y="2"/>
                  </a:cubicBezTo>
                  <a:cubicBezTo>
                    <a:pt x="22" y="1"/>
                    <a:pt x="22" y="0"/>
                    <a:pt x="22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4" name="Freeform 655"/>
            <p:cNvSpPr/>
            <p:nvPr/>
          </p:nvSpPr>
          <p:spPr bwMode="auto">
            <a:xfrm>
              <a:off x="10188576" y="-4275138"/>
              <a:ext cx="46038" cy="212725"/>
            </a:xfrm>
            <a:custGeom>
              <a:avLst/>
              <a:gdLst>
                <a:gd name="T0" fmla="*/ 7 w 11"/>
                <a:gd name="T1" fmla="*/ 0 h 50"/>
                <a:gd name="T2" fmla="*/ 8 w 11"/>
                <a:gd name="T3" fmla="*/ 1 h 50"/>
                <a:gd name="T4" fmla="*/ 8 w 11"/>
                <a:gd name="T5" fmla="*/ 2 h 50"/>
                <a:gd name="T6" fmla="*/ 10 w 11"/>
                <a:gd name="T7" fmla="*/ 8 h 50"/>
                <a:gd name="T8" fmla="*/ 10 w 11"/>
                <a:gd name="T9" fmla="*/ 17 h 50"/>
                <a:gd name="T10" fmla="*/ 9 w 11"/>
                <a:gd name="T11" fmla="*/ 21 h 50"/>
                <a:gd name="T12" fmla="*/ 7 w 11"/>
                <a:gd name="T13" fmla="*/ 26 h 50"/>
                <a:gd name="T14" fmla="*/ 4 w 11"/>
                <a:gd name="T15" fmla="*/ 30 h 50"/>
                <a:gd name="T16" fmla="*/ 3 w 11"/>
                <a:gd name="T17" fmla="*/ 35 h 50"/>
                <a:gd name="T18" fmla="*/ 3 w 11"/>
                <a:gd name="T19" fmla="*/ 43 h 50"/>
                <a:gd name="T20" fmla="*/ 5 w 11"/>
                <a:gd name="T21" fmla="*/ 48 h 50"/>
                <a:gd name="T22" fmla="*/ 6 w 11"/>
                <a:gd name="T23" fmla="*/ 50 h 50"/>
                <a:gd name="T24" fmla="*/ 5 w 11"/>
                <a:gd name="T25" fmla="*/ 50 h 50"/>
                <a:gd name="T26" fmla="*/ 4 w 11"/>
                <a:gd name="T27" fmla="*/ 48 h 50"/>
                <a:gd name="T28" fmla="*/ 1 w 11"/>
                <a:gd name="T29" fmla="*/ 43 h 50"/>
                <a:gd name="T30" fmla="*/ 1 w 11"/>
                <a:gd name="T31" fmla="*/ 34 h 50"/>
                <a:gd name="T32" fmla="*/ 2 w 11"/>
                <a:gd name="T33" fmla="*/ 29 h 50"/>
                <a:gd name="T34" fmla="*/ 4 w 11"/>
                <a:gd name="T35" fmla="*/ 25 h 50"/>
                <a:gd name="T36" fmla="*/ 7 w 11"/>
                <a:gd name="T37" fmla="*/ 20 h 50"/>
                <a:gd name="T38" fmla="*/ 8 w 11"/>
                <a:gd name="T39" fmla="*/ 16 h 50"/>
                <a:gd name="T40" fmla="*/ 9 w 11"/>
                <a:gd name="T41" fmla="*/ 8 h 50"/>
                <a:gd name="T42" fmla="*/ 8 w 11"/>
                <a:gd name="T43" fmla="*/ 2 h 50"/>
                <a:gd name="T44" fmla="*/ 7 w 11"/>
                <a:gd name="T4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" h="50">
                  <a:moveTo>
                    <a:pt x="7" y="0"/>
                  </a:moveTo>
                  <a:cubicBezTo>
                    <a:pt x="7" y="0"/>
                    <a:pt x="7" y="0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9" y="3"/>
                    <a:pt x="10" y="5"/>
                    <a:pt x="10" y="8"/>
                  </a:cubicBezTo>
                  <a:cubicBezTo>
                    <a:pt x="11" y="10"/>
                    <a:pt x="11" y="14"/>
                    <a:pt x="10" y="17"/>
                  </a:cubicBezTo>
                  <a:cubicBezTo>
                    <a:pt x="10" y="18"/>
                    <a:pt x="10" y="20"/>
                    <a:pt x="9" y="21"/>
                  </a:cubicBezTo>
                  <a:cubicBezTo>
                    <a:pt x="8" y="23"/>
                    <a:pt x="7" y="24"/>
                    <a:pt x="7" y="26"/>
                  </a:cubicBezTo>
                  <a:cubicBezTo>
                    <a:pt x="6" y="27"/>
                    <a:pt x="5" y="29"/>
                    <a:pt x="4" y="30"/>
                  </a:cubicBezTo>
                  <a:cubicBezTo>
                    <a:pt x="4" y="32"/>
                    <a:pt x="3" y="33"/>
                    <a:pt x="3" y="35"/>
                  </a:cubicBezTo>
                  <a:cubicBezTo>
                    <a:pt x="2" y="37"/>
                    <a:pt x="2" y="40"/>
                    <a:pt x="3" y="43"/>
                  </a:cubicBezTo>
                  <a:cubicBezTo>
                    <a:pt x="3" y="45"/>
                    <a:pt x="4" y="47"/>
                    <a:pt x="5" y="48"/>
                  </a:cubicBezTo>
                  <a:cubicBezTo>
                    <a:pt x="5" y="49"/>
                    <a:pt x="6" y="50"/>
                    <a:pt x="6" y="50"/>
                  </a:cubicBezTo>
                  <a:cubicBezTo>
                    <a:pt x="6" y="50"/>
                    <a:pt x="6" y="50"/>
                    <a:pt x="5" y="50"/>
                  </a:cubicBezTo>
                  <a:cubicBezTo>
                    <a:pt x="5" y="49"/>
                    <a:pt x="5" y="49"/>
                    <a:pt x="4" y="48"/>
                  </a:cubicBezTo>
                  <a:cubicBezTo>
                    <a:pt x="3" y="47"/>
                    <a:pt x="2" y="45"/>
                    <a:pt x="1" y="43"/>
                  </a:cubicBezTo>
                  <a:cubicBezTo>
                    <a:pt x="1" y="40"/>
                    <a:pt x="0" y="37"/>
                    <a:pt x="1" y="34"/>
                  </a:cubicBezTo>
                  <a:cubicBezTo>
                    <a:pt x="1" y="32"/>
                    <a:pt x="2" y="31"/>
                    <a:pt x="2" y="29"/>
                  </a:cubicBezTo>
                  <a:cubicBezTo>
                    <a:pt x="3" y="28"/>
                    <a:pt x="4" y="26"/>
                    <a:pt x="4" y="25"/>
                  </a:cubicBezTo>
                  <a:cubicBezTo>
                    <a:pt x="5" y="23"/>
                    <a:pt x="6" y="22"/>
                    <a:pt x="7" y="20"/>
                  </a:cubicBezTo>
                  <a:cubicBezTo>
                    <a:pt x="7" y="19"/>
                    <a:pt x="8" y="18"/>
                    <a:pt x="8" y="16"/>
                  </a:cubicBezTo>
                  <a:cubicBezTo>
                    <a:pt x="9" y="13"/>
                    <a:pt x="9" y="11"/>
                    <a:pt x="9" y="8"/>
                  </a:cubicBezTo>
                  <a:cubicBezTo>
                    <a:pt x="9" y="6"/>
                    <a:pt x="8" y="4"/>
                    <a:pt x="8" y="2"/>
                  </a:cubicBezTo>
                  <a:cubicBezTo>
                    <a:pt x="8" y="1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5" name="Freeform 656"/>
            <p:cNvSpPr/>
            <p:nvPr/>
          </p:nvSpPr>
          <p:spPr bwMode="auto">
            <a:xfrm>
              <a:off x="10404476" y="-4491038"/>
              <a:ext cx="177800" cy="38100"/>
            </a:xfrm>
            <a:custGeom>
              <a:avLst/>
              <a:gdLst>
                <a:gd name="T0" fmla="*/ 42 w 42"/>
                <a:gd name="T1" fmla="*/ 0 h 9"/>
                <a:gd name="T2" fmla="*/ 41 w 42"/>
                <a:gd name="T3" fmla="*/ 1 h 9"/>
                <a:gd name="T4" fmla="*/ 36 w 42"/>
                <a:gd name="T5" fmla="*/ 3 h 9"/>
                <a:gd name="T6" fmla="*/ 30 w 42"/>
                <a:gd name="T7" fmla="*/ 5 h 9"/>
                <a:gd name="T8" fmla="*/ 22 w 42"/>
                <a:gd name="T9" fmla="*/ 7 h 9"/>
                <a:gd name="T10" fmla="*/ 7 w 42"/>
                <a:gd name="T11" fmla="*/ 9 h 9"/>
                <a:gd name="T12" fmla="*/ 0 w 42"/>
                <a:gd name="T13" fmla="*/ 9 h 9"/>
                <a:gd name="T14" fmla="*/ 2 w 42"/>
                <a:gd name="T15" fmla="*/ 9 h 9"/>
                <a:gd name="T16" fmla="*/ 7 w 42"/>
                <a:gd name="T17" fmla="*/ 7 h 9"/>
                <a:gd name="T18" fmla="*/ 21 w 42"/>
                <a:gd name="T19" fmla="*/ 4 h 9"/>
                <a:gd name="T20" fmla="*/ 36 w 42"/>
                <a:gd name="T21" fmla="*/ 1 h 9"/>
                <a:gd name="T22" fmla="*/ 41 w 42"/>
                <a:gd name="T23" fmla="*/ 0 h 9"/>
                <a:gd name="T24" fmla="*/ 42 w 42"/>
                <a:gd name="T2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9">
                  <a:moveTo>
                    <a:pt x="42" y="0"/>
                  </a:moveTo>
                  <a:cubicBezTo>
                    <a:pt x="42" y="0"/>
                    <a:pt x="42" y="0"/>
                    <a:pt x="41" y="1"/>
                  </a:cubicBezTo>
                  <a:cubicBezTo>
                    <a:pt x="40" y="1"/>
                    <a:pt x="38" y="2"/>
                    <a:pt x="36" y="3"/>
                  </a:cubicBezTo>
                  <a:cubicBezTo>
                    <a:pt x="34" y="3"/>
                    <a:pt x="32" y="4"/>
                    <a:pt x="30" y="5"/>
                  </a:cubicBezTo>
                  <a:cubicBezTo>
                    <a:pt x="27" y="6"/>
                    <a:pt x="25" y="6"/>
                    <a:pt x="22" y="7"/>
                  </a:cubicBezTo>
                  <a:cubicBezTo>
                    <a:pt x="17" y="8"/>
                    <a:pt x="11" y="9"/>
                    <a:pt x="7" y="9"/>
                  </a:cubicBezTo>
                  <a:cubicBezTo>
                    <a:pt x="3" y="9"/>
                    <a:pt x="0" y="9"/>
                    <a:pt x="0" y="9"/>
                  </a:cubicBezTo>
                  <a:cubicBezTo>
                    <a:pt x="0" y="9"/>
                    <a:pt x="1" y="9"/>
                    <a:pt x="2" y="9"/>
                  </a:cubicBezTo>
                  <a:cubicBezTo>
                    <a:pt x="3" y="8"/>
                    <a:pt x="5" y="8"/>
                    <a:pt x="7" y="7"/>
                  </a:cubicBezTo>
                  <a:cubicBezTo>
                    <a:pt x="11" y="7"/>
                    <a:pt x="16" y="6"/>
                    <a:pt x="21" y="4"/>
                  </a:cubicBezTo>
                  <a:cubicBezTo>
                    <a:pt x="27" y="3"/>
                    <a:pt x="32" y="2"/>
                    <a:pt x="36" y="1"/>
                  </a:cubicBezTo>
                  <a:cubicBezTo>
                    <a:pt x="38" y="1"/>
                    <a:pt x="39" y="1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6" name="Freeform 657"/>
            <p:cNvSpPr/>
            <p:nvPr/>
          </p:nvSpPr>
          <p:spPr bwMode="auto">
            <a:xfrm>
              <a:off x="10331451" y="-4648201"/>
              <a:ext cx="187325" cy="144463"/>
            </a:xfrm>
            <a:custGeom>
              <a:avLst/>
              <a:gdLst>
                <a:gd name="T0" fmla="*/ 44 w 44"/>
                <a:gd name="T1" fmla="*/ 0 h 34"/>
                <a:gd name="T2" fmla="*/ 43 w 44"/>
                <a:gd name="T3" fmla="*/ 2 h 34"/>
                <a:gd name="T4" fmla="*/ 38 w 44"/>
                <a:gd name="T5" fmla="*/ 7 h 34"/>
                <a:gd name="T6" fmla="*/ 32 w 44"/>
                <a:gd name="T7" fmla="*/ 13 h 34"/>
                <a:gd name="T8" fmla="*/ 24 w 44"/>
                <a:gd name="T9" fmla="*/ 19 h 34"/>
                <a:gd name="T10" fmla="*/ 15 w 44"/>
                <a:gd name="T11" fmla="*/ 25 h 34"/>
                <a:gd name="T12" fmla="*/ 8 w 44"/>
                <a:gd name="T13" fmla="*/ 30 h 34"/>
                <a:gd name="T14" fmla="*/ 2 w 44"/>
                <a:gd name="T15" fmla="*/ 33 h 34"/>
                <a:gd name="T16" fmla="*/ 0 w 44"/>
                <a:gd name="T17" fmla="*/ 34 h 34"/>
                <a:gd name="T18" fmla="*/ 2 w 44"/>
                <a:gd name="T19" fmla="*/ 33 h 34"/>
                <a:gd name="T20" fmla="*/ 7 w 44"/>
                <a:gd name="T21" fmla="*/ 29 h 34"/>
                <a:gd name="T22" fmla="*/ 22 w 44"/>
                <a:gd name="T23" fmla="*/ 18 h 34"/>
                <a:gd name="T24" fmla="*/ 37 w 44"/>
                <a:gd name="T25" fmla="*/ 6 h 34"/>
                <a:gd name="T26" fmla="*/ 42 w 44"/>
                <a:gd name="T27" fmla="*/ 1 h 34"/>
                <a:gd name="T28" fmla="*/ 44 w 44"/>
                <a:gd name="T2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34">
                  <a:moveTo>
                    <a:pt x="44" y="0"/>
                  </a:moveTo>
                  <a:cubicBezTo>
                    <a:pt x="44" y="0"/>
                    <a:pt x="44" y="1"/>
                    <a:pt x="43" y="2"/>
                  </a:cubicBezTo>
                  <a:cubicBezTo>
                    <a:pt x="42" y="3"/>
                    <a:pt x="40" y="5"/>
                    <a:pt x="38" y="7"/>
                  </a:cubicBezTo>
                  <a:cubicBezTo>
                    <a:pt x="37" y="8"/>
                    <a:pt x="34" y="11"/>
                    <a:pt x="32" y="13"/>
                  </a:cubicBezTo>
                  <a:cubicBezTo>
                    <a:pt x="29" y="15"/>
                    <a:pt x="27" y="17"/>
                    <a:pt x="24" y="19"/>
                  </a:cubicBezTo>
                  <a:cubicBezTo>
                    <a:pt x="21" y="22"/>
                    <a:pt x="18" y="24"/>
                    <a:pt x="15" y="25"/>
                  </a:cubicBezTo>
                  <a:cubicBezTo>
                    <a:pt x="13" y="27"/>
                    <a:pt x="10" y="29"/>
                    <a:pt x="8" y="30"/>
                  </a:cubicBezTo>
                  <a:cubicBezTo>
                    <a:pt x="5" y="31"/>
                    <a:pt x="3" y="32"/>
                    <a:pt x="2" y="33"/>
                  </a:cubicBezTo>
                  <a:cubicBezTo>
                    <a:pt x="1" y="34"/>
                    <a:pt x="0" y="34"/>
                    <a:pt x="0" y="34"/>
                  </a:cubicBezTo>
                  <a:cubicBezTo>
                    <a:pt x="0" y="34"/>
                    <a:pt x="0" y="34"/>
                    <a:pt x="2" y="33"/>
                  </a:cubicBezTo>
                  <a:cubicBezTo>
                    <a:pt x="3" y="32"/>
                    <a:pt x="5" y="31"/>
                    <a:pt x="7" y="29"/>
                  </a:cubicBezTo>
                  <a:cubicBezTo>
                    <a:pt x="11" y="26"/>
                    <a:pt x="17" y="22"/>
                    <a:pt x="22" y="18"/>
                  </a:cubicBezTo>
                  <a:cubicBezTo>
                    <a:pt x="28" y="13"/>
                    <a:pt x="33" y="9"/>
                    <a:pt x="37" y="6"/>
                  </a:cubicBezTo>
                  <a:cubicBezTo>
                    <a:pt x="39" y="4"/>
                    <a:pt x="41" y="2"/>
                    <a:pt x="42" y="1"/>
                  </a:cubicBezTo>
                  <a:cubicBezTo>
                    <a:pt x="44" y="1"/>
                    <a:pt x="44" y="0"/>
                    <a:pt x="44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7" name="Freeform 658"/>
            <p:cNvSpPr/>
            <p:nvPr/>
          </p:nvSpPr>
          <p:spPr bwMode="auto">
            <a:xfrm>
              <a:off x="9929814" y="-4338638"/>
              <a:ext cx="173038" cy="93663"/>
            </a:xfrm>
            <a:custGeom>
              <a:avLst/>
              <a:gdLst>
                <a:gd name="T0" fmla="*/ 41 w 41"/>
                <a:gd name="T1" fmla="*/ 0 h 22"/>
                <a:gd name="T2" fmla="*/ 39 w 41"/>
                <a:gd name="T3" fmla="*/ 1 h 22"/>
                <a:gd name="T4" fmla="*/ 34 w 41"/>
                <a:gd name="T5" fmla="*/ 3 h 22"/>
                <a:gd name="T6" fmla="*/ 20 w 41"/>
                <a:gd name="T7" fmla="*/ 10 h 22"/>
                <a:gd name="T8" fmla="*/ 13 w 41"/>
                <a:gd name="T9" fmla="*/ 15 h 22"/>
                <a:gd name="T10" fmla="*/ 7 w 41"/>
                <a:gd name="T11" fmla="*/ 20 h 22"/>
                <a:gd name="T12" fmla="*/ 2 w 41"/>
                <a:gd name="T13" fmla="*/ 22 h 22"/>
                <a:gd name="T14" fmla="*/ 1 w 41"/>
                <a:gd name="T15" fmla="*/ 22 h 22"/>
                <a:gd name="T16" fmla="*/ 0 w 41"/>
                <a:gd name="T17" fmla="*/ 22 h 22"/>
                <a:gd name="T18" fmla="*/ 2 w 41"/>
                <a:gd name="T19" fmla="*/ 21 h 22"/>
                <a:gd name="T20" fmla="*/ 7 w 41"/>
                <a:gd name="T21" fmla="*/ 19 h 22"/>
                <a:gd name="T22" fmla="*/ 12 w 41"/>
                <a:gd name="T23" fmla="*/ 14 h 22"/>
                <a:gd name="T24" fmla="*/ 18 w 41"/>
                <a:gd name="T25" fmla="*/ 8 h 22"/>
                <a:gd name="T26" fmla="*/ 33 w 41"/>
                <a:gd name="T27" fmla="*/ 1 h 22"/>
                <a:gd name="T28" fmla="*/ 39 w 41"/>
                <a:gd name="T29" fmla="*/ 0 h 22"/>
                <a:gd name="T30" fmla="*/ 41 w 41"/>
                <a:gd name="T3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22">
                  <a:moveTo>
                    <a:pt x="41" y="0"/>
                  </a:moveTo>
                  <a:cubicBezTo>
                    <a:pt x="41" y="0"/>
                    <a:pt x="40" y="0"/>
                    <a:pt x="39" y="1"/>
                  </a:cubicBezTo>
                  <a:cubicBezTo>
                    <a:pt x="37" y="1"/>
                    <a:pt x="36" y="2"/>
                    <a:pt x="34" y="3"/>
                  </a:cubicBezTo>
                  <a:cubicBezTo>
                    <a:pt x="30" y="4"/>
                    <a:pt x="24" y="6"/>
                    <a:pt x="20" y="10"/>
                  </a:cubicBezTo>
                  <a:cubicBezTo>
                    <a:pt x="17" y="11"/>
                    <a:pt x="15" y="13"/>
                    <a:pt x="13" y="15"/>
                  </a:cubicBezTo>
                  <a:cubicBezTo>
                    <a:pt x="11" y="17"/>
                    <a:pt x="9" y="19"/>
                    <a:pt x="7" y="20"/>
                  </a:cubicBezTo>
                  <a:cubicBezTo>
                    <a:pt x="5" y="21"/>
                    <a:pt x="4" y="22"/>
                    <a:pt x="2" y="22"/>
                  </a:cubicBezTo>
                  <a:cubicBezTo>
                    <a:pt x="2" y="22"/>
                    <a:pt x="1" y="22"/>
                    <a:pt x="1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1" y="22"/>
                    <a:pt x="2" y="21"/>
                  </a:cubicBezTo>
                  <a:cubicBezTo>
                    <a:pt x="3" y="21"/>
                    <a:pt x="5" y="20"/>
                    <a:pt x="7" y="19"/>
                  </a:cubicBezTo>
                  <a:cubicBezTo>
                    <a:pt x="8" y="17"/>
                    <a:pt x="10" y="16"/>
                    <a:pt x="12" y="14"/>
                  </a:cubicBezTo>
                  <a:cubicBezTo>
                    <a:pt x="14" y="12"/>
                    <a:pt x="16" y="9"/>
                    <a:pt x="18" y="8"/>
                  </a:cubicBezTo>
                  <a:cubicBezTo>
                    <a:pt x="23" y="4"/>
                    <a:pt x="29" y="2"/>
                    <a:pt x="33" y="1"/>
                  </a:cubicBezTo>
                  <a:cubicBezTo>
                    <a:pt x="35" y="1"/>
                    <a:pt x="37" y="0"/>
                    <a:pt x="39" y="0"/>
                  </a:cubicBezTo>
                  <a:cubicBezTo>
                    <a:pt x="40" y="0"/>
                    <a:pt x="41" y="0"/>
                    <a:pt x="41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8" name="Freeform 659"/>
            <p:cNvSpPr/>
            <p:nvPr/>
          </p:nvSpPr>
          <p:spPr bwMode="auto">
            <a:xfrm>
              <a:off x="9912351" y="-4567238"/>
              <a:ext cx="173038" cy="84138"/>
            </a:xfrm>
            <a:custGeom>
              <a:avLst/>
              <a:gdLst>
                <a:gd name="T0" fmla="*/ 0 w 41"/>
                <a:gd name="T1" fmla="*/ 1 h 20"/>
                <a:gd name="T2" fmla="*/ 0 w 41"/>
                <a:gd name="T3" fmla="*/ 1 h 20"/>
                <a:gd name="T4" fmla="*/ 2 w 41"/>
                <a:gd name="T5" fmla="*/ 1 h 20"/>
                <a:gd name="T6" fmla="*/ 7 w 41"/>
                <a:gd name="T7" fmla="*/ 1 h 20"/>
                <a:gd name="T8" fmla="*/ 14 w 41"/>
                <a:gd name="T9" fmla="*/ 4 h 20"/>
                <a:gd name="T10" fmla="*/ 21 w 41"/>
                <a:gd name="T11" fmla="*/ 8 h 20"/>
                <a:gd name="T12" fmla="*/ 35 w 41"/>
                <a:gd name="T13" fmla="*/ 16 h 20"/>
                <a:gd name="T14" fmla="*/ 40 w 41"/>
                <a:gd name="T15" fmla="*/ 18 h 20"/>
                <a:gd name="T16" fmla="*/ 41 w 41"/>
                <a:gd name="T17" fmla="*/ 20 h 20"/>
                <a:gd name="T18" fmla="*/ 39 w 41"/>
                <a:gd name="T19" fmla="*/ 19 h 20"/>
                <a:gd name="T20" fmla="*/ 35 w 41"/>
                <a:gd name="T21" fmla="*/ 17 h 20"/>
                <a:gd name="T22" fmla="*/ 20 w 41"/>
                <a:gd name="T23" fmla="*/ 10 h 20"/>
                <a:gd name="T24" fmla="*/ 13 w 41"/>
                <a:gd name="T25" fmla="*/ 6 h 20"/>
                <a:gd name="T26" fmla="*/ 6 w 41"/>
                <a:gd name="T27" fmla="*/ 2 h 20"/>
                <a:gd name="T28" fmla="*/ 2 w 41"/>
                <a:gd name="T29" fmla="*/ 1 h 20"/>
                <a:gd name="T30" fmla="*/ 0 w 41"/>
                <a:gd name="T31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2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9" y="2"/>
                    <a:pt x="11" y="3"/>
                    <a:pt x="14" y="4"/>
                  </a:cubicBezTo>
                  <a:cubicBezTo>
                    <a:pt x="16" y="5"/>
                    <a:pt x="19" y="6"/>
                    <a:pt x="21" y="8"/>
                  </a:cubicBezTo>
                  <a:cubicBezTo>
                    <a:pt x="27" y="10"/>
                    <a:pt x="32" y="13"/>
                    <a:pt x="35" y="16"/>
                  </a:cubicBezTo>
                  <a:cubicBezTo>
                    <a:pt x="37" y="17"/>
                    <a:pt x="39" y="18"/>
                    <a:pt x="40" y="18"/>
                  </a:cubicBezTo>
                  <a:cubicBezTo>
                    <a:pt x="41" y="19"/>
                    <a:pt x="41" y="20"/>
                    <a:pt x="41" y="20"/>
                  </a:cubicBezTo>
                  <a:cubicBezTo>
                    <a:pt x="41" y="20"/>
                    <a:pt x="41" y="19"/>
                    <a:pt x="39" y="19"/>
                  </a:cubicBezTo>
                  <a:cubicBezTo>
                    <a:pt x="38" y="18"/>
                    <a:pt x="37" y="18"/>
                    <a:pt x="35" y="17"/>
                  </a:cubicBezTo>
                  <a:cubicBezTo>
                    <a:pt x="31" y="15"/>
                    <a:pt x="25" y="13"/>
                    <a:pt x="20" y="10"/>
                  </a:cubicBezTo>
                  <a:cubicBezTo>
                    <a:pt x="18" y="9"/>
                    <a:pt x="15" y="7"/>
                    <a:pt x="13" y="6"/>
                  </a:cubicBezTo>
                  <a:cubicBezTo>
                    <a:pt x="10" y="5"/>
                    <a:pt x="8" y="3"/>
                    <a:pt x="6" y="2"/>
                  </a:cubicBezTo>
                  <a:cubicBezTo>
                    <a:pt x="5" y="2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9" name="Freeform 660"/>
            <p:cNvSpPr/>
            <p:nvPr/>
          </p:nvSpPr>
          <p:spPr bwMode="auto">
            <a:xfrm>
              <a:off x="10272714" y="-4495801"/>
              <a:ext cx="20638" cy="25400"/>
            </a:xfrm>
            <a:custGeom>
              <a:avLst/>
              <a:gdLst>
                <a:gd name="T0" fmla="*/ 0 w 5"/>
                <a:gd name="T1" fmla="*/ 1 h 6"/>
                <a:gd name="T2" fmla="*/ 1 w 5"/>
                <a:gd name="T3" fmla="*/ 5 h 6"/>
                <a:gd name="T4" fmla="*/ 5 w 5"/>
                <a:gd name="T5" fmla="*/ 5 h 6"/>
                <a:gd name="T6" fmla="*/ 0 w 5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">
                  <a:moveTo>
                    <a:pt x="0" y="1"/>
                  </a:moveTo>
                  <a:cubicBezTo>
                    <a:pt x="0" y="1"/>
                    <a:pt x="0" y="4"/>
                    <a:pt x="1" y="5"/>
                  </a:cubicBezTo>
                  <a:cubicBezTo>
                    <a:pt x="2" y="6"/>
                    <a:pt x="4" y="6"/>
                    <a:pt x="5" y="5"/>
                  </a:cubicBezTo>
                  <a:cubicBezTo>
                    <a:pt x="5" y="4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0" name="Freeform 661"/>
            <p:cNvSpPr/>
            <p:nvPr/>
          </p:nvSpPr>
          <p:spPr bwMode="auto">
            <a:xfrm>
              <a:off x="10171114" y="-4414838"/>
              <a:ext cx="17463" cy="22225"/>
            </a:xfrm>
            <a:custGeom>
              <a:avLst/>
              <a:gdLst>
                <a:gd name="T0" fmla="*/ 0 w 4"/>
                <a:gd name="T1" fmla="*/ 1 h 5"/>
                <a:gd name="T2" fmla="*/ 1 w 4"/>
                <a:gd name="T3" fmla="*/ 4 h 5"/>
                <a:gd name="T4" fmla="*/ 4 w 4"/>
                <a:gd name="T5" fmla="*/ 4 h 5"/>
                <a:gd name="T6" fmla="*/ 0 w 4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5">
                  <a:moveTo>
                    <a:pt x="0" y="1"/>
                  </a:moveTo>
                  <a:cubicBezTo>
                    <a:pt x="0" y="1"/>
                    <a:pt x="0" y="3"/>
                    <a:pt x="1" y="4"/>
                  </a:cubicBezTo>
                  <a:cubicBezTo>
                    <a:pt x="2" y="5"/>
                    <a:pt x="4" y="5"/>
                    <a:pt x="4" y="4"/>
                  </a:cubicBezTo>
                  <a:cubicBezTo>
                    <a:pt x="4" y="3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1" name="Freeform 662"/>
            <p:cNvSpPr/>
            <p:nvPr/>
          </p:nvSpPr>
          <p:spPr bwMode="auto">
            <a:xfrm>
              <a:off x="10209214" y="-4432301"/>
              <a:ext cx="20638" cy="17463"/>
            </a:xfrm>
            <a:custGeom>
              <a:avLst/>
              <a:gdLst>
                <a:gd name="T0" fmla="*/ 0 w 5"/>
                <a:gd name="T1" fmla="*/ 2 h 4"/>
                <a:gd name="T2" fmla="*/ 2 w 5"/>
                <a:gd name="T3" fmla="*/ 4 h 4"/>
                <a:gd name="T4" fmla="*/ 4 w 5"/>
                <a:gd name="T5" fmla="*/ 3 h 4"/>
                <a:gd name="T6" fmla="*/ 4 w 5"/>
                <a:gd name="T7" fmla="*/ 1 h 4"/>
                <a:gd name="T8" fmla="*/ 0 w 5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0" y="2"/>
                  </a:moveTo>
                  <a:cubicBezTo>
                    <a:pt x="0" y="3"/>
                    <a:pt x="1" y="4"/>
                    <a:pt x="2" y="4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4" y="2"/>
                    <a:pt x="5" y="1"/>
                    <a:pt x="4" y="1"/>
                  </a:cubicBezTo>
                  <a:cubicBezTo>
                    <a:pt x="3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2" name="Freeform 663"/>
            <p:cNvSpPr/>
            <p:nvPr/>
          </p:nvSpPr>
          <p:spPr bwMode="auto">
            <a:xfrm>
              <a:off x="10255251" y="-4351338"/>
              <a:ext cx="25400" cy="22225"/>
            </a:xfrm>
            <a:custGeom>
              <a:avLst/>
              <a:gdLst>
                <a:gd name="T0" fmla="*/ 6 w 6"/>
                <a:gd name="T1" fmla="*/ 4 h 5"/>
                <a:gd name="T2" fmla="*/ 0 w 6"/>
                <a:gd name="T3" fmla="*/ 2 h 5"/>
                <a:gd name="T4" fmla="*/ 1 w 6"/>
                <a:gd name="T5" fmla="*/ 0 h 5"/>
                <a:gd name="T6" fmla="*/ 4 w 6"/>
                <a:gd name="T7" fmla="*/ 0 h 5"/>
                <a:gd name="T8" fmla="*/ 5 w 6"/>
                <a:gd name="T9" fmla="*/ 2 h 5"/>
                <a:gd name="T10" fmla="*/ 6 w 6"/>
                <a:gd name="T11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6" y="4"/>
                  </a:moveTo>
                  <a:cubicBezTo>
                    <a:pt x="5" y="5"/>
                    <a:pt x="0" y="3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4" y="1"/>
                    <a:pt x="5" y="1"/>
                    <a:pt x="5" y="2"/>
                  </a:cubicBezTo>
                  <a:cubicBezTo>
                    <a:pt x="5" y="3"/>
                    <a:pt x="6" y="4"/>
                    <a:pt x="6" y="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3" name="Freeform 664"/>
            <p:cNvSpPr/>
            <p:nvPr/>
          </p:nvSpPr>
          <p:spPr bwMode="auto">
            <a:xfrm>
              <a:off x="10306051" y="-4376738"/>
              <a:ext cx="17463" cy="12700"/>
            </a:xfrm>
            <a:custGeom>
              <a:avLst/>
              <a:gdLst>
                <a:gd name="T0" fmla="*/ 0 w 4"/>
                <a:gd name="T1" fmla="*/ 0 h 3"/>
                <a:gd name="T2" fmla="*/ 3 w 4"/>
                <a:gd name="T3" fmla="*/ 2 h 3"/>
                <a:gd name="T4" fmla="*/ 4 w 4"/>
                <a:gd name="T5" fmla="*/ 1 h 3"/>
                <a:gd name="T6" fmla="*/ 0 w 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cubicBezTo>
                    <a:pt x="0" y="1"/>
                    <a:pt x="2" y="3"/>
                    <a:pt x="3" y="2"/>
                  </a:cubicBezTo>
                  <a:cubicBezTo>
                    <a:pt x="3" y="2"/>
                    <a:pt x="4" y="1"/>
                    <a:pt x="4" y="1"/>
                  </a:cubicBezTo>
                  <a:cubicBezTo>
                    <a:pt x="3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4" name="Freeform 665"/>
            <p:cNvSpPr/>
            <p:nvPr/>
          </p:nvSpPr>
          <p:spPr bwMode="auto">
            <a:xfrm>
              <a:off x="10145714" y="-4371976"/>
              <a:ext cx="17463" cy="12700"/>
            </a:xfrm>
            <a:custGeom>
              <a:avLst/>
              <a:gdLst>
                <a:gd name="T0" fmla="*/ 0 w 4"/>
                <a:gd name="T1" fmla="*/ 1 h 3"/>
                <a:gd name="T2" fmla="*/ 2 w 4"/>
                <a:gd name="T3" fmla="*/ 0 h 3"/>
                <a:gd name="T4" fmla="*/ 4 w 4"/>
                <a:gd name="T5" fmla="*/ 1 h 3"/>
                <a:gd name="T6" fmla="*/ 3 w 4"/>
                <a:gd name="T7" fmla="*/ 3 h 3"/>
                <a:gd name="T8" fmla="*/ 0 w 4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1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0"/>
                    <a:pt x="4" y="1"/>
                  </a:cubicBezTo>
                  <a:cubicBezTo>
                    <a:pt x="4" y="2"/>
                    <a:pt x="3" y="2"/>
                    <a:pt x="3" y="3"/>
                  </a:cubicBezTo>
                  <a:cubicBezTo>
                    <a:pt x="2" y="3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5" name="Freeform 666"/>
            <p:cNvSpPr/>
            <p:nvPr/>
          </p:nvSpPr>
          <p:spPr bwMode="auto">
            <a:xfrm>
              <a:off x="10123489" y="-4440238"/>
              <a:ext cx="17463" cy="20638"/>
            </a:xfrm>
            <a:custGeom>
              <a:avLst/>
              <a:gdLst>
                <a:gd name="T0" fmla="*/ 0 w 4"/>
                <a:gd name="T1" fmla="*/ 3 h 5"/>
                <a:gd name="T2" fmla="*/ 3 w 4"/>
                <a:gd name="T3" fmla="*/ 4 h 5"/>
                <a:gd name="T4" fmla="*/ 3 w 4"/>
                <a:gd name="T5" fmla="*/ 1 h 5"/>
                <a:gd name="T6" fmla="*/ 2 w 4"/>
                <a:gd name="T7" fmla="*/ 0 h 5"/>
                <a:gd name="T8" fmla="*/ 0 w 4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3"/>
                  </a:moveTo>
                  <a:cubicBezTo>
                    <a:pt x="1" y="4"/>
                    <a:pt x="3" y="5"/>
                    <a:pt x="3" y="4"/>
                  </a:cubicBezTo>
                  <a:cubicBezTo>
                    <a:pt x="4" y="3"/>
                    <a:pt x="4" y="2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6" name="Freeform 667"/>
            <p:cNvSpPr/>
            <p:nvPr/>
          </p:nvSpPr>
          <p:spPr bwMode="auto">
            <a:xfrm>
              <a:off x="10213976" y="-4354513"/>
              <a:ext cx="15875" cy="20638"/>
            </a:xfrm>
            <a:custGeom>
              <a:avLst/>
              <a:gdLst>
                <a:gd name="T0" fmla="*/ 0 w 4"/>
                <a:gd name="T1" fmla="*/ 3 h 5"/>
                <a:gd name="T2" fmla="*/ 3 w 4"/>
                <a:gd name="T3" fmla="*/ 4 h 5"/>
                <a:gd name="T4" fmla="*/ 3 w 4"/>
                <a:gd name="T5" fmla="*/ 1 h 5"/>
                <a:gd name="T6" fmla="*/ 2 w 4"/>
                <a:gd name="T7" fmla="*/ 0 h 5"/>
                <a:gd name="T8" fmla="*/ 0 w 4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3"/>
                  </a:moveTo>
                  <a:cubicBezTo>
                    <a:pt x="1" y="4"/>
                    <a:pt x="3" y="5"/>
                    <a:pt x="3" y="4"/>
                  </a:cubicBezTo>
                  <a:cubicBezTo>
                    <a:pt x="4" y="3"/>
                    <a:pt x="4" y="2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7" name="Freeform 668"/>
            <p:cNvSpPr/>
            <p:nvPr/>
          </p:nvSpPr>
          <p:spPr bwMode="auto">
            <a:xfrm>
              <a:off x="10247314" y="-4405313"/>
              <a:ext cx="17463" cy="15875"/>
            </a:xfrm>
            <a:custGeom>
              <a:avLst/>
              <a:gdLst>
                <a:gd name="T0" fmla="*/ 0 w 4"/>
                <a:gd name="T1" fmla="*/ 3 h 4"/>
                <a:gd name="T2" fmla="*/ 3 w 4"/>
                <a:gd name="T3" fmla="*/ 4 h 4"/>
                <a:gd name="T4" fmla="*/ 3 w 4"/>
                <a:gd name="T5" fmla="*/ 1 h 4"/>
                <a:gd name="T6" fmla="*/ 1 w 4"/>
                <a:gd name="T7" fmla="*/ 0 h 4"/>
                <a:gd name="T8" fmla="*/ 0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3"/>
                  </a:moveTo>
                  <a:cubicBezTo>
                    <a:pt x="1" y="4"/>
                    <a:pt x="2" y="4"/>
                    <a:pt x="3" y="4"/>
                  </a:cubicBezTo>
                  <a:cubicBezTo>
                    <a:pt x="4" y="3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0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8" name="Freeform 669"/>
            <p:cNvSpPr/>
            <p:nvPr/>
          </p:nvSpPr>
          <p:spPr bwMode="auto">
            <a:xfrm>
              <a:off x="10280651" y="-4405313"/>
              <a:ext cx="22225" cy="15875"/>
            </a:xfrm>
            <a:custGeom>
              <a:avLst/>
              <a:gdLst>
                <a:gd name="T0" fmla="*/ 1 w 5"/>
                <a:gd name="T1" fmla="*/ 2 h 4"/>
                <a:gd name="T2" fmla="*/ 4 w 5"/>
                <a:gd name="T3" fmla="*/ 3 h 4"/>
                <a:gd name="T4" fmla="*/ 4 w 5"/>
                <a:gd name="T5" fmla="*/ 1 h 4"/>
                <a:gd name="T6" fmla="*/ 2 w 5"/>
                <a:gd name="T7" fmla="*/ 0 h 4"/>
                <a:gd name="T8" fmla="*/ 1 w 5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1" y="2"/>
                  </a:moveTo>
                  <a:cubicBezTo>
                    <a:pt x="1" y="4"/>
                    <a:pt x="3" y="4"/>
                    <a:pt x="4" y="3"/>
                  </a:cubicBezTo>
                  <a:cubicBezTo>
                    <a:pt x="5" y="3"/>
                    <a:pt x="4" y="1"/>
                    <a:pt x="4" y="1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9" name="Freeform 670"/>
            <p:cNvSpPr/>
            <p:nvPr/>
          </p:nvSpPr>
          <p:spPr bwMode="auto">
            <a:xfrm>
              <a:off x="10166351" y="-4460876"/>
              <a:ext cx="17463" cy="12700"/>
            </a:xfrm>
            <a:custGeom>
              <a:avLst/>
              <a:gdLst>
                <a:gd name="T0" fmla="*/ 1 w 4"/>
                <a:gd name="T1" fmla="*/ 3 h 3"/>
                <a:gd name="T2" fmla="*/ 4 w 4"/>
                <a:gd name="T3" fmla="*/ 2 h 3"/>
                <a:gd name="T4" fmla="*/ 3 w 4"/>
                <a:gd name="T5" fmla="*/ 0 h 3"/>
                <a:gd name="T6" fmla="*/ 1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1" y="3"/>
                  </a:moveTo>
                  <a:cubicBezTo>
                    <a:pt x="1" y="3"/>
                    <a:pt x="4" y="3"/>
                    <a:pt x="4" y="2"/>
                  </a:cubicBezTo>
                  <a:cubicBezTo>
                    <a:pt x="4" y="1"/>
                    <a:pt x="3" y="0"/>
                    <a:pt x="3" y="0"/>
                  </a:cubicBezTo>
                  <a:cubicBezTo>
                    <a:pt x="1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0" name="Freeform 671"/>
            <p:cNvSpPr/>
            <p:nvPr/>
          </p:nvSpPr>
          <p:spPr bwMode="auto">
            <a:xfrm>
              <a:off x="10229851" y="-4460876"/>
              <a:ext cx="22225" cy="15875"/>
            </a:xfrm>
            <a:custGeom>
              <a:avLst/>
              <a:gdLst>
                <a:gd name="T0" fmla="*/ 1 w 5"/>
                <a:gd name="T1" fmla="*/ 4 h 4"/>
                <a:gd name="T2" fmla="*/ 5 w 5"/>
                <a:gd name="T3" fmla="*/ 2 h 4"/>
                <a:gd name="T4" fmla="*/ 3 w 5"/>
                <a:gd name="T5" fmla="*/ 0 h 4"/>
                <a:gd name="T6" fmla="*/ 1 w 5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1" y="4"/>
                  </a:moveTo>
                  <a:cubicBezTo>
                    <a:pt x="2" y="4"/>
                    <a:pt x="4" y="4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  <a:cubicBezTo>
                    <a:pt x="2" y="0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1" name="Freeform 672"/>
            <p:cNvSpPr/>
            <p:nvPr/>
          </p:nvSpPr>
          <p:spPr bwMode="auto">
            <a:xfrm>
              <a:off x="10209214" y="-4511676"/>
              <a:ext cx="17463" cy="20638"/>
            </a:xfrm>
            <a:custGeom>
              <a:avLst/>
              <a:gdLst>
                <a:gd name="T0" fmla="*/ 0 w 4"/>
                <a:gd name="T1" fmla="*/ 3 h 5"/>
                <a:gd name="T2" fmla="*/ 2 w 4"/>
                <a:gd name="T3" fmla="*/ 4 h 5"/>
                <a:gd name="T4" fmla="*/ 3 w 4"/>
                <a:gd name="T5" fmla="*/ 2 h 5"/>
                <a:gd name="T6" fmla="*/ 4 w 4"/>
                <a:gd name="T7" fmla="*/ 1 h 5"/>
                <a:gd name="T8" fmla="*/ 0 w 4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3"/>
                  </a:moveTo>
                  <a:cubicBezTo>
                    <a:pt x="0" y="4"/>
                    <a:pt x="2" y="5"/>
                    <a:pt x="2" y="4"/>
                  </a:cubicBezTo>
                  <a:cubicBezTo>
                    <a:pt x="3" y="4"/>
                    <a:pt x="3" y="3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2" name="Freeform 673"/>
            <p:cNvSpPr/>
            <p:nvPr/>
          </p:nvSpPr>
          <p:spPr bwMode="auto">
            <a:xfrm>
              <a:off x="10148889" y="-4503738"/>
              <a:ext cx="22225" cy="20638"/>
            </a:xfrm>
            <a:custGeom>
              <a:avLst/>
              <a:gdLst>
                <a:gd name="T0" fmla="*/ 1 w 5"/>
                <a:gd name="T1" fmla="*/ 3 h 5"/>
                <a:gd name="T2" fmla="*/ 3 w 5"/>
                <a:gd name="T3" fmla="*/ 4 h 5"/>
                <a:gd name="T4" fmla="*/ 4 w 5"/>
                <a:gd name="T5" fmla="*/ 2 h 5"/>
                <a:gd name="T6" fmla="*/ 4 w 5"/>
                <a:gd name="T7" fmla="*/ 1 h 5"/>
                <a:gd name="T8" fmla="*/ 1 w 5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1" y="3"/>
                  </a:moveTo>
                  <a:cubicBezTo>
                    <a:pt x="1" y="4"/>
                    <a:pt x="2" y="5"/>
                    <a:pt x="3" y="4"/>
                  </a:cubicBezTo>
                  <a:cubicBezTo>
                    <a:pt x="4" y="4"/>
                    <a:pt x="4" y="3"/>
                    <a:pt x="4" y="2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0"/>
                    <a:pt x="0" y="1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3" name="Freeform 674"/>
            <p:cNvSpPr/>
            <p:nvPr/>
          </p:nvSpPr>
          <p:spPr bwMode="auto">
            <a:xfrm>
              <a:off x="10293351" y="-4448176"/>
              <a:ext cx="17463" cy="20638"/>
            </a:xfrm>
            <a:custGeom>
              <a:avLst/>
              <a:gdLst>
                <a:gd name="T0" fmla="*/ 0 w 4"/>
                <a:gd name="T1" fmla="*/ 3 h 5"/>
                <a:gd name="T2" fmla="*/ 3 w 4"/>
                <a:gd name="T3" fmla="*/ 5 h 5"/>
                <a:gd name="T4" fmla="*/ 4 w 4"/>
                <a:gd name="T5" fmla="*/ 4 h 5"/>
                <a:gd name="T6" fmla="*/ 3 w 4"/>
                <a:gd name="T7" fmla="*/ 2 h 5"/>
                <a:gd name="T8" fmla="*/ 3 w 4"/>
                <a:gd name="T9" fmla="*/ 0 h 5"/>
                <a:gd name="T10" fmla="*/ 0 w 4"/>
                <a:gd name="T1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0" y="3"/>
                  </a:moveTo>
                  <a:cubicBezTo>
                    <a:pt x="1" y="4"/>
                    <a:pt x="2" y="5"/>
                    <a:pt x="3" y="5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4" y="3"/>
                    <a:pt x="4" y="3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4" name="Freeform 675"/>
            <p:cNvSpPr/>
            <p:nvPr/>
          </p:nvSpPr>
          <p:spPr bwMode="auto">
            <a:xfrm>
              <a:off x="10183814" y="-4371976"/>
              <a:ext cx="17463" cy="20638"/>
            </a:xfrm>
            <a:custGeom>
              <a:avLst/>
              <a:gdLst>
                <a:gd name="T0" fmla="*/ 1 w 4"/>
                <a:gd name="T1" fmla="*/ 3 h 5"/>
                <a:gd name="T2" fmla="*/ 3 w 4"/>
                <a:gd name="T3" fmla="*/ 5 h 5"/>
                <a:gd name="T4" fmla="*/ 4 w 4"/>
                <a:gd name="T5" fmla="*/ 4 h 5"/>
                <a:gd name="T6" fmla="*/ 4 w 4"/>
                <a:gd name="T7" fmla="*/ 2 h 5"/>
                <a:gd name="T8" fmla="*/ 3 w 4"/>
                <a:gd name="T9" fmla="*/ 1 h 5"/>
                <a:gd name="T10" fmla="*/ 1 w 4"/>
                <a:gd name="T1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1" y="3"/>
                  </a:moveTo>
                  <a:cubicBezTo>
                    <a:pt x="1" y="4"/>
                    <a:pt x="2" y="5"/>
                    <a:pt x="3" y="5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94" name="组合 1293"/>
          <p:cNvGrpSpPr/>
          <p:nvPr/>
        </p:nvGrpSpPr>
        <p:grpSpPr>
          <a:xfrm>
            <a:off x="-99209" y="-597972"/>
            <a:ext cx="1166813" cy="2563812"/>
            <a:chOff x="1654176" y="-2986087"/>
            <a:chExt cx="1166813" cy="2563812"/>
          </a:xfrm>
        </p:grpSpPr>
        <p:sp>
          <p:nvSpPr>
            <p:cNvPr id="1007" name="Freeform 326"/>
            <p:cNvSpPr/>
            <p:nvPr/>
          </p:nvSpPr>
          <p:spPr bwMode="auto">
            <a:xfrm>
              <a:off x="2270126" y="-2805112"/>
              <a:ext cx="317500" cy="958850"/>
            </a:xfrm>
            <a:custGeom>
              <a:avLst/>
              <a:gdLst>
                <a:gd name="T0" fmla="*/ 2 w 75"/>
                <a:gd name="T1" fmla="*/ 226 h 226"/>
                <a:gd name="T2" fmla="*/ 0 w 75"/>
                <a:gd name="T3" fmla="*/ 226 h 226"/>
                <a:gd name="T4" fmla="*/ 73 w 75"/>
                <a:gd name="T5" fmla="*/ 0 h 226"/>
                <a:gd name="T6" fmla="*/ 75 w 75"/>
                <a:gd name="T7" fmla="*/ 1 h 226"/>
                <a:gd name="T8" fmla="*/ 2 w 75"/>
                <a:gd name="T9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226">
                  <a:moveTo>
                    <a:pt x="2" y="226"/>
                  </a:moveTo>
                  <a:cubicBezTo>
                    <a:pt x="0" y="226"/>
                    <a:pt x="0" y="226"/>
                    <a:pt x="0" y="226"/>
                  </a:cubicBezTo>
                  <a:cubicBezTo>
                    <a:pt x="15" y="116"/>
                    <a:pt x="56" y="31"/>
                    <a:pt x="73" y="0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58" y="32"/>
                    <a:pt x="17" y="116"/>
                    <a:pt x="2" y="226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8" name="Freeform 327"/>
            <p:cNvSpPr/>
            <p:nvPr/>
          </p:nvSpPr>
          <p:spPr bwMode="auto">
            <a:xfrm>
              <a:off x="2320926" y="-2224087"/>
              <a:ext cx="223838" cy="157163"/>
            </a:xfrm>
            <a:custGeom>
              <a:avLst/>
              <a:gdLst>
                <a:gd name="T0" fmla="*/ 0 w 53"/>
                <a:gd name="T1" fmla="*/ 37 h 37"/>
                <a:gd name="T2" fmla="*/ 53 w 53"/>
                <a:gd name="T3" fmla="*/ 0 h 37"/>
                <a:gd name="T4" fmla="*/ 0 w 53"/>
                <a:gd name="T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37">
                  <a:moveTo>
                    <a:pt x="0" y="37"/>
                  </a:moveTo>
                  <a:cubicBezTo>
                    <a:pt x="0" y="37"/>
                    <a:pt x="18" y="3"/>
                    <a:pt x="53" y="0"/>
                  </a:cubicBezTo>
                  <a:cubicBezTo>
                    <a:pt x="53" y="0"/>
                    <a:pt x="33" y="36"/>
                    <a:pt x="0" y="3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9" name="Freeform 328"/>
            <p:cNvSpPr/>
            <p:nvPr/>
          </p:nvSpPr>
          <p:spPr bwMode="auto">
            <a:xfrm>
              <a:off x="2362201" y="-2406650"/>
              <a:ext cx="225425" cy="157163"/>
            </a:xfrm>
            <a:custGeom>
              <a:avLst/>
              <a:gdLst>
                <a:gd name="T0" fmla="*/ 0 w 53"/>
                <a:gd name="T1" fmla="*/ 37 h 37"/>
                <a:gd name="T2" fmla="*/ 53 w 53"/>
                <a:gd name="T3" fmla="*/ 0 h 37"/>
                <a:gd name="T4" fmla="*/ 0 w 53"/>
                <a:gd name="T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37">
                  <a:moveTo>
                    <a:pt x="0" y="37"/>
                  </a:moveTo>
                  <a:cubicBezTo>
                    <a:pt x="0" y="37"/>
                    <a:pt x="18" y="3"/>
                    <a:pt x="53" y="0"/>
                  </a:cubicBezTo>
                  <a:cubicBezTo>
                    <a:pt x="53" y="0"/>
                    <a:pt x="33" y="37"/>
                    <a:pt x="0" y="3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0" name="Freeform 329"/>
            <p:cNvSpPr/>
            <p:nvPr/>
          </p:nvSpPr>
          <p:spPr bwMode="auto">
            <a:xfrm>
              <a:off x="2486026" y="-2701925"/>
              <a:ext cx="261938" cy="152400"/>
            </a:xfrm>
            <a:custGeom>
              <a:avLst/>
              <a:gdLst>
                <a:gd name="T0" fmla="*/ 0 w 62"/>
                <a:gd name="T1" fmla="*/ 25 h 36"/>
                <a:gd name="T2" fmla="*/ 62 w 62"/>
                <a:gd name="T3" fmla="*/ 9 h 36"/>
                <a:gd name="T4" fmla="*/ 0 w 62"/>
                <a:gd name="T5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36">
                  <a:moveTo>
                    <a:pt x="0" y="25"/>
                  </a:moveTo>
                  <a:cubicBezTo>
                    <a:pt x="0" y="25"/>
                    <a:pt x="29" y="0"/>
                    <a:pt x="62" y="9"/>
                  </a:cubicBezTo>
                  <a:cubicBezTo>
                    <a:pt x="62" y="9"/>
                    <a:pt x="31" y="36"/>
                    <a:pt x="0" y="2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1" name="Freeform 330"/>
            <p:cNvSpPr/>
            <p:nvPr/>
          </p:nvSpPr>
          <p:spPr bwMode="auto">
            <a:xfrm>
              <a:off x="2536826" y="-2808287"/>
              <a:ext cx="261938" cy="152400"/>
            </a:xfrm>
            <a:custGeom>
              <a:avLst/>
              <a:gdLst>
                <a:gd name="T0" fmla="*/ 0 w 62"/>
                <a:gd name="T1" fmla="*/ 25 h 36"/>
                <a:gd name="T2" fmla="*/ 62 w 62"/>
                <a:gd name="T3" fmla="*/ 9 h 36"/>
                <a:gd name="T4" fmla="*/ 0 w 62"/>
                <a:gd name="T5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36">
                  <a:moveTo>
                    <a:pt x="0" y="25"/>
                  </a:moveTo>
                  <a:cubicBezTo>
                    <a:pt x="0" y="25"/>
                    <a:pt x="29" y="0"/>
                    <a:pt x="62" y="9"/>
                  </a:cubicBezTo>
                  <a:cubicBezTo>
                    <a:pt x="62" y="9"/>
                    <a:pt x="31" y="36"/>
                    <a:pt x="0" y="2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2" name="Freeform 331"/>
            <p:cNvSpPr/>
            <p:nvPr/>
          </p:nvSpPr>
          <p:spPr bwMode="auto">
            <a:xfrm>
              <a:off x="2565401" y="-2986087"/>
              <a:ext cx="166688" cy="215900"/>
            </a:xfrm>
            <a:custGeom>
              <a:avLst/>
              <a:gdLst>
                <a:gd name="T0" fmla="*/ 0 w 39"/>
                <a:gd name="T1" fmla="*/ 51 h 51"/>
                <a:gd name="T2" fmla="*/ 39 w 39"/>
                <a:gd name="T3" fmla="*/ 0 h 51"/>
                <a:gd name="T4" fmla="*/ 0 w 39"/>
                <a:gd name="T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1">
                  <a:moveTo>
                    <a:pt x="0" y="51"/>
                  </a:moveTo>
                  <a:cubicBezTo>
                    <a:pt x="0" y="51"/>
                    <a:pt x="7" y="13"/>
                    <a:pt x="39" y="0"/>
                  </a:cubicBezTo>
                  <a:cubicBezTo>
                    <a:pt x="39" y="0"/>
                    <a:pt x="32" y="40"/>
                    <a:pt x="0" y="5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3" name="Freeform 332"/>
            <p:cNvSpPr/>
            <p:nvPr/>
          </p:nvSpPr>
          <p:spPr bwMode="auto">
            <a:xfrm>
              <a:off x="2435226" y="-2566987"/>
              <a:ext cx="266700" cy="157163"/>
            </a:xfrm>
            <a:custGeom>
              <a:avLst/>
              <a:gdLst>
                <a:gd name="T0" fmla="*/ 0 w 63"/>
                <a:gd name="T1" fmla="*/ 23 h 37"/>
                <a:gd name="T2" fmla="*/ 63 w 63"/>
                <a:gd name="T3" fmla="*/ 12 h 37"/>
                <a:gd name="T4" fmla="*/ 0 w 63"/>
                <a:gd name="T5" fmla="*/ 2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37">
                  <a:moveTo>
                    <a:pt x="0" y="23"/>
                  </a:moveTo>
                  <a:cubicBezTo>
                    <a:pt x="0" y="23"/>
                    <a:pt x="31" y="0"/>
                    <a:pt x="63" y="12"/>
                  </a:cubicBezTo>
                  <a:cubicBezTo>
                    <a:pt x="63" y="12"/>
                    <a:pt x="30" y="37"/>
                    <a:pt x="0" y="2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4" name="Freeform 333"/>
            <p:cNvSpPr/>
            <p:nvPr/>
          </p:nvSpPr>
          <p:spPr bwMode="auto">
            <a:xfrm>
              <a:off x="2205038" y="-2330450"/>
              <a:ext cx="153988" cy="263525"/>
            </a:xfrm>
            <a:custGeom>
              <a:avLst/>
              <a:gdLst>
                <a:gd name="T0" fmla="*/ 26 w 36"/>
                <a:gd name="T1" fmla="*/ 62 h 62"/>
                <a:gd name="T2" fmla="*/ 8 w 36"/>
                <a:gd name="T3" fmla="*/ 0 h 62"/>
                <a:gd name="T4" fmla="*/ 26 w 36"/>
                <a:gd name="T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62">
                  <a:moveTo>
                    <a:pt x="26" y="62"/>
                  </a:moveTo>
                  <a:cubicBezTo>
                    <a:pt x="26" y="62"/>
                    <a:pt x="0" y="33"/>
                    <a:pt x="8" y="0"/>
                  </a:cubicBezTo>
                  <a:cubicBezTo>
                    <a:pt x="8" y="0"/>
                    <a:pt x="36" y="30"/>
                    <a:pt x="26" y="6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5" name="Freeform 334"/>
            <p:cNvSpPr/>
            <p:nvPr/>
          </p:nvSpPr>
          <p:spPr bwMode="auto">
            <a:xfrm>
              <a:off x="2244726" y="-2511425"/>
              <a:ext cx="155575" cy="261938"/>
            </a:xfrm>
            <a:custGeom>
              <a:avLst/>
              <a:gdLst>
                <a:gd name="T0" fmla="*/ 26 w 37"/>
                <a:gd name="T1" fmla="*/ 62 h 62"/>
                <a:gd name="T2" fmla="*/ 9 w 37"/>
                <a:gd name="T3" fmla="*/ 0 h 62"/>
                <a:gd name="T4" fmla="*/ 26 w 37"/>
                <a:gd name="T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62">
                  <a:moveTo>
                    <a:pt x="26" y="62"/>
                  </a:moveTo>
                  <a:cubicBezTo>
                    <a:pt x="26" y="62"/>
                    <a:pt x="0" y="34"/>
                    <a:pt x="9" y="0"/>
                  </a:cubicBezTo>
                  <a:cubicBezTo>
                    <a:pt x="9" y="0"/>
                    <a:pt x="37" y="31"/>
                    <a:pt x="26" y="6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6" name="Freeform 335"/>
            <p:cNvSpPr/>
            <p:nvPr/>
          </p:nvSpPr>
          <p:spPr bwMode="auto">
            <a:xfrm>
              <a:off x="2286001" y="-2698750"/>
              <a:ext cx="152400" cy="228600"/>
            </a:xfrm>
            <a:custGeom>
              <a:avLst/>
              <a:gdLst>
                <a:gd name="T0" fmla="*/ 35 w 36"/>
                <a:gd name="T1" fmla="*/ 54 h 54"/>
                <a:gd name="T2" fmla="*/ 0 w 36"/>
                <a:gd name="T3" fmla="*/ 0 h 54"/>
                <a:gd name="T4" fmla="*/ 35 w 36"/>
                <a:gd name="T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54">
                  <a:moveTo>
                    <a:pt x="35" y="54"/>
                  </a:moveTo>
                  <a:cubicBezTo>
                    <a:pt x="35" y="54"/>
                    <a:pt x="2" y="35"/>
                    <a:pt x="0" y="0"/>
                  </a:cubicBezTo>
                  <a:cubicBezTo>
                    <a:pt x="0" y="0"/>
                    <a:pt x="36" y="21"/>
                    <a:pt x="35" y="5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7" name="Freeform 336"/>
            <p:cNvSpPr/>
            <p:nvPr/>
          </p:nvSpPr>
          <p:spPr bwMode="auto">
            <a:xfrm>
              <a:off x="2359026" y="-2846387"/>
              <a:ext cx="147638" cy="249238"/>
            </a:xfrm>
            <a:custGeom>
              <a:avLst/>
              <a:gdLst>
                <a:gd name="T0" fmla="*/ 30 w 35"/>
                <a:gd name="T1" fmla="*/ 59 h 59"/>
                <a:gd name="T2" fmla="*/ 3 w 35"/>
                <a:gd name="T3" fmla="*/ 0 h 59"/>
                <a:gd name="T4" fmla="*/ 30 w 35"/>
                <a:gd name="T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59">
                  <a:moveTo>
                    <a:pt x="30" y="59"/>
                  </a:moveTo>
                  <a:cubicBezTo>
                    <a:pt x="30" y="59"/>
                    <a:pt x="0" y="35"/>
                    <a:pt x="3" y="0"/>
                  </a:cubicBezTo>
                  <a:cubicBezTo>
                    <a:pt x="3" y="0"/>
                    <a:pt x="35" y="26"/>
                    <a:pt x="30" y="59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8" name="Freeform 337"/>
            <p:cNvSpPr/>
            <p:nvPr/>
          </p:nvSpPr>
          <p:spPr bwMode="auto">
            <a:xfrm>
              <a:off x="2430463" y="-2970212"/>
              <a:ext cx="157163" cy="268288"/>
            </a:xfrm>
            <a:custGeom>
              <a:avLst/>
              <a:gdLst>
                <a:gd name="T0" fmla="*/ 24 w 37"/>
                <a:gd name="T1" fmla="*/ 63 h 63"/>
                <a:gd name="T2" fmla="*/ 11 w 37"/>
                <a:gd name="T3" fmla="*/ 0 h 63"/>
                <a:gd name="T4" fmla="*/ 24 w 37"/>
                <a:gd name="T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63">
                  <a:moveTo>
                    <a:pt x="24" y="63"/>
                  </a:moveTo>
                  <a:cubicBezTo>
                    <a:pt x="24" y="63"/>
                    <a:pt x="0" y="33"/>
                    <a:pt x="11" y="0"/>
                  </a:cubicBezTo>
                  <a:cubicBezTo>
                    <a:pt x="11" y="0"/>
                    <a:pt x="37" y="32"/>
                    <a:pt x="24" y="6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5" name="Freeform 676"/>
            <p:cNvSpPr/>
            <p:nvPr/>
          </p:nvSpPr>
          <p:spPr bwMode="auto">
            <a:xfrm>
              <a:off x="1654176" y="-1630363"/>
              <a:ext cx="1166813" cy="1208088"/>
            </a:xfrm>
            <a:custGeom>
              <a:avLst/>
              <a:gdLst>
                <a:gd name="T0" fmla="*/ 152 w 275"/>
                <a:gd name="T1" fmla="*/ 0 h 285"/>
                <a:gd name="T2" fmla="*/ 197 w 275"/>
                <a:gd name="T3" fmla="*/ 41 h 285"/>
                <a:gd name="T4" fmla="*/ 266 w 275"/>
                <a:gd name="T5" fmla="*/ 85 h 285"/>
                <a:gd name="T6" fmla="*/ 254 w 275"/>
                <a:gd name="T7" fmla="*/ 158 h 285"/>
                <a:gd name="T8" fmla="*/ 266 w 275"/>
                <a:gd name="T9" fmla="*/ 204 h 285"/>
                <a:gd name="T10" fmla="*/ 190 w 275"/>
                <a:gd name="T11" fmla="*/ 253 h 285"/>
                <a:gd name="T12" fmla="*/ 163 w 275"/>
                <a:gd name="T13" fmla="*/ 281 h 285"/>
                <a:gd name="T14" fmla="*/ 95 w 275"/>
                <a:gd name="T15" fmla="*/ 243 h 285"/>
                <a:gd name="T16" fmla="*/ 44 w 275"/>
                <a:gd name="T17" fmla="*/ 239 h 285"/>
                <a:gd name="T18" fmla="*/ 29 w 275"/>
                <a:gd name="T19" fmla="*/ 168 h 285"/>
                <a:gd name="T20" fmla="*/ 1 w 275"/>
                <a:gd name="T21" fmla="*/ 126 h 285"/>
                <a:gd name="T22" fmla="*/ 51 w 275"/>
                <a:gd name="T23" fmla="*/ 70 h 285"/>
                <a:gd name="T24" fmla="*/ 59 w 275"/>
                <a:gd name="T25" fmla="*/ 17 h 285"/>
                <a:gd name="T26" fmla="*/ 109 w 275"/>
                <a:gd name="T27" fmla="*/ 28 h 285"/>
                <a:gd name="T28" fmla="*/ 152 w 275"/>
                <a:gd name="T2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5" h="285">
                  <a:moveTo>
                    <a:pt x="152" y="0"/>
                  </a:moveTo>
                  <a:cubicBezTo>
                    <a:pt x="168" y="0"/>
                    <a:pt x="171" y="19"/>
                    <a:pt x="197" y="41"/>
                  </a:cubicBezTo>
                  <a:cubicBezTo>
                    <a:pt x="232" y="73"/>
                    <a:pt x="258" y="63"/>
                    <a:pt x="266" y="85"/>
                  </a:cubicBezTo>
                  <a:cubicBezTo>
                    <a:pt x="275" y="107"/>
                    <a:pt x="250" y="120"/>
                    <a:pt x="254" y="158"/>
                  </a:cubicBezTo>
                  <a:cubicBezTo>
                    <a:pt x="257" y="186"/>
                    <a:pt x="270" y="190"/>
                    <a:pt x="266" y="204"/>
                  </a:cubicBezTo>
                  <a:cubicBezTo>
                    <a:pt x="259" y="225"/>
                    <a:pt x="228" y="223"/>
                    <a:pt x="190" y="253"/>
                  </a:cubicBezTo>
                  <a:cubicBezTo>
                    <a:pt x="172" y="268"/>
                    <a:pt x="174" y="279"/>
                    <a:pt x="163" y="281"/>
                  </a:cubicBezTo>
                  <a:cubicBezTo>
                    <a:pt x="141" y="285"/>
                    <a:pt x="132" y="253"/>
                    <a:pt x="95" y="243"/>
                  </a:cubicBezTo>
                  <a:cubicBezTo>
                    <a:pt x="68" y="237"/>
                    <a:pt x="57" y="249"/>
                    <a:pt x="44" y="239"/>
                  </a:cubicBezTo>
                  <a:cubicBezTo>
                    <a:pt x="29" y="225"/>
                    <a:pt x="45" y="202"/>
                    <a:pt x="29" y="168"/>
                  </a:cubicBezTo>
                  <a:cubicBezTo>
                    <a:pt x="17" y="142"/>
                    <a:pt x="0" y="141"/>
                    <a:pt x="1" y="126"/>
                  </a:cubicBezTo>
                  <a:cubicBezTo>
                    <a:pt x="2" y="104"/>
                    <a:pt x="38" y="103"/>
                    <a:pt x="51" y="70"/>
                  </a:cubicBezTo>
                  <a:cubicBezTo>
                    <a:pt x="61" y="45"/>
                    <a:pt x="47" y="24"/>
                    <a:pt x="59" y="17"/>
                  </a:cubicBezTo>
                  <a:cubicBezTo>
                    <a:pt x="70" y="10"/>
                    <a:pt x="86" y="33"/>
                    <a:pt x="109" y="28"/>
                  </a:cubicBezTo>
                  <a:cubicBezTo>
                    <a:pt x="132" y="24"/>
                    <a:pt x="135" y="1"/>
                    <a:pt x="152" y="0"/>
                  </a:cubicBezTo>
                  <a:close/>
                </a:path>
              </a:pathLst>
            </a:custGeom>
            <a:solidFill>
              <a:srgbClr val="F0B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6" name="Freeform 677"/>
            <p:cNvSpPr/>
            <p:nvPr/>
          </p:nvSpPr>
          <p:spPr bwMode="auto">
            <a:xfrm>
              <a:off x="2074864" y="-1211263"/>
              <a:ext cx="368300" cy="342900"/>
            </a:xfrm>
            <a:custGeom>
              <a:avLst/>
              <a:gdLst>
                <a:gd name="T0" fmla="*/ 0 w 87"/>
                <a:gd name="T1" fmla="*/ 38 h 81"/>
                <a:gd name="T2" fmla="*/ 24 w 87"/>
                <a:gd name="T3" fmla="*/ 75 h 81"/>
                <a:gd name="T4" fmla="*/ 67 w 87"/>
                <a:gd name="T5" fmla="*/ 69 h 81"/>
                <a:gd name="T6" fmla="*/ 55 w 87"/>
                <a:gd name="T7" fmla="*/ 11 h 81"/>
                <a:gd name="T8" fmla="*/ 0 w 87"/>
                <a:gd name="T9" fmla="*/ 3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81">
                  <a:moveTo>
                    <a:pt x="0" y="38"/>
                  </a:moveTo>
                  <a:cubicBezTo>
                    <a:pt x="0" y="54"/>
                    <a:pt x="10" y="69"/>
                    <a:pt x="24" y="75"/>
                  </a:cubicBezTo>
                  <a:cubicBezTo>
                    <a:pt x="38" y="81"/>
                    <a:pt x="55" y="78"/>
                    <a:pt x="67" y="69"/>
                  </a:cubicBezTo>
                  <a:cubicBezTo>
                    <a:pt x="87" y="53"/>
                    <a:pt x="75" y="21"/>
                    <a:pt x="55" y="11"/>
                  </a:cubicBezTo>
                  <a:cubicBezTo>
                    <a:pt x="31" y="0"/>
                    <a:pt x="1" y="9"/>
                    <a:pt x="0" y="38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7" name="Freeform 678"/>
            <p:cNvSpPr/>
            <p:nvPr/>
          </p:nvSpPr>
          <p:spPr bwMode="auto">
            <a:xfrm>
              <a:off x="2417764" y="-1262063"/>
              <a:ext cx="296863" cy="157163"/>
            </a:xfrm>
            <a:custGeom>
              <a:avLst/>
              <a:gdLst>
                <a:gd name="T0" fmla="*/ 0 w 70"/>
                <a:gd name="T1" fmla="*/ 37 h 37"/>
                <a:gd name="T2" fmla="*/ 3 w 70"/>
                <a:gd name="T3" fmla="*/ 35 h 37"/>
                <a:gd name="T4" fmla="*/ 10 w 70"/>
                <a:gd name="T5" fmla="*/ 29 h 37"/>
                <a:gd name="T6" fmla="*/ 33 w 70"/>
                <a:gd name="T7" fmla="*/ 15 h 37"/>
                <a:gd name="T8" fmla="*/ 57 w 70"/>
                <a:gd name="T9" fmla="*/ 4 h 37"/>
                <a:gd name="T10" fmla="*/ 66 w 70"/>
                <a:gd name="T11" fmla="*/ 1 h 37"/>
                <a:gd name="T12" fmla="*/ 70 w 70"/>
                <a:gd name="T13" fmla="*/ 0 h 37"/>
                <a:gd name="T14" fmla="*/ 62 w 70"/>
                <a:gd name="T15" fmla="*/ 10 h 37"/>
                <a:gd name="T16" fmla="*/ 52 w 70"/>
                <a:gd name="T17" fmla="*/ 19 h 37"/>
                <a:gd name="T18" fmla="*/ 46 w 70"/>
                <a:gd name="T19" fmla="*/ 23 h 37"/>
                <a:gd name="T20" fmla="*/ 39 w 70"/>
                <a:gd name="T21" fmla="*/ 27 h 37"/>
                <a:gd name="T22" fmla="*/ 32 w 70"/>
                <a:gd name="T23" fmla="*/ 30 h 37"/>
                <a:gd name="T24" fmla="*/ 25 w 70"/>
                <a:gd name="T25" fmla="*/ 32 h 37"/>
                <a:gd name="T26" fmla="*/ 13 w 70"/>
                <a:gd name="T27" fmla="*/ 36 h 37"/>
                <a:gd name="T28" fmla="*/ 0 w 70"/>
                <a:gd name="T2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37">
                  <a:moveTo>
                    <a:pt x="0" y="37"/>
                  </a:moveTo>
                  <a:cubicBezTo>
                    <a:pt x="0" y="37"/>
                    <a:pt x="1" y="36"/>
                    <a:pt x="3" y="35"/>
                  </a:cubicBezTo>
                  <a:cubicBezTo>
                    <a:pt x="4" y="33"/>
                    <a:pt x="7" y="31"/>
                    <a:pt x="10" y="29"/>
                  </a:cubicBezTo>
                  <a:cubicBezTo>
                    <a:pt x="16" y="25"/>
                    <a:pt x="25" y="20"/>
                    <a:pt x="33" y="15"/>
                  </a:cubicBezTo>
                  <a:cubicBezTo>
                    <a:pt x="42" y="11"/>
                    <a:pt x="50" y="7"/>
                    <a:pt x="57" y="4"/>
                  </a:cubicBezTo>
                  <a:cubicBezTo>
                    <a:pt x="61" y="3"/>
                    <a:pt x="64" y="2"/>
                    <a:pt x="66" y="1"/>
                  </a:cubicBezTo>
                  <a:cubicBezTo>
                    <a:pt x="68" y="0"/>
                    <a:pt x="70" y="0"/>
                    <a:pt x="70" y="0"/>
                  </a:cubicBezTo>
                  <a:cubicBezTo>
                    <a:pt x="70" y="0"/>
                    <a:pt x="67" y="5"/>
                    <a:pt x="62" y="10"/>
                  </a:cubicBezTo>
                  <a:cubicBezTo>
                    <a:pt x="59" y="13"/>
                    <a:pt x="55" y="16"/>
                    <a:pt x="52" y="19"/>
                  </a:cubicBezTo>
                  <a:cubicBezTo>
                    <a:pt x="50" y="20"/>
                    <a:pt x="48" y="21"/>
                    <a:pt x="46" y="23"/>
                  </a:cubicBezTo>
                  <a:cubicBezTo>
                    <a:pt x="44" y="24"/>
                    <a:pt x="41" y="25"/>
                    <a:pt x="39" y="27"/>
                  </a:cubicBezTo>
                  <a:cubicBezTo>
                    <a:pt x="37" y="28"/>
                    <a:pt x="35" y="29"/>
                    <a:pt x="32" y="30"/>
                  </a:cubicBezTo>
                  <a:cubicBezTo>
                    <a:pt x="30" y="31"/>
                    <a:pt x="28" y="32"/>
                    <a:pt x="25" y="32"/>
                  </a:cubicBezTo>
                  <a:cubicBezTo>
                    <a:pt x="21" y="34"/>
                    <a:pt x="17" y="35"/>
                    <a:pt x="13" y="36"/>
                  </a:cubicBezTo>
                  <a:cubicBezTo>
                    <a:pt x="5" y="3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8" name="Freeform 679"/>
            <p:cNvSpPr/>
            <p:nvPr/>
          </p:nvSpPr>
          <p:spPr bwMode="auto">
            <a:xfrm>
              <a:off x="2435226" y="-952501"/>
              <a:ext cx="271463" cy="169863"/>
            </a:xfrm>
            <a:custGeom>
              <a:avLst/>
              <a:gdLst>
                <a:gd name="T0" fmla="*/ 0 w 64"/>
                <a:gd name="T1" fmla="*/ 1 h 40"/>
                <a:gd name="T2" fmla="*/ 0 w 64"/>
                <a:gd name="T3" fmla="*/ 1 h 40"/>
                <a:gd name="T4" fmla="*/ 3 w 64"/>
                <a:gd name="T5" fmla="*/ 1 h 40"/>
                <a:gd name="T6" fmla="*/ 12 w 64"/>
                <a:gd name="T7" fmla="*/ 1 h 40"/>
                <a:gd name="T8" fmla="*/ 24 w 64"/>
                <a:gd name="T9" fmla="*/ 7 h 40"/>
                <a:gd name="T10" fmla="*/ 26 w 64"/>
                <a:gd name="T11" fmla="*/ 8 h 40"/>
                <a:gd name="T12" fmla="*/ 27 w 64"/>
                <a:gd name="T13" fmla="*/ 9 h 40"/>
                <a:gd name="T14" fmla="*/ 30 w 64"/>
                <a:gd name="T15" fmla="*/ 12 h 40"/>
                <a:gd name="T16" fmla="*/ 35 w 64"/>
                <a:gd name="T17" fmla="*/ 17 h 40"/>
                <a:gd name="T18" fmla="*/ 45 w 64"/>
                <a:gd name="T19" fmla="*/ 27 h 40"/>
                <a:gd name="T20" fmla="*/ 54 w 64"/>
                <a:gd name="T21" fmla="*/ 34 h 40"/>
                <a:gd name="T22" fmla="*/ 61 w 64"/>
                <a:gd name="T23" fmla="*/ 38 h 40"/>
                <a:gd name="T24" fmla="*/ 64 w 64"/>
                <a:gd name="T25" fmla="*/ 39 h 40"/>
                <a:gd name="T26" fmla="*/ 61 w 64"/>
                <a:gd name="T27" fmla="*/ 40 h 40"/>
                <a:gd name="T28" fmla="*/ 52 w 64"/>
                <a:gd name="T29" fmla="*/ 39 h 40"/>
                <a:gd name="T30" fmla="*/ 39 w 64"/>
                <a:gd name="T31" fmla="*/ 33 h 40"/>
                <a:gd name="T32" fmla="*/ 28 w 64"/>
                <a:gd name="T33" fmla="*/ 24 h 40"/>
                <a:gd name="T34" fmla="*/ 24 w 64"/>
                <a:gd name="T35" fmla="*/ 18 h 40"/>
                <a:gd name="T36" fmla="*/ 21 w 64"/>
                <a:gd name="T37" fmla="*/ 16 h 40"/>
                <a:gd name="T38" fmla="*/ 19 w 64"/>
                <a:gd name="T39" fmla="*/ 14 h 40"/>
                <a:gd name="T40" fmla="*/ 10 w 64"/>
                <a:gd name="T41" fmla="*/ 6 h 40"/>
                <a:gd name="T42" fmla="*/ 3 w 64"/>
                <a:gd name="T43" fmla="*/ 2 h 40"/>
                <a:gd name="T44" fmla="*/ 0 w 64"/>
                <a:gd name="T45" fmla="*/ 2 h 40"/>
                <a:gd name="T46" fmla="*/ 0 w 64"/>
                <a:gd name="T47" fmla="*/ 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4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5" y="0"/>
                    <a:pt x="9" y="0"/>
                    <a:pt x="12" y="1"/>
                  </a:cubicBezTo>
                  <a:cubicBezTo>
                    <a:pt x="16" y="2"/>
                    <a:pt x="20" y="4"/>
                    <a:pt x="24" y="7"/>
                  </a:cubicBezTo>
                  <a:cubicBezTo>
                    <a:pt x="25" y="7"/>
                    <a:pt x="25" y="8"/>
                    <a:pt x="26" y="8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8" y="10"/>
                    <a:pt x="29" y="11"/>
                    <a:pt x="30" y="12"/>
                  </a:cubicBezTo>
                  <a:cubicBezTo>
                    <a:pt x="32" y="13"/>
                    <a:pt x="34" y="15"/>
                    <a:pt x="35" y="17"/>
                  </a:cubicBezTo>
                  <a:cubicBezTo>
                    <a:pt x="39" y="20"/>
                    <a:pt x="42" y="24"/>
                    <a:pt x="45" y="27"/>
                  </a:cubicBezTo>
                  <a:cubicBezTo>
                    <a:pt x="48" y="30"/>
                    <a:pt x="51" y="32"/>
                    <a:pt x="54" y="34"/>
                  </a:cubicBezTo>
                  <a:cubicBezTo>
                    <a:pt x="57" y="36"/>
                    <a:pt x="59" y="37"/>
                    <a:pt x="61" y="38"/>
                  </a:cubicBezTo>
                  <a:cubicBezTo>
                    <a:pt x="63" y="38"/>
                    <a:pt x="64" y="39"/>
                    <a:pt x="64" y="39"/>
                  </a:cubicBezTo>
                  <a:cubicBezTo>
                    <a:pt x="64" y="39"/>
                    <a:pt x="63" y="39"/>
                    <a:pt x="61" y="40"/>
                  </a:cubicBezTo>
                  <a:cubicBezTo>
                    <a:pt x="59" y="40"/>
                    <a:pt x="55" y="40"/>
                    <a:pt x="52" y="39"/>
                  </a:cubicBezTo>
                  <a:cubicBezTo>
                    <a:pt x="48" y="38"/>
                    <a:pt x="44" y="36"/>
                    <a:pt x="39" y="33"/>
                  </a:cubicBezTo>
                  <a:cubicBezTo>
                    <a:pt x="36" y="31"/>
                    <a:pt x="32" y="27"/>
                    <a:pt x="28" y="24"/>
                  </a:cubicBezTo>
                  <a:cubicBezTo>
                    <a:pt x="27" y="22"/>
                    <a:pt x="25" y="20"/>
                    <a:pt x="24" y="18"/>
                  </a:cubicBezTo>
                  <a:cubicBezTo>
                    <a:pt x="23" y="18"/>
                    <a:pt x="22" y="17"/>
                    <a:pt x="21" y="16"/>
                  </a:cubicBezTo>
                  <a:cubicBezTo>
                    <a:pt x="21" y="15"/>
                    <a:pt x="20" y="14"/>
                    <a:pt x="19" y="14"/>
                  </a:cubicBezTo>
                  <a:cubicBezTo>
                    <a:pt x="16" y="11"/>
                    <a:pt x="13" y="8"/>
                    <a:pt x="10" y="6"/>
                  </a:cubicBezTo>
                  <a:cubicBezTo>
                    <a:pt x="7" y="4"/>
                    <a:pt x="5" y="3"/>
                    <a:pt x="3" y="2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9" name="Freeform 680"/>
            <p:cNvSpPr/>
            <p:nvPr/>
          </p:nvSpPr>
          <p:spPr bwMode="auto">
            <a:xfrm>
              <a:off x="2252664" y="-855663"/>
              <a:ext cx="101600" cy="357188"/>
            </a:xfrm>
            <a:custGeom>
              <a:avLst/>
              <a:gdLst>
                <a:gd name="T0" fmla="*/ 0 w 24"/>
                <a:gd name="T1" fmla="*/ 0 h 84"/>
                <a:gd name="T2" fmla="*/ 1 w 24"/>
                <a:gd name="T3" fmla="*/ 0 h 84"/>
                <a:gd name="T4" fmla="*/ 4 w 24"/>
                <a:gd name="T5" fmla="*/ 1 h 84"/>
                <a:gd name="T6" fmla="*/ 12 w 24"/>
                <a:gd name="T7" fmla="*/ 9 h 84"/>
                <a:gd name="T8" fmla="*/ 18 w 24"/>
                <a:gd name="T9" fmla="*/ 24 h 84"/>
                <a:gd name="T10" fmla="*/ 18 w 24"/>
                <a:gd name="T11" fmla="*/ 26 h 84"/>
                <a:gd name="T12" fmla="*/ 18 w 24"/>
                <a:gd name="T13" fmla="*/ 28 h 84"/>
                <a:gd name="T14" fmla="*/ 19 w 24"/>
                <a:gd name="T15" fmla="*/ 32 h 84"/>
                <a:gd name="T16" fmla="*/ 19 w 24"/>
                <a:gd name="T17" fmla="*/ 41 h 84"/>
                <a:gd name="T18" fmla="*/ 18 w 24"/>
                <a:gd name="T19" fmla="*/ 58 h 84"/>
                <a:gd name="T20" fmla="*/ 19 w 24"/>
                <a:gd name="T21" fmla="*/ 71 h 84"/>
                <a:gd name="T22" fmla="*/ 22 w 24"/>
                <a:gd name="T23" fmla="*/ 81 h 84"/>
                <a:gd name="T24" fmla="*/ 23 w 24"/>
                <a:gd name="T25" fmla="*/ 83 h 84"/>
                <a:gd name="T26" fmla="*/ 24 w 24"/>
                <a:gd name="T27" fmla="*/ 84 h 84"/>
                <a:gd name="T28" fmla="*/ 23 w 24"/>
                <a:gd name="T29" fmla="*/ 84 h 84"/>
                <a:gd name="T30" fmla="*/ 20 w 24"/>
                <a:gd name="T31" fmla="*/ 82 h 84"/>
                <a:gd name="T32" fmla="*/ 14 w 24"/>
                <a:gd name="T33" fmla="*/ 73 h 84"/>
                <a:gd name="T34" fmla="*/ 9 w 24"/>
                <a:gd name="T35" fmla="*/ 58 h 84"/>
                <a:gd name="T36" fmla="*/ 9 w 24"/>
                <a:gd name="T37" fmla="*/ 41 h 84"/>
                <a:gd name="T38" fmla="*/ 9 w 24"/>
                <a:gd name="T39" fmla="*/ 32 h 84"/>
                <a:gd name="T40" fmla="*/ 9 w 24"/>
                <a:gd name="T41" fmla="*/ 29 h 84"/>
                <a:gd name="T42" fmla="*/ 9 w 24"/>
                <a:gd name="T43" fmla="*/ 27 h 84"/>
                <a:gd name="T44" fmla="*/ 9 w 24"/>
                <a:gd name="T45" fmla="*/ 25 h 84"/>
                <a:gd name="T46" fmla="*/ 7 w 24"/>
                <a:gd name="T47" fmla="*/ 11 h 84"/>
                <a:gd name="T48" fmla="*/ 3 w 24"/>
                <a:gd name="T49" fmla="*/ 3 h 84"/>
                <a:gd name="T50" fmla="*/ 1 w 24"/>
                <a:gd name="T51" fmla="*/ 0 h 84"/>
                <a:gd name="T52" fmla="*/ 0 w 24"/>
                <a:gd name="T5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" h="84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3" y="1"/>
                    <a:pt x="4" y="1"/>
                  </a:cubicBezTo>
                  <a:cubicBezTo>
                    <a:pt x="6" y="3"/>
                    <a:pt x="9" y="5"/>
                    <a:pt x="12" y="9"/>
                  </a:cubicBezTo>
                  <a:cubicBezTo>
                    <a:pt x="15" y="13"/>
                    <a:pt x="17" y="18"/>
                    <a:pt x="18" y="24"/>
                  </a:cubicBezTo>
                  <a:cubicBezTo>
                    <a:pt x="18" y="24"/>
                    <a:pt x="18" y="25"/>
                    <a:pt x="18" y="26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9"/>
                    <a:pt x="19" y="31"/>
                    <a:pt x="19" y="32"/>
                  </a:cubicBezTo>
                  <a:cubicBezTo>
                    <a:pt x="19" y="35"/>
                    <a:pt x="19" y="38"/>
                    <a:pt x="19" y="41"/>
                  </a:cubicBezTo>
                  <a:cubicBezTo>
                    <a:pt x="19" y="47"/>
                    <a:pt x="18" y="52"/>
                    <a:pt x="18" y="58"/>
                  </a:cubicBezTo>
                  <a:cubicBezTo>
                    <a:pt x="18" y="62"/>
                    <a:pt x="18" y="67"/>
                    <a:pt x="19" y="71"/>
                  </a:cubicBezTo>
                  <a:cubicBezTo>
                    <a:pt x="20" y="75"/>
                    <a:pt x="21" y="78"/>
                    <a:pt x="22" y="81"/>
                  </a:cubicBezTo>
                  <a:cubicBezTo>
                    <a:pt x="22" y="82"/>
                    <a:pt x="23" y="83"/>
                    <a:pt x="23" y="83"/>
                  </a:cubicBezTo>
                  <a:cubicBezTo>
                    <a:pt x="24" y="84"/>
                    <a:pt x="24" y="84"/>
                    <a:pt x="24" y="84"/>
                  </a:cubicBezTo>
                  <a:cubicBezTo>
                    <a:pt x="24" y="84"/>
                    <a:pt x="23" y="84"/>
                    <a:pt x="23" y="84"/>
                  </a:cubicBezTo>
                  <a:cubicBezTo>
                    <a:pt x="22" y="83"/>
                    <a:pt x="21" y="83"/>
                    <a:pt x="20" y="82"/>
                  </a:cubicBezTo>
                  <a:cubicBezTo>
                    <a:pt x="18" y="80"/>
                    <a:pt x="16" y="77"/>
                    <a:pt x="14" y="73"/>
                  </a:cubicBezTo>
                  <a:cubicBezTo>
                    <a:pt x="12" y="69"/>
                    <a:pt x="10" y="64"/>
                    <a:pt x="9" y="58"/>
                  </a:cubicBezTo>
                  <a:cubicBezTo>
                    <a:pt x="9" y="52"/>
                    <a:pt x="9" y="46"/>
                    <a:pt x="9" y="41"/>
                  </a:cubicBezTo>
                  <a:cubicBezTo>
                    <a:pt x="9" y="38"/>
                    <a:pt x="9" y="35"/>
                    <a:pt x="9" y="32"/>
                  </a:cubicBezTo>
                  <a:cubicBezTo>
                    <a:pt x="9" y="31"/>
                    <a:pt x="9" y="30"/>
                    <a:pt x="9" y="29"/>
                  </a:cubicBezTo>
                  <a:cubicBezTo>
                    <a:pt x="9" y="28"/>
                    <a:pt x="9" y="27"/>
                    <a:pt x="9" y="27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0"/>
                    <a:pt x="8" y="15"/>
                    <a:pt x="7" y="11"/>
                  </a:cubicBezTo>
                  <a:cubicBezTo>
                    <a:pt x="6" y="8"/>
                    <a:pt x="4" y="5"/>
                    <a:pt x="3" y="3"/>
                  </a:cubicBezTo>
                  <a:cubicBezTo>
                    <a:pt x="2" y="2"/>
                    <a:pt x="1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0" name="Freeform 681"/>
            <p:cNvSpPr/>
            <p:nvPr/>
          </p:nvSpPr>
          <p:spPr bwMode="auto">
            <a:xfrm>
              <a:off x="1866901" y="-914401"/>
              <a:ext cx="241300" cy="228600"/>
            </a:xfrm>
            <a:custGeom>
              <a:avLst/>
              <a:gdLst>
                <a:gd name="T0" fmla="*/ 0 w 57"/>
                <a:gd name="T1" fmla="*/ 54 h 54"/>
                <a:gd name="T2" fmla="*/ 1 w 57"/>
                <a:gd name="T3" fmla="*/ 51 h 54"/>
                <a:gd name="T4" fmla="*/ 3 w 57"/>
                <a:gd name="T5" fmla="*/ 47 h 54"/>
                <a:gd name="T6" fmla="*/ 4 w 57"/>
                <a:gd name="T7" fmla="*/ 45 h 54"/>
                <a:gd name="T8" fmla="*/ 6 w 57"/>
                <a:gd name="T9" fmla="*/ 43 h 54"/>
                <a:gd name="T10" fmla="*/ 10 w 57"/>
                <a:gd name="T11" fmla="*/ 38 h 54"/>
                <a:gd name="T12" fmla="*/ 14 w 57"/>
                <a:gd name="T13" fmla="*/ 33 h 54"/>
                <a:gd name="T14" fmla="*/ 26 w 57"/>
                <a:gd name="T15" fmla="*/ 23 h 54"/>
                <a:gd name="T16" fmla="*/ 38 w 57"/>
                <a:gd name="T17" fmla="*/ 15 h 54"/>
                <a:gd name="T18" fmla="*/ 43 w 57"/>
                <a:gd name="T19" fmla="*/ 12 h 54"/>
                <a:gd name="T20" fmla="*/ 48 w 57"/>
                <a:gd name="T21" fmla="*/ 8 h 54"/>
                <a:gd name="T22" fmla="*/ 52 w 57"/>
                <a:gd name="T23" fmla="*/ 5 h 54"/>
                <a:gd name="T24" fmla="*/ 55 w 57"/>
                <a:gd name="T25" fmla="*/ 2 h 54"/>
                <a:gd name="T26" fmla="*/ 57 w 57"/>
                <a:gd name="T27" fmla="*/ 0 h 54"/>
                <a:gd name="T28" fmla="*/ 56 w 57"/>
                <a:gd name="T29" fmla="*/ 3 h 54"/>
                <a:gd name="T30" fmla="*/ 55 w 57"/>
                <a:gd name="T31" fmla="*/ 7 h 54"/>
                <a:gd name="T32" fmla="*/ 54 w 57"/>
                <a:gd name="T33" fmla="*/ 10 h 54"/>
                <a:gd name="T34" fmla="*/ 52 w 57"/>
                <a:gd name="T35" fmla="*/ 12 h 54"/>
                <a:gd name="T36" fmla="*/ 48 w 57"/>
                <a:gd name="T37" fmla="*/ 17 h 54"/>
                <a:gd name="T38" fmla="*/ 43 w 57"/>
                <a:gd name="T39" fmla="*/ 22 h 54"/>
                <a:gd name="T40" fmla="*/ 38 w 57"/>
                <a:gd name="T41" fmla="*/ 27 h 54"/>
                <a:gd name="T42" fmla="*/ 32 w 57"/>
                <a:gd name="T43" fmla="*/ 31 h 54"/>
                <a:gd name="T44" fmla="*/ 26 w 57"/>
                <a:gd name="T45" fmla="*/ 35 h 54"/>
                <a:gd name="T46" fmla="*/ 20 w 57"/>
                <a:gd name="T47" fmla="*/ 39 h 54"/>
                <a:gd name="T48" fmla="*/ 14 w 57"/>
                <a:gd name="T49" fmla="*/ 43 h 54"/>
                <a:gd name="T50" fmla="*/ 10 w 57"/>
                <a:gd name="T51" fmla="*/ 46 h 54"/>
                <a:gd name="T52" fmla="*/ 6 w 57"/>
                <a:gd name="T53" fmla="*/ 49 h 54"/>
                <a:gd name="T54" fmla="*/ 3 w 57"/>
                <a:gd name="T55" fmla="*/ 52 h 54"/>
                <a:gd name="T56" fmla="*/ 0 w 57"/>
                <a:gd name="T5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7" h="54">
                  <a:moveTo>
                    <a:pt x="0" y="54"/>
                  </a:moveTo>
                  <a:cubicBezTo>
                    <a:pt x="0" y="54"/>
                    <a:pt x="1" y="53"/>
                    <a:pt x="1" y="51"/>
                  </a:cubicBezTo>
                  <a:cubicBezTo>
                    <a:pt x="2" y="50"/>
                    <a:pt x="2" y="49"/>
                    <a:pt x="3" y="47"/>
                  </a:cubicBezTo>
                  <a:cubicBezTo>
                    <a:pt x="3" y="47"/>
                    <a:pt x="4" y="46"/>
                    <a:pt x="4" y="45"/>
                  </a:cubicBezTo>
                  <a:cubicBezTo>
                    <a:pt x="5" y="44"/>
                    <a:pt x="5" y="43"/>
                    <a:pt x="6" y="43"/>
                  </a:cubicBezTo>
                  <a:cubicBezTo>
                    <a:pt x="7" y="41"/>
                    <a:pt x="8" y="39"/>
                    <a:pt x="10" y="38"/>
                  </a:cubicBezTo>
                  <a:cubicBezTo>
                    <a:pt x="11" y="36"/>
                    <a:pt x="13" y="34"/>
                    <a:pt x="14" y="33"/>
                  </a:cubicBezTo>
                  <a:cubicBezTo>
                    <a:pt x="18" y="29"/>
                    <a:pt x="22" y="26"/>
                    <a:pt x="26" y="23"/>
                  </a:cubicBezTo>
                  <a:cubicBezTo>
                    <a:pt x="30" y="21"/>
                    <a:pt x="34" y="18"/>
                    <a:pt x="38" y="15"/>
                  </a:cubicBezTo>
                  <a:cubicBezTo>
                    <a:pt x="40" y="14"/>
                    <a:pt x="42" y="13"/>
                    <a:pt x="43" y="12"/>
                  </a:cubicBezTo>
                  <a:cubicBezTo>
                    <a:pt x="45" y="10"/>
                    <a:pt x="47" y="9"/>
                    <a:pt x="48" y="8"/>
                  </a:cubicBezTo>
                  <a:cubicBezTo>
                    <a:pt x="49" y="7"/>
                    <a:pt x="51" y="6"/>
                    <a:pt x="52" y="5"/>
                  </a:cubicBezTo>
                  <a:cubicBezTo>
                    <a:pt x="53" y="4"/>
                    <a:pt x="54" y="3"/>
                    <a:pt x="55" y="2"/>
                  </a:cubicBezTo>
                  <a:cubicBezTo>
                    <a:pt x="56" y="1"/>
                    <a:pt x="57" y="0"/>
                    <a:pt x="57" y="0"/>
                  </a:cubicBezTo>
                  <a:cubicBezTo>
                    <a:pt x="57" y="0"/>
                    <a:pt x="57" y="1"/>
                    <a:pt x="56" y="3"/>
                  </a:cubicBezTo>
                  <a:cubicBezTo>
                    <a:pt x="56" y="5"/>
                    <a:pt x="55" y="6"/>
                    <a:pt x="55" y="7"/>
                  </a:cubicBezTo>
                  <a:cubicBezTo>
                    <a:pt x="54" y="8"/>
                    <a:pt x="54" y="9"/>
                    <a:pt x="54" y="10"/>
                  </a:cubicBezTo>
                  <a:cubicBezTo>
                    <a:pt x="53" y="10"/>
                    <a:pt x="53" y="11"/>
                    <a:pt x="52" y="12"/>
                  </a:cubicBezTo>
                  <a:cubicBezTo>
                    <a:pt x="51" y="14"/>
                    <a:pt x="50" y="15"/>
                    <a:pt x="48" y="17"/>
                  </a:cubicBezTo>
                  <a:cubicBezTo>
                    <a:pt x="47" y="19"/>
                    <a:pt x="45" y="20"/>
                    <a:pt x="43" y="22"/>
                  </a:cubicBezTo>
                  <a:cubicBezTo>
                    <a:pt x="42" y="24"/>
                    <a:pt x="40" y="25"/>
                    <a:pt x="38" y="27"/>
                  </a:cubicBezTo>
                  <a:cubicBezTo>
                    <a:pt x="36" y="28"/>
                    <a:pt x="34" y="30"/>
                    <a:pt x="32" y="31"/>
                  </a:cubicBezTo>
                  <a:cubicBezTo>
                    <a:pt x="30" y="33"/>
                    <a:pt x="28" y="34"/>
                    <a:pt x="26" y="35"/>
                  </a:cubicBezTo>
                  <a:cubicBezTo>
                    <a:pt x="24" y="37"/>
                    <a:pt x="22" y="38"/>
                    <a:pt x="20" y="39"/>
                  </a:cubicBezTo>
                  <a:cubicBezTo>
                    <a:pt x="18" y="41"/>
                    <a:pt x="16" y="42"/>
                    <a:pt x="14" y="43"/>
                  </a:cubicBezTo>
                  <a:cubicBezTo>
                    <a:pt x="13" y="44"/>
                    <a:pt x="11" y="45"/>
                    <a:pt x="10" y="46"/>
                  </a:cubicBezTo>
                  <a:cubicBezTo>
                    <a:pt x="8" y="47"/>
                    <a:pt x="7" y="48"/>
                    <a:pt x="6" y="49"/>
                  </a:cubicBezTo>
                  <a:cubicBezTo>
                    <a:pt x="5" y="50"/>
                    <a:pt x="4" y="51"/>
                    <a:pt x="3" y="52"/>
                  </a:cubicBezTo>
                  <a:cubicBezTo>
                    <a:pt x="1" y="54"/>
                    <a:pt x="0" y="54"/>
                    <a:pt x="0" y="5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1" name="Freeform 682"/>
            <p:cNvSpPr/>
            <p:nvPr/>
          </p:nvSpPr>
          <p:spPr bwMode="auto">
            <a:xfrm>
              <a:off x="1717676" y="-1147763"/>
              <a:ext cx="327025" cy="93663"/>
            </a:xfrm>
            <a:custGeom>
              <a:avLst/>
              <a:gdLst>
                <a:gd name="T0" fmla="*/ 0 w 77"/>
                <a:gd name="T1" fmla="*/ 8 h 22"/>
                <a:gd name="T2" fmla="*/ 1 w 77"/>
                <a:gd name="T3" fmla="*/ 8 h 22"/>
                <a:gd name="T4" fmla="*/ 3 w 77"/>
                <a:gd name="T5" fmla="*/ 6 h 22"/>
                <a:gd name="T6" fmla="*/ 12 w 77"/>
                <a:gd name="T7" fmla="*/ 1 h 22"/>
                <a:gd name="T8" fmla="*/ 26 w 77"/>
                <a:gd name="T9" fmla="*/ 0 h 22"/>
                <a:gd name="T10" fmla="*/ 28 w 77"/>
                <a:gd name="T11" fmla="*/ 1 h 22"/>
                <a:gd name="T12" fmla="*/ 30 w 77"/>
                <a:gd name="T13" fmla="*/ 1 h 22"/>
                <a:gd name="T14" fmla="*/ 33 w 77"/>
                <a:gd name="T15" fmla="*/ 2 h 22"/>
                <a:gd name="T16" fmla="*/ 41 w 77"/>
                <a:gd name="T17" fmla="*/ 4 h 22"/>
                <a:gd name="T18" fmla="*/ 48 w 77"/>
                <a:gd name="T19" fmla="*/ 7 h 22"/>
                <a:gd name="T20" fmla="*/ 54 w 77"/>
                <a:gd name="T21" fmla="*/ 10 h 22"/>
                <a:gd name="T22" fmla="*/ 65 w 77"/>
                <a:gd name="T23" fmla="*/ 14 h 22"/>
                <a:gd name="T24" fmla="*/ 73 w 77"/>
                <a:gd name="T25" fmla="*/ 17 h 22"/>
                <a:gd name="T26" fmla="*/ 77 w 77"/>
                <a:gd name="T27" fmla="*/ 17 h 22"/>
                <a:gd name="T28" fmla="*/ 74 w 77"/>
                <a:gd name="T29" fmla="*/ 19 h 22"/>
                <a:gd name="T30" fmla="*/ 64 w 77"/>
                <a:gd name="T31" fmla="*/ 22 h 22"/>
                <a:gd name="T32" fmla="*/ 50 w 77"/>
                <a:gd name="T33" fmla="*/ 21 h 22"/>
                <a:gd name="T34" fmla="*/ 43 w 77"/>
                <a:gd name="T35" fmla="*/ 19 h 22"/>
                <a:gd name="T36" fmla="*/ 36 w 77"/>
                <a:gd name="T37" fmla="*/ 16 h 22"/>
                <a:gd name="T38" fmla="*/ 30 w 77"/>
                <a:gd name="T39" fmla="*/ 14 h 22"/>
                <a:gd name="T40" fmla="*/ 26 w 77"/>
                <a:gd name="T41" fmla="*/ 13 h 22"/>
                <a:gd name="T42" fmla="*/ 23 w 77"/>
                <a:gd name="T43" fmla="*/ 11 h 22"/>
                <a:gd name="T44" fmla="*/ 12 w 77"/>
                <a:gd name="T45" fmla="*/ 9 h 22"/>
                <a:gd name="T46" fmla="*/ 4 w 77"/>
                <a:gd name="T47" fmla="*/ 8 h 22"/>
                <a:gd name="T48" fmla="*/ 1 w 77"/>
                <a:gd name="T49" fmla="*/ 8 h 22"/>
                <a:gd name="T50" fmla="*/ 0 w 77"/>
                <a:gd name="T51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22">
                  <a:moveTo>
                    <a:pt x="0" y="8"/>
                  </a:moveTo>
                  <a:cubicBezTo>
                    <a:pt x="0" y="8"/>
                    <a:pt x="0" y="8"/>
                    <a:pt x="1" y="8"/>
                  </a:cubicBezTo>
                  <a:cubicBezTo>
                    <a:pt x="1" y="7"/>
                    <a:pt x="2" y="6"/>
                    <a:pt x="3" y="6"/>
                  </a:cubicBezTo>
                  <a:cubicBezTo>
                    <a:pt x="4" y="4"/>
                    <a:pt x="7" y="2"/>
                    <a:pt x="12" y="1"/>
                  </a:cubicBezTo>
                  <a:cubicBezTo>
                    <a:pt x="16" y="0"/>
                    <a:pt x="21" y="0"/>
                    <a:pt x="26" y="0"/>
                  </a:cubicBezTo>
                  <a:cubicBezTo>
                    <a:pt x="26" y="0"/>
                    <a:pt x="27" y="0"/>
                    <a:pt x="28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1" y="1"/>
                    <a:pt x="32" y="1"/>
                    <a:pt x="33" y="2"/>
                  </a:cubicBezTo>
                  <a:cubicBezTo>
                    <a:pt x="36" y="3"/>
                    <a:pt x="38" y="3"/>
                    <a:pt x="41" y="4"/>
                  </a:cubicBezTo>
                  <a:cubicBezTo>
                    <a:pt x="43" y="5"/>
                    <a:pt x="45" y="6"/>
                    <a:pt x="48" y="7"/>
                  </a:cubicBezTo>
                  <a:cubicBezTo>
                    <a:pt x="50" y="8"/>
                    <a:pt x="52" y="9"/>
                    <a:pt x="54" y="10"/>
                  </a:cubicBezTo>
                  <a:cubicBezTo>
                    <a:pt x="58" y="12"/>
                    <a:pt x="62" y="13"/>
                    <a:pt x="65" y="14"/>
                  </a:cubicBezTo>
                  <a:cubicBezTo>
                    <a:pt x="68" y="16"/>
                    <a:pt x="71" y="16"/>
                    <a:pt x="73" y="17"/>
                  </a:cubicBezTo>
                  <a:cubicBezTo>
                    <a:pt x="76" y="17"/>
                    <a:pt x="77" y="17"/>
                    <a:pt x="77" y="17"/>
                  </a:cubicBezTo>
                  <a:cubicBezTo>
                    <a:pt x="77" y="17"/>
                    <a:pt x="76" y="18"/>
                    <a:pt x="74" y="19"/>
                  </a:cubicBezTo>
                  <a:cubicBezTo>
                    <a:pt x="72" y="20"/>
                    <a:pt x="68" y="22"/>
                    <a:pt x="64" y="22"/>
                  </a:cubicBezTo>
                  <a:cubicBezTo>
                    <a:pt x="60" y="22"/>
                    <a:pt x="55" y="22"/>
                    <a:pt x="50" y="21"/>
                  </a:cubicBezTo>
                  <a:cubicBezTo>
                    <a:pt x="48" y="20"/>
                    <a:pt x="46" y="20"/>
                    <a:pt x="43" y="19"/>
                  </a:cubicBezTo>
                  <a:cubicBezTo>
                    <a:pt x="41" y="18"/>
                    <a:pt x="38" y="17"/>
                    <a:pt x="36" y="16"/>
                  </a:cubicBezTo>
                  <a:cubicBezTo>
                    <a:pt x="34" y="15"/>
                    <a:pt x="32" y="15"/>
                    <a:pt x="30" y="14"/>
                  </a:cubicBezTo>
                  <a:cubicBezTo>
                    <a:pt x="28" y="13"/>
                    <a:pt x="27" y="13"/>
                    <a:pt x="26" y="13"/>
                  </a:cubicBezTo>
                  <a:cubicBezTo>
                    <a:pt x="25" y="12"/>
                    <a:pt x="24" y="12"/>
                    <a:pt x="23" y="11"/>
                  </a:cubicBezTo>
                  <a:cubicBezTo>
                    <a:pt x="19" y="10"/>
                    <a:pt x="16" y="9"/>
                    <a:pt x="12" y="9"/>
                  </a:cubicBezTo>
                  <a:cubicBezTo>
                    <a:pt x="9" y="8"/>
                    <a:pt x="6" y="8"/>
                    <a:pt x="4" y="8"/>
                  </a:cubicBezTo>
                  <a:cubicBezTo>
                    <a:pt x="3" y="8"/>
                    <a:pt x="2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2" name="Freeform 683"/>
            <p:cNvSpPr/>
            <p:nvPr/>
          </p:nvSpPr>
          <p:spPr bwMode="auto">
            <a:xfrm>
              <a:off x="1922464" y="-1508126"/>
              <a:ext cx="231775" cy="288925"/>
            </a:xfrm>
            <a:custGeom>
              <a:avLst/>
              <a:gdLst>
                <a:gd name="T0" fmla="*/ 0 w 55"/>
                <a:gd name="T1" fmla="*/ 0 h 68"/>
                <a:gd name="T2" fmla="*/ 1 w 55"/>
                <a:gd name="T3" fmla="*/ 0 h 68"/>
                <a:gd name="T4" fmla="*/ 4 w 55"/>
                <a:gd name="T5" fmla="*/ 0 h 68"/>
                <a:gd name="T6" fmla="*/ 14 w 55"/>
                <a:gd name="T7" fmla="*/ 3 h 68"/>
                <a:gd name="T8" fmla="*/ 27 w 55"/>
                <a:gd name="T9" fmla="*/ 12 h 68"/>
                <a:gd name="T10" fmla="*/ 33 w 55"/>
                <a:gd name="T11" fmla="*/ 19 h 68"/>
                <a:gd name="T12" fmla="*/ 37 w 55"/>
                <a:gd name="T13" fmla="*/ 27 h 68"/>
                <a:gd name="T14" fmla="*/ 43 w 55"/>
                <a:gd name="T15" fmla="*/ 43 h 68"/>
                <a:gd name="T16" fmla="*/ 45 w 55"/>
                <a:gd name="T17" fmla="*/ 51 h 68"/>
                <a:gd name="T18" fmla="*/ 47 w 55"/>
                <a:gd name="T19" fmla="*/ 57 h 68"/>
                <a:gd name="T20" fmla="*/ 52 w 55"/>
                <a:gd name="T21" fmla="*/ 65 h 68"/>
                <a:gd name="T22" fmla="*/ 55 w 55"/>
                <a:gd name="T23" fmla="*/ 68 h 68"/>
                <a:gd name="T24" fmla="*/ 54 w 55"/>
                <a:gd name="T25" fmla="*/ 68 h 68"/>
                <a:gd name="T26" fmla="*/ 51 w 55"/>
                <a:gd name="T27" fmla="*/ 67 h 68"/>
                <a:gd name="T28" fmla="*/ 43 w 55"/>
                <a:gd name="T29" fmla="*/ 60 h 68"/>
                <a:gd name="T30" fmla="*/ 38 w 55"/>
                <a:gd name="T31" fmla="*/ 54 h 68"/>
                <a:gd name="T32" fmla="*/ 35 w 55"/>
                <a:gd name="T33" fmla="*/ 46 h 68"/>
                <a:gd name="T34" fmla="*/ 29 w 55"/>
                <a:gd name="T35" fmla="*/ 31 h 68"/>
                <a:gd name="T36" fmla="*/ 25 w 55"/>
                <a:gd name="T37" fmla="*/ 24 h 68"/>
                <a:gd name="T38" fmla="*/ 21 w 55"/>
                <a:gd name="T39" fmla="*/ 18 h 68"/>
                <a:gd name="T40" fmla="*/ 16 w 55"/>
                <a:gd name="T41" fmla="*/ 13 h 68"/>
                <a:gd name="T42" fmla="*/ 11 w 55"/>
                <a:gd name="T43" fmla="*/ 8 h 68"/>
                <a:gd name="T44" fmla="*/ 3 w 55"/>
                <a:gd name="T45" fmla="*/ 2 h 68"/>
                <a:gd name="T46" fmla="*/ 0 w 55"/>
                <a:gd name="T4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5" h="68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7" y="1"/>
                    <a:pt x="10" y="1"/>
                    <a:pt x="14" y="3"/>
                  </a:cubicBezTo>
                  <a:cubicBezTo>
                    <a:pt x="18" y="5"/>
                    <a:pt x="23" y="8"/>
                    <a:pt x="27" y="12"/>
                  </a:cubicBezTo>
                  <a:cubicBezTo>
                    <a:pt x="29" y="15"/>
                    <a:pt x="31" y="17"/>
                    <a:pt x="33" y="19"/>
                  </a:cubicBezTo>
                  <a:cubicBezTo>
                    <a:pt x="34" y="22"/>
                    <a:pt x="36" y="25"/>
                    <a:pt x="37" y="27"/>
                  </a:cubicBezTo>
                  <a:cubicBezTo>
                    <a:pt x="40" y="33"/>
                    <a:pt x="41" y="38"/>
                    <a:pt x="43" y="43"/>
                  </a:cubicBezTo>
                  <a:cubicBezTo>
                    <a:pt x="44" y="46"/>
                    <a:pt x="44" y="48"/>
                    <a:pt x="45" y="51"/>
                  </a:cubicBezTo>
                  <a:cubicBezTo>
                    <a:pt x="46" y="53"/>
                    <a:pt x="46" y="55"/>
                    <a:pt x="47" y="57"/>
                  </a:cubicBezTo>
                  <a:cubicBezTo>
                    <a:pt x="49" y="60"/>
                    <a:pt x="51" y="63"/>
                    <a:pt x="52" y="65"/>
                  </a:cubicBezTo>
                  <a:cubicBezTo>
                    <a:pt x="54" y="67"/>
                    <a:pt x="55" y="68"/>
                    <a:pt x="55" y="68"/>
                  </a:cubicBezTo>
                  <a:cubicBezTo>
                    <a:pt x="55" y="68"/>
                    <a:pt x="54" y="68"/>
                    <a:pt x="54" y="68"/>
                  </a:cubicBezTo>
                  <a:cubicBezTo>
                    <a:pt x="53" y="68"/>
                    <a:pt x="52" y="67"/>
                    <a:pt x="51" y="67"/>
                  </a:cubicBezTo>
                  <a:cubicBezTo>
                    <a:pt x="49" y="66"/>
                    <a:pt x="45" y="63"/>
                    <a:pt x="43" y="60"/>
                  </a:cubicBezTo>
                  <a:cubicBezTo>
                    <a:pt x="41" y="58"/>
                    <a:pt x="40" y="56"/>
                    <a:pt x="38" y="54"/>
                  </a:cubicBezTo>
                  <a:cubicBezTo>
                    <a:pt x="37" y="51"/>
                    <a:pt x="36" y="49"/>
                    <a:pt x="35" y="46"/>
                  </a:cubicBezTo>
                  <a:cubicBezTo>
                    <a:pt x="33" y="41"/>
                    <a:pt x="31" y="36"/>
                    <a:pt x="29" y="31"/>
                  </a:cubicBezTo>
                  <a:cubicBezTo>
                    <a:pt x="27" y="29"/>
                    <a:pt x="26" y="27"/>
                    <a:pt x="25" y="24"/>
                  </a:cubicBezTo>
                  <a:cubicBezTo>
                    <a:pt x="24" y="22"/>
                    <a:pt x="22" y="20"/>
                    <a:pt x="21" y="18"/>
                  </a:cubicBezTo>
                  <a:cubicBezTo>
                    <a:pt x="19" y="16"/>
                    <a:pt x="18" y="14"/>
                    <a:pt x="16" y="13"/>
                  </a:cubicBezTo>
                  <a:cubicBezTo>
                    <a:pt x="14" y="11"/>
                    <a:pt x="13" y="9"/>
                    <a:pt x="11" y="8"/>
                  </a:cubicBezTo>
                  <a:cubicBezTo>
                    <a:pt x="8" y="5"/>
                    <a:pt x="5" y="3"/>
                    <a:pt x="3" y="2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3" name="Freeform 684"/>
            <p:cNvSpPr/>
            <p:nvPr/>
          </p:nvSpPr>
          <p:spPr bwMode="auto">
            <a:xfrm>
              <a:off x="2265364" y="-1579563"/>
              <a:ext cx="106363" cy="373063"/>
            </a:xfrm>
            <a:custGeom>
              <a:avLst/>
              <a:gdLst>
                <a:gd name="T0" fmla="*/ 17 w 25"/>
                <a:gd name="T1" fmla="*/ 0 h 88"/>
                <a:gd name="T2" fmla="*/ 19 w 25"/>
                <a:gd name="T3" fmla="*/ 3 h 88"/>
                <a:gd name="T4" fmla="*/ 22 w 25"/>
                <a:gd name="T5" fmla="*/ 14 h 88"/>
                <a:gd name="T6" fmla="*/ 24 w 25"/>
                <a:gd name="T7" fmla="*/ 21 h 88"/>
                <a:gd name="T8" fmla="*/ 25 w 25"/>
                <a:gd name="T9" fmla="*/ 29 h 88"/>
                <a:gd name="T10" fmla="*/ 23 w 25"/>
                <a:gd name="T11" fmla="*/ 38 h 88"/>
                <a:gd name="T12" fmla="*/ 22 w 25"/>
                <a:gd name="T13" fmla="*/ 43 h 88"/>
                <a:gd name="T14" fmla="*/ 21 w 25"/>
                <a:gd name="T15" fmla="*/ 45 h 88"/>
                <a:gd name="T16" fmla="*/ 19 w 25"/>
                <a:gd name="T17" fmla="*/ 47 h 88"/>
                <a:gd name="T18" fmla="*/ 14 w 25"/>
                <a:gd name="T19" fmla="*/ 55 h 88"/>
                <a:gd name="T20" fmla="*/ 10 w 25"/>
                <a:gd name="T21" fmla="*/ 61 h 88"/>
                <a:gd name="T22" fmla="*/ 5 w 25"/>
                <a:gd name="T23" fmla="*/ 74 h 88"/>
                <a:gd name="T24" fmla="*/ 4 w 25"/>
                <a:gd name="T25" fmla="*/ 84 h 88"/>
                <a:gd name="T26" fmla="*/ 4 w 25"/>
                <a:gd name="T27" fmla="*/ 87 h 88"/>
                <a:gd name="T28" fmla="*/ 4 w 25"/>
                <a:gd name="T29" fmla="*/ 88 h 88"/>
                <a:gd name="T30" fmla="*/ 3 w 25"/>
                <a:gd name="T31" fmla="*/ 87 h 88"/>
                <a:gd name="T32" fmla="*/ 2 w 25"/>
                <a:gd name="T33" fmla="*/ 84 h 88"/>
                <a:gd name="T34" fmla="*/ 1 w 25"/>
                <a:gd name="T35" fmla="*/ 80 h 88"/>
                <a:gd name="T36" fmla="*/ 0 w 25"/>
                <a:gd name="T37" fmla="*/ 74 h 88"/>
                <a:gd name="T38" fmla="*/ 0 w 25"/>
                <a:gd name="T39" fmla="*/ 66 h 88"/>
                <a:gd name="T40" fmla="*/ 2 w 25"/>
                <a:gd name="T41" fmla="*/ 58 h 88"/>
                <a:gd name="T42" fmla="*/ 6 w 25"/>
                <a:gd name="T43" fmla="*/ 49 h 88"/>
                <a:gd name="T44" fmla="*/ 11 w 25"/>
                <a:gd name="T45" fmla="*/ 42 h 88"/>
                <a:gd name="T46" fmla="*/ 12 w 25"/>
                <a:gd name="T47" fmla="*/ 41 h 88"/>
                <a:gd name="T48" fmla="*/ 13 w 25"/>
                <a:gd name="T49" fmla="*/ 39 h 88"/>
                <a:gd name="T50" fmla="*/ 14 w 25"/>
                <a:gd name="T51" fmla="*/ 36 h 88"/>
                <a:gd name="T52" fmla="*/ 16 w 25"/>
                <a:gd name="T53" fmla="*/ 28 h 88"/>
                <a:gd name="T54" fmla="*/ 17 w 25"/>
                <a:gd name="T55" fmla="*/ 14 h 88"/>
                <a:gd name="T56" fmla="*/ 17 w 25"/>
                <a:gd name="T57" fmla="*/ 4 h 88"/>
                <a:gd name="T58" fmla="*/ 17 w 25"/>
                <a:gd name="T5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88">
                  <a:moveTo>
                    <a:pt x="17" y="0"/>
                  </a:moveTo>
                  <a:cubicBezTo>
                    <a:pt x="17" y="0"/>
                    <a:pt x="17" y="1"/>
                    <a:pt x="19" y="3"/>
                  </a:cubicBezTo>
                  <a:cubicBezTo>
                    <a:pt x="20" y="6"/>
                    <a:pt x="21" y="9"/>
                    <a:pt x="22" y="14"/>
                  </a:cubicBezTo>
                  <a:cubicBezTo>
                    <a:pt x="23" y="16"/>
                    <a:pt x="24" y="18"/>
                    <a:pt x="24" y="21"/>
                  </a:cubicBezTo>
                  <a:cubicBezTo>
                    <a:pt x="24" y="23"/>
                    <a:pt x="25" y="26"/>
                    <a:pt x="25" y="29"/>
                  </a:cubicBezTo>
                  <a:cubicBezTo>
                    <a:pt x="25" y="32"/>
                    <a:pt x="24" y="35"/>
                    <a:pt x="23" y="38"/>
                  </a:cubicBezTo>
                  <a:cubicBezTo>
                    <a:pt x="23" y="40"/>
                    <a:pt x="22" y="42"/>
                    <a:pt x="22" y="43"/>
                  </a:cubicBezTo>
                  <a:cubicBezTo>
                    <a:pt x="21" y="44"/>
                    <a:pt x="21" y="45"/>
                    <a:pt x="21" y="45"/>
                  </a:cubicBezTo>
                  <a:cubicBezTo>
                    <a:pt x="20" y="46"/>
                    <a:pt x="20" y="47"/>
                    <a:pt x="19" y="47"/>
                  </a:cubicBezTo>
                  <a:cubicBezTo>
                    <a:pt x="18" y="50"/>
                    <a:pt x="16" y="53"/>
                    <a:pt x="14" y="55"/>
                  </a:cubicBezTo>
                  <a:cubicBezTo>
                    <a:pt x="13" y="57"/>
                    <a:pt x="11" y="59"/>
                    <a:pt x="10" y="61"/>
                  </a:cubicBezTo>
                  <a:cubicBezTo>
                    <a:pt x="8" y="65"/>
                    <a:pt x="6" y="70"/>
                    <a:pt x="5" y="74"/>
                  </a:cubicBezTo>
                  <a:cubicBezTo>
                    <a:pt x="4" y="78"/>
                    <a:pt x="4" y="82"/>
                    <a:pt x="4" y="84"/>
                  </a:cubicBezTo>
                  <a:cubicBezTo>
                    <a:pt x="4" y="85"/>
                    <a:pt x="4" y="86"/>
                    <a:pt x="4" y="87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4" y="88"/>
                    <a:pt x="4" y="88"/>
                    <a:pt x="3" y="87"/>
                  </a:cubicBezTo>
                  <a:cubicBezTo>
                    <a:pt x="3" y="87"/>
                    <a:pt x="3" y="86"/>
                    <a:pt x="2" y="84"/>
                  </a:cubicBezTo>
                  <a:cubicBezTo>
                    <a:pt x="2" y="83"/>
                    <a:pt x="1" y="82"/>
                    <a:pt x="1" y="80"/>
                  </a:cubicBezTo>
                  <a:cubicBezTo>
                    <a:pt x="0" y="78"/>
                    <a:pt x="0" y="76"/>
                    <a:pt x="0" y="74"/>
                  </a:cubicBezTo>
                  <a:cubicBezTo>
                    <a:pt x="0" y="71"/>
                    <a:pt x="0" y="69"/>
                    <a:pt x="0" y="66"/>
                  </a:cubicBezTo>
                  <a:cubicBezTo>
                    <a:pt x="0" y="63"/>
                    <a:pt x="1" y="60"/>
                    <a:pt x="2" y="58"/>
                  </a:cubicBezTo>
                  <a:cubicBezTo>
                    <a:pt x="3" y="55"/>
                    <a:pt x="5" y="52"/>
                    <a:pt x="6" y="49"/>
                  </a:cubicBezTo>
                  <a:cubicBezTo>
                    <a:pt x="8" y="47"/>
                    <a:pt x="10" y="45"/>
                    <a:pt x="11" y="42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0"/>
                    <a:pt x="13" y="40"/>
                    <a:pt x="13" y="39"/>
                  </a:cubicBezTo>
                  <a:cubicBezTo>
                    <a:pt x="14" y="38"/>
                    <a:pt x="14" y="37"/>
                    <a:pt x="14" y="36"/>
                  </a:cubicBezTo>
                  <a:cubicBezTo>
                    <a:pt x="15" y="33"/>
                    <a:pt x="16" y="31"/>
                    <a:pt x="16" y="28"/>
                  </a:cubicBezTo>
                  <a:cubicBezTo>
                    <a:pt x="17" y="24"/>
                    <a:pt x="17" y="19"/>
                    <a:pt x="17" y="14"/>
                  </a:cubicBezTo>
                  <a:cubicBezTo>
                    <a:pt x="17" y="10"/>
                    <a:pt x="17" y="6"/>
                    <a:pt x="17" y="4"/>
                  </a:cubicBezTo>
                  <a:cubicBezTo>
                    <a:pt x="17" y="1"/>
                    <a:pt x="17" y="0"/>
                    <a:pt x="17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4" name="Freeform 685"/>
            <p:cNvSpPr/>
            <p:nvPr/>
          </p:nvSpPr>
          <p:spPr bwMode="auto">
            <a:xfrm>
              <a:off x="2374901" y="-889001"/>
              <a:ext cx="182563" cy="215900"/>
            </a:xfrm>
            <a:custGeom>
              <a:avLst/>
              <a:gdLst>
                <a:gd name="T0" fmla="*/ 0 w 43"/>
                <a:gd name="T1" fmla="*/ 0 h 51"/>
                <a:gd name="T2" fmla="*/ 2 w 43"/>
                <a:gd name="T3" fmla="*/ 2 h 51"/>
                <a:gd name="T4" fmla="*/ 7 w 43"/>
                <a:gd name="T5" fmla="*/ 7 h 51"/>
                <a:gd name="T6" fmla="*/ 21 w 43"/>
                <a:gd name="T7" fmla="*/ 26 h 51"/>
                <a:gd name="T8" fmla="*/ 29 w 43"/>
                <a:gd name="T9" fmla="*/ 36 h 51"/>
                <a:gd name="T10" fmla="*/ 35 w 43"/>
                <a:gd name="T11" fmla="*/ 44 h 51"/>
                <a:gd name="T12" fmla="*/ 40 w 43"/>
                <a:gd name="T13" fmla="*/ 49 h 51"/>
                <a:gd name="T14" fmla="*/ 43 w 43"/>
                <a:gd name="T15" fmla="*/ 51 h 51"/>
                <a:gd name="T16" fmla="*/ 42 w 43"/>
                <a:gd name="T17" fmla="*/ 51 h 51"/>
                <a:gd name="T18" fmla="*/ 40 w 43"/>
                <a:gd name="T19" fmla="*/ 50 h 51"/>
                <a:gd name="T20" fmla="*/ 34 w 43"/>
                <a:gd name="T21" fmla="*/ 45 h 51"/>
                <a:gd name="T22" fmla="*/ 26 w 43"/>
                <a:gd name="T23" fmla="*/ 37 h 51"/>
                <a:gd name="T24" fmla="*/ 19 w 43"/>
                <a:gd name="T25" fmla="*/ 28 h 51"/>
                <a:gd name="T26" fmla="*/ 6 w 43"/>
                <a:gd name="T27" fmla="*/ 9 h 51"/>
                <a:gd name="T28" fmla="*/ 2 w 43"/>
                <a:gd name="T29" fmla="*/ 2 h 51"/>
                <a:gd name="T30" fmla="*/ 0 w 43"/>
                <a:gd name="T3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51">
                  <a:moveTo>
                    <a:pt x="0" y="0"/>
                  </a:moveTo>
                  <a:cubicBezTo>
                    <a:pt x="0" y="0"/>
                    <a:pt x="1" y="0"/>
                    <a:pt x="2" y="2"/>
                  </a:cubicBezTo>
                  <a:cubicBezTo>
                    <a:pt x="3" y="3"/>
                    <a:pt x="5" y="5"/>
                    <a:pt x="7" y="7"/>
                  </a:cubicBezTo>
                  <a:cubicBezTo>
                    <a:pt x="11" y="12"/>
                    <a:pt x="16" y="19"/>
                    <a:pt x="21" y="26"/>
                  </a:cubicBezTo>
                  <a:cubicBezTo>
                    <a:pt x="24" y="29"/>
                    <a:pt x="26" y="32"/>
                    <a:pt x="29" y="36"/>
                  </a:cubicBezTo>
                  <a:cubicBezTo>
                    <a:pt x="31" y="39"/>
                    <a:pt x="33" y="42"/>
                    <a:pt x="35" y="44"/>
                  </a:cubicBezTo>
                  <a:cubicBezTo>
                    <a:pt x="37" y="47"/>
                    <a:pt x="39" y="48"/>
                    <a:pt x="40" y="49"/>
                  </a:cubicBezTo>
                  <a:cubicBezTo>
                    <a:pt x="42" y="50"/>
                    <a:pt x="43" y="51"/>
                    <a:pt x="43" y="51"/>
                  </a:cubicBezTo>
                  <a:cubicBezTo>
                    <a:pt x="43" y="51"/>
                    <a:pt x="42" y="51"/>
                    <a:pt x="42" y="51"/>
                  </a:cubicBezTo>
                  <a:cubicBezTo>
                    <a:pt x="42" y="50"/>
                    <a:pt x="41" y="50"/>
                    <a:pt x="40" y="50"/>
                  </a:cubicBezTo>
                  <a:cubicBezTo>
                    <a:pt x="38" y="49"/>
                    <a:pt x="36" y="48"/>
                    <a:pt x="34" y="45"/>
                  </a:cubicBezTo>
                  <a:cubicBezTo>
                    <a:pt x="31" y="43"/>
                    <a:pt x="29" y="40"/>
                    <a:pt x="26" y="37"/>
                  </a:cubicBezTo>
                  <a:cubicBezTo>
                    <a:pt x="24" y="34"/>
                    <a:pt x="21" y="31"/>
                    <a:pt x="19" y="28"/>
                  </a:cubicBezTo>
                  <a:cubicBezTo>
                    <a:pt x="14" y="21"/>
                    <a:pt x="9" y="14"/>
                    <a:pt x="6" y="9"/>
                  </a:cubicBezTo>
                  <a:cubicBezTo>
                    <a:pt x="4" y="6"/>
                    <a:pt x="3" y="4"/>
                    <a:pt x="2" y="2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5" name="Freeform 686"/>
            <p:cNvSpPr/>
            <p:nvPr/>
          </p:nvSpPr>
          <p:spPr bwMode="auto">
            <a:xfrm>
              <a:off x="2435226" y="-1049338"/>
              <a:ext cx="223838" cy="50800"/>
            </a:xfrm>
            <a:custGeom>
              <a:avLst/>
              <a:gdLst>
                <a:gd name="T0" fmla="*/ 0 w 53"/>
                <a:gd name="T1" fmla="*/ 3 h 12"/>
                <a:gd name="T2" fmla="*/ 0 w 53"/>
                <a:gd name="T3" fmla="*/ 3 h 12"/>
                <a:gd name="T4" fmla="*/ 2 w 53"/>
                <a:gd name="T5" fmla="*/ 2 h 12"/>
                <a:gd name="T6" fmla="*/ 8 w 53"/>
                <a:gd name="T7" fmla="*/ 0 h 12"/>
                <a:gd name="T8" fmla="*/ 17 w 53"/>
                <a:gd name="T9" fmla="*/ 1 h 12"/>
                <a:gd name="T10" fmla="*/ 22 w 53"/>
                <a:gd name="T11" fmla="*/ 3 h 12"/>
                <a:gd name="T12" fmla="*/ 27 w 53"/>
                <a:gd name="T13" fmla="*/ 5 h 12"/>
                <a:gd name="T14" fmla="*/ 36 w 53"/>
                <a:gd name="T15" fmla="*/ 8 h 12"/>
                <a:gd name="T16" fmla="*/ 44 w 53"/>
                <a:gd name="T17" fmla="*/ 10 h 12"/>
                <a:gd name="T18" fmla="*/ 50 w 53"/>
                <a:gd name="T19" fmla="*/ 9 h 12"/>
                <a:gd name="T20" fmla="*/ 53 w 53"/>
                <a:gd name="T21" fmla="*/ 9 h 12"/>
                <a:gd name="T22" fmla="*/ 52 w 53"/>
                <a:gd name="T23" fmla="*/ 9 h 12"/>
                <a:gd name="T24" fmla="*/ 51 w 53"/>
                <a:gd name="T25" fmla="*/ 10 h 12"/>
                <a:gd name="T26" fmla="*/ 45 w 53"/>
                <a:gd name="T27" fmla="*/ 12 h 12"/>
                <a:gd name="T28" fmla="*/ 35 w 53"/>
                <a:gd name="T29" fmla="*/ 11 h 12"/>
                <a:gd name="T30" fmla="*/ 26 w 53"/>
                <a:gd name="T31" fmla="*/ 8 h 12"/>
                <a:gd name="T32" fmla="*/ 21 w 53"/>
                <a:gd name="T33" fmla="*/ 6 h 12"/>
                <a:gd name="T34" fmla="*/ 16 w 53"/>
                <a:gd name="T35" fmla="*/ 4 h 12"/>
                <a:gd name="T36" fmla="*/ 8 w 53"/>
                <a:gd name="T37" fmla="*/ 2 h 12"/>
                <a:gd name="T38" fmla="*/ 2 w 53"/>
                <a:gd name="T39" fmla="*/ 2 h 12"/>
                <a:gd name="T40" fmla="*/ 0 w 53"/>
                <a:gd name="T41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3" h="12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3" y="1"/>
                    <a:pt x="5" y="0"/>
                    <a:pt x="8" y="0"/>
                  </a:cubicBezTo>
                  <a:cubicBezTo>
                    <a:pt x="11" y="0"/>
                    <a:pt x="14" y="0"/>
                    <a:pt x="17" y="1"/>
                  </a:cubicBezTo>
                  <a:cubicBezTo>
                    <a:pt x="19" y="2"/>
                    <a:pt x="20" y="2"/>
                    <a:pt x="22" y="3"/>
                  </a:cubicBezTo>
                  <a:cubicBezTo>
                    <a:pt x="24" y="3"/>
                    <a:pt x="25" y="4"/>
                    <a:pt x="27" y="5"/>
                  </a:cubicBezTo>
                  <a:cubicBezTo>
                    <a:pt x="30" y="6"/>
                    <a:pt x="33" y="7"/>
                    <a:pt x="36" y="8"/>
                  </a:cubicBezTo>
                  <a:cubicBezTo>
                    <a:pt x="39" y="9"/>
                    <a:pt x="42" y="10"/>
                    <a:pt x="44" y="10"/>
                  </a:cubicBezTo>
                  <a:cubicBezTo>
                    <a:pt x="47" y="10"/>
                    <a:pt x="49" y="10"/>
                    <a:pt x="50" y="9"/>
                  </a:cubicBezTo>
                  <a:cubicBezTo>
                    <a:pt x="52" y="9"/>
                    <a:pt x="53" y="9"/>
                    <a:pt x="53" y="9"/>
                  </a:cubicBezTo>
                  <a:cubicBezTo>
                    <a:pt x="53" y="9"/>
                    <a:pt x="53" y="9"/>
                    <a:pt x="52" y="9"/>
                  </a:cubicBezTo>
                  <a:cubicBezTo>
                    <a:pt x="52" y="9"/>
                    <a:pt x="51" y="10"/>
                    <a:pt x="51" y="10"/>
                  </a:cubicBezTo>
                  <a:cubicBezTo>
                    <a:pt x="49" y="11"/>
                    <a:pt x="47" y="12"/>
                    <a:pt x="45" y="12"/>
                  </a:cubicBezTo>
                  <a:cubicBezTo>
                    <a:pt x="42" y="12"/>
                    <a:pt x="39" y="12"/>
                    <a:pt x="35" y="11"/>
                  </a:cubicBezTo>
                  <a:cubicBezTo>
                    <a:pt x="32" y="10"/>
                    <a:pt x="29" y="9"/>
                    <a:pt x="26" y="8"/>
                  </a:cubicBezTo>
                  <a:cubicBezTo>
                    <a:pt x="24" y="7"/>
                    <a:pt x="22" y="6"/>
                    <a:pt x="21" y="6"/>
                  </a:cubicBezTo>
                  <a:cubicBezTo>
                    <a:pt x="19" y="5"/>
                    <a:pt x="18" y="4"/>
                    <a:pt x="16" y="4"/>
                  </a:cubicBezTo>
                  <a:cubicBezTo>
                    <a:pt x="13" y="3"/>
                    <a:pt x="10" y="2"/>
                    <a:pt x="8" y="2"/>
                  </a:cubicBezTo>
                  <a:cubicBezTo>
                    <a:pt x="5" y="2"/>
                    <a:pt x="3" y="2"/>
                    <a:pt x="2" y="2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6" name="Freeform 687"/>
            <p:cNvSpPr/>
            <p:nvPr/>
          </p:nvSpPr>
          <p:spPr bwMode="auto">
            <a:xfrm>
              <a:off x="2346326" y="-1371601"/>
              <a:ext cx="185738" cy="219075"/>
            </a:xfrm>
            <a:custGeom>
              <a:avLst/>
              <a:gdLst>
                <a:gd name="T0" fmla="*/ 44 w 44"/>
                <a:gd name="T1" fmla="*/ 0 h 52"/>
                <a:gd name="T2" fmla="*/ 42 w 44"/>
                <a:gd name="T3" fmla="*/ 2 h 52"/>
                <a:gd name="T4" fmla="*/ 36 w 44"/>
                <a:gd name="T5" fmla="*/ 7 h 52"/>
                <a:gd name="T6" fmla="*/ 31 w 44"/>
                <a:gd name="T7" fmla="*/ 17 h 52"/>
                <a:gd name="T8" fmla="*/ 29 w 44"/>
                <a:gd name="T9" fmla="*/ 23 h 52"/>
                <a:gd name="T10" fmla="*/ 27 w 44"/>
                <a:gd name="T11" fmla="*/ 30 h 52"/>
                <a:gd name="T12" fmla="*/ 22 w 44"/>
                <a:gd name="T13" fmla="*/ 35 h 52"/>
                <a:gd name="T14" fmla="*/ 16 w 44"/>
                <a:gd name="T15" fmla="*/ 37 h 52"/>
                <a:gd name="T16" fmla="*/ 6 w 44"/>
                <a:gd name="T17" fmla="*/ 43 h 52"/>
                <a:gd name="T18" fmla="*/ 1 w 44"/>
                <a:gd name="T19" fmla="*/ 49 h 52"/>
                <a:gd name="T20" fmla="*/ 0 w 44"/>
                <a:gd name="T21" fmla="*/ 52 h 52"/>
                <a:gd name="T22" fmla="*/ 0 w 44"/>
                <a:gd name="T23" fmla="*/ 51 h 52"/>
                <a:gd name="T24" fmla="*/ 1 w 44"/>
                <a:gd name="T25" fmla="*/ 49 h 52"/>
                <a:gd name="T26" fmla="*/ 5 w 44"/>
                <a:gd name="T27" fmla="*/ 42 h 52"/>
                <a:gd name="T28" fmla="*/ 14 w 44"/>
                <a:gd name="T29" fmla="*/ 34 h 52"/>
                <a:gd name="T30" fmla="*/ 21 w 44"/>
                <a:gd name="T31" fmla="*/ 32 h 52"/>
                <a:gd name="T32" fmla="*/ 25 w 44"/>
                <a:gd name="T33" fmla="*/ 29 h 52"/>
                <a:gd name="T34" fmla="*/ 26 w 44"/>
                <a:gd name="T35" fmla="*/ 23 h 52"/>
                <a:gd name="T36" fmla="*/ 28 w 44"/>
                <a:gd name="T37" fmla="*/ 16 h 52"/>
                <a:gd name="T38" fmla="*/ 35 w 44"/>
                <a:gd name="T39" fmla="*/ 6 h 52"/>
                <a:gd name="T40" fmla="*/ 41 w 44"/>
                <a:gd name="T41" fmla="*/ 2 h 52"/>
                <a:gd name="T42" fmla="*/ 44 w 44"/>
                <a:gd name="T43" fmla="*/ 1 h 52"/>
                <a:gd name="T44" fmla="*/ 44 w 44"/>
                <a:gd name="T4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" h="52">
                  <a:moveTo>
                    <a:pt x="44" y="0"/>
                  </a:moveTo>
                  <a:cubicBezTo>
                    <a:pt x="44" y="0"/>
                    <a:pt x="43" y="1"/>
                    <a:pt x="42" y="2"/>
                  </a:cubicBezTo>
                  <a:cubicBezTo>
                    <a:pt x="40" y="3"/>
                    <a:pt x="38" y="5"/>
                    <a:pt x="36" y="7"/>
                  </a:cubicBezTo>
                  <a:cubicBezTo>
                    <a:pt x="34" y="10"/>
                    <a:pt x="32" y="13"/>
                    <a:pt x="31" y="17"/>
                  </a:cubicBezTo>
                  <a:cubicBezTo>
                    <a:pt x="30" y="19"/>
                    <a:pt x="30" y="21"/>
                    <a:pt x="29" y="23"/>
                  </a:cubicBezTo>
                  <a:cubicBezTo>
                    <a:pt x="29" y="25"/>
                    <a:pt x="29" y="28"/>
                    <a:pt x="27" y="30"/>
                  </a:cubicBezTo>
                  <a:cubicBezTo>
                    <a:pt x="26" y="32"/>
                    <a:pt x="24" y="34"/>
                    <a:pt x="22" y="35"/>
                  </a:cubicBezTo>
                  <a:cubicBezTo>
                    <a:pt x="19" y="36"/>
                    <a:pt x="17" y="36"/>
                    <a:pt x="16" y="37"/>
                  </a:cubicBezTo>
                  <a:cubicBezTo>
                    <a:pt x="12" y="39"/>
                    <a:pt x="9" y="41"/>
                    <a:pt x="6" y="43"/>
                  </a:cubicBezTo>
                  <a:cubicBezTo>
                    <a:pt x="4" y="45"/>
                    <a:pt x="2" y="47"/>
                    <a:pt x="1" y="49"/>
                  </a:cubicBezTo>
                  <a:cubicBezTo>
                    <a:pt x="0" y="51"/>
                    <a:pt x="0" y="52"/>
                    <a:pt x="0" y="52"/>
                  </a:cubicBezTo>
                  <a:cubicBezTo>
                    <a:pt x="0" y="52"/>
                    <a:pt x="0" y="51"/>
                    <a:pt x="0" y="51"/>
                  </a:cubicBezTo>
                  <a:cubicBezTo>
                    <a:pt x="0" y="50"/>
                    <a:pt x="0" y="50"/>
                    <a:pt x="1" y="49"/>
                  </a:cubicBezTo>
                  <a:cubicBezTo>
                    <a:pt x="1" y="47"/>
                    <a:pt x="3" y="44"/>
                    <a:pt x="5" y="42"/>
                  </a:cubicBezTo>
                  <a:cubicBezTo>
                    <a:pt x="7" y="39"/>
                    <a:pt x="10" y="36"/>
                    <a:pt x="14" y="34"/>
                  </a:cubicBezTo>
                  <a:cubicBezTo>
                    <a:pt x="16" y="33"/>
                    <a:pt x="19" y="33"/>
                    <a:pt x="21" y="32"/>
                  </a:cubicBezTo>
                  <a:cubicBezTo>
                    <a:pt x="22" y="31"/>
                    <a:pt x="24" y="30"/>
                    <a:pt x="25" y="29"/>
                  </a:cubicBezTo>
                  <a:cubicBezTo>
                    <a:pt x="25" y="27"/>
                    <a:pt x="26" y="25"/>
                    <a:pt x="26" y="23"/>
                  </a:cubicBezTo>
                  <a:cubicBezTo>
                    <a:pt x="27" y="20"/>
                    <a:pt x="27" y="18"/>
                    <a:pt x="28" y="16"/>
                  </a:cubicBezTo>
                  <a:cubicBezTo>
                    <a:pt x="29" y="12"/>
                    <a:pt x="32" y="9"/>
                    <a:pt x="35" y="6"/>
                  </a:cubicBezTo>
                  <a:cubicBezTo>
                    <a:pt x="37" y="4"/>
                    <a:pt x="40" y="2"/>
                    <a:pt x="41" y="2"/>
                  </a:cubicBezTo>
                  <a:cubicBezTo>
                    <a:pt x="42" y="1"/>
                    <a:pt x="43" y="1"/>
                    <a:pt x="44" y="1"/>
                  </a:cubicBezTo>
                  <a:cubicBezTo>
                    <a:pt x="44" y="1"/>
                    <a:pt x="44" y="0"/>
                    <a:pt x="44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7" name="Freeform 688"/>
            <p:cNvSpPr/>
            <p:nvPr/>
          </p:nvSpPr>
          <p:spPr bwMode="auto">
            <a:xfrm>
              <a:off x="2128839" y="-1490663"/>
              <a:ext cx="106363" cy="261938"/>
            </a:xfrm>
            <a:custGeom>
              <a:avLst/>
              <a:gdLst>
                <a:gd name="T0" fmla="*/ 0 w 25"/>
                <a:gd name="T1" fmla="*/ 0 h 62"/>
                <a:gd name="T2" fmla="*/ 0 w 25"/>
                <a:gd name="T3" fmla="*/ 0 h 62"/>
                <a:gd name="T4" fmla="*/ 2 w 25"/>
                <a:gd name="T5" fmla="*/ 2 h 62"/>
                <a:gd name="T6" fmla="*/ 6 w 25"/>
                <a:gd name="T7" fmla="*/ 9 h 62"/>
                <a:gd name="T8" fmla="*/ 7 w 25"/>
                <a:gd name="T9" fmla="*/ 20 h 62"/>
                <a:gd name="T10" fmla="*/ 8 w 25"/>
                <a:gd name="T11" fmla="*/ 26 h 62"/>
                <a:gd name="T12" fmla="*/ 9 w 25"/>
                <a:gd name="T13" fmla="*/ 32 h 62"/>
                <a:gd name="T14" fmla="*/ 18 w 25"/>
                <a:gd name="T15" fmla="*/ 53 h 62"/>
                <a:gd name="T16" fmla="*/ 23 w 25"/>
                <a:gd name="T17" fmla="*/ 59 h 62"/>
                <a:gd name="T18" fmla="*/ 25 w 25"/>
                <a:gd name="T19" fmla="*/ 62 h 62"/>
                <a:gd name="T20" fmla="*/ 22 w 25"/>
                <a:gd name="T21" fmla="*/ 60 h 62"/>
                <a:gd name="T22" fmla="*/ 17 w 25"/>
                <a:gd name="T23" fmla="*/ 54 h 62"/>
                <a:gd name="T24" fmla="*/ 11 w 25"/>
                <a:gd name="T25" fmla="*/ 45 h 62"/>
                <a:gd name="T26" fmla="*/ 8 w 25"/>
                <a:gd name="T27" fmla="*/ 39 h 62"/>
                <a:gd name="T28" fmla="*/ 6 w 25"/>
                <a:gd name="T29" fmla="*/ 33 h 62"/>
                <a:gd name="T30" fmla="*/ 5 w 25"/>
                <a:gd name="T31" fmla="*/ 26 h 62"/>
                <a:gd name="T32" fmla="*/ 4 w 25"/>
                <a:gd name="T33" fmla="*/ 20 h 62"/>
                <a:gd name="T34" fmla="*/ 4 w 25"/>
                <a:gd name="T35" fmla="*/ 14 h 62"/>
                <a:gd name="T36" fmla="*/ 4 w 25"/>
                <a:gd name="T37" fmla="*/ 9 h 62"/>
                <a:gd name="T38" fmla="*/ 2 w 25"/>
                <a:gd name="T39" fmla="*/ 2 h 62"/>
                <a:gd name="T40" fmla="*/ 0 w 25"/>
                <a:gd name="T4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" h="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2" y="2"/>
                  </a:cubicBezTo>
                  <a:cubicBezTo>
                    <a:pt x="3" y="3"/>
                    <a:pt x="5" y="5"/>
                    <a:pt x="6" y="9"/>
                  </a:cubicBezTo>
                  <a:cubicBezTo>
                    <a:pt x="7" y="12"/>
                    <a:pt x="7" y="16"/>
                    <a:pt x="7" y="20"/>
                  </a:cubicBezTo>
                  <a:cubicBezTo>
                    <a:pt x="7" y="22"/>
                    <a:pt x="7" y="24"/>
                    <a:pt x="8" y="26"/>
                  </a:cubicBezTo>
                  <a:cubicBezTo>
                    <a:pt x="8" y="28"/>
                    <a:pt x="8" y="30"/>
                    <a:pt x="9" y="32"/>
                  </a:cubicBezTo>
                  <a:cubicBezTo>
                    <a:pt x="11" y="40"/>
                    <a:pt x="15" y="48"/>
                    <a:pt x="18" y="53"/>
                  </a:cubicBezTo>
                  <a:cubicBezTo>
                    <a:pt x="20" y="56"/>
                    <a:pt x="22" y="58"/>
                    <a:pt x="23" y="59"/>
                  </a:cubicBezTo>
                  <a:cubicBezTo>
                    <a:pt x="24" y="61"/>
                    <a:pt x="25" y="62"/>
                    <a:pt x="25" y="62"/>
                  </a:cubicBezTo>
                  <a:cubicBezTo>
                    <a:pt x="25" y="62"/>
                    <a:pt x="24" y="61"/>
                    <a:pt x="22" y="60"/>
                  </a:cubicBezTo>
                  <a:cubicBezTo>
                    <a:pt x="21" y="58"/>
                    <a:pt x="19" y="57"/>
                    <a:pt x="17" y="54"/>
                  </a:cubicBezTo>
                  <a:cubicBezTo>
                    <a:pt x="15" y="51"/>
                    <a:pt x="12" y="48"/>
                    <a:pt x="11" y="45"/>
                  </a:cubicBezTo>
                  <a:cubicBezTo>
                    <a:pt x="10" y="43"/>
                    <a:pt x="9" y="41"/>
                    <a:pt x="8" y="39"/>
                  </a:cubicBezTo>
                  <a:cubicBezTo>
                    <a:pt x="7" y="37"/>
                    <a:pt x="6" y="35"/>
                    <a:pt x="6" y="33"/>
                  </a:cubicBezTo>
                  <a:cubicBezTo>
                    <a:pt x="5" y="31"/>
                    <a:pt x="5" y="28"/>
                    <a:pt x="5" y="26"/>
                  </a:cubicBezTo>
                  <a:cubicBezTo>
                    <a:pt x="4" y="24"/>
                    <a:pt x="4" y="22"/>
                    <a:pt x="4" y="20"/>
                  </a:cubicBezTo>
                  <a:cubicBezTo>
                    <a:pt x="4" y="18"/>
                    <a:pt x="4" y="16"/>
                    <a:pt x="4" y="14"/>
                  </a:cubicBezTo>
                  <a:cubicBezTo>
                    <a:pt x="4" y="12"/>
                    <a:pt x="4" y="11"/>
                    <a:pt x="4" y="9"/>
                  </a:cubicBezTo>
                  <a:cubicBezTo>
                    <a:pt x="4" y="6"/>
                    <a:pt x="3" y="3"/>
                    <a:pt x="2" y="2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8" name="Freeform 689"/>
            <p:cNvSpPr/>
            <p:nvPr/>
          </p:nvSpPr>
          <p:spPr bwMode="auto">
            <a:xfrm>
              <a:off x="1866901" y="-1257301"/>
              <a:ext cx="207963" cy="122238"/>
            </a:xfrm>
            <a:custGeom>
              <a:avLst/>
              <a:gdLst>
                <a:gd name="T0" fmla="*/ 0 w 49"/>
                <a:gd name="T1" fmla="*/ 1 h 29"/>
                <a:gd name="T2" fmla="*/ 0 w 49"/>
                <a:gd name="T3" fmla="*/ 1 h 29"/>
                <a:gd name="T4" fmla="*/ 2 w 49"/>
                <a:gd name="T5" fmla="*/ 1 h 29"/>
                <a:gd name="T6" fmla="*/ 9 w 49"/>
                <a:gd name="T7" fmla="*/ 1 h 29"/>
                <a:gd name="T8" fmla="*/ 18 w 49"/>
                <a:gd name="T9" fmla="*/ 4 h 29"/>
                <a:gd name="T10" fmla="*/ 27 w 49"/>
                <a:gd name="T11" fmla="*/ 9 h 29"/>
                <a:gd name="T12" fmla="*/ 35 w 49"/>
                <a:gd name="T13" fmla="*/ 16 h 29"/>
                <a:gd name="T14" fmla="*/ 42 w 49"/>
                <a:gd name="T15" fmla="*/ 22 h 29"/>
                <a:gd name="T16" fmla="*/ 47 w 49"/>
                <a:gd name="T17" fmla="*/ 27 h 29"/>
                <a:gd name="T18" fmla="*/ 49 w 49"/>
                <a:gd name="T19" fmla="*/ 29 h 29"/>
                <a:gd name="T20" fmla="*/ 41 w 49"/>
                <a:gd name="T21" fmla="*/ 24 h 29"/>
                <a:gd name="T22" fmla="*/ 34 w 49"/>
                <a:gd name="T23" fmla="*/ 18 h 29"/>
                <a:gd name="T24" fmla="*/ 25 w 49"/>
                <a:gd name="T25" fmla="*/ 12 h 29"/>
                <a:gd name="T26" fmla="*/ 17 w 49"/>
                <a:gd name="T27" fmla="*/ 6 h 29"/>
                <a:gd name="T28" fmla="*/ 9 w 49"/>
                <a:gd name="T29" fmla="*/ 3 h 29"/>
                <a:gd name="T30" fmla="*/ 2 w 49"/>
                <a:gd name="T31" fmla="*/ 1 h 29"/>
                <a:gd name="T32" fmla="*/ 0 w 49"/>
                <a:gd name="T33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29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4" y="0"/>
                    <a:pt x="6" y="0"/>
                    <a:pt x="9" y="1"/>
                  </a:cubicBezTo>
                  <a:cubicBezTo>
                    <a:pt x="12" y="1"/>
                    <a:pt x="15" y="2"/>
                    <a:pt x="18" y="4"/>
                  </a:cubicBezTo>
                  <a:cubicBezTo>
                    <a:pt x="21" y="5"/>
                    <a:pt x="24" y="7"/>
                    <a:pt x="27" y="9"/>
                  </a:cubicBezTo>
                  <a:cubicBezTo>
                    <a:pt x="30" y="11"/>
                    <a:pt x="33" y="14"/>
                    <a:pt x="35" y="16"/>
                  </a:cubicBezTo>
                  <a:cubicBezTo>
                    <a:pt x="38" y="18"/>
                    <a:pt x="40" y="21"/>
                    <a:pt x="42" y="22"/>
                  </a:cubicBezTo>
                  <a:cubicBezTo>
                    <a:pt x="44" y="24"/>
                    <a:pt x="46" y="26"/>
                    <a:pt x="47" y="27"/>
                  </a:cubicBezTo>
                  <a:cubicBezTo>
                    <a:pt x="48" y="28"/>
                    <a:pt x="49" y="29"/>
                    <a:pt x="49" y="29"/>
                  </a:cubicBezTo>
                  <a:cubicBezTo>
                    <a:pt x="49" y="29"/>
                    <a:pt x="45" y="27"/>
                    <a:pt x="41" y="24"/>
                  </a:cubicBezTo>
                  <a:cubicBezTo>
                    <a:pt x="39" y="22"/>
                    <a:pt x="36" y="20"/>
                    <a:pt x="34" y="18"/>
                  </a:cubicBezTo>
                  <a:cubicBezTo>
                    <a:pt x="31" y="16"/>
                    <a:pt x="28" y="14"/>
                    <a:pt x="25" y="12"/>
                  </a:cubicBezTo>
                  <a:cubicBezTo>
                    <a:pt x="23" y="10"/>
                    <a:pt x="20" y="8"/>
                    <a:pt x="17" y="6"/>
                  </a:cubicBezTo>
                  <a:cubicBezTo>
                    <a:pt x="14" y="5"/>
                    <a:pt x="11" y="3"/>
                    <a:pt x="9" y="3"/>
                  </a:cubicBezTo>
                  <a:cubicBezTo>
                    <a:pt x="6" y="2"/>
                    <a:pt x="4" y="1"/>
                    <a:pt x="2" y="1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9" name="Freeform 690"/>
            <p:cNvSpPr/>
            <p:nvPr/>
          </p:nvSpPr>
          <p:spPr bwMode="auto">
            <a:xfrm>
              <a:off x="1828801" y="-977901"/>
              <a:ext cx="228600" cy="71438"/>
            </a:xfrm>
            <a:custGeom>
              <a:avLst/>
              <a:gdLst>
                <a:gd name="T0" fmla="*/ 0 w 54"/>
                <a:gd name="T1" fmla="*/ 17 h 17"/>
                <a:gd name="T2" fmla="*/ 1 w 54"/>
                <a:gd name="T3" fmla="*/ 17 h 17"/>
                <a:gd name="T4" fmla="*/ 2 w 54"/>
                <a:gd name="T5" fmla="*/ 15 h 17"/>
                <a:gd name="T6" fmla="*/ 8 w 54"/>
                <a:gd name="T7" fmla="*/ 12 h 17"/>
                <a:gd name="T8" fmla="*/ 17 w 54"/>
                <a:gd name="T9" fmla="*/ 10 h 17"/>
                <a:gd name="T10" fmla="*/ 23 w 54"/>
                <a:gd name="T11" fmla="*/ 10 h 17"/>
                <a:gd name="T12" fmla="*/ 28 w 54"/>
                <a:gd name="T13" fmla="*/ 10 h 17"/>
                <a:gd name="T14" fmla="*/ 38 w 54"/>
                <a:gd name="T15" fmla="*/ 9 h 17"/>
                <a:gd name="T16" fmla="*/ 47 w 54"/>
                <a:gd name="T17" fmla="*/ 5 h 17"/>
                <a:gd name="T18" fmla="*/ 52 w 54"/>
                <a:gd name="T19" fmla="*/ 2 h 17"/>
                <a:gd name="T20" fmla="*/ 54 w 54"/>
                <a:gd name="T21" fmla="*/ 0 h 17"/>
                <a:gd name="T22" fmla="*/ 54 w 54"/>
                <a:gd name="T23" fmla="*/ 1 h 17"/>
                <a:gd name="T24" fmla="*/ 53 w 54"/>
                <a:gd name="T25" fmla="*/ 2 h 17"/>
                <a:gd name="T26" fmla="*/ 48 w 54"/>
                <a:gd name="T27" fmla="*/ 7 h 17"/>
                <a:gd name="T28" fmla="*/ 28 w 54"/>
                <a:gd name="T29" fmla="*/ 14 h 17"/>
                <a:gd name="T30" fmla="*/ 23 w 54"/>
                <a:gd name="T31" fmla="*/ 14 h 17"/>
                <a:gd name="T32" fmla="*/ 17 w 54"/>
                <a:gd name="T33" fmla="*/ 13 h 17"/>
                <a:gd name="T34" fmla="*/ 8 w 54"/>
                <a:gd name="T35" fmla="*/ 13 h 17"/>
                <a:gd name="T36" fmla="*/ 2 w 54"/>
                <a:gd name="T37" fmla="*/ 16 h 17"/>
                <a:gd name="T38" fmla="*/ 0 w 54"/>
                <a:gd name="T3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17">
                  <a:moveTo>
                    <a:pt x="0" y="17"/>
                  </a:moveTo>
                  <a:cubicBezTo>
                    <a:pt x="0" y="17"/>
                    <a:pt x="0" y="17"/>
                    <a:pt x="1" y="17"/>
                  </a:cubicBezTo>
                  <a:cubicBezTo>
                    <a:pt x="1" y="16"/>
                    <a:pt x="1" y="16"/>
                    <a:pt x="2" y="15"/>
                  </a:cubicBezTo>
                  <a:cubicBezTo>
                    <a:pt x="3" y="14"/>
                    <a:pt x="5" y="13"/>
                    <a:pt x="8" y="12"/>
                  </a:cubicBezTo>
                  <a:cubicBezTo>
                    <a:pt x="10" y="11"/>
                    <a:pt x="14" y="10"/>
                    <a:pt x="17" y="10"/>
                  </a:cubicBezTo>
                  <a:cubicBezTo>
                    <a:pt x="19" y="10"/>
                    <a:pt x="21" y="10"/>
                    <a:pt x="23" y="10"/>
                  </a:cubicBezTo>
                  <a:cubicBezTo>
                    <a:pt x="24" y="11"/>
                    <a:pt x="26" y="11"/>
                    <a:pt x="28" y="10"/>
                  </a:cubicBezTo>
                  <a:cubicBezTo>
                    <a:pt x="31" y="10"/>
                    <a:pt x="35" y="10"/>
                    <a:pt x="38" y="9"/>
                  </a:cubicBezTo>
                  <a:cubicBezTo>
                    <a:pt x="41" y="8"/>
                    <a:pt x="44" y="6"/>
                    <a:pt x="47" y="5"/>
                  </a:cubicBezTo>
                  <a:cubicBezTo>
                    <a:pt x="49" y="4"/>
                    <a:pt x="51" y="3"/>
                    <a:pt x="52" y="2"/>
                  </a:cubicBezTo>
                  <a:cubicBezTo>
                    <a:pt x="53" y="1"/>
                    <a:pt x="54" y="0"/>
                    <a:pt x="54" y="0"/>
                  </a:cubicBezTo>
                  <a:cubicBezTo>
                    <a:pt x="54" y="0"/>
                    <a:pt x="54" y="0"/>
                    <a:pt x="54" y="1"/>
                  </a:cubicBezTo>
                  <a:cubicBezTo>
                    <a:pt x="54" y="1"/>
                    <a:pt x="53" y="2"/>
                    <a:pt x="53" y="2"/>
                  </a:cubicBezTo>
                  <a:cubicBezTo>
                    <a:pt x="51" y="3"/>
                    <a:pt x="50" y="5"/>
                    <a:pt x="48" y="7"/>
                  </a:cubicBezTo>
                  <a:cubicBezTo>
                    <a:pt x="43" y="10"/>
                    <a:pt x="36" y="13"/>
                    <a:pt x="28" y="14"/>
                  </a:cubicBezTo>
                  <a:cubicBezTo>
                    <a:pt x="26" y="14"/>
                    <a:pt x="24" y="14"/>
                    <a:pt x="23" y="14"/>
                  </a:cubicBezTo>
                  <a:cubicBezTo>
                    <a:pt x="21" y="13"/>
                    <a:pt x="19" y="13"/>
                    <a:pt x="17" y="13"/>
                  </a:cubicBezTo>
                  <a:cubicBezTo>
                    <a:pt x="14" y="13"/>
                    <a:pt x="11" y="13"/>
                    <a:pt x="8" y="13"/>
                  </a:cubicBezTo>
                  <a:cubicBezTo>
                    <a:pt x="6" y="14"/>
                    <a:pt x="4" y="15"/>
                    <a:pt x="2" y="16"/>
                  </a:cubicBezTo>
                  <a:cubicBezTo>
                    <a:pt x="1" y="17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0" name="Freeform 691"/>
            <p:cNvSpPr/>
            <p:nvPr/>
          </p:nvSpPr>
          <p:spPr bwMode="auto">
            <a:xfrm>
              <a:off x="2133601" y="-863601"/>
              <a:ext cx="63500" cy="254000"/>
            </a:xfrm>
            <a:custGeom>
              <a:avLst/>
              <a:gdLst>
                <a:gd name="T0" fmla="*/ 8 w 15"/>
                <a:gd name="T1" fmla="*/ 0 h 60"/>
                <a:gd name="T2" fmla="*/ 8 w 15"/>
                <a:gd name="T3" fmla="*/ 1 h 60"/>
                <a:gd name="T4" fmla="*/ 10 w 15"/>
                <a:gd name="T5" fmla="*/ 2 h 60"/>
                <a:gd name="T6" fmla="*/ 13 w 15"/>
                <a:gd name="T7" fmla="*/ 9 h 60"/>
                <a:gd name="T8" fmla="*/ 14 w 15"/>
                <a:gd name="T9" fmla="*/ 19 h 60"/>
                <a:gd name="T10" fmla="*/ 13 w 15"/>
                <a:gd name="T11" fmla="*/ 25 h 60"/>
                <a:gd name="T12" fmla="*/ 10 w 15"/>
                <a:gd name="T13" fmla="*/ 31 h 60"/>
                <a:gd name="T14" fmla="*/ 5 w 15"/>
                <a:gd name="T15" fmla="*/ 41 h 60"/>
                <a:gd name="T16" fmla="*/ 2 w 15"/>
                <a:gd name="T17" fmla="*/ 51 h 60"/>
                <a:gd name="T18" fmla="*/ 1 w 15"/>
                <a:gd name="T19" fmla="*/ 58 h 60"/>
                <a:gd name="T20" fmla="*/ 2 w 15"/>
                <a:gd name="T21" fmla="*/ 60 h 60"/>
                <a:gd name="T22" fmla="*/ 1 w 15"/>
                <a:gd name="T23" fmla="*/ 60 h 60"/>
                <a:gd name="T24" fmla="*/ 1 w 15"/>
                <a:gd name="T25" fmla="*/ 58 h 60"/>
                <a:gd name="T26" fmla="*/ 0 w 15"/>
                <a:gd name="T27" fmla="*/ 50 h 60"/>
                <a:gd name="T28" fmla="*/ 3 w 15"/>
                <a:gd name="T29" fmla="*/ 40 h 60"/>
                <a:gd name="T30" fmla="*/ 7 w 15"/>
                <a:gd name="T31" fmla="*/ 29 h 60"/>
                <a:gd name="T32" fmla="*/ 10 w 15"/>
                <a:gd name="T33" fmla="*/ 24 h 60"/>
                <a:gd name="T34" fmla="*/ 11 w 15"/>
                <a:gd name="T35" fmla="*/ 19 h 60"/>
                <a:gd name="T36" fmla="*/ 12 w 15"/>
                <a:gd name="T37" fmla="*/ 9 h 60"/>
                <a:gd name="T38" fmla="*/ 9 w 15"/>
                <a:gd name="T39" fmla="*/ 3 h 60"/>
                <a:gd name="T40" fmla="*/ 8 w 15"/>
                <a:gd name="T4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60">
                  <a:moveTo>
                    <a:pt x="8" y="0"/>
                  </a:moveTo>
                  <a:cubicBezTo>
                    <a:pt x="8" y="0"/>
                    <a:pt x="8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1" y="4"/>
                    <a:pt x="13" y="6"/>
                    <a:pt x="13" y="9"/>
                  </a:cubicBezTo>
                  <a:cubicBezTo>
                    <a:pt x="14" y="12"/>
                    <a:pt x="15" y="15"/>
                    <a:pt x="14" y="19"/>
                  </a:cubicBezTo>
                  <a:cubicBezTo>
                    <a:pt x="14" y="21"/>
                    <a:pt x="13" y="23"/>
                    <a:pt x="13" y="25"/>
                  </a:cubicBezTo>
                  <a:cubicBezTo>
                    <a:pt x="12" y="27"/>
                    <a:pt x="11" y="29"/>
                    <a:pt x="10" y="31"/>
                  </a:cubicBezTo>
                  <a:cubicBezTo>
                    <a:pt x="9" y="34"/>
                    <a:pt x="7" y="38"/>
                    <a:pt x="5" y="41"/>
                  </a:cubicBezTo>
                  <a:cubicBezTo>
                    <a:pt x="4" y="45"/>
                    <a:pt x="3" y="48"/>
                    <a:pt x="2" y="51"/>
                  </a:cubicBezTo>
                  <a:cubicBezTo>
                    <a:pt x="1" y="53"/>
                    <a:pt x="1" y="56"/>
                    <a:pt x="1" y="58"/>
                  </a:cubicBezTo>
                  <a:cubicBezTo>
                    <a:pt x="2" y="59"/>
                    <a:pt x="2" y="60"/>
                    <a:pt x="2" y="60"/>
                  </a:cubicBezTo>
                  <a:cubicBezTo>
                    <a:pt x="2" y="60"/>
                    <a:pt x="2" y="60"/>
                    <a:pt x="1" y="60"/>
                  </a:cubicBezTo>
                  <a:cubicBezTo>
                    <a:pt x="1" y="59"/>
                    <a:pt x="1" y="59"/>
                    <a:pt x="1" y="58"/>
                  </a:cubicBezTo>
                  <a:cubicBezTo>
                    <a:pt x="0" y="56"/>
                    <a:pt x="0" y="53"/>
                    <a:pt x="0" y="50"/>
                  </a:cubicBezTo>
                  <a:cubicBezTo>
                    <a:pt x="0" y="47"/>
                    <a:pt x="1" y="44"/>
                    <a:pt x="3" y="40"/>
                  </a:cubicBezTo>
                  <a:cubicBezTo>
                    <a:pt x="4" y="37"/>
                    <a:pt x="6" y="33"/>
                    <a:pt x="7" y="29"/>
                  </a:cubicBezTo>
                  <a:cubicBezTo>
                    <a:pt x="8" y="28"/>
                    <a:pt x="9" y="26"/>
                    <a:pt x="10" y="24"/>
                  </a:cubicBezTo>
                  <a:cubicBezTo>
                    <a:pt x="10" y="22"/>
                    <a:pt x="11" y="20"/>
                    <a:pt x="11" y="19"/>
                  </a:cubicBezTo>
                  <a:cubicBezTo>
                    <a:pt x="12" y="15"/>
                    <a:pt x="12" y="12"/>
                    <a:pt x="12" y="9"/>
                  </a:cubicBezTo>
                  <a:cubicBezTo>
                    <a:pt x="11" y="6"/>
                    <a:pt x="10" y="4"/>
                    <a:pt x="9" y="3"/>
                  </a:cubicBezTo>
                  <a:cubicBezTo>
                    <a:pt x="8" y="1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1" name="Freeform 692"/>
            <p:cNvSpPr/>
            <p:nvPr/>
          </p:nvSpPr>
          <p:spPr bwMode="auto">
            <a:xfrm>
              <a:off x="2324101" y="-855663"/>
              <a:ext cx="127000" cy="246063"/>
            </a:xfrm>
            <a:custGeom>
              <a:avLst/>
              <a:gdLst>
                <a:gd name="T0" fmla="*/ 0 w 30"/>
                <a:gd name="T1" fmla="*/ 0 h 58"/>
                <a:gd name="T2" fmla="*/ 1 w 30"/>
                <a:gd name="T3" fmla="*/ 0 h 58"/>
                <a:gd name="T4" fmla="*/ 3 w 30"/>
                <a:gd name="T5" fmla="*/ 1 h 58"/>
                <a:gd name="T6" fmla="*/ 5 w 30"/>
                <a:gd name="T7" fmla="*/ 3 h 58"/>
                <a:gd name="T8" fmla="*/ 9 w 30"/>
                <a:gd name="T9" fmla="*/ 6 h 58"/>
                <a:gd name="T10" fmla="*/ 15 w 30"/>
                <a:gd name="T11" fmla="*/ 15 h 58"/>
                <a:gd name="T12" fmla="*/ 19 w 30"/>
                <a:gd name="T13" fmla="*/ 27 h 58"/>
                <a:gd name="T14" fmla="*/ 22 w 30"/>
                <a:gd name="T15" fmla="*/ 39 h 58"/>
                <a:gd name="T16" fmla="*/ 26 w 30"/>
                <a:gd name="T17" fmla="*/ 49 h 58"/>
                <a:gd name="T18" fmla="*/ 29 w 30"/>
                <a:gd name="T19" fmla="*/ 56 h 58"/>
                <a:gd name="T20" fmla="*/ 30 w 30"/>
                <a:gd name="T21" fmla="*/ 58 h 58"/>
                <a:gd name="T22" fmla="*/ 30 w 30"/>
                <a:gd name="T23" fmla="*/ 58 h 58"/>
                <a:gd name="T24" fmla="*/ 28 w 30"/>
                <a:gd name="T25" fmla="*/ 56 h 58"/>
                <a:gd name="T26" fmla="*/ 24 w 30"/>
                <a:gd name="T27" fmla="*/ 50 h 58"/>
                <a:gd name="T28" fmla="*/ 20 w 30"/>
                <a:gd name="T29" fmla="*/ 40 h 58"/>
                <a:gd name="T30" fmla="*/ 16 w 30"/>
                <a:gd name="T31" fmla="*/ 28 h 58"/>
                <a:gd name="T32" fmla="*/ 12 w 30"/>
                <a:gd name="T33" fmla="*/ 16 h 58"/>
                <a:gd name="T34" fmla="*/ 7 w 30"/>
                <a:gd name="T35" fmla="*/ 7 h 58"/>
                <a:gd name="T36" fmla="*/ 5 w 30"/>
                <a:gd name="T37" fmla="*/ 4 h 58"/>
                <a:gd name="T38" fmla="*/ 2 w 30"/>
                <a:gd name="T39" fmla="*/ 2 h 58"/>
                <a:gd name="T40" fmla="*/ 0 w 30"/>
                <a:gd name="T4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" h="58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3" y="2"/>
                    <a:pt x="4" y="2"/>
                    <a:pt x="5" y="3"/>
                  </a:cubicBezTo>
                  <a:cubicBezTo>
                    <a:pt x="6" y="4"/>
                    <a:pt x="8" y="5"/>
                    <a:pt x="9" y="6"/>
                  </a:cubicBezTo>
                  <a:cubicBezTo>
                    <a:pt x="11" y="8"/>
                    <a:pt x="13" y="12"/>
                    <a:pt x="15" y="15"/>
                  </a:cubicBezTo>
                  <a:cubicBezTo>
                    <a:pt x="17" y="19"/>
                    <a:pt x="18" y="23"/>
                    <a:pt x="19" y="27"/>
                  </a:cubicBezTo>
                  <a:cubicBezTo>
                    <a:pt x="20" y="31"/>
                    <a:pt x="21" y="35"/>
                    <a:pt x="22" y="39"/>
                  </a:cubicBezTo>
                  <a:cubicBezTo>
                    <a:pt x="23" y="43"/>
                    <a:pt x="25" y="46"/>
                    <a:pt x="26" y="49"/>
                  </a:cubicBezTo>
                  <a:cubicBezTo>
                    <a:pt x="27" y="52"/>
                    <a:pt x="28" y="54"/>
                    <a:pt x="29" y="56"/>
                  </a:cubicBezTo>
                  <a:cubicBezTo>
                    <a:pt x="30" y="57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7"/>
                    <a:pt x="29" y="57"/>
                    <a:pt x="28" y="56"/>
                  </a:cubicBezTo>
                  <a:cubicBezTo>
                    <a:pt x="27" y="55"/>
                    <a:pt x="26" y="53"/>
                    <a:pt x="24" y="50"/>
                  </a:cubicBezTo>
                  <a:cubicBezTo>
                    <a:pt x="22" y="47"/>
                    <a:pt x="21" y="44"/>
                    <a:pt x="20" y="40"/>
                  </a:cubicBezTo>
                  <a:cubicBezTo>
                    <a:pt x="18" y="36"/>
                    <a:pt x="17" y="32"/>
                    <a:pt x="16" y="28"/>
                  </a:cubicBezTo>
                  <a:cubicBezTo>
                    <a:pt x="15" y="24"/>
                    <a:pt x="14" y="20"/>
                    <a:pt x="12" y="16"/>
                  </a:cubicBezTo>
                  <a:cubicBezTo>
                    <a:pt x="11" y="13"/>
                    <a:pt x="9" y="10"/>
                    <a:pt x="7" y="7"/>
                  </a:cubicBezTo>
                  <a:cubicBezTo>
                    <a:pt x="6" y="6"/>
                    <a:pt x="5" y="5"/>
                    <a:pt x="5" y="4"/>
                  </a:cubicBezTo>
                  <a:cubicBezTo>
                    <a:pt x="4" y="3"/>
                    <a:pt x="3" y="2"/>
                    <a:pt x="2" y="2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2" name="Freeform 693"/>
            <p:cNvSpPr/>
            <p:nvPr/>
          </p:nvSpPr>
          <p:spPr bwMode="auto">
            <a:xfrm>
              <a:off x="2413001" y="-914401"/>
              <a:ext cx="268288" cy="207963"/>
            </a:xfrm>
            <a:custGeom>
              <a:avLst/>
              <a:gdLst>
                <a:gd name="T0" fmla="*/ 0 w 63"/>
                <a:gd name="T1" fmla="*/ 0 h 49"/>
                <a:gd name="T2" fmla="*/ 2 w 63"/>
                <a:gd name="T3" fmla="*/ 2 h 49"/>
                <a:gd name="T4" fmla="*/ 10 w 63"/>
                <a:gd name="T5" fmla="*/ 7 h 49"/>
                <a:gd name="T6" fmla="*/ 31 w 63"/>
                <a:gd name="T7" fmla="*/ 25 h 49"/>
                <a:gd name="T8" fmla="*/ 52 w 63"/>
                <a:gd name="T9" fmla="*/ 43 h 49"/>
                <a:gd name="T10" fmla="*/ 60 w 63"/>
                <a:gd name="T11" fmla="*/ 47 h 49"/>
                <a:gd name="T12" fmla="*/ 63 w 63"/>
                <a:gd name="T13" fmla="*/ 49 h 49"/>
                <a:gd name="T14" fmla="*/ 62 w 63"/>
                <a:gd name="T15" fmla="*/ 48 h 49"/>
                <a:gd name="T16" fmla="*/ 59 w 63"/>
                <a:gd name="T17" fmla="*/ 48 h 49"/>
                <a:gd name="T18" fmla="*/ 51 w 63"/>
                <a:gd name="T19" fmla="*/ 44 h 49"/>
                <a:gd name="T20" fmla="*/ 40 w 63"/>
                <a:gd name="T21" fmla="*/ 37 h 49"/>
                <a:gd name="T22" fmla="*/ 29 w 63"/>
                <a:gd name="T23" fmla="*/ 28 h 49"/>
                <a:gd name="T24" fmla="*/ 8 w 63"/>
                <a:gd name="T25" fmla="*/ 9 h 49"/>
                <a:gd name="T26" fmla="*/ 2 w 63"/>
                <a:gd name="T27" fmla="*/ 2 h 49"/>
                <a:gd name="T28" fmla="*/ 0 w 63"/>
                <a:gd name="T2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49">
                  <a:moveTo>
                    <a:pt x="0" y="0"/>
                  </a:moveTo>
                  <a:cubicBezTo>
                    <a:pt x="0" y="0"/>
                    <a:pt x="1" y="0"/>
                    <a:pt x="2" y="2"/>
                  </a:cubicBezTo>
                  <a:cubicBezTo>
                    <a:pt x="4" y="3"/>
                    <a:pt x="7" y="5"/>
                    <a:pt x="10" y="7"/>
                  </a:cubicBezTo>
                  <a:cubicBezTo>
                    <a:pt x="16" y="12"/>
                    <a:pt x="23" y="19"/>
                    <a:pt x="31" y="25"/>
                  </a:cubicBezTo>
                  <a:cubicBezTo>
                    <a:pt x="38" y="32"/>
                    <a:pt x="46" y="38"/>
                    <a:pt x="52" y="43"/>
                  </a:cubicBezTo>
                  <a:cubicBezTo>
                    <a:pt x="55" y="45"/>
                    <a:pt x="58" y="46"/>
                    <a:pt x="60" y="47"/>
                  </a:cubicBezTo>
                  <a:cubicBezTo>
                    <a:pt x="62" y="48"/>
                    <a:pt x="63" y="49"/>
                    <a:pt x="63" y="49"/>
                  </a:cubicBezTo>
                  <a:cubicBezTo>
                    <a:pt x="63" y="49"/>
                    <a:pt x="62" y="49"/>
                    <a:pt x="62" y="48"/>
                  </a:cubicBezTo>
                  <a:cubicBezTo>
                    <a:pt x="61" y="48"/>
                    <a:pt x="60" y="48"/>
                    <a:pt x="59" y="48"/>
                  </a:cubicBezTo>
                  <a:cubicBezTo>
                    <a:pt x="57" y="47"/>
                    <a:pt x="54" y="46"/>
                    <a:pt x="51" y="44"/>
                  </a:cubicBezTo>
                  <a:cubicBezTo>
                    <a:pt x="48" y="42"/>
                    <a:pt x="44" y="40"/>
                    <a:pt x="40" y="37"/>
                  </a:cubicBezTo>
                  <a:cubicBezTo>
                    <a:pt x="36" y="34"/>
                    <a:pt x="32" y="31"/>
                    <a:pt x="29" y="28"/>
                  </a:cubicBezTo>
                  <a:cubicBezTo>
                    <a:pt x="21" y="21"/>
                    <a:pt x="14" y="14"/>
                    <a:pt x="8" y="9"/>
                  </a:cubicBezTo>
                  <a:cubicBezTo>
                    <a:pt x="6" y="6"/>
                    <a:pt x="4" y="4"/>
                    <a:pt x="2" y="2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3" name="Freeform 694"/>
            <p:cNvSpPr/>
            <p:nvPr/>
          </p:nvSpPr>
          <p:spPr bwMode="auto">
            <a:xfrm>
              <a:off x="2451101" y="-998538"/>
              <a:ext cx="238125" cy="92075"/>
            </a:xfrm>
            <a:custGeom>
              <a:avLst/>
              <a:gdLst>
                <a:gd name="T0" fmla="*/ 0 w 56"/>
                <a:gd name="T1" fmla="*/ 0 h 22"/>
                <a:gd name="T2" fmla="*/ 3 w 56"/>
                <a:gd name="T3" fmla="*/ 0 h 22"/>
                <a:gd name="T4" fmla="*/ 10 w 56"/>
                <a:gd name="T5" fmla="*/ 0 h 22"/>
                <a:gd name="T6" fmla="*/ 20 w 56"/>
                <a:gd name="T7" fmla="*/ 3 h 22"/>
                <a:gd name="T8" fmla="*/ 30 w 56"/>
                <a:gd name="T9" fmla="*/ 8 h 22"/>
                <a:gd name="T10" fmla="*/ 39 w 56"/>
                <a:gd name="T11" fmla="*/ 15 h 22"/>
                <a:gd name="T12" fmla="*/ 43 w 56"/>
                <a:gd name="T13" fmla="*/ 18 h 22"/>
                <a:gd name="T14" fmla="*/ 47 w 56"/>
                <a:gd name="T15" fmla="*/ 20 h 22"/>
                <a:gd name="T16" fmla="*/ 54 w 56"/>
                <a:gd name="T17" fmla="*/ 21 h 22"/>
                <a:gd name="T18" fmla="*/ 56 w 56"/>
                <a:gd name="T19" fmla="*/ 20 h 22"/>
                <a:gd name="T20" fmla="*/ 56 w 56"/>
                <a:gd name="T21" fmla="*/ 21 h 22"/>
                <a:gd name="T22" fmla="*/ 54 w 56"/>
                <a:gd name="T23" fmla="*/ 21 h 22"/>
                <a:gd name="T24" fmla="*/ 47 w 56"/>
                <a:gd name="T25" fmla="*/ 22 h 22"/>
                <a:gd name="T26" fmla="*/ 42 w 56"/>
                <a:gd name="T27" fmla="*/ 20 h 22"/>
                <a:gd name="T28" fmla="*/ 37 w 56"/>
                <a:gd name="T29" fmla="*/ 17 h 22"/>
                <a:gd name="T30" fmla="*/ 28 w 56"/>
                <a:gd name="T31" fmla="*/ 11 h 22"/>
                <a:gd name="T32" fmla="*/ 10 w 56"/>
                <a:gd name="T33" fmla="*/ 2 h 22"/>
                <a:gd name="T34" fmla="*/ 3 w 56"/>
                <a:gd name="T35" fmla="*/ 1 h 22"/>
                <a:gd name="T36" fmla="*/ 0 w 56"/>
                <a:gd name="T3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6" h="22">
                  <a:moveTo>
                    <a:pt x="0" y="0"/>
                  </a:moveTo>
                  <a:cubicBezTo>
                    <a:pt x="0" y="0"/>
                    <a:pt x="1" y="0"/>
                    <a:pt x="3" y="0"/>
                  </a:cubicBezTo>
                  <a:cubicBezTo>
                    <a:pt x="5" y="0"/>
                    <a:pt x="7" y="0"/>
                    <a:pt x="10" y="0"/>
                  </a:cubicBezTo>
                  <a:cubicBezTo>
                    <a:pt x="13" y="1"/>
                    <a:pt x="16" y="1"/>
                    <a:pt x="20" y="3"/>
                  </a:cubicBezTo>
                  <a:cubicBezTo>
                    <a:pt x="23" y="4"/>
                    <a:pt x="27" y="6"/>
                    <a:pt x="30" y="8"/>
                  </a:cubicBezTo>
                  <a:cubicBezTo>
                    <a:pt x="34" y="10"/>
                    <a:pt x="36" y="13"/>
                    <a:pt x="39" y="15"/>
                  </a:cubicBezTo>
                  <a:cubicBezTo>
                    <a:pt x="40" y="16"/>
                    <a:pt x="42" y="17"/>
                    <a:pt x="43" y="18"/>
                  </a:cubicBezTo>
                  <a:cubicBezTo>
                    <a:pt x="44" y="19"/>
                    <a:pt x="46" y="20"/>
                    <a:pt x="47" y="20"/>
                  </a:cubicBezTo>
                  <a:cubicBezTo>
                    <a:pt x="50" y="21"/>
                    <a:pt x="52" y="21"/>
                    <a:pt x="54" y="21"/>
                  </a:cubicBezTo>
                  <a:cubicBezTo>
                    <a:pt x="55" y="21"/>
                    <a:pt x="56" y="20"/>
                    <a:pt x="56" y="20"/>
                  </a:cubicBezTo>
                  <a:cubicBezTo>
                    <a:pt x="56" y="20"/>
                    <a:pt x="56" y="20"/>
                    <a:pt x="56" y="21"/>
                  </a:cubicBezTo>
                  <a:cubicBezTo>
                    <a:pt x="55" y="21"/>
                    <a:pt x="55" y="21"/>
                    <a:pt x="54" y="21"/>
                  </a:cubicBezTo>
                  <a:cubicBezTo>
                    <a:pt x="52" y="22"/>
                    <a:pt x="50" y="22"/>
                    <a:pt x="47" y="22"/>
                  </a:cubicBezTo>
                  <a:cubicBezTo>
                    <a:pt x="45" y="22"/>
                    <a:pt x="43" y="21"/>
                    <a:pt x="42" y="20"/>
                  </a:cubicBezTo>
                  <a:cubicBezTo>
                    <a:pt x="40" y="19"/>
                    <a:pt x="39" y="18"/>
                    <a:pt x="37" y="17"/>
                  </a:cubicBezTo>
                  <a:cubicBezTo>
                    <a:pt x="34" y="15"/>
                    <a:pt x="32" y="13"/>
                    <a:pt x="28" y="11"/>
                  </a:cubicBezTo>
                  <a:cubicBezTo>
                    <a:pt x="22" y="6"/>
                    <a:pt x="15" y="4"/>
                    <a:pt x="10" y="2"/>
                  </a:cubicBezTo>
                  <a:cubicBezTo>
                    <a:pt x="7" y="1"/>
                    <a:pt x="5" y="1"/>
                    <a:pt x="3" y="1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4" name="Freeform 695"/>
            <p:cNvSpPr/>
            <p:nvPr/>
          </p:nvSpPr>
          <p:spPr bwMode="auto">
            <a:xfrm>
              <a:off x="2308226" y="-1457326"/>
              <a:ext cx="142875" cy="284163"/>
            </a:xfrm>
            <a:custGeom>
              <a:avLst/>
              <a:gdLst>
                <a:gd name="T0" fmla="*/ 34 w 34"/>
                <a:gd name="T1" fmla="*/ 0 h 67"/>
                <a:gd name="T2" fmla="*/ 33 w 34"/>
                <a:gd name="T3" fmla="*/ 4 h 67"/>
                <a:gd name="T4" fmla="*/ 32 w 34"/>
                <a:gd name="T5" fmla="*/ 12 h 67"/>
                <a:gd name="T6" fmla="*/ 22 w 34"/>
                <a:gd name="T7" fmla="*/ 37 h 67"/>
                <a:gd name="T8" fmla="*/ 18 w 34"/>
                <a:gd name="T9" fmla="*/ 43 h 67"/>
                <a:gd name="T10" fmla="*/ 13 w 34"/>
                <a:gd name="T11" fmla="*/ 48 h 67"/>
                <a:gd name="T12" fmla="*/ 5 w 34"/>
                <a:gd name="T13" fmla="*/ 57 h 67"/>
                <a:gd name="T14" fmla="*/ 1 w 34"/>
                <a:gd name="T15" fmla="*/ 64 h 67"/>
                <a:gd name="T16" fmla="*/ 0 w 34"/>
                <a:gd name="T17" fmla="*/ 66 h 67"/>
                <a:gd name="T18" fmla="*/ 0 w 34"/>
                <a:gd name="T19" fmla="*/ 67 h 67"/>
                <a:gd name="T20" fmla="*/ 0 w 34"/>
                <a:gd name="T21" fmla="*/ 66 h 67"/>
                <a:gd name="T22" fmla="*/ 0 w 34"/>
                <a:gd name="T23" fmla="*/ 64 h 67"/>
                <a:gd name="T24" fmla="*/ 3 w 34"/>
                <a:gd name="T25" fmla="*/ 56 h 67"/>
                <a:gd name="T26" fmla="*/ 11 w 34"/>
                <a:gd name="T27" fmla="*/ 46 h 67"/>
                <a:gd name="T28" fmla="*/ 15 w 34"/>
                <a:gd name="T29" fmla="*/ 41 h 67"/>
                <a:gd name="T30" fmla="*/ 19 w 34"/>
                <a:gd name="T31" fmla="*/ 35 h 67"/>
                <a:gd name="T32" fmla="*/ 30 w 34"/>
                <a:gd name="T33" fmla="*/ 12 h 67"/>
                <a:gd name="T34" fmla="*/ 33 w 34"/>
                <a:gd name="T35" fmla="*/ 4 h 67"/>
                <a:gd name="T36" fmla="*/ 34 w 34"/>
                <a:gd name="T3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67">
                  <a:moveTo>
                    <a:pt x="34" y="0"/>
                  </a:moveTo>
                  <a:cubicBezTo>
                    <a:pt x="34" y="0"/>
                    <a:pt x="33" y="2"/>
                    <a:pt x="33" y="4"/>
                  </a:cubicBezTo>
                  <a:cubicBezTo>
                    <a:pt x="33" y="6"/>
                    <a:pt x="32" y="9"/>
                    <a:pt x="32" y="12"/>
                  </a:cubicBezTo>
                  <a:cubicBezTo>
                    <a:pt x="30" y="19"/>
                    <a:pt x="28" y="29"/>
                    <a:pt x="22" y="37"/>
                  </a:cubicBezTo>
                  <a:cubicBezTo>
                    <a:pt x="21" y="39"/>
                    <a:pt x="19" y="41"/>
                    <a:pt x="18" y="43"/>
                  </a:cubicBezTo>
                  <a:cubicBezTo>
                    <a:pt x="16" y="45"/>
                    <a:pt x="14" y="46"/>
                    <a:pt x="13" y="48"/>
                  </a:cubicBezTo>
                  <a:cubicBezTo>
                    <a:pt x="10" y="51"/>
                    <a:pt x="7" y="54"/>
                    <a:pt x="5" y="57"/>
                  </a:cubicBezTo>
                  <a:cubicBezTo>
                    <a:pt x="3" y="60"/>
                    <a:pt x="1" y="62"/>
                    <a:pt x="1" y="64"/>
                  </a:cubicBezTo>
                  <a:cubicBezTo>
                    <a:pt x="0" y="65"/>
                    <a:pt x="0" y="66"/>
                    <a:pt x="0" y="6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67"/>
                    <a:pt x="0" y="67"/>
                    <a:pt x="0" y="66"/>
                  </a:cubicBezTo>
                  <a:cubicBezTo>
                    <a:pt x="0" y="66"/>
                    <a:pt x="0" y="65"/>
                    <a:pt x="0" y="64"/>
                  </a:cubicBezTo>
                  <a:cubicBezTo>
                    <a:pt x="0" y="62"/>
                    <a:pt x="1" y="59"/>
                    <a:pt x="3" y="56"/>
                  </a:cubicBezTo>
                  <a:cubicBezTo>
                    <a:pt x="5" y="53"/>
                    <a:pt x="8" y="49"/>
                    <a:pt x="11" y="46"/>
                  </a:cubicBezTo>
                  <a:cubicBezTo>
                    <a:pt x="12" y="44"/>
                    <a:pt x="14" y="42"/>
                    <a:pt x="15" y="41"/>
                  </a:cubicBezTo>
                  <a:cubicBezTo>
                    <a:pt x="17" y="39"/>
                    <a:pt x="18" y="37"/>
                    <a:pt x="19" y="35"/>
                  </a:cubicBezTo>
                  <a:cubicBezTo>
                    <a:pt x="25" y="28"/>
                    <a:pt x="28" y="19"/>
                    <a:pt x="30" y="12"/>
                  </a:cubicBezTo>
                  <a:cubicBezTo>
                    <a:pt x="31" y="8"/>
                    <a:pt x="32" y="6"/>
                    <a:pt x="33" y="4"/>
                  </a:cubicBezTo>
                  <a:cubicBezTo>
                    <a:pt x="33" y="2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5" name="Freeform 696"/>
            <p:cNvSpPr/>
            <p:nvPr/>
          </p:nvSpPr>
          <p:spPr bwMode="auto">
            <a:xfrm>
              <a:off x="1925639" y="-1350963"/>
              <a:ext cx="187325" cy="152400"/>
            </a:xfrm>
            <a:custGeom>
              <a:avLst/>
              <a:gdLst>
                <a:gd name="T0" fmla="*/ 0 w 44"/>
                <a:gd name="T1" fmla="*/ 0 h 36"/>
                <a:gd name="T2" fmla="*/ 8 w 44"/>
                <a:gd name="T3" fmla="*/ 5 h 36"/>
                <a:gd name="T4" fmla="*/ 14 w 44"/>
                <a:gd name="T5" fmla="*/ 11 h 36"/>
                <a:gd name="T6" fmla="*/ 22 w 44"/>
                <a:gd name="T7" fmla="*/ 19 h 36"/>
                <a:gd name="T8" fmla="*/ 29 w 44"/>
                <a:gd name="T9" fmla="*/ 26 h 36"/>
                <a:gd name="T10" fmla="*/ 36 w 44"/>
                <a:gd name="T11" fmla="*/ 32 h 36"/>
                <a:gd name="T12" fmla="*/ 41 w 44"/>
                <a:gd name="T13" fmla="*/ 35 h 36"/>
                <a:gd name="T14" fmla="*/ 44 w 44"/>
                <a:gd name="T15" fmla="*/ 36 h 36"/>
                <a:gd name="T16" fmla="*/ 41 w 44"/>
                <a:gd name="T17" fmla="*/ 36 h 36"/>
                <a:gd name="T18" fmla="*/ 35 w 44"/>
                <a:gd name="T19" fmla="*/ 34 h 36"/>
                <a:gd name="T20" fmla="*/ 27 w 44"/>
                <a:gd name="T21" fmla="*/ 28 h 36"/>
                <a:gd name="T22" fmla="*/ 19 w 44"/>
                <a:gd name="T23" fmla="*/ 21 h 36"/>
                <a:gd name="T24" fmla="*/ 6 w 44"/>
                <a:gd name="T25" fmla="*/ 6 h 36"/>
                <a:gd name="T26" fmla="*/ 2 w 44"/>
                <a:gd name="T27" fmla="*/ 1 h 36"/>
                <a:gd name="T28" fmla="*/ 0 w 44"/>
                <a:gd name="T2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36">
                  <a:moveTo>
                    <a:pt x="0" y="0"/>
                  </a:moveTo>
                  <a:cubicBezTo>
                    <a:pt x="0" y="0"/>
                    <a:pt x="3" y="1"/>
                    <a:pt x="8" y="5"/>
                  </a:cubicBezTo>
                  <a:cubicBezTo>
                    <a:pt x="10" y="6"/>
                    <a:pt x="12" y="8"/>
                    <a:pt x="14" y="11"/>
                  </a:cubicBezTo>
                  <a:cubicBezTo>
                    <a:pt x="17" y="13"/>
                    <a:pt x="19" y="16"/>
                    <a:pt x="22" y="19"/>
                  </a:cubicBezTo>
                  <a:cubicBezTo>
                    <a:pt x="24" y="22"/>
                    <a:pt x="26" y="24"/>
                    <a:pt x="29" y="26"/>
                  </a:cubicBezTo>
                  <a:cubicBezTo>
                    <a:pt x="31" y="29"/>
                    <a:pt x="34" y="31"/>
                    <a:pt x="36" y="32"/>
                  </a:cubicBezTo>
                  <a:cubicBezTo>
                    <a:pt x="38" y="34"/>
                    <a:pt x="40" y="35"/>
                    <a:pt x="41" y="35"/>
                  </a:cubicBezTo>
                  <a:cubicBezTo>
                    <a:pt x="43" y="36"/>
                    <a:pt x="44" y="36"/>
                    <a:pt x="44" y="36"/>
                  </a:cubicBezTo>
                  <a:cubicBezTo>
                    <a:pt x="44" y="36"/>
                    <a:pt x="43" y="36"/>
                    <a:pt x="41" y="36"/>
                  </a:cubicBezTo>
                  <a:cubicBezTo>
                    <a:pt x="40" y="36"/>
                    <a:pt x="37" y="35"/>
                    <a:pt x="35" y="34"/>
                  </a:cubicBezTo>
                  <a:cubicBezTo>
                    <a:pt x="32" y="32"/>
                    <a:pt x="30" y="31"/>
                    <a:pt x="27" y="28"/>
                  </a:cubicBezTo>
                  <a:cubicBezTo>
                    <a:pt x="24" y="26"/>
                    <a:pt x="22" y="24"/>
                    <a:pt x="19" y="21"/>
                  </a:cubicBezTo>
                  <a:cubicBezTo>
                    <a:pt x="14" y="15"/>
                    <a:pt x="10" y="10"/>
                    <a:pt x="6" y="6"/>
                  </a:cubicBezTo>
                  <a:cubicBezTo>
                    <a:pt x="5" y="4"/>
                    <a:pt x="3" y="2"/>
                    <a:pt x="2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6" name="Freeform 697"/>
            <p:cNvSpPr/>
            <p:nvPr/>
          </p:nvSpPr>
          <p:spPr bwMode="auto">
            <a:xfrm>
              <a:off x="1752601" y="-1028701"/>
              <a:ext cx="287338" cy="55563"/>
            </a:xfrm>
            <a:custGeom>
              <a:avLst/>
              <a:gdLst>
                <a:gd name="T0" fmla="*/ 0 w 68"/>
                <a:gd name="T1" fmla="*/ 3 h 13"/>
                <a:gd name="T2" fmla="*/ 0 w 68"/>
                <a:gd name="T3" fmla="*/ 3 h 13"/>
                <a:gd name="T4" fmla="*/ 2 w 68"/>
                <a:gd name="T5" fmla="*/ 1 h 13"/>
                <a:gd name="T6" fmla="*/ 6 w 68"/>
                <a:gd name="T7" fmla="*/ 0 h 13"/>
                <a:gd name="T8" fmla="*/ 11 w 68"/>
                <a:gd name="T9" fmla="*/ 1 h 13"/>
                <a:gd name="T10" fmla="*/ 16 w 68"/>
                <a:gd name="T11" fmla="*/ 3 h 13"/>
                <a:gd name="T12" fmla="*/ 21 w 68"/>
                <a:gd name="T13" fmla="*/ 6 h 13"/>
                <a:gd name="T14" fmla="*/ 27 w 68"/>
                <a:gd name="T15" fmla="*/ 8 h 13"/>
                <a:gd name="T16" fmla="*/ 34 w 68"/>
                <a:gd name="T17" fmla="*/ 9 h 13"/>
                <a:gd name="T18" fmla="*/ 40 w 68"/>
                <a:gd name="T19" fmla="*/ 10 h 13"/>
                <a:gd name="T20" fmla="*/ 43 w 68"/>
                <a:gd name="T21" fmla="*/ 10 h 13"/>
                <a:gd name="T22" fmla="*/ 47 w 68"/>
                <a:gd name="T23" fmla="*/ 9 h 13"/>
                <a:gd name="T24" fmla="*/ 52 w 68"/>
                <a:gd name="T25" fmla="*/ 9 h 13"/>
                <a:gd name="T26" fmla="*/ 58 w 68"/>
                <a:gd name="T27" fmla="*/ 7 h 13"/>
                <a:gd name="T28" fmla="*/ 65 w 68"/>
                <a:gd name="T29" fmla="*/ 5 h 13"/>
                <a:gd name="T30" fmla="*/ 68 w 68"/>
                <a:gd name="T31" fmla="*/ 3 h 13"/>
                <a:gd name="T32" fmla="*/ 66 w 68"/>
                <a:gd name="T33" fmla="*/ 5 h 13"/>
                <a:gd name="T34" fmla="*/ 58 w 68"/>
                <a:gd name="T35" fmla="*/ 9 h 13"/>
                <a:gd name="T36" fmla="*/ 53 w 68"/>
                <a:gd name="T37" fmla="*/ 11 h 13"/>
                <a:gd name="T38" fmla="*/ 47 w 68"/>
                <a:gd name="T39" fmla="*/ 12 h 13"/>
                <a:gd name="T40" fmla="*/ 40 w 68"/>
                <a:gd name="T41" fmla="*/ 13 h 13"/>
                <a:gd name="T42" fmla="*/ 33 w 68"/>
                <a:gd name="T43" fmla="*/ 12 h 13"/>
                <a:gd name="T44" fmla="*/ 27 w 68"/>
                <a:gd name="T45" fmla="*/ 11 h 13"/>
                <a:gd name="T46" fmla="*/ 20 w 68"/>
                <a:gd name="T47" fmla="*/ 8 h 13"/>
                <a:gd name="T48" fmla="*/ 15 w 68"/>
                <a:gd name="T49" fmla="*/ 5 h 13"/>
                <a:gd name="T50" fmla="*/ 10 w 68"/>
                <a:gd name="T51" fmla="*/ 3 h 13"/>
                <a:gd name="T52" fmla="*/ 6 w 68"/>
                <a:gd name="T53" fmla="*/ 2 h 13"/>
                <a:gd name="T54" fmla="*/ 3 w 68"/>
                <a:gd name="T55" fmla="*/ 2 h 13"/>
                <a:gd name="T56" fmla="*/ 0 w 68"/>
                <a:gd name="T57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8" h="13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2"/>
                    <a:pt x="2" y="1"/>
                  </a:cubicBezTo>
                  <a:cubicBezTo>
                    <a:pt x="3" y="1"/>
                    <a:pt x="5" y="1"/>
                    <a:pt x="6" y="0"/>
                  </a:cubicBezTo>
                  <a:cubicBezTo>
                    <a:pt x="7" y="0"/>
                    <a:pt x="9" y="1"/>
                    <a:pt x="11" y="1"/>
                  </a:cubicBezTo>
                  <a:cubicBezTo>
                    <a:pt x="12" y="2"/>
                    <a:pt x="14" y="2"/>
                    <a:pt x="16" y="3"/>
                  </a:cubicBezTo>
                  <a:cubicBezTo>
                    <a:pt x="18" y="4"/>
                    <a:pt x="19" y="5"/>
                    <a:pt x="21" y="6"/>
                  </a:cubicBezTo>
                  <a:cubicBezTo>
                    <a:pt x="23" y="6"/>
                    <a:pt x="25" y="7"/>
                    <a:pt x="27" y="8"/>
                  </a:cubicBezTo>
                  <a:cubicBezTo>
                    <a:pt x="29" y="8"/>
                    <a:pt x="32" y="9"/>
                    <a:pt x="34" y="9"/>
                  </a:cubicBezTo>
                  <a:cubicBezTo>
                    <a:pt x="36" y="9"/>
                    <a:pt x="38" y="9"/>
                    <a:pt x="40" y="10"/>
                  </a:cubicBezTo>
                  <a:cubicBezTo>
                    <a:pt x="41" y="10"/>
                    <a:pt x="42" y="10"/>
                    <a:pt x="43" y="10"/>
                  </a:cubicBezTo>
                  <a:cubicBezTo>
                    <a:pt x="45" y="9"/>
                    <a:pt x="46" y="9"/>
                    <a:pt x="47" y="9"/>
                  </a:cubicBezTo>
                  <a:cubicBezTo>
                    <a:pt x="49" y="9"/>
                    <a:pt x="51" y="9"/>
                    <a:pt x="52" y="9"/>
                  </a:cubicBezTo>
                  <a:cubicBezTo>
                    <a:pt x="54" y="8"/>
                    <a:pt x="56" y="8"/>
                    <a:pt x="58" y="7"/>
                  </a:cubicBezTo>
                  <a:cubicBezTo>
                    <a:pt x="61" y="6"/>
                    <a:pt x="63" y="5"/>
                    <a:pt x="65" y="5"/>
                  </a:cubicBezTo>
                  <a:cubicBezTo>
                    <a:pt x="67" y="4"/>
                    <a:pt x="68" y="3"/>
                    <a:pt x="68" y="3"/>
                  </a:cubicBezTo>
                  <a:cubicBezTo>
                    <a:pt x="68" y="3"/>
                    <a:pt x="67" y="4"/>
                    <a:pt x="66" y="5"/>
                  </a:cubicBezTo>
                  <a:cubicBezTo>
                    <a:pt x="64" y="6"/>
                    <a:pt x="62" y="8"/>
                    <a:pt x="58" y="9"/>
                  </a:cubicBezTo>
                  <a:cubicBezTo>
                    <a:pt x="57" y="10"/>
                    <a:pt x="55" y="10"/>
                    <a:pt x="53" y="11"/>
                  </a:cubicBezTo>
                  <a:cubicBezTo>
                    <a:pt x="51" y="11"/>
                    <a:pt x="49" y="12"/>
                    <a:pt x="47" y="12"/>
                  </a:cubicBezTo>
                  <a:cubicBezTo>
                    <a:pt x="45" y="12"/>
                    <a:pt x="43" y="13"/>
                    <a:pt x="40" y="13"/>
                  </a:cubicBezTo>
                  <a:cubicBezTo>
                    <a:pt x="38" y="13"/>
                    <a:pt x="36" y="12"/>
                    <a:pt x="33" y="12"/>
                  </a:cubicBezTo>
                  <a:cubicBezTo>
                    <a:pt x="31" y="12"/>
                    <a:pt x="29" y="11"/>
                    <a:pt x="27" y="11"/>
                  </a:cubicBezTo>
                  <a:cubicBezTo>
                    <a:pt x="24" y="10"/>
                    <a:pt x="22" y="9"/>
                    <a:pt x="20" y="8"/>
                  </a:cubicBezTo>
                  <a:cubicBezTo>
                    <a:pt x="18" y="7"/>
                    <a:pt x="16" y="6"/>
                    <a:pt x="15" y="5"/>
                  </a:cubicBezTo>
                  <a:cubicBezTo>
                    <a:pt x="13" y="4"/>
                    <a:pt x="12" y="3"/>
                    <a:pt x="10" y="3"/>
                  </a:cubicBezTo>
                  <a:cubicBezTo>
                    <a:pt x="9" y="2"/>
                    <a:pt x="7" y="2"/>
                    <a:pt x="6" y="2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1" y="2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7" name="Freeform 698"/>
            <p:cNvSpPr/>
            <p:nvPr/>
          </p:nvSpPr>
          <p:spPr bwMode="auto">
            <a:xfrm>
              <a:off x="2024064" y="-871538"/>
              <a:ext cx="127000" cy="223838"/>
            </a:xfrm>
            <a:custGeom>
              <a:avLst/>
              <a:gdLst>
                <a:gd name="T0" fmla="*/ 28 w 30"/>
                <a:gd name="T1" fmla="*/ 0 h 53"/>
                <a:gd name="T2" fmla="*/ 29 w 30"/>
                <a:gd name="T3" fmla="*/ 3 h 53"/>
                <a:gd name="T4" fmla="*/ 30 w 30"/>
                <a:gd name="T5" fmla="*/ 10 h 53"/>
                <a:gd name="T6" fmla="*/ 27 w 30"/>
                <a:gd name="T7" fmla="*/ 20 h 53"/>
                <a:gd name="T8" fmla="*/ 24 w 30"/>
                <a:gd name="T9" fmla="*/ 25 h 53"/>
                <a:gd name="T10" fmla="*/ 20 w 30"/>
                <a:gd name="T11" fmla="*/ 30 h 53"/>
                <a:gd name="T12" fmla="*/ 15 w 30"/>
                <a:gd name="T13" fmla="*/ 34 h 53"/>
                <a:gd name="T14" fmla="*/ 11 w 30"/>
                <a:gd name="T15" fmla="*/ 37 h 53"/>
                <a:gd name="T16" fmla="*/ 4 w 30"/>
                <a:gd name="T17" fmla="*/ 45 h 53"/>
                <a:gd name="T18" fmla="*/ 0 w 30"/>
                <a:gd name="T19" fmla="*/ 51 h 53"/>
                <a:gd name="T20" fmla="*/ 0 w 30"/>
                <a:gd name="T21" fmla="*/ 53 h 53"/>
                <a:gd name="T22" fmla="*/ 0 w 30"/>
                <a:gd name="T23" fmla="*/ 52 h 53"/>
                <a:gd name="T24" fmla="*/ 0 w 30"/>
                <a:gd name="T25" fmla="*/ 50 h 53"/>
                <a:gd name="T26" fmla="*/ 2 w 30"/>
                <a:gd name="T27" fmla="*/ 44 h 53"/>
                <a:gd name="T28" fmla="*/ 9 w 30"/>
                <a:gd name="T29" fmla="*/ 35 h 53"/>
                <a:gd name="T30" fmla="*/ 13 w 30"/>
                <a:gd name="T31" fmla="*/ 31 h 53"/>
                <a:gd name="T32" fmla="*/ 17 w 30"/>
                <a:gd name="T33" fmla="*/ 27 h 53"/>
                <a:gd name="T34" fmla="*/ 25 w 30"/>
                <a:gd name="T35" fmla="*/ 19 h 53"/>
                <a:gd name="T36" fmla="*/ 28 w 30"/>
                <a:gd name="T37" fmla="*/ 10 h 53"/>
                <a:gd name="T38" fmla="*/ 29 w 30"/>
                <a:gd name="T39" fmla="*/ 3 h 53"/>
                <a:gd name="T40" fmla="*/ 28 w 30"/>
                <a:gd name="T4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" h="53">
                  <a:moveTo>
                    <a:pt x="28" y="0"/>
                  </a:moveTo>
                  <a:cubicBezTo>
                    <a:pt x="28" y="0"/>
                    <a:pt x="29" y="1"/>
                    <a:pt x="29" y="3"/>
                  </a:cubicBezTo>
                  <a:cubicBezTo>
                    <a:pt x="30" y="4"/>
                    <a:pt x="30" y="7"/>
                    <a:pt x="30" y="10"/>
                  </a:cubicBezTo>
                  <a:cubicBezTo>
                    <a:pt x="30" y="13"/>
                    <a:pt x="29" y="17"/>
                    <a:pt x="27" y="20"/>
                  </a:cubicBezTo>
                  <a:cubicBezTo>
                    <a:pt x="26" y="22"/>
                    <a:pt x="25" y="24"/>
                    <a:pt x="24" y="25"/>
                  </a:cubicBezTo>
                  <a:cubicBezTo>
                    <a:pt x="22" y="27"/>
                    <a:pt x="21" y="28"/>
                    <a:pt x="20" y="30"/>
                  </a:cubicBezTo>
                  <a:cubicBezTo>
                    <a:pt x="18" y="31"/>
                    <a:pt x="17" y="32"/>
                    <a:pt x="15" y="34"/>
                  </a:cubicBezTo>
                  <a:cubicBezTo>
                    <a:pt x="14" y="35"/>
                    <a:pt x="12" y="36"/>
                    <a:pt x="11" y="37"/>
                  </a:cubicBezTo>
                  <a:cubicBezTo>
                    <a:pt x="8" y="40"/>
                    <a:pt x="6" y="42"/>
                    <a:pt x="4" y="45"/>
                  </a:cubicBezTo>
                  <a:cubicBezTo>
                    <a:pt x="2" y="47"/>
                    <a:pt x="1" y="49"/>
                    <a:pt x="0" y="51"/>
                  </a:cubicBezTo>
                  <a:cubicBezTo>
                    <a:pt x="0" y="52"/>
                    <a:pt x="0" y="53"/>
                    <a:pt x="0" y="53"/>
                  </a:cubicBezTo>
                  <a:cubicBezTo>
                    <a:pt x="0" y="53"/>
                    <a:pt x="0" y="53"/>
                    <a:pt x="0" y="52"/>
                  </a:cubicBezTo>
                  <a:cubicBezTo>
                    <a:pt x="0" y="52"/>
                    <a:pt x="0" y="51"/>
                    <a:pt x="0" y="50"/>
                  </a:cubicBezTo>
                  <a:cubicBezTo>
                    <a:pt x="0" y="49"/>
                    <a:pt x="1" y="46"/>
                    <a:pt x="2" y="44"/>
                  </a:cubicBezTo>
                  <a:cubicBezTo>
                    <a:pt x="4" y="41"/>
                    <a:pt x="6" y="38"/>
                    <a:pt x="9" y="35"/>
                  </a:cubicBezTo>
                  <a:cubicBezTo>
                    <a:pt x="10" y="34"/>
                    <a:pt x="12" y="33"/>
                    <a:pt x="13" y="31"/>
                  </a:cubicBezTo>
                  <a:cubicBezTo>
                    <a:pt x="14" y="30"/>
                    <a:pt x="16" y="29"/>
                    <a:pt x="17" y="27"/>
                  </a:cubicBezTo>
                  <a:cubicBezTo>
                    <a:pt x="20" y="25"/>
                    <a:pt x="23" y="22"/>
                    <a:pt x="25" y="19"/>
                  </a:cubicBezTo>
                  <a:cubicBezTo>
                    <a:pt x="26" y="16"/>
                    <a:pt x="27" y="12"/>
                    <a:pt x="28" y="10"/>
                  </a:cubicBezTo>
                  <a:cubicBezTo>
                    <a:pt x="29" y="7"/>
                    <a:pt x="29" y="4"/>
                    <a:pt x="29" y="3"/>
                  </a:cubicBezTo>
                  <a:cubicBezTo>
                    <a:pt x="29" y="1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8" name="Freeform 699"/>
            <p:cNvSpPr/>
            <p:nvPr/>
          </p:nvSpPr>
          <p:spPr bwMode="auto">
            <a:xfrm>
              <a:off x="2189164" y="-833438"/>
              <a:ext cx="58738" cy="279400"/>
            </a:xfrm>
            <a:custGeom>
              <a:avLst/>
              <a:gdLst>
                <a:gd name="T0" fmla="*/ 9 w 14"/>
                <a:gd name="T1" fmla="*/ 0 h 66"/>
                <a:gd name="T2" fmla="*/ 10 w 14"/>
                <a:gd name="T3" fmla="*/ 1 h 66"/>
                <a:gd name="T4" fmla="*/ 11 w 14"/>
                <a:gd name="T5" fmla="*/ 3 h 66"/>
                <a:gd name="T6" fmla="*/ 13 w 14"/>
                <a:gd name="T7" fmla="*/ 11 h 66"/>
                <a:gd name="T8" fmla="*/ 13 w 14"/>
                <a:gd name="T9" fmla="*/ 22 h 66"/>
                <a:gd name="T10" fmla="*/ 11 w 14"/>
                <a:gd name="T11" fmla="*/ 28 h 66"/>
                <a:gd name="T12" fmla="*/ 8 w 14"/>
                <a:gd name="T13" fmla="*/ 34 h 66"/>
                <a:gd name="T14" fmla="*/ 6 w 14"/>
                <a:gd name="T15" fmla="*/ 40 h 66"/>
                <a:gd name="T16" fmla="*/ 4 w 14"/>
                <a:gd name="T17" fmla="*/ 46 h 66"/>
                <a:gd name="T18" fmla="*/ 3 w 14"/>
                <a:gd name="T19" fmla="*/ 56 h 66"/>
                <a:gd name="T20" fmla="*/ 6 w 14"/>
                <a:gd name="T21" fmla="*/ 64 h 66"/>
                <a:gd name="T22" fmla="*/ 7 w 14"/>
                <a:gd name="T23" fmla="*/ 66 h 66"/>
                <a:gd name="T24" fmla="*/ 7 w 14"/>
                <a:gd name="T25" fmla="*/ 66 h 66"/>
                <a:gd name="T26" fmla="*/ 5 w 14"/>
                <a:gd name="T27" fmla="*/ 64 h 66"/>
                <a:gd name="T28" fmla="*/ 2 w 14"/>
                <a:gd name="T29" fmla="*/ 57 h 66"/>
                <a:gd name="T30" fmla="*/ 1 w 14"/>
                <a:gd name="T31" fmla="*/ 45 h 66"/>
                <a:gd name="T32" fmla="*/ 3 w 14"/>
                <a:gd name="T33" fmla="*/ 39 h 66"/>
                <a:gd name="T34" fmla="*/ 6 w 14"/>
                <a:gd name="T35" fmla="*/ 33 h 66"/>
                <a:gd name="T36" fmla="*/ 9 w 14"/>
                <a:gd name="T37" fmla="*/ 27 h 66"/>
                <a:gd name="T38" fmla="*/ 11 w 14"/>
                <a:gd name="T39" fmla="*/ 22 h 66"/>
                <a:gd name="T40" fmla="*/ 12 w 14"/>
                <a:gd name="T41" fmla="*/ 11 h 66"/>
                <a:gd name="T42" fmla="*/ 10 w 14"/>
                <a:gd name="T43" fmla="*/ 3 h 66"/>
                <a:gd name="T44" fmla="*/ 9 w 14"/>
                <a:gd name="T4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" h="66">
                  <a:moveTo>
                    <a:pt x="9" y="0"/>
                  </a:moveTo>
                  <a:cubicBezTo>
                    <a:pt x="9" y="0"/>
                    <a:pt x="9" y="1"/>
                    <a:pt x="10" y="1"/>
                  </a:cubicBezTo>
                  <a:cubicBezTo>
                    <a:pt x="10" y="2"/>
                    <a:pt x="10" y="2"/>
                    <a:pt x="11" y="3"/>
                  </a:cubicBezTo>
                  <a:cubicBezTo>
                    <a:pt x="12" y="5"/>
                    <a:pt x="13" y="7"/>
                    <a:pt x="13" y="11"/>
                  </a:cubicBezTo>
                  <a:cubicBezTo>
                    <a:pt x="14" y="14"/>
                    <a:pt x="14" y="18"/>
                    <a:pt x="13" y="22"/>
                  </a:cubicBezTo>
                  <a:cubicBezTo>
                    <a:pt x="13" y="24"/>
                    <a:pt x="12" y="26"/>
                    <a:pt x="11" y="28"/>
                  </a:cubicBezTo>
                  <a:cubicBezTo>
                    <a:pt x="10" y="31"/>
                    <a:pt x="9" y="32"/>
                    <a:pt x="8" y="34"/>
                  </a:cubicBezTo>
                  <a:cubicBezTo>
                    <a:pt x="7" y="36"/>
                    <a:pt x="6" y="38"/>
                    <a:pt x="6" y="40"/>
                  </a:cubicBezTo>
                  <a:cubicBezTo>
                    <a:pt x="5" y="42"/>
                    <a:pt x="4" y="44"/>
                    <a:pt x="4" y="46"/>
                  </a:cubicBezTo>
                  <a:cubicBezTo>
                    <a:pt x="3" y="50"/>
                    <a:pt x="3" y="53"/>
                    <a:pt x="3" y="56"/>
                  </a:cubicBezTo>
                  <a:cubicBezTo>
                    <a:pt x="4" y="59"/>
                    <a:pt x="5" y="62"/>
                    <a:pt x="6" y="64"/>
                  </a:cubicBezTo>
                  <a:cubicBezTo>
                    <a:pt x="7" y="65"/>
                    <a:pt x="7" y="66"/>
                    <a:pt x="7" y="66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6" y="65"/>
                    <a:pt x="6" y="65"/>
                    <a:pt x="5" y="64"/>
                  </a:cubicBezTo>
                  <a:cubicBezTo>
                    <a:pt x="4" y="62"/>
                    <a:pt x="3" y="60"/>
                    <a:pt x="2" y="57"/>
                  </a:cubicBezTo>
                  <a:cubicBezTo>
                    <a:pt x="1" y="54"/>
                    <a:pt x="0" y="50"/>
                    <a:pt x="1" y="45"/>
                  </a:cubicBezTo>
                  <a:cubicBezTo>
                    <a:pt x="1" y="43"/>
                    <a:pt x="2" y="41"/>
                    <a:pt x="3" y="39"/>
                  </a:cubicBezTo>
                  <a:cubicBezTo>
                    <a:pt x="4" y="37"/>
                    <a:pt x="5" y="35"/>
                    <a:pt x="6" y="33"/>
                  </a:cubicBezTo>
                  <a:cubicBezTo>
                    <a:pt x="7" y="31"/>
                    <a:pt x="8" y="29"/>
                    <a:pt x="9" y="27"/>
                  </a:cubicBezTo>
                  <a:cubicBezTo>
                    <a:pt x="9" y="25"/>
                    <a:pt x="10" y="23"/>
                    <a:pt x="11" y="22"/>
                  </a:cubicBezTo>
                  <a:cubicBezTo>
                    <a:pt x="12" y="18"/>
                    <a:pt x="12" y="14"/>
                    <a:pt x="12" y="11"/>
                  </a:cubicBezTo>
                  <a:cubicBezTo>
                    <a:pt x="11" y="8"/>
                    <a:pt x="11" y="5"/>
                    <a:pt x="10" y="3"/>
                  </a:cubicBezTo>
                  <a:cubicBezTo>
                    <a:pt x="10" y="1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9" name="Freeform 700"/>
            <p:cNvSpPr/>
            <p:nvPr/>
          </p:nvSpPr>
          <p:spPr bwMode="auto">
            <a:xfrm>
              <a:off x="2473326" y="-1117601"/>
              <a:ext cx="236538" cy="50800"/>
            </a:xfrm>
            <a:custGeom>
              <a:avLst/>
              <a:gdLst>
                <a:gd name="T0" fmla="*/ 56 w 56"/>
                <a:gd name="T1" fmla="*/ 0 h 12"/>
                <a:gd name="T2" fmla="*/ 54 w 56"/>
                <a:gd name="T3" fmla="*/ 1 h 12"/>
                <a:gd name="T4" fmla="*/ 48 w 56"/>
                <a:gd name="T5" fmla="*/ 3 h 12"/>
                <a:gd name="T6" fmla="*/ 39 w 56"/>
                <a:gd name="T7" fmla="*/ 6 h 12"/>
                <a:gd name="T8" fmla="*/ 29 w 56"/>
                <a:gd name="T9" fmla="*/ 9 h 12"/>
                <a:gd name="T10" fmla="*/ 9 w 56"/>
                <a:gd name="T11" fmla="*/ 12 h 12"/>
                <a:gd name="T12" fmla="*/ 0 w 56"/>
                <a:gd name="T13" fmla="*/ 12 h 12"/>
                <a:gd name="T14" fmla="*/ 3 w 56"/>
                <a:gd name="T15" fmla="*/ 11 h 12"/>
                <a:gd name="T16" fmla="*/ 9 w 56"/>
                <a:gd name="T17" fmla="*/ 10 h 12"/>
                <a:gd name="T18" fmla="*/ 28 w 56"/>
                <a:gd name="T19" fmla="*/ 6 h 12"/>
                <a:gd name="T20" fmla="*/ 47 w 56"/>
                <a:gd name="T21" fmla="*/ 2 h 12"/>
                <a:gd name="T22" fmla="*/ 54 w 56"/>
                <a:gd name="T23" fmla="*/ 0 h 12"/>
                <a:gd name="T24" fmla="*/ 56 w 56"/>
                <a:gd name="T2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12">
                  <a:moveTo>
                    <a:pt x="56" y="0"/>
                  </a:moveTo>
                  <a:cubicBezTo>
                    <a:pt x="56" y="0"/>
                    <a:pt x="55" y="0"/>
                    <a:pt x="54" y="1"/>
                  </a:cubicBezTo>
                  <a:cubicBezTo>
                    <a:pt x="52" y="2"/>
                    <a:pt x="50" y="3"/>
                    <a:pt x="48" y="3"/>
                  </a:cubicBezTo>
                  <a:cubicBezTo>
                    <a:pt x="45" y="4"/>
                    <a:pt x="42" y="5"/>
                    <a:pt x="39" y="6"/>
                  </a:cubicBezTo>
                  <a:cubicBezTo>
                    <a:pt x="36" y="7"/>
                    <a:pt x="32" y="8"/>
                    <a:pt x="29" y="9"/>
                  </a:cubicBezTo>
                  <a:cubicBezTo>
                    <a:pt x="22" y="10"/>
                    <a:pt x="15" y="11"/>
                    <a:pt x="9" y="12"/>
                  </a:cubicBezTo>
                  <a:cubicBezTo>
                    <a:pt x="4" y="12"/>
                    <a:pt x="0" y="12"/>
                    <a:pt x="0" y="12"/>
                  </a:cubicBezTo>
                  <a:cubicBezTo>
                    <a:pt x="0" y="12"/>
                    <a:pt x="1" y="11"/>
                    <a:pt x="3" y="11"/>
                  </a:cubicBezTo>
                  <a:cubicBezTo>
                    <a:pt x="4" y="11"/>
                    <a:pt x="6" y="10"/>
                    <a:pt x="9" y="10"/>
                  </a:cubicBezTo>
                  <a:cubicBezTo>
                    <a:pt x="14" y="9"/>
                    <a:pt x="21" y="7"/>
                    <a:pt x="28" y="6"/>
                  </a:cubicBezTo>
                  <a:cubicBezTo>
                    <a:pt x="35" y="4"/>
                    <a:pt x="42" y="3"/>
                    <a:pt x="47" y="2"/>
                  </a:cubicBezTo>
                  <a:cubicBezTo>
                    <a:pt x="50" y="1"/>
                    <a:pt x="52" y="1"/>
                    <a:pt x="54" y="0"/>
                  </a:cubicBezTo>
                  <a:cubicBezTo>
                    <a:pt x="55" y="0"/>
                    <a:pt x="56" y="0"/>
                    <a:pt x="56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0" name="Freeform 701"/>
            <p:cNvSpPr/>
            <p:nvPr/>
          </p:nvSpPr>
          <p:spPr bwMode="auto">
            <a:xfrm>
              <a:off x="2374901" y="-1325563"/>
              <a:ext cx="250825" cy="190500"/>
            </a:xfrm>
            <a:custGeom>
              <a:avLst/>
              <a:gdLst>
                <a:gd name="T0" fmla="*/ 59 w 59"/>
                <a:gd name="T1" fmla="*/ 0 h 45"/>
                <a:gd name="T2" fmla="*/ 57 w 59"/>
                <a:gd name="T3" fmla="*/ 2 h 45"/>
                <a:gd name="T4" fmla="*/ 51 w 59"/>
                <a:gd name="T5" fmla="*/ 9 h 45"/>
                <a:gd name="T6" fmla="*/ 43 w 59"/>
                <a:gd name="T7" fmla="*/ 17 h 45"/>
                <a:gd name="T8" fmla="*/ 32 w 59"/>
                <a:gd name="T9" fmla="*/ 26 h 45"/>
                <a:gd name="T10" fmla="*/ 21 w 59"/>
                <a:gd name="T11" fmla="*/ 34 h 45"/>
                <a:gd name="T12" fmla="*/ 11 w 59"/>
                <a:gd name="T13" fmla="*/ 40 h 45"/>
                <a:gd name="T14" fmla="*/ 3 w 59"/>
                <a:gd name="T15" fmla="*/ 44 h 45"/>
                <a:gd name="T16" fmla="*/ 0 w 59"/>
                <a:gd name="T17" fmla="*/ 45 h 45"/>
                <a:gd name="T18" fmla="*/ 3 w 59"/>
                <a:gd name="T19" fmla="*/ 43 h 45"/>
                <a:gd name="T20" fmla="*/ 10 w 59"/>
                <a:gd name="T21" fmla="*/ 38 h 45"/>
                <a:gd name="T22" fmla="*/ 30 w 59"/>
                <a:gd name="T23" fmla="*/ 23 h 45"/>
                <a:gd name="T24" fmla="*/ 50 w 59"/>
                <a:gd name="T25" fmla="*/ 7 h 45"/>
                <a:gd name="T26" fmla="*/ 56 w 59"/>
                <a:gd name="T27" fmla="*/ 2 h 45"/>
                <a:gd name="T28" fmla="*/ 59 w 59"/>
                <a:gd name="T2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" h="45">
                  <a:moveTo>
                    <a:pt x="59" y="0"/>
                  </a:moveTo>
                  <a:cubicBezTo>
                    <a:pt x="59" y="0"/>
                    <a:pt x="58" y="1"/>
                    <a:pt x="57" y="2"/>
                  </a:cubicBezTo>
                  <a:cubicBezTo>
                    <a:pt x="55" y="4"/>
                    <a:pt x="54" y="6"/>
                    <a:pt x="51" y="9"/>
                  </a:cubicBezTo>
                  <a:cubicBezTo>
                    <a:pt x="49" y="11"/>
                    <a:pt x="46" y="14"/>
                    <a:pt x="43" y="17"/>
                  </a:cubicBezTo>
                  <a:cubicBezTo>
                    <a:pt x="39" y="20"/>
                    <a:pt x="36" y="23"/>
                    <a:pt x="32" y="26"/>
                  </a:cubicBezTo>
                  <a:cubicBezTo>
                    <a:pt x="28" y="29"/>
                    <a:pt x="24" y="31"/>
                    <a:pt x="21" y="34"/>
                  </a:cubicBezTo>
                  <a:cubicBezTo>
                    <a:pt x="17" y="36"/>
                    <a:pt x="14" y="38"/>
                    <a:pt x="11" y="40"/>
                  </a:cubicBezTo>
                  <a:cubicBezTo>
                    <a:pt x="8" y="42"/>
                    <a:pt x="5" y="43"/>
                    <a:pt x="3" y="44"/>
                  </a:cubicBezTo>
                  <a:cubicBezTo>
                    <a:pt x="1" y="45"/>
                    <a:pt x="0" y="45"/>
                    <a:pt x="0" y="45"/>
                  </a:cubicBezTo>
                  <a:cubicBezTo>
                    <a:pt x="0" y="45"/>
                    <a:pt x="1" y="44"/>
                    <a:pt x="3" y="43"/>
                  </a:cubicBezTo>
                  <a:cubicBezTo>
                    <a:pt x="4" y="42"/>
                    <a:pt x="7" y="40"/>
                    <a:pt x="10" y="38"/>
                  </a:cubicBezTo>
                  <a:cubicBezTo>
                    <a:pt x="15" y="34"/>
                    <a:pt x="23" y="29"/>
                    <a:pt x="30" y="23"/>
                  </a:cubicBezTo>
                  <a:cubicBezTo>
                    <a:pt x="37" y="18"/>
                    <a:pt x="45" y="12"/>
                    <a:pt x="50" y="7"/>
                  </a:cubicBezTo>
                  <a:cubicBezTo>
                    <a:pt x="53" y="5"/>
                    <a:pt x="55" y="3"/>
                    <a:pt x="56" y="2"/>
                  </a:cubicBezTo>
                  <a:cubicBezTo>
                    <a:pt x="58" y="1"/>
                    <a:pt x="59" y="0"/>
                    <a:pt x="59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1" name="Freeform 702"/>
            <p:cNvSpPr/>
            <p:nvPr/>
          </p:nvSpPr>
          <p:spPr bwMode="auto">
            <a:xfrm>
              <a:off x="1849439" y="-919163"/>
              <a:ext cx="225425" cy="123825"/>
            </a:xfrm>
            <a:custGeom>
              <a:avLst/>
              <a:gdLst>
                <a:gd name="T0" fmla="*/ 53 w 53"/>
                <a:gd name="T1" fmla="*/ 0 h 29"/>
                <a:gd name="T2" fmla="*/ 50 w 53"/>
                <a:gd name="T3" fmla="*/ 1 h 29"/>
                <a:gd name="T4" fmla="*/ 44 w 53"/>
                <a:gd name="T5" fmla="*/ 4 h 29"/>
                <a:gd name="T6" fmla="*/ 25 w 53"/>
                <a:gd name="T7" fmla="*/ 13 h 29"/>
                <a:gd name="T8" fmla="*/ 17 w 53"/>
                <a:gd name="T9" fmla="*/ 20 h 29"/>
                <a:gd name="T10" fmla="*/ 9 w 53"/>
                <a:gd name="T11" fmla="*/ 27 h 29"/>
                <a:gd name="T12" fmla="*/ 2 w 53"/>
                <a:gd name="T13" fmla="*/ 29 h 29"/>
                <a:gd name="T14" fmla="*/ 0 w 53"/>
                <a:gd name="T15" fmla="*/ 29 h 29"/>
                <a:gd name="T16" fmla="*/ 0 w 53"/>
                <a:gd name="T17" fmla="*/ 29 h 29"/>
                <a:gd name="T18" fmla="*/ 2 w 53"/>
                <a:gd name="T19" fmla="*/ 29 h 29"/>
                <a:gd name="T20" fmla="*/ 8 w 53"/>
                <a:gd name="T21" fmla="*/ 25 h 29"/>
                <a:gd name="T22" fmla="*/ 15 w 53"/>
                <a:gd name="T23" fmla="*/ 18 h 29"/>
                <a:gd name="T24" fmla="*/ 23 w 53"/>
                <a:gd name="T25" fmla="*/ 10 h 29"/>
                <a:gd name="T26" fmla="*/ 43 w 53"/>
                <a:gd name="T27" fmla="*/ 2 h 29"/>
                <a:gd name="T28" fmla="*/ 50 w 53"/>
                <a:gd name="T29" fmla="*/ 1 h 29"/>
                <a:gd name="T30" fmla="*/ 53 w 53"/>
                <a:gd name="T3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3" h="29">
                  <a:moveTo>
                    <a:pt x="53" y="0"/>
                  </a:moveTo>
                  <a:cubicBezTo>
                    <a:pt x="53" y="0"/>
                    <a:pt x="52" y="1"/>
                    <a:pt x="50" y="1"/>
                  </a:cubicBezTo>
                  <a:cubicBezTo>
                    <a:pt x="49" y="2"/>
                    <a:pt x="46" y="3"/>
                    <a:pt x="44" y="4"/>
                  </a:cubicBezTo>
                  <a:cubicBezTo>
                    <a:pt x="38" y="6"/>
                    <a:pt x="31" y="9"/>
                    <a:pt x="25" y="13"/>
                  </a:cubicBezTo>
                  <a:cubicBezTo>
                    <a:pt x="22" y="15"/>
                    <a:pt x="19" y="18"/>
                    <a:pt x="17" y="20"/>
                  </a:cubicBezTo>
                  <a:cubicBezTo>
                    <a:pt x="14" y="23"/>
                    <a:pt x="12" y="25"/>
                    <a:pt x="9" y="27"/>
                  </a:cubicBezTo>
                  <a:cubicBezTo>
                    <a:pt x="6" y="28"/>
                    <a:pt x="4" y="29"/>
                    <a:pt x="2" y="29"/>
                  </a:cubicBezTo>
                  <a:cubicBezTo>
                    <a:pt x="1" y="29"/>
                    <a:pt x="1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2" y="29"/>
                  </a:cubicBezTo>
                  <a:cubicBezTo>
                    <a:pt x="4" y="28"/>
                    <a:pt x="6" y="27"/>
                    <a:pt x="8" y="25"/>
                  </a:cubicBezTo>
                  <a:cubicBezTo>
                    <a:pt x="10" y="23"/>
                    <a:pt x="12" y="21"/>
                    <a:pt x="15" y="18"/>
                  </a:cubicBezTo>
                  <a:cubicBezTo>
                    <a:pt x="17" y="16"/>
                    <a:pt x="20" y="13"/>
                    <a:pt x="23" y="10"/>
                  </a:cubicBezTo>
                  <a:cubicBezTo>
                    <a:pt x="30" y="6"/>
                    <a:pt x="37" y="3"/>
                    <a:pt x="43" y="2"/>
                  </a:cubicBezTo>
                  <a:cubicBezTo>
                    <a:pt x="46" y="1"/>
                    <a:pt x="48" y="1"/>
                    <a:pt x="50" y="1"/>
                  </a:cubicBezTo>
                  <a:cubicBezTo>
                    <a:pt x="52" y="0"/>
                    <a:pt x="53" y="0"/>
                    <a:pt x="53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2" name="Freeform 703"/>
            <p:cNvSpPr/>
            <p:nvPr/>
          </p:nvSpPr>
          <p:spPr bwMode="auto">
            <a:xfrm>
              <a:off x="1820864" y="-1216026"/>
              <a:ext cx="231775" cy="106363"/>
            </a:xfrm>
            <a:custGeom>
              <a:avLst/>
              <a:gdLst>
                <a:gd name="T0" fmla="*/ 0 w 55"/>
                <a:gd name="T1" fmla="*/ 1 h 25"/>
                <a:gd name="T2" fmla="*/ 1 w 55"/>
                <a:gd name="T3" fmla="*/ 0 h 25"/>
                <a:gd name="T4" fmla="*/ 3 w 55"/>
                <a:gd name="T5" fmla="*/ 0 h 25"/>
                <a:gd name="T6" fmla="*/ 10 w 55"/>
                <a:gd name="T7" fmla="*/ 1 h 25"/>
                <a:gd name="T8" fmla="*/ 19 w 55"/>
                <a:gd name="T9" fmla="*/ 4 h 25"/>
                <a:gd name="T10" fmla="*/ 29 w 55"/>
                <a:gd name="T11" fmla="*/ 9 h 25"/>
                <a:gd name="T12" fmla="*/ 47 w 55"/>
                <a:gd name="T13" fmla="*/ 20 h 25"/>
                <a:gd name="T14" fmla="*/ 53 w 55"/>
                <a:gd name="T15" fmla="*/ 23 h 25"/>
                <a:gd name="T16" fmla="*/ 55 w 55"/>
                <a:gd name="T17" fmla="*/ 25 h 25"/>
                <a:gd name="T18" fmla="*/ 53 w 55"/>
                <a:gd name="T19" fmla="*/ 24 h 25"/>
                <a:gd name="T20" fmla="*/ 47 w 55"/>
                <a:gd name="T21" fmla="*/ 21 h 25"/>
                <a:gd name="T22" fmla="*/ 28 w 55"/>
                <a:gd name="T23" fmla="*/ 12 h 25"/>
                <a:gd name="T24" fmla="*/ 18 w 55"/>
                <a:gd name="T25" fmla="*/ 7 h 25"/>
                <a:gd name="T26" fmla="*/ 9 w 55"/>
                <a:gd name="T27" fmla="*/ 2 h 25"/>
                <a:gd name="T28" fmla="*/ 3 w 55"/>
                <a:gd name="T29" fmla="*/ 1 h 25"/>
                <a:gd name="T30" fmla="*/ 0 w 55"/>
                <a:gd name="T31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25">
                  <a:moveTo>
                    <a:pt x="0" y="1"/>
                  </a:move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5" y="0"/>
                    <a:pt x="7" y="0"/>
                    <a:pt x="10" y="1"/>
                  </a:cubicBezTo>
                  <a:cubicBezTo>
                    <a:pt x="13" y="1"/>
                    <a:pt x="16" y="3"/>
                    <a:pt x="19" y="4"/>
                  </a:cubicBezTo>
                  <a:cubicBezTo>
                    <a:pt x="22" y="6"/>
                    <a:pt x="26" y="8"/>
                    <a:pt x="29" y="9"/>
                  </a:cubicBezTo>
                  <a:cubicBezTo>
                    <a:pt x="36" y="13"/>
                    <a:pt x="43" y="17"/>
                    <a:pt x="47" y="20"/>
                  </a:cubicBezTo>
                  <a:cubicBezTo>
                    <a:pt x="50" y="21"/>
                    <a:pt x="52" y="23"/>
                    <a:pt x="53" y="23"/>
                  </a:cubicBezTo>
                  <a:cubicBezTo>
                    <a:pt x="55" y="24"/>
                    <a:pt x="55" y="25"/>
                    <a:pt x="55" y="25"/>
                  </a:cubicBezTo>
                  <a:cubicBezTo>
                    <a:pt x="55" y="25"/>
                    <a:pt x="54" y="25"/>
                    <a:pt x="53" y="24"/>
                  </a:cubicBezTo>
                  <a:cubicBezTo>
                    <a:pt x="51" y="23"/>
                    <a:pt x="49" y="22"/>
                    <a:pt x="47" y="21"/>
                  </a:cubicBezTo>
                  <a:cubicBezTo>
                    <a:pt x="41" y="19"/>
                    <a:pt x="34" y="16"/>
                    <a:pt x="28" y="12"/>
                  </a:cubicBezTo>
                  <a:cubicBezTo>
                    <a:pt x="24" y="10"/>
                    <a:pt x="21" y="9"/>
                    <a:pt x="18" y="7"/>
                  </a:cubicBezTo>
                  <a:cubicBezTo>
                    <a:pt x="15" y="5"/>
                    <a:pt x="12" y="3"/>
                    <a:pt x="9" y="2"/>
                  </a:cubicBezTo>
                  <a:cubicBezTo>
                    <a:pt x="7" y="1"/>
                    <a:pt x="5" y="1"/>
                    <a:pt x="3" y="1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3" name="Freeform 704"/>
            <p:cNvSpPr/>
            <p:nvPr/>
          </p:nvSpPr>
          <p:spPr bwMode="auto">
            <a:xfrm>
              <a:off x="2295526" y="-1122363"/>
              <a:ext cx="33338" cy="34925"/>
            </a:xfrm>
            <a:custGeom>
              <a:avLst/>
              <a:gdLst>
                <a:gd name="T0" fmla="*/ 1 w 8"/>
                <a:gd name="T1" fmla="*/ 1 h 8"/>
                <a:gd name="T2" fmla="*/ 2 w 8"/>
                <a:gd name="T3" fmla="*/ 6 h 8"/>
                <a:gd name="T4" fmla="*/ 7 w 8"/>
                <a:gd name="T5" fmla="*/ 7 h 8"/>
                <a:gd name="T6" fmla="*/ 1 w 8"/>
                <a:gd name="T7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1" y="1"/>
                  </a:moveTo>
                  <a:cubicBezTo>
                    <a:pt x="1" y="2"/>
                    <a:pt x="0" y="4"/>
                    <a:pt x="2" y="6"/>
                  </a:cubicBezTo>
                  <a:cubicBezTo>
                    <a:pt x="4" y="8"/>
                    <a:pt x="7" y="8"/>
                    <a:pt x="7" y="7"/>
                  </a:cubicBezTo>
                  <a:cubicBezTo>
                    <a:pt x="8" y="5"/>
                    <a:pt x="3" y="0"/>
                    <a:pt x="1" y="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4" name="Freeform 705"/>
            <p:cNvSpPr/>
            <p:nvPr/>
          </p:nvSpPr>
          <p:spPr bwMode="auto">
            <a:xfrm>
              <a:off x="2163764" y="-1016001"/>
              <a:ext cx="25400" cy="25400"/>
            </a:xfrm>
            <a:custGeom>
              <a:avLst/>
              <a:gdLst>
                <a:gd name="T0" fmla="*/ 1 w 6"/>
                <a:gd name="T1" fmla="*/ 1 h 6"/>
                <a:gd name="T2" fmla="*/ 1 w 6"/>
                <a:gd name="T3" fmla="*/ 5 h 6"/>
                <a:gd name="T4" fmla="*/ 6 w 6"/>
                <a:gd name="T5" fmla="*/ 5 h 6"/>
                <a:gd name="T6" fmla="*/ 1 w 6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1" y="1"/>
                  </a:moveTo>
                  <a:cubicBezTo>
                    <a:pt x="0" y="1"/>
                    <a:pt x="0" y="3"/>
                    <a:pt x="1" y="5"/>
                  </a:cubicBezTo>
                  <a:cubicBezTo>
                    <a:pt x="3" y="6"/>
                    <a:pt x="5" y="6"/>
                    <a:pt x="6" y="5"/>
                  </a:cubicBezTo>
                  <a:cubicBezTo>
                    <a:pt x="6" y="4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5" name="Freeform 706"/>
            <p:cNvSpPr/>
            <p:nvPr/>
          </p:nvSpPr>
          <p:spPr bwMode="auto">
            <a:xfrm>
              <a:off x="2214564" y="-1041401"/>
              <a:ext cx="30163" cy="25400"/>
            </a:xfrm>
            <a:custGeom>
              <a:avLst/>
              <a:gdLst>
                <a:gd name="T0" fmla="*/ 0 w 7"/>
                <a:gd name="T1" fmla="*/ 4 h 6"/>
                <a:gd name="T2" fmla="*/ 4 w 7"/>
                <a:gd name="T3" fmla="*/ 6 h 6"/>
                <a:gd name="T4" fmla="*/ 6 w 7"/>
                <a:gd name="T5" fmla="*/ 4 h 6"/>
                <a:gd name="T6" fmla="*/ 6 w 7"/>
                <a:gd name="T7" fmla="*/ 1 h 6"/>
                <a:gd name="T8" fmla="*/ 0 w 7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0" y="4"/>
                  </a:moveTo>
                  <a:cubicBezTo>
                    <a:pt x="0" y="5"/>
                    <a:pt x="2" y="6"/>
                    <a:pt x="4" y="6"/>
                  </a:cubicBezTo>
                  <a:cubicBezTo>
                    <a:pt x="5" y="6"/>
                    <a:pt x="6" y="4"/>
                    <a:pt x="6" y="4"/>
                  </a:cubicBezTo>
                  <a:cubicBezTo>
                    <a:pt x="6" y="4"/>
                    <a:pt x="7" y="2"/>
                    <a:pt x="6" y="1"/>
                  </a:cubicBezTo>
                  <a:cubicBezTo>
                    <a:pt x="5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6" name="Freeform 707"/>
            <p:cNvSpPr/>
            <p:nvPr/>
          </p:nvSpPr>
          <p:spPr bwMode="auto">
            <a:xfrm>
              <a:off x="2273301" y="-935038"/>
              <a:ext cx="38100" cy="28575"/>
            </a:xfrm>
            <a:custGeom>
              <a:avLst/>
              <a:gdLst>
                <a:gd name="T0" fmla="*/ 8 w 9"/>
                <a:gd name="T1" fmla="*/ 6 h 7"/>
                <a:gd name="T2" fmla="*/ 1 w 9"/>
                <a:gd name="T3" fmla="*/ 3 h 7"/>
                <a:gd name="T4" fmla="*/ 3 w 9"/>
                <a:gd name="T5" fmla="*/ 1 h 7"/>
                <a:gd name="T6" fmla="*/ 6 w 9"/>
                <a:gd name="T7" fmla="*/ 1 h 7"/>
                <a:gd name="T8" fmla="*/ 8 w 9"/>
                <a:gd name="T9" fmla="*/ 3 h 7"/>
                <a:gd name="T10" fmla="*/ 8 w 9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7">
                  <a:moveTo>
                    <a:pt x="8" y="6"/>
                  </a:moveTo>
                  <a:cubicBezTo>
                    <a:pt x="7" y="7"/>
                    <a:pt x="1" y="5"/>
                    <a:pt x="1" y="3"/>
                  </a:cubicBezTo>
                  <a:cubicBezTo>
                    <a:pt x="0" y="2"/>
                    <a:pt x="2" y="1"/>
                    <a:pt x="3" y="1"/>
                  </a:cubicBezTo>
                  <a:cubicBezTo>
                    <a:pt x="3" y="1"/>
                    <a:pt x="4" y="0"/>
                    <a:pt x="6" y="1"/>
                  </a:cubicBezTo>
                  <a:cubicBezTo>
                    <a:pt x="7" y="1"/>
                    <a:pt x="7" y="2"/>
                    <a:pt x="8" y="3"/>
                  </a:cubicBezTo>
                  <a:cubicBezTo>
                    <a:pt x="8" y="4"/>
                    <a:pt x="9" y="5"/>
                    <a:pt x="8" y="6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7" name="Freeform 708"/>
            <p:cNvSpPr/>
            <p:nvPr/>
          </p:nvSpPr>
          <p:spPr bwMode="auto">
            <a:xfrm>
              <a:off x="2346326" y="-969963"/>
              <a:ext cx="20638" cy="17463"/>
            </a:xfrm>
            <a:custGeom>
              <a:avLst/>
              <a:gdLst>
                <a:gd name="T0" fmla="*/ 0 w 5"/>
                <a:gd name="T1" fmla="*/ 1 h 4"/>
                <a:gd name="T2" fmla="*/ 4 w 5"/>
                <a:gd name="T3" fmla="*/ 3 h 4"/>
                <a:gd name="T4" fmla="*/ 4 w 5"/>
                <a:gd name="T5" fmla="*/ 2 h 4"/>
                <a:gd name="T6" fmla="*/ 0 w 5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0" y="1"/>
                  </a:moveTo>
                  <a:cubicBezTo>
                    <a:pt x="0" y="2"/>
                    <a:pt x="2" y="4"/>
                    <a:pt x="4" y="3"/>
                  </a:cubicBezTo>
                  <a:cubicBezTo>
                    <a:pt x="4" y="3"/>
                    <a:pt x="5" y="2"/>
                    <a:pt x="4" y="2"/>
                  </a:cubicBezTo>
                  <a:cubicBezTo>
                    <a:pt x="4" y="0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8" name="Freeform 709"/>
            <p:cNvSpPr/>
            <p:nvPr/>
          </p:nvSpPr>
          <p:spPr bwMode="auto">
            <a:xfrm>
              <a:off x="2133601" y="-965201"/>
              <a:ext cx="17463" cy="20638"/>
            </a:xfrm>
            <a:custGeom>
              <a:avLst/>
              <a:gdLst>
                <a:gd name="T0" fmla="*/ 0 w 4"/>
                <a:gd name="T1" fmla="*/ 2 h 5"/>
                <a:gd name="T2" fmla="*/ 2 w 4"/>
                <a:gd name="T3" fmla="*/ 1 h 5"/>
                <a:gd name="T4" fmla="*/ 4 w 4"/>
                <a:gd name="T5" fmla="*/ 2 h 5"/>
                <a:gd name="T6" fmla="*/ 3 w 4"/>
                <a:gd name="T7" fmla="*/ 4 h 5"/>
                <a:gd name="T8" fmla="*/ 0 w 4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2"/>
                  </a:moveTo>
                  <a:cubicBezTo>
                    <a:pt x="0" y="1"/>
                    <a:pt x="1" y="0"/>
                    <a:pt x="2" y="1"/>
                  </a:cubicBezTo>
                  <a:cubicBezTo>
                    <a:pt x="3" y="1"/>
                    <a:pt x="4" y="1"/>
                    <a:pt x="4" y="2"/>
                  </a:cubicBezTo>
                  <a:cubicBezTo>
                    <a:pt x="4" y="3"/>
                    <a:pt x="4" y="4"/>
                    <a:pt x="3" y="4"/>
                  </a:cubicBezTo>
                  <a:cubicBezTo>
                    <a:pt x="2" y="5"/>
                    <a:pt x="0" y="4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9" name="Freeform 710"/>
            <p:cNvSpPr/>
            <p:nvPr/>
          </p:nvSpPr>
          <p:spPr bwMode="auto">
            <a:xfrm>
              <a:off x="2103439" y="-1049338"/>
              <a:ext cx="22225" cy="25400"/>
            </a:xfrm>
            <a:custGeom>
              <a:avLst/>
              <a:gdLst>
                <a:gd name="T0" fmla="*/ 0 w 5"/>
                <a:gd name="T1" fmla="*/ 4 h 6"/>
                <a:gd name="T2" fmla="*/ 4 w 5"/>
                <a:gd name="T3" fmla="*/ 5 h 6"/>
                <a:gd name="T4" fmla="*/ 4 w 5"/>
                <a:gd name="T5" fmla="*/ 1 h 6"/>
                <a:gd name="T6" fmla="*/ 2 w 5"/>
                <a:gd name="T7" fmla="*/ 0 h 6"/>
                <a:gd name="T8" fmla="*/ 0 w 5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0" y="4"/>
                  </a:moveTo>
                  <a:cubicBezTo>
                    <a:pt x="1" y="5"/>
                    <a:pt x="3" y="6"/>
                    <a:pt x="4" y="5"/>
                  </a:cubicBezTo>
                  <a:cubicBezTo>
                    <a:pt x="5" y="4"/>
                    <a:pt x="5" y="2"/>
                    <a:pt x="4" y="1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0" name="Freeform 711"/>
            <p:cNvSpPr/>
            <p:nvPr/>
          </p:nvSpPr>
          <p:spPr bwMode="auto">
            <a:xfrm>
              <a:off x="2219326" y="-939801"/>
              <a:ext cx="25400" cy="25400"/>
            </a:xfrm>
            <a:custGeom>
              <a:avLst/>
              <a:gdLst>
                <a:gd name="T0" fmla="*/ 1 w 6"/>
                <a:gd name="T1" fmla="*/ 4 h 6"/>
                <a:gd name="T2" fmla="*/ 5 w 6"/>
                <a:gd name="T3" fmla="*/ 5 h 6"/>
                <a:gd name="T4" fmla="*/ 4 w 6"/>
                <a:gd name="T5" fmla="*/ 2 h 6"/>
                <a:gd name="T6" fmla="*/ 3 w 6"/>
                <a:gd name="T7" fmla="*/ 0 h 6"/>
                <a:gd name="T8" fmla="*/ 1 w 6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1" y="4"/>
                  </a:moveTo>
                  <a:cubicBezTo>
                    <a:pt x="2" y="6"/>
                    <a:pt x="4" y="6"/>
                    <a:pt x="5" y="5"/>
                  </a:cubicBezTo>
                  <a:cubicBezTo>
                    <a:pt x="6" y="5"/>
                    <a:pt x="5" y="3"/>
                    <a:pt x="4" y="2"/>
                  </a:cubicBezTo>
                  <a:cubicBezTo>
                    <a:pt x="4" y="1"/>
                    <a:pt x="4" y="0"/>
                    <a:pt x="3" y="0"/>
                  </a:cubicBezTo>
                  <a:cubicBezTo>
                    <a:pt x="2" y="1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1" name="Freeform 712"/>
            <p:cNvSpPr/>
            <p:nvPr/>
          </p:nvSpPr>
          <p:spPr bwMode="auto">
            <a:xfrm>
              <a:off x="2265364" y="-1008063"/>
              <a:ext cx="20638" cy="25400"/>
            </a:xfrm>
            <a:custGeom>
              <a:avLst/>
              <a:gdLst>
                <a:gd name="T0" fmla="*/ 0 w 5"/>
                <a:gd name="T1" fmla="*/ 4 h 6"/>
                <a:gd name="T2" fmla="*/ 4 w 5"/>
                <a:gd name="T3" fmla="*/ 5 h 6"/>
                <a:gd name="T4" fmla="*/ 4 w 5"/>
                <a:gd name="T5" fmla="*/ 2 h 6"/>
                <a:gd name="T6" fmla="*/ 2 w 5"/>
                <a:gd name="T7" fmla="*/ 0 h 6"/>
                <a:gd name="T8" fmla="*/ 0 w 5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0" y="4"/>
                  </a:moveTo>
                  <a:cubicBezTo>
                    <a:pt x="1" y="6"/>
                    <a:pt x="3" y="6"/>
                    <a:pt x="4" y="5"/>
                  </a:cubicBezTo>
                  <a:cubicBezTo>
                    <a:pt x="5" y="5"/>
                    <a:pt x="5" y="3"/>
                    <a:pt x="4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2" name="Freeform 713"/>
            <p:cNvSpPr/>
            <p:nvPr/>
          </p:nvSpPr>
          <p:spPr bwMode="auto">
            <a:xfrm>
              <a:off x="2311401" y="-1008063"/>
              <a:ext cx="25400" cy="25400"/>
            </a:xfrm>
            <a:custGeom>
              <a:avLst/>
              <a:gdLst>
                <a:gd name="T0" fmla="*/ 1 w 6"/>
                <a:gd name="T1" fmla="*/ 4 h 6"/>
                <a:gd name="T2" fmla="*/ 5 w 6"/>
                <a:gd name="T3" fmla="*/ 5 h 6"/>
                <a:gd name="T4" fmla="*/ 5 w 6"/>
                <a:gd name="T5" fmla="*/ 1 h 6"/>
                <a:gd name="T6" fmla="*/ 3 w 6"/>
                <a:gd name="T7" fmla="*/ 0 h 6"/>
                <a:gd name="T8" fmla="*/ 1 w 6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1" y="4"/>
                  </a:moveTo>
                  <a:cubicBezTo>
                    <a:pt x="2" y="5"/>
                    <a:pt x="4" y="6"/>
                    <a:pt x="5" y="5"/>
                  </a:cubicBezTo>
                  <a:cubicBezTo>
                    <a:pt x="6" y="4"/>
                    <a:pt x="5" y="2"/>
                    <a:pt x="5" y="1"/>
                  </a:cubicBezTo>
                  <a:cubicBezTo>
                    <a:pt x="4" y="1"/>
                    <a:pt x="4" y="0"/>
                    <a:pt x="3" y="0"/>
                  </a:cubicBezTo>
                  <a:cubicBezTo>
                    <a:pt x="2" y="0"/>
                    <a:pt x="0" y="2"/>
                    <a:pt x="1" y="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3" name="Freeform 714"/>
            <p:cNvSpPr/>
            <p:nvPr/>
          </p:nvSpPr>
          <p:spPr bwMode="auto">
            <a:xfrm>
              <a:off x="2163764" y="-1079501"/>
              <a:ext cx="15875" cy="20638"/>
            </a:xfrm>
            <a:custGeom>
              <a:avLst/>
              <a:gdLst>
                <a:gd name="T0" fmla="*/ 0 w 4"/>
                <a:gd name="T1" fmla="*/ 4 h 5"/>
                <a:gd name="T2" fmla="*/ 4 w 4"/>
                <a:gd name="T3" fmla="*/ 2 h 5"/>
                <a:gd name="T4" fmla="*/ 2 w 4"/>
                <a:gd name="T5" fmla="*/ 0 h 5"/>
                <a:gd name="T6" fmla="*/ 0 w 4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5">
                  <a:moveTo>
                    <a:pt x="0" y="4"/>
                  </a:moveTo>
                  <a:cubicBezTo>
                    <a:pt x="1" y="5"/>
                    <a:pt x="4" y="4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4" name="Freeform 715"/>
            <p:cNvSpPr/>
            <p:nvPr/>
          </p:nvSpPr>
          <p:spPr bwMode="auto">
            <a:xfrm>
              <a:off x="2244726" y="-1084263"/>
              <a:ext cx="25400" cy="30163"/>
            </a:xfrm>
            <a:custGeom>
              <a:avLst/>
              <a:gdLst>
                <a:gd name="T0" fmla="*/ 1 w 6"/>
                <a:gd name="T1" fmla="*/ 6 h 7"/>
                <a:gd name="T2" fmla="*/ 6 w 6"/>
                <a:gd name="T3" fmla="*/ 4 h 7"/>
                <a:gd name="T4" fmla="*/ 4 w 6"/>
                <a:gd name="T5" fmla="*/ 1 h 7"/>
                <a:gd name="T6" fmla="*/ 1 w 6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1" y="6"/>
                  </a:moveTo>
                  <a:cubicBezTo>
                    <a:pt x="2" y="7"/>
                    <a:pt x="6" y="6"/>
                    <a:pt x="6" y="4"/>
                  </a:cubicBezTo>
                  <a:cubicBezTo>
                    <a:pt x="6" y="2"/>
                    <a:pt x="5" y="1"/>
                    <a:pt x="4" y="1"/>
                  </a:cubicBezTo>
                  <a:cubicBezTo>
                    <a:pt x="2" y="0"/>
                    <a:pt x="0" y="5"/>
                    <a:pt x="1" y="6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5" name="Freeform 716"/>
            <p:cNvSpPr/>
            <p:nvPr/>
          </p:nvSpPr>
          <p:spPr bwMode="auto">
            <a:xfrm>
              <a:off x="2214564" y="-1147763"/>
              <a:ext cx="20638" cy="25400"/>
            </a:xfrm>
            <a:custGeom>
              <a:avLst/>
              <a:gdLst>
                <a:gd name="T0" fmla="*/ 0 w 5"/>
                <a:gd name="T1" fmla="*/ 4 h 6"/>
                <a:gd name="T2" fmla="*/ 4 w 5"/>
                <a:gd name="T3" fmla="*/ 6 h 6"/>
                <a:gd name="T4" fmla="*/ 5 w 5"/>
                <a:gd name="T5" fmla="*/ 3 h 6"/>
                <a:gd name="T6" fmla="*/ 5 w 5"/>
                <a:gd name="T7" fmla="*/ 1 h 6"/>
                <a:gd name="T8" fmla="*/ 0 w 5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0" y="4"/>
                  </a:moveTo>
                  <a:cubicBezTo>
                    <a:pt x="0" y="5"/>
                    <a:pt x="2" y="6"/>
                    <a:pt x="4" y="6"/>
                  </a:cubicBezTo>
                  <a:cubicBezTo>
                    <a:pt x="4" y="6"/>
                    <a:pt x="4" y="5"/>
                    <a:pt x="5" y="3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4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6" name="Freeform 717"/>
            <p:cNvSpPr/>
            <p:nvPr/>
          </p:nvSpPr>
          <p:spPr bwMode="auto">
            <a:xfrm>
              <a:off x="2138364" y="-1135063"/>
              <a:ext cx="25400" cy="25400"/>
            </a:xfrm>
            <a:custGeom>
              <a:avLst/>
              <a:gdLst>
                <a:gd name="T0" fmla="*/ 1 w 6"/>
                <a:gd name="T1" fmla="*/ 3 h 6"/>
                <a:gd name="T2" fmla="*/ 4 w 6"/>
                <a:gd name="T3" fmla="*/ 5 h 6"/>
                <a:gd name="T4" fmla="*/ 5 w 6"/>
                <a:gd name="T5" fmla="*/ 3 h 6"/>
                <a:gd name="T6" fmla="*/ 6 w 6"/>
                <a:gd name="T7" fmla="*/ 1 h 6"/>
                <a:gd name="T8" fmla="*/ 1 w 6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1" y="3"/>
                  </a:moveTo>
                  <a:cubicBezTo>
                    <a:pt x="1" y="5"/>
                    <a:pt x="3" y="6"/>
                    <a:pt x="4" y="5"/>
                  </a:cubicBezTo>
                  <a:cubicBezTo>
                    <a:pt x="5" y="5"/>
                    <a:pt x="5" y="4"/>
                    <a:pt x="5" y="3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5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7" name="Freeform 718"/>
            <p:cNvSpPr/>
            <p:nvPr/>
          </p:nvSpPr>
          <p:spPr bwMode="auto">
            <a:xfrm>
              <a:off x="2324101" y="-1062038"/>
              <a:ext cx="25400" cy="28575"/>
            </a:xfrm>
            <a:custGeom>
              <a:avLst/>
              <a:gdLst>
                <a:gd name="T0" fmla="*/ 1 w 6"/>
                <a:gd name="T1" fmla="*/ 5 h 7"/>
                <a:gd name="T2" fmla="*/ 4 w 6"/>
                <a:gd name="T3" fmla="*/ 6 h 7"/>
                <a:gd name="T4" fmla="*/ 5 w 6"/>
                <a:gd name="T5" fmla="*/ 5 h 7"/>
                <a:gd name="T6" fmla="*/ 5 w 6"/>
                <a:gd name="T7" fmla="*/ 3 h 7"/>
                <a:gd name="T8" fmla="*/ 4 w 6"/>
                <a:gd name="T9" fmla="*/ 1 h 7"/>
                <a:gd name="T10" fmla="*/ 1 w 6"/>
                <a:gd name="T1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1" y="5"/>
                  </a:moveTo>
                  <a:cubicBezTo>
                    <a:pt x="1" y="6"/>
                    <a:pt x="3" y="7"/>
                    <a:pt x="4" y="6"/>
                  </a:cubicBezTo>
                  <a:cubicBezTo>
                    <a:pt x="5" y="6"/>
                    <a:pt x="5" y="5"/>
                    <a:pt x="5" y="5"/>
                  </a:cubicBezTo>
                  <a:cubicBezTo>
                    <a:pt x="6" y="4"/>
                    <a:pt x="6" y="3"/>
                    <a:pt x="5" y="3"/>
                  </a:cubicBezTo>
                  <a:cubicBezTo>
                    <a:pt x="5" y="2"/>
                    <a:pt x="5" y="1"/>
                    <a:pt x="4" y="1"/>
                  </a:cubicBezTo>
                  <a:cubicBezTo>
                    <a:pt x="3" y="0"/>
                    <a:pt x="0" y="3"/>
                    <a:pt x="1" y="5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8" name="Freeform 719"/>
            <p:cNvSpPr/>
            <p:nvPr/>
          </p:nvSpPr>
          <p:spPr bwMode="auto">
            <a:xfrm>
              <a:off x="2179639" y="-960438"/>
              <a:ext cx="22225" cy="25400"/>
            </a:xfrm>
            <a:custGeom>
              <a:avLst/>
              <a:gdLst>
                <a:gd name="T0" fmla="*/ 1 w 5"/>
                <a:gd name="T1" fmla="*/ 4 h 6"/>
                <a:gd name="T2" fmla="*/ 4 w 5"/>
                <a:gd name="T3" fmla="*/ 6 h 6"/>
                <a:gd name="T4" fmla="*/ 5 w 5"/>
                <a:gd name="T5" fmla="*/ 5 h 6"/>
                <a:gd name="T6" fmla="*/ 5 w 5"/>
                <a:gd name="T7" fmla="*/ 3 h 6"/>
                <a:gd name="T8" fmla="*/ 4 w 5"/>
                <a:gd name="T9" fmla="*/ 1 h 6"/>
                <a:gd name="T10" fmla="*/ 1 w 5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6">
                  <a:moveTo>
                    <a:pt x="1" y="4"/>
                  </a:moveTo>
                  <a:cubicBezTo>
                    <a:pt x="1" y="5"/>
                    <a:pt x="3" y="6"/>
                    <a:pt x="4" y="6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4"/>
                    <a:pt x="5" y="3"/>
                    <a:pt x="5" y="3"/>
                  </a:cubicBezTo>
                  <a:cubicBezTo>
                    <a:pt x="5" y="2"/>
                    <a:pt x="4" y="1"/>
                    <a:pt x="4" y="1"/>
                  </a:cubicBezTo>
                  <a:cubicBezTo>
                    <a:pt x="3" y="0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9" name="Freeform 720"/>
            <p:cNvSpPr/>
            <p:nvPr/>
          </p:nvSpPr>
          <p:spPr bwMode="auto">
            <a:xfrm>
              <a:off x="2057401" y="-2173288"/>
              <a:ext cx="741363" cy="674688"/>
            </a:xfrm>
            <a:custGeom>
              <a:avLst/>
              <a:gdLst>
                <a:gd name="T0" fmla="*/ 32 w 175"/>
                <a:gd name="T1" fmla="*/ 20 h 159"/>
                <a:gd name="T2" fmla="*/ 68 w 175"/>
                <a:gd name="T3" fmla="*/ 17 h 159"/>
                <a:gd name="T4" fmla="*/ 116 w 175"/>
                <a:gd name="T5" fmla="*/ 5 h 159"/>
                <a:gd name="T6" fmla="*/ 143 w 175"/>
                <a:gd name="T7" fmla="*/ 38 h 159"/>
                <a:gd name="T8" fmla="*/ 168 w 175"/>
                <a:gd name="T9" fmla="*/ 51 h 159"/>
                <a:gd name="T10" fmla="*/ 159 w 175"/>
                <a:gd name="T11" fmla="*/ 102 h 159"/>
                <a:gd name="T12" fmla="*/ 160 w 175"/>
                <a:gd name="T13" fmla="*/ 124 h 159"/>
                <a:gd name="T14" fmla="*/ 116 w 175"/>
                <a:gd name="T15" fmla="*/ 138 h 159"/>
                <a:gd name="T16" fmla="*/ 93 w 175"/>
                <a:gd name="T17" fmla="*/ 158 h 159"/>
                <a:gd name="T18" fmla="*/ 56 w 175"/>
                <a:gd name="T19" fmla="*/ 137 h 159"/>
                <a:gd name="T20" fmla="*/ 26 w 175"/>
                <a:gd name="T21" fmla="*/ 132 h 159"/>
                <a:gd name="T22" fmla="*/ 22 w 175"/>
                <a:gd name="T23" fmla="*/ 90 h 159"/>
                <a:gd name="T24" fmla="*/ 1 w 175"/>
                <a:gd name="T25" fmla="*/ 66 h 159"/>
                <a:gd name="T26" fmla="*/ 27 w 175"/>
                <a:gd name="T27" fmla="*/ 48 h 159"/>
                <a:gd name="T28" fmla="*/ 32 w 175"/>
                <a:gd name="T29" fmla="*/ 2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5" h="159">
                  <a:moveTo>
                    <a:pt x="32" y="20"/>
                  </a:moveTo>
                  <a:cubicBezTo>
                    <a:pt x="38" y="13"/>
                    <a:pt x="48" y="19"/>
                    <a:pt x="68" y="17"/>
                  </a:cubicBezTo>
                  <a:cubicBezTo>
                    <a:pt x="97" y="14"/>
                    <a:pt x="103" y="0"/>
                    <a:pt x="116" y="5"/>
                  </a:cubicBezTo>
                  <a:cubicBezTo>
                    <a:pt x="129" y="10"/>
                    <a:pt x="125" y="25"/>
                    <a:pt x="143" y="38"/>
                  </a:cubicBezTo>
                  <a:cubicBezTo>
                    <a:pt x="157" y="48"/>
                    <a:pt x="164" y="44"/>
                    <a:pt x="168" y="51"/>
                  </a:cubicBezTo>
                  <a:cubicBezTo>
                    <a:pt x="175" y="62"/>
                    <a:pt x="161" y="74"/>
                    <a:pt x="159" y="102"/>
                  </a:cubicBezTo>
                  <a:cubicBezTo>
                    <a:pt x="158" y="116"/>
                    <a:pt x="164" y="119"/>
                    <a:pt x="160" y="124"/>
                  </a:cubicBezTo>
                  <a:cubicBezTo>
                    <a:pt x="153" y="135"/>
                    <a:pt x="135" y="126"/>
                    <a:pt x="116" y="138"/>
                  </a:cubicBezTo>
                  <a:cubicBezTo>
                    <a:pt x="102" y="147"/>
                    <a:pt x="103" y="157"/>
                    <a:pt x="93" y="158"/>
                  </a:cubicBezTo>
                  <a:cubicBezTo>
                    <a:pt x="81" y="159"/>
                    <a:pt x="77" y="143"/>
                    <a:pt x="56" y="137"/>
                  </a:cubicBezTo>
                  <a:cubicBezTo>
                    <a:pt x="39" y="132"/>
                    <a:pt x="32" y="138"/>
                    <a:pt x="26" y="132"/>
                  </a:cubicBezTo>
                  <a:cubicBezTo>
                    <a:pt x="16" y="123"/>
                    <a:pt x="31" y="108"/>
                    <a:pt x="22" y="90"/>
                  </a:cubicBezTo>
                  <a:cubicBezTo>
                    <a:pt x="14" y="75"/>
                    <a:pt x="0" y="73"/>
                    <a:pt x="1" y="66"/>
                  </a:cubicBezTo>
                  <a:cubicBezTo>
                    <a:pt x="3" y="58"/>
                    <a:pt x="19" y="60"/>
                    <a:pt x="27" y="48"/>
                  </a:cubicBezTo>
                  <a:cubicBezTo>
                    <a:pt x="34" y="37"/>
                    <a:pt x="25" y="27"/>
                    <a:pt x="32" y="20"/>
                  </a:cubicBezTo>
                  <a:close/>
                </a:path>
              </a:pathLst>
            </a:custGeom>
            <a:solidFill>
              <a:srgbClr val="F0B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0" name="Freeform 721"/>
            <p:cNvSpPr/>
            <p:nvPr/>
          </p:nvSpPr>
          <p:spPr bwMode="auto">
            <a:xfrm>
              <a:off x="2303464" y="-1931988"/>
              <a:ext cx="233363" cy="195263"/>
            </a:xfrm>
            <a:custGeom>
              <a:avLst/>
              <a:gdLst>
                <a:gd name="T0" fmla="*/ 13 w 55"/>
                <a:gd name="T1" fmla="*/ 38 h 46"/>
                <a:gd name="T2" fmla="*/ 38 w 55"/>
                <a:gd name="T3" fmla="*/ 43 h 46"/>
                <a:gd name="T4" fmla="*/ 53 w 55"/>
                <a:gd name="T5" fmla="*/ 22 h 46"/>
                <a:gd name="T6" fmla="*/ 23 w 55"/>
                <a:gd name="T7" fmla="*/ 5 h 46"/>
                <a:gd name="T8" fmla="*/ 13 w 55"/>
                <a:gd name="T9" fmla="*/ 3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46">
                  <a:moveTo>
                    <a:pt x="13" y="38"/>
                  </a:moveTo>
                  <a:cubicBezTo>
                    <a:pt x="19" y="44"/>
                    <a:pt x="30" y="46"/>
                    <a:pt x="38" y="43"/>
                  </a:cubicBezTo>
                  <a:cubicBezTo>
                    <a:pt x="47" y="39"/>
                    <a:pt x="53" y="31"/>
                    <a:pt x="53" y="22"/>
                  </a:cubicBezTo>
                  <a:cubicBezTo>
                    <a:pt x="55" y="7"/>
                    <a:pt x="36" y="0"/>
                    <a:pt x="23" y="5"/>
                  </a:cubicBezTo>
                  <a:cubicBezTo>
                    <a:pt x="9" y="10"/>
                    <a:pt x="0" y="26"/>
                    <a:pt x="13" y="38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1" name="Freeform 722"/>
            <p:cNvSpPr/>
            <p:nvPr/>
          </p:nvSpPr>
          <p:spPr bwMode="auto">
            <a:xfrm>
              <a:off x="2473326" y="-2122488"/>
              <a:ext cx="53975" cy="187325"/>
            </a:xfrm>
            <a:custGeom>
              <a:avLst/>
              <a:gdLst>
                <a:gd name="T0" fmla="*/ 0 w 13"/>
                <a:gd name="T1" fmla="*/ 44 h 44"/>
                <a:gd name="T2" fmla="*/ 0 w 13"/>
                <a:gd name="T3" fmla="*/ 42 h 44"/>
                <a:gd name="T4" fmla="*/ 0 w 13"/>
                <a:gd name="T5" fmla="*/ 37 h 44"/>
                <a:gd name="T6" fmla="*/ 4 w 13"/>
                <a:gd name="T7" fmla="*/ 22 h 44"/>
                <a:gd name="T8" fmla="*/ 9 w 13"/>
                <a:gd name="T9" fmla="*/ 7 h 44"/>
                <a:gd name="T10" fmla="*/ 11 w 13"/>
                <a:gd name="T11" fmla="*/ 2 h 44"/>
                <a:gd name="T12" fmla="*/ 12 w 13"/>
                <a:gd name="T13" fmla="*/ 0 h 44"/>
                <a:gd name="T14" fmla="*/ 13 w 13"/>
                <a:gd name="T15" fmla="*/ 8 h 44"/>
                <a:gd name="T16" fmla="*/ 13 w 13"/>
                <a:gd name="T17" fmla="*/ 15 h 44"/>
                <a:gd name="T18" fmla="*/ 12 w 13"/>
                <a:gd name="T19" fmla="*/ 19 h 44"/>
                <a:gd name="T20" fmla="*/ 11 w 13"/>
                <a:gd name="T21" fmla="*/ 24 h 44"/>
                <a:gd name="T22" fmla="*/ 10 w 13"/>
                <a:gd name="T23" fmla="*/ 28 h 44"/>
                <a:gd name="T24" fmla="*/ 8 w 13"/>
                <a:gd name="T25" fmla="*/ 32 h 44"/>
                <a:gd name="T26" fmla="*/ 5 w 13"/>
                <a:gd name="T27" fmla="*/ 38 h 44"/>
                <a:gd name="T28" fmla="*/ 0 w 13"/>
                <a:gd name="T2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" h="44">
                  <a:moveTo>
                    <a:pt x="0" y="44"/>
                  </a:moveTo>
                  <a:cubicBezTo>
                    <a:pt x="0" y="44"/>
                    <a:pt x="0" y="43"/>
                    <a:pt x="0" y="42"/>
                  </a:cubicBezTo>
                  <a:cubicBezTo>
                    <a:pt x="0" y="41"/>
                    <a:pt x="0" y="39"/>
                    <a:pt x="0" y="37"/>
                  </a:cubicBezTo>
                  <a:cubicBezTo>
                    <a:pt x="1" y="32"/>
                    <a:pt x="2" y="27"/>
                    <a:pt x="4" y="22"/>
                  </a:cubicBezTo>
                  <a:cubicBezTo>
                    <a:pt x="5" y="16"/>
                    <a:pt x="7" y="11"/>
                    <a:pt x="9" y="7"/>
                  </a:cubicBezTo>
                  <a:cubicBezTo>
                    <a:pt x="10" y="5"/>
                    <a:pt x="10" y="3"/>
                    <a:pt x="11" y="2"/>
                  </a:cubicBezTo>
                  <a:cubicBezTo>
                    <a:pt x="12" y="1"/>
                    <a:pt x="12" y="0"/>
                    <a:pt x="12" y="0"/>
                  </a:cubicBezTo>
                  <a:cubicBezTo>
                    <a:pt x="12" y="0"/>
                    <a:pt x="13" y="3"/>
                    <a:pt x="13" y="8"/>
                  </a:cubicBezTo>
                  <a:cubicBezTo>
                    <a:pt x="13" y="10"/>
                    <a:pt x="13" y="13"/>
                    <a:pt x="13" y="15"/>
                  </a:cubicBezTo>
                  <a:cubicBezTo>
                    <a:pt x="13" y="17"/>
                    <a:pt x="13" y="18"/>
                    <a:pt x="12" y="19"/>
                  </a:cubicBezTo>
                  <a:cubicBezTo>
                    <a:pt x="12" y="21"/>
                    <a:pt x="12" y="22"/>
                    <a:pt x="11" y="24"/>
                  </a:cubicBezTo>
                  <a:cubicBezTo>
                    <a:pt x="11" y="25"/>
                    <a:pt x="10" y="26"/>
                    <a:pt x="10" y="28"/>
                  </a:cubicBezTo>
                  <a:cubicBezTo>
                    <a:pt x="9" y="29"/>
                    <a:pt x="9" y="30"/>
                    <a:pt x="8" y="32"/>
                  </a:cubicBezTo>
                  <a:cubicBezTo>
                    <a:pt x="7" y="34"/>
                    <a:pt x="6" y="36"/>
                    <a:pt x="5" y="38"/>
                  </a:cubicBezTo>
                  <a:cubicBezTo>
                    <a:pt x="2" y="42"/>
                    <a:pt x="0" y="44"/>
                    <a:pt x="0" y="4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2" name="Freeform 723"/>
            <p:cNvSpPr/>
            <p:nvPr/>
          </p:nvSpPr>
          <p:spPr bwMode="auto">
            <a:xfrm>
              <a:off x="2549526" y="-1935163"/>
              <a:ext cx="182563" cy="53975"/>
            </a:xfrm>
            <a:custGeom>
              <a:avLst/>
              <a:gdLst>
                <a:gd name="T0" fmla="*/ 0 w 43"/>
                <a:gd name="T1" fmla="*/ 13 h 13"/>
                <a:gd name="T2" fmla="*/ 0 w 43"/>
                <a:gd name="T3" fmla="*/ 13 h 13"/>
                <a:gd name="T4" fmla="*/ 1 w 43"/>
                <a:gd name="T5" fmla="*/ 11 h 13"/>
                <a:gd name="T6" fmla="*/ 5 w 43"/>
                <a:gd name="T7" fmla="*/ 8 h 13"/>
                <a:gd name="T8" fmla="*/ 13 w 43"/>
                <a:gd name="T9" fmla="*/ 5 h 13"/>
                <a:gd name="T10" fmla="*/ 14 w 43"/>
                <a:gd name="T11" fmla="*/ 5 h 13"/>
                <a:gd name="T12" fmla="*/ 15 w 43"/>
                <a:gd name="T13" fmla="*/ 5 h 13"/>
                <a:gd name="T14" fmla="*/ 17 w 43"/>
                <a:gd name="T15" fmla="*/ 4 h 13"/>
                <a:gd name="T16" fmla="*/ 21 w 43"/>
                <a:gd name="T17" fmla="*/ 4 h 13"/>
                <a:gd name="T18" fmla="*/ 30 w 43"/>
                <a:gd name="T19" fmla="*/ 4 h 13"/>
                <a:gd name="T20" fmla="*/ 36 w 43"/>
                <a:gd name="T21" fmla="*/ 3 h 13"/>
                <a:gd name="T22" fmla="*/ 41 w 43"/>
                <a:gd name="T23" fmla="*/ 1 h 13"/>
                <a:gd name="T24" fmla="*/ 43 w 43"/>
                <a:gd name="T25" fmla="*/ 0 h 13"/>
                <a:gd name="T26" fmla="*/ 42 w 43"/>
                <a:gd name="T27" fmla="*/ 2 h 13"/>
                <a:gd name="T28" fmla="*/ 38 w 43"/>
                <a:gd name="T29" fmla="*/ 6 h 13"/>
                <a:gd name="T30" fmla="*/ 30 w 43"/>
                <a:gd name="T31" fmla="*/ 9 h 13"/>
                <a:gd name="T32" fmla="*/ 21 w 43"/>
                <a:gd name="T33" fmla="*/ 10 h 13"/>
                <a:gd name="T34" fmla="*/ 17 w 43"/>
                <a:gd name="T35" fmla="*/ 10 h 13"/>
                <a:gd name="T36" fmla="*/ 15 w 43"/>
                <a:gd name="T37" fmla="*/ 10 h 13"/>
                <a:gd name="T38" fmla="*/ 13 w 43"/>
                <a:gd name="T39" fmla="*/ 10 h 13"/>
                <a:gd name="T40" fmla="*/ 6 w 43"/>
                <a:gd name="T41" fmla="*/ 11 h 13"/>
                <a:gd name="T42" fmla="*/ 2 w 43"/>
                <a:gd name="T43" fmla="*/ 12 h 13"/>
                <a:gd name="T44" fmla="*/ 0 w 43"/>
                <a:gd name="T45" fmla="*/ 13 h 13"/>
                <a:gd name="T46" fmla="*/ 0 w 43"/>
                <a:gd name="T4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" h="13">
                  <a:moveTo>
                    <a:pt x="0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1" y="12"/>
                    <a:pt x="1" y="11"/>
                  </a:cubicBezTo>
                  <a:cubicBezTo>
                    <a:pt x="2" y="10"/>
                    <a:pt x="3" y="9"/>
                    <a:pt x="5" y="8"/>
                  </a:cubicBezTo>
                  <a:cubicBezTo>
                    <a:pt x="7" y="6"/>
                    <a:pt x="10" y="5"/>
                    <a:pt x="13" y="5"/>
                  </a:cubicBezTo>
                  <a:cubicBezTo>
                    <a:pt x="13" y="5"/>
                    <a:pt x="13" y="5"/>
                    <a:pt x="14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6" y="4"/>
                    <a:pt x="17" y="4"/>
                  </a:cubicBezTo>
                  <a:cubicBezTo>
                    <a:pt x="18" y="4"/>
                    <a:pt x="20" y="4"/>
                    <a:pt x="21" y="4"/>
                  </a:cubicBezTo>
                  <a:cubicBezTo>
                    <a:pt x="24" y="4"/>
                    <a:pt x="27" y="4"/>
                    <a:pt x="30" y="4"/>
                  </a:cubicBezTo>
                  <a:cubicBezTo>
                    <a:pt x="32" y="4"/>
                    <a:pt x="34" y="3"/>
                    <a:pt x="36" y="3"/>
                  </a:cubicBezTo>
                  <a:cubicBezTo>
                    <a:pt x="38" y="3"/>
                    <a:pt x="40" y="2"/>
                    <a:pt x="41" y="1"/>
                  </a:cubicBezTo>
                  <a:cubicBezTo>
                    <a:pt x="42" y="1"/>
                    <a:pt x="43" y="0"/>
                    <a:pt x="43" y="0"/>
                  </a:cubicBezTo>
                  <a:cubicBezTo>
                    <a:pt x="43" y="0"/>
                    <a:pt x="43" y="1"/>
                    <a:pt x="42" y="2"/>
                  </a:cubicBezTo>
                  <a:cubicBezTo>
                    <a:pt x="41" y="3"/>
                    <a:pt x="40" y="5"/>
                    <a:pt x="38" y="6"/>
                  </a:cubicBezTo>
                  <a:cubicBezTo>
                    <a:pt x="36" y="7"/>
                    <a:pt x="33" y="8"/>
                    <a:pt x="30" y="9"/>
                  </a:cubicBezTo>
                  <a:cubicBezTo>
                    <a:pt x="27" y="9"/>
                    <a:pt x="24" y="10"/>
                    <a:pt x="21" y="10"/>
                  </a:cubicBezTo>
                  <a:cubicBezTo>
                    <a:pt x="20" y="10"/>
                    <a:pt x="19" y="10"/>
                    <a:pt x="17" y="10"/>
                  </a:cubicBezTo>
                  <a:cubicBezTo>
                    <a:pt x="17" y="10"/>
                    <a:pt x="16" y="10"/>
                    <a:pt x="15" y="10"/>
                  </a:cubicBezTo>
                  <a:cubicBezTo>
                    <a:pt x="15" y="10"/>
                    <a:pt x="14" y="10"/>
                    <a:pt x="13" y="10"/>
                  </a:cubicBezTo>
                  <a:cubicBezTo>
                    <a:pt x="11" y="10"/>
                    <a:pt x="8" y="10"/>
                    <a:pt x="6" y="11"/>
                  </a:cubicBezTo>
                  <a:cubicBezTo>
                    <a:pt x="4" y="11"/>
                    <a:pt x="3" y="12"/>
                    <a:pt x="2" y="12"/>
                  </a:cubicBezTo>
                  <a:cubicBezTo>
                    <a:pt x="1" y="12"/>
                    <a:pt x="1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3" name="Freeform 724"/>
            <p:cNvSpPr/>
            <p:nvPr/>
          </p:nvSpPr>
          <p:spPr bwMode="auto">
            <a:xfrm>
              <a:off x="2514601" y="-1779588"/>
              <a:ext cx="200025" cy="111125"/>
            </a:xfrm>
            <a:custGeom>
              <a:avLst/>
              <a:gdLst>
                <a:gd name="T0" fmla="*/ 0 w 47"/>
                <a:gd name="T1" fmla="*/ 2 h 26"/>
                <a:gd name="T2" fmla="*/ 1 w 47"/>
                <a:gd name="T3" fmla="*/ 2 h 26"/>
                <a:gd name="T4" fmla="*/ 2 w 47"/>
                <a:gd name="T5" fmla="*/ 1 h 26"/>
                <a:gd name="T6" fmla="*/ 9 w 47"/>
                <a:gd name="T7" fmla="*/ 1 h 26"/>
                <a:gd name="T8" fmla="*/ 18 w 47"/>
                <a:gd name="T9" fmla="*/ 4 h 26"/>
                <a:gd name="T10" fmla="*/ 19 w 47"/>
                <a:gd name="T11" fmla="*/ 5 h 26"/>
                <a:gd name="T12" fmla="*/ 20 w 47"/>
                <a:gd name="T13" fmla="*/ 6 h 26"/>
                <a:gd name="T14" fmla="*/ 22 w 47"/>
                <a:gd name="T15" fmla="*/ 7 h 26"/>
                <a:gd name="T16" fmla="*/ 26 w 47"/>
                <a:gd name="T17" fmla="*/ 11 h 26"/>
                <a:gd name="T18" fmla="*/ 33 w 47"/>
                <a:gd name="T19" fmla="*/ 17 h 26"/>
                <a:gd name="T20" fmla="*/ 39 w 47"/>
                <a:gd name="T21" fmla="*/ 22 h 26"/>
                <a:gd name="T22" fmla="*/ 45 w 47"/>
                <a:gd name="T23" fmla="*/ 25 h 26"/>
                <a:gd name="T24" fmla="*/ 46 w 47"/>
                <a:gd name="T25" fmla="*/ 25 h 26"/>
                <a:gd name="T26" fmla="*/ 47 w 47"/>
                <a:gd name="T27" fmla="*/ 25 h 26"/>
                <a:gd name="T28" fmla="*/ 46 w 47"/>
                <a:gd name="T29" fmla="*/ 25 h 26"/>
                <a:gd name="T30" fmla="*/ 44 w 47"/>
                <a:gd name="T31" fmla="*/ 26 h 26"/>
                <a:gd name="T32" fmla="*/ 38 w 47"/>
                <a:gd name="T33" fmla="*/ 25 h 26"/>
                <a:gd name="T34" fmla="*/ 29 w 47"/>
                <a:gd name="T35" fmla="*/ 21 h 26"/>
                <a:gd name="T36" fmla="*/ 22 w 47"/>
                <a:gd name="T37" fmla="*/ 14 h 26"/>
                <a:gd name="T38" fmla="*/ 18 w 47"/>
                <a:gd name="T39" fmla="*/ 11 h 26"/>
                <a:gd name="T40" fmla="*/ 17 w 47"/>
                <a:gd name="T41" fmla="*/ 10 h 26"/>
                <a:gd name="T42" fmla="*/ 16 w 47"/>
                <a:gd name="T43" fmla="*/ 9 h 26"/>
                <a:gd name="T44" fmla="*/ 15 w 47"/>
                <a:gd name="T45" fmla="*/ 8 h 26"/>
                <a:gd name="T46" fmla="*/ 8 w 47"/>
                <a:gd name="T47" fmla="*/ 4 h 26"/>
                <a:gd name="T48" fmla="*/ 2 w 47"/>
                <a:gd name="T49" fmla="*/ 2 h 26"/>
                <a:gd name="T50" fmla="*/ 1 w 47"/>
                <a:gd name="T51" fmla="*/ 2 h 26"/>
                <a:gd name="T52" fmla="*/ 0 w 47"/>
                <a:gd name="T5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7" h="26">
                  <a:moveTo>
                    <a:pt x="0" y="2"/>
                  </a:move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2" y="1"/>
                  </a:cubicBezTo>
                  <a:cubicBezTo>
                    <a:pt x="4" y="1"/>
                    <a:pt x="6" y="0"/>
                    <a:pt x="9" y="1"/>
                  </a:cubicBezTo>
                  <a:cubicBezTo>
                    <a:pt x="12" y="1"/>
                    <a:pt x="15" y="2"/>
                    <a:pt x="18" y="4"/>
                  </a:cubicBezTo>
                  <a:cubicBezTo>
                    <a:pt x="18" y="4"/>
                    <a:pt x="19" y="5"/>
                    <a:pt x="19" y="5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7"/>
                    <a:pt x="22" y="7"/>
                  </a:cubicBezTo>
                  <a:cubicBezTo>
                    <a:pt x="23" y="8"/>
                    <a:pt x="25" y="9"/>
                    <a:pt x="26" y="11"/>
                  </a:cubicBezTo>
                  <a:cubicBezTo>
                    <a:pt x="28" y="13"/>
                    <a:pt x="31" y="15"/>
                    <a:pt x="33" y="17"/>
                  </a:cubicBezTo>
                  <a:cubicBezTo>
                    <a:pt x="35" y="19"/>
                    <a:pt x="37" y="21"/>
                    <a:pt x="39" y="22"/>
                  </a:cubicBezTo>
                  <a:cubicBezTo>
                    <a:pt x="41" y="23"/>
                    <a:pt x="43" y="24"/>
                    <a:pt x="45" y="25"/>
                  </a:cubicBezTo>
                  <a:cubicBezTo>
                    <a:pt x="45" y="25"/>
                    <a:pt x="46" y="25"/>
                    <a:pt x="46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6" y="25"/>
                  </a:cubicBezTo>
                  <a:cubicBezTo>
                    <a:pt x="46" y="25"/>
                    <a:pt x="45" y="26"/>
                    <a:pt x="44" y="26"/>
                  </a:cubicBezTo>
                  <a:cubicBezTo>
                    <a:pt x="43" y="26"/>
                    <a:pt x="41" y="26"/>
                    <a:pt x="38" y="25"/>
                  </a:cubicBezTo>
                  <a:cubicBezTo>
                    <a:pt x="35" y="24"/>
                    <a:pt x="32" y="23"/>
                    <a:pt x="29" y="21"/>
                  </a:cubicBezTo>
                  <a:cubicBezTo>
                    <a:pt x="27" y="19"/>
                    <a:pt x="24" y="17"/>
                    <a:pt x="22" y="14"/>
                  </a:cubicBezTo>
                  <a:cubicBezTo>
                    <a:pt x="21" y="13"/>
                    <a:pt x="19" y="12"/>
                    <a:pt x="18" y="11"/>
                  </a:cubicBezTo>
                  <a:cubicBezTo>
                    <a:pt x="18" y="11"/>
                    <a:pt x="17" y="10"/>
                    <a:pt x="17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3" y="6"/>
                    <a:pt x="10" y="5"/>
                    <a:pt x="8" y="4"/>
                  </a:cubicBezTo>
                  <a:cubicBezTo>
                    <a:pt x="6" y="3"/>
                    <a:pt x="4" y="3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4" name="Freeform 725"/>
            <p:cNvSpPr/>
            <p:nvPr/>
          </p:nvSpPr>
          <p:spPr bwMode="auto">
            <a:xfrm>
              <a:off x="2417764" y="-1731963"/>
              <a:ext cx="30163" cy="190500"/>
            </a:xfrm>
            <a:custGeom>
              <a:avLst/>
              <a:gdLst>
                <a:gd name="T0" fmla="*/ 4 w 7"/>
                <a:gd name="T1" fmla="*/ 45 h 45"/>
                <a:gd name="T2" fmla="*/ 3 w 7"/>
                <a:gd name="T3" fmla="*/ 44 h 45"/>
                <a:gd name="T4" fmla="*/ 2 w 7"/>
                <a:gd name="T5" fmla="*/ 41 h 45"/>
                <a:gd name="T6" fmla="*/ 1 w 7"/>
                <a:gd name="T7" fmla="*/ 40 h 45"/>
                <a:gd name="T8" fmla="*/ 1 w 7"/>
                <a:gd name="T9" fmla="*/ 38 h 45"/>
                <a:gd name="T10" fmla="*/ 0 w 7"/>
                <a:gd name="T11" fmla="*/ 35 h 45"/>
                <a:gd name="T12" fmla="*/ 0 w 7"/>
                <a:gd name="T13" fmla="*/ 31 h 45"/>
                <a:gd name="T14" fmla="*/ 1 w 7"/>
                <a:gd name="T15" fmla="*/ 22 h 45"/>
                <a:gd name="T16" fmla="*/ 2 w 7"/>
                <a:gd name="T17" fmla="*/ 14 h 45"/>
                <a:gd name="T18" fmla="*/ 3 w 7"/>
                <a:gd name="T19" fmla="*/ 11 h 45"/>
                <a:gd name="T20" fmla="*/ 3 w 7"/>
                <a:gd name="T21" fmla="*/ 7 h 45"/>
                <a:gd name="T22" fmla="*/ 3 w 7"/>
                <a:gd name="T23" fmla="*/ 4 h 45"/>
                <a:gd name="T24" fmla="*/ 3 w 7"/>
                <a:gd name="T25" fmla="*/ 2 h 45"/>
                <a:gd name="T26" fmla="*/ 3 w 7"/>
                <a:gd name="T27" fmla="*/ 0 h 45"/>
                <a:gd name="T28" fmla="*/ 4 w 7"/>
                <a:gd name="T29" fmla="*/ 2 h 45"/>
                <a:gd name="T30" fmla="*/ 5 w 7"/>
                <a:gd name="T31" fmla="*/ 4 h 45"/>
                <a:gd name="T32" fmla="*/ 6 w 7"/>
                <a:gd name="T33" fmla="*/ 5 h 45"/>
                <a:gd name="T34" fmla="*/ 6 w 7"/>
                <a:gd name="T35" fmla="*/ 7 h 45"/>
                <a:gd name="T36" fmla="*/ 7 w 7"/>
                <a:gd name="T37" fmla="*/ 11 h 45"/>
                <a:gd name="T38" fmla="*/ 7 w 7"/>
                <a:gd name="T39" fmla="*/ 15 h 45"/>
                <a:gd name="T40" fmla="*/ 7 w 7"/>
                <a:gd name="T41" fmla="*/ 19 h 45"/>
                <a:gd name="T42" fmla="*/ 6 w 7"/>
                <a:gd name="T43" fmla="*/ 23 h 45"/>
                <a:gd name="T44" fmla="*/ 6 w 7"/>
                <a:gd name="T45" fmla="*/ 27 h 45"/>
                <a:gd name="T46" fmla="*/ 5 w 7"/>
                <a:gd name="T47" fmla="*/ 31 h 45"/>
                <a:gd name="T48" fmla="*/ 5 w 7"/>
                <a:gd name="T49" fmla="*/ 35 h 45"/>
                <a:gd name="T50" fmla="*/ 4 w 7"/>
                <a:gd name="T51" fmla="*/ 38 h 45"/>
                <a:gd name="T52" fmla="*/ 4 w 7"/>
                <a:gd name="T53" fmla="*/ 41 h 45"/>
                <a:gd name="T54" fmla="*/ 4 w 7"/>
                <a:gd name="T55" fmla="*/ 43 h 45"/>
                <a:gd name="T56" fmla="*/ 4 w 7"/>
                <a:gd name="T5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" h="45">
                  <a:moveTo>
                    <a:pt x="4" y="45"/>
                  </a:moveTo>
                  <a:cubicBezTo>
                    <a:pt x="4" y="45"/>
                    <a:pt x="3" y="45"/>
                    <a:pt x="3" y="44"/>
                  </a:cubicBezTo>
                  <a:cubicBezTo>
                    <a:pt x="2" y="43"/>
                    <a:pt x="2" y="42"/>
                    <a:pt x="2" y="41"/>
                  </a:cubicBezTo>
                  <a:cubicBezTo>
                    <a:pt x="2" y="41"/>
                    <a:pt x="1" y="41"/>
                    <a:pt x="1" y="40"/>
                  </a:cubicBezTo>
                  <a:cubicBezTo>
                    <a:pt x="1" y="40"/>
                    <a:pt x="1" y="39"/>
                    <a:pt x="1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34"/>
                    <a:pt x="0" y="32"/>
                    <a:pt x="0" y="31"/>
                  </a:cubicBezTo>
                  <a:cubicBezTo>
                    <a:pt x="0" y="28"/>
                    <a:pt x="0" y="25"/>
                    <a:pt x="1" y="22"/>
                  </a:cubicBezTo>
                  <a:cubicBezTo>
                    <a:pt x="1" y="20"/>
                    <a:pt x="2" y="17"/>
                    <a:pt x="2" y="14"/>
                  </a:cubicBezTo>
                  <a:cubicBezTo>
                    <a:pt x="2" y="13"/>
                    <a:pt x="2" y="12"/>
                    <a:pt x="3" y="11"/>
                  </a:cubicBezTo>
                  <a:cubicBezTo>
                    <a:pt x="3" y="9"/>
                    <a:pt x="3" y="8"/>
                    <a:pt x="3" y="7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3" y="4"/>
                    <a:pt x="3" y="3"/>
                    <a:pt x="3" y="2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3" y="1"/>
                    <a:pt x="4" y="2"/>
                  </a:cubicBezTo>
                  <a:cubicBezTo>
                    <a:pt x="5" y="3"/>
                    <a:pt x="5" y="3"/>
                    <a:pt x="5" y="4"/>
                  </a:cubicBezTo>
                  <a:cubicBezTo>
                    <a:pt x="5" y="5"/>
                    <a:pt x="6" y="5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7" y="8"/>
                    <a:pt x="7" y="9"/>
                    <a:pt x="7" y="11"/>
                  </a:cubicBezTo>
                  <a:cubicBezTo>
                    <a:pt x="7" y="12"/>
                    <a:pt x="7" y="13"/>
                    <a:pt x="7" y="15"/>
                  </a:cubicBezTo>
                  <a:cubicBezTo>
                    <a:pt x="7" y="16"/>
                    <a:pt x="7" y="17"/>
                    <a:pt x="7" y="19"/>
                  </a:cubicBezTo>
                  <a:cubicBezTo>
                    <a:pt x="7" y="20"/>
                    <a:pt x="7" y="22"/>
                    <a:pt x="6" y="23"/>
                  </a:cubicBezTo>
                  <a:cubicBezTo>
                    <a:pt x="6" y="25"/>
                    <a:pt x="6" y="26"/>
                    <a:pt x="6" y="27"/>
                  </a:cubicBezTo>
                  <a:cubicBezTo>
                    <a:pt x="6" y="29"/>
                    <a:pt x="5" y="30"/>
                    <a:pt x="5" y="31"/>
                  </a:cubicBezTo>
                  <a:cubicBezTo>
                    <a:pt x="5" y="33"/>
                    <a:pt x="5" y="34"/>
                    <a:pt x="5" y="35"/>
                  </a:cubicBezTo>
                  <a:cubicBezTo>
                    <a:pt x="4" y="36"/>
                    <a:pt x="4" y="37"/>
                    <a:pt x="4" y="38"/>
                  </a:cubicBezTo>
                  <a:cubicBezTo>
                    <a:pt x="4" y="39"/>
                    <a:pt x="4" y="40"/>
                    <a:pt x="4" y="41"/>
                  </a:cubicBezTo>
                  <a:cubicBezTo>
                    <a:pt x="4" y="42"/>
                    <a:pt x="4" y="43"/>
                    <a:pt x="4" y="43"/>
                  </a:cubicBezTo>
                  <a:cubicBezTo>
                    <a:pt x="4" y="45"/>
                    <a:pt x="4" y="45"/>
                    <a:pt x="4" y="45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5" name="Freeform 726"/>
            <p:cNvSpPr/>
            <p:nvPr/>
          </p:nvSpPr>
          <p:spPr bwMode="auto">
            <a:xfrm>
              <a:off x="2184401" y="-1766888"/>
              <a:ext cx="149225" cy="123825"/>
            </a:xfrm>
            <a:custGeom>
              <a:avLst/>
              <a:gdLst>
                <a:gd name="T0" fmla="*/ 0 w 35"/>
                <a:gd name="T1" fmla="*/ 29 h 29"/>
                <a:gd name="T2" fmla="*/ 0 w 35"/>
                <a:gd name="T3" fmla="*/ 28 h 29"/>
                <a:gd name="T4" fmla="*/ 0 w 35"/>
                <a:gd name="T5" fmla="*/ 27 h 29"/>
                <a:gd name="T6" fmla="*/ 1 w 35"/>
                <a:gd name="T7" fmla="*/ 21 h 29"/>
                <a:gd name="T8" fmla="*/ 7 w 35"/>
                <a:gd name="T9" fmla="*/ 15 h 29"/>
                <a:gd name="T10" fmla="*/ 8 w 35"/>
                <a:gd name="T11" fmla="*/ 14 h 29"/>
                <a:gd name="T12" fmla="*/ 9 w 35"/>
                <a:gd name="T13" fmla="*/ 14 h 29"/>
                <a:gd name="T14" fmla="*/ 11 w 35"/>
                <a:gd name="T15" fmla="*/ 12 h 29"/>
                <a:gd name="T16" fmla="*/ 15 w 35"/>
                <a:gd name="T17" fmla="*/ 10 h 29"/>
                <a:gd name="T18" fmla="*/ 19 w 35"/>
                <a:gd name="T19" fmla="*/ 8 h 29"/>
                <a:gd name="T20" fmla="*/ 23 w 35"/>
                <a:gd name="T21" fmla="*/ 7 h 29"/>
                <a:gd name="T22" fmla="*/ 29 w 35"/>
                <a:gd name="T23" fmla="*/ 4 h 29"/>
                <a:gd name="T24" fmla="*/ 33 w 35"/>
                <a:gd name="T25" fmla="*/ 1 h 29"/>
                <a:gd name="T26" fmla="*/ 35 w 35"/>
                <a:gd name="T27" fmla="*/ 0 h 29"/>
                <a:gd name="T28" fmla="*/ 35 w 35"/>
                <a:gd name="T29" fmla="*/ 2 h 29"/>
                <a:gd name="T30" fmla="*/ 32 w 35"/>
                <a:gd name="T31" fmla="*/ 7 h 29"/>
                <a:gd name="T32" fmla="*/ 26 w 35"/>
                <a:gd name="T33" fmla="*/ 13 h 29"/>
                <a:gd name="T34" fmla="*/ 22 w 35"/>
                <a:gd name="T35" fmla="*/ 15 h 29"/>
                <a:gd name="T36" fmla="*/ 18 w 35"/>
                <a:gd name="T37" fmla="*/ 17 h 29"/>
                <a:gd name="T38" fmla="*/ 14 w 35"/>
                <a:gd name="T39" fmla="*/ 19 h 29"/>
                <a:gd name="T40" fmla="*/ 12 w 35"/>
                <a:gd name="T41" fmla="*/ 19 h 29"/>
                <a:gd name="T42" fmla="*/ 11 w 35"/>
                <a:gd name="T43" fmla="*/ 20 h 29"/>
                <a:gd name="T44" fmla="*/ 5 w 35"/>
                <a:gd name="T45" fmla="*/ 24 h 29"/>
                <a:gd name="T46" fmla="*/ 1 w 35"/>
                <a:gd name="T47" fmla="*/ 27 h 29"/>
                <a:gd name="T48" fmla="*/ 0 w 35"/>
                <a:gd name="T49" fmla="*/ 28 h 29"/>
                <a:gd name="T50" fmla="*/ 0 w 35"/>
                <a:gd name="T5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5" h="29">
                  <a:moveTo>
                    <a:pt x="0" y="29"/>
                  </a:moveTo>
                  <a:cubicBezTo>
                    <a:pt x="0" y="29"/>
                    <a:pt x="0" y="29"/>
                    <a:pt x="0" y="28"/>
                  </a:cubicBezTo>
                  <a:cubicBezTo>
                    <a:pt x="0" y="28"/>
                    <a:pt x="0" y="27"/>
                    <a:pt x="0" y="27"/>
                  </a:cubicBezTo>
                  <a:cubicBezTo>
                    <a:pt x="0" y="25"/>
                    <a:pt x="0" y="23"/>
                    <a:pt x="1" y="21"/>
                  </a:cubicBezTo>
                  <a:cubicBezTo>
                    <a:pt x="2" y="19"/>
                    <a:pt x="4" y="17"/>
                    <a:pt x="7" y="15"/>
                  </a:cubicBezTo>
                  <a:cubicBezTo>
                    <a:pt x="7" y="15"/>
                    <a:pt x="7" y="14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3"/>
                    <a:pt x="10" y="13"/>
                    <a:pt x="11" y="12"/>
                  </a:cubicBezTo>
                  <a:cubicBezTo>
                    <a:pt x="12" y="11"/>
                    <a:pt x="13" y="11"/>
                    <a:pt x="15" y="10"/>
                  </a:cubicBezTo>
                  <a:cubicBezTo>
                    <a:pt x="16" y="9"/>
                    <a:pt x="17" y="9"/>
                    <a:pt x="19" y="8"/>
                  </a:cubicBezTo>
                  <a:cubicBezTo>
                    <a:pt x="20" y="8"/>
                    <a:pt x="21" y="7"/>
                    <a:pt x="23" y="7"/>
                  </a:cubicBezTo>
                  <a:cubicBezTo>
                    <a:pt x="25" y="6"/>
                    <a:pt x="27" y="5"/>
                    <a:pt x="29" y="4"/>
                  </a:cubicBezTo>
                  <a:cubicBezTo>
                    <a:pt x="31" y="3"/>
                    <a:pt x="32" y="2"/>
                    <a:pt x="33" y="1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1"/>
                    <a:pt x="35" y="2"/>
                  </a:cubicBezTo>
                  <a:cubicBezTo>
                    <a:pt x="34" y="3"/>
                    <a:pt x="34" y="5"/>
                    <a:pt x="32" y="7"/>
                  </a:cubicBezTo>
                  <a:cubicBezTo>
                    <a:pt x="31" y="9"/>
                    <a:pt x="28" y="11"/>
                    <a:pt x="26" y="13"/>
                  </a:cubicBezTo>
                  <a:cubicBezTo>
                    <a:pt x="25" y="13"/>
                    <a:pt x="23" y="14"/>
                    <a:pt x="22" y="15"/>
                  </a:cubicBezTo>
                  <a:cubicBezTo>
                    <a:pt x="21" y="16"/>
                    <a:pt x="19" y="16"/>
                    <a:pt x="18" y="17"/>
                  </a:cubicBezTo>
                  <a:cubicBezTo>
                    <a:pt x="17" y="17"/>
                    <a:pt x="15" y="18"/>
                    <a:pt x="14" y="19"/>
                  </a:cubicBezTo>
                  <a:cubicBezTo>
                    <a:pt x="14" y="19"/>
                    <a:pt x="13" y="19"/>
                    <a:pt x="12" y="19"/>
                  </a:cubicBezTo>
                  <a:cubicBezTo>
                    <a:pt x="12" y="20"/>
                    <a:pt x="11" y="20"/>
                    <a:pt x="11" y="20"/>
                  </a:cubicBezTo>
                  <a:cubicBezTo>
                    <a:pt x="8" y="21"/>
                    <a:pt x="6" y="23"/>
                    <a:pt x="5" y="24"/>
                  </a:cubicBezTo>
                  <a:cubicBezTo>
                    <a:pt x="3" y="25"/>
                    <a:pt x="2" y="26"/>
                    <a:pt x="1" y="27"/>
                  </a:cubicBezTo>
                  <a:cubicBezTo>
                    <a:pt x="1" y="28"/>
                    <a:pt x="0" y="28"/>
                    <a:pt x="0" y="28"/>
                  </a:cubicBezTo>
                  <a:cubicBezTo>
                    <a:pt x="0" y="29"/>
                    <a:pt x="0" y="29"/>
                    <a:pt x="0" y="29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6" name="Freeform 727"/>
            <p:cNvSpPr/>
            <p:nvPr/>
          </p:nvSpPr>
          <p:spPr bwMode="auto">
            <a:xfrm>
              <a:off x="2090739" y="-1909763"/>
              <a:ext cx="225425" cy="50800"/>
            </a:xfrm>
            <a:custGeom>
              <a:avLst/>
              <a:gdLst>
                <a:gd name="T0" fmla="*/ 0 w 53"/>
                <a:gd name="T1" fmla="*/ 6 h 12"/>
                <a:gd name="T2" fmla="*/ 0 w 53"/>
                <a:gd name="T3" fmla="*/ 6 h 12"/>
                <a:gd name="T4" fmla="*/ 2 w 53"/>
                <a:gd name="T5" fmla="*/ 5 h 12"/>
                <a:gd name="T6" fmla="*/ 8 w 53"/>
                <a:gd name="T7" fmla="*/ 2 h 12"/>
                <a:gd name="T8" fmla="*/ 17 w 53"/>
                <a:gd name="T9" fmla="*/ 0 h 12"/>
                <a:gd name="T10" fmla="*/ 22 w 53"/>
                <a:gd name="T11" fmla="*/ 0 h 12"/>
                <a:gd name="T12" fmla="*/ 27 w 53"/>
                <a:gd name="T13" fmla="*/ 1 h 12"/>
                <a:gd name="T14" fmla="*/ 37 w 53"/>
                <a:gd name="T15" fmla="*/ 5 h 12"/>
                <a:gd name="T16" fmla="*/ 41 w 53"/>
                <a:gd name="T17" fmla="*/ 7 h 12"/>
                <a:gd name="T18" fmla="*/ 44 w 53"/>
                <a:gd name="T19" fmla="*/ 8 h 12"/>
                <a:gd name="T20" fmla="*/ 50 w 53"/>
                <a:gd name="T21" fmla="*/ 10 h 12"/>
                <a:gd name="T22" fmla="*/ 53 w 53"/>
                <a:gd name="T23" fmla="*/ 10 h 12"/>
                <a:gd name="T24" fmla="*/ 52 w 53"/>
                <a:gd name="T25" fmla="*/ 10 h 12"/>
                <a:gd name="T26" fmla="*/ 50 w 53"/>
                <a:gd name="T27" fmla="*/ 11 h 12"/>
                <a:gd name="T28" fmla="*/ 44 w 53"/>
                <a:gd name="T29" fmla="*/ 12 h 12"/>
                <a:gd name="T30" fmla="*/ 39 w 53"/>
                <a:gd name="T31" fmla="*/ 11 h 12"/>
                <a:gd name="T32" fmla="*/ 35 w 53"/>
                <a:gd name="T33" fmla="*/ 10 h 12"/>
                <a:gd name="T34" fmla="*/ 26 w 53"/>
                <a:gd name="T35" fmla="*/ 7 h 12"/>
                <a:gd name="T36" fmla="*/ 21 w 53"/>
                <a:gd name="T37" fmla="*/ 5 h 12"/>
                <a:gd name="T38" fmla="*/ 17 w 53"/>
                <a:gd name="T39" fmla="*/ 5 h 12"/>
                <a:gd name="T40" fmla="*/ 12 w 53"/>
                <a:gd name="T41" fmla="*/ 5 h 12"/>
                <a:gd name="T42" fmla="*/ 8 w 53"/>
                <a:gd name="T43" fmla="*/ 5 h 12"/>
                <a:gd name="T44" fmla="*/ 2 w 53"/>
                <a:gd name="T45" fmla="*/ 6 h 12"/>
                <a:gd name="T46" fmla="*/ 0 w 53"/>
                <a:gd name="T47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3" h="12"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3" y="4"/>
                    <a:pt x="5" y="3"/>
                    <a:pt x="8" y="2"/>
                  </a:cubicBezTo>
                  <a:cubicBezTo>
                    <a:pt x="10" y="1"/>
                    <a:pt x="13" y="0"/>
                    <a:pt x="17" y="0"/>
                  </a:cubicBezTo>
                  <a:cubicBezTo>
                    <a:pt x="18" y="0"/>
                    <a:pt x="20" y="0"/>
                    <a:pt x="22" y="0"/>
                  </a:cubicBezTo>
                  <a:cubicBezTo>
                    <a:pt x="24" y="0"/>
                    <a:pt x="26" y="1"/>
                    <a:pt x="27" y="1"/>
                  </a:cubicBezTo>
                  <a:cubicBezTo>
                    <a:pt x="31" y="2"/>
                    <a:pt x="34" y="4"/>
                    <a:pt x="37" y="5"/>
                  </a:cubicBezTo>
                  <a:cubicBezTo>
                    <a:pt x="38" y="6"/>
                    <a:pt x="40" y="7"/>
                    <a:pt x="41" y="7"/>
                  </a:cubicBezTo>
                  <a:cubicBezTo>
                    <a:pt x="42" y="8"/>
                    <a:pt x="43" y="8"/>
                    <a:pt x="44" y="8"/>
                  </a:cubicBezTo>
                  <a:cubicBezTo>
                    <a:pt x="47" y="9"/>
                    <a:pt x="49" y="10"/>
                    <a:pt x="50" y="10"/>
                  </a:cubicBezTo>
                  <a:cubicBezTo>
                    <a:pt x="52" y="10"/>
                    <a:pt x="53" y="10"/>
                    <a:pt x="53" y="10"/>
                  </a:cubicBezTo>
                  <a:cubicBezTo>
                    <a:pt x="53" y="10"/>
                    <a:pt x="52" y="10"/>
                    <a:pt x="52" y="10"/>
                  </a:cubicBezTo>
                  <a:cubicBezTo>
                    <a:pt x="52" y="10"/>
                    <a:pt x="51" y="11"/>
                    <a:pt x="50" y="11"/>
                  </a:cubicBezTo>
                  <a:cubicBezTo>
                    <a:pt x="49" y="11"/>
                    <a:pt x="47" y="12"/>
                    <a:pt x="44" y="12"/>
                  </a:cubicBezTo>
                  <a:cubicBezTo>
                    <a:pt x="42" y="12"/>
                    <a:pt x="41" y="11"/>
                    <a:pt x="39" y="11"/>
                  </a:cubicBezTo>
                  <a:cubicBezTo>
                    <a:pt x="38" y="11"/>
                    <a:pt x="36" y="10"/>
                    <a:pt x="35" y="10"/>
                  </a:cubicBezTo>
                  <a:cubicBezTo>
                    <a:pt x="32" y="9"/>
                    <a:pt x="29" y="7"/>
                    <a:pt x="26" y="7"/>
                  </a:cubicBezTo>
                  <a:cubicBezTo>
                    <a:pt x="24" y="6"/>
                    <a:pt x="23" y="6"/>
                    <a:pt x="21" y="5"/>
                  </a:cubicBezTo>
                  <a:cubicBezTo>
                    <a:pt x="20" y="5"/>
                    <a:pt x="18" y="5"/>
                    <a:pt x="17" y="5"/>
                  </a:cubicBezTo>
                  <a:cubicBezTo>
                    <a:pt x="15" y="5"/>
                    <a:pt x="14" y="5"/>
                    <a:pt x="12" y="5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6" y="5"/>
                    <a:pt x="4" y="5"/>
                    <a:pt x="2" y="6"/>
                  </a:cubicBezTo>
                  <a:cubicBezTo>
                    <a:pt x="1" y="6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7" name="Freeform 728"/>
            <p:cNvSpPr/>
            <p:nvPr/>
          </p:nvSpPr>
          <p:spPr bwMode="auto">
            <a:xfrm>
              <a:off x="2227264" y="-2084388"/>
              <a:ext cx="144463" cy="165100"/>
            </a:xfrm>
            <a:custGeom>
              <a:avLst/>
              <a:gdLst>
                <a:gd name="T0" fmla="*/ 0 w 34"/>
                <a:gd name="T1" fmla="*/ 0 h 39"/>
                <a:gd name="T2" fmla="*/ 3 w 34"/>
                <a:gd name="T3" fmla="*/ 0 h 39"/>
                <a:gd name="T4" fmla="*/ 9 w 34"/>
                <a:gd name="T5" fmla="*/ 2 h 39"/>
                <a:gd name="T6" fmla="*/ 13 w 34"/>
                <a:gd name="T7" fmla="*/ 5 h 39"/>
                <a:gd name="T8" fmla="*/ 17 w 34"/>
                <a:gd name="T9" fmla="*/ 8 h 39"/>
                <a:gd name="T10" fmla="*/ 20 w 34"/>
                <a:gd name="T11" fmla="*/ 12 h 39"/>
                <a:gd name="T12" fmla="*/ 22 w 34"/>
                <a:gd name="T13" fmla="*/ 14 h 39"/>
                <a:gd name="T14" fmla="*/ 22 w 34"/>
                <a:gd name="T15" fmla="*/ 16 h 39"/>
                <a:gd name="T16" fmla="*/ 23 w 34"/>
                <a:gd name="T17" fmla="*/ 17 h 39"/>
                <a:gd name="T18" fmla="*/ 24 w 34"/>
                <a:gd name="T19" fmla="*/ 22 h 39"/>
                <a:gd name="T20" fmla="*/ 25 w 34"/>
                <a:gd name="T21" fmla="*/ 26 h 39"/>
                <a:gd name="T22" fmla="*/ 29 w 34"/>
                <a:gd name="T23" fmla="*/ 33 h 39"/>
                <a:gd name="T24" fmla="*/ 33 w 34"/>
                <a:gd name="T25" fmla="*/ 38 h 39"/>
                <a:gd name="T26" fmla="*/ 34 w 34"/>
                <a:gd name="T27" fmla="*/ 39 h 39"/>
                <a:gd name="T28" fmla="*/ 34 w 34"/>
                <a:gd name="T29" fmla="*/ 39 h 39"/>
                <a:gd name="T30" fmla="*/ 34 w 34"/>
                <a:gd name="T31" fmla="*/ 39 h 39"/>
                <a:gd name="T32" fmla="*/ 32 w 34"/>
                <a:gd name="T33" fmla="*/ 39 h 39"/>
                <a:gd name="T34" fmla="*/ 29 w 34"/>
                <a:gd name="T35" fmla="*/ 37 h 39"/>
                <a:gd name="T36" fmla="*/ 26 w 34"/>
                <a:gd name="T37" fmla="*/ 35 h 39"/>
                <a:gd name="T38" fmla="*/ 23 w 34"/>
                <a:gd name="T39" fmla="*/ 32 h 39"/>
                <a:gd name="T40" fmla="*/ 20 w 34"/>
                <a:gd name="T41" fmla="*/ 28 h 39"/>
                <a:gd name="T42" fmla="*/ 18 w 34"/>
                <a:gd name="T43" fmla="*/ 23 h 39"/>
                <a:gd name="T44" fmla="*/ 17 w 34"/>
                <a:gd name="T45" fmla="*/ 18 h 39"/>
                <a:gd name="T46" fmla="*/ 17 w 34"/>
                <a:gd name="T47" fmla="*/ 17 h 39"/>
                <a:gd name="T48" fmla="*/ 16 w 34"/>
                <a:gd name="T49" fmla="*/ 16 h 39"/>
                <a:gd name="T50" fmla="*/ 15 w 34"/>
                <a:gd name="T51" fmla="*/ 14 h 39"/>
                <a:gd name="T52" fmla="*/ 13 w 34"/>
                <a:gd name="T53" fmla="*/ 11 h 39"/>
                <a:gd name="T54" fmla="*/ 7 w 34"/>
                <a:gd name="T55" fmla="*/ 5 h 39"/>
                <a:gd name="T56" fmla="*/ 2 w 34"/>
                <a:gd name="T57" fmla="*/ 1 h 39"/>
                <a:gd name="T58" fmla="*/ 0 w 34"/>
                <a:gd name="T5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" h="39">
                  <a:moveTo>
                    <a:pt x="0" y="0"/>
                  </a:moveTo>
                  <a:cubicBezTo>
                    <a:pt x="0" y="0"/>
                    <a:pt x="1" y="0"/>
                    <a:pt x="3" y="0"/>
                  </a:cubicBezTo>
                  <a:cubicBezTo>
                    <a:pt x="4" y="1"/>
                    <a:pt x="6" y="1"/>
                    <a:pt x="9" y="2"/>
                  </a:cubicBezTo>
                  <a:cubicBezTo>
                    <a:pt x="10" y="3"/>
                    <a:pt x="11" y="4"/>
                    <a:pt x="13" y="5"/>
                  </a:cubicBezTo>
                  <a:cubicBezTo>
                    <a:pt x="14" y="5"/>
                    <a:pt x="15" y="6"/>
                    <a:pt x="17" y="8"/>
                  </a:cubicBezTo>
                  <a:cubicBezTo>
                    <a:pt x="18" y="9"/>
                    <a:pt x="19" y="10"/>
                    <a:pt x="20" y="12"/>
                  </a:cubicBezTo>
                  <a:cubicBezTo>
                    <a:pt x="21" y="13"/>
                    <a:pt x="21" y="13"/>
                    <a:pt x="22" y="14"/>
                  </a:cubicBezTo>
                  <a:cubicBezTo>
                    <a:pt x="22" y="15"/>
                    <a:pt x="22" y="15"/>
                    <a:pt x="22" y="16"/>
                  </a:cubicBezTo>
                  <a:cubicBezTo>
                    <a:pt x="22" y="16"/>
                    <a:pt x="22" y="17"/>
                    <a:pt x="23" y="17"/>
                  </a:cubicBezTo>
                  <a:cubicBezTo>
                    <a:pt x="23" y="19"/>
                    <a:pt x="23" y="20"/>
                    <a:pt x="24" y="22"/>
                  </a:cubicBezTo>
                  <a:cubicBezTo>
                    <a:pt x="24" y="23"/>
                    <a:pt x="24" y="25"/>
                    <a:pt x="25" y="26"/>
                  </a:cubicBezTo>
                  <a:cubicBezTo>
                    <a:pt x="26" y="29"/>
                    <a:pt x="27" y="31"/>
                    <a:pt x="29" y="33"/>
                  </a:cubicBezTo>
                  <a:cubicBezTo>
                    <a:pt x="30" y="35"/>
                    <a:pt x="31" y="37"/>
                    <a:pt x="33" y="38"/>
                  </a:cubicBezTo>
                  <a:cubicBezTo>
                    <a:pt x="33" y="38"/>
                    <a:pt x="33" y="39"/>
                    <a:pt x="34" y="39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3" y="39"/>
                    <a:pt x="33" y="39"/>
                    <a:pt x="32" y="39"/>
                  </a:cubicBezTo>
                  <a:cubicBezTo>
                    <a:pt x="31" y="38"/>
                    <a:pt x="30" y="38"/>
                    <a:pt x="29" y="37"/>
                  </a:cubicBezTo>
                  <a:cubicBezTo>
                    <a:pt x="28" y="37"/>
                    <a:pt x="27" y="36"/>
                    <a:pt x="26" y="35"/>
                  </a:cubicBezTo>
                  <a:cubicBezTo>
                    <a:pt x="25" y="34"/>
                    <a:pt x="24" y="33"/>
                    <a:pt x="23" y="32"/>
                  </a:cubicBezTo>
                  <a:cubicBezTo>
                    <a:pt x="22" y="31"/>
                    <a:pt x="21" y="30"/>
                    <a:pt x="20" y="28"/>
                  </a:cubicBezTo>
                  <a:cubicBezTo>
                    <a:pt x="19" y="27"/>
                    <a:pt x="19" y="25"/>
                    <a:pt x="18" y="23"/>
                  </a:cubicBezTo>
                  <a:cubicBezTo>
                    <a:pt x="18" y="22"/>
                    <a:pt x="17" y="20"/>
                    <a:pt x="17" y="18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6" y="17"/>
                    <a:pt x="16" y="16"/>
                  </a:cubicBezTo>
                  <a:cubicBezTo>
                    <a:pt x="16" y="16"/>
                    <a:pt x="16" y="15"/>
                    <a:pt x="15" y="14"/>
                  </a:cubicBezTo>
                  <a:cubicBezTo>
                    <a:pt x="15" y="13"/>
                    <a:pt x="14" y="12"/>
                    <a:pt x="13" y="11"/>
                  </a:cubicBezTo>
                  <a:cubicBezTo>
                    <a:pt x="11" y="9"/>
                    <a:pt x="9" y="7"/>
                    <a:pt x="7" y="5"/>
                  </a:cubicBezTo>
                  <a:cubicBezTo>
                    <a:pt x="5" y="3"/>
                    <a:pt x="3" y="2"/>
                    <a:pt x="2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8" name="Freeform 729"/>
            <p:cNvSpPr/>
            <p:nvPr/>
          </p:nvSpPr>
          <p:spPr bwMode="auto">
            <a:xfrm>
              <a:off x="2549526" y="-1833563"/>
              <a:ext cx="169863" cy="15875"/>
            </a:xfrm>
            <a:custGeom>
              <a:avLst/>
              <a:gdLst>
                <a:gd name="T0" fmla="*/ 0 w 40"/>
                <a:gd name="T1" fmla="*/ 0 h 4"/>
                <a:gd name="T2" fmla="*/ 2 w 40"/>
                <a:gd name="T3" fmla="*/ 0 h 4"/>
                <a:gd name="T4" fmla="*/ 7 w 40"/>
                <a:gd name="T5" fmla="*/ 0 h 4"/>
                <a:gd name="T6" fmla="*/ 20 w 40"/>
                <a:gd name="T7" fmla="*/ 1 h 4"/>
                <a:gd name="T8" fmla="*/ 28 w 40"/>
                <a:gd name="T9" fmla="*/ 2 h 4"/>
                <a:gd name="T10" fmla="*/ 34 w 40"/>
                <a:gd name="T11" fmla="*/ 3 h 4"/>
                <a:gd name="T12" fmla="*/ 39 w 40"/>
                <a:gd name="T13" fmla="*/ 2 h 4"/>
                <a:gd name="T14" fmla="*/ 40 w 40"/>
                <a:gd name="T15" fmla="*/ 2 h 4"/>
                <a:gd name="T16" fmla="*/ 40 w 40"/>
                <a:gd name="T17" fmla="*/ 2 h 4"/>
                <a:gd name="T18" fmla="*/ 39 w 40"/>
                <a:gd name="T19" fmla="*/ 3 h 4"/>
                <a:gd name="T20" fmla="*/ 34 w 40"/>
                <a:gd name="T21" fmla="*/ 4 h 4"/>
                <a:gd name="T22" fmla="*/ 28 w 40"/>
                <a:gd name="T23" fmla="*/ 4 h 4"/>
                <a:gd name="T24" fmla="*/ 20 w 40"/>
                <a:gd name="T25" fmla="*/ 3 h 4"/>
                <a:gd name="T26" fmla="*/ 6 w 40"/>
                <a:gd name="T27" fmla="*/ 1 h 4"/>
                <a:gd name="T28" fmla="*/ 2 w 40"/>
                <a:gd name="T29" fmla="*/ 0 h 4"/>
                <a:gd name="T30" fmla="*/ 0 w 40"/>
                <a:gd name="T3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4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10" y="0"/>
                    <a:pt x="15" y="1"/>
                    <a:pt x="20" y="1"/>
                  </a:cubicBezTo>
                  <a:cubicBezTo>
                    <a:pt x="23" y="1"/>
                    <a:pt x="25" y="2"/>
                    <a:pt x="28" y="2"/>
                  </a:cubicBezTo>
                  <a:cubicBezTo>
                    <a:pt x="30" y="2"/>
                    <a:pt x="32" y="3"/>
                    <a:pt x="34" y="3"/>
                  </a:cubicBezTo>
                  <a:cubicBezTo>
                    <a:pt x="36" y="3"/>
                    <a:pt x="38" y="3"/>
                    <a:pt x="39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39" y="2"/>
                    <a:pt x="39" y="3"/>
                  </a:cubicBezTo>
                  <a:cubicBezTo>
                    <a:pt x="38" y="3"/>
                    <a:pt x="36" y="4"/>
                    <a:pt x="34" y="4"/>
                  </a:cubicBezTo>
                  <a:cubicBezTo>
                    <a:pt x="32" y="4"/>
                    <a:pt x="30" y="4"/>
                    <a:pt x="28" y="4"/>
                  </a:cubicBezTo>
                  <a:cubicBezTo>
                    <a:pt x="25" y="3"/>
                    <a:pt x="23" y="3"/>
                    <a:pt x="20" y="3"/>
                  </a:cubicBezTo>
                  <a:cubicBezTo>
                    <a:pt x="15" y="2"/>
                    <a:pt x="10" y="2"/>
                    <a:pt x="6" y="1"/>
                  </a:cubicBezTo>
                  <a:cubicBezTo>
                    <a:pt x="5" y="1"/>
                    <a:pt x="3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9" name="Freeform 730"/>
            <p:cNvSpPr/>
            <p:nvPr/>
          </p:nvSpPr>
          <p:spPr bwMode="auto">
            <a:xfrm>
              <a:off x="2506664" y="-1998663"/>
              <a:ext cx="106363" cy="84138"/>
            </a:xfrm>
            <a:custGeom>
              <a:avLst/>
              <a:gdLst>
                <a:gd name="T0" fmla="*/ 0 w 25"/>
                <a:gd name="T1" fmla="*/ 20 h 20"/>
                <a:gd name="T2" fmla="*/ 1 w 25"/>
                <a:gd name="T3" fmla="*/ 19 h 20"/>
                <a:gd name="T4" fmla="*/ 1 w 25"/>
                <a:gd name="T5" fmla="*/ 18 h 20"/>
                <a:gd name="T6" fmla="*/ 3 w 25"/>
                <a:gd name="T7" fmla="*/ 15 h 20"/>
                <a:gd name="T8" fmla="*/ 7 w 25"/>
                <a:gd name="T9" fmla="*/ 12 h 20"/>
                <a:gd name="T10" fmla="*/ 9 w 25"/>
                <a:gd name="T11" fmla="*/ 10 h 20"/>
                <a:gd name="T12" fmla="*/ 12 w 25"/>
                <a:gd name="T13" fmla="*/ 9 h 20"/>
                <a:gd name="T14" fmla="*/ 18 w 25"/>
                <a:gd name="T15" fmla="*/ 7 h 20"/>
                <a:gd name="T16" fmla="*/ 22 w 25"/>
                <a:gd name="T17" fmla="*/ 4 h 20"/>
                <a:gd name="T18" fmla="*/ 24 w 25"/>
                <a:gd name="T19" fmla="*/ 1 h 20"/>
                <a:gd name="T20" fmla="*/ 25 w 25"/>
                <a:gd name="T21" fmla="*/ 0 h 20"/>
                <a:gd name="T22" fmla="*/ 25 w 25"/>
                <a:gd name="T23" fmla="*/ 0 h 20"/>
                <a:gd name="T24" fmla="*/ 24 w 25"/>
                <a:gd name="T25" fmla="*/ 1 h 20"/>
                <a:gd name="T26" fmla="*/ 23 w 25"/>
                <a:gd name="T27" fmla="*/ 4 h 20"/>
                <a:gd name="T28" fmla="*/ 19 w 25"/>
                <a:gd name="T29" fmla="*/ 8 h 20"/>
                <a:gd name="T30" fmla="*/ 13 w 25"/>
                <a:gd name="T31" fmla="*/ 11 h 20"/>
                <a:gd name="T32" fmla="*/ 10 w 25"/>
                <a:gd name="T33" fmla="*/ 12 h 20"/>
                <a:gd name="T34" fmla="*/ 8 w 25"/>
                <a:gd name="T35" fmla="*/ 13 h 20"/>
                <a:gd name="T36" fmla="*/ 3 w 25"/>
                <a:gd name="T37" fmla="*/ 16 h 20"/>
                <a:gd name="T38" fmla="*/ 1 w 25"/>
                <a:gd name="T39" fmla="*/ 19 h 20"/>
                <a:gd name="T40" fmla="*/ 0 w 25"/>
                <a:gd name="T4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" h="20">
                  <a:moveTo>
                    <a:pt x="0" y="20"/>
                  </a:moveTo>
                  <a:cubicBezTo>
                    <a:pt x="0" y="20"/>
                    <a:pt x="0" y="20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8"/>
                    <a:pt x="2" y="16"/>
                    <a:pt x="3" y="15"/>
                  </a:cubicBezTo>
                  <a:cubicBezTo>
                    <a:pt x="4" y="14"/>
                    <a:pt x="5" y="13"/>
                    <a:pt x="7" y="12"/>
                  </a:cubicBezTo>
                  <a:cubicBezTo>
                    <a:pt x="8" y="11"/>
                    <a:pt x="9" y="11"/>
                    <a:pt x="9" y="10"/>
                  </a:cubicBezTo>
                  <a:cubicBezTo>
                    <a:pt x="10" y="10"/>
                    <a:pt x="11" y="9"/>
                    <a:pt x="12" y="9"/>
                  </a:cubicBezTo>
                  <a:cubicBezTo>
                    <a:pt x="14" y="8"/>
                    <a:pt x="16" y="7"/>
                    <a:pt x="18" y="7"/>
                  </a:cubicBezTo>
                  <a:cubicBezTo>
                    <a:pt x="19" y="6"/>
                    <a:pt x="21" y="5"/>
                    <a:pt x="22" y="4"/>
                  </a:cubicBezTo>
                  <a:cubicBezTo>
                    <a:pt x="23" y="3"/>
                    <a:pt x="24" y="2"/>
                    <a:pt x="24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1"/>
                    <a:pt x="24" y="1"/>
                  </a:cubicBezTo>
                  <a:cubicBezTo>
                    <a:pt x="24" y="2"/>
                    <a:pt x="24" y="3"/>
                    <a:pt x="23" y="4"/>
                  </a:cubicBezTo>
                  <a:cubicBezTo>
                    <a:pt x="22" y="6"/>
                    <a:pt x="20" y="7"/>
                    <a:pt x="19" y="8"/>
                  </a:cubicBezTo>
                  <a:cubicBezTo>
                    <a:pt x="17" y="9"/>
                    <a:pt x="15" y="10"/>
                    <a:pt x="13" y="11"/>
                  </a:cubicBezTo>
                  <a:cubicBezTo>
                    <a:pt x="12" y="11"/>
                    <a:pt x="11" y="11"/>
                    <a:pt x="10" y="12"/>
                  </a:cubicBezTo>
                  <a:cubicBezTo>
                    <a:pt x="9" y="12"/>
                    <a:pt x="8" y="13"/>
                    <a:pt x="8" y="13"/>
                  </a:cubicBezTo>
                  <a:cubicBezTo>
                    <a:pt x="6" y="14"/>
                    <a:pt x="5" y="15"/>
                    <a:pt x="3" y="16"/>
                  </a:cubicBezTo>
                  <a:cubicBezTo>
                    <a:pt x="2" y="17"/>
                    <a:pt x="2" y="18"/>
                    <a:pt x="1" y="19"/>
                  </a:cubicBezTo>
                  <a:cubicBezTo>
                    <a:pt x="1" y="19"/>
                    <a:pt x="0" y="20"/>
                    <a:pt x="0" y="2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0" name="Freeform 731"/>
            <p:cNvSpPr/>
            <p:nvPr/>
          </p:nvSpPr>
          <p:spPr bwMode="auto">
            <a:xfrm>
              <a:off x="2397126" y="-2087563"/>
              <a:ext cx="33338" cy="165100"/>
            </a:xfrm>
            <a:custGeom>
              <a:avLst/>
              <a:gdLst>
                <a:gd name="T0" fmla="*/ 1 w 8"/>
                <a:gd name="T1" fmla="*/ 0 h 39"/>
                <a:gd name="T2" fmla="*/ 1 w 8"/>
                <a:gd name="T3" fmla="*/ 2 h 39"/>
                <a:gd name="T4" fmla="*/ 1 w 8"/>
                <a:gd name="T5" fmla="*/ 7 h 39"/>
                <a:gd name="T6" fmla="*/ 3 w 8"/>
                <a:gd name="T7" fmla="*/ 12 h 39"/>
                <a:gd name="T8" fmla="*/ 5 w 8"/>
                <a:gd name="T9" fmla="*/ 15 h 39"/>
                <a:gd name="T10" fmla="*/ 8 w 8"/>
                <a:gd name="T11" fmla="*/ 19 h 39"/>
                <a:gd name="T12" fmla="*/ 7 w 8"/>
                <a:gd name="T13" fmla="*/ 23 h 39"/>
                <a:gd name="T14" fmla="*/ 6 w 8"/>
                <a:gd name="T15" fmla="*/ 27 h 39"/>
                <a:gd name="T16" fmla="*/ 5 w 8"/>
                <a:gd name="T17" fmla="*/ 33 h 39"/>
                <a:gd name="T18" fmla="*/ 5 w 8"/>
                <a:gd name="T19" fmla="*/ 37 h 39"/>
                <a:gd name="T20" fmla="*/ 6 w 8"/>
                <a:gd name="T21" fmla="*/ 39 h 39"/>
                <a:gd name="T22" fmla="*/ 6 w 8"/>
                <a:gd name="T23" fmla="*/ 39 h 39"/>
                <a:gd name="T24" fmla="*/ 5 w 8"/>
                <a:gd name="T25" fmla="*/ 37 h 39"/>
                <a:gd name="T26" fmla="*/ 4 w 8"/>
                <a:gd name="T27" fmla="*/ 33 h 39"/>
                <a:gd name="T28" fmla="*/ 4 w 8"/>
                <a:gd name="T29" fmla="*/ 26 h 39"/>
                <a:gd name="T30" fmla="*/ 6 w 8"/>
                <a:gd name="T31" fmla="*/ 23 h 39"/>
                <a:gd name="T32" fmla="*/ 6 w 8"/>
                <a:gd name="T33" fmla="*/ 19 h 39"/>
                <a:gd name="T34" fmla="*/ 4 w 8"/>
                <a:gd name="T35" fmla="*/ 16 h 39"/>
                <a:gd name="T36" fmla="*/ 2 w 8"/>
                <a:gd name="T37" fmla="*/ 13 h 39"/>
                <a:gd name="T38" fmla="*/ 0 w 8"/>
                <a:gd name="T39" fmla="*/ 7 h 39"/>
                <a:gd name="T40" fmla="*/ 1 w 8"/>
                <a:gd name="T41" fmla="*/ 2 h 39"/>
                <a:gd name="T42" fmla="*/ 1 w 8"/>
                <a:gd name="T43" fmla="*/ 1 h 39"/>
                <a:gd name="T44" fmla="*/ 1 w 8"/>
                <a:gd name="T4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" h="39">
                  <a:moveTo>
                    <a:pt x="1" y="0"/>
                  </a:moveTo>
                  <a:cubicBezTo>
                    <a:pt x="1" y="0"/>
                    <a:pt x="1" y="1"/>
                    <a:pt x="1" y="2"/>
                  </a:cubicBezTo>
                  <a:cubicBezTo>
                    <a:pt x="1" y="3"/>
                    <a:pt x="1" y="5"/>
                    <a:pt x="1" y="7"/>
                  </a:cubicBezTo>
                  <a:cubicBezTo>
                    <a:pt x="1" y="8"/>
                    <a:pt x="2" y="10"/>
                    <a:pt x="3" y="12"/>
                  </a:cubicBezTo>
                  <a:cubicBezTo>
                    <a:pt x="4" y="13"/>
                    <a:pt x="4" y="14"/>
                    <a:pt x="5" y="15"/>
                  </a:cubicBezTo>
                  <a:cubicBezTo>
                    <a:pt x="6" y="16"/>
                    <a:pt x="7" y="17"/>
                    <a:pt x="8" y="19"/>
                  </a:cubicBezTo>
                  <a:cubicBezTo>
                    <a:pt x="8" y="20"/>
                    <a:pt x="8" y="22"/>
                    <a:pt x="7" y="23"/>
                  </a:cubicBezTo>
                  <a:cubicBezTo>
                    <a:pt x="7" y="24"/>
                    <a:pt x="6" y="25"/>
                    <a:pt x="6" y="27"/>
                  </a:cubicBezTo>
                  <a:cubicBezTo>
                    <a:pt x="5" y="29"/>
                    <a:pt x="5" y="31"/>
                    <a:pt x="5" y="33"/>
                  </a:cubicBezTo>
                  <a:cubicBezTo>
                    <a:pt x="5" y="35"/>
                    <a:pt x="5" y="36"/>
                    <a:pt x="5" y="37"/>
                  </a:cubicBezTo>
                  <a:cubicBezTo>
                    <a:pt x="6" y="38"/>
                    <a:pt x="6" y="39"/>
                    <a:pt x="6" y="3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5" y="38"/>
                    <a:pt x="5" y="38"/>
                    <a:pt x="5" y="37"/>
                  </a:cubicBezTo>
                  <a:cubicBezTo>
                    <a:pt x="4" y="36"/>
                    <a:pt x="4" y="35"/>
                    <a:pt x="4" y="33"/>
                  </a:cubicBezTo>
                  <a:cubicBezTo>
                    <a:pt x="3" y="31"/>
                    <a:pt x="3" y="28"/>
                    <a:pt x="4" y="26"/>
                  </a:cubicBezTo>
                  <a:cubicBezTo>
                    <a:pt x="5" y="25"/>
                    <a:pt x="5" y="24"/>
                    <a:pt x="6" y="23"/>
                  </a:cubicBezTo>
                  <a:cubicBezTo>
                    <a:pt x="6" y="21"/>
                    <a:pt x="6" y="20"/>
                    <a:pt x="6" y="19"/>
                  </a:cubicBezTo>
                  <a:cubicBezTo>
                    <a:pt x="5" y="18"/>
                    <a:pt x="5" y="17"/>
                    <a:pt x="4" y="16"/>
                  </a:cubicBezTo>
                  <a:cubicBezTo>
                    <a:pt x="3" y="15"/>
                    <a:pt x="2" y="14"/>
                    <a:pt x="2" y="13"/>
                  </a:cubicBezTo>
                  <a:cubicBezTo>
                    <a:pt x="0" y="11"/>
                    <a:pt x="0" y="9"/>
                    <a:pt x="0" y="7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1" name="Freeform 732"/>
            <p:cNvSpPr/>
            <p:nvPr/>
          </p:nvSpPr>
          <p:spPr bwMode="auto">
            <a:xfrm>
              <a:off x="2184401" y="-1965326"/>
              <a:ext cx="157163" cy="58738"/>
            </a:xfrm>
            <a:custGeom>
              <a:avLst/>
              <a:gdLst>
                <a:gd name="T0" fmla="*/ 0 w 37"/>
                <a:gd name="T1" fmla="*/ 0 h 14"/>
                <a:gd name="T2" fmla="*/ 0 w 37"/>
                <a:gd name="T3" fmla="*/ 0 h 14"/>
                <a:gd name="T4" fmla="*/ 1 w 37"/>
                <a:gd name="T5" fmla="*/ 0 h 14"/>
                <a:gd name="T6" fmla="*/ 6 w 37"/>
                <a:gd name="T7" fmla="*/ 1 h 14"/>
                <a:gd name="T8" fmla="*/ 11 w 37"/>
                <a:gd name="T9" fmla="*/ 5 h 14"/>
                <a:gd name="T10" fmla="*/ 14 w 37"/>
                <a:gd name="T11" fmla="*/ 7 h 14"/>
                <a:gd name="T12" fmla="*/ 18 w 37"/>
                <a:gd name="T13" fmla="*/ 9 h 14"/>
                <a:gd name="T14" fmla="*/ 31 w 37"/>
                <a:gd name="T15" fmla="*/ 13 h 14"/>
                <a:gd name="T16" fmla="*/ 35 w 37"/>
                <a:gd name="T17" fmla="*/ 14 h 14"/>
                <a:gd name="T18" fmla="*/ 37 w 37"/>
                <a:gd name="T19" fmla="*/ 14 h 14"/>
                <a:gd name="T20" fmla="*/ 35 w 37"/>
                <a:gd name="T21" fmla="*/ 14 h 14"/>
                <a:gd name="T22" fmla="*/ 31 w 37"/>
                <a:gd name="T23" fmla="*/ 14 h 14"/>
                <a:gd name="T24" fmla="*/ 24 w 37"/>
                <a:gd name="T25" fmla="*/ 13 h 14"/>
                <a:gd name="T26" fmla="*/ 20 w 37"/>
                <a:gd name="T27" fmla="*/ 12 h 14"/>
                <a:gd name="T28" fmla="*/ 17 w 37"/>
                <a:gd name="T29" fmla="*/ 11 h 14"/>
                <a:gd name="T30" fmla="*/ 13 w 37"/>
                <a:gd name="T31" fmla="*/ 9 h 14"/>
                <a:gd name="T32" fmla="*/ 10 w 37"/>
                <a:gd name="T33" fmla="*/ 6 h 14"/>
                <a:gd name="T34" fmla="*/ 8 w 37"/>
                <a:gd name="T35" fmla="*/ 4 h 14"/>
                <a:gd name="T36" fmla="*/ 5 w 37"/>
                <a:gd name="T37" fmla="*/ 2 h 14"/>
                <a:gd name="T38" fmla="*/ 1 w 37"/>
                <a:gd name="T39" fmla="*/ 0 h 14"/>
                <a:gd name="T40" fmla="*/ 0 w 37"/>
                <a:gd name="T4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1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3" y="0"/>
                    <a:pt x="4" y="0"/>
                    <a:pt x="6" y="1"/>
                  </a:cubicBezTo>
                  <a:cubicBezTo>
                    <a:pt x="8" y="2"/>
                    <a:pt x="10" y="4"/>
                    <a:pt x="11" y="5"/>
                  </a:cubicBezTo>
                  <a:cubicBezTo>
                    <a:pt x="12" y="6"/>
                    <a:pt x="13" y="6"/>
                    <a:pt x="14" y="7"/>
                  </a:cubicBezTo>
                  <a:cubicBezTo>
                    <a:pt x="15" y="8"/>
                    <a:pt x="17" y="8"/>
                    <a:pt x="18" y="9"/>
                  </a:cubicBezTo>
                  <a:cubicBezTo>
                    <a:pt x="22" y="11"/>
                    <a:pt x="27" y="13"/>
                    <a:pt x="31" y="13"/>
                  </a:cubicBezTo>
                  <a:cubicBezTo>
                    <a:pt x="33" y="14"/>
                    <a:pt x="34" y="14"/>
                    <a:pt x="35" y="14"/>
                  </a:cubicBezTo>
                  <a:cubicBezTo>
                    <a:pt x="36" y="14"/>
                    <a:pt x="37" y="14"/>
                    <a:pt x="37" y="14"/>
                  </a:cubicBezTo>
                  <a:cubicBezTo>
                    <a:pt x="37" y="14"/>
                    <a:pt x="36" y="14"/>
                    <a:pt x="35" y="14"/>
                  </a:cubicBezTo>
                  <a:cubicBezTo>
                    <a:pt x="34" y="14"/>
                    <a:pt x="33" y="14"/>
                    <a:pt x="31" y="14"/>
                  </a:cubicBezTo>
                  <a:cubicBezTo>
                    <a:pt x="29" y="14"/>
                    <a:pt x="26" y="14"/>
                    <a:pt x="24" y="13"/>
                  </a:cubicBezTo>
                  <a:cubicBezTo>
                    <a:pt x="23" y="13"/>
                    <a:pt x="22" y="13"/>
                    <a:pt x="20" y="12"/>
                  </a:cubicBezTo>
                  <a:cubicBezTo>
                    <a:pt x="19" y="12"/>
                    <a:pt x="18" y="11"/>
                    <a:pt x="17" y="11"/>
                  </a:cubicBezTo>
                  <a:cubicBezTo>
                    <a:pt x="16" y="10"/>
                    <a:pt x="14" y="9"/>
                    <a:pt x="13" y="9"/>
                  </a:cubicBezTo>
                  <a:cubicBezTo>
                    <a:pt x="12" y="8"/>
                    <a:pt x="11" y="7"/>
                    <a:pt x="10" y="6"/>
                  </a:cubicBezTo>
                  <a:cubicBezTo>
                    <a:pt x="9" y="6"/>
                    <a:pt x="9" y="5"/>
                    <a:pt x="8" y="4"/>
                  </a:cubicBezTo>
                  <a:cubicBezTo>
                    <a:pt x="7" y="3"/>
                    <a:pt x="6" y="3"/>
                    <a:pt x="5" y="2"/>
                  </a:cubicBezTo>
                  <a:cubicBezTo>
                    <a:pt x="4" y="1"/>
                    <a:pt x="3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2" name="Freeform 733"/>
            <p:cNvSpPr/>
            <p:nvPr/>
          </p:nvSpPr>
          <p:spPr bwMode="auto">
            <a:xfrm>
              <a:off x="2179639" y="-1804988"/>
              <a:ext cx="136525" cy="42863"/>
            </a:xfrm>
            <a:custGeom>
              <a:avLst/>
              <a:gdLst>
                <a:gd name="T0" fmla="*/ 0 w 32"/>
                <a:gd name="T1" fmla="*/ 10 h 10"/>
                <a:gd name="T2" fmla="*/ 0 w 32"/>
                <a:gd name="T3" fmla="*/ 10 h 10"/>
                <a:gd name="T4" fmla="*/ 1 w 32"/>
                <a:gd name="T5" fmla="*/ 9 h 10"/>
                <a:gd name="T6" fmla="*/ 4 w 32"/>
                <a:gd name="T7" fmla="*/ 6 h 10"/>
                <a:gd name="T8" fmla="*/ 9 w 32"/>
                <a:gd name="T9" fmla="*/ 4 h 10"/>
                <a:gd name="T10" fmla="*/ 15 w 32"/>
                <a:gd name="T11" fmla="*/ 2 h 10"/>
                <a:gd name="T12" fmla="*/ 21 w 32"/>
                <a:gd name="T13" fmla="*/ 1 h 10"/>
                <a:gd name="T14" fmla="*/ 27 w 32"/>
                <a:gd name="T15" fmla="*/ 1 h 10"/>
                <a:gd name="T16" fmla="*/ 31 w 32"/>
                <a:gd name="T17" fmla="*/ 1 h 10"/>
                <a:gd name="T18" fmla="*/ 32 w 32"/>
                <a:gd name="T19" fmla="*/ 0 h 10"/>
                <a:gd name="T20" fmla="*/ 27 w 32"/>
                <a:gd name="T21" fmla="*/ 2 h 10"/>
                <a:gd name="T22" fmla="*/ 22 w 32"/>
                <a:gd name="T23" fmla="*/ 3 h 10"/>
                <a:gd name="T24" fmla="*/ 15 w 32"/>
                <a:gd name="T25" fmla="*/ 4 h 10"/>
                <a:gd name="T26" fmla="*/ 9 w 32"/>
                <a:gd name="T27" fmla="*/ 5 h 10"/>
                <a:gd name="T28" fmla="*/ 4 w 32"/>
                <a:gd name="T29" fmla="*/ 7 h 10"/>
                <a:gd name="T30" fmla="*/ 1 w 32"/>
                <a:gd name="T31" fmla="*/ 9 h 10"/>
                <a:gd name="T32" fmla="*/ 0 w 32"/>
                <a:gd name="T3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10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" y="10"/>
                    <a:pt x="1" y="9"/>
                    <a:pt x="1" y="9"/>
                  </a:cubicBezTo>
                  <a:cubicBezTo>
                    <a:pt x="2" y="8"/>
                    <a:pt x="3" y="7"/>
                    <a:pt x="4" y="6"/>
                  </a:cubicBezTo>
                  <a:cubicBezTo>
                    <a:pt x="5" y="5"/>
                    <a:pt x="7" y="4"/>
                    <a:pt x="9" y="4"/>
                  </a:cubicBezTo>
                  <a:cubicBezTo>
                    <a:pt x="11" y="3"/>
                    <a:pt x="13" y="2"/>
                    <a:pt x="15" y="2"/>
                  </a:cubicBezTo>
                  <a:cubicBezTo>
                    <a:pt x="17" y="2"/>
                    <a:pt x="19" y="1"/>
                    <a:pt x="21" y="1"/>
                  </a:cubicBezTo>
                  <a:cubicBezTo>
                    <a:pt x="23" y="1"/>
                    <a:pt x="25" y="1"/>
                    <a:pt x="27" y="1"/>
                  </a:cubicBezTo>
                  <a:cubicBezTo>
                    <a:pt x="29" y="1"/>
                    <a:pt x="30" y="1"/>
                    <a:pt x="31" y="1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0" y="1"/>
                    <a:pt x="27" y="2"/>
                  </a:cubicBezTo>
                  <a:cubicBezTo>
                    <a:pt x="26" y="2"/>
                    <a:pt x="24" y="2"/>
                    <a:pt x="22" y="3"/>
                  </a:cubicBezTo>
                  <a:cubicBezTo>
                    <a:pt x="20" y="3"/>
                    <a:pt x="18" y="3"/>
                    <a:pt x="15" y="4"/>
                  </a:cubicBezTo>
                  <a:cubicBezTo>
                    <a:pt x="13" y="4"/>
                    <a:pt x="11" y="5"/>
                    <a:pt x="9" y="5"/>
                  </a:cubicBezTo>
                  <a:cubicBezTo>
                    <a:pt x="8" y="6"/>
                    <a:pt x="6" y="6"/>
                    <a:pt x="4" y="7"/>
                  </a:cubicBezTo>
                  <a:cubicBezTo>
                    <a:pt x="3" y="8"/>
                    <a:pt x="2" y="9"/>
                    <a:pt x="1" y="9"/>
                  </a:cubicBezTo>
                  <a:cubicBezTo>
                    <a:pt x="1" y="1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3" name="Freeform 734"/>
            <p:cNvSpPr/>
            <p:nvPr/>
          </p:nvSpPr>
          <p:spPr bwMode="auto">
            <a:xfrm>
              <a:off x="2320926" y="-1736726"/>
              <a:ext cx="63500" cy="127000"/>
            </a:xfrm>
            <a:custGeom>
              <a:avLst/>
              <a:gdLst>
                <a:gd name="T0" fmla="*/ 0 w 15"/>
                <a:gd name="T1" fmla="*/ 30 h 30"/>
                <a:gd name="T2" fmla="*/ 0 w 15"/>
                <a:gd name="T3" fmla="*/ 29 h 30"/>
                <a:gd name="T4" fmla="*/ 0 w 15"/>
                <a:gd name="T5" fmla="*/ 28 h 30"/>
                <a:gd name="T6" fmla="*/ 1 w 15"/>
                <a:gd name="T7" fmla="*/ 25 h 30"/>
                <a:gd name="T8" fmla="*/ 4 w 15"/>
                <a:gd name="T9" fmla="*/ 20 h 30"/>
                <a:gd name="T10" fmla="*/ 6 w 15"/>
                <a:gd name="T11" fmla="*/ 18 h 30"/>
                <a:gd name="T12" fmla="*/ 8 w 15"/>
                <a:gd name="T13" fmla="*/ 15 h 30"/>
                <a:gd name="T14" fmla="*/ 12 w 15"/>
                <a:gd name="T15" fmla="*/ 11 h 30"/>
                <a:gd name="T16" fmla="*/ 14 w 15"/>
                <a:gd name="T17" fmla="*/ 6 h 30"/>
                <a:gd name="T18" fmla="*/ 14 w 15"/>
                <a:gd name="T19" fmla="*/ 2 h 30"/>
                <a:gd name="T20" fmla="*/ 15 w 15"/>
                <a:gd name="T21" fmla="*/ 0 h 30"/>
                <a:gd name="T22" fmla="*/ 15 w 15"/>
                <a:gd name="T23" fmla="*/ 1 h 30"/>
                <a:gd name="T24" fmla="*/ 15 w 15"/>
                <a:gd name="T25" fmla="*/ 2 h 30"/>
                <a:gd name="T26" fmla="*/ 15 w 15"/>
                <a:gd name="T27" fmla="*/ 6 h 30"/>
                <a:gd name="T28" fmla="*/ 10 w 15"/>
                <a:gd name="T29" fmla="*/ 17 h 30"/>
                <a:gd name="T30" fmla="*/ 8 w 15"/>
                <a:gd name="T31" fmla="*/ 19 h 30"/>
                <a:gd name="T32" fmla="*/ 5 w 15"/>
                <a:gd name="T33" fmla="*/ 21 h 30"/>
                <a:gd name="T34" fmla="*/ 2 w 15"/>
                <a:gd name="T35" fmla="*/ 25 h 30"/>
                <a:gd name="T36" fmla="*/ 0 w 15"/>
                <a:gd name="T37" fmla="*/ 28 h 30"/>
                <a:gd name="T38" fmla="*/ 0 w 15"/>
                <a:gd name="T3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30">
                  <a:moveTo>
                    <a:pt x="0" y="30"/>
                  </a:moveTo>
                  <a:cubicBezTo>
                    <a:pt x="0" y="30"/>
                    <a:pt x="0" y="30"/>
                    <a:pt x="0" y="29"/>
                  </a:cubicBezTo>
                  <a:cubicBezTo>
                    <a:pt x="0" y="29"/>
                    <a:pt x="0" y="29"/>
                    <a:pt x="0" y="28"/>
                  </a:cubicBezTo>
                  <a:cubicBezTo>
                    <a:pt x="0" y="27"/>
                    <a:pt x="0" y="26"/>
                    <a:pt x="1" y="25"/>
                  </a:cubicBezTo>
                  <a:cubicBezTo>
                    <a:pt x="1" y="23"/>
                    <a:pt x="3" y="21"/>
                    <a:pt x="4" y="20"/>
                  </a:cubicBezTo>
                  <a:cubicBezTo>
                    <a:pt x="5" y="19"/>
                    <a:pt x="5" y="18"/>
                    <a:pt x="6" y="18"/>
                  </a:cubicBezTo>
                  <a:cubicBezTo>
                    <a:pt x="7" y="17"/>
                    <a:pt x="8" y="16"/>
                    <a:pt x="8" y="15"/>
                  </a:cubicBezTo>
                  <a:cubicBezTo>
                    <a:pt x="10" y="14"/>
                    <a:pt x="11" y="12"/>
                    <a:pt x="12" y="11"/>
                  </a:cubicBezTo>
                  <a:cubicBezTo>
                    <a:pt x="13" y="9"/>
                    <a:pt x="13" y="7"/>
                    <a:pt x="14" y="6"/>
                  </a:cubicBezTo>
                  <a:cubicBezTo>
                    <a:pt x="14" y="4"/>
                    <a:pt x="14" y="3"/>
                    <a:pt x="14" y="2"/>
                  </a:cubicBezTo>
                  <a:cubicBezTo>
                    <a:pt x="15" y="1"/>
                    <a:pt x="15" y="0"/>
                    <a:pt x="15" y="0"/>
                  </a:cubicBezTo>
                  <a:cubicBezTo>
                    <a:pt x="15" y="0"/>
                    <a:pt x="15" y="1"/>
                    <a:pt x="15" y="1"/>
                  </a:cubicBezTo>
                  <a:cubicBezTo>
                    <a:pt x="15" y="1"/>
                    <a:pt x="15" y="1"/>
                    <a:pt x="15" y="2"/>
                  </a:cubicBezTo>
                  <a:cubicBezTo>
                    <a:pt x="15" y="3"/>
                    <a:pt x="15" y="4"/>
                    <a:pt x="15" y="6"/>
                  </a:cubicBezTo>
                  <a:cubicBezTo>
                    <a:pt x="14" y="9"/>
                    <a:pt x="13" y="13"/>
                    <a:pt x="10" y="17"/>
                  </a:cubicBezTo>
                  <a:cubicBezTo>
                    <a:pt x="9" y="17"/>
                    <a:pt x="8" y="18"/>
                    <a:pt x="8" y="19"/>
                  </a:cubicBezTo>
                  <a:cubicBezTo>
                    <a:pt x="7" y="20"/>
                    <a:pt x="6" y="20"/>
                    <a:pt x="5" y="21"/>
                  </a:cubicBezTo>
                  <a:cubicBezTo>
                    <a:pt x="4" y="22"/>
                    <a:pt x="2" y="24"/>
                    <a:pt x="2" y="25"/>
                  </a:cubicBezTo>
                  <a:cubicBezTo>
                    <a:pt x="1" y="26"/>
                    <a:pt x="0" y="27"/>
                    <a:pt x="0" y="28"/>
                  </a:cubicBezTo>
                  <a:cubicBezTo>
                    <a:pt x="0" y="29"/>
                    <a:pt x="0" y="30"/>
                    <a:pt x="0" y="3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4" name="Freeform 735"/>
            <p:cNvSpPr/>
            <p:nvPr/>
          </p:nvSpPr>
          <p:spPr bwMode="auto">
            <a:xfrm>
              <a:off x="2476501" y="-1736726"/>
              <a:ext cx="101600" cy="111125"/>
            </a:xfrm>
            <a:custGeom>
              <a:avLst/>
              <a:gdLst>
                <a:gd name="T0" fmla="*/ 0 w 24"/>
                <a:gd name="T1" fmla="*/ 0 h 26"/>
                <a:gd name="T2" fmla="*/ 0 w 24"/>
                <a:gd name="T3" fmla="*/ 0 h 26"/>
                <a:gd name="T4" fmla="*/ 2 w 24"/>
                <a:gd name="T5" fmla="*/ 0 h 26"/>
                <a:gd name="T6" fmla="*/ 6 w 24"/>
                <a:gd name="T7" fmla="*/ 1 h 26"/>
                <a:gd name="T8" fmla="*/ 11 w 24"/>
                <a:gd name="T9" fmla="*/ 5 h 26"/>
                <a:gd name="T10" fmla="*/ 13 w 24"/>
                <a:gd name="T11" fmla="*/ 8 h 26"/>
                <a:gd name="T12" fmla="*/ 14 w 24"/>
                <a:gd name="T13" fmla="*/ 11 h 26"/>
                <a:gd name="T14" fmla="*/ 17 w 24"/>
                <a:gd name="T15" fmla="*/ 17 h 26"/>
                <a:gd name="T16" fmla="*/ 20 w 24"/>
                <a:gd name="T17" fmla="*/ 22 h 26"/>
                <a:gd name="T18" fmla="*/ 23 w 24"/>
                <a:gd name="T19" fmla="*/ 25 h 26"/>
                <a:gd name="T20" fmla="*/ 24 w 24"/>
                <a:gd name="T21" fmla="*/ 26 h 26"/>
                <a:gd name="T22" fmla="*/ 24 w 24"/>
                <a:gd name="T23" fmla="*/ 26 h 26"/>
                <a:gd name="T24" fmla="*/ 23 w 24"/>
                <a:gd name="T25" fmla="*/ 26 h 26"/>
                <a:gd name="T26" fmla="*/ 19 w 24"/>
                <a:gd name="T27" fmla="*/ 23 h 26"/>
                <a:gd name="T28" fmla="*/ 16 w 24"/>
                <a:gd name="T29" fmla="*/ 18 h 26"/>
                <a:gd name="T30" fmla="*/ 13 w 24"/>
                <a:gd name="T31" fmla="*/ 12 h 26"/>
                <a:gd name="T32" fmla="*/ 11 w 24"/>
                <a:gd name="T33" fmla="*/ 9 h 26"/>
                <a:gd name="T34" fmla="*/ 10 w 24"/>
                <a:gd name="T35" fmla="*/ 6 h 26"/>
                <a:gd name="T36" fmla="*/ 5 w 24"/>
                <a:gd name="T37" fmla="*/ 2 h 26"/>
                <a:gd name="T38" fmla="*/ 2 w 24"/>
                <a:gd name="T39" fmla="*/ 1 h 26"/>
                <a:gd name="T40" fmla="*/ 0 w 24"/>
                <a:gd name="T4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2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3" y="0"/>
                    <a:pt x="4" y="0"/>
                    <a:pt x="6" y="1"/>
                  </a:cubicBezTo>
                  <a:cubicBezTo>
                    <a:pt x="8" y="2"/>
                    <a:pt x="9" y="3"/>
                    <a:pt x="11" y="5"/>
                  </a:cubicBezTo>
                  <a:cubicBezTo>
                    <a:pt x="12" y="6"/>
                    <a:pt x="12" y="7"/>
                    <a:pt x="13" y="8"/>
                  </a:cubicBezTo>
                  <a:cubicBezTo>
                    <a:pt x="13" y="9"/>
                    <a:pt x="14" y="10"/>
                    <a:pt x="14" y="11"/>
                  </a:cubicBezTo>
                  <a:cubicBezTo>
                    <a:pt x="15" y="13"/>
                    <a:pt x="16" y="15"/>
                    <a:pt x="17" y="17"/>
                  </a:cubicBezTo>
                  <a:cubicBezTo>
                    <a:pt x="18" y="19"/>
                    <a:pt x="19" y="21"/>
                    <a:pt x="20" y="22"/>
                  </a:cubicBezTo>
                  <a:cubicBezTo>
                    <a:pt x="21" y="24"/>
                    <a:pt x="22" y="25"/>
                    <a:pt x="23" y="25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2" y="25"/>
                    <a:pt x="20" y="24"/>
                    <a:pt x="19" y="23"/>
                  </a:cubicBezTo>
                  <a:cubicBezTo>
                    <a:pt x="18" y="22"/>
                    <a:pt x="17" y="20"/>
                    <a:pt x="16" y="18"/>
                  </a:cubicBezTo>
                  <a:cubicBezTo>
                    <a:pt x="14" y="16"/>
                    <a:pt x="14" y="14"/>
                    <a:pt x="13" y="12"/>
                  </a:cubicBezTo>
                  <a:cubicBezTo>
                    <a:pt x="12" y="11"/>
                    <a:pt x="12" y="10"/>
                    <a:pt x="11" y="9"/>
                  </a:cubicBezTo>
                  <a:cubicBezTo>
                    <a:pt x="11" y="8"/>
                    <a:pt x="10" y="7"/>
                    <a:pt x="10" y="6"/>
                  </a:cubicBezTo>
                  <a:cubicBezTo>
                    <a:pt x="8" y="4"/>
                    <a:pt x="7" y="3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5" name="Freeform 736"/>
            <p:cNvSpPr/>
            <p:nvPr/>
          </p:nvSpPr>
          <p:spPr bwMode="auto">
            <a:xfrm>
              <a:off x="2544764" y="-1804988"/>
              <a:ext cx="161925" cy="47625"/>
            </a:xfrm>
            <a:custGeom>
              <a:avLst/>
              <a:gdLst>
                <a:gd name="T0" fmla="*/ 0 w 38"/>
                <a:gd name="T1" fmla="*/ 1 h 11"/>
                <a:gd name="T2" fmla="*/ 0 w 38"/>
                <a:gd name="T3" fmla="*/ 1 h 11"/>
                <a:gd name="T4" fmla="*/ 2 w 38"/>
                <a:gd name="T5" fmla="*/ 1 h 11"/>
                <a:gd name="T6" fmla="*/ 4 w 38"/>
                <a:gd name="T7" fmla="*/ 0 h 11"/>
                <a:gd name="T8" fmla="*/ 6 w 38"/>
                <a:gd name="T9" fmla="*/ 0 h 11"/>
                <a:gd name="T10" fmla="*/ 13 w 38"/>
                <a:gd name="T11" fmla="*/ 1 h 11"/>
                <a:gd name="T12" fmla="*/ 20 w 38"/>
                <a:gd name="T13" fmla="*/ 4 h 11"/>
                <a:gd name="T14" fmla="*/ 26 w 38"/>
                <a:gd name="T15" fmla="*/ 7 h 11"/>
                <a:gd name="T16" fmla="*/ 32 w 38"/>
                <a:gd name="T17" fmla="*/ 10 h 11"/>
                <a:gd name="T18" fmla="*/ 36 w 38"/>
                <a:gd name="T19" fmla="*/ 11 h 11"/>
                <a:gd name="T20" fmla="*/ 38 w 38"/>
                <a:gd name="T21" fmla="*/ 11 h 11"/>
                <a:gd name="T22" fmla="*/ 38 w 38"/>
                <a:gd name="T23" fmla="*/ 11 h 11"/>
                <a:gd name="T24" fmla="*/ 36 w 38"/>
                <a:gd name="T25" fmla="*/ 11 h 11"/>
                <a:gd name="T26" fmla="*/ 32 w 38"/>
                <a:gd name="T27" fmla="*/ 11 h 11"/>
                <a:gd name="T28" fmla="*/ 26 w 38"/>
                <a:gd name="T29" fmla="*/ 8 h 11"/>
                <a:gd name="T30" fmla="*/ 19 w 38"/>
                <a:gd name="T31" fmla="*/ 5 h 11"/>
                <a:gd name="T32" fmla="*/ 12 w 38"/>
                <a:gd name="T33" fmla="*/ 3 h 11"/>
                <a:gd name="T34" fmla="*/ 6 w 38"/>
                <a:gd name="T35" fmla="*/ 1 h 11"/>
                <a:gd name="T36" fmla="*/ 4 w 38"/>
                <a:gd name="T37" fmla="*/ 1 h 11"/>
                <a:gd name="T38" fmla="*/ 2 w 38"/>
                <a:gd name="T39" fmla="*/ 1 h 11"/>
                <a:gd name="T40" fmla="*/ 0 w 38"/>
                <a:gd name="T4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" h="1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3" y="0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8" y="0"/>
                    <a:pt x="10" y="0"/>
                    <a:pt x="13" y="1"/>
                  </a:cubicBezTo>
                  <a:cubicBezTo>
                    <a:pt x="15" y="2"/>
                    <a:pt x="17" y="3"/>
                    <a:pt x="20" y="4"/>
                  </a:cubicBezTo>
                  <a:cubicBezTo>
                    <a:pt x="22" y="5"/>
                    <a:pt x="24" y="6"/>
                    <a:pt x="26" y="7"/>
                  </a:cubicBezTo>
                  <a:cubicBezTo>
                    <a:pt x="28" y="8"/>
                    <a:pt x="30" y="9"/>
                    <a:pt x="32" y="10"/>
                  </a:cubicBezTo>
                  <a:cubicBezTo>
                    <a:pt x="34" y="10"/>
                    <a:pt x="35" y="11"/>
                    <a:pt x="36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7" y="11"/>
                    <a:pt x="37" y="11"/>
                    <a:pt x="36" y="11"/>
                  </a:cubicBezTo>
                  <a:cubicBezTo>
                    <a:pt x="35" y="11"/>
                    <a:pt x="34" y="11"/>
                    <a:pt x="32" y="11"/>
                  </a:cubicBezTo>
                  <a:cubicBezTo>
                    <a:pt x="30" y="10"/>
                    <a:pt x="28" y="9"/>
                    <a:pt x="26" y="8"/>
                  </a:cubicBezTo>
                  <a:cubicBezTo>
                    <a:pt x="23" y="8"/>
                    <a:pt x="21" y="6"/>
                    <a:pt x="19" y="5"/>
                  </a:cubicBezTo>
                  <a:cubicBezTo>
                    <a:pt x="17" y="4"/>
                    <a:pt x="14" y="3"/>
                    <a:pt x="12" y="3"/>
                  </a:cubicBezTo>
                  <a:cubicBezTo>
                    <a:pt x="10" y="2"/>
                    <a:pt x="8" y="1"/>
                    <a:pt x="6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6" name="Freeform 737"/>
            <p:cNvSpPr/>
            <p:nvPr/>
          </p:nvSpPr>
          <p:spPr bwMode="auto">
            <a:xfrm>
              <a:off x="2552701" y="-1889126"/>
              <a:ext cx="204788" cy="30163"/>
            </a:xfrm>
            <a:custGeom>
              <a:avLst/>
              <a:gdLst>
                <a:gd name="T0" fmla="*/ 0 w 48"/>
                <a:gd name="T1" fmla="*/ 7 h 7"/>
                <a:gd name="T2" fmla="*/ 2 w 48"/>
                <a:gd name="T3" fmla="*/ 7 h 7"/>
                <a:gd name="T4" fmla="*/ 8 w 48"/>
                <a:gd name="T5" fmla="*/ 6 h 7"/>
                <a:gd name="T6" fmla="*/ 24 w 48"/>
                <a:gd name="T7" fmla="*/ 4 h 7"/>
                <a:gd name="T8" fmla="*/ 40 w 48"/>
                <a:gd name="T9" fmla="*/ 2 h 7"/>
                <a:gd name="T10" fmla="*/ 46 w 48"/>
                <a:gd name="T11" fmla="*/ 0 h 7"/>
                <a:gd name="T12" fmla="*/ 48 w 48"/>
                <a:gd name="T13" fmla="*/ 0 h 7"/>
                <a:gd name="T14" fmla="*/ 47 w 48"/>
                <a:gd name="T15" fmla="*/ 0 h 7"/>
                <a:gd name="T16" fmla="*/ 46 w 48"/>
                <a:gd name="T17" fmla="*/ 1 h 7"/>
                <a:gd name="T18" fmla="*/ 41 w 48"/>
                <a:gd name="T19" fmla="*/ 3 h 7"/>
                <a:gd name="T20" fmla="*/ 33 w 48"/>
                <a:gd name="T21" fmla="*/ 5 h 7"/>
                <a:gd name="T22" fmla="*/ 24 w 48"/>
                <a:gd name="T23" fmla="*/ 6 h 7"/>
                <a:gd name="T24" fmla="*/ 8 w 48"/>
                <a:gd name="T25" fmla="*/ 7 h 7"/>
                <a:gd name="T26" fmla="*/ 2 w 48"/>
                <a:gd name="T27" fmla="*/ 7 h 7"/>
                <a:gd name="T28" fmla="*/ 0 w 48"/>
                <a:gd name="T2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7">
                  <a:moveTo>
                    <a:pt x="0" y="7"/>
                  </a:moveTo>
                  <a:cubicBezTo>
                    <a:pt x="0" y="7"/>
                    <a:pt x="1" y="7"/>
                    <a:pt x="2" y="7"/>
                  </a:cubicBezTo>
                  <a:cubicBezTo>
                    <a:pt x="3" y="6"/>
                    <a:pt x="5" y="6"/>
                    <a:pt x="8" y="6"/>
                  </a:cubicBezTo>
                  <a:cubicBezTo>
                    <a:pt x="12" y="5"/>
                    <a:pt x="18" y="4"/>
                    <a:pt x="24" y="4"/>
                  </a:cubicBezTo>
                  <a:cubicBezTo>
                    <a:pt x="30" y="3"/>
                    <a:pt x="36" y="3"/>
                    <a:pt x="40" y="2"/>
                  </a:cubicBezTo>
                  <a:cubicBezTo>
                    <a:pt x="43" y="1"/>
                    <a:pt x="44" y="1"/>
                    <a:pt x="46" y="0"/>
                  </a:cubicBezTo>
                  <a:cubicBezTo>
                    <a:pt x="47" y="0"/>
                    <a:pt x="48" y="0"/>
                    <a:pt x="48" y="0"/>
                  </a:cubicBezTo>
                  <a:cubicBezTo>
                    <a:pt x="48" y="0"/>
                    <a:pt x="47" y="0"/>
                    <a:pt x="47" y="0"/>
                  </a:cubicBezTo>
                  <a:cubicBezTo>
                    <a:pt x="47" y="0"/>
                    <a:pt x="46" y="0"/>
                    <a:pt x="46" y="1"/>
                  </a:cubicBezTo>
                  <a:cubicBezTo>
                    <a:pt x="45" y="1"/>
                    <a:pt x="43" y="2"/>
                    <a:pt x="41" y="3"/>
                  </a:cubicBezTo>
                  <a:cubicBezTo>
                    <a:pt x="39" y="3"/>
                    <a:pt x="36" y="4"/>
                    <a:pt x="33" y="5"/>
                  </a:cubicBezTo>
                  <a:cubicBezTo>
                    <a:pt x="30" y="5"/>
                    <a:pt x="27" y="5"/>
                    <a:pt x="24" y="6"/>
                  </a:cubicBezTo>
                  <a:cubicBezTo>
                    <a:pt x="18" y="6"/>
                    <a:pt x="12" y="7"/>
                    <a:pt x="8" y="7"/>
                  </a:cubicBezTo>
                  <a:cubicBezTo>
                    <a:pt x="5" y="7"/>
                    <a:pt x="3" y="7"/>
                    <a:pt x="2" y="7"/>
                  </a:cubicBezTo>
                  <a:cubicBezTo>
                    <a:pt x="1" y="7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7" name="Freeform 738"/>
            <p:cNvSpPr/>
            <p:nvPr/>
          </p:nvSpPr>
          <p:spPr bwMode="auto">
            <a:xfrm>
              <a:off x="2532064" y="-1973263"/>
              <a:ext cx="136525" cy="63500"/>
            </a:xfrm>
            <a:custGeom>
              <a:avLst/>
              <a:gdLst>
                <a:gd name="T0" fmla="*/ 0 w 32"/>
                <a:gd name="T1" fmla="*/ 15 h 15"/>
                <a:gd name="T2" fmla="*/ 1 w 32"/>
                <a:gd name="T3" fmla="*/ 14 h 15"/>
                <a:gd name="T4" fmla="*/ 4 w 32"/>
                <a:gd name="T5" fmla="*/ 11 h 15"/>
                <a:gd name="T6" fmla="*/ 10 w 32"/>
                <a:gd name="T7" fmla="*/ 8 h 15"/>
                <a:gd name="T8" fmla="*/ 16 w 32"/>
                <a:gd name="T9" fmla="*/ 6 h 15"/>
                <a:gd name="T10" fmla="*/ 23 w 32"/>
                <a:gd name="T11" fmla="*/ 5 h 15"/>
                <a:gd name="T12" fmla="*/ 26 w 32"/>
                <a:gd name="T13" fmla="*/ 4 h 15"/>
                <a:gd name="T14" fmla="*/ 28 w 32"/>
                <a:gd name="T15" fmla="*/ 3 h 15"/>
                <a:gd name="T16" fmla="*/ 31 w 32"/>
                <a:gd name="T17" fmla="*/ 1 h 15"/>
                <a:gd name="T18" fmla="*/ 32 w 32"/>
                <a:gd name="T19" fmla="*/ 0 h 15"/>
                <a:gd name="T20" fmla="*/ 32 w 32"/>
                <a:gd name="T21" fmla="*/ 0 h 15"/>
                <a:gd name="T22" fmla="*/ 32 w 32"/>
                <a:gd name="T23" fmla="*/ 1 h 15"/>
                <a:gd name="T24" fmla="*/ 29 w 32"/>
                <a:gd name="T25" fmla="*/ 4 h 15"/>
                <a:gd name="T26" fmla="*/ 26 w 32"/>
                <a:gd name="T27" fmla="*/ 6 h 15"/>
                <a:gd name="T28" fmla="*/ 23 w 32"/>
                <a:gd name="T29" fmla="*/ 6 h 15"/>
                <a:gd name="T30" fmla="*/ 17 w 32"/>
                <a:gd name="T31" fmla="*/ 8 h 15"/>
                <a:gd name="T32" fmla="*/ 5 w 32"/>
                <a:gd name="T33" fmla="*/ 12 h 15"/>
                <a:gd name="T34" fmla="*/ 2 w 32"/>
                <a:gd name="T35" fmla="*/ 15 h 15"/>
                <a:gd name="T36" fmla="*/ 0 w 32"/>
                <a:gd name="T3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" h="15">
                  <a:moveTo>
                    <a:pt x="0" y="15"/>
                  </a:moveTo>
                  <a:cubicBezTo>
                    <a:pt x="0" y="15"/>
                    <a:pt x="1" y="15"/>
                    <a:pt x="1" y="14"/>
                  </a:cubicBezTo>
                  <a:cubicBezTo>
                    <a:pt x="2" y="14"/>
                    <a:pt x="3" y="12"/>
                    <a:pt x="4" y="11"/>
                  </a:cubicBezTo>
                  <a:cubicBezTo>
                    <a:pt x="6" y="10"/>
                    <a:pt x="8" y="9"/>
                    <a:pt x="10" y="8"/>
                  </a:cubicBezTo>
                  <a:cubicBezTo>
                    <a:pt x="11" y="7"/>
                    <a:pt x="14" y="6"/>
                    <a:pt x="16" y="6"/>
                  </a:cubicBezTo>
                  <a:cubicBezTo>
                    <a:pt x="18" y="5"/>
                    <a:pt x="21" y="5"/>
                    <a:pt x="23" y="5"/>
                  </a:cubicBezTo>
                  <a:cubicBezTo>
                    <a:pt x="24" y="5"/>
                    <a:pt x="25" y="5"/>
                    <a:pt x="26" y="4"/>
                  </a:cubicBezTo>
                  <a:cubicBezTo>
                    <a:pt x="27" y="4"/>
                    <a:pt x="28" y="4"/>
                    <a:pt x="28" y="3"/>
                  </a:cubicBezTo>
                  <a:cubicBezTo>
                    <a:pt x="30" y="3"/>
                    <a:pt x="31" y="2"/>
                    <a:pt x="31" y="1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1"/>
                    <a:pt x="32" y="1"/>
                  </a:cubicBezTo>
                  <a:cubicBezTo>
                    <a:pt x="31" y="2"/>
                    <a:pt x="30" y="3"/>
                    <a:pt x="29" y="4"/>
                  </a:cubicBezTo>
                  <a:cubicBezTo>
                    <a:pt x="28" y="5"/>
                    <a:pt x="27" y="5"/>
                    <a:pt x="26" y="6"/>
                  </a:cubicBezTo>
                  <a:cubicBezTo>
                    <a:pt x="25" y="6"/>
                    <a:pt x="24" y="6"/>
                    <a:pt x="23" y="6"/>
                  </a:cubicBezTo>
                  <a:cubicBezTo>
                    <a:pt x="21" y="7"/>
                    <a:pt x="19" y="7"/>
                    <a:pt x="17" y="8"/>
                  </a:cubicBezTo>
                  <a:cubicBezTo>
                    <a:pt x="12" y="9"/>
                    <a:pt x="8" y="10"/>
                    <a:pt x="5" y="12"/>
                  </a:cubicBezTo>
                  <a:cubicBezTo>
                    <a:pt x="4" y="13"/>
                    <a:pt x="3" y="14"/>
                    <a:pt x="2" y="15"/>
                  </a:cubicBezTo>
                  <a:cubicBezTo>
                    <a:pt x="1" y="15"/>
                    <a:pt x="0" y="15"/>
                    <a:pt x="0" y="15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8" name="Freeform 739"/>
            <p:cNvSpPr/>
            <p:nvPr/>
          </p:nvSpPr>
          <p:spPr bwMode="auto">
            <a:xfrm>
              <a:off x="2333626" y="-2084388"/>
              <a:ext cx="63500" cy="169863"/>
            </a:xfrm>
            <a:custGeom>
              <a:avLst/>
              <a:gdLst>
                <a:gd name="T0" fmla="*/ 0 w 15"/>
                <a:gd name="T1" fmla="*/ 0 h 40"/>
                <a:gd name="T2" fmla="*/ 1 w 15"/>
                <a:gd name="T3" fmla="*/ 1 h 40"/>
                <a:gd name="T4" fmla="*/ 4 w 15"/>
                <a:gd name="T5" fmla="*/ 5 h 40"/>
                <a:gd name="T6" fmla="*/ 11 w 15"/>
                <a:gd name="T7" fmla="*/ 19 h 40"/>
                <a:gd name="T8" fmla="*/ 12 w 15"/>
                <a:gd name="T9" fmla="*/ 23 h 40"/>
                <a:gd name="T10" fmla="*/ 12 w 15"/>
                <a:gd name="T11" fmla="*/ 27 h 40"/>
                <a:gd name="T12" fmla="*/ 13 w 15"/>
                <a:gd name="T13" fmla="*/ 34 h 40"/>
                <a:gd name="T14" fmla="*/ 14 w 15"/>
                <a:gd name="T15" fmla="*/ 38 h 40"/>
                <a:gd name="T16" fmla="*/ 15 w 15"/>
                <a:gd name="T17" fmla="*/ 40 h 40"/>
                <a:gd name="T18" fmla="*/ 15 w 15"/>
                <a:gd name="T19" fmla="*/ 40 h 40"/>
                <a:gd name="T20" fmla="*/ 15 w 15"/>
                <a:gd name="T21" fmla="*/ 40 h 40"/>
                <a:gd name="T22" fmla="*/ 14 w 15"/>
                <a:gd name="T23" fmla="*/ 39 h 40"/>
                <a:gd name="T24" fmla="*/ 12 w 15"/>
                <a:gd name="T25" fmla="*/ 34 h 40"/>
                <a:gd name="T26" fmla="*/ 10 w 15"/>
                <a:gd name="T27" fmla="*/ 27 h 40"/>
                <a:gd name="T28" fmla="*/ 10 w 15"/>
                <a:gd name="T29" fmla="*/ 23 h 40"/>
                <a:gd name="T30" fmla="*/ 9 w 15"/>
                <a:gd name="T31" fmla="*/ 19 h 40"/>
                <a:gd name="T32" fmla="*/ 3 w 15"/>
                <a:gd name="T33" fmla="*/ 6 h 40"/>
                <a:gd name="T34" fmla="*/ 0 w 15"/>
                <a:gd name="T35" fmla="*/ 1 h 40"/>
                <a:gd name="T36" fmla="*/ 0 w 15"/>
                <a:gd name="T3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" h="40">
                  <a:moveTo>
                    <a:pt x="0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2" y="2"/>
                    <a:pt x="3" y="3"/>
                    <a:pt x="4" y="5"/>
                  </a:cubicBezTo>
                  <a:cubicBezTo>
                    <a:pt x="6" y="8"/>
                    <a:pt x="10" y="13"/>
                    <a:pt x="11" y="19"/>
                  </a:cubicBezTo>
                  <a:cubicBezTo>
                    <a:pt x="11" y="20"/>
                    <a:pt x="12" y="22"/>
                    <a:pt x="12" y="23"/>
                  </a:cubicBezTo>
                  <a:cubicBezTo>
                    <a:pt x="12" y="24"/>
                    <a:pt x="12" y="26"/>
                    <a:pt x="12" y="27"/>
                  </a:cubicBezTo>
                  <a:cubicBezTo>
                    <a:pt x="12" y="29"/>
                    <a:pt x="12" y="32"/>
                    <a:pt x="13" y="34"/>
                  </a:cubicBezTo>
                  <a:cubicBezTo>
                    <a:pt x="13" y="36"/>
                    <a:pt x="14" y="37"/>
                    <a:pt x="14" y="38"/>
                  </a:cubicBezTo>
                  <a:cubicBezTo>
                    <a:pt x="14" y="39"/>
                    <a:pt x="15" y="39"/>
                    <a:pt x="15" y="40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5" y="39"/>
                    <a:pt x="14" y="39"/>
                    <a:pt x="14" y="39"/>
                  </a:cubicBezTo>
                  <a:cubicBezTo>
                    <a:pt x="13" y="38"/>
                    <a:pt x="12" y="36"/>
                    <a:pt x="12" y="34"/>
                  </a:cubicBezTo>
                  <a:cubicBezTo>
                    <a:pt x="11" y="32"/>
                    <a:pt x="11" y="30"/>
                    <a:pt x="10" y="27"/>
                  </a:cubicBezTo>
                  <a:cubicBezTo>
                    <a:pt x="10" y="26"/>
                    <a:pt x="10" y="24"/>
                    <a:pt x="10" y="23"/>
                  </a:cubicBezTo>
                  <a:cubicBezTo>
                    <a:pt x="10" y="22"/>
                    <a:pt x="9" y="21"/>
                    <a:pt x="9" y="19"/>
                  </a:cubicBezTo>
                  <a:cubicBezTo>
                    <a:pt x="8" y="14"/>
                    <a:pt x="5" y="9"/>
                    <a:pt x="3" y="6"/>
                  </a:cubicBezTo>
                  <a:cubicBezTo>
                    <a:pt x="2" y="4"/>
                    <a:pt x="1" y="2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9" name="Freeform 740"/>
            <p:cNvSpPr/>
            <p:nvPr/>
          </p:nvSpPr>
          <p:spPr bwMode="auto">
            <a:xfrm>
              <a:off x="2163764" y="-1843088"/>
              <a:ext cx="144463" cy="17463"/>
            </a:xfrm>
            <a:custGeom>
              <a:avLst/>
              <a:gdLst>
                <a:gd name="T0" fmla="*/ 0 w 34"/>
                <a:gd name="T1" fmla="*/ 4 h 4"/>
                <a:gd name="T2" fmla="*/ 5 w 34"/>
                <a:gd name="T3" fmla="*/ 3 h 4"/>
                <a:gd name="T4" fmla="*/ 11 w 34"/>
                <a:gd name="T5" fmla="*/ 2 h 4"/>
                <a:gd name="T6" fmla="*/ 17 w 34"/>
                <a:gd name="T7" fmla="*/ 3 h 4"/>
                <a:gd name="T8" fmla="*/ 23 w 34"/>
                <a:gd name="T9" fmla="*/ 2 h 4"/>
                <a:gd name="T10" fmla="*/ 29 w 34"/>
                <a:gd name="T11" fmla="*/ 2 h 4"/>
                <a:gd name="T12" fmla="*/ 32 w 34"/>
                <a:gd name="T13" fmla="*/ 1 h 4"/>
                <a:gd name="T14" fmla="*/ 34 w 34"/>
                <a:gd name="T15" fmla="*/ 0 h 4"/>
                <a:gd name="T16" fmla="*/ 33 w 34"/>
                <a:gd name="T17" fmla="*/ 1 h 4"/>
                <a:gd name="T18" fmla="*/ 29 w 34"/>
                <a:gd name="T19" fmla="*/ 3 h 4"/>
                <a:gd name="T20" fmla="*/ 23 w 34"/>
                <a:gd name="T21" fmla="*/ 4 h 4"/>
                <a:gd name="T22" fmla="*/ 17 w 34"/>
                <a:gd name="T23" fmla="*/ 4 h 4"/>
                <a:gd name="T24" fmla="*/ 5 w 34"/>
                <a:gd name="T25" fmla="*/ 4 h 4"/>
                <a:gd name="T26" fmla="*/ 1 w 34"/>
                <a:gd name="T27" fmla="*/ 4 h 4"/>
                <a:gd name="T28" fmla="*/ 0 w 34"/>
                <a:gd name="T2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" h="4">
                  <a:moveTo>
                    <a:pt x="0" y="4"/>
                  </a:moveTo>
                  <a:cubicBezTo>
                    <a:pt x="0" y="4"/>
                    <a:pt x="2" y="3"/>
                    <a:pt x="5" y="3"/>
                  </a:cubicBezTo>
                  <a:cubicBezTo>
                    <a:pt x="7" y="3"/>
                    <a:pt x="9" y="2"/>
                    <a:pt x="11" y="2"/>
                  </a:cubicBezTo>
                  <a:cubicBezTo>
                    <a:pt x="13" y="2"/>
                    <a:pt x="15" y="3"/>
                    <a:pt x="17" y="3"/>
                  </a:cubicBezTo>
                  <a:cubicBezTo>
                    <a:pt x="19" y="3"/>
                    <a:pt x="21" y="3"/>
                    <a:pt x="23" y="2"/>
                  </a:cubicBezTo>
                  <a:cubicBezTo>
                    <a:pt x="25" y="2"/>
                    <a:pt x="27" y="2"/>
                    <a:pt x="29" y="2"/>
                  </a:cubicBezTo>
                  <a:cubicBezTo>
                    <a:pt x="30" y="1"/>
                    <a:pt x="32" y="1"/>
                    <a:pt x="32" y="1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4" y="0"/>
                    <a:pt x="33" y="0"/>
                    <a:pt x="33" y="1"/>
                  </a:cubicBezTo>
                  <a:cubicBezTo>
                    <a:pt x="32" y="1"/>
                    <a:pt x="31" y="2"/>
                    <a:pt x="29" y="3"/>
                  </a:cubicBezTo>
                  <a:cubicBezTo>
                    <a:pt x="27" y="3"/>
                    <a:pt x="26" y="4"/>
                    <a:pt x="23" y="4"/>
                  </a:cubicBezTo>
                  <a:cubicBezTo>
                    <a:pt x="21" y="4"/>
                    <a:pt x="19" y="4"/>
                    <a:pt x="17" y="4"/>
                  </a:cubicBezTo>
                  <a:cubicBezTo>
                    <a:pt x="13" y="4"/>
                    <a:pt x="8" y="4"/>
                    <a:pt x="5" y="4"/>
                  </a:cubicBezTo>
                  <a:cubicBezTo>
                    <a:pt x="3" y="4"/>
                    <a:pt x="2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0" name="Freeform 741"/>
            <p:cNvSpPr/>
            <p:nvPr/>
          </p:nvSpPr>
          <p:spPr bwMode="auto">
            <a:xfrm>
              <a:off x="2239964" y="-1741488"/>
              <a:ext cx="119063" cy="119063"/>
            </a:xfrm>
            <a:custGeom>
              <a:avLst/>
              <a:gdLst>
                <a:gd name="T0" fmla="*/ 0 w 28"/>
                <a:gd name="T1" fmla="*/ 28 h 28"/>
                <a:gd name="T2" fmla="*/ 0 w 28"/>
                <a:gd name="T3" fmla="*/ 28 h 28"/>
                <a:gd name="T4" fmla="*/ 0 w 28"/>
                <a:gd name="T5" fmla="*/ 27 h 28"/>
                <a:gd name="T6" fmla="*/ 1 w 28"/>
                <a:gd name="T7" fmla="*/ 25 h 28"/>
                <a:gd name="T8" fmla="*/ 4 w 28"/>
                <a:gd name="T9" fmla="*/ 23 h 28"/>
                <a:gd name="T10" fmla="*/ 7 w 28"/>
                <a:gd name="T11" fmla="*/ 22 h 28"/>
                <a:gd name="T12" fmla="*/ 10 w 28"/>
                <a:gd name="T13" fmla="*/ 20 h 28"/>
                <a:gd name="T14" fmla="*/ 13 w 28"/>
                <a:gd name="T15" fmla="*/ 19 h 28"/>
                <a:gd name="T16" fmla="*/ 16 w 28"/>
                <a:gd name="T17" fmla="*/ 16 h 28"/>
                <a:gd name="T18" fmla="*/ 19 w 28"/>
                <a:gd name="T19" fmla="*/ 14 h 28"/>
                <a:gd name="T20" fmla="*/ 21 w 28"/>
                <a:gd name="T21" fmla="*/ 13 h 28"/>
                <a:gd name="T22" fmla="*/ 22 w 28"/>
                <a:gd name="T23" fmla="*/ 11 h 28"/>
                <a:gd name="T24" fmla="*/ 24 w 28"/>
                <a:gd name="T25" fmla="*/ 8 h 28"/>
                <a:gd name="T26" fmla="*/ 26 w 28"/>
                <a:gd name="T27" fmla="*/ 6 h 28"/>
                <a:gd name="T28" fmla="*/ 27 w 28"/>
                <a:gd name="T29" fmla="*/ 1 h 28"/>
                <a:gd name="T30" fmla="*/ 28 w 28"/>
                <a:gd name="T31" fmla="*/ 0 h 28"/>
                <a:gd name="T32" fmla="*/ 28 w 28"/>
                <a:gd name="T33" fmla="*/ 2 h 28"/>
                <a:gd name="T34" fmla="*/ 27 w 28"/>
                <a:gd name="T35" fmla="*/ 6 h 28"/>
                <a:gd name="T36" fmla="*/ 25 w 28"/>
                <a:gd name="T37" fmla="*/ 9 h 28"/>
                <a:gd name="T38" fmla="*/ 23 w 28"/>
                <a:gd name="T39" fmla="*/ 12 h 28"/>
                <a:gd name="T40" fmla="*/ 21 w 28"/>
                <a:gd name="T41" fmla="*/ 15 h 28"/>
                <a:gd name="T42" fmla="*/ 18 w 28"/>
                <a:gd name="T43" fmla="*/ 18 h 28"/>
                <a:gd name="T44" fmla="*/ 14 w 28"/>
                <a:gd name="T45" fmla="*/ 20 h 28"/>
                <a:gd name="T46" fmla="*/ 11 w 28"/>
                <a:gd name="T47" fmla="*/ 22 h 28"/>
                <a:gd name="T48" fmla="*/ 7 w 28"/>
                <a:gd name="T49" fmla="*/ 23 h 28"/>
                <a:gd name="T50" fmla="*/ 4 w 28"/>
                <a:gd name="T51" fmla="*/ 24 h 28"/>
                <a:gd name="T52" fmla="*/ 2 w 28"/>
                <a:gd name="T53" fmla="*/ 25 h 28"/>
                <a:gd name="T54" fmla="*/ 1 w 28"/>
                <a:gd name="T55" fmla="*/ 27 h 28"/>
                <a:gd name="T56" fmla="*/ 0 w 28"/>
                <a:gd name="T5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28"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7"/>
                    <a:pt x="0" y="27"/>
                  </a:cubicBezTo>
                  <a:cubicBezTo>
                    <a:pt x="0" y="26"/>
                    <a:pt x="1" y="25"/>
                    <a:pt x="1" y="25"/>
                  </a:cubicBezTo>
                  <a:cubicBezTo>
                    <a:pt x="2" y="24"/>
                    <a:pt x="3" y="24"/>
                    <a:pt x="4" y="23"/>
                  </a:cubicBezTo>
                  <a:cubicBezTo>
                    <a:pt x="5" y="22"/>
                    <a:pt x="6" y="22"/>
                    <a:pt x="7" y="22"/>
                  </a:cubicBezTo>
                  <a:cubicBezTo>
                    <a:pt x="8" y="21"/>
                    <a:pt x="9" y="21"/>
                    <a:pt x="10" y="20"/>
                  </a:cubicBezTo>
                  <a:cubicBezTo>
                    <a:pt x="11" y="20"/>
                    <a:pt x="12" y="19"/>
                    <a:pt x="13" y="19"/>
                  </a:cubicBezTo>
                  <a:cubicBezTo>
                    <a:pt x="14" y="18"/>
                    <a:pt x="15" y="17"/>
                    <a:pt x="16" y="16"/>
                  </a:cubicBezTo>
                  <a:cubicBezTo>
                    <a:pt x="18" y="16"/>
                    <a:pt x="18" y="15"/>
                    <a:pt x="19" y="14"/>
                  </a:cubicBezTo>
                  <a:cubicBezTo>
                    <a:pt x="20" y="13"/>
                    <a:pt x="20" y="13"/>
                    <a:pt x="21" y="13"/>
                  </a:cubicBezTo>
                  <a:cubicBezTo>
                    <a:pt x="21" y="12"/>
                    <a:pt x="21" y="12"/>
                    <a:pt x="22" y="11"/>
                  </a:cubicBezTo>
                  <a:cubicBezTo>
                    <a:pt x="23" y="10"/>
                    <a:pt x="23" y="9"/>
                    <a:pt x="24" y="8"/>
                  </a:cubicBezTo>
                  <a:cubicBezTo>
                    <a:pt x="25" y="7"/>
                    <a:pt x="25" y="7"/>
                    <a:pt x="26" y="6"/>
                  </a:cubicBezTo>
                  <a:cubicBezTo>
                    <a:pt x="26" y="4"/>
                    <a:pt x="27" y="3"/>
                    <a:pt x="27" y="1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2"/>
                  </a:cubicBezTo>
                  <a:cubicBezTo>
                    <a:pt x="28" y="3"/>
                    <a:pt x="27" y="4"/>
                    <a:pt x="27" y="6"/>
                  </a:cubicBezTo>
                  <a:cubicBezTo>
                    <a:pt x="26" y="7"/>
                    <a:pt x="26" y="8"/>
                    <a:pt x="25" y="9"/>
                  </a:cubicBezTo>
                  <a:cubicBezTo>
                    <a:pt x="25" y="10"/>
                    <a:pt x="24" y="11"/>
                    <a:pt x="23" y="12"/>
                  </a:cubicBezTo>
                  <a:cubicBezTo>
                    <a:pt x="23" y="13"/>
                    <a:pt x="22" y="14"/>
                    <a:pt x="21" y="15"/>
                  </a:cubicBezTo>
                  <a:cubicBezTo>
                    <a:pt x="20" y="16"/>
                    <a:pt x="19" y="17"/>
                    <a:pt x="18" y="18"/>
                  </a:cubicBezTo>
                  <a:cubicBezTo>
                    <a:pt x="17" y="19"/>
                    <a:pt x="15" y="19"/>
                    <a:pt x="14" y="20"/>
                  </a:cubicBezTo>
                  <a:cubicBezTo>
                    <a:pt x="13" y="21"/>
                    <a:pt x="12" y="21"/>
                    <a:pt x="11" y="22"/>
                  </a:cubicBezTo>
                  <a:cubicBezTo>
                    <a:pt x="9" y="22"/>
                    <a:pt x="8" y="23"/>
                    <a:pt x="7" y="23"/>
                  </a:cubicBezTo>
                  <a:cubicBezTo>
                    <a:pt x="6" y="23"/>
                    <a:pt x="5" y="24"/>
                    <a:pt x="4" y="24"/>
                  </a:cubicBezTo>
                  <a:cubicBezTo>
                    <a:pt x="3" y="24"/>
                    <a:pt x="2" y="25"/>
                    <a:pt x="2" y="25"/>
                  </a:cubicBezTo>
                  <a:cubicBezTo>
                    <a:pt x="1" y="26"/>
                    <a:pt x="1" y="26"/>
                    <a:pt x="1" y="27"/>
                  </a:cubicBezTo>
                  <a:cubicBezTo>
                    <a:pt x="0" y="28"/>
                    <a:pt x="0" y="28"/>
                    <a:pt x="0" y="28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1" name="Freeform 742"/>
            <p:cNvSpPr/>
            <p:nvPr/>
          </p:nvSpPr>
          <p:spPr bwMode="auto">
            <a:xfrm>
              <a:off x="2463801" y="-1728788"/>
              <a:ext cx="50800" cy="136525"/>
            </a:xfrm>
            <a:custGeom>
              <a:avLst/>
              <a:gdLst>
                <a:gd name="T0" fmla="*/ 0 w 12"/>
                <a:gd name="T1" fmla="*/ 0 h 32"/>
                <a:gd name="T2" fmla="*/ 1 w 12"/>
                <a:gd name="T3" fmla="*/ 0 h 32"/>
                <a:gd name="T4" fmla="*/ 5 w 12"/>
                <a:gd name="T5" fmla="*/ 3 h 32"/>
                <a:gd name="T6" fmla="*/ 8 w 12"/>
                <a:gd name="T7" fmla="*/ 8 h 32"/>
                <a:gd name="T8" fmla="*/ 9 w 12"/>
                <a:gd name="T9" fmla="*/ 11 h 32"/>
                <a:gd name="T10" fmla="*/ 9 w 12"/>
                <a:gd name="T11" fmla="*/ 15 h 32"/>
                <a:gd name="T12" fmla="*/ 9 w 12"/>
                <a:gd name="T13" fmla="*/ 18 h 32"/>
                <a:gd name="T14" fmla="*/ 9 w 12"/>
                <a:gd name="T15" fmla="*/ 22 h 32"/>
                <a:gd name="T16" fmla="*/ 10 w 12"/>
                <a:gd name="T17" fmla="*/ 27 h 32"/>
                <a:gd name="T18" fmla="*/ 11 w 12"/>
                <a:gd name="T19" fmla="*/ 31 h 32"/>
                <a:gd name="T20" fmla="*/ 12 w 12"/>
                <a:gd name="T21" fmla="*/ 32 h 32"/>
                <a:gd name="T22" fmla="*/ 11 w 12"/>
                <a:gd name="T23" fmla="*/ 32 h 32"/>
                <a:gd name="T24" fmla="*/ 10 w 12"/>
                <a:gd name="T25" fmla="*/ 31 h 32"/>
                <a:gd name="T26" fmla="*/ 8 w 12"/>
                <a:gd name="T27" fmla="*/ 28 h 32"/>
                <a:gd name="T28" fmla="*/ 7 w 12"/>
                <a:gd name="T29" fmla="*/ 22 h 32"/>
                <a:gd name="T30" fmla="*/ 7 w 12"/>
                <a:gd name="T31" fmla="*/ 18 h 32"/>
                <a:gd name="T32" fmla="*/ 7 w 12"/>
                <a:gd name="T33" fmla="*/ 15 h 32"/>
                <a:gd name="T34" fmla="*/ 6 w 12"/>
                <a:gd name="T35" fmla="*/ 9 h 32"/>
                <a:gd name="T36" fmla="*/ 4 w 12"/>
                <a:gd name="T37" fmla="*/ 4 h 32"/>
                <a:gd name="T38" fmla="*/ 1 w 12"/>
                <a:gd name="T39" fmla="*/ 1 h 32"/>
                <a:gd name="T40" fmla="*/ 0 w 12"/>
                <a:gd name="T4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" h="32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2" y="1"/>
                    <a:pt x="4" y="2"/>
                    <a:pt x="5" y="3"/>
                  </a:cubicBezTo>
                  <a:cubicBezTo>
                    <a:pt x="6" y="4"/>
                    <a:pt x="7" y="6"/>
                    <a:pt x="8" y="8"/>
                  </a:cubicBezTo>
                  <a:cubicBezTo>
                    <a:pt x="8" y="9"/>
                    <a:pt x="9" y="10"/>
                    <a:pt x="9" y="11"/>
                  </a:cubicBezTo>
                  <a:cubicBezTo>
                    <a:pt x="9" y="13"/>
                    <a:pt x="9" y="14"/>
                    <a:pt x="9" y="15"/>
                  </a:cubicBezTo>
                  <a:cubicBezTo>
                    <a:pt x="9" y="16"/>
                    <a:pt x="9" y="17"/>
                    <a:pt x="9" y="18"/>
                  </a:cubicBezTo>
                  <a:cubicBezTo>
                    <a:pt x="9" y="19"/>
                    <a:pt x="9" y="21"/>
                    <a:pt x="9" y="22"/>
                  </a:cubicBezTo>
                  <a:cubicBezTo>
                    <a:pt x="9" y="24"/>
                    <a:pt x="9" y="26"/>
                    <a:pt x="10" y="27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1" y="32"/>
                    <a:pt x="12" y="32"/>
                    <a:pt x="12" y="32"/>
                  </a:cubicBezTo>
                  <a:cubicBezTo>
                    <a:pt x="12" y="32"/>
                    <a:pt x="11" y="32"/>
                    <a:pt x="11" y="32"/>
                  </a:cubicBezTo>
                  <a:cubicBezTo>
                    <a:pt x="11" y="32"/>
                    <a:pt x="11" y="32"/>
                    <a:pt x="10" y="31"/>
                  </a:cubicBezTo>
                  <a:cubicBezTo>
                    <a:pt x="10" y="30"/>
                    <a:pt x="9" y="29"/>
                    <a:pt x="8" y="28"/>
                  </a:cubicBezTo>
                  <a:cubicBezTo>
                    <a:pt x="8" y="26"/>
                    <a:pt x="7" y="24"/>
                    <a:pt x="7" y="22"/>
                  </a:cubicBezTo>
                  <a:cubicBezTo>
                    <a:pt x="7" y="21"/>
                    <a:pt x="7" y="19"/>
                    <a:pt x="7" y="18"/>
                  </a:cubicBezTo>
                  <a:cubicBezTo>
                    <a:pt x="7" y="17"/>
                    <a:pt x="7" y="16"/>
                    <a:pt x="7" y="15"/>
                  </a:cubicBezTo>
                  <a:cubicBezTo>
                    <a:pt x="7" y="13"/>
                    <a:pt x="7" y="11"/>
                    <a:pt x="6" y="9"/>
                  </a:cubicBezTo>
                  <a:cubicBezTo>
                    <a:pt x="6" y="7"/>
                    <a:pt x="5" y="5"/>
                    <a:pt x="4" y="4"/>
                  </a:cubicBezTo>
                  <a:cubicBezTo>
                    <a:pt x="3" y="2"/>
                    <a:pt x="2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2" name="Freeform 743"/>
            <p:cNvSpPr/>
            <p:nvPr/>
          </p:nvSpPr>
          <p:spPr bwMode="auto">
            <a:xfrm>
              <a:off x="2514601" y="-1749426"/>
              <a:ext cx="119063" cy="114300"/>
            </a:xfrm>
            <a:custGeom>
              <a:avLst/>
              <a:gdLst>
                <a:gd name="T0" fmla="*/ 0 w 28"/>
                <a:gd name="T1" fmla="*/ 0 h 27"/>
                <a:gd name="T2" fmla="*/ 1 w 28"/>
                <a:gd name="T3" fmla="*/ 0 h 27"/>
                <a:gd name="T4" fmla="*/ 2 w 28"/>
                <a:gd name="T5" fmla="*/ 0 h 27"/>
                <a:gd name="T6" fmla="*/ 6 w 28"/>
                <a:gd name="T7" fmla="*/ 2 h 27"/>
                <a:gd name="T8" fmla="*/ 11 w 28"/>
                <a:gd name="T9" fmla="*/ 7 h 27"/>
                <a:gd name="T10" fmla="*/ 13 w 28"/>
                <a:gd name="T11" fmla="*/ 10 h 27"/>
                <a:gd name="T12" fmla="*/ 15 w 28"/>
                <a:gd name="T13" fmla="*/ 14 h 27"/>
                <a:gd name="T14" fmla="*/ 16 w 28"/>
                <a:gd name="T15" fmla="*/ 17 h 27"/>
                <a:gd name="T16" fmla="*/ 18 w 28"/>
                <a:gd name="T17" fmla="*/ 20 h 27"/>
                <a:gd name="T18" fmla="*/ 22 w 28"/>
                <a:gd name="T19" fmla="*/ 24 h 27"/>
                <a:gd name="T20" fmla="*/ 27 w 28"/>
                <a:gd name="T21" fmla="*/ 26 h 27"/>
                <a:gd name="T22" fmla="*/ 28 w 28"/>
                <a:gd name="T23" fmla="*/ 27 h 27"/>
                <a:gd name="T24" fmla="*/ 28 w 28"/>
                <a:gd name="T25" fmla="*/ 27 h 27"/>
                <a:gd name="T26" fmla="*/ 27 w 28"/>
                <a:gd name="T27" fmla="*/ 26 h 27"/>
                <a:gd name="T28" fmla="*/ 22 w 28"/>
                <a:gd name="T29" fmla="*/ 25 h 27"/>
                <a:gd name="T30" fmla="*/ 16 w 28"/>
                <a:gd name="T31" fmla="*/ 21 h 27"/>
                <a:gd name="T32" fmla="*/ 14 w 28"/>
                <a:gd name="T33" fmla="*/ 18 h 27"/>
                <a:gd name="T34" fmla="*/ 13 w 28"/>
                <a:gd name="T35" fmla="*/ 14 h 27"/>
                <a:gd name="T36" fmla="*/ 12 w 28"/>
                <a:gd name="T37" fmla="*/ 11 h 27"/>
                <a:gd name="T38" fmla="*/ 10 w 28"/>
                <a:gd name="T39" fmla="*/ 8 h 27"/>
                <a:gd name="T40" fmla="*/ 6 w 28"/>
                <a:gd name="T41" fmla="*/ 3 h 27"/>
                <a:gd name="T42" fmla="*/ 2 w 28"/>
                <a:gd name="T43" fmla="*/ 1 h 27"/>
                <a:gd name="T44" fmla="*/ 0 w 28"/>
                <a:gd name="T4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27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3" y="1"/>
                    <a:pt x="5" y="1"/>
                    <a:pt x="6" y="2"/>
                  </a:cubicBezTo>
                  <a:cubicBezTo>
                    <a:pt x="8" y="3"/>
                    <a:pt x="10" y="5"/>
                    <a:pt x="11" y="7"/>
                  </a:cubicBezTo>
                  <a:cubicBezTo>
                    <a:pt x="12" y="8"/>
                    <a:pt x="13" y="9"/>
                    <a:pt x="13" y="10"/>
                  </a:cubicBezTo>
                  <a:cubicBezTo>
                    <a:pt x="14" y="11"/>
                    <a:pt x="14" y="12"/>
                    <a:pt x="15" y="14"/>
                  </a:cubicBezTo>
                  <a:cubicBezTo>
                    <a:pt x="15" y="15"/>
                    <a:pt x="16" y="16"/>
                    <a:pt x="16" y="17"/>
                  </a:cubicBezTo>
                  <a:cubicBezTo>
                    <a:pt x="17" y="18"/>
                    <a:pt x="17" y="19"/>
                    <a:pt x="18" y="20"/>
                  </a:cubicBezTo>
                  <a:cubicBezTo>
                    <a:pt x="19" y="22"/>
                    <a:pt x="21" y="23"/>
                    <a:pt x="22" y="24"/>
                  </a:cubicBezTo>
                  <a:cubicBezTo>
                    <a:pt x="24" y="25"/>
                    <a:pt x="26" y="26"/>
                    <a:pt x="27" y="26"/>
                  </a:cubicBezTo>
                  <a:cubicBezTo>
                    <a:pt x="28" y="26"/>
                    <a:pt x="28" y="27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7" y="26"/>
                    <a:pt x="27" y="26"/>
                  </a:cubicBezTo>
                  <a:cubicBezTo>
                    <a:pt x="25" y="26"/>
                    <a:pt x="24" y="26"/>
                    <a:pt x="22" y="25"/>
                  </a:cubicBezTo>
                  <a:cubicBezTo>
                    <a:pt x="20" y="24"/>
                    <a:pt x="18" y="23"/>
                    <a:pt x="16" y="21"/>
                  </a:cubicBezTo>
                  <a:cubicBezTo>
                    <a:pt x="16" y="20"/>
                    <a:pt x="15" y="19"/>
                    <a:pt x="14" y="18"/>
                  </a:cubicBezTo>
                  <a:cubicBezTo>
                    <a:pt x="14" y="17"/>
                    <a:pt x="13" y="15"/>
                    <a:pt x="13" y="14"/>
                  </a:cubicBezTo>
                  <a:cubicBezTo>
                    <a:pt x="13" y="13"/>
                    <a:pt x="12" y="12"/>
                    <a:pt x="12" y="11"/>
                  </a:cubicBezTo>
                  <a:cubicBezTo>
                    <a:pt x="11" y="10"/>
                    <a:pt x="11" y="9"/>
                    <a:pt x="10" y="8"/>
                  </a:cubicBezTo>
                  <a:cubicBezTo>
                    <a:pt x="9" y="6"/>
                    <a:pt x="7" y="4"/>
                    <a:pt x="6" y="3"/>
                  </a:cubicBezTo>
                  <a:cubicBezTo>
                    <a:pt x="4" y="2"/>
                    <a:pt x="3" y="1"/>
                    <a:pt x="2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3" name="Freeform 744"/>
            <p:cNvSpPr/>
            <p:nvPr/>
          </p:nvSpPr>
          <p:spPr bwMode="auto">
            <a:xfrm>
              <a:off x="2511426" y="-2062163"/>
              <a:ext cx="76200" cy="117475"/>
            </a:xfrm>
            <a:custGeom>
              <a:avLst/>
              <a:gdLst>
                <a:gd name="T0" fmla="*/ 18 w 18"/>
                <a:gd name="T1" fmla="*/ 0 h 28"/>
                <a:gd name="T2" fmla="*/ 17 w 18"/>
                <a:gd name="T3" fmla="*/ 1 h 28"/>
                <a:gd name="T4" fmla="*/ 16 w 18"/>
                <a:gd name="T5" fmla="*/ 5 h 28"/>
                <a:gd name="T6" fmla="*/ 14 w 18"/>
                <a:gd name="T7" fmla="*/ 10 h 28"/>
                <a:gd name="T8" fmla="*/ 11 w 18"/>
                <a:gd name="T9" fmla="*/ 15 h 28"/>
                <a:gd name="T10" fmla="*/ 4 w 18"/>
                <a:gd name="T11" fmla="*/ 24 h 28"/>
                <a:gd name="T12" fmla="*/ 0 w 18"/>
                <a:gd name="T13" fmla="*/ 28 h 28"/>
                <a:gd name="T14" fmla="*/ 1 w 18"/>
                <a:gd name="T15" fmla="*/ 27 h 28"/>
                <a:gd name="T16" fmla="*/ 3 w 18"/>
                <a:gd name="T17" fmla="*/ 23 h 28"/>
                <a:gd name="T18" fmla="*/ 9 w 18"/>
                <a:gd name="T19" fmla="*/ 14 h 28"/>
                <a:gd name="T20" fmla="*/ 15 w 18"/>
                <a:gd name="T21" fmla="*/ 4 h 28"/>
                <a:gd name="T22" fmla="*/ 17 w 18"/>
                <a:gd name="T23" fmla="*/ 1 h 28"/>
                <a:gd name="T24" fmla="*/ 18 w 18"/>
                <a:gd name="T2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28">
                  <a:moveTo>
                    <a:pt x="18" y="0"/>
                  </a:moveTo>
                  <a:cubicBezTo>
                    <a:pt x="18" y="0"/>
                    <a:pt x="18" y="0"/>
                    <a:pt x="17" y="1"/>
                  </a:cubicBezTo>
                  <a:cubicBezTo>
                    <a:pt x="17" y="2"/>
                    <a:pt x="17" y="3"/>
                    <a:pt x="16" y="5"/>
                  </a:cubicBezTo>
                  <a:cubicBezTo>
                    <a:pt x="15" y="6"/>
                    <a:pt x="15" y="8"/>
                    <a:pt x="14" y="10"/>
                  </a:cubicBezTo>
                  <a:cubicBezTo>
                    <a:pt x="13" y="11"/>
                    <a:pt x="12" y="13"/>
                    <a:pt x="11" y="15"/>
                  </a:cubicBezTo>
                  <a:cubicBezTo>
                    <a:pt x="8" y="18"/>
                    <a:pt x="6" y="22"/>
                    <a:pt x="4" y="24"/>
                  </a:cubicBezTo>
                  <a:cubicBezTo>
                    <a:pt x="2" y="26"/>
                    <a:pt x="0" y="28"/>
                    <a:pt x="0" y="28"/>
                  </a:cubicBezTo>
                  <a:cubicBezTo>
                    <a:pt x="0" y="28"/>
                    <a:pt x="0" y="27"/>
                    <a:pt x="1" y="27"/>
                  </a:cubicBezTo>
                  <a:cubicBezTo>
                    <a:pt x="1" y="26"/>
                    <a:pt x="2" y="25"/>
                    <a:pt x="3" y="23"/>
                  </a:cubicBezTo>
                  <a:cubicBezTo>
                    <a:pt x="5" y="21"/>
                    <a:pt x="7" y="17"/>
                    <a:pt x="9" y="14"/>
                  </a:cubicBezTo>
                  <a:cubicBezTo>
                    <a:pt x="11" y="10"/>
                    <a:pt x="13" y="7"/>
                    <a:pt x="15" y="4"/>
                  </a:cubicBezTo>
                  <a:cubicBezTo>
                    <a:pt x="16" y="3"/>
                    <a:pt x="16" y="2"/>
                    <a:pt x="17" y="1"/>
                  </a:cubicBezTo>
                  <a:cubicBezTo>
                    <a:pt x="17" y="0"/>
                    <a:pt x="18" y="0"/>
                    <a:pt x="18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4" name="Freeform 745"/>
            <p:cNvSpPr/>
            <p:nvPr/>
          </p:nvSpPr>
          <p:spPr bwMode="auto">
            <a:xfrm>
              <a:off x="2443164" y="-2109788"/>
              <a:ext cx="20638" cy="182563"/>
            </a:xfrm>
            <a:custGeom>
              <a:avLst/>
              <a:gdLst>
                <a:gd name="T0" fmla="*/ 4 w 5"/>
                <a:gd name="T1" fmla="*/ 0 h 43"/>
                <a:gd name="T2" fmla="*/ 4 w 5"/>
                <a:gd name="T3" fmla="*/ 2 h 43"/>
                <a:gd name="T4" fmla="*/ 5 w 5"/>
                <a:gd name="T5" fmla="*/ 7 h 43"/>
                <a:gd name="T6" fmla="*/ 5 w 5"/>
                <a:gd name="T7" fmla="*/ 14 h 43"/>
                <a:gd name="T8" fmla="*/ 4 w 5"/>
                <a:gd name="T9" fmla="*/ 22 h 43"/>
                <a:gd name="T10" fmla="*/ 3 w 5"/>
                <a:gd name="T11" fmla="*/ 29 h 43"/>
                <a:gd name="T12" fmla="*/ 2 w 5"/>
                <a:gd name="T13" fmla="*/ 36 h 43"/>
                <a:gd name="T14" fmla="*/ 0 w 5"/>
                <a:gd name="T15" fmla="*/ 41 h 43"/>
                <a:gd name="T16" fmla="*/ 0 w 5"/>
                <a:gd name="T17" fmla="*/ 43 h 43"/>
                <a:gd name="T18" fmla="*/ 0 w 5"/>
                <a:gd name="T19" fmla="*/ 41 h 43"/>
                <a:gd name="T20" fmla="*/ 1 w 5"/>
                <a:gd name="T21" fmla="*/ 36 h 43"/>
                <a:gd name="T22" fmla="*/ 2 w 5"/>
                <a:gd name="T23" fmla="*/ 21 h 43"/>
                <a:gd name="T24" fmla="*/ 3 w 5"/>
                <a:gd name="T25" fmla="*/ 7 h 43"/>
                <a:gd name="T26" fmla="*/ 4 w 5"/>
                <a:gd name="T27" fmla="*/ 2 h 43"/>
                <a:gd name="T28" fmla="*/ 4 w 5"/>
                <a:gd name="T2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43">
                  <a:moveTo>
                    <a:pt x="4" y="0"/>
                  </a:moveTo>
                  <a:cubicBezTo>
                    <a:pt x="4" y="0"/>
                    <a:pt x="4" y="1"/>
                    <a:pt x="4" y="2"/>
                  </a:cubicBezTo>
                  <a:cubicBezTo>
                    <a:pt x="4" y="3"/>
                    <a:pt x="4" y="5"/>
                    <a:pt x="5" y="7"/>
                  </a:cubicBezTo>
                  <a:cubicBezTo>
                    <a:pt x="5" y="9"/>
                    <a:pt x="5" y="11"/>
                    <a:pt x="5" y="14"/>
                  </a:cubicBezTo>
                  <a:cubicBezTo>
                    <a:pt x="5" y="16"/>
                    <a:pt x="5" y="19"/>
                    <a:pt x="4" y="22"/>
                  </a:cubicBezTo>
                  <a:cubicBezTo>
                    <a:pt x="4" y="24"/>
                    <a:pt x="4" y="27"/>
                    <a:pt x="3" y="29"/>
                  </a:cubicBezTo>
                  <a:cubicBezTo>
                    <a:pt x="3" y="32"/>
                    <a:pt x="2" y="34"/>
                    <a:pt x="2" y="36"/>
                  </a:cubicBezTo>
                  <a:cubicBezTo>
                    <a:pt x="1" y="38"/>
                    <a:pt x="1" y="40"/>
                    <a:pt x="0" y="41"/>
                  </a:cubicBezTo>
                  <a:cubicBezTo>
                    <a:pt x="0" y="42"/>
                    <a:pt x="0" y="43"/>
                    <a:pt x="0" y="43"/>
                  </a:cubicBezTo>
                  <a:cubicBezTo>
                    <a:pt x="0" y="43"/>
                    <a:pt x="0" y="42"/>
                    <a:pt x="0" y="41"/>
                  </a:cubicBezTo>
                  <a:cubicBezTo>
                    <a:pt x="0" y="40"/>
                    <a:pt x="0" y="38"/>
                    <a:pt x="1" y="36"/>
                  </a:cubicBezTo>
                  <a:cubicBezTo>
                    <a:pt x="1" y="32"/>
                    <a:pt x="2" y="27"/>
                    <a:pt x="2" y="21"/>
                  </a:cubicBezTo>
                  <a:cubicBezTo>
                    <a:pt x="3" y="16"/>
                    <a:pt x="3" y="11"/>
                    <a:pt x="3" y="7"/>
                  </a:cubicBezTo>
                  <a:cubicBezTo>
                    <a:pt x="4" y="5"/>
                    <a:pt x="4" y="3"/>
                    <a:pt x="4" y="2"/>
                  </a:cubicBezTo>
                  <a:cubicBezTo>
                    <a:pt x="4" y="1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5" name="Freeform 746"/>
            <p:cNvSpPr/>
            <p:nvPr/>
          </p:nvSpPr>
          <p:spPr bwMode="auto">
            <a:xfrm>
              <a:off x="2374901" y="-1719263"/>
              <a:ext cx="38100" cy="144463"/>
            </a:xfrm>
            <a:custGeom>
              <a:avLst/>
              <a:gdLst>
                <a:gd name="T0" fmla="*/ 9 w 9"/>
                <a:gd name="T1" fmla="*/ 0 h 34"/>
                <a:gd name="T2" fmla="*/ 9 w 9"/>
                <a:gd name="T3" fmla="*/ 2 h 34"/>
                <a:gd name="T4" fmla="*/ 7 w 9"/>
                <a:gd name="T5" fmla="*/ 6 h 34"/>
                <a:gd name="T6" fmla="*/ 4 w 9"/>
                <a:gd name="T7" fmla="*/ 17 h 34"/>
                <a:gd name="T8" fmla="*/ 3 w 9"/>
                <a:gd name="T9" fmla="*/ 23 h 34"/>
                <a:gd name="T10" fmla="*/ 3 w 9"/>
                <a:gd name="T11" fmla="*/ 29 h 34"/>
                <a:gd name="T12" fmla="*/ 1 w 9"/>
                <a:gd name="T13" fmla="*/ 33 h 34"/>
                <a:gd name="T14" fmla="*/ 1 w 9"/>
                <a:gd name="T15" fmla="*/ 34 h 34"/>
                <a:gd name="T16" fmla="*/ 0 w 9"/>
                <a:gd name="T17" fmla="*/ 34 h 34"/>
                <a:gd name="T18" fmla="*/ 1 w 9"/>
                <a:gd name="T19" fmla="*/ 33 h 34"/>
                <a:gd name="T20" fmla="*/ 2 w 9"/>
                <a:gd name="T21" fmla="*/ 29 h 34"/>
                <a:gd name="T22" fmla="*/ 2 w 9"/>
                <a:gd name="T23" fmla="*/ 23 h 34"/>
                <a:gd name="T24" fmla="*/ 2 w 9"/>
                <a:gd name="T25" fmla="*/ 17 h 34"/>
                <a:gd name="T26" fmla="*/ 6 w 9"/>
                <a:gd name="T27" fmla="*/ 5 h 34"/>
                <a:gd name="T28" fmla="*/ 8 w 9"/>
                <a:gd name="T29" fmla="*/ 2 h 34"/>
                <a:gd name="T30" fmla="*/ 9 w 9"/>
                <a:gd name="T3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" h="34">
                  <a:moveTo>
                    <a:pt x="9" y="0"/>
                  </a:moveTo>
                  <a:cubicBezTo>
                    <a:pt x="9" y="0"/>
                    <a:pt x="9" y="1"/>
                    <a:pt x="9" y="2"/>
                  </a:cubicBezTo>
                  <a:cubicBezTo>
                    <a:pt x="8" y="3"/>
                    <a:pt x="8" y="4"/>
                    <a:pt x="7" y="6"/>
                  </a:cubicBezTo>
                  <a:cubicBezTo>
                    <a:pt x="6" y="9"/>
                    <a:pt x="4" y="13"/>
                    <a:pt x="4" y="17"/>
                  </a:cubicBezTo>
                  <a:cubicBezTo>
                    <a:pt x="3" y="19"/>
                    <a:pt x="3" y="21"/>
                    <a:pt x="3" y="23"/>
                  </a:cubicBezTo>
                  <a:cubicBezTo>
                    <a:pt x="4" y="25"/>
                    <a:pt x="3" y="27"/>
                    <a:pt x="3" y="29"/>
                  </a:cubicBezTo>
                  <a:cubicBezTo>
                    <a:pt x="3" y="31"/>
                    <a:pt x="2" y="32"/>
                    <a:pt x="1" y="33"/>
                  </a:cubicBezTo>
                  <a:cubicBezTo>
                    <a:pt x="1" y="33"/>
                    <a:pt x="1" y="34"/>
                    <a:pt x="1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1" y="34"/>
                    <a:pt x="1" y="33"/>
                  </a:cubicBezTo>
                  <a:cubicBezTo>
                    <a:pt x="1" y="32"/>
                    <a:pt x="2" y="31"/>
                    <a:pt x="2" y="29"/>
                  </a:cubicBezTo>
                  <a:cubicBezTo>
                    <a:pt x="2" y="27"/>
                    <a:pt x="2" y="26"/>
                    <a:pt x="2" y="23"/>
                  </a:cubicBezTo>
                  <a:cubicBezTo>
                    <a:pt x="2" y="21"/>
                    <a:pt x="1" y="19"/>
                    <a:pt x="2" y="17"/>
                  </a:cubicBezTo>
                  <a:cubicBezTo>
                    <a:pt x="2" y="12"/>
                    <a:pt x="4" y="8"/>
                    <a:pt x="6" y="5"/>
                  </a:cubicBezTo>
                  <a:cubicBezTo>
                    <a:pt x="7" y="4"/>
                    <a:pt x="8" y="3"/>
                    <a:pt x="8" y="2"/>
                  </a:cubicBezTo>
                  <a:cubicBezTo>
                    <a:pt x="9" y="1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6" name="Freeform 747"/>
            <p:cNvSpPr/>
            <p:nvPr/>
          </p:nvSpPr>
          <p:spPr bwMode="auto">
            <a:xfrm>
              <a:off x="2179639" y="-1782763"/>
              <a:ext cx="141288" cy="53975"/>
            </a:xfrm>
            <a:custGeom>
              <a:avLst/>
              <a:gdLst>
                <a:gd name="T0" fmla="*/ 0 w 33"/>
                <a:gd name="T1" fmla="*/ 13 h 13"/>
                <a:gd name="T2" fmla="*/ 0 w 33"/>
                <a:gd name="T3" fmla="*/ 13 h 13"/>
                <a:gd name="T4" fmla="*/ 1 w 33"/>
                <a:gd name="T5" fmla="*/ 12 h 13"/>
                <a:gd name="T6" fmla="*/ 4 w 33"/>
                <a:gd name="T7" fmla="*/ 9 h 13"/>
                <a:gd name="T8" fmla="*/ 10 w 33"/>
                <a:gd name="T9" fmla="*/ 7 h 13"/>
                <a:gd name="T10" fmla="*/ 16 w 33"/>
                <a:gd name="T11" fmla="*/ 5 h 13"/>
                <a:gd name="T12" fmla="*/ 28 w 33"/>
                <a:gd name="T13" fmla="*/ 1 h 13"/>
                <a:gd name="T14" fmla="*/ 32 w 33"/>
                <a:gd name="T15" fmla="*/ 0 h 13"/>
                <a:gd name="T16" fmla="*/ 33 w 33"/>
                <a:gd name="T17" fmla="*/ 0 h 13"/>
                <a:gd name="T18" fmla="*/ 32 w 33"/>
                <a:gd name="T19" fmla="*/ 0 h 13"/>
                <a:gd name="T20" fmla="*/ 28 w 33"/>
                <a:gd name="T21" fmla="*/ 2 h 13"/>
                <a:gd name="T22" fmla="*/ 17 w 33"/>
                <a:gd name="T23" fmla="*/ 6 h 13"/>
                <a:gd name="T24" fmla="*/ 10 w 33"/>
                <a:gd name="T25" fmla="*/ 8 h 13"/>
                <a:gd name="T26" fmla="*/ 5 w 33"/>
                <a:gd name="T27" fmla="*/ 10 h 13"/>
                <a:gd name="T28" fmla="*/ 1 w 33"/>
                <a:gd name="T29" fmla="*/ 12 h 13"/>
                <a:gd name="T30" fmla="*/ 0 w 33"/>
                <a:gd name="T3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" h="13">
                  <a:moveTo>
                    <a:pt x="0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2"/>
                    <a:pt x="1" y="12"/>
                  </a:cubicBezTo>
                  <a:cubicBezTo>
                    <a:pt x="2" y="11"/>
                    <a:pt x="3" y="10"/>
                    <a:pt x="4" y="9"/>
                  </a:cubicBezTo>
                  <a:cubicBezTo>
                    <a:pt x="6" y="8"/>
                    <a:pt x="8" y="8"/>
                    <a:pt x="10" y="7"/>
                  </a:cubicBezTo>
                  <a:cubicBezTo>
                    <a:pt x="12" y="6"/>
                    <a:pt x="14" y="5"/>
                    <a:pt x="16" y="5"/>
                  </a:cubicBezTo>
                  <a:cubicBezTo>
                    <a:pt x="20" y="3"/>
                    <a:pt x="25" y="2"/>
                    <a:pt x="28" y="1"/>
                  </a:cubicBezTo>
                  <a:cubicBezTo>
                    <a:pt x="30" y="1"/>
                    <a:pt x="31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2" y="0"/>
                  </a:cubicBezTo>
                  <a:cubicBezTo>
                    <a:pt x="31" y="1"/>
                    <a:pt x="30" y="1"/>
                    <a:pt x="28" y="2"/>
                  </a:cubicBezTo>
                  <a:cubicBezTo>
                    <a:pt x="25" y="3"/>
                    <a:pt x="21" y="5"/>
                    <a:pt x="17" y="6"/>
                  </a:cubicBezTo>
                  <a:cubicBezTo>
                    <a:pt x="14" y="7"/>
                    <a:pt x="12" y="8"/>
                    <a:pt x="10" y="8"/>
                  </a:cubicBezTo>
                  <a:cubicBezTo>
                    <a:pt x="8" y="9"/>
                    <a:pt x="6" y="10"/>
                    <a:pt x="5" y="10"/>
                  </a:cubicBezTo>
                  <a:cubicBezTo>
                    <a:pt x="3" y="11"/>
                    <a:pt x="2" y="12"/>
                    <a:pt x="1" y="12"/>
                  </a:cubicBezTo>
                  <a:cubicBezTo>
                    <a:pt x="1" y="13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7" name="Freeform 748"/>
            <p:cNvSpPr/>
            <p:nvPr/>
          </p:nvSpPr>
          <p:spPr bwMode="auto">
            <a:xfrm>
              <a:off x="2417764" y="-1897063"/>
              <a:ext cx="20638" cy="12700"/>
            </a:xfrm>
            <a:custGeom>
              <a:avLst/>
              <a:gdLst>
                <a:gd name="T0" fmla="*/ 0 w 5"/>
                <a:gd name="T1" fmla="*/ 2 h 3"/>
                <a:gd name="T2" fmla="*/ 3 w 5"/>
                <a:gd name="T3" fmla="*/ 3 h 3"/>
                <a:gd name="T4" fmla="*/ 5 w 5"/>
                <a:gd name="T5" fmla="*/ 1 h 3"/>
                <a:gd name="T6" fmla="*/ 0 w 5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0" y="2"/>
                  </a:moveTo>
                  <a:cubicBezTo>
                    <a:pt x="0" y="2"/>
                    <a:pt x="1" y="3"/>
                    <a:pt x="3" y="3"/>
                  </a:cubicBezTo>
                  <a:cubicBezTo>
                    <a:pt x="4" y="3"/>
                    <a:pt x="5" y="2"/>
                    <a:pt x="5" y="1"/>
                  </a:cubicBezTo>
                  <a:cubicBezTo>
                    <a:pt x="5" y="0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8" name="Freeform 749"/>
            <p:cNvSpPr/>
            <p:nvPr/>
          </p:nvSpPr>
          <p:spPr bwMode="auto">
            <a:xfrm>
              <a:off x="2409826" y="-1800226"/>
              <a:ext cx="15875" cy="12700"/>
            </a:xfrm>
            <a:custGeom>
              <a:avLst/>
              <a:gdLst>
                <a:gd name="T0" fmla="*/ 0 w 4"/>
                <a:gd name="T1" fmla="*/ 1 h 3"/>
                <a:gd name="T2" fmla="*/ 2 w 4"/>
                <a:gd name="T3" fmla="*/ 3 h 3"/>
                <a:gd name="T4" fmla="*/ 4 w 4"/>
                <a:gd name="T5" fmla="*/ 1 h 3"/>
                <a:gd name="T6" fmla="*/ 0 w 4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1"/>
                  </a:moveTo>
                  <a:cubicBezTo>
                    <a:pt x="0" y="2"/>
                    <a:pt x="1" y="3"/>
                    <a:pt x="2" y="3"/>
                  </a:cubicBezTo>
                  <a:cubicBezTo>
                    <a:pt x="4" y="3"/>
                    <a:pt x="4" y="2"/>
                    <a:pt x="4" y="1"/>
                  </a:cubicBezTo>
                  <a:cubicBezTo>
                    <a:pt x="4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9" name="Freeform 750"/>
            <p:cNvSpPr/>
            <p:nvPr/>
          </p:nvSpPr>
          <p:spPr bwMode="auto">
            <a:xfrm>
              <a:off x="2422526" y="-1833563"/>
              <a:ext cx="12700" cy="15875"/>
            </a:xfrm>
            <a:custGeom>
              <a:avLst/>
              <a:gdLst>
                <a:gd name="T0" fmla="*/ 1 w 3"/>
                <a:gd name="T1" fmla="*/ 3 h 4"/>
                <a:gd name="T2" fmla="*/ 3 w 3"/>
                <a:gd name="T3" fmla="*/ 3 h 4"/>
                <a:gd name="T4" fmla="*/ 3 w 3"/>
                <a:gd name="T5" fmla="*/ 1 h 4"/>
                <a:gd name="T6" fmla="*/ 2 w 3"/>
                <a:gd name="T7" fmla="*/ 0 h 4"/>
                <a:gd name="T8" fmla="*/ 1 w 3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1" y="3"/>
                  </a:moveTo>
                  <a:cubicBezTo>
                    <a:pt x="1" y="4"/>
                    <a:pt x="2" y="4"/>
                    <a:pt x="3" y="3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0" name="Freeform 751"/>
            <p:cNvSpPr/>
            <p:nvPr/>
          </p:nvSpPr>
          <p:spPr bwMode="auto">
            <a:xfrm>
              <a:off x="2493964" y="-1817688"/>
              <a:ext cx="20638" cy="17463"/>
            </a:xfrm>
            <a:custGeom>
              <a:avLst/>
              <a:gdLst>
                <a:gd name="T0" fmla="*/ 5 w 5"/>
                <a:gd name="T1" fmla="*/ 1 h 4"/>
                <a:gd name="T2" fmla="*/ 0 w 5"/>
                <a:gd name="T3" fmla="*/ 3 h 4"/>
                <a:gd name="T4" fmla="*/ 0 w 5"/>
                <a:gd name="T5" fmla="*/ 1 h 4"/>
                <a:gd name="T6" fmla="*/ 1 w 5"/>
                <a:gd name="T7" fmla="*/ 0 h 4"/>
                <a:gd name="T8" fmla="*/ 3 w 5"/>
                <a:gd name="T9" fmla="*/ 0 h 4"/>
                <a:gd name="T10" fmla="*/ 5 w 5"/>
                <a:gd name="T1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4">
                  <a:moveTo>
                    <a:pt x="5" y="1"/>
                  </a:moveTo>
                  <a:cubicBezTo>
                    <a:pt x="5" y="2"/>
                    <a:pt x="1" y="4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4" y="0"/>
                    <a:pt x="4" y="0"/>
                    <a:pt x="5" y="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1" name="Freeform 752"/>
            <p:cNvSpPr/>
            <p:nvPr/>
          </p:nvSpPr>
          <p:spPr bwMode="auto">
            <a:xfrm>
              <a:off x="2501901" y="-1858963"/>
              <a:ext cx="12700" cy="7938"/>
            </a:xfrm>
            <a:custGeom>
              <a:avLst/>
              <a:gdLst>
                <a:gd name="T0" fmla="*/ 1 w 3"/>
                <a:gd name="T1" fmla="*/ 2 h 2"/>
                <a:gd name="T2" fmla="*/ 3 w 3"/>
                <a:gd name="T3" fmla="*/ 2 h 2"/>
                <a:gd name="T4" fmla="*/ 3 w 3"/>
                <a:gd name="T5" fmla="*/ 0 h 2"/>
                <a:gd name="T6" fmla="*/ 1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1" y="2"/>
                    <a:pt x="3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0" y="2"/>
                    <a:pt x="1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2" name="Freeform 753"/>
            <p:cNvSpPr/>
            <p:nvPr/>
          </p:nvSpPr>
          <p:spPr bwMode="auto">
            <a:xfrm>
              <a:off x="2422526" y="-1766888"/>
              <a:ext cx="7938" cy="12700"/>
            </a:xfrm>
            <a:custGeom>
              <a:avLst/>
              <a:gdLst>
                <a:gd name="T0" fmla="*/ 0 w 2"/>
                <a:gd name="T1" fmla="*/ 2 h 3"/>
                <a:gd name="T2" fmla="*/ 0 w 2"/>
                <a:gd name="T3" fmla="*/ 0 h 3"/>
                <a:gd name="T4" fmla="*/ 2 w 2"/>
                <a:gd name="T5" fmla="*/ 0 h 3"/>
                <a:gd name="T6" fmla="*/ 2 w 2"/>
                <a:gd name="T7" fmla="*/ 1 h 3"/>
                <a:gd name="T8" fmla="*/ 0 w 2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2"/>
                  </a:moveTo>
                  <a:cubicBezTo>
                    <a:pt x="0" y="2"/>
                    <a:pt x="0" y="1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3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3" name="Freeform 754"/>
            <p:cNvSpPr/>
            <p:nvPr/>
          </p:nvSpPr>
          <p:spPr bwMode="auto">
            <a:xfrm>
              <a:off x="2371726" y="-1787526"/>
              <a:ext cx="12700" cy="12700"/>
            </a:xfrm>
            <a:custGeom>
              <a:avLst/>
              <a:gdLst>
                <a:gd name="T0" fmla="*/ 1 w 3"/>
                <a:gd name="T1" fmla="*/ 3 h 3"/>
                <a:gd name="T2" fmla="*/ 3 w 3"/>
                <a:gd name="T3" fmla="*/ 1 h 3"/>
                <a:gd name="T4" fmla="*/ 1 w 3"/>
                <a:gd name="T5" fmla="*/ 0 h 3"/>
                <a:gd name="T6" fmla="*/ 0 w 3"/>
                <a:gd name="T7" fmla="*/ 0 h 3"/>
                <a:gd name="T8" fmla="*/ 1 w 3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4" name="Freeform 755"/>
            <p:cNvSpPr/>
            <p:nvPr/>
          </p:nvSpPr>
          <p:spPr bwMode="auto">
            <a:xfrm>
              <a:off x="2468564" y="-1792288"/>
              <a:ext cx="12700" cy="12700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1 h 3"/>
                <a:gd name="T4" fmla="*/ 2 w 3"/>
                <a:gd name="T5" fmla="*/ 0 h 3"/>
                <a:gd name="T6" fmla="*/ 0 w 3"/>
                <a:gd name="T7" fmla="*/ 0 h 3"/>
                <a:gd name="T8" fmla="*/ 1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3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2"/>
                    <a:pt x="1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5" name="Freeform 756"/>
            <p:cNvSpPr/>
            <p:nvPr/>
          </p:nvSpPr>
          <p:spPr bwMode="auto">
            <a:xfrm>
              <a:off x="2455864" y="-1838326"/>
              <a:ext cx="12700" cy="12700"/>
            </a:xfrm>
            <a:custGeom>
              <a:avLst/>
              <a:gdLst>
                <a:gd name="T0" fmla="*/ 1 w 3"/>
                <a:gd name="T1" fmla="*/ 3 h 3"/>
                <a:gd name="T2" fmla="*/ 3 w 3"/>
                <a:gd name="T3" fmla="*/ 1 h 3"/>
                <a:gd name="T4" fmla="*/ 2 w 3"/>
                <a:gd name="T5" fmla="*/ 0 h 3"/>
                <a:gd name="T6" fmla="*/ 0 w 3"/>
                <a:gd name="T7" fmla="*/ 0 h 3"/>
                <a:gd name="T8" fmla="*/ 1 w 3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3" y="2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6" name="Freeform 757"/>
            <p:cNvSpPr/>
            <p:nvPr/>
          </p:nvSpPr>
          <p:spPr bwMode="auto">
            <a:xfrm>
              <a:off x="2473326" y="-1858963"/>
              <a:ext cx="15875" cy="12700"/>
            </a:xfrm>
            <a:custGeom>
              <a:avLst/>
              <a:gdLst>
                <a:gd name="T0" fmla="*/ 2 w 4"/>
                <a:gd name="T1" fmla="*/ 3 h 3"/>
                <a:gd name="T2" fmla="*/ 4 w 4"/>
                <a:gd name="T3" fmla="*/ 1 h 3"/>
                <a:gd name="T4" fmla="*/ 2 w 4"/>
                <a:gd name="T5" fmla="*/ 0 h 3"/>
                <a:gd name="T6" fmla="*/ 1 w 4"/>
                <a:gd name="T7" fmla="*/ 0 h 3"/>
                <a:gd name="T8" fmla="*/ 2 w 4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3" y="3"/>
                    <a:pt x="4" y="2"/>
                    <a:pt x="4" y="1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1" y="2"/>
                    <a:pt x="2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7" name="Freeform 758"/>
            <p:cNvSpPr/>
            <p:nvPr/>
          </p:nvSpPr>
          <p:spPr bwMode="auto">
            <a:xfrm>
              <a:off x="2379664" y="-1825626"/>
              <a:ext cx="12700" cy="12700"/>
            </a:xfrm>
            <a:custGeom>
              <a:avLst/>
              <a:gdLst>
                <a:gd name="T0" fmla="*/ 2 w 3"/>
                <a:gd name="T1" fmla="*/ 3 h 3"/>
                <a:gd name="T2" fmla="*/ 3 w 3"/>
                <a:gd name="T3" fmla="*/ 1 h 3"/>
                <a:gd name="T4" fmla="*/ 1 w 3"/>
                <a:gd name="T5" fmla="*/ 1 h 3"/>
                <a:gd name="T6" fmla="*/ 2 w 3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2" y="3"/>
                  </a:moveTo>
                  <a:cubicBezTo>
                    <a:pt x="3" y="3"/>
                    <a:pt x="3" y="2"/>
                    <a:pt x="3" y="1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8" name="Freeform 759"/>
            <p:cNvSpPr/>
            <p:nvPr/>
          </p:nvSpPr>
          <p:spPr bwMode="auto">
            <a:xfrm>
              <a:off x="2413001" y="-1863726"/>
              <a:ext cx="17463" cy="17463"/>
            </a:xfrm>
            <a:custGeom>
              <a:avLst/>
              <a:gdLst>
                <a:gd name="T0" fmla="*/ 2 w 4"/>
                <a:gd name="T1" fmla="*/ 4 h 4"/>
                <a:gd name="T2" fmla="*/ 4 w 4"/>
                <a:gd name="T3" fmla="*/ 1 h 4"/>
                <a:gd name="T4" fmla="*/ 1 w 4"/>
                <a:gd name="T5" fmla="*/ 1 h 4"/>
                <a:gd name="T6" fmla="*/ 2 w 4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3" y="4"/>
                    <a:pt x="4" y="2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2" y="4"/>
                    <a:pt x="2" y="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9" name="Freeform 760"/>
            <p:cNvSpPr/>
            <p:nvPr/>
          </p:nvSpPr>
          <p:spPr bwMode="auto">
            <a:xfrm>
              <a:off x="2374901" y="-1871663"/>
              <a:ext cx="12700" cy="12700"/>
            </a:xfrm>
            <a:custGeom>
              <a:avLst/>
              <a:gdLst>
                <a:gd name="T0" fmla="*/ 1 w 3"/>
                <a:gd name="T1" fmla="*/ 3 h 3"/>
                <a:gd name="T2" fmla="*/ 3 w 3"/>
                <a:gd name="T3" fmla="*/ 2 h 3"/>
                <a:gd name="T4" fmla="*/ 2 w 3"/>
                <a:gd name="T5" fmla="*/ 1 h 3"/>
                <a:gd name="T6" fmla="*/ 2 w 3"/>
                <a:gd name="T7" fmla="*/ 0 h 3"/>
                <a:gd name="T8" fmla="*/ 1 w 3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1" y="3"/>
                    <a:pt x="3" y="3"/>
                    <a:pt x="3" y="2"/>
                  </a:cubicBezTo>
                  <a:cubicBezTo>
                    <a:pt x="3" y="2"/>
                    <a:pt x="3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0" name="Freeform 761"/>
            <p:cNvSpPr/>
            <p:nvPr/>
          </p:nvSpPr>
          <p:spPr bwMode="auto">
            <a:xfrm>
              <a:off x="2349501" y="-1838326"/>
              <a:ext cx="12700" cy="17463"/>
            </a:xfrm>
            <a:custGeom>
              <a:avLst/>
              <a:gdLst>
                <a:gd name="T0" fmla="*/ 1 w 3"/>
                <a:gd name="T1" fmla="*/ 3 h 4"/>
                <a:gd name="T2" fmla="*/ 3 w 3"/>
                <a:gd name="T3" fmla="*/ 2 h 4"/>
                <a:gd name="T4" fmla="*/ 2 w 3"/>
                <a:gd name="T5" fmla="*/ 1 h 4"/>
                <a:gd name="T6" fmla="*/ 2 w 3"/>
                <a:gd name="T7" fmla="*/ 0 h 4"/>
                <a:gd name="T8" fmla="*/ 1 w 3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1" y="3"/>
                  </a:moveTo>
                  <a:cubicBezTo>
                    <a:pt x="1" y="4"/>
                    <a:pt x="3" y="3"/>
                    <a:pt x="3" y="2"/>
                  </a:cubicBezTo>
                  <a:cubicBezTo>
                    <a:pt x="3" y="2"/>
                    <a:pt x="3" y="2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1" name="Freeform 762"/>
            <p:cNvSpPr/>
            <p:nvPr/>
          </p:nvSpPr>
          <p:spPr bwMode="auto">
            <a:xfrm>
              <a:off x="2460626" y="-1884363"/>
              <a:ext cx="12700" cy="12700"/>
            </a:xfrm>
            <a:custGeom>
              <a:avLst/>
              <a:gdLst>
                <a:gd name="T0" fmla="*/ 1 w 3"/>
                <a:gd name="T1" fmla="*/ 3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0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1" y="3"/>
                    <a:pt x="3" y="2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2" name="Freeform 763"/>
            <p:cNvSpPr/>
            <p:nvPr/>
          </p:nvSpPr>
          <p:spPr bwMode="auto">
            <a:xfrm>
              <a:off x="2443164" y="-1787526"/>
              <a:ext cx="12700" cy="12700"/>
            </a:xfrm>
            <a:custGeom>
              <a:avLst/>
              <a:gdLst>
                <a:gd name="T0" fmla="*/ 1 w 3"/>
                <a:gd name="T1" fmla="*/ 3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1 h 3"/>
                <a:gd name="T8" fmla="*/ 1 w 3"/>
                <a:gd name="T9" fmla="*/ 1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3" y="3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1" y="0"/>
                    <a:pt x="1" y="1"/>
                  </a:cubicBezTo>
                  <a:cubicBezTo>
                    <a:pt x="0" y="1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300" name="组合 1299"/>
          <p:cNvGrpSpPr/>
          <p:nvPr/>
        </p:nvGrpSpPr>
        <p:grpSpPr>
          <a:xfrm>
            <a:off x="9729789" y="-3643313"/>
            <a:ext cx="695325" cy="657225"/>
            <a:chOff x="9729789" y="-3643313"/>
            <a:chExt cx="695325" cy="657225"/>
          </a:xfrm>
        </p:grpSpPr>
        <p:sp>
          <p:nvSpPr>
            <p:cNvPr id="684" name="Freeform 805"/>
            <p:cNvSpPr/>
            <p:nvPr/>
          </p:nvSpPr>
          <p:spPr bwMode="auto">
            <a:xfrm>
              <a:off x="9729789" y="-3643313"/>
              <a:ext cx="695325" cy="657225"/>
            </a:xfrm>
            <a:custGeom>
              <a:avLst/>
              <a:gdLst>
                <a:gd name="T0" fmla="*/ 36 w 164"/>
                <a:gd name="T1" fmla="*/ 17 h 155"/>
                <a:gd name="T2" fmla="*/ 54 w 164"/>
                <a:gd name="T3" fmla="*/ 3 h 155"/>
                <a:gd name="T4" fmla="*/ 90 w 164"/>
                <a:gd name="T5" fmla="*/ 12 h 155"/>
                <a:gd name="T6" fmla="*/ 134 w 164"/>
                <a:gd name="T7" fmla="*/ 21 h 155"/>
                <a:gd name="T8" fmla="*/ 143 w 164"/>
                <a:gd name="T9" fmla="*/ 61 h 155"/>
                <a:gd name="T10" fmla="*/ 162 w 164"/>
                <a:gd name="T11" fmla="*/ 98 h 155"/>
                <a:gd name="T12" fmla="*/ 113 w 164"/>
                <a:gd name="T13" fmla="*/ 133 h 155"/>
                <a:gd name="T14" fmla="*/ 92 w 164"/>
                <a:gd name="T15" fmla="*/ 153 h 155"/>
                <a:gd name="T16" fmla="*/ 50 w 164"/>
                <a:gd name="T17" fmla="*/ 131 h 155"/>
                <a:gd name="T18" fmla="*/ 20 w 164"/>
                <a:gd name="T19" fmla="*/ 123 h 155"/>
                <a:gd name="T20" fmla="*/ 21 w 164"/>
                <a:gd name="T21" fmla="*/ 93 h 155"/>
                <a:gd name="T22" fmla="*/ 3 w 164"/>
                <a:gd name="T23" fmla="*/ 60 h 155"/>
                <a:gd name="T24" fmla="*/ 29 w 164"/>
                <a:gd name="T25" fmla="*/ 44 h 155"/>
                <a:gd name="T26" fmla="*/ 36 w 164"/>
                <a:gd name="T27" fmla="*/ 17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4" h="155">
                  <a:moveTo>
                    <a:pt x="36" y="17"/>
                  </a:moveTo>
                  <a:cubicBezTo>
                    <a:pt x="37" y="16"/>
                    <a:pt x="43" y="6"/>
                    <a:pt x="54" y="3"/>
                  </a:cubicBezTo>
                  <a:cubicBezTo>
                    <a:pt x="65" y="0"/>
                    <a:pt x="71" y="7"/>
                    <a:pt x="90" y="12"/>
                  </a:cubicBezTo>
                  <a:cubicBezTo>
                    <a:pt x="117" y="20"/>
                    <a:pt x="125" y="12"/>
                    <a:pt x="134" y="21"/>
                  </a:cubicBezTo>
                  <a:cubicBezTo>
                    <a:pt x="143" y="29"/>
                    <a:pt x="137" y="40"/>
                    <a:pt x="143" y="61"/>
                  </a:cubicBezTo>
                  <a:cubicBezTo>
                    <a:pt x="149" y="85"/>
                    <a:pt x="164" y="87"/>
                    <a:pt x="162" y="98"/>
                  </a:cubicBezTo>
                  <a:cubicBezTo>
                    <a:pt x="159" y="112"/>
                    <a:pt x="138" y="109"/>
                    <a:pt x="113" y="133"/>
                  </a:cubicBezTo>
                  <a:cubicBezTo>
                    <a:pt x="101" y="145"/>
                    <a:pt x="100" y="151"/>
                    <a:pt x="92" y="153"/>
                  </a:cubicBezTo>
                  <a:cubicBezTo>
                    <a:pt x="79" y="155"/>
                    <a:pt x="74" y="139"/>
                    <a:pt x="50" y="131"/>
                  </a:cubicBezTo>
                  <a:cubicBezTo>
                    <a:pt x="33" y="126"/>
                    <a:pt x="25" y="130"/>
                    <a:pt x="20" y="123"/>
                  </a:cubicBezTo>
                  <a:cubicBezTo>
                    <a:pt x="15" y="115"/>
                    <a:pt x="24" y="108"/>
                    <a:pt x="21" y="93"/>
                  </a:cubicBezTo>
                  <a:cubicBezTo>
                    <a:pt x="17" y="75"/>
                    <a:pt x="0" y="69"/>
                    <a:pt x="3" y="60"/>
                  </a:cubicBezTo>
                  <a:cubicBezTo>
                    <a:pt x="6" y="52"/>
                    <a:pt x="21" y="56"/>
                    <a:pt x="29" y="44"/>
                  </a:cubicBezTo>
                  <a:cubicBezTo>
                    <a:pt x="35" y="35"/>
                    <a:pt x="29" y="28"/>
                    <a:pt x="36" y="17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5" name="Freeform 806"/>
            <p:cNvSpPr/>
            <p:nvPr/>
          </p:nvSpPr>
          <p:spPr bwMode="auto">
            <a:xfrm>
              <a:off x="9975851" y="-3406776"/>
              <a:ext cx="220663" cy="182563"/>
            </a:xfrm>
            <a:custGeom>
              <a:avLst/>
              <a:gdLst>
                <a:gd name="T0" fmla="*/ 44 w 52"/>
                <a:gd name="T1" fmla="*/ 8 h 43"/>
                <a:gd name="T2" fmla="*/ 50 w 52"/>
                <a:gd name="T3" fmla="*/ 27 h 43"/>
                <a:gd name="T4" fmla="*/ 37 w 52"/>
                <a:gd name="T5" fmla="*/ 39 h 43"/>
                <a:gd name="T6" fmla="*/ 18 w 52"/>
                <a:gd name="T7" fmla="*/ 42 h 43"/>
                <a:gd name="T8" fmla="*/ 2 w 52"/>
                <a:gd name="T9" fmla="*/ 16 h 43"/>
                <a:gd name="T10" fmla="*/ 24 w 52"/>
                <a:gd name="T11" fmla="*/ 0 h 43"/>
                <a:gd name="T12" fmla="*/ 44 w 52"/>
                <a:gd name="T13" fmla="*/ 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43">
                  <a:moveTo>
                    <a:pt x="44" y="8"/>
                  </a:moveTo>
                  <a:cubicBezTo>
                    <a:pt x="49" y="13"/>
                    <a:pt x="52" y="20"/>
                    <a:pt x="50" y="27"/>
                  </a:cubicBezTo>
                  <a:cubicBezTo>
                    <a:pt x="48" y="33"/>
                    <a:pt x="42" y="37"/>
                    <a:pt x="37" y="39"/>
                  </a:cubicBezTo>
                  <a:cubicBezTo>
                    <a:pt x="31" y="42"/>
                    <a:pt x="24" y="43"/>
                    <a:pt x="18" y="42"/>
                  </a:cubicBezTo>
                  <a:cubicBezTo>
                    <a:pt x="6" y="39"/>
                    <a:pt x="0" y="27"/>
                    <a:pt x="2" y="16"/>
                  </a:cubicBezTo>
                  <a:cubicBezTo>
                    <a:pt x="3" y="6"/>
                    <a:pt x="15" y="1"/>
                    <a:pt x="24" y="0"/>
                  </a:cubicBezTo>
                  <a:cubicBezTo>
                    <a:pt x="31" y="0"/>
                    <a:pt x="39" y="3"/>
                    <a:pt x="44" y="8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6" name="Freeform 807"/>
            <p:cNvSpPr/>
            <p:nvPr/>
          </p:nvSpPr>
          <p:spPr bwMode="auto">
            <a:xfrm>
              <a:off x="10196514" y="-3278188"/>
              <a:ext cx="195263" cy="50800"/>
            </a:xfrm>
            <a:custGeom>
              <a:avLst/>
              <a:gdLst>
                <a:gd name="T0" fmla="*/ 0 w 46"/>
                <a:gd name="T1" fmla="*/ 2 h 12"/>
                <a:gd name="T2" fmla="*/ 0 w 46"/>
                <a:gd name="T3" fmla="*/ 2 h 12"/>
                <a:gd name="T4" fmla="*/ 2 w 46"/>
                <a:gd name="T5" fmla="*/ 1 h 12"/>
                <a:gd name="T6" fmla="*/ 3 w 46"/>
                <a:gd name="T7" fmla="*/ 1 h 12"/>
                <a:gd name="T8" fmla="*/ 4 w 46"/>
                <a:gd name="T9" fmla="*/ 0 h 12"/>
                <a:gd name="T10" fmla="*/ 6 w 46"/>
                <a:gd name="T11" fmla="*/ 0 h 12"/>
                <a:gd name="T12" fmla="*/ 8 w 46"/>
                <a:gd name="T13" fmla="*/ 0 h 12"/>
                <a:gd name="T14" fmla="*/ 11 w 46"/>
                <a:gd name="T15" fmla="*/ 0 h 12"/>
                <a:gd name="T16" fmla="*/ 16 w 46"/>
                <a:gd name="T17" fmla="*/ 1 h 12"/>
                <a:gd name="T18" fmla="*/ 20 w 46"/>
                <a:gd name="T19" fmla="*/ 2 h 12"/>
                <a:gd name="T20" fmla="*/ 24 w 46"/>
                <a:gd name="T21" fmla="*/ 4 h 12"/>
                <a:gd name="T22" fmla="*/ 28 w 46"/>
                <a:gd name="T23" fmla="*/ 5 h 12"/>
                <a:gd name="T24" fmla="*/ 32 w 46"/>
                <a:gd name="T25" fmla="*/ 6 h 12"/>
                <a:gd name="T26" fmla="*/ 35 w 46"/>
                <a:gd name="T27" fmla="*/ 8 h 12"/>
                <a:gd name="T28" fmla="*/ 39 w 46"/>
                <a:gd name="T29" fmla="*/ 8 h 12"/>
                <a:gd name="T30" fmla="*/ 40 w 46"/>
                <a:gd name="T31" fmla="*/ 9 h 12"/>
                <a:gd name="T32" fmla="*/ 42 w 46"/>
                <a:gd name="T33" fmla="*/ 9 h 12"/>
                <a:gd name="T34" fmla="*/ 44 w 46"/>
                <a:gd name="T35" fmla="*/ 9 h 12"/>
                <a:gd name="T36" fmla="*/ 45 w 46"/>
                <a:gd name="T37" fmla="*/ 9 h 12"/>
                <a:gd name="T38" fmla="*/ 46 w 46"/>
                <a:gd name="T39" fmla="*/ 9 h 12"/>
                <a:gd name="T40" fmla="*/ 46 w 46"/>
                <a:gd name="T41" fmla="*/ 9 h 12"/>
                <a:gd name="T42" fmla="*/ 44 w 46"/>
                <a:gd name="T43" fmla="*/ 10 h 12"/>
                <a:gd name="T44" fmla="*/ 43 w 46"/>
                <a:gd name="T45" fmla="*/ 10 h 12"/>
                <a:gd name="T46" fmla="*/ 42 w 46"/>
                <a:gd name="T47" fmla="*/ 11 h 12"/>
                <a:gd name="T48" fmla="*/ 40 w 46"/>
                <a:gd name="T49" fmla="*/ 11 h 12"/>
                <a:gd name="T50" fmla="*/ 39 w 46"/>
                <a:gd name="T51" fmla="*/ 12 h 12"/>
                <a:gd name="T52" fmla="*/ 35 w 46"/>
                <a:gd name="T53" fmla="*/ 12 h 12"/>
                <a:gd name="T54" fmla="*/ 31 w 46"/>
                <a:gd name="T55" fmla="*/ 12 h 12"/>
                <a:gd name="T56" fmla="*/ 28 w 46"/>
                <a:gd name="T57" fmla="*/ 11 h 12"/>
                <a:gd name="T58" fmla="*/ 26 w 46"/>
                <a:gd name="T59" fmla="*/ 11 h 12"/>
                <a:gd name="T60" fmla="*/ 22 w 46"/>
                <a:gd name="T61" fmla="*/ 9 h 12"/>
                <a:gd name="T62" fmla="*/ 18 w 46"/>
                <a:gd name="T63" fmla="*/ 7 h 12"/>
                <a:gd name="T64" fmla="*/ 14 w 46"/>
                <a:gd name="T65" fmla="*/ 6 h 12"/>
                <a:gd name="T66" fmla="*/ 10 w 46"/>
                <a:gd name="T67" fmla="*/ 4 h 12"/>
                <a:gd name="T68" fmla="*/ 7 w 46"/>
                <a:gd name="T69" fmla="*/ 3 h 12"/>
                <a:gd name="T70" fmla="*/ 6 w 46"/>
                <a:gd name="T71" fmla="*/ 3 h 12"/>
                <a:gd name="T72" fmla="*/ 4 w 46"/>
                <a:gd name="T73" fmla="*/ 3 h 12"/>
                <a:gd name="T74" fmla="*/ 2 w 46"/>
                <a:gd name="T75" fmla="*/ 2 h 12"/>
                <a:gd name="T76" fmla="*/ 1 w 46"/>
                <a:gd name="T77" fmla="*/ 2 h 12"/>
                <a:gd name="T78" fmla="*/ 0 w 46"/>
                <a:gd name="T7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" h="12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4" y="0"/>
                    <a:pt x="4" y="0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0"/>
                    <a:pt x="8" y="0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3" y="0"/>
                    <a:pt x="14" y="0"/>
                    <a:pt x="16" y="1"/>
                  </a:cubicBezTo>
                  <a:cubicBezTo>
                    <a:pt x="17" y="1"/>
                    <a:pt x="18" y="1"/>
                    <a:pt x="20" y="2"/>
                  </a:cubicBezTo>
                  <a:cubicBezTo>
                    <a:pt x="21" y="2"/>
                    <a:pt x="23" y="3"/>
                    <a:pt x="24" y="4"/>
                  </a:cubicBezTo>
                  <a:cubicBezTo>
                    <a:pt x="25" y="4"/>
                    <a:pt x="27" y="5"/>
                    <a:pt x="28" y="5"/>
                  </a:cubicBezTo>
                  <a:cubicBezTo>
                    <a:pt x="29" y="6"/>
                    <a:pt x="31" y="6"/>
                    <a:pt x="32" y="6"/>
                  </a:cubicBezTo>
                  <a:cubicBezTo>
                    <a:pt x="33" y="7"/>
                    <a:pt x="34" y="7"/>
                    <a:pt x="35" y="8"/>
                  </a:cubicBezTo>
                  <a:cubicBezTo>
                    <a:pt x="37" y="8"/>
                    <a:pt x="38" y="8"/>
                    <a:pt x="39" y="8"/>
                  </a:cubicBezTo>
                  <a:cubicBezTo>
                    <a:pt x="39" y="8"/>
                    <a:pt x="40" y="8"/>
                    <a:pt x="40" y="9"/>
                  </a:cubicBezTo>
                  <a:cubicBezTo>
                    <a:pt x="41" y="9"/>
                    <a:pt x="41" y="9"/>
                    <a:pt x="42" y="9"/>
                  </a:cubicBezTo>
                  <a:cubicBezTo>
                    <a:pt x="42" y="9"/>
                    <a:pt x="43" y="9"/>
                    <a:pt x="44" y="9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5" y="9"/>
                    <a:pt x="45" y="9"/>
                    <a:pt x="44" y="10"/>
                  </a:cubicBezTo>
                  <a:cubicBezTo>
                    <a:pt x="44" y="10"/>
                    <a:pt x="44" y="10"/>
                    <a:pt x="43" y="10"/>
                  </a:cubicBezTo>
                  <a:cubicBezTo>
                    <a:pt x="43" y="11"/>
                    <a:pt x="42" y="11"/>
                    <a:pt x="42" y="11"/>
                  </a:cubicBezTo>
                  <a:cubicBezTo>
                    <a:pt x="42" y="11"/>
                    <a:pt x="41" y="11"/>
                    <a:pt x="40" y="11"/>
                  </a:cubicBezTo>
                  <a:cubicBezTo>
                    <a:pt x="40" y="12"/>
                    <a:pt x="39" y="12"/>
                    <a:pt x="39" y="12"/>
                  </a:cubicBezTo>
                  <a:cubicBezTo>
                    <a:pt x="38" y="12"/>
                    <a:pt x="36" y="12"/>
                    <a:pt x="35" y="12"/>
                  </a:cubicBezTo>
                  <a:cubicBezTo>
                    <a:pt x="33" y="12"/>
                    <a:pt x="32" y="12"/>
                    <a:pt x="31" y="12"/>
                  </a:cubicBezTo>
                  <a:cubicBezTo>
                    <a:pt x="30" y="11"/>
                    <a:pt x="29" y="11"/>
                    <a:pt x="28" y="11"/>
                  </a:cubicBezTo>
                  <a:cubicBezTo>
                    <a:pt x="28" y="11"/>
                    <a:pt x="27" y="11"/>
                    <a:pt x="26" y="11"/>
                  </a:cubicBezTo>
                  <a:cubicBezTo>
                    <a:pt x="25" y="10"/>
                    <a:pt x="23" y="10"/>
                    <a:pt x="22" y="9"/>
                  </a:cubicBez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5" y="6"/>
                    <a:pt x="14" y="6"/>
                  </a:cubicBezTo>
                  <a:cubicBezTo>
                    <a:pt x="13" y="5"/>
                    <a:pt x="12" y="5"/>
                    <a:pt x="10" y="4"/>
                  </a:cubicBezTo>
                  <a:cubicBezTo>
                    <a:pt x="9" y="4"/>
                    <a:pt x="8" y="4"/>
                    <a:pt x="7" y="3"/>
                  </a:cubicBezTo>
                  <a:cubicBezTo>
                    <a:pt x="7" y="3"/>
                    <a:pt x="6" y="3"/>
                    <a:pt x="6" y="3"/>
                  </a:cubicBezTo>
                  <a:cubicBezTo>
                    <a:pt x="5" y="3"/>
                    <a:pt x="5" y="3"/>
                    <a:pt x="4" y="3"/>
                  </a:cubicBezTo>
                  <a:cubicBezTo>
                    <a:pt x="4" y="2"/>
                    <a:pt x="3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Freeform 809"/>
            <p:cNvSpPr/>
            <p:nvPr/>
          </p:nvSpPr>
          <p:spPr bwMode="auto">
            <a:xfrm>
              <a:off x="10158414" y="-3541713"/>
              <a:ext cx="119063" cy="144463"/>
            </a:xfrm>
            <a:custGeom>
              <a:avLst/>
              <a:gdLst>
                <a:gd name="T0" fmla="*/ 0 w 28"/>
                <a:gd name="T1" fmla="*/ 34 h 34"/>
                <a:gd name="T2" fmla="*/ 0 w 28"/>
                <a:gd name="T3" fmla="*/ 33 h 34"/>
                <a:gd name="T4" fmla="*/ 0 w 28"/>
                <a:gd name="T5" fmla="*/ 32 h 34"/>
                <a:gd name="T6" fmla="*/ 1 w 28"/>
                <a:gd name="T7" fmla="*/ 26 h 34"/>
                <a:gd name="T8" fmla="*/ 5 w 28"/>
                <a:gd name="T9" fmla="*/ 20 h 34"/>
                <a:gd name="T10" fmla="*/ 6 w 28"/>
                <a:gd name="T11" fmla="*/ 19 h 34"/>
                <a:gd name="T12" fmla="*/ 6 w 28"/>
                <a:gd name="T13" fmla="*/ 18 h 34"/>
                <a:gd name="T14" fmla="*/ 8 w 28"/>
                <a:gd name="T15" fmla="*/ 17 h 34"/>
                <a:gd name="T16" fmla="*/ 11 w 28"/>
                <a:gd name="T17" fmla="*/ 14 h 34"/>
                <a:gd name="T18" fmla="*/ 15 w 28"/>
                <a:gd name="T19" fmla="*/ 11 h 34"/>
                <a:gd name="T20" fmla="*/ 18 w 28"/>
                <a:gd name="T21" fmla="*/ 9 h 34"/>
                <a:gd name="T22" fmla="*/ 23 w 28"/>
                <a:gd name="T23" fmla="*/ 5 h 34"/>
                <a:gd name="T24" fmla="*/ 26 w 28"/>
                <a:gd name="T25" fmla="*/ 1 h 34"/>
                <a:gd name="T26" fmla="*/ 27 w 28"/>
                <a:gd name="T27" fmla="*/ 0 h 34"/>
                <a:gd name="T28" fmla="*/ 27 w 28"/>
                <a:gd name="T29" fmla="*/ 0 h 34"/>
                <a:gd name="T30" fmla="*/ 28 w 28"/>
                <a:gd name="T31" fmla="*/ 0 h 34"/>
                <a:gd name="T32" fmla="*/ 27 w 28"/>
                <a:gd name="T33" fmla="*/ 2 h 34"/>
                <a:gd name="T34" fmla="*/ 26 w 28"/>
                <a:gd name="T35" fmla="*/ 7 h 34"/>
                <a:gd name="T36" fmla="*/ 21 w 28"/>
                <a:gd name="T37" fmla="*/ 13 h 34"/>
                <a:gd name="T38" fmla="*/ 18 w 28"/>
                <a:gd name="T39" fmla="*/ 16 h 34"/>
                <a:gd name="T40" fmla="*/ 15 w 28"/>
                <a:gd name="T41" fmla="*/ 19 h 34"/>
                <a:gd name="T42" fmla="*/ 12 w 28"/>
                <a:gd name="T43" fmla="*/ 21 h 34"/>
                <a:gd name="T44" fmla="*/ 10 w 28"/>
                <a:gd name="T45" fmla="*/ 22 h 34"/>
                <a:gd name="T46" fmla="*/ 9 w 28"/>
                <a:gd name="T47" fmla="*/ 23 h 34"/>
                <a:gd name="T48" fmla="*/ 4 w 28"/>
                <a:gd name="T49" fmla="*/ 28 h 34"/>
                <a:gd name="T50" fmla="*/ 1 w 28"/>
                <a:gd name="T51" fmla="*/ 32 h 34"/>
                <a:gd name="T52" fmla="*/ 0 w 28"/>
                <a:gd name="T53" fmla="*/ 34 h 34"/>
                <a:gd name="T54" fmla="*/ 0 w 28"/>
                <a:gd name="T5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34">
                  <a:moveTo>
                    <a:pt x="0" y="34"/>
                  </a:moveTo>
                  <a:cubicBezTo>
                    <a:pt x="0" y="34"/>
                    <a:pt x="0" y="34"/>
                    <a:pt x="0" y="33"/>
                  </a:cubicBezTo>
                  <a:cubicBezTo>
                    <a:pt x="0" y="33"/>
                    <a:pt x="0" y="33"/>
                    <a:pt x="0" y="32"/>
                  </a:cubicBezTo>
                  <a:cubicBezTo>
                    <a:pt x="0" y="31"/>
                    <a:pt x="0" y="29"/>
                    <a:pt x="1" y="26"/>
                  </a:cubicBezTo>
                  <a:cubicBezTo>
                    <a:pt x="2" y="24"/>
                    <a:pt x="3" y="22"/>
                    <a:pt x="5" y="20"/>
                  </a:cubicBezTo>
                  <a:cubicBezTo>
                    <a:pt x="5" y="19"/>
                    <a:pt x="5" y="19"/>
                    <a:pt x="6" y="19"/>
                  </a:cubicBezTo>
                  <a:cubicBezTo>
                    <a:pt x="6" y="19"/>
                    <a:pt x="6" y="18"/>
                    <a:pt x="6" y="18"/>
                  </a:cubicBezTo>
                  <a:cubicBezTo>
                    <a:pt x="7" y="18"/>
                    <a:pt x="7" y="17"/>
                    <a:pt x="8" y="17"/>
                  </a:cubicBezTo>
                  <a:cubicBezTo>
                    <a:pt x="9" y="16"/>
                    <a:pt x="10" y="15"/>
                    <a:pt x="11" y="14"/>
                  </a:cubicBezTo>
                  <a:cubicBezTo>
                    <a:pt x="12" y="13"/>
                    <a:pt x="14" y="12"/>
                    <a:pt x="15" y="11"/>
                  </a:cubicBezTo>
                  <a:cubicBezTo>
                    <a:pt x="16" y="11"/>
                    <a:pt x="17" y="10"/>
                    <a:pt x="18" y="9"/>
                  </a:cubicBezTo>
                  <a:cubicBezTo>
                    <a:pt x="20" y="8"/>
                    <a:pt x="22" y="6"/>
                    <a:pt x="23" y="5"/>
                  </a:cubicBezTo>
                  <a:cubicBezTo>
                    <a:pt x="24" y="4"/>
                    <a:pt x="26" y="2"/>
                    <a:pt x="26" y="1"/>
                  </a:cubicBezTo>
                  <a:cubicBezTo>
                    <a:pt x="27" y="1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8" y="0"/>
                  </a:cubicBezTo>
                  <a:cubicBezTo>
                    <a:pt x="28" y="0"/>
                    <a:pt x="28" y="1"/>
                    <a:pt x="27" y="2"/>
                  </a:cubicBezTo>
                  <a:cubicBezTo>
                    <a:pt x="27" y="3"/>
                    <a:pt x="27" y="5"/>
                    <a:pt x="26" y="7"/>
                  </a:cubicBezTo>
                  <a:cubicBezTo>
                    <a:pt x="25" y="9"/>
                    <a:pt x="23" y="11"/>
                    <a:pt x="21" y="13"/>
                  </a:cubicBezTo>
                  <a:cubicBezTo>
                    <a:pt x="20" y="14"/>
                    <a:pt x="19" y="15"/>
                    <a:pt x="18" y="16"/>
                  </a:cubicBezTo>
                  <a:cubicBezTo>
                    <a:pt x="17" y="17"/>
                    <a:pt x="16" y="18"/>
                    <a:pt x="15" y="19"/>
                  </a:cubicBezTo>
                  <a:cubicBezTo>
                    <a:pt x="14" y="19"/>
                    <a:pt x="13" y="20"/>
                    <a:pt x="12" y="21"/>
                  </a:cubicBezTo>
                  <a:cubicBezTo>
                    <a:pt x="11" y="21"/>
                    <a:pt x="11" y="22"/>
                    <a:pt x="10" y="22"/>
                  </a:cubicBezTo>
                  <a:cubicBezTo>
                    <a:pt x="10" y="23"/>
                    <a:pt x="9" y="23"/>
                    <a:pt x="9" y="23"/>
                  </a:cubicBezTo>
                  <a:cubicBezTo>
                    <a:pt x="7" y="25"/>
                    <a:pt x="5" y="27"/>
                    <a:pt x="4" y="28"/>
                  </a:cubicBezTo>
                  <a:cubicBezTo>
                    <a:pt x="3" y="30"/>
                    <a:pt x="2" y="31"/>
                    <a:pt x="1" y="32"/>
                  </a:cubicBezTo>
                  <a:cubicBezTo>
                    <a:pt x="1" y="33"/>
                    <a:pt x="1" y="33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Freeform 810"/>
            <p:cNvSpPr/>
            <p:nvPr/>
          </p:nvSpPr>
          <p:spPr bwMode="auto">
            <a:xfrm>
              <a:off x="9950451" y="-3592513"/>
              <a:ext cx="109538" cy="160338"/>
            </a:xfrm>
            <a:custGeom>
              <a:avLst/>
              <a:gdLst>
                <a:gd name="T0" fmla="*/ 26 w 26"/>
                <a:gd name="T1" fmla="*/ 38 h 38"/>
                <a:gd name="T2" fmla="*/ 25 w 26"/>
                <a:gd name="T3" fmla="*/ 38 h 38"/>
                <a:gd name="T4" fmla="*/ 23 w 26"/>
                <a:gd name="T5" fmla="*/ 38 h 38"/>
                <a:gd name="T6" fmla="*/ 21 w 26"/>
                <a:gd name="T7" fmla="*/ 37 h 38"/>
                <a:gd name="T8" fmla="*/ 19 w 26"/>
                <a:gd name="T9" fmla="*/ 37 h 38"/>
                <a:gd name="T10" fmla="*/ 18 w 26"/>
                <a:gd name="T11" fmla="*/ 36 h 38"/>
                <a:gd name="T12" fmla="*/ 15 w 26"/>
                <a:gd name="T13" fmla="*/ 34 h 38"/>
                <a:gd name="T14" fmla="*/ 11 w 26"/>
                <a:gd name="T15" fmla="*/ 31 h 38"/>
                <a:gd name="T16" fmla="*/ 10 w 26"/>
                <a:gd name="T17" fmla="*/ 30 h 38"/>
                <a:gd name="T18" fmla="*/ 8 w 26"/>
                <a:gd name="T19" fmla="*/ 28 h 38"/>
                <a:gd name="T20" fmla="*/ 6 w 26"/>
                <a:gd name="T21" fmla="*/ 24 h 38"/>
                <a:gd name="T22" fmla="*/ 4 w 26"/>
                <a:gd name="T23" fmla="*/ 19 h 38"/>
                <a:gd name="T24" fmla="*/ 3 w 26"/>
                <a:gd name="T25" fmla="*/ 15 h 38"/>
                <a:gd name="T26" fmla="*/ 1 w 26"/>
                <a:gd name="T27" fmla="*/ 8 h 38"/>
                <a:gd name="T28" fmla="*/ 1 w 26"/>
                <a:gd name="T29" fmla="*/ 2 h 38"/>
                <a:gd name="T30" fmla="*/ 0 w 26"/>
                <a:gd name="T31" fmla="*/ 0 h 38"/>
                <a:gd name="T32" fmla="*/ 1 w 26"/>
                <a:gd name="T33" fmla="*/ 0 h 38"/>
                <a:gd name="T34" fmla="*/ 2 w 26"/>
                <a:gd name="T35" fmla="*/ 2 h 38"/>
                <a:gd name="T36" fmla="*/ 5 w 26"/>
                <a:gd name="T37" fmla="*/ 6 h 38"/>
                <a:gd name="T38" fmla="*/ 8 w 26"/>
                <a:gd name="T39" fmla="*/ 13 h 38"/>
                <a:gd name="T40" fmla="*/ 10 w 26"/>
                <a:gd name="T41" fmla="*/ 17 h 38"/>
                <a:gd name="T42" fmla="*/ 12 w 26"/>
                <a:gd name="T43" fmla="*/ 21 h 38"/>
                <a:gd name="T44" fmla="*/ 14 w 26"/>
                <a:gd name="T45" fmla="*/ 24 h 38"/>
                <a:gd name="T46" fmla="*/ 16 w 26"/>
                <a:gd name="T47" fmla="*/ 28 h 38"/>
                <a:gd name="T48" fmla="*/ 18 w 26"/>
                <a:gd name="T49" fmla="*/ 31 h 38"/>
                <a:gd name="T50" fmla="*/ 20 w 26"/>
                <a:gd name="T51" fmla="*/ 33 h 38"/>
                <a:gd name="T52" fmla="*/ 21 w 26"/>
                <a:gd name="T53" fmla="*/ 34 h 38"/>
                <a:gd name="T54" fmla="*/ 22 w 26"/>
                <a:gd name="T55" fmla="*/ 35 h 38"/>
                <a:gd name="T56" fmla="*/ 23 w 26"/>
                <a:gd name="T57" fmla="*/ 36 h 38"/>
                <a:gd name="T58" fmla="*/ 24 w 26"/>
                <a:gd name="T59" fmla="*/ 37 h 38"/>
                <a:gd name="T60" fmla="*/ 25 w 26"/>
                <a:gd name="T61" fmla="*/ 38 h 38"/>
                <a:gd name="T62" fmla="*/ 26 w 26"/>
                <a:gd name="T6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" h="38">
                  <a:moveTo>
                    <a:pt x="26" y="38"/>
                  </a:moveTo>
                  <a:cubicBezTo>
                    <a:pt x="26" y="38"/>
                    <a:pt x="25" y="38"/>
                    <a:pt x="25" y="38"/>
                  </a:cubicBezTo>
                  <a:cubicBezTo>
                    <a:pt x="25" y="38"/>
                    <a:pt x="24" y="38"/>
                    <a:pt x="23" y="38"/>
                  </a:cubicBezTo>
                  <a:cubicBezTo>
                    <a:pt x="23" y="38"/>
                    <a:pt x="22" y="38"/>
                    <a:pt x="21" y="37"/>
                  </a:cubicBezTo>
                  <a:cubicBezTo>
                    <a:pt x="20" y="37"/>
                    <a:pt x="20" y="37"/>
                    <a:pt x="19" y="37"/>
                  </a:cubicBezTo>
                  <a:cubicBezTo>
                    <a:pt x="19" y="37"/>
                    <a:pt x="18" y="36"/>
                    <a:pt x="18" y="36"/>
                  </a:cubicBezTo>
                  <a:cubicBezTo>
                    <a:pt x="17" y="36"/>
                    <a:pt x="16" y="35"/>
                    <a:pt x="15" y="34"/>
                  </a:cubicBezTo>
                  <a:cubicBezTo>
                    <a:pt x="13" y="33"/>
                    <a:pt x="12" y="32"/>
                    <a:pt x="11" y="31"/>
                  </a:cubicBezTo>
                  <a:cubicBezTo>
                    <a:pt x="11" y="31"/>
                    <a:pt x="10" y="30"/>
                    <a:pt x="10" y="30"/>
                  </a:cubicBezTo>
                  <a:cubicBezTo>
                    <a:pt x="9" y="29"/>
                    <a:pt x="9" y="28"/>
                    <a:pt x="8" y="28"/>
                  </a:cubicBezTo>
                  <a:cubicBezTo>
                    <a:pt x="7" y="26"/>
                    <a:pt x="7" y="25"/>
                    <a:pt x="6" y="24"/>
                  </a:cubicBezTo>
                  <a:cubicBezTo>
                    <a:pt x="5" y="22"/>
                    <a:pt x="5" y="21"/>
                    <a:pt x="4" y="19"/>
                  </a:cubicBezTo>
                  <a:cubicBezTo>
                    <a:pt x="4" y="18"/>
                    <a:pt x="3" y="16"/>
                    <a:pt x="3" y="15"/>
                  </a:cubicBezTo>
                  <a:cubicBezTo>
                    <a:pt x="2" y="12"/>
                    <a:pt x="2" y="10"/>
                    <a:pt x="1" y="8"/>
                  </a:cubicBezTo>
                  <a:cubicBezTo>
                    <a:pt x="1" y="5"/>
                    <a:pt x="1" y="3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1"/>
                    <a:pt x="1" y="1"/>
                    <a:pt x="2" y="2"/>
                  </a:cubicBezTo>
                  <a:cubicBezTo>
                    <a:pt x="3" y="3"/>
                    <a:pt x="4" y="4"/>
                    <a:pt x="5" y="6"/>
                  </a:cubicBezTo>
                  <a:cubicBezTo>
                    <a:pt x="6" y="8"/>
                    <a:pt x="7" y="11"/>
                    <a:pt x="8" y="13"/>
                  </a:cubicBezTo>
                  <a:cubicBezTo>
                    <a:pt x="9" y="14"/>
                    <a:pt x="10" y="15"/>
                    <a:pt x="10" y="17"/>
                  </a:cubicBezTo>
                  <a:cubicBezTo>
                    <a:pt x="11" y="18"/>
                    <a:pt x="11" y="19"/>
                    <a:pt x="12" y="21"/>
                  </a:cubicBezTo>
                  <a:cubicBezTo>
                    <a:pt x="13" y="22"/>
                    <a:pt x="13" y="23"/>
                    <a:pt x="14" y="24"/>
                  </a:cubicBezTo>
                  <a:cubicBezTo>
                    <a:pt x="15" y="25"/>
                    <a:pt x="15" y="26"/>
                    <a:pt x="16" y="28"/>
                  </a:cubicBezTo>
                  <a:cubicBezTo>
                    <a:pt x="17" y="29"/>
                    <a:pt x="17" y="30"/>
                    <a:pt x="18" y="31"/>
                  </a:cubicBezTo>
                  <a:cubicBezTo>
                    <a:pt x="19" y="31"/>
                    <a:pt x="19" y="32"/>
                    <a:pt x="20" y="33"/>
                  </a:cubicBezTo>
                  <a:cubicBezTo>
                    <a:pt x="21" y="33"/>
                    <a:pt x="21" y="34"/>
                    <a:pt x="21" y="34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3" y="35"/>
                    <a:pt x="23" y="36"/>
                    <a:pt x="23" y="36"/>
                  </a:cubicBezTo>
                  <a:cubicBezTo>
                    <a:pt x="23" y="36"/>
                    <a:pt x="24" y="36"/>
                    <a:pt x="24" y="37"/>
                  </a:cubicBezTo>
                  <a:cubicBezTo>
                    <a:pt x="24" y="37"/>
                    <a:pt x="25" y="37"/>
                    <a:pt x="25" y="38"/>
                  </a:cubicBezTo>
                  <a:cubicBezTo>
                    <a:pt x="25" y="38"/>
                    <a:pt x="26" y="38"/>
                    <a:pt x="26" y="38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Freeform 811"/>
            <p:cNvSpPr/>
            <p:nvPr/>
          </p:nvSpPr>
          <p:spPr bwMode="auto">
            <a:xfrm>
              <a:off x="9844089" y="-3240088"/>
              <a:ext cx="149225" cy="96838"/>
            </a:xfrm>
            <a:custGeom>
              <a:avLst/>
              <a:gdLst>
                <a:gd name="T0" fmla="*/ 0 w 35"/>
                <a:gd name="T1" fmla="*/ 23 h 23"/>
                <a:gd name="T2" fmla="*/ 0 w 35"/>
                <a:gd name="T3" fmla="*/ 23 h 23"/>
                <a:gd name="T4" fmla="*/ 1 w 35"/>
                <a:gd name="T5" fmla="*/ 22 h 23"/>
                <a:gd name="T6" fmla="*/ 4 w 35"/>
                <a:gd name="T7" fmla="*/ 18 h 23"/>
                <a:gd name="T8" fmla="*/ 10 w 35"/>
                <a:gd name="T9" fmla="*/ 13 h 23"/>
                <a:gd name="T10" fmla="*/ 16 w 35"/>
                <a:gd name="T11" fmla="*/ 9 h 23"/>
                <a:gd name="T12" fmla="*/ 22 w 35"/>
                <a:gd name="T13" fmla="*/ 5 h 23"/>
                <a:gd name="T14" fmla="*/ 25 w 35"/>
                <a:gd name="T15" fmla="*/ 4 h 23"/>
                <a:gd name="T16" fmla="*/ 28 w 35"/>
                <a:gd name="T17" fmla="*/ 2 h 23"/>
                <a:gd name="T18" fmla="*/ 31 w 35"/>
                <a:gd name="T19" fmla="*/ 1 h 23"/>
                <a:gd name="T20" fmla="*/ 33 w 35"/>
                <a:gd name="T21" fmla="*/ 0 h 23"/>
                <a:gd name="T22" fmla="*/ 34 w 35"/>
                <a:gd name="T23" fmla="*/ 0 h 23"/>
                <a:gd name="T24" fmla="*/ 35 w 35"/>
                <a:gd name="T25" fmla="*/ 0 h 23"/>
                <a:gd name="T26" fmla="*/ 34 w 35"/>
                <a:gd name="T27" fmla="*/ 0 h 23"/>
                <a:gd name="T28" fmla="*/ 34 w 35"/>
                <a:gd name="T29" fmla="*/ 1 h 23"/>
                <a:gd name="T30" fmla="*/ 33 w 35"/>
                <a:gd name="T31" fmla="*/ 4 h 23"/>
                <a:gd name="T32" fmla="*/ 31 w 35"/>
                <a:gd name="T33" fmla="*/ 6 h 23"/>
                <a:gd name="T34" fmla="*/ 29 w 35"/>
                <a:gd name="T35" fmla="*/ 9 h 23"/>
                <a:gd name="T36" fmla="*/ 27 w 35"/>
                <a:gd name="T37" fmla="*/ 11 h 23"/>
                <a:gd name="T38" fmla="*/ 20 w 35"/>
                <a:gd name="T39" fmla="*/ 16 h 23"/>
                <a:gd name="T40" fmla="*/ 13 w 35"/>
                <a:gd name="T41" fmla="*/ 20 h 23"/>
                <a:gd name="T42" fmla="*/ 7 w 35"/>
                <a:gd name="T43" fmla="*/ 22 h 23"/>
                <a:gd name="T44" fmla="*/ 2 w 35"/>
                <a:gd name="T45" fmla="*/ 23 h 23"/>
                <a:gd name="T46" fmla="*/ 0 w 35"/>
                <a:gd name="T47" fmla="*/ 23 h 23"/>
                <a:gd name="T48" fmla="*/ 0 w 35"/>
                <a:gd name="T4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23"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1" y="22"/>
                    <a:pt x="1" y="22"/>
                  </a:cubicBezTo>
                  <a:cubicBezTo>
                    <a:pt x="2" y="21"/>
                    <a:pt x="3" y="19"/>
                    <a:pt x="4" y="18"/>
                  </a:cubicBezTo>
                  <a:cubicBezTo>
                    <a:pt x="6" y="17"/>
                    <a:pt x="8" y="15"/>
                    <a:pt x="10" y="13"/>
                  </a:cubicBezTo>
                  <a:cubicBezTo>
                    <a:pt x="11" y="12"/>
                    <a:pt x="14" y="10"/>
                    <a:pt x="16" y="9"/>
                  </a:cubicBezTo>
                  <a:cubicBezTo>
                    <a:pt x="18" y="8"/>
                    <a:pt x="20" y="6"/>
                    <a:pt x="22" y="5"/>
                  </a:cubicBezTo>
                  <a:cubicBezTo>
                    <a:pt x="23" y="5"/>
                    <a:pt x="24" y="4"/>
                    <a:pt x="25" y="4"/>
                  </a:cubicBezTo>
                  <a:cubicBezTo>
                    <a:pt x="26" y="3"/>
                    <a:pt x="27" y="3"/>
                    <a:pt x="28" y="2"/>
                  </a:cubicBezTo>
                  <a:cubicBezTo>
                    <a:pt x="29" y="2"/>
                    <a:pt x="30" y="1"/>
                    <a:pt x="31" y="1"/>
                  </a:cubicBezTo>
                  <a:cubicBezTo>
                    <a:pt x="32" y="1"/>
                    <a:pt x="32" y="1"/>
                    <a:pt x="33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4" y="0"/>
                    <a:pt x="35" y="0"/>
                    <a:pt x="35" y="0"/>
                  </a:cubicBezTo>
                  <a:cubicBezTo>
                    <a:pt x="35" y="0"/>
                    <a:pt x="35" y="0"/>
                    <a:pt x="34" y="0"/>
                  </a:cubicBezTo>
                  <a:cubicBezTo>
                    <a:pt x="34" y="0"/>
                    <a:pt x="34" y="1"/>
                    <a:pt x="34" y="1"/>
                  </a:cubicBezTo>
                  <a:cubicBezTo>
                    <a:pt x="34" y="2"/>
                    <a:pt x="33" y="3"/>
                    <a:pt x="33" y="4"/>
                  </a:cubicBezTo>
                  <a:cubicBezTo>
                    <a:pt x="33" y="4"/>
                    <a:pt x="32" y="5"/>
                    <a:pt x="31" y="6"/>
                  </a:cubicBezTo>
                  <a:cubicBezTo>
                    <a:pt x="31" y="7"/>
                    <a:pt x="30" y="8"/>
                    <a:pt x="29" y="9"/>
                  </a:cubicBezTo>
                  <a:cubicBezTo>
                    <a:pt x="29" y="10"/>
                    <a:pt x="28" y="11"/>
                    <a:pt x="27" y="11"/>
                  </a:cubicBezTo>
                  <a:cubicBezTo>
                    <a:pt x="25" y="13"/>
                    <a:pt x="23" y="15"/>
                    <a:pt x="20" y="16"/>
                  </a:cubicBezTo>
                  <a:cubicBezTo>
                    <a:pt x="18" y="18"/>
                    <a:pt x="16" y="19"/>
                    <a:pt x="13" y="20"/>
                  </a:cubicBezTo>
                  <a:cubicBezTo>
                    <a:pt x="11" y="21"/>
                    <a:pt x="9" y="22"/>
                    <a:pt x="7" y="22"/>
                  </a:cubicBezTo>
                  <a:cubicBezTo>
                    <a:pt x="5" y="23"/>
                    <a:pt x="3" y="23"/>
                    <a:pt x="2" y="23"/>
                  </a:cubicBezTo>
                  <a:cubicBezTo>
                    <a:pt x="1" y="23"/>
                    <a:pt x="1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Freeform 812"/>
            <p:cNvSpPr/>
            <p:nvPr/>
          </p:nvSpPr>
          <p:spPr bwMode="auto">
            <a:xfrm>
              <a:off x="10085389" y="-3214688"/>
              <a:ext cx="42863" cy="190500"/>
            </a:xfrm>
            <a:custGeom>
              <a:avLst/>
              <a:gdLst>
                <a:gd name="T0" fmla="*/ 2 w 10"/>
                <a:gd name="T1" fmla="*/ 0 h 45"/>
                <a:gd name="T2" fmla="*/ 2 w 10"/>
                <a:gd name="T3" fmla="*/ 1 h 45"/>
                <a:gd name="T4" fmla="*/ 3 w 10"/>
                <a:gd name="T5" fmla="*/ 2 h 45"/>
                <a:gd name="T6" fmla="*/ 6 w 10"/>
                <a:gd name="T7" fmla="*/ 7 h 45"/>
                <a:gd name="T8" fmla="*/ 7 w 10"/>
                <a:gd name="T9" fmla="*/ 10 h 45"/>
                <a:gd name="T10" fmla="*/ 8 w 10"/>
                <a:gd name="T11" fmla="*/ 14 h 45"/>
                <a:gd name="T12" fmla="*/ 10 w 10"/>
                <a:gd name="T13" fmla="*/ 22 h 45"/>
                <a:gd name="T14" fmla="*/ 10 w 10"/>
                <a:gd name="T15" fmla="*/ 31 h 45"/>
                <a:gd name="T16" fmla="*/ 10 w 10"/>
                <a:gd name="T17" fmla="*/ 35 h 45"/>
                <a:gd name="T18" fmla="*/ 9 w 10"/>
                <a:gd name="T19" fmla="*/ 38 h 45"/>
                <a:gd name="T20" fmla="*/ 7 w 10"/>
                <a:gd name="T21" fmla="*/ 43 h 45"/>
                <a:gd name="T22" fmla="*/ 6 w 10"/>
                <a:gd name="T23" fmla="*/ 45 h 45"/>
                <a:gd name="T24" fmla="*/ 6 w 10"/>
                <a:gd name="T25" fmla="*/ 45 h 45"/>
                <a:gd name="T26" fmla="*/ 5 w 10"/>
                <a:gd name="T27" fmla="*/ 45 h 45"/>
                <a:gd name="T28" fmla="*/ 5 w 10"/>
                <a:gd name="T29" fmla="*/ 43 h 45"/>
                <a:gd name="T30" fmla="*/ 3 w 10"/>
                <a:gd name="T31" fmla="*/ 38 h 45"/>
                <a:gd name="T32" fmla="*/ 1 w 10"/>
                <a:gd name="T33" fmla="*/ 31 h 45"/>
                <a:gd name="T34" fmla="*/ 0 w 10"/>
                <a:gd name="T35" fmla="*/ 23 h 45"/>
                <a:gd name="T36" fmla="*/ 0 w 10"/>
                <a:gd name="T37" fmla="*/ 15 h 45"/>
                <a:gd name="T38" fmla="*/ 0 w 10"/>
                <a:gd name="T39" fmla="*/ 8 h 45"/>
                <a:gd name="T40" fmla="*/ 1 w 10"/>
                <a:gd name="T41" fmla="*/ 2 h 45"/>
                <a:gd name="T42" fmla="*/ 1 w 10"/>
                <a:gd name="T43" fmla="*/ 1 h 45"/>
                <a:gd name="T44" fmla="*/ 2 w 10"/>
                <a:gd name="T4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" h="45">
                  <a:moveTo>
                    <a:pt x="2" y="0"/>
                  </a:move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3" y="1"/>
                    <a:pt x="3" y="2"/>
                  </a:cubicBezTo>
                  <a:cubicBezTo>
                    <a:pt x="4" y="3"/>
                    <a:pt x="5" y="5"/>
                    <a:pt x="6" y="7"/>
                  </a:cubicBezTo>
                  <a:cubicBezTo>
                    <a:pt x="6" y="8"/>
                    <a:pt x="7" y="9"/>
                    <a:pt x="7" y="10"/>
                  </a:cubicBezTo>
                  <a:cubicBezTo>
                    <a:pt x="8" y="11"/>
                    <a:pt x="8" y="12"/>
                    <a:pt x="8" y="14"/>
                  </a:cubicBezTo>
                  <a:cubicBezTo>
                    <a:pt x="9" y="16"/>
                    <a:pt x="10" y="19"/>
                    <a:pt x="10" y="22"/>
                  </a:cubicBezTo>
                  <a:cubicBezTo>
                    <a:pt x="10" y="25"/>
                    <a:pt x="10" y="28"/>
                    <a:pt x="10" y="31"/>
                  </a:cubicBezTo>
                  <a:cubicBezTo>
                    <a:pt x="10" y="32"/>
                    <a:pt x="10" y="33"/>
                    <a:pt x="10" y="35"/>
                  </a:cubicBezTo>
                  <a:cubicBezTo>
                    <a:pt x="9" y="36"/>
                    <a:pt x="9" y="37"/>
                    <a:pt x="9" y="38"/>
                  </a:cubicBezTo>
                  <a:cubicBezTo>
                    <a:pt x="8" y="40"/>
                    <a:pt x="7" y="42"/>
                    <a:pt x="7" y="43"/>
                  </a:cubicBezTo>
                  <a:cubicBezTo>
                    <a:pt x="7" y="44"/>
                    <a:pt x="6" y="44"/>
                    <a:pt x="6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6" y="45"/>
                    <a:pt x="5" y="45"/>
                  </a:cubicBezTo>
                  <a:cubicBezTo>
                    <a:pt x="5" y="44"/>
                    <a:pt x="5" y="44"/>
                    <a:pt x="5" y="43"/>
                  </a:cubicBezTo>
                  <a:cubicBezTo>
                    <a:pt x="4" y="42"/>
                    <a:pt x="4" y="40"/>
                    <a:pt x="3" y="38"/>
                  </a:cubicBezTo>
                  <a:cubicBezTo>
                    <a:pt x="2" y="36"/>
                    <a:pt x="2" y="34"/>
                    <a:pt x="1" y="31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0"/>
                    <a:pt x="0" y="18"/>
                    <a:pt x="0" y="15"/>
                  </a:cubicBezTo>
                  <a:cubicBezTo>
                    <a:pt x="0" y="12"/>
                    <a:pt x="0" y="10"/>
                    <a:pt x="0" y="8"/>
                  </a:cubicBezTo>
                  <a:cubicBezTo>
                    <a:pt x="0" y="5"/>
                    <a:pt x="1" y="4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Freeform 813"/>
            <p:cNvSpPr/>
            <p:nvPr/>
          </p:nvSpPr>
          <p:spPr bwMode="auto">
            <a:xfrm>
              <a:off x="9767889" y="-3394075"/>
              <a:ext cx="190500" cy="68263"/>
            </a:xfrm>
            <a:custGeom>
              <a:avLst/>
              <a:gdLst>
                <a:gd name="T0" fmla="*/ 0 w 45"/>
                <a:gd name="T1" fmla="*/ 4 h 16"/>
                <a:gd name="T2" fmla="*/ 0 w 45"/>
                <a:gd name="T3" fmla="*/ 3 h 16"/>
                <a:gd name="T4" fmla="*/ 2 w 45"/>
                <a:gd name="T5" fmla="*/ 3 h 16"/>
                <a:gd name="T6" fmla="*/ 4 w 45"/>
                <a:gd name="T7" fmla="*/ 2 h 16"/>
                <a:gd name="T8" fmla="*/ 6 w 45"/>
                <a:gd name="T9" fmla="*/ 1 h 16"/>
                <a:gd name="T10" fmla="*/ 7 w 45"/>
                <a:gd name="T11" fmla="*/ 1 h 16"/>
                <a:gd name="T12" fmla="*/ 11 w 45"/>
                <a:gd name="T13" fmla="*/ 0 h 16"/>
                <a:gd name="T14" fmla="*/ 16 w 45"/>
                <a:gd name="T15" fmla="*/ 0 h 16"/>
                <a:gd name="T16" fmla="*/ 18 w 45"/>
                <a:gd name="T17" fmla="*/ 0 h 16"/>
                <a:gd name="T18" fmla="*/ 20 w 45"/>
                <a:gd name="T19" fmla="*/ 0 h 16"/>
                <a:gd name="T20" fmla="*/ 25 w 45"/>
                <a:gd name="T21" fmla="*/ 2 h 16"/>
                <a:gd name="T22" fmla="*/ 29 w 45"/>
                <a:gd name="T23" fmla="*/ 3 h 16"/>
                <a:gd name="T24" fmla="*/ 31 w 45"/>
                <a:gd name="T25" fmla="*/ 4 h 16"/>
                <a:gd name="T26" fmla="*/ 33 w 45"/>
                <a:gd name="T27" fmla="*/ 6 h 16"/>
                <a:gd name="T28" fmla="*/ 37 w 45"/>
                <a:gd name="T29" fmla="*/ 8 h 16"/>
                <a:gd name="T30" fmla="*/ 40 w 45"/>
                <a:gd name="T31" fmla="*/ 10 h 16"/>
                <a:gd name="T32" fmla="*/ 44 w 45"/>
                <a:gd name="T33" fmla="*/ 14 h 16"/>
                <a:gd name="T34" fmla="*/ 45 w 45"/>
                <a:gd name="T35" fmla="*/ 15 h 16"/>
                <a:gd name="T36" fmla="*/ 45 w 45"/>
                <a:gd name="T37" fmla="*/ 16 h 16"/>
                <a:gd name="T38" fmla="*/ 45 w 45"/>
                <a:gd name="T39" fmla="*/ 16 h 16"/>
                <a:gd name="T40" fmla="*/ 43 w 45"/>
                <a:gd name="T41" fmla="*/ 16 h 16"/>
                <a:gd name="T42" fmla="*/ 38 w 45"/>
                <a:gd name="T43" fmla="*/ 15 h 16"/>
                <a:gd name="T44" fmla="*/ 30 w 45"/>
                <a:gd name="T45" fmla="*/ 12 h 16"/>
                <a:gd name="T46" fmla="*/ 26 w 45"/>
                <a:gd name="T47" fmla="*/ 11 h 16"/>
                <a:gd name="T48" fmla="*/ 22 w 45"/>
                <a:gd name="T49" fmla="*/ 10 h 16"/>
                <a:gd name="T50" fmla="*/ 18 w 45"/>
                <a:gd name="T51" fmla="*/ 8 h 16"/>
                <a:gd name="T52" fmla="*/ 14 w 45"/>
                <a:gd name="T53" fmla="*/ 7 h 16"/>
                <a:gd name="T54" fmla="*/ 7 w 45"/>
                <a:gd name="T55" fmla="*/ 5 h 16"/>
                <a:gd name="T56" fmla="*/ 4 w 45"/>
                <a:gd name="T57" fmla="*/ 5 h 16"/>
                <a:gd name="T58" fmla="*/ 2 w 45"/>
                <a:gd name="T59" fmla="*/ 4 h 16"/>
                <a:gd name="T60" fmla="*/ 0 w 45"/>
                <a:gd name="T61" fmla="*/ 4 h 16"/>
                <a:gd name="T62" fmla="*/ 0 w 45"/>
                <a:gd name="T63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5" h="16">
                  <a:moveTo>
                    <a:pt x="0" y="4"/>
                  </a:moveTo>
                  <a:cubicBezTo>
                    <a:pt x="0" y="4"/>
                    <a:pt x="0" y="4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5" y="1"/>
                    <a:pt x="5" y="1"/>
                    <a:pt x="6" y="1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3" y="0"/>
                    <a:pt x="14" y="0"/>
                    <a:pt x="16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19" y="0"/>
                    <a:pt x="20" y="0"/>
                  </a:cubicBezTo>
                  <a:cubicBezTo>
                    <a:pt x="22" y="1"/>
                    <a:pt x="23" y="1"/>
                    <a:pt x="25" y="2"/>
                  </a:cubicBezTo>
                  <a:cubicBezTo>
                    <a:pt x="26" y="2"/>
                    <a:pt x="28" y="3"/>
                    <a:pt x="29" y="3"/>
                  </a:cubicBezTo>
                  <a:cubicBezTo>
                    <a:pt x="30" y="4"/>
                    <a:pt x="31" y="4"/>
                    <a:pt x="31" y="4"/>
                  </a:cubicBezTo>
                  <a:cubicBezTo>
                    <a:pt x="32" y="5"/>
                    <a:pt x="33" y="5"/>
                    <a:pt x="33" y="6"/>
                  </a:cubicBezTo>
                  <a:cubicBezTo>
                    <a:pt x="35" y="6"/>
                    <a:pt x="36" y="7"/>
                    <a:pt x="37" y="8"/>
                  </a:cubicBezTo>
                  <a:cubicBezTo>
                    <a:pt x="38" y="9"/>
                    <a:pt x="39" y="9"/>
                    <a:pt x="40" y="10"/>
                  </a:cubicBezTo>
                  <a:cubicBezTo>
                    <a:pt x="42" y="12"/>
                    <a:pt x="43" y="13"/>
                    <a:pt x="44" y="14"/>
                  </a:cubicBezTo>
                  <a:cubicBezTo>
                    <a:pt x="44" y="15"/>
                    <a:pt x="45" y="15"/>
                    <a:pt x="45" y="15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4" y="16"/>
                    <a:pt x="44" y="16"/>
                    <a:pt x="43" y="16"/>
                  </a:cubicBezTo>
                  <a:cubicBezTo>
                    <a:pt x="42" y="16"/>
                    <a:pt x="40" y="15"/>
                    <a:pt x="38" y="15"/>
                  </a:cubicBezTo>
                  <a:cubicBezTo>
                    <a:pt x="35" y="14"/>
                    <a:pt x="33" y="13"/>
                    <a:pt x="30" y="12"/>
                  </a:cubicBezTo>
                  <a:cubicBezTo>
                    <a:pt x="29" y="12"/>
                    <a:pt x="28" y="12"/>
                    <a:pt x="26" y="11"/>
                  </a:cubicBezTo>
                  <a:cubicBezTo>
                    <a:pt x="25" y="11"/>
                    <a:pt x="24" y="10"/>
                    <a:pt x="22" y="10"/>
                  </a:cubicBezTo>
                  <a:cubicBezTo>
                    <a:pt x="21" y="9"/>
                    <a:pt x="20" y="9"/>
                    <a:pt x="18" y="8"/>
                  </a:cubicBezTo>
                  <a:cubicBezTo>
                    <a:pt x="17" y="8"/>
                    <a:pt x="16" y="8"/>
                    <a:pt x="14" y="7"/>
                  </a:cubicBezTo>
                  <a:cubicBezTo>
                    <a:pt x="12" y="7"/>
                    <a:pt x="9" y="6"/>
                    <a:pt x="7" y="5"/>
                  </a:cubicBezTo>
                  <a:cubicBezTo>
                    <a:pt x="6" y="5"/>
                    <a:pt x="5" y="5"/>
                    <a:pt x="4" y="5"/>
                  </a:cubicBezTo>
                  <a:cubicBezTo>
                    <a:pt x="3" y="5"/>
                    <a:pt x="3" y="4"/>
                    <a:pt x="2" y="4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Freeform 814"/>
            <p:cNvSpPr/>
            <p:nvPr/>
          </p:nvSpPr>
          <p:spPr bwMode="auto">
            <a:xfrm>
              <a:off x="10148889" y="-3232150"/>
              <a:ext cx="103188" cy="106363"/>
            </a:xfrm>
            <a:custGeom>
              <a:avLst/>
              <a:gdLst>
                <a:gd name="T0" fmla="*/ 0 w 24"/>
                <a:gd name="T1" fmla="*/ 0 h 25"/>
                <a:gd name="T2" fmla="*/ 1 w 24"/>
                <a:gd name="T3" fmla="*/ 0 h 25"/>
                <a:gd name="T4" fmla="*/ 2 w 24"/>
                <a:gd name="T5" fmla="*/ 0 h 25"/>
                <a:gd name="T6" fmla="*/ 5 w 24"/>
                <a:gd name="T7" fmla="*/ 3 h 25"/>
                <a:gd name="T8" fmla="*/ 7 w 24"/>
                <a:gd name="T9" fmla="*/ 5 h 25"/>
                <a:gd name="T10" fmla="*/ 7 w 24"/>
                <a:gd name="T11" fmla="*/ 6 h 25"/>
                <a:gd name="T12" fmla="*/ 8 w 24"/>
                <a:gd name="T13" fmla="*/ 6 h 25"/>
                <a:gd name="T14" fmla="*/ 8 w 24"/>
                <a:gd name="T15" fmla="*/ 8 h 25"/>
                <a:gd name="T16" fmla="*/ 11 w 24"/>
                <a:gd name="T17" fmla="*/ 14 h 25"/>
                <a:gd name="T18" fmla="*/ 12 w 24"/>
                <a:gd name="T19" fmla="*/ 15 h 25"/>
                <a:gd name="T20" fmla="*/ 13 w 24"/>
                <a:gd name="T21" fmla="*/ 16 h 25"/>
                <a:gd name="T22" fmla="*/ 15 w 24"/>
                <a:gd name="T23" fmla="*/ 19 h 25"/>
                <a:gd name="T24" fmla="*/ 17 w 24"/>
                <a:gd name="T25" fmla="*/ 21 h 25"/>
                <a:gd name="T26" fmla="*/ 19 w 24"/>
                <a:gd name="T27" fmla="*/ 22 h 25"/>
                <a:gd name="T28" fmla="*/ 21 w 24"/>
                <a:gd name="T29" fmla="*/ 24 h 25"/>
                <a:gd name="T30" fmla="*/ 23 w 24"/>
                <a:gd name="T31" fmla="*/ 24 h 25"/>
                <a:gd name="T32" fmla="*/ 24 w 24"/>
                <a:gd name="T33" fmla="*/ 25 h 25"/>
                <a:gd name="T34" fmla="*/ 24 w 24"/>
                <a:gd name="T35" fmla="*/ 25 h 25"/>
                <a:gd name="T36" fmla="*/ 24 w 24"/>
                <a:gd name="T37" fmla="*/ 25 h 25"/>
                <a:gd name="T38" fmla="*/ 23 w 24"/>
                <a:gd name="T39" fmla="*/ 25 h 25"/>
                <a:gd name="T40" fmla="*/ 21 w 24"/>
                <a:gd name="T41" fmla="*/ 24 h 25"/>
                <a:gd name="T42" fmla="*/ 20 w 24"/>
                <a:gd name="T43" fmla="*/ 24 h 25"/>
                <a:gd name="T44" fmla="*/ 19 w 24"/>
                <a:gd name="T45" fmla="*/ 24 h 25"/>
                <a:gd name="T46" fmla="*/ 16 w 24"/>
                <a:gd name="T47" fmla="*/ 22 h 25"/>
                <a:gd name="T48" fmla="*/ 14 w 24"/>
                <a:gd name="T49" fmla="*/ 20 h 25"/>
                <a:gd name="T50" fmla="*/ 11 w 24"/>
                <a:gd name="T51" fmla="*/ 18 h 25"/>
                <a:gd name="T52" fmla="*/ 10 w 24"/>
                <a:gd name="T53" fmla="*/ 17 h 25"/>
                <a:gd name="T54" fmla="*/ 9 w 24"/>
                <a:gd name="T55" fmla="*/ 15 h 25"/>
                <a:gd name="T56" fmla="*/ 6 w 24"/>
                <a:gd name="T57" fmla="*/ 9 h 25"/>
                <a:gd name="T58" fmla="*/ 6 w 24"/>
                <a:gd name="T59" fmla="*/ 7 h 25"/>
                <a:gd name="T60" fmla="*/ 6 w 24"/>
                <a:gd name="T61" fmla="*/ 7 h 25"/>
                <a:gd name="T62" fmla="*/ 5 w 24"/>
                <a:gd name="T63" fmla="*/ 6 h 25"/>
                <a:gd name="T64" fmla="*/ 4 w 24"/>
                <a:gd name="T65" fmla="*/ 4 h 25"/>
                <a:gd name="T66" fmla="*/ 1 w 24"/>
                <a:gd name="T67" fmla="*/ 1 h 25"/>
                <a:gd name="T68" fmla="*/ 1 w 24"/>
                <a:gd name="T69" fmla="*/ 0 h 25"/>
                <a:gd name="T70" fmla="*/ 0 w 24"/>
                <a:gd name="T7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25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3" y="1"/>
                    <a:pt x="4" y="1"/>
                    <a:pt x="5" y="3"/>
                  </a:cubicBezTo>
                  <a:cubicBezTo>
                    <a:pt x="6" y="3"/>
                    <a:pt x="6" y="4"/>
                    <a:pt x="7" y="5"/>
                  </a:cubicBezTo>
                  <a:cubicBezTo>
                    <a:pt x="7" y="5"/>
                    <a:pt x="7" y="6"/>
                    <a:pt x="7" y="6"/>
                  </a:cubicBezTo>
                  <a:cubicBezTo>
                    <a:pt x="7" y="6"/>
                    <a:pt x="8" y="6"/>
                    <a:pt x="8" y="6"/>
                  </a:cubicBezTo>
                  <a:cubicBezTo>
                    <a:pt x="8" y="7"/>
                    <a:pt x="8" y="7"/>
                    <a:pt x="8" y="8"/>
                  </a:cubicBezTo>
                  <a:cubicBezTo>
                    <a:pt x="9" y="10"/>
                    <a:pt x="10" y="12"/>
                    <a:pt x="11" y="14"/>
                  </a:cubicBezTo>
                  <a:cubicBezTo>
                    <a:pt x="12" y="14"/>
                    <a:pt x="12" y="15"/>
                    <a:pt x="12" y="15"/>
                  </a:cubicBezTo>
                  <a:cubicBezTo>
                    <a:pt x="12" y="16"/>
                    <a:pt x="13" y="16"/>
                    <a:pt x="13" y="16"/>
                  </a:cubicBezTo>
                  <a:cubicBezTo>
                    <a:pt x="14" y="17"/>
                    <a:pt x="14" y="18"/>
                    <a:pt x="15" y="19"/>
                  </a:cubicBezTo>
                  <a:cubicBezTo>
                    <a:pt x="16" y="20"/>
                    <a:pt x="17" y="20"/>
                    <a:pt x="17" y="21"/>
                  </a:cubicBezTo>
                  <a:cubicBezTo>
                    <a:pt x="18" y="21"/>
                    <a:pt x="19" y="22"/>
                    <a:pt x="19" y="22"/>
                  </a:cubicBezTo>
                  <a:cubicBezTo>
                    <a:pt x="20" y="23"/>
                    <a:pt x="21" y="23"/>
                    <a:pt x="21" y="24"/>
                  </a:cubicBezTo>
                  <a:cubicBezTo>
                    <a:pt x="22" y="24"/>
                    <a:pt x="22" y="24"/>
                    <a:pt x="23" y="24"/>
                  </a:cubicBezTo>
                  <a:cubicBezTo>
                    <a:pt x="23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3" y="25"/>
                    <a:pt x="23" y="25"/>
                  </a:cubicBezTo>
                  <a:cubicBezTo>
                    <a:pt x="22" y="25"/>
                    <a:pt x="22" y="25"/>
                    <a:pt x="21" y="24"/>
                  </a:cubicBezTo>
                  <a:cubicBezTo>
                    <a:pt x="21" y="24"/>
                    <a:pt x="20" y="24"/>
                    <a:pt x="20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8" y="23"/>
                    <a:pt x="17" y="23"/>
                    <a:pt x="16" y="22"/>
                  </a:cubicBezTo>
                  <a:cubicBezTo>
                    <a:pt x="15" y="22"/>
                    <a:pt x="14" y="21"/>
                    <a:pt x="14" y="20"/>
                  </a:cubicBezTo>
                  <a:cubicBezTo>
                    <a:pt x="13" y="20"/>
                    <a:pt x="12" y="19"/>
                    <a:pt x="11" y="18"/>
                  </a:cubicBezTo>
                  <a:cubicBezTo>
                    <a:pt x="11" y="17"/>
                    <a:pt x="10" y="17"/>
                    <a:pt x="10" y="17"/>
                  </a:cubicBezTo>
                  <a:cubicBezTo>
                    <a:pt x="10" y="16"/>
                    <a:pt x="9" y="16"/>
                    <a:pt x="9" y="15"/>
                  </a:cubicBezTo>
                  <a:cubicBezTo>
                    <a:pt x="8" y="13"/>
                    <a:pt x="7" y="11"/>
                    <a:pt x="6" y="9"/>
                  </a:cubicBezTo>
                  <a:cubicBezTo>
                    <a:pt x="6" y="8"/>
                    <a:pt x="6" y="8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4" y="4"/>
                    <a:pt x="4" y="4"/>
                  </a:cubicBezTo>
                  <a:cubicBezTo>
                    <a:pt x="3" y="2"/>
                    <a:pt x="2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Freeform 815"/>
            <p:cNvSpPr/>
            <p:nvPr/>
          </p:nvSpPr>
          <p:spPr bwMode="auto">
            <a:xfrm>
              <a:off x="10201276" y="-3389313"/>
              <a:ext cx="109538" cy="50800"/>
            </a:xfrm>
            <a:custGeom>
              <a:avLst/>
              <a:gdLst>
                <a:gd name="T0" fmla="*/ 0 w 26"/>
                <a:gd name="T1" fmla="*/ 12 h 12"/>
                <a:gd name="T2" fmla="*/ 1 w 26"/>
                <a:gd name="T3" fmla="*/ 11 h 12"/>
                <a:gd name="T4" fmla="*/ 3 w 26"/>
                <a:gd name="T5" fmla="*/ 9 h 12"/>
                <a:gd name="T6" fmla="*/ 5 w 26"/>
                <a:gd name="T7" fmla="*/ 7 h 12"/>
                <a:gd name="T8" fmla="*/ 8 w 26"/>
                <a:gd name="T9" fmla="*/ 6 h 12"/>
                <a:gd name="T10" fmla="*/ 10 w 26"/>
                <a:gd name="T11" fmla="*/ 5 h 12"/>
                <a:gd name="T12" fmla="*/ 13 w 26"/>
                <a:gd name="T13" fmla="*/ 5 h 12"/>
                <a:gd name="T14" fmla="*/ 16 w 26"/>
                <a:gd name="T15" fmla="*/ 4 h 12"/>
                <a:gd name="T16" fmla="*/ 18 w 26"/>
                <a:gd name="T17" fmla="*/ 4 h 12"/>
                <a:gd name="T18" fmla="*/ 22 w 26"/>
                <a:gd name="T19" fmla="*/ 3 h 12"/>
                <a:gd name="T20" fmla="*/ 25 w 26"/>
                <a:gd name="T21" fmla="*/ 1 h 12"/>
                <a:gd name="T22" fmla="*/ 25 w 26"/>
                <a:gd name="T23" fmla="*/ 0 h 12"/>
                <a:gd name="T24" fmla="*/ 26 w 26"/>
                <a:gd name="T25" fmla="*/ 0 h 12"/>
                <a:gd name="T26" fmla="*/ 26 w 26"/>
                <a:gd name="T27" fmla="*/ 1 h 12"/>
                <a:gd name="T28" fmla="*/ 25 w 26"/>
                <a:gd name="T29" fmla="*/ 1 h 12"/>
                <a:gd name="T30" fmla="*/ 23 w 26"/>
                <a:gd name="T31" fmla="*/ 4 h 12"/>
                <a:gd name="T32" fmla="*/ 19 w 26"/>
                <a:gd name="T33" fmla="*/ 6 h 12"/>
                <a:gd name="T34" fmla="*/ 16 w 26"/>
                <a:gd name="T35" fmla="*/ 6 h 12"/>
                <a:gd name="T36" fmla="*/ 13 w 26"/>
                <a:gd name="T37" fmla="*/ 7 h 12"/>
                <a:gd name="T38" fmla="*/ 4 w 26"/>
                <a:gd name="T39" fmla="*/ 10 h 12"/>
                <a:gd name="T40" fmla="*/ 1 w 26"/>
                <a:gd name="T41" fmla="*/ 11 h 12"/>
                <a:gd name="T42" fmla="*/ 0 w 26"/>
                <a:gd name="T4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" h="12">
                  <a:moveTo>
                    <a:pt x="0" y="12"/>
                  </a:moveTo>
                  <a:cubicBezTo>
                    <a:pt x="0" y="12"/>
                    <a:pt x="0" y="11"/>
                    <a:pt x="1" y="11"/>
                  </a:cubicBezTo>
                  <a:cubicBezTo>
                    <a:pt x="1" y="10"/>
                    <a:pt x="2" y="9"/>
                    <a:pt x="3" y="9"/>
                  </a:cubicBezTo>
                  <a:cubicBezTo>
                    <a:pt x="4" y="8"/>
                    <a:pt x="5" y="8"/>
                    <a:pt x="5" y="7"/>
                  </a:cubicBezTo>
                  <a:cubicBezTo>
                    <a:pt x="6" y="7"/>
                    <a:pt x="7" y="7"/>
                    <a:pt x="8" y="6"/>
                  </a:cubicBezTo>
                  <a:cubicBezTo>
                    <a:pt x="8" y="6"/>
                    <a:pt x="9" y="6"/>
                    <a:pt x="10" y="5"/>
                  </a:cubicBezTo>
                  <a:cubicBezTo>
                    <a:pt x="11" y="5"/>
                    <a:pt x="12" y="5"/>
                    <a:pt x="13" y="5"/>
                  </a:cubicBezTo>
                  <a:cubicBezTo>
                    <a:pt x="14" y="4"/>
                    <a:pt x="15" y="4"/>
                    <a:pt x="16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20" y="4"/>
                    <a:pt x="21" y="3"/>
                    <a:pt x="22" y="3"/>
                  </a:cubicBezTo>
                  <a:cubicBezTo>
                    <a:pt x="24" y="2"/>
                    <a:pt x="24" y="2"/>
                    <a:pt x="25" y="1"/>
                  </a:cubicBezTo>
                  <a:cubicBezTo>
                    <a:pt x="25" y="1"/>
                    <a:pt x="25" y="1"/>
                    <a:pt x="25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1"/>
                  </a:cubicBezTo>
                  <a:cubicBezTo>
                    <a:pt x="26" y="1"/>
                    <a:pt x="26" y="1"/>
                    <a:pt x="25" y="1"/>
                  </a:cubicBezTo>
                  <a:cubicBezTo>
                    <a:pt x="25" y="2"/>
                    <a:pt x="24" y="3"/>
                    <a:pt x="23" y="4"/>
                  </a:cubicBezTo>
                  <a:cubicBezTo>
                    <a:pt x="22" y="5"/>
                    <a:pt x="20" y="6"/>
                    <a:pt x="19" y="6"/>
                  </a:cubicBezTo>
                  <a:cubicBezTo>
                    <a:pt x="18" y="6"/>
                    <a:pt x="17" y="6"/>
                    <a:pt x="16" y="6"/>
                  </a:cubicBezTo>
                  <a:cubicBezTo>
                    <a:pt x="15" y="7"/>
                    <a:pt x="14" y="7"/>
                    <a:pt x="13" y="7"/>
                  </a:cubicBezTo>
                  <a:cubicBezTo>
                    <a:pt x="10" y="8"/>
                    <a:pt x="7" y="9"/>
                    <a:pt x="4" y="10"/>
                  </a:cubicBezTo>
                  <a:cubicBezTo>
                    <a:pt x="3" y="10"/>
                    <a:pt x="2" y="11"/>
                    <a:pt x="1" y="11"/>
                  </a:cubicBezTo>
                  <a:cubicBezTo>
                    <a:pt x="0" y="11"/>
                    <a:pt x="0" y="12"/>
                    <a:pt x="0" y="12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Freeform 816"/>
            <p:cNvSpPr/>
            <p:nvPr/>
          </p:nvSpPr>
          <p:spPr bwMode="auto">
            <a:xfrm>
              <a:off x="10098089" y="-3549650"/>
              <a:ext cx="47625" cy="122238"/>
            </a:xfrm>
            <a:custGeom>
              <a:avLst/>
              <a:gdLst>
                <a:gd name="T0" fmla="*/ 1 w 11"/>
                <a:gd name="T1" fmla="*/ 29 h 29"/>
                <a:gd name="T2" fmla="*/ 1 w 11"/>
                <a:gd name="T3" fmla="*/ 29 h 29"/>
                <a:gd name="T4" fmla="*/ 1 w 11"/>
                <a:gd name="T5" fmla="*/ 28 h 29"/>
                <a:gd name="T6" fmla="*/ 0 w 11"/>
                <a:gd name="T7" fmla="*/ 27 h 29"/>
                <a:gd name="T8" fmla="*/ 0 w 11"/>
                <a:gd name="T9" fmla="*/ 26 h 29"/>
                <a:gd name="T10" fmla="*/ 0 w 11"/>
                <a:gd name="T11" fmla="*/ 24 h 29"/>
                <a:gd name="T12" fmla="*/ 1 w 11"/>
                <a:gd name="T13" fmla="*/ 22 h 29"/>
                <a:gd name="T14" fmla="*/ 2 w 11"/>
                <a:gd name="T15" fmla="*/ 19 h 29"/>
                <a:gd name="T16" fmla="*/ 5 w 11"/>
                <a:gd name="T17" fmla="*/ 14 h 29"/>
                <a:gd name="T18" fmla="*/ 8 w 11"/>
                <a:gd name="T19" fmla="*/ 9 h 29"/>
                <a:gd name="T20" fmla="*/ 9 w 11"/>
                <a:gd name="T21" fmla="*/ 7 h 29"/>
                <a:gd name="T22" fmla="*/ 10 w 11"/>
                <a:gd name="T23" fmla="*/ 5 h 29"/>
                <a:gd name="T24" fmla="*/ 10 w 11"/>
                <a:gd name="T25" fmla="*/ 3 h 29"/>
                <a:gd name="T26" fmla="*/ 11 w 11"/>
                <a:gd name="T27" fmla="*/ 1 h 29"/>
                <a:gd name="T28" fmla="*/ 11 w 11"/>
                <a:gd name="T29" fmla="*/ 0 h 29"/>
                <a:gd name="T30" fmla="*/ 11 w 11"/>
                <a:gd name="T31" fmla="*/ 0 h 29"/>
                <a:gd name="T32" fmla="*/ 11 w 11"/>
                <a:gd name="T33" fmla="*/ 0 h 29"/>
                <a:gd name="T34" fmla="*/ 11 w 11"/>
                <a:gd name="T35" fmla="*/ 1 h 29"/>
                <a:gd name="T36" fmla="*/ 11 w 11"/>
                <a:gd name="T37" fmla="*/ 3 h 29"/>
                <a:gd name="T38" fmla="*/ 11 w 11"/>
                <a:gd name="T39" fmla="*/ 4 h 29"/>
                <a:gd name="T40" fmla="*/ 11 w 11"/>
                <a:gd name="T41" fmla="*/ 5 h 29"/>
                <a:gd name="T42" fmla="*/ 11 w 11"/>
                <a:gd name="T43" fmla="*/ 8 h 29"/>
                <a:gd name="T44" fmla="*/ 10 w 11"/>
                <a:gd name="T45" fmla="*/ 10 h 29"/>
                <a:gd name="T46" fmla="*/ 7 w 11"/>
                <a:gd name="T47" fmla="*/ 15 h 29"/>
                <a:gd name="T48" fmla="*/ 4 w 11"/>
                <a:gd name="T49" fmla="*/ 20 h 29"/>
                <a:gd name="T50" fmla="*/ 3 w 11"/>
                <a:gd name="T51" fmla="*/ 23 h 29"/>
                <a:gd name="T52" fmla="*/ 2 w 11"/>
                <a:gd name="T53" fmla="*/ 25 h 29"/>
                <a:gd name="T54" fmla="*/ 1 w 11"/>
                <a:gd name="T55" fmla="*/ 27 h 29"/>
                <a:gd name="T56" fmla="*/ 1 w 11"/>
                <a:gd name="T57" fmla="*/ 28 h 29"/>
                <a:gd name="T58" fmla="*/ 1 w 11"/>
                <a:gd name="T59" fmla="*/ 29 h 29"/>
                <a:gd name="T60" fmla="*/ 1 w 11"/>
                <a:gd name="T6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" h="29">
                  <a:moveTo>
                    <a:pt x="1" y="29"/>
                  </a:move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1" y="29"/>
                    <a:pt x="1" y="28"/>
                  </a:cubicBezTo>
                  <a:cubicBezTo>
                    <a:pt x="1" y="28"/>
                    <a:pt x="0" y="27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5"/>
                    <a:pt x="0" y="25"/>
                    <a:pt x="0" y="24"/>
                  </a:cubicBezTo>
                  <a:cubicBezTo>
                    <a:pt x="1" y="24"/>
                    <a:pt x="1" y="23"/>
                    <a:pt x="1" y="22"/>
                  </a:cubicBezTo>
                  <a:cubicBezTo>
                    <a:pt x="1" y="21"/>
                    <a:pt x="1" y="20"/>
                    <a:pt x="2" y="19"/>
                  </a:cubicBezTo>
                  <a:cubicBezTo>
                    <a:pt x="3" y="18"/>
                    <a:pt x="4" y="16"/>
                    <a:pt x="5" y="14"/>
                  </a:cubicBezTo>
                  <a:cubicBezTo>
                    <a:pt x="6" y="12"/>
                    <a:pt x="7" y="11"/>
                    <a:pt x="8" y="9"/>
                  </a:cubicBezTo>
                  <a:cubicBezTo>
                    <a:pt x="8" y="8"/>
                    <a:pt x="9" y="8"/>
                    <a:pt x="9" y="7"/>
                  </a:cubicBezTo>
                  <a:cubicBezTo>
                    <a:pt x="9" y="6"/>
                    <a:pt x="10" y="6"/>
                    <a:pt x="10" y="5"/>
                  </a:cubicBezTo>
                  <a:cubicBezTo>
                    <a:pt x="10" y="4"/>
                    <a:pt x="10" y="4"/>
                    <a:pt x="10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3"/>
                    <a:pt x="11" y="4"/>
                    <a:pt x="11" y="4"/>
                  </a:cubicBezTo>
                  <a:cubicBezTo>
                    <a:pt x="11" y="4"/>
                    <a:pt x="11" y="5"/>
                    <a:pt x="11" y="5"/>
                  </a:cubicBezTo>
                  <a:cubicBezTo>
                    <a:pt x="11" y="6"/>
                    <a:pt x="11" y="7"/>
                    <a:pt x="11" y="8"/>
                  </a:cubicBezTo>
                  <a:cubicBezTo>
                    <a:pt x="10" y="8"/>
                    <a:pt x="10" y="9"/>
                    <a:pt x="10" y="10"/>
                  </a:cubicBezTo>
                  <a:cubicBezTo>
                    <a:pt x="9" y="12"/>
                    <a:pt x="8" y="14"/>
                    <a:pt x="7" y="15"/>
                  </a:cubicBezTo>
                  <a:cubicBezTo>
                    <a:pt x="6" y="17"/>
                    <a:pt x="5" y="19"/>
                    <a:pt x="4" y="20"/>
                  </a:cubicBezTo>
                  <a:cubicBezTo>
                    <a:pt x="3" y="21"/>
                    <a:pt x="3" y="22"/>
                    <a:pt x="3" y="23"/>
                  </a:cubicBezTo>
                  <a:cubicBezTo>
                    <a:pt x="2" y="23"/>
                    <a:pt x="2" y="24"/>
                    <a:pt x="2" y="25"/>
                  </a:cubicBezTo>
                  <a:cubicBezTo>
                    <a:pt x="2" y="25"/>
                    <a:pt x="1" y="26"/>
                    <a:pt x="1" y="27"/>
                  </a:cubicBezTo>
                  <a:cubicBezTo>
                    <a:pt x="1" y="27"/>
                    <a:pt x="1" y="28"/>
                    <a:pt x="1" y="28"/>
                  </a:cubicBezTo>
                  <a:cubicBezTo>
                    <a:pt x="1" y="28"/>
                    <a:pt x="1" y="29"/>
                    <a:pt x="1" y="29"/>
                  </a:cubicBezTo>
                  <a:cubicBezTo>
                    <a:pt x="1" y="29"/>
                    <a:pt x="1" y="29"/>
                    <a:pt x="1" y="29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Freeform 817"/>
            <p:cNvSpPr/>
            <p:nvPr/>
          </p:nvSpPr>
          <p:spPr bwMode="auto">
            <a:xfrm>
              <a:off x="9899651" y="-3457575"/>
              <a:ext cx="101600" cy="68263"/>
            </a:xfrm>
            <a:custGeom>
              <a:avLst/>
              <a:gdLst>
                <a:gd name="T0" fmla="*/ 24 w 24"/>
                <a:gd name="T1" fmla="*/ 16 h 16"/>
                <a:gd name="T2" fmla="*/ 23 w 24"/>
                <a:gd name="T3" fmla="*/ 15 h 16"/>
                <a:gd name="T4" fmla="*/ 20 w 24"/>
                <a:gd name="T5" fmla="*/ 13 h 16"/>
                <a:gd name="T6" fmla="*/ 12 w 24"/>
                <a:gd name="T7" fmla="*/ 7 h 16"/>
                <a:gd name="T8" fmla="*/ 8 w 24"/>
                <a:gd name="T9" fmla="*/ 4 h 16"/>
                <a:gd name="T10" fmla="*/ 6 w 24"/>
                <a:gd name="T11" fmla="*/ 3 h 16"/>
                <a:gd name="T12" fmla="*/ 4 w 24"/>
                <a:gd name="T13" fmla="*/ 2 h 16"/>
                <a:gd name="T14" fmla="*/ 3 w 24"/>
                <a:gd name="T15" fmla="*/ 1 h 16"/>
                <a:gd name="T16" fmla="*/ 1 w 24"/>
                <a:gd name="T17" fmla="*/ 0 h 16"/>
                <a:gd name="T18" fmla="*/ 1 w 24"/>
                <a:gd name="T19" fmla="*/ 0 h 16"/>
                <a:gd name="T20" fmla="*/ 0 w 24"/>
                <a:gd name="T21" fmla="*/ 0 h 16"/>
                <a:gd name="T22" fmla="*/ 1 w 24"/>
                <a:gd name="T23" fmla="*/ 0 h 16"/>
                <a:gd name="T24" fmla="*/ 2 w 24"/>
                <a:gd name="T25" fmla="*/ 0 h 16"/>
                <a:gd name="T26" fmla="*/ 3 w 24"/>
                <a:gd name="T27" fmla="*/ 0 h 16"/>
                <a:gd name="T28" fmla="*/ 4 w 24"/>
                <a:gd name="T29" fmla="*/ 0 h 16"/>
                <a:gd name="T30" fmla="*/ 5 w 24"/>
                <a:gd name="T31" fmla="*/ 0 h 16"/>
                <a:gd name="T32" fmla="*/ 9 w 24"/>
                <a:gd name="T33" fmla="*/ 2 h 16"/>
                <a:gd name="T34" fmla="*/ 14 w 24"/>
                <a:gd name="T35" fmla="*/ 5 h 16"/>
                <a:gd name="T36" fmla="*/ 21 w 24"/>
                <a:gd name="T37" fmla="*/ 12 h 16"/>
                <a:gd name="T38" fmla="*/ 23 w 24"/>
                <a:gd name="T39" fmla="*/ 15 h 16"/>
                <a:gd name="T40" fmla="*/ 24 w 24"/>
                <a:gd name="T4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16">
                  <a:moveTo>
                    <a:pt x="24" y="16"/>
                  </a:moveTo>
                  <a:cubicBezTo>
                    <a:pt x="24" y="16"/>
                    <a:pt x="24" y="15"/>
                    <a:pt x="23" y="15"/>
                  </a:cubicBezTo>
                  <a:cubicBezTo>
                    <a:pt x="22" y="15"/>
                    <a:pt x="21" y="14"/>
                    <a:pt x="20" y="13"/>
                  </a:cubicBezTo>
                  <a:cubicBezTo>
                    <a:pt x="18" y="12"/>
                    <a:pt x="15" y="10"/>
                    <a:pt x="12" y="7"/>
                  </a:cubicBezTo>
                  <a:cubicBezTo>
                    <a:pt x="11" y="6"/>
                    <a:pt x="9" y="5"/>
                    <a:pt x="8" y="4"/>
                  </a:cubicBezTo>
                  <a:cubicBezTo>
                    <a:pt x="7" y="4"/>
                    <a:pt x="7" y="3"/>
                    <a:pt x="6" y="3"/>
                  </a:cubicBezTo>
                  <a:cubicBezTo>
                    <a:pt x="6" y="2"/>
                    <a:pt x="5" y="2"/>
                    <a:pt x="4" y="2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5" y="0"/>
                    <a:pt x="5" y="0"/>
                  </a:cubicBezTo>
                  <a:cubicBezTo>
                    <a:pt x="6" y="1"/>
                    <a:pt x="8" y="1"/>
                    <a:pt x="9" y="2"/>
                  </a:cubicBezTo>
                  <a:cubicBezTo>
                    <a:pt x="11" y="3"/>
                    <a:pt x="12" y="4"/>
                    <a:pt x="14" y="5"/>
                  </a:cubicBezTo>
                  <a:cubicBezTo>
                    <a:pt x="16" y="8"/>
                    <a:pt x="19" y="10"/>
                    <a:pt x="21" y="12"/>
                  </a:cubicBezTo>
                  <a:cubicBezTo>
                    <a:pt x="22" y="13"/>
                    <a:pt x="23" y="14"/>
                    <a:pt x="23" y="15"/>
                  </a:cubicBezTo>
                  <a:cubicBezTo>
                    <a:pt x="24" y="15"/>
                    <a:pt x="24" y="16"/>
                    <a:pt x="24" y="16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Freeform 818"/>
            <p:cNvSpPr/>
            <p:nvPr/>
          </p:nvSpPr>
          <p:spPr bwMode="auto">
            <a:xfrm>
              <a:off x="9840914" y="-3295650"/>
              <a:ext cx="104775" cy="33338"/>
            </a:xfrm>
            <a:custGeom>
              <a:avLst/>
              <a:gdLst>
                <a:gd name="T0" fmla="*/ 0 w 25"/>
                <a:gd name="T1" fmla="*/ 8 h 8"/>
                <a:gd name="T2" fmla="*/ 0 w 25"/>
                <a:gd name="T3" fmla="*/ 8 h 8"/>
                <a:gd name="T4" fmla="*/ 0 w 25"/>
                <a:gd name="T5" fmla="*/ 7 h 8"/>
                <a:gd name="T6" fmla="*/ 2 w 25"/>
                <a:gd name="T7" fmla="*/ 4 h 8"/>
                <a:gd name="T8" fmla="*/ 4 w 25"/>
                <a:gd name="T9" fmla="*/ 3 h 8"/>
                <a:gd name="T10" fmla="*/ 6 w 25"/>
                <a:gd name="T11" fmla="*/ 2 h 8"/>
                <a:gd name="T12" fmla="*/ 12 w 25"/>
                <a:gd name="T13" fmla="*/ 2 h 8"/>
                <a:gd name="T14" fmla="*/ 14 w 25"/>
                <a:gd name="T15" fmla="*/ 2 h 8"/>
                <a:gd name="T16" fmla="*/ 15 w 25"/>
                <a:gd name="T17" fmla="*/ 2 h 8"/>
                <a:gd name="T18" fmla="*/ 15 w 25"/>
                <a:gd name="T19" fmla="*/ 2 h 8"/>
                <a:gd name="T20" fmla="*/ 16 w 25"/>
                <a:gd name="T21" fmla="*/ 2 h 8"/>
                <a:gd name="T22" fmla="*/ 17 w 25"/>
                <a:gd name="T23" fmla="*/ 2 h 8"/>
                <a:gd name="T24" fmla="*/ 19 w 25"/>
                <a:gd name="T25" fmla="*/ 2 h 8"/>
                <a:gd name="T26" fmla="*/ 21 w 25"/>
                <a:gd name="T27" fmla="*/ 2 h 8"/>
                <a:gd name="T28" fmla="*/ 24 w 25"/>
                <a:gd name="T29" fmla="*/ 1 h 8"/>
                <a:gd name="T30" fmla="*/ 25 w 25"/>
                <a:gd name="T31" fmla="*/ 0 h 8"/>
                <a:gd name="T32" fmla="*/ 25 w 25"/>
                <a:gd name="T33" fmla="*/ 1 h 8"/>
                <a:gd name="T34" fmla="*/ 24 w 25"/>
                <a:gd name="T35" fmla="*/ 1 h 8"/>
                <a:gd name="T36" fmla="*/ 22 w 25"/>
                <a:gd name="T37" fmla="*/ 3 h 8"/>
                <a:gd name="T38" fmla="*/ 17 w 25"/>
                <a:gd name="T39" fmla="*/ 5 h 8"/>
                <a:gd name="T40" fmla="*/ 16 w 25"/>
                <a:gd name="T41" fmla="*/ 5 h 8"/>
                <a:gd name="T42" fmla="*/ 15 w 25"/>
                <a:gd name="T43" fmla="*/ 5 h 8"/>
                <a:gd name="T44" fmla="*/ 15 w 25"/>
                <a:gd name="T45" fmla="*/ 5 h 8"/>
                <a:gd name="T46" fmla="*/ 14 w 25"/>
                <a:gd name="T47" fmla="*/ 5 h 8"/>
                <a:gd name="T48" fmla="*/ 12 w 25"/>
                <a:gd name="T49" fmla="*/ 5 h 8"/>
                <a:gd name="T50" fmla="*/ 7 w 25"/>
                <a:gd name="T51" fmla="*/ 4 h 8"/>
                <a:gd name="T52" fmla="*/ 5 w 25"/>
                <a:gd name="T53" fmla="*/ 5 h 8"/>
                <a:gd name="T54" fmla="*/ 3 w 25"/>
                <a:gd name="T55" fmla="*/ 5 h 8"/>
                <a:gd name="T56" fmla="*/ 1 w 25"/>
                <a:gd name="T57" fmla="*/ 6 h 8"/>
                <a:gd name="T58" fmla="*/ 1 w 25"/>
                <a:gd name="T59" fmla="*/ 7 h 8"/>
                <a:gd name="T60" fmla="*/ 0 w 25"/>
                <a:gd name="T61" fmla="*/ 8 h 8"/>
                <a:gd name="T62" fmla="*/ 0 w 25"/>
                <a:gd name="T6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5" h="8"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6"/>
                    <a:pt x="1" y="5"/>
                    <a:pt x="2" y="4"/>
                  </a:cubicBezTo>
                  <a:cubicBezTo>
                    <a:pt x="3" y="4"/>
                    <a:pt x="3" y="3"/>
                    <a:pt x="4" y="3"/>
                  </a:cubicBezTo>
                  <a:cubicBezTo>
                    <a:pt x="5" y="3"/>
                    <a:pt x="6" y="2"/>
                    <a:pt x="6" y="2"/>
                  </a:cubicBezTo>
                  <a:cubicBezTo>
                    <a:pt x="8" y="2"/>
                    <a:pt x="10" y="2"/>
                    <a:pt x="12" y="2"/>
                  </a:cubicBezTo>
                  <a:cubicBezTo>
                    <a:pt x="13" y="2"/>
                    <a:pt x="14" y="2"/>
                    <a:pt x="14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6" y="2"/>
                  </a:cubicBezTo>
                  <a:cubicBezTo>
                    <a:pt x="16" y="2"/>
                    <a:pt x="16" y="2"/>
                    <a:pt x="17" y="2"/>
                  </a:cubicBezTo>
                  <a:cubicBezTo>
                    <a:pt x="18" y="2"/>
                    <a:pt x="18" y="2"/>
                    <a:pt x="19" y="2"/>
                  </a:cubicBezTo>
                  <a:cubicBezTo>
                    <a:pt x="20" y="2"/>
                    <a:pt x="20" y="2"/>
                    <a:pt x="21" y="2"/>
                  </a:cubicBezTo>
                  <a:cubicBezTo>
                    <a:pt x="22" y="1"/>
                    <a:pt x="23" y="1"/>
                    <a:pt x="24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1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4" y="2"/>
                    <a:pt x="23" y="2"/>
                    <a:pt x="22" y="3"/>
                  </a:cubicBezTo>
                  <a:cubicBezTo>
                    <a:pt x="20" y="4"/>
                    <a:pt x="19" y="4"/>
                    <a:pt x="17" y="5"/>
                  </a:cubicBezTo>
                  <a:cubicBezTo>
                    <a:pt x="17" y="5"/>
                    <a:pt x="16" y="5"/>
                    <a:pt x="16" y="5"/>
                  </a:cubicBezTo>
                  <a:cubicBezTo>
                    <a:pt x="16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3" y="5"/>
                    <a:pt x="12" y="5"/>
                  </a:cubicBezTo>
                  <a:cubicBezTo>
                    <a:pt x="10" y="5"/>
                    <a:pt x="8" y="4"/>
                    <a:pt x="7" y="4"/>
                  </a:cubicBezTo>
                  <a:cubicBezTo>
                    <a:pt x="6" y="4"/>
                    <a:pt x="5" y="5"/>
                    <a:pt x="5" y="5"/>
                  </a:cubicBezTo>
                  <a:cubicBezTo>
                    <a:pt x="4" y="5"/>
                    <a:pt x="3" y="5"/>
                    <a:pt x="3" y="5"/>
                  </a:cubicBezTo>
                  <a:cubicBezTo>
                    <a:pt x="2" y="6"/>
                    <a:pt x="2" y="6"/>
                    <a:pt x="1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Freeform 819"/>
            <p:cNvSpPr/>
            <p:nvPr/>
          </p:nvSpPr>
          <p:spPr bwMode="auto">
            <a:xfrm>
              <a:off x="9983789" y="-3224213"/>
              <a:ext cx="60325" cy="131763"/>
            </a:xfrm>
            <a:custGeom>
              <a:avLst/>
              <a:gdLst>
                <a:gd name="T0" fmla="*/ 0 w 14"/>
                <a:gd name="T1" fmla="*/ 31 h 31"/>
                <a:gd name="T2" fmla="*/ 0 w 14"/>
                <a:gd name="T3" fmla="*/ 30 h 31"/>
                <a:gd name="T4" fmla="*/ 1 w 14"/>
                <a:gd name="T5" fmla="*/ 29 h 31"/>
                <a:gd name="T6" fmla="*/ 2 w 14"/>
                <a:gd name="T7" fmla="*/ 28 h 31"/>
                <a:gd name="T8" fmla="*/ 3 w 14"/>
                <a:gd name="T9" fmla="*/ 27 h 31"/>
                <a:gd name="T10" fmla="*/ 4 w 14"/>
                <a:gd name="T11" fmla="*/ 26 h 31"/>
                <a:gd name="T12" fmla="*/ 5 w 14"/>
                <a:gd name="T13" fmla="*/ 24 h 31"/>
                <a:gd name="T14" fmla="*/ 6 w 14"/>
                <a:gd name="T15" fmla="*/ 23 h 31"/>
                <a:gd name="T16" fmla="*/ 7 w 14"/>
                <a:gd name="T17" fmla="*/ 22 h 31"/>
                <a:gd name="T18" fmla="*/ 7 w 14"/>
                <a:gd name="T19" fmla="*/ 20 h 31"/>
                <a:gd name="T20" fmla="*/ 8 w 14"/>
                <a:gd name="T21" fmla="*/ 19 h 31"/>
                <a:gd name="T22" fmla="*/ 8 w 14"/>
                <a:gd name="T23" fmla="*/ 16 h 31"/>
                <a:gd name="T24" fmla="*/ 8 w 14"/>
                <a:gd name="T25" fmla="*/ 14 h 31"/>
                <a:gd name="T26" fmla="*/ 8 w 14"/>
                <a:gd name="T27" fmla="*/ 14 h 31"/>
                <a:gd name="T28" fmla="*/ 8 w 14"/>
                <a:gd name="T29" fmla="*/ 13 h 31"/>
                <a:gd name="T30" fmla="*/ 8 w 14"/>
                <a:gd name="T31" fmla="*/ 13 h 31"/>
                <a:gd name="T32" fmla="*/ 8 w 14"/>
                <a:gd name="T33" fmla="*/ 10 h 31"/>
                <a:gd name="T34" fmla="*/ 9 w 14"/>
                <a:gd name="T35" fmla="*/ 6 h 31"/>
                <a:gd name="T36" fmla="*/ 10 w 14"/>
                <a:gd name="T37" fmla="*/ 4 h 31"/>
                <a:gd name="T38" fmla="*/ 12 w 14"/>
                <a:gd name="T39" fmla="*/ 0 h 31"/>
                <a:gd name="T40" fmla="*/ 13 w 14"/>
                <a:gd name="T41" fmla="*/ 0 h 31"/>
                <a:gd name="T42" fmla="*/ 14 w 14"/>
                <a:gd name="T43" fmla="*/ 0 h 31"/>
                <a:gd name="T44" fmla="*/ 13 w 14"/>
                <a:gd name="T45" fmla="*/ 0 h 31"/>
                <a:gd name="T46" fmla="*/ 13 w 14"/>
                <a:gd name="T47" fmla="*/ 1 h 31"/>
                <a:gd name="T48" fmla="*/ 11 w 14"/>
                <a:gd name="T49" fmla="*/ 4 h 31"/>
                <a:gd name="T50" fmla="*/ 10 w 14"/>
                <a:gd name="T51" fmla="*/ 7 h 31"/>
                <a:gd name="T52" fmla="*/ 10 w 14"/>
                <a:gd name="T53" fmla="*/ 9 h 31"/>
                <a:gd name="T54" fmla="*/ 11 w 14"/>
                <a:gd name="T55" fmla="*/ 13 h 31"/>
                <a:gd name="T56" fmla="*/ 11 w 14"/>
                <a:gd name="T57" fmla="*/ 13 h 31"/>
                <a:gd name="T58" fmla="*/ 11 w 14"/>
                <a:gd name="T59" fmla="*/ 14 h 31"/>
                <a:gd name="T60" fmla="*/ 11 w 14"/>
                <a:gd name="T61" fmla="*/ 14 h 31"/>
                <a:gd name="T62" fmla="*/ 11 w 14"/>
                <a:gd name="T63" fmla="*/ 16 h 31"/>
                <a:gd name="T64" fmla="*/ 9 w 14"/>
                <a:gd name="T65" fmla="*/ 23 h 31"/>
                <a:gd name="T66" fmla="*/ 7 w 14"/>
                <a:gd name="T67" fmla="*/ 25 h 31"/>
                <a:gd name="T68" fmla="*/ 5 w 14"/>
                <a:gd name="T69" fmla="*/ 27 h 31"/>
                <a:gd name="T70" fmla="*/ 3 w 14"/>
                <a:gd name="T71" fmla="*/ 29 h 31"/>
                <a:gd name="T72" fmla="*/ 1 w 14"/>
                <a:gd name="T73" fmla="*/ 30 h 31"/>
                <a:gd name="T74" fmla="*/ 0 w 14"/>
                <a:gd name="T75" fmla="*/ 30 h 31"/>
                <a:gd name="T76" fmla="*/ 0 w 14"/>
                <a:gd name="T7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" h="31">
                  <a:moveTo>
                    <a:pt x="0" y="31"/>
                  </a:moveTo>
                  <a:cubicBezTo>
                    <a:pt x="0" y="31"/>
                    <a:pt x="0" y="30"/>
                    <a:pt x="0" y="30"/>
                  </a:cubicBezTo>
                  <a:cubicBezTo>
                    <a:pt x="1" y="30"/>
                    <a:pt x="1" y="30"/>
                    <a:pt x="1" y="29"/>
                  </a:cubicBezTo>
                  <a:cubicBezTo>
                    <a:pt x="2" y="29"/>
                    <a:pt x="2" y="29"/>
                    <a:pt x="2" y="28"/>
                  </a:cubicBezTo>
                  <a:cubicBezTo>
                    <a:pt x="3" y="28"/>
                    <a:pt x="3" y="28"/>
                    <a:pt x="3" y="27"/>
                  </a:cubicBezTo>
                  <a:cubicBezTo>
                    <a:pt x="3" y="27"/>
                    <a:pt x="4" y="27"/>
                    <a:pt x="4" y="26"/>
                  </a:cubicBezTo>
                  <a:cubicBezTo>
                    <a:pt x="4" y="26"/>
                    <a:pt x="5" y="25"/>
                    <a:pt x="5" y="24"/>
                  </a:cubicBezTo>
                  <a:cubicBezTo>
                    <a:pt x="5" y="24"/>
                    <a:pt x="6" y="24"/>
                    <a:pt x="6" y="23"/>
                  </a:cubicBezTo>
                  <a:cubicBezTo>
                    <a:pt x="6" y="23"/>
                    <a:pt x="6" y="22"/>
                    <a:pt x="7" y="22"/>
                  </a:cubicBezTo>
                  <a:cubicBezTo>
                    <a:pt x="7" y="21"/>
                    <a:pt x="7" y="21"/>
                    <a:pt x="7" y="20"/>
                  </a:cubicBezTo>
                  <a:cubicBezTo>
                    <a:pt x="7" y="20"/>
                    <a:pt x="7" y="19"/>
                    <a:pt x="8" y="19"/>
                  </a:cubicBezTo>
                  <a:cubicBezTo>
                    <a:pt x="8" y="18"/>
                    <a:pt x="8" y="17"/>
                    <a:pt x="8" y="16"/>
                  </a:cubicBezTo>
                  <a:cubicBezTo>
                    <a:pt x="8" y="15"/>
                    <a:pt x="8" y="15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2"/>
                    <a:pt x="8" y="11"/>
                    <a:pt x="8" y="10"/>
                  </a:cubicBezTo>
                  <a:cubicBezTo>
                    <a:pt x="8" y="8"/>
                    <a:pt x="8" y="7"/>
                    <a:pt x="9" y="6"/>
                  </a:cubicBezTo>
                  <a:cubicBezTo>
                    <a:pt x="9" y="5"/>
                    <a:pt x="9" y="4"/>
                    <a:pt x="10" y="4"/>
                  </a:cubicBezTo>
                  <a:cubicBezTo>
                    <a:pt x="10" y="2"/>
                    <a:pt x="12" y="1"/>
                    <a:pt x="1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3" y="0"/>
                  </a:cubicBezTo>
                  <a:cubicBezTo>
                    <a:pt x="13" y="0"/>
                    <a:pt x="13" y="0"/>
                    <a:pt x="13" y="1"/>
                  </a:cubicBezTo>
                  <a:cubicBezTo>
                    <a:pt x="12" y="2"/>
                    <a:pt x="11" y="3"/>
                    <a:pt x="11" y="4"/>
                  </a:cubicBezTo>
                  <a:cubicBezTo>
                    <a:pt x="11" y="5"/>
                    <a:pt x="10" y="6"/>
                    <a:pt x="10" y="7"/>
                  </a:cubicBezTo>
                  <a:cubicBezTo>
                    <a:pt x="10" y="8"/>
                    <a:pt x="10" y="8"/>
                    <a:pt x="10" y="9"/>
                  </a:cubicBezTo>
                  <a:cubicBezTo>
                    <a:pt x="11" y="10"/>
                    <a:pt x="11" y="11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5"/>
                    <a:pt x="11" y="16"/>
                    <a:pt x="11" y="16"/>
                  </a:cubicBezTo>
                  <a:cubicBezTo>
                    <a:pt x="10" y="19"/>
                    <a:pt x="10" y="21"/>
                    <a:pt x="9" y="23"/>
                  </a:cubicBezTo>
                  <a:cubicBezTo>
                    <a:pt x="8" y="24"/>
                    <a:pt x="7" y="25"/>
                    <a:pt x="7" y="25"/>
                  </a:cubicBezTo>
                  <a:cubicBezTo>
                    <a:pt x="6" y="26"/>
                    <a:pt x="6" y="27"/>
                    <a:pt x="5" y="27"/>
                  </a:cubicBezTo>
                  <a:cubicBezTo>
                    <a:pt x="4" y="28"/>
                    <a:pt x="4" y="29"/>
                    <a:pt x="3" y="29"/>
                  </a:cubicBezTo>
                  <a:cubicBezTo>
                    <a:pt x="2" y="29"/>
                    <a:pt x="2" y="30"/>
                    <a:pt x="1" y="30"/>
                  </a:cubicBezTo>
                  <a:cubicBezTo>
                    <a:pt x="1" y="30"/>
                    <a:pt x="1" y="30"/>
                    <a:pt x="0" y="30"/>
                  </a:cubicBezTo>
                  <a:cubicBezTo>
                    <a:pt x="0" y="30"/>
                    <a:pt x="0" y="31"/>
                    <a:pt x="0" y="31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Freeform 820"/>
            <p:cNvSpPr/>
            <p:nvPr/>
          </p:nvSpPr>
          <p:spPr bwMode="auto">
            <a:xfrm>
              <a:off x="10217151" y="-3330575"/>
              <a:ext cx="101600" cy="22225"/>
            </a:xfrm>
            <a:custGeom>
              <a:avLst/>
              <a:gdLst>
                <a:gd name="T0" fmla="*/ 0 w 24"/>
                <a:gd name="T1" fmla="*/ 5 h 5"/>
                <a:gd name="T2" fmla="*/ 0 w 24"/>
                <a:gd name="T3" fmla="*/ 4 h 5"/>
                <a:gd name="T4" fmla="*/ 1 w 24"/>
                <a:gd name="T5" fmla="*/ 3 h 5"/>
                <a:gd name="T6" fmla="*/ 2 w 24"/>
                <a:gd name="T7" fmla="*/ 3 h 5"/>
                <a:gd name="T8" fmla="*/ 3 w 24"/>
                <a:gd name="T9" fmla="*/ 3 h 5"/>
                <a:gd name="T10" fmla="*/ 5 w 24"/>
                <a:gd name="T11" fmla="*/ 2 h 5"/>
                <a:gd name="T12" fmla="*/ 7 w 24"/>
                <a:gd name="T13" fmla="*/ 2 h 5"/>
                <a:gd name="T14" fmla="*/ 9 w 24"/>
                <a:gd name="T15" fmla="*/ 2 h 5"/>
                <a:gd name="T16" fmla="*/ 12 w 24"/>
                <a:gd name="T17" fmla="*/ 1 h 5"/>
                <a:gd name="T18" fmla="*/ 16 w 24"/>
                <a:gd name="T19" fmla="*/ 1 h 5"/>
                <a:gd name="T20" fmla="*/ 18 w 24"/>
                <a:gd name="T21" fmla="*/ 1 h 5"/>
                <a:gd name="T22" fmla="*/ 20 w 24"/>
                <a:gd name="T23" fmla="*/ 1 h 5"/>
                <a:gd name="T24" fmla="*/ 21 w 24"/>
                <a:gd name="T25" fmla="*/ 1 h 5"/>
                <a:gd name="T26" fmla="*/ 22 w 24"/>
                <a:gd name="T27" fmla="*/ 1 h 5"/>
                <a:gd name="T28" fmla="*/ 23 w 24"/>
                <a:gd name="T29" fmla="*/ 0 h 5"/>
                <a:gd name="T30" fmla="*/ 24 w 24"/>
                <a:gd name="T31" fmla="*/ 0 h 5"/>
                <a:gd name="T32" fmla="*/ 23 w 24"/>
                <a:gd name="T33" fmla="*/ 1 h 5"/>
                <a:gd name="T34" fmla="*/ 22 w 24"/>
                <a:gd name="T35" fmla="*/ 1 h 5"/>
                <a:gd name="T36" fmla="*/ 21 w 24"/>
                <a:gd name="T37" fmla="*/ 2 h 5"/>
                <a:gd name="T38" fmla="*/ 21 w 24"/>
                <a:gd name="T39" fmla="*/ 2 h 5"/>
                <a:gd name="T40" fmla="*/ 19 w 24"/>
                <a:gd name="T41" fmla="*/ 3 h 5"/>
                <a:gd name="T42" fmla="*/ 17 w 24"/>
                <a:gd name="T43" fmla="*/ 3 h 5"/>
                <a:gd name="T44" fmla="*/ 14 w 24"/>
                <a:gd name="T45" fmla="*/ 3 h 5"/>
                <a:gd name="T46" fmla="*/ 12 w 24"/>
                <a:gd name="T47" fmla="*/ 3 h 5"/>
                <a:gd name="T48" fmla="*/ 7 w 24"/>
                <a:gd name="T49" fmla="*/ 3 h 5"/>
                <a:gd name="T50" fmla="*/ 5 w 24"/>
                <a:gd name="T51" fmla="*/ 3 h 5"/>
                <a:gd name="T52" fmla="*/ 3 w 24"/>
                <a:gd name="T53" fmla="*/ 4 h 5"/>
                <a:gd name="T54" fmla="*/ 2 w 24"/>
                <a:gd name="T55" fmla="*/ 4 h 5"/>
                <a:gd name="T56" fmla="*/ 2 w 24"/>
                <a:gd name="T57" fmla="*/ 4 h 5"/>
                <a:gd name="T58" fmla="*/ 1 w 24"/>
                <a:gd name="T59" fmla="*/ 4 h 5"/>
                <a:gd name="T60" fmla="*/ 0 w 24"/>
                <a:gd name="T6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" h="5">
                  <a:moveTo>
                    <a:pt x="0" y="5"/>
                  </a:moveTo>
                  <a:cubicBezTo>
                    <a:pt x="0" y="5"/>
                    <a:pt x="0" y="5"/>
                    <a:pt x="0" y="4"/>
                  </a:cubicBezTo>
                  <a:cubicBezTo>
                    <a:pt x="1" y="4"/>
                    <a:pt x="1" y="4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2"/>
                    <a:pt x="4" y="2"/>
                    <a:pt x="5" y="2"/>
                  </a:cubicBezTo>
                  <a:cubicBezTo>
                    <a:pt x="6" y="2"/>
                    <a:pt x="6" y="2"/>
                    <a:pt x="7" y="2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3" y="1"/>
                    <a:pt x="15" y="1"/>
                    <a:pt x="16" y="1"/>
                  </a:cubicBezTo>
                  <a:cubicBezTo>
                    <a:pt x="17" y="1"/>
                    <a:pt x="18" y="1"/>
                    <a:pt x="18" y="1"/>
                  </a:cubicBezTo>
                  <a:cubicBezTo>
                    <a:pt x="19" y="1"/>
                    <a:pt x="20" y="1"/>
                    <a:pt x="20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2" y="1"/>
                    <a:pt x="22" y="1"/>
                  </a:cubicBezTo>
                  <a:cubicBezTo>
                    <a:pt x="22" y="1"/>
                    <a:pt x="23" y="0"/>
                    <a:pt x="23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3" y="1"/>
                  </a:cubicBezTo>
                  <a:cubicBezTo>
                    <a:pt x="23" y="1"/>
                    <a:pt x="23" y="1"/>
                    <a:pt x="22" y="1"/>
                  </a:cubicBezTo>
                  <a:cubicBezTo>
                    <a:pt x="22" y="1"/>
                    <a:pt x="22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2"/>
                    <a:pt x="19" y="2"/>
                    <a:pt x="19" y="3"/>
                  </a:cubicBezTo>
                  <a:cubicBezTo>
                    <a:pt x="18" y="3"/>
                    <a:pt x="17" y="3"/>
                    <a:pt x="17" y="3"/>
                  </a:cubicBezTo>
                  <a:cubicBezTo>
                    <a:pt x="16" y="3"/>
                    <a:pt x="15" y="3"/>
                    <a:pt x="14" y="3"/>
                  </a:cubicBezTo>
                  <a:cubicBezTo>
                    <a:pt x="13" y="3"/>
                    <a:pt x="13" y="3"/>
                    <a:pt x="12" y="3"/>
                  </a:cubicBezTo>
                  <a:cubicBezTo>
                    <a:pt x="10" y="3"/>
                    <a:pt x="9" y="3"/>
                    <a:pt x="7" y="3"/>
                  </a:cubicBezTo>
                  <a:cubicBezTo>
                    <a:pt x="6" y="3"/>
                    <a:pt x="6" y="3"/>
                    <a:pt x="5" y="3"/>
                  </a:cubicBezTo>
                  <a:cubicBezTo>
                    <a:pt x="4" y="3"/>
                    <a:pt x="4" y="4"/>
                    <a:pt x="3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Freeform 821"/>
            <p:cNvSpPr/>
            <p:nvPr/>
          </p:nvSpPr>
          <p:spPr bwMode="auto">
            <a:xfrm>
              <a:off x="10183814" y="-3470275"/>
              <a:ext cx="106363" cy="80963"/>
            </a:xfrm>
            <a:custGeom>
              <a:avLst/>
              <a:gdLst>
                <a:gd name="T0" fmla="*/ 0 w 25"/>
                <a:gd name="T1" fmla="*/ 19 h 19"/>
                <a:gd name="T2" fmla="*/ 1 w 25"/>
                <a:gd name="T3" fmla="*/ 18 h 19"/>
                <a:gd name="T4" fmla="*/ 4 w 25"/>
                <a:gd name="T5" fmla="*/ 16 h 19"/>
                <a:gd name="T6" fmla="*/ 6 w 25"/>
                <a:gd name="T7" fmla="*/ 15 h 19"/>
                <a:gd name="T8" fmla="*/ 8 w 25"/>
                <a:gd name="T9" fmla="*/ 13 h 19"/>
                <a:gd name="T10" fmla="*/ 13 w 25"/>
                <a:gd name="T11" fmla="*/ 10 h 19"/>
                <a:gd name="T12" fmla="*/ 18 w 25"/>
                <a:gd name="T13" fmla="*/ 7 h 19"/>
                <a:gd name="T14" fmla="*/ 20 w 25"/>
                <a:gd name="T15" fmla="*/ 5 h 19"/>
                <a:gd name="T16" fmla="*/ 21 w 25"/>
                <a:gd name="T17" fmla="*/ 3 h 19"/>
                <a:gd name="T18" fmla="*/ 24 w 25"/>
                <a:gd name="T19" fmla="*/ 1 h 19"/>
                <a:gd name="T20" fmla="*/ 25 w 25"/>
                <a:gd name="T21" fmla="*/ 0 h 19"/>
                <a:gd name="T22" fmla="*/ 24 w 25"/>
                <a:gd name="T23" fmla="*/ 1 h 19"/>
                <a:gd name="T24" fmla="*/ 23 w 25"/>
                <a:gd name="T25" fmla="*/ 2 h 19"/>
                <a:gd name="T26" fmla="*/ 22 w 25"/>
                <a:gd name="T27" fmla="*/ 4 h 19"/>
                <a:gd name="T28" fmla="*/ 19 w 25"/>
                <a:gd name="T29" fmla="*/ 8 h 19"/>
                <a:gd name="T30" fmla="*/ 16 w 25"/>
                <a:gd name="T31" fmla="*/ 10 h 19"/>
                <a:gd name="T32" fmla="*/ 14 w 25"/>
                <a:gd name="T33" fmla="*/ 11 h 19"/>
                <a:gd name="T34" fmla="*/ 12 w 25"/>
                <a:gd name="T35" fmla="*/ 13 h 19"/>
                <a:gd name="T36" fmla="*/ 9 w 25"/>
                <a:gd name="T37" fmla="*/ 15 h 19"/>
                <a:gd name="T38" fmla="*/ 5 w 25"/>
                <a:gd name="T39" fmla="*/ 17 h 19"/>
                <a:gd name="T40" fmla="*/ 3 w 25"/>
                <a:gd name="T41" fmla="*/ 18 h 19"/>
                <a:gd name="T42" fmla="*/ 1 w 25"/>
                <a:gd name="T43" fmla="*/ 18 h 19"/>
                <a:gd name="T44" fmla="*/ 0 w 25"/>
                <a:gd name="T4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" h="19">
                  <a:moveTo>
                    <a:pt x="0" y="19"/>
                  </a:moveTo>
                  <a:cubicBezTo>
                    <a:pt x="0" y="19"/>
                    <a:pt x="0" y="18"/>
                    <a:pt x="1" y="18"/>
                  </a:cubicBezTo>
                  <a:cubicBezTo>
                    <a:pt x="2" y="17"/>
                    <a:pt x="3" y="17"/>
                    <a:pt x="4" y="16"/>
                  </a:cubicBezTo>
                  <a:cubicBezTo>
                    <a:pt x="5" y="16"/>
                    <a:pt x="5" y="15"/>
                    <a:pt x="6" y="15"/>
                  </a:cubicBezTo>
                  <a:cubicBezTo>
                    <a:pt x="7" y="14"/>
                    <a:pt x="8" y="14"/>
                    <a:pt x="8" y="13"/>
                  </a:cubicBezTo>
                  <a:cubicBezTo>
                    <a:pt x="10" y="12"/>
                    <a:pt x="11" y="11"/>
                    <a:pt x="13" y="10"/>
                  </a:cubicBezTo>
                  <a:cubicBezTo>
                    <a:pt x="15" y="9"/>
                    <a:pt x="16" y="8"/>
                    <a:pt x="18" y="7"/>
                  </a:cubicBezTo>
                  <a:cubicBezTo>
                    <a:pt x="18" y="6"/>
                    <a:pt x="19" y="5"/>
                    <a:pt x="20" y="5"/>
                  </a:cubicBezTo>
                  <a:cubicBezTo>
                    <a:pt x="20" y="4"/>
                    <a:pt x="21" y="4"/>
                    <a:pt x="21" y="3"/>
                  </a:cubicBezTo>
                  <a:cubicBezTo>
                    <a:pt x="22" y="2"/>
                    <a:pt x="23" y="2"/>
                    <a:pt x="24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1"/>
                    <a:pt x="24" y="1"/>
                  </a:cubicBezTo>
                  <a:cubicBezTo>
                    <a:pt x="24" y="2"/>
                    <a:pt x="24" y="2"/>
                    <a:pt x="23" y="2"/>
                  </a:cubicBezTo>
                  <a:cubicBezTo>
                    <a:pt x="23" y="3"/>
                    <a:pt x="23" y="3"/>
                    <a:pt x="22" y="4"/>
                  </a:cubicBezTo>
                  <a:cubicBezTo>
                    <a:pt x="21" y="5"/>
                    <a:pt x="20" y="6"/>
                    <a:pt x="19" y="8"/>
                  </a:cubicBezTo>
                  <a:cubicBezTo>
                    <a:pt x="18" y="8"/>
                    <a:pt x="17" y="9"/>
                    <a:pt x="16" y="10"/>
                  </a:cubicBezTo>
                  <a:cubicBezTo>
                    <a:pt x="16" y="10"/>
                    <a:pt x="15" y="11"/>
                    <a:pt x="14" y="11"/>
                  </a:cubicBezTo>
                  <a:cubicBezTo>
                    <a:pt x="13" y="12"/>
                    <a:pt x="12" y="13"/>
                    <a:pt x="12" y="13"/>
                  </a:cubicBezTo>
                  <a:cubicBezTo>
                    <a:pt x="11" y="14"/>
                    <a:pt x="10" y="14"/>
                    <a:pt x="9" y="15"/>
                  </a:cubicBezTo>
                  <a:cubicBezTo>
                    <a:pt x="8" y="16"/>
                    <a:pt x="6" y="16"/>
                    <a:pt x="5" y="17"/>
                  </a:cubicBezTo>
                  <a:cubicBezTo>
                    <a:pt x="4" y="17"/>
                    <a:pt x="3" y="17"/>
                    <a:pt x="3" y="18"/>
                  </a:cubicBezTo>
                  <a:cubicBezTo>
                    <a:pt x="2" y="18"/>
                    <a:pt x="2" y="18"/>
                    <a:pt x="1" y="18"/>
                  </a:cubicBezTo>
                  <a:cubicBezTo>
                    <a:pt x="1" y="19"/>
                    <a:pt x="0" y="19"/>
                    <a:pt x="0" y="19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Freeform 822"/>
            <p:cNvSpPr/>
            <p:nvPr/>
          </p:nvSpPr>
          <p:spPr bwMode="auto">
            <a:xfrm>
              <a:off x="10064751" y="-3567113"/>
              <a:ext cx="12700" cy="122238"/>
            </a:xfrm>
            <a:custGeom>
              <a:avLst/>
              <a:gdLst>
                <a:gd name="T0" fmla="*/ 3 w 3"/>
                <a:gd name="T1" fmla="*/ 29 h 29"/>
                <a:gd name="T2" fmla="*/ 2 w 3"/>
                <a:gd name="T3" fmla="*/ 24 h 29"/>
                <a:gd name="T4" fmla="*/ 2 w 3"/>
                <a:gd name="T5" fmla="*/ 20 h 29"/>
                <a:gd name="T6" fmla="*/ 1 w 3"/>
                <a:gd name="T7" fmla="*/ 17 h 29"/>
                <a:gd name="T8" fmla="*/ 1 w 3"/>
                <a:gd name="T9" fmla="*/ 14 h 29"/>
                <a:gd name="T10" fmla="*/ 1 w 3"/>
                <a:gd name="T11" fmla="*/ 11 h 29"/>
                <a:gd name="T12" fmla="*/ 1 w 3"/>
                <a:gd name="T13" fmla="*/ 9 h 29"/>
                <a:gd name="T14" fmla="*/ 1 w 3"/>
                <a:gd name="T15" fmla="*/ 4 h 29"/>
                <a:gd name="T16" fmla="*/ 0 w 3"/>
                <a:gd name="T17" fmla="*/ 1 h 29"/>
                <a:gd name="T18" fmla="*/ 0 w 3"/>
                <a:gd name="T19" fmla="*/ 0 h 29"/>
                <a:gd name="T20" fmla="*/ 0 w 3"/>
                <a:gd name="T21" fmla="*/ 0 h 29"/>
                <a:gd name="T22" fmla="*/ 0 w 3"/>
                <a:gd name="T23" fmla="*/ 0 h 29"/>
                <a:gd name="T24" fmla="*/ 1 w 3"/>
                <a:gd name="T25" fmla="*/ 1 h 29"/>
                <a:gd name="T26" fmla="*/ 2 w 3"/>
                <a:gd name="T27" fmla="*/ 4 h 29"/>
                <a:gd name="T28" fmla="*/ 2 w 3"/>
                <a:gd name="T29" fmla="*/ 6 h 29"/>
                <a:gd name="T30" fmla="*/ 3 w 3"/>
                <a:gd name="T31" fmla="*/ 9 h 29"/>
                <a:gd name="T32" fmla="*/ 3 w 3"/>
                <a:gd name="T33" fmla="*/ 11 h 29"/>
                <a:gd name="T34" fmla="*/ 3 w 3"/>
                <a:gd name="T35" fmla="*/ 14 h 29"/>
                <a:gd name="T36" fmla="*/ 3 w 3"/>
                <a:gd name="T37" fmla="*/ 17 h 29"/>
                <a:gd name="T38" fmla="*/ 3 w 3"/>
                <a:gd name="T39" fmla="*/ 20 h 29"/>
                <a:gd name="T40" fmla="*/ 3 w 3"/>
                <a:gd name="T41" fmla="*/ 24 h 29"/>
                <a:gd name="T42" fmla="*/ 3 w 3"/>
                <a:gd name="T4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" h="29">
                  <a:moveTo>
                    <a:pt x="3" y="29"/>
                  </a:moveTo>
                  <a:cubicBezTo>
                    <a:pt x="3" y="29"/>
                    <a:pt x="3" y="27"/>
                    <a:pt x="2" y="24"/>
                  </a:cubicBezTo>
                  <a:cubicBezTo>
                    <a:pt x="2" y="23"/>
                    <a:pt x="2" y="21"/>
                    <a:pt x="2" y="20"/>
                  </a:cubicBezTo>
                  <a:cubicBezTo>
                    <a:pt x="2" y="19"/>
                    <a:pt x="2" y="18"/>
                    <a:pt x="1" y="17"/>
                  </a:cubicBezTo>
                  <a:cubicBezTo>
                    <a:pt x="1" y="16"/>
                    <a:pt x="1" y="15"/>
                    <a:pt x="1" y="14"/>
                  </a:cubicBezTo>
                  <a:cubicBezTo>
                    <a:pt x="1" y="13"/>
                    <a:pt x="1" y="12"/>
                    <a:pt x="1" y="11"/>
                  </a:cubicBezTo>
                  <a:cubicBezTo>
                    <a:pt x="1" y="11"/>
                    <a:pt x="1" y="10"/>
                    <a:pt x="1" y="9"/>
                  </a:cubicBezTo>
                  <a:cubicBezTo>
                    <a:pt x="1" y="7"/>
                    <a:pt x="1" y="5"/>
                    <a:pt x="1" y="4"/>
                  </a:cubicBezTo>
                  <a:cubicBezTo>
                    <a:pt x="1" y="3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1" y="1"/>
                    <a:pt x="2" y="2"/>
                    <a:pt x="2" y="4"/>
                  </a:cubicBezTo>
                  <a:cubicBezTo>
                    <a:pt x="2" y="5"/>
                    <a:pt x="2" y="5"/>
                    <a:pt x="2" y="6"/>
                  </a:cubicBezTo>
                  <a:cubicBezTo>
                    <a:pt x="2" y="7"/>
                    <a:pt x="2" y="8"/>
                    <a:pt x="3" y="9"/>
                  </a:cubicBezTo>
                  <a:cubicBezTo>
                    <a:pt x="3" y="10"/>
                    <a:pt x="3" y="10"/>
                    <a:pt x="3" y="11"/>
                  </a:cubicBezTo>
                  <a:cubicBezTo>
                    <a:pt x="3" y="12"/>
                    <a:pt x="3" y="13"/>
                    <a:pt x="3" y="14"/>
                  </a:cubicBezTo>
                  <a:cubicBezTo>
                    <a:pt x="3" y="15"/>
                    <a:pt x="3" y="16"/>
                    <a:pt x="3" y="17"/>
                  </a:cubicBezTo>
                  <a:cubicBezTo>
                    <a:pt x="3" y="18"/>
                    <a:pt x="3" y="19"/>
                    <a:pt x="3" y="20"/>
                  </a:cubicBezTo>
                  <a:cubicBezTo>
                    <a:pt x="3" y="21"/>
                    <a:pt x="3" y="23"/>
                    <a:pt x="3" y="24"/>
                  </a:cubicBezTo>
                  <a:cubicBezTo>
                    <a:pt x="3" y="27"/>
                    <a:pt x="3" y="29"/>
                    <a:pt x="3" y="29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Freeform 823"/>
            <p:cNvSpPr/>
            <p:nvPr/>
          </p:nvSpPr>
          <p:spPr bwMode="auto">
            <a:xfrm>
              <a:off x="9886951" y="-3432175"/>
              <a:ext cx="71438" cy="42863"/>
            </a:xfrm>
            <a:custGeom>
              <a:avLst/>
              <a:gdLst>
                <a:gd name="T0" fmla="*/ 17 w 17"/>
                <a:gd name="T1" fmla="*/ 10 h 10"/>
                <a:gd name="T2" fmla="*/ 16 w 17"/>
                <a:gd name="T3" fmla="*/ 10 h 10"/>
                <a:gd name="T4" fmla="*/ 15 w 17"/>
                <a:gd name="T5" fmla="*/ 9 h 10"/>
                <a:gd name="T6" fmla="*/ 13 w 17"/>
                <a:gd name="T7" fmla="*/ 8 h 10"/>
                <a:gd name="T8" fmla="*/ 12 w 17"/>
                <a:gd name="T9" fmla="*/ 7 h 10"/>
                <a:gd name="T10" fmla="*/ 9 w 17"/>
                <a:gd name="T11" fmla="*/ 5 h 10"/>
                <a:gd name="T12" fmla="*/ 5 w 17"/>
                <a:gd name="T13" fmla="*/ 3 h 10"/>
                <a:gd name="T14" fmla="*/ 4 w 17"/>
                <a:gd name="T15" fmla="*/ 2 h 10"/>
                <a:gd name="T16" fmla="*/ 3 w 17"/>
                <a:gd name="T17" fmla="*/ 2 h 10"/>
                <a:gd name="T18" fmla="*/ 1 w 17"/>
                <a:gd name="T19" fmla="*/ 1 h 10"/>
                <a:gd name="T20" fmla="*/ 0 w 17"/>
                <a:gd name="T21" fmla="*/ 0 h 10"/>
                <a:gd name="T22" fmla="*/ 1 w 17"/>
                <a:gd name="T23" fmla="*/ 0 h 10"/>
                <a:gd name="T24" fmla="*/ 2 w 17"/>
                <a:gd name="T25" fmla="*/ 0 h 10"/>
                <a:gd name="T26" fmla="*/ 3 w 17"/>
                <a:gd name="T27" fmla="*/ 1 h 10"/>
                <a:gd name="T28" fmla="*/ 6 w 17"/>
                <a:gd name="T29" fmla="*/ 2 h 10"/>
                <a:gd name="T30" fmla="*/ 8 w 17"/>
                <a:gd name="T31" fmla="*/ 3 h 10"/>
                <a:gd name="T32" fmla="*/ 10 w 17"/>
                <a:gd name="T33" fmla="*/ 3 h 10"/>
                <a:gd name="T34" fmla="*/ 11 w 17"/>
                <a:gd name="T35" fmla="*/ 4 h 10"/>
                <a:gd name="T36" fmla="*/ 13 w 17"/>
                <a:gd name="T37" fmla="*/ 6 h 10"/>
                <a:gd name="T38" fmla="*/ 15 w 17"/>
                <a:gd name="T39" fmla="*/ 8 h 10"/>
                <a:gd name="T40" fmla="*/ 17 w 17"/>
                <a:gd name="T41" fmla="*/ 10 h 10"/>
                <a:gd name="T42" fmla="*/ 17 w 17"/>
                <a:gd name="T4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" h="10">
                  <a:moveTo>
                    <a:pt x="17" y="10"/>
                  </a:moveTo>
                  <a:cubicBezTo>
                    <a:pt x="17" y="10"/>
                    <a:pt x="17" y="10"/>
                    <a:pt x="16" y="10"/>
                  </a:cubicBezTo>
                  <a:cubicBezTo>
                    <a:pt x="16" y="10"/>
                    <a:pt x="15" y="9"/>
                    <a:pt x="15" y="9"/>
                  </a:cubicBezTo>
                  <a:cubicBezTo>
                    <a:pt x="14" y="8"/>
                    <a:pt x="14" y="8"/>
                    <a:pt x="13" y="8"/>
                  </a:cubicBezTo>
                  <a:cubicBezTo>
                    <a:pt x="13" y="7"/>
                    <a:pt x="12" y="7"/>
                    <a:pt x="12" y="7"/>
                  </a:cubicBezTo>
                  <a:cubicBezTo>
                    <a:pt x="11" y="6"/>
                    <a:pt x="10" y="6"/>
                    <a:pt x="9" y="5"/>
                  </a:cubicBezTo>
                  <a:cubicBezTo>
                    <a:pt x="8" y="4"/>
                    <a:pt x="7" y="4"/>
                    <a:pt x="5" y="3"/>
                  </a:cubicBezTo>
                  <a:cubicBezTo>
                    <a:pt x="5" y="3"/>
                    <a:pt x="4" y="3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4" y="1"/>
                    <a:pt x="5" y="1"/>
                    <a:pt x="6" y="2"/>
                  </a:cubicBezTo>
                  <a:cubicBezTo>
                    <a:pt x="7" y="2"/>
                    <a:pt x="7" y="2"/>
                    <a:pt x="8" y="3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0" y="4"/>
                    <a:pt x="11" y="4"/>
                    <a:pt x="11" y="4"/>
                  </a:cubicBezTo>
                  <a:cubicBezTo>
                    <a:pt x="12" y="5"/>
                    <a:pt x="12" y="5"/>
                    <a:pt x="13" y="6"/>
                  </a:cubicBezTo>
                  <a:cubicBezTo>
                    <a:pt x="14" y="6"/>
                    <a:pt x="14" y="7"/>
                    <a:pt x="15" y="8"/>
                  </a:cubicBezTo>
                  <a:cubicBezTo>
                    <a:pt x="16" y="8"/>
                    <a:pt x="16" y="9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Freeform 824"/>
            <p:cNvSpPr/>
            <p:nvPr/>
          </p:nvSpPr>
          <p:spPr bwMode="auto">
            <a:xfrm>
              <a:off x="9844089" y="-3262313"/>
              <a:ext cx="93663" cy="55563"/>
            </a:xfrm>
            <a:custGeom>
              <a:avLst/>
              <a:gdLst>
                <a:gd name="T0" fmla="*/ 0 w 22"/>
                <a:gd name="T1" fmla="*/ 13 h 13"/>
                <a:gd name="T2" fmla="*/ 1 w 22"/>
                <a:gd name="T3" fmla="*/ 13 h 13"/>
                <a:gd name="T4" fmla="*/ 3 w 22"/>
                <a:gd name="T5" fmla="*/ 10 h 13"/>
                <a:gd name="T6" fmla="*/ 6 w 22"/>
                <a:gd name="T7" fmla="*/ 8 h 13"/>
                <a:gd name="T8" fmla="*/ 8 w 22"/>
                <a:gd name="T9" fmla="*/ 6 h 13"/>
                <a:gd name="T10" fmla="*/ 10 w 22"/>
                <a:gd name="T11" fmla="*/ 5 h 13"/>
                <a:gd name="T12" fmla="*/ 12 w 22"/>
                <a:gd name="T13" fmla="*/ 4 h 13"/>
                <a:gd name="T14" fmla="*/ 14 w 22"/>
                <a:gd name="T15" fmla="*/ 2 h 13"/>
                <a:gd name="T16" fmla="*/ 18 w 22"/>
                <a:gd name="T17" fmla="*/ 1 h 13"/>
                <a:gd name="T18" fmla="*/ 20 w 22"/>
                <a:gd name="T19" fmla="*/ 0 h 13"/>
                <a:gd name="T20" fmla="*/ 21 w 22"/>
                <a:gd name="T21" fmla="*/ 0 h 13"/>
                <a:gd name="T22" fmla="*/ 22 w 22"/>
                <a:gd name="T23" fmla="*/ 0 h 13"/>
                <a:gd name="T24" fmla="*/ 21 w 22"/>
                <a:gd name="T25" fmla="*/ 0 h 13"/>
                <a:gd name="T26" fmla="*/ 19 w 22"/>
                <a:gd name="T27" fmla="*/ 2 h 13"/>
                <a:gd name="T28" fmla="*/ 17 w 22"/>
                <a:gd name="T29" fmla="*/ 3 h 13"/>
                <a:gd name="T30" fmla="*/ 15 w 22"/>
                <a:gd name="T31" fmla="*/ 4 h 13"/>
                <a:gd name="T32" fmla="*/ 11 w 22"/>
                <a:gd name="T33" fmla="*/ 6 h 13"/>
                <a:gd name="T34" fmla="*/ 7 w 22"/>
                <a:gd name="T35" fmla="*/ 9 h 13"/>
                <a:gd name="T36" fmla="*/ 5 w 22"/>
                <a:gd name="T37" fmla="*/ 10 h 13"/>
                <a:gd name="T38" fmla="*/ 3 w 22"/>
                <a:gd name="T39" fmla="*/ 11 h 13"/>
                <a:gd name="T40" fmla="*/ 1 w 22"/>
                <a:gd name="T41" fmla="*/ 13 h 13"/>
                <a:gd name="T42" fmla="*/ 0 w 22"/>
                <a:gd name="T4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0" y="13"/>
                    <a:pt x="0" y="13"/>
                    <a:pt x="1" y="13"/>
                  </a:cubicBezTo>
                  <a:cubicBezTo>
                    <a:pt x="1" y="12"/>
                    <a:pt x="2" y="11"/>
                    <a:pt x="3" y="10"/>
                  </a:cubicBezTo>
                  <a:cubicBezTo>
                    <a:pt x="4" y="9"/>
                    <a:pt x="5" y="9"/>
                    <a:pt x="6" y="8"/>
                  </a:cubicBezTo>
                  <a:cubicBezTo>
                    <a:pt x="7" y="7"/>
                    <a:pt x="7" y="7"/>
                    <a:pt x="8" y="6"/>
                  </a:cubicBezTo>
                  <a:cubicBezTo>
                    <a:pt x="9" y="6"/>
                    <a:pt x="9" y="5"/>
                    <a:pt x="10" y="5"/>
                  </a:cubicBezTo>
                  <a:cubicBezTo>
                    <a:pt x="11" y="4"/>
                    <a:pt x="11" y="4"/>
                    <a:pt x="12" y="4"/>
                  </a:cubicBezTo>
                  <a:cubicBezTo>
                    <a:pt x="13" y="3"/>
                    <a:pt x="14" y="3"/>
                    <a:pt x="14" y="2"/>
                  </a:cubicBezTo>
                  <a:cubicBezTo>
                    <a:pt x="16" y="2"/>
                    <a:pt x="17" y="1"/>
                    <a:pt x="18" y="1"/>
                  </a:cubicBezTo>
                  <a:cubicBezTo>
                    <a:pt x="19" y="1"/>
                    <a:pt x="19" y="1"/>
                    <a:pt x="20" y="0"/>
                  </a:cubicBezTo>
                  <a:cubicBezTo>
                    <a:pt x="20" y="0"/>
                    <a:pt x="21" y="0"/>
                    <a:pt x="2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21" y="1"/>
                    <a:pt x="20" y="1"/>
                    <a:pt x="19" y="2"/>
                  </a:cubicBezTo>
                  <a:cubicBezTo>
                    <a:pt x="18" y="2"/>
                    <a:pt x="18" y="2"/>
                    <a:pt x="17" y="3"/>
                  </a:cubicBezTo>
                  <a:cubicBezTo>
                    <a:pt x="16" y="3"/>
                    <a:pt x="16" y="3"/>
                    <a:pt x="15" y="4"/>
                  </a:cubicBezTo>
                  <a:cubicBezTo>
                    <a:pt x="14" y="5"/>
                    <a:pt x="12" y="5"/>
                    <a:pt x="11" y="6"/>
                  </a:cubicBezTo>
                  <a:cubicBezTo>
                    <a:pt x="10" y="7"/>
                    <a:pt x="8" y="8"/>
                    <a:pt x="7" y="9"/>
                  </a:cubicBezTo>
                  <a:cubicBezTo>
                    <a:pt x="6" y="9"/>
                    <a:pt x="6" y="10"/>
                    <a:pt x="5" y="10"/>
                  </a:cubicBezTo>
                  <a:cubicBezTo>
                    <a:pt x="4" y="10"/>
                    <a:pt x="4" y="11"/>
                    <a:pt x="3" y="11"/>
                  </a:cubicBezTo>
                  <a:cubicBezTo>
                    <a:pt x="2" y="12"/>
                    <a:pt x="2" y="12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Freeform 825"/>
            <p:cNvSpPr/>
            <p:nvPr/>
          </p:nvSpPr>
          <p:spPr bwMode="auto">
            <a:xfrm>
              <a:off x="9917114" y="-3219450"/>
              <a:ext cx="79375" cy="114300"/>
            </a:xfrm>
            <a:custGeom>
              <a:avLst/>
              <a:gdLst>
                <a:gd name="T0" fmla="*/ 0 w 19"/>
                <a:gd name="T1" fmla="*/ 27 h 27"/>
                <a:gd name="T2" fmla="*/ 1 w 19"/>
                <a:gd name="T3" fmla="*/ 26 h 27"/>
                <a:gd name="T4" fmla="*/ 2 w 19"/>
                <a:gd name="T5" fmla="*/ 25 h 27"/>
                <a:gd name="T6" fmla="*/ 4 w 19"/>
                <a:gd name="T7" fmla="*/ 23 h 27"/>
                <a:gd name="T8" fmla="*/ 6 w 19"/>
                <a:gd name="T9" fmla="*/ 22 h 27"/>
                <a:gd name="T10" fmla="*/ 8 w 19"/>
                <a:gd name="T11" fmla="*/ 20 h 27"/>
                <a:gd name="T12" fmla="*/ 10 w 19"/>
                <a:gd name="T13" fmla="*/ 17 h 27"/>
                <a:gd name="T14" fmla="*/ 11 w 19"/>
                <a:gd name="T15" fmla="*/ 15 h 27"/>
                <a:gd name="T16" fmla="*/ 13 w 19"/>
                <a:gd name="T17" fmla="*/ 12 h 27"/>
                <a:gd name="T18" fmla="*/ 15 w 19"/>
                <a:gd name="T19" fmla="*/ 10 h 27"/>
                <a:gd name="T20" fmla="*/ 16 w 19"/>
                <a:gd name="T21" fmla="*/ 7 h 27"/>
                <a:gd name="T22" fmla="*/ 17 w 19"/>
                <a:gd name="T23" fmla="*/ 5 h 27"/>
                <a:gd name="T24" fmla="*/ 18 w 19"/>
                <a:gd name="T25" fmla="*/ 3 h 27"/>
                <a:gd name="T26" fmla="*/ 18 w 19"/>
                <a:gd name="T27" fmla="*/ 2 h 27"/>
                <a:gd name="T28" fmla="*/ 19 w 19"/>
                <a:gd name="T29" fmla="*/ 0 h 27"/>
                <a:gd name="T30" fmla="*/ 18 w 19"/>
                <a:gd name="T31" fmla="*/ 2 h 27"/>
                <a:gd name="T32" fmla="*/ 18 w 19"/>
                <a:gd name="T33" fmla="*/ 3 h 27"/>
                <a:gd name="T34" fmla="*/ 18 w 19"/>
                <a:gd name="T35" fmla="*/ 4 h 27"/>
                <a:gd name="T36" fmla="*/ 18 w 19"/>
                <a:gd name="T37" fmla="*/ 5 h 27"/>
                <a:gd name="T38" fmla="*/ 17 w 19"/>
                <a:gd name="T39" fmla="*/ 7 h 27"/>
                <a:gd name="T40" fmla="*/ 17 w 19"/>
                <a:gd name="T41" fmla="*/ 8 h 27"/>
                <a:gd name="T42" fmla="*/ 16 w 19"/>
                <a:gd name="T43" fmla="*/ 11 h 27"/>
                <a:gd name="T44" fmla="*/ 14 w 19"/>
                <a:gd name="T45" fmla="*/ 13 h 27"/>
                <a:gd name="T46" fmla="*/ 13 w 19"/>
                <a:gd name="T47" fmla="*/ 16 h 27"/>
                <a:gd name="T48" fmla="*/ 11 w 19"/>
                <a:gd name="T49" fmla="*/ 18 h 27"/>
                <a:gd name="T50" fmla="*/ 9 w 19"/>
                <a:gd name="T51" fmla="*/ 21 h 27"/>
                <a:gd name="T52" fmla="*/ 7 w 19"/>
                <a:gd name="T53" fmla="*/ 23 h 27"/>
                <a:gd name="T54" fmla="*/ 4 w 19"/>
                <a:gd name="T55" fmla="*/ 24 h 27"/>
                <a:gd name="T56" fmla="*/ 3 w 19"/>
                <a:gd name="T57" fmla="*/ 25 h 27"/>
                <a:gd name="T58" fmla="*/ 3 w 19"/>
                <a:gd name="T59" fmla="*/ 25 h 27"/>
                <a:gd name="T60" fmla="*/ 1 w 19"/>
                <a:gd name="T61" fmla="*/ 26 h 27"/>
                <a:gd name="T62" fmla="*/ 0 w 19"/>
                <a:gd name="T6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" h="27">
                  <a:moveTo>
                    <a:pt x="0" y="27"/>
                  </a:moveTo>
                  <a:cubicBezTo>
                    <a:pt x="0" y="27"/>
                    <a:pt x="0" y="26"/>
                    <a:pt x="1" y="26"/>
                  </a:cubicBezTo>
                  <a:cubicBezTo>
                    <a:pt x="1" y="26"/>
                    <a:pt x="2" y="25"/>
                    <a:pt x="2" y="25"/>
                  </a:cubicBezTo>
                  <a:cubicBezTo>
                    <a:pt x="3" y="24"/>
                    <a:pt x="3" y="24"/>
                    <a:pt x="4" y="23"/>
                  </a:cubicBezTo>
                  <a:cubicBezTo>
                    <a:pt x="4" y="23"/>
                    <a:pt x="5" y="22"/>
                    <a:pt x="6" y="22"/>
                  </a:cubicBezTo>
                  <a:cubicBezTo>
                    <a:pt x="6" y="21"/>
                    <a:pt x="7" y="20"/>
                    <a:pt x="8" y="20"/>
                  </a:cubicBezTo>
                  <a:cubicBezTo>
                    <a:pt x="8" y="19"/>
                    <a:pt x="9" y="18"/>
                    <a:pt x="10" y="17"/>
                  </a:cubicBezTo>
                  <a:cubicBezTo>
                    <a:pt x="10" y="17"/>
                    <a:pt x="11" y="16"/>
                    <a:pt x="11" y="15"/>
                  </a:cubicBezTo>
                  <a:cubicBezTo>
                    <a:pt x="12" y="14"/>
                    <a:pt x="13" y="13"/>
                    <a:pt x="13" y="12"/>
                  </a:cubicBezTo>
                  <a:cubicBezTo>
                    <a:pt x="14" y="12"/>
                    <a:pt x="14" y="11"/>
                    <a:pt x="15" y="10"/>
                  </a:cubicBezTo>
                  <a:cubicBezTo>
                    <a:pt x="15" y="9"/>
                    <a:pt x="15" y="8"/>
                    <a:pt x="16" y="7"/>
                  </a:cubicBezTo>
                  <a:cubicBezTo>
                    <a:pt x="16" y="7"/>
                    <a:pt x="16" y="6"/>
                    <a:pt x="17" y="5"/>
                  </a:cubicBezTo>
                  <a:cubicBezTo>
                    <a:pt x="17" y="4"/>
                    <a:pt x="17" y="4"/>
                    <a:pt x="18" y="3"/>
                  </a:cubicBezTo>
                  <a:cubicBezTo>
                    <a:pt x="18" y="3"/>
                    <a:pt x="18" y="2"/>
                    <a:pt x="18" y="2"/>
                  </a:cubicBezTo>
                  <a:cubicBezTo>
                    <a:pt x="18" y="1"/>
                    <a:pt x="19" y="0"/>
                    <a:pt x="19" y="0"/>
                  </a:cubicBezTo>
                  <a:cubicBezTo>
                    <a:pt x="19" y="0"/>
                    <a:pt x="19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7" y="7"/>
                    <a:pt x="17" y="7"/>
                    <a:pt x="17" y="8"/>
                  </a:cubicBezTo>
                  <a:cubicBezTo>
                    <a:pt x="17" y="9"/>
                    <a:pt x="16" y="10"/>
                    <a:pt x="16" y="11"/>
                  </a:cubicBezTo>
                  <a:cubicBezTo>
                    <a:pt x="15" y="11"/>
                    <a:pt x="15" y="12"/>
                    <a:pt x="14" y="13"/>
                  </a:cubicBezTo>
                  <a:cubicBezTo>
                    <a:pt x="14" y="14"/>
                    <a:pt x="13" y="15"/>
                    <a:pt x="13" y="16"/>
                  </a:cubicBezTo>
                  <a:cubicBezTo>
                    <a:pt x="12" y="17"/>
                    <a:pt x="11" y="18"/>
                    <a:pt x="11" y="18"/>
                  </a:cubicBezTo>
                  <a:cubicBezTo>
                    <a:pt x="10" y="19"/>
                    <a:pt x="9" y="20"/>
                    <a:pt x="9" y="21"/>
                  </a:cubicBezTo>
                  <a:cubicBezTo>
                    <a:pt x="8" y="21"/>
                    <a:pt x="7" y="22"/>
                    <a:pt x="7" y="23"/>
                  </a:cubicBezTo>
                  <a:cubicBezTo>
                    <a:pt x="6" y="23"/>
                    <a:pt x="5" y="24"/>
                    <a:pt x="4" y="24"/>
                  </a:cubicBezTo>
                  <a:cubicBezTo>
                    <a:pt x="4" y="24"/>
                    <a:pt x="4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2" y="26"/>
                    <a:pt x="2" y="26"/>
                    <a:pt x="1" y="26"/>
                  </a:cubicBezTo>
                  <a:cubicBezTo>
                    <a:pt x="0" y="27"/>
                    <a:pt x="0" y="27"/>
                    <a:pt x="0" y="27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Freeform 826"/>
            <p:cNvSpPr/>
            <p:nvPr/>
          </p:nvSpPr>
          <p:spPr bwMode="auto">
            <a:xfrm>
              <a:off x="10056814" y="-3206750"/>
              <a:ext cx="12700" cy="144463"/>
            </a:xfrm>
            <a:custGeom>
              <a:avLst/>
              <a:gdLst>
                <a:gd name="T0" fmla="*/ 0 w 3"/>
                <a:gd name="T1" fmla="*/ 34 h 34"/>
                <a:gd name="T2" fmla="*/ 0 w 3"/>
                <a:gd name="T3" fmla="*/ 33 h 34"/>
                <a:gd name="T4" fmla="*/ 1 w 3"/>
                <a:gd name="T5" fmla="*/ 29 h 34"/>
                <a:gd name="T6" fmla="*/ 2 w 3"/>
                <a:gd name="T7" fmla="*/ 17 h 34"/>
                <a:gd name="T8" fmla="*/ 2 w 3"/>
                <a:gd name="T9" fmla="*/ 6 h 34"/>
                <a:gd name="T10" fmla="*/ 3 w 3"/>
                <a:gd name="T11" fmla="*/ 2 h 34"/>
                <a:gd name="T12" fmla="*/ 3 w 3"/>
                <a:gd name="T13" fmla="*/ 0 h 34"/>
                <a:gd name="T14" fmla="*/ 3 w 3"/>
                <a:gd name="T15" fmla="*/ 6 h 34"/>
                <a:gd name="T16" fmla="*/ 3 w 3"/>
                <a:gd name="T17" fmla="*/ 11 h 34"/>
                <a:gd name="T18" fmla="*/ 3 w 3"/>
                <a:gd name="T19" fmla="*/ 14 h 34"/>
                <a:gd name="T20" fmla="*/ 3 w 3"/>
                <a:gd name="T21" fmla="*/ 17 h 34"/>
                <a:gd name="T22" fmla="*/ 3 w 3"/>
                <a:gd name="T23" fmla="*/ 20 h 34"/>
                <a:gd name="T24" fmla="*/ 3 w 3"/>
                <a:gd name="T25" fmla="*/ 24 h 34"/>
                <a:gd name="T26" fmla="*/ 2 w 3"/>
                <a:gd name="T27" fmla="*/ 29 h 34"/>
                <a:gd name="T28" fmla="*/ 0 w 3"/>
                <a:gd name="T2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34">
                  <a:moveTo>
                    <a:pt x="0" y="34"/>
                  </a:moveTo>
                  <a:cubicBezTo>
                    <a:pt x="0" y="34"/>
                    <a:pt x="0" y="34"/>
                    <a:pt x="0" y="33"/>
                  </a:cubicBezTo>
                  <a:cubicBezTo>
                    <a:pt x="0" y="32"/>
                    <a:pt x="1" y="30"/>
                    <a:pt x="1" y="29"/>
                  </a:cubicBezTo>
                  <a:cubicBezTo>
                    <a:pt x="1" y="26"/>
                    <a:pt x="1" y="21"/>
                    <a:pt x="2" y="17"/>
                  </a:cubicBezTo>
                  <a:cubicBezTo>
                    <a:pt x="2" y="13"/>
                    <a:pt x="2" y="9"/>
                    <a:pt x="2" y="6"/>
                  </a:cubicBezTo>
                  <a:cubicBezTo>
                    <a:pt x="2" y="4"/>
                    <a:pt x="3" y="3"/>
                    <a:pt x="3" y="2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3" y="2"/>
                    <a:pt x="3" y="6"/>
                  </a:cubicBezTo>
                  <a:cubicBezTo>
                    <a:pt x="3" y="7"/>
                    <a:pt x="3" y="9"/>
                    <a:pt x="3" y="11"/>
                  </a:cubicBezTo>
                  <a:cubicBezTo>
                    <a:pt x="3" y="12"/>
                    <a:pt x="3" y="13"/>
                    <a:pt x="3" y="14"/>
                  </a:cubicBezTo>
                  <a:cubicBezTo>
                    <a:pt x="3" y="15"/>
                    <a:pt x="3" y="16"/>
                    <a:pt x="3" y="17"/>
                  </a:cubicBezTo>
                  <a:cubicBezTo>
                    <a:pt x="3" y="18"/>
                    <a:pt x="3" y="19"/>
                    <a:pt x="3" y="20"/>
                  </a:cubicBezTo>
                  <a:cubicBezTo>
                    <a:pt x="3" y="22"/>
                    <a:pt x="3" y="23"/>
                    <a:pt x="3" y="24"/>
                  </a:cubicBezTo>
                  <a:cubicBezTo>
                    <a:pt x="2" y="26"/>
                    <a:pt x="2" y="27"/>
                    <a:pt x="2" y="29"/>
                  </a:cubicBezTo>
                  <a:cubicBezTo>
                    <a:pt x="1" y="32"/>
                    <a:pt x="0" y="34"/>
                    <a:pt x="0" y="3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827"/>
            <p:cNvSpPr/>
            <p:nvPr/>
          </p:nvSpPr>
          <p:spPr bwMode="auto">
            <a:xfrm>
              <a:off x="10128251" y="-3214688"/>
              <a:ext cx="50800" cy="109538"/>
            </a:xfrm>
            <a:custGeom>
              <a:avLst/>
              <a:gdLst>
                <a:gd name="T0" fmla="*/ 0 w 12"/>
                <a:gd name="T1" fmla="*/ 0 h 26"/>
                <a:gd name="T2" fmla="*/ 0 w 12"/>
                <a:gd name="T3" fmla="*/ 0 h 26"/>
                <a:gd name="T4" fmla="*/ 1 w 12"/>
                <a:gd name="T5" fmla="*/ 1 h 26"/>
                <a:gd name="T6" fmla="*/ 2 w 12"/>
                <a:gd name="T7" fmla="*/ 2 h 26"/>
                <a:gd name="T8" fmla="*/ 3 w 12"/>
                <a:gd name="T9" fmla="*/ 3 h 26"/>
                <a:gd name="T10" fmla="*/ 5 w 12"/>
                <a:gd name="T11" fmla="*/ 5 h 26"/>
                <a:gd name="T12" fmla="*/ 6 w 12"/>
                <a:gd name="T13" fmla="*/ 8 h 26"/>
                <a:gd name="T14" fmla="*/ 7 w 12"/>
                <a:gd name="T15" fmla="*/ 10 h 26"/>
                <a:gd name="T16" fmla="*/ 8 w 12"/>
                <a:gd name="T17" fmla="*/ 13 h 26"/>
                <a:gd name="T18" fmla="*/ 8 w 12"/>
                <a:gd name="T19" fmla="*/ 16 h 26"/>
                <a:gd name="T20" fmla="*/ 9 w 12"/>
                <a:gd name="T21" fmla="*/ 19 h 26"/>
                <a:gd name="T22" fmla="*/ 9 w 12"/>
                <a:gd name="T23" fmla="*/ 21 h 26"/>
                <a:gd name="T24" fmla="*/ 9 w 12"/>
                <a:gd name="T25" fmla="*/ 23 h 26"/>
                <a:gd name="T26" fmla="*/ 11 w 12"/>
                <a:gd name="T27" fmla="*/ 26 h 26"/>
                <a:gd name="T28" fmla="*/ 12 w 12"/>
                <a:gd name="T29" fmla="*/ 26 h 26"/>
                <a:gd name="T30" fmla="*/ 12 w 12"/>
                <a:gd name="T31" fmla="*/ 26 h 26"/>
                <a:gd name="T32" fmla="*/ 12 w 12"/>
                <a:gd name="T33" fmla="*/ 26 h 26"/>
                <a:gd name="T34" fmla="*/ 11 w 12"/>
                <a:gd name="T35" fmla="*/ 26 h 26"/>
                <a:gd name="T36" fmla="*/ 9 w 12"/>
                <a:gd name="T37" fmla="*/ 23 h 26"/>
                <a:gd name="T38" fmla="*/ 8 w 12"/>
                <a:gd name="T39" fmla="*/ 21 h 26"/>
                <a:gd name="T40" fmla="*/ 7 w 12"/>
                <a:gd name="T41" fmla="*/ 19 h 26"/>
                <a:gd name="T42" fmla="*/ 7 w 12"/>
                <a:gd name="T43" fmla="*/ 16 h 26"/>
                <a:gd name="T44" fmla="*/ 6 w 12"/>
                <a:gd name="T45" fmla="*/ 13 h 26"/>
                <a:gd name="T46" fmla="*/ 5 w 12"/>
                <a:gd name="T47" fmla="*/ 8 h 26"/>
                <a:gd name="T48" fmla="*/ 4 w 12"/>
                <a:gd name="T49" fmla="*/ 6 h 26"/>
                <a:gd name="T50" fmla="*/ 3 w 12"/>
                <a:gd name="T51" fmla="*/ 4 h 26"/>
                <a:gd name="T52" fmla="*/ 2 w 12"/>
                <a:gd name="T53" fmla="*/ 2 h 26"/>
                <a:gd name="T54" fmla="*/ 1 w 12"/>
                <a:gd name="T55" fmla="*/ 1 h 26"/>
                <a:gd name="T56" fmla="*/ 0 w 12"/>
                <a:gd name="T5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" h="2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4" y="4"/>
                    <a:pt x="4" y="5"/>
                    <a:pt x="5" y="5"/>
                  </a:cubicBezTo>
                  <a:cubicBezTo>
                    <a:pt x="5" y="6"/>
                    <a:pt x="6" y="7"/>
                    <a:pt x="6" y="8"/>
                  </a:cubicBezTo>
                  <a:cubicBezTo>
                    <a:pt x="6" y="8"/>
                    <a:pt x="7" y="9"/>
                    <a:pt x="7" y="10"/>
                  </a:cubicBezTo>
                  <a:cubicBezTo>
                    <a:pt x="7" y="11"/>
                    <a:pt x="8" y="12"/>
                    <a:pt x="8" y="13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17"/>
                    <a:pt x="9" y="18"/>
                    <a:pt x="9" y="19"/>
                  </a:cubicBezTo>
                  <a:cubicBezTo>
                    <a:pt x="9" y="19"/>
                    <a:pt x="9" y="20"/>
                    <a:pt x="9" y="21"/>
                  </a:cubicBezTo>
                  <a:cubicBezTo>
                    <a:pt x="9" y="22"/>
                    <a:pt x="9" y="22"/>
                    <a:pt x="9" y="23"/>
                  </a:cubicBezTo>
                  <a:cubicBezTo>
                    <a:pt x="10" y="24"/>
                    <a:pt x="11" y="25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1" y="26"/>
                    <a:pt x="11" y="26"/>
                  </a:cubicBezTo>
                  <a:cubicBezTo>
                    <a:pt x="10" y="26"/>
                    <a:pt x="9" y="25"/>
                    <a:pt x="9" y="23"/>
                  </a:cubicBezTo>
                  <a:cubicBezTo>
                    <a:pt x="8" y="23"/>
                    <a:pt x="8" y="22"/>
                    <a:pt x="8" y="21"/>
                  </a:cubicBezTo>
                  <a:cubicBezTo>
                    <a:pt x="7" y="20"/>
                    <a:pt x="7" y="20"/>
                    <a:pt x="7" y="19"/>
                  </a:cubicBezTo>
                  <a:cubicBezTo>
                    <a:pt x="7" y="18"/>
                    <a:pt x="7" y="17"/>
                    <a:pt x="7" y="16"/>
                  </a:cubicBezTo>
                  <a:cubicBezTo>
                    <a:pt x="7" y="15"/>
                    <a:pt x="6" y="14"/>
                    <a:pt x="6" y="13"/>
                  </a:cubicBezTo>
                  <a:cubicBezTo>
                    <a:pt x="6" y="12"/>
                    <a:pt x="5" y="10"/>
                    <a:pt x="5" y="8"/>
                  </a:cubicBezTo>
                  <a:cubicBezTo>
                    <a:pt x="4" y="7"/>
                    <a:pt x="4" y="7"/>
                    <a:pt x="4" y="6"/>
                  </a:cubicBezTo>
                  <a:cubicBezTo>
                    <a:pt x="3" y="5"/>
                    <a:pt x="3" y="5"/>
                    <a:pt x="3" y="4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828"/>
            <p:cNvSpPr/>
            <p:nvPr/>
          </p:nvSpPr>
          <p:spPr bwMode="auto">
            <a:xfrm>
              <a:off x="10123489" y="-3559175"/>
              <a:ext cx="77788" cy="139700"/>
            </a:xfrm>
            <a:custGeom>
              <a:avLst/>
              <a:gdLst>
                <a:gd name="T0" fmla="*/ 0 w 18"/>
                <a:gd name="T1" fmla="*/ 33 h 33"/>
                <a:gd name="T2" fmla="*/ 3 w 18"/>
                <a:gd name="T3" fmla="*/ 27 h 33"/>
                <a:gd name="T4" fmla="*/ 6 w 18"/>
                <a:gd name="T5" fmla="*/ 22 h 33"/>
                <a:gd name="T6" fmla="*/ 8 w 18"/>
                <a:gd name="T7" fmla="*/ 19 h 33"/>
                <a:gd name="T8" fmla="*/ 10 w 18"/>
                <a:gd name="T9" fmla="*/ 16 h 33"/>
                <a:gd name="T10" fmla="*/ 12 w 18"/>
                <a:gd name="T11" fmla="*/ 13 h 33"/>
                <a:gd name="T12" fmla="*/ 13 w 18"/>
                <a:gd name="T13" fmla="*/ 11 h 33"/>
                <a:gd name="T14" fmla="*/ 15 w 18"/>
                <a:gd name="T15" fmla="*/ 8 h 33"/>
                <a:gd name="T16" fmla="*/ 16 w 18"/>
                <a:gd name="T17" fmla="*/ 5 h 33"/>
                <a:gd name="T18" fmla="*/ 17 w 18"/>
                <a:gd name="T19" fmla="*/ 3 h 33"/>
                <a:gd name="T20" fmla="*/ 18 w 18"/>
                <a:gd name="T21" fmla="*/ 1 h 33"/>
                <a:gd name="T22" fmla="*/ 18 w 18"/>
                <a:gd name="T23" fmla="*/ 0 h 33"/>
                <a:gd name="T24" fmla="*/ 18 w 18"/>
                <a:gd name="T25" fmla="*/ 0 h 33"/>
                <a:gd name="T26" fmla="*/ 18 w 18"/>
                <a:gd name="T27" fmla="*/ 2 h 33"/>
                <a:gd name="T28" fmla="*/ 18 w 18"/>
                <a:gd name="T29" fmla="*/ 3 h 33"/>
                <a:gd name="T30" fmla="*/ 17 w 18"/>
                <a:gd name="T31" fmla="*/ 6 h 33"/>
                <a:gd name="T32" fmla="*/ 15 w 18"/>
                <a:gd name="T33" fmla="*/ 11 h 33"/>
                <a:gd name="T34" fmla="*/ 13 w 18"/>
                <a:gd name="T35" fmla="*/ 14 h 33"/>
                <a:gd name="T36" fmla="*/ 11 w 18"/>
                <a:gd name="T37" fmla="*/ 17 h 33"/>
                <a:gd name="T38" fmla="*/ 9 w 18"/>
                <a:gd name="T39" fmla="*/ 20 h 33"/>
                <a:gd name="T40" fmla="*/ 7 w 18"/>
                <a:gd name="T41" fmla="*/ 23 h 33"/>
                <a:gd name="T42" fmla="*/ 4 w 18"/>
                <a:gd name="T43" fmla="*/ 28 h 33"/>
                <a:gd name="T44" fmla="*/ 0 w 18"/>
                <a:gd name="T4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3">
                  <a:moveTo>
                    <a:pt x="0" y="33"/>
                  </a:moveTo>
                  <a:cubicBezTo>
                    <a:pt x="0" y="33"/>
                    <a:pt x="1" y="30"/>
                    <a:pt x="3" y="27"/>
                  </a:cubicBezTo>
                  <a:cubicBezTo>
                    <a:pt x="4" y="26"/>
                    <a:pt x="5" y="24"/>
                    <a:pt x="6" y="22"/>
                  </a:cubicBezTo>
                  <a:cubicBezTo>
                    <a:pt x="7" y="21"/>
                    <a:pt x="7" y="20"/>
                    <a:pt x="8" y="19"/>
                  </a:cubicBezTo>
                  <a:cubicBezTo>
                    <a:pt x="8" y="18"/>
                    <a:pt x="9" y="17"/>
                    <a:pt x="10" y="16"/>
                  </a:cubicBezTo>
                  <a:cubicBezTo>
                    <a:pt x="10" y="15"/>
                    <a:pt x="11" y="14"/>
                    <a:pt x="12" y="13"/>
                  </a:cubicBezTo>
                  <a:cubicBezTo>
                    <a:pt x="12" y="12"/>
                    <a:pt x="13" y="11"/>
                    <a:pt x="13" y="11"/>
                  </a:cubicBezTo>
                  <a:cubicBezTo>
                    <a:pt x="14" y="10"/>
                    <a:pt x="14" y="9"/>
                    <a:pt x="15" y="8"/>
                  </a:cubicBezTo>
                  <a:cubicBezTo>
                    <a:pt x="15" y="7"/>
                    <a:pt x="16" y="6"/>
                    <a:pt x="16" y="5"/>
                  </a:cubicBezTo>
                  <a:cubicBezTo>
                    <a:pt x="16" y="5"/>
                    <a:pt x="17" y="4"/>
                    <a:pt x="17" y="3"/>
                  </a:cubicBezTo>
                  <a:cubicBezTo>
                    <a:pt x="17" y="3"/>
                    <a:pt x="18" y="2"/>
                    <a:pt x="18" y="1"/>
                  </a:cubicBezTo>
                  <a:cubicBezTo>
                    <a:pt x="18" y="1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8" y="4"/>
                    <a:pt x="17" y="5"/>
                    <a:pt x="17" y="6"/>
                  </a:cubicBezTo>
                  <a:cubicBezTo>
                    <a:pt x="16" y="7"/>
                    <a:pt x="16" y="9"/>
                    <a:pt x="15" y="11"/>
                  </a:cubicBezTo>
                  <a:cubicBezTo>
                    <a:pt x="14" y="12"/>
                    <a:pt x="14" y="13"/>
                    <a:pt x="13" y="14"/>
                  </a:cubicBezTo>
                  <a:cubicBezTo>
                    <a:pt x="12" y="15"/>
                    <a:pt x="12" y="16"/>
                    <a:pt x="11" y="17"/>
                  </a:cubicBezTo>
                  <a:cubicBezTo>
                    <a:pt x="10" y="18"/>
                    <a:pt x="10" y="19"/>
                    <a:pt x="9" y="20"/>
                  </a:cubicBezTo>
                  <a:cubicBezTo>
                    <a:pt x="9" y="21"/>
                    <a:pt x="8" y="22"/>
                    <a:pt x="7" y="23"/>
                  </a:cubicBezTo>
                  <a:cubicBezTo>
                    <a:pt x="6" y="25"/>
                    <a:pt x="5" y="26"/>
                    <a:pt x="4" y="28"/>
                  </a:cubicBezTo>
                  <a:cubicBezTo>
                    <a:pt x="2" y="31"/>
                    <a:pt x="0" y="33"/>
                    <a:pt x="0" y="33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829"/>
            <p:cNvSpPr/>
            <p:nvPr/>
          </p:nvSpPr>
          <p:spPr bwMode="auto">
            <a:xfrm>
              <a:off x="10001251" y="-3587750"/>
              <a:ext cx="55563" cy="142875"/>
            </a:xfrm>
            <a:custGeom>
              <a:avLst/>
              <a:gdLst>
                <a:gd name="T0" fmla="*/ 13 w 13"/>
                <a:gd name="T1" fmla="*/ 34 h 34"/>
                <a:gd name="T2" fmla="*/ 13 w 13"/>
                <a:gd name="T3" fmla="*/ 32 h 34"/>
                <a:gd name="T4" fmla="*/ 12 w 13"/>
                <a:gd name="T5" fmla="*/ 28 h 34"/>
                <a:gd name="T6" fmla="*/ 11 w 13"/>
                <a:gd name="T7" fmla="*/ 26 h 34"/>
                <a:gd name="T8" fmla="*/ 10 w 13"/>
                <a:gd name="T9" fmla="*/ 23 h 34"/>
                <a:gd name="T10" fmla="*/ 9 w 13"/>
                <a:gd name="T11" fmla="*/ 20 h 34"/>
                <a:gd name="T12" fmla="*/ 7 w 13"/>
                <a:gd name="T13" fmla="*/ 16 h 34"/>
                <a:gd name="T14" fmla="*/ 6 w 13"/>
                <a:gd name="T15" fmla="*/ 13 h 34"/>
                <a:gd name="T16" fmla="*/ 5 w 13"/>
                <a:gd name="T17" fmla="*/ 10 h 34"/>
                <a:gd name="T18" fmla="*/ 4 w 13"/>
                <a:gd name="T19" fmla="*/ 8 h 34"/>
                <a:gd name="T20" fmla="*/ 2 w 13"/>
                <a:gd name="T21" fmla="*/ 5 h 34"/>
                <a:gd name="T22" fmla="*/ 0 w 13"/>
                <a:gd name="T23" fmla="*/ 1 h 34"/>
                <a:gd name="T24" fmla="*/ 0 w 13"/>
                <a:gd name="T25" fmla="*/ 0 h 34"/>
                <a:gd name="T26" fmla="*/ 1 w 13"/>
                <a:gd name="T27" fmla="*/ 1 h 34"/>
                <a:gd name="T28" fmla="*/ 2 w 13"/>
                <a:gd name="T29" fmla="*/ 3 h 34"/>
                <a:gd name="T30" fmla="*/ 3 w 13"/>
                <a:gd name="T31" fmla="*/ 5 h 34"/>
                <a:gd name="T32" fmla="*/ 5 w 13"/>
                <a:gd name="T33" fmla="*/ 7 h 34"/>
                <a:gd name="T34" fmla="*/ 6 w 13"/>
                <a:gd name="T35" fmla="*/ 10 h 34"/>
                <a:gd name="T36" fmla="*/ 8 w 13"/>
                <a:gd name="T37" fmla="*/ 13 h 34"/>
                <a:gd name="T38" fmla="*/ 9 w 13"/>
                <a:gd name="T39" fmla="*/ 16 h 34"/>
                <a:gd name="T40" fmla="*/ 10 w 13"/>
                <a:gd name="T41" fmla="*/ 19 h 34"/>
                <a:gd name="T42" fmla="*/ 11 w 13"/>
                <a:gd name="T43" fmla="*/ 22 h 34"/>
                <a:gd name="T44" fmla="*/ 12 w 13"/>
                <a:gd name="T45" fmla="*/ 25 h 34"/>
                <a:gd name="T46" fmla="*/ 13 w 13"/>
                <a:gd name="T47" fmla="*/ 28 h 34"/>
                <a:gd name="T48" fmla="*/ 13 w 13"/>
                <a:gd name="T49" fmla="*/ 30 h 34"/>
                <a:gd name="T50" fmla="*/ 13 w 13"/>
                <a:gd name="T51" fmla="*/ 32 h 34"/>
                <a:gd name="T52" fmla="*/ 13 w 13"/>
                <a:gd name="T5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" h="34">
                  <a:moveTo>
                    <a:pt x="13" y="34"/>
                  </a:moveTo>
                  <a:cubicBezTo>
                    <a:pt x="13" y="34"/>
                    <a:pt x="13" y="33"/>
                    <a:pt x="13" y="32"/>
                  </a:cubicBezTo>
                  <a:cubicBezTo>
                    <a:pt x="12" y="31"/>
                    <a:pt x="12" y="30"/>
                    <a:pt x="12" y="28"/>
                  </a:cubicBezTo>
                  <a:cubicBezTo>
                    <a:pt x="11" y="27"/>
                    <a:pt x="11" y="27"/>
                    <a:pt x="11" y="26"/>
                  </a:cubicBezTo>
                  <a:cubicBezTo>
                    <a:pt x="10" y="25"/>
                    <a:pt x="10" y="24"/>
                    <a:pt x="10" y="23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8" y="19"/>
                    <a:pt x="8" y="18"/>
                    <a:pt x="7" y="16"/>
                  </a:cubicBezTo>
                  <a:cubicBezTo>
                    <a:pt x="7" y="15"/>
                    <a:pt x="7" y="14"/>
                    <a:pt x="6" y="13"/>
                  </a:cubicBezTo>
                  <a:cubicBezTo>
                    <a:pt x="6" y="12"/>
                    <a:pt x="5" y="11"/>
                    <a:pt x="5" y="10"/>
                  </a:cubicBezTo>
                  <a:cubicBezTo>
                    <a:pt x="4" y="9"/>
                    <a:pt x="4" y="8"/>
                    <a:pt x="4" y="8"/>
                  </a:cubicBezTo>
                  <a:cubicBezTo>
                    <a:pt x="3" y="7"/>
                    <a:pt x="3" y="6"/>
                    <a:pt x="2" y="5"/>
                  </a:cubicBezTo>
                  <a:cubicBezTo>
                    <a:pt x="1" y="4"/>
                    <a:pt x="1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1" y="2"/>
                    <a:pt x="1" y="2"/>
                    <a:pt x="2" y="3"/>
                  </a:cubicBezTo>
                  <a:cubicBezTo>
                    <a:pt x="2" y="3"/>
                    <a:pt x="3" y="4"/>
                    <a:pt x="3" y="5"/>
                  </a:cubicBezTo>
                  <a:cubicBezTo>
                    <a:pt x="4" y="5"/>
                    <a:pt x="4" y="6"/>
                    <a:pt x="5" y="7"/>
                  </a:cubicBezTo>
                  <a:cubicBezTo>
                    <a:pt x="5" y="8"/>
                    <a:pt x="6" y="9"/>
                    <a:pt x="6" y="10"/>
                  </a:cubicBezTo>
                  <a:cubicBezTo>
                    <a:pt x="7" y="11"/>
                    <a:pt x="7" y="12"/>
                    <a:pt x="8" y="13"/>
                  </a:cubicBezTo>
                  <a:cubicBezTo>
                    <a:pt x="8" y="14"/>
                    <a:pt x="9" y="15"/>
                    <a:pt x="9" y="16"/>
                  </a:cubicBezTo>
                  <a:cubicBezTo>
                    <a:pt x="9" y="17"/>
                    <a:pt x="10" y="18"/>
                    <a:pt x="10" y="19"/>
                  </a:cubicBezTo>
                  <a:cubicBezTo>
                    <a:pt x="11" y="20"/>
                    <a:pt x="11" y="21"/>
                    <a:pt x="11" y="22"/>
                  </a:cubicBezTo>
                  <a:cubicBezTo>
                    <a:pt x="12" y="23"/>
                    <a:pt x="12" y="24"/>
                    <a:pt x="12" y="25"/>
                  </a:cubicBezTo>
                  <a:cubicBezTo>
                    <a:pt x="12" y="26"/>
                    <a:pt x="12" y="27"/>
                    <a:pt x="13" y="28"/>
                  </a:cubicBezTo>
                  <a:cubicBezTo>
                    <a:pt x="13" y="29"/>
                    <a:pt x="13" y="30"/>
                    <a:pt x="13" y="30"/>
                  </a:cubicBezTo>
                  <a:cubicBezTo>
                    <a:pt x="13" y="31"/>
                    <a:pt x="13" y="32"/>
                    <a:pt x="13" y="32"/>
                  </a:cubicBezTo>
                  <a:cubicBezTo>
                    <a:pt x="13" y="33"/>
                    <a:pt x="13" y="34"/>
                    <a:pt x="13" y="3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830"/>
            <p:cNvSpPr/>
            <p:nvPr/>
          </p:nvSpPr>
          <p:spPr bwMode="auto">
            <a:xfrm>
              <a:off x="9894889" y="-3559175"/>
              <a:ext cx="123825" cy="139700"/>
            </a:xfrm>
            <a:custGeom>
              <a:avLst/>
              <a:gdLst>
                <a:gd name="T0" fmla="*/ 0 w 29"/>
                <a:gd name="T1" fmla="*/ 0 h 33"/>
                <a:gd name="T2" fmla="*/ 0 w 29"/>
                <a:gd name="T3" fmla="*/ 0 h 33"/>
                <a:gd name="T4" fmla="*/ 0 w 29"/>
                <a:gd name="T5" fmla="*/ 2 h 33"/>
                <a:gd name="T6" fmla="*/ 3 w 29"/>
                <a:gd name="T7" fmla="*/ 6 h 33"/>
                <a:gd name="T8" fmla="*/ 5 w 29"/>
                <a:gd name="T9" fmla="*/ 8 h 33"/>
                <a:gd name="T10" fmla="*/ 8 w 29"/>
                <a:gd name="T11" fmla="*/ 11 h 33"/>
                <a:gd name="T12" fmla="*/ 11 w 29"/>
                <a:gd name="T13" fmla="*/ 14 h 33"/>
                <a:gd name="T14" fmla="*/ 13 w 29"/>
                <a:gd name="T15" fmla="*/ 18 h 33"/>
                <a:gd name="T16" fmla="*/ 15 w 29"/>
                <a:gd name="T17" fmla="*/ 22 h 33"/>
                <a:gd name="T18" fmla="*/ 17 w 29"/>
                <a:gd name="T19" fmla="*/ 24 h 33"/>
                <a:gd name="T20" fmla="*/ 20 w 29"/>
                <a:gd name="T21" fmla="*/ 27 h 33"/>
                <a:gd name="T22" fmla="*/ 23 w 29"/>
                <a:gd name="T23" fmla="*/ 29 h 33"/>
                <a:gd name="T24" fmla="*/ 29 w 29"/>
                <a:gd name="T25" fmla="*/ 33 h 33"/>
                <a:gd name="T26" fmla="*/ 23 w 29"/>
                <a:gd name="T27" fmla="*/ 30 h 33"/>
                <a:gd name="T28" fmla="*/ 20 w 29"/>
                <a:gd name="T29" fmla="*/ 28 h 33"/>
                <a:gd name="T30" fmla="*/ 16 w 29"/>
                <a:gd name="T31" fmla="*/ 26 h 33"/>
                <a:gd name="T32" fmla="*/ 13 w 29"/>
                <a:gd name="T33" fmla="*/ 22 h 33"/>
                <a:gd name="T34" fmla="*/ 11 w 29"/>
                <a:gd name="T35" fmla="*/ 19 h 33"/>
                <a:gd name="T36" fmla="*/ 10 w 29"/>
                <a:gd name="T37" fmla="*/ 15 h 33"/>
                <a:gd name="T38" fmla="*/ 7 w 29"/>
                <a:gd name="T39" fmla="*/ 12 h 33"/>
                <a:gd name="T40" fmla="*/ 4 w 29"/>
                <a:gd name="T41" fmla="*/ 9 h 33"/>
                <a:gd name="T42" fmla="*/ 2 w 29"/>
                <a:gd name="T43" fmla="*/ 6 h 33"/>
                <a:gd name="T44" fmla="*/ 0 w 29"/>
                <a:gd name="T45" fmla="*/ 2 h 33"/>
                <a:gd name="T46" fmla="*/ 0 w 29"/>
                <a:gd name="T47" fmla="*/ 0 h 33"/>
                <a:gd name="T48" fmla="*/ 0 w 29"/>
                <a:gd name="T4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9" h="3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1" y="3"/>
                    <a:pt x="1" y="4"/>
                    <a:pt x="3" y="6"/>
                  </a:cubicBezTo>
                  <a:cubicBezTo>
                    <a:pt x="3" y="7"/>
                    <a:pt x="4" y="7"/>
                    <a:pt x="5" y="8"/>
                  </a:cubicBezTo>
                  <a:cubicBezTo>
                    <a:pt x="6" y="9"/>
                    <a:pt x="7" y="10"/>
                    <a:pt x="8" y="11"/>
                  </a:cubicBezTo>
                  <a:cubicBezTo>
                    <a:pt x="9" y="12"/>
                    <a:pt x="10" y="13"/>
                    <a:pt x="11" y="14"/>
                  </a:cubicBezTo>
                  <a:cubicBezTo>
                    <a:pt x="12" y="15"/>
                    <a:pt x="12" y="17"/>
                    <a:pt x="13" y="18"/>
                  </a:cubicBezTo>
                  <a:cubicBezTo>
                    <a:pt x="14" y="19"/>
                    <a:pt x="14" y="20"/>
                    <a:pt x="15" y="22"/>
                  </a:cubicBezTo>
                  <a:cubicBezTo>
                    <a:pt x="15" y="23"/>
                    <a:pt x="16" y="24"/>
                    <a:pt x="17" y="24"/>
                  </a:cubicBezTo>
                  <a:cubicBezTo>
                    <a:pt x="18" y="25"/>
                    <a:pt x="19" y="26"/>
                    <a:pt x="20" y="27"/>
                  </a:cubicBezTo>
                  <a:cubicBezTo>
                    <a:pt x="21" y="27"/>
                    <a:pt x="22" y="28"/>
                    <a:pt x="23" y="29"/>
                  </a:cubicBezTo>
                  <a:cubicBezTo>
                    <a:pt x="26" y="31"/>
                    <a:pt x="29" y="33"/>
                    <a:pt x="29" y="33"/>
                  </a:cubicBezTo>
                  <a:cubicBezTo>
                    <a:pt x="29" y="33"/>
                    <a:pt x="26" y="32"/>
                    <a:pt x="23" y="30"/>
                  </a:cubicBezTo>
                  <a:cubicBezTo>
                    <a:pt x="22" y="29"/>
                    <a:pt x="21" y="28"/>
                    <a:pt x="20" y="28"/>
                  </a:cubicBezTo>
                  <a:cubicBezTo>
                    <a:pt x="19" y="27"/>
                    <a:pt x="18" y="26"/>
                    <a:pt x="16" y="26"/>
                  </a:cubicBezTo>
                  <a:cubicBezTo>
                    <a:pt x="15" y="25"/>
                    <a:pt x="14" y="24"/>
                    <a:pt x="13" y="22"/>
                  </a:cubicBezTo>
                  <a:cubicBezTo>
                    <a:pt x="13" y="21"/>
                    <a:pt x="12" y="20"/>
                    <a:pt x="11" y="19"/>
                  </a:cubicBezTo>
                  <a:cubicBezTo>
                    <a:pt x="11" y="17"/>
                    <a:pt x="10" y="16"/>
                    <a:pt x="10" y="15"/>
                  </a:cubicBezTo>
                  <a:cubicBezTo>
                    <a:pt x="9" y="14"/>
                    <a:pt x="8" y="13"/>
                    <a:pt x="7" y="12"/>
                  </a:cubicBezTo>
                  <a:cubicBezTo>
                    <a:pt x="6" y="11"/>
                    <a:pt x="5" y="10"/>
                    <a:pt x="4" y="9"/>
                  </a:cubicBezTo>
                  <a:cubicBezTo>
                    <a:pt x="3" y="8"/>
                    <a:pt x="3" y="7"/>
                    <a:pt x="2" y="6"/>
                  </a:cubicBezTo>
                  <a:cubicBezTo>
                    <a:pt x="1" y="5"/>
                    <a:pt x="0" y="3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831"/>
            <p:cNvSpPr/>
            <p:nvPr/>
          </p:nvSpPr>
          <p:spPr bwMode="auto">
            <a:xfrm>
              <a:off x="9802814" y="-3330575"/>
              <a:ext cx="160338" cy="22225"/>
            </a:xfrm>
            <a:custGeom>
              <a:avLst/>
              <a:gdLst>
                <a:gd name="T0" fmla="*/ 0 w 38"/>
                <a:gd name="T1" fmla="*/ 2 h 5"/>
                <a:gd name="T2" fmla="*/ 1 w 38"/>
                <a:gd name="T3" fmla="*/ 1 h 5"/>
                <a:gd name="T4" fmla="*/ 2 w 38"/>
                <a:gd name="T5" fmla="*/ 1 h 5"/>
                <a:gd name="T6" fmla="*/ 6 w 38"/>
                <a:gd name="T7" fmla="*/ 0 h 5"/>
                <a:gd name="T8" fmla="*/ 9 w 38"/>
                <a:gd name="T9" fmla="*/ 1 h 5"/>
                <a:gd name="T10" fmla="*/ 12 w 38"/>
                <a:gd name="T11" fmla="*/ 2 h 5"/>
                <a:gd name="T12" fmla="*/ 14 w 38"/>
                <a:gd name="T13" fmla="*/ 2 h 5"/>
                <a:gd name="T14" fmla="*/ 15 w 38"/>
                <a:gd name="T15" fmla="*/ 3 h 5"/>
                <a:gd name="T16" fmla="*/ 19 w 38"/>
                <a:gd name="T17" fmla="*/ 3 h 5"/>
                <a:gd name="T18" fmla="*/ 22 w 38"/>
                <a:gd name="T19" fmla="*/ 3 h 5"/>
                <a:gd name="T20" fmla="*/ 26 w 38"/>
                <a:gd name="T21" fmla="*/ 3 h 5"/>
                <a:gd name="T22" fmla="*/ 29 w 38"/>
                <a:gd name="T23" fmla="*/ 2 h 5"/>
                <a:gd name="T24" fmla="*/ 32 w 38"/>
                <a:gd name="T25" fmla="*/ 2 h 5"/>
                <a:gd name="T26" fmla="*/ 34 w 38"/>
                <a:gd name="T27" fmla="*/ 3 h 5"/>
                <a:gd name="T28" fmla="*/ 36 w 38"/>
                <a:gd name="T29" fmla="*/ 3 h 5"/>
                <a:gd name="T30" fmla="*/ 38 w 38"/>
                <a:gd name="T31" fmla="*/ 4 h 5"/>
                <a:gd name="T32" fmla="*/ 36 w 38"/>
                <a:gd name="T33" fmla="*/ 3 h 5"/>
                <a:gd name="T34" fmla="*/ 34 w 38"/>
                <a:gd name="T35" fmla="*/ 3 h 5"/>
                <a:gd name="T36" fmla="*/ 32 w 38"/>
                <a:gd name="T37" fmla="*/ 3 h 5"/>
                <a:gd name="T38" fmla="*/ 31 w 38"/>
                <a:gd name="T39" fmla="*/ 4 h 5"/>
                <a:gd name="T40" fmla="*/ 29 w 38"/>
                <a:gd name="T41" fmla="*/ 4 h 5"/>
                <a:gd name="T42" fmla="*/ 26 w 38"/>
                <a:gd name="T43" fmla="*/ 4 h 5"/>
                <a:gd name="T44" fmla="*/ 23 w 38"/>
                <a:gd name="T45" fmla="*/ 4 h 5"/>
                <a:gd name="T46" fmla="*/ 19 w 38"/>
                <a:gd name="T47" fmla="*/ 5 h 5"/>
                <a:gd name="T48" fmla="*/ 15 w 38"/>
                <a:gd name="T49" fmla="*/ 4 h 5"/>
                <a:gd name="T50" fmla="*/ 13 w 38"/>
                <a:gd name="T51" fmla="*/ 4 h 5"/>
                <a:gd name="T52" fmla="*/ 12 w 38"/>
                <a:gd name="T53" fmla="*/ 4 h 5"/>
                <a:gd name="T54" fmla="*/ 9 w 38"/>
                <a:gd name="T55" fmla="*/ 2 h 5"/>
                <a:gd name="T56" fmla="*/ 6 w 38"/>
                <a:gd name="T57" fmla="*/ 1 h 5"/>
                <a:gd name="T58" fmla="*/ 2 w 38"/>
                <a:gd name="T59" fmla="*/ 1 h 5"/>
                <a:gd name="T60" fmla="*/ 1 w 38"/>
                <a:gd name="T61" fmla="*/ 1 h 5"/>
                <a:gd name="T62" fmla="*/ 0 w 38"/>
                <a:gd name="T6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" h="5">
                  <a:moveTo>
                    <a:pt x="0" y="2"/>
                  </a:moveTo>
                  <a:cubicBezTo>
                    <a:pt x="0" y="2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3" y="0"/>
                    <a:pt x="4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10" y="1"/>
                    <a:pt x="11" y="2"/>
                    <a:pt x="12" y="2"/>
                  </a:cubicBezTo>
                  <a:cubicBezTo>
                    <a:pt x="13" y="2"/>
                    <a:pt x="13" y="2"/>
                    <a:pt x="14" y="2"/>
                  </a:cubicBezTo>
                  <a:cubicBezTo>
                    <a:pt x="14" y="3"/>
                    <a:pt x="15" y="3"/>
                    <a:pt x="15" y="3"/>
                  </a:cubicBezTo>
                  <a:cubicBezTo>
                    <a:pt x="17" y="3"/>
                    <a:pt x="18" y="3"/>
                    <a:pt x="19" y="3"/>
                  </a:cubicBezTo>
                  <a:cubicBezTo>
                    <a:pt x="20" y="3"/>
                    <a:pt x="21" y="3"/>
                    <a:pt x="22" y="3"/>
                  </a:cubicBezTo>
                  <a:cubicBezTo>
                    <a:pt x="24" y="3"/>
                    <a:pt x="25" y="3"/>
                    <a:pt x="26" y="3"/>
                  </a:cubicBezTo>
                  <a:cubicBezTo>
                    <a:pt x="27" y="2"/>
                    <a:pt x="28" y="2"/>
                    <a:pt x="29" y="2"/>
                  </a:cubicBezTo>
                  <a:cubicBezTo>
                    <a:pt x="30" y="2"/>
                    <a:pt x="31" y="2"/>
                    <a:pt x="32" y="2"/>
                  </a:cubicBezTo>
                  <a:cubicBezTo>
                    <a:pt x="33" y="2"/>
                    <a:pt x="34" y="3"/>
                    <a:pt x="34" y="3"/>
                  </a:cubicBezTo>
                  <a:cubicBezTo>
                    <a:pt x="35" y="3"/>
                    <a:pt x="36" y="3"/>
                    <a:pt x="36" y="3"/>
                  </a:cubicBezTo>
                  <a:cubicBezTo>
                    <a:pt x="37" y="3"/>
                    <a:pt x="38" y="4"/>
                    <a:pt x="38" y="4"/>
                  </a:cubicBezTo>
                  <a:cubicBezTo>
                    <a:pt x="38" y="4"/>
                    <a:pt x="37" y="3"/>
                    <a:pt x="36" y="3"/>
                  </a:cubicBezTo>
                  <a:cubicBezTo>
                    <a:pt x="36" y="3"/>
                    <a:pt x="35" y="3"/>
                    <a:pt x="34" y="3"/>
                  </a:cubicBezTo>
                  <a:cubicBezTo>
                    <a:pt x="34" y="3"/>
                    <a:pt x="33" y="3"/>
                    <a:pt x="32" y="3"/>
                  </a:cubicBezTo>
                  <a:cubicBezTo>
                    <a:pt x="32" y="3"/>
                    <a:pt x="31" y="3"/>
                    <a:pt x="31" y="4"/>
                  </a:cubicBezTo>
                  <a:cubicBezTo>
                    <a:pt x="30" y="4"/>
                    <a:pt x="30" y="4"/>
                    <a:pt x="29" y="4"/>
                  </a:cubicBezTo>
                  <a:cubicBezTo>
                    <a:pt x="28" y="4"/>
                    <a:pt x="27" y="4"/>
                    <a:pt x="26" y="4"/>
                  </a:cubicBezTo>
                  <a:cubicBezTo>
                    <a:pt x="25" y="4"/>
                    <a:pt x="24" y="4"/>
                    <a:pt x="23" y="4"/>
                  </a:cubicBezTo>
                  <a:cubicBezTo>
                    <a:pt x="21" y="4"/>
                    <a:pt x="20" y="5"/>
                    <a:pt x="19" y="5"/>
                  </a:cubicBezTo>
                  <a:cubicBezTo>
                    <a:pt x="18" y="5"/>
                    <a:pt x="16" y="4"/>
                    <a:pt x="15" y="4"/>
                  </a:cubicBezTo>
                  <a:cubicBezTo>
                    <a:pt x="15" y="4"/>
                    <a:pt x="14" y="4"/>
                    <a:pt x="13" y="4"/>
                  </a:cubicBezTo>
                  <a:cubicBezTo>
                    <a:pt x="13" y="4"/>
                    <a:pt x="12" y="4"/>
                    <a:pt x="12" y="4"/>
                  </a:cubicBezTo>
                  <a:cubicBezTo>
                    <a:pt x="11" y="3"/>
                    <a:pt x="10" y="3"/>
                    <a:pt x="9" y="2"/>
                  </a:cubicBezTo>
                  <a:cubicBezTo>
                    <a:pt x="8" y="2"/>
                    <a:pt x="7" y="2"/>
                    <a:pt x="6" y="1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832"/>
            <p:cNvSpPr/>
            <p:nvPr/>
          </p:nvSpPr>
          <p:spPr bwMode="auto">
            <a:xfrm>
              <a:off x="10175876" y="-3252788"/>
              <a:ext cx="147638" cy="79375"/>
            </a:xfrm>
            <a:custGeom>
              <a:avLst/>
              <a:gdLst>
                <a:gd name="T0" fmla="*/ 0 w 35"/>
                <a:gd name="T1" fmla="*/ 0 h 19"/>
                <a:gd name="T2" fmla="*/ 0 w 35"/>
                <a:gd name="T3" fmla="*/ 0 h 19"/>
                <a:gd name="T4" fmla="*/ 2 w 35"/>
                <a:gd name="T5" fmla="*/ 0 h 19"/>
                <a:gd name="T6" fmla="*/ 6 w 35"/>
                <a:gd name="T7" fmla="*/ 2 h 19"/>
                <a:gd name="T8" fmla="*/ 9 w 35"/>
                <a:gd name="T9" fmla="*/ 3 h 19"/>
                <a:gd name="T10" fmla="*/ 11 w 35"/>
                <a:gd name="T11" fmla="*/ 6 h 19"/>
                <a:gd name="T12" fmla="*/ 14 w 35"/>
                <a:gd name="T13" fmla="*/ 8 h 19"/>
                <a:gd name="T14" fmla="*/ 14 w 35"/>
                <a:gd name="T15" fmla="*/ 9 h 19"/>
                <a:gd name="T16" fmla="*/ 15 w 35"/>
                <a:gd name="T17" fmla="*/ 9 h 19"/>
                <a:gd name="T18" fmla="*/ 17 w 35"/>
                <a:gd name="T19" fmla="*/ 10 h 19"/>
                <a:gd name="T20" fmla="*/ 20 w 35"/>
                <a:gd name="T21" fmla="*/ 11 h 19"/>
                <a:gd name="T22" fmla="*/ 24 w 35"/>
                <a:gd name="T23" fmla="*/ 12 h 19"/>
                <a:gd name="T24" fmla="*/ 30 w 35"/>
                <a:gd name="T25" fmla="*/ 15 h 19"/>
                <a:gd name="T26" fmla="*/ 34 w 35"/>
                <a:gd name="T27" fmla="*/ 17 h 19"/>
                <a:gd name="T28" fmla="*/ 35 w 35"/>
                <a:gd name="T29" fmla="*/ 18 h 19"/>
                <a:gd name="T30" fmla="*/ 35 w 35"/>
                <a:gd name="T31" fmla="*/ 19 h 19"/>
                <a:gd name="T32" fmla="*/ 34 w 35"/>
                <a:gd name="T33" fmla="*/ 18 h 19"/>
                <a:gd name="T34" fmla="*/ 29 w 35"/>
                <a:gd name="T35" fmla="*/ 16 h 19"/>
                <a:gd name="T36" fmla="*/ 23 w 35"/>
                <a:gd name="T37" fmla="*/ 14 h 19"/>
                <a:gd name="T38" fmla="*/ 20 w 35"/>
                <a:gd name="T39" fmla="*/ 13 h 19"/>
                <a:gd name="T40" fmla="*/ 16 w 35"/>
                <a:gd name="T41" fmla="*/ 12 h 19"/>
                <a:gd name="T42" fmla="*/ 14 w 35"/>
                <a:gd name="T43" fmla="*/ 11 h 19"/>
                <a:gd name="T44" fmla="*/ 13 w 35"/>
                <a:gd name="T45" fmla="*/ 10 h 19"/>
                <a:gd name="T46" fmla="*/ 13 w 35"/>
                <a:gd name="T47" fmla="*/ 10 h 19"/>
                <a:gd name="T48" fmla="*/ 10 w 35"/>
                <a:gd name="T49" fmla="*/ 7 h 19"/>
                <a:gd name="T50" fmla="*/ 8 w 35"/>
                <a:gd name="T51" fmla="*/ 4 h 19"/>
                <a:gd name="T52" fmla="*/ 6 w 35"/>
                <a:gd name="T53" fmla="*/ 2 h 19"/>
                <a:gd name="T54" fmla="*/ 2 w 35"/>
                <a:gd name="T55" fmla="*/ 1 h 19"/>
                <a:gd name="T56" fmla="*/ 0 w 35"/>
                <a:gd name="T57" fmla="*/ 0 h 19"/>
                <a:gd name="T58" fmla="*/ 0 w 35"/>
                <a:gd name="T5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" h="1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3" y="0"/>
                    <a:pt x="4" y="1"/>
                    <a:pt x="6" y="2"/>
                  </a:cubicBezTo>
                  <a:cubicBezTo>
                    <a:pt x="7" y="2"/>
                    <a:pt x="8" y="3"/>
                    <a:pt x="9" y="3"/>
                  </a:cubicBezTo>
                  <a:cubicBezTo>
                    <a:pt x="10" y="4"/>
                    <a:pt x="11" y="5"/>
                    <a:pt x="11" y="6"/>
                  </a:cubicBezTo>
                  <a:cubicBezTo>
                    <a:pt x="12" y="7"/>
                    <a:pt x="13" y="8"/>
                    <a:pt x="14" y="8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10"/>
                    <a:pt x="16" y="10"/>
                    <a:pt x="17" y="10"/>
                  </a:cubicBezTo>
                  <a:cubicBezTo>
                    <a:pt x="18" y="11"/>
                    <a:pt x="19" y="11"/>
                    <a:pt x="20" y="11"/>
                  </a:cubicBezTo>
                  <a:cubicBezTo>
                    <a:pt x="21" y="12"/>
                    <a:pt x="23" y="12"/>
                    <a:pt x="24" y="12"/>
                  </a:cubicBezTo>
                  <a:cubicBezTo>
                    <a:pt x="26" y="13"/>
                    <a:pt x="28" y="14"/>
                    <a:pt x="30" y="15"/>
                  </a:cubicBezTo>
                  <a:cubicBezTo>
                    <a:pt x="32" y="16"/>
                    <a:pt x="33" y="17"/>
                    <a:pt x="34" y="17"/>
                  </a:cubicBezTo>
                  <a:cubicBezTo>
                    <a:pt x="34" y="18"/>
                    <a:pt x="35" y="18"/>
                    <a:pt x="35" y="18"/>
                  </a:cubicBezTo>
                  <a:cubicBezTo>
                    <a:pt x="35" y="18"/>
                    <a:pt x="35" y="19"/>
                    <a:pt x="35" y="19"/>
                  </a:cubicBezTo>
                  <a:cubicBezTo>
                    <a:pt x="35" y="19"/>
                    <a:pt x="35" y="18"/>
                    <a:pt x="34" y="18"/>
                  </a:cubicBezTo>
                  <a:cubicBezTo>
                    <a:pt x="33" y="17"/>
                    <a:pt x="31" y="17"/>
                    <a:pt x="29" y="16"/>
                  </a:cubicBezTo>
                  <a:cubicBezTo>
                    <a:pt x="28" y="15"/>
                    <a:pt x="26" y="14"/>
                    <a:pt x="23" y="14"/>
                  </a:cubicBezTo>
                  <a:cubicBezTo>
                    <a:pt x="22" y="13"/>
                    <a:pt x="21" y="13"/>
                    <a:pt x="20" y="13"/>
                  </a:cubicBezTo>
                  <a:cubicBezTo>
                    <a:pt x="19" y="12"/>
                    <a:pt x="17" y="12"/>
                    <a:pt x="16" y="12"/>
                  </a:cubicBezTo>
                  <a:cubicBezTo>
                    <a:pt x="16" y="11"/>
                    <a:pt x="15" y="11"/>
                    <a:pt x="14" y="11"/>
                  </a:cubicBezTo>
                  <a:cubicBezTo>
                    <a:pt x="14" y="11"/>
                    <a:pt x="14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9"/>
                    <a:pt x="11" y="8"/>
                    <a:pt x="10" y="7"/>
                  </a:cubicBezTo>
                  <a:cubicBezTo>
                    <a:pt x="10" y="6"/>
                    <a:pt x="9" y="5"/>
                    <a:pt x="8" y="4"/>
                  </a:cubicBezTo>
                  <a:cubicBezTo>
                    <a:pt x="7" y="4"/>
                    <a:pt x="6" y="3"/>
                    <a:pt x="6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833"/>
            <p:cNvSpPr/>
            <p:nvPr/>
          </p:nvSpPr>
          <p:spPr bwMode="auto">
            <a:xfrm>
              <a:off x="10026651" y="-3371850"/>
              <a:ext cx="25400" cy="25400"/>
            </a:xfrm>
            <a:custGeom>
              <a:avLst/>
              <a:gdLst>
                <a:gd name="T0" fmla="*/ 1 w 6"/>
                <a:gd name="T1" fmla="*/ 1 h 6"/>
                <a:gd name="T2" fmla="*/ 3 w 6"/>
                <a:gd name="T3" fmla="*/ 6 h 6"/>
                <a:gd name="T4" fmla="*/ 6 w 6"/>
                <a:gd name="T5" fmla="*/ 3 h 6"/>
                <a:gd name="T6" fmla="*/ 4 w 6"/>
                <a:gd name="T7" fmla="*/ 1 h 6"/>
                <a:gd name="T8" fmla="*/ 1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1" y="1"/>
                  </a:moveTo>
                  <a:cubicBezTo>
                    <a:pt x="0" y="2"/>
                    <a:pt x="1" y="6"/>
                    <a:pt x="3" y="6"/>
                  </a:cubicBezTo>
                  <a:cubicBezTo>
                    <a:pt x="4" y="6"/>
                    <a:pt x="6" y="5"/>
                    <a:pt x="6" y="3"/>
                  </a:cubicBezTo>
                  <a:cubicBezTo>
                    <a:pt x="6" y="2"/>
                    <a:pt x="4" y="1"/>
                    <a:pt x="4" y="1"/>
                  </a:cubicBezTo>
                  <a:cubicBezTo>
                    <a:pt x="3" y="1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834"/>
            <p:cNvSpPr/>
            <p:nvPr/>
          </p:nvSpPr>
          <p:spPr bwMode="auto">
            <a:xfrm>
              <a:off x="10098089" y="-3381375"/>
              <a:ext cx="17463" cy="17463"/>
            </a:xfrm>
            <a:custGeom>
              <a:avLst/>
              <a:gdLst>
                <a:gd name="T0" fmla="*/ 1 w 4"/>
                <a:gd name="T1" fmla="*/ 3 h 4"/>
                <a:gd name="T2" fmla="*/ 3 w 4"/>
                <a:gd name="T3" fmla="*/ 4 h 4"/>
                <a:gd name="T4" fmla="*/ 4 w 4"/>
                <a:gd name="T5" fmla="*/ 1 h 4"/>
                <a:gd name="T6" fmla="*/ 1 w 4"/>
                <a:gd name="T7" fmla="*/ 0 h 4"/>
                <a:gd name="T8" fmla="*/ 1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1" y="4"/>
                    <a:pt x="2" y="4"/>
                    <a:pt x="3" y="4"/>
                  </a:cubicBezTo>
                  <a:cubicBezTo>
                    <a:pt x="4" y="3"/>
                    <a:pt x="4" y="2"/>
                    <a:pt x="4" y="1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Freeform 835"/>
            <p:cNvSpPr/>
            <p:nvPr/>
          </p:nvSpPr>
          <p:spPr bwMode="auto">
            <a:xfrm>
              <a:off x="10069514" y="-3333750"/>
              <a:ext cx="20638" cy="25400"/>
            </a:xfrm>
            <a:custGeom>
              <a:avLst/>
              <a:gdLst>
                <a:gd name="T0" fmla="*/ 0 w 5"/>
                <a:gd name="T1" fmla="*/ 3 h 6"/>
                <a:gd name="T2" fmla="*/ 2 w 5"/>
                <a:gd name="T3" fmla="*/ 6 h 6"/>
                <a:gd name="T4" fmla="*/ 5 w 5"/>
                <a:gd name="T5" fmla="*/ 4 h 6"/>
                <a:gd name="T6" fmla="*/ 4 w 5"/>
                <a:gd name="T7" fmla="*/ 1 h 6"/>
                <a:gd name="T8" fmla="*/ 0 w 5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0" y="3"/>
                  </a:moveTo>
                  <a:cubicBezTo>
                    <a:pt x="0" y="4"/>
                    <a:pt x="1" y="6"/>
                    <a:pt x="2" y="6"/>
                  </a:cubicBezTo>
                  <a:cubicBezTo>
                    <a:pt x="3" y="6"/>
                    <a:pt x="4" y="5"/>
                    <a:pt x="5" y="4"/>
                  </a:cubicBezTo>
                  <a:cubicBezTo>
                    <a:pt x="5" y="3"/>
                    <a:pt x="5" y="1"/>
                    <a:pt x="4" y="1"/>
                  </a:cubicBezTo>
                  <a:cubicBezTo>
                    <a:pt x="3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836"/>
            <p:cNvSpPr/>
            <p:nvPr/>
          </p:nvSpPr>
          <p:spPr bwMode="auto">
            <a:xfrm>
              <a:off x="10153651" y="-3338513"/>
              <a:ext cx="22225" cy="20638"/>
            </a:xfrm>
            <a:custGeom>
              <a:avLst/>
              <a:gdLst>
                <a:gd name="T0" fmla="*/ 5 w 5"/>
                <a:gd name="T1" fmla="*/ 2 h 5"/>
                <a:gd name="T2" fmla="*/ 1 w 5"/>
                <a:gd name="T3" fmla="*/ 4 h 5"/>
                <a:gd name="T4" fmla="*/ 0 w 5"/>
                <a:gd name="T5" fmla="*/ 2 h 5"/>
                <a:gd name="T6" fmla="*/ 2 w 5"/>
                <a:gd name="T7" fmla="*/ 1 h 5"/>
                <a:gd name="T8" fmla="*/ 5 w 5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5" y="2"/>
                  </a:moveTo>
                  <a:cubicBezTo>
                    <a:pt x="5" y="4"/>
                    <a:pt x="3" y="5"/>
                    <a:pt x="1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2" y="1"/>
                    <a:pt x="2" y="1"/>
                  </a:cubicBezTo>
                  <a:cubicBezTo>
                    <a:pt x="3" y="0"/>
                    <a:pt x="5" y="1"/>
                    <a:pt x="5" y="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837"/>
            <p:cNvSpPr/>
            <p:nvPr/>
          </p:nvSpPr>
          <p:spPr bwMode="auto">
            <a:xfrm>
              <a:off x="10110789" y="-3287713"/>
              <a:ext cx="17463" cy="17463"/>
            </a:xfrm>
            <a:custGeom>
              <a:avLst/>
              <a:gdLst>
                <a:gd name="T0" fmla="*/ 1 w 4"/>
                <a:gd name="T1" fmla="*/ 3 h 4"/>
                <a:gd name="T2" fmla="*/ 4 w 4"/>
                <a:gd name="T3" fmla="*/ 3 h 4"/>
                <a:gd name="T4" fmla="*/ 4 w 4"/>
                <a:gd name="T5" fmla="*/ 1 h 4"/>
                <a:gd name="T6" fmla="*/ 2 w 4"/>
                <a:gd name="T7" fmla="*/ 0 h 4"/>
                <a:gd name="T8" fmla="*/ 1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1" y="4"/>
                    <a:pt x="3" y="4"/>
                    <a:pt x="4" y="3"/>
                  </a:cubicBezTo>
                  <a:cubicBezTo>
                    <a:pt x="4" y="3"/>
                    <a:pt x="4" y="2"/>
                    <a:pt x="4" y="1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1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838"/>
            <p:cNvSpPr/>
            <p:nvPr/>
          </p:nvSpPr>
          <p:spPr bwMode="auto">
            <a:xfrm>
              <a:off x="10059989" y="-3287713"/>
              <a:ext cx="22225" cy="22225"/>
            </a:xfrm>
            <a:custGeom>
              <a:avLst/>
              <a:gdLst>
                <a:gd name="T0" fmla="*/ 4 w 5"/>
                <a:gd name="T1" fmla="*/ 4 h 5"/>
                <a:gd name="T2" fmla="*/ 0 w 5"/>
                <a:gd name="T3" fmla="*/ 2 h 5"/>
                <a:gd name="T4" fmla="*/ 3 w 5"/>
                <a:gd name="T5" fmla="*/ 0 h 5"/>
                <a:gd name="T6" fmla="*/ 4 w 5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4" y="4"/>
                  </a:moveTo>
                  <a:cubicBezTo>
                    <a:pt x="3" y="5"/>
                    <a:pt x="0" y="4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1"/>
                    <a:pt x="5" y="3"/>
                    <a:pt x="4" y="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839"/>
            <p:cNvSpPr/>
            <p:nvPr/>
          </p:nvSpPr>
          <p:spPr bwMode="auto">
            <a:xfrm>
              <a:off x="10090151" y="-3257550"/>
              <a:ext cx="17463" cy="20638"/>
            </a:xfrm>
            <a:custGeom>
              <a:avLst/>
              <a:gdLst>
                <a:gd name="T0" fmla="*/ 3 w 4"/>
                <a:gd name="T1" fmla="*/ 4 h 5"/>
                <a:gd name="T2" fmla="*/ 0 w 4"/>
                <a:gd name="T3" fmla="*/ 2 h 5"/>
                <a:gd name="T4" fmla="*/ 3 w 4"/>
                <a:gd name="T5" fmla="*/ 0 h 5"/>
                <a:gd name="T6" fmla="*/ 3 w 4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2" y="5"/>
                    <a:pt x="0" y="3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1"/>
                    <a:pt x="4" y="3"/>
                    <a:pt x="3" y="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840"/>
            <p:cNvSpPr/>
            <p:nvPr/>
          </p:nvSpPr>
          <p:spPr bwMode="auto">
            <a:xfrm>
              <a:off x="10021889" y="-3317875"/>
              <a:ext cx="12700" cy="14288"/>
            </a:xfrm>
            <a:custGeom>
              <a:avLst/>
              <a:gdLst>
                <a:gd name="T0" fmla="*/ 2 w 3"/>
                <a:gd name="T1" fmla="*/ 0 h 3"/>
                <a:gd name="T2" fmla="*/ 3 w 3"/>
                <a:gd name="T3" fmla="*/ 2 h 3"/>
                <a:gd name="T4" fmla="*/ 1 w 3"/>
                <a:gd name="T5" fmla="*/ 2 h 3"/>
                <a:gd name="T6" fmla="*/ 0 w 3"/>
                <a:gd name="T7" fmla="*/ 1 h 3"/>
                <a:gd name="T8" fmla="*/ 2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cubicBezTo>
                    <a:pt x="3" y="1"/>
                    <a:pt x="3" y="1"/>
                    <a:pt x="3" y="2"/>
                  </a:cubicBezTo>
                  <a:cubicBezTo>
                    <a:pt x="2" y="3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841"/>
            <p:cNvSpPr/>
            <p:nvPr/>
          </p:nvSpPr>
          <p:spPr bwMode="auto">
            <a:xfrm>
              <a:off x="10021889" y="-3278188"/>
              <a:ext cx="17463" cy="20638"/>
            </a:xfrm>
            <a:custGeom>
              <a:avLst/>
              <a:gdLst>
                <a:gd name="T0" fmla="*/ 1 w 4"/>
                <a:gd name="T1" fmla="*/ 4 h 5"/>
                <a:gd name="T2" fmla="*/ 4 w 4"/>
                <a:gd name="T3" fmla="*/ 1 h 5"/>
                <a:gd name="T4" fmla="*/ 1 w 4"/>
                <a:gd name="T5" fmla="*/ 1 h 5"/>
                <a:gd name="T6" fmla="*/ 1 w 4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5">
                  <a:moveTo>
                    <a:pt x="1" y="4"/>
                  </a:moveTo>
                  <a:cubicBezTo>
                    <a:pt x="2" y="5"/>
                    <a:pt x="4" y="3"/>
                    <a:pt x="4" y="1"/>
                  </a:cubicBezTo>
                  <a:cubicBezTo>
                    <a:pt x="4" y="1"/>
                    <a:pt x="2" y="0"/>
                    <a:pt x="1" y="1"/>
                  </a:cubicBezTo>
                  <a:cubicBezTo>
                    <a:pt x="0" y="1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842"/>
            <p:cNvSpPr/>
            <p:nvPr/>
          </p:nvSpPr>
          <p:spPr bwMode="auto">
            <a:xfrm>
              <a:off x="10064751" y="-3394075"/>
              <a:ext cx="17463" cy="17463"/>
            </a:xfrm>
            <a:custGeom>
              <a:avLst/>
              <a:gdLst>
                <a:gd name="T0" fmla="*/ 1 w 4"/>
                <a:gd name="T1" fmla="*/ 1 h 4"/>
                <a:gd name="T2" fmla="*/ 3 w 4"/>
                <a:gd name="T3" fmla="*/ 4 h 4"/>
                <a:gd name="T4" fmla="*/ 4 w 4"/>
                <a:gd name="T5" fmla="*/ 1 h 4"/>
                <a:gd name="T6" fmla="*/ 1 w 4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1" y="1"/>
                  </a:moveTo>
                  <a:cubicBezTo>
                    <a:pt x="0" y="2"/>
                    <a:pt x="2" y="4"/>
                    <a:pt x="3" y="4"/>
                  </a:cubicBezTo>
                  <a:cubicBezTo>
                    <a:pt x="3" y="4"/>
                    <a:pt x="4" y="2"/>
                    <a:pt x="4" y="1"/>
                  </a:cubicBezTo>
                  <a:cubicBezTo>
                    <a:pt x="3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843"/>
            <p:cNvSpPr/>
            <p:nvPr/>
          </p:nvSpPr>
          <p:spPr bwMode="auto">
            <a:xfrm>
              <a:off x="10001251" y="-3346450"/>
              <a:ext cx="12700" cy="12700"/>
            </a:xfrm>
            <a:custGeom>
              <a:avLst/>
              <a:gdLst>
                <a:gd name="T0" fmla="*/ 0 w 3"/>
                <a:gd name="T1" fmla="*/ 1 h 3"/>
                <a:gd name="T2" fmla="*/ 2 w 3"/>
                <a:gd name="T3" fmla="*/ 3 h 3"/>
                <a:gd name="T4" fmla="*/ 3 w 3"/>
                <a:gd name="T5" fmla="*/ 1 h 3"/>
                <a:gd name="T6" fmla="*/ 0 w 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0" y="1"/>
                  </a:moveTo>
                  <a:cubicBezTo>
                    <a:pt x="0" y="1"/>
                    <a:pt x="1" y="3"/>
                    <a:pt x="2" y="3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2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844"/>
            <p:cNvSpPr/>
            <p:nvPr/>
          </p:nvSpPr>
          <p:spPr bwMode="auto">
            <a:xfrm>
              <a:off x="10115551" y="-3333750"/>
              <a:ext cx="12700" cy="12700"/>
            </a:xfrm>
            <a:custGeom>
              <a:avLst/>
              <a:gdLst>
                <a:gd name="T0" fmla="*/ 0 w 3"/>
                <a:gd name="T1" fmla="*/ 1 h 3"/>
                <a:gd name="T2" fmla="*/ 2 w 3"/>
                <a:gd name="T3" fmla="*/ 3 h 3"/>
                <a:gd name="T4" fmla="*/ 3 w 3"/>
                <a:gd name="T5" fmla="*/ 1 h 3"/>
                <a:gd name="T6" fmla="*/ 0 w 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0" y="1"/>
                  </a:moveTo>
                  <a:cubicBezTo>
                    <a:pt x="0" y="1"/>
                    <a:pt x="1" y="3"/>
                    <a:pt x="2" y="3"/>
                  </a:cubicBezTo>
                  <a:cubicBezTo>
                    <a:pt x="2" y="3"/>
                    <a:pt x="3" y="2"/>
                    <a:pt x="3" y="1"/>
                  </a:cubicBezTo>
                  <a:cubicBezTo>
                    <a:pt x="2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845"/>
            <p:cNvSpPr/>
            <p:nvPr/>
          </p:nvSpPr>
          <p:spPr bwMode="auto">
            <a:xfrm>
              <a:off x="10136189" y="-3376613"/>
              <a:ext cx="17463" cy="12700"/>
            </a:xfrm>
            <a:custGeom>
              <a:avLst/>
              <a:gdLst>
                <a:gd name="T0" fmla="*/ 0 w 4"/>
                <a:gd name="T1" fmla="*/ 0 h 3"/>
                <a:gd name="T2" fmla="*/ 2 w 4"/>
                <a:gd name="T3" fmla="*/ 3 h 3"/>
                <a:gd name="T4" fmla="*/ 3 w 4"/>
                <a:gd name="T5" fmla="*/ 1 h 3"/>
                <a:gd name="T6" fmla="*/ 0 w 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cubicBezTo>
                    <a:pt x="0" y="1"/>
                    <a:pt x="1" y="3"/>
                    <a:pt x="2" y="3"/>
                  </a:cubicBezTo>
                  <a:cubicBezTo>
                    <a:pt x="3" y="3"/>
                    <a:pt x="4" y="1"/>
                    <a:pt x="3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846"/>
            <p:cNvSpPr/>
            <p:nvPr/>
          </p:nvSpPr>
          <p:spPr bwMode="auto">
            <a:xfrm>
              <a:off x="10158414" y="-3303588"/>
              <a:ext cx="12700" cy="15875"/>
            </a:xfrm>
            <a:custGeom>
              <a:avLst/>
              <a:gdLst>
                <a:gd name="T0" fmla="*/ 0 w 3"/>
                <a:gd name="T1" fmla="*/ 1 h 4"/>
                <a:gd name="T2" fmla="*/ 2 w 3"/>
                <a:gd name="T3" fmla="*/ 4 h 4"/>
                <a:gd name="T4" fmla="*/ 3 w 3"/>
                <a:gd name="T5" fmla="*/ 1 h 4"/>
                <a:gd name="T6" fmla="*/ 0 w 3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0" y="1"/>
                  </a:moveTo>
                  <a:cubicBezTo>
                    <a:pt x="0" y="2"/>
                    <a:pt x="1" y="4"/>
                    <a:pt x="2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2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307" name="组合 1306"/>
          <p:cNvGrpSpPr/>
          <p:nvPr/>
        </p:nvGrpSpPr>
        <p:grpSpPr>
          <a:xfrm>
            <a:off x="3987216" y="-254524"/>
            <a:ext cx="1322388" cy="1495425"/>
            <a:chOff x="1828801" y="-15875"/>
            <a:chExt cx="1322388" cy="1495425"/>
          </a:xfrm>
        </p:grpSpPr>
        <p:sp>
          <p:nvSpPr>
            <p:cNvPr id="366" name="Freeform 888"/>
            <p:cNvSpPr/>
            <p:nvPr/>
          </p:nvSpPr>
          <p:spPr bwMode="auto">
            <a:xfrm>
              <a:off x="2151064" y="-15875"/>
              <a:ext cx="682625" cy="520700"/>
            </a:xfrm>
            <a:custGeom>
              <a:avLst/>
              <a:gdLst>
                <a:gd name="T0" fmla="*/ 0 w 161"/>
                <a:gd name="T1" fmla="*/ 123 h 123"/>
                <a:gd name="T2" fmla="*/ 128 w 161"/>
                <a:gd name="T3" fmla="*/ 69 h 123"/>
                <a:gd name="T4" fmla="*/ 0 w 161"/>
                <a:gd name="T5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1" h="123">
                  <a:moveTo>
                    <a:pt x="0" y="123"/>
                  </a:moveTo>
                  <a:cubicBezTo>
                    <a:pt x="0" y="123"/>
                    <a:pt x="81" y="0"/>
                    <a:pt x="128" y="69"/>
                  </a:cubicBezTo>
                  <a:cubicBezTo>
                    <a:pt x="161" y="117"/>
                    <a:pt x="0" y="123"/>
                    <a:pt x="0" y="12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292" name="组合 1291"/>
            <p:cNvGrpSpPr/>
            <p:nvPr/>
          </p:nvGrpSpPr>
          <p:grpSpPr>
            <a:xfrm>
              <a:off x="1828801" y="212725"/>
              <a:ext cx="1322388" cy="1266825"/>
              <a:chOff x="1828801" y="212725"/>
              <a:chExt cx="1322388" cy="1266825"/>
            </a:xfrm>
          </p:grpSpPr>
          <p:sp>
            <p:nvSpPr>
              <p:cNvPr id="367" name="Freeform 889"/>
              <p:cNvSpPr/>
              <p:nvPr/>
            </p:nvSpPr>
            <p:spPr bwMode="auto">
              <a:xfrm>
                <a:off x="2166939" y="268287"/>
                <a:ext cx="479425" cy="228600"/>
              </a:xfrm>
              <a:custGeom>
                <a:avLst/>
                <a:gdLst>
                  <a:gd name="T0" fmla="*/ 0 w 113"/>
                  <a:gd name="T1" fmla="*/ 54 h 54"/>
                  <a:gd name="T2" fmla="*/ 1 w 113"/>
                  <a:gd name="T3" fmla="*/ 53 h 54"/>
                  <a:gd name="T4" fmla="*/ 4 w 113"/>
                  <a:gd name="T5" fmla="*/ 50 h 54"/>
                  <a:gd name="T6" fmla="*/ 16 w 113"/>
                  <a:gd name="T7" fmla="*/ 42 h 54"/>
                  <a:gd name="T8" fmla="*/ 24 w 113"/>
                  <a:gd name="T9" fmla="*/ 37 h 54"/>
                  <a:gd name="T10" fmla="*/ 33 w 113"/>
                  <a:gd name="T11" fmla="*/ 32 h 54"/>
                  <a:gd name="T12" fmla="*/ 43 w 113"/>
                  <a:gd name="T13" fmla="*/ 26 h 54"/>
                  <a:gd name="T14" fmla="*/ 54 w 113"/>
                  <a:gd name="T15" fmla="*/ 21 h 54"/>
                  <a:gd name="T16" fmla="*/ 64 w 113"/>
                  <a:gd name="T17" fmla="*/ 16 h 54"/>
                  <a:gd name="T18" fmla="*/ 70 w 113"/>
                  <a:gd name="T19" fmla="*/ 13 h 54"/>
                  <a:gd name="T20" fmla="*/ 75 w 113"/>
                  <a:gd name="T21" fmla="*/ 11 h 54"/>
                  <a:gd name="T22" fmla="*/ 85 w 113"/>
                  <a:gd name="T23" fmla="*/ 7 h 54"/>
                  <a:gd name="T24" fmla="*/ 94 w 113"/>
                  <a:gd name="T25" fmla="*/ 4 h 54"/>
                  <a:gd name="T26" fmla="*/ 102 w 113"/>
                  <a:gd name="T27" fmla="*/ 2 h 54"/>
                  <a:gd name="T28" fmla="*/ 108 w 113"/>
                  <a:gd name="T29" fmla="*/ 1 h 54"/>
                  <a:gd name="T30" fmla="*/ 113 w 113"/>
                  <a:gd name="T31" fmla="*/ 0 h 54"/>
                  <a:gd name="T32" fmla="*/ 108 w 113"/>
                  <a:gd name="T33" fmla="*/ 1 h 54"/>
                  <a:gd name="T34" fmla="*/ 102 w 113"/>
                  <a:gd name="T35" fmla="*/ 3 h 54"/>
                  <a:gd name="T36" fmla="*/ 94 w 113"/>
                  <a:gd name="T37" fmla="*/ 6 h 54"/>
                  <a:gd name="T38" fmla="*/ 85 w 113"/>
                  <a:gd name="T39" fmla="*/ 9 h 54"/>
                  <a:gd name="T40" fmla="*/ 83 w 113"/>
                  <a:gd name="T41" fmla="*/ 10 h 54"/>
                  <a:gd name="T42" fmla="*/ 81 w 113"/>
                  <a:gd name="T43" fmla="*/ 11 h 54"/>
                  <a:gd name="T44" fmla="*/ 76 w 113"/>
                  <a:gd name="T45" fmla="*/ 14 h 54"/>
                  <a:gd name="T46" fmla="*/ 65 w 113"/>
                  <a:gd name="T47" fmla="*/ 18 h 54"/>
                  <a:gd name="T48" fmla="*/ 55 w 113"/>
                  <a:gd name="T49" fmla="*/ 23 h 54"/>
                  <a:gd name="T50" fmla="*/ 44 w 113"/>
                  <a:gd name="T51" fmla="*/ 29 h 54"/>
                  <a:gd name="T52" fmla="*/ 34 w 113"/>
                  <a:gd name="T53" fmla="*/ 34 h 54"/>
                  <a:gd name="T54" fmla="*/ 25 w 113"/>
                  <a:gd name="T55" fmla="*/ 39 h 54"/>
                  <a:gd name="T56" fmla="*/ 17 w 113"/>
                  <a:gd name="T57" fmla="*/ 44 h 54"/>
                  <a:gd name="T58" fmla="*/ 4 w 113"/>
                  <a:gd name="T59" fmla="*/ 51 h 54"/>
                  <a:gd name="T60" fmla="*/ 0 w 113"/>
                  <a:gd name="T61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13" h="54">
                    <a:moveTo>
                      <a:pt x="0" y="54"/>
                    </a:moveTo>
                    <a:cubicBezTo>
                      <a:pt x="0" y="54"/>
                      <a:pt x="0" y="53"/>
                      <a:pt x="1" y="53"/>
                    </a:cubicBezTo>
                    <a:cubicBezTo>
                      <a:pt x="2" y="52"/>
                      <a:pt x="3" y="51"/>
                      <a:pt x="4" y="50"/>
                    </a:cubicBezTo>
                    <a:cubicBezTo>
                      <a:pt x="7" y="48"/>
                      <a:pt x="11" y="45"/>
                      <a:pt x="16" y="42"/>
                    </a:cubicBezTo>
                    <a:cubicBezTo>
                      <a:pt x="18" y="41"/>
                      <a:pt x="21" y="39"/>
                      <a:pt x="24" y="37"/>
                    </a:cubicBezTo>
                    <a:cubicBezTo>
                      <a:pt x="27" y="35"/>
                      <a:pt x="30" y="34"/>
                      <a:pt x="33" y="32"/>
                    </a:cubicBezTo>
                    <a:cubicBezTo>
                      <a:pt x="36" y="30"/>
                      <a:pt x="40" y="28"/>
                      <a:pt x="43" y="26"/>
                    </a:cubicBezTo>
                    <a:cubicBezTo>
                      <a:pt x="47" y="24"/>
                      <a:pt x="50" y="23"/>
                      <a:pt x="54" y="21"/>
                    </a:cubicBezTo>
                    <a:cubicBezTo>
                      <a:pt x="57" y="19"/>
                      <a:pt x="61" y="17"/>
                      <a:pt x="64" y="16"/>
                    </a:cubicBezTo>
                    <a:cubicBezTo>
                      <a:pt x="66" y="15"/>
                      <a:pt x="68" y="14"/>
                      <a:pt x="70" y="13"/>
                    </a:cubicBezTo>
                    <a:cubicBezTo>
                      <a:pt x="71" y="13"/>
                      <a:pt x="73" y="12"/>
                      <a:pt x="75" y="11"/>
                    </a:cubicBezTo>
                    <a:cubicBezTo>
                      <a:pt x="78" y="10"/>
                      <a:pt x="81" y="8"/>
                      <a:pt x="85" y="7"/>
                    </a:cubicBezTo>
                    <a:cubicBezTo>
                      <a:pt x="88" y="6"/>
                      <a:pt x="91" y="5"/>
                      <a:pt x="94" y="4"/>
                    </a:cubicBezTo>
                    <a:cubicBezTo>
                      <a:pt x="97" y="4"/>
                      <a:pt x="99" y="3"/>
                      <a:pt x="102" y="2"/>
                    </a:cubicBezTo>
                    <a:cubicBezTo>
                      <a:pt x="104" y="2"/>
                      <a:pt x="106" y="1"/>
                      <a:pt x="108" y="1"/>
                    </a:cubicBezTo>
                    <a:cubicBezTo>
                      <a:pt x="111" y="0"/>
                      <a:pt x="113" y="0"/>
                      <a:pt x="113" y="0"/>
                    </a:cubicBezTo>
                    <a:cubicBezTo>
                      <a:pt x="113" y="0"/>
                      <a:pt x="111" y="0"/>
                      <a:pt x="108" y="1"/>
                    </a:cubicBezTo>
                    <a:cubicBezTo>
                      <a:pt x="106" y="2"/>
                      <a:pt x="104" y="2"/>
                      <a:pt x="102" y="3"/>
                    </a:cubicBezTo>
                    <a:cubicBezTo>
                      <a:pt x="100" y="4"/>
                      <a:pt x="97" y="5"/>
                      <a:pt x="94" y="6"/>
                    </a:cubicBezTo>
                    <a:cubicBezTo>
                      <a:pt x="92" y="7"/>
                      <a:pt x="89" y="8"/>
                      <a:pt x="85" y="9"/>
                    </a:cubicBezTo>
                    <a:cubicBezTo>
                      <a:pt x="85" y="10"/>
                      <a:pt x="84" y="10"/>
                      <a:pt x="83" y="10"/>
                    </a:cubicBezTo>
                    <a:cubicBezTo>
                      <a:pt x="82" y="11"/>
                      <a:pt x="82" y="11"/>
                      <a:pt x="81" y="11"/>
                    </a:cubicBezTo>
                    <a:cubicBezTo>
                      <a:pt x="79" y="12"/>
                      <a:pt x="77" y="13"/>
                      <a:pt x="76" y="14"/>
                    </a:cubicBezTo>
                    <a:cubicBezTo>
                      <a:pt x="72" y="15"/>
                      <a:pt x="69" y="17"/>
                      <a:pt x="65" y="18"/>
                    </a:cubicBezTo>
                    <a:cubicBezTo>
                      <a:pt x="62" y="20"/>
                      <a:pt x="58" y="22"/>
                      <a:pt x="55" y="23"/>
                    </a:cubicBezTo>
                    <a:cubicBezTo>
                      <a:pt x="51" y="25"/>
                      <a:pt x="48" y="27"/>
                      <a:pt x="44" y="29"/>
                    </a:cubicBezTo>
                    <a:cubicBezTo>
                      <a:pt x="41" y="30"/>
                      <a:pt x="38" y="32"/>
                      <a:pt x="34" y="34"/>
                    </a:cubicBezTo>
                    <a:cubicBezTo>
                      <a:pt x="31" y="36"/>
                      <a:pt x="28" y="37"/>
                      <a:pt x="25" y="39"/>
                    </a:cubicBezTo>
                    <a:cubicBezTo>
                      <a:pt x="22" y="41"/>
                      <a:pt x="19" y="42"/>
                      <a:pt x="17" y="44"/>
                    </a:cubicBezTo>
                    <a:cubicBezTo>
                      <a:pt x="12" y="47"/>
                      <a:pt x="7" y="49"/>
                      <a:pt x="4" y="51"/>
                    </a:cubicBezTo>
                    <a:cubicBezTo>
                      <a:pt x="2" y="53"/>
                      <a:pt x="0" y="54"/>
                      <a:pt x="0" y="54"/>
                    </a:cubicBezTo>
                    <a:close/>
                  </a:path>
                </a:pathLst>
              </a:custGeom>
              <a:solidFill>
                <a:srgbClr val="C3D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8" name="Freeform 890"/>
              <p:cNvSpPr/>
              <p:nvPr/>
            </p:nvSpPr>
            <p:spPr bwMode="auto">
              <a:xfrm>
                <a:off x="2286001" y="420687"/>
                <a:ext cx="93663" cy="20638"/>
              </a:xfrm>
              <a:custGeom>
                <a:avLst/>
                <a:gdLst>
                  <a:gd name="T0" fmla="*/ 0 w 59"/>
                  <a:gd name="T1" fmla="*/ 0 h 13"/>
                  <a:gd name="T2" fmla="*/ 59 w 59"/>
                  <a:gd name="T3" fmla="*/ 13 h 13"/>
                  <a:gd name="T4" fmla="*/ 0 w 59"/>
                  <a:gd name="T5" fmla="*/ 5 h 13"/>
                  <a:gd name="T6" fmla="*/ 0 w 59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3">
                    <a:moveTo>
                      <a:pt x="0" y="0"/>
                    </a:moveTo>
                    <a:lnTo>
                      <a:pt x="59" y="13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3D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9" name="Freeform 891"/>
              <p:cNvSpPr/>
              <p:nvPr/>
            </p:nvSpPr>
            <p:spPr bwMode="auto">
              <a:xfrm>
                <a:off x="2359026" y="377825"/>
                <a:ext cx="193675" cy="42863"/>
              </a:xfrm>
              <a:custGeom>
                <a:avLst/>
                <a:gdLst>
                  <a:gd name="T0" fmla="*/ 0 w 122"/>
                  <a:gd name="T1" fmla="*/ 0 h 27"/>
                  <a:gd name="T2" fmla="*/ 122 w 122"/>
                  <a:gd name="T3" fmla="*/ 27 h 27"/>
                  <a:gd name="T4" fmla="*/ 0 w 122"/>
                  <a:gd name="T5" fmla="*/ 5 h 27"/>
                  <a:gd name="T6" fmla="*/ 0 w 122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2" h="27">
                    <a:moveTo>
                      <a:pt x="0" y="0"/>
                    </a:moveTo>
                    <a:lnTo>
                      <a:pt x="122" y="27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3D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0" name="Freeform 892"/>
              <p:cNvSpPr/>
              <p:nvPr/>
            </p:nvSpPr>
            <p:spPr bwMode="auto">
              <a:xfrm>
                <a:off x="2455864" y="334962"/>
                <a:ext cx="200025" cy="25400"/>
              </a:xfrm>
              <a:custGeom>
                <a:avLst/>
                <a:gdLst>
                  <a:gd name="T0" fmla="*/ 0 w 126"/>
                  <a:gd name="T1" fmla="*/ 0 h 16"/>
                  <a:gd name="T2" fmla="*/ 126 w 126"/>
                  <a:gd name="T3" fmla="*/ 16 h 16"/>
                  <a:gd name="T4" fmla="*/ 0 w 126"/>
                  <a:gd name="T5" fmla="*/ 3 h 16"/>
                  <a:gd name="T6" fmla="*/ 0 w 126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6" h="16">
                    <a:moveTo>
                      <a:pt x="0" y="0"/>
                    </a:moveTo>
                    <a:lnTo>
                      <a:pt x="126" y="16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3D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1" name="Freeform 893"/>
              <p:cNvSpPr/>
              <p:nvPr/>
            </p:nvSpPr>
            <p:spPr bwMode="auto">
              <a:xfrm>
                <a:off x="2562226" y="288925"/>
                <a:ext cx="122238" cy="25400"/>
              </a:xfrm>
              <a:custGeom>
                <a:avLst/>
                <a:gdLst>
                  <a:gd name="T0" fmla="*/ 0 w 77"/>
                  <a:gd name="T1" fmla="*/ 0 h 16"/>
                  <a:gd name="T2" fmla="*/ 77 w 77"/>
                  <a:gd name="T3" fmla="*/ 16 h 16"/>
                  <a:gd name="T4" fmla="*/ 0 w 77"/>
                  <a:gd name="T5" fmla="*/ 3 h 16"/>
                  <a:gd name="T6" fmla="*/ 0 w 77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7" h="16">
                    <a:moveTo>
                      <a:pt x="0" y="0"/>
                    </a:moveTo>
                    <a:lnTo>
                      <a:pt x="77" y="16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3D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2" name="Freeform 894"/>
              <p:cNvSpPr/>
              <p:nvPr/>
            </p:nvSpPr>
            <p:spPr bwMode="auto">
              <a:xfrm>
                <a:off x="2235201" y="373062"/>
                <a:ext cx="34925" cy="76200"/>
              </a:xfrm>
              <a:custGeom>
                <a:avLst/>
                <a:gdLst>
                  <a:gd name="T0" fmla="*/ 0 w 8"/>
                  <a:gd name="T1" fmla="*/ 17 h 18"/>
                  <a:gd name="T2" fmla="*/ 4 w 8"/>
                  <a:gd name="T3" fmla="*/ 9 h 18"/>
                  <a:gd name="T4" fmla="*/ 7 w 8"/>
                  <a:gd name="T5" fmla="*/ 3 h 18"/>
                  <a:gd name="T6" fmla="*/ 8 w 8"/>
                  <a:gd name="T7" fmla="*/ 1 h 18"/>
                  <a:gd name="T8" fmla="*/ 8 w 8"/>
                  <a:gd name="T9" fmla="*/ 0 h 18"/>
                  <a:gd name="T10" fmla="*/ 8 w 8"/>
                  <a:gd name="T11" fmla="*/ 1 h 18"/>
                  <a:gd name="T12" fmla="*/ 7 w 8"/>
                  <a:gd name="T13" fmla="*/ 3 h 18"/>
                  <a:gd name="T14" fmla="*/ 5 w 8"/>
                  <a:gd name="T15" fmla="*/ 9 h 18"/>
                  <a:gd name="T16" fmla="*/ 1 w 8"/>
                  <a:gd name="T17" fmla="*/ 18 h 18"/>
                  <a:gd name="T18" fmla="*/ 0 w 8"/>
                  <a:gd name="T19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8">
                    <a:moveTo>
                      <a:pt x="0" y="17"/>
                    </a:moveTo>
                    <a:cubicBezTo>
                      <a:pt x="0" y="17"/>
                      <a:pt x="2" y="13"/>
                      <a:pt x="4" y="9"/>
                    </a:cubicBezTo>
                    <a:cubicBezTo>
                      <a:pt x="6" y="7"/>
                      <a:pt x="7" y="5"/>
                      <a:pt x="7" y="3"/>
                    </a:cubicBezTo>
                    <a:cubicBezTo>
                      <a:pt x="8" y="2"/>
                      <a:pt x="8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1"/>
                    </a:cubicBezTo>
                    <a:cubicBezTo>
                      <a:pt x="8" y="1"/>
                      <a:pt x="8" y="2"/>
                      <a:pt x="7" y="3"/>
                    </a:cubicBezTo>
                    <a:cubicBezTo>
                      <a:pt x="7" y="5"/>
                      <a:pt x="6" y="7"/>
                      <a:pt x="5" y="9"/>
                    </a:cubicBezTo>
                    <a:cubicBezTo>
                      <a:pt x="3" y="14"/>
                      <a:pt x="1" y="18"/>
                      <a:pt x="1" y="18"/>
                    </a:cubicBez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C3D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3" name="Freeform 895"/>
              <p:cNvSpPr/>
              <p:nvPr/>
            </p:nvSpPr>
            <p:spPr bwMode="auto">
              <a:xfrm>
                <a:off x="2316164" y="284162"/>
                <a:ext cx="38100" cy="119063"/>
              </a:xfrm>
              <a:custGeom>
                <a:avLst/>
                <a:gdLst>
                  <a:gd name="T0" fmla="*/ 0 w 24"/>
                  <a:gd name="T1" fmla="*/ 75 h 75"/>
                  <a:gd name="T2" fmla="*/ 24 w 24"/>
                  <a:gd name="T3" fmla="*/ 0 h 75"/>
                  <a:gd name="T4" fmla="*/ 3 w 24"/>
                  <a:gd name="T5" fmla="*/ 75 h 75"/>
                  <a:gd name="T6" fmla="*/ 0 w 24"/>
                  <a:gd name="T7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75">
                    <a:moveTo>
                      <a:pt x="0" y="75"/>
                    </a:moveTo>
                    <a:lnTo>
                      <a:pt x="24" y="0"/>
                    </a:lnTo>
                    <a:lnTo>
                      <a:pt x="3" y="75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rgbClr val="C3D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4" name="Freeform 896"/>
              <p:cNvSpPr/>
              <p:nvPr/>
            </p:nvSpPr>
            <p:spPr bwMode="auto">
              <a:xfrm>
                <a:off x="2405064" y="242887"/>
                <a:ext cx="30163" cy="114300"/>
              </a:xfrm>
              <a:custGeom>
                <a:avLst/>
                <a:gdLst>
                  <a:gd name="T0" fmla="*/ 0 w 7"/>
                  <a:gd name="T1" fmla="*/ 26 h 27"/>
                  <a:gd name="T2" fmla="*/ 2 w 7"/>
                  <a:gd name="T3" fmla="*/ 23 h 27"/>
                  <a:gd name="T4" fmla="*/ 5 w 7"/>
                  <a:gd name="T5" fmla="*/ 14 h 27"/>
                  <a:gd name="T6" fmla="*/ 6 w 7"/>
                  <a:gd name="T7" fmla="*/ 4 h 27"/>
                  <a:gd name="T8" fmla="*/ 7 w 7"/>
                  <a:gd name="T9" fmla="*/ 0 h 27"/>
                  <a:gd name="T10" fmla="*/ 7 w 7"/>
                  <a:gd name="T11" fmla="*/ 4 h 27"/>
                  <a:gd name="T12" fmla="*/ 5 w 7"/>
                  <a:gd name="T13" fmla="*/ 14 h 27"/>
                  <a:gd name="T14" fmla="*/ 3 w 7"/>
                  <a:gd name="T15" fmla="*/ 23 h 27"/>
                  <a:gd name="T16" fmla="*/ 1 w 7"/>
                  <a:gd name="T17" fmla="*/ 27 h 27"/>
                  <a:gd name="T18" fmla="*/ 0 w 7"/>
                  <a:gd name="T19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27">
                    <a:moveTo>
                      <a:pt x="0" y="26"/>
                    </a:moveTo>
                    <a:cubicBezTo>
                      <a:pt x="0" y="26"/>
                      <a:pt x="1" y="25"/>
                      <a:pt x="2" y="23"/>
                    </a:cubicBezTo>
                    <a:cubicBezTo>
                      <a:pt x="3" y="20"/>
                      <a:pt x="4" y="17"/>
                      <a:pt x="5" y="14"/>
                    </a:cubicBezTo>
                    <a:cubicBezTo>
                      <a:pt x="5" y="10"/>
                      <a:pt x="6" y="7"/>
                      <a:pt x="6" y="4"/>
                    </a:cubicBezTo>
                    <a:cubicBezTo>
                      <a:pt x="7" y="2"/>
                      <a:pt x="7" y="0"/>
                      <a:pt x="7" y="0"/>
                    </a:cubicBezTo>
                    <a:cubicBezTo>
                      <a:pt x="7" y="0"/>
                      <a:pt x="7" y="2"/>
                      <a:pt x="7" y="4"/>
                    </a:cubicBezTo>
                    <a:cubicBezTo>
                      <a:pt x="6" y="7"/>
                      <a:pt x="6" y="10"/>
                      <a:pt x="5" y="14"/>
                    </a:cubicBezTo>
                    <a:cubicBezTo>
                      <a:pt x="5" y="17"/>
                      <a:pt x="4" y="21"/>
                      <a:pt x="3" y="23"/>
                    </a:cubicBezTo>
                    <a:cubicBezTo>
                      <a:pt x="2" y="25"/>
                      <a:pt x="1" y="27"/>
                      <a:pt x="1" y="27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C3D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5" name="Freeform 897"/>
              <p:cNvSpPr/>
              <p:nvPr/>
            </p:nvSpPr>
            <p:spPr bwMode="auto">
              <a:xfrm>
                <a:off x="2501901" y="212725"/>
                <a:ext cx="22225" cy="96838"/>
              </a:xfrm>
              <a:custGeom>
                <a:avLst/>
                <a:gdLst>
                  <a:gd name="T0" fmla="*/ 0 w 14"/>
                  <a:gd name="T1" fmla="*/ 61 h 61"/>
                  <a:gd name="T2" fmla="*/ 14 w 14"/>
                  <a:gd name="T3" fmla="*/ 0 h 61"/>
                  <a:gd name="T4" fmla="*/ 6 w 14"/>
                  <a:gd name="T5" fmla="*/ 61 h 61"/>
                  <a:gd name="T6" fmla="*/ 0 w 14"/>
                  <a:gd name="T7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61">
                    <a:moveTo>
                      <a:pt x="0" y="61"/>
                    </a:moveTo>
                    <a:lnTo>
                      <a:pt x="14" y="0"/>
                    </a:lnTo>
                    <a:lnTo>
                      <a:pt x="6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C3D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6" name="Freeform 898"/>
              <p:cNvSpPr/>
              <p:nvPr/>
            </p:nvSpPr>
            <p:spPr bwMode="auto">
              <a:xfrm>
                <a:off x="2590801" y="225425"/>
                <a:ext cx="9525" cy="55563"/>
              </a:xfrm>
              <a:custGeom>
                <a:avLst/>
                <a:gdLst>
                  <a:gd name="T0" fmla="*/ 0 w 2"/>
                  <a:gd name="T1" fmla="*/ 13 h 13"/>
                  <a:gd name="T2" fmla="*/ 1 w 2"/>
                  <a:gd name="T3" fmla="*/ 11 h 13"/>
                  <a:gd name="T4" fmla="*/ 1 w 2"/>
                  <a:gd name="T5" fmla="*/ 6 h 13"/>
                  <a:gd name="T6" fmla="*/ 1 w 2"/>
                  <a:gd name="T7" fmla="*/ 2 h 13"/>
                  <a:gd name="T8" fmla="*/ 1 w 2"/>
                  <a:gd name="T9" fmla="*/ 0 h 13"/>
                  <a:gd name="T10" fmla="*/ 1 w 2"/>
                  <a:gd name="T11" fmla="*/ 2 h 13"/>
                  <a:gd name="T12" fmla="*/ 2 w 2"/>
                  <a:gd name="T13" fmla="*/ 6 h 13"/>
                  <a:gd name="T14" fmla="*/ 2 w 2"/>
                  <a:gd name="T15" fmla="*/ 11 h 13"/>
                  <a:gd name="T16" fmla="*/ 2 w 2"/>
                  <a:gd name="T17" fmla="*/ 13 h 13"/>
                  <a:gd name="T18" fmla="*/ 0 w 2"/>
                  <a:gd name="T1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13">
                    <a:moveTo>
                      <a:pt x="0" y="13"/>
                    </a:moveTo>
                    <a:cubicBezTo>
                      <a:pt x="0" y="13"/>
                      <a:pt x="0" y="12"/>
                      <a:pt x="1" y="11"/>
                    </a:cubicBezTo>
                    <a:cubicBezTo>
                      <a:pt x="1" y="10"/>
                      <a:pt x="1" y="8"/>
                      <a:pt x="1" y="6"/>
                    </a:cubicBezTo>
                    <a:cubicBezTo>
                      <a:pt x="1" y="5"/>
                      <a:pt x="1" y="3"/>
                      <a:pt x="1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2"/>
                    </a:cubicBezTo>
                    <a:cubicBezTo>
                      <a:pt x="2" y="3"/>
                      <a:pt x="2" y="5"/>
                      <a:pt x="2" y="6"/>
                    </a:cubicBezTo>
                    <a:cubicBezTo>
                      <a:pt x="2" y="8"/>
                      <a:pt x="2" y="10"/>
                      <a:pt x="2" y="11"/>
                    </a:cubicBezTo>
                    <a:cubicBezTo>
                      <a:pt x="2" y="12"/>
                      <a:pt x="2" y="13"/>
                      <a:pt x="2" y="13"/>
                    </a:cubicBez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C3D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7" name="Freeform 899"/>
              <p:cNvSpPr/>
              <p:nvPr/>
            </p:nvSpPr>
            <p:spPr bwMode="auto">
              <a:xfrm>
                <a:off x="1828801" y="768350"/>
                <a:ext cx="423863" cy="487363"/>
              </a:xfrm>
              <a:custGeom>
                <a:avLst/>
                <a:gdLst>
                  <a:gd name="T0" fmla="*/ 100 w 100"/>
                  <a:gd name="T1" fmla="*/ 0 h 115"/>
                  <a:gd name="T2" fmla="*/ 43 w 100"/>
                  <a:gd name="T3" fmla="*/ 85 h 115"/>
                  <a:gd name="T4" fmla="*/ 100 w 100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0" h="115">
                    <a:moveTo>
                      <a:pt x="100" y="0"/>
                    </a:moveTo>
                    <a:cubicBezTo>
                      <a:pt x="100" y="0"/>
                      <a:pt x="0" y="41"/>
                      <a:pt x="43" y="85"/>
                    </a:cubicBezTo>
                    <a:cubicBezTo>
                      <a:pt x="73" y="115"/>
                      <a:pt x="100" y="0"/>
                      <a:pt x="100" y="0"/>
                    </a:cubicBezTo>
                    <a:close/>
                  </a:path>
                </a:pathLst>
              </a:custGeom>
              <a:solidFill>
                <a:srgbClr val="9EBE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8" name="Freeform 900"/>
              <p:cNvSpPr/>
              <p:nvPr/>
            </p:nvSpPr>
            <p:spPr bwMode="auto">
              <a:xfrm>
                <a:off x="2011364" y="776287"/>
                <a:ext cx="233363" cy="314325"/>
              </a:xfrm>
              <a:custGeom>
                <a:avLst/>
                <a:gdLst>
                  <a:gd name="T0" fmla="*/ 55 w 55"/>
                  <a:gd name="T1" fmla="*/ 0 h 74"/>
                  <a:gd name="T2" fmla="*/ 54 w 55"/>
                  <a:gd name="T3" fmla="*/ 1 h 74"/>
                  <a:gd name="T4" fmla="*/ 52 w 55"/>
                  <a:gd name="T5" fmla="*/ 3 h 74"/>
                  <a:gd name="T6" fmla="*/ 44 w 55"/>
                  <a:gd name="T7" fmla="*/ 10 h 74"/>
                  <a:gd name="T8" fmla="*/ 40 w 55"/>
                  <a:gd name="T9" fmla="*/ 15 h 74"/>
                  <a:gd name="T10" fmla="*/ 34 w 55"/>
                  <a:gd name="T11" fmla="*/ 21 h 74"/>
                  <a:gd name="T12" fmla="*/ 29 w 55"/>
                  <a:gd name="T13" fmla="*/ 28 h 74"/>
                  <a:gd name="T14" fmla="*/ 24 w 55"/>
                  <a:gd name="T15" fmla="*/ 34 h 74"/>
                  <a:gd name="T16" fmla="*/ 19 w 55"/>
                  <a:gd name="T17" fmla="*/ 41 h 74"/>
                  <a:gd name="T18" fmla="*/ 16 w 55"/>
                  <a:gd name="T19" fmla="*/ 45 h 74"/>
                  <a:gd name="T20" fmla="*/ 14 w 55"/>
                  <a:gd name="T21" fmla="*/ 48 h 74"/>
                  <a:gd name="T22" fmla="*/ 10 w 55"/>
                  <a:gd name="T23" fmla="*/ 55 h 74"/>
                  <a:gd name="T24" fmla="*/ 6 w 55"/>
                  <a:gd name="T25" fmla="*/ 61 h 74"/>
                  <a:gd name="T26" fmla="*/ 4 w 55"/>
                  <a:gd name="T27" fmla="*/ 66 h 74"/>
                  <a:gd name="T28" fmla="*/ 2 w 55"/>
                  <a:gd name="T29" fmla="*/ 70 h 74"/>
                  <a:gd name="T30" fmla="*/ 0 w 55"/>
                  <a:gd name="T31" fmla="*/ 74 h 74"/>
                  <a:gd name="T32" fmla="*/ 2 w 55"/>
                  <a:gd name="T33" fmla="*/ 71 h 74"/>
                  <a:gd name="T34" fmla="*/ 4 w 55"/>
                  <a:gd name="T35" fmla="*/ 67 h 74"/>
                  <a:gd name="T36" fmla="*/ 7 w 55"/>
                  <a:gd name="T37" fmla="*/ 62 h 74"/>
                  <a:gd name="T38" fmla="*/ 11 w 55"/>
                  <a:gd name="T39" fmla="*/ 56 h 74"/>
                  <a:gd name="T40" fmla="*/ 12 w 55"/>
                  <a:gd name="T41" fmla="*/ 54 h 74"/>
                  <a:gd name="T42" fmla="*/ 13 w 55"/>
                  <a:gd name="T43" fmla="*/ 53 h 74"/>
                  <a:gd name="T44" fmla="*/ 16 w 55"/>
                  <a:gd name="T45" fmla="*/ 49 h 74"/>
                  <a:gd name="T46" fmla="*/ 20 w 55"/>
                  <a:gd name="T47" fmla="*/ 43 h 74"/>
                  <a:gd name="T48" fmla="*/ 25 w 55"/>
                  <a:gd name="T49" fmla="*/ 36 h 74"/>
                  <a:gd name="T50" fmla="*/ 31 w 55"/>
                  <a:gd name="T51" fmla="*/ 29 h 74"/>
                  <a:gd name="T52" fmla="*/ 36 w 55"/>
                  <a:gd name="T53" fmla="*/ 23 h 74"/>
                  <a:gd name="T54" fmla="*/ 41 w 55"/>
                  <a:gd name="T55" fmla="*/ 17 h 74"/>
                  <a:gd name="T56" fmla="*/ 45 w 55"/>
                  <a:gd name="T57" fmla="*/ 11 h 74"/>
                  <a:gd name="T58" fmla="*/ 52 w 55"/>
                  <a:gd name="T59" fmla="*/ 3 h 74"/>
                  <a:gd name="T60" fmla="*/ 55 w 55"/>
                  <a:gd name="T61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" h="74">
                    <a:moveTo>
                      <a:pt x="55" y="0"/>
                    </a:moveTo>
                    <a:cubicBezTo>
                      <a:pt x="55" y="0"/>
                      <a:pt x="55" y="1"/>
                      <a:pt x="54" y="1"/>
                    </a:cubicBezTo>
                    <a:cubicBezTo>
                      <a:pt x="54" y="2"/>
                      <a:pt x="53" y="2"/>
                      <a:pt x="52" y="3"/>
                    </a:cubicBezTo>
                    <a:cubicBezTo>
                      <a:pt x="50" y="5"/>
                      <a:pt x="48" y="7"/>
                      <a:pt x="44" y="10"/>
                    </a:cubicBezTo>
                    <a:cubicBezTo>
                      <a:pt x="43" y="12"/>
                      <a:pt x="41" y="14"/>
                      <a:pt x="40" y="15"/>
                    </a:cubicBezTo>
                    <a:cubicBezTo>
                      <a:pt x="38" y="17"/>
                      <a:pt x="36" y="19"/>
                      <a:pt x="34" y="21"/>
                    </a:cubicBezTo>
                    <a:cubicBezTo>
                      <a:pt x="33" y="23"/>
                      <a:pt x="31" y="25"/>
                      <a:pt x="29" y="28"/>
                    </a:cubicBezTo>
                    <a:cubicBezTo>
                      <a:pt x="27" y="30"/>
                      <a:pt x="26" y="32"/>
                      <a:pt x="24" y="34"/>
                    </a:cubicBezTo>
                    <a:cubicBezTo>
                      <a:pt x="22" y="37"/>
                      <a:pt x="20" y="39"/>
                      <a:pt x="19" y="41"/>
                    </a:cubicBezTo>
                    <a:cubicBezTo>
                      <a:pt x="18" y="43"/>
                      <a:pt x="17" y="44"/>
                      <a:pt x="16" y="45"/>
                    </a:cubicBezTo>
                    <a:cubicBezTo>
                      <a:pt x="15" y="46"/>
                      <a:pt x="15" y="47"/>
                      <a:pt x="14" y="48"/>
                    </a:cubicBezTo>
                    <a:cubicBezTo>
                      <a:pt x="12" y="51"/>
                      <a:pt x="11" y="53"/>
                      <a:pt x="10" y="55"/>
                    </a:cubicBezTo>
                    <a:cubicBezTo>
                      <a:pt x="9" y="57"/>
                      <a:pt x="7" y="59"/>
                      <a:pt x="6" y="61"/>
                    </a:cubicBezTo>
                    <a:cubicBezTo>
                      <a:pt x="5" y="63"/>
                      <a:pt x="4" y="65"/>
                      <a:pt x="4" y="66"/>
                    </a:cubicBezTo>
                    <a:cubicBezTo>
                      <a:pt x="3" y="68"/>
                      <a:pt x="2" y="69"/>
                      <a:pt x="2" y="70"/>
                    </a:cubicBezTo>
                    <a:cubicBezTo>
                      <a:pt x="1" y="73"/>
                      <a:pt x="0" y="74"/>
                      <a:pt x="0" y="74"/>
                    </a:cubicBezTo>
                    <a:cubicBezTo>
                      <a:pt x="0" y="74"/>
                      <a:pt x="1" y="73"/>
                      <a:pt x="2" y="71"/>
                    </a:cubicBezTo>
                    <a:cubicBezTo>
                      <a:pt x="3" y="69"/>
                      <a:pt x="3" y="68"/>
                      <a:pt x="4" y="67"/>
                    </a:cubicBezTo>
                    <a:cubicBezTo>
                      <a:pt x="5" y="65"/>
                      <a:pt x="6" y="63"/>
                      <a:pt x="7" y="62"/>
                    </a:cubicBezTo>
                    <a:cubicBezTo>
                      <a:pt x="9" y="60"/>
                      <a:pt x="10" y="58"/>
                      <a:pt x="11" y="56"/>
                    </a:cubicBezTo>
                    <a:cubicBezTo>
                      <a:pt x="12" y="55"/>
                      <a:pt x="12" y="55"/>
                      <a:pt x="12" y="54"/>
                    </a:cubicBezTo>
                    <a:cubicBezTo>
                      <a:pt x="13" y="54"/>
                      <a:pt x="13" y="53"/>
                      <a:pt x="13" y="53"/>
                    </a:cubicBezTo>
                    <a:cubicBezTo>
                      <a:pt x="14" y="52"/>
                      <a:pt x="15" y="50"/>
                      <a:pt x="16" y="49"/>
                    </a:cubicBezTo>
                    <a:cubicBezTo>
                      <a:pt x="17" y="47"/>
                      <a:pt x="19" y="45"/>
                      <a:pt x="20" y="43"/>
                    </a:cubicBezTo>
                    <a:cubicBezTo>
                      <a:pt x="22" y="40"/>
                      <a:pt x="24" y="38"/>
                      <a:pt x="25" y="36"/>
                    </a:cubicBezTo>
                    <a:cubicBezTo>
                      <a:pt x="27" y="33"/>
                      <a:pt x="29" y="31"/>
                      <a:pt x="31" y="29"/>
                    </a:cubicBezTo>
                    <a:cubicBezTo>
                      <a:pt x="33" y="27"/>
                      <a:pt x="34" y="25"/>
                      <a:pt x="36" y="23"/>
                    </a:cubicBezTo>
                    <a:cubicBezTo>
                      <a:pt x="38" y="20"/>
                      <a:pt x="39" y="18"/>
                      <a:pt x="41" y="17"/>
                    </a:cubicBezTo>
                    <a:cubicBezTo>
                      <a:pt x="42" y="15"/>
                      <a:pt x="44" y="13"/>
                      <a:pt x="45" y="11"/>
                    </a:cubicBezTo>
                    <a:cubicBezTo>
                      <a:pt x="48" y="8"/>
                      <a:pt x="51" y="5"/>
                      <a:pt x="52" y="3"/>
                    </a:cubicBezTo>
                    <a:cubicBezTo>
                      <a:pt x="54" y="1"/>
                      <a:pt x="55" y="0"/>
                      <a:pt x="55" y="0"/>
                    </a:cubicBezTo>
                    <a:close/>
                  </a:path>
                </a:pathLst>
              </a:custGeom>
              <a:solidFill>
                <a:srgbClr val="C3D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9" name="Freeform 901"/>
              <p:cNvSpPr/>
              <p:nvPr/>
            </p:nvSpPr>
            <p:spPr bwMode="auto">
              <a:xfrm>
                <a:off x="2176464" y="852487"/>
                <a:ext cx="3175" cy="71438"/>
              </a:xfrm>
              <a:custGeom>
                <a:avLst/>
                <a:gdLst>
                  <a:gd name="T0" fmla="*/ 0 w 2"/>
                  <a:gd name="T1" fmla="*/ 0 h 45"/>
                  <a:gd name="T2" fmla="*/ 0 w 2"/>
                  <a:gd name="T3" fmla="*/ 45 h 45"/>
                  <a:gd name="T4" fmla="*/ 2 w 2"/>
                  <a:gd name="T5" fmla="*/ 0 h 45"/>
                  <a:gd name="T6" fmla="*/ 0 w 2"/>
                  <a:gd name="T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5">
                    <a:moveTo>
                      <a:pt x="0" y="0"/>
                    </a:moveTo>
                    <a:lnTo>
                      <a:pt x="0" y="45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3D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0" name="Freeform 902"/>
              <p:cNvSpPr/>
              <p:nvPr/>
            </p:nvSpPr>
            <p:spPr bwMode="auto">
              <a:xfrm>
                <a:off x="2133601" y="898525"/>
                <a:ext cx="4763" cy="149225"/>
              </a:xfrm>
              <a:custGeom>
                <a:avLst/>
                <a:gdLst>
                  <a:gd name="T0" fmla="*/ 0 w 3"/>
                  <a:gd name="T1" fmla="*/ 0 h 94"/>
                  <a:gd name="T2" fmla="*/ 3 w 3"/>
                  <a:gd name="T3" fmla="*/ 94 h 94"/>
                  <a:gd name="T4" fmla="*/ 3 w 3"/>
                  <a:gd name="T5" fmla="*/ 0 h 94"/>
                  <a:gd name="T6" fmla="*/ 0 w 3"/>
                  <a:gd name="T7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94">
                    <a:moveTo>
                      <a:pt x="0" y="0"/>
                    </a:moveTo>
                    <a:lnTo>
                      <a:pt x="3" y="94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3D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1" name="Freeform 903"/>
              <p:cNvSpPr/>
              <p:nvPr/>
            </p:nvSpPr>
            <p:spPr bwMode="auto">
              <a:xfrm>
                <a:off x="2078039" y="962025"/>
                <a:ext cx="12700" cy="149225"/>
              </a:xfrm>
              <a:custGeom>
                <a:avLst/>
                <a:gdLst>
                  <a:gd name="T0" fmla="*/ 6 w 8"/>
                  <a:gd name="T1" fmla="*/ 0 h 94"/>
                  <a:gd name="T2" fmla="*/ 0 w 8"/>
                  <a:gd name="T3" fmla="*/ 94 h 94"/>
                  <a:gd name="T4" fmla="*/ 8 w 8"/>
                  <a:gd name="T5" fmla="*/ 0 h 94"/>
                  <a:gd name="T6" fmla="*/ 6 w 8"/>
                  <a:gd name="T7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94">
                    <a:moveTo>
                      <a:pt x="6" y="0"/>
                    </a:moveTo>
                    <a:lnTo>
                      <a:pt x="0" y="94"/>
                    </a:lnTo>
                    <a:lnTo>
                      <a:pt x="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3D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2" name="Freeform 904"/>
              <p:cNvSpPr/>
              <p:nvPr/>
            </p:nvSpPr>
            <p:spPr bwMode="auto">
              <a:xfrm>
                <a:off x="2039939" y="1035050"/>
                <a:ext cx="4763" cy="93663"/>
              </a:xfrm>
              <a:custGeom>
                <a:avLst/>
                <a:gdLst>
                  <a:gd name="T0" fmla="*/ 0 w 3"/>
                  <a:gd name="T1" fmla="*/ 0 h 59"/>
                  <a:gd name="T2" fmla="*/ 0 w 3"/>
                  <a:gd name="T3" fmla="*/ 59 h 59"/>
                  <a:gd name="T4" fmla="*/ 3 w 3"/>
                  <a:gd name="T5" fmla="*/ 0 h 59"/>
                  <a:gd name="T6" fmla="*/ 0 w 3"/>
                  <a:gd name="T7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59">
                    <a:moveTo>
                      <a:pt x="0" y="0"/>
                    </a:moveTo>
                    <a:lnTo>
                      <a:pt x="0" y="59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3D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3" name="Freeform 905"/>
              <p:cNvSpPr/>
              <p:nvPr/>
            </p:nvSpPr>
            <p:spPr bwMode="auto">
              <a:xfrm>
                <a:off x="2141539" y="819150"/>
                <a:ext cx="60325" cy="15875"/>
              </a:xfrm>
              <a:custGeom>
                <a:avLst/>
                <a:gdLst>
                  <a:gd name="T0" fmla="*/ 14 w 14"/>
                  <a:gd name="T1" fmla="*/ 0 h 4"/>
                  <a:gd name="T2" fmla="*/ 7 w 14"/>
                  <a:gd name="T3" fmla="*/ 2 h 4"/>
                  <a:gd name="T4" fmla="*/ 2 w 14"/>
                  <a:gd name="T5" fmla="*/ 4 h 4"/>
                  <a:gd name="T6" fmla="*/ 0 w 14"/>
                  <a:gd name="T7" fmla="*/ 4 h 4"/>
                  <a:gd name="T8" fmla="*/ 0 w 14"/>
                  <a:gd name="T9" fmla="*/ 4 h 4"/>
                  <a:gd name="T10" fmla="*/ 0 w 14"/>
                  <a:gd name="T11" fmla="*/ 4 h 4"/>
                  <a:gd name="T12" fmla="*/ 2 w 14"/>
                  <a:gd name="T13" fmla="*/ 4 h 4"/>
                  <a:gd name="T14" fmla="*/ 7 w 14"/>
                  <a:gd name="T15" fmla="*/ 3 h 4"/>
                  <a:gd name="T16" fmla="*/ 14 w 14"/>
                  <a:gd name="T17" fmla="*/ 1 h 4"/>
                  <a:gd name="T18" fmla="*/ 14 w 14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4">
                    <a:moveTo>
                      <a:pt x="14" y="0"/>
                    </a:moveTo>
                    <a:cubicBezTo>
                      <a:pt x="14" y="0"/>
                      <a:pt x="10" y="1"/>
                      <a:pt x="7" y="2"/>
                    </a:cubicBezTo>
                    <a:cubicBezTo>
                      <a:pt x="5" y="3"/>
                      <a:pt x="3" y="3"/>
                      <a:pt x="2" y="4"/>
                    </a:cubicBezTo>
                    <a:cubicBezTo>
                      <a:pt x="1" y="4"/>
                      <a:pt x="1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3" y="4"/>
                      <a:pt x="5" y="3"/>
                      <a:pt x="7" y="3"/>
                    </a:cubicBezTo>
                    <a:cubicBezTo>
                      <a:pt x="11" y="2"/>
                      <a:pt x="14" y="1"/>
                      <a:pt x="14" y="1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C3D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4" name="Freeform 906"/>
              <p:cNvSpPr/>
              <p:nvPr/>
            </p:nvSpPr>
            <p:spPr bwMode="auto">
              <a:xfrm>
                <a:off x="2065339" y="873125"/>
                <a:ext cx="93663" cy="9525"/>
              </a:xfrm>
              <a:custGeom>
                <a:avLst/>
                <a:gdLst>
                  <a:gd name="T0" fmla="*/ 59 w 59"/>
                  <a:gd name="T1" fmla="*/ 0 h 6"/>
                  <a:gd name="T2" fmla="*/ 0 w 59"/>
                  <a:gd name="T3" fmla="*/ 6 h 6"/>
                  <a:gd name="T4" fmla="*/ 59 w 59"/>
                  <a:gd name="T5" fmla="*/ 3 h 6"/>
                  <a:gd name="T6" fmla="*/ 59 w 59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6">
                    <a:moveTo>
                      <a:pt x="59" y="0"/>
                    </a:moveTo>
                    <a:lnTo>
                      <a:pt x="0" y="6"/>
                    </a:lnTo>
                    <a:lnTo>
                      <a:pt x="59" y="3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C3D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5" name="Freeform 907"/>
              <p:cNvSpPr/>
              <p:nvPr/>
            </p:nvSpPr>
            <p:spPr bwMode="auto">
              <a:xfrm>
                <a:off x="2024064" y="928687"/>
                <a:ext cx="84138" cy="7938"/>
              </a:xfrm>
              <a:custGeom>
                <a:avLst/>
                <a:gdLst>
                  <a:gd name="T0" fmla="*/ 20 w 20"/>
                  <a:gd name="T1" fmla="*/ 0 h 2"/>
                  <a:gd name="T2" fmla="*/ 17 w 20"/>
                  <a:gd name="T3" fmla="*/ 1 h 2"/>
                  <a:gd name="T4" fmla="*/ 10 w 20"/>
                  <a:gd name="T5" fmla="*/ 2 h 2"/>
                  <a:gd name="T6" fmla="*/ 3 w 20"/>
                  <a:gd name="T7" fmla="*/ 2 h 2"/>
                  <a:gd name="T8" fmla="*/ 0 w 20"/>
                  <a:gd name="T9" fmla="*/ 1 h 2"/>
                  <a:gd name="T10" fmla="*/ 3 w 20"/>
                  <a:gd name="T11" fmla="*/ 2 h 2"/>
                  <a:gd name="T12" fmla="*/ 10 w 20"/>
                  <a:gd name="T13" fmla="*/ 2 h 2"/>
                  <a:gd name="T14" fmla="*/ 17 w 20"/>
                  <a:gd name="T15" fmla="*/ 2 h 2"/>
                  <a:gd name="T16" fmla="*/ 20 w 20"/>
                  <a:gd name="T17" fmla="*/ 1 h 2"/>
                  <a:gd name="T18" fmla="*/ 20 w 20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2">
                    <a:moveTo>
                      <a:pt x="20" y="0"/>
                    </a:moveTo>
                    <a:cubicBezTo>
                      <a:pt x="20" y="0"/>
                      <a:pt x="19" y="0"/>
                      <a:pt x="17" y="1"/>
                    </a:cubicBezTo>
                    <a:cubicBezTo>
                      <a:pt x="15" y="1"/>
                      <a:pt x="13" y="1"/>
                      <a:pt x="10" y="2"/>
                    </a:cubicBezTo>
                    <a:cubicBezTo>
                      <a:pt x="8" y="2"/>
                      <a:pt x="5" y="2"/>
                      <a:pt x="3" y="2"/>
                    </a:cubicBezTo>
                    <a:cubicBezTo>
                      <a:pt x="2" y="2"/>
                      <a:pt x="0" y="1"/>
                      <a:pt x="0" y="1"/>
                    </a:cubicBezTo>
                    <a:cubicBezTo>
                      <a:pt x="0" y="1"/>
                      <a:pt x="2" y="2"/>
                      <a:pt x="3" y="2"/>
                    </a:cubicBezTo>
                    <a:cubicBezTo>
                      <a:pt x="5" y="2"/>
                      <a:pt x="8" y="2"/>
                      <a:pt x="10" y="2"/>
                    </a:cubicBezTo>
                    <a:cubicBezTo>
                      <a:pt x="13" y="2"/>
                      <a:pt x="15" y="2"/>
                      <a:pt x="17" y="2"/>
                    </a:cubicBezTo>
                    <a:cubicBezTo>
                      <a:pt x="19" y="1"/>
                      <a:pt x="20" y="1"/>
                      <a:pt x="20" y="1"/>
                    </a:cubicBez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C3D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6" name="Freeform 908"/>
              <p:cNvSpPr/>
              <p:nvPr/>
            </p:nvSpPr>
            <p:spPr bwMode="auto">
              <a:xfrm>
                <a:off x="1993901" y="992187"/>
                <a:ext cx="68263" cy="4763"/>
              </a:xfrm>
              <a:custGeom>
                <a:avLst/>
                <a:gdLst>
                  <a:gd name="T0" fmla="*/ 43 w 43"/>
                  <a:gd name="T1" fmla="*/ 0 h 3"/>
                  <a:gd name="T2" fmla="*/ 0 w 43"/>
                  <a:gd name="T3" fmla="*/ 0 h 3"/>
                  <a:gd name="T4" fmla="*/ 43 w 43"/>
                  <a:gd name="T5" fmla="*/ 3 h 3"/>
                  <a:gd name="T6" fmla="*/ 43 w 43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3">
                    <a:moveTo>
                      <a:pt x="43" y="0"/>
                    </a:moveTo>
                    <a:lnTo>
                      <a:pt x="0" y="0"/>
                    </a:lnTo>
                    <a:lnTo>
                      <a:pt x="43" y="3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C3D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7" name="Freeform 909"/>
              <p:cNvSpPr/>
              <p:nvPr/>
            </p:nvSpPr>
            <p:spPr bwMode="auto">
              <a:xfrm>
                <a:off x="1989139" y="1047750"/>
                <a:ext cx="38100" cy="7938"/>
              </a:xfrm>
              <a:custGeom>
                <a:avLst/>
                <a:gdLst>
                  <a:gd name="T0" fmla="*/ 9 w 9"/>
                  <a:gd name="T1" fmla="*/ 1 h 2"/>
                  <a:gd name="T2" fmla="*/ 8 w 9"/>
                  <a:gd name="T3" fmla="*/ 1 h 2"/>
                  <a:gd name="T4" fmla="*/ 4 w 9"/>
                  <a:gd name="T5" fmla="*/ 1 h 2"/>
                  <a:gd name="T6" fmla="*/ 1 w 9"/>
                  <a:gd name="T7" fmla="*/ 1 h 2"/>
                  <a:gd name="T8" fmla="*/ 0 w 9"/>
                  <a:gd name="T9" fmla="*/ 0 h 2"/>
                  <a:gd name="T10" fmla="*/ 1 w 9"/>
                  <a:gd name="T11" fmla="*/ 1 h 2"/>
                  <a:gd name="T12" fmla="*/ 4 w 9"/>
                  <a:gd name="T13" fmla="*/ 2 h 2"/>
                  <a:gd name="T14" fmla="*/ 8 w 9"/>
                  <a:gd name="T15" fmla="*/ 2 h 2"/>
                  <a:gd name="T16" fmla="*/ 9 w 9"/>
                  <a:gd name="T17" fmla="*/ 2 h 2"/>
                  <a:gd name="T18" fmla="*/ 9 w 9"/>
                  <a:gd name="T1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2">
                    <a:moveTo>
                      <a:pt x="9" y="1"/>
                    </a:moveTo>
                    <a:cubicBezTo>
                      <a:pt x="9" y="1"/>
                      <a:pt x="9" y="1"/>
                      <a:pt x="8" y="1"/>
                    </a:cubicBezTo>
                    <a:cubicBezTo>
                      <a:pt x="7" y="1"/>
                      <a:pt x="6" y="1"/>
                      <a:pt x="4" y="1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ubicBezTo>
                      <a:pt x="2" y="1"/>
                      <a:pt x="3" y="1"/>
                      <a:pt x="4" y="2"/>
                    </a:cubicBezTo>
                    <a:cubicBezTo>
                      <a:pt x="6" y="2"/>
                      <a:pt x="7" y="2"/>
                      <a:pt x="8" y="2"/>
                    </a:cubicBezTo>
                    <a:cubicBezTo>
                      <a:pt x="9" y="2"/>
                      <a:pt x="9" y="2"/>
                      <a:pt x="9" y="2"/>
                    </a:cubicBezTo>
                    <a:lnTo>
                      <a:pt x="9" y="1"/>
                    </a:lnTo>
                    <a:close/>
                  </a:path>
                </a:pathLst>
              </a:custGeom>
              <a:solidFill>
                <a:srgbClr val="C3D4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8" name="Freeform 910"/>
              <p:cNvSpPr/>
              <p:nvPr/>
            </p:nvSpPr>
            <p:spPr bwMode="auto">
              <a:xfrm>
                <a:off x="2752726" y="1060450"/>
                <a:ext cx="327025" cy="419100"/>
              </a:xfrm>
              <a:custGeom>
                <a:avLst/>
                <a:gdLst>
                  <a:gd name="T0" fmla="*/ 9 w 77"/>
                  <a:gd name="T1" fmla="*/ 23 h 99"/>
                  <a:gd name="T2" fmla="*/ 72 w 77"/>
                  <a:gd name="T3" fmla="*/ 25 h 99"/>
                  <a:gd name="T4" fmla="*/ 56 w 77"/>
                  <a:gd name="T5" fmla="*/ 41 h 99"/>
                  <a:gd name="T6" fmla="*/ 65 w 77"/>
                  <a:gd name="T7" fmla="*/ 66 h 99"/>
                  <a:gd name="T8" fmla="*/ 35 w 77"/>
                  <a:gd name="T9" fmla="*/ 65 h 99"/>
                  <a:gd name="T10" fmla="*/ 22 w 77"/>
                  <a:gd name="T11" fmla="*/ 90 h 99"/>
                  <a:gd name="T12" fmla="*/ 9 w 77"/>
                  <a:gd name="T13" fmla="*/ 23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99">
                    <a:moveTo>
                      <a:pt x="9" y="23"/>
                    </a:moveTo>
                    <a:cubicBezTo>
                      <a:pt x="9" y="23"/>
                      <a:pt x="66" y="0"/>
                      <a:pt x="72" y="25"/>
                    </a:cubicBezTo>
                    <a:cubicBezTo>
                      <a:pt x="77" y="43"/>
                      <a:pt x="56" y="41"/>
                      <a:pt x="56" y="41"/>
                    </a:cubicBezTo>
                    <a:cubicBezTo>
                      <a:pt x="56" y="41"/>
                      <a:pt x="74" y="52"/>
                      <a:pt x="65" y="66"/>
                    </a:cubicBezTo>
                    <a:cubicBezTo>
                      <a:pt x="56" y="81"/>
                      <a:pt x="35" y="65"/>
                      <a:pt x="35" y="65"/>
                    </a:cubicBezTo>
                    <a:cubicBezTo>
                      <a:pt x="35" y="65"/>
                      <a:pt x="38" y="81"/>
                      <a:pt x="22" y="90"/>
                    </a:cubicBezTo>
                    <a:cubicBezTo>
                      <a:pt x="7" y="99"/>
                      <a:pt x="0" y="48"/>
                      <a:pt x="9" y="23"/>
                    </a:cubicBezTo>
                    <a:close/>
                  </a:path>
                </a:pathLst>
              </a:custGeom>
              <a:solidFill>
                <a:srgbClr val="FA8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9" name="Freeform 911"/>
              <p:cNvSpPr/>
              <p:nvPr/>
            </p:nvSpPr>
            <p:spPr bwMode="auto">
              <a:xfrm>
                <a:off x="2795589" y="1182687"/>
                <a:ext cx="50800" cy="225425"/>
              </a:xfrm>
              <a:custGeom>
                <a:avLst/>
                <a:gdLst>
                  <a:gd name="T0" fmla="*/ 3 w 12"/>
                  <a:gd name="T1" fmla="*/ 0 h 53"/>
                  <a:gd name="T2" fmla="*/ 3 w 12"/>
                  <a:gd name="T3" fmla="*/ 1 h 53"/>
                  <a:gd name="T4" fmla="*/ 3 w 12"/>
                  <a:gd name="T5" fmla="*/ 2 h 53"/>
                  <a:gd name="T6" fmla="*/ 3 w 12"/>
                  <a:gd name="T7" fmla="*/ 5 h 53"/>
                  <a:gd name="T8" fmla="*/ 3 w 12"/>
                  <a:gd name="T9" fmla="*/ 9 h 53"/>
                  <a:gd name="T10" fmla="*/ 3 w 12"/>
                  <a:gd name="T11" fmla="*/ 11 h 53"/>
                  <a:gd name="T12" fmla="*/ 4 w 12"/>
                  <a:gd name="T13" fmla="*/ 13 h 53"/>
                  <a:gd name="T14" fmla="*/ 4 w 12"/>
                  <a:gd name="T15" fmla="*/ 17 h 53"/>
                  <a:gd name="T16" fmla="*/ 5 w 12"/>
                  <a:gd name="T17" fmla="*/ 22 h 53"/>
                  <a:gd name="T18" fmla="*/ 5 w 12"/>
                  <a:gd name="T19" fmla="*/ 27 h 53"/>
                  <a:gd name="T20" fmla="*/ 6 w 12"/>
                  <a:gd name="T21" fmla="*/ 30 h 53"/>
                  <a:gd name="T22" fmla="*/ 6 w 12"/>
                  <a:gd name="T23" fmla="*/ 32 h 53"/>
                  <a:gd name="T24" fmla="*/ 7 w 12"/>
                  <a:gd name="T25" fmla="*/ 33 h 53"/>
                  <a:gd name="T26" fmla="*/ 7 w 12"/>
                  <a:gd name="T27" fmla="*/ 34 h 53"/>
                  <a:gd name="T28" fmla="*/ 8 w 12"/>
                  <a:gd name="T29" fmla="*/ 37 h 53"/>
                  <a:gd name="T30" fmla="*/ 8 w 12"/>
                  <a:gd name="T31" fmla="*/ 39 h 53"/>
                  <a:gd name="T32" fmla="*/ 9 w 12"/>
                  <a:gd name="T33" fmla="*/ 41 h 53"/>
                  <a:gd name="T34" fmla="*/ 10 w 12"/>
                  <a:gd name="T35" fmla="*/ 45 h 53"/>
                  <a:gd name="T36" fmla="*/ 10 w 12"/>
                  <a:gd name="T37" fmla="*/ 47 h 53"/>
                  <a:gd name="T38" fmla="*/ 11 w 12"/>
                  <a:gd name="T39" fmla="*/ 48 h 53"/>
                  <a:gd name="T40" fmla="*/ 12 w 12"/>
                  <a:gd name="T41" fmla="*/ 51 h 53"/>
                  <a:gd name="T42" fmla="*/ 12 w 12"/>
                  <a:gd name="T43" fmla="*/ 53 h 53"/>
                  <a:gd name="T44" fmla="*/ 12 w 12"/>
                  <a:gd name="T45" fmla="*/ 53 h 53"/>
                  <a:gd name="T46" fmla="*/ 12 w 12"/>
                  <a:gd name="T47" fmla="*/ 53 h 53"/>
                  <a:gd name="T48" fmla="*/ 11 w 12"/>
                  <a:gd name="T49" fmla="*/ 51 h 53"/>
                  <a:gd name="T50" fmla="*/ 9 w 12"/>
                  <a:gd name="T51" fmla="*/ 49 h 53"/>
                  <a:gd name="T52" fmla="*/ 8 w 12"/>
                  <a:gd name="T53" fmla="*/ 48 h 53"/>
                  <a:gd name="T54" fmla="*/ 7 w 12"/>
                  <a:gd name="T55" fmla="*/ 46 h 53"/>
                  <a:gd name="T56" fmla="*/ 6 w 12"/>
                  <a:gd name="T57" fmla="*/ 44 h 53"/>
                  <a:gd name="T58" fmla="*/ 5 w 12"/>
                  <a:gd name="T59" fmla="*/ 42 h 53"/>
                  <a:gd name="T60" fmla="*/ 4 w 12"/>
                  <a:gd name="T61" fmla="*/ 40 h 53"/>
                  <a:gd name="T62" fmla="*/ 3 w 12"/>
                  <a:gd name="T63" fmla="*/ 38 h 53"/>
                  <a:gd name="T64" fmla="*/ 2 w 12"/>
                  <a:gd name="T65" fmla="*/ 33 h 53"/>
                  <a:gd name="T66" fmla="*/ 0 w 12"/>
                  <a:gd name="T67" fmla="*/ 28 h 53"/>
                  <a:gd name="T68" fmla="*/ 0 w 12"/>
                  <a:gd name="T69" fmla="*/ 25 h 53"/>
                  <a:gd name="T70" fmla="*/ 0 w 12"/>
                  <a:gd name="T71" fmla="*/ 23 h 53"/>
                  <a:gd name="T72" fmla="*/ 0 w 12"/>
                  <a:gd name="T73" fmla="*/ 20 h 53"/>
                  <a:gd name="T74" fmla="*/ 0 w 12"/>
                  <a:gd name="T75" fmla="*/ 18 h 53"/>
                  <a:gd name="T76" fmla="*/ 0 w 12"/>
                  <a:gd name="T77" fmla="*/ 13 h 53"/>
                  <a:gd name="T78" fmla="*/ 0 w 12"/>
                  <a:gd name="T79" fmla="*/ 11 h 53"/>
                  <a:gd name="T80" fmla="*/ 0 w 12"/>
                  <a:gd name="T81" fmla="*/ 8 h 53"/>
                  <a:gd name="T82" fmla="*/ 1 w 12"/>
                  <a:gd name="T83" fmla="*/ 7 h 53"/>
                  <a:gd name="T84" fmla="*/ 1 w 12"/>
                  <a:gd name="T85" fmla="*/ 5 h 53"/>
                  <a:gd name="T86" fmla="*/ 2 w 12"/>
                  <a:gd name="T87" fmla="*/ 3 h 53"/>
                  <a:gd name="T88" fmla="*/ 2 w 12"/>
                  <a:gd name="T89" fmla="*/ 2 h 53"/>
                  <a:gd name="T90" fmla="*/ 3 w 12"/>
                  <a:gd name="T91" fmla="*/ 1 h 53"/>
                  <a:gd name="T92" fmla="*/ 3 w 12"/>
                  <a:gd name="T93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" h="53">
                    <a:moveTo>
                      <a:pt x="3" y="0"/>
                    </a:moveTo>
                    <a:cubicBezTo>
                      <a:pt x="3" y="0"/>
                      <a:pt x="3" y="0"/>
                      <a:pt x="3" y="1"/>
                    </a:cubicBezTo>
                    <a:cubicBezTo>
                      <a:pt x="3" y="1"/>
                      <a:pt x="3" y="2"/>
                      <a:pt x="3" y="2"/>
                    </a:cubicBezTo>
                    <a:cubicBezTo>
                      <a:pt x="3" y="3"/>
                      <a:pt x="3" y="4"/>
                      <a:pt x="3" y="5"/>
                    </a:cubicBezTo>
                    <a:cubicBezTo>
                      <a:pt x="3" y="6"/>
                      <a:pt x="3" y="7"/>
                      <a:pt x="3" y="9"/>
                    </a:cubicBezTo>
                    <a:cubicBezTo>
                      <a:pt x="3" y="9"/>
                      <a:pt x="3" y="10"/>
                      <a:pt x="3" y="11"/>
                    </a:cubicBezTo>
                    <a:cubicBezTo>
                      <a:pt x="4" y="11"/>
                      <a:pt x="4" y="12"/>
                      <a:pt x="4" y="13"/>
                    </a:cubicBezTo>
                    <a:cubicBezTo>
                      <a:pt x="4" y="14"/>
                      <a:pt x="4" y="16"/>
                      <a:pt x="4" y="17"/>
                    </a:cubicBezTo>
                    <a:cubicBezTo>
                      <a:pt x="4" y="19"/>
                      <a:pt x="4" y="20"/>
                      <a:pt x="5" y="22"/>
                    </a:cubicBezTo>
                    <a:cubicBezTo>
                      <a:pt x="5" y="24"/>
                      <a:pt x="5" y="25"/>
                      <a:pt x="5" y="27"/>
                    </a:cubicBezTo>
                    <a:cubicBezTo>
                      <a:pt x="6" y="28"/>
                      <a:pt x="6" y="29"/>
                      <a:pt x="6" y="30"/>
                    </a:cubicBezTo>
                    <a:cubicBezTo>
                      <a:pt x="6" y="30"/>
                      <a:pt x="6" y="31"/>
                      <a:pt x="6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7" y="36"/>
                      <a:pt x="8" y="37"/>
                    </a:cubicBezTo>
                    <a:cubicBezTo>
                      <a:pt x="8" y="37"/>
                      <a:pt x="8" y="38"/>
                      <a:pt x="8" y="39"/>
                    </a:cubicBezTo>
                    <a:cubicBezTo>
                      <a:pt x="8" y="40"/>
                      <a:pt x="8" y="40"/>
                      <a:pt x="9" y="41"/>
                    </a:cubicBezTo>
                    <a:cubicBezTo>
                      <a:pt x="9" y="42"/>
                      <a:pt x="9" y="44"/>
                      <a:pt x="10" y="45"/>
                    </a:cubicBezTo>
                    <a:cubicBezTo>
                      <a:pt x="10" y="46"/>
                      <a:pt x="10" y="46"/>
                      <a:pt x="10" y="47"/>
                    </a:cubicBezTo>
                    <a:cubicBezTo>
                      <a:pt x="11" y="47"/>
                      <a:pt x="11" y="48"/>
                      <a:pt x="11" y="48"/>
                    </a:cubicBezTo>
                    <a:cubicBezTo>
                      <a:pt x="11" y="49"/>
                      <a:pt x="11" y="50"/>
                      <a:pt x="12" y="51"/>
                    </a:cubicBezTo>
                    <a:cubicBezTo>
                      <a:pt x="12" y="52"/>
                      <a:pt x="12" y="52"/>
                      <a:pt x="12" y="53"/>
                    </a:cubicBezTo>
                    <a:cubicBezTo>
                      <a:pt x="12" y="53"/>
                      <a:pt x="12" y="53"/>
                      <a:pt x="12" y="53"/>
                    </a:cubicBezTo>
                    <a:cubicBezTo>
                      <a:pt x="12" y="53"/>
                      <a:pt x="12" y="53"/>
                      <a:pt x="12" y="53"/>
                    </a:cubicBezTo>
                    <a:cubicBezTo>
                      <a:pt x="12" y="52"/>
                      <a:pt x="11" y="52"/>
                      <a:pt x="11" y="51"/>
                    </a:cubicBezTo>
                    <a:cubicBezTo>
                      <a:pt x="10" y="51"/>
                      <a:pt x="10" y="50"/>
                      <a:pt x="9" y="49"/>
                    </a:cubicBezTo>
                    <a:cubicBezTo>
                      <a:pt x="9" y="49"/>
                      <a:pt x="9" y="48"/>
                      <a:pt x="8" y="48"/>
                    </a:cubicBezTo>
                    <a:cubicBezTo>
                      <a:pt x="8" y="47"/>
                      <a:pt x="8" y="47"/>
                      <a:pt x="7" y="46"/>
                    </a:cubicBezTo>
                    <a:cubicBezTo>
                      <a:pt x="7" y="46"/>
                      <a:pt x="6" y="45"/>
                      <a:pt x="6" y="44"/>
                    </a:cubicBezTo>
                    <a:cubicBezTo>
                      <a:pt x="6" y="44"/>
                      <a:pt x="5" y="43"/>
                      <a:pt x="5" y="42"/>
                    </a:cubicBezTo>
                    <a:cubicBezTo>
                      <a:pt x="5" y="42"/>
                      <a:pt x="4" y="41"/>
                      <a:pt x="4" y="40"/>
                    </a:cubicBezTo>
                    <a:cubicBezTo>
                      <a:pt x="4" y="40"/>
                      <a:pt x="4" y="39"/>
                      <a:pt x="3" y="38"/>
                    </a:cubicBezTo>
                    <a:cubicBezTo>
                      <a:pt x="3" y="36"/>
                      <a:pt x="2" y="35"/>
                      <a:pt x="2" y="33"/>
                    </a:cubicBezTo>
                    <a:cubicBezTo>
                      <a:pt x="1" y="31"/>
                      <a:pt x="1" y="30"/>
                      <a:pt x="0" y="28"/>
                    </a:cubicBezTo>
                    <a:cubicBezTo>
                      <a:pt x="0" y="27"/>
                      <a:pt x="0" y="26"/>
                      <a:pt x="0" y="25"/>
                    </a:cubicBezTo>
                    <a:cubicBezTo>
                      <a:pt x="0" y="24"/>
                      <a:pt x="0" y="24"/>
                      <a:pt x="0" y="23"/>
                    </a:cubicBezTo>
                    <a:cubicBezTo>
                      <a:pt x="0" y="22"/>
                      <a:pt x="0" y="21"/>
                      <a:pt x="0" y="20"/>
                    </a:cubicBezTo>
                    <a:cubicBezTo>
                      <a:pt x="0" y="19"/>
                      <a:pt x="0" y="18"/>
                      <a:pt x="0" y="18"/>
                    </a:cubicBezTo>
                    <a:cubicBezTo>
                      <a:pt x="0" y="16"/>
                      <a:pt x="0" y="14"/>
                      <a:pt x="0" y="13"/>
                    </a:cubicBezTo>
                    <a:cubicBezTo>
                      <a:pt x="0" y="12"/>
                      <a:pt x="0" y="11"/>
                      <a:pt x="0" y="11"/>
                    </a:cubicBezTo>
                    <a:cubicBezTo>
                      <a:pt x="0" y="10"/>
                      <a:pt x="0" y="9"/>
                      <a:pt x="0" y="8"/>
                    </a:cubicBezTo>
                    <a:cubicBezTo>
                      <a:pt x="1" y="8"/>
                      <a:pt x="1" y="7"/>
                      <a:pt x="1" y="7"/>
                    </a:cubicBezTo>
                    <a:cubicBezTo>
                      <a:pt x="1" y="6"/>
                      <a:pt x="1" y="5"/>
                      <a:pt x="1" y="5"/>
                    </a:cubicBezTo>
                    <a:cubicBezTo>
                      <a:pt x="1" y="4"/>
                      <a:pt x="1" y="4"/>
                      <a:pt x="2" y="3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2" y="2"/>
                      <a:pt x="2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E86C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0" name="Freeform 912"/>
              <p:cNvSpPr/>
              <p:nvPr/>
            </p:nvSpPr>
            <p:spPr bwMode="auto">
              <a:xfrm>
                <a:off x="2808289" y="1162050"/>
                <a:ext cx="215900" cy="20638"/>
              </a:xfrm>
              <a:custGeom>
                <a:avLst/>
                <a:gdLst>
                  <a:gd name="T0" fmla="*/ 51 w 51"/>
                  <a:gd name="T1" fmla="*/ 3 h 5"/>
                  <a:gd name="T2" fmla="*/ 51 w 51"/>
                  <a:gd name="T3" fmla="*/ 3 h 5"/>
                  <a:gd name="T4" fmla="*/ 50 w 51"/>
                  <a:gd name="T5" fmla="*/ 3 h 5"/>
                  <a:gd name="T6" fmla="*/ 49 w 51"/>
                  <a:gd name="T7" fmla="*/ 3 h 5"/>
                  <a:gd name="T8" fmla="*/ 47 w 51"/>
                  <a:gd name="T9" fmla="*/ 3 h 5"/>
                  <a:gd name="T10" fmla="*/ 43 w 51"/>
                  <a:gd name="T11" fmla="*/ 3 h 5"/>
                  <a:gd name="T12" fmla="*/ 35 w 51"/>
                  <a:gd name="T13" fmla="*/ 4 h 5"/>
                  <a:gd name="T14" fmla="*/ 30 w 51"/>
                  <a:gd name="T15" fmla="*/ 5 h 5"/>
                  <a:gd name="T16" fmla="*/ 25 w 51"/>
                  <a:gd name="T17" fmla="*/ 5 h 5"/>
                  <a:gd name="T18" fmla="*/ 21 w 51"/>
                  <a:gd name="T19" fmla="*/ 4 h 5"/>
                  <a:gd name="T20" fmla="*/ 16 w 51"/>
                  <a:gd name="T21" fmla="*/ 4 h 5"/>
                  <a:gd name="T22" fmla="*/ 14 w 51"/>
                  <a:gd name="T23" fmla="*/ 4 h 5"/>
                  <a:gd name="T24" fmla="*/ 12 w 51"/>
                  <a:gd name="T25" fmla="*/ 4 h 5"/>
                  <a:gd name="T26" fmla="*/ 8 w 51"/>
                  <a:gd name="T27" fmla="*/ 4 h 5"/>
                  <a:gd name="T28" fmla="*/ 2 w 51"/>
                  <a:gd name="T29" fmla="*/ 5 h 5"/>
                  <a:gd name="T30" fmla="*/ 0 w 51"/>
                  <a:gd name="T31" fmla="*/ 5 h 5"/>
                  <a:gd name="T32" fmla="*/ 0 w 51"/>
                  <a:gd name="T33" fmla="*/ 5 h 5"/>
                  <a:gd name="T34" fmla="*/ 0 w 51"/>
                  <a:gd name="T35" fmla="*/ 5 h 5"/>
                  <a:gd name="T36" fmla="*/ 2 w 51"/>
                  <a:gd name="T37" fmla="*/ 4 h 5"/>
                  <a:gd name="T38" fmla="*/ 4 w 51"/>
                  <a:gd name="T39" fmla="*/ 2 h 5"/>
                  <a:gd name="T40" fmla="*/ 7 w 51"/>
                  <a:gd name="T41" fmla="*/ 1 h 5"/>
                  <a:gd name="T42" fmla="*/ 11 w 51"/>
                  <a:gd name="T43" fmla="*/ 0 h 5"/>
                  <a:gd name="T44" fmla="*/ 14 w 51"/>
                  <a:gd name="T45" fmla="*/ 0 h 5"/>
                  <a:gd name="T46" fmla="*/ 15 w 51"/>
                  <a:gd name="T47" fmla="*/ 0 h 5"/>
                  <a:gd name="T48" fmla="*/ 16 w 51"/>
                  <a:gd name="T49" fmla="*/ 0 h 5"/>
                  <a:gd name="T50" fmla="*/ 21 w 51"/>
                  <a:gd name="T51" fmla="*/ 0 h 5"/>
                  <a:gd name="T52" fmla="*/ 26 w 51"/>
                  <a:gd name="T53" fmla="*/ 0 h 5"/>
                  <a:gd name="T54" fmla="*/ 30 w 51"/>
                  <a:gd name="T55" fmla="*/ 0 h 5"/>
                  <a:gd name="T56" fmla="*/ 35 w 51"/>
                  <a:gd name="T57" fmla="*/ 0 h 5"/>
                  <a:gd name="T58" fmla="*/ 39 w 51"/>
                  <a:gd name="T59" fmla="*/ 0 h 5"/>
                  <a:gd name="T60" fmla="*/ 43 w 51"/>
                  <a:gd name="T61" fmla="*/ 0 h 5"/>
                  <a:gd name="T62" fmla="*/ 47 w 51"/>
                  <a:gd name="T63" fmla="*/ 1 h 5"/>
                  <a:gd name="T64" fmla="*/ 49 w 51"/>
                  <a:gd name="T65" fmla="*/ 2 h 5"/>
                  <a:gd name="T66" fmla="*/ 51 w 51"/>
                  <a:gd name="T67" fmla="*/ 3 h 5"/>
                  <a:gd name="T68" fmla="*/ 51 w 51"/>
                  <a:gd name="T6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1" h="5">
                    <a:moveTo>
                      <a:pt x="51" y="3"/>
                    </a:move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0" y="3"/>
                      <a:pt x="50" y="3"/>
                    </a:cubicBezTo>
                    <a:cubicBezTo>
                      <a:pt x="50" y="3"/>
                      <a:pt x="49" y="3"/>
                      <a:pt x="49" y="3"/>
                    </a:cubicBezTo>
                    <a:cubicBezTo>
                      <a:pt x="48" y="3"/>
                      <a:pt x="48" y="3"/>
                      <a:pt x="47" y="3"/>
                    </a:cubicBezTo>
                    <a:cubicBezTo>
                      <a:pt x="46" y="3"/>
                      <a:pt x="45" y="3"/>
                      <a:pt x="43" y="3"/>
                    </a:cubicBezTo>
                    <a:cubicBezTo>
                      <a:pt x="41" y="3"/>
                      <a:pt x="38" y="4"/>
                      <a:pt x="35" y="4"/>
                    </a:cubicBezTo>
                    <a:cubicBezTo>
                      <a:pt x="34" y="4"/>
                      <a:pt x="32" y="5"/>
                      <a:pt x="30" y="5"/>
                    </a:cubicBezTo>
                    <a:cubicBezTo>
                      <a:pt x="29" y="5"/>
                      <a:pt x="27" y="5"/>
                      <a:pt x="25" y="5"/>
                    </a:cubicBezTo>
                    <a:cubicBezTo>
                      <a:pt x="24" y="5"/>
                      <a:pt x="22" y="5"/>
                      <a:pt x="21" y="4"/>
                    </a:cubicBezTo>
                    <a:cubicBezTo>
                      <a:pt x="19" y="4"/>
                      <a:pt x="17" y="4"/>
                      <a:pt x="16" y="4"/>
                    </a:cubicBezTo>
                    <a:cubicBezTo>
                      <a:pt x="15" y="4"/>
                      <a:pt x="14" y="4"/>
                      <a:pt x="14" y="4"/>
                    </a:cubicBezTo>
                    <a:cubicBezTo>
                      <a:pt x="13" y="4"/>
                      <a:pt x="12" y="4"/>
                      <a:pt x="12" y="4"/>
                    </a:cubicBezTo>
                    <a:cubicBezTo>
                      <a:pt x="10" y="4"/>
                      <a:pt x="9" y="4"/>
                      <a:pt x="8" y="4"/>
                    </a:cubicBezTo>
                    <a:cubicBezTo>
                      <a:pt x="5" y="4"/>
                      <a:pt x="3" y="4"/>
                      <a:pt x="2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3"/>
                      <a:pt x="3" y="3"/>
                      <a:pt x="4" y="2"/>
                    </a:cubicBezTo>
                    <a:cubicBezTo>
                      <a:pt x="5" y="2"/>
                      <a:pt x="6" y="2"/>
                      <a:pt x="7" y="1"/>
                    </a:cubicBezTo>
                    <a:cubicBezTo>
                      <a:pt x="9" y="1"/>
                      <a:pt x="10" y="1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4" y="0"/>
                      <a:pt x="14" y="0"/>
                      <a:pt x="15" y="0"/>
                    </a:cubicBezTo>
                    <a:cubicBezTo>
                      <a:pt x="15" y="0"/>
                      <a:pt x="15" y="0"/>
                      <a:pt x="16" y="0"/>
                    </a:cubicBezTo>
                    <a:cubicBezTo>
                      <a:pt x="17" y="0"/>
                      <a:pt x="19" y="0"/>
                      <a:pt x="21" y="0"/>
                    </a:cubicBezTo>
                    <a:cubicBezTo>
                      <a:pt x="22" y="0"/>
                      <a:pt x="24" y="0"/>
                      <a:pt x="26" y="0"/>
                    </a:cubicBezTo>
                    <a:cubicBezTo>
                      <a:pt x="27" y="0"/>
                      <a:pt x="29" y="0"/>
                      <a:pt x="30" y="0"/>
                    </a:cubicBezTo>
                    <a:cubicBezTo>
                      <a:pt x="32" y="0"/>
                      <a:pt x="33" y="0"/>
                      <a:pt x="35" y="0"/>
                    </a:cubicBezTo>
                    <a:cubicBezTo>
                      <a:pt x="36" y="0"/>
                      <a:pt x="38" y="0"/>
                      <a:pt x="39" y="0"/>
                    </a:cubicBezTo>
                    <a:cubicBezTo>
                      <a:pt x="41" y="0"/>
                      <a:pt x="42" y="0"/>
                      <a:pt x="43" y="0"/>
                    </a:cubicBezTo>
                    <a:cubicBezTo>
                      <a:pt x="45" y="0"/>
                      <a:pt x="46" y="1"/>
                      <a:pt x="47" y="1"/>
                    </a:cubicBezTo>
                    <a:cubicBezTo>
                      <a:pt x="48" y="1"/>
                      <a:pt x="49" y="1"/>
                      <a:pt x="49" y="2"/>
                    </a:cubicBezTo>
                    <a:cubicBezTo>
                      <a:pt x="50" y="2"/>
                      <a:pt x="50" y="2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lose/>
                  </a:path>
                </a:pathLst>
              </a:custGeom>
              <a:solidFill>
                <a:srgbClr val="E86C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1" name="Freeform 913"/>
              <p:cNvSpPr/>
              <p:nvPr/>
            </p:nvSpPr>
            <p:spPr bwMode="auto">
              <a:xfrm>
                <a:off x="2803526" y="1179512"/>
                <a:ext cx="203200" cy="147638"/>
              </a:xfrm>
              <a:custGeom>
                <a:avLst/>
                <a:gdLst>
                  <a:gd name="T0" fmla="*/ 48 w 48"/>
                  <a:gd name="T1" fmla="*/ 35 h 35"/>
                  <a:gd name="T2" fmla="*/ 47 w 48"/>
                  <a:gd name="T3" fmla="*/ 35 h 35"/>
                  <a:gd name="T4" fmla="*/ 46 w 48"/>
                  <a:gd name="T5" fmla="*/ 33 h 35"/>
                  <a:gd name="T6" fmla="*/ 40 w 48"/>
                  <a:gd name="T7" fmla="*/ 30 h 35"/>
                  <a:gd name="T8" fmla="*/ 36 w 48"/>
                  <a:gd name="T9" fmla="*/ 28 h 35"/>
                  <a:gd name="T10" fmla="*/ 32 w 48"/>
                  <a:gd name="T11" fmla="*/ 26 h 35"/>
                  <a:gd name="T12" fmla="*/ 31 w 48"/>
                  <a:gd name="T13" fmla="*/ 26 h 35"/>
                  <a:gd name="T14" fmla="*/ 31 w 48"/>
                  <a:gd name="T15" fmla="*/ 25 h 35"/>
                  <a:gd name="T16" fmla="*/ 29 w 48"/>
                  <a:gd name="T17" fmla="*/ 25 h 35"/>
                  <a:gd name="T18" fmla="*/ 27 w 48"/>
                  <a:gd name="T19" fmla="*/ 23 h 35"/>
                  <a:gd name="T20" fmla="*/ 22 w 48"/>
                  <a:gd name="T21" fmla="*/ 20 h 35"/>
                  <a:gd name="T22" fmla="*/ 18 w 48"/>
                  <a:gd name="T23" fmla="*/ 17 h 35"/>
                  <a:gd name="T24" fmla="*/ 13 w 48"/>
                  <a:gd name="T25" fmla="*/ 13 h 35"/>
                  <a:gd name="T26" fmla="*/ 6 w 48"/>
                  <a:gd name="T27" fmla="*/ 7 h 35"/>
                  <a:gd name="T28" fmla="*/ 1 w 48"/>
                  <a:gd name="T29" fmla="*/ 2 h 35"/>
                  <a:gd name="T30" fmla="*/ 0 w 48"/>
                  <a:gd name="T31" fmla="*/ 0 h 35"/>
                  <a:gd name="T32" fmla="*/ 0 w 48"/>
                  <a:gd name="T33" fmla="*/ 0 h 35"/>
                  <a:gd name="T34" fmla="*/ 0 w 48"/>
                  <a:gd name="T35" fmla="*/ 0 h 35"/>
                  <a:gd name="T36" fmla="*/ 2 w 48"/>
                  <a:gd name="T37" fmla="*/ 1 h 35"/>
                  <a:gd name="T38" fmla="*/ 8 w 48"/>
                  <a:gd name="T39" fmla="*/ 4 h 35"/>
                  <a:gd name="T40" fmla="*/ 16 w 48"/>
                  <a:gd name="T41" fmla="*/ 10 h 35"/>
                  <a:gd name="T42" fmla="*/ 21 w 48"/>
                  <a:gd name="T43" fmla="*/ 13 h 35"/>
                  <a:gd name="T44" fmla="*/ 25 w 48"/>
                  <a:gd name="T45" fmla="*/ 16 h 35"/>
                  <a:gd name="T46" fmla="*/ 29 w 48"/>
                  <a:gd name="T47" fmla="*/ 19 h 35"/>
                  <a:gd name="T48" fmla="*/ 32 w 48"/>
                  <a:gd name="T49" fmla="*/ 21 h 35"/>
                  <a:gd name="T50" fmla="*/ 33 w 48"/>
                  <a:gd name="T51" fmla="*/ 21 h 35"/>
                  <a:gd name="T52" fmla="*/ 34 w 48"/>
                  <a:gd name="T53" fmla="*/ 22 h 35"/>
                  <a:gd name="T54" fmla="*/ 38 w 48"/>
                  <a:gd name="T55" fmla="*/ 25 h 35"/>
                  <a:gd name="T56" fmla="*/ 40 w 48"/>
                  <a:gd name="T57" fmla="*/ 26 h 35"/>
                  <a:gd name="T58" fmla="*/ 41 w 48"/>
                  <a:gd name="T59" fmla="*/ 27 h 35"/>
                  <a:gd name="T60" fmla="*/ 42 w 48"/>
                  <a:gd name="T61" fmla="*/ 27 h 35"/>
                  <a:gd name="T62" fmla="*/ 42 w 48"/>
                  <a:gd name="T63" fmla="*/ 27 h 35"/>
                  <a:gd name="T64" fmla="*/ 45 w 48"/>
                  <a:gd name="T65" fmla="*/ 30 h 35"/>
                  <a:gd name="T66" fmla="*/ 47 w 48"/>
                  <a:gd name="T67" fmla="*/ 33 h 35"/>
                  <a:gd name="T68" fmla="*/ 48 w 48"/>
                  <a:gd name="T69" fmla="*/ 34 h 35"/>
                  <a:gd name="T70" fmla="*/ 48 w 48"/>
                  <a:gd name="T71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8" h="35">
                    <a:moveTo>
                      <a:pt x="48" y="35"/>
                    </a:moveTo>
                    <a:cubicBezTo>
                      <a:pt x="48" y="35"/>
                      <a:pt x="48" y="35"/>
                      <a:pt x="47" y="35"/>
                    </a:cubicBezTo>
                    <a:cubicBezTo>
                      <a:pt x="47" y="34"/>
                      <a:pt x="47" y="34"/>
                      <a:pt x="46" y="33"/>
                    </a:cubicBezTo>
                    <a:cubicBezTo>
                      <a:pt x="45" y="32"/>
                      <a:pt x="43" y="31"/>
                      <a:pt x="40" y="30"/>
                    </a:cubicBezTo>
                    <a:cubicBezTo>
                      <a:pt x="39" y="29"/>
                      <a:pt x="38" y="29"/>
                      <a:pt x="36" y="28"/>
                    </a:cubicBezTo>
                    <a:cubicBezTo>
                      <a:pt x="35" y="27"/>
                      <a:pt x="33" y="27"/>
                      <a:pt x="32" y="26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0" y="25"/>
                      <a:pt x="30" y="25"/>
                      <a:pt x="29" y="25"/>
                    </a:cubicBezTo>
                    <a:cubicBezTo>
                      <a:pt x="28" y="24"/>
                      <a:pt x="28" y="24"/>
                      <a:pt x="27" y="23"/>
                    </a:cubicBezTo>
                    <a:cubicBezTo>
                      <a:pt x="25" y="22"/>
                      <a:pt x="24" y="21"/>
                      <a:pt x="22" y="20"/>
                    </a:cubicBezTo>
                    <a:cubicBezTo>
                      <a:pt x="20" y="19"/>
                      <a:pt x="19" y="18"/>
                      <a:pt x="18" y="17"/>
                    </a:cubicBezTo>
                    <a:cubicBezTo>
                      <a:pt x="16" y="16"/>
                      <a:pt x="15" y="14"/>
                      <a:pt x="13" y="13"/>
                    </a:cubicBezTo>
                    <a:cubicBezTo>
                      <a:pt x="11" y="11"/>
                      <a:pt x="8" y="9"/>
                      <a:pt x="6" y="7"/>
                    </a:cubicBezTo>
                    <a:cubicBezTo>
                      <a:pt x="4" y="5"/>
                      <a:pt x="3" y="3"/>
                      <a:pt x="1" y="2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2" y="1"/>
                    </a:cubicBezTo>
                    <a:cubicBezTo>
                      <a:pt x="4" y="2"/>
                      <a:pt x="6" y="3"/>
                      <a:pt x="8" y="4"/>
                    </a:cubicBezTo>
                    <a:cubicBezTo>
                      <a:pt x="10" y="6"/>
                      <a:pt x="13" y="8"/>
                      <a:pt x="16" y="10"/>
                    </a:cubicBezTo>
                    <a:cubicBezTo>
                      <a:pt x="18" y="11"/>
                      <a:pt x="19" y="12"/>
                      <a:pt x="21" y="13"/>
                    </a:cubicBezTo>
                    <a:cubicBezTo>
                      <a:pt x="22" y="14"/>
                      <a:pt x="23" y="15"/>
                      <a:pt x="25" y="16"/>
                    </a:cubicBezTo>
                    <a:cubicBezTo>
                      <a:pt x="26" y="17"/>
                      <a:pt x="28" y="18"/>
                      <a:pt x="29" y="19"/>
                    </a:cubicBezTo>
                    <a:cubicBezTo>
                      <a:pt x="30" y="20"/>
                      <a:pt x="31" y="20"/>
                      <a:pt x="32" y="21"/>
                    </a:cubicBezTo>
                    <a:cubicBezTo>
                      <a:pt x="32" y="21"/>
                      <a:pt x="32" y="21"/>
                      <a:pt x="33" y="21"/>
                    </a:cubicBezTo>
                    <a:cubicBezTo>
                      <a:pt x="33" y="21"/>
                      <a:pt x="33" y="22"/>
                      <a:pt x="34" y="22"/>
                    </a:cubicBezTo>
                    <a:cubicBezTo>
                      <a:pt x="35" y="23"/>
                      <a:pt x="37" y="24"/>
                      <a:pt x="38" y="25"/>
                    </a:cubicBezTo>
                    <a:cubicBezTo>
                      <a:pt x="39" y="25"/>
                      <a:pt x="40" y="25"/>
                      <a:pt x="40" y="26"/>
                    </a:cubicBezTo>
                    <a:cubicBezTo>
                      <a:pt x="41" y="26"/>
                      <a:pt x="41" y="26"/>
                      <a:pt x="41" y="27"/>
                    </a:cubicBezTo>
                    <a:cubicBezTo>
                      <a:pt x="41" y="27"/>
                      <a:pt x="41" y="27"/>
                      <a:pt x="42" y="27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3" y="28"/>
                      <a:pt x="44" y="29"/>
                      <a:pt x="45" y="30"/>
                    </a:cubicBezTo>
                    <a:cubicBezTo>
                      <a:pt x="46" y="31"/>
                      <a:pt x="46" y="32"/>
                      <a:pt x="47" y="33"/>
                    </a:cubicBezTo>
                    <a:cubicBezTo>
                      <a:pt x="47" y="33"/>
                      <a:pt x="47" y="34"/>
                      <a:pt x="48" y="34"/>
                    </a:cubicBezTo>
                    <a:cubicBezTo>
                      <a:pt x="48" y="35"/>
                      <a:pt x="48" y="35"/>
                      <a:pt x="48" y="35"/>
                    </a:cubicBezTo>
                    <a:close/>
                  </a:path>
                </a:pathLst>
              </a:custGeom>
              <a:solidFill>
                <a:srgbClr val="E86C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2" name="Freeform 914"/>
              <p:cNvSpPr/>
              <p:nvPr/>
            </p:nvSpPr>
            <p:spPr bwMode="auto">
              <a:xfrm>
                <a:off x="2808289" y="1182687"/>
                <a:ext cx="76200" cy="136525"/>
              </a:xfrm>
              <a:custGeom>
                <a:avLst/>
                <a:gdLst>
                  <a:gd name="T0" fmla="*/ 0 w 18"/>
                  <a:gd name="T1" fmla="*/ 0 h 32"/>
                  <a:gd name="T2" fmla="*/ 1 w 18"/>
                  <a:gd name="T3" fmla="*/ 1 h 32"/>
                  <a:gd name="T4" fmla="*/ 3 w 18"/>
                  <a:gd name="T5" fmla="*/ 5 h 32"/>
                  <a:gd name="T6" fmla="*/ 5 w 18"/>
                  <a:gd name="T7" fmla="*/ 10 h 32"/>
                  <a:gd name="T8" fmla="*/ 7 w 18"/>
                  <a:gd name="T9" fmla="*/ 13 h 32"/>
                  <a:gd name="T10" fmla="*/ 9 w 18"/>
                  <a:gd name="T11" fmla="*/ 16 h 32"/>
                  <a:gd name="T12" fmla="*/ 10 w 18"/>
                  <a:gd name="T13" fmla="*/ 19 h 32"/>
                  <a:gd name="T14" fmla="*/ 12 w 18"/>
                  <a:gd name="T15" fmla="*/ 22 h 32"/>
                  <a:gd name="T16" fmla="*/ 15 w 18"/>
                  <a:gd name="T17" fmla="*/ 27 h 32"/>
                  <a:gd name="T18" fmla="*/ 17 w 18"/>
                  <a:gd name="T19" fmla="*/ 30 h 32"/>
                  <a:gd name="T20" fmla="*/ 18 w 18"/>
                  <a:gd name="T21" fmla="*/ 32 h 32"/>
                  <a:gd name="T22" fmla="*/ 16 w 18"/>
                  <a:gd name="T23" fmla="*/ 31 h 32"/>
                  <a:gd name="T24" fmla="*/ 15 w 18"/>
                  <a:gd name="T25" fmla="*/ 30 h 32"/>
                  <a:gd name="T26" fmla="*/ 13 w 18"/>
                  <a:gd name="T27" fmla="*/ 28 h 32"/>
                  <a:gd name="T28" fmla="*/ 12 w 18"/>
                  <a:gd name="T29" fmla="*/ 26 h 32"/>
                  <a:gd name="T30" fmla="*/ 10 w 18"/>
                  <a:gd name="T31" fmla="*/ 23 h 32"/>
                  <a:gd name="T32" fmla="*/ 8 w 18"/>
                  <a:gd name="T33" fmla="*/ 20 h 32"/>
                  <a:gd name="T34" fmla="*/ 6 w 18"/>
                  <a:gd name="T35" fmla="*/ 18 h 32"/>
                  <a:gd name="T36" fmla="*/ 4 w 18"/>
                  <a:gd name="T37" fmla="*/ 14 h 32"/>
                  <a:gd name="T38" fmla="*/ 3 w 18"/>
                  <a:gd name="T39" fmla="*/ 11 h 32"/>
                  <a:gd name="T40" fmla="*/ 2 w 18"/>
                  <a:gd name="T41" fmla="*/ 8 h 32"/>
                  <a:gd name="T42" fmla="*/ 1 w 18"/>
                  <a:gd name="T43" fmla="*/ 6 h 32"/>
                  <a:gd name="T44" fmla="*/ 1 w 18"/>
                  <a:gd name="T45" fmla="*/ 3 h 32"/>
                  <a:gd name="T46" fmla="*/ 0 w 18"/>
                  <a:gd name="T47" fmla="*/ 2 h 32"/>
                  <a:gd name="T48" fmla="*/ 0 w 18"/>
                  <a:gd name="T4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32">
                    <a:moveTo>
                      <a:pt x="0" y="0"/>
                    </a:moveTo>
                    <a:cubicBezTo>
                      <a:pt x="0" y="0"/>
                      <a:pt x="0" y="1"/>
                      <a:pt x="1" y="1"/>
                    </a:cubicBezTo>
                    <a:cubicBezTo>
                      <a:pt x="1" y="2"/>
                      <a:pt x="2" y="4"/>
                      <a:pt x="3" y="5"/>
                    </a:cubicBezTo>
                    <a:cubicBezTo>
                      <a:pt x="4" y="7"/>
                      <a:pt x="4" y="8"/>
                      <a:pt x="5" y="10"/>
                    </a:cubicBezTo>
                    <a:cubicBezTo>
                      <a:pt x="6" y="11"/>
                      <a:pt x="6" y="12"/>
                      <a:pt x="7" y="13"/>
                    </a:cubicBezTo>
                    <a:cubicBezTo>
                      <a:pt x="7" y="14"/>
                      <a:pt x="8" y="15"/>
                      <a:pt x="9" y="16"/>
                    </a:cubicBezTo>
                    <a:cubicBezTo>
                      <a:pt x="9" y="17"/>
                      <a:pt x="10" y="18"/>
                      <a:pt x="10" y="19"/>
                    </a:cubicBezTo>
                    <a:cubicBezTo>
                      <a:pt x="11" y="20"/>
                      <a:pt x="11" y="21"/>
                      <a:pt x="12" y="22"/>
                    </a:cubicBezTo>
                    <a:cubicBezTo>
                      <a:pt x="13" y="24"/>
                      <a:pt x="14" y="25"/>
                      <a:pt x="15" y="27"/>
                    </a:cubicBezTo>
                    <a:cubicBezTo>
                      <a:pt x="16" y="28"/>
                      <a:pt x="16" y="30"/>
                      <a:pt x="17" y="30"/>
                    </a:cubicBezTo>
                    <a:cubicBezTo>
                      <a:pt x="17" y="31"/>
                      <a:pt x="18" y="32"/>
                      <a:pt x="18" y="32"/>
                    </a:cubicBezTo>
                    <a:cubicBezTo>
                      <a:pt x="18" y="32"/>
                      <a:pt x="17" y="31"/>
                      <a:pt x="16" y="31"/>
                    </a:cubicBezTo>
                    <a:cubicBezTo>
                      <a:pt x="16" y="30"/>
                      <a:pt x="16" y="30"/>
                      <a:pt x="15" y="30"/>
                    </a:cubicBezTo>
                    <a:cubicBezTo>
                      <a:pt x="15" y="29"/>
                      <a:pt x="14" y="28"/>
                      <a:pt x="13" y="28"/>
                    </a:cubicBezTo>
                    <a:cubicBezTo>
                      <a:pt x="13" y="27"/>
                      <a:pt x="12" y="26"/>
                      <a:pt x="12" y="26"/>
                    </a:cubicBezTo>
                    <a:cubicBezTo>
                      <a:pt x="11" y="25"/>
                      <a:pt x="10" y="24"/>
                      <a:pt x="10" y="23"/>
                    </a:cubicBezTo>
                    <a:cubicBezTo>
                      <a:pt x="9" y="22"/>
                      <a:pt x="8" y="21"/>
                      <a:pt x="8" y="20"/>
                    </a:cubicBezTo>
                    <a:cubicBezTo>
                      <a:pt x="7" y="20"/>
                      <a:pt x="7" y="19"/>
                      <a:pt x="6" y="18"/>
                    </a:cubicBezTo>
                    <a:cubicBezTo>
                      <a:pt x="5" y="16"/>
                      <a:pt x="5" y="15"/>
                      <a:pt x="4" y="14"/>
                    </a:cubicBezTo>
                    <a:cubicBezTo>
                      <a:pt x="4" y="13"/>
                      <a:pt x="4" y="12"/>
                      <a:pt x="3" y="11"/>
                    </a:cubicBezTo>
                    <a:cubicBezTo>
                      <a:pt x="3" y="10"/>
                      <a:pt x="2" y="9"/>
                      <a:pt x="2" y="8"/>
                    </a:cubicBezTo>
                    <a:cubicBezTo>
                      <a:pt x="2" y="7"/>
                      <a:pt x="1" y="7"/>
                      <a:pt x="1" y="6"/>
                    </a:cubicBezTo>
                    <a:cubicBezTo>
                      <a:pt x="1" y="5"/>
                      <a:pt x="1" y="4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86C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3" name="Freeform 915"/>
              <p:cNvSpPr/>
              <p:nvPr/>
            </p:nvSpPr>
            <p:spPr bwMode="auto">
              <a:xfrm>
                <a:off x="2803526" y="1182687"/>
                <a:ext cx="169863" cy="42863"/>
              </a:xfrm>
              <a:custGeom>
                <a:avLst/>
                <a:gdLst>
                  <a:gd name="T0" fmla="*/ 40 w 40"/>
                  <a:gd name="T1" fmla="*/ 10 h 10"/>
                  <a:gd name="T2" fmla="*/ 39 w 40"/>
                  <a:gd name="T3" fmla="*/ 10 h 10"/>
                  <a:gd name="T4" fmla="*/ 34 w 40"/>
                  <a:gd name="T5" fmla="*/ 9 h 10"/>
                  <a:gd name="T6" fmla="*/ 28 w 40"/>
                  <a:gd name="T7" fmla="*/ 7 h 10"/>
                  <a:gd name="T8" fmla="*/ 24 w 40"/>
                  <a:gd name="T9" fmla="*/ 6 h 10"/>
                  <a:gd name="T10" fmla="*/ 20 w 40"/>
                  <a:gd name="T11" fmla="*/ 5 h 10"/>
                  <a:gd name="T12" fmla="*/ 7 w 40"/>
                  <a:gd name="T13" fmla="*/ 2 h 10"/>
                  <a:gd name="T14" fmla="*/ 2 w 40"/>
                  <a:gd name="T15" fmla="*/ 0 h 10"/>
                  <a:gd name="T16" fmla="*/ 0 w 40"/>
                  <a:gd name="T17" fmla="*/ 0 h 10"/>
                  <a:gd name="T18" fmla="*/ 2 w 40"/>
                  <a:gd name="T19" fmla="*/ 0 h 10"/>
                  <a:gd name="T20" fmla="*/ 4 w 40"/>
                  <a:gd name="T21" fmla="*/ 0 h 10"/>
                  <a:gd name="T22" fmla="*/ 7 w 40"/>
                  <a:gd name="T23" fmla="*/ 0 h 10"/>
                  <a:gd name="T24" fmla="*/ 10 w 40"/>
                  <a:gd name="T25" fmla="*/ 0 h 10"/>
                  <a:gd name="T26" fmla="*/ 13 w 40"/>
                  <a:gd name="T27" fmla="*/ 1 h 10"/>
                  <a:gd name="T28" fmla="*/ 17 w 40"/>
                  <a:gd name="T29" fmla="*/ 1 h 10"/>
                  <a:gd name="T30" fmla="*/ 21 w 40"/>
                  <a:gd name="T31" fmla="*/ 2 h 10"/>
                  <a:gd name="T32" fmla="*/ 25 w 40"/>
                  <a:gd name="T33" fmla="*/ 3 h 10"/>
                  <a:gd name="T34" fmla="*/ 28 w 40"/>
                  <a:gd name="T35" fmla="*/ 4 h 10"/>
                  <a:gd name="T36" fmla="*/ 32 w 40"/>
                  <a:gd name="T37" fmla="*/ 6 h 10"/>
                  <a:gd name="T38" fmla="*/ 35 w 40"/>
                  <a:gd name="T39" fmla="*/ 7 h 10"/>
                  <a:gd name="T40" fmla="*/ 37 w 40"/>
                  <a:gd name="T41" fmla="*/ 8 h 10"/>
                  <a:gd name="T42" fmla="*/ 39 w 40"/>
                  <a:gd name="T43" fmla="*/ 9 h 10"/>
                  <a:gd name="T44" fmla="*/ 40 w 40"/>
                  <a:gd name="T4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0" h="10">
                    <a:moveTo>
                      <a:pt x="40" y="10"/>
                    </a:moveTo>
                    <a:cubicBezTo>
                      <a:pt x="40" y="10"/>
                      <a:pt x="40" y="10"/>
                      <a:pt x="39" y="10"/>
                    </a:cubicBezTo>
                    <a:cubicBezTo>
                      <a:pt x="38" y="9"/>
                      <a:pt x="36" y="9"/>
                      <a:pt x="34" y="9"/>
                    </a:cubicBezTo>
                    <a:cubicBezTo>
                      <a:pt x="32" y="8"/>
                      <a:pt x="30" y="7"/>
                      <a:pt x="28" y="7"/>
                    </a:cubicBezTo>
                    <a:cubicBezTo>
                      <a:pt x="27" y="6"/>
                      <a:pt x="25" y="6"/>
                      <a:pt x="24" y="6"/>
                    </a:cubicBezTo>
                    <a:cubicBezTo>
                      <a:pt x="23" y="6"/>
                      <a:pt x="22" y="5"/>
                      <a:pt x="20" y="5"/>
                    </a:cubicBezTo>
                    <a:cubicBezTo>
                      <a:pt x="15" y="4"/>
                      <a:pt x="10" y="2"/>
                      <a:pt x="7" y="2"/>
                    </a:cubicBezTo>
                    <a:cubicBezTo>
                      <a:pt x="5" y="1"/>
                      <a:pt x="3" y="1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3" y="0"/>
                      <a:pt x="3" y="0"/>
                      <a:pt x="4" y="0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8" y="0"/>
                      <a:pt x="9" y="0"/>
                      <a:pt x="10" y="0"/>
                    </a:cubicBezTo>
                    <a:cubicBezTo>
                      <a:pt x="11" y="0"/>
                      <a:pt x="12" y="0"/>
                      <a:pt x="13" y="1"/>
                    </a:cubicBezTo>
                    <a:cubicBezTo>
                      <a:pt x="15" y="1"/>
                      <a:pt x="16" y="1"/>
                      <a:pt x="17" y="1"/>
                    </a:cubicBezTo>
                    <a:cubicBezTo>
                      <a:pt x="18" y="1"/>
                      <a:pt x="20" y="2"/>
                      <a:pt x="21" y="2"/>
                    </a:cubicBezTo>
                    <a:cubicBezTo>
                      <a:pt x="22" y="2"/>
                      <a:pt x="24" y="3"/>
                      <a:pt x="25" y="3"/>
                    </a:cubicBezTo>
                    <a:cubicBezTo>
                      <a:pt x="26" y="3"/>
                      <a:pt x="27" y="4"/>
                      <a:pt x="28" y="4"/>
                    </a:cubicBezTo>
                    <a:cubicBezTo>
                      <a:pt x="30" y="5"/>
                      <a:pt x="31" y="5"/>
                      <a:pt x="32" y="6"/>
                    </a:cubicBezTo>
                    <a:cubicBezTo>
                      <a:pt x="33" y="6"/>
                      <a:pt x="34" y="7"/>
                      <a:pt x="35" y="7"/>
                    </a:cubicBezTo>
                    <a:cubicBezTo>
                      <a:pt x="36" y="7"/>
                      <a:pt x="36" y="8"/>
                      <a:pt x="37" y="8"/>
                    </a:cubicBezTo>
                    <a:cubicBezTo>
                      <a:pt x="38" y="9"/>
                      <a:pt x="38" y="9"/>
                      <a:pt x="39" y="9"/>
                    </a:cubicBezTo>
                    <a:cubicBezTo>
                      <a:pt x="40" y="10"/>
                      <a:pt x="40" y="10"/>
                      <a:pt x="40" y="10"/>
                    </a:cubicBezTo>
                    <a:close/>
                  </a:path>
                </a:pathLst>
              </a:custGeom>
              <a:solidFill>
                <a:srgbClr val="E86C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4" name="Freeform 916"/>
              <p:cNvSpPr/>
              <p:nvPr/>
            </p:nvSpPr>
            <p:spPr bwMode="auto">
              <a:xfrm>
                <a:off x="2747964" y="1123950"/>
                <a:ext cx="114300" cy="119063"/>
              </a:xfrm>
              <a:custGeom>
                <a:avLst/>
                <a:gdLst>
                  <a:gd name="T0" fmla="*/ 5 w 27"/>
                  <a:gd name="T1" fmla="*/ 7 h 28"/>
                  <a:gd name="T2" fmla="*/ 27 w 27"/>
                  <a:gd name="T3" fmla="*/ 1 h 28"/>
                  <a:gd name="T4" fmla="*/ 5 w 27"/>
                  <a:gd name="T5" fmla="*/ 28 h 28"/>
                  <a:gd name="T6" fmla="*/ 5 w 27"/>
                  <a:gd name="T7" fmla="*/ 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28">
                    <a:moveTo>
                      <a:pt x="5" y="7"/>
                    </a:moveTo>
                    <a:cubicBezTo>
                      <a:pt x="12" y="2"/>
                      <a:pt x="19" y="0"/>
                      <a:pt x="27" y="1"/>
                    </a:cubicBezTo>
                    <a:cubicBezTo>
                      <a:pt x="27" y="1"/>
                      <a:pt x="14" y="23"/>
                      <a:pt x="5" y="28"/>
                    </a:cubicBezTo>
                    <a:cubicBezTo>
                      <a:pt x="5" y="28"/>
                      <a:pt x="0" y="13"/>
                      <a:pt x="5" y="7"/>
                    </a:cubicBezTo>
                    <a:close/>
                  </a:path>
                </a:pathLst>
              </a:custGeom>
              <a:solidFill>
                <a:srgbClr val="9EBE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5" name="Freeform 917"/>
              <p:cNvSpPr/>
              <p:nvPr/>
            </p:nvSpPr>
            <p:spPr bwMode="auto">
              <a:xfrm>
                <a:off x="1938339" y="242887"/>
                <a:ext cx="847725" cy="931863"/>
              </a:xfrm>
              <a:custGeom>
                <a:avLst/>
                <a:gdLst>
                  <a:gd name="T0" fmla="*/ 198 w 200"/>
                  <a:gd name="T1" fmla="*/ 220 h 220"/>
                  <a:gd name="T2" fmla="*/ 0 w 200"/>
                  <a:gd name="T3" fmla="*/ 2 h 220"/>
                  <a:gd name="T4" fmla="*/ 4 w 200"/>
                  <a:gd name="T5" fmla="*/ 0 h 220"/>
                  <a:gd name="T6" fmla="*/ 200 w 200"/>
                  <a:gd name="T7" fmla="*/ 216 h 220"/>
                  <a:gd name="T8" fmla="*/ 198 w 200"/>
                  <a:gd name="T9" fmla="*/ 22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0" h="220">
                    <a:moveTo>
                      <a:pt x="198" y="220"/>
                    </a:moveTo>
                    <a:cubicBezTo>
                      <a:pt x="184" y="212"/>
                      <a:pt x="20" y="42"/>
                      <a:pt x="0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3" y="38"/>
                      <a:pt x="187" y="208"/>
                      <a:pt x="200" y="216"/>
                    </a:cubicBezTo>
                    <a:lnTo>
                      <a:pt x="198" y="220"/>
                    </a:lnTo>
                    <a:close/>
                  </a:path>
                </a:pathLst>
              </a:custGeom>
              <a:solidFill>
                <a:srgbClr val="9EBE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6" name="Freeform 918"/>
              <p:cNvSpPr/>
              <p:nvPr/>
            </p:nvSpPr>
            <p:spPr bwMode="auto">
              <a:xfrm>
                <a:off x="2171701" y="1093787"/>
                <a:ext cx="431800" cy="309563"/>
              </a:xfrm>
              <a:custGeom>
                <a:avLst/>
                <a:gdLst>
                  <a:gd name="T0" fmla="*/ 40 w 102"/>
                  <a:gd name="T1" fmla="*/ 0 h 73"/>
                  <a:gd name="T2" fmla="*/ 94 w 102"/>
                  <a:gd name="T3" fmla="*/ 34 h 73"/>
                  <a:gd name="T4" fmla="*/ 72 w 102"/>
                  <a:gd name="T5" fmla="*/ 40 h 73"/>
                  <a:gd name="T6" fmla="*/ 66 w 102"/>
                  <a:gd name="T7" fmla="*/ 66 h 73"/>
                  <a:gd name="T8" fmla="*/ 41 w 102"/>
                  <a:gd name="T9" fmla="*/ 49 h 73"/>
                  <a:gd name="T10" fmla="*/ 18 w 102"/>
                  <a:gd name="T11" fmla="*/ 64 h 73"/>
                  <a:gd name="T12" fmla="*/ 40 w 102"/>
                  <a:gd name="T13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" h="73">
                    <a:moveTo>
                      <a:pt x="40" y="0"/>
                    </a:moveTo>
                    <a:cubicBezTo>
                      <a:pt x="40" y="0"/>
                      <a:pt x="102" y="9"/>
                      <a:pt x="94" y="34"/>
                    </a:cubicBezTo>
                    <a:cubicBezTo>
                      <a:pt x="89" y="52"/>
                      <a:pt x="72" y="40"/>
                      <a:pt x="72" y="40"/>
                    </a:cubicBezTo>
                    <a:cubicBezTo>
                      <a:pt x="72" y="40"/>
                      <a:pt x="81" y="58"/>
                      <a:pt x="66" y="66"/>
                    </a:cubicBezTo>
                    <a:cubicBezTo>
                      <a:pt x="51" y="73"/>
                      <a:pt x="41" y="49"/>
                      <a:pt x="41" y="49"/>
                    </a:cubicBezTo>
                    <a:cubicBezTo>
                      <a:pt x="41" y="49"/>
                      <a:pt x="35" y="64"/>
                      <a:pt x="18" y="64"/>
                    </a:cubicBezTo>
                    <a:cubicBezTo>
                      <a:pt x="0" y="63"/>
                      <a:pt x="20" y="16"/>
                      <a:pt x="40" y="0"/>
                    </a:cubicBezTo>
                    <a:close/>
                  </a:path>
                </a:pathLst>
              </a:custGeom>
              <a:solidFill>
                <a:srgbClr val="FA8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7" name="Freeform 919"/>
              <p:cNvSpPr/>
              <p:nvPr/>
            </p:nvSpPr>
            <p:spPr bwMode="auto">
              <a:xfrm>
                <a:off x="2260601" y="1123950"/>
                <a:ext cx="85725" cy="211138"/>
              </a:xfrm>
              <a:custGeom>
                <a:avLst/>
                <a:gdLst>
                  <a:gd name="T0" fmla="*/ 20 w 20"/>
                  <a:gd name="T1" fmla="*/ 0 h 50"/>
                  <a:gd name="T2" fmla="*/ 20 w 20"/>
                  <a:gd name="T3" fmla="*/ 0 h 50"/>
                  <a:gd name="T4" fmla="*/ 19 w 20"/>
                  <a:gd name="T5" fmla="*/ 2 h 50"/>
                  <a:gd name="T6" fmla="*/ 18 w 20"/>
                  <a:gd name="T7" fmla="*/ 4 h 50"/>
                  <a:gd name="T8" fmla="*/ 16 w 20"/>
                  <a:gd name="T9" fmla="*/ 7 h 50"/>
                  <a:gd name="T10" fmla="*/ 15 w 20"/>
                  <a:gd name="T11" fmla="*/ 9 h 50"/>
                  <a:gd name="T12" fmla="*/ 14 w 20"/>
                  <a:gd name="T13" fmla="*/ 11 h 50"/>
                  <a:gd name="T14" fmla="*/ 12 w 20"/>
                  <a:gd name="T15" fmla="*/ 15 h 50"/>
                  <a:gd name="T16" fmla="*/ 10 w 20"/>
                  <a:gd name="T17" fmla="*/ 19 h 50"/>
                  <a:gd name="T18" fmla="*/ 8 w 20"/>
                  <a:gd name="T19" fmla="*/ 24 h 50"/>
                  <a:gd name="T20" fmla="*/ 8 w 20"/>
                  <a:gd name="T21" fmla="*/ 26 h 50"/>
                  <a:gd name="T22" fmla="*/ 7 w 20"/>
                  <a:gd name="T23" fmla="*/ 29 h 50"/>
                  <a:gd name="T24" fmla="*/ 6 w 20"/>
                  <a:gd name="T25" fmla="*/ 30 h 50"/>
                  <a:gd name="T26" fmla="*/ 6 w 20"/>
                  <a:gd name="T27" fmla="*/ 31 h 50"/>
                  <a:gd name="T28" fmla="*/ 5 w 20"/>
                  <a:gd name="T29" fmla="*/ 33 h 50"/>
                  <a:gd name="T30" fmla="*/ 5 w 20"/>
                  <a:gd name="T31" fmla="*/ 36 h 50"/>
                  <a:gd name="T32" fmla="*/ 4 w 20"/>
                  <a:gd name="T33" fmla="*/ 38 h 50"/>
                  <a:gd name="T34" fmla="*/ 3 w 20"/>
                  <a:gd name="T35" fmla="*/ 42 h 50"/>
                  <a:gd name="T36" fmla="*/ 2 w 20"/>
                  <a:gd name="T37" fmla="*/ 44 h 50"/>
                  <a:gd name="T38" fmla="*/ 2 w 20"/>
                  <a:gd name="T39" fmla="*/ 45 h 50"/>
                  <a:gd name="T40" fmla="*/ 1 w 20"/>
                  <a:gd name="T41" fmla="*/ 48 h 50"/>
                  <a:gd name="T42" fmla="*/ 1 w 20"/>
                  <a:gd name="T43" fmla="*/ 50 h 50"/>
                  <a:gd name="T44" fmla="*/ 1 w 20"/>
                  <a:gd name="T45" fmla="*/ 50 h 50"/>
                  <a:gd name="T46" fmla="*/ 1 w 20"/>
                  <a:gd name="T47" fmla="*/ 50 h 50"/>
                  <a:gd name="T48" fmla="*/ 0 w 20"/>
                  <a:gd name="T49" fmla="*/ 48 h 50"/>
                  <a:gd name="T50" fmla="*/ 0 w 20"/>
                  <a:gd name="T51" fmla="*/ 45 h 50"/>
                  <a:gd name="T52" fmla="*/ 0 w 20"/>
                  <a:gd name="T53" fmla="*/ 43 h 50"/>
                  <a:gd name="T54" fmla="*/ 0 w 20"/>
                  <a:gd name="T55" fmla="*/ 41 h 50"/>
                  <a:gd name="T56" fmla="*/ 0 w 20"/>
                  <a:gd name="T57" fmla="*/ 39 h 50"/>
                  <a:gd name="T58" fmla="*/ 0 w 20"/>
                  <a:gd name="T59" fmla="*/ 37 h 50"/>
                  <a:gd name="T60" fmla="*/ 0 w 20"/>
                  <a:gd name="T61" fmla="*/ 35 h 50"/>
                  <a:gd name="T62" fmla="*/ 1 w 20"/>
                  <a:gd name="T63" fmla="*/ 32 h 50"/>
                  <a:gd name="T64" fmla="*/ 2 w 20"/>
                  <a:gd name="T65" fmla="*/ 27 h 50"/>
                  <a:gd name="T66" fmla="*/ 4 w 20"/>
                  <a:gd name="T67" fmla="*/ 22 h 50"/>
                  <a:gd name="T68" fmla="*/ 5 w 20"/>
                  <a:gd name="T69" fmla="*/ 20 h 50"/>
                  <a:gd name="T70" fmla="*/ 6 w 20"/>
                  <a:gd name="T71" fmla="*/ 17 h 50"/>
                  <a:gd name="T72" fmla="*/ 7 w 20"/>
                  <a:gd name="T73" fmla="*/ 15 h 50"/>
                  <a:gd name="T74" fmla="*/ 8 w 20"/>
                  <a:gd name="T75" fmla="*/ 13 h 50"/>
                  <a:gd name="T76" fmla="*/ 11 w 20"/>
                  <a:gd name="T77" fmla="*/ 9 h 50"/>
                  <a:gd name="T78" fmla="*/ 12 w 20"/>
                  <a:gd name="T79" fmla="*/ 7 h 50"/>
                  <a:gd name="T80" fmla="*/ 14 w 20"/>
                  <a:gd name="T81" fmla="*/ 6 h 50"/>
                  <a:gd name="T82" fmla="*/ 15 w 20"/>
                  <a:gd name="T83" fmla="*/ 4 h 50"/>
                  <a:gd name="T84" fmla="*/ 16 w 20"/>
                  <a:gd name="T85" fmla="*/ 3 h 50"/>
                  <a:gd name="T86" fmla="*/ 17 w 20"/>
                  <a:gd name="T87" fmla="*/ 2 h 50"/>
                  <a:gd name="T88" fmla="*/ 18 w 20"/>
                  <a:gd name="T89" fmla="*/ 1 h 50"/>
                  <a:gd name="T90" fmla="*/ 20 w 20"/>
                  <a:gd name="T91" fmla="*/ 0 h 50"/>
                  <a:gd name="T92" fmla="*/ 20 w 20"/>
                  <a:gd name="T9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" h="50">
                    <a:moveTo>
                      <a:pt x="20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19" y="1"/>
                      <a:pt x="19" y="2"/>
                    </a:cubicBezTo>
                    <a:cubicBezTo>
                      <a:pt x="19" y="2"/>
                      <a:pt x="18" y="3"/>
                      <a:pt x="18" y="4"/>
                    </a:cubicBezTo>
                    <a:cubicBezTo>
                      <a:pt x="17" y="5"/>
                      <a:pt x="17" y="6"/>
                      <a:pt x="16" y="7"/>
                    </a:cubicBezTo>
                    <a:cubicBezTo>
                      <a:pt x="16" y="8"/>
                      <a:pt x="16" y="8"/>
                      <a:pt x="15" y="9"/>
                    </a:cubicBezTo>
                    <a:cubicBezTo>
                      <a:pt x="15" y="10"/>
                      <a:pt x="15" y="10"/>
                      <a:pt x="14" y="11"/>
                    </a:cubicBezTo>
                    <a:cubicBezTo>
                      <a:pt x="14" y="12"/>
                      <a:pt x="13" y="14"/>
                      <a:pt x="12" y="15"/>
                    </a:cubicBezTo>
                    <a:cubicBezTo>
                      <a:pt x="12" y="17"/>
                      <a:pt x="11" y="18"/>
                      <a:pt x="10" y="19"/>
                    </a:cubicBezTo>
                    <a:cubicBezTo>
                      <a:pt x="10" y="21"/>
                      <a:pt x="9" y="23"/>
                      <a:pt x="8" y="24"/>
                    </a:cubicBezTo>
                    <a:cubicBezTo>
                      <a:pt x="8" y="25"/>
                      <a:pt x="8" y="26"/>
                      <a:pt x="8" y="26"/>
                    </a:cubicBezTo>
                    <a:cubicBezTo>
                      <a:pt x="7" y="27"/>
                      <a:pt x="7" y="28"/>
                      <a:pt x="7" y="29"/>
                    </a:cubicBezTo>
                    <a:cubicBezTo>
                      <a:pt x="7" y="29"/>
                      <a:pt x="6" y="30"/>
                      <a:pt x="6" y="30"/>
                    </a:cubicBezTo>
                    <a:cubicBezTo>
                      <a:pt x="6" y="30"/>
                      <a:pt x="6" y="31"/>
                      <a:pt x="6" y="31"/>
                    </a:cubicBezTo>
                    <a:cubicBezTo>
                      <a:pt x="6" y="32"/>
                      <a:pt x="5" y="33"/>
                      <a:pt x="5" y="33"/>
                    </a:cubicBezTo>
                    <a:cubicBezTo>
                      <a:pt x="5" y="34"/>
                      <a:pt x="5" y="35"/>
                      <a:pt x="5" y="36"/>
                    </a:cubicBezTo>
                    <a:cubicBezTo>
                      <a:pt x="4" y="36"/>
                      <a:pt x="4" y="37"/>
                      <a:pt x="4" y="38"/>
                    </a:cubicBezTo>
                    <a:cubicBezTo>
                      <a:pt x="4" y="39"/>
                      <a:pt x="3" y="40"/>
                      <a:pt x="3" y="42"/>
                    </a:cubicBezTo>
                    <a:cubicBezTo>
                      <a:pt x="3" y="42"/>
                      <a:pt x="3" y="43"/>
                      <a:pt x="2" y="44"/>
                    </a:cubicBezTo>
                    <a:cubicBezTo>
                      <a:pt x="2" y="44"/>
                      <a:pt x="2" y="45"/>
                      <a:pt x="2" y="45"/>
                    </a:cubicBezTo>
                    <a:cubicBezTo>
                      <a:pt x="2" y="46"/>
                      <a:pt x="2" y="47"/>
                      <a:pt x="1" y="48"/>
                    </a:cubicBezTo>
                    <a:cubicBezTo>
                      <a:pt x="1" y="49"/>
                      <a:pt x="1" y="49"/>
                      <a:pt x="1" y="50"/>
                    </a:cubicBezTo>
                    <a:cubicBezTo>
                      <a:pt x="1" y="50"/>
                      <a:pt x="1" y="50"/>
                      <a:pt x="1" y="50"/>
                    </a:cubicBezTo>
                    <a:cubicBezTo>
                      <a:pt x="1" y="50"/>
                      <a:pt x="1" y="50"/>
                      <a:pt x="1" y="50"/>
                    </a:cubicBezTo>
                    <a:cubicBezTo>
                      <a:pt x="1" y="49"/>
                      <a:pt x="0" y="49"/>
                      <a:pt x="0" y="48"/>
                    </a:cubicBezTo>
                    <a:cubicBezTo>
                      <a:pt x="0" y="47"/>
                      <a:pt x="0" y="46"/>
                      <a:pt x="0" y="45"/>
                    </a:cubicBezTo>
                    <a:cubicBezTo>
                      <a:pt x="0" y="44"/>
                      <a:pt x="0" y="44"/>
                      <a:pt x="0" y="43"/>
                    </a:cubicBezTo>
                    <a:cubicBezTo>
                      <a:pt x="0" y="43"/>
                      <a:pt x="0" y="42"/>
                      <a:pt x="0" y="41"/>
                    </a:cubicBezTo>
                    <a:cubicBezTo>
                      <a:pt x="0" y="41"/>
                      <a:pt x="0" y="40"/>
                      <a:pt x="0" y="39"/>
                    </a:cubicBezTo>
                    <a:cubicBezTo>
                      <a:pt x="0" y="39"/>
                      <a:pt x="0" y="38"/>
                      <a:pt x="0" y="37"/>
                    </a:cubicBezTo>
                    <a:cubicBezTo>
                      <a:pt x="0" y="36"/>
                      <a:pt x="0" y="36"/>
                      <a:pt x="0" y="35"/>
                    </a:cubicBezTo>
                    <a:cubicBezTo>
                      <a:pt x="1" y="34"/>
                      <a:pt x="1" y="33"/>
                      <a:pt x="1" y="32"/>
                    </a:cubicBezTo>
                    <a:cubicBezTo>
                      <a:pt x="1" y="31"/>
                      <a:pt x="1" y="29"/>
                      <a:pt x="2" y="27"/>
                    </a:cubicBezTo>
                    <a:cubicBezTo>
                      <a:pt x="2" y="26"/>
                      <a:pt x="3" y="24"/>
                      <a:pt x="4" y="22"/>
                    </a:cubicBezTo>
                    <a:cubicBezTo>
                      <a:pt x="4" y="21"/>
                      <a:pt x="4" y="21"/>
                      <a:pt x="5" y="20"/>
                    </a:cubicBezTo>
                    <a:cubicBezTo>
                      <a:pt x="5" y="19"/>
                      <a:pt x="5" y="18"/>
                      <a:pt x="6" y="17"/>
                    </a:cubicBezTo>
                    <a:cubicBezTo>
                      <a:pt x="6" y="17"/>
                      <a:pt x="7" y="16"/>
                      <a:pt x="7" y="15"/>
                    </a:cubicBezTo>
                    <a:cubicBezTo>
                      <a:pt x="7" y="14"/>
                      <a:pt x="8" y="14"/>
                      <a:pt x="8" y="13"/>
                    </a:cubicBezTo>
                    <a:cubicBezTo>
                      <a:pt x="9" y="12"/>
                      <a:pt x="10" y="10"/>
                      <a:pt x="11" y="9"/>
                    </a:cubicBezTo>
                    <a:cubicBezTo>
                      <a:pt x="11" y="8"/>
                      <a:pt x="12" y="8"/>
                      <a:pt x="12" y="7"/>
                    </a:cubicBezTo>
                    <a:cubicBezTo>
                      <a:pt x="13" y="7"/>
                      <a:pt x="13" y="6"/>
                      <a:pt x="14" y="6"/>
                    </a:cubicBezTo>
                    <a:cubicBezTo>
                      <a:pt x="14" y="5"/>
                      <a:pt x="15" y="5"/>
                      <a:pt x="15" y="4"/>
                    </a:cubicBezTo>
                    <a:cubicBezTo>
                      <a:pt x="15" y="4"/>
                      <a:pt x="16" y="3"/>
                      <a:pt x="16" y="3"/>
                    </a:cubicBezTo>
                    <a:cubicBezTo>
                      <a:pt x="17" y="3"/>
                      <a:pt x="17" y="2"/>
                      <a:pt x="17" y="2"/>
                    </a:cubicBezTo>
                    <a:cubicBezTo>
                      <a:pt x="18" y="2"/>
                      <a:pt x="18" y="1"/>
                      <a:pt x="18" y="1"/>
                    </a:cubicBezTo>
                    <a:cubicBezTo>
                      <a:pt x="19" y="1"/>
                      <a:pt x="19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lose/>
                  </a:path>
                </a:pathLst>
              </a:custGeom>
              <a:solidFill>
                <a:srgbClr val="E86C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8" name="Freeform 920"/>
              <p:cNvSpPr/>
              <p:nvPr/>
            </p:nvSpPr>
            <p:spPr bwMode="auto">
              <a:xfrm>
                <a:off x="2346326" y="1119187"/>
                <a:ext cx="190500" cy="111125"/>
              </a:xfrm>
              <a:custGeom>
                <a:avLst/>
                <a:gdLst>
                  <a:gd name="T0" fmla="*/ 45 w 45"/>
                  <a:gd name="T1" fmla="*/ 26 h 26"/>
                  <a:gd name="T2" fmla="*/ 45 w 45"/>
                  <a:gd name="T3" fmla="*/ 25 h 26"/>
                  <a:gd name="T4" fmla="*/ 44 w 45"/>
                  <a:gd name="T5" fmla="*/ 25 h 26"/>
                  <a:gd name="T6" fmla="*/ 43 w 45"/>
                  <a:gd name="T7" fmla="*/ 24 h 26"/>
                  <a:gd name="T8" fmla="*/ 41 w 45"/>
                  <a:gd name="T9" fmla="*/ 23 h 26"/>
                  <a:gd name="T10" fmla="*/ 38 w 45"/>
                  <a:gd name="T11" fmla="*/ 22 h 26"/>
                  <a:gd name="T12" fmla="*/ 31 w 45"/>
                  <a:gd name="T13" fmla="*/ 18 h 26"/>
                  <a:gd name="T14" fmla="*/ 27 w 45"/>
                  <a:gd name="T15" fmla="*/ 16 h 26"/>
                  <a:gd name="T16" fmla="*/ 22 w 45"/>
                  <a:gd name="T17" fmla="*/ 14 h 26"/>
                  <a:gd name="T18" fmla="*/ 18 w 45"/>
                  <a:gd name="T19" fmla="*/ 11 h 26"/>
                  <a:gd name="T20" fmla="*/ 14 w 45"/>
                  <a:gd name="T21" fmla="*/ 8 h 26"/>
                  <a:gd name="T22" fmla="*/ 13 w 45"/>
                  <a:gd name="T23" fmla="*/ 7 h 26"/>
                  <a:gd name="T24" fmla="*/ 11 w 45"/>
                  <a:gd name="T25" fmla="*/ 6 h 26"/>
                  <a:gd name="T26" fmla="*/ 8 w 45"/>
                  <a:gd name="T27" fmla="*/ 4 h 26"/>
                  <a:gd name="T28" fmla="*/ 2 w 45"/>
                  <a:gd name="T29" fmla="*/ 1 h 26"/>
                  <a:gd name="T30" fmla="*/ 1 w 45"/>
                  <a:gd name="T31" fmla="*/ 1 h 26"/>
                  <a:gd name="T32" fmla="*/ 0 w 45"/>
                  <a:gd name="T33" fmla="*/ 1 h 26"/>
                  <a:gd name="T34" fmla="*/ 1 w 45"/>
                  <a:gd name="T35" fmla="*/ 1 h 26"/>
                  <a:gd name="T36" fmla="*/ 3 w 45"/>
                  <a:gd name="T37" fmla="*/ 0 h 26"/>
                  <a:gd name="T38" fmla="*/ 5 w 45"/>
                  <a:gd name="T39" fmla="*/ 1 h 26"/>
                  <a:gd name="T40" fmla="*/ 9 w 45"/>
                  <a:gd name="T41" fmla="*/ 1 h 26"/>
                  <a:gd name="T42" fmla="*/ 13 w 45"/>
                  <a:gd name="T43" fmla="*/ 3 h 26"/>
                  <a:gd name="T44" fmla="*/ 15 w 45"/>
                  <a:gd name="T45" fmla="*/ 3 h 26"/>
                  <a:gd name="T46" fmla="*/ 16 w 45"/>
                  <a:gd name="T47" fmla="*/ 4 h 26"/>
                  <a:gd name="T48" fmla="*/ 17 w 45"/>
                  <a:gd name="T49" fmla="*/ 4 h 26"/>
                  <a:gd name="T50" fmla="*/ 21 w 45"/>
                  <a:gd name="T51" fmla="*/ 7 h 26"/>
                  <a:gd name="T52" fmla="*/ 25 w 45"/>
                  <a:gd name="T53" fmla="*/ 9 h 26"/>
                  <a:gd name="T54" fmla="*/ 29 w 45"/>
                  <a:gd name="T55" fmla="*/ 12 h 26"/>
                  <a:gd name="T56" fmla="*/ 33 w 45"/>
                  <a:gd name="T57" fmla="*/ 14 h 26"/>
                  <a:gd name="T58" fmla="*/ 37 w 45"/>
                  <a:gd name="T59" fmla="*/ 17 h 26"/>
                  <a:gd name="T60" fmla="*/ 40 w 45"/>
                  <a:gd name="T61" fmla="*/ 19 h 26"/>
                  <a:gd name="T62" fmla="*/ 43 w 45"/>
                  <a:gd name="T63" fmla="*/ 21 h 26"/>
                  <a:gd name="T64" fmla="*/ 44 w 45"/>
                  <a:gd name="T65" fmla="*/ 24 h 26"/>
                  <a:gd name="T66" fmla="*/ 45 w 45"/>
                  <a:gd name="T67" fmla="*/ 25 h 26"/>
                  <a:gd name="T68" fmla="*/ 45 w 45"/>
                  <a:gd name="T6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5" h="26">
                    <a:moveTo>
                      <a:pt x="45" y="26"/>
                    </a:moveTo>
                    <a:cubicBezTo>
                      <a:pt x="45" y="26"/>
                      <a:pt x="45" y="26"/>
                      <a:pt x="45" y="25"/>
                    </a:cubicBezTo>
                    <a:cubicBezTo>
                      <a:pt x="45" y="25"/>
                      <a:pt x="44" y="25"/>
                      <a:pt x="44" y="25"/>
                    </a:cubicBezTo>
                    <a:cubicBezTo>
                      <a:pt x="44" y="25"/>
                      <a:pt x="44" y="25"/>
                      <a:pt x="43" y="24"/>
                    </a:cubicBezTo>
                    <a:cubicBezTo>
                      <a:pt x="43" y="24"/>
                      <a:pt x="42" y="23"/>
                      <a:pt x="41" y="23"/>
                    </a:cubicBezTo>
                    <a:cubicBezTo>
                      <a:pt x="40" y="23"/>
                      <a:pt x="40" y="22"/>
                      <a:pt x="38" y="22"/>
                    </a:cubicBezTo>
                    <a:cubicBezTo>
                      <a:pt x="36" y="21"/>
                      <a:pt x="34" y="20"/>
                      <a:pt x="31" y="18"/>
                    </a:cubicBezTo>
                    <a:cubicBezTo>
                      <a:pt x="29" y="18"/>
                      <a:pt x="28" y="17"/>
                      <a:pt x="27" y="16"/>
                    </a:cubicBezTo>
                    <a:cubicBezTo>
                      <a:pt x="25" y="15"/>
                      <a:pt x="24" y="15"/>
                      <a:pt x="22" y="14"/>
                    </a:cubicBezTo>
                    <a:cubicBezTo>
                      <a:pt x="21" y="13"/>
                      <a:pt x="20" y="12"/>
                      <a:pt x="18" y="11"/>
                    </a:cubicBezTo>
                    <a:cubicBezTo>
                      <a:pt x="17" y="10"/>
                      <a:pt x="16" y="9"/>
                      <a:pt x="14" y="8"/>
                    </a:cubicBezTo>
                    <a:cubicBezTo>
                      <a:pt x="14" y="8"/>
                      <a:pt x="13" y="8"/>
                      <a:pt x="13" y="7"/>
                    </a:cubicBezTo>
                    <a:cubicBezTo>
                      <a:pt x="12" y="7"/>
                      <a:pt x="11" y="6"/>
                      <a:pt x="11" y="6"/>
                    </a:cubicBezTo>
                    <a:cubicBezTo>
                      <a:pt x="10" y="5"/>
                      <a:pt x="9" y="5"/>
                      <a:pt x="8" y="4"/>
                    </a:cubicBezTo>
                    <a:cubicBezTo>
                      <a:pt x="5" y="3"/>
                      <a:pt x="4" y="2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3" y="0"/>
                      <a:pt x="4" y="0"/>
                      <a:pt x="5" y="1"/>
                    </a:cubicBezTo>
                    <a:cubicBezTo>
                      <a:pt x="6" y="1"/>
                      <a:pt x="7" y="1"/>
                      <a:pt x="9" y="1"/>
                    </a:cubicBezTo>
                    <a:cubicBezTo>
                      <a:pt x="10" y="2"/>
                      <a:pt x="11" y="2"/>
                      <a:pt x="13" y="3"/>
                    </a:cubicBezTo>
                    <a:cubicBezTo>
                      <a:pt x="13" y="3"/>
                      <a:pt x="14" y="3"/>
                      <a:pt x="15" y="3"/>
                    </a:cubicBezTo>
                    <a:cubicBezTo>
                      <a:pt x="15" y="4"/>
                      <a:pt x="15" y="4"/>
                      <a:pt x="16" y="4"/>
                    </a:cubicBezTo>
                    <a:cubicBezTo>
                      <a:pt x="16" y="4"/>
                      <a:pt x="16" y="4"/>
                      <a:pt x="17" y="4"/>
                    </a:cubicBezTo>
                    <a:cubicBezTo>
                      <a:pt x="18" y="5"/>
                      <a:pt x="19" y="6"/>
                      <a:pt x="21" y="7"/>
                    </a:cubicBezTo>
                    <a:cubicBezTo>
                      <a:pt x="22" y="8"/>
                      <a:pt x="24" y="9"/>
                      <a:pt x="25" y="9"/>
                    </a:cubicBezTo>
                    <a:cubicBezTo>
                      <a:pt x="26" y="10"/>
                      <a:pt x="28" y="11"/>
                      <a:pt x="29" y="12"/>
                    </a:cubicBezTo>
                    <a:cubicBezTo>
                      <a:pt x="30" y="13"/>
                      <a:pt x="32" y="13"/>
                      <a:pt x="33" y="14"/>
                    </a:cubicBezTo>
                    <a:cubicBezTo>
                      <a:pt x="34" y="15"/>
                      <a:pt x="36" y="16"/>
                      <a:pt x="37" y="17"/>
                    </a:cubicBezTo>
                    <a:cubicBezTo>
                      <a:pt x="38" y="17"/>
                      <a:pt x="39" y="18"/>
                      <a:pt x="40" y="19"/>
                    </a:cubicBezTo>
                    <a:cubicBezTo>
                      <a:pt x="41" y="20"/>
                      <a:pt x="42" y="21"/>
                      <a:pt x="43" y="21"/>
                    </a:cubicBezTo>
                    <a:cubicBezTo>
                      <a:pt x="43" y="22"/>
                      <a:pt x="44" y="23"/>
                      <a:pt x="44" y="24"/>
                    </a:cubicBezTo>
                    <a:cubicBezTo>
                      <a:pt x="45" y="24"/>
                      <a:pt x="45" y="25"/>
                      <a:pt x="45" y="25"/>
                    </a:cubicBezTo>
                    <a:cubicBezTo>
                      <a:pt x="45" y="25"/>
                      <a:pt x="45" y="26"/>
                      <a:pt x="45" y="26"/>
                    </a:cubicBezTo>
                    <a:close/>
                  </a:path>
                </a:pathLst>
              </a:custGeom>
              <a:solidFill>
                <a:srgbClr val="E86C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9" name="Freeform 921"/>
              <p:cNvSpPr/>
              <p:nvPr/>
            </p:nvSpPr>
            <p:spPr bwMode="auto">
              <a:xfrm>
                <a:off x="2346326" y="1116012"/>
                <a:ext cx="96838" cy="231775"/>
              </a:xfrm>
              <a:custGeom>
                <a:avLst/>
                <a:gdLst>
                  <a:gd name="T0" fmla="*/ 23 w 23"/>
                  <a:gd name="T1" fmla="*/ 55 h 55"/>
                  <a:gd name="T2" fmla="*/ 22 w 23"/>
                  <a:gd name="T3" fmla="*/ 54 h 55"/>
                  <a:gd name="T4" fmla="*/ 22 w 23"/>
                  <a:gd name="T5" fmla="*/ 53 h 55"/>
                  <a:gd name="T6" fmla="*/ 19 w 23"/>
                  <a:gd name="T7" fmla="*/ 47 h 55"/>
                  <a:gd name="T8" fmla="*/ 17 w 23"/>
                  <a:gd name="T9" fmla="*/ 43 h 55"/>
                  <a:gd name="T10" fmla="*/ 14 w 23"/>
                  <a:gd name="T11" fmla="*/ 39 h 55"/>
                  <a:gd name="T12" fmla="*/ 13 w 23"/>
                  <a:gd name="T13" fmla="*/ 38 h 55"/>
                  <a:gd name="T14" fmla="*/ 13 w 23"/>
                  <a:gd name="T15" fmla="*/ 38 h 55"/>
                  <a:gd name="T16" fmla="*/ 12 w 23"/>
                  <a:gd name="T17" fmla="*/ 37 h 55"/>
                  <a:gd name="T18" fmla="*/ 11 w 23"/>
                  <a:gd name="T19" fmla="*/ 34 h 55"/>
                  <a:gd name="T20" fmla="*/ 8 w 23"/>
                  <a:gd name="T21" fmla="*/ 29 h 55"/>
                  <a:gd name="T22" fmla="*/ 6 w 23"/>
                  <a:gd name="T23" fmla="*/ 24 h 55"/>
                  <a:gd name="T24" fmla="*/ 5 w 23"/>
                  <a:gd name="T25" fmla="*/ 19 h 55"/>
                  <a:gd name="T26" fmla="*/ 2 w 23"/>
                  <a:gd name="T27" fmla="*/ 9 h 55"/>
                  <a:gd name="T28" fmla="*/ 0 w 23"/>
                  <a:gd name="T29" fmla="*/ 3 h 55"/>
                  <a:gd name="T30" fmla="*/ 0 w 23"/>
                  <a:gd name="T31" fmla="*/ 1 h 55"/>
                  <a:gd name="T32" fmla="*/ 0 w 23"/>
                  <a:gd name="T33" fmla="*/ 0 h 55"/>
                  <a:gd name="T34" fmla="*/ 0 w 23"/>
                  <a:gd name="T35" fmla="*/ 1 h 55"/>
                  <a:gd name="T36" fmla="*/ 1 w 23"/>
                  <a:gd name="T37" fmla="*/ 2 h 55"/>
                  <a:gd name="T38" fmla="*/ 5 w 23"/>
                  <a:gd name="T39" fmla="*/ 8 h 55"/>
                  <a:gd name="T40" fmla="*/ 9 w 23"/>
                  <a:gd name="T41" fmla="*/ 17 h 55"/>
                  <a:gd name="T42" fmla="*/ 11 w 23"/>
                  <a:gd name="T43" fmla="*/ 22 h 55"/>
                  <a:gd name="T44" fmla="*/ 13 w 23"/>
                  <a:gd name="T45" fmla="*/ 27 h 55"/>
                  <a:gd name="T46" fmla="*/ 15 w 23"/>
                  <a:gd name="T47" fmla="*/ 32 h 55"/>
                  <a:gd name="T48" fmla="*/ 16 w 23"/>
                  <a:gd name="T49" fmla="*/ 34 h 55"/>
                  <a:gd name="T50" fmla="*/ 17 w 23"/>
                  <a:gd name="T51" fmla="*/ 36 h 55"/>
                  <a:gd name="T52" fmla="*/ 18 w 23"/>
                  <a:gd name="T53" fmla="*/ 37 h 55"/>
                  <a:gd name="T54" fmla="*/ 20 w 23"/>
                  <a:gd name="T55" fmla="*/ 41 h 55"/>
                  <a:gd name="T56" fmla="*/ 21 w 23"/>
                  <a:gd name="T57" fmla="*/ 43 h 55"/>
                  <a:gd name="T58" fmla="*/ 21 w 23"/>
                  <a:gd name="T59" fmla="*/ 44 h 55"/>
                  <a:gd name="T60" fmla="*/ 22 w 23"/>
                  <a:gd name="T61" fmla="*/ 45 h 55"/>
                  <a:gd name="T62" fmla="*/ 22 w 23"/>
                  <a:gd name="T63" fmla="*/ 45 h 55"/>
                  <a:gd name="T64" fmla="*/ 23 w 23"/>
                  <a:gd name="T65" fmla="*/ 49 h 55"/>
                  <a:gd name="T66" fmla="*/ 23 w 23"/>
                  <a:gd name="T67" fmla="*/ 52 h 55"/>
                  <a:gd name="T68" fmla="*/ 23 w 23"/>
                  <a:gd name="T69" fmla="*/ 54 h 55"/>
                  <a:gd name="T70" fmla="*/ 23 w 23"/>
                  <a:gd name="T7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" h="55">
                    <a:moveTo>
                      <a:pt x="23" y="55"/>
                    </a:moveTo>
                    <a:cubicBezTo>
                      <a:pt x="23" y="55"/>
                      <a:pt x="23" y="55"/>
                      <a:pt x="22" y="54"/>
                    </a:cubicBezTo>
                    <a:cubicBezTo>
                      <a:pt x="22" y="54"/>
                      <a:pt x="22" y="53"/>
                      <a:pt x="22" y="53"/>
                    </a:cubicBezTo>
                    <a:cubicBezTo>
                      <a:pt x="22" y="51"/>
                      <a:pt x="21" y="49"/>
                      <a:pt x="19" y="47"/>
                    </a:cubicBezTo>
                    <a:cubicBezTo>
                      <a:pt x="18" y="46"/>
                      <a:pt x="18" y="44"/>
                      <a:pt x="17" y="43"/>
                    </a:cubicBezTo>
                    <a:cubicBezTo>
                      <a:pt x="16" y="42"/>
                      <a:pt x="15" y="40"/>
                      <a:pt x="14" y="39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3" y="37"/>
                      <a:pt x="12" y="37"/>
                      <a:pt x="12" y="37"/>
                    </a:cubicBezTo>
                    <a:cubicBezTo>
                      <a:pt x="12" y="36"/>
                      <a:pt x="11" y="35"/>
                      <a:pt x="11" y="34"/>
                    </a:cubicBezTo>
                    <a:cubicBezTo>
                      <a:pt x="10" y="32"/>
                      <a:pt x="9" y="31"/>
                      <a:pt x="8" y="29"/>
                    </a:cubicBezTo>
                    <a:cubicBezTo>
                      <a:pt x="8" y="27"/>
                      <a:pt x="7" y="25"/>
                      <a:pt x="6" y="24"/>
                    </a:cubicBezTo>
                    <a:cubicBezTo>
                      <a:pt x="6" y="22"/>
                      <a:pt x="5" y="20"/>
                      <a:pt x="5" y="19"/>
                    </a:cubicBezTo>
                    <a:cubicBezTo>
                      <a:pt x="4" y="15"/>
                      <a:pt x="3" y="12"/>
                      <a:pt x="2" y="9"/>
                    </a:cubicBezTo>
                    <a:cubicBezTo>
                      <a:pt x="1" y="7"/>
                      <a:pt x="1" y="4"/>
                      <a:pt x="0" y="3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2" y="4"/>
                      <a:pt x="3" y="6"/>
                      <a:pt x="5" y="8"/>
                    </a:cubicBezTo>
                    <a:cubicBezTo>
                      <a:pt x="6" y="11"/>
                      <a:pt x="7" y="14"/>
                      <a:pt x="9" y="17"/>
                    </a:cubicBezTo>
                    <a:cubicBezTo>
                      <a:pt x="10" y="19"/>
                      <a:pt x="10" y="20"/>
                      <a:pt x="11" y="22"/>
                    </a:cubicBezTo>
                    <a:cubicBezTo>
                      <a:pt x="12" y="24"/>
                      <a:pt x="12" y="25"/>
                      <a:pt x="13" y="27"/>
                    </a:cubicBezTo>
                    <a:cubicBezTo>
                      <a:pt x="14" y="29"/>
                      <a:pt x="14" y="30"/>
                      <a:pt x="15" y="32"/>
                    </a:cubicBezTo>
                    <a:cubicBezTo>
                      <a:pt x="16" y="33"/>
                      <a:pt x="16" y="34"/>
                      <a:pt x="16" y="34"/>
                    </a:cubicBezTo>
                    <a:cubicBezTo>
                      <a:pt x="17" y="35"/>
                      <a:pt x="17" y="35"/>
                      <a:pt x="17" y="36"/>
                    </a:cubicBezTo>
                    <a:cubicBezTo>
                      <a:pt x="17" y="36"/>
                      <a:pt x="17" y="36"/>
                      <a:pt x="18" y="37"/>
                    </a:cubicBezTo>
                    <a:cubicBezTo>
                      <a:pt x="18" y="38"/>
                      <a:pt x="19" y="40"/>
                      <a:pt x="20" y="41"/>
                    </a:cubicBezTo>
                    <a:cubicBezTo>
                      <a:pt x="20" y="42"/>
                      <a:pt x="21" y="43"/>
                      <a:pt x="21" y="43"/>
                    </a:cubicBezTo>
                    <a:cubicBezTo>
                      <a:pt x="21" y="44"/>
                      <a:pt x="21" y="44"/>
                      <a:pt x="21" y="44"/>
                    </a:cubicBezTo>
                    <a:cubicBezTo>
                      <a:pt x="21" y="45"/>
                      <a:pt x="22" y="45"/>
                      <a:pt x="22" y="45"/>
                    </a:cubicBezTo>
                    <a:cubicBezTo>
                      <a:pt x="22" y="45"/>
                      <a:pt x="22" y="45"/>
                      <a:pt x="22" y="45"/>
                    </a:cubicBezTo>
                    <a:cubicBezTo>
                      <a:pt x="22" y="47"/>
                      <a:pt x="23" y="48"/>
                      <a:pt x="23" y="49"/>
                    </a:cubicBezTo>
                    <a:cubicBezTo>
                      <a:pt x="23" y="51"/>
                      <a:pt x="23" y="52"/>
                      <a:pt x="23" y="52"/>
                    </a:cubicBezTo>
                    <a:cubicBezTo>
                      <a:pt x="23" y="53"/>
                      <a:pt x="23" y="54"/>
                      <a:pt x="23" y="54"/>
                    </a:cubicBezTo>
                    <a:cubicBezTo>
                      <a:pt x="23" y="55"/>
                      <a:pt x="23" y="55"/>
                      <a:pt x="23" y="55"/>
                    </a:cubicBezTo>
                    <a:close/>
                  </a:path>
                </a:pathLst>
              </a:custGeom>
              <a:solidFill>
                <a:srgbClr val="E86C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0" name="Freeform 922"/>
              <p:cNvSpPr/>
              <p:nvPr/>
            </p:nvSpPr>
            <p:spPr bwMode="auto">
              <a:xfrm>
                <a:off x="2328864" y="1123950"/>
                <a:ext cx="17463" cy="152400"/>
              </a:xfrm>
              <a:custGeom>
                <a:avLst/>
                <a:gdLst>
                  <a:gd name="T0" fmla="*/ 4 w 4"/>
                  <a:gd name="T1" fmla="*/ 0 h 36"/>
                  <a:gd name="T2" fmla="*/ 4 w 4"/>
                  <a:gd name="T3" fmla="*/ 1 h 36"/>
                  <a:gd name="T4" fmla="*/ 4 w 4"/>
                  <a:gd name="T5" fmla="*/ 6 h 36"/>
                  <a:gd name="T6" fmla="*/ 4 w 4"/>
                  <a:gd name="T7" fmla="*/ 11 h 36"/>
                  <a:gd name="T8" fmla="*/ 3 w 4"/>
                  <a:gd name="T9" fmla="*/ 15 h 36"/>
                  <a:gd name="T10" fmla="*/ 3 w 4"/>
                  <a:gd name="T11" fmla="*/ 18 h 36"/>
                  <a:gd name="T12" fmla="*/ 3 w 4"/>
                  <a:gd name="T13" fmla="*/ 21 h 36"/>
                  <a:gd name="T14" fmla="*/ 3 w 4"/>
                  <a:gd name="T15" fmla="*/ 25 h 36"/>
                  <a:gd name="T16" fmla="*/ 3 w 4"/>
                  <a:gd name="T17" fmla="*/ 30 h 36"/>
                  <a:gd name="T18" fmla="*/ 3 w 4"/>
                  <a:gd name="T19" fmla="*/ 34 h 36"/>
                  <a:gd name="T20" fmla="*/ 3 w 4"/>
                  <a:gd name="T21" fmla="*/ 36 h 36"/>
                  <a:gd name="T22" fmla="*/ 2 w 4"/>
                  <a:gd name="T23" fmla="*/ 35 h 36"/>
                  <a:gd name="T24" fmla="*/ 2 w 4"/>
                  <a:gd name="T25" fmla="*/ 33 h 36"/>
                  <a:gd name="T26" fmla="*/ 1 w 4"/>
                  <a:gd name="T27" fmla="*/ 30 h 36"/>
                  <a:gd name="T28" fmla="*/ 1 w 4"/>
                  <a:gd name="T29" fmla="*/ 28 h 36"/>
                  <a:gd name="T30" fmla="*/ 1 w 4"/>
                  <a:gd name="T31" fmla="*/ 25 h 36"/>
                  <a:gd name="T32" fmla="*/ 0 w 4"/>
                  <a:gd name="T33" fmla="*/ 21 h 36"/>
                  <a:gd name="T34" fmla="*/ 0 w 4"/>
                  <a:gd name="T35" fmla="*/ 18 h 36"/>
                  <a:gd name="T36" fmla="*/ 1 w 4"/>
                  <a:gd name="T37" fmla="*/ 14 h 36"/>
                  <a:gd name="T38" fmla="*/ 1 w 4"/>
                  <a:gd name="T39" fmla="*/ 11 h 36"/>
                  <a:gd name="T40" fmla="*/ 2 w 4"/>
                  <a:gd name="T41" fmla="*/ 8 h 36"/>
                  <a:gd name="T42" fmla="*/ 2 w 4"/>
                  <a:gd name="T43" fmla="*/ 5 h 36"/>
                  <a:gd name="T44" fmla="*/ 3 w 4"/>
                  <a:gd name="T45" fmla="*/ 3 h 36"/>
                  <a:gd name="T46" fmla="*/ 4 w 4"/>
                  <a:gd name="T47" fmla="*/ 1 h 36"/>
                  <a:gd name="T48" fmla="*/ 4 w 4"/>
                  <a:gd name="T4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" h="36">
                    <a:moveTo>
                      <a:pt x="4" y="0"/>
                    </a:moveTo>
                    <a:cubicBezTo>
                      <a:pt x="4" y="0"/>
                      <a:pt x="4" y="0"/>
                      <a:pt x="4" y="1"/>
                    </a:cubicBezTo>
                    <a:cubicBezTo>
                      <a:pt x="4" y="2"/>
                      <a:pt x="4" y="4"/>
                      <a:pt x="4" y="6"/>
                    </a:cubicBezTo>
                    <a:cubicBezTo>
                      <a:pt x="4" y="7"/>
                      <a:pt x="4" y="9"/>
                      <a:pt x="4" y="11"/>
                    </a:cubicBezTo>
                    <a:cubicBezTo>
                      <a:pt x="4" y="12"/>
                      <a:pt x="4" y="13"/>
                      <a:pt x="3" y="15"/>
                    </a:cubicBezTo>
                    <a:cubicBezTo>
                      <a:pt x="3" y="16"/>
                      <a:pt x="3" y="17"/>
                      <a:pt x="3" y="18"/>
                    </a:cubicBezTo>
                    <a:cubicBezTo>
                      <a:pt x="3" y="19"/>
                      <a:pt x="3" y="20"/>
                      <a:pt x="3" y="21"/>
                    </a:cubicBezTo>
                    <a:cubicBezTo>
                      <a:pt x="3" y="22"/>
                      <a:pt x="3" y="23"/>
                      <a:pt x="3" y="25"/>
                    </a:cubicBezTo>
                    <a:cubicBezTo>
                      <a:pt x="3" y="27"/>
                      <a:pt x="3" y="29"/>
                      <a:pt x="3" y="30"/>
                    </a:cubicBezTo>
                    <a:cubicBezTo>
                      <a:pt x="3" y="32"/>
                      <a:pt x="3" y="33"/>
                      <a:pt x="3" y="34"/>
                    </a:cubicBezTo>
                    <a:cubicBezTo>
                      <a:pt x="3" y="35"/>
                      <a:pt x="3" y="36"/>
                      <a:pt x="3" y="36"/>
                    </a:cubicBezTo>
                    <a:cubicBezTo>
                      <a:pt x="3" y="36"/>
                      <a:pt x="3" y="36"/>
                      <a:pt x="2" y="35"/>
                    </a:cubicBezTo>
                    <a:cubicBezTo>
                      <a:pt x="2" y="34"/>
                      <a:pt x="2" y="33"/>
                      <a:pt x="2" y="33"/>
                    </a:cubicBezTo>
                    <a:cubicBezTo>
                      <a:pt x="2" y="32"/>
                      <a:pt x="2" y="31"/>
                      <a:pt x="1" y="30"/>
                    </a:cubicBezTo>
                    <a:cubicBezTo>
                      <a:pt x="1" y="30"/>
                      <a:pt x="1" y="29"/>
                      <a:pt x="1" y="28"/>
                    </a:cubicBezTo>
                    <a:cubicBezTo>
                      <a:pt x="1" y="27"/>
                      <a:pt x="1" y="26"/>
                      <a:pt x="1" y="25"/>
                    </a:cubicBezTo>
                    <a:cubicBezTo>
                      <a:pt x="0" y="24"/>
                      <a:pt x="0" y="22"/>
                      <a:pt x="0" y="21"/>
                    </a:cubicBezTo>
                    <a:cubicBezTo>
                      <a:pt x="0" y="20"/>
                      <a:pt x="0" y="19"/>
                      <a:pt x="0" y="18"/>
                    </a:cubicBezTo>
                    <a:cubicBezTo>
                      <a:pt x="0" y="17"/>
                      <a:pt x="1" y="15"/>
                      <a:pt x="1" y="14"/>
                    </a:cubicBezTo>
                    <a:cubicBezTo>
                      <a:pt x="1" y="13"/>
                      <a:pt x="1" y="12"/>
                      <a:pt x="1" y="11"/>
                    </a:cubicBezTo>
                    <a:cubicBezTo>
                      <a:pt x="1" y="10"/>
                      <a:pt x="1" y="9"/>
                      <a:pt x="2" y="8"/>
                    </a:cubicBezTo>
                    <a:cubicBezTo>
                      <a:pt x="2" y="7"/>
                      <a:pt x="2" y="6"/>
                      <a:pt x="2" y="5"/>
                    </a:cubicBezTo>
                    <a:cubicBezTo>
                      <a:pt x="3" y="4"/>
                      <a:pt x="3" y="4"/>
                      <a:pt x="3" y="3"/>
                    </a:cubicBezTo>
                    <a:cubicBezTo>
                      <a:pt x="3" y="2"/>
                      <a:pt x="4" y="2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E86C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1" name="Freeform 923"/>
              <p:cNvSpPr/>
              <p:nvPr/>
            </p:nvSpPr>
            <p:spPr bwMode="auto">
              <a:xfrm>
                <a:off x="2346326" y="1119187"/>
                <a:ext cx="122238" cy="127000"/>
              </a:xfrm>
              <a:custGeom>
                <a:avLst/>
                <a:gdLst>
                  <a:gd name="T0" fmla="*/ 29 w 29"/>
                  <a:gd name="T1" fmla="*/ 30 h 30"/>
                  <a:gd name="T2" fmla="*/ 27 w 29"/>
                  <a:gd name="T3" fmla="*/ 29 h 30"/>
                  <a:gd name="T4" fmla="*/ 24 w 29"/>
                  <a:gd name="T5" fmla="*/ 25 h 30"/>
                  <a:gd name="T6" fmla="*/ 20 w 29"/>
                  <a:gd name="T7" fmla="*/ 20 h 30"/>
                  <a:gd name="T8" fmla="*/ 17 w 29"/>
                  <a:gd name="T9" fmla="*/ 18 h 30"/>
                  <a:gd name="T10" fmla="*/ 14 w 29"/>
                  <a:gd name="T11" fmla="*/ 15 h 30"/>
                  <a:gd name="T12" fmla="*/ 4 w 29"/>
                  <a:gd name="T13" fmla="*/ 5 h 30"/>
                  <a:gd name="T14" fmla="*/ 1 w 29"/>
                  <a:gd name="T15" fmla="*/ 2 h 30"/>
                  <a:gd name="T16" fmla="*/ 0 w 29"/>
                  <a:gd name="T17" fmla="*/ 0 h 30"/>
                  <a:gd name="T18" fmla="*/ 1 w 29"/>
                  <a:gd name="T19" fmla="*/ 1 h 30"/>
                  <a:gd name="T20" fmla="*/ 3 w 29"/>
                  <a:gd name="T21" fmla="*/ 2 h 30"/>
                  <a:gd name="T22" fmla="*/ 5 w 29"/>
                  <a:gd name="T23" fmla="*/ 4 h 30"/>
                  <a:gd name="T24" fmla="*/ 8 w 29"/>
                  <a:gd name="T25" fmla="*/ 5 h 30"/>
                  <a:gd name="T26" fmla="*/ 11 w 29"/>
                  <a:gd name="T27" fmla="*/ 8 h 30"/>
                  <a:gd name="T28" fmla="*/ 14 w 29"/>
                  <a:gd name="T29" fmla="*/ 10 h 30"/>
                  <a:gd name="T30" fmla="*/ 16 w 29"/>
                  <a:gd name="T31" fmla="*/ 13 h 30"/>
                  <a:gd name="T32" fmla="*/ 19 w 29"/>
                  <a:gd name="T33" fmla="*/ 16 h 30"/>
                  <a:gd name="T34" fmla="*/ 22 w 29"/>
                  <a:gd name="T35" fmla="*/ 19 h 30"/>
                  <a:gd name="T36" fmla="*/ 24 w 29"/>
                  <a:gd name="T37" fmla="*/ 22 h 30"/>
                  <a:gd name="T38" fmla="*/ 26 w 29"/>
                  <a:gd name="T39" fmla="*/ 24 h 30"/>
                  <a:gd name="T40" fmla="*/ 27 w 29"/>
                  <a:gd name="T41" fmla="*/ 26 h 30"/>
                  <a:gd name="T42" fmla="*/ 28 w 29"/>
                  <a:gd name="T43" fmla="*/ 28 h 30"/>
                  <a:gd name="T44" fmla="*/ 29 w 29"/>
                  <a:gd name="T45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9" h="30">
                    <a:moveTo>
                      <a:pt x="29" y="30"/>
                    </a:moveTo>
                    <a:cubicBezTo>
                      <a:pt x="29" y="30"/>
                      <a:pt x="28" y="29"/>
                      <a:pt x="27" y="29"/>
                    </a:cubicBezTo>
                    <a:cubicBezTo>
                      <a:pt x="27" y="28"/>
                      <a:pt x="26" y="27"/>
                      <a:pt x="24" y="25"/>
                    </a:cubicBezTo>
                    <a:cubicBezTo>
                      <a:pt x="23" y="24"/>
                      <a:pt x="21" y="22"/>
                      <a:pt x="20" y="20"/>
                    </a:cubicBezTo>
                    <a:cubicBezTo>
                      <a:pt x="19" y="20"/>
                      <a:pt x="18" y="19"/>
                      <a:pt x="17" y="18"/>
                    </a:cubicBezTo>
                    <a:cubicBezTo>
                      <a:pt x="16" y="17"/>
                      <a:pt x="15" y="16"/>
                      <a:pt x="14" y="15"/>
                    </a:cubicBezTo>
                    <a:cubicBezTo>
                      <a:pt x="11" y="11"/>
                      <a:pt x="7" y="8"/>
                      <a:pt x="4" y="5"/>
                    </a:cubicBezTo>
                    <a:cubicBezTo>
                      <a:pt x="3" y="4"/>
                      <a:pt x="2" y="2"/>
                      <a:pt x="1" y="2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ubicBezTo>
                      <a:pt x="2" y="1"/>
                      <a:pt x="2" y="2"/>
                      <a:pt x="3" y="2"/>
                    </a:cubicBezTo>
                    <a:cubicBezTo>
                      <a:pt x="4" y="3"/>
                      <a:pt x="5" y="3"/>
                      <a:pt x="5" y="4"/>
                    </a:cubicBezTo>
                    <a:cubicBezTo>
                      <a:pt x="6" y="4"/>
                      <a:pt x="7" y="5"/>
                      <a:pt x="8" y="5"/>
                    </a:cubicBezTo>
                    <a:cubicBezTo>
                      <a:pt x="9" y="6"/>
                      <a:pt x="10" y="7"/>
                      <a:pt x="11" y="8"/>
                    </a:cubicBezTo>
                    <a:cubicBezTo>
                      <a:pt x="12" y="8"/>
                      <a:pt x="13" y="9"/>
                      <a:pt x="14" y="10"/>
                    </a:cubicBezTo>
                    <a:cubicBezTo>
                      <a:pt x="15" y="11"/>
                      <a:pt x="15" y="12"/>
                      <a:pt x="16" y="13"/>
                    </a:cubicBezTo>
                    <a:cubicBezTo>
                      <a:pt x="17" y="14"/>
                      <a:pt x="18" y="15"/>
                      <a:pt x="19" y="16"/>
                    </a:cubicBezTo>
                    <a:cubicBezTo>
                      <a:pt x="20" y="17"/>
                      <a:pt x="21" y="18"/>
                      <a:pt x="22" y="19"/>
                    </a:cubicBezTo>
                    <a:cubicBezTo>
                      <a:pt x="22" y="20"/>
                      <a:pt x="23" y="21"/>
                      <a:pt x="24" y="22"/>
                    </a:cubicBezTo>
                    <a:cubicBezTo>
                      <a:pt x="24" y="22"/>
                      <a:pt x="25" y="23"/>
                      <a:pt x="26" y="24"/>
                    </a:cubicBezTo>
                    <a:cubicBezTo>
                      <a:pt x="26" y="25"/>
                      <a:pt x="27" y="26"/>
                      <a:pt x="27" y="26"/>
                    </a:cubicBezTo>
                    <a:cubicBezTo>
                      <a:pt x="27" y="27"/>
                      <a:pt x="28" y="28"/>
                      <a:pt x="28" y="28"/>
                    </a:cubicBezTo>
                    <a:cubicBezTo>
                      <a:pt x="28" y="29"/>
                      <a:pt x="29" y="30"/>
                      <a:pt x="29" y="30"/>
                    </a:cubicBezTo>
                    <a:close/>
                  </a:path>
                </a:pathLst>
              </a:custGeom>
              <a:solidFill>
                <a:srgbClr val="E86C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2" name="Freeform 924"/>
              <p:cNvSpPr/>
              <p:nvPr/>
            </p:nvSpPr>
            <p:spPr bwMode="auto">
              <a:xfrm>
                <a:off x="2282826" y="1073150"/>
                <a:ext cx="139700" cy="80963"/>
              </a:xfrm>
              <a:custGeom>
                <a:avLst/>
                <a:gdLst>
                  <a:gd name="T0" fmla="*/ 11 w 33"/>
                  <a:gd name="T1" fmla="*/ 1 h 19"/>
                  <a:gd name="T2" fmla="*/ 33 w 33"/>
                  <a:gd name="T3" fmla="*/ 8 h 19"/>
                  <a:gd name="T4" fmla="*/ 0 w 33"/>
                  <a:gd name="T5" fmla="*/ 19 h 19"/>
                  <a:gd name="T6" fmla="*/ 11 w 33"/>
                  <a:gd name="T7" fmla="*/ 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19">
                    <a:moveTo>
                      <a:pt x="11" y="1"/>
                    </a:moveTo>
                    <a:cubicBezTo>
                      <a:pt x="20" y="0"/>
                      <a:pt x="27" y="3"/>
                      <a:pt x="33" y="8"/>
                    </a:cubicBezTo>
                    <a:cubicBezTo>
                      <a:pt x="33" y="8"/>
                      <a:pt x="11" y="19"/>
                      <a:pt x="0" y="19"/>
                    </a:cubicBezTo>
                    <a:cubicBezTo>
                      <a:pt x="0" y="19"/>
                      <a:pt x="4" y="3"/>
                      <a:pt x="11" y="1"/>
                    </a:cubicBezTo>
                    <a:close/>
                  </a:path>
                </a:pathLst>
              </a:custGeom>
              <a:solidFill>
                <a:srgbClr val="9EBE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3" name="Freeform 925"/>
              <p:cNvSpPr/>
              <p:nvPr/>
            </p:nvSpPr>
            <p:spPr bwMode="auto">
              <a:xfrm>
                <a:off x="2197101" y="568325"/>
                <a:ext cx="144463" cy="530225"/>
              </a:xfrm>
              <a:custGeom>
                <a:avLst/>
                <a:gdLst>
                  <a:gd name="T0" fmla="*/ 30 w 34"/>
                  <a:gd name="T1" fmla="*/ 125 h 125"/>
                  <a:gd name="T2" fmla="*/ 0 w 34"/>
                  <a:gd name="T3" fmla="*/ 1 h 125"/>
                  <a:gd name="T4" fmla="*/ 5 w 34"/>
                  <a:gd name="T5" fmla="*/ 0 h 125"/>
                  <a:gd name="T6" fmla="*/ 34 w 34"/>
                  <a:gd name="T7" fmla="*/ 123 h 125"/>
                  <a:gd name="T8" fmla="*/ 30 w 34"/>
                  <a:gd name="T9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125">
                    <a:moveTo>
                      <a:pt x="30" y="125"/>
                    </a:moveTo>
                    <a:cubicBezTo>
                      <a:pt x="27" y="118"/>
                      <a:pt x="13" y="62"/>
                      <a:pt x="0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9" y="66"/>
                      <a:pt x="31" y="117"/>
                      <a:pt x="34" y="123"/>
                    </a:cubicBezTo>
                    <a:lnTo>
                      <a:pt x="30" y="125"/>
                    </a:lnTo>
                    <a:close/>
                  </a:path>
                </a:pathLst>
              </a:custGeom>
              <a:solidFill>
                <a:srgbClr val="9EBE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4" name="Freeform 926"/>
              <p:cNvSpPr/>
              <p:nvPr/>
            </p:nvSpPr>
            <p:spPr bwMode="auto">
              <a:xfrm>
                <a:off x="2841626" y="552450"/>
                <a:ext cx="309563" cy="482600"/>
              </a:xfrm>
              <a:custGeom>
                <a:avLst/>
                <a:gdLst>
                  <a:gd name="T0" fmla="*/ 0 w 73"/>
                  <a:gd name="T1" fmla="*/ 55 h 114"/>
                  <a:gd name="T2" fmla="*/ 50 w 73"/>
                  <a:gd name="T3" fmla="*/ 16 h 114"/>
                  <a:gd name="T4" fmla="*/ 48 w 73"/>
                  <a:gd name="T5" fmla="*/ 38 h 114"/>
                  <a:gd name="T6" fmla="*/ 71 w 73"/>
                  <a:gd name="T7" fmla="*/ 52 h 114"/>
                  <a:gd name="T8" fmla="*/ 47 w 73"/>
                  <a:gd name="T9" fmla="*/ 70 h 114"/>
                  <a:gd name="T10" fmla="*/ 54 w 73"/>
                  <a:gd name="T11" fmla="*/ 97 h 114"/>
                  <a:gd name="T12" fmla="*/ 0 w 73"/>
                  <a:gd name="T13" fmla="*/ 55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114">
                    <a:moveTo>
                      <a:pt x="0" y="55"/>
                    </a:moveTo>
                    <a:cubicBezTo>
                      <a:pt x="0" y="55"/>
                      <a:pt x="28" y="0"/>
                      <a:pt x="50" y="16"/>
                    </a:cubicBezTo>
                    <a:cubicBezTo>
                      <a:pt x="65" y="26"/>
                      <a:pt x="48" y="38"/>
                      <a:pt x="48" y="38"/>
                    </a:cubicBezTo>
                    <a:cubicBezTo>
                      <a:pt x="48" y="38"/>
                      <a:pt x="68" y="35"/>
                      <a:pt x="71" y="52"/>
                    </a:cubicBezTo>
                    <a:cubicBezTo>
                      <a:pt x="73" y="68"/>
                      <a:pt x="47" y="70"/>
                      <a:pt x="47" y="70"/>
                    </a:cubicBezTo>
                    <a:cubicBezTo>
                      <a:pt x="47" y="70"/>
                      <a:pt x="60" y="81"/>
                      <a:pt x="54" y="97"/>
                    </a:cubicBezTo>
                    <a:cubicBezTo>
                      <a:pt x="48" y="114"/>
                      <a:pt x="9" y="80"/>
                      <a:pt x="0" y="55"/>
                    </a:cubicBezTo>
                    <a:close/>
                  </a:path>
                </a:pathLst>
              </a:custGeom>
              <a:solidFill>
                <a:srgbClr val="FA8B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5" name="Freeform 927"/>
              <p:cNvSpPr/>
              <p:nvPr/>
            </p:nvSpPr>
            <p:spPr bwMode="auto">
              <a:xfrm>
                <a:off x="2871789" y="793750"/>
                <a:ext cx="177800" cy="142875"/>
              </a:xfrm>
              <a:custGeom>
                <a:avLst/>
                <a:gdLst>
                  <a:gd name="T0" fmla="*/ 0 w 42"/>
                  <a:gd name="T1" fmla="*/ 0 h 34"/>
                  <a:gd name="T2" fmla="*/ 0 w 42"/>
                  <a:gd name="T3" fmla="*/ 0 h 34"/>
                  <a:gd name="T4" fmla="*/ 2 w 42"/>
                  <a:gd name="T5" fmla="*/ 1 h 34"/>
                  <a:gd name="T6" fmla="*/ 4 w 42"/>
                  <a:gd name="T7" fmla="*/ 4 h 34"/>
                  <a:gd name="T8" fmla="*/ 6 w 42"/>
                  <a:gd name="T9" fmla="*/ 6 h 34"/>
                  <a:gd name="T10" fmla="*/ 7 w 42"/>
                  <a:gd name="T11" fmla="*/ 7 h 34"/>
                  <a:gd name="T12" fmla="*/ 9 w 42"/>
                  <a:gd name="T13" fmla="*/ 9 h 34"/>
                  <a:gd name="T14" fmla="*/ 12 w 42"/>
                  <a:gd name="T15" fmla="*/ 12 h 34"/>
                  <a:gd name="T16" fmla="*/ 16 w 42"/>
                  <a:gd name="T17" fmla="*/ 15 h 34"/>
                  <a:gd name="T18" fmla="*/ 19 w 42"/>
                  <a:gd name="T19" fmla="*/ 19 h 34"/>
                  <a:gd name="T20" fmla="*/ 21 w 42"/>
                  <a:gd name="T21" fmla="*/ 20 h 34"/>
                  <a:gd name="T22" fmla="*/ 23 w 42"/>
                  <a:gd name="T23" fmla="*/ 22 h 34"/>
                  <a:gd name="T24" fmla="*/ 24 w 42"/>
                  <a:gd name="T25" fmla="*/ 23 h 34"/>
                  <a:gd name="T26" fmla="*/ 25 w 42"/>
                  <a:gd name="T27" fmla="*/ 23 h 34"/>
                  <a:gd name="T28" fmla="*/ 27 w 42"/>
                  <a:gd name="T29" fmla="*/ 25 h 34"/>
                  <a:gd name="T30" fmla="*/ 29 w 42"/>
                  <a:gd name="T31" fmla="*/ 26 h 34"/>
                  <a:gd name="T32" fmla="*/ 31 w 42"/>
                  <a:gd name="T33" fmla="*/ 27 h 34"/>
                  <a:gd name="T34" fmla="*/ 34 w 42"/>
                  <a:gd name="T35" fmla="*/ 30 h 34"/>
                  <a:gd name="T36" fmla="*/ 36 w 42"/>
                  <a:gd name="T37" fmla="*/ 31 h 34"/>
                  <a:gd name="T38" fmla="*/ 37 w 42"/>
                  <a:gd name="T39" fmla="*/ 32 h 34"/>
                  <a:gd name="T40" fmla="*/ 40 w 42"/>
                  <a:gd name="T41" fmla="*/ 33 h 34"/>
                  <a:gd name="T42" fmla="*/ 41 w 42"/>
                  <a:gd name="T43" fmla="*/ 34 h 34"/>
                  <a:gd name="T44" fmla="*/ 42 w 42"/>
                  <a:gd name="T45" fmla="*/ 34 h 34"/>
                  <a:gd name="T46" fmla="*/ 41 w 42"/>
                  <a:gd name="T47" fmla="*/ 34 h 34"/>
                  <a:gd name="T48" fmla="*/ 39 w 42"/>
                  <a:gd name="T49" fmla="*/ 34 h 34"/>
                  <a:gd name="T50" fmla="*/ 37 w 42"/>
                  <a:gd name="T51" fmla="*/ 33 h 34"/>
                  <a:gd name="T52" fmla="*/ 35 w 42"/>
                  <a:gd name="T53" fmla="*/ 33 h 34"/>
                  <a:gd name="T54" fmla="*/ 33 w 42"/>
                  <a:gd name="T55" fmla="*/ 32 h 34"/>
                  <a:gd name="T56" fmla="*/ 31 w 42"/>
                  <a:gd name="T57" fmla="*/ 32 h 34"/>
                  <a:gd name="T58" fmla="*/ 29 w 42"/>
                  <a:gd name="T59" fmla="*/ 31 h 34"/>
                  <a:gd name="T60" fmla="*/ 27 w 42"/>
                  <a:gd name="T61" fmla="*/ 30 h 34"/>
                  <a:gd name="T62" fmla="*/ 25 w 42"/>
                  <a:gd name="T63" fmla="*/ 29 h 34"/>
                  <a:gd name="T64" fmla="*/ 20 w 42"/>
                  <a:gd name="T65" fmla="*/ 26 h 34"/>
                  <a:gd name="T66" fmla="*/ 16 w 42"/>
                  <a:gd name="T67" fmla="*/ 23 h 34"/>
                  <a:gd name="T68" fmla="*/ 14 w 42"/>
                  <a:gd name="T69" fmla="*/ 21 h 34"/>
                  <a:gd name="T70" fmla="*/ 12 w 42"/>
                  <a:gd name="T71" fmla="*/ 19 h 34"/>
                  <a:gd name="T72" fmla="*/ 10 w 42"/>
                  <a:gd name="T73" fmla="*/ 17 h 34"/>
                  <a:gd name="T74" fmla="*/ 9 w 42"/>
                  <a:gd name="T75" fmla="*/ 15 h 34"/>
                  <a:gd name="T76" fmla="*/ 6 w 42"/>
                  <a:gd name="T77" fmla="*/ 11 h 34"/>
                  <a:gd name="T78" fmla="*/ 5 w 42"/>
                  <a:gd name="T79" fmla="*/ 10 h 34"/>
                  <a:gd name="T80" fmla="*/ 4 w 42"/>
                  <a:gd name="T81" fmla="*/ 8 h 34"/>
                  <a:gd name="T82" fmla="*/ 3 w 42"/>
                  <a:gd name="T83" fmla="*/ 6 h 34"/>
                  <a:gd name="T84" fmla="*/ 2 w 42"/>
                  <a:gd name="T85" fmla="*/ 5 h 34"/>
                  <a:gd name="T86" fmla="*/ 1 w 42"/>
                  <a:gd name="T87" fmla="*/ 3 h 34"/>
                  <a:gd name="T88" fmla="*/ 1 w 42"/>
                  <a:gd name="T89" fmla="*/ 2 h 34"/>
                  <a:gd name="T90" fmla="*/ 0 w 42"/>
                  <a:gd name="T91" fmla="*/ 0 h 34"/>
                  <a:gd name="T92" fmla="*/ 0 w 42"/>
                  <a:gd name="T9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" h="34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2" y="1"/>
                    </a:cubicBezTo>
                    <a:cubicBezTo>
                      <a:pt x="2" y="2"/>
                      <a:pt x="3" y="3"/>
                      <a:pt x="4" y="4"/>
                    </a:cubicBezTo>
                    <a:cubicBezTo>
                      <a:pt x="4" y="4"/>
                      <a:pt x="5" y="5"/>
                      <a:pt x="6" y="6"/>
                    </a:cubicBezTo>
                    <a:cubicBezTo>
                      <a:pt x="6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9" y="9"/>
                    </a:cubicBezTo>
                    <a:cubicBezTo>
                      <a:pt x="10" y="10"/>
                      <a:pt x="11" y="11"/>
                      <a:pt x="12" y="12"/>
                    </a:cubicBezTo>
                    <a:cubicBezTo>
                      <a:pt x="13" y="13"/>
                      <a:pt x="14" y="14"/>
                      <a:pt x="16" y="15"/>
                    </a:cubicBezTo>
                    <a:cubicBezTo>
                      <a:pt x="17" y="17"/>
                      <a:pt x="18" y="18"/>
                      <a:pt x="19" y="19"/>
                    </a:cubicBezTo>
                    <a:cubicBezTo>
                      <a:pt x="20" y="19"/>
                      <a:pt x="21" y="20"/>
                      <a:pt x="21" y="20"/>
                    </a:cubicBezTo>
                    <a:cubicBezTo>
                      <a:pt x="22" y="21"/>
                      <a:pt x="23" y="21"/>
                      <a:pt x="23" y="22"/>
                    </a:cubicBezTo>
                    <a:cubicBezTo>
                      <a:pt x="24" y="22"/>
                      <a:pt x="24" y="22"/>
                      <a:pt x="24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7" y="24"/>
                      <a:pt x="27" y="25"/>
                    </a:cubicBezTo>
                    <a:cubicBezTo>
                      <a:pt x="28" y="25"/>
                      <a:pt x="28" y="26"/>
                      <a:pt x="29" y="26"/>
                    </a:cubicBezTo>
                    <a:cubicBezTo>
                      <a:pt x="30" y="27"/>
                      <a:pt x="30" y="27"/>
                      <a:pt x="31" y="27"/>
                    </a:cubicBezTo>
                    <a:cubicBezTo>
                      <a:pt x="32" y="28"/>
                      <a:pt x="33" y="29"/>
                      <a:pt x="34" y="30"/>
                    </a:cubicBezTo>
                    <a:cubicBezTo>
                      <a:pt x="35" y="30"/>
                      <a:pt x="35" y="30"/>
                      <a:pt x="36" y="31"/>
                    </a:cubicBezTo>
                    <a:cubicBezTo>
                      <a:pt x="36" y="31"/>
                      <a:pt x="37" y="31"/>
                      <a:pt x="37" y="32"/>
                    </a:cubicBezTo>
                    <a:cubicBezTo>
                      <a:pt x="38" y="32"/>
                      <a:pt x="39" y="33"/>
                      <a:pt x="40" y="33"/>
                    </a:cubicBezTo>
                    <a:cubicBezTo>
                      <a:pt x="40" y="33"/>
                      <a:pt x="41" y="34"/>
                      <a:pt x="41" y="34"/>
                    </a:cubicBezTo>
                    <a:cubicBezTo>
                      <a:pt x="41" y="34"/>
                      <a:pt x="42" y="34"/>
                      <a:pt x="42" y="34"/>
                    </a:cubicBezTo>
                    <a:cubicBezTo>
                      <a:pt x="42" y="34"/>
                      <a:pt x="41" y="34"/>
                      <a:pt x="41" y="34"/>
                    </a:cubicBezTo>
                    <a:cubicBezTo>
                      <a:pt x="41" y="34"/>
                      <a:pt x="40" y="34"/>
                      <a:pt x="39" y="34"/>
                    </a:cubicBezTo>
                    <a:cubicBezTo>
                      <a:pt x="39" y="34"/>
                      <a:pt x="38" y="34"/>
                      <a:pt x="37" y="33"/>
                    </a:cubicBezTo>
                    <a:cubicBezTo>
                      <a:pt x="36" y="33"/>
                      <a:pt x="35" y="33"/>
                      <a:pt x="35" y="33"/>
                    </a:cubicBezTo>
                    <a:cubicBezTo>
                      <a:pt x="34" y="33"/>
                      <a:pt x="34" y="32"/>
                      <a:pt x="33" y="32"/>
                    </a:cubicBezTo>
                    <a:cubicBezTo>
                      <a:pt x="32" y="32"/>
                      <a:pt x="32" y="32"/>
                      <a:pt x="31" y="32"/>
                    </a:cubicBezTo>
                    <a:cubicBezTo>
                      <a:pt x="30" y="31"/>
                      <a:pt x="30" y="31"/>
                      <a:pt x="29" y="31"/>
                    </a:cubicBezTo>
                    <a:cubicBezTo>
                      <a:pt x="28" y="30"/>
                      <a:pt x="28" y="30"/>
                      <a:pt x="27" y="30"/>
                    </a:cubicBezTo>
                    <a:cubicBezTo>
                      <a:pt x="26" y="29"/>
                      <a:pt x="25" y="29"/>
                      <a:pt x="25" y="29"/>
                    </a:cubicBezTo>
                    <a:cubicBezTo>
                      <a:pt x="23" y="28"/>
                      <a:pt x="22" y="27"/>
                      <a:pt x="20" y="26"/>
                    </a:cubicBezTo>
                    <a:cubicBezTo>
                      <a:pt x="19" y="25"/>
                      <a:pt x="18" y="24"/>
                      <a:pt x="16" y="23"/>
                    </a:cubicBezTo>
                    <a:cubicBezTo>
                      <a:pt x="15" y="22"/>
                      <a:pt x="15" y="21"/>
                      <a:pt x="14" y="21"/>
                    </a:cubicBezTo>
                    <a:cubicBezTo>
                      <a:pt x="13" y="20"/>
                      <a:pt x="13" y="20"/>
                      <a:pt x="12" y="19"/>
                    </a:cubicBezTo>
                    <a:cubicBezTo>
                      <a:pt x="12" y="18"/>
                      <a:pt x="11" y="18"/>
                      <a:pt x="10" y="17"/>
                    </a:cubicBezTo>
                    <a:cubicBezTo>
                      <a:pt x="10" y="17"/>
                      <a:pt x="9" y="16"/>
                      <a:pt x="9" y="15"/>
                    </a:cubicBezTo>
                    <a:cubicBezTo>
                      <a:pt x="8" y="14"/>
                      <a:pt x="7" y="13"/>
                      <a:pt x="6" y="11"/>
                    </a:cubicBezTo>
                    <a:cubicBezTo>
                      <a:pt x="5" y="11"/>
                      <a:pt x="5" y="10"/>
                      <a:pt x="5" y="10"/>
                    </a:cubicBezTo>
                    <a:cubicBezTo>
                      <a:pt x="4" y="9"/>
                      <a:pt x="4" y="8"/>
                      <a:pt x="4" y="8"/>
                    </a:cubicBezTo>
                    <a:cubicBezTo>
                      <a:pt x="3" y="7"/>
                      <a:pt x="3" y="7"/>
                      <a:pt x="3" y="6"/>
                    </a:cubicBezTo>
                    <a:cubicBezTo>
                      <a:pt x="2" y="6"/>
                      <a:pt x="2" y="5"/>
                      <a:pt x="2" y="5"/>
                    </a:cubicBezTo>
                    <a:cubicBezTo>
                      <a:pt x="2" y="4"/>
                      <a:pt x="1" y="4"/>
                      <a:pt x="1" y="3"/>
                    </a:cubicBezTo>
                    <a:cubicBezTo>
                      <a:pt x="1" y="3"/>
                      <a:pt x="1" y="2"/>
                      <a:pt x="1" y="2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86C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6" name="Freeform 928"/>
              <p:cNvSpPr/>
              <p:nvPr/>
            </p:nvSpPr>
            <p:spPr bwMode="auto">
              <a:xfrm>
                <a:off x="2871789" y="644525"/>
                <a:ext cx="160338" cy="149225"/>
              </a:xfrm>
              <a:custGeom>
                <a:avLst/>
                <a:gdLst>
                  <a:gd name="T0" fmla="*/ 38 w 38"/>
                  <a:gd name="T1" fmla="*/ 0 h 35"/>
                  <a:gd name="T2" fmla="*/ 38 w 38"/>
                  <a:gd name="T3" fmla="*/ 0 h 35"/>
                  <a:gd name="T4" fmla="*/ 37 w 38"/>
                  <a:gd name="T5" fmla="*/ 1 h 35"/>
                  <a:gd name="T6" fmla="*/ 36 w 38"/>
                  <a:gd name="T7" fmla="*/ 1 h 35"/>
                  <a:gd name="T8" fmla="*/ 34 w 38"/>
                  <a:gd name="T9" fmla="*/ 3 h 35"/>
                  <a:gd name="T10" fmla="*/ 32 w 38"/>
                  <a:gd name="T11" fmla="*/ 5 h 35"/>
                  <a:gd name="T12" fmla="*/ 27 w 38"/>
                  <a:gd name="T13" fmla="*/ 11 h 35"/>
                  <a:gd name="T14" fmla="*/ 23 w 38"/>
                  <a:gd name="T15" fmla="*/ 15 h 35"/>
                  <a:gd name="T16" fmla="*/ 19 w 38"/>
                  <a:gd name="T17" fmla="*/ 18 h 35"/>
                  <a:gd name="T18" fmla="*/ 16 w 38"/>
                  <a:gd name="T19" fmla="*/ 21 h 35"/>
                  <a:gd name="T20" fmla="*/ 12 w 38"/>
                  <a:gd name="T21" fmla="*/ 24 h 35"/>
                  <a:gd name="T22" fmla="*/ 10 w 38"/>
                  <a:gd name="T23" fmla="*/ 25 h 35"/>
                  <a:gd name="T24" fmla="*/ 8 w 38"/>
                  <a:gd name="T25" fmla="*/ 26 h 35"/>
                  <a:gd name="T26" fmla="*/ 6 w 38"/>
                  <a:gd name="T27" fmla="*/ 29 h 35"/>
                  <a:gd name="T28" fmla="*/ 1 w 38"/>
                  <a:gd name="T29" fmla="*/ 33 h 35"/>
                  <a:gd name="T30" fmla="*/ 0 w 38"/>
                  <a:gd name="T31" fmla="*/ 34 h 35"/>
                  <a:gd name="T32" fmla="*/ 0 w 38"/>
                  <a:gd name="T33" fmla="*/ 35 h 35"/>
                  <a:gd name="T34" fmla="*/ 0 w 38"/>
                  <a:gd name="T35" fmla="*/ 34 h 35"/>
                  <a:gd name="T36" fmla="*/ 1 w 38"/>
                  <a:gd name="T37" fmla="*/ 33 h 35"/>
                  <a:gd name="T38" fmla="*/ 2 w 38"/>
                  <a:gd name="T39" fmla="*/ 30 h 35"/>
                  <a:gd name="T40" fmla="*/ 3 w 38"/>
                  <a:gd name="T41" fmla="*/ 27 h 35"/>
                  <a:gd name="T42" fmla="*/ 6 w 38"/>
                  <a:gd name="T43" fmla="*/ 24 h 35"/>
                  <a:gd name="T44" fmla="*/ 7 w 38"/>
                  <a:gd name="T45" fmla="*/ 22 h 35"/>
                  <a:gd name="T46" fmla="*/ 8 w 38"/>
                  <a:gd name="T47" fmla="*/ 21 h 35"/>
                  <a:gd name="T48" fmla="*/ 9 w 38"/>
                  <a:gd name="T49" fmla="*/ 20 h 35"/>
                  <a:gd name="T50" fmla="*/ 12 w 38"/>
                  <a:gd name="T51" fmla="*/ 17 h 35"/>
                  <a:gd name="T52" fmla="*/ 16 w 38"/>
                  <a:gd name="T53" fmla="*/ 14 h 35"/>
                  <a:gd name="T54" fmla="*/ 20 w 38"/>
                  <a:gd name="T55" fmla="*/ 11 h 35"/>
                  <a:gd name="T56" fmla="*/ 23 w 38"/>
                  <a:gd name="T57" fmla="*/ 8 h 35"/>
                  <a:gd name="T58" fmla="*/ 27 w 38"/>
                  <a:gd name="T59" fmla="*/ 5 h 35"/>
                  <a:gd name="T60" fmla="*/ 30 w 38"/>
                  <a:gd name="T61" fmla="*/ 3 h 35"/>
                  <a:gd name="T62" fmla="*/ 33 w 38"/>
                  <a:gd name="T63" fmla="*/ 1 h 35"/>
                  <a:gd name="T64" fmla="*/ 36 w 38"/>
                  <a:gd name="T65" fmla="*/ 0 h 35"/>
                  <a:gd name="T66" fmla="*/ 38 w 38"/>
                  <a:gd name="T67" fmla="*/ 0 h 35"/>
                  <a:gd name="T68" fmla="*/ 38 w 38"/>
                  <a:gd name="T6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8" h="35">
                    <a:moveTo>
                      <a:pt x="3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7" y="0"/>
                      <a:pt x="37" y="1"/>
                      <a:pt x="37" y="1"/>
                    </a:cubicBezTo>
                    <a:cubicBezTo>
                      <a:pt x="37" y="1"/>
                      <a:pt x="37" y="1"/>
                      <a:pt x="36" y="1"/>
                    </a:cubicBezTo>
                    <a:cubicBezTo>
                      <a:pt x="36" y="2"/>
                      <a:pt x="35" y="2"/>
                      <a:pt x="34" y="3"/>
                    </a:cubicBezTo>
                    <a:cubicBezTo>
                      <a:pt x="34" y="4"/>
                      <a:pt x="33" y="4"/>
                      <a:pt x="32" y="5"/>
                    </a:cubicBezTo>
                    <a:cubicBezTo>
                      <a:pt x="30" y="7"/>
                      <a:pt x="29" y="9"/>
                      <a:pt x="27" y="11"/>
                    </a:cubicBezTo>
                    <a:cubicBezTo>
                      <a:pt x="25" y="12"/>
                      <a:pt x="24" y="14"/>
                      <a:pt x="23" y="15"/>
                    </a:cubicBezTo>
                    <a:cubicBezTo>
                      <a:pt x="22" y="16"/>
                      <a:pt x="21" y="17"/>
                      <a:pt x="19" y="18"/>
                    </a:cubicBezTo>
                    <a:cubicBezTo>
                      <a:pt x="18" y="19"/>
                      <a:pt x="17" y="20"/>
                      <a:pt x="16" y="21"/>
                    </a:cubicBezTo>
                    <a:cubicBezTo>
                      <a:pt x="14" y="22"/>
                      <a:pt x="13" y="23"/>
                      <a:pt x="12" y="24"/>
                    </a:cubicBezTo>
                    <a:cubicBezTo>
                      <a:pt x="11" y="24"/>
                      <a:pt x="11" y="25"/>
                      <a:pt x="10" y="25"/>
                    </a:cubicBezTo>
                    <a:cubicBezTo>
                      <a:pt x="10" y="26"/>
                      <a:pt x="9" y="26"/>
                      <a:pt x="8" y="26"/>
                    </a:cubicBezTo>
                    <a:cubicBezTo>
                      <a:pt x="7" y="27"/>
                      <a:pt x="6" y="28"/>
                      <a:pt x="6" y="29"/>
                    </a:cubicBezTo>
                    <a:cubicBezTo>
                      <a:pt x="4" y="30"/>
                      <a:pt x="2" y="32"/>
                      <a:pt x="1" y="33"/>
                    </a:cubicBezTo>
                    <a:cubicBezTo>
                      <a:pt x="1" y="34"/>
                      <a:pt x="1" y="34"/>
                      <a:pt x="0" y="3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34"/>
                      <a:pt x="0" y="33"/>
                      <a:pt x="1" y="33"/>
                    </a:cubicBezTo>
                    <a:cubicBezTo>
                      <a:pt x="1" y="32"/>
                      <a:pt x="1" y="31"/>
                      <a:pt x="2" y="30"/>
                    </a:cubicBezTo>
                    <a:cubicBezTo>
                      <a:pt x="2" y="29"/>
                      <a:pt x="3" y="28"/>
                      <a:pt x="3" y="27"/>
                    </a:cubicBezTo>
                    <a:cubicBezTo>
                      <a:pt x="4" y="26"/>
                      <a:pt x="5" y="25"/>
                      <a:pt x="6" y="24"/>
                    </a:cubicBezTo>
                    <a:cubicBezTo>
                      <a:pt x="6" y="23"/>
                      <a:pt x="7" y="23"/>
                      <a:pt x="7" y="22"/>
                    </a:cubicBezTo>
                    <a:cubicBezTo>
                      <a:pt x="7" y="22"/>
                      <a:pt x="8" y="21"/>
                      <a:pt x="8" y="21"/>
                    </a:cubicBezTo>
                    <a:cubicBezTo>
                      <a:pt x="8" y="21"/>
                      <a:pt x="9" y="21"/>
                      <a:pt x="9" y="20"/>
                    </a:cubicBezTo>
                    <a:cubicBezTo>
                      <a:pt x="10" y="19"/>
                      <a:pt x="11" y="18"/>
                      <a:pt x="12" y="17"/>
                    </a:cubicBezTo>
                    <a:cubicBezTo>
                      <a:pt x="14" y="16"/>
                      <a:pt x="15" y="15"/>
                      <a:pt x="16" y="14"/>
                    </a:cubicBezTo>
                    <a:cubicBezTo>
                      <a:pt x="17" y="13"/>
                      <a:pt x="19" y="12"/>
                      <a:pt x="20" y="11"/>
                    </a:cubicBezTo>
                    <a:cubicBezTo>
                      <a:pt x="21" y="10"/>
                      <a:pt x="22" y="9"/>
                      <a:pt x="23" y="8"/>
                    </a:cubicBezTo>
                    <a:cubicBezTo>
                      <a:pt x="25" y="7"/>
                      <a:pt x="26" y="6"/>
                      <a:pt x="27" y="5"/>
                    </a:cubicBezTo>
                    <a:cubicBezTo>
                      <a:pt x="28" y="4"/>
                      <a:pt x="29" y="4"/>
                      <a:pt x="30" y="3"/>
                    </a:cubicBezTo>
                    <a:cubicBezTo>
                      <a:pt x="31" y="2"/>
                      <a:pt x="32" y="2"/>
                      <a:pt x="33" y="1"/>
                    </a:cubicBezTo>
                    <a:cubicBezTo>
                      <a:pt x="34" y="1"/>
                      <a:pt x="35" y="1"/>
                      <a:pt x="36" y="0"/>
                    </a:cubicBezTo>
                    <a:cubicBezTo>
                      <a:pt x="37" y="0"/>
                      <a:pt x="37" y="0"/>
                      <a:pt x="38" y="0"/>
                    </a:cubicBezTo>
                    <a:cubicBezTo>
                      <a:pt x="38" y="0"/>
                      <a:pt x="38" y="0"/>
                      <a:pt x="38" y="0"/>
                    </a:cubicBezTo>
                    <a:close/>
                  </a:path>
                </a:pathLst>
              </a:custGeom>
              <a:solidFill>
                <a:srgbClr val="E86C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7" name="Freeform 929"/>
              <p:cNvSpPr/>
              <p:nvPr/>
            </p:nvSpPr>
            <p:spPr bwMode="auto">
              <a:xfrm>
                <a:off x="2862264" y="763587"/>
                <a:ext cx="255588" cy="33338"/>
              </a:xfrm>
              <a:custGeom>
                <a:avLst/>
                <a:gdLst>
                  <a:gd name="T0" fmla="*/ 60 w 60"/>
                  <a:gd name="T1" fmla="*/ 3 h 8"/>
                  <a:gd name="T2" fmla="*/ 59 w 60"/>
                  <a:gd name="T3" fmla="*/ 3 h 8"/>
                  <a:gd name="T4" fmla="*/ 57 w 60"/>
                  <a:gd name="T5" fmla="*/ 2 h 8"/>
                  <a:gd name="T6" fmla="*/ 51 w 60"/>
                  <a:gd name="T7" fmla="*/ 3 h 8"/>
                  <a:gd name="T8" fmla="*/ 47 w 60"/>
                  <a:gd name="T9" fmla="*/ 4 h 8"/>
                  <a:gd name="T10" fmla="*/ 42 w 60"/>
                  <a:gd name="T11" fmla="*/ 6 h 8"/>
                  <a:gd name="T12" fmla="*/ 41 w 60"/>
                  <a:gd name="T13" fmla="*/ 6 h 8"/>
                  <a:gd name="T14" fmla="*/ 40 w 60"/>
                  <a:gd name="T15" fmla="*/ 6 h 8"/>
                  <a:gd name="T16" fmla="*/ 39 w 60"/>
                  <a:gd name="T17" fmla="*/ 7 h 8"/>
                  <a:gd name="T18" fmla="*/ 36 w 60"/>
                  <a:gd name="T19" fmla="*/ 7 h 8"/>
                  <a:gd name="T20" fmla="*/ 31 w 60"/>
                  <a:gd name="T21" fmla="*/ 8 h 8"/>
                  <a:gd name="T22" fmla="*/ 25 w 60"/>
                  <a:gd name="T23" fmla="*/ 8 h 8"/>
                  <a:gd name="T24" fmla="*/ 19 w 60"/>
                  <a:gd name="T25" fmla="*/ 8 h 8"/>
                  <a:gd name="T26" fmla="*/ 10 w 60"/>
                  <a:gd name="T27" fmla="*/ 8 h 8"/>
                  <a:gd name="T28" fmla="*/ 3 w 60"/>
                  <a:gd name="T29" fmla="*/ 7 h 8"/>
                  <a:gd name="T30" fmla="*/ 1 w 60"/>
                  <a:gd name="T31" fmla="*/ 7 h 8"/>
                  <a:gd name="T32" fmla="*/ 0 w 60"/>
                  <a:gd name="T33" fmla="*/ 7 h 8"/>
                  <a:gd name="T34" fmla="*/ 1 w 60"/>
                  <a:gd name="T35" fmla="*/ 6 h 8"/>
                  <a:gd name="T36" fmla="*/ 3 w 60"/>
                  <a:gd name="T37" fmla="*/ 6 h 8"/>
                  <a:gd name="T38" fmla="*/ 10 w 60"/>
                  <a:gd name="T39" fmla="*/ 5 h 8"/>
                  <a:gd name="T40" fmla="*/ 19 w 60"/>
                  <a:gd name="T41" fmla="*/ 3 h 8"/>
                  <a:gd name="T42" fmla="*/ 25 w 60"/>
                  <a:gd name="T43" fmla="*/ 3 h 8"/>
                  <a:gd name="T44" fmla="*/ 30 w 60"/>
                  <a:gd name="T45" fmla="*/ 3 h 8"/>
                  <a:gd name="T46" fmla="*/ 36 w 60"/>
                  <a:gd name="T47" fmla="*/ 2 h 8"/>
                  <a:gd name="T48" fmla="*/ 38 w 60"/>
                  <a:gd name="T49" fmla="*/ 2 h 8"/>
                  <a:gd name="T50" fmla="*/ 39 w 60"/>
                  <a:gd name="T51" fmla="*/ 2 h 8"/>
                  <a:gd name="T52" fmla="*/ 41 w 60"/>
                  <a:gd name="T53" fmla="*/ 2 h 8"/>
                  <a:gd name="T54" fmla="*/ 46 w 60"/>
                  <a:gd name="T55" fmla="*/ 1 h 8"/>
                  <a:gd name="T56" fmla="*/ 48 w 60"/>
                  <a:gd name="T57" fmla="*/ 0 h 8"/>
                  <a:gd name="T58" fmla="*/ 49 w 60"/>
                  <a:gd name="T59" fmla="*/ 0 h 8"/>
                  <a:gd name="T60" fmla="*/ 50 w 60"/>
                  <a:gd name="T61" fmla="*/ 0 h 8"/>
                  <a:gd name="T62" fmla="*/ 50 w 60"/>
                  <a:gd name="T63" fmla="*/ 0 h 8"/>
                  <a:gd name="T64" fmla="*/ 54 w 60"/>
                  <a:gd name="T65" fmla="*/ 1 h 8"/>
                  <a:gd name="T66" fmla="*/ 57 w 60"/>
                  <a:gd name="T67" fmla="*/ 1 h 8"/>
                  <a:gd name="T68" fmla="*/ 59 w 60"/>
                  <a:gd name="T69" fmla="*/ 2 h 8"/>
                  <a:gd name="T70" fmla="*/ 60 w 60"/>
                  <a:gd name="T71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0" h="8">
                    <a:moveTo>
                      <a:pt x="60" y="3"/>
                    </a:moveTo>
                    <a:cubicBezTo>
                      <a:pt x="60" y="3"/>
                      <a:pt x="60" y="3"/>
                      <a:pt x="59" y="3"/>
                    </a:cubicBezTo>
                    <a:cubicBezTo>
                      <a:pt x="59" y="2"/>
                      <a:pt x="58" y="2"/>
                      <a:pt x="57" y="2"/>
                    </a:cubicBezTo>
                    <a:cubicBezTo>
                      <a:pt x="56" y="2"/>
                      <a:pt x="53" y="3"/>
                      <a:pt x="51" y="3"/>
                    </a:cubicBezTo>
                    <a:cubicBezTo>
                      <a:pt x="49" y="3"/>
                      <a:pt x="48" y="4"/>
                      <a:pt x="47" y="4"/>
                    </a:cubicBezTo>
                    <a:cubicBezTo>
                      <a:pt x="45" y="5"/>
                      <a:pt x="43" y="5"/>
                      <a:pt x="42" y="6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40" y="6"/>
                      <a:pt x="39" y="6"/>
                      <a:pt x="39" y="7"/>
                    </a:cubicBezTo>
                    <a:cubicBezTo>
                      <a:pt x="38" y="7"/>
                      <a:pt x="37" y="7"/>
                      <a:pt x="36" y="7"/>
                    </a:cubicBezTo>
                    <a:cubicBezTo>
                      <a:pt x="34" y="7"/>
                      <a:pt x="32" y="8"/>
                      <a:pt x="31" y="8"/>
                    </a:cubicBezTo>
                    <a:cubicBezTo>
                      <a:pt x="29" y="8"/>
                      <a:pt x="27" y="8"/>
                      <a:pt x="25" y="8"/>
                    </a:cubicBezTo>
                    <a:cubicBezTo>
                      <a:pt x="23" y="8"/>
                      <a:pt x="21" y="8"/>
                      <a:pt x="19" y="8"/>
                    </a:cubicBezTo>
                    <a:cubicBezTo>
                      <a:pt x="16" y="8"/>
                      <a:pt x="13" y="8"/>
                      <a:pt x="10" y="8"/>
                    </a:cubicBezTo>
                    <a:cubicBezTo>
                      <a:pt x="7" y="7"/>
                      <a:pt x="5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7"/>
                      <a:pt x="0" y="7"/>
                      <a:pt x="0" y="7"/>
                    </a:cubicBezTo>
                    <a:cubicBezTo>
                      <a:pt x="0" y="7"/>
                      <a:pt x="1" y="6"/>
                      <a:pt x="1" y="6"/>
                    </a:cubicBezTo>
                    <a:cubicBezTo>
                      <a:pt x="1" y="6"/>
                      <a:pt x="2" y="6"/>
                      <a:pt x="3" y="6"/>
                    </a:cubicBezTo>
                    <a:cubicBezTo>
                      <a:pt x="5" y="6"/>
                      <a:pt x="7" y="5"/>
                      <a:pt x="10" y="5"/>
                    </a:cubicBezTo>
                    <a:cubicBezTo>
                      <a:pt x="12" y="4"/>
                      <a:pt x="16" y="4"/>
                      <a:pt x="19" y="3"/>
                    </a:cubicBezTo>
                    <a:cubicBezTo>
                      <a:pt x="21" y="3"/>
                      <a:pt x="23" y="3"/>
                      <a:pt x="25" y="3"/>
                    </a:cubicBezTo>
                    <a:cubicBezTo>
                      <a:pt x="26" y="3"/>
                      <a:pt x="28" y="3"/>
                      <a:pt x="30" y="3"/>
                    </a:cubicBezTo>
                    <a:cubicBezTo>
                      <a:pt x="32" y="3"/>
                      <a:pt x="34" y="2"/>
                      <a:pt x="36" y="2"/>
                    </a:cubicBezTo>
                    <a:cubicBezTo>
                      <a:pt x="36" y="2"/>
                      <a:pt x="37" y="2"/>
                      <a:pt x="38" y="2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40" y="2"/>
                      <a:pt x="40" y="2"/>
                      <a:pt x="41" y="2"/>
                    </a:cubicBezTo>
                    <a:cubicBezTo>
                      <a:pt x="42" y="1"/>
                      <a:pt x="44" y="1"/>
                      <a:pt x="46" y="1"/>
                    </a:cubicBezTo>
                    <a:cubicBezTo>
                      <a:pt x="47" y="1"/>
                      <a:pt x="47" y="0"/>
                      <a:pt x="48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0"/>
                      <a:pt x="50" y="0"/>
                      <a:pt x="5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2" y="0"/>
                      <a:pt x="53" y="0"/>
                      <a:pt x="54" y="1"/>
                    </a:cubicBezTo>
                    <a:cubicBezTo>
                      <a:pt x="56" y="1"/>
                      <a:pt x="57" y="1"/>
                      <a:pt x="57" y="1"/>
                    </a:cubicBezTo>
                    <a:cubicBezTo>
                      <a:pt x="58" y="2"/>
                      <a:pt x="59" y="2"/>
                      <a:pt x="59" y="2"/>
                    </a:cubicBezTo>
                    <a:cubicBezTo>
                      <a:pt x="60" y="2"/>
                      <a:pt x="60" y="3"/>
                      <a:pt x="60" y="3"/>
                    </a:cubicBezTo>
                    <a:close/>
                  </a:path>
                </a:pathLst>
              </a:custGeom>
              <a:solidFill>
                <a:srgbClr val="E86C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8" name="Freeform 930"/>
              <p:cNvSpPr/>
              <p:nvPr/>
            </p:nvSpPr>
            <p:spPr bwMode="auto">
              <a:xfrm>
                <a:off x="2871789" y="793750"/>
                <a:ext cx="144463" cy="53975"/>
              </a:xfrm>
              <a:custGeom>
                <a:avLst/>
                <a:gdLst>
                  <a:gd name="T0" fmla="*/ 0 w 34"/>
                  <a:gd name="T1" fmla="*/ 0 h 13"/>
                  <a:gd name="T2" fmla="*/ 2 w 34"/>
                  <a:gd name="T3" fmla="*/ 0 h 13"/>
                  <a:gd name="T4" fmla="*/ 6 w 34"/>
                  <a:gd name="T5" fmla="*/ 2 h 13"/>
                  <a:gd name="T6" fmla="*/ 11 w 34"/>
                  <a:gd name="T7" fmla="*/ 4 h 13"/>
                  <a:gd name="T8" fmla="*/ 14 w 34"/>
                  <a:gd name="T9" fmla="*/ 5 h 13"/>
                  <a:gd name="T10" fmla="*/ 17 w 34"/>
                  <a:gd name="T11" fmla="*/ 6 h 13"/>
                  <a:gd name="T12" fmla="*/ 20 w 34"/>
                  <a:gd name="T13" fmla="*/ 8 h 13"/>
                  <a:gd name="T14" fmla="*/ 23 w 34"/>
                  <a:gd name="T15" fmla="*/ 9 h 13"/>
                  <a:gd name="T16" fmla="*/ 29 w 34"/>
                  <a:gd name="T17" fmla="*/ 11 h 13"/>
                  <a:gd name="T18" fmla="*/ 33 w 34"/>
                  <a:gd name="T19" fmla="*/ 12 h 13"/>
                  <a:gd name="T20" fmla="*/ 34 w 34"/>
                  <a:gd name="T21" fmla="*/ 13 h 13"/>
                  <a:gd name="T22" fmla="*/ 33 w 34"/>
                  <a:gd name="T23" fmla="*/ 13 h 13"/>
                  <a:gd name="T24" fmla="*/ 31 w 34"/>
                  <a:gd name="T25" fmla="*/ 12 h 13"/>
                  <a:gd name="T26" fmla="*/ 28 w 34"/>
                  <a:gd name="T27" fmla="*/ 12 h 13"/>
                  <a:gd name="T28" fmla="*/ 26 w 34"/>
                  <a:gd name="T29" fmla="*/ 12 h 13"/>
                  <a:gd name="T30" fmla="*/ 23 w 34"/>
                  <a:gd name="T31" fmla="*/ 11 h 13"/>
                  <a:gd name="T32" fmla="*/ 19 w 34"/>
                  <a:gd name="T33" fmla="*/ 10 h 13"/>
                  <a:gd name="T34" fmla="*/ 16 w 34"/>
                  <a:gd name="T35" fmla="*/ 9 h 13"/>
                  <a:gd name="T36" fmla="*/ 13 w 34"/>
                  <a:gd name="T37" fmla="*/ 8 h 13"/>
                  <a:gd name="T38" fmla="*/ 10 w 34"/>
                  <a:gd name="T39" fmla="*/ 6 h 13"/>
                  <a:gd name="T40" fmla="*/ 7 w 34"/>
                  <a:gd name="T41" fmla="*/ 5 h 13"/>
                  <a:gd name="T42" fmla="*/ 5 w 34"/>
                  <a:gd name="T43" fmla="*/ 3 h 13"/>
                  <a:gd name="T44" fmla="*/ 3 w 34"/>
                  <a:gd name="T45" fmla="*/ 2 h 13"/>
                  <a:gd name="T46" fmla="*/ 1 w 34"/>
                  <a:gd name="T47" fmla="*/ 1 h 13"/>
                  <a:gd name="T48" fmla="*/ 0 w 34"/>
                  <a:gd name="T4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13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3" y="1"/>
                      <a:pt x="4" y="1"/>
                      <a:pt x="6" y="2"/>
                    </a:cubicBezTo>
                    <a:cubicBezTo>
                      <a:pt x="7" y="2"/>
                      <a:pt x="9" y="3"/>
                      <a:pt x="11" y="4"/>
                    </a:cubicBezTo>
                    <a:cubicBezTo>
                      <a:pt x="12" y="4"/>
                      <a:pt x="13" y="5"/>
                      <a:pt x="14" y="5"/>
                    </a:cubicBezTo>
                    <a:cubicBezTo>
                      <a:pt x="15" y="6"/>
                      <a:pt x="16" y="6"/>
                      <a:pt x="17" y="6"/>
                    </a:cubicBezTo>
                    <a:cubicBezTo>
                      <a:pt x="18" y="7"/>
                      <a:pt x="19" y="7"/>
                      <a:pt x="20" y="8"/>
                    </a:cubicBezTo>
                    <a:cubicBezTo>
                      <a:pt x="21" y="8"/>
                      <a:pt x="22" y="8"/>
                      <a:pt x="23" y="9"/>
                    </a:cubicBezTo>
                    <a:cubicBezTo>
                      <a:pt x="25" y="9"/>
                      <a:pt x="27" y="10"/>
                      <a:pt x="29" y="11"/>
                    </a:cubicBezTo>
                    <a:cubicBezTo>
                      <a:pt x="30" y="11"/>
                      <a:pt x="32" y="12"/>
                      <a:pt x="33" y="12"/>
                    </a:cubicBezTo>
                    <a:cubicBezTo>
                      <a:pt x="34" y="12"/>
                      <a:pt x="34" y="13"/>
                      <a:pt x="34" y="13"/>
                    </a:cubicBezTo>
                    <a:cubicBezTo>
                      <a:pt x="34" y="13"/>
                      <a:pt x="34" y="13"/>
                      <a:pt x="33" y="13"/>
                    </a:cubicBezTo>
                    <a:cubicBezTo>
                      <a:pt x="32" y="13"/>
                      <a:pt x="31" y="13"/>
                      <a:pt x="31" y="12"/>
                    </a:cubicBezTo>
                    <a:cubicBezTo>
                      <a:pt x="30" y="12"/>
                      <a:pt x="29" y="12"/>
                      <a:pt x="28" y="12"/>
                    </a:cubicBezTo>
                    <a:cubicBezTo>
                      <a:pt x="27" y="12"/>
                      <a:pt x="27" y="12"/>
                      <a:pt x="26" y="12"/>
                    </a:cubicBezTo>
                    <a:cubicBezTo>
                      <a:pt x="25" y="12"/>
                      <a:pt x="24" y="11"/>
                      <a:pt x="23" y="11"/>
                    </a:cubicBezTo>
                    <a:cubicBezTo>
                      <a:pt x="21" y="11"/>
                      <a:pt x="20" y="11"/>
                      <a:pt x="19" y="10"/>
                    </a:cubicBezTo>
                    <a:cubicBezTo>
                      <a:pt x="18" y="10"/>
                      <a:pt x="17" y="10"/>
                      <a:pt x="16" y="9"/>
                    </a:cubicBezTo>
                    <a:cubicBezTo>
                      <a:pt x="15" y="9"/>
                      <a:pt x="14" y="8"/>
                      <a:pt x="13" y="8"/>
                    </a:cubicBezTo>
                    <a:cubicBezTo>
                      <a:pt x="12" y="7"/>
                      <a:pt x="11" y="7"/>
                      <a:pt x="10" y="6"/>
                    </a:cubicBezTo>
                    <a:cubicBezTo>
                      <a:pt x="9" y="6"/>
                      <a:pt x="8" y="5"/>
                      <a:pt x="7" y="5"/>
                    </a:cubicBezTo>
                    <a:cubicBezTo>
                      <a:pt x="6" y="4"/>
                      <a:pt x="5" y="4"/>
                      <a:pt x="5" y="3"/>
                    </a:cubicBezTo>
                    <a:cubicBezTo>
                      <a:pt x="4" y="3"/>
                      <a:pt x="3" y="2"/>
                      <a:pt x="3" y="2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86C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9" name="Freeform 931"/>
              <p:cNvSpPr/>
              <p:nvPr/>
            </p:nvSpPr>
            <p:spPr bwMode="auto">
              <a:xfrm>
                <a:off x="2867026" y="717550"/>
                <a:ext cx="161925" cy="76200"/>
              </a:xfrm>
              <a:custGeom>
                <a:avLst/>
                <a:gdLst>
                  <a:gd name="T0" fmla="*/ 38 w 38"/>
                  <a:gd name="T1" fmla="*/ 0 h 18"/>
                  <a:gd name="T2" fmla="*/ 36 w 38"/>
                  <a:gd name="T3" fmla="*/ 1 h 18"/>
                  <a:gd name="T4" fmla="*/ 32 w 38"/>
                  <a:gd name="T5" fmla="*/ 3 h 18"/>
                  <a:gd name="T6" fmla="*/ 26 w 38"/>
                  <a:gd name="T7" fmla="*/ 6 h 18"/>
                  <a:gd name="T8" fmla="*/ 23 w 38"/>
                  <a:gd name="T9" fmla="*/ 7 h 18"/>
                  <a:gd name="T10" fmla="*/ 19 w 38"/>
                  <a:gd name="T11" fmla="*/ 9 h 18"/>
                  <a:gd name="T12" fmla="*/ 6 w 38"/>
                  <a:gd name="T13" fmla="*/ 15 h 18"/>
                  <a:gd name="T14" fmla="*/ 2 w 38"/>
                  <a:gd name="T15" fmla="*/ 17 h 18"/>
                  <a:gd name="T16" fmla="*/ 0 w 38"/>
                  <a:gd name="T17" fmla="*/ 18 h 18"/>
                  <a:gd name="T18" fmla="*/ 2 w 38"/>
                  <a:gd name="T19" fmla="*/ 17 h 18"/>
                  <a:gd name="T20" fmla="*/ 3 w 38"/>
                  <a:gd name="T21" fmla="*/ 16 h 18"/>
                  <a:gd name="T22" fmla="*/ 5 w 38"/>
                  <a:gd name="T23" fmla="*/ 14 h 18"/>
                  <a:gd name="T24" fmla="*/ 8 w 38"/>
                  <a:gd name="T25" fmla="*/ 12 h 18"/>
                  <a:gd name="T26" fmla="*/ 11 w 38"/>
                  <a:gd name="T27" fmla="*/ 10 h 18"/>
                  <a:gd name="T28" fmla="*/ 14 w 38"/>
                  <a:gd name="T29" fmla="*/ 8 h 18"/>
                  <a:gd name="T30" fmla="*/ 18 w 38"/>
                  <a:gd name="T31" fmla="*/ 6 h 18"/>
                  <a:gd name="T32" fmla="*/ 21 w 38"/>
                  <a:gd name="T33" fmla="*/ 5 h 18"/>
                  <a:gd name="T34" fmla="*/ 25 w 38"/>
                  <a:gd name="T35" fmla="*/ 3 h 18"/>
                  <a:gd name="T36" fmla="*/ 28 w 38"/>
                  <a:gd name="T37" fmla="*/ 2 h 18"/>
                  <a:gd name="T38" fmla="*/ 31 w 38"/>
                  <a:gd name="T39" fmla="*/ 1 h 18"/>
                  <a:gd name="T40" fmla="*/ 34 w 38"/>
                  <a:gd name="T41" fmla="*/ 1 h 18"/>
                  <a:gd name="T42" fmla="*/ 36 w 38"/>
                  <a:gd name="T43" fmla="*/ 0 h 18"/>
                  <a:gd name="T44" fmla="*/ 38 w 38"/>
                  <a:gd name="T4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8" h="18">
                    <a:moveTo>
                      <a:pt x="38" y="0"/>
                    </a:moveTo>
                    <a:cubicBezTo>
                      <a:pt x="38" y="0"/>
                      <a:pt x="37" y="0"/>
                      <a:pt x="36" y="1"/>
                    </a:cubicBezTo>
                    <a:cubicBezTo>
                      <a:pt x="35" y="1"/>
                      <a:pt x="34" y="2"/>
                      <a:pt x="32" y="3"/>
                    </a:cubicBezTo>
                    <a:cubicBezTo>
                      <a:pt x="30" y="4"/>
                      <a:pt x="28" y="5"/>
                      <a:pt x="26" y="6"/>
                    </a:cubicBezTo>
                    <a:cubicBezTo>
                      <a:pt x="25" y="6"/>
                      <a:pt x="24" y="7"/>
                      <a:pt x="23" y="7"/>
                    </a:cubicBezTo>
                    <a:cubicBezTo>
                      <a:pt x="21" y="8"/>
                      <a:pt x="20" y="8"/>
                      <a:pt x="19" y="9"/>
                    </a:cubicBezTo>
                    <a:cubicBezTo>
                      <a:pt x="14" y="11"/>
                      <a:pt x="10" y="14"/>
                      <a:pt x="6" y="15"/>
                    </a:cubicBezTo>
                    <a:cubicBezTo>
                      <a:pt x="5" y="16"/>
                      <a:pt x="3" y="17"/>
                      <a:pt x="2" y="17"/>
                    </a:cubicBezTo>
                    <a:cubicBezTo>
                      <a:pt x="1" y="18"/>
                      <a:pt x="0" y="18"/>
                      <a:pt x="0" y="18"/>
                    </a:cubicBezTo>
                    <a:cubicBezTo>
                      <a:pt x="0" y="18"/>
                      <a:pt x="1" y="18"/>
                      <a:pt x="2" y="17"/>
                    </a:cubicBezTo>
                    <a:cubicBezTo>
                      <a:pt x="2" y="17"/>
                      <a:pt x="3" y="16"/>
                      <a:pt x="3" y="16"/>
                    </a:cubicBezTo>
                    <a:cubicBezTo>
                      <a:pt x="4" y="15"/>
                      <a:pt x="5" y="14"/>
                      <a:pt x="5" y="14"/>
                    </a:cubicBezTo>
                    <a:cubicBezTo>
                      <a:pt x="6" y="13"/>
                      <a:pt x="7" y="13"/>
                      <a:pt x="8" y="12"/>
                    </a:cubicBezTo>
                    <a:cubicBezTo>
                      <a:pt x="9" y="11"/>
                      <a:pt x="10" y="11"/>
                      <a:pt x="11" y="10"/>
                    </a:cubicBezTo>
                    <a:cubicBezTo>
                      <a:pt x="12" y="9"/>
                      <a:pt x="13" y="9"/>
                      <a:pt x="14" y="8"/>
                    </a:cubicBezTo>
                    <a:cubicBezTo>
                      <a:pt x="15" y="7"/>
                      <a:pt x="17" y="7"/>
                      <a:pt x="18" y="6"/>
                    </a:cubicBezTo>
                    <a:cubicBezTo>
                      <a:pt x="19" y="6"/>
                      <a:pt x="20" y="5"/>
                      <a:pt x="21" y="5"/>
                    </a:cubicBezTo>
                    <a:cubicBezTo>
                      <a:pt x="23" y="4"/>
                      <a:pt x="24" y="4"/>
                      <a:pt x="25" y="3"/>
                    </a:cubicBezTo>
                    <a:cubicBezTo>
                      <a:pt x="26" y="3"/>
                      <a:pt x="27" y="2"/>
                      <a:pt x="28" y="2"/>
                    </a:cubicBezTo>
                    <a:cubicBezTo>
                      <a:pt x="29" y="2"/>
                      <a:pt x="30" y="2"/>
                      <a:pt x="31" y="1"/>
                    </a:cubicBezTo>
                    <a:cubicBezTo>
                      <a:pt x="32" y="1"/>
                      <a:pt x="33" y="1"/>
                      <a:pt x="34" y="1"/>
                    </a:cubicBezTo>
                    <a:cubicBezTo>
                      <a:pt x="35" y="0"/>
                      <a:pt x="35" y="0"/>
                      <a:pt x="36" y="0"/>
                    </a:cubicBezTo>
                    <a:cubicBezTo>
                      <a:pt x="37" y="0"/>
                      <a:pt x="38" y="0"/>
                      <a:pt x="38" y="0"/>
                    </a:cubicBezTo>
                    <a:close/>
                  </a:path>
                </a:pathLst>
              </a:custGeom>
              <a:solidFill>
                <a:srgbClr val="E86C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0" name="Freeform 932"/>
              <p:cNvSpPr/>
              <p:nvPr/>
            </p:nvSpPr>
            <p:spPr bwMode="auto">
              <a:xfrm>
                <a:off x="2820989" y="717550"/>
                <a:ext cx="76200" cy="147638"/>
              </a:xfrm>
              <a:custGeom>
                <a:avLst/>
                <a:gdLst>
                  <a:gd name="T0" fmla="*/ 0 w 18"/>
                  <a:gd name="T1" fmla="*/ 18 h 35"/>
                  <a:gd name="T2" fmla="*/ 14 w 18"/>
                  <a:gd name="T3" fmla="*/ 0 h 35"/>
                  <a:gd name="T4" fmla="*/ 14 w 18"/>
                  <a:gd name="T5" fmla="*/ 35 h 35"/>
                  <a:gd name="T6" fmla="*/ 0 w 18"/>
                  <a:gd name="T7" fmla="*/ 18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35">
                    <a:moveTo>
                      <a:pt x="0" y="18"/>
                    </a:moveTo>
                    <a:cubicBezTo>
                      <a:pt x="3" y="10"/>
                      <a:pt x="7" y="4"/>
                      <a:pt x="14" y="0"/>
                    </a:cubicBezTo>
                    <a:cubicBezTo>
                      <a:pt x="14" y="0"/>
                      <a:pt x="18" y="24"/>
                      <a:pt x="14" y="35"/>
                    </a:cubicBezTo>
                    <a:cubicBezTo>
                      <a:pt x="14" y="35"/>
                      <a:pt x="1" y="26"/>
                      <a:pt x="0" y="18"/>
                    </a:cubicBezTo>
                    <a:close/>
                  </a:path>
                </a:pathLst>
              </a:custGeom>
              <a:solidFill>
                <a:srgbClr val="9EBE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1" name="Freeform 933"/>
              <p:cNvSpPr/>
              <p:nvPr/>
            </p:nvSpPr>
            <p:spPr bwMode="auto">
              <a:xfrm>
                <a:off x="2374901" y="746125"/>
                <a:ext cx="466725" cy="60325"/>
              </a:xfrm>
              <a:custGeom>
                <a:avLst/>
                <a:gdLst>
                  <a:gd name="T0" fmla="*/ 107 w 110"/>
                  <a:gd name="T1" fmla="*/ 14 h 14"/>
                  <a:gd name="T2" fmla="*/ 0 w 110"/>
                  <a:gd name="T3" fmla="*/ 4 h 14"/>
                  <a:gd name="T4" fmla="*/ 0 w 110"/>
                  <a:gd name="T5" fmla="*/ 0 h 14"/>
                  <a:gd name="T6" fmla="*/ 110 w 110"/>
                  <a:gd name="T7" fmla="*/ 9 h 14"/>
                  <a:gd name="T8" fmla="*/ 110 w 110"/>
                  <a:gd name="T9" fmla="*/ 14 h 14"/>
                  <a:gd name="T10" fmla="*/ 107 w 110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14">
                    <a:moveTo>
                      <a:pt x="107" y="14"/>
                    </a:moveTo>
                    <a:cubicBezTo>
                      <a:pt x="93" y="14"/>
                      <a:pt x="50" y="10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1" y="7"/>
                      <a:pt x="104" y="10"/>
                      <a:pt x="110" y="9"/>
                    </a:cubicBezTo>
                    <a:cubicBezTo>
                      <a:pt x="110" y="14"/>
                      <a:pt x="110" y="14"/>
                      <a:pt x="110" y="14"/>
                    </a:cubicBezTo>
                    <a:cubicBezTo>
                      <a:pt x="110" y="14"/>
                      <a:pt x="108" y="14"/>
                      <a:pt x="107" y="14"/>
                    </a:cubicBezTo>
                    <a:close/>
                  </a:path>
                </a:pathLst>
              </a:custGeom>
              <a:solidFill>
                <a:srgbClr val="9EBE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289" name="组合 1288"/>
          <p:cNvGrpSpPr/>
          <p:nvPr/>
        </p:nvGrpSpPr>
        <p:grpSpPr>
          <a:xfrm>
            <a:off x="10037740" y="160337"/>
            <a:ext cx="1081088" cy="1246188"/>
            <a:chOff x="9734551" y="-566738"/>
            <a:chExt cx="1081088" cy="1246188"/>
          </a:xfrm>
        </p:grpSpPr>
        <p:sp>
          <p:nvSpPr>
            <p:cNvPr id="412" name="Freeform 934"/>
            <p:cNvSpPr/>
            <p:nvPr/>
          </p:nvSpPr>
          <p:spPr bwMode="auto">
            <a:xfrm>
              <a:off x="9920289" y="207962"/>
              <a:ext cx="547688" cy="471488"/>
            </a:xfrm>
            <a:custGeom>
              <a:avLst/>
              <a:gdLst>
                <a:gd name="T0" fmla="*/ 129 w 129"/>
                <a:gd name="T1" fmla="*/ 32 h 111"/>
                <a:gd name="T2" fmla="*/ 15 w 129"/>
                <a:gd name="T3" fmla="*/ 46 h 111"/>
                <a:gd name="T4" fmla="*/ 129 w 129"/>
                <a:gd name="T5" fmla="*/ 3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111">
                  <a:moveTo>
                    <a:pt x="129" y="32"/>
                  </a:moveTo>
                  <a:cubicBezTo>
                    <a:pt x="129" y="32"/>
                    <a:pt x="37" y="111"/>
                    <a:pt x="15" y="46"/>
                  </a:cubicBezTo>
                  <a:cubicBezTo>
                    <a:pt x="0" y="0"/>
                    <a:pt x="129" y="32"/>
                    <a:pt x="129" y="3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935"/>
            <p:cNvSpPr/>
            <p:nvPr/>
          </p:nvSpPr>
          <p:spPr bwMode="auto">
            <a:xfrm>
              <a:off x="10021889" y="347662"/>
              <a:ext cx="428625" cy="76200"/>
            </a:xfrm>
            <a:custGeom>
              <a:avLst/>
              <a:gdLst>
                <a:gd name="T0" fmla="*/ 101 w 101"/>
                <a:gd name="T1" fmla="*/ 0 h 18"/>
                <a:gd name="T2" fmla="*/ 100 w 101"/>
                <a:gd name="T3" fmla="*/ 0 h 18"/>
                <a:gd name="T4" fmla="*/ 97 w 101"/>
                <a:gd name="T5" fmla="*/ 1 h 18"/>
                <a:gd name="T6" fmla="*/ 86 w 101"/>
                <a:gd name="T7" fmla="*/ 5 h 18"/>
                <a:gd name="T8" fmla="*/ 78 w 101"/>
                <a:gd name="T9" fmla="*/ 7 h 18"/>
                <a:gd name="T10" fmla="*/ 70 w 101"/>
                <a:gd name="T11" fmla="*/ 9 h 18"/>
                <a:gd name="T12" fmla="*/ 61 w 101"/>
                <a:gd name="T13" fmla="*/ 12 h 18"/>
                <a:gd name="T14" fmla="*/ 51 w 101"/>
                <a:gd name="T15" fmla="*/ 14 h 18"/>
                <a:gd name="T16" fmla="*/ 42 w 101"/>
                <a:gd name="T17" fmla="*/ 15 h 18"/>
                <a:gd name="T18" fmla="*/ 37 w 101"/>
                <a:gd name="T19" fmla="*/ 16 h 18"/>
                <a:gd name="T20" fmla="*/ 32 w 101"/>
                <a:gd name="T21" fmla="*/ 16 h 18"/>
                <a:gd name="T22" fmla="*/ 24 w 101"/>
                <a:gd name="T23" fmla="*/ 17 h 18"/>
                <a:gd name="T24" fmla="*/ 16 w 101"/>
                <a:gd name="T25" fmla="*/ 18 h 18"/>
                <a:gd name="T26" fmla="*/ 9 w 101"/>
                <a:gd name="T27" fmla="*/ 18 h 18"/>
                <a:gd name="T28" fmla="*/ 4 w 101"/>
                <a:gd name="T29" fmla="*/ 17 h 18"/>
                <a:gd name="T30" fmla="*/ 0 w 101"/>
                <a:gd name="T31" fmla="*/ 17 h 18"/>
                <a:gd name="T32" fmla="*/ 4 w 101"/>
                <a:gd name="T33" fmla="*/ 17 h 18"/>
                <a:gd name="T34" fmla="*/ 9 w 101"/>
                <a:gd name="T35" fmla="*/ 17 h 18"/>
                <a:gd name="T36" fmla="*/ 16 w 101"/>
                <a:gd name="T37" fmla="*/ 16 h 18"/>
                <a:gd name="T38" fmla="*/ 23 w 101"/>
                <a:gd name="T39" fmla="*/ 15 h 18"/>
                <a:gd name="T40" fmla="*/ 25 w 101"/>
                <a:gd name="T41" fmla="*/ 15 h 18"/>
                <a:gd name="T42" fmla="*/ 28 w 101"/>
                <a:gd name="T43" fmla="*/ 15 h 18"/>
                <a:gd name="T44" fmla="*/ 32 w 101"/>
                <a:gd name="T45" fmla="*/ 14 h 18"/>
                <a:gd name="T46" fmla="*/ 41 w 101"/>
                <a:gd name="T47" fmla="*/ 13 h 18"/>
                <a:gd name="T48" fmla="*/ 51 w 101"/>
                <a:gd name="T49" fmla="*/ 11 h 18"/>
                <a:gd name="T50" fmla="*/ 60 w 101"/>
                <a:gd name="T51" fmla="*/ 9 h 18"/>
                <a:gd name="T52" fmla="*/ 69 w 101"/>
                <a:gd name="T53" fmla="*/ 7 h 18"/>
                <a:gd name="T54" fmla="*/ 78 w 101"/>
                <a:gd name="T55" fmla="*/ 5 h 18"/>
                <a:gd name="T56" fmla="*/ 85 w 101"/>
                <a:gd name="T57" fmla="*/ 4 h 18"/>
                <a:gd name="T58" fmla="*/ 97 w 101"/>
                <a:gd name="T59" fmla="*/ 1 h 18"/>
                <a:gd name="T60" fmla="*/ 101 w 101"/>
                <a:gd name="T6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1" h="18">
                  <a:moveTo>
                    <a:pt x="101" y="0"/>
                  </a:moveTo>
                  <a:cubicBezTo>
                    <a:pt x="101" y="0"/>
                    <a:pt x="101" y="0"/>
                    <a:pt x="100" y="0"/>
                  </a:cubicBezTo>
                  <a:cubicBezTo>
                    <a:pt x="99" y="0"/>
                    <a:pt x="98" y="1"/>
                    <a:pt x="97" y="1"/>
                  </a:cubicBezTo>
                  <a:cubicBezTo>
                    <a:pt x="94" y="2"/>
                    <a:pt x="90" y="4"/>
                    <a:pt x="86" y="5"/>
                  </a:cubicBezTo>
                  <a:cubicBezTo>
                    <a:pt x="83" y="6"/>
                    <a:pt x="81" y="6"/>
                    <a:pt x="78" y="7"/>
                  </a:cubicBezTo>
                  <a:cubicBezTo>
                    <a:pt x="75" y="8"/>
                    <a:pt x="73" y="9"/>
                    <a:pt x="70" y="9"/>
                  </a:cubicBezTo>
                  <a:cubicBezTo>
                    <a:pt x="67" y="10"/>
                    <a:pt x="64" y="11"/>
                    <a:pt x="61" y="12"/>
                  </a:cubicBezTo>
                  <a:cubicBezTo>
                    <a:pt x="57" y="12"/>
                    <a:pt x="54" y="13"/>
                    <a:pt x="51" y="14"/>
                  </a:cubicBezTo>
                  <a:cubicBezTo>
                    <a:pt x="48" y="14"/>
                    <a:pt x="45" y="15"/>
                    <a:pt x="42" y="15"/>
                  </a:cubicBezTo>
                  <a:cubicBezTo>
                    <a:pt x="40" y="15"/>
                    <a:pt x="38" y="16"/>
                    <a:pt x="37" y="16"/>
                  </a:cubicBezTo>
                  <a:cubicBezTo>
                    <a:pt x="35" y="16"/>
                    <a:pt x="34" y="16"/>
                    <a:pt x="32" y="16"/>
                  </a:cubicBezTo>
                  <a:cubicBezTo>
                    <a:pt x="29" y="17"/>
                    <a:pt x="26" y="17"/>
                    <a:pt x="24" y="17"/>
                  </a:cubicBezTo>
                  <a:cubicBezTo>
                    <a:pt x="21" y="17"/>
                    <a:pt x="18" y="18"/>
                    <a:pt x="16" y="18"/>
                  </a:cubicBezTo>
                  <a:cubicBezTo>
                    <a:pt x="13" y="18"/>
                    <a:pt x="11" y="18"/>
                    <a:pt x="9" y="18"/>
                  </a:cubicBezTo>
                  <a:cubicBezTo>
                    <a:pt x="7" y="18"/>
                    <a:pt x="5" y="17"/>
                    <a:pt x="4" y="17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0" y="17"/>
                    <a:pt x="1" y="17"/>
                    <a:pt x="4" y="17"/>
                  </a:cubicBezTo>
                  <a:cubicBezTo>
                    <a:pt x="5" y="17"/>
                    <a:pt x="7" y="17"/>
                    <a:pt x="9" y="17"/>
                  </a:cubicBezTo>
                  <a:cubicBezTo>
                    <a:pt x="11" y="16"/>
                    <a:pt x="13" y="16"/>
                    <a:pt x="16" y="16"/>
                  </a:cubicBezTo>
                  <a:cubicBezTo>
                    <a:pt x="18" y="16"/>
                    <a:pt x="21" y="16"/>
                    <a:pt x="23" y="15"/>
                  </a:cubicBezTo>
                  <a:cubicBezTo>
                    <a:pt x="24" y="15"/>
                    <a:pt x="25" y="15"/>
                    <a:pt x="25" y="15"/>
                  </a:cubicBezTo>
                  <a:cubicBezTo>
                    <a:pt x="26" y="15"/>
                    <a:pt x="27" y="15"/>
                    <a:pt x="28" y="15"/>
                  </a:cubicBezTo>
                  <a:cubicBezTo>
                    <a:pt x="29" y="15"/>
                    <a:pt x="31" y="14"/>
                    <a:pt x="32" y="14"/>
                  </a:cubicBezTo>
                  <a:cubicBezTo>
                    <a:pt x="35" y="14"/>
                    <a:pt x="38" y="13"/>
                    <a:pt x="41" y="13"/>
                  </a:cubicBezTo>
                  <a:cubicBezTo>
                    <a:pt x="44" y="12"/>
                    <a:pt x="48" y="12"/>
                    <a:pt x="51" y="11"/>
                  </a:cubicBezTo>
                  <a:cubicBezTo>
                    <a:pt x="54" y="11"/>
                    <a:pt x="57" y="10"/>
                    <a:pt x="60" y="9"/>
                  </a:cubicBezTo>
                  <a:cubicBezTo>
                    <a:pt x="63" y="9"/>
                    <a:pt x="66" y="8"/>
                    <a:pt x="69" y="7"/>
                  </a:cubicBezTo>
                  <a:cubicBezTo>
                    <a:pt x="72" y="7"/>
                    <a:pt x="75" y="6"/>
                    <a:pt x="78" y="5"/>
                  </a:cubicBezTo>
                  <a:cubicBezTo>
                    <a:pt x="80" y="5"/>
                    <a:pt x="83" y="4"/>
                    <a:pt x="85" y="4"/>
                  </a:cubicBezTo>
                  <a:cubicBezTo>
                    <a:pt x="90" y="2"/>
                    <a:pt x="94" y="2"/>
                    <a:pt x="97" y="1"/>
                  </a:cubicBezTo>
                  <a:cubicBezTo>
                    <a:pt x="99" y="0"/>
                    <a:pt x="101" y="0"/>
                    <a:pt x="101" y="0"/>
                  </a:cubicBez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936"/>
            <p:cNvSpPr/>
            <p:nvPr/>
          </p:nvSpPr>
          <p:spPr bwMode="auto">
            <a:xfrm>
              <a:off x="10267951" y="339725"/>
              <a:ext cx="76200" cy="38100"/>
            </a:xfrm>
            <a:custGeom>
              <a:avLst/>
              <a:gdLst>
                <a:gd name="T0" fmla="*/ 46 w 48"/>
                <a:gd name="T1" fmla="*/ 24 h 24"/>
                <a:gd name="T2" fmla="*/ 0 w 48"/>
                <a:gd name="T3" fmla="*/ 0 h 24"/>
                <a:gd name="T4" fmla="*/ 48 w 48"/>
                <a:gd name="T5" fmla="*/ 21 h 24"/>
                <a:gd name="T6" fmla="*/ 46 w 48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24">
                  <a:moveTo>
                    <a:pt x="46" y="24"/>
                  </a:moveTo>
                  <a:lnTo>
                    <a:pt x="0" y="0"/>
                  </a:lnTo>
                  <a:lnTo>
                    <a:pt x="48" y="21"/>
                  </a:lnTo>
                  <a:lnTo>
                    <a:pt x="46" y="24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937"/>
            <p:cNvSpPr/>
            <p:nvPr/>
          </p:nvSpPr>
          <p:spPr bwMode="auto">
            <a:xfrm>
              <a:off x="10128251" y="319087"/>
              <a:ext cx="144463" cy="76200"/>
            </a:xfrm>
            <a:custGeom>
              <a:avLst/>
              <a:gdLst>
                <a:gd name="T0" fmla="*/ 91 w 91"/>
                <a:gd name="T1" fmla="*/ 48 h 48"/>
                <a:gd name="T2" fmla="*/ 0 w 91"/>
                <a:gd name="T3" fmla="*/ 0 h 48"/>
                <a:gd name="T4" fmla="*/ 91 w 91"/>
                <a:gd name="T5" fmla="*/ 45 h 48"/>
                <a:gd name="T6" fmla="*/ 91 w 91"/>
                <a:gd name="T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" h="48">
                  <a:moveTo>
                    <a:pt x="91" y="48"/>
                  </a:moveTo>
                  <a:lnTo>
                    <a:pt x="0" y="0"/>
                  </a:lnTo>
                  <a:lnTo>
                    <a:pt x="91" y="45"/>
                  </a:lnTo>
                  <a:lnTo>
                    <a:pt x="91" y="48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938"/>
            <p:cNvSpPr/>
            <p:nvPr/>
          </p:nvSpPr>
          <p:spPr bwMode="auto">
            <a:xfrm>
              <a:off x="10034589" y="344487"/>
              <a:ext cx="153988" cy="66675"/>
            </a:xfrm>
            <a:custGeom>
              <a:avLst/>
              <a:gdLst>
                <a:gd name="T0" fmla="*/ 97 w 97"/>
                <a:gd name="T1" fmla="*/ 42 h 42"/>
                <a:gd name="T2" fmla="*/ 0 w 97"/>
                <a:gd name="T3" fmla="*/ 0 h 42"/>
                <a:gd name="T4" fmla="*/ 97 w 97"/>
                <a:gd name="T5" fmla="*/ 37 h 42"/>
                <a:gd name="T6" fmla="*/ 97 w 97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42">
                  <a:moveTo>
                    <a:pt x="97" y="42"/>
                  </a:moveTo>
                  <a:lnTo>
                    <a:pt x="0" y="0"/>
                  </a:lnTo>
                  <a:lnTo>
                    <a:pt x="97" y="37"/>
                  </a:lnTo>
                  <a:lnTo>
                    <a:pt x="97" y="42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939"/>
            <p:cNvSpPr/>
            <p:nvPr/>
          </p:nvSpPr>
          <p:spPr bwMode="auto">
            <a:xfrm>
              <a:off x="9996489" y="373062"/>
              <a:ext cx="98425" cy="47625"/>
            </a:xfrm>
            <a:custGeom>
              <a:avLst/>
              <a:gdLst>
                <a:gd name="T0" fmla="*/ 59 w 62"/>
                <a:gd name="T1" fmla="*/ 30 h 30"/>
                <a:gd name="T2" fmla="*/ 0 w 62"/>
                <a:gd name="T3" fmla="*/ 0 h 30"/>
                <a:gd name="T4" fmla="*/ 62 w 62"/>
                <a:gd name="T5" fmla="*/ 27 h 30"/>
                <a:gd name="T6" fmla="*/ 59 w 62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30">
                  <a:moveTo>
                    <a:pt x="59" y="30"/>
                  </a:moveTo>
                  <a:lnTo>
                    <a:pt x="0" y="0"/>
                  </a:lnTo>
                  <a:lnTo>
                    <a:pt x="62" y="27"/>
                  </a:lnTo>
                  <a:lnTo>
                    <a:pt x="59" y="3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940"/>
            <p:cNvSpPr/>
            <p:nvPr/>
          </p:nvSpPr>
          <p:spPr bwMode="auto">
            <a:xfrm>
              <a:off x="10344151" y="365125"/>
              <a:ext cx="42863" cy="55563"/>
            </a:xfrm>
            <a:custGeom>
              <a:avLst/>
              <a:gdLst>
                <a:gd name="T0" fmla="*/ 10 w 10"/>
                <a:gd name="T1" fmla="*/ 1 h 13"/>
                <a:gd name="T2" fmla="*/ 4 w 10"/>
                <a:gd name="T3" fmla="*/ 7 h 13"/>
                <a:gd name="T4" fmla="*/ 1 w 10"/>
                <a:gd name="T5" fmla="*/ 11 h 13"/>
                <a:gd name="T6" fmla="*/ 0 w 10"/>
                <a:gd name="T7" fmla="*/ 12 h 13"/>
                <a:gd name="T8" fmla="*/ 0 w 10"/>
                <a:gd name="T9" fmla="*/ 13 h 13"/>
                <a:gd name="T10" fmla="*/ 0 w 10"/>
                <a:gd name="T11" fmla="*/ 12 h 13"/>
                <a:gd name="T12" fmla="*/ 1 w 10"/>
                <a:gd name="T13" fmla="*/ 11 h 13"/>
                <a:gd name="T14" fmla="*/ 4 w 10"/>
                <a:gd name="T15" fmla="*/ 6 h 13"/>
                <a:gd name="T16" fmla="*/ 9 w 10"/>
                <a:gd name="T17" fmla="*/ 0 h 13"/>
                <a:gd name="T18" fmla="*/ 10 w 10"/>
                <a:gd name="T1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3">
                  <a:moveTo>
                    <a:pt x="10" y="1"/>
                  </a:moveTo>
                  <a:cubicBezTo>
                    <a:pt x="10" y="1"/>
                    <a:pt x="7" y="4"/>
                    <a:pt x="4" y="7"/>
                  </a:cubicBezTo>
                  <a:cubicBezTo>
                    <a:pt x="3" y="8"/>
                    <a:pt x="2" y="9"/>
                    <a:pt x="1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2"/>
                  </a:cubicBezTo>
                  <a:cubicBezTo>
                    <a:pt x="0" y="12"/>
                    <a:pt x="0" y="11"/>
                    <a:pt x="1" y="11"/>
                  </a:cubicBezTo>
                  <a:cubicBezTo>
                    <a:pt x="1" y="9"/>
                    <a:pt x="3" y="8"/>
                    <a:pt x="4" y="6"/>
                  </a:cubicBezTo>
                  <a:cubicBezTo>
                    <a:pt x="7" y="3"/>
                    <a:pt x="9" y="0"/>
                    <a:pt x="9" y="0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941"/>
            <p:cNvSpPr/>
            <p:nvPr/>
          </p:nvSpPr>
          <p:spPr bwMode="auto">
            <a:xfrm>
              <a:off x="10255251" y="382587"/>
              <a:ext cx="55563" cy="88900"/>
            </a:xfrm>
            <a:custGeom>
              <a:avLst/>
              <a:gdLst>
                <a:gd name="T0" fmla="*/ 35 w 35"/>
                <a:gd name="T1" fmla="*/ 2 h 56"/>
                <a:gd name="T2" fmla="*/ 0 w 35"/>
                <a:gd name="T3" fmla="*/ 56 h 56"/>
                <a:gd name="T4" fmla="*/ 32 w 35"/>
                <a:gd name="T5" fmla="*/ 0 h 56"/>
                <a:gd name="T6" fmla="*/ 35 w 35"/>
                <a:gd name="T7" fmla="*/ 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56">
                  <a:moveTo>
                    <a:pt x="35" y="2"/>
                  </a:moveTo>
                  <a:lnTo>
                    <a:pt x="0" y="56"/>
                  </a:lnTo>
                  <a:lnTo>
                    <a:pt x="32" y="0"/>
                  </a:lnTo>
                  <a:lnTo>
                    <a:pt x="35" y="2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942"/>
            <p:cNvSpPr/>
            <p:nvPr/>
          </p:nvSpPr>
          <p:spPr bwMode="auto">
            <a:xfrm>
              <a:off x="10183814" y="403225"/>
              <a:ext cx="46038" cy="84138"/>
            </a:xfrm>
            <a:custGeom>
              <a:avLst/>
              <a:gdLst>
                <a:gd name="T0" fmla="*/ 11 w 11"/>
                <a:gd name="T1" fmla="*/ 0 h 20"/>
                <a:gd name="T2" fmla="*/ 9 w 11"/>
                <a:gd name="T3" fmla="*/ 3 h 20"/>
                <a:gd name="T4" fmla="*/ 5 w 11"/>
                <a:gd name="T5" fmla="*/ 9 h 20"/>
                <a:gd name="T6" fmla="*/ 1 w 11"/>
                <a:gd name="T7" fmla="*/ 16 h 20"/>
                <a:gd name="T8" fmla="*/ 0 w 11"/>
                <a:gd name="T9" fmla="*/ 20 h 20"/>
                <a:gd name="T10" fmla="*/ 1 w 11"/>
                <a:gd name="T11" fmla="*/ 16 h 20"/>
                <a:gd name="T12" fmla="*/ 4 w 11"/>
                <a:gd name="T13" fmla="*/ 9 h 20"/>
                <a:gd name="T14" fmla="*/ 8 w 11"/>
                <a:gd name="T15" fmla="*/ 2 h 20"/>
                <a:gd name="T16" fmla="*/ 10 w 11"/>
                <a:gd name="T17" fmla="*/ 0 h 20"/>
                <a:gd name="T18" fmla="*/ 11 w 11"/>
                <a:gd name="T1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0">
                  <a:moveTo>
                    <a:pt x="11" y="0"/>
                  </a:moveTo>
                  <a:cubicBezTo>
                    <a:pt x="11" y="0"/>
                    <a:pt x="10" y="1"/>
                    <a:pt x="9" y="3"/>
                  </a:cubicBezTo>
                  <a:cubicBezTo>
                    <a:pt x="8" y="5"/>
                    <a:pt x="6" y="7"/>
                    <a:pt x="5" y="9"/>
                  </a:cubicBezTo>
                  <a:cubicBezTo>
                    <a:pt x="3" y="12"/>
                    <a:pt x="2" y="14"/>
                    <a:pt x="1" y="16"/>
                  </a:cubicBezTo>
                  <a:cubicBezTo>
                    <a:pt x="0" y="18"/>
                    <a:pt x="0" y="20"/>
                    <a:pt x="0" y="20"/>
                  </a:cubicBezTo>
                  <a:cubicBezTo>
                    <a:pt x="0" y="20"/>
                    <a:pt x="0" y="18"/>
                    <a:pt x="1" y="16"/>
                  </a:cubicBezTo>
                  <a:cubicBezTo>
                    <a:pt x="2" y="14"/>
                    <a:pt x="3" y="12"/>
                    <a:pt x="4" y="9"/>
                  </a:cubicBezTo>
                  <a:cubicBezTo>
                    <a:pt x="5" y="7"/>
                    <a:pt x="7" y="4"/>
                    <a:pt x="8" y="2"/>
                  </a:cubicBezTo>
                  <a:cubicBezTo>
                    <a:pt x="9" y="1"/>
                    <a:pt x="10" y="0"/>
                    <a:pt x="10" y="0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943"/>
            <p:cNvSpPr/>
            <p:nvPr/>
          </p:nvSpPr>
          <p:spPr bwMode="auto">
            <a:xfrm>
              <a:off x="10107614" y="415925"/>
              <a:ext cx="33338" cy="71438"/>
            </a:xfrm>
            <a:custGeom>
              <a:avLst/>
              <a:gdLst>
                <a:gd name="T0" fmla="*/ 21 w 21"/>
                <a:gd name="T1" fmla="*/ 3 h 45"/>
                <a:gd name="T2" fmla="*/ 0 w 21"/>
                <a:gd name="T3" fmla="*/ 45 h 45"/>
                <a:gd name="T4" fmla="*/ 18 w 21"/>
                <a:gd name="T5" fmla="*/ 0 h 45"/>
                <a:gd name="T6" fmla="*/ 21 w 21"/>
                <a:gd name="T7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45">
                  <a:moveTo>
                    <a:pt x="21" y="3"/>
                  </a:moveTo>
                  <a:lnTo>
                    <a:pt x="0" y="45"/>
                  </a:lnTo>
                  <a:lnTo>
                    <a:pt x="18" y="0"/>
                  </a:lnTo>
                  <a:lnTo>
                    <a:pt x="21" y="3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944"/>
            <p:cNvSpPr/>
            <p:nvPr/>
          </p:nvSpPr>
          <p:spPr bwMode="auto">
            <a:xfrm>
              <a:off x="10052051" y="420687"/>
              <a:ext cx="12700" cy="46038"/>
            </a:xfrm>
            <a:custGeom>
              <a:avLst/>
              <a:gdLst>
                <a:gd name="T0" fmla="*/ 3 w 3"/>
                <a:gd name="T1" fmla="*/ 0 h 11"/>
                <a:gd name="T2" fmla="*/ 2 w 3"/>
                <a:gd name="T3" fmla="*/ 2 h 11"/>
                <a:gd name="T4" fmla="*/ 1 w 3"/>
                <a:gd name="T5" fmla="*/ 5 h 11"/>
                <a:gd name="T6" fmla="*/ 0 w 3"/>
                <a:gd name="T7" fmla="*/ 9 h 11"/>
                <a:gd name="T8" fmla="*/ 0 w 3"/>
                <a:gd name="T9" fmla="*/ 11 h 11"/>
                <a:gd name="T10" fmla="*/ 0 w 3"/>
                <a:gd name="T11" fmla="*/ 9 h 11"/>
                <a:gd name="T12" fmla="*/ 0 w 3"/>
                <a:gd name="T13" fmla="*/ 5 h 11"/>
                <a:gd name="T14" fmla="*/ 2 w 3"/>
                <a:gd name="T15" fmla="*/ 1 h 11"/>
                <a:gd name="T16" fmla="*/ 2 w 3"/>
                <a:gd name="T17" fmla="*/ 0 h 11"/>
                <a:gd name="T18" fmla="*/ 3 w 3"/>
                <a:gd name="T1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11">
                  <a:moveTo>
                    <a:pt x="3" y="0"/>
                  </a:moveTo>
                  <a:cubicBezTo>
                    <a:pt x="3" y="0"/>
                    <a:pt x="3" y="1"/>
                    <a:pt x="2" y="2"/>
                  </a:cubicBezTo>
                  <a:cubicBezTo>
                    <a:pt x="2" y="3"/>
                    <a:pt x="1" y="4"/>
                    <a:pt x="1" y="5"/>
                  </a:cubicBezTo>
                  <a:cubicBezTo>
                    <a:pt x="1" y="7"/>
                    <a:pt x="0" y="8"/>
                    <a:pt x="0" y="9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11"/>
                    <a:pt x="0" y="10"/>
                    <a:pt x="0" y="9"/>
                  </a:cubicBezTo>
                  <a:cubicBezTo>
                    <a:pt x="0" y="8"/>
                    <a:pt x="0" y="6"/>
                    <a:pt x="0" y="5"/>
                  </a:cubicBezTo>
                  <a:cubicBezTo>
                    <a:pt x="1" y="4"/>
                    <a:pt x="1" y="2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945"/>
            <p:cNvSpPr/>
            <p:nvPr/>
          </p:nvSpPr>
          <p:spPr bwMode="auto">
            <a:xfrm>
              <a:off x="10442576" y="-249238"/>
              <a:ext cx="373063" cy="360363"/>
            </a:xfrm>
            <a:custGeom>
              <a:avLst/>
              <a:gdLst>
                <a:gd name="T0" fmla="*/ 0 w 88"/>
                <a:gd name="T1" fmla="*/ 85 h 85"/>
                <a:gd name="T2" fmla="*/ 64 w 88"/>
                <a:gd name="T3" fmla="*/ 31 h 85"/>
                <a:gd name="T4" fmla="*/ 0 w 88"/>
                <a:gd name="T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85">
                  <a:moveTo>
                    <a:pt x="0" y="85"/>
                  </a:moveTo>
                  <a:cubicBezTo>
                    <a:pt x="0" y="85"/>
                    <a:pt x="88" y="75"/>
                    <a:pt x="64" y="31"/>
                  </a:cubicBezTo>
                  <a:cubicBezTo>
                    <a:pt x="47" y="0"/>
                    <a:pt x="0" y="85"/>
                    <a:pt x="0" y="8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946"/>
            <p:cNvSpPr/>
            <p:nvPr/>
          </p:nvSpPr>
          <p:spPr bwMode="auto">
            <a:xfrm>
              <a:off x="10455276" y="-88900"/>
              <a:ext cx="249238" cy="195263"/>
            </a:xfrm>
            <a:custGeom>
              <a:avLst/>
              <a:gdLst>
                <a:gd name="T0" fmla="*/ 0 w 59"/>
                <a:gd name="T1" fmla="*/ 46 h 46"/>
                <a:gd name="T2" fmla="*/ 0 w 59"/>
                <a:gd name="T3" fmla="*/ 45 h 46"/>
                <a:gd name="T4" fmla="*/ 2 w 59"/>
                <a:gd name="T5" fmla="*/ 44 h 46"/>
                <a:gd name="T6" fmla="*/ 10 w 59"/>
                <a:gd name="T7" fmla="*/ 40 h 46"/>
                <a:gd name="T8" fmla="*/ 15 w 59"/>
                <a:gd name="T9" fmla="*/ 37 h 46"/>
                <a:gd name="T10" fmla="*/ 20 w 59"/>
                <a:gd name="T11" fmla="*/ 34 h 46"/>
                <a:gd name="T12" fmla="*/ 26 w 59"/>
                <a:gd name="T13" fmla="*/ 30 h 46"/>
                <a:gd name="T14" fmla="*/ 32 w 59"/>
                <a:gd name="T15" fmla="*/ 26 h 46"/>
                <a:gd name="T16" fmla="*/ 37 w 59"/>
                <a:gd name="T17" fmla="*/ 21 h 46"/>
                <a:gd name="T18" fmla="*/ 40 w 59"/>
                <a:gd name="T19" fmla="*/ 19 h 46"/>
                <a:gd name="T20" fmla="*/ 43 w 59"/>
                <a:gd name="T21" fmla="*/ 17 h 46"/>
                <a:gd name="T22" fmla="*/ 47 w 59"/>
                <a:gd name="T23" fmla="*/ 13 h 46"/>
                <a:gd name="T24" fmla="*/ 51 w 59"/>
                <a:gd name="T25" fmla="*/ 9 h 46"/>
                <a:gd name="T26" fmla="*/ 55 w 59"/>
                <a:gd name="T27" fmla="*/ 5 h 46"/>
                <a:gd name="T28" fmla="*/ 57 w 59"/>
                <a:gd name="T29" fmla="*/ 2 h 46"/>
                <a:gd name="T30" fmla="*/ 59 w 59"/>
                <a:gd name="T31" fmla="*/ 0 h 46"/>
                <a:gd name="T32" fmla="*/ 57 w 59"/>
                <a:gd name="T33" fmla="*/ 2 h 46"/>
                <a:gd name="T34" fmla="*/ 54 w 59"/>
                <a:gd name="T35" fmla="*/ 5 h 46"/>
                <a:gd name="T36" fmla="*/ 51 w 59"/>
                <a:gd name="T37" fmla="*/ 8 h 46"/>
                <a:gd name="T38" fmla="*/ 46 w 59"/>
                <a:gd name="T39" fmla="*/ 12 h 46"/>
                <a:gd name="T40" fmla="*/ 45 w 59"/>
                <a:gd name="T41" fmla="*/ 13 h 46"/>
                <a:gd name="T42" fmla="*/ 44 w 59"/>
                <a:gd name="T43" fmla="*/ 14 h 46"/>
                <a:gd name="T44" fmla="*/ 42 w 59"/>
                <a:gd name="T45" fmla="*/ 16 h 46"/>
                <a:gd name="T46" fmla="*/ 36 w 59"/>
                <a:gd name="T47" fmla="*/ 20 h 46"/>
                <a:gd name="T48" fmla="*/ 31 w 59"/>
                <a:gd name="T49" fmla="*/ 24 h 46"/>
                <a:gd name="T50" fmla="*/ 25 w 59"/>
                <a:gd name="T51" fmla="*/ 29 h 46"/>
                <a:gd name="T52" fmla="*/ 19 w 59"/>
                <a:gd name="T53" fmla="*/ 32 h 46"/>
                <a:gd name="T54" fmla="*/ 14 w 59"/>
                <a:gd name="T55" fmla="*/ 36 h 46"/>
                <a:gd name="T56" fmla="*/ 9 w 59"/>
                <a:gd name="T57" fmla="*/ 39 h 46"/>
                <a:gd name="T58" fmla="*/ 2 w 59"/>
                <a:gd name="T59" fmla="*/ 44 h 46"/>
                <a:gd name="T60" fmla="*/ 0 w 59"/>
                <a:gd name="T61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9" h="46">
                  <a:moveTo>
                    <a:pt x="0" y="46"/>
                  </a:moveTo>
                  <a:cubicBezTo>
                    <a:pt x="0" y="46"/>
                    <a:pt x="0" y="46"/>
                    <a:pt x="0" y="45"/>
                  </a:cubicBezTo>
                  <a:cubicBezTo>
                    <a:pt x="1" y="45"/>
                    <a:pt x="2" y="45"/>
                    <a:pt x="2" y="44"/>
                  </a:cubicBezTo>
                  <a:cubicBezTo>
                    <a:pt x="4" y="43"/>
                    <a:pt x="7" y="42"/>
                    <a:pt x="10" y="40"/>
                  </a:cubicBezTo>
                  <a:cubicBezTo>
                    <a:pt x="12" y="39"/>
                    <a:pt x="13" y="38"/>
                    <a:pt x="15" y="37"/>
                  </a:cubicBezTo>
                  <a:cubicBezTo>
                    <a:pt x="17" y="36"/>
                    <a:pt x="19" y="35"/>
                    <a:pt x="20" y="34"/>
                  </a:cubicBezTo>
                  <a:cubicBezTo>
                    <a:pt x="22" y="33"/>
                    <a:pt x="24" y="31"/>
                    <a:pt x="26" y="30"/>
                  </a:cubicBezTo>
                  <a:cubicBezTo>
                    <a:pt x="28" y="29"/>
                    <a:pt x="30" y="27"/>
                    <a:pt x="32" y="26"/>
                  </a:cubicBezTo>
                  <a:cubicBezTo>
                    <a:pt x="34" y="24"/>
                    <a:pt x="36" y="23"/>
                    <a:pt x="37" y="21"/>
                  </a:cubicBezTo>
                  <a:cubicBezTo>
                    <a:pt x="38" y="21"/>
                    <a:pt x="39" y="20"/>
                    <a:pt x="40" y="19"/>
                  </a:cubicBezTo>
                  <a:cubicBezTo>
                    <a:pt x="41" y="18"/>
                    <a:pt x="42" y="18"/>
                    <a:pt x="43" y="17"/>
                  </a:cubicBezTo>
                  <a:cubicBezTo>
                    <a:pt x="44" y="16"/>
                    <a:pt x="46" y="14"/>
                    <a:pt x="47" y="13"/>
                  </a:cubicBezTo>
                  <a:cubicBezTo>
                    <a:pt x="49" y="11"/>
                    <a:pt x="50" y="10"/>
                    <a:pt x="51" y="9"/>
                  </a:cubicBezTo>
                  <a:cubicBezTo>
                    <a:pt x="53" y="7"/>
                    <a:pt x="54" y="6"/>
                    <a:pt x="55" y="5"/>
                  </a:cubicBezTo>
                  <a:cubicBezTo>
                    <a:pt x="56" y="4"/>
                    <a:pt x="56" y="3"/>
                    <a:pt x="57" y="2"/>
                  </a:cubicBezTo>
                  <a:cubicBezTo>
                    <a:pt x="58" y="1"/>
                    <a:pt x="59" y="0"/>
                    <a:pt x="59" y="0"/>
                  </a:cubicBezTo>
                  <a:cubicBezTo>
                    <a:pt x="59" y="0"/>
                    <a:pt x="58" y="0"/>
                    <a:pt x="57" y="2"/>
                  </a:cubicBezTo>
                  <a:cubicBezTo>
                    <a:pt x="56" y="3"/>
                    <a:pt x="55" y="4"/>
                    <a:pt x="54" y="5"/>
                  </a:cubicBezTo>
                  <a:cubicBezTo>
                    <a:pt x="53" y="6"/>
                    <a:pt x="52" y="7"/>
                    <a:pt x="51" y="8"/>
                  </a:cubicBezTo>
                  <a:cubicBezTo>
                    <a:pt x="49" y="9"/>
                    <a:pt x="48" y="10"/>
                    <a:pt x="46" y="12"/>
                  </a:cubicBezTo>
                  <a:cubicBezTo>
                    <a:pt x="46" y="12"/>
                    <a:pt x="46" y="12"/>
                    <a:pt x="45" y="13"/>
                  </a:cubicBezTo>
                  <a:cubicBezTo>
                    <a:pt x="45" y="13"/>
                    <a:pt x="45" y="13"/>
                    <a:pt x="44" y="14"/>
                  </a:cubicBezTo>
                  <a:cubicBezTo>
                    <a:pt x="43" y="14"/>
                    <a:pt x="42" y="15"/>
                    <a:pt x="42" y="16"/>
                  </a:cubicBezTo>
                  <a:cubicBezTo>
                    <a:pt x="40" y="17"/>
                    <a:pt x="38" y="19"/>
                    <a:pt x="36" y="20"/>
                  </a:cubicBezTo>
                  <a:cubicBezTo>
                    <a:pt x="35" y="22"/>
                    <a:pt x="33" y="23"/>
                    <a:pt x="31" y="24"/>
                  </a:cubicBezTo>
                  <a:cubicBezTo>
                    <a:pt x="29" y="26"/>
                    <a:pt x="27" y="27"/>
                    <a:pt x="25" y="29"/>
                  </a:cubicBezTo>
                  <a:cubicBezTo>
                    <a:pt x="23" y="30"/>
                    <a:pt x="21" y="31"/>
                    <a:pt x="19" y="32"/>
                  </a:cubicBezTo>
                  <a:cubicBezTo>
                    <a:pt x="18" y="34"/>
                    <a:pt x="16" y="35"/>
                    <a:pt x="14" y="36"/>
                  </a:cubicBezTo>
                  <a:cubicBezTo>
                    <a:pt x="13" y="37"/>
                    <a:pt x="11" y="38"/>
                    <a:pt x="9" y="39"/>
                  </a:cubicBezTo>
                  <a:cubicBezTo>
                    <a:pt x="7" y="41"/>
                    <a:pt x="4" y="43"/>
                    <a:pt x="2" y="44"/>
                  </a:cubicBezTo>
                  <a:cubicBezTo>
                    <a:pt x="1" y="45"/>
                    <a:pt x="0" y="46"/>
                    <a:pt x="0" y="46"/>
                  </a:cubicBez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947"/>
            <p:cNvSpPr/>
            <p:nvPr/>
          </p:nvSpPr>
          <p:spPr bwMode="auto">
            <a:xfrm>
              <a:off x="10521951" y="4762"/>
              <a:ext cx="17463" cy="55563"/>
            </a:xfrm>
            <a:custGeom>
              <a:avLst/>
              <a:gdLst>
                <a:gd name="T0" fmla="*/ 0 w 11"/>
                <a:gd name="T1" fmla="*/ 35 h 35"/>
                <a:gd name="T2" fmla="*/ 11 w 11"/>
                <a:gd name="T3" fmla="*/ 0 h 35"/>
                <a:gd name="T4" fmla="*/ 0 w 11"/>
                <a:gd name="T5" fmla="*/ 35 h 35"/>
                <a:gd name="T6" fmla="*/ 0 w 11"/>
                <a:gd name="T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5">
                  <a:moveTo>
                    <a:pt x="0" y="35"/>
                  </a:moveTo>
                  <a:lnTo>
                    <a:pt x="11" y="0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948"/>
            <p:cNvSpPr/>
            <p:nvPr/>
          </p:nvSpPr>
          <p:spPr bwMode="auto">
            <a:xfrm>
              <a:off x="10564814" y="-84138"/>
              <a:ext cx="34925" cy="119063"/>
            </a:xfrm>
            <a:custGeom>
              <a:avLst/>
              <a:gdLst>
                <a:gd name="T0" fmla="*/ 3 w 22"/>
                <a:gd name="T1" fmla="*/ 75 h 75"/>
                <a:gd name="T2" fmla="*/ 22 w 22"/>
                <a:gd name="T3" fmla="*/ 0 h 75"/>
                <a:gd name="T4" fmla="*/ 0 w 22"/>
                <a:gd name="T5" fmla="*/ 72 h 75"/>
                <a:gd name="T6" fmla="*/ 3 w 22"/>
                <a:gd name="T7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75">
                  <a:moveTo>
                    <a:pt x="3" y="75"/>
                  </a:moveTo>
                  <a:lnTo>
                    <a:pt x="22" y="0"/>
                  </a:lnTo>
                  <a:lnTo>
                    <a:pt x="0" y="72"/>
                  </a:lnTo>
                  <a:lnTo>
                    <a:pt x="3" y="75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949"/>
            <p:cNvSpPr/>
            <p:nvPr/>
          </p:nvSpPr>
          <p:spPr bwMode="auto">
            <a:xfrm>
              <a:off x="10615614" y="-122238"/>
              <a:ext cx="42863" cy="119063"/>
            </a:xfrm>
            <a:custGeom>
              <a:avLst/>
              <a:gdLst>
                <a:gd name="T0" fmla="*/ 0 w 27"/>
                <a:gd name="T1" fmla="*/ 75 h 75"/>
                <a:gd name="T2" fmla="*/ 27 w 27"/>
                <a:gd name="T3" fmla="*/ 0 h 75"/>
                <a:gd name="T4" fmla="*/ 0 w 27"/>
                <a:gd name="T5" fmla="*/ 72 h 75"/>
                <a:gd name="T6" fmla="*/ 0 w 27"/>
                <a:gd name="T7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75">
                  <a:moveTo>
                    <a:pt x="0" y="75"/>
                  </a:moveTo>
                  <a:lnTo>
                    <a:pt x="27" y="0"/>
                  </a:lnTo>
                  <a:lnTo>
                    <a:pt x="0" y="72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950"/>
            <p:cNvSpPr/>
            <p:nvPr/>
          </p:nvSpPr>
          <p:spPr bwMode="auto">
            <a:xfrm>
              <a:off x="10666414" y="-127000"/>
              <a:ext cx="25400" cy="76200"/>
            </a:xfrm>
            <a:custGeom>
              <a:avLst/>
              <a:gdLst>
                <a:gd name="T0" fmla="*/ 3 w 16"/>
                <a:gd name="T1" fmla="*/ 48 h 48"/>
                <a:gd name="T2" fmla="*/ 16 w 16"/>
                <a:gd name="T3" fmla="*/ 0 h 48"/>
                <a:gd name="T4" fmla="*/ 0 w 16"/>
                <a:gd name="T5" fmla="*/ 46 h 48"/>
                <a:gd name="T6" fmla="*/ 3 w 16"/>
                <a:gd name="T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48">
                  <a:moveTo>
                    <a:pt x="3" y="48"/>
                  </a:moveTo>
                  <a:lnTo>
                    <a:pt x="16" y="0"/>
                  </a:lnTo>
                  <a:lnTo>
                    <a:pt x="0" y="46"/>
                  </a:lnTo>
                  <a:lnTo>
                    <a:pt x="3" y="48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951"/>
            <p:cNvSpPr/>
            <p:nvPr/>
          </p:nvSpPr>
          <p:spPr bwMode="auto">
            <a:xfrm>
              <a:off x="10496551" y="77787"/>
              <a:ext cx="50800" cy="7938"/>
            </a:xfrm>
            <a:custGeom>
              <a:avLst/>
              <a:gdLst>
                <a:gd name="T0" fmla="*/ 0 w 12"/>
                <a:gd name="T1" fmla="*/ 1 h 2"/>
                <a:gd name="T2" fmla="*/ 6 w 12"/>
                <a:gd name="T3" fmla="*/ 1 h 2"/>
                <a:gd name="T4" fmla="*/ 10 w 12"/>
                <a:gd name="T5" fmla="*/ 1 h 2"/>
                <a:gd name="T6" fmla="*/ 11 w 12"/>
                <a:gd name="T7" fmla="*/ 1 h 2"/>
                <a:gd name="T8" fmla="*/ 12 w 12"/>
                <a:gd name="T9" fmla="*/ 2 h 2"/>
                <a:gd name="T10" fmla="*/ 11 w 12"/>
                <a:gd name="T11" fmla="*/ 1 h 2"/>
                <a:gd name="T12" fmla="*/ 10 w 12"/>
                <a:gd name="T13" fmla="*/ 1 h 2"/>
                <a:gd name="T14" fmla="*/ 6 w 12"/>
                <a:gd name="T15" fmla="*/ 1 h 2"/>
                <a:gd name="T16" fmla="*/ 0 w 12"/>
                <a:gd name="T17" fmla="*/ 0 h 2"/>
                <a:gd name="T18" fmla="*/ 0 w 12"/>
                <a:gd name="T1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2">
                  <a:moveTo>
                    <a:pt x="0" y="1"/>
                  </a:moveTo>
                  <a:cubicBezTo>
                    <a:pt x="0" y="1"/>
                    <a:pt x="3" y="1"/>
                    <a:pt x="6" y="1"/>
                  </a:cubicBezTo>
                  <a:cubicBezTo>
                    <a:pt x="7" y="1"/>
                    <a:pt x="9" y="1"/>
                    <a:pt x="10" y="1"/>
                  </a:cubicBezTo>
                  <a:cubicBezTo>
                    <a:pt x="10" y="1"/>
                    <a:pt x="11" y="1"/>
                    <a:pt x="11" y="1"/>
                  </a:cubicBezTo>
                  <a:cubicBezTo>
                    <a:pt x="11" y="2"/>
                    <a:pt x="12" y="2"/>
                    <a:pt x="12" y="2"/>
                  </a:cubicBezTo>
                  <a:cubicBezTo>
                    <a:pt x="12" y="2"/>
                    <a:pt x="11" y="2"/>
                    <a:pt x="11" y="1"/>
                  </a:cubicBezTo>
                  <a:cubicBezTo>
                    <a:pt x="11" y="1"/>
                    <a:pt x="10" y="1"/>
                    <a:pt x="10" y="1"/>
                  </a:cubicBezTo>
                  <a:cubicBezTo>
                    <a:pt x="9" y="1"/>
                    <a:pt x="7" y="1"/>
                    <a:pt x="6" y="1"/>
                  </a:cubicBezTo>
                  <a:cubicBezTo>
                    <a:pt x="3" y="1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52"/>
            <p:cNvSpPr/>
            <p:nvPr/>
          </p:nvSpPr>
          <p:spPr bwMode="auto">
            <a:xfrm>
              <a:off x="10544176" y="47625"/>
              <a:ext cx="71438" cy="17463"/>
            </a:xfrm>
            <a:custGeom>
              <a:avLst/>
              <a:gdLst>
                <a:gd name="T0" fmla="*/ 0 w 45"/>
                <a:gd name="T1" fmla="*/ 3 h 11"/>
                <a:gd name="T2" fmla="*/ 45 w 45"/>
                <a:gd name="T3" fmla="*/ 11 h 11"/>
                <a:gd name="T4" fmla="*/ 0 w 45"/>
                <a:gd name="T5" fmla="*/ 0 h 11"/>
                <a:gd name="T6" fmla="*/ 0 w 45"/>
                <a:gd name="T7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1">
                  <a:moveTo>
                    <a:pt x="0" y="3"/>
                  </a:moveTo>
                  <a:lnTo>
                    <a:pt x="45" y="11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53"/>
            <p:cNvSpPr/>
            <p:nvPr/>
          </p:nvSpPr>
          <p:spPr bwMode="auto">
            <a:xfrm>
              <a:off x="10594976" y="14287"/>
              <a:ext cx="68263" cy="15875"/>
            </a:xfrm>
            <a:custGeom>
              <a:avLst/>
              <a:gdLst>
                <a:gd name="T0" fmla="*/ 0 w 16"/>
                <a:gd name="T1" fmla="*/ 1 h 4"/>
                <a:gd name="T2" fmla="*/ 2 w 16"/>
                <a:gd name="T3" fmla="*/ 1 h 4"/>
                <a:gd name="T4" fmla="*/ 8 w 16"/>
                <a:gd name="T5" fmla="*/ 2 h 4"/>
                <a:gd name="T6" fmla="*/ 13 w 16"/>
                <a:gd name="T7" fmla="*/ 3 h 4"/>
                <a:gd name="T8" fmla="*/ 16 w 16"/>
                <a:gd name="T9" fmla="*/ 4 h 4"/>
                <a:gd name="T10" fmla="*/ 13 w 16"/>
                <a:gd name="T11" fmla="*/ 3 h 4"/>
                <a:gd name="T12" fmla="*/ 8 w 16"/>
                <a:gd name="T13" fmla="*/ 1 h 4"/>
                <a:gd name="T14" fmla="*/ 2 w 16"/>
                <a:gd name="T15" fmla="*/ 0 h 4"/>
                <a:gd name="T16" fmla="*/ 0 w 16"/>
                <a:gd name="T17" fmla="*/ 0 h 4"/>
                <a:gd name="T18" fmla="*/ 0 w 16"/>
                <a:gd name="T1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4">
                  <a:moveTo>
                    <a:pt x="0" y="1"/>
                  </a:moveTo>
                  <a:cubicBezTo>
                    <a:pt x="0" y="1"/>
                    <a:pt x="1" y="1"/>
                    <a:pt x="2" y="1"/>
                  </a:cubicBezTo>
                  <a:cubicBezTo>
                    <a:pt x="4" y="1"/>
                    <a:pt x="6" y="1"/>
                    <a:pt x="8" y="2"/>
                  </a:cubicBezTo>
                  <a:cubicBezTo>
                    <a:pt x="10" y="2"/>
                    <a:pt x="12" y="3"/>
                    <a:pt x="13" y="3"/>
                  </a:cubicBezTo>
                  <a:cubicBezTo>
                    <a:pt x="15" y="4"/>
                    <a:pt x="16" y="4"/>
                    <a:pt x="16" y="4"/>
                  </a:cubicBezTo>
                  <a:cubicBezTo>
                    <a:pt x="16" y="4"/>
                    <a:pt x="15" y="4"/>
                    <a:pt x="13" y="3"/>
                  </a:cubicBezTo>
                  <a:cubicBezTo>
                    <a:pt x="12" y="2"/>
                    <a:pt x="10" y="2"/>
                    <a:pt x="8" y="1"/>
                  </a:cubicBezTo>
                  <a:cubicBezTo>
                    <a:pt x="6" y="1"/>
                    <a:pt x="4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Freeform 954"/>
            <p:cNvSpPr/>
            <p:nvPr/>
          </p:nvSpPr>
          <p:spPr bwMode="auto">
            <a:xfrm>
              <a:off x="10645776" y="-28575"/>
              <a:ext cx="55563" cy="20638"/>
            </a:xfrm>
            <a:custGeom>
              <a:avLst/>
              <a:gdLst>
                <a:gd name="T0" fmla="*/ 0 w 35"/>
                <a:gd name="T1" fmla="*/ 2 h 13"/>
                <a:gd name="T2" fmla="*/ 35 w 35"/>
                <a:gd name="T3" fmla="*/ 13 h 13"/>
                <a:gd name="T4" fmla="*/ 0 w 35"/>
                <a:gd name="T5" fmla="*/ 0 h 13"/>
                <a:gd name="T6" fmla="*/ 0 w 35"/>
                <a:gd name="T7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3">
                  <a:moveTo>
                    <a:pt x="0" y="2"/>
                  </a:moveTo>
                  <a:lnTo>
                    <a:pt x="35" y="13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Freeform 955"/>
            <p:cNvSpPr/>
            <p:nvPr/>
          </p:nvSpPr>
          <p:spPr bwMode="auto">
            <a:xfrm>
              <a:off x="10683876" y="-66675"/>
              <a:ext cx="30163" cy="15875"/>
            </a:xfrm>
            <a:custGeom>
              <a:avLst/>
              <a:gdLst>
                <a:gd name="T0" fmla="*/ 0 w 7"/>
                <a:gd name="T1" fmla="*/ 1 h 4"/>
                <a:gd name="T2" fmla="*/ 1 w 7"/>
                <a:gd name="T3" fmla="*/ 1 h 4"/>
                <a:gd name="T4" fmla="*/ 4 w 7"/>
                <a:gd name="T5" fmla="*/ 2 h 4"/>
                <a:gd name="T6" fmla="*/ 6 w 7"/>
                <a:gd name="T7" fmla="*/ 3 h 4"/>
                <a:gd name="T8" fmla="*/ 7 w 7"/>
                <a:gd name="T9" fmla="*/ 4 h 4"/>
                <a:gd name="T10" fmla="*/ 6 w 7"/>
                <a:gd name="T11" fmla="*/ 3 h 4"/>
                <a:gd name="T12" fmla="*/ 4 w 7"/>
                <a:gd name="T13" fmla="*/ 1 h 4"/>
                <a:gd name="T14" fmla="*/ 2 w 7"/>
                <a:gd name="T15" fmla="*/ 0 h 4"/>
                <a:gd name="T16" fmla="*/ 0 w 7"/>
                <a:gd name="T17" fmla="*/ 0 h 4"/>
                <a:gd name="T18" fmla="*/ 0 w 7"/>
                <a:gd name="T1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4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3" y="1"/>
                    <a:pt x="4" y="2"/>
                  </a:cubicBezTo>
                  <a:cubicBezTo>
                    <a:pt x="5" y="2"/>
                    <a:pt x="6" y="3"/>
                    <a:pt x="6" y="3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3"/>
                    <a:pt x="6" y="3"/>
                  </a:cubicBezTo>
                  <a:cubicBezTo>
                    <a:pt x="6" y="2"/>
                    <a:pt x="5" y="2"/>
                    <a:pt x="4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Freeform 956"/>
            <p:cNvSpPr/>
            <p:nvPr/>
          </p:nvSpPr>
          <p:spPr bwMode="auto">
            <a:xfrm>
              <a:off x="9891714" y="-566738"/>
              <a:ext cx="292100" cy="274638"/>
            </a:xfrm>
            <a:custGeom>
              <a:avLst/>
              <a:gdLst>
                <a:gd name="T0" fmla="*/ 51 w 69"/>
                <a:gd name="T1" fmla="*/ 59 h 65"/>
                <a:gd name="T2" fmla="*/ 1 w 69"/>
                <a:gd name="T3" fmla="*/ 43 h 65"/>
                <a:gd name="T4" fmla="*/ 17 w 69"/>
                <a:gd name="T5" fmla="*/ 34 h 65"/>
                <a:gd name="T6" fmla="*/ 16 w 69"/>
                <a:gd name="T7" fmla="*/ 12 h 65"/>
                <a:gd name="T8" fmla="*/ 39 w 69"/>
                <a:gd name="T9" fmla="*/ 20 h 65"/>
                <a:gd name="T10" fmla="*/ 55 w 69"/>
                <a:gd name="T11" fmla="*/ 3 h 65"/>
                <a:gd name="T12" fmla="*/ 51 w 69"/>
                <a:gd name="T13" fmla="*/ 5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65">
                  <a:moveTo>
                    <a:pt x="51" y="59"/>
                  </a:moveTo>
                  <a:cubicBezTo>
                    <a:pt x="51" y="59"/>
                    <a:pt x="0" y="65"/>
                    <a:pt x="1" y="43"/>
                  </a:cubicBezTo>
                  <a:cubicBezTo>
                    <a:pt x="1" y="28"/>
                    <a:pt x="17" y="34"/>
                    <a:pt x="17" y="34"/>
                  </a:cubicBezTo>
                  <a:cubicBezTo>
                    <a:pt x="17" y="34"/>
                    <a:pt x="6" y="22"/>
                    <a:pt x="16" y="12"/>
                  </a:cubicBezTo>
                  <a:cubicBezTo>
                    <a:pt x="26" y="3"/>
                    <a:pt x="39" y="20"/>
                    <a:pt x="39" y="20"/>
                  </a:cubicBezTo>
                  <a:cubicBezTo>
                    <a:pt x="39" y="20"/>
                    <a:pt x="41" y="6"/>
                    <a:pt x="55" y="3"/>
                  </a:cubicBezTo>
                  <a:cubicBezTo>
                    <a:pt x="69" y="0"/>
                    <a:pt x="63" y="41"/>
                    <a:pt x="51" y="59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Freeform 957"/>
            <p:cNvSpPr/>
            <p:nvPr/>
          </p:nvSpPr>
          <p:spPr bwMode="auto">
            <a:xfrm>
              <a:off x="10098089" y="-528638"/>
              <a:ext cx="34925" cy="185738"/>
            </a:xfrm>
            <a:custGeom>
              <a:avLst/>
              <a:gdLst>
                <a:gd name="T0" fmla="*/ 0 w 8"/>
                <a:gd name="T1" fmla="*/ 44 h 44"/>
                <a:gd name="T2" fmla="*/ 0 w 8"/>
                <a:gd name="T3" fmla="*/ 44 h 44"/>
                <a:gd name="T4" fmla="*/ 0 w 8"/>
                <a:gd name="T5" fmla="*/ 43 h 44"/>
                <a:gd name="T6" fmla="*/ 1 w 8"/>
                <a:gd name="T7" fmla="*/ 40 h 44"/>
                <a:gd name="T8" fmla="*/ 1 w 8"/>
                <a:gd name="T9" fmla="*/ 38 h 44"/>
                <a:gd name="T10" fmla="*/ 2 w 8"/>
                <a:gd name="T11" fmla="*/ 36 h 44"/>
                <a:gd name="T12" fmla="*/ 2 w 8"/>
                <a:gd name="T13" fmla="*/ 34 h 44"/>
                <a:gd name="T14" fmla="*/ 3 w 8"/>
                <a:gd name="T15" fmla="*/ 31 h 44"/>
                <a:gd name="T16" fmla="*/ 3 w 8"/>
                <a:gd name="T17" fmla="*/ 27 h 44"/>
                <a:gd name="T18" fmla="*/ 4 w 8"/>
                <a:gd name="T19" fmla="*/ 23 h 44"/>
                <a:gd name="T20" fmla="*/ 4 w 8"/>
                <a:gd name="T21" fmla="*/ 20 h 44"/>
                <a:gd name="T22" fmla="*/ 4 w 8"/>
                <a:gd name="T23" fmla="*/ 18 h 44"/>
                <a:gd name="T24" fmla="*/ 4 w 8"/>
                <a:gd name="T25" fmla="*/ 17 h 44"/>
                <a:gd name="T26" fmla="*/ 4 w 8"/>
                <a:gd name="T27" fmla="*/ 16 h 44"/>
                <a:gd name="T28" fmla="*/ 4 w 8"/>
                <a:gd name="T29" fmla="*/ 14 h 44"/>
                <a:gd name="T30" fmla="*/ 4 w 8"/>
                <a:gd name="T31" fmla="*/ 13 h 44"/>
                <a:gd name="T32" fmla="*/ 4 w 8"/>
                <a:gd name="T33" fmla="*/ 11 h 44"/>
                <a:gd name="T34" fmla="*/ 4 w 8"/>
                <a:gd name="T35" fmla="*/ 7 h 44"/>
                <a:gd name="T36" fmla="*/ 4 w 8"/>
                <a:gd name="T37" fmla="*/ 6 h 44"/>
                <a:gd name="T38" fmla="*/ 4 w 8"/>
                <a:gd name="T39" fmla="*/ 4 h 44"/>
                <a:gd name="T40" fmla="*/ 4 w 8"/>
                <a:gd name="T41" fmla="*/ 2 h 44"/>
                <a:gd name="T42" fmla="*/ 4 w 8"/>
                <a:gd name="T43" fmla="*/ 1 h 44"/>
                <a:gd name="T44" fmla="*/ 4 w 8"/>
                <a:gd name="T45" fmla="*/ 0 h 44"/>
                <a:gd name="T46" fmla="*/ 4 w 8"/>
                <a:gd name="T47" fmla="*/ 1 h 44"/>
                <a:gd name="T48" fmla="*/ 5 w 8"/>
                <a:gd name="T49" fmla="*/ 2 h 44"/>
                <a:gd name="T50" fmla="*/ 6 w 8"/>
                <a:gd name="T51" fmla="*/ 4 h 44"/>
                <a:gd name="T52" fmla="*/ 6 w 8"/>
                <a:gd name="T53" fmla="*/ 5 h 44"/>
                <a:gd name="T54" fmla="*/ 7 w 8"/>
                <a:gd name="T55" fmla="*/ 7 h 44"/>
                <a:gd name="T56" fmla="*/ 7 w 8"/>
                <a:gd name="T57" fmla="*/ 9 h 44"/>
                <a:gd name="T58" fmla="*/ 7 w 8"/>
                <a:gd name="T59" fmla="*/ 10 h 44"/>
                <a:gd name="T60" fmla="*/ 8 w 8"/>
                <a:gd name="T61" fmla="*/ 12 h 44"/>
                <a:gd name="T62" fmla="*/ 8 w 8"/>
                <a:gd name="T63" fmla="*/ 14 h 44"/>
                <a:gd name="T64" fmla="*/ 8 w 8"/>
                <a:gd name="T65" fmla="*/ 19 h 44"/>
                <a:gd name="T66" fmla="*/ 8 w 8"/>
                <a:gd name="T67" fmla="*/ 23 h 44"/>
                <a:gd name="T68" fmla="*/ 8 w 8"/>
                <a:gd name="T69" fmla="*/ 25 h 44"/>
                <a:gd name="T70" fmla="*/ 7 w 8"/>
                <a:gd name="T71" fmla="*/ 27 h 44"/>
                <a:gd name="T72" fmla="*/ 7 w 8"/>
                <a:gd name="T73" fmla="*/ 29 h 44"/>
                <a:gd name="T74" fmla="*/ 6 w 8"/>
                <a:gd name="T75" fmla="*/ 31 h 44"/>
                <a:gd name="T76" fmla="*/ 5 w 8"/>
                <a:gd name="T77" fmla="*/ 35 h 44"/>
                <a:gd name="T78" fmla="*/ 4 w 8"/>
                <a:gd name="T79" fmla="*/ 37 h 44"/>
                <a:gd name="T80" fmla="*/ 4 w 8"/>
                <a:gd name="T81" fmla="*/ 38 h 44"/>
                <a:gd name="T82" fmla="*/ 3 w 8"/>
                <a:gd name="T83" fmla="*/ 40 h 44"/>
                <a:gd name="T84" fmla="*/ 2 w 8"/>
                <a:gd name="T85" fmla="*/ 41 h 44"/>
                <a:gd name="T86" fmla="*/ 1 w 8"/>
                <a:gd name="T87" fmla="*/ 42 h 44"/>
                <a:gd name="T88" fmla="*/ 1 w 8"/>
                <a:gd name="T89" fmla="*/ 43 h 44"/>
                <a:gd name="T90" fmla="*/ 0 w 8"/>
                <a:gd name="T91" fmla="*/ 44 h 44"/>
                <a:gd name="T92" fmla="*/ 0 w 8"/>
                <a:gd name="T9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" h="44">
                  <a:moveTo>
                    <a:pt x="0" y="44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3"/>
                    <a:pt x="0" y="43"/>
                  </a:cubicBezTo>
                  <a:cubicBezTo>
                    <a:pt x="0" y="42"/>
                    <a:pt x="0" y="41"/>
                    <a:pt x="1" y="40"/>
                  </a:cubicBezTo>
                  <a:cubicBezTo>
                    <a:pt x="1" y="39"/>
                    <a:pt x="1" y="39"/>
                    <a:pt x="1" y="38"/>
                  </a:cubicBezTo>
                  <a:cubicBezTo>
                    <a:pt x="1" y="37"/>
                    <a:pt x="1" y="36"/>
                    <a:pt x="2" y="36"/>
                  </a:cubicBezTo>
                  <a:cubicBezTo>
                    <a:pt x="2" y="35"/>
                    <a:pt x="2" y="35"/>
                    <a:pt x="2" y="34"/>
                  </a:cubicBezTo>
                  <a:cubicBezTo>
                    <a:pt x="2" y="33"/>
                    <a:pt x="2" y="32"/>
                    <a:pt x="3" y="31"/>
                  </a:cubicBezTo>
                  <a:cubicBezTo>
                    <a:pt x="3" y="29"/>
                    <a:pt x="3" y="28"/>
                    <a:pt x="3" y="27"/>
                  </a:cubicBezTo>
                  <a:cubicBezTo>
                    <a:pt x="3" y="25"/>
                    <a:pt x="4" y="24"/>
                    <a:pt x="4" y="23"/>
                  </a:cubicBezTo>
                  <a:cubicBezTo>
                    <a:pt x="4" y="22"/>
                    <a:pt x="4" y="21"/>
                    <a:pt x="4" y="20"/>
                  </a:cubicBezTo>
                  <a:cubicBezTo>
                    <a:pt x="4" y="20"/>
                    <a:pt x="4" y="19"/>
                    <a:pt x="4" y="18"/>
                  </a:cubicBezTo>
                  <a:cubicBezTo>
                    <a:pt x="4" y="18"/>
                    <a:pt x="4" y="18"/>
                    <a:pt x="4" y="17"/>
                  </a:cubicBezTo>
                  <a:cubicBezTo>
                    <a:pt x="4" y="17"/>
                    <a:pt x="4" y="17"/>
                    <a:pt x="4" y="16"/>
                  </a:cubicBezTo>
                  <a:cubicBezTo>
                    <a:pt x="4" y="16"/>
                    <a:pt x="4" y="15"/>
                    <a:pt x="4" y="14"/>
                  </a:cubicBezTo>
                  <a:cubicBezTo>
                    <a:pt x="4" y="14"/>
                    <a:pt x="4" y="13"/>
                    <a:pt x="4" y="13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8"/>
                    <a:pt x="4" y="7"/>
                  </a:cubicBezTo>
                  <a:cubicBezTo>
                    <a:pt x="4" y="7"/>
                    <a:pt x="4" y="6"/>
                    <a:pt x="4" y="6"/>
                  </a:cubicBezTo>
                  <a:cubicBezTo>
                    <a:pt x="4" y="5"/>
                    <a:pt x="4" y="5"/>
                    <a:pt x="4" y="4"/>
                  </a:cubicBezTo>
                  <a:cubicBezTo>
                    <a:pt x="4" y="4"/>
                    <a:pt x="4" y="3"/>
                    <a:pt x="4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1"/>
                  </a:cubicBezTo>
                  <a:cubicBezTo>
                    <a:pt x="4" y="1"/>
                    <a:pt x="5" y="1"/>
                    <a:pt x="5" y="2"/>
                  </a:cubicBezTo>
                  <a:cubicBezTo>
                    <a:pt x="5" y="3"/>
                    <a:pt x="5" y="3"/>
                    <a:pt x="6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6"/>
                    <a:pt x="6" y="6"/>
                    <a:pt x="7" y="7"/>
                  </a:cubicBezTo>
                  <a:cubicBezTo>
                    <a:pt x="7" y="7"/>
                    <a:pt x="7" y="8"/>
                    <a:pt x="7" y="9"/>
                  </a:cubicBezTo>
                  <a:cubicBezTo>
                    <a:pt x="7" y="9"/>
                    <a:pt x="7" y="10"/>
                    <a:pt x="7" y="10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3"/>
                    <a:pt x="8" y="14"/>
                    <a:pt x="8" y="14"/>
                  </a:cubicBezTo>
                  <a:cubicBezTo>
                    <a:pt x="8" y="16"/>
                    <a:pt x="8" y="17"/>
                    <a:pt x="8" y="19"/>
                  </a:cubicBezTo>
                  <a:cubicBezTo>
                    <a:pt x="8" y="20"/>
                    <a:pt x="8" y="21"/>
                    <a:pt x="8" y="23"/>
                  </a:cubicBezTo>
                  <a:cubicBezTo>
                    <a:pt x="8" y="24"/>
                    <a:pt x="8" y="24"/>
                    <a:pt x="8" y="25"/>
                  </a:cubicBezTo>
                  <a:cubicBezTo>
                    <a:pt x="7" y="26"/>
                    <a:pt x="7" y="27"/>
                    <a:pt x="7" y="27"/>
                  </a:cubicBezTo>
                  <a:cubicBezTo>
                    <a:pt x="7" y="28"/>
                    <a:pt x="7" y="29"/>
                    <a:pt x="7" y="29"/>
                  </a:cubicBezTo>
                  <a:cubicBezTo>
                    <a:pt x="7" y="30"/>
                    <a:pt x="6" y="31"/>
                    <a:pt x="6" y="31"/>
                  </a:cubicBezTo>
                  <a:cubicBezTo>
                    <a:pt x="6" y="33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7"/>
                    <a:pt x="4" y="38"/>
                    <a:pt x="4" y="38"/>
                  </a:cubicBezTo>
                  <a:cubicBezTo>
                    <a:pt x="3" y="39"/>
                    <a:pt x="3" y="39"/>
                    <a:pt x="3" y="40"/>
                  </a:cubicBezTo>
                  <a:cubicBezTo>
                    <a:pt x="3" y="40"/>
                    <a:pt x="2" y="41"/>
                    <a:pt x="2" y="41"/>
                  </a:cubicBezTo>
                  <a:cubicBezTo>
                    <a:pt x="2" y="41"/>
                    <a:pt x="2" y="42"/>
                    <a:pt x="1" y="42"/>
                  </a:cubicBezTo>
                  <a:cubicBezTo>
                    <a:pt x="1" y="42"/>
                    <a:pt x="1" y="43"/>
                    <a:pt x="1" y="43"/>
                  </a:cubicBezTo>
                  <a:cubicBezTo>
                    <a:pt x="1" y="43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Freeform 958"/>
            <p:cNvSpPr/>
            <p:nvPr/>
          </p:nvSpPr>
          <p:spPr bwMode="auto">
            <a:xfrm>
              <a:off x="9925051" y="-381000"/>
              <a:ext cx="173038" cy="47625"/>
            </a:xfrm>
            <a:custGeom>
              <a:avLst/>
              <a:gdLst>
                <a:gd name="T0" fmla="*/ 0 w 41"/>
                <a:gd name="T1" fmla="*/ 0 h 11"/>
                <a:gd name="T2" fmla="*/ 0 w 41"/>
                <a:gd name="T3" fmla="*/ 0 h 11"/>
                <a:gd name="T4" fmla="*/ 1 w 41"/>
                <a:gd name="T5" fmla="*/ 0 h 11"/>
                <a:gd name="T6" fmla="*/ 1 w 41"/>
                <a:gd name="T7" fmla="*/ 0 h 11"/>
                <a:gd name="T8" fmla="*/ 3 w 41"/>
                <a:gd name="T9" fmla="*/ 1 h 11"/>
                <a:gd name="T10" fmla="*/ 6 w 41"/>
                <a:gd name="T11" fmla="*/ 1 h 11"/>
                <a:gd name="T12" fmla="*/ 13 w 41"/>
                <a:gd name="T13" fmla="*/ 2 h 11"/>
                <a:gd name="T14" fmla="*/ 16 w 41"/>
                <a:gd name="T15" fmla="*/ 3 h 11"/>
                <a:gd name="T16" fmla="*/ 20 w 41"/>
                <a:gd name="T17" fmla="*/ 4 h 11"/>
                <a:gd name="T18" fmla="*/ 24 w 41"/>
                <a:gd name="T19" fmla="*/ 5 h 11"/>
                <a:gd name="T20" fmla="*/ 28 w 41"/>
                <a:gd name="T21" fmla="*/ 7 h 11"/>
                <a:gd name="T22" fmla="*/ 30 w 41"/>
                <a:gd name="T23" fmla="*/ 7 h 11"/>
                <a:gd name="T24" fmla="*/ 31 w 41"/>
                <a:gd name="T25" fmla="*/ 8 h 11"/>
                <a:gd name="T26" fmla="*/ 34 w 41"/>
                <a:gd name="T27" fmla="*/ 8 h 11"/>
                <a:gd name="T28" fmla="*/ 39 w 41"/>
                <a:gd name="T29" fmla="*/ 9 h 11"/>
                <a:gd name="T30" fmla="*/ 40 w 41"/>
                <a:gd name="T31" fmla="*/ 9 h 11"/>
                <a:gd name="T32" fmla="*/ 41 w 41"/>
                <a:gd name="T33" fmla="*/ 9 h 11"/>
                <a:gd name="T34" fmla="*/ 40 w 41"/>
                <a:gd name="T35" fmla="*/ 10 h 11"/>
                <a:gd name="T36" fmla="*/ 39 w 41"/>
                <a:gd name="T37" fmla="*/ 10 h 11"/>
                <a:gd name="T38" fmla="*/ 37 w 41"/>
                <a:gd name="T39" fmla="*/ 11 h 11"/>
                <a:gd name="T40" fmla="*/ 34 w 41"/>
                <a:gd name="T41" fmla="*/ 11 h 11"/>
                <a:gd name="T42" fmla="*/ 31 w 41"/>
                <a:gd name="T43" fmla="*/ 11 h 11"/>
                <a:gd name="T44" fmla="*/ 29 w 41"/>
                <a:gd name="T45" fmla="*/ 10 h 11"/>
                <a:gd name="T46" fmla="*/ 28 w 41"/>
                <a:gd name="T47" fmla="*/ 10 h 11"/>
                <a:gd name="T48" fmla="*/ 27 w 41"/>
                <a:gd name="T49" fmla="*/ 10 h 11"/>
                <a:gd name="T50" fmla="*/ 23 w 41"/>
                <a:gd name="T51" fmla="*/ 9 h 11"/>
                <a:gd name="T52" fmla="*/ 19 w 41"/>
                <a:gd name="T53" fmla="*/ 8 h 11"/>
                <a:gd name="T54" fmla="*/ 15 w 41"/>
                <a:gd name="T55" fmla="*/ 7 h 11"/>
                <a:gd name="T56" fmla="*/ 12 w 41"/>
                <a:gd name="T57" fmla="*/ 6 h 11"/>
                <a:gd name="T58" fmla="*/ 8 w 41"/>
                <a:gd name="T59" fmla="*/ 5 h 11"/>
                <a:gd name="T60" fmla="*/ 5 w 41"/>
                <a:gd name="T61" fmla="*/ 4 h 11"/>
                <a:gd name="T62" fmla="*/ 3 w 41"/>
                <a:gd name="T63" fmla="*/ 2 h 11"/>
                <a:gd name="T64" fmla="*/ 1 w 41"/>
                <a:gd name="T65" fmla="*/ 1 h 11"/>
                <a:gd name="T66" fmla="*/ 0 w 41"/>
                <a:gd name="T67" fmla="*/ 0 h 11"/>
                <a:gd name="T68" fmla="*/ 0 w 41"/>
                <a:gd name="T6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1" h="1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8" y="2"/>
                    <a:pt x="10" y="2"/>
                    <a:pt x="13" y="2"/>
                  </a:cubicBezTo>
                  <a:cubicBezTo>
                    <a:pt x="14" y="2"/>
                    <a:pt x="15" y="3"/>
                    <a:pt x="16" y="3"/>
                  </a:cubicBezTo>
                  <a:cubicBezTo>
                    <a:pt x="18" y="3"/>
                    <a:pt x="19" y="4"/>
                    <a:pt x="20" y="4"/>
                  </a:cubicBezTo>
                  <a:cubicBezTo>
                    <a:pt x="22" y="4"/>
                    <a:pt x="23" y="5"/>
                    <a:pt x="24" y="5"/>
                  </a:cubicBezTo>
                  <a:cubicBezTo>
                    <a:pt x="25" y="6"/>
                    <a:pt x="27" y="6"/>
                    <a:pt x="28" y="7"/>
                  </a:cubicBezTo>
                  <a:cubicBezTo>
                    <a:pt x="28" y="7"/>
                    <a:pt x="29" y="7"/>
                    <a:pt x="30" y="7"/>
                  </a:cubicBezTo>
                  <a:cubicBezTo>
                    <a:pt x="30" y="7"/>
                    <a:pt x="31" y="7"/>
                    <a:pt x="31" y="8"/>
                  </a:cubicBezTo>
                  <a:cubicBezTo>
                    <a:pt x="32" y="8"/>
                    <a:pt x="33" y="8"/>
                    <a:pt x="34" y="8"/>
                  </a:cubicBezTo>
                  <a:cubicBezTo>
                    <a:pt x="36" y="9"/>
                    <a:pt x="38" y="9"/>
                    <a:pt x="39" y="9"/>
                  </a:cubicBezTo>
                  <a:cubicBezTo>
                    <a:pt x="39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10"/>
                    <a:pt x="40" y="10"/>
                  </a:cubicBezTo>
                  <a:cubicBezTo>
                    <a:pt x="40" y="10"/>
                    <a:pt x="40" y="10"/>
                    <a:pt x="39" y="10"/>
                  </a:cubicBezTo>
                  <a:cubicBezTo>
                    <a:pt x="38" y="10"/>
                    <a:pt x="38" y="10"/>
                    <a:pt x="37" y="11"/>
                  </a:cubicBezTo>
                  <a:cubicBezTo>
                    <a:pt x="36" y="11"/>
                    <a:pt x="35" y="11"/>
                    <a:pt x="34" y="11"/>
                  </a:cubicBezTo>
                  <a:cubicBezTo>
                    <a:pt x="33" y="11"/>
                    <a:pt x="32" y="11"/>
                    <a:pt x="31" y="11"/>
                  </a:cubicBezTo>
                  <a:cubicBezTo>
                    <a:pt x="30" y="11"/>
                    <a:pt x="29" y="11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6" y="10"/>
                    <a:pt x="24" y="10"/>
                    <a:pt x="23" y="9"/>
                  </a:cubicBezTo>
                  <a:cubicBezTo>
                    <a:pt x="22" y="9"/>
                    <a:pt x="20" y="8"/>
                    <a:pt x="19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4" y="7"/>
                    <a:pt x="13" y="6"/>
                    <a:pt x="12" y="6"/>
                  </a:cubicBezTo>
                  <a:cubicBezTo>
                    <a:pt x="11" y="6"/>
                    <a:pt x="9" y="5"/>
                    <a:pt x="8" y="5"/>
                  </a:cubicBezTo>
                  <a:cubicBezTo>
                    <a:pt x="7" y="5"/>
                    <a:pt x="6" y="4"/>
                    <a:pt x="5" y="4"/>
                  </a:cubicBezTo>
                  <a:cubicBezTo>
                    <a:pt x="4" y="3"/>
                    <a:pt x="3" y="3"/>
                    <a:pt x="3" y="2"/>
                  </a:cubicBezTo>
                  <a:cubicBezTo>
                    <a:pt x="2" y="2"/>
                    <a:pt x="1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Freeform 959"/>
            <p:cNvSpPr/>
            <p:nvPr/>
          </p:nvSpPr>
          <p:spPr bwMode="auto">
            <a:xfrm>
              <a:off x="9971089" y="-498475"/>
              <a:ext cx="127000" cy="165100"/>
            </a:xfrm>
            <a:custGeom>
              <a:avLst/>
              <a:gdLst>
                <a:gd name="T0" fmla="*/ 0 w 30"/>
                <a:gd name="T1" fmla="*/ 0 h 39"/>
                <a:gd name="T2" fmla="*/ 0 w 30"/>
                <a:gd name="T3" fmla="*/ 1 h 39"/>
                <a:gd name="T4" fmla="*/ 1 w 30"/>
                <a:gd name="T5" fmla="*/ 2 h 39"/>
                <a:gd name="T6" fmla="*/ 5 w 30"/>
                <a:gd name="T7" fmla="*/ 6 h 39"/>
                <a:gd name="T8" fmla="*/ 8 w 30"/>
                <a:gd name="T9" fmla="*/ 8 h 39"/>
                <a:gd name="T10" fmla="*/ 11 w 30"/>
                <a:gd name="T11" fmla="*/ 11 h 39"/>
                <a:gd name="T12" fmla="*/ 11 w 30"/>
                <a:gd name="T13" fmla="*/ 11 h 39"/>
                <a:gd name="T14" fmla="*/ 12 w 30"/>
                <a:gd name="T15" fmla="*/ 12 h 39"/>
                <a:gd name="T16" fmla="*/ 13 w 30"/>
                <a:gd name="T17" fmla="*/ 12 h 39"/>
                <a:gd name="T18" fmla="*/ 14 w 30"/>
                <a:gd name="T19" fmla="*/ 14 h 39"/>
                <a:gd name="T20" fmla="*/ 17 w 30"/>
                <a:gd name="T21" fmla="*/ 18 h 39"/>
                <a:gd name="T22" fmla="*/ 20 w 30"/>
                <a:gd name="T23" fmla="*/ 21 h 39"/>
                <a:gd name="T24" fmla="*/ 23 w 30"/>
                <a:gd name="T25" fmla="*/ 25 h 39"/>
                <a:gd name="T26" fmla="*/ 27 w 30"/>
                <a:gd name="T27" fmla="*/ 32 h 39"/>
                <a:gd name="T28" fmla="*/ 29 w 30"/>
                <a:gd name="T29" fmla="*/ 37 h 39"/>
                <a:gd name="T30" fmla="*/ 30 w 30"/>
                <a:gd name="T31" fmla="*/ 38 h 39"/>
                <a:gd name="T32" fmla="*/ 30 w 30"/>
                <a:gd name="T33" fmla="*/ 39 h 39"/>
                <a:gd name="T34" fmla="*/ 30 w 30"/>
                <a:gd name="T35" fmla="*/ 38 h 39"/>
                <a:gd name="T36" fmla="*/ 29 w 30"/>
                <a:gd name="T37" fmla="*/ 37 h 39"/>
                <a:gd name="T38" fmla="*/ 25 w 30"/>
                <a:gd name="T39" fmla="*/ 33 h 39"/>
                <a:gd name="T40" fmla="*/ 20 w 30"/>
                <a:gd name="T41" fmla="*/ 27 h 39"/>
                <a:gd name="T42" fmla="*/ 17 w 30"/>
                <a:gd name="T43" fmla="*/ 24 h 39"/>
                <a:gd name="T44" fmla="*/ 14 w 30"/>
                <a:gd name="T45" fmla="*/ 20 h 39"/>
                <a:gd name="T46" fmla="*/ 11 w 30"/>
                <a:gd name="T47" fmla="*/ 17 h 39"/>
                <a:gd name="T48" fmla="*/ 10 w 30"/>
                <a:gd name="T49" fmla="*/ 15 h 39"/>
                <a:gd name="T50" fmla="*/ 9 w 30"/>
                <a:gd name="T51" fmla="*/ 14 h 39"/>
                <a:gd name="T52" fmla="*/ 8 w 30"/>
                <a:gd name="T53" fmla="*/ 14 h 39"/>
                <a:gd name="T54" fmla="*/ 5 w 30"/>
                <a:gd name="T55" fmla="*/ 11 h 39"/>
                <a:gd name="T56" fmla="*/ 4 w 30"/>
                <a:gd name="T57" fmla="*/ 9 h 39"/>
                <a:gd name="T58" fmla="*/ 4 w 30"/>
                <a:gd name="T59" fmla="*/ 8 h 39"/>
                <a:gd name="T60" fmla="*/ 3 w 30"/>
                <a:gd name="T61" fmla="*/ 8 h 39"/>
                <a:gd name="T62" fmla="*/ 3 w 30"/>
                <a:gd name="T63" fmla="*/ 8 h 39"/>
                <a:gd name="T64" fmla="*/ 1 w 30"/>
                <a:gd name="T65" fmla="*/ 5 h 39"/>
                <a:gd name="T66" fmla="*/ 0 w 30"/>
                <a:gd name="T67" fmla="*/ 2 h 39"/>
                <a:gd name="T68" fmla="*/ 0 w 30"/>
                <a:gd name="T69" fmla="*/ 1 h 39"/>
                <a:gd name="T70" fmla="*/ 0 w 30"/>
                <a:gd name="T7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39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2" y="3"/>
                    <a:pt x="3" y="4"/>
                    <a:pt x="5" y="6"/>
                  </a:cubicBezTo>
                  <a:cubicBezTo>
                    <a:pt x="6" y="7"/>
                    <a:pt x="7" y="7"/>
                    <a:pt x="8" y="8"/>
                  </a:cubicBezTo>
                  <a:cubicBezTo>
                    <a:pt x="9" y="9"/>
                    <a:pt x="10" y="1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3" y="12"/>
                  </a:cubicBezTo>
                  <a:cubicBezTo>
                    <a:pt x="13" y="13"/>
                    <a:pt x="14" y="13"/>
                    <a:pt x="14" y="14"/>
                  </a:cubicBezTo>
                  <a:cubicBezTo>
                    <a:pt x="15" y="15"/>
                    <a:pt x="16" y="16"/>
                    <a:pt x="17" y="18"/>
                  </a:cubicBezTo>
                  <a:cubicBezTo>
                    <a:pt x="18" y="19"/>
                    <a:pt x="19" y="20"/>
                    <a:pt x="20" y="21"/>
                  </a:cubicBezTo>
                  <a:cubicBezTo>
                    <a:pt x="21" y="23"/>
                    <a:pt x="22" y="24"/>
                    <a:pt x="23" y="25"/>
                  </a:cubicBezTo>
                  <a:cubicBezTo>
                    <a:pt x="24" y="27"/>
                    <a:pt x="26" y="30"/>
                    <a:pt x="27" y="32"/>
                  </a:cubicBezTo>
                  <a:cubicBezTo>
                    <a:pt x="28" y="34"/>
                    <a:pt x="29" y="35"/>
                    <a:pt x="29" y="37"/>
                  </a:cubicBezTo>
                  <a:cubicBezTo>
                    <a:pt x="30" y="37"/>
                    <a:pt x="30" y="38"/>
                    <a:pt x="30" y="38"/>
                  </a:cubicBezTo>
                  <a:cubicBezTo>
                    <a:pt x="30" y="38"/>
                    <a:pt x="30" y="39"/>
                    <a:pt x="30" y="39"/>
                  </a:cubicBezTo>
                  <a:cubicBezTo>
                    <a:pt x="30" y="39"/>
                    <a:pt x="30" y="39"/>
                    <a:pt x="30" y="38"/>
                  </a:cubicBezTo>
                  <a:cubicBezTo>
                    <a:pt x="30" y="38"/>
                    <a:pt x="29" y="38"/>
                    <a:pt x="29" y="37"/>
                  </a:cubicBezTo>
                  <a:cubicBezTo>
                    <a:pt x="28" y="36"/>
                    <a:pt x="26" y="35"/>
                    <a:pt x="25" y="33"/>
                  </a:cubicBezTo>
                  <a:cubicBezTo>
                    <a:pt x="23" y="32"/>
                    <a:pt x="21" y="29"/>
                    <a:pt x="20" y="27"/>
                  </a:cubicBezTo>
                  <a:cubicBezTo>
                    <a:pt x="19" y="26"/>
                    <a:pt x="18" y="25"/>
                    <a:pt x="17" y="24"/>
                  </a:cubicBezTo>
                  <a:cubicBezTo>
                    <a:pt x="16" y="23"/>
                    <a:pt x="15" y="21"/>
                    <a:pt x="14" y="20"/>
                  </a:cubicBezTo>
                  <a:cubicBezTo>
                    <a:pt x="13" y="19"/>
                    <a:pt x="12" y="18"/>
                    <a:pt x="11" y="17"/>
                  </a:cubicBezTo>
                  <a:cubicBezTo>
                    <a:pt x="11" y="16"/>
                    <a:pt x="10" y="16"/>
                    <a:pt x="10" y="15"/>
                  </a:cubicBezTo>
                  <a:cubicBezTo>
                    <a:pt x="10" y="15"/>
                    <a:pt x="9" y="15"/>
                    <a:pt x="9" y="14"/>
                  </a:cubicBezTo>
                  <a:cubicBezTo>
                    <a:pt x="9" y="14"/>
                    <a:pt x="9" y="14"/>
                    <a:pt x="8" y="14"/>
                  </a:cubicBezTo>
                  <a:cubicBezTo>
                    <a:pt x="7" y="13"/>
                    <a:pt x="6" y="12"/>
                    <a:pt x="5" y="11"/>
                  </a:cubicBezTo>
                  <a:cubicBezTo>
                    <a:pt x="5" y="10"/>
                    <a:pt x="5" y="10"/>
                    <a:pt x="4" y="9"/>
                  </a:cubicBezTo>
                  <a:cubicBezTo>
                    <a:pt x="4" y="9"/>
                    <a:pt x="4" y="9"/>
                    <a:pt x="4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7"/>
                    <a:pt x="2" y="6"/>
                    <a:pt x="1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Freeform 960"/>
            <p:cNvSpPr/>
            <p:nvPr/>
          </p:nvSpPr>
          <p:spPr bwMode="auto">
            <a:xfrm>
              <a:off x="10069514" y="-465138"/>
              <a:ext cx="28575" cy="122238"/>
            </a:xfrm>
            <a:custGeom>
              <a:avLst/>
              <a:gdLst>
                <a:gd name="T0" fmla="*/ 7 w 7"/>
                <a:gd name="T1" fmla="*/ 29 h 29"/>
                <a:gd name="T2" fmla="*/ 6 w 7"/>
                <a:gd name="T3" fmla="*/ 28 h 29"/>
                <a:gd name="T4" fmla="*/ 6 w 7"/>
                <a:gd name="T5" fmla="*/ 25 h 29"/>
                <a:gd name="T6" fmla="*/ 5 w 7"/>
                <a:gd name="T7" fmla="*/ 20 h 29"/>
                <a:gd name="T8" fmla="*/ 4 w 7"/>
                <a:gd name="T9" fmla="*/ 17 h 29"/>
                <a:gd name="T10" fmla="*/ 3 w 7"/>
                <a:gd name="T11" fmla="*/ 15 h 29"/>
                <a:gd name="T12" fmla="*/ 3 w 7"/>
                <a:gd name="T13" fmla="*/ 12 h 29"/>
                <a:gd name="T14" fmla="*/ 2 w 7"/>
                <a:gd name="T15" fmla="*/ 10 h 29"/>
                <a:gd name="T16" fmla="*/ 1 w 7"/>
                <a:gd name="T17" fmla="*/ 5 h 29"/>
                <a:gd name="T18" fmla="*/ 0 w 7"/>
                <a:gd name="T19" fmla="*/ 2 h 29"/>
                <a:gd name="T20" fmla="*/ 0 w 7"/>
                <a:gd name="T21" fmla="*/ 0 h 29"/>
                <a:gd name="T22" fmla="*/ 0 w 7"/>
                <a:gd name="T23" fmla="*/ 1 h 29"/>
                <a:gd name="T24" fmla="*/ 1 w 7"/>
                <a:gd name="T25" fmla="*/ 3 h 29"/>
                <a:gd name="T26" fmla="*/ 2 w 7"/>
                <a:gd name="T27" fmla="*/ 4 h 29"/>
                <a:gd name="T28" fmla="*/ 3 w 7"/>
                <a:gd name="T29" fmla="*/ 7 h 29"/>
                <a:gd name="T30" fmla="*/ 4 w 7"/>
                <a:gd name="T31" fmla="*/ 9 h 29"/>
                <a:gd name="T32" fmla="*/ 5 w 7"/>
                <a:gd name="T33" fmla="*/ 12 h 29"/>
                <a:gd name="T34" fmla="*/ 6 w 7"/>
                <a:gd name="T35" fmla="*/ 14 h 29"/>
                <a:gd name="T36" fmla="*/ 6 w 7"/>
                <a:gd name="T37" fmla="*/ 17 h 29"/>
                <a:gd name="T38" fmla="*/ 7 w 7"/>
                <a:gd name="T39" fmla="*/ 20 h 29"/>
                <a:gd name="T40" fmla="*/ 7 w 7"/>
                <a:gd name="T41" fmla="*/ 22 h 29"/>
                <a:gd name="T42" fmla="*/ 7 w 7"/>
                <a:gd name="T43" fmla="*/ 25 h 29"/>
                <a:gd name="T44" fmla="*/ 7 w 7"/>
                <a:gd name="T45" fmla="*/ 27 h 29"/>
                <a:gd name="T46" fmla="*/ 7 w 7"/>
                <a:gd name="T47" fmla="*/ 28 h 29"/>
                <a:gd name="T48" fmla="*/ 7 w 7"/>
                <a:gd name="T4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" h="29">
                  <a:moveTo>
                    <a:pt x="7" y="29"/>
                  </a:moveTo>
                  <a:cubicBezTo>
                    <a:pt x="7" y="29"/>
                    <a:pt x="6" y="29"/>
                    <a:pt x="6" y="28"/>
                  </a:cubicBezTo>
                  <a:cubicBezTo>
                    <a:pt x="6" y="27"/>
                    <a:pt x="6" y="26"/>
                    <a:pt x="6" y="25"/>
                  </a:cubicBezTo>
                  <a:cubicBezTo>
                    <a:pt x="5" y="23"/>
                    <a:pt x="5" y="22"/>
                    <a:pt x="5" y="20"/>
                  </a:cubicBezTo>
                  <a:cubicBezTo>
                    <a:pt x="4" y="19"/>
                    <a:pt x="4" y="18"/>
                    <a:pt x="4" y="17"/>
                  </a:cubicBezTo>
                  <a:cubicBezTo>
                    <a:pt x="4" y="17"/>
                    <a:pt x="4" y="16"/>
                    <a:pt x="3" y="15"/>
                  </a:cubicBezTo>
                  <a:cubicBezTo>
                    <a:pt x="3" y="14"/>
                    <a:pt x="3" y="13"/>
                    <a:pt x="3" y="12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2" y="8"/>
                    <a:pt x="1" y="6"/>
                    <a:pt x="1" y="5"/>
                  </a:cubicBezTo>
                  <a:cubicBezTo>
                    <a:pt x="0" y="4"/>
                    <a:pt x="0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5"/>
                    <a:pt x="3" y="6"/>
                    <a:pt x="3" y="7"/>
                  </a:cubicBezTo>
                  <a:cubicBezTo>
                    <a:pt x="3" y="7"/>
                    <a:pt x="4" y="8"/>
                    <a:pt x="4" y="9"/>
                  </a:cubicBezTo>
                  <a:cubicBezTo>
                    <a:pt x="4" y="10"/>
                    <a:pt x="5" y="11"/>
                    <a:pt x="5" y="12"/>
                  </a:cubicBezTo>
                  <a:cubicBezTo>
                    <a:pt x="5" y="12"/>
                    <a:pt x="6" y="13"/>
                    <a:pt x="6" y="14"/>
                  </a:cubicBezTo>
                  <a:cubicBezTo>
                    <a:pt x="6" y="15"/>
                    <a:pt x="6" y="16"/>
                    <a:pt x="6" y="17"/>
                  </a:cubicBezTo>
                  <a:cubicBezTo>
                    <a:pt x="6" y="18"/>
                    <a:pt x="7" y="19"/>
                    <a:pt x="7" y="20"/>
                  </a:cubicBezTo>
                  <a:cubicBezTo>
                    <a:pt x="7" y="21"/>
                    <a:pt x="7" y="22"/>
                    <a:pt x="7" y="22"/>
                  </a:cubicBezTo>
                  <a:cubicBezTo>
                    <a:pt x="7" y="23"/>
                    <a:pt x="7" y="24"/>
                    <a:pt x="7" y="25"/>
                  </a:cubicBezTo>
                  <a:cubicBezTo>
                    <a:pt x="7" y="25"/>
                    <a:pt x="7" y="26"/>
                    <a:pt x="7" y="27"/>
                  </a:cubicBezTo>
                  <a:cubicBezTo>
                    <a:pt x="7" y="27"/>
                    <a:pt x="7" y="28"/>
                    <a:pt x="7" y="28"/>
                  </a:cubicBezTo>
                  <a:cubicBezTo>
                    <a:pt x="7" y="29"/>
                    <a:pt x="7" y="29"/>
                    <a:pt x="7" y="29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Freeform 961"/>
            <p:cNvSpPr/>
            <p:nvPr/>
          </p:nvSpPr>
          <p:spPr bwMode="auto">
            <a:xfrm>
              <a:off x="9975851" y="-409575"/>
              <a:ext cx="122238" cy="71438"/>
            </a:xfrm>
            <a:custGeom>
              <a:avLst/>
              <a:gdLst>
                <a:gd name="T0" fmla="*/ 0 w 29"/>
                <a:gd name="T1" fmla="*/ 0 h 17"/>
                <a:gd name="T2" fmla="*/ 1 w 29"/>
                <a:gd name="T3" fmla="*/ 0 h 17"/>
                <a:gd name="T4" fmla="*/ 4 w 29"/>
                <a:gd name="T5" fmla="*/ 2 h 17"/>
                <a:gd name="T6" fmla="*/ 9 w 29"/>
                <a:gd name="T7" fmla="*/ 5 h 17"/>
                <a:gd name="T8" fmla="*/ 12 w 29"/>
                <a:gd name="T9" fmla="*/ 7 h 17"/>
                <a:gd name="T10" fmla="*/ 14 w 29"/>
                <a:gd name="T11" fmla="*/ 8 h 17"/>
                <a:gd name="T12" fmla="*/ 25 w 29"/>
                <a:gd name="T13" fmla="*/ 14 h 17"/>
                <a:gd name="T14" fmla="*/ 28 w 29"/>
                <a:gd name="T15" fmla="*/ 16 h 17"/>
                <a:gd name="T16" fmla="*/ 29 w 29"/>
                <a:gd name="T17" fmla="*/ 17 h 17"/>
                <a:gd name="T18" fmla="*/ 28 w 29"/>
                <a:gd name="T19" fmla="*/ 16 h 17"/>
                <a:gd name="T20" fmla="*/ 26 w 29"/>
                <a:gd name="T21" fmla="*/ 16 h 17"/>
                <a:gd name="T22" fmla="*/ 24 w 29"/>
                <a:gd name="T23" fmla="*/ 15 h 17"/>
                <a:gd name="T24" fmla="*/ 22 w 29"/>
                <a:gd name="T25" fmla="*/ 14 h 17"/>
                <a:gd name="T26" fmla="*/ 19 w 29"/>
                <a:gd name="T27" fmla="*/ 13 h 17"/>
                <a:gd name="T28" fmla="*/ 16 w 29"/>
                <a:gd name="T29" fmla="*/ 12 h 17"/>
                <a:gd name="T30" fmla="*/ 13 w 29"/>
                <a:gd name="T31" fmla="*/ 10 h 17"/>
                <a:gd name="T32" fmla="*/ 10 w 29"/>
                <a:gd name="T33" fmla="*/ 9 h 17"/>
                <a:gd name="T34" fmla="*/ 8 w 29"/>
                <a:gd name="T35" fmla="*/ 7 h 17"/>
                <a:gd name="T36" fmla="*/ 6 w 29"/>
                <a:gd name="T37" fmla="*/ 5 h 17"/>
                <a:gd name="T38" fmla="*/ 4 w 29"/>
                <a:gd name="T39" fmla="*/ 3 h 17"/>
                <a:gd name="T40" fmla="*/ 2 w 29"/>
                <a:gd name="T41" fmla="*/ 2 h 17"/>
                <a:gd name="T42" fmla="*/ 1 w 29"/>
                <a:gd name="T43" fmla="*/ 1 h 17"/>
                <a:gd name="T44" fmla="*/ 0 w 29"/>
                <a:gd name="T4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17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2" y="1"/>
                    <a:pt x="3" y="1"/>
                    <a:pt x="4" y="2"/>
                  </a:cubicBezTo>
                  <a:cubicBezTo>
                    <a:pt x="6" y="3"/>
                    <a:pt x="7" y="4"/>
                    <a:pt x="9" y="5"/>
                  </a:cubicBezTo>
                  <a:cubicBezTo>
                    <a:pt x="10" y="6"/>
                    <a:pt x="11" y="6"/>
                    <a:pt x="12" y="7"/>
                  </a:cubicBezTo>
                  <a:cubicBezTo>
                    <a:pt x="13" y="7"/>
                    <a:pt x="13" y="8"/>
                    <a:pt x="14" y="8"/>
                  </a:cubicBezTo>
                  <a:cubicBezTo>
                    <a:pt x="18" y="10"/>
                    <a:pt x="22" y="12"/>
                    <a:pt x="25" y="14"/>
                  </a:cubicBezTo>
                  <a:cubicBezTo>
                    <a:pt x="26" y="15"/>
                    <a:pt x="27" y="15"/>
                    <a:pt x="28" y="16"/>
                  </a:cubicBezTo>
                  <a:cubicBezTo>
                    <a:pt x="29" y="16"/>
                    <a:pt x="29" y="17"/>
                    <a:pt x="29" y="17"/>
                  </a:cubicBezTo>
                  <a:cubicBezTo>
                    <a:pt x="29" y="17"/>
                    <a:pt x="29" y="17"/>
                    <a:pt x="28" y="16"/>
                  </a:cubicBezTo>
                  <a:cubicBezTo>
                    <a:pt x="27" y="16"/>
                    <a:pt x="27" y="16"/>
                    <a:pt x="26" y="16"/>
                  </a:cubicBezTo>
                  <a:cubicBezTo>
                    <a:pt x="26" y="16"/>
                    <a:pt x="25" y="16"/>
                    <a:pt x="24" y="15"/>
                  </a:cubicBezTo>
                  <a:cubicBezTo>
                    <a:pt x="23" y="15"/>
                    <a:pt x="22" y="15"/>
                    <a:pt x="22" y="14"/>
                  </a:cubicBezTo>
                  <a:cubicBezTo>
                    <a:pt x="21" y="14"/>
                    <a:pt x="20" y="14"/>
                    <a:pt x="19" y="13"/>
                  </a:cubicBezTo>
                  <a:cubicBezTo>
                    <a:pt x="18" y="13"/>
                    <a:pt x="17" y="12"/>
                    <a:pt x="16" y="12"/>
                  </a:cubicBezTo>
                  <a:cubicBezTo>
                    <a:pt x="15" y="11"/>
                    <a:pt x="14" y="11"/>
                    <a:pt x="13" y="10"/>
                  </a:cubicBezTo>
                  <a:cubicBezTo>
                    <a:pt x="12" y="10"/>
                    <a:pt x="11" y="9"/>
                    <a:pt x="10" y="9"/>
                  </a:cubicBezTo>
                  <a:cubicBezTo>
                    <a:pt x="10" y="8"/>
                    <a:pt x="9" y="7"/>
                    <a:pt x="8" y="7"/>
                  </a:cubicBezTo>
                  <a:cubicBezTo>
                    <a:pt x="7" y="6"/>
                    <a:pt x="6" y="6"/>
                    <a:pt x="6" y="5"/>
                  </a:cubicBezTo>
                  <a:cubicBezTo>
                    <a:pt x="5" y="5"/>
                    <a:pt x="4" y="4"/>
                    <a:pt x="4" y="3"/>
                  </a:cubicBezTo>
                  <a:cubicBezTo>
                    <a:pt x="3" y="3"/>
                    <a:pt x="2" y="2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Freeform 962"/>
            <p:cNvSpPr/>
            <p:nvPr/>
          </p:nvSpPr>
          <p:spPr bwMode="auto">
            <a:xfrm>
              <a:off x="10044114" y="-381000"/>
              <a:ext cx="101600" cy="80963"/>
            </a:xfrm>
            <a:custGeom>
              <a:avLst/>
              <a:gdLst>
                <a:gd name="T0" fmla="*/ 18 w 24"/>
                <a:gd name="T1" fmla="*/ 17 h 19"/>
                <a:gd name="T2" fmla="*/ 0 w 24"/>
                <a:gd name="T3" fmla="*/ 17 h 19"/>
                <a:gd name="T4" fmla="*/ 23 w 24"/>
                <a:gd name="T5" fmla="*/ 0 h 19"/>
                <a:gd name="T6" fmla="*/ 18 w 24"/>
                <a:gd name="T7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9">
                  <a:moveTo>
                    <a:pt x="18" y="17"/>
                  </a:moveTo>
                  <a:cubicBezTo>
                    <a:pt x="11" y="19"/>
                    <a:pt x="5" y="19"/>
                    <a:pt x="0" y="17"/>
                  </a:cubicBezTo>
                  <a:cubicBezTo>
                    <a:pt x="0" y="17"/>
                    <a:pt x="14" y="3"/>
                    <a:pt x="23" y="0"/>
                  </a:cubicBezTo>
                  <a:cubicBezTo>
                    <a:pt x="23" y="0"/>
                    <a:pt x="24" y="13"/>
                    <a:pt x="18" y="1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Freeform 963"/>
            <p:cNvSpPr/>
            <p:nvPr/>
          </p:nvSpPr>
          <p:spPr bwMode="auto">
            <a:xfrm>
              <a:off x="10107614" y="-325438"/>
              <a:ext cx="466725" cy="919163"/>
            </a:xfrm>
            <a:custGeom>
              <a:avLst/>
              <a:gdLst>
                <a:gd name="T0" fmla="*/ 108 w 110"/>
                <a:gd name="T1" fmla="*/ 217 h 217"/>
                <a:gd name="T2" fmla="*/ 0 w 110"/>
                <a:gd name="T3" fmla="*/ 2 h 217"/>
                <a:gd name="T4" fmla="*/ 2 w 110"/>
                <a:gd name="T5" fmla="*/ 0 h 217"/>
                <a:gd name="T6" fmla="*/ 110 w 110"/>
                <a:gd name="T7" fmla="*/ 216 h 217"/>
                <a:gd name="T8" fmla="*/ 108 w 110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217">
                  <a:moveTo>
                    <a:pt x="108" y="217"/>
                  </a:moveTo>
                  <a:cubicBezTo>
                    <a:pt x="100" y="181"/>
                    <a:pt x="9" y="11"/>
                    <a:pt x="0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1" y="10"/>
                    <a:pt x="103" y="180"/>
                    <a:pt x="110" y="216"/>
                  </a:cubicBezTo>
                  <a:lnTo>
                    <a:pt x="108" y="217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Freeform 964"/>
            <p:cNvSpPr/>
            <p:nvPr/>
          </p:nvSpPr>
          <p:spPr bwMode="auto">
            <a:xfrm>
              <a:off x="10247314" y="-422275"/>
              <a:ext cx="390525" cy="257175"/>
            </a:xfrm>
            <a:custGeom>
              <a:avLst/>
              <a:gdLst>
                <a:gd name="T0" fmla="*/ 46 w 92"/>
                <a:gd name="T1" fmla="*/ 61 h 61"/>
                <a:gd name="T2" fmla="*/ 12 w 92"/>
                <a:gd name="T3" fmla="*/ 21 h 61"/>
                <a:gd name="T4" fmla="*/ 30 w 92"/>
                <a:gd name="T5" fmla="*/ 22 h 61"/>
                <a:gd name="T6" fmla="*/ 41 w 92"/>
                <a:gd name="T7" fmla="*/ 3 h 61"/>
                <a:gd name="T8" fmla="*/ 57 w 92"/>
                <a:gd name="T9" fmla="*/ 21 h 61"/>
                <a:gd name="T10" fmla="*/ 79 w 92"/>
                <a:gd name="T11" fmla="*/ 15 h 61"/>
                <a:gd name="T12" fmla="*/ 46 w 92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61">
                  <a:moveTo>
                    <a:pt x="46" y="61"/>
                  </a:moveTo>
                  <a:cubicBezTo>
                    <a:pt x="46" y="61"/>
                    <a:pt x="0" y="40"/>
                    <a:pt x="12" y="21"/>
                  </a:cubicBezTo>
                  <a:cubicBezTo>
                    <a:pt x="20" y="9"/>
                    <a:pt x="30" y="22"/>
                    <a:pt x="30" y="22"/>
                  </a:cubicBezTo>
                  <a:cubicBezTo>
                    <a:pt x="30" y="22"/>
                    <a:pt x="27" y="5"/>
                    <a:pt x="41" y="3"/>
                  </a:cubicBezTo>
                  <a:cubicBezTo>
                    <a:pt x="54" y="0"/>
                    <a:pt x="57" y="21"/>
                    <a:pt x="57" y="21"/>
                  </a:cubicBezTo>
                  <a:cubicBezTo>
                    <a:pt x="57" y="21"/>
                    <a:pt x="65" y="11"/>
                    <a:pt x="79" y="15"/>
                  </a:cubicBezTo>
                  <a:cubicBezTo>
                    <a:pt x="92" y="19"/>
                    <a:pt x="66" y="52"/>
                    <a:pt x="46" y="61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Freeform 965"/>
            <p:cNvSpPr/>
            <p:nvPr/>
          </p:nvSpPr>
          <p:spPr bwMode="auto">
            <a:xfrm>
              <a:off x="10445751" y="-342900"/>
              <a:ext cx="115888" cy="152400"/>
            </a:xfrm>
            <a:custGeom>
              <a:avLst/>
              <a:gdLst>
                <a:gd name="T0" fmla="*/ 0 w 27"/>
                <a:gd name="T1" fmla="*/ 36 h 36"/>
                <a:gd name="T2" fmla="*/ 1 w 27"/>
                <a:gd name="T3" fmla="*/ 36 h 36"/>
                <a:gd name="T4" fmla="*/ 2 w 27"/>
                <a:gd name="T5" fmla="*/ 35 h 36"/>
                <a:gd name="T6" fmla="*/ 3 w 27"/>
                <a:gd name="T7" fmla="*/ 33 h 36"/>
                <a:gd name="T8" fmla="*/ 5 w 27"/>
                <a:gd name="T9" fmla="*/ 31 h 36"/>
                <a:gd name="T10" fmla="*/ 6 w 27"/>
                <a:gd name="T11" fmla="*/ 30 h 36"/>
                <a:gd name="T12" fmla="*/ 8 w 27"/>
                <a:gd name="T13" fmla="*/ 28 h 36"/>
                <a:gd name="T14" fmla="*/ 10 w 27"/>
                <a:gd name="T15" fmla="*/ 26 h 36"/>
                <a:gd name="T16" fmla="*/ 13 w 27"/>
                <a:gd name="T17" fmla="*/ 23 h 36"/>
                <a:gd name="T18" fmla="*/ 15 w 27"/>
                <a:gd name="T19" fmla="*/ 19 h 36"/>
                <a:gd name="T20" fmla="*/ 16 w 27"/>
                <a:gd name="T21" fmla="*/ 18 h 36"/>
                <a:gd name="T22" fmla="*/ 18 w 27"/>
                <a:gd name="T23" fmla="*/ 16 h 36"/>
                <a:gd name="T24" fmla="*/ 18 w 27"/>
                <a:gd name="T25" fmla="*/ 15 h 36"/>
                <a:gd name="T26" fmla="*/ 19 w 27"/>
                <a:gd name="T27" fmla="*/ 14 h 36"/>
                <a:gd name="T28" fmla="*/ 20 w 27"/>
                <a:gd name="T29" fmla="*/ 13 h 36"/>
                <a:gd name="T30" fmla="*/ 21 w 27"/>
                <a:gd name="T31" fmla="*/ 11 h 36"/>
                <a:gd name="T32" fmla="*/ 22 w 27"/>
                <a:gd name="T33" fmla="*/ 10 h 36"/>
                <a:gd name="T34" fmla="*/ 24 w 27"/>
                <a:gd name="T35" fmla="*/ 7 h 36"/>
                <a:gd name="T36" fmla="*/ 24 w 27"/>
                <a:gd name="T37" fmla="*/ 5 h 36"/>
                <a:gd name="T38" fmla="*/ 25 w 27"/>
                <a:gd name="T39" fmla="*/ 4 h 36"/>
                <a:gd name="T40" fmla="*/ 26 w 27"/>
                <a:gd name="T41" fmla="*/ 2 h 36"/>
                <a:gd name="T42" fmla="*/ 27 w 27"/>
                <a:gd name="T43" fmla="*/ 1 h 36"/>
                <a:gd name="T44" fmla="*/ 27 w 27"/>
                <a:gd name="T45" fmla="*/ 0 h 36"/>
                <a:gd name="T46" fmla="*/ 27 w 27"/>
                <a:gd name="T47" fmla="*/ 1 h 36"/>
                <a:gd name="T48" fmla="*/ 27 w 27"/>
                <a:gd name="T49" fmla="*/ 2 h 36"/>
                <a:gd name="T50" fmla="*/ 26 w 27"/>
                <a:gd name="T51" fmla="*/ 5 h 36"/>
                <a:gd name="T52" fmla="*/ 26 w 27"/>
                <a:gd name="T53" fmla="*/ 6 h 36"/>
                <a:gd name="T54" fmla="*/ 26 w 27"/>
                <a:gd name="T55" fmla="*/ 8 h 36"/>
                <a:gd name="T56" fmla="*/ 25 w 27"/>
                <a:gd name="T57" fmla="*/ 9 h 36"/>
                <a:gd name="T58" fmla="*/ 25 w 27"/>
                <a:gd name="T59" fmla="*/ 11 h 36"/>
                <a:gd name="T60" fmla="*/ 24 w 27"/>
                <a:gd name="T61" fmla="*/ 13 h 36"/>
                <a:gd name="T62" fmla="*/ 23 w 27"/>
                <a:gd name="T63" fmla="*/ 15 h 36"/>
                <a:gd name="T64" fmla="*/ 21 w 27"/>
                <a:gd name="T65" fmla="*/ 18 h 36"/>
                <a:gd name="T66" fmla="*/ 19 w 27"/>
                <a:gd name="T67" fmla="*/ 22 h 36"/>
                <a:gd name="T68" fmla="*/ 17 w 27"/>
                <a:gd name="T69" fmla="*/ 24 h 36"/>
                <a:gd name="T70" fmla="*/ 16 w 27"/>
                <a:gd name="T71" fmla="*/ 25 h 36"/>
                <a:gd name="T72" fmla="*/ 14 w 27"/>
                <a:gd name="T73" fmla="*/ 27 h 36"/>
                <a:gd name="T74" fmla="*/ 13 w 27"/>
                <a:gd name="T75" fmla="*/ 28 h 36"/>
                <a:gd name="T76" fmla="*/ 10 w 27"/>
                <a:gd name="T77" fmla="*/ 31 h 36"/>
                <a:gd name="T78" fmla="*/ 8 w 27"/>
                <a:gd name="T79" fmla="*/ 32 h 36"/>
                <a:gd name="T80" fmla="*/ 7 w 27"/>
                <a:gd name="T81" fmla="*/ 33 h 36"/>
                <a:gd name="T82" fmla="*/ 6 w 27"/>
                <a:gd name="T83" fmla="*/ 34 h 36"/>
                <a:gd name="T84" fmla="*/ 4 w 27"/>
                <a:gd name="T85" fmla="*/ 34 h 36"/>
                <a:gd name="T86" fmla="*/ 3 w 27"/>
                <a:gd name="T87" fmla="*/ 35 h 36"/>
                <a:gd name="T88" fmla="*/ 2 w 27"/>
                <a:gd name="T89" fmla="*/ 35 h 36"/>
                <a:gd name="T90" fmla="*/ 1 w 27"/>
                <a:gd name="T91" fmla="*/ 36 h 36"/>
                <a:gd name="T92" fmla="*/ 0 w 27"/>
                <a:gd name="T9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7" h="36">
                  <a:moveTo>
                    <a:pt x="0" y="36"/>
                  </a:moveTo>
                  <a:cubicBezTo>
                    <a:pt x="0" y="36"/>
                    <a:pt x="1" y="36"/>
                    <a:pt x="1" y="36"/>
                  </a:cubicBezTo>
                  <a:cubicBezTo>
                    <a:pt x="1" y="35"/>
                    <a:pt x="1" y="35"/>
                    <a:pt x="2" y="35"/>
                  </a:cubicBezTo>
                  <a:cubicBezTo>
                    <a:pt x="2" y="34"/>
                    <a:pt x="3" y="34"/>
                    <a:pt x="3" y="33"/>
                  </a:cubicBezTo>
                  <a:cubicBezTo>
                    <a:pt x="4" y="32"/>
                    <a:pt x="5" y="32"/>
                    <a:pt x="5" y="31"/>
                  </a:cubicBezTo>
                  <a:cubicBezTo>
                    <a:pt x="6" y="31"/>
                    <a:pt x="6" y="30"/>
                    <a:pt x="6" y="30"/>
                  </a:cubicBezTo>
                  <a:cubicBezTo>
                    <a:pt x="7" y="29"/>
                    <a:pt x="7" y="29"/>
                    <a:pt x="8" y="28"/>
                  </a:cubicBezTo>
                  <a:cubicBezTo>
                    <a:pt x="8" y="28"/>
                    <a:pt x="9" y="27"/>
                    <a:pt x="10" y="26"/>
                  </a:cubicBezTo>
                  <a:cubicBezTo>
                    <a:pt x="11" y="25"/>
                    <a:pt x="12" y="24"/>
                    <a:pt x="13" y="23"/>
                  </a:cubicBezTo>
                  <a:cubicBezTo>
                    <a:pt x="14" y="22"/>
                    <a:pt x="14" y="20"/>
                    <a:pt x="15" y="19"/>
                  </a:cubicBezTo>
                  <a:cubicBezTo>
                    <a:pt x="16" y="19"/>
                    <a:pt x="16" y="18"/>
                    <a:pt x="16" y="18"/>
                  </a:cubicBezTo>
                  <a:cubicBezTo>
                    <a:pt x="17" y="17"/>
                    <a:pt x="17" y="17"/>
                    <a:pt x="18" y="16"/>
                  </a:cubicBezTo>
                  <a:cubicBezTo>
                    <a:pt x="18" y="16"/>
                    <a:pt x="18" y="15"/>
                    <a:pt x="18" y="15"/>
                  </a:cubicBezTo>
                  <a:cubicBezTo>
                    <a:pt x="18" y="15"/>
                    <a:pt x="19" y="15"/>
                    <a:pt x="19" y="14"/>
                  </a:cubicBezTo>
                  <a:cubicBezTo>
                    <a:pt x="19" y="14"/>
                    <a:pt x="19" y="13"/>
                    <a:pt x="20" y="13"/>
                  </a:cubicBezTo>
                  <a:cubicBezTo>
                    <a:pt x="20" y="12"/>
                    <a:pt x="21" y="12"/>
                    <a:pt x="21" y="11"/>
                  </a:cubicBezTo>
                  <a:cubicBezTo>
                    <a:pt x="21" y="11"/>
                    <a:pt x="22" y="10"/>
                    <a:pt x="22" y="10"/>
                  </a:cubicBezTo>
                  <a:cubicBezTo>
                    <a:pt x="22" y="9"/>
                    <a:pt x="23" y="8"/>
                    <a:pt x="24" y="7"/>
                  </a:cubicBezTo>
                  <a:cubicBezTo>
                    <a:pt x="24" y="6"/>
                    <a:pt x="24" y="6"/>
                    <a:pt x="24" y="5"/>
                  </a:cubicBezTo>
                  <a:cubicBezTo>
                    <a:pt x="25" y="5"/>
                    <a:pt x="25" y="5"/>
                    <a:pt x="25" y="4"/>
                  </a:cubicBezTo>
                  <a:cubicBezTo>
                    <a:pt x="25" y="3"/>
                    <a:pt x="26" y="3"/>
                    <a:pt x="26" y="2"/>
                  </a:cubicBezTo>
                  <a:cubicBezTo>
                    <a:pt x="26" y="2"/>
                    <a:pt x="27" y="1"/>
                    <a:pt x="27" y="1"/>
                  </a:cubicBezTo>
                  <a:cubicBezTo>
                    <a:pt x="27" y="1"/>
                    <a:pt x="27" y="0"/>
                    <a:pt x="27" y="0"/>
                  </a:cubicBezTo>
                  <a:cubicBezTo>
                    <a:pt x="27" y="0"/>
                    <a:pt x="27" y="1"/>
                    <a:pt x="27" y="1"/>
                  </a:cubicBezTo>
                  <a:cubicBezTo>
                    <a:pt x="27" y="1"/>
                    <a:pt x="27" y="2"/>
                    <a:pt x="27" y="2"/>
                  </a:cubicBezTo>
                  <a:cubicBezTo>
                    <a:pt x="27" y="3"/>
                    <a:pt x="27" y="4"/>
                    <a:pt x="26" y="5"/>
                  </a:cubicBezTo>
                  <a:cubicBezTo>
                    <a:pt x="26" y="5"/>
                    <a:pt x="26" y="6"/>
                    <a:pt x="26" y="6"/>
                  </a:cubicBezTo>
                  <a:cubicBezTo>
                    <a:pt x="26" y="7"/>
                    <a:pt x="26" y="7"/>
                    <a:pt x="26" y="8"/>
                  </a:cubicBezTo>
                  <a:cubicBezTo>
                    <a:pt x="26" y="8"/>
                    <a:pt x="25" y="9"/>
                    <a:pt x="25" y="9"/>
                  </a:cubicBezTo>
                  <a:cubicBezTo>
                    <a:pt x="25" y="10"/>
                    <a:pt x="25" y="10"/>
                    <a:pt x="25" y="11"/>
                  </a:cubicBezTo>
                  <a:cubicBezTo>
                    <a:pt x="24" y="12"/>
                    <a:pt x="24" y="12"/>
                    <a:pt x="24" y="13"/>
                  </a:cubicBezTo>
                  <a:cubicBezTo>
                    <a:pt x="24" y="13"/>
                    <a:pt x="23" y="14"/>
                    <a:pt x="23" y="15"/>
                  </a:cubicBezTo>
                  <a:cubicBezTo>
                    <a:pt x="22" y="16"/>
                    <a:pt x="22" y="17"/>
                    <a:pt x="21" y="18"/>
                  </a:cubicBezTo>
                  <a:cubicBezTo>
                    <a:pt x="20" y="19"/>
                    <a:pt x="19" y="21"/>
                    <a:pt x="19" y="22"/>
                  </a:cubicBezTo>
                  <a:cubicBezTo>
                    <a:pt x="18" y="22"/>
                    <a:pt x="18" y="23"/>
                    <a:pt x="17" y="24"/>
                  </a:cubicBezTo>
                  <a:cubicBezTo>
                    <a:pt x="17" y="24"/>
                    <a:pt x="16" y="25"/>
                    <a:pt x="16" y="25"/>
                  </a:cubicBezTo>
                  <a:cubicBezTo>
                    <a:pt x="15" y="26"/>
                    <a:pt x="15" y="26"/>
                    <a:pt x="14" y="27"/>
                  </a:cubicBezTo>
                  <a:cubicBezTo>
                    <a:pt x="14" y="27"/>
                    <a:pt x="13" y="28"/>
                    <a:pt x="13" y="28"/>
                  </a:cubicBezTo>
                  <a:cubicBezTo>
                    <a:pt x="12" y="29"/>
                    <a:pt x="11" y="30"/>
                    <a:pt x="10" y="31"/>
                  </a:cubicBezTo>
                  <a:cubicBezTo>
                    <a:pt x="9" y="31"/>
                    <a:pt x="9" y="31"/>
                    <a:pt x="8" y="32"/>
                  </a:cubicBezTo>
                  <a:cubicBezTo>
                    <a:pt x="8" y="32"/>
                    <a:pt x="7" y="32"/>
                    <a:pt x="7" y="33"/>
                  </a:cubicBezTo>
                  <a:cubicBezTo>
                    <a:pt x="6" y="33"/>
                    <a:pt x="6" y="33"/>
                    <a:pt x="6" y="34"/>
                  </a:cubicBezTo>
                  <a:cubicBezTo>
                    <a:pt x="5" y="34"/>
                    <a:pt x="5" y="34"/>
                    <a:pt x="4" y="34"/>
                  </a:cubicBezTo>
                  <a:cubicBezTo>
                    <a:pt x="4" y="34"/>
                    <a:pt x="4" y="35"/>
                    <a:pt x="3" y="35"/>
                  </a:cubicBezTo>
                  <a:cubicBezTo>
                    <a:pt x="3" y="35"/>
                    <a:pt x="3" y="35"/>
                    <a:pt x="2" y="35"/>
                  </a:cubicBezTo>
                  <a:cubicBezTo>
                    <a:pt x="2" y="36"/>
                    <a:pt x="1" y="36"/>
                    <a:pt x="1" y="36"/>
                  </a:cubicBezTo>
                  <a:cubicBezTo>
                    <a:pt x="1" y="36"/>
                    <a:pt x="0" y="36"/>
                    <a:pt x="0" y="3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Freeform 966"/>
            <p:cNvSpPr/>
            <p:nvPr/>
          </p:nvSpPr>
          <p:spPr bwMode="auto">
            <a:xfrm>
              <a:off x="10318751" y="-317500"/>
              <a:ext cx="127000" cy="127000"/>
            </a:xfrm>
            <a:custGeom>
              <a:avLst/>
              <a:gdLst>
                <a:gd name="T0" fmla="*/ 0 w 30"/>
                <a:gd name="T1" fmla="*/ 0 h 30"/>
                <a:gd name="T2" fmla="*/ 1 w 30"/>
                <a:gd name="T3" fmla="*/ 1 h 30"/>
                <a:gd name="T4" fmla="*/ 1 w 30"/>
                <a:gd name="T5" fmla="*/ 1 h 30"/>
                <a:gd name="T6" fmla="*/ 2 w 30"/>
                <a:gd name="T7" fmla="*/ 2 h 30"/>
                <a:gd name="T8" fmla="*/ 3 w 30"/>
                <a:gd name="T9" fmla="*/ 3 h 30"/>
                <a:gd name="T10" fmla="*/ 5 w 30"/>
                <a:gd name="T11" fmla="*/ 5 h 30"/>
                <a:gd name="T12" fmla="*/ 10 w 30"/>
                <a:gd name="T13" fmla="*/ 9 h 30"/>
                <a:gd name="T14" fmla="*/ 13 w 30"/>
                <a:gd name="T15" fmla="*/ 12 h 30"/>
                <a:gd name="T16" fmla="*/ 16 w 30"/>
                <a:gd name="T17" fmla="*/ 15 h 30"/>
                <a:gd name="T18" fmla="*/ 19 w 30"/>
                <a:gd name="T19" fmla="*/ 18 h 30"/>
                <a:gd name="T20" fmla="*/ 21 w 30"/>
                <a:gd name="T21" fmla="*/ 21 h 30"/>
                <a:gd name="T22" fmla="*/ 22 w 30"/>
                <a:gd name="T23" fmla="*/ 22 h 30"/>
                <a:gd name="T24" fmla="*/ 23 w 30"/>
                <a:gd name="T25" fmla="*/ 23 h 30"/>
                <a:gd name="T26" fmla="*/ 25 w 30"/>
                <a:gd name="T27" fmla="*/ 26 h 30"/>
                <a:gd name="T28" fmla="*/ 29 w 30"/>
                <a:gd name="T29" fmla="*/ 29 h 30"/>
                <a:gd name="T30" fmla="*/ 30 w 30"/>
                <a:gd name="T31" fmla="*/ 30 h 30"/>
                <a:gd name="T32" fmla="*/ 30 w 30"/>
                <a:gd name="T33" fmla="*/ 30 h 30"/>
                <a:gd name="T34" fmla="*/ 30 w 30"/>
                <a:gd name="T35" fmla="*/ 30 h 30"/>
                <a:gd name="T36" fmla="*/ 29 w 30"/>
                <a:gd name="T37" fmla="*/ 30 h 30"/>
                <a:gd name="T38" fmla="*/ 26 w 30"/>
                <a:gd name="T39" fmla="*/ 29 h 30"/>
                <a:gd name="T40" fmla="*/ 24 w 30"/>
                <a:gd name="T41" fmla="*/ 28 h 30"/>
                <a:gd name="T42" fmla="*/ 21 w 30"/>
                <a:gd name="T43" fmla="*/ 26 h 30"/>
                <a:gd name="T44" fmla="*/ 20 w 30"/>
                <a:gd name="T45" fmla="*/ 25 h 30"/>
                <a:gd name="T46" fmla="*/ 19 w 30"/>
                <a:gd name="T47" fmla="*/ 24 h 30"/>
                <a:gd name="T48" fmla="*/ 18 w 30"/>
                <a:gd name="T49" fmla="*/ 23 h 30"/>
                <a:gd name="T50" fmla="*/ 15 w 30"/>
                <a:gd name="T51" fmla="*/ 21 h 30"/>
                <a:gd name="T52" fmla="*/ 13 w 30"/>
                <a:gd name="T53" fmla="*/ 18 h 30"/>
                <a:gd name="T54" fmla="*/ 10 w 30"/>
                <a:gd name="T55" fmla="*/ 15 h 30"/>
                <a:gd name="T56" fmla="*/ 8 w 30"/>
                <a:gd name="T57" fmla="*/ 12 h 30"/>
                <a:gd name="T58" fmla="*/ 5 w 30"/>
                <a:gd name="T59" fmla="*/ 9 h 30"/>
                <a:gd name="T60" fmla="*/ 3 w 30"/>
                <a:gd name="T61" fmla="*/ 7 h 30"/>
                <a:gd name="T62" fmla="*/ 2 w 30"/>
                <a:gd name="T63" fmla="*/ 4 h 30"/>
                <a:gd name="T64" fmla="*/ 1 w 30"/>
                <a:gd name="T65" fmla="*/ 2 h 30"/>
                <a:gd name="T66" fmla="*/ 0 w 30"/>
                <a:gd name="T67" fmla="*/ 1 h 30"/>
                <a:gd name="T68" fmla="*/ 0 w 30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" h="30">
                  <a:moveTo>
                    <a:pt x="0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4"/>
                    <a:pt x="4" y="4"/>
                    <a:pt x="5" y="5"/>
                  </a:cubicBezTo>
                  <a:cubicBezTo>
                    <a:pt x="6" y="6"/>
                    <a:pt x="8" y="8"/>
                    <a:pt x="10" y="9"/>
                  </a:cubicBezTo>
                  <a:cubicBezTo>
                    <a:pt x="11" y="10"/>
                    <a:pt x="12" y="11"/>
                    <a:pt x="13" y="12"/>
                  </a:cubicBezTo>
                  <a:cubicBezTo>
                    <a:pt x="14" y="13"/>
                    <a:pt x="15" y="14"/>
                    <a:pt x="16" y="15"/>
                  </a:cubicBezTo>
                  <a:cubicBezTo>
                    <a:pt x="17" y="16"/>
                    <a:pt x="18" y="17"/>
                    <a:pt x="19" y="18"/>
                  </a:cubicBezTo>
                  <a:cubicBezTo>
                    <a:pt x="19" y="19"/>
                    <a:pt x="20" y="20"/>
                    <a:pt x="21" y="21"/>
                  </a:cubicBezTo>
                  <a:cubicBezTo>
                    <a:pt x="21" y="21"/>
                    <a:pt x="22" y="22"/>
                    <a:pt x="22" y="22"/>
                  </a:cubicBezTo>
                  <a:cubicBezTo>
                    <a:pt x="22" y="23"/>
                    <a:pt x="23" y="23"/>
                    <a:pt x="23" y="23"/>
                  </a:cubicBezTo>
                  <a:cubicBezTo>
                    <a:pt x="24" y="24"/>
                    <a:pt x="25" y="25"/>
                    <a:pt x="25" y="26"/>
                  </a:cubicBezTo>
                  <a:cubicBezTo>
                    <a:pt x="27" y="27"/>
                    <a:pt x="28" y="28"/>
                    <a:pt x="29" y="29"/>
                  </a:cubicBezTo>
                  <a:cubicBezTo>
                    <a:pt x="29" y="29"/>
                    <a:pt x="30" y="30"/>
                    <a:pt x="3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29" y="30"/>
                    <a:pt x="29" y="30"/>
                  </a:cubicBezTo>
                  <a:cubicBezTo>
                    <a:pt x="28" y="29"/>
                    <a:pt x="27" y="29"/>
                    <a:pt x="26" y="29"/>
                  </a:cubicBezTo>
                  <a:cubicBezTo>
                    <a:pt x="26" y="29"/>
                    <a:pt x="25" y="28"/>
                    <a:pt x="24" y="28"/>
                  </a:cubicBezTo>
                  <a:cubicBezTo>
                    <a:pt x="23" y="27"/>
                    <a:pt x="22" y="27"/>
                    <a:pt x="21" y="26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4"/>
                    <a:pt x="18" y="23"/>
                  </a:cubicBezTo>
                  <a:cubicBezTo>
                    <a:pt x="17" y="22"/>
                    <a:pt x="16" y="22"/>
                    <a:pt x="15" y="21"/>
                  </a:cubicBezTo>
                  <a:cubicBezTo>
                    <a:pt x="15" y="20"/>
                    <a:pt x="14" y="19"/>
                    <a:pt x="13" y="18"/>
                  </a:cubicBezTo>
                  <a:cubicBezTo>
                    <a:pt x="12" y="17"/>
                    <a:pt x="11" y="16"/>
                    <a:pt x="10" y="15"/>
                  </a:cubicBezTo>
                  <a:cubicBezTo>
                    <a:pt x="9" y="14"/>
                    <a:pt x="8" y="13"/>
                    <a:pt x="8" y="12"/>
                  </a:cubicBezTo>
                  <a:cubicBezTo>
                    <a:pt x="7" y="11"/>
                    <a:pt x="6" y="10"/>
                    <a:pt x="5" y="9"/>
                  </a:cubicBezTo>
                  <a:cubicBezTo>
                    <a:pt x="4" y="8"/>
                    <a:pt x="4" y="7"/>
                    <a:pt x="3" y="7"/>
                  </a:cubicBezTo>
                  <a:cubicBezTo>
                    <a:pt x="2" y="6"/>
                    <a:pt x="2" y="5"/>
                    <a:pt x="2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Freeform 967"/>
            <p:cNvSpPr/>
            <p:nvPr/>
          </p:nvSpPr>
          <p:spPr bwMode="auto">
            <a:xfrm>
              <a:off x="10417176" y="-388938"/>
              <a:ext cx="33338" cy="203200"/>
            </a:xfrm>
            <a:custGeom>
              <a:avLst/>
              <a:gdLst>
                <a:gd name="T0" fmla="*/ 2 w 8"/>
                <a:gd name="T1" fmla="*/ 0 h 48"/>
                <a:gd name="T2" fmla="*/ 2 w 8"/>
                <a:gd name="T3" fmla="*/ 0 h 48"/>
                <a:gd name="T4" fmla="*/ 2 w 8"/>
                <a:gd name="T5" fmla="*/ 2 h 48"/>
                <a:gd name="T6" fmla="*/ 2 w 8"/>
                <a:gd name="T7" fmla="*/ 7 h 48"/>
                <a:gd name="T8" fmla="*/ 4 w 8"/>
                <a:gd name="T9" fmla="*/ 11 h 48"/>
                <a:gd name="T10" fmla="*/ 5 w 8"/>
                <a:gd name="T11" fmla="*/ 15 h 48"/>
                <a:gd name="T12" fmla="*/ 5 w 8"/>
                <a:gd name="T13" fmla="*/ 15 h 48"/>
                <a:gd name="T14" fmla="*/ 5 w 8"/>
                <a:gd name="T15" fmla="*/ 16 h 48"/>
                <a:gd name="T16" fmla="*/ 6 w 8"/>
                <a:gd name="T17" fmla="*/ 17 h 48"/>
                <a:gd name="T18" fmla="*/ 6 w 8"/>
                <a:gd name="T19" fmla="*/ 19 h 48"/>
                <a:gd name="T20" fmla="*/ 7 w 8"/>
                <a:gd name="T21" fmla="*/ 24 h 48"/>
                <a:gd name="T22" fmla="*/ 8 w 8"/>
                <a:gd name="T23" fmla="*/ 28 h 48"/>
                <a:gd name="T24" fmla="*/ 8 w 8"/>
                <a:gd name="T25" fmla="*/ 33 h 48"/>
                <a:gd name="T26" fmla="*/ 8 w 8"/>
                <a:gd name="T27" fmla="*/ 41 h 48"/>
                <a:gd name="T28" fmla="*/ 8 w 8"/>
                <a:gd name="T29" fmla="*/ 46 h 48"/>
                <a:gd name="T30" fmla="*/ 7 w 8"/>
                <a:gd name="T31" fmla="*/ 48 h 48"/>
                <a:gd name="T32" fmla="*/ 7 w 8"/>
                <a:gd name="T33" fmla="*/ 48 h 48"/>
                <a:gd name="T34" fmla="*/ 7 w 8"/>
                <a:gd name="T35" fmla="*/ 48 h 48"/>
                <a:gd name="T36" fmla="*/ 7 w 8"/>
                <a:gd name="T37" fmla="*/ 46 h 48"/>
                <a:gd name="T38" fmla="*/ 5 w 8"/>
                <a:gd name="T39" fmla="*/ 41 h 48"/>
                <a:gd name="T40" fmla="*/ 4 w 8"/>
                <a:gd name="T41" fmla="*/ 33 h 48"/>
                <a:gd name="T42" fmla="*/ 3 w 8"/>
                <a:gd name="T43" fmla="*/ 29 h 48"/>
                <a:gd name="T44" fmla="*/ 3 w 8"/>
                <a:gd name="T45" fmla="*/ 24 h 48"/>
                <a:gd name="T46" fmla="*/ 2 w 8"/>
                <a:gd name="T47" fmla="*/ 20 h 48"/>
                <a:gd name="T48" fmla="*/ 2 w 8"/>
                <a:gd name="T49" fmla="*/ 18 h 48"/>
                <a:gd name="T50" fmla="*/ 2 w 8"/>
                <a:gd name="T51" fmla="*/ 17 h 48"/>
                <a:gd name="T52" fmla="*/ 2 w 8"/>
                <a:gd name="T53" fmla="*/ 15 h 48"/>
                <a:gd name="T54" fmla="*/ 1 w 8"/>
                <a:gd name="T55" fmla="*/ 11 h 48"/>
                <a:gd name="T56" fmla="*/ 0 w 8"/>
                <a:gd name="T57" fmla="*/ 9 h 48"/>
                <a:gd name="T58" fmla="*/ 0 w 8"/>
                <a:gd name="T59" fmla="*/ 8 h 48"/>
                <a:gd name="T60" fmla="*/ 0 w 8"/>
                <a:gd name="T61" fmla="*/ 8 h 48"/>
                <a:gd name="T62" fmla="*/ 0 w 8"/>
                <a:gd name="T63" fmla="*/ 8 h 48"/>
                <a:gd name="T64" fmla="*/ 0 w 8"/>
                <a:gd name="T65" fmla="*/ 4 h 48"/>
                <a:gd name="T66" fmla="*/ 1 w 8"/>
                <a:gd name="T67" fmla="*/ 2 h 48"/>
                <a:gd name="T68" fmla="*/ 1 w 8"/>
                <a:gd name="T69" fmla="*/ 0 h 48"/>
                <a:gd name="T70" fmla="*/ 2 w 8"/>
                <a:gd name="T7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" h="48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3"/>
                    <a:pt x="2" y="5"/>
                    <a:pt x="2" y="7"/>
                  </a:cubicBezTo>
                  <a:cubicBezTo>
                    <a:pt x="3" y="8"/>
                    <a:pt x="3" y="9"/>
                    <a:pt x="4" y="11"/>
                  </a:cubicBezTo>
                  <a:cubicBezTo>
                    <a:pt x="4" y="12"/>
                    <a:pt x="5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6" y="16"/>
                    <a:pt x="6" y="16"/>
                    <a:pt x="6" y="17"/>
                  </a:cubicBezTo>
                  <a:cubicBezTo>
                    <a:pt x="6" y="17"/>
                    <a:pt x="6" y="18"/>
                    <a:pt x="6" y="19"/>
                  </a:cubicBezTo>
                  <a:cubicBezTo>
                    <a:pt x="7" y="20"/>
                    <a:pt x="7" y="22"/>
                    <a:pt x="7" y="24"/>
                  </a:cubicBezTo>
                  <a:cubicBezTo>
                    <a:pt x="7" y="25"/>
                    <a:pt x="7" y="27"/>
                    <a:pt x="8" y="28"/>
                  </a:cubicBezTo>
                  <a:cubicBezTo>
                    <a:pt x="8" y="30"/>
                    <a:pt x="8" y="31"/>
                    <a:pt x="8" y="33"/>
                  </a:cubicBezTo>
                  <a:cubicBezTo>
                    <a:pt x="8" y="36"/>
                    <a:pt x="8" y="38"/>
                    <a:pt x="8" y="41"/>
                  </a:cubicBezTo>
                  <a:cubicBezTo>
                    <a:pt x="8" y="43"/>
                    <a:pt x="8" y="45"/>
                    <a:pt x="8" y="46"/>
                  </a:cubicBezTo>
                  <a:cubicBezTo>
                    <a:pt x="7" y="47"/>
                    <a:pt x="7" y="47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7"/>
                    <a:pt x="7" y="47"/>
                    <a:pt x="7" y="46"/>
                  </a:cubicBezTo>
                  <a:cubicBezTo>
                    <a:pt x="6" y="45"/>
                    <a:pt x="6" y="43"/>
                    <a:pt x="5" y="41"/>
                  </a:cubicBezTo>
                  <a:cubicBezTo>
                    <a:pt x="5" y="39"/>
                    <a:pt x="4" y="36"/>
                    <a:pt x="4" y="33"/>
                  </a:cubicBezTo>
                  <a:cubicBezTo>
                    <a:pt x="4" y="32"/>
                    <a:pt x="4" y="30"/>
                    <a:pt x="3" y="29"/>
                  </a:cubicBezTo>
                  <a:cubicBezTo>
                    <a:pt x="3" y="27"/>
                    <a:pt x="3" y="26"/>
                    <a:pt x="3" y="24"/>
                  </a:cubicBezTo>
                  <a:cubicBezTo>
                    <a:pt x="3" y="23"/>
                    <a:pt x="3" y="21"/>
                    <a:pt x="2" y="20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6"/>
                    <a:pt x="2" y="16"/>
                    <a:pt x="2" y="15"/>
                  </a:cubicBezTo>
                  <a:cubicBezTo>
                    <a:pt x="1" y="14"/>
                    <a:pt x="1" y="13"/>
                    <a:pt x="1" y="11"/>
                  </a:cubicBezTo>
                  <a:cubicBezTo>
                    <a:pt x="1" y="11"/>
                    <a:pt x="0" y="10"/>
                    <a:pt x="0" y="9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3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Freeform 968"/>
            <p:cNvSpPr/>
            <p:nvPr/>
          </p:nvSpPr>
          <p:spPr bwMode="auto">
            <a:xfrm>
              <a:off x="10445751" y="-312738"/>
              <a:ext cx="42863" cy="122238"/>
            </a:xfrm>
            <a:custGeom>
              <a:avLst/>
              <a:gdLst>
                <a:gd name="T0" fmla="*/ 0 w 10"/>
                <a:gd name="T1" fmla="*/ 29 h 29"/>
                <a:gd name="T2" fmla="*/ 1 w 10"/>
                <a:gd name="T3" fmla="*/ 28 h 29"/>
                <a:gd name="T4" fmla="*/ 2 w 10"/>
                <a:gd name="T5" fmla="*/ 24 h 29"/>
                <a:gd name="T6" fmla="*/ 3 w 10"/>
                <a:gd name="T7" fmla="*/ 20 h 29"/>
                <a:gd name="T8" fmla="*/ 4 w 10"/>
                <a:gd name="T9" fmla="*/ 17 h 29"/>
                <a:gd name="T10" fmla="*/ 5 w 10"/>
                <a:gd name="T11" fmla="*/ 15 h 29"/>
                <a:gd name="T12" fmla="*/ 6 w 10"/>
                <a:gd name="T13" fmla="*/ 12 h 29"/>
                <a:gd name="T14" fmla="*/ 7 w 10"/>
                <a:gd name="T15" fmla="*/ 10 h 29"/>
                <a:gd name="T16" fmla="*/ 8 w 10"/>
                <a:gd name="T17" fmla="*/ 5 h 29"/>
                <a:gd name="T18" fmla="*/ 9 w 10"/>
                <a:gd name="T19" fmla="*/ 2 h 29"/>
                <a:gd name="T20" fmla="*/ 10 w 10"/>
                <a:gd name="T21" fmla="*/ 0 h 29"/>
                <a:gd name="T22" fmla="*/ 10 w 10"/>
                <a:gd name="T23" fmla="*/ 2 h 29"/>
                <a:gd name="T24" fmla="*/ 10 w 10"/>
                <a:gd name="T25" fmla="*/ 3 h 29"/>
                <a:gd name="T26" fmla="*/ 10 w 10"/>
                <a:gd name="T27" fmla="*/ 5 h 29"/>
                <a:gd name="T28" fmla="*/ 9 w 10"/>
                <a:gd name="T29" fmla="*/ 8 h 29"/>
                <a:gd name="T30" fmla="*/ 9 w 10"/>
                <a:gd name="T31" fmla="*/ 10 h 29"/>
                <a:gd name="T32" fmla="*/ 8 w 10"/>
                <a:gd name="T33" fmla="*/ 13 h 29"/>
                <a:gd name="T34" fmla="*/ 7 w 10"/>
                <a:gd name="T35" fmla="*/ 16 h 29"/>
                <a:gd name="T36" fmla="*/ 7 w 10"/>
                <a:gd name="T37" fmla="*/ 18 h 29"/>
                <a:gd name="T38" fmla="*/ 5 w 10"/>
                <a:gd name="T39" fmla="*/ 21 h 29"/>
                <a:gd name="T40" fmla="*/ 4 w 10"/>
                <a:gd name="T41" fmla="*/ 23 h 29"/>
                <a:gd name="T42" fmla="*/ 3 w 10"/>
                <a:gd name="T43" fmla="*/ 25 h 29"/>
                <a:gd name="T44" fmla="*/ 2 w 10"/>
                <a:gd name="T45" fmla="*/ 27 h 29"/>
                <a:gd name="T46" fmla="*/ 1 w 10"/>
                <a:gd name="T47" fmla="*/ 28 h 29"/>
                <a:gd name="T48" fmla="*/ 0 w 10"/>
                <a:gd name="T4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" h="29">
                  <a:moveTo>
                    <a:pt x="0" y="29"/>
                  </a:moveTo>
                  <a:cubicBezTo>
                    <a:pt x="0" y="29"/>
                    <a:pt x="0" y="28"/>
                    <a:pt x="1" y="28"/>
                  </a:cubicBezTo>
                  <a:cubicBezTo>
                    <a:pt x="1" y="27"/>
                    <a:pt x="1" y="26"/>
                    <a:pt x="2" y="24"/>
                  </a:cubicBezTo>
                  <a:cubicBezTo>
                    <a:pt x="2" y="23"/>
                    <a:pt x="3" y="22"/>
                    <a:pt x="3" y="20"/>
                  </a:cubicBezTo>
                  <a:cubicBezTo>
                    <a:pt x="4" y="19"/>
                    <a:pt x="4" y="18"/>
                    <a:pt x="4" y="17"/>
                  </a:cubicBezTo>
                  <a:cubicBezTo>
                    <a:pt x="5" y="17"/>
                    <a:pt x="5" y="16"/>
                    <a:pt x="5" y="15"/>
                  </a:cubicBezTo>
                  <a:cubicBezTo>
                    <a:pt x="6" y="14"/>
                    <a:pt x="6" y="13"/>
                    <a:pt x="6" y="12"/>
                  </a:cubicBezTo>
                  <a:cubicBezTo>
                    <a:pt x="6" y="11"/>
                    <a:pt x="7" y="10"/>
                    <a:pt x="7" y="10"/>
                  </a:cubicBezTo>
                  <a:cubicBezTo>
                    <a:pt x="7" y="8"/>
                    <a:pt x="8" y="6"/>
                    <a:pt x="8" y="5"/>
                  </a:cubicBezTo>
                  <a:cubicBezTo>
                    <a:pt x="9" y="4"/>
                    <a:pt x="9" y="3"/>
                    <a:pt x="9" y="2"/>
                  </a:cubicBezTo>
                  <a:cubicBezTo>
                    <a:pt x="9" y="1"/>
                    <a:pt x="10" y="0"/>
                    <a:pt x="10" y="0"/>
                  </a:cubicBezTo>
                  <a:cubicBezTo>
                    <a:pt x="10" y="0"/>
                    <a:pt x="10" y="1"/>
                    <a:pt x="10" y="2"/>
                  </a:cubicBezTo>
                  <a:cubicBezTo>
                    <a:pt x="10" y="2"/>
                    <a:pt x="10" y="3"/>
                    <a:pt x="10" y="3"/>
                  </a:cubicBezTo>
                  <a:cubicBezTo>
                    <a:pt x="10" y="4"/>
                    <a:pt x="10" y="5"/>
                    <a:pt x="10" y="5"/>
                  </a:cubicBezTo>
                  <a:cubicBezTo>
                    <a:pt x="9" y="6"/>
                    <a:pt x="9" y="7"/>
                    <a:pt x="9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1"/>
                    <a:pt x="9" y="12"/>
                    <a:pt x="8" y="13"/>
                  </a:cubicBezTo>
                  <a:cubicBezTo>
                    <a:pt x="8" y="14"/>
                    <a:pt x="8" y="15"/>
                    <a:pt x="7" y="16"/>
                  </a:cubicBezTo>
                  <a:cubicBezTo>
                    <a:pt x="7" y="16"/>
                    <a:pt x="7" y="17"/>
                    <a:pt x="7" y="18"/>
                  </a:cubicBezTo>
                  <a:cubicBezTo>
                    <a:pt x="6" y="19"/>
                    <a:pt x="6" y="20"/>
                    <a:pt x="5" y="21"/>
                  </a:cubicBezTo>
                  <a:cubicBezTo>
                    <a:pt x="5" y="22"/>
                    <a:pt x="5" y="22"/>
                    <a:pt x="4" y="23"/>
                  </a:cubicBezTo>
                  <a:cubicBezTo>
                    <a:pt x="4" y="24"/>
                    <a:pt x="3" y="24"/>
                    <a:pt x="3" y="25"/>
                  </a:cubicBezTo>
                  <a:cubicBezTo>
                    <a:pt x="3" y="26"/>
                    <a:pt x="2" y="26"/>
                    <a:pt x="2" y="27"/>
                  </a:cubicBezTo>
                  <a:cubicBezTo>
                    <a:pt x="2" y="27"/>
                    <a:pt x="1" y="28"/>
                    <a:pt x="1" y="28"/>
                  </a:cubicBezTo>
                  <a:cubicBezTo>
                    <a:pt x="1" y="29"/>
                    <a:pt x="0" y="29"/>
                    <a:pt x="0" y="29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Freeform 969"/>
            <p:cNvSpPr/>
            <p:nvPr/>
          </p:nvSpPr>
          <p:spPr bwMode="auto">
            <a:xfrm>
              <a:off x="10379076" y="-312738"/>
              <a:ext cx="71438" cy="122238"/>
            </a:xfrm>
            <a:custGeom>
              <a:avLst/>
              <a:gdLst>
                <a:gd name="T0" fmla="*/ 0 w 17"/>
                <a:gd name="T1" fmla="*/ 0 h 29"/>
                <a:gd name="T2" fmla="*/ 1 w 17"/>
                <a:gd name="T3" fmla="*/ 1 h 29"/>
                <a:gd name="T4" fmla="*/ 3 w 17"/>
                <a:gd name="T5" fmla="*/ 4 h 29"/>
                <a:gd name="T6" fmla="*/ 5 w 17"/>
                <a:gd name="T7" fmla="*/ 9 h 29"/>
                <a:gd name="T8" fmla="*/ 7 w 17"/>
                <a:gd name="T9" fmla="*/ 12 h 29"/>
                <a:gd name="T10" fmla="*/ 8 w 17"/>
                <a:gd name="T11" fmla="*/ 15 h 29"/>
                <a:gd name="T12" fmla="*/ 14 w 17"/>
                <a:gd name="T13" fmla="*/ 25 h 29"/>
                <a:gd name="T14" fmla="*/ 16 w 17"/>
                <a:gd name="T15" fmla="*/ 28 h 29"/>
                <a:gd name="T16" fmla="*/ 17 w 17"/>
                <a:gd name="T17" fmla="*/ 29 h 29"/>
                <a:gd name="T18" fmla="*/ 16 w 17"/>
                <a:gd name="T19" fmla="*/ 28 h 29"/>
                <a:gd name="T20" fmla="*/ 15 w 17"/>
                <a:gd name="T21" fmla="*/ 27 h 29"/>
                <a:gd name="T22" fmla="*/ 13 w 17"/>
                <a:gd name="T23" fmla="*/ 26 h 29"/>
                <a:gd name="T24" fmla="*/ 11 w 17"/>
                <a:gd name="T25" fmla="*/ 24 h 29"/>
                <a:gd name="T26" fmla="*/ 10 w 17"/>
                <a:gd name="T27" fmla="*/ 21 h 29"/>
                <a:gd name="T28" fmla="*/ 8 w 17"/>
                <a:gd name="T29" fmla="*/ 19 h 29"/>
                <a:gd name="T30" fmla="*/ 6 w 17"/>
                <a:gd name="T31" fmla="*/ 16 h 29"/>
                <a:gd name="T32" fmla="*/ 5 w 17"/>
                <a:gd name="T33" fmla="*/ 13 h 29"/>
                <a:gd name="T34" fmla="*/ 4 w 17"/>
                <a:gd name="T35" fmla="*/ 10 h 29"/>
                <a:gd name="T36" fmla="*/ 2 w 17"/>
                <a:gd name="T37" fmla="*/ 7 h 29"/>
                <a:gd name="T38" fmla="*/ 2 w 17"/>
                <a:gd name="T39" fmla="*/ 5 h 29"/>
                <a:gd name="T40" fmla="*/ 1 w 17"/>
                <a:gd name="T41" fmla="*/ 3 h 29"/>
                <a:gd name="T42" fmla="*/ 1 w 17"/>
                <a:gd name="T43" fmla="*/ 1 h 29"/>
                <a:gd name="T44" fmla="*/ 0 w 17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" h="29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2" y="2"/>
                    <a:pt x="2" y="3"/>
                    <a:pt x="3" y="4"/>
                  </a:cubicBezTo>
                  <a:cubicBezTo>
                    <a:pt x="4" y="6"/>
                    <a:pt x="5" y="7"/>
                    <a:pt x="5" y="9"/>
                  </a:cubicBezTo>
                  <a:cubicBezTo>
                    <a:pt x="6" y="10"/>
                    <a:pt x="6" y="11"/>
                    <a:pt x="7" y="12"/>
                  </a:cubicBezTo>
                  <a:cubicBezTo>
                    <a:pt x="7" y="13"/>
                    <a:pt x="8" y="14"/>
                    <a:pt x="8" y="15"/>
                  </a:cubicBezTo>
                  <a:cubicBezTo>
                    <a:pt x="10" y="18"/>
                    <a:pt x="13" y="22"/>
                    <a:pt x="14" y="25"/>
                  </a:cubicBezTo>
                  <a:cubicBezTo>
                    <a:pt x="15" y="26"/>
                    <a:pt x="16" y="27"/>
                    <a:pt x="16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6" y="29"/>
                    <a:pt x="16" y="28"/>
                  </a:cubicBezTo>
                  <a:cubicBezTo>
                    <a:pt x="15" y="28"/>
                    <a:pt x="15" y="28"/>
                    <a:pt x="15" y="27"/>
                  </a:cubicBezTo>
                  <a:cubicBezTo>
                    <a:pt x="14" y="27"/>
                    <a:pt x="14" y="26"/>
                    <a:pt x="13" y="26"/>
                  </a:cubicBezTo>
                  <a:cubicBezTo>
                    <a:pt x="13" y="25"/>
                    <a:pt x="12" y="24"/>
                    <a:pt x="11" y="24"/>
                  </a:cubicBezTo>
                  <a:cubicBezTo>
                    <a:pt x="11" y="23"/>
                    <a:pt x="10" y="22"/>
                    <a:pt x="10" y="21"/>
                  </a:cubicBezTo>
                  <a:cubicBezTo>
                    <a:pt x="9" y="20"/>
                    <a:pt x="9" y="19"/>
                    <a:pt x="8" y="19"/>
                  </a:cubicBezTo>
                  <a:cubicBezTo>
                    <a:pt x="7" y="18"/>
                    <a:pt x="7" y="17"/>
                    <a:pt x="6" y="16"/>
                  </a:cubicBezTo>
                  <a:cubicBezTo>
                    <a:pt x="6" y="15"/>
                    <a:pt x="5" y="14"/>
                    <a:pt x="5" y="13"/>
                  </a:cubicBezTo>
                  <a:cubicBezTo>
                    <a:pt x="4" y="12"/>
                    <a:pt x="4" y="11"/>
                    <a:pt x="4" y="10"/>
                  </a:cubicBezTo>
                  <a:cubicBezTo>
                    <a:pt x="3" y="9"/>
                    <a:pt x="3" y="8"/>
                    <a:pt x="2" y="7"/>
                  </a:cubicBezTo>
                  <a:cubicBezTo>
                    <a:pt x="2" y="6"/>
                    <a:pt x="2" y="6"/>
                    <a:pt x="2" y="5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Freeform 970"/>
            <p:cNvSpPr/>
            <p:nvPr/>
          </p:nvSpPr>
          <p:spPr bwMode="auto">
            <a:xfrm>
              <a:off x="10387014" y="-211138"/>
              <a:ext cx="119063" cy="63500"/>
            </a:xfrm>
            <a:custGeom>
              <a:avLst/>
              <a:gdLst>
                <a:gd name="T0" fmla="*/ 15 w 28"/>
                <a:gd name="T1" fmla="*/ 15 h 15"/>
                <a:gd name="T2" fmla="*/ 0 w 28"/>
                <a:gd name="T3" fmla="*/ 4 h 15"/>
                <a:gd name="T4" fmla="*/ 28 w 28"/>
                <a:gd name="T5" fmla="*/ 2 h 15"/>
                <a:gd name="T6" fmla="*/ 15 w 28"/>
                <a:gd name="T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5">
                  <a:moveTo>
                    <a:pt x="15" y="15"/>
                  </a:moveTo>
                  <a:cubicBezTo>
                    <a:pt x="8" y="13"/>
                    <a:pt x="3" y="9"/>
                    <a:pt x="0" y="4"/>
                  </a:cubicBezTo>
                  <a:cubicBezTo>
                    <a:pt x="0" y="4"/>
                    <a:pt x="19" y="0"/>
                    <a:pt x="28" y="2"/>
                  </a:cubicBezTo>
                  <a:cubicBezTo>
                    <a:pt x="28" y="2"/>
                    <a:pt x="22" y="14"/>
                    <a:pt x="15" y="1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Freeform 971"/>
            <p:cNvSpPr/>
            <p:nvPr/>
          </p:nvSpPr>
          <p:spPr bwMode="auto">
            <a:xfrm>
              <a:off x="10429876" y="-168275"/>
              <a:ext cx="33338" cy="444500"/>
            </a:xfrm>
            <a:custGeom>
              <a:avLst/>
              <a:gdLst>
                <a:gd name="T0" fmla="*/ 3 w 8"/>
                <a:gd name="T1" fmla="*/ 105 h 105"/>
                <a:gd name="T2" fmla="*/ 0 w 8"/>
                <a:gd name="T3" fmla="*/ 105 h 105"/>
                <a:gd name="T4" fmla="*/ 4 w 8"/>
                <a:gd name="T5" fmla="*/ 1 h 105"/>
                <a:gd name="T6" fmla="*/ 7 w 8"/>
                <a:gd name="T7" fmla="*/ 0 h 105"/>
                <a:gd name="T8" fmla="*/ 3 w 8"/>
                <a:gd name="T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5">
                  <a:moveTo>
                    <a:pt x="3" y="105"/>
                  </a:moveTo>
                  <a:cubicBezTo>
                    <a:pt x="0" y="105"/>
                    <a:pt x="0" y="105"/>
                    <a:pt x="0" y="105"/>
                  </a:cubicBezTo>
                  <a:cubicBezTo>
                    <a:pt x="4" y="50"/>
                    <a:pt x="5" y="6"/>
                    <a:pt x="4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7"/>
                    <a:pt x="6" y="55"/>
                    <a:pt x="3" y="10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Freeform 972"/>
            <p:cNvSpPr/>
            <p:nvPr/>
          </p:nvSpPr>
          <p:spPr bwMode="auto">
            <a:xfrm>
              <a:off x="9734551" y="-274638"/>
              <a:ext cx="246063" cy="398463"/>
            </a:xfrm>
            <a:custGeom>
              <a:avLst/>
              <a:gdLst>
                <a:gd name="T0" fmla="*/ 58 w 58"/>
                <a:gd name="T1" fmla="*/ 57 h 94"/>
                <a:gd name="T2" fmla="*/ 10 w 58"/>
                <a:gd name="T3" fmla="*/ 77 h 94"/>
                <a:gd name="T4" fmla="*/ 16 w 58"/>
                <a:gd name="T5" fmla="*/ 60 h 94"/>
                <a:gd name="T6" fmla="*/ 2 w 58"/>
                <a:gd name="T7" fmla="*/ 44 h 94"/>
                <a:gd name="T8" fmla="*/ 24 w 58"/>
                <a:gd name="T9" fmla="*/ 34 h 94"/>
                <a:gd name="T10" fmla="*/ 25 w 58"/>
                <a:gd name="T11" fmla="*/ 12 h 94"/>
                <a:gd name="T12" fmla="*/ 58 w 58"/>
                <a:gd name="T13" fmla="*/ 5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94">
                  <a:moveTo>
                    <a:pt x="58" y="57"/>
                  </a:moveTo>
                  <a:cubicBezTo>
                    <a:pt x="58" y="57"/>
                    <a:pt x="24" y="94"/>
                    <a:pt x="10" y="77"/>
                  </a:cubicBezTo>
                  <a:cubicBezTo>
                    <a:pt x="1" y="65"/>
                    <a:pt x="16" y="60"/>
                    <a:pt x="16" y="60"/>
                  </a:cubicBezTo>
                  <a:cubicBezTo>
                    <a:pt x="16" y="60"/>
                    <a:pt x="0" y="57"/>
                    <a:pt x="2" y="44"/>
                  </a:cubicBezTo>
                  <a:cubicBezTo>
                    <a:pt x="3" y="30"/>
                    <a:pt x="24" y="34"/>
                    <a:pt x="24" y="34"/>
                  </a:cubicBezTo>
                  <a:cubicBezTo>
                    <a:pt x="24" y="34"/>
                    <a:pt x="17" y="23"/>
                    <a:pt x="25" y="12"/>
                  </a:cubicBezTo>
                  <a:cubicBezTo>
                    <a:pt x="34" y="0"/>
                    <a:pt x="57" y="35"/>
                    <a:pt x="58" y="57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Freeform 973"/>
            <p:cNvSpPr/>
            <p:nvPr/>
          </p:nvSpPr>
          <p:spPr bwMode="auto">
            <a:xfrm>
              <a:off x="9853614" y="-203200"/>
              <a:ext cx="104775" cy="157163"/>
            </a:xfrm>
            <a:custGeom>
              <a:avLst/>
              <a:gdLst>
                <a:gd name="T0" fmla="*/ 25 w 25"/>
                <a:gd name="T1" fmla="*/ 37 h 37"/>
                <a:gd name="T2" fmla="*/ 25 w 25"/>
                <a:gd name="T3" fmla="*/ 37 h 37"/>
                <a:gd name="T4" fmla="*/ 24 w 25"/>
                <a:gd name="T5" fmla="*/ 35 h 37"/>
                <a:gd name="T6" fmla="*/ 23 w 25"/>
                <a:gd name="T7" fmla="*/ 33 h 37"/>
                <a:gd name="T8" fmla="*/ 22 w 25"/>
                <a:gd name="T9" fmla="*/ 31 h 37"/>
                <a:gd name="T10" fmla="*/ 21 w 25"/>
                <a:gd name="T11" fmla="*/ 29 h 37"/>
                <a:gd name="T12" fmla="*/ 20 w 25"/>
                <a:gd name="T13" fmla="*/ 28 h 37"/>
                <a:gd name="T14" fmla="*/ 18 w 25"/>
                <a:gd name="T15" fmla="*/ 25 h 37"/>
                <a:gd name="T16" fmla="*/ 16 w 25"/>
                <a:gd name="T17" fmla="*/ 21 h 37"/>
                <a:gd name="T18" fmla="*/ 14 w 25"/>
                <a:gd name="T19" fmla="*/ 18 h 37"/>
                <a:gd name="T20" fmla="*/ 13 w 25"/>
                <a:gd name="T21" fmla="*/ 16 h 37"/>
                <a:gd name="T22" fmla="*/ 12 w 25"/>
                <a:gd name="T23" fmla="*/ 14 h 37"/>
                <a:gd name="T24" fmla="*/ 11 w 25"/>
                <a:gd name="T25" fmla="*/ 14 h 37"/>
                <a:gd name="T26" fmla="*/ 10 w 25"/>
                <a:gd name="T27" fmla="*/ 13 h 37"/>
                <a:gd name="T28" fmla="*/ 9 w 25"/>
                <a:gd name="T29" fmla="*/ 11 h 37"/>
                <a:gd name="T30" fmla="*/ 8 w 25"/>
                <a:gd name="T31" fmla="*/ 10 h 37"/>
                <a:gd name="T32" fmla="*/ 7 w 25"/>
                <a:gd name="T33" fmla="*/ 8 h 37"/>
                <a:gd name="T34" fmla="*/ 5 w 25"/>
                <a:gd name="T35" fmla="*/ 6 h 37"/>
                <a:gd name="T36" fmla="*/ 4 w 25"/>
                <a:gd name="T37" fmla="*/ 5 h 37"/>
                <a:gd name="T38" fmla="*/ 3 w 25"/>
                <a:gd name="T39" fmla="*/ 4 h 37"/>
                <a:gd name="T40" fmla="*/ 1 w 25"/>
                <a:gd name="T41" fmla="*/ 2 h 37"/>
                <a:gd name="T42" fmla="*/ 0 w 25"/>
                <a:gd name="T43" fmla="*/ 1 h 37"/>
                <a:gd name="T44" fmla="*/ 0 w 25"/>
                <a:gd name="T45" fmla="*/ 0 h 37"/>
                <a:gd name="T46" fmla="*/ 0 w 25"/>
                <a:gd name="T47" fmla="*/ 1 h 37"/>
                <a:gd name="T48" fmla="*/ 2 w 25"/>
                <a:gd name="T49" fmla="*/ 1 h 37"/>
                <a:gd name="T50" fmla="*/ 4 w 25"/>
                <a:gd name="T51" fmla="*/ 2 h 37"/>
                <a:gd name="T52" fmla="*/ 5 w 25"/>
                <a:gd name="T53" fmla="*/ 3 h 37"/>
                <a:gd name="T54" fmla="*/ 6 w 25"/>
                <a:gd name="T55" fmla="*/ 4 h 37"/>
                <a:gd name="T56" fmla="*/ 8 w 25"/>
                <a:gd name="T57" fmla="*/ 5 h 37"/>
                <a:gd name="T58" fmla="*/ 9 w 25"/>
                <a:gd name="T59" fmla="*/ 6 h 37"/>
                <a:gd name="T60" fmla="*/ 11 w 25"/>
                <a:gd name="T61" fmla="*/ 7 h 37"/>
                <a:gd name="T62" fmla="*/ 12 w 25"/>
                <a:gd name="T63" fmla="*/ 9 h 37"/>
                <a:gd name="T64" fmla="*/ 15 w 25"/>
                <a:gd name="T65" fmla="*/ 12 h 37"/>
                <a:gd name="T66" fmla="*/ 17 w 25"/>
                <a:gd name="T67" fmla="*/ 15 h 37"/>
                <a:gd name="T68" fmla="*/ 19 w 25"/>
                <a:gd name="T69" fmla="*/ 17 h 37"/>
                <a:gd name="T70" fmla="*/ 20 w 25"/>
                <a:gd name="T71" fmla="*/ 19 h 37"/>
                <a:gd name="T72" fmla="*/ 21 w 25"/>
                <a:gd name="T73" fmla="*/ 21 h 37"/>
                <a:gd name="T74" fmla="*/ 22 w 25"/>
                <a:gd name="T75" fmla="*/ 23 h 37"/>
                <a:gd name="T76" fmla="*/ 23 w 25"/>
                <a:gd name="T77" fmla="*/ 27 h 37"/>
                <a:gd name="T78" fmla="*/ 24 w 25"/>
                <a:gd name="T79" fmla="*/ 28 h 37"/>
                <a:gd name="T80" fmla="*/ 24 w 25"/>
                <a:gd name="T81" fmla="*/ 30 h 37"/>
                <a:gd name="T82" fmla="*/ 24 w 25"/>
                <a:gd name="T83" fmla="*/ 31 h 37"/>
                <a:gd name="T84" fmla="*/ 25 w 25"/>
                <a:gd name="T85" fmla="*/ 33 h 37"/>
                <a:gd name="T86" fmla="*/ 25 w 25"/>
                <a:gd name="T87" fmla="*/ 34 h 37"/>
                <a:gd name="T88" fmla="*/ 25 w 25"/>
                <a:gd name="T89" fmla="*/ 35 h 37"/>
                <a:gd name="T90" fmla="*/ 25 w 25"/>
                <a:gd name="T91" fmla="*/ 37 h 37"/>
                <a:gd name="T92" fmla="*/ 25 w 25"/>
                <a:gd name="T9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" h="37">
                  <a:moveTo>
                    <a:pt x="25" y="37"/>
                  </a:moveTo>
                  <a:cubicBezTo>
                    <a:pt x="25" y="37"/>
                    <a:pt x="25" y="37"/>
                    <a:pt x="25" y="37"/>
                  </a:cubicBezTo>
                  <a:cubicBezTo>
                    <a:pt x="25" y="36"/>
                    <a:pt x="25" y="36"/>
                    <a:pt x="24" y="35"/>
                  </a:cubicBezTo>
                  <a:cubicBezTo>
                    <a:pt x="24" y="35"/>
                    <a:pt x="24" y="34"/>
                    <a:pt x="23" y="33"/>
                  </a:cubicBezTo>
                  <a:cubicBezTo>
                    <a:pt x="23" y="33"/>
                    <a:pt x="22" y="32"/>
                    <a:pt x="22" y="31"/>
                  </a:cubicBezTo>
                  <a:cubicBezTo>
                    <a:pt x="22" y="30"/>
                    <a:pt x="21" y="30"/>
                    <a:pt x="21" y="29"/>
                  </a:cubicBezTo>
                  <a:cubicBezTo>
                    <a:pt x="21" y="29"/>
                    <a:pt x="21" y="28"/>
                    <a:pt x="20" y="28"/>
                  </a:cubicBezTo>
                  <a:cubicBezTo>
                    <a:pt x="20" y="27"/>
                    <a:pt x="19" y="26"/>
                    <a:pt x="18" y="25"/>
                  </a:cubicBezTo>
                  <a:cubicBezTo>
                    <a:pt x="18" y="23"/>
                    <a:pt x="17" y="22"/>
                    <a:pt x="16" y="21"/>
                  </a:cubicBezTo>
                  <a:cubicBezTo>
                    <a:pt x="16" y="20"/>
                    <a:pt x="15" y="19"/>
                    <a:pt x="14" y="18"/>
                  </a:cubicBezTo>
                  <a:cubicBezTo>
                    <a:pt x="14" y="17"/>
                    <a:pt x="13" y="17"/>
                    <a:pt x="13" y="16"/>
                  </a:cubicBezTo>
                  <a:cubicBezTo>
                    <a:pt x="12" y="15"/>
                    <a:pt x="12" y="15"/>
                    <a:pt x="12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3"/>
                    <a:pt x="11" y="13"/>
                    <a:pt x="10" y="13"/>
                  </a:cubicBezTo>
                  <a:cubicBezTo>
                    <a:pt x="10" y="12"/>
                    <a:pt x="10" y="12"/>
                    <a:pt x="9" y="11"/>
                  </a:cubicBezTo>
                  <a:cubicBezTo>
                    <a:pt x="9" y="11"/>
                    <a:pt x="8" y="10"/>
                    <a:pt x="8" y="10"/>
                  </a:cubicBezTo>
                  <a:cubicBezTo>
                    <a:pt x="8" y="9"/>
                    <a:pt x="7" y="9"/>
                    <a:pt x="7" y="8"/>
                  </a:cubicBezTo>
                  <a:cubicBezTo>
                    <a:pt x="6" y="7"/>
                    <a:pt x="5" y="7"/>
                    <a:pt x="5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3"/>
                    <a:pt x="2" y="2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5" y="3"/>
                    <a:pt x="6" y="4"/>
                    <a:pt x="6" y="4"/>
                  </a:cubicBezTo>
                  <a:cubicBezTo>
                    <a:pt x="7" y="4"/>
                    <a:pt x="7" y="5"/>
                    <a:pt x="8" y="5"/>
                  </a:cubicBezTo>
                  <a:cubicBezTo>
                    <a:pt x="8" y="5"/>
                    <a:pt x="9" y="6"/>
                    <a:pt x="9" y="6"/>
                  </a:cubicBezTo>
                  <a:cubicBezTo>
                    <a:pt x="10" y="6"/>
                    <a:pt x="10" y="7"/>
                    <a:pt x="11" y="7"/>
                  </a:cubicBezTo>
                  <a:cubicBezTo>
                    <a:pt x="11" y="8"/>
                    <a:pt x="12" y="8"/>
                    <a:pt x="12" y="9"/>
                  </a:cubicBezTo>
                  <a:cubicBezTo>
                    <a:pt x="13" y="10"/>
                    <a:pt x="14" y="11"/>
                    <a:pt x="15" y="12"/>
                  </a:cubicBezTo>
                  <a:cubicBezTo>
                    <a:pt x="16" y="13"/>
                    <a:pt x="17" y="14"/>
                    <a:pt x="17" y="15"/>
                  </a:cubicBezTo>
                  <a:cubicBezTo>
                    <a:pt x="18" y="16"/>
                    <a:pt x="18" y="17"/>
                    <a:pt x="19" y="17"/>
                  </a:cubicBezTo>
                  <a:cubicBezTo>
                    <a:pt x="19" y="18"/>
                    <a:pt x="19" y="18"/>
                    <a:pt x="20" y="19"/>
                  </a:cubicBezTo>
                  <a:cubicBezTo>
                    <a:pt x="20" y="20"/>
                    <a:pt x="20" y="20"/>
                    <a:pt x="21" y="21"/>
                  </a:cubicBezTo>
                  <a:cubicBezTo>
                    <a:pt x="21" y="22"/>
                    <a:pt x="21" y="22"/>
                    <a:pt x="22" y="23"/>
                  </a:cubicBezTo>
                  <a:cubicBezTo>
                    <a:pt x="22" y="24"/>
                    <a:pt x="23" y="25"/>
                    <a:pt x="23" y="27"/>
                  </a:cubicBezTo>
                  <a:cubicBezTo>
                    <a:pt x="23" y="27"/>
                    <a:pt x="23" y="28"/>
                    <a:pt x="24" y="28"/>
                  </a:cubicBezTo>
                  <a:cubicBezTo>
                    <a:pt x="24" y="29"/>
                    <a:pt x="24" y="29"/>
                    <a:pt x="24" y="30"/>
                  </a:cubicBezTo>
                  <a:cubicBezTo>
                    <a:pt x="24" y="30"/>
                    <a:pt x="24" y="31"/>
                    <a:pt x="24" y="31"/>
                  </a:cubicBezTo>
                  <a:cubicBezTo>
                    <a:pt x="25" y="32"/>
                    <a:pt x="25" y="32"/>
                    <a:pt x="25" y="33"/>
                  </a:cubicBezTo>
                  <a:cubicBezTo>
                    <a:pt x="25" y="33"/>
                    <a:pt x="25" y="34"/>
                    <a:pt x="25" y="34"/>
                  </a:cubicBezTo>
                  <a:cubicBezTo>
                    <a:pt x="25" y="34"/>
                    <a:pt x="25" y="35"/>
                    <a:pt x="25" y="35"/>
                  </a:cubicBezTo>
                  <a:cubicBezTo>
                    <a:pt x="25" y="36"/>
                    <a:pt x="25" y="36"/>
                    <a:pt x="25" y="37"/>
                  </a:cubicBezTo>
                  <a:cubicBezTo>
                    <a:pt x="25" y="37"/>
                    <a:pt x="25" y="37"/>
                    <a:pt x="25" y="37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Freeform 974"/>
            <p:cNvSpPr/>
            <p:nvPr/>
          </p:nvSpPr>
          <p:spPr bwMode="auto">
            <a:xfrm>
              <a:off x="9798051" y="-46038"/>
              <a:ext cx="160338" cy="80963"/>
            </a:xfrm>
            <a:custGeom>
              <a:avLst/>
              <a:gdLst>
                <a:gd name="T0" fmla="*/ 0 w 38"/>
                <a:gd name="T1" fmla="*/ 19 h 19"/>
                <a:gd name="T2" fmla="*/ 1 w 38"/>
                <a:gd name="T3" fmla="*/ 19 h 19"/>
                <a:gd name="T4" fmla="*/ 1 w 38"/>
                <a:gd name="T5" fmla="*/ 19 h 19"/>
                <a:gd name="T6" fmla="*/ 2 w 38"/>
                <a:gd name="T7" fmla="*/ 18 h 19"/>
                <a:gd name="T8" fmla="*/ 4 w 38"/>
                <a:gd name="T9" fmla="*/ 18 h 19"/>
                <a:gd name="T10" fmla="*/ 6 w 38"/>
                <a:gd name="T11" fmla="*/ 16 h 19"/>
                <a:gd name="T12" fmla="*/ 12 w 38"/>
                <a:gd name="T13" fmla="*/ 13 h 19"/>
                <a:gd name="T14" fmla="*/ 15 w 38"/>
                <a:gd name="T15" fmla="*/ 11 h 19"/>
                <a:gd name="T16" fmla="*/ 19 w 38"/>
                <a:gd name="T17" fmla="*/ 9 h 19"/>
                <a:gd name="T18" fmla="*/ 23 w 38"/>
                <a:gd name="T19" fmla="*/ 7 h 19"/>
                <a:gd name="T20" fmla="*/ 26 w 38"/>
                <a:gd name="T21" fmla="*/ 6 h 19"/>
                <a:gd name="T22" fmla="*/ 28 w 38"/>
                <a:gd name="T23" fmla="*/ 5 h 19"/>
                <a:gd name="T24" fmla="*/ 30 w 38"/>
                <a:gd name="T25" fmla="*/ 5 h 19"/>
                <a:gd name="T26" fmla="*/ 32 w 38"/>
                <a:gd name="T27" fmla="*/ 3 h 19"/>
                <a:gd name="T28" fmla="*/ 37 w 38"/>
                <a:gd name="T29" fmla="*/ 1 h 19"/>
                <a:gd name="T30" fmla="*/ 38 w 38"/>
                <a:gd name="T31" fmla="*/ 0 h 19"/>
                <a:gd name="T32" fmla="*/ 38 w 38"/>
                <a:gd name="T33" fmla="*/ 0 h 19"/>
                <a:gd name="T34" fmla="*/ 38 w 38"/>
                <a:gd name="T35" fmla="*/ 1 h 19"/>
                <a:gd name="T36" fmla="*/ 37 w 38"/>
                <a:gd name="T37" fmla="*/ 2 h 19"/>
                <a:gd name="T38" fmla="*/ 36 w 38"/>
                <a:gd name="T39" fmla="*/ 3 h 19"/>
                <a:gd name="T40" fmla="*/ 34 w 38"/>
                <a:gd name="T41" fmla="*/ 5 h 19"/>
                <a:gd name="T42" fmla="*/ 31 w 38"/>
                <a:gd name="T43" fmla="*/ 8 h 19"/>
                <a:gd name="T44" fmla="*/ 30 w 38"/>
                <a:gd name="T45" fmla="*/ 9 h 19"/>
                <a:gd name="T46" fmla="*/ 29 w 38"/>
                <a:gd name="T47" fmla="*/ 9 h 19"/>
                <a:gd name="T48" fmla="*/ 28 w 38"/>
                <a:gd name="T49" fmla="*/ 9 h 19"/>
                <a:gd name="T50" fmla="*/ 24 w 38"/>
                <a:gd name="T51" fmla="*/ 11 h 19"/>
                <a:gd name="T52" fmla="*/ 21 w 38"/>
                <a:gd name="T53" fmla="*/ 13 h 19"/>
                <a:gd name="T54" fmla="*/ 17 w 38"/>
                <a:gd name="T55" fmla="*/ 14 h 19"/>
                <a:gd name="T56" fmla="*/ 14 w 38"/>
                <a:gd name="T57" fmla="*/ 16 h 19"/>
                <a:gd name="T58" fmla="*/ 10 w 38"/>
                <a:gd name="T59" fmla="*/ 17 h 19"/>
                <a:gd name="T60" fmla="*/ 7 w 38"/>
                <a:gd name="T61" fmla="*/ 19 h 19"/>
                <a:gd name="T62" fmla="*/ 4 w 38"/>
                <a:gd name="T63" fmla="*/ 19 h 19"/>
                <a:gd name="T64" fmla="*/ 2 w 38"/>
                <a:gd name="T65" fmla="*/ 19 h 19"/>
                <a:gd name="T66" fmla="*/ 1 w 38"/>
                <a:gd name="T67" fmla="*/ 19 h 19"/>
                <a:gd name="T68" fmla="*/ 0 w 38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" h="19">
                  <a:moveTo>
                    <a:pt x="0" y="19"/>
                  </a:moveTo>
                  <a:cubicBezTo>
                    <a:pt x="0" y="19"/>
                    <a:pt x="0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3" y="18"/>
                    <a:pt x="3" y="18"/>
                    <a:pt x="4" y="18"/>
                  </a:cubicBezTo>
                  <a:cubicBezTo>
                    <a:pt x="5" y="17"/>
                    <a:pt x="5" y="17"/>
                    <a:pt x="6" y="16"/>
                  </a:cubicBezTo>
                  <a:cubicBezTo>
                    <a:pt x="8" y="15"/>
                    <a:pt x="10" y="14"/>
                    <a:pt x="12" y="13"/>
                  </a:cubicBezTo>
                  <a:cubicBezTo>
                    <a:pt x="13" y="12"/>
                    <a:pt x="14" y="11"/>
                    <a:pt x="15" y="11"/>
                  </a:cubicBezTo>
                  <a:cubicBezTo>
                    <a:pt x="17" y="10"/>
                    <a:pt x="18" y="10"/>
                    <a:pt x="19" y="9"/>
                  </a:cubicBezTo>
                  <a:cubicBezTo>
                    <a:pt x="20" y="8"/>
                    <a:pt x="22" y="8"/>
                    <a:pt x="23" y="7"/>
                  </a:cubicBezTo>
                  <a:cubicBezTo>
                    <a:pt x="24" y="7"/>
                    <a:pt x="25" y="7"/>
                    <a:pt x="26" y="6"/>
                  </a:cubicBezTo>
                  <a:cubicBezTo>
                    <a:pt x="27" y="6"/>
                    <a:pt x="28" y="6"/>
                    <a:pt x="28" y="5"/>
                  </a:cubicBezTo>
                  <a:cubicBezTo>
                    <a:pt x="29" y="5"/>
                    <a:pt x="29" y="5"/>
                    <a:pt x="30" y="5"/>
                  </a:cubicBezTo>
                  <a:cubicBezTo>
                    <a:pt x="31" y="4"/>
                    <a:pt x="32" y="4"/>
                    <a:pt x="32" y="3"/>
                  </a:cubicBezTo>
                  <a:cubicBezTo>
                    <a:pt x="34" y="3"/>
                    <a:pt x="36" y="2"/>
                    <a:pt x="37" y="1"/>
                  </a:cubicBezTo>
                  <a:cubicBezTo>
                    <a:pt x="37" y="1"/>
                    <a:pt x="38" y="1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1"/>
                  </a:cubicBezTo>
                  <a:cubicBezTo>
                    <a:pt x="38" y="1"/>
                    <a:pt x="38" y="1"/>
                    <a:pt x="37" y="2"/>
                  </a:cubicBezTo>
                  <a:cubicBezTo>
                    <a:pt x="37" y="2"/>
                    <a:pt x="36" y="3"/>
                    <a:pt x="36" y="3"/>
                  </a:cubicBezTo>
                  <a:cubicBezTo>
                    <a:pt x="35" y="4"/>
                    <a:pt x="35" y="5"/>
                    <a:pt x="34" y="5"/>
                  </a:cubicBezTo>
                  <a:cubicBezTo>
                    <a:pt x="33" y="6"/>
                    <a:pt x="32" y="7"/>
                    <a:pt x="31" y="8"/>
                  </a:cubicBezTo>
                  <a:cubicBezTo>
                    <a:pt x="31" y="8"/>
                    <a:pt x="30" y="8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8" y="9"/>
                    <a:pt x="28" y="9"/>
                  </a:cubicBezTo>
                  <a:cubicBezTo>
                    <a:pt x="27" y="10"/>
                    <a:pt x="26" y="11"/>
                    <a:pt x="24" y="11"/>
                  </a:cubicBezTo>
                  <a:cubicBezTo>
                    <a:pt x="23" y="12"/>
                    <a:pt x="22" y="12"/>
                    <a:pt x="21" y="13"/>
                  </a:cubicBezTo>
                  <a:cubicBezTo>
                    <a:pt x="20" y="13"/>
                    <a:pt x="18" y="14"/>
                    <a:pt x="17" y="14"/>
                  </a:cubicBezTo>
                  <a:cubicBezTo>
                    <a:pt x="16" y="15"/>
                    <a:pt x="15" y="15"/>
                    <a:pt x="14" y="16"/>
                  </a:cubicBezTo>
                  <a:cubicBezTo>
                    <a:pt x="13" y="16"/>
                    <a:pt x="11" y="17"/>
                    <a:pt x="10" y="17"/>
                  </a:cubicBezTo>
                  <a:cubicBezTo>
                    <a:pt x="9" y="18"/>
                    <a:pt x="8" y="18"/>
                    <a:pt x="7" y="19"/>
                  </a:cubicBezTo>
                  <a:cubicBezTo>
                    <a:pt x="6" y="19"/>
                    <a:pt x="5" y="19"/>
                    <a:pt x="4" y="19"/>
                  </a:cubicBezTo>
                  <a:cubicBezTo>
                    <a:pt x="4" y="19"/>
                    <a:pt x="3" y="19"/>
                    <a:pt x="2" y="19"/>
                  </a:cubicBezTo>
                  <a:cubicBezTo>
                    <a:pt x="2" y="19"/>
                    <a:pt x="1" y="19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Freeform 975"/>
            <p:cNvSpPr/>
            <p:nvPr/>
          </p:nvSpPr>
          <p:spPr bwMode="auto">
            <a:xfrm>
              <a:off x="9764714" y="-88900"/>
              <a:ext cx="198438" cy="47625"/>
            </a:xfrm>
            <a:custGeom>
              <a:avLst/>
              <a:gdLst>
                <a:gd name="T0" fmla="*/ 0 w 47"/>
                <a:gd name="T1" fmla="*/ 0 h 11"/>
                <a:gd name="T2" fmla="*/ 0 w 47"/>
                <a:gd name="T3" fmla="*/ 1 h 11"/>
                <a:gd name="T4" fmla="*/ 1 w 47"/>
                <a:gd name="T5" fmla="*/ 1 h 11"/>
                <a:gd name="T6" fmla="*/ 7 w 47"/>
                <a:gd name="T7" fmla="*/ 2 h 11"/>
                <a:gd name="T8" fmla="*/ 10 w 47"/>
                <a:gd name="T9" fmla="*/ 2 h 11"/>
                <a:gd name="T10" fmla="*/ 15 w 47"/>
                <a:gd name="T11" fmla="*/ 2 h 11"/>
                <a:gd name="T12" fmla="*/ 15 w 47"/>
                <a:gd name="T13" fmla="*/ 2 h 11"/>
                <a:gd name="T14" fmla="*/ 16 w 47"/>
                <a:gd name="T15" fmla="*/ 2 h 11"/>
                <a:gd name="T16" fmla="*/ 17 w 47"/>
                <a:gd name="T17" fmla="*/ 2 h 11"/>
                <a:gd name="T18" fmla="*/ 19 w 47"/>
                <a:gd name="T19" fmla="*/ 2 h 11"/>
                <a:gd name="T20" fmla="*/ 24 w 47"/>
                <a:gd name="T21" fmla="*/ 3 h 11"/>
                <a:gd name="T22" fmla="*/ 28 w 47"/>
                <a:gd name="T23" fmla="*/ 4 h 11"/>
                <a:gd name="T24" fmla="*/ 33 w 47"/>
                <a:gd name="T25" fmla="*/ 5 h 11"/>
                <a:gd name="T26" fmla="*/ 40 w 47"/>
                <a:gd name="T27" fmla="*/ 8 h 11"/>
                <a:gd name="T28" fmla="*/ 45 w 47"/>
                <a:gd name="T29" fmla="*/ 10 h 11"/>
                <a:gd name="T30" fmla="*/ 47 w 47"/>
                <a:gd name="T31" fmla="*/ 10 h 11"/>
                <a:gd name="T32" fmla="*/ 47 w 47"/>
                <a:gd name="T33" fmla="*/ 11 h 11"/>
                <a:gd name="T34" fmla="*/ 47 w 47"/>
                <a:gd name="T35" fmla="*/ 11 h 11"/>
                <a:gd name="T36" fmla="*/ 45 w 47"/>
                <a:gd name="T37" fmla="*/ 11 h 11"/>
                <a:gd name="T38" fmla="*/ 40 w 47"/>
                <a:gd name="T39" fmla="*/ 10 h 11"/>
                <a:gd name="T40" fmla="*/ 32 w 47"/>
                <a:gd name="T41" fmla="*/ 9 h 11"/>
                <a:gd name="T42" fmla="*/ 27 w 47"/>
                <a:gd name="T43" fmla="*/ 8 h 11"/>
                <a:gd name="T44" fmla="*/ 23 w 47"/>
                <a:gd name="T45" fmla="*/ 7 h 11"/>
                <a:gd name="T46" fmla="*/ 19 w 47"/>
                <a:gd name="T47" fmla="*/ 6 h 11"/>
                <a:gd name="T48" fmla="*/ 16 w 47"/>
                <a:gd name="T49" fmla="*/ 6 h 11"/>
                <a:gd name="T50" fmla="*/ 15 w 47"/>
                <a:gd name="T51" fmla="*/ 6 h 11"/>
                <a:gd name="T52" fmla="*/ 14 w 47"/>
                <a:gd name="T53" fmla="*/ 6 h 11"/>
                <a:gd name="T54" fmla="*/ 10 w 47"/>
                <a:gd name="T55" fmla="*/ 5 h 11"/>
                <a:gd name="T56" fmla="*/ 8 w 47"/>
                <a:gd name="T57" fmla="*/ 5 h 11"/>
                <a:gd name="T58" fmla="*/ 7 w 47"/>
                <a:gd name="T59" fmla="*/ 5 h 11"/>
                <a:gd name="T60" fmla="*/ 7 w 47"/>
                <a:gd name="T61" fmla="*/ 5 h 11"/>
                <a:gd name="T62" fmla="*/ 6 w 47"/>
                <a:gd name="T63" fmla="*/ 4 h 11"/>
                <a:gd name="T64" fmla="*/ 3 w 47"/>
                <a:gd name="T65" fmla="*/ 3 h 11"/>
                <a:gd name="T66" fmla="*/ 1 w 47"/>
                <a:gd name="T67" fmla="*/ 2 h 11"/>
                <a:gd name="T68" fmla="*/ 0 w 47"/>
                <a:gd name="T69" fmla="*/ 1 h 11"/>
                <a:gd name="T70" fmla="*/ 0 w 47"/>
                <a:gd name="T7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7" h="1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3" y="2"/>
                    <a:pt x="5" y="2"/>
                    <a:pt x="7" y="2"/>
                  </a:cubicBezTo>
                  <a:cubicBezTo>
                    <a:pt x="8" y="2"/>
                    <a:pt x="9" y="2"/>
                    <a:pt x="10" y="2"/>
                  </a:cubicBezTo>
                  <a:cubicBezTo>
                    <a:pt x="12" y="2"/>
                    <a:pt x="13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7" y="2"/>
                  </a:cubicBezTo>
                  <a:cubicBezTo>
                    <a:pt x="18" y="2"/>
                    <a:pt x="18" y="2"/>
                    <a:pt x="19" y="2"/>
                  </a:cubicBezTo>
                  <a:cubicBezTo>
                    <a:pt x="21" y="2"/>
                    <a:pt x="22" y="3"/>
                    <a:pt x="24" y="3"/>
                  </a:cubicBezTo>
                  <a:cubicBezTo>
                    <a:pt x="25" y="3"/>
                    <a:pt x="27" y="4"/>
                    <a:pt x="28" y="4"/>
                  </a:cubicBezTo>
                  <a:cubicBezTo>
                    <a:pt x="30" y="4"/>
                    <a:pt x="31" y="5"/>
                    <a:pt x="33" y="5"/>
                  </a:cubicBezTo>
                  <a:cubicBezTo>
                    <a:pt x="35" y="6"/>
                    <a:pt x="38" y="7"/>
                    <a:pt x="40" y="8"/>
                  </a:cubicBezTo>
                  <a:cubicBezTo>
                    <a:pt x="42" y="8"/>
                    <a:pt x="44" y="9"/>
                    <a:pt x="45" y="10"/>
                  </a:cubicBezTo>
                  <a:cubicBezTo>
                    <a:pt x="46" y="10"/>
                    <a:pt x="47" y="10"/>
                    <a:pt x="47" y="10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6" y="11"/>
                    <a:pt x="46" y="11"/>
                    <a:pt x="45" y="11"/>
                  </a:cubicBezTo>
                  <a:cubicBezTo>
                    <a:pt x="44" y="10"/>
                    <a:pt x="42" y="10"/>
                    <a:pt x="40" y="10"/>
                  </a:cubicBezTo>
                  <a:cubicBezTo>
                    <a:pt x="37" y="10"/>
                    <a:pt x="35" y="9"/>
                    <a:pt x="32" y="9"/>
                  </a:cubicBezTo>
                  <a:cubicBezTo>
                    <a:pt x="30" y="9"/>
                    <a:pt x="29" y="8"/>
                    <a:pt x="27" y="8"/>
                  </a:cubicBezTo>
                  <a:cubicBezTo>
                    <a:pt x="26" y="8"/>
                    <a:pt x="24" y="7"/>
                    <a:pt x="23" y="7"/>
                  </a:cubicBezTo>
                  <a:cubicBezTo>
                    <a:pt x="22" y="7"/>
                    <a:pt x="20" y="6"/>
                    <a:pt x="19" y="6"/>
                  </a:cubicBezTo>
                  <a:cubicBezTo>
                    <a:pt x="18" y="6"/>
                    <a:pt x="17" y="6"/>
                    <a:pt x="16" y="6"/>
                  </a:cubicBezTo>
                  <a:cubicBezTo>
                    <a:pt x="16" y="6"/>
                    <a:pt x="16" y="6"/>
                    <a:pt x="15" y="6"/>
                  </a:cubicBezTo>
                  <a:cubicBezTo>
                    <a:pt x="15" y="6"/>
                    <a:pt x="15" y="6"/>
                    <a:pt x="14" y="6"/>
                  </a:cubicBezTo>
                  <a:cubicBezTo>
                    <a:pt x="13" y="5"/>
                    <a:pt x="12" y="5"/>
                    <a:pt x="10" y="5"/>
                  </a:cubicBezTo>
                  <a:cubicBezTo>
                    <a:pt x="10" y="5"/>
                    <a:pt x="9" y="5"/>
                    <a:pt x="8" y="5"/>
                  </a:cubicBezTo>
                  <a:cubicBezTo>
                    <a:pt x="8" y="5"/>
                    <a:pt x="8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4"/>
                    <a:pt x="7" y="4"/>
                    <a:pt x="6" y="4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2" y="3"/>
                    <a:pt x="2" y="2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Freeform 976"/>
            <p:cNvSpPr/>
            <p:nvPr/>
          </p:nvSpPr>
          <p:spPr bwMode="auto">
            <a:xfrm>
              <a:off x="9856789" y="-122238"/>
              <a:ext cx="101600" cy="76200"/>
            </a:xfrm>
            <a:custGeom>
              <a:avLst/>
              <a:gdLst>
                <a:gd name="T0" fmla="*/ 24 w 24"/>
                <a:gd name="T1" fmla="*/ 18 h 18"/>
                <a:gd name="T2" fmla="*/ 23 w 24"/>
                <a:gd name="T3" fmla="*/ 17 h 18"/>
                <a:gd name="T4" fmla="*/ 20 w 24"/>
                <a:gd name="T5" fmla="*/ 15 h 18"/>
                <a:gd name="T6" fmla="*/ 17 w 24"/>
                <a:gd name="T7" fmla="*/ 12 h 18"/>
                <a:gd name="T8" fmla="*/ 14 w 24"/>
                <a:gd name="T9" fmla="*/ 11 h 18"/>
                <a:gd name="T10" fmla="*/ 12 w 24"/>
                <a:gd name="T11" fmla="*/ 9 h 18"/>
                <a:gd name="T12" fmla="*/ 10 w 24"/>
                <a:gd name="T13" fmla="*/ 7 h 18"/>
                <a:gd name="T14" fmla="*/ 8 w 24"/>
                <a:gd name="T15" fmla="*/ 6 h 18"/>
                <a:gd name="T16" fmla="*/ 4 w 24"/>
                <a:gd name="T17" fmla="*/ 3 h 18"/>
                <a:gd name="T18" fmla="*/ 1 w 24"/>
                <a:gd name="T19" fmla="*/ 1 h 18"/>
                <a:gd name="T20" fmla="*/ 0 w 24"/>
                <a:gd name="T21" fmla="*/ 0 h 18"/>
                <a:gd name="T22" fmla="*/ 1 w 24"/>
                <a:gd name="T23" fmla="*/ 1 h 18"/>
                <a:gd name="T24" fmla="*/ 3 w 24"/>
                <a:gd name="T25" fmla="*/ 1 h 18"/>
                <a:gd name="T26" fmla="*/ 5 w 24"/>
                <a:gd name="T27" fmla="*/ 2 h 18"/>
                <a:gd name="T28" fmla="*/ 7 w 24"/>
                <a:gd name="T29" fmla="*/ 3 h 18"/>
                <a:gd name="T30" fmla="*/ 9 w 24"/>
                <a:gd name="T31" fmla="*/ 4 h 18"/>
                <a:gd name="T32" fmla="*/ 11 w 24"/>
                <a:gd name="T33" fmla="*/ 5 h 18"/>
                <a:gd name="T34" fmla="*/ 14 w 24"/>
                <a:gd name="T35" fmla="*/ 7 h 18"/>
                <a:gd name="T36" fmla="*/ 16 w 24"/>
                <a:gd name="T37" fmla="*/ 9 h 18"/>
                <a:gd name="T38" fmla="*/ 18 w 24"/>
                <a:gd name="T39" fmla="*/ 11 h 18"/>
                <a:gd name="T40" fmla="*/ 20 w 24"/>
                <a:gd name="T41" fmla="*/ 13 h 18"/>
                <a:gd name="T42" fmla="*/ 21 w 24"/>
                <a:gd name="T43" fmla="*/ 14 h 18"/>
                <a:gd name="T44" fmla="*/ 22 w 24"/>
                <a:gd name="T45" fmla="*/ 16 h 18"/>
                <a:gd name="T46" fmla="*/ 23 w 24"/>
                <a:gd name="T47" fmla="*/ 17 h 18"/>
                <a:gd name="T48" fmla="*/ 24 w 24"/>
                <a:gd name="T4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18">
                  <a:moveTo>
                    <a:pt x="24" y="18"/>
                  </a:moveTo>
                  <a:cubicBezTo>
                    <a:pt x="24" y="18"/>
                    <a:pt x="24" y="18"/>
                    <a:pt x="23" y="17"/>
                  </a:cubicBezTo>
                  <a:cubicBezTo>
                    <a:pt x="22" y="17"/>
                    <a:pt x="21" y="16"/>
                    <a:pt x="20" y="15"/>
                  </a:cubicBezTo>
                  <a:cubicBezTo>
                    <a:pt x="19" y="14"/>
                    <a:pt x="18" y="13"/>
                    <a:pt x="17" y="12"/>
                  </a:cubicBezTo>
                  <a:cubicBezTo>
                    <a:pt x="16" y="12"/>
                    <a:pt x="15" y="11"/>
                    <a:pt x="14" y="11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1" y="8"/>
                    <a:pt x="11" y="8"/>
                    <a:pt x="10" y="7"/>
                  </a:cubicBezTo>
                  <a:cubicBezTo>
                    <a:pt x="9" y="7"/>
                    <a:pt x="8" y="6"/>
                    <a:pt x="8" y="6"/>
                  </a:cubicBezTo>
                  <a:cubicBezTo>
                    <a:pt x="6" y="5"/>
                    <a:pt x="5" y="4"/>
                    <a:pt x="4" y="3"/>
                  </a:cubicBezTo>
                  <a:cubicBezTo>
                    <a:pt x="3" y="2"/>
                    <a:pt x="2" y="2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3" y="1"/>
                    <a:pt x="4" y="2"/>
                    <a:pt x="5" y="2"/>
                  </a:cubicBezTo>
                  <a:cubicBezTo>
                    <a:pt x="5" y="2"/>
                    <a:pt x="6" y="2"/>
                    <a:pt x="7" y="3"/>
                  </a:cubicBezTo>
                  <a:cubicBezTo>
                    <a:pt x="7" y="3"/>
                    <a:pt x="8" y="4"/>
                    <a:pt x="9" y="4"/>
                  </a:cubicBezTo>
                  <a:cubicBezTo>
                    <a:pt x="10" y="4"/>
                    <a:pt x="10" y="5"/>
                    <a:pt x="11" y="5"/>
                  </a:cubicBezTo>
                  <a:cubicBezTo>
                    <a:pt x="12" y="6"/>
                    <a:pt x="13" y="7"/>
                    <a:pt x="14" y="7"/>
                  </a:cubicBezTo>
                  <a:cubicBezTo>
                    <a:pt x="14" y="8"/>
                    <a:pt x="15" y="8"/>
                    <a:pt x="16" y="9"/>
                  </a:cubicBezTo>
                  <a:cubicBezTo>
                    <a:pt x="17" y="9"/>
                    <a:pt x="17" y="10"/>
                    <a:pt x="18" y="11"/>
                  </a:cubicBezTo>
                  <a:cubicBezTo>
                    <a:pt x="19" y="11"/>
                    <a:pt x="19" y="12"/>
                    <a:pt x="20" y="13"/>
                  </a:cubicBezTo>
                  <a:cubicBezTo>
                    <a:pt x="20" y="13"/>
                    <a:pt x="21" y="14"/>
                    <a:pt x="21" y="14"/>
                  </a:cubicBezTo>
                  <a:cubicBezTo>
                    <a:pt x="22" y="15"/>
                    <a:pt x="22" y="15"/>
                    <a:pt x="22" y="16"/>
                  </a:cubicBezTo>
                  <a:cubicBezTo>
                    <a:pt x="23" y="16"/>
                    <a:pt x="23" y="17"/>
                    <a:pt x="23" y="17"/>
                  </a:cubicBezTo>
                  <a:cubicBezTo>
                    <a:pt x="24" y="18"/>
                    <a:pt x="24" y="18"/>
                    <a:pt x="24" y="18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Freeform 977"/>
            <p:cNvSpPr/>
            <p:nvPr/>
          </p:nvSpPr>
          <p:spPr bwMode="auto">
            <a:xfrm>
              <a:off x="9818689" y="-46038"/>
              <a:ext cx="144463" cy="25400"/>
            </a:xfrm>
            <a:custGeom>
              <a:avLst/>
              <a:gdLst>
                <a:gd name="T0" fmla="*/ 0 w 34"/>
                <a:gd name="T1" fmla="*/ 6 h 6"/>
                <a:gd name="T2" fmla="*/ 2 w 34"/>
                <a:gd name="T3" fmla="*/ 6 h 6"/>
                <a:gd name="T4" fmla="*/ 5 w 34"/>
                <a:gd name="T5" fmla="*/ 5 h 6"/>
                <a:gd name="T6" fmla="*/ 11 w 34"/>
                <a:gd name="T7" fmla="*/ 4 h 6"/>
                <a:gd name="T8" fmla="*/ 14 w 34"/>
                <a:gd name="T9" fmla="*/ 4 h 6"/>
                <a:gd name="T10" fmla="*/ 17 w 34"/>
                <a:gd name="T11" fmla="*/ 3 h 6"/>
                <a:gd name="T12" fmla="*/ 28 w 34"/>
                <a:gd name="T13" fmla="*/ 1 h 6"/>
                <a:gd name="T14" fmla="*/ 32 w 34"/>
                <a:gd name="T15" fmla="*/ 0 h 6"/>
                <a:gd name="T16" fmla="*/ 34 w 34"/>
                <a:gd name="T17" fmla="*/ 0 h 6"/>
                <a:gd name="T18" fmla="*/ 32 w 34"/>
                <a:gd name="T19" fmla="*/ 1 h 6"/>
                <a:gd name="T20" fmla="*/ 31 w 34"/>
                <a:gd name="T21" fmla="*/ 1 h 6"/>
                <a:gd name="T22" fmla="*/ 29 w 34"/>
                <a:gd name="T23" fmla="*/ 2 h 6"/>
                <a:gd name="T24" fmla="*/ 26 w 34"/>
                <a:gd name="T25" fmla="*/ 3 h 6"/>
                <a:gd name="T26" fmla="*/ 24 w 34"/>
                <a:gd name="T27" fmla="*/ 4 h 6"/>
                <a:gd name="T28" fmla="*/ 20 w 34"/>
                <a:gd name="T29" fmla="*/ 5 h 6"/>
                <a:gd name="T30" fmla="*/ 17 w 34"/>
                <a:gd name="T31" fmla="*/ 5 h 6"/>
                <a:gd name="T32" fmla="*/ 14 w 34"/>
                <a:gd name="T33" fmla="*/ 6 h 6"/>
                <a:gd name="T34" fmla="*/ 11 w 34"/>
                <a:gd name="T35" fmla="*/ 6 h 6"/>
                <a:gd name="T36" fmla="*/ 8 w 34"/>
                <a:gd name="T37" fmla="*/ 6 h 6"/>
                <a:gd name="T38" fmla="*/ 5 w 34"/>
                <a:gd name="T39" fmla="*/ 6 h 6"/>
                <a:gd name="T40" fmla="*/ 3 w 34"/>
                <a:gd name="T41" fmla="*/ 6 h 6"/>
                <a:gd name="T42" fmla="*/ 2 w 34"/>
                <a:gd name="T43" fmla="*/ 6 h 6"/>
                <a:gd name="T44" fmla="*/ 0 w 34"/>
                <a:gd name="T4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6">
                  <a:moveTo>
                    <a:pt x="0" y="6"/>
                  </a:moveTo>
                  <a:cubicBezTo>
                    <a:pt x="0" y="6"/>
                    <a:pt x="1" y="6"/>
                    <a:pt x="2" y="6"/>
                  </a:cubicBezTo>
                  <a:cubicBezTo>
                    <a:pt x="2" y="5"/>
                    <a:pt x="4" y="5"/>
                    <a:pt x="5" y="5"/>
                  </a:cubicBezTo>
                  <a:cubicBezTo>
                    <a:pt x="7" y="5"/>
                    <a:pt x="9" y="4"/>
                    <a:pt x="11" y="4"/>
                  </a:cubicBezTo>
                  <a:cubicBezTo>
                    <a:pt x="12" y="4"/>
                    <a:pt x="13" y="4"/>
                    <a:pt x="14" y="4"/>
                  </a:cubicBezTo>
                  <a:cubicBezTo>
                    <a:pt x="15" y="3"/>
                    <a:pt x="16" y="3"/>
                    <a:pt x="17" y="3"/>
                  </a:cubicBezTo>
                  <a:cubicBezTo>
                    <a:pt x="21" y="2"/>
                    <a:pt x="25" y="1"/>
                    <a:pt x="28" y="1"/>
                  </a:cubicBezTo>
                  <a:cubicBezTo>
                    <a:pt x="30" y="1"/>
                    <a:pt x="31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4" y="0"/>
                    <a:pt x="33" y="0"/>
                    <a:pt x="32" y="1"/>
                  </a:cubicBezTo>
                  <a:cubicBezTo>
                    <a:pt x="32" y="1"/>
                    <a:pt x="31" y="1"/>
                    <a:pt x="31" y="1"/>
                  </a:cubicBezTo>
                  <a:cubicBezTo>
                    <a:pt x="30" y="2"/>
                    <a:pt x="30" y="2"/>
                    <a:pt x="29" y="2"/>
                  </a:cubicBezTo>
                  <a:cubicBezTo>
                    <a:pt x="28" y="2"/>
                    <a:pt x="27" y="3"/>
                    <a:pt x="26" y="3"/>
                  </a:cubicBezTo>
                  <a:cubicBezTo>
                    <a:pt x="25" y="3"/>
                    <a:pt x="25" y="4"/>
                    <a:pt x="24" y="4"/>
                  </a:cubicBezTo>
                  <a:cubicBezTo>
                    <a:pt x="23" y="4"/>
                    <a:pt x="22" y="4"/>
                    <a:pt x="20" y="5"/>
                  </a:cubicBezTo>
                  <a:cubicBezTo>
                    <a:pt x="19" y="5"/>
                    <a:pt x="18" y="5"/>
                    <a:pt x="17" y="5"/>
                  </a:cubicBezTo>
                  <a:cubicBezTo>
                    <a:pt x="16" y="6"/>
                    <a:pt x="15" y="6"/>
                    <a:pt x="14" y="6"/>
                  </a:cubicBezTo>
                  <a:cubicBezTo>
                    <a:pt x="13" y="6"/>
                    <a:pt x="12" y="6"/>
                    <a:pt x="11" y="6"/>
                  </a:cubicBezTo>
                  <a:cubicBezTo>
                    <a:pt x="10" y="6"/>
                    <a:pt x="9" y="6"/>
                    <a:pt x="8" y="6"/>
                  </a:cubicBezTo>
                  <a:cubicBezTo>
                    <a:pt x="7" y="6"/>
                    <a:pt x="6" y="6"/>
                    <a:pt x="5" y="6"/>
                  </a:cubicBezTo>
                  <a:cubicBezTo>
                    <a:pt x="5" y="6"/>
                    <a:pt x="4" y="6"/>
                    <a:pt x="3" y="6"/>
                  </a:cubicBezTo>
                  <a:cubicBezTo>
                    <a:pt x="3" y="6"/>
                    <a:pt x="2" y="6"/>
                    <a:pt x="2" y="6"/>
                  </a:cubicBezTo>
                  <a:cubicBezTo>
                    <a:pt x="1" y="6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Freeform 978"/>
            <p:cNvSpPr/>
            <p:nvPr/>
          </p:nvSpPr>
          <p:spPr bwMode="auto">
            <a:xfrm>
              <a:off x="9937751" y="-104775"/>
              <a:ext cx="68263" cy="119063"/>
            </a:xfrm>
            <a:custGeom>
              <a:avLst/>
              <a:gdLst>
                <a:gd name="T0" fmla="*/ 14 w 16"/>
                <a:gd name="T1" fmla="*/ 17 h 28"/>
                <a:gd name="T2" fmla="*/ 0 w 16"/>
                <a:gd name="T3" fmla="*/ 28 h 28"/>
                <a:gd name="T4" fmla="*/ 7 w 16"/>
                <a:gd name="T5" fmla="*/ 0 h 28"/>
                <a:gd name="T6" fmla="*/ 14 w 16"/>
                <a:gd name="T7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8">
                  <a:moveTo>
                    <a:pt x="14" y="17"/>
                  </a:moveTo>
                  <a:cubicBezTo>
                    <a:pt x="11" y="23"/>
                    <a:pt x="6" y="26"/>
                    <a:pt x="0" y="28"/>
                  </a:cubicBezTo>
                  <a:cubicBezTo>
                    <a:pt x="0" y="28"/>
                    <a:pt x="2" y="8"/>
                    <a:pt x="7" y="0"/>
                  </a:cubicBezTo>
                  <a:cubicBezTo>
                    <a:pt x="7" y="0"/>
                    <a:pt x="16" y="10"/>
                    <a:pt x="14" y="1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Freeform 979"/>
            <p:cNvSpPr/>
            <p:nvPr/>
          </p:nvSpPr>
          <p:spPr bwMode="auto">
            <a:xfrm>
              <a:off x="9983789" y="-46038"/>
              <a:ext cx="360363" cy="144463"/>
            </a:xfrm>
            <a:custGeom>
              <a:avLst/>
              <a:gdLst>
                <a:gd name="T0" fmla="*/ 84 w 85"/>
                <a:gd name="T1" fmla="*/ 34 h 34"/>
                <a:gd name="T2" fmla="*/ 0 w 85"/>
                <a:gd name="T3" fmla="*/ 2 h 34"/>
                <a:gd name="T4" fmla="*/ 0 w 85"/>
                <a:gd name="T5" fmla="*/ 0 h 34"/>
                <a:gd name="T6" fmla="*/ 85 w 85"/>
                <a:gd name="T7" fmla="*/ 32 h 34"/>
                <a:gd name="T8" fmla="*/ 84 w 85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34">
                  <a:moveTo>
                    <a:pt x="84" y="34"/>
                  </a:moveTo>
                  <a:cubicBezTo>
                    <a:pt x="43" y="17"/>
                    <a:pt x="5" y="3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1"/>
                    <a:pt x="43" y="15"/>
                    <a:pt x="85" y="32"/>
                  </a:cubicBezTo>
                  <a:lnTo>
                    <a:pt x="84" y="34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91" name="组合 1290"/>
          <p:cNvGrpSpPr/>
          <p:nvPr/>
        </p:nvGrpSpPr>
        <p:grpSpPr>
          <a:xfrm>
            <a:off x="0" y="2784648"/>
            <a:ext cx="1446213" cy="2130425"/>
            <a:chOff x="1641476" y="2022475"/>
            <a:chExt cx="1446213" cy="2130425"/>
          </a:xfrm>
        </p:grpSpPr>
        <p:sp>
          <p:nvSpPr>
            <p:cNvPr id="470" name="Freeform 992"/>
            <p:cNvSpPr/>
            <p:nvPr/>
          </p:nvSpPr>
          <p:spPr bwMode="auto">
            <a:xfrm>
              <a:off x="1641476" y="2022475"/>
              <a:ext cx="1068388" cy="1681163"/>
            </a:xfrm>
            <a:custGeom>
              <a:avLst/>
              <a:gdLst>
                <a:gd name="T0" fmla="*/ 248 w 252"/>
                <a:gd name="T1" fmla="*/ 397 h 397"/>
                <a:gd name="T2" fmla="*/ 0 w 252"/>
                <a:gd name="T3" fmla="*/ 3 h 397"/>
                <a:gd name="T4" fmla="*/ 3 w 252"/>
                <a:gd name="T5" fmla="*/ 0 h 397"/>
                <a:gd name="T6" fmla="*/ 252 w 252"/>
                <a:gd name="T7" fmla="*/ 395 h 397"/>
                <a:gd name="T8" fmla="*/ 248 w 252"/>
                <a:gd name="T9" fmla="*/ 397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397">
                  <a:moveTo>
                    <a:pt x="248" y="397"/>
                  </a:moveTo>
                  <a:cubicBezTo>
                    <a:pt x="223" y="332"/>
                    <a:pt x="148" y="164"/>
                    <a:pt x="0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51" y="162"/>
                    <a:pt x="227" y="330"/>
                    <a:pt x="252" y="395"/>
                  </a:cubicBezTo>
                  <a:lnTo>
                    <a:pt x="248" y="397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Freeform 993"/>
            <p:cNvSpPr/>
            <p:nvPr/>
          </p:nvSpPr>
          <p:spPr bwMode="auto">
            <a:xfrm>
              <a:off x="1752601" y="2378075"/>
              <a:ext cx="296863" cy="533400"/>
            </a:xfrm>
            <a:custGeom>
              <a:avLst/>
              <a:gdLst>
                <a:gd name="T0" fmla="*/ 41 w 70"/>
                <a:gd name="T1" fmla="*/ 0 h 126"/>
                <a:gd name="T2" fmla="*/ 31 w 70"/>
                <a:gd name="T3" fmla="*/ 126 h 126"/>
                <a:gd name="T4" fmla="*/ 41 w 70"/>
                <a:gd name="T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0" h="126">
                  <a:moveTo>
                    <a:pt x="41" y="0"/>
                  </a:moveTo>
                  <a:cubicBezTo>
                    <a:pt x="41" y="0"/>
                    <a:pt x="70" y="70"/>
                    <a:pt x="31" y="126"/>
                  </a:cubicBezTo>
                  <a:cubicBezTo>
                    <a:pt x="31" y="126"/>
                    <a:pt x="0" y="51"/>
                    <a:pt x="41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Freeform 994"/>
            <p:cNvSpPr/>
            <p:nvPr/>
          </p:nvSpPr>
          <p:spPr bwMode="auto">
            <a:xfrm>
              <a:off x="1973264" y="2665413"/>
              <a:ext cx="292100" cy="534988"/>
            </a:xfrm>
            <a:custGeom>
              <a:avLst/>
              <a:gdLst>
                <a:gd name="T0" fmla="*/ 41 w 69"/>
                <a:gd name="T1" fmla="*/ 0 h 126"/>
                <a:gd name="T2" fmla="*/ 30 w 69"/>
                <a:gd name="T3" fmla="*/ 126 h 126"/>
                <a:gd name="T4" fmla="*/ 41 w 69"/>
                <a:gd name="T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126">
                  <a:moveTo>
                    <a:pt x="41" y="0"/>
                  </a:moveTo>
                  <a:cubicBezTo>
                    <a:pt x="41" y="0"/>
                    <a:pt x="69" y="70"/>
                    <a:pt x="30" y="126"/>
                  </a:cubicBezTo>
                  <a:cubicBezTo>
                    <a:pt x="30" y="126"/>
                    <a:pt x="0" y="52"/>
                    <a:pt x="41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995"/>
            <p:cNvSpPr/>
            <p:nvPr/>
          </p:nvSpPr>
          <p:spPr bwMode="auto">
            <a:xfrm>
              <a:off x="2278064" y="3289300"/>
              <a:ext cx="246063" cy="487363"/>
            </a:xfrm>
            <a:custGeom>
              <a:avLst/>
              <a:gdLst>
                <a:gd name="T0" fmla="*/ 56 w 58"/>
                <a:gd name="T1" fmla="*/ 0 h 115"/>
                <a:gd name="T2" fmla="*/ 2 w 58"/>
                <a:gd name="T3" fmla="*/ 115 h 115"/>
                <a:gd name="T4" fmla="*/ 56 w 58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115">
                  <a:moveTo>
                    <a:pt x="56" y="0"/>
                  </a:moveTo>
                  <a:cubicBezTo>
                    <a:pt x="56" y="0"/>
                    <a:pt x="58" y="76"/>
                    <a:pt x="2" y="115"/>
                  </a:cubicBezTo>
                  <a:cubicBezTo>
                    <a:pt x="2" y="115"/>
                    <a:pt x="0" y="34"/>
                    <a:pt x="56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996"/>
            <p:cNvSpPr/>
            <p:nvPr/>
          </p:nvSpPr>
          <p:spPr bwMode="auto">
            <a:xfrm>
              <a:off x="2374901" y="3500438"/>
              <a:ext cx="246063" cy="487363"/>
            </a:xfrm>
            <a:custGeom>
              <a:avLst/>
              <a:gdLst>
                <a:gd name="T0" fmla="*/ 56 w 58"/>
                <a:gd name="T1" fmla="*/ 0 h 115"/>
                <a:gd name="T2" fmla="*/ 2 w 58"/>
                <a:gd name="T3" fmla="*/ 115 h 115"/>
                <a:gd name="T4" fmla="*/ 56 w 58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115">
                  <a:moveTo>
                    <a:pt x="56" y="0"/>
                  </a:moveTo>
                  <a:cubicBezTo>
                    <a:pt x="56" y="0"/>
                    <a:pt x="58" y="76"/>
                    <a:pt x="2" y="115"/>
                  </a:cubicBezTo>
                  <a:cubicBezTo>
                    <a:pt x="2" y="115"/>
                    <a:pt x="0" y="34"/>
                    <a:pt x="56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997"/>
            <p:cNvSpPr/>
            <p:nvPr/>
          </p:nvSpPr>
          <p:spPr bwMode="auto">
            <a:xfrm>
              <a:off x="2574926" y="3632200"/>
              <a:ext cx="304800" cy="520700"/>
            </a:xfrm>
            <a:custGeom>
              <a:avLst/>
              <a:gdLst>
                <a:gd name="T0" fmla="*/ 23 w 72"/>
                <a:gd name="T1" fmla="*/ 0 h 123"/>
                <a:gd name="T2" fmla="*/ 52 w 72"/>
                <a:gd name="T3" fmla="*/ 123 h 123"/>
                <a:gd name="T4" fmla="*/ 23 w 72"/>
                <a:gd name="T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23">
                  <a:moveTo>
                    <a:pt x="23" y="0"/>
                  </a:moveTo>
                  <a:cubicBezTo>
                    <a:pt x="23" y="0"/>
                    <a:pt x="72" y="58"/>
                    <a:pt x="52" y="123"/>
                  </a:cubicBezTo>
                  <a:cubicBezTo>
                    <a:pt x="52" y="123"/>
                    <a:pt x="0" y="61"/>
                    <a:pt x="23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998"/>
            <p:cNvSpPr/>
            <p:nvPr/>
          </p:nvSpPr>
          <p:spPr bwMode="auto">
            <a:xfrm>
              <a:off x="2116139" y="3055938"/>
              <a:ext cx="271463" cy="461963"/>
            </a:xfrm>
            <a:custGeom>
              <a:avLst/>
              <a:gdLst>
                <a:gd name="T0" fmla="*/ 64 w 64"/>
                <a:gd name="T1" fmla="*/ 0 h 109"/>
                <a:gd name="T2" fmla="*/ 0 w 64"/>
                <a:gd name="T3" fmla="*/ 109 h 109"/>
                <a:gd name="T4" fmla="*/ 64 w 64"/>
                <a:gd name="T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4" h="109">
                  <a:moveTo>
                    <a:pt x="64" y="0"/>
                  </a:moveTo>
                  <a:cubicBezTo>
                    <a:pt x="64" y="0"/>
                    <a:pt x="59" y="75"/>
                    <a:pt x="0" y="109"/>
                  </a:cubicBezTo>
                  <a:cubicBezTo>
                    <a:pt x="0" y="109"/>
                    <a:pt x="5" y="28"/>
                    <a:pt x="64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999"/>
            <p:cNvSpPr/>
            <p:nvPr/>
          </p:nvSpPr>
          <p:spPr bwMode="auto">
            <a:xfrm>
              <a:off x="1935164" y="2352675"/>
              <a:ext cx="487363" cy="249238"/>
            </a:xfrm>
            <a:custGeom>
              <a:avLst/>
              <a:gdLst>
                <a:gd name="T0" fmla="*/ 0 w 115"/>
                <a:gd name="T1" fmla="*/ 4 h 59"/>
                <a:gd name="T2" fmla="*/ 115 w 115"/>
                <a:gd name="T3" fmla="*/ 56 h 59"/>
                <a:gd name="T4" fmla="*/ 0 w 115"/>
                <a:gd name="T5" fmla="*/ 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" h="59">
                  <a:moveTo>
                    <a:pt x="0" y="4"/>
                  </a:moveTo>
                  <a:cubicBezTo>
                    <a:pt x="0" y="4"/>
                    <a:pt x="76" y="0"/>
                    <a:pt x="115" y="56"/>
                  </a:cubicBezTo>
                  <a:cubicBezTo>
                    <a:pt x="115" y="56"/>
                    <a:pt x="34" y="59"/>
                    <a:pt x="0" y="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000"/>
            <p:cNvSpPr/>
            <p:nvPr/>
          </p:nvSpPr>
          <p:spPr bwMode="auto">
            <a:xfrm>
              <a:off x="2154239" y="2644775"/>
              <a:ext cx="484188" cy="250825"/>
            </a:xfrm>
            <a:custGeom>
              <a:avLst/>
              <a:gdLst>
                <a:gd name="T0" fmla="*/ 0 w 114"/>
                <a:gd name="T1" fmla="*/ 3 h 59"/>
                <a:gd name="T2" fmla="*/ 114 w 114"/>
                <a:gd name="T3" fmla="*/ 55 h 59"/>
                <a:gd name="T4" fmla="*/ 0 w 114"/>
                <a:gd name="T5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4" h="59">
                  <a:moveTo>
                    <a:pt x="0" y="3"/>
                  </a:moveTo>
                  <a:cubicBezTo>
                    <a:pt x="0" y="3"/>
                    <a:pt x="75" y="0"/>
                    <a:pt x="114" y="55"/>
                  </a:cubicBezTo>
                  <a:cubicBezTo>
                    <a:pt x="114" y="55"/>
                    <a:pt x="34" y="59"/>
                    <a:pt x="0" y="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001"/>
            <p:cNvSpPr/>
            <p:nvPr/>
          </p:nvSpPr>
          <p:spPr bwMode="auto">
            <a:xfrm>
              <a:off x="2387601" y="2946400"/>
              <a:ext cx="530225" cy="287338"/>
            </a:xfrm>
            <a:custGeom>
              <a:avLst/>
              <a:gdLst>
                <a:gd name="T0" fmla="*/ 0 w 125"/>
                <a:gd name="T1" fmla="*/ 26 h 68"/>
                <a:gd name="T2" fmla="*/ 125 w 125"/>
                <a:gd name="T3" fmla="*/ 41 h 68"/>
                <a:gd name="T4" fmla="*/ 0 w 125"/>
                <a:gd name="T5" fmla="*/ 2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5" h="68">
                  <a:moveTo>
                    <a:pt x="0" y="26"/>
                  </a:moveTo>
                  <a:cubicBezTo>
                    <a:pt x="0" y="26"/>
                    <a:pt x="71" y="0"/>
                    <a:pt x="125" y="41"/>
                  </a:cubicBezTo>
                  <a:cubicBezTo>
                    <a:pt x="125" y="41"/>
                    <a:pt x="49" y="68"/>
                    <a:pt x="0" y="26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002"/>
            <p:cNvSpPr/>
            <p:nvPr/>
          </p:nvSpPr>
          <p:spPr bwMode="auto">
            <a:xfrm>
              <a:off x="2519364" y="3228975"/>
              <a:ext cx="512763" cy="271463"/>
            </a:xfrm>
            <a:custGeom>
              <a:avLst/>
              <a:gdLst>
                <a:gd name="T0" fmla="*/ 0 w 121"/>
                <a:gd name="T1" fmla="*/ 15 h 64"/>
                <a:gd name="T2" fmla="*/ 121 w 121"/>
                <a:gd name="T3" fmla="*/ 48 h 64"/>
                <a:gd name="T4" fmla="*/ 0 w 121"/>
                <a:gd name="T5" fmla="*/ 1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" h="64">
                  <a:moveTo>
                    <a:pt x="0" y="15"/>
                  </a:moveTo>
                  <a:cubicBezTo>
                    <a:pt x="0" y="15"/>
                    <a:pt x="74" y="0"/>
                    <a:pt x="121" y="48"/>
                  </a:cubicBezTo>
                  <a:cubicBezTo>
                    <a:pt x="121" y="48"/>
                    <a:pt x="42" y="64"/>
                    <a:pt x="0" y="1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Freeform 1003"/>
            <p:cNvSpPr/>
            <p:nvPr/>
          </p:nvSpPr>
          <p:spPr bwMode="auto">
            <a:xfrm>
              <a:off x="2617789" y="3497263"/>
              <a:ext cx="469900" cy="254000"/>
            </a:xfrm>
            <a:custGeom>
              <a:avLst/>
              <a:gdLst>
                <a:gd name="T0" fmla="*/ 0 w 111"/>
                <a:gd name="T1" fmla="*/ 0 h 60"/>
                <a:gd name="T2" fmla="*/ 111 w 111"/>
                <a:gd name="T3" fmla="*/ 60 h 60"/>
                <a:gd name="T4" fmla="*/ 0 w 111"/>
                <a:gd name="T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60">
                  <a:moveTo>
                    <a:pt x="0" y="0"/>
                  </a:moveTo>
                  <a:cubicBezTo>
                    <a:pt x="0" y="0"/>
                    <a:pt x="76" y="2"/>
                    <a:pt x="111" y="60"/>
                  </a:cubicBezTo>
                  <a:cubicBezTo>
                    <a:pt x="111" y="60"/>
                    <a:pt x="31" y="58"/>
                    <a:pt x="0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87" name="组合 1286"/>
          <p:cNvGrpSpPr/>
          <p:nvPr/>
        </p:nvGrpSpPr>
        <p:grpSpPr>
          <a:xfrm>
            <a:off x="11141845" y="2321824"/>
            <a:ext cx="911225" cy="1800226"/>
            <a:chOff x="9539289" y="2255837"/>
            <a:chExt cx="911225" cy="1800226"/>
          </a:xfrm>
        </p:grpSpPr>
        <p:sp>
          <p:nvSpPr>
            <p:cNvPr id="94" name="Freeform 1017"/>
            <p:cNvSpPr/>
            <p:nvPr/>
          </p:nvSpPr>
          <p:spPr bwMode="auto">
            <a:xfrm>
              <a:off x="9874251" y="2543175"/>
              <a:ext cx="457200" cy="1512888"/>
            </a:xfrm>
            <a:custGeom>
              <a:avLst/>
              <a:gdLst>
                <a:gd name="T0" fmla="*/ 105 w 108"/>
                <a:gd name="T1" fmla="*/ 357 h 357"/>
                <a:gd name="T2" fmla="*/ 0 w 108"/>
                <a:gd name="T3" fmla="*/ 2 h 357"/>
                <a:gd name="T4" fmla="*/ 3 w 108"/>
                <a:gd name="T5" fmla="*/ 0 h 357"/>
                <a:gd name="T6" fmla="*/ 108 w 108"/>
                <a:gd name="T7" fmla="*/ 357 h 357"/>
                <a:gd name="T8" fmla="*/ 105 w 108"/>
                <a:gd name="T9" fmla="*/ 357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357">
                  <a:moveTo>
                    <a:pt x="105" y="357"/>
                  </a:moveTo>
                  <a:cubicBezTo>
                    <a:pt x="86" y="184"/>
                    <a:pt x="25" y="51"/>
                    <a:pt x="0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8" y="50"/>
                    <a:pt x="89" y="183"/>
                    <a:pt x="108" y="357"/>
                  </a:cubicBezTo>
                  <a:lnTo>
                    <a:pt x="105" y="357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1018"/>
            <p:cNvSpPr/>
            <p:nvPr/>
          </p:nvSpPr>
          <p:spPr bwMode="auto">
            <a:xfrm>
              <a:off x="9920289" y="3454400"/>
              <a:ext cx="344488" cy="254000"/>
            </a:xfrm>
            <a:custGeom>
              <a:avLst/>
              <a:gdLst>
                <a:gd name="T0" fmla="*/ 81 w 81"/>
                <a:gd name="T1" fmla="*/ 60 h 60"/>
                <a:gd name="T2" fmla="*/ 0 w 81"/>
                <a:gd name="T3" fmla="*/ 0 h 60"/>
                <a:gd name="T4" fmla="*/ 81 w 81"/>
                <a:gd name="T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" h="60">
                  <a:moveTo>
                    <a:pt x="81" y="60"/>
                  </a:moveTo>
                  <a:cubicBezTo>
                    <a:pt x="81" y="60"/>
                    <a:pt x="54" y="6"/>
                    <a:pt x="0" y="0"/>
                  </a:cubicBezTo>
                  <a:cubicBezTo>
                    <a:pt x="0" y="0"/>
                    <a:pt x="29" y="57"/>
                    <a:pt x="81" y="6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1019"/>
            <p:cNvSpPr/>
            <p:nvPr/>
          </p:nvSpPr>
          <p:spPr bwMode="auto">
            <a:xfrm>
              <a:off x="9861551" y="3170237"/>
              <a:ext cx="342900" cy="254000"/>
            </a:xfrm>
            <a:custGeom>
              <a:avLst/>
              <a:gdLst>
                <a:gd name="T0" fmla="*/ 81 w 81"/>
                <a:gd name="T1" fmla="*/ 60 h 60"/>
                <a:gd name="T2" fmla="*/ 0 w 81"/>
                <a:gd name="T3" fmla="*/ 0 h 60"/>
                <a:gd name="T4" fmla="*/ 81 w 81"/>
                <a:gd name="T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" h="60">
                  <a:moveTo>
                    <a:pt x="81" y="60"/>
                  </a:moveTo>
                  <a:cubicBezTo>
                    <a:pt x="81" y="60"/>
                    <a:pt x="54" y="6"/>
                    <a:pt x="0" y="0"/>
                  </a:cubicBezTo>
                  <a:cubicBezTo>
                    <a:pt x="0" y="0"/>
                    <a:pt x="29" y="57"/>
                    <a:pt x="81" y="6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1020"/>
            <p:cNvSpPr/>
            <p:nvPr/>
          </p:nvSpPr>
          <p:spPr bwMode="auto">
            <a:xfrm>
              <a:off x="9615489" y="2700337"/>
              <a:ext cx="411163" cy="241300"/>
            </a:xfrm>
            <a:custGeom>
              <a:avLst/>
              <a:gdLst>
                <a:gd name="T0" fmla="*/ 97 w 97"/>
                <a:gd name="T1" fmla="*/ 41 h 57"/>
                <a:gd name="T2" fmla="*/ 0 w 97"/>
                <a:gd name="T3" fmla="*/ 13 h 57"/>
                <a:gd name="T4" fmla="*/ 97 w 97"/>
                <a:gd name="T5" fmla="*/ 4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7" h="57">
                  <a:moveTo>
                    <a:pt x="97" y="41"/>
                  </a:moveTo>
                  <a:cubicBezTo>
                    <a:pt x="97" y="41"/>
                    <a:pt x="53" y="0"/>
                    <a:pt x="0" y="13"/>
                  </a:cubicBezTo>
                  <a:cubicBezTo>
                    <a:pt x="0" y="13"/>
                    <a:pt x="47" y="57"/>
                    <a:pt x="97" y="4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1021"/>
            <p:cNvSpPr/>
            <p:nvPr/>
          </p:nvSpPr>
          <p:spPr bwMode="auto">
            <a:xfrm>
              <a:off x="9539289" y="2535237"/>
              <a:ext cx="411163" cy="241300"/>
            </a:xfrm>
            <a:custGeom>
              <a:avLst/>
              <a:gdLst>
                <a:gd name="T0" fmla="*/ 97 w 97"/>
                <a:gd name="T1" fmla="*/ 41 h 57"/>
                <a:gd name="T2" fmla="*/ 0 w 97"/>
                <a:gd name="T3" fmla="*/ 13 h 57"/>
                <a:gd name="T4" fmla="*/ 97 w 97"/>
                <a:gd name="T5" fmla="*/ 4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7" h="57">
                  <a:moveTo>
                    <a:pt x="97" y="41"/>
                  </a:moveTo>
                  <a:cubicBezTo>
                    <a:pt x="97" y="41"/>
                    <a:pt x="53" y="0"/>
                    <a:pt x="0" y="13"/>
                  </a:cubicBezTo>
                  <a:cubicBezTo>
                    <a:pt x="0" y="13"/>
                    <a:pt x="47" y="57"/>
                    <a:pt x="97" y="4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1022"/>
            <p:cNvSpPr/>
            <p:nvPr/>
          </p:nvSpPr>
          <p:spPr bwMode="auto">
            <a:xfrm>
              <a:off x="9658351" y="2255837"/>
              <a:ext cx="246063" cy="346075"/>
            </a:xfrm>
            <a:custGeom>
              <a:avLst/>
              <a:gdLst>
                <a:gd name="T0" fmla="*/ 58 w 58"/>
                <a:gd name="T1" fmla="*/ 82 h 82"/>
                <a:gd name="T2" fmla="*/ 0 w 58"/>
                <a:gd name="T3" fmla="*/ 0 h 82"/>
                <a:gd name="T4" fmla="*/ 58 w 58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82">
                  <a:moveTo>
                    <a:pt x="58" y="82"/>
                  </a:moveTo>
                  <a:cubicBezTo>
                    <a:pt x="58" y="82"/>
                    <a:pt x="49" y="22"/>
                    <a:pt x="0" y="0"/>
                  </a:cubicBezTo>
                  <a:cubicBezTo>
                    <a:pt x="0" y="0"/>
                    <a:pt x="9" y="64"/>
                    <a:pt x="58" y="8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1023"/>
            <p:cNvSpPr/>
            <p:nvPr/>
          </p:nvSpPr>
          <p:spPr bwMode="auto">
            <a:xfrm>
              <a:off x="9678989" y="2921000"/>
              <a:ext cx="419100" cy="241300"/>
            </a:xfrm>
            <a:custGeom>
              <a:avLst/>
              <a:gdLst>
                <a:gd name="T0" fmla="*/ 99 w 99"/>
                <a:gd name="T1" fmla="*/ 37 h 57"/>
                <a:gd name="T2" fmla="*/ 0 w 99"/>
                <a:gd name="T3" fmla="*/ 17 h 57"/>
                <a:gd name="T4" fmla="*/ 99 w 99"/>
                <a:gd name="T5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" h="57">
                  <a:moveTo>
                    <a:pt x="99" y="37"/>
                  </a:moveTo>
                  <a:cubicBezTo>
                    <a:pt x="99" y="37"/>
                    <a:pt x="52" y="0"/>
                    <a:pt x="0" y="17"/>
                  </a:cubicBezTo>
                  <a:cubicBezTo>
                    <a:pt x="0" y="17"/>
                    <a:pt x="51" y="57"/>
                    <a:pt x="99" y="3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024"/>
            <p:cNvSpPr/>
            <p:nvPr/>
          </p:nvSpPr>
          <p:spPr bwMode="auto">
            <a:xfrm>
              <a:off x="10209214" y="3302000"/>
              <a:ext cx="241300" cy="406400"/>
            </a:xfrm>
            <a:custGeom>
              <a:avLst/>
              <a:gdLst>
                <a:gd name="T0" fmla="*/ 15 w 57"/>
                <a:gd name="T1" fmla="*/ 96 h 96"/>
                <a:gd name="T2" fmla="*/ 44 w 57"/>
                <a:gd name="T3" fmla="*/ 0 h 96"/>
                <a:gd name="T4" fmla="*/ 15 w 57"/>
                <a:gd name="T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96">
                  <a:moveTo>
                    <a:pt x="15" y="96"/>
                  </a:moveTo>
                  <a:cubicBezTo>
                    <a:pt x="15" y="96"/>
                    <a:pt x="57" y="52"/>
                    <a:pt x="44" y="0"/>
                  </a:cubicBezTo>
                  <a:cubicBezTo>
                    <a:pt x="44" y="0"/>
                    <a:pt x="0" y="46"/>
                    <a:pt x="15" y="96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025"/>
            <p:cNvSpPr/>
            <p:nvPr/>
          </p:nvSpPr>
          <p:spPr bwMode="auto">
            <a:xfrm>
              <a:off x="10148889" y="3017837"/>
              <a:ext cx="242888" cy="406400"/>
            </a:xfrm>
            <a:custGeom>
              <a:avLst/>
              <a:gdLst>
                <a:gd name="T0" fmla="*/ 15 w 57"/>
                <a:gd name="T1" fmla="*/ 96 h 96"/>
                <a:gd name="T2" fmla="*/ 44 w 57"/>
                <a:gd name="T3" fmla="*/ 0 h 96"/>
                <a:gd name="T4" fmla="*/ 15 w 57"/>
                <a:gd name="T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96">
                  <a:moveTo>
                    <a:pt x="15" y="96"/>
                  </a:moveTo>
                  <a:cubicBezTo>
                    <a:pt x="15" y="96"/>
                    <a:pt x="57" y="52"/>
                    <a:pt x="44" y="0"/>
                  </a:cubicBezTo>
                  <a:cubicBezTo>
                    <a:pt x="44" y="0"/>
                    <a:pt x="0" y="46"/>
                    <a:pt x="15" y="96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026"/>
            <p:cNvSpPr/>
            <p:nvPr/>
          </p:nvSpPr>
          <p:spPr bwMode="auto">
            <a:xfrm>
              <a:off x="10098089" y="2725737"/>
              <a:ext cx="242888" cy="350838"/>
            </a:xfrm>
            <a:custGeom>
              <a:avLst/>
              <a:gdLst>
                <a:gd name="T0" fmla="*/ 0 w 57"/>
                <a:gd name="T1" fmla="*/ 83 h 83"/>
                <a:gd name="T2" fmla="*/ 57 w 57"/>
                <a:gd name="T3" fmla="*/ 0 h 83"/>
                <a:gd name="T4" fmla="*/ 0 w 57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83">
                  <a:moveTo>
                    <a:pt x="0" y="83"/>
                  </a:moveTo>
                  <a:cubicBezTo>
                    <a:pt x="0" y="83"/>
                    <a:pt x="53" y="54"/>
                    <a:pt x="57" y="0"/>
                  </a:cubicBezTo>
                  <a:cubicBezTo>
                    <a:pt x="57" y="0"/>
                    <a:pt x="1" y="31"/>
                    <a:pt x="0" y="8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027"/>
            <p:cNvSpPr/>
            <p:nvPr/>
          </p:nvSpPr>
          <p:spPr bwMode="auto">
            <a:xfrm>
              <a:off x="9996489" y="2487612"/>
              <a:ext cx="233363" cy="385763"/>
            </a:xfrm>
            <a:custGeom>
              <a:avLst/>
              <a:gdLst>
                <a:gd name="T0" fmla="*/ 7 w 55"/>
                <a:gd name="T1" fmla="*/ 91 h 91"/>
                <a:gd name="T2" fmla="*/ 51 w 55"/>
                <a:gd name="T3" fmla="*/ 0 h 91"/>
                <a:gd name="T4" fmla="*/ 7 w 55"/>
                <a:gd name="T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" h="91">
                  <a:moveTo>
                    <a:pt x="7" y="91"/>
                  </a:moveTo>
                  <a:cubicBezTo>
                    <a:pt x="7" y="91"/>
                    <a:pt x="55" y="54"/>
                    <a:pt x="51" y="0"/>
                  </a:cubicBezTo>
                  <a:cubicBezTo>
                    <a:pt x="51" y="0"/>
                    <a:pt x="0" y="39"/>
                    <a:pt x="7" y="9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028"/>
            <p:cNvSpPr/>
            <p:nvPr/>
          </p:nvSpPr>
          <p:spPr bwMode="auto">
            <a:xfrm>
              <a:off x="9879014" y="2293937"/>
              <a:ext cx="241300" cy="414338"/>
            </a:xfrm>
            <a:custGeom>
              <a:avLst/>
              <a:gdLst>
                <a:gd name="T0" fmla="*/ 19 w 57"/>
                <a:gd name="T1" fmla="*/ 98 h 98"/>
                <a:gd name="T2" fmla="*/ 41 w 57"/>
                <a:gd name="T3" fmla="*/ 0 h 98"/>
                <a:gd name="T4" fmla="*/ 19 w 57"/>
                <a:gd name="T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98">
                  <a:moveTo>
                    <a:pt x="19" y="98"/>
                  </a:moveTo>
                  <a:cubicBezTo>
                    <a:pt x="19" y="98"/>
                    <a:pt x="57" y="51"/>
                    <a:pt x="41" y="0"/>
                  </a:cubicBezTo>
                  <a:cubicBezTo>
                    <a:pt x="41" y="0"/>
                    <a:pt x="0" y="49"/>
                    <a:pt x="19" y="9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93" name="组合 1292"/>
          <p:cNvGrpSpPr/>
          <p:nvPr/>
        </p:nvGrpSpPr>
        <p:grpSpPr>
          <a:xfrm>
            <a:off x="1590676" y="-4821238"/>
            <a:ext cx="1128713" cy="1462088"/>
            <a:chOff x="1590676" y="-4821238"/>
            <a:chExt cx="1128713" cy="1462088"/>
          </a:xfrm>
        </p:grpSpPr>
        <p:sp>
          <p:nvSpPr>
            <p:cNvPr id="147" name="Freeform 1070"/>
            <p:cNvSpPr/>
            <p:nvPr/>
          </p:nvSpPr>
          <p:spPr bwMode="auto">
            <a:xfrm>
              <a:off x="1985964" y="-4054475"/>
              <a:ext cx="733425" cy="695325"/>
            </a:xfrm>
            <a:custGeom>
              <a:avLst/>
              <a:gdLst>
                <a:gd name="T0" fmla="*/ 38 w 173"/>
                <a:gd name="T1" fmla="*/ 19 h 164"/>
                <a:gd name="T2" fmla="*/ 56 w 173"/>
                <a:gd name="T3" fmla="*/ 4 h 164"/>
                <a:gd name="T4" fmla="*/ 95 w 173"/>
                <a:gd name="T5" fmla="*/ 14 h 164"/>
                <a:gd name="T6" fmla="*/ 141 w 173"/>
                <a:gd name="T7" fmla="*/ 22 h 164"/>
                <a:gd name="T8" fmla="*/ 151 w 173"/>
                <a:gd name="T9" fmla="*/ 65 h 164"/>
                <a:gd name="T10" fmla="*/ 171 w 173"/>
                <a:gd name="T11" fmla="*/ 104 h 164"/>
                <a:gd name="T12" fmla="*/ 120 w 173"/>
                <a:gd name="T13" fmla="*/ 141 h 164"/>
                <a:gd name="T14" fmla="*/ 97 w 173"/>
                <a:gd name="T15" fmla="*/ 162 h 164"/>
                <a:gd name="T16" fmla="*/ 52 w 173"/>
                <a:gd name="T17" fmla="*/ 139 h 164"/>
                <a:gd name="T18" fmla="*/ 21 w 173"/>
                <a:gd name="T19" fmla="*/ 130 h 164"/>
                <a:gd name="T20" fmla="*/ 22 w 173"/>
                <a:gd name="T21" fmla="*/ 99 h 164"/>
                <a:gd name="T22" fmla="*/ 3 w 173"/>
                <a:gd name="T23" fmla="*/ 64 h 164"/>
                <a:gd name="T24" fmla="*/ 30 w 173"/>
                <a:gd name="T25" fmla="*/ 47 h 164"/>
                <a:gd name="T26" fmla="*/ 38 w 173"/>
                <a:gd name="T27" fmla="*/ 1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3" h="164">
                  <a:moveTo>
                    <a:pt x="38" y="19"/>
                  </a:moveTo>
                  <a:cubicBezTo>
                    <a:pt x="39" y="17"/>
                    <a:pt x="45" y="7"/>
                    <a:pt x="56" y="4"/>
                  </a:cubicBezTo>
                  <a:cubicBezTo>
                    <a:pt x="68" y="0"/>
                    <a:pt x="75" y="8"/>
                    <a:pt x="95" y="14"/>
                  </a:cubicBezTo>
                  <a:cubicBezTo>
                    <a:pt x="123" y="22"/>
                    <a:pt x="132" y="13"/>
                    <a:pt x="141" y="22"/>
                  </a:cubicBezTo>
                  <a:cubicBezTo>
                    <a:pt x="151" y="32"/>
                    <a:pt x="145" y="43"/>
                    <a:pt x="151" y="65"/>
                  </a:cubicBezTo>
                  <a:cubicBezTo>
                    <a:pt x="157" y="91"/>
                    <a:pt x="173" y="93"/>
                    <a:pt x="171" y="104"/>
                  </a:cubicBezTo>
                  <a:cubicBezTo>
                    <a:pt x="168" y="119"/>
                    <a:pt x="146" y="115"/>
                    <a:pt x="120" y="141"/>
                  </a:cubicBezTo>
                  <a:cubicBezTo>
                    <a:pt x="106" y="154"/>
                    <a:pt x="106" y="160"/>
                    <a:pt x="97" y="162"/>
                  </a:cubicBezTo>
                  <a:cubicBezTo>
                    <a:pt x="83" y="164"/>
                    <a:pt x="78" y="148"/>
                    <a:pt x="52" y="139"/>
                  </a:cubicBezTo>
                  <a:cubicBezTo>
                    <a:pt x="35" y="134"/>
                    <a:pt x="26" y="138"/>
                    <a:pt x="21" y="130"/>
                  </a:cubicBezTo>
                  <a:cubicBezTo>
                    <a:pt x="16" y="122"/>
                    <a:pt x="25" y="115"/>
                    <a:pt x="22" y="99"/>
                  </a:cubicBezTo>
                  <a:cubicBezTo>
                    <a:pt x="18" y="79"/>
                    <a:pt x="0" y="74"/>
                    <a:pt x="3" y="64"/>
                  </a:cubicBezTo>
                  <a:cubicBezTo>
                    <a:pt x="6" y="55"/>
                    <a:pt x="22" y="60"/>
                    <a:pt x="30" y="47"/>
                  </a:cubicBezTo>
                  <a:cubicBezTo>
                    <a:pt x="37" y="37"/>
                    <a:pt x="31" y="31"/>
                    <a:pt x="38" y="19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1071"/>
            <p:cNvSpPr/>
            <p:nvPr/>
          </p:nvSpPr>
          <p:spPr bwMode="auto">
            <a:xfrm>
              <a:off x="2244726" y="-3800475"/>
              <a:ext cx="231775" cy="190500"/>
            </a:xfrm>
            <a:custGeom>
              <a:avLst/>
              <a:gdLst>
                <a:gd name="T0" fmla="*/ 47 w 55"/>
                <a:gd name="T1" fmla="*/ 8 h 45"/>
                <a:gd name="T2" fmla="*/ 53 w 55"/>
                <a:gd name="T3" fmla="*/ 28 h 45"/>
                <a:gd name="T4" fmla="*/ 39 w 55"/>
                <a:gd name="T5" fmla="*/ 41 h 45"/>
                <a:gd name="T6" fmla="*/ 19 w 55"/>
                <a:gd name="T7" fmla="*/ 44 h 45"/>
                <a:gd name="T8" fmla="*/ 2 w 55"/>
                <a:gd name="T9" fmla="*/ 17 h 45"/>
                <a:gd name="T10" fmla="*/ 26 w 55"/>
                <a:gd name="T11" fmla="*/ 0 h 45"/>
                <a:gd name="T12" fmla="*/ 47 w 55"/>
                <a:gd name="T13" fmla="*/ 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45">
                  <a:moveTo>
                    <a:pt x="47" y="8"/>
                  </a:moveTo>
                  <a:cubicBezTo>
                    <a:pt x="52" y="13"/>
                    <a:pt x="55" y="21"/>
                    <a:pt x="53" y="28"/>
                  </a:cubicBezTo>
                  <a:cubicBezTo>
                    <a:pt x="51" y="34"/>
                    <a:pt x="45" y="38"/>
                    <a:pt x="39" y="41"/>
                  </a:cubicBezTo>
                  <a:cubicBezTo>
                    <a:pt x="32" y="44"/>
                    <a:pt x="26" y="45"/>
                    <a:pt x="19" y="44"/>
                  </a:cubicBezTo>
                  <a:cubicBezTo>
                    <a:pt x="7" y="41"/>
                    <a:pt x="0" y="29"/>
                    <a:pt x="2" y="17"/>
                  </a:cubicBezTo>
                  <a:cubicBezTo>
                    <a:pt x="3" y="6"/>
                    <a:pt x="16" y="1"/>
                    <a:pt x="26" y="0"/>
                  </a:cubicBezTo>
                  <a:cubicBezTo>
                    <a:pt x="33" y="0"/>
                    <a:pt x="41" y="3"/>
                    <a:pt x="47" y="8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1072"/>
            <p:cNvSpPr/>
            <p:nvPr/>
          </p:nvSpPr>
          <p:spPr bwMode="auto">
            <a:xfrm>
              <a:off x="2476501" y="-3668713"/>
              <a:ext cx="207963" cy="55563"/>
            </a:xfrm>
            <a:custGeom>
              <a:avLst/>
              <a:gdLst>
                <a:gd name="T0" fmla="*/ 0 w 49"/>
                <a:gd name="T1" fmla="*/ 3 h 13"/>
                <a:gd name="T2" fmla="*/ 1 w 49"/>
                <a:gd name="T3" fmla="*/ 2 h 13"/>
                <a:gd name="T4" fmla="*/ 2 w 49"/>
                <a:gd name="T5" fmla="*/ 2 h 13"/>
                <a:gd name="T6" fmla="*/ 3 w 49"/>
                <a:gd name="T7" fmla="*/ 1 h 13"/>
                <a:gd name="T8" fmla="*/ 5 w 49"/>
                <a:gd name="T9" fmla="*/ 1 h 13"/>
                <a:gd name="T10" fmla="*/ 6 w 49"/>
                <a:gd name="T11" fmla="*/ 0 h 13"/>
                <a:gd name="T12" fmla="*/ 8 w 49"/>
                <a:gd name="T13" fmla="*/ 0 h 13"/>
                <a:gd name="T14" fmla="*/ 12 w 49"/>
                <a:gd name="T15" fmla="*/ 0 h 13"/>
                <a:gd name="T16" fmla="*/ 17 w 49"/>
                <a:gd name="T17" fmla="*/ 1 h 13"/>
                <a:gd name="T18" fmla="*/ 21 w 49"/>
                <a:gd name="T19" fmla="*/ 3 h 13"/>
                <a:gd name="T20" fmla="*/ 25 w 49"/>
                <a:gd name="T21" fmla="*/ 4 h 13"/>
                <a:gd name="T22" fmla="*/ 30 w 49"/>
                <a:gd name="T23" fmla="*/ 6 h 13"/>
                <a:gd name="T24" fmla="*/ 34 w 49"/>
                <a:gd name="T25" fmla="*/ 7 h 13"/>
                <a:gd name="T26" fmla="*/ 38 w 49"/>
                <a:gd name="T27" fmla="*/ 8 h 13"/>
                <a:gd name="T28" fmla="*/ 41 w 49"/>
                <a:gd name="T29" fmla="*/ 9 h 13"/>
                <a:gd name="T30" fmla="*/ 43 w 49"/>
                <a:gd name="T31" fmla="*/ 9 h 13"/>
                <a:gd name="T32" fmla="*/ 44 w 49"/>
                <a:gd name="T33" fmla="*/ 10 h 13"/>
                <a:gd name="T34" fmla="*/ 46 w 49"/>
                <a:gd name="T35" fmla="*/ 10 h 13"/>
                <a:gd name="T36" fmla="*/ 48 w 49"/>
                <a:gd name="T37" fmla="*/ 10 h 13"/>
                <a:gd name="T38" fmla="*/ 49 w 49"/>
                <a:gd name="T39" fmla="*/ 9 h 13"/>
                <a:gd name="T40" fmla="*/ 48 w 49"/>
                <a:gd name="T41" fmla="*/ 10 h 13"/>
                <a:gd name="T42" fmla="*/ 47 w 49"/>
                <a:gd name="T43" fmla="*/ 11 h 13"/>
                <a:gd name="T44" fmla="*/ 46 w 49"/>
                <a:gd name="T45" fmla="*/ 11 h 13"/>
                <a:gd name="T46" fmla="*/ 44 w 49"/>
                <a:gd name="T47" fmla="*/ 12 h 13"/>
                <a:gd name="T48" fmla="*/ 43 w 49"/>
                <a:gd name="T49" fmla="*/ 13 h 13"/>
                <a:gd name="T50" fmla="*/ 41 w 49"/>
                <a:gd name="T51" fmla="*/ 13 h 13"/>
                <a:gd name="T52" fmla="*/ 37 w 49"/>
                <a:gd name="T53" fmla="*/ 13 h 13"/>
                <a:gd name="T54" fmla="*/ 32 w 49"/>
                <a:gd name="T55" fmla="*/ 13 h 13"/>
                <a:gd name="T56" fmla="*/ 30 w 49"/>
                <a:gd name="T57" fmla="*/ 12 h 13"/>
                <a:gd name="T58" fmla="*/ 28 w 49"/>
                <a:gd name="T59" fmla="*/ 12 h 13"/>
                <a:gd name="T60" fmla="*/ 23 w 49"/>
                <a:gd name="T61" fmla="*/ 10 h 13"/>
                <a:gd name="T62" fmla="*/ 19 w 49"/>
                <a:gd name="T63" fmla="*/ 8 h 13"/>
                <a:gd name="T64" fmla="*/ 15 w 49"/>
                <a:gd name="T65" fmla="*/ 6 h 13"/>
                <a:gd name="T66" fmla="*/ 11 w 49"/>
                <a:gd name="T67" fmla="*/ 5 h 13"/>
                <a:gd name="T68" fmla="*/ 8 w 49"/>
                <a:gd name="T69" fmla="*/ 4 h 13"/>
                <a:gd name="T70" fmla="*/ 6 w 49"/>
                <a:gd name="T71" fmla="*/ 4 h 13"/>
                <a:gd name="T72" fmla="*/ 5 w 49"/>
                <a:gd name="T73" fmla="*/ 3 h 13"/>
                <a:gd name="T74" fmla="*/ 2 w 49"/>
                <a:gd name="T75" fmla="*/ 3 h 13"/>
                <a:gd name="T76" fmla="*/ 1 w 49"/>
                <a:gd name="T77" fmla="*/ 3 h 13"/>
                <a:gd name="T78" fmla="*/ 0 w 49"/>
                <a:gd name="T79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9" h="13">
                  <a:moveTo>
                    <a:pt x="0" y="3"/>
                  </a:moveTo>
                  <a:cubicBezTo>
                    <a:pt x="0" y="3"/>
                    <a:pt x="0" y="3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5" y="1"/>
                    <a:pt x="6" y="1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0"/>
                    <a:pt x="11" y="0"/>
                    <a:pt x="12" y="0"/>
                  </a:cubicBezTo>
                  <a:cubicBezTo>
                    <a:pt x="14" y="1"/>
                    <a:pt x="15" y="1"/>
                    <a:pt x="17" y="1"/>
                  </a:cubicBezTo>
                  <a:cubicBezTo>
                    <a:pt x="18" y="2"/>
                    <a:pt x="20" y="2"/>
                    <a:pt x="21" y="3"/>
                  </a:cubicBezTo>
                  <a:cubicBezTo>
                    <a:pt x="23" y="3"/>
                    <a:pt x="24" y="4"/>
                    <a:pt x="25" y="4"/>
                  </a:cubicBezTo>
                  <a:cubicBezTo>
                    <a:pt x="27" y="5"/>
                    <a:pt x="28" y="5"/>
                    <a:pt x="30" y="6"/>
                  </a:cubicBezTo>
                  <a:cubicBezTo>
                    <a:pt x="31" y="6"/>
                    <a:pt x="32" y="7"/>
                    <a:pt x="34" y="7"/>
                  </a:cubicBezTo>
                  <a:cubicBezTo>
                    <a:pt x="35" y="8"/>
                    <a:pt x="36" y="8"/>
                    <a:pt x="38" y="8"/>
                  </a:cubicBezTo>
                  <a:cubicBezTo>
                    <a:pt x="39" y="9"/>
                    <a:pt x="40" y="9"/>
                    <a:pt x="41" y="9"/>
                  </a:cubicBezTo>
                  <a:cubicBezTo>
                    <a:pt x="42" y="9"/>
                    <a:pt x="42" y="9"/>
                    <a:pt x="43" y="9"/>
                  </a:cubicBezTo>
                  <a:cubicBezTo>
                    <a:pt x="43" y="10"/>
                    <a:pt x="44" y="10"/>
                    <a:pt x="44" y="10"/>
                  </a:cubicBezTo>
                  <a:cubicBezTo>
                    <a:pt x="45" y="10"/>
                    <a:pt x="46" y="10"/>
                    <a:pt x="46" y="10"/>
                  </a:cubicBezTo>
                  <a:cubicBezTo>
                    <a:pt x="47" y="10"/>
                    <a:pt x="48" y="10"/>
                    <a:pt x="48" y="10"/>
                  </a:cubicBezTo>
                  <a:cubicBezTo>
                    <a:pt x="48" y="9"/>
                    <a:pt x="49" y="9"/>
                    <a:pt x="49" y="9"/>
                  </a:cubicBezTo>
                  <a:cubicBezTo>
                    <a:pt x="49" y="9"/>
                    <a:pt x="48" y="10"/>
                    <a:pt x="48" y="10"/>
                  </a:cubicBezTo>
                  <a:cubicBezTo>
                    <a:pt x="48" y="10"/>
                    <a:pt x="47" y="10"/>
                    <a:pt x="47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5" y="12"/>
                    <a:pt x="45" y="12"/>
                    <a:pt x="44" y="12"/>
                  </a:cubicBezTo>
                  <a:cubicBezTo>
                    <a:pt x="44" y="12"/>
                    <a:pt x="43" y="12"/>
                    <a:pt x="43" y="13"/>
                  </a:cubicBezTo>
                  <a:cubicBezTo>
                    <a:pt x="42" y="13"/>
                    <a:pt x="42" y="13"/>
                    <a:pt x="41" y="13"/>
                  </a:cubicBezTo>
                  <a:cubicBezTo>
                    <a:pt x="40" y="13"/>
                    <a:pt x="38" y="13"/>
                    <a:pt x="37" y="13"/>
                  </a:cubicBezTo>
                  <a:cubicBezTo>
                    <a:pt x="35" y="13"/>
                    <a:pt x="34" y="13"/>
                    <a:pt x="32" y="13"/>
                  </a:cubicBezTo>
                  <a:cubicBezTo>
                    <a:pt x="32" y="13"/>
                    <a:pt x="31" y="12"/>
                    <a:pt x="30" y="12"/>
                  </a:cubicBezTo>
                  <a:cubicBezTo>
                    <a:pt x="29" y="12"/>
                    <a:pt x="28" y="12"/>
                    <a:pt x="28" y="12"/>
                  </a:cubicBezTo>
                  <a:cubicBezTo>
                    <a:pt x="26" y="11"/>
                    <a:pt x="25" y="11"/>
                    <a:pt x="23" y="10"/>
                  </a:cubicBezTo>
                  <a:cubicBezTo>
                    <a:pt x="22" y="9"/>
                    <a:pt x="20" y="9"/>
                    <a:pt x="19" y="8"/>
                  </a:cubicBezTo>
                  <a:cubicBezTo>
                    <a:pt x="17" y="8"/>
                    <a:pt x="16" y="7"/>
                    <a:pt x="15" y="6"/>
                  </a:cubicBezTo>
                  <a:cubicBezTo>
                    <a:pt x="14" y="6"/>
                    <a:pt x="12" y="5"/>
                    <a:pt x="11" y="5"/>
                  </a:cubicBezTo>
                  <a:cubicBezTo>
                    <a:pt x="10" y="5"/>
                    <a:pt x="9" y="4"/>
                    <a:pt x="8" y="4"/>
                  </a:cubicBezTo>
                  <a:cubicBezTo>
                    <a:pt x="7" y="4"/>
                    <a:pt x="7" y="4"/>
                    <a:pt x="6" y="4"/>
                  </a:cubicBezTo>
                  <a:cubicBezTo>
                    <a:pt x="6" y="3"/>
                    <a:pt x="5" y="3"/>
                    <a:pt x="5" y="3"/>
                  </a:cubicBezTo>
                  <a:cubicBezTo>
                    <a:pt x="4" y="3"/>
                    <a:pt x="3" y="3"/>
                    <a:pt x="2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1073"/>
            <p:cNvSpPr/>
            <p:nvPr/>
          </p:nvSpPr>
          <p:spPr bwMode="auto">
            <a:xfrm>
              <a:off x="2435226" y="-3948113"/>
              <a:ext cx="127000" cy="157163"/>
            </a:xfrm>
            <a:custGeom>
              <a:avLst/>
              <a:gdLst>
                <a:gd name="T0" fmla="*/ 1 w 30"/>
                <a:gd name="T1" fmla="*/ 37 h 37"/>
                <a:gd name="T2" fmla="*/ 1 w 30"/>
                <a:gd name="T3" fmla="*/ 36 h 37"/>
                <a:gd name="T4" fmla="*/ 0 w 30"/>
                <a:gd name="T5" fmla="*/ 35 h 37"/>
                <a:gd name="T6" fmla="*/ 1 w 30"/>
                <a:gd name="T7" fmla="*/ 29 h 37"/>
                <a:gd name="T8" fmla="*/ 6 w 30"/>
                <a:gd name="T9" fmla="*/ 22 h 37"/>
                <a:gd name="T10" fmla="*/ 6 w 30"/>
                <a:gd name="T11" fmla="*/ 21 h 37"/>
                <a:gd name="T12" fmla="*/ 7 w 30"/>
                <a:gd name="T13" fmla="*/ 20 h 37"/>
                <a:gd name="T14" fmla="*/ 9 w 30"/>
                <a:gd name="T15" fmla="*/ 19 h 37"/>
                <a:gd name="T16" fmla="*/ 12 w 30"/>
                <a:gd name="T17" fmla="*/ 16 h 37"/>
                <a:gd name="T18" fmla="*/ 16 w 30"/>
                <a:gd name="T19" fmla="*/ 13 h 37"/>
                <a:gd name="T20" fmla="*/ 19 w 30"/>
                <a:gd name="T21" fmla="*/ 11 h 37"/>
                <a:gd name="T22" fmla="*/ 25 w 30"/>
                <a:gd name="T23" fmla="*/ 6 h 37"/>
                <a:gd name="T24" fmla="*/ 28 w 30"/>
                <a:gd name="T25" fmla="*/ 2 h 37"/>
                <a:gd name="T26" fmla="*/ 29 w 30"/>
                <a:gd name="T27" fmla="*/ 1 h 37"/>
                <a:gd name="T28" fmla="*/ 30 w 30"/>
                <a:gd name="T29" fmla="*/ 0 h 37"/>
                <a:gd name="T30" fmla="*/ 30 w 30"/>
                <a:gd name="T31" fmla="*/ 1 h 37"/>
                <a:gd name="T32" fmla="*/ 30 w 30"/>
                <a:gd name="T33" fmla="*/ 3 h 37"/>
                <a:gd name="T34" fmla="*/ 28 w 30"/>
                <a:gd name="T35" fmla="*/ 8 h 37"/>
                <a:gd name="T36" fmla="*/ 23 w 30"/>
                <a:gd name="T37" fmla="*/ 15 h 37"/>
                <a:gd name="T38" fmla="*/ 20 w 30"/>
                <a:gd name="T39" fmla="*/ 18 h 37"/>
                <a:gd name="T40" fmla="*/ 16 w 30"/>
                <a:gd name="T41" fmla="*/ 21 h 37"/>
                <a:gd name="T42" fmla="*/ 13 w 30"/>
                <a:gd name="T43" fmla="*/ 23 h 37"/>
                <a:gd name="T44" fmla="*/ 11 w 30"/>
                <a:gd name="T45" fmla="*/ 24 h 37"/>
                <a:gd name="T46" fmla="*/ 10 w 30"/>
                <a:gd name="T47" fmla="*/ 26 h 37"/>
                <a:gd name="T48" fmla="*/ 5 w 30"/>
                <a:gd name="T49" fmla="*/ 31 h 37"/>
                <a:gd name="T50" fmla="*/ 2 w 30"/>
                <a:gd name="T51" fmla="*/ 35 h 37"/>
                <a:gd name="T52" fmla="*/ 1 w 30"/>
                <a:gd name="T53" fmla="*/ 36 h 37"/>
                <a:gd name="T54" fmla="*/ 1 w 30"/>
                <a:gd name="T5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0" h="37">
                  <a:moveTo>
                    <a:pt x="1" y="37"/>
                  </a:move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0" y="35"/>
                    <a:pt x="0" y="35"/>
                  </a:cubicBezTo>
                  <a:cubicBezTo>
                    <a:pt x="0" y="33"/>
                    <a:pt x="1" y="31"/>
                    <a:pt x="1" y="29"/>
                  </a:cubicBezTo>
                  <a:cubicBezTo>
                    <a:pt x="2" y="27"/>
                    <a:pt x="4" y="24"/>
                    <a:pt x="6" y="22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7" y="21"/>
                    <a:pt x="7" y="20"/>
                    <a:pt x="7" y="20"/>
                  </a:cubicBezTo>
                  <a:cubicBezTo>
                    <a:pt x="8" y="20"/>
                    <a:pt x="8" y="19"/>
                    <a:pt x="9" y="19"/>
                  </a:cubicBezTo>
                  <a:cubicBezTo>
                    <a:pt x="10" y="17"/>
                    <a:pt x="11" y="17"/>
                    <a:pt x="12" y="16"/>
                  </a:cubicBezTo>
                  <a:cubicBezTo>
                    <a:pt x="14" y="15"/>
                    <a:pt x="15" y="14"/>
                    <a:pt x="16" y="13"/>
                  </a:cubicBezTo>
                  <a:cubicBezTo>
                    <a:pt x="17" y="12"/>
                    <a:pt x="18" y="11"/>
                    <a:pt x="19" y="11"/>
                  </a:cubicBezTo>
                  <a:cubicBezTo>
                    <a:pt x="21" y="9"/>
                    <a:pt x="23" y="7"/>
                    <a:pt x="25" y="6"/>
                  </a:cubicBezTo>
                  <a:cubicBezTo>
                    <a:pt x="26" y="5"/>
                    <a:pt x="28" y="3"/>
                    <a:pt x="28" y="2"/>
                  </a:cubicBezTo>
                  <a:cubicBezTo>
                    <a:pt x="29" y="2"/>
                    <a:pt x="29" y="1"/>
                    <a:pt x="29" y="1"/>
                  </a:cubicBezTo>
                  <a:cubicBezTo>
                    <a:pt x="29" y="1"/>
                    <a:pt x="30" y="0"/>
                    <a:pt x="30" y="0"/>
                  </a:cubicBezTo>
                  <a:cubicBezTo>
                    <a:pt x="30" y="0"/>
                    <a:pt x="30" y="1"/>
                    <a:pt x="30" y="1"/>
                  </a:cubicBezTo>
                  <a:cubicBezTo>
                    <a:pt x="30" y="1"/>
                    <a:pt x="30" y="2"/>
                    <a:pt x="30" y="3"/>
                  </a:cubicBezTo>
                  <a:cubicBezTo>
                    <a:pt x="29" y="4"/>
                    <a:pt x="29" y="6"/>
                    <a:pt x="28" y="8"/>
                  </a:cubicBezTo>
                  <a:cubicBezTo>
                    <a:pt x="27" y="10"/>
                    <a:pt x="25" y="13"/>
                    <a:pt x="23" y="15"/>
                  </a:cubicBezTo>
                  <a:cubicBezTo>
                    <a:pt x="22" y="16"/>
                    <a:pt x="21" y="17"/>
                    <a:pt x="20" y="18"/>
                  </a:cubicBezTo>
                  <a:cubicBezTo>
                    <a:pt x="19" y="19"/>
                    <a:pt x="17" y="20"/>
                    <a:pt x="16" y="21"/>
                  </a:cubicBezTo>
                  <a:cubicBezTo>
                    <a:pt x="15" y="21"/>
                    <a:pt x="14" y="22"/>
                    <a:pt x="13" y="23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5"/>
                    <a:pt x="10" y="25"/>
                    <a:pt x="10" y="26"/>
                  </a:cubicBezTo>
                  <a:cubicBezTo>
                    <a:pt x="8" y="27"/>
                    <a:pt x="6" y="29"/>
                    <a:pt x="5" y="31"/>
                  </a:cubicBezTo>
                  <a:cubicBezTo>
                    <a:pt x="3" y="32"/>
                    <a:pt x="2" y="34"/>
                    <a:pt x="2" y="35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7"/>
                    <a:pt x="1" y="37"/>
                    <a:pt x="1" y="37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1074"/>
            <p:cNvSpPr/>
            <p:nvPr/>
          </p:nvSpPr>
          <p:spPr bwMode="auto">
            <a:xfrm>
              <a:off x="2219326" y="-3998913"/>
              <a:ext cx="114300" cy="169863"/>
            </a:xfrm>
            <a:custGeom>
              <a:avLst/>
              <a:gdLst>
                <a:gd name="T0" fmla="*/ 27 w 27"/>
                <a:gd name="T1" fmla="*/ 40 h 40"/>
                <a:gd name="T2" fmla="*/ 26 w 27"/>
                <a:gd name="T3" fmla="*/ 40 h 40"/>
                <a:gd name="T4" fmla="*/ 24 w 27"/>
                <a:gd name="T5" fmla="*/ 40 h 40"/>
                <a:gd name="T6" fmla="*/ 22 w 27"/>
                <a:gd name="T7" fmla="*/ 40 h 40"/>
                <a:gd name="T8" fmla="*/ 20 w 27"/>
                <a:gd name="T9" fmla="*/ 39 h 40"/>
                <a:gd name="T10" fmla="*/ 19 w 27"/>
                <a:gd name="T11" fmla="*/ 39 h 40"/>
                <a:gd name="T12" fmla="*/ 15 w 27"/>
                <a:gd name="T13" fmla="*/ 36 h 40"/>
                <a:gd name="T14" fmla="*/ 12 w 27"/>
                <a:gd name="T15" fmla="*/ 33 h 40"/>
                <a:gd name="T16" fmla="*/ 10 w 27"/>
                <a:gd name="T17" fmla="*/ 31 h 40"/>
                <a:gd name="T18" fmla="*/ 9 w 27"/>
                <a:gd name="T19" fmla="*/ 29 h 40"/>
                <a:gd name="T20" fmla="*/ 6 w 27"/>
                <a:gd name="T21" fmla="*/ 25 h 40"/>
                <a:gd name="T22" fmla="*/ 4 w 27"/>
                <a:gd name="T23" fmla="*/ 21 h 40"/>
                <a:gd name="T24" fmla="*/ 3 w 27"/>
                <a:gd name="T25" fmla="*/ 16 h 40"/>
                <a:gd name="T26" fmla="*/ 1 w 27"/>
                <a:gd name="T27" fmla="*/ 8 h 40"/>
                <a:gd name="T28" fmla="*/ 0 w 27"/>
                <a:gd name="T29" fmla="*/ 2 h 40"/>
                <a:gd name="T30" fmla="*/ 0 w 27"/>
                <a:gd name="T31" fmla="*/ 0 h 40"/>
                <a:gd name="T32" fmla="*/ 1 w 27"/>
                <a:gd name="T33" fmla="*/ 1 h 40"/>
                <a:gd name="T34" fmla="*/ 2 w 27"/>
                <a:gd name="T35" fmla="*/ 2 h 40"/>
                <a:gd name="T36" fmla="*/ 5 w 27"/>
                <a:gd name="T37" fmla="*/ 7 h 40"/>
                <a:gd name="T38" fmla="*/ 9 w 27"/>
                <a:gd name="T39" fmla="*/ 14 h 40"/>
                <a:gd name="T40" fmla="*/ 10 w 27"/>
                <a:gd name="T41" fmla="*/ 18 h 40"/>
                <a:gd name="T42" fmla="*/ 12 w 27"/>
                <a:gd name="T43" fmla="*/ 22 h 40"/>
                <a:gd name="T44" fmla="*/ 14 w 27"/>
                <a:gd name="T45" fmla="*/ 26 h 40"/>
                <a:gd name="T46" fmla="*/ 17 w 27"/>
                <a:gd name="T47" fmla="*/ 29 h 40"/>
                <a:gd name="T48" fmla="*/ 19 w 27"/>
                <a:gd name="T49" fmla="*/ 32 h 40"/>
                <a:gd name="T50" fmla="*/ 21 w 27"/>
                <a:gd name="T51" fmla="*/ 35 h 40"/>
                <a:gd name="T52" fmla="*/ 22 w 27"/>
                <a:gd name="T53" fmla="*/ 36 h 40"/>
                <a:gd name="T54" fmla="*/ 23 w 27"/>
                <a:gd name="T55" fmla="*/ 37 h 40"/>
                <a:gd name="T56" fmla="*/ 24 w 27"/>
                <a:gd name="T57" fmla="*/ 38 h 40"/>
                <a:gd name="T58" fmla="*/ 25 w 27"/>
                <a:gd name="T59" fmla="*/ 39 h 40"/>
                <a:gd name="T60" fmla="*/ 26 w 27"/>
                <a:gd name="T61" fmla="*/ 40 h 40"/>
                <a:gd name="T62" fmla="*/ 27 w 27"/>
                <a:gd name="T6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40">
                  <a:moveTo>
                    <a:pt x="27" y="40"/>
                  </a:moveTo>
                  <a:cubicBezTo>
                    <a:pt x="27" y="40"/>
                    <a:pt x="27" y="40"/>
                    <a:pt x="26" y="40"/>
                  </a:cubicBezTo>
                  <a:cubicBezTo>
                    <a:pt x="26" y="40"/>
                    <a:pt x="25" y="40"/>
                    <a:pt x="24" y="40"/>
                  </a:cubicBezTo>
                  <a:cubicBezTo>
                    <a:pt x="24" y="40"/>
                    <a:pt x="23" y="40"/>
                    <a:pt x="22" y="40"/>
                  </a:cubicBezTo>
                  <a:cubicBezTo>
                    <a:pt x="21" y="40"/>
                    <a:pt x="21" y="39"/>
                    <a:pt x="20" y="39"/>
                  </a:cubicBezTo>
                  <a:cubicBezTo>
                    <a:pt x="20" y="39"/>
                    <a:pt x="19" y="39"/>
                    <a:pt x="19" y="39"/>
                  </a:cubicBezTo>
                  <a:cubicBezTo>
                    <a:pt x="17" y="38"/>
                    <a:pt x="16" y="37"/>
                    <a:pt x="15" y="36"/>
                  </a:cubicBezTo>
                  <a:cubicBezTo>
                    <a:pt x="14" y="35"/>
                    <a:pt x="13" y="34"/>
                    <a:pt x="12" y="33"/>
                  </a:cubicBezTo>
                  <a:cubicBezTo>
                    <a:pt x="11" y="33"/>
                    <a:pt x="11" y="32"/>
                    <a:pt x="10" y="31"/>
                  </a:cubicBezTo>
                  <a:cubicBezTo>
                    <a:pt x="9" y="31"/>
                    <a:pt x="9" y="30"/>
                    <a:pt x="9" y="29"/>
                  </a:cubicBezTo>
                  <a:cubicBezTo>
                    <a:pt x="8" y="28"/>
                    <a:pt x="7" y="27"/>
                    <a:pt x="6" y="25"/>
                  </a:cubicBezTo>
                  <a:cubicBezTo>
                    <a:pt x="5" y="24"/>
                    <a:pt x="5" y="22"/>
                    <a:pt x="4" y="21"/>
                  </a:cubicBezTo>
                  <a:cubicBezTo>
                    <a:pt x="3" y="19"/>
                    <a:pt x="3" y="18"/>
                    <a:pt x="3" y="16"/>
                  </a:cubicBezTo>
                  <a:cubicBezTo>
                    <a:pt x="2" y="13"/>
                    <a:pt x="1" y="10"/>
                    <a:pt x="1" y="8"/>
                  </a:cubicBezTo>
                  <a:cubicBezTo>
                    <a:pt x="1" y="6"/>
                    <a:pt x="0" y="4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1" y="1"/>
                    <a:pt x="1" y="1"/>
                    <a:pt x="2" y="2"/>
                  </a:cubicBezTo>
                  <a:cubicBezTo>
                    <a:pt x="3" y="3"/>
                    <a:pt x="4" y="5"/>
                    <a:pt x="5" y="7"/>
                  </a:cubicBezTo>
                  <a:cubicBezTo>
                    <a:pt x="6" y="9"/>
                    <a:pt x="7" y="11"/>
                    <a:pt x="9" y="14"/>
                  </a:cubicBezTo>
                  <a:cubicBezTo>
                    <a:pt x="9" y="15"/>
                    <a:pt x="10" y="17"/>
                    <a:pt x="10" y="18"/>
                  </a:cubicBezTo>
                  <a:cubicBezTo>
                    <a:pt x="11" y="19"/>
                    <a:pt x="12" y="21"/>
                    <a:pt x="12" y="22"/>
                  </a:cubicBezTo>
                  <a:cubicBezTo>
                    <a:pt x="13" y="23"/>
                    <a:pt x="14" y="25"/>
                    <a:pt x="14" y="26"/>
                  </a:cubicBezTo>
                  <a:cubicBezTo>
                    <a:pt x="15" y="27"/>
                    <a:pt x="16" y="28"/>
                    <a:pt x="17" y="29"/>
                  </a:cubicBezTo>
                  <a:cubicBezTo>
                    <a:pt x="17" y="30"/>
                    <a:pt x="18" y="31"/>
                    <a:pt x="19" y="32"/>
                  </a:cubicBezTo>
                  <a:cubicBezTo>
                    <a:pt x="20" y="33"/>
                    <a:pt x="20" y="34"/>
                    <a:pt x="21" y="35"/>
                  </a:cubicBezTo>
                  <a:cubicBezTo>
                    <a:pt x="21" y="36"/>
                    <a:pt x="22" y="36"/>
                    <a:pt x="22" y="36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9"/>
                    <a:pt x="25" y="39"/>
                    <a:pt x="25" y="39"/>
                  </a:cubicBezTo>
                  <a:cubicBezTo>
                    <a:pt x="26" y="39"/>
                    <a:pt x="26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1075"/>
            <p:cNvSpPr/>
            <p:nvPr/>
          </p:nvSpPr>
          <p:spPr bwMode="auto">
            <a:xfrm>
              <a:off x="2103439" y="-3630613"/>
              <a:ext cx="157163" cy="109538"/>
            </a:xfrm>
            <a:custGeom>
              <a:avLst/>
              <a:gdLst>
                <a:gd name="T0" fmla="*/ 0 w 37"/>
                <a:gd name="T1" fmla="*/ 26 h 26"/>
                <a:gd name="T2" fmla="*/ 0 w 37"/>
                <a:gd name="T3" fmla="*/ 25 h 26"/>
                <a:gd name="T4" fmla="*/ 1 w 37"/>
                <a:gd name="T5" fmla="*/ 24 h 26"/>
                <a:gd name="T6" fmla="*/ 5 w 37"/>
                <a:gd name="T7" fmla="*/ 20 h 26"/>
                <a:gd name="T8" fmla="*/ 10 w 37"/>
                <a:gd name="T9" fmla="*/ 15 h 26"/>
                <a:gd name="T10" fmla="*/ 17 w 37"/>
                <a:gd name="T11" fmla="*/ 11 h 26"/>
                <a:gd name="T12" fmla="*/ 24 w 37"/>
                <a:gd name="T13" fmla="*/ 7 h 26"/>
                <a:gd name="T14" fmla="*/ 27 w 37"/>
                <a:gd name="T15" fmla="*/ 5 h 26"/>
                <a:gd name="T16" fmla="*/ 30 w 37"/>
                <a:gd name="T17" fmla="*/ 3 h 26"/>
                <a:gd name="T18" fmla="*/ 33 w 37"/>
                <a:gd name="T19" fmla="*/ 2 h 26"/>
                <a:gd name="T20" fmla="*/ 35 w 37"/>
                <a:gd name="T21" fmla="*/ 1 h 26"/>
                <a:gd name="T22" fmla="*/ 36 w 37"/>
                <a:gd name="T23" fmla="*/ 1 h 26"/>
                <a:gd name="T24" fmla="*/ 37 w 37"/>
                <a:gd name="T25" fmla="*/ 0 h 26"/>
                <a:gd name="T26" fmla="*/ 37 w 37"/>
                <a:gd name="T27" fmla="*/ 1 h 26"/>
                <a:gd name="T28" fmla="*/ 36 w 37"/>
                <a:gd name="T29" fmla="*/ 3 h 26"/>
                <a:gd name="T30" fmla="*/ 35 w 37"/>
                <a:gd name="T31" fmla="*/ 5 h 26"/>
                <a:gd name="T32" fmla="*/ 34 w 37"/>
                <a:gd name="T33" fmla="*/ 7 h 26"/>
                <a:gd name="T34" fmla="*/ 31 w 37"/>
                <a:gd name="T35" fmla="*/ 10 h 26"/>
                <a:gd name="T36" fmla="*/ 29 w 37"/>
                <a:gd name="T37" fmla="*/ 13 h 26"/>
                <a:gd name="T38" fmla="*/ 22 w 37"/>
                <a:gd name="T39" fmla="*/ 18 h 26"/>
                <a:gd name="T40" fmla="*/ 14 w 37"/>
                <a:gd name="T41" fmla="*/ 22 h 26"/>
                <a:gd name="T42" fmla="*/ 7 w 37"/>
                <a:gd name="T43" fmla="*/ 24 h 26"/>
                <a:gd name="T44" fmla="*/ 2 w 37"/>
                <a:gd name="T45" fmla="*/ 26 h 26"/>
                <a:gd name="T46" fmla="*/ 1 w 37"/>
                <a:gd name="T47" fmla="*/ 26 h 26"/>
                <a:gd name="T48" fmla="*/ 0 w 37"/>
                <a:gd name="T4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26">
                  <a:moveTo>
                    <a:pt x="0" y="26"/>
                  </a:moveTo>
                  <a:cubicBezTo>
                    <a:pt x="0" y="26"/>
                    <a:pt x="0" y="26"/>
                    <a:pt x="0" y="25"/>
                  </a:cubicBezTo>
                  <a:cubicBezTo>
                    <a:pt x="1" y="25"/>
                    <a:pt x="1" y="25"/>
                    <a:pt x="1" y="24"/>
                  </a:cubicBezTo>
                  <a:cubicBezTo>
                    <a:pt x="2" y="23"/>
                    <a:pt x="3" y="22"/>
                    <a:pt x="5" y="20"/>
                  </a:cubicBezTo>
                  <a:cubicBezTo>
                    <a:pt x="6" y="18"/>
                    <a:pt x="8" y="17"/>
                    <a:pt x="10" y="15"/>
                  </a:cubicBezTo>
                  <a:cubicBezTo>
                    <a:pt x="12" y="14"/>
                    <a:pt x="15" y="12"/>
                    <a:pt x="17" y="11"/>
                  </a:cubicBezTo>
                  <a:cubicBezTo>
                    <a:pt x="19" y="9"/>
                    <a:pt x="22" y="8"/>
                    <a:pt x="24" y="7"/>
                  </a:cubicBezTo>
                  <a:cubicBezTo>
                    <a:pt x="25" y="6"/>
                    <a:pt x="26" y="5"/>
                    <a:pt x="27" y="5"/>
                  </a:cubicBezTo>
                  <a:cubicBezTo>
                    <a:pt x="28" y="4"/>
                    <a:pt x="29" y="4"/>
                    <a:pt x="30" y="3"/>
                  </a:cubicBezTo>
                  <a:cubicBezTo>
                    <a:pt x="31" y="3"/>
                    <a:pt x="32" y="3"/>
                    <a:pt x="33" y="2"/>
                  </a:cubicBezTo>
                  <a:cubicBezTo>
                    <a:pt x="34" y="2"/>
                    <a:pt x="34" y="2"/>
                    <a:pt x="35" y="1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1"/>
                    <a:pt x="37" y="0"/>
                    <a:pt x="37" y="0"/>
                  </a:cubicBezTo>
                  <a:cubicBezTo>
                    <a:pt x="37" y="0"/>
                    <a:pt x="37" y="1"/>
                    <a:pt x="37" y="1"/>
                  </a:cubicBezTo>
                  <a:cubicBezTo>
                    <a:pt x="37" y="1"/>
                    <a:pt x="36" y="2"/>
                    <a:pt x="36" y="3"/>
                  </a:cubicBezTo>
                  <a:cubicBezTo>
                    <a:pt x="36" y="3"/>
                    <a:pt x="36" y="4"/>
                    <a:pt x="35" y="5"/>
                  </a:cubicBezTo>
                  <a:cubicBezTo>
                    <a:pt x="35" y="5"/>
                    <a:pt x="34" y="6"/>
                    <a:pt x="34" y="7"/>
                  </a:cubicBezTo>
                  <a:cubicBezTo>
                    <a:pt x="33" y="8"/>
                    <a:pt x="32" y="9"/>
                    <a:pt x="31" y="10"/>
                  </a:cubicBezTo>
                  <a:cubicBezTo>
                    <a:pt x="30" y="11"/>
                    <a:pt x="30" y="12"/>
                    <a:pt x="29" y="13"/>
                  </a:cubicBezTo>
                  <a:cubicBezTo>
                    <a:pt x="27" y="15"/>
                    <a:pt x="24" y="17"/>
                    <a:pt x="22" y="18"/>
                  </a:cubicBezTo>
                  <a:cubicBezTo>
                    <a:pt x="19" y="20"/>
                    <a:pt x="17" y="21"/>
                    <a:pt x="14" y="22"/>
                  </a:cubicBezTo>
                  <a:cubicBezTo>
                    <a:pt x="12" y="23"/>
                    <a:pt x="9" y="24"/>
                    <a:pt x="7" y="24"/>
                  </a:cubicBezTo>
                  <a:cubicBezTo>
                    <a:pt x="5" y="25"/>
                    <a:pt x="3" y="25"/>
                    <a:pt x="2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6"/>
                    <a:pt x="0" y="26"/>
                    <a:pt x="0" y="2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1076"/>
            <p:cNvSpPr/>
            <p:nvPr/>
          </p:nvSpPr>
          <p:spPr bwMode="auto">
            <a:xfrm>
              <a:off x="2359026" y="-3600450"/>
              <a:ext cx="46038" cy="203200"/>
            </a:xfrm>
            <a:custGeom>
              <a:avLst/>
              <a:gdLst>
                <a:gd name="T0" fmla="*/ 2 w 11"/>
                <a:gd name="T1" fmla="*/ 0 h 48"/>
                <a:gd name="T2" fmla="*/ 3 w 11"/>
                <a:gd name="T3" fmla="*/ 1 h 48"/>
                <a:gd name="T4" fmla="*/ 4 w 11"/>
                <a:gd name="T5" fmla="*/ 2 h 48"/>
                <a:gd name="T6" fmla="*/ 7 w 11"/>
                <a:gd name="T7" fmla="*/ 7 h 48"/>
                <a:gd name="T8" fmla="*/ 8 w 11"/>
                <a:gd name="T9" fmla="*/ 11 h 48"/>
                <a:gd name="T10" fmla="*/ 10 w 11"/>
                <a:gd name="T11" fmla="*/ 15 h 48"/>
                <a:gd name="T12" fmla="*/ 11 w 11"/>
                <a:gd name="T13" fmla="*/ 24 h 48"/>
                <a:gd name="T14" fmla="*/ 11 w 11"/>
                <a:gd name="T15" fmla="*/ 33 h 48"/>
                <a:gd name="T16" fmla="*/ 11 w 11"/>
                <a:gd name="T17" fmla="*/ 37 h 48"/>
                <a:gd name="T18" fmla="*/ 10 w 11"/>
                <a:gd name="T19" fmla="*/ 41 h 48"/>
                <a:gd name="T20" fmla="*/ 8 w 11"/>
                <a:gd name="T21" fmla="*/ 46 h 48"/>
                <a:gd name="T22" fmla="*/ 7 w 11"/>
                <a:gd name="T23" fmla="*/ 48 h 48"/>
                <a:gd name="T24" fmla="*/ 7 w 11"/>
                <a:gd name="T25" fmla="*/ 48 h 48"/>
                <a:gd name="T26" fmla="*/ 6 w 11"/>
                <a:gd name="T27" fmla="*/ 48 h 48"/>
                <a:gd name="T28" fmla="*/ 6 w 11"/>
                <a:gd name="T29" fmla="*/ 46 h 48"/>
                <a:gd name="T30" fmla="*/ 4 w 11"/>
                <a:gd name="T31" fmla="*/ 41 h 48"/>
                <a:gd name="T32" fmla="*/ 2 w 11"/>
                <a:gd name="T33" fmla="*/ 33 h 48"/>
                <a:gd name="T34" fmla="*/ 0 w 11"/>
                <a:gd name="T35" fmla="*/ 25 h 48"/>
                <a:gd name="T36" fmla="*/ 0 w 11"/>
                <a:gd name="T37" fmla="*/ 16 h 48"/>
                <a:gd name="T38" fmla="*/ 1 w 11"/>
                <a:gd name="T39" fmla="*/ 8 h 48"/>
                <a:gd name="T40" fmla="*/ 2 w 11"/>
                <a:gd name="T41" fmla="*/ 3 h 48"/>
                <a:gd name="T42" fmla="*/ 2 w 11"/>
                <a:gd name="T43" fmla="*/ 1 h 48"/>
                <a:gd name="T44" fmla="*/ 2 w 11"/>
                <a:gd name="T4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" h="48">
                  <a:moveTo>
                    <a:pt x="2" y="0"/>
                  </a:moveTo>
                  <a:cubicBezTo>
                    <a:pt x="2" y="0"/>
                    <a:pt x="2" y="1"/>
                    <a:pt x="3" y="1"/>
                  </a:cubicBezTo>
                  <a:cubicBezTo>
                    <a:pt x="3" y="1"/>
                    <a:pt x="3" y="2"/>
                    <a:pt x="4" y="2"/>
                  </a:cubicBezTo>
                  <a:cubicBezTo>
                    <a:pt x="5" y="3"/>
                    <a:pt x="6" y="5"/>
                    <a:pt x="7" y="7"/>
                  </a:cubicBezTo>
                  <a:cubicBezTo>
                    <a:pt x="7" y="8"/>
                    <a:pt x="8" y="10"/>
                    <a:pt x="8" y="11"/>
                  </a:cubicBezTo>
                  <a:cubicBezTo>
                    <a:pt x="9" y="12"/>
                    <a:pt x="9" y="13"/>
                    <a:pt x="10" y="15"/>
                  </a:cubicBezTo>
                  <a:cubicBezTo>
                    <a:pt x="10" y="18"/>
                    <a:pt x="11" y="21"/>
                    <a:pt x="11" y="24"/>
                  </a:cubicBezTo>
                  <a:cubicBezTo>
                    <a:pt x="11" y="27"/>
                    <a:pt x="11" y="30"/>
                    <a:pt x="11" y="33"/>
                  </a:cubicBezTo>
                  <a:cubicBezTo>
                    <a:pt x="11" y="34"/>
                    <a:pt x="11" y="36"/>
                    <a:pt x="11" y="37"/>
                  </a:cubicBezTo>
                  <a:cubicBezTo>
                    <a:pt x="10" y="38"/>
                    <a:pt x="10" y="40"/>
                    <a:pt x="10" y="41"/>
                  </a:cubicBezTo>
                  <a:cubicBezTo>
                    <a:pt x="9" y="43"/>
                    <a:pt x="8" y="45"/>
                    <a:pt x="8" y="46"/>
                  </a:cubicBezTo>
                  <a:cubicBezTo>
                    <a:pt x="7" y="47"/>
                    <a:pt x="7" y="47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6" y="48"/>
                  </a:cubicBezTo>
                  <a:cubicBezTo>
                    <a:pt x="6" y="47"/>
                    <a:pt x="6" y="47"/>
                    <a:pt x="6" y="46"/>
                  </a:cubicBezTo>
                  <a:cubicBezTo>
                    <a:pt x="5" y="45"/>
                    <a:pt x="4" y="43"/>
                    <a:pt x="4" y="41"/>
                  </a:cubicBezTo>
                  <a:cubicBezTo>
                    <a:pt x="3" y="39"/>
                    <a:pt x="2" y="36"/>
                    <a:pt x="2" y="33"/>
                  </a:cubicBezTo>
                  <a:cubicBezTo>
                    <a:pt x="1" y="31"/>
                    <a:pt x="1" y="28"/>
                    <a:pt x="0" y="25"/>
                  </a:cubicBezTo>
                  <a:cubicBezTo>
                    <a:pt x="0" y="22"/>
                    <a:pt x="0" y="19"/>
                    <a:pt x="0" y="16"/>
                  </a:cubicBezTo>
                  <a:cubicBezTo>
                    <a:pt x="0" y="13"/>
                    <a:pt x="0" y="11"/>
                    <a:pt x="1" y="8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2" y="2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1077"/>
            <p:cNvSpPr/>
            <p:nvPr/>
          </p:nvSpPr>
          <p:spPr bwMode="auto">
            <a:xfrm>
              <a:off x="2024064" y="-3787775"/>
              <a:ext cx="203200" cy="73025"/>
            </a:xfrm>
            <a:custGeom>
              <a:avLst/>
              <a:gdLst>
                <a:gd name="T0" fmla="*/ 0 w 48"/>
                <a:gd name="T1" fmla="*/ 4 h 17"/>
                <a:gd name="T2" fmla="*/ 1 w 48"/>
                <a:gd name="T3" fmla="*/ 4 h 17"/>
                <a:gd name="T4" fmla="*/ 2 w 48"/>
                <a:gd name="T5" fmla="*/ 3 h 17"/>
                <a:gd name="T6" fmla="*/ 5 w 48"/>
                <a:gd name="T7" fmla="*/ 2 h 17"/>
                <a:gd name="T8" fmla="*/ 6 w 48"/>
                <a:gd name="T9" fmla="*/ 1 h 17"/>
                <a:gd name="T10" fmla="*/ 8 w 48"/>
                <a:gd name="T11" fmla="*/ 0 h 17"/>
                <a:gd name="T12" fmla="*/ 12 w 48"/>
                <a:gd name="T13" fmla="*/ 0 h 17"/>
                <a:gd name="T14" fmla="*/ 17 w 48"/>
                <a:gd name="T15" fmla="*/ 0 h 17"/>
                <a:gd name="T16" fmla="*/ 19 w 48"/>
                <a:gd name="T17" fmla="*/ 0 h 17"/>
                <a:gd name="T18" fmla="*/ 22 w 48"/>
                <a:gd name="T19" fmla="*/ 0 h 17"/>
                <a:gd name="T20" fmla="*/ 27 w 48"/>
                <a:gd name="T21" fmla="*/ 2 h 17"/>
                <a:gd name="T22" fmla="*/ 31 w 48"/>
                <a:gd name="T23" fmla="*/ 4 h 17"/>
                <a:gd name="T24" fmla="*/ 33 w 48"/>
                <a:gd name="T25" fmla="*/ 5 h 17"/>
                <a:gd name="T26" fmla="*/ 35 w 48"/>
                <a:gd name="T27" fmla="*/ 6 h 17"/>
                <a:gd name="T28" fmla="*/ 39 w 48"/>
                <a:gd name="T29" fmla="*/ 8 h 17"/>
                <a:gd name="T30" fmla="*/ 42 w 48"/>
                <a:gd name="T31" fmla="*/ 11 h 17"/>
                <a:gd name="T32" fmla="*/ 47 w 48"/>
                <a:gd name="T33" fmla="*/ 15 h 17"/>
                <a:gd name="T34" fmla="*/ 48 w 48"/>
                <a:gd name="T35" fmla="*/ 16 h 17"/>
                <a:gd name="T36" fmla="*/ 48 w 48"/>
                <a:gd name="T37" fmla="*/ 17 h 17"/>
                <a:gd name="T38" fmla="*/ 48 w 48"/>
                <a:gd name="T39" fmla="*/ 17 h 17"/>
                <a:gd name="T40" fmla="*/ 46 w 48"/>
                <a:gd name="T41" fmla="*/ 17 h 17"/>
                <a:gd name="T42" fmla="*/ 40 w 48"/>
                <a:gd name="T43" fmla="*/ 15 h 17"/>
                <a:gd name="T44" fmla="*/ 32 w 48"/>
                <a:gd name="T45" fmla="*/ 13 h 17"/>
                <a:gd name="T46" fmla="*/ 28 w 48"/>
                <a:gd name="T47" fmla="*/ 12 h 17"/>
                <a:gd name="T48" fmla="*/ 24 w 48"/>
                <a:gd name="T49" fmla="*/ 10 h 17"/>
                <a:gd name="T50" fmla="*/ 20 w 48"/>
                <a:gd name="T51" fmla="*/ 9 h 17"/>
                <a:gd name="T52" fmla="*/ 15 w 48"/>
                <a:gd name="T53" fmla="*/ 8 h 17"/>
                <a:gd name="T54" fmla="*/ 8 w 48"/>
                <a:gd name="T55" fmla="*/ 6 h 17"/>
                <a:gd name="T56" fmla="*/ 5 w 48"/>
                <a:gd name="T57" fmla="*/ 5 h 17"/>
                <a:gd name="T58" fmla="*/ 2 w 48"/>
                <a:gd name="T59" fmla="*/ 4 h 17"/>
                <a:gd name="T60" fmla="*/ 1 w 48"/>
                <a:gd name="T61" fmla="*/ 4 h 17"/>
                <a:gd name="T62" fmla="*/ 0 w 48"/>
                <a:gd name="T63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17">
                  <a:moveTo>
                    <a:pt x="0" y="4"/>
                  </a:moveTo>
                  <a:cubicBezTo>
                    <a:pt x="0" y="4"/>
                    <a:pt x="0" y="4"/>
                    <a:pt x="1" y="4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3" y="2"/>
                    <a:pt x="4" y="2"/>
                    <a:pt x="5" y="2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7" y="1"/>
                    <a:pt x="7" y="1"/>
                    <a:pt x="8" y="0"/>
                  </a:cubicBezTo>
                  <a:cubicBezTo>
                    <a:pt x="9" y="0"/>
                    <a:pt x="11" y="0"/>
                    <a:pt x="12" y="0"/>
                  </a:cubicBezTo>
                  <a:cubicBezTo>
                    <a:pt x="14" y="0"/>
                    <a:pt x="15" y="0"/>
                    <a:pt x="17" y="0"/>
                  </a:cubicBezTo>
                  <a:cubicBezTo>
                    <a:pt x="18" y="0"/>
                    <a:pt x="18" y="0"/>
                    <a:pt x="19" y="0"/>
                  </a:cubicBezTo>
                  <a:cubicBezTo>
                    <a:pt x="20" y="0"/>
                    <a:pt x="21" y="0"/>
                    <a:pt x="22" y="0"/>
                  </a:cubicBezTo>
                  <a:cubicBezTo>
                    <a:pt x="23" y="1"/>
                    <a:pt x="25" y="1"/>
                    <a:pt x="27" y="2"/>
                  </a:cubicBezTo>
                  <a:cubicBezTo>
                    <a:pt x="28" y="2"/>
                    <a:pt x="30" y="3"/>
                    <a:pt x="31" y="4"/>
                  </a:cubicBezTo>
                  <a:cubicBezTo>
                    <a:pt x="32" y="4"/>
                    <a:pt x="33" y="4"/>
                    <a:pt x="33" y="5"/>
                  </a:cubicBezTo>
                  <a:cubicBezTo>
                    <a:pt x="34" y="5"/>
                    <a:pt x="35" y="5"/>
                    <a:pt x="35" y="6"/>
                  </a:cubicBezTo>
                  <a:cubicBezTo>
                    <a:pt x="37" y="7"/>
                    <a:pt x="38" y="7"/>
                    <a:pt x="39" y="8"/>
                  </a:cubicBezTo>
                  <a:cubicBezTo>
                    <a:pt x="40" y="9"/>
                    <a:pt x="41" y="10"/>
                    <a:pt x="42" y="11"/>
                  </a:cubicBezTo>
                  <a:cubicBezTo>
                    <a:pt x="44" y="12"/>
                    <a:pt x="46" y="14"/>
                    <a:pt x="47" y="15"/>
                  </a:cubicBezTo>
                  <a:cubicBezTo>
                    <a:pt x="47" y="15"/>
                    <a:pt x="48" y="16"/>
                    <a:pt x="48" y="16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7" y="17"/>
                    <a:pt x="47" y="17"/>
                    <a:pt x="46" y="17"/>
                  </a:cubicBezTo>
                  <a:cubicBezTo>
                    <a:pt x="44" y="16"/>
                    <a:pt x="42" y="16"/>
                    <a:pt x="40" y="15"/>
                  </a:cubicBezTo>
                  <a:cubicBezTo>
                    <a:pt x="38" y="15"/>
                    <a:pt x="35" y="14"/>
                    <a:pt x="32" y="13"/>
                  </a:cubicBezTo>
                  <a:cubicBezTo>
                    <a:pt x="31" y="13"/>
                    <a:pt x="29" y="12"/>
                    <a:pt x="28" y="12"/>
                  </a:cubicBezTo>
                  <a:cubicBezTo>
                    <a:pt x="27" y="11"/>
                    <a:pt x="25" y="11"/>
                    <a:pt x="24" y="10"/>
                  </a:cubicBezTo>
                  <a:cubicBezTo>
                    <a:pt x="22" y="10"/>
                    <a:pt x="21" y="9"/>
                    <a:pt x="20" y="9"/>
                  </a:cubicBezTo>
                  <a:cubicBezTo>
                    <a:pt x="18" y="8"/>
                    <a:pt x="17" y="8"/>
                    <a:pt x="15" y="8"/>
                  </a:cubicBezTo>
                  <a:cubicBezTo>
                    <a:pt x="13" y="7"/>
                    <a:pt x="10" y="6"/>
                    <a:pt x="8" y="6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1078"/>
            <p:cNvSpPr/>
            <p:nvPr/>
          </p:nvSpPr>
          <p:spPr bwMode="auto">
            <a:xfrm>
              <a:off x="2430464" y="-3617913"/>
              <a:ext cx="106363" cy="114300"/>
            </a:xfrm>
            <a:custGeom>
              <a:avLst/>
              <a:gdLst>
                <a:gd name="T0" fmla="*/ 0 w 25"/>
                <a:gd name="T1" fmla="*/ 0 h 27"/>
                <a:gd name="T2" fmla="*/ 0 w 25"/>
                <a:gd name="T3" fmla="*/ 0 h 27"/>
                <a:gd name="T4" fmla="*/ 1 w 25"/>
                <a:gd name="T5" fmla="*/ 0 h 27"/>
                <a:gd name="T6" fmla="*/ 5 w 25"/>
                <a:gd name="T7" fmla="*/ 3 h 27"/>
                <a:gd name="T8" fmla="*/ 7 w 25"/>
                <a:gd name="T9" fmla="*/ 5 h 27"/>
                <a:gd name="T10" fmla="*/ 7 w 25"/>
                <a:gd name="T11" fmla="*/ 6 h 27"/>
                <a:gd name="T12" fmla="*/ 8 w 25"/>
                <a:gd name="T13" fmla="*/ 7 h 27"/>
                <a:gd name="T14" fmla="*/ 8 w 25"/>
                <a:gd name="T15" fmla="*/ 8 h 27"/>
                <a:gd name="T16" fmla="*/ 11 w 25"/>
                <a:gd name="T17" fmla="*/ 15 h 27"/>
                <a:gd name="T18" fmla="*/ 12 w 25"/>
                <a:gd name="T19" fmla="*/ 16 h 27"/>
                <a:gd name="T20" fmla="*/ 13 w 25"/>
                <a:gd name="T21" fmla="*/ 17 h 27"/>
                <a:gd name="T22" fmla="*/ 15 w 25"/>
                <a:gd name="T23" fmla="*/ 20 h 27"/>
                <a:gd name="T24" fmla="*/ 18 w 25"/>
                <a:gd name="T25" fmla="*/ 22 h 27"/>
                <a:gd name="T26" fmla="*/ 20 w 25"/>
                <a:gd name="T27" fmla="*/ 24 h 27"/>
                <a:gd name="T28" fmla="*/ 22 w 25"/>
                <a:gd name="T29" fmla="*/ 25 h 27"/>
                <a:gd name="T30" fmla="*/ 24 w 25"/>
                <a:gd name="T31" fmla="*/ 26 h 27"/>
                <a:gd name="T32" fmla="*/ 25 w 25"/>
                <a:gd name="T33" fmla="*/ 26 h 27"/>
                <a:gd name="T34" fmla="*/ 25 w 25"/>
                <a:gd name="T35" fmla="*/ 27 h 27"/>
                <a:gd name="T36" fmla="*/ 25 w 25"/>
                <a:gd name="T37" fmla="*/ 27 h 27"/>
                <a:gd name="T38" fmla="*/ 23 w 25"/>
                <a:gd name="T39" fmla="*/ 26 h 27"/>
                <a:gd name="T40" fmla="*/ 22 w 25"/>
                <a:gd name="T41" fmla="*/ 26 h 27"/>
                <a:gd name="T42" fmla="*/ 20 w 25"/>
                <a:gd name="T43" fmla="*/ 26 h 27"/>
                <a:gd name="T44" fmla="*/ 19 w 25"/>
                <a:gd name="T45" fmla="*/ 25 h 27"/>
                <a:gd name="T46" fmla="*/ 16 w 25"/>
                <a:gd name="T47" fmla="*/ 24 h 27"/>
                <a:gd name="T48" fmla="*/ 14 w 25"/>
                <a:gd name="T49" fmla="*/ 22 h 27"/>
                <a:gd name="T50" fmla="*/ 11 w 25"/>
                <a:gd name="T51" fmla="*/ 19 h 27"/>
                <a:gd name="T52" fmla="*/ 10 w 25"/>
                <a:gd name="T53" fmla="*/ 18 h 27"/>
                <a:gd name="T54" fmla="*/ 9 w 25"/>
                <a:gd name="T55" fmla="*/ 16 h 27"/>
                <a:gd name="T56" fmla="*/ 6 w 25"/>
                <a:gd name="T57" fmla="*/ 9 h 27"/>
                <a:gd name="T58" fmla="*/ 6 w 25"/>
                <a:gd name="T59" fmla="*/ 8 h 27"/>
                <a:gd name="T60" fmla="*/ 5 w 25"/>
                <a:gd name="T61" fmla="*/ 7 h 27"/>
                <a:gd name="T62" fmla="*/ 5 w 25"/>
                <a:gd name="T63" fmla="*/ 6 h 27"/>
                <a:gd name="T64" fmla="*/ 4 w 25"/>
                <a:gd name="T65" fmla="*/ 4 h 27"/>
                <a:gd name="T66" fmla="*/ 1 w 25"/>
                <a:gd name="T67" fmla="*/ 1 h 27"/>
                <a:gd name="T68" fmla="*/ 0 w 25"/>
                <a:gd name="T69" fmla="*/ 0 h 27"/>
                <a:gd name="T70" fmla="*/ 0 w 25"/>
                <a:gd name="T7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" h="2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1"/>
                    <a:pt x="4" y="2"/>
                    <a:pt x="5" y="3"/>
                  </a:cubicBezTo>
                  <a:cubicBezTo>
                    <a:pt x="5" y="4"/>
                    <a:pt x="6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7"/>
                    <a:pt x="8" y="7"/>
                  </a:cubicBezTo>
                  <a:cubicBezTo>
                    <a:pt x="8" y="7"/>
                    <a:pt x="8" y="8"/>
                    <a:pt x="8" y="8"/>
                  </a:cubicBezTo>
                  <a:cubicBezTo>
                    <a:pt x="9" y="10"/>
                    <a:pt x="10" y="13"/>
                    <a:pt x="11" y="15"/>
                  </a:cubicBezTo>
                  <a:cubicBezTo>
                    <a:pt x="12" y="15"/>
                    <a:pt x="12" y="16"/>
                    <a:pt x="12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4" y="18"/>
                    <a:pt x="15" y="19"/>
                    <a:pt x="15" y="20"/>
                  </a:cubicBezTo>
                  <a:cubicBezTo>
                    <a:pt x="16" y="21"/>
                    <a:pt x="17" y="21"/>
                    <a:pt x="18" y="22"/>
                  </a:cubicBezTo>
                  <a:cubicBezTo>
                    <a:pt x="18" y="23"/>
                    <a:pt x="19" y="23"/>
                    <a:pt x="20" y="24"/>
                  </a:cubicBezTo>
                  <a:cubicBezTo>
                    <a:pt x="21" y="24"/>
                    <a:pt x="21" y="25"/>
                    <a:pt x="22" y="25"/>
                  </a:cubicBezTo>
                  <a:cubicBezTo>
                    <a:pt x="23" y="25"/>
                    <a:pt x="23" y="26"/>
                    <a:pt x="24" y="26"/>
                  </a:cubicBezTo>
                  <a:cubicBezTo>
                    <a:pt x="24" y="26"/>
                    <a:pt x="24" y="26"/>
                    <a:pt x="25" y="26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4" y="27"/>
                    <a:pt x="24" y="27"/>
                    <a:pt x="23" y="26"/>
                  </a:cubicBezTo>
                  <a:cubicBezTo>
                    <a:pt x="23" y="26"/>
                    <a:pt x="22" y="26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5"/>
                    <a:pt x="20" y="25"/>
                    <a:pt x="19" y="25"/>
                  </a:cubicBezTo>
                  <a:cubicBezTo>
                    <a:pt x="18" y="25"/>
                    <a:pt x="17" y="24"/>
                    <a:pt x="16" y="24"/>
                  </a:cubicBezTo>
                  <a:cubicBezTo>
                    <a:pt x="16" y="23"/>
                    <a:pt x="15" y="22"/>
                    <a:pt x="14" y="22"/>
                  </a:cubicBezTo>
                  <a:cubicBezTo>
                    <a:pt x="13" y="21"/>
                    <a:pt x="12" y="20"/>
                    <a:pt x="11" y="19"/>
                  </a:cubicBezTo>
                  <a:cubicBezTo>
                    <a:pt x="11" y="19"/>
                    <a:pt x="10" y="18"/>
                    <a:pt x="10" y="18"/>
                  </a:cubicBezTo>
                  <a:cubicBezTo>
                    <a:pt x="10" y="17"/>
                    <a:pt x="9" y="17"/>
                    <a:pt x="9" y="16"/>
                  </a:cubicBezTo>
                  <a:cubicBezTo>
                    <a:pt x="8" y="14"/>
                    <a:pt x="7" y="11"/>
                    <a:pt x="6" y="9"/>
                  </a:cubicBezTo>
                  <a:cubicBezTo>
                    <a:pt x="6" y="9"/>
                    <a:pt x="6" y="8"/>
                    <a:pt x="6" y="8"/>
                  </a:cubicBezTo>
                  <a:cubicBezTo>
                    <a:pt x="5" y="8"/>
                    <a:pt x="5" y="7"/>
                    <a:pt x="5" y="7"/>
                  </a:cubicBezTo>
                  <a:cubicBezTo>
                    <a:pt x="5" y="7"/>
                    <a:pt x="5" y="7"/>
                    <a:pt x="5" y="6"/>
                  </a:cubicBezTo>
                  <a:cubicBezTo>
                    <a:pt x="5" y="6"/>
                    <a:pt x="4" y="5"/>
                    <a:pt x="4" y="4"/>
                  </a:cubicBezTo>
                  <a:cubicBezTo>
                    <a:pt x="3" y="3"/>
                    <a:pt x="2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1079"/>
            <p:cNvSpPr/>
            <p:nvPr/>
          </p:nvSpPr>
          <p:spPr bwMode="auto">
            <a:xfrm>
              <a:off x="2481264" y="-3783013"/>
              <a:ext cx="114300" cy="50800"/>
            </a:xfrm>
            <a:custGeom>
              <a:avLst/>
              <a:gdLst>
                <a:gd name="T0" fmla="*/ 0 w 27"/>
                <a:gd name="T1" fmla="*/ 12 h 12"/>
                <a:gd name="T2" fmla="*/ 1 w 27"/>
                <a:gd name="T3" fmla="*/ 11 h 12"/>
                <a:gd name="T4" fmla="*/ 4 w 27"/>
                <a:gd name="T5" fmla="*/ 9 h 12"/>
                <a:gd name="T6" fmla="*/ 6 w 27"/>
                <a:gd name="T7" fmla="*/ 8 h 12"/>
                <a:gd name="T8" fmla="*/ 8 w 27"/>
                <a:gd name="T9" fmla="*/ 7 h 12"/>
                <a:gd name="T10" fmla="*/ 11 w 27"/>
                <a:gd name="T11" fmla="*/ 6 h 12"/>
                <a:gd name="T12" fmla="*/ 14 w 27"/>
                <a:gd name="T13" fmla="*/ 5 h 12"/>
                <a:gd name="T14" fmla="*/ 17 w 27"/>
                <a:gd name="T15" fmla="*/ 4 h 12"/>
                <a:gd name="T16" fmla="*/ 19 w 27"/>
                <a:gd name="T17" fmla="*/ 4 h 12"/>
                <a:gd name="T18" fmla="*/ 24 w 27"/>
                <a:gd name="T19" fmla="*/ 3 h 12"/>
                <a:gd name="T20" fmla="*/ 26 w 27"/>
                <a:gd name="T21" fmla="*/ 1 h 12"/>
                <a:gd name="T22" fmla="*/ 27 w 27"/>
                <a:gd name="T23" fmla="*/ 0 h 12"/>
                <a:gd name="T24" fmla="*/ 27 w 27"/>
                <a:gd name="T25" fmla="*/ 0 h 12"/>
                <a:gd name="T26" fmla="*/ 27 w 27"/>
                <a:gd name="T27" fmla="*/ 1 h 12"/>
                <a:gd name="T28" fmla="*/ 27 w 27"/>
                <a:gd name="T29" fmla="*/ 2 h 12"/>
                <a:gd name="T30" fmla="*/ 25 w 27"/>
                <a:gd name="T31" fmla="*/ 4 h 12"/>
                <a:gd name="T32" fmla="*/ 20 w 27"/>
                <a:gd name="T33" fmla="*/ 6 h 12"/>
                <a:gd name="T34" fmla="*/ 17 w 27"/>
                <a:gd name="T35" fmla="*/ 7 h 12"/>
                <a:gd name="T36" fmla="*/ 14 w 27"/>
                <a:gd name="T37" fmla="*/ 7 h 12"/>
                <a:gd name="T38" fmla="*/ 4 w 27"/>
                <a:gd name="T39" fmla="*/ 10 h 12"/>
                <a:gd name="T40" fmla="*/ 1 w 27"/>
                <a:gd name="T41" fmla="*/ 12 h 12"/>
                <a:gd name="T42" fmla="*/ 0 w 27"/>
                <a:gd name="T4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" h="12">
                  <a:moveTo>
                    <a:pt x="0" y="12"/>
                  </a:moveTo>
                  <a:cubicBezTo>
                    <a:pt x="0" y="12"/>
                    <a:pt x="0" y="12"/>
                    <a:pt x="1" y="11"/>
                  </a:cubicBezTo>
                  <a:cubicBezTo>
                    <a:pt x="1" y="11"/>
                    <a:pt x="2" y="10"/>
                    <a:pt x="4" y="9"/>
                  </a:cubicBezTo>
                  <a:cubicBezTo>
                    <a:pt x="4" y="9"/>
                    <a:pt x="5" y="8"/>
                    <a:pt x="6" y="8"/>
                  </a:cubicBezTo>
                  <a:cubicBezTo>
                    <a:pt x="6" y="7"/>
                    <a:pt x="7" y="7"/>
                    <a:pt x="8" y="7"/>
                  </a:cubicBezTo>
                  <a:cubicBezTo>
                    <a:pt x="9" y="6"/>
                    <a:pt x="10" y="6"/>
                    <a:pt x="11" y="6"/>
                  </a:cubicBezTo>
                  <a:cubicBezTo>
                    <a:pt x="12" y="5"/>
                    <a:pt x="13" y="5"/>
                    <a:pt x="14" y="5"/>
                  </a:cubicBezTo>
                  <a:cubicBezTo>
                    <a:pt x="15" y="5"/>
                    <a:pt x="16" y="4"/>
                    <a:pt x="17" y="4"/>
                  </a:cubicBezTo>
                  <a:cubicBezTo>
                    <a:pt x="17" y="4"/>
                    <a:pt x="18" y="4"/>
                    <a:pt x="19" y="4"/>
                  </a:cubicBezTo>
                  <a:cubicBezTo>
                    <a:pt x="21" y="4"/>
                    <a:pt x="23" y="4"/>
                    <a:pt x="24" y="3"/>
                  </a:cubicBezTo>
                  <a:cubicBezTo>
                    <a:pt x="25" y="3"/>
                    <a:pt x="26" y="2"/>
                    <a:pt x="26" y="1"/>
                  </a:cubicBezTo>
                  <a:cubicBezTo>
                    <a:pt x="27" y="1"/>
                    <a:pt x="27" y="1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1"/>
                  </a:cubicBezTo>
                  <a:cubicBezTo>
                    <a:pt x="27" y="1"/>
                    <a:pt x="27" y="1"/>
                    <a:pt x="27" y="2"/>
                  </a:cubicBezTo>
                  <a:cubicBezTo>
                    <a:pt x="27" y="2"/>
                    <a:pt x="26" y="3"/>
                    <a:pt x="25" y="4"/>
                  </a:cubicBezTo>
                  <a:cubicBezTo>
                    <a:pt x="23" y="5"/>
                    <a:pt x="21" y="6"/>
                    <a:pt x="20" y="6"/>
                  </a:cubicBezTo>
                  <a:cubicBezTo>
                    <a:pt x="19" y="6"/>
                    <a:pt x="18" y="7"/>
                    <a:pt x="17" y="7"/>
                  </a:cubicBezTo>
                  <a:cubicBezTo>
                    <a:pt x="16" y="7"/>
                    <a:pt x="15" y="7"/>
                    <a:pt x="14" y="7"/>
                  </a:cubicBezTo>
                  <a:cubicBezTo>
                    <a:pt x="11" y="8"/>
                    <a:pt x="7" y="9"/>
                    <a:pt x="4" y="10"/>
                  </a:cubicBezTo>
                  <a:cubicBezTo>
                    <a:pt x="3" y="11"/>
                    <a:pt x="2" y="11"/>
                    <a:pt x="1" y="12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1080"/>
            <p:cNvSpPr/>
            <p:nvPr/>
          </p:nvSpPr>
          <p:spPr bwMode="auto">
            <a:xfrm>
              <a:off x="2374901" y="-3952875"/>
              <a:ext cx="50800" cy="131763"/>
            </a:xfrm>
            <a:custGeom>
              <a:avLst/>
              <a:gdLst>
                <a:gd name="T0" fmla="*/ 1 w 12"/>
                <a:gd name="T1" fmla="*/ 31 h 31"/>
                <a:gd name="T2" fmla="*/ 1 w 12"/>
                <a:gd name="T3" fmla="*/ 31 h 31"/>
                <a:gd name="T4" fmla="*/ 0 w 12"/>
                <a:gd name="T5" fmla="*/ 30 h 31"/>
                <a:gd name="T6" fmla="*/ 0 w 12"/>
                <a:gd name="T7" fmla="*/ 28 h 31"/>
                <a:gd name="T8" fmla="*/ 0 w 12"/>
                <a:gd name="T9" fmla="*/ 27 h 31"/>
                <a:gd name="T10" fmla="*/ 0 w 12"/>
                <a:gd name="T11" fmla="*/ 26 h 31"/>
                <a:gd name="T12" fmla="*/ 1 w 12"/>
                <a:gd name="T13" fmla="*/ 23 h 31"/>
                <a:gd name="T14" fmla="*/ 2 w 12"/>
                <a:gd name="T15" fmla="*/ 20 h 31"/>
                <a:gd name="T16" fmla="*/ 5 w 12"/>
                <a:gd name="T17" fmla="*/ 15 h 31"/>
                <a:gd name="T18" fmla="*/ 8 w 12"/>
                <a:gd name="T19" fmla="*/ 10 h 31"/>
                <a:gd name="T20" fmla="*/ 9 w 12"/>
                <a:gd name="T21" fmla="*/ 7 h 31"/>
                <a:gd name="T22" fmla="*/ 10 w 12"/>
                <a:gd name="T23" fmla="*/ 5 h 31"/>
                <a:gd name="T24" fmla="*/ 11 w 12"/>
                <a:gd name="T25" fmla="*/ 3 h 31"/>
                <a:gd name="T26" fmla="*/ 11 w 12"/>
                <a:gd name="T27" fmla="*/ 1 h 31"/>
                <a:gd name="T28" fmla="*/ 11 w 12"/>
                <a:gd name="T29" fmla="*/ 0 h 31"/>
                <a:gd name="T30" fmla="*/ 11 w 12"/>
                <a:gd name="T31" fmla="*/ 0 h 31"/>
                <a:gd name="T32" fmla="*/ 11 w 12"/>
                <a:gd name="T33" fmla="*/ 0 h 31"/>
                <a:gd name="T34" fmla="*/ 11 w 12"/>
                <a:gd name="T35" fmla="*/ 1 h 31"/>
                <a:gd name="T36" fmla="*/ 12 w 12"/>
                <a:gd name="T37" fmla="*/ 3 h 31"/>
                <a:gd name="T38" fmla="*/ 12 w 12"/>
                <a:gd name="T39" fmla="*/ 4 h 31"/>
                <a:gd name="T40" fmla="*/ 12 w 12"/>
                <a:gd name="T41" fmla="*/ 5 h 31"/>
                <a:gd name="T42" fmla="*/ 11 w 12"/>
                <a:gd name="T43" fmla="*/ 8 h 31"/>
                <a:gd name="T44" fmla="*/ 10 w 12"/>
                <a:gd name="T45" fmla="*/ 11 h 31"/>
                <a:gd name="T46" fmla="*/ 7 w 12"/>
                <a:gd name="T47" fmla="*/ 16 h 31"/>
                <a:gd name="T48" fmla="*/ 4 w 12"/>
                <a:gd name="T49" fmla="*/ 21 h 31"/>
                <a:gd name="T50" fmla="*/ 3 w 12"/>
                <a:gd name="T51" fmla="*/ 24 h 31"/>
                <a:gd name="T52" fmla="*/ 2 w 12"/>
                <a:gd name="T53" fmla="*/ 26 h 31"/>
                <a:gd name="T54" fmla="*/ 1 w 12"/>
                <a:gd name="T55" fmla="*/ 28 h 31"/>
                <a:gd name="T56" fmla="*/ 1 w 12"/>
                <a:gd name="T57" fmla="*/ 29 h 31"/>
                <a:gd name="T58" fmla="*/ 1 w 12"/>
                <a:gd name="T59" fmla="*/ 31 h 31"/>
                <a:gd name="T60" fmla="*/ 1 w 12"/>
                <a:gd name="T6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" h="31">
                  <a:moveTo>
                    <a:pt x="1" y="31"/>
                  </a:moveTo>
                  <a:cubicBezTo>
                    <a:pt x="1" y="31"/>
                    <a:pt x="1" y="31"/>
                    <a:pt x="1" y="31"/>
                  </a:cubicBezTo>
                  <a:cubicBezTo>
                    <a:pt x="1" y="30"/>
                    <a:pt x="1" y="30"/>
                    <a:pt x="0" y="30"/>
                  </a:cubicBezTo>
                  <a:cubicBezTo>
                    <a:pt x="0" y="29"/>
                    <a:pt x="0" y="28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5"/>
                    <a:pt x="0" y="24"/>
                    <a:pt x="1" y="23"/>
                  </a:cubicBezTo>
                  <a:cubicBezTo>
                    <a:pt x="1" y="22"/>
                    <a:pt x="1" y="21"/>
                    <a:pt x="2" y="20"/>
                  </a:cubicBezTo>
                  <a:cubicBezTo>
                    <a:pt x="3" y="18"/>
                    <a:pt x="4" y="16"/>
                    <a:pt x="5" y="15"/>
                  </a:cubicBezTo>
                  <a:cubicBezTo>
                    <a:pt x="6" y="13"/>
                    <a:pt x="7" y="11"/>
                    <a:pt x="8" y="10"/>
                  </a:cubicBezTo>
                  <a:cubicBezTo>
                    <a:pt x="8" y="9"/>
                    <a:pt x="9" y="8"/>
                    <a:pt x="9" y="7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4"/>
                    <a:pt x="10" y="4"/>
                    <a:pt x="11" y="3"/>
                  </a:cubicBezTo>
                  <a:cubicBezTo>
                    <a:pt x="11" y="2"/>
                    <a:pt x="11" y="2"/>
                    <a:pt x="11" y="1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1"/>
                    <a:pt x="11" y="1"/>
                  </a:cubicBezTo>
                  <a:cubicBezTo>
                    <a:pt x="12" y="2"/>
                    <a:pt x="12" y="2"/>
                    <a:pt x="12" y="3"/>
                  </a:cubicBezTo>
                  <a:cubicBezTo>
                    <a:pt x="12" y="3"/>
                    <a:pt x="12" y="4"/>
                    <a:pt x="12" y="4"/>
                  </a:cubicBezTo>
                  <a:cubicBezTo>
                    <a:pt x="12" y="4"/>
                    <a:pt x="12" y="5"/>
                    <a:pt x="12" y="5"/>
                  </a:cubicBezTo>
                  <a:cubicBezTo>
                    <a:pt x="11" y="6"/>
                    <a:pt x="11" y="7"/>
                    <a:pt x="11" y="8"/>
                  </a:cubicBezTo>
                  <a:cubicBezTo>
                    <a:pt x="11" y="9"/>
                    <a:pt x="10" y="10"/>
                    <a:pt x="10" y="11"/>
                  </a:cubicBezTo>
                  <a:cubicBezTo>
                    <a:pt x="9" y="12"/>
                    <a:pt x="8" y="14"/>
                    <a:pt x="7" y="16"/>
                  </a:cubicBezTo>
                  <a:cubicBezTo>
                    <a:pt x="6" y="18"/>
                    <a:pt x="5" y="20"/>
                    <a:pt x="4" y="21"/>
                  </a:cubicBezTo>
                  <a:cubicBezTo>
                    <a:pt x="3" y="22"/>
                    <a:pt x="3" y="23"/>
                    <a:pt x="3" y="24"/>
                  </a:cubicBezTo>
                  <a:cubicBezTo>
                    <a:pt x="2" y="24"/>
                    <a:pt x="2" y="25"/>
                    <a:pt x="2" y="26"/>
                  </a:cubicBezTo>
                  <a:cubicBezTo>
                    <a:pt x="1" y="27"/>
                    <a:pt x="1" y="27"/>
                    <a:pt x="1" y="28"/>
                  </a:cubicBezTo>
                  <a:cubicBezTo>
                    <a:pt x="1" y="28"/>
                    <a:pt x="1" y="29"/>
                    <a:pt x="1" y="29"/>
                  </a:cubicBezTo>
                  <a:cubicBezTo>
                    <a:pt x="1" y="30"/>
                    <a:pt x="1" y="30"/>
                    <a:pt x="1" y="31"/>
                  </a:cubicBezTo>
                  <a:cubicBezTo>
                    <a:pt x="1" y="31"/>
                    <a:pt x="1" y="31"/>
                    <a:pt x="1" y="31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1081"/>
            <p:cNvSpPr/>
            <p:nvPr/>
          </p:nvSpPr>
          <p:spPr bwMode="auto">
            <a:xfrm>
              <a:off x="2163764" y="-3854450"/>
              <a:ext cx="106363" cy="66675"/>
            </a:xfrm>
            <a:custGeom>
              <a:avLst/>
              <a:gdLst>
                <a:gd name="T0" fmla="*/ 25 w 25"/>
                <a:gd name="T1" fmla="*/ 16 h 16"/>
                <a:gd name="T2" fmla="*/ 24 w 25"/>
                <a:gd name="T3" fmla="*/ 16 h 16"/>
                <a:gd name="T4" fmla="*/ 21 w 25"/>
                <a:gd name="T5" fmla="*/ 14 h 16"/>
                <a:gd name="T6" fmla="*/ 13 w 25"/>
                <a:gd name="T7" fmla="*/ 8 h 16"/>
                <a:gd name="T8" fmla="*/ 8 w 25"/>
                <a:gd name="T9" fmla="*/ 4 h 16"/>
                <a:gd name="T10" fmla="*/ 6 w 25"/>
                <a:gd name="T11" fmla="*/ 3 h 16"/>
                <a:gd name="T12" fmla="*/ 5 w 25"/>
                <a:gd name="T13" fmla="*/ 2 h 16"/>
                <a:gd name="T14" fmla="*/ 3 w 25"/>
                <a:gd name="T15" fmla="*/ 1 h 16"/>
                <a:gd name="T16" fmla="*/ 2 w 25"/>
                <a:gd name="T17" fmla="*/ 0 h 16"/>
                <a:gd name="T18" fmla="*/ 1 w 25"/>
                <a:gd name="T19" fmla="*/ 0 h 16"/>
                <a:gd name="T20" fmla="*/ 0 w 25"/>
                <a:gd name="T21" fmla="*/ 0 h 16"/>
                <a:gd name="T22" fmla="*/ 1 w 25"/>
                <a:gd name="T23" fmla="*/ 0 h 16"/>
                <a:gd name="T24" fmla="*/ 2 w 25"/>
                <a:gd name="T25" fmla="*/ 0 h 16"/>
                <a:gd name="T26" fmla="*/ 3 w 25"/>
                <a:gd name="T27" fmla="*/ 0 h 16"/>
                <a:gd name="T28" fmla="*/ 4 w 25"/>
                <a:gd name="T29" fmla="*/ 0 h 16"/>
                <a:gd name="T30" fmla="*/ 5 w 25"/>
                <a:gd name="T31" fmla="*/ 0 h 16"/>
                <a:gd name="T32" fmla="*/ 10 w 25"/>
                <a:gd name="T33" fmla="*/ 3 h 16"/>
                <a:gd name="T34" fmla="*/ 14 w 25"/>
                <a:gd name="T35" fmla="*/ 6 h 16"/>
                <a:gd name="T36" fmla="*/ 22 w 25"/>
                <a:gd name="T37" fmla="*/ 13 h 16"/>
                <a:gd name="T38" fmla="*/ 25 w 25"/>
                <a:gd name="T39" fmla="*/ 15 h 16"/>
                <a:gd name="T40" fmla="*/ 25 w 25"/>
                <a:gd name="T4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" h="16">
                  <a:moveTo>
                    <a:pt x="25" y="16"/>
                  </a:moveTo>
                  <a:cubicBezTo>
                    <a:pt x="25" y="16"/>
                    <a:pt x="25" y="16"/>
                    <a:pt x="24" y="16"/>
                  </a:cubicBezTo>
                  <a:cubicBezTo>
                    <a:pt x="23" y="15"/>
                    <a:pt x="22" y="15"/>
                    <a:pt x="21" y="14"/>
                  </a:cubicBezTo>
                  <a:cubicBezTo>
                    <a:pt x="19" y="13"/>
                    <a:pt x="16" y="10"/>
                    <a:pt x="13" y="8"/>
                  </a:cubicBezTo>
                  <a:cubicBezTo>
                    <a:pt x="11" y="7"/>
                    <a:pt x="10" y="6"/>
                    <a:pt x="8" y="4"/>
                  </a:cubicBezTo>
                  <a:cubicBezTo>
                    <a:pt x="8" y="4"/>
                    <a:pt x="7" y="3"/>
                    <a:pt x="6" y="3"/>
                  </a:cubicBezTo>
                  <a:cubicBezTo>
                    <a:pt x="6" y="3"/>
                    <a:pt x="5" y="2"/>
                    <a:pt x="5" y="2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1"/>
                    <a:pt x="8" y="2"/>
                    <a:pt x="10" y="3"/>
                  </a:cubicBezTo>
                  <a:cubicBezTo>
                    <a:pt x="11" y="3"/>
                    <a:pt x="13" y="5"/>
                    <a:pt x="14" y="6"/>
                  </a:cubicBezTo>
                  <a:cubicBezTo>
                    <a:pt x="17" y="8"/>
                    <a:pt x="20" y="11"/>
                    <a:pt x="22" y="13"/>
                  </a:cubicBezTo>
                  <a:cubicBezTo>
                    <a:pt x="23" y="14"/>
                    <a:pt x="24" y="15"/>
                    <a:pt x="25" y="15"/>
                  </a:cubicBezTo>
                  <a:cubicBezTo>
                    <a:pt x="25" y="16"/>
                    <a:pt x="25" y="16"/>
                    <a:pt x="25" y="16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1082"/>
            <p:cNvSpPr/>
            <p:nvPr/>
          </p:nvSpPr>
          <p:spPr bwMode="auto">
            <a:xfrm>
              <a:off x="2100264" y="-3681413"/>
              <a:ext cx="114300" cy="33338"/>
            </a:xfrm>
            <a:custGeom>
              <a:avLst/>
              <a:gdLst>
                <a:gd name="T0" fmla="*/ 0 w 27"/>
                <a:gd name="T1" fmla="*/ 8 h 8"/>
                <a:gd name="T2" fmla="*/ 0 w 27"/>
                <a:gd name="T3" fmla="*/ 8 h 8"/>
                <a:gd name="T4" fmla="*/ 0 w 27"/>
                <a:gd name="T5" fmla="*/ 7 h 8"/>
                <a:gd name="T6" fmla="*/ 2 w 27"/>
                <a:gd name="T7" fmla="*/ 4 h 8"/>
                <a:gd name="T8" fmla="*/ 4 w 27"/>
                <a:gd name="T9" fmla="*/ 2 h 8"/>
                <a:gd name="T10" fmla="*/ 7 w 27"/>
                <a:gd name="T11" fmla="*/ 2 h 8"/>
                <a:gd name="T12" fmla="*/ 13 w 27"/>
                <a:gd name="T13" fmla="*/ 2 h 8"/>
                <a:gd name="T14" fmla="*/ 15 w 27"/>
                <a:gd name="T15" fmla="*/ 2 h 8"/>
                <a:gd name="T16" fmla="*/ 16 w 27"/>
                <a:gd name="T17" fmla="*/ 2 h 8"/>
                <a:gd name="T18" fmla="*/ 16 w 27"/>
                <a:gd name="T19" fmla="*/ 2 h 8"/>
                <a:gd name="T20" fmla="*/ 17 w 27"/>
                <a:gd name="T21" fmla="*/ 2 h 8"/>
                <a:gd name="T22" fmla="*/ 18 w 27"/>
                <a:gd name="T23" fmla="*/ 2 h 8"/>
                <a:gd name="T24" fmla="*/ 20 w 27"/>
                <a:gd name="T25" fmla="*/ 1 h 8"/>
                <a:gd name="T26" fmla="*/ 22 w 27"/>
                <a:gd name="T27" fmla="*/ 1 h 8"/>
                <a:gd name="T28" fmla="*/ 26 w 27"/>
                <a:gd name="T29" fmla="*/ 0 h 8"/>
                <a:gd name="T30" fmla="*/ 27 w 27"/>
                <a:gd name="T31" fmla="*/ 0 h 8"/>
                <a:gd name="T32" fmla="*/ 27 w 27"/>
                <a:gd name="T33" fmla="*/ 0 h 8"/>
                <a:gd name="T34" fmla="*/ 26 w 27"/>
                <a:gd name="T35" fmla="*/ 0 h 8"/>
                <a:gd name="T36" fmla="*/ 23 w 27"/>
                <a:gd name="T37" fmla="*/ 2 h 8"/>
                <a:gd name="T38" fmla="*/ 18 w 27"/>
                <a:gd name="T39" fmla="*/ 4 h 8"/>
                <a:gd name="T40" fmla="*/ 17 w 27"/>
                <a:gd name="T41" fmla="*/ 4 h 8"/>
                <a:gd name="T42" fmla="*/ 16 w 27"/>
                <a:gd name="T43" fmla="*/ 4 h 8"/>
                <a:gd name="T44" fmla="*/ 16 w 27"/>
                <a:gd name="T45" fmla="*/ 4 h 8"/>
                <a:gd name="T46" fmla="*/ 15 w 27"/>
                <a:gd name="T47" fmla="*/ 4 h 8"/>
                <a:gd name="T48" fmla="*/ 13 w 27"/>
                <a:gd name="T49" fmla="*/ 4 h 8"/>
                <a:gd name="T50" fmla="*/ 7 w 27"/>
                <a:gd name="T51" fmla="*/ 4 h 8"/>
                <a:gd name="T52" fmla="*/ 5 w 27"/>
                <a:gd name="T53" fmla="*/ 4 h 8"/>
                <a:gd name="T54" fmla="*/ 3 w 27"/>
                <a:gd name="T55" fmla="*/ 5 h 8"/>
                <a:gd name="T56" fmla="*/ 2 w 27"/>
                <a:gd name="T57" fmla="*/ 6 h 8"/>
                <a:gd name="T58" fmla="*/ 1 w 27"/>
                <a:gd name="T59" fmla="*/ 7 h 8"/>
                <a:gd name="T60" fmla="*/ 0 w 27"/>
                <a:gd name="T61" fmla="*/ 8 h 8"/>
                <a:gd name="T62" fmla="*/ 0 w 27"/>
                <a:gd name="T6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8"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0" y="6"/>
                    <a:pt x="1" y="5"/>
                    <a:pt x="2" y="4"/>
                  </a:cubicBezTo>
                  <a:cubicBezTo>
                    <a:pt x="3" y="3"/>
                    <a:pt x="4" y="3"/>
                    <a:pt x="4" y="2"/>
                  </a:cubicBezTo>
                  <a:cubicBezTo>
                    <a:pt x="5" y="2"/>
                    <a:pt x="6" y="2"/>
                    <a:pt x="7" y="2"/>
                  </a:cubicBezTo>
                  <a:cubicBezTo>
                    <a:pt x="9" y="1"/>
                    <a:pt x="11" y="1"/>
                    <a:pt x="13" y="2"/>
                  </a:cubicBezTo>
                  <a:cubicBezTo>
                    <a:pt x="14" y="2"/>
                    <a:pt x="15" y="2"/>
                    <a:pt x="15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7" y="2"/>
                    <a:pt x="17" y="2"/>
                  </a:cubicBezTo>
                  <a:cubicBezTo>
                    <a:pt x="17" y="2"/>
                    <a:pt x="18" y="2"/>
                    <a:pt x="18" y="2"/>
                  </a:cubicBezTo>
                  <a:cubicBezTo>
                    <a:pt x="19" y="2"/>
                    <a:pt x="20" y="2"/>
                    <a:pt x="20" y="1"/>
                  </a:cubicBezTo>
                  <a:cubicBezTo>
                    <a:pt x="21" y="1"/>
                    <a:pt x="22" y="1"/>
                    <a:pt x="22" y="1"/>
                  </a:cubicBezTo>
                  <a:cubicBezTo>
                    <a:pt x="24" y="1"/>
                    <a:pt x="25" y="0"/>
                    <a:pt x="26" y="0"/>
                  </a:cubicBezTo>
                  <a:cubicBezTo>
                    <a:pt x="26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1"/>
                    <a:pt x="24" y="2"/>
                    <a:pt x="23" y="2"/>
                  </a:cubicBezTo>
                  <a:cubicBezTo>
                    <a:pt x="22" y="3"/>
                    <a:pt x="20" y="4"/>
                    <a:pt x="18" y="4"/>
                  </a:cubicBezTo>
                  <a:cubicBezTo>
                    <a:pt x="18" y="4"/>
                    <a:pt x="17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1" y="4"/>
                    <a:pt x="9" y="4"/>
                    <a:pt x="7" y="4"/>
                  </a:cubicBezTo>
                  <a:cubicBezTo>
                    <a:pt x="6" y="4"/>
                    <a:pt x="6" y="4"/>
                    <a:pt x="5" y="4"/>
                  </a:cubicBezTo>
                  <a:cubicBezTo>
                    <a:pt x="4" y="4"/>
                    <a:pt x="4" y="5"/>
                    <a:pt x="3" y="5"/>
                  </a:cubicBezTo>
                  <a:cubicBezTo>
                    <a:pt x="3" y="5"/>
                    <a:pt x="2" y="6"/>
                    <a:pt x="2" y="6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1" y="7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1083"/>
            <p:cNvSpPr/>
            <p:nvPr/>
          </p:nvSpPr>
          <p:spPr bwMode="auto">
            <a:xfrm>
              <a:off x="2252664" y="-3609975"/>
              <a:ext cx="63500" cy="136525"/>
            </a:xfrm>
            <a:custGeom>
              <a:avLst/>
              <a:gdLst>
                <a:gd name="T0" fmla="*/ 0 w 15"/>
                <a:gd name="T1" fmla="*/ 32 h 32"/>
                <a:gd name="T2" fmla="*/ 1 w 15"/>
                <a:gd name="T3" fmla="*/ 32 h 32"/>
                <a:gd name="T4" fmla="*/ 1 w 15"/>
                <a:gd name="T5" fmla="*/ 31 h 32"/>
                <a:gd name="T6" fmla="*/ 3 w 15"/>
                <a:gd name="T7" fmla="*/ 30 h 32"/>
                <a:gd name="T8" fmla="*/ 3 w 15"/>
                <a:gd name="T9" fmla="*/ 29 h 32"/>
                <a:gd name="T10" fmla="*/ 4 w 15"/>
                <a:gd name="T11" fmla="*/ 28 h 32"/>
                <a:gd name="T12" fmla="*/ 6 w 15"/>
                <a:gd name="T13" fmla="*/ 26 h 32"/>
                <a:gd name="T14" fmla="*/ 6 w 15"/>
                <a:gd name="T15" fmla="*/ 25 h 32"/>
                <a:gd name="T16" fmla="*/ 7 w 15"/>
                <a:gd name="T17" fmla="*/ 23 h 32"/>
                <a:gd name="T18" fmla="*/ 8 w 15"/>
                <a:gd name="T19" fmla="*/ 22 h 32"/>
                <a:gd name="T20" fmla="*/ 8 w 15"/>
                <a:gd name="T21" fmla="*/ 20 h 32"/>
                <a:gd name="T22" fmla="*/ 9 w 15"/>
                <a:gd name="T23" fmla="*/ 17 h 32"/>
                <a:gd name="T24" fmla="*/ 9 w 15"/>
                <a:gd name="T25" fmla="*/ 15 h 32"/>
                <a:gd name="T26" fmla="*/ 9 w 15"/>
                <a:gd name="T27" fmla="*/ 15 h 32"/>
                <a:gd name="T28" fmla="*/ 9 w 15"/>
                <a:gd name="T29" fmla="*/ 14 h 32"/>
                <a:gd name="T30" fmla="*/ 9 w 15"/>
                <a:gd name="T31" fmla="*/ 14 h 32"/>
                <a:gd name="T32" fmla="*/ 9 w 15"/>
                <a:gd name="T33" fmla="*/ 10 h 32"/>
                <a:gd name="T34" fmla="*/ 9 w 15"/>
                <a:gd name="T35" fmla="*/ 7 h 32"/>
                <a:gd name="T36" fmla="*/ 10 w 15"/>
                <a:gd name="T37" fmla="*/ 4 h 32"/>
                <a:gd name="T38" fmla="*/ 13 w 15"/>
                <a:gd name="T39" fmla="*/ 1 h 32"/>
                <a:gd name="T40" fmla="*/ 14 w 15"/>
                <a:gd name="T41" fmla="*/ 0 h 32"/>
                <a:gd name="T42" fmla="*/ 15 w 15"/>
                <a:gd name="T43" fmla="*/ 0 h 32"/>
                <a:gd name="T44" fmla="*/ 14 w 15"/>
                <a:gd name="T45" fmla="*/ 0 h 32"/>
                <a:gd name="T46" fmla="*/ 14 w 15"/>
                <a:gd name="T47" fmla="*/ 1 h 32"/>
                <a:gd name="T48" fmla="*/ 12 w 15"/>
                <a:gd name="T49" fmla="*/ 5 h 32"/>
                <a:gd name="T50" fmla="*/ 11 w 15"/>
                <a:gd name="T51" fmla="*/ 7 h 32"/>
                <a:gd name="T52" fmla="*/ 11 w 15"/>
                <a:gd name="T53" fmla="*/ 10 h 32"/>
                <a:gd name="T54" fmla="*/ 12 w 15"/>
                <a:gd name="T55" fmla="*/ 14 h 32"/>
                <a:gd name="T56" fmla="*/ 12 w 15"/>
                <a:gd name="T57" fmla="*/ 14 h 32"/>
                <a:gd name="T58" fmla="*/ 12 w 15"/>
                <a:gd name="T59" fmla="*/ 14 h 32"/>
                <a:gd name="T60" fmla="*/ 12 w 15"/>
                <a:gd name="T61" fmla="*/ 15 h 32"/>
                <a:gd name="T62" fmla="*/ 11 w 15"/>
                <a:gd name="T63" fmla="*/ 17 h 32"/>
                <a:gd name="T64" fmla="*/ 9 w 15"/>
                <a:gd name="T65" fmla="*/ 24 h 32"/>
                <a:gd name="T66" fmla="*/ 7 w 15"/>
                <a:gd name="T67" fmla="*/ 27 h 32"/>
                <a:gd name="T68" fmla="*/ 5 w 15"/>
                <a:gd name="T69" fmla="*/ 29 h 32"/>
                <a:gd name="T70" fmla="*/ 3 w 15"/>
                <a:gd name="T71" fmla="*/ 31 h 32"/>
                <a:gd name="T72" fmla="*/ 2 w 15"/>
                <a:gd name="T73" fmla="*/ 32 h 32"/>
                <a:gd name="T74" fmla="*/ 1 w 15"/>
                <a:gd name="T75" fmla="*/ 32 h 32"/>
                <a:gd name="T76" fmla="*/ 0 w 15"/>
                <a:gd name="T7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" h="32">
                  <a:moveTo>
                    <a:pt x="0" y="32"/>
                  </a:moveTo>
                  <a:cubicBezTo>
                    <a:pt x="0" y="32"/>
                    <a:pt x="0" y="32"/>
                    <a:pt x="1" y="32"/>
                  </a:cubicBezTo>
                  <a:cubicBezTo>
                    <a:pt x="1" y="32"/>
                    <a:pt x="1" y="32"/>
                    <a:pt x="1" y="31"/>
                  </a:cubicBezTo>
                  <a:cubicBezTo>
                    <a:pt x="2" y="31"/>
                    <a:pt x="2" y="31"/>
                    <a:pt x="3" y="30"/>
                  </a:cubicBezTo>
                  <a:cubicBezTo>
                    <a:pt x="3" y="30"/>
                    <a:pt x="3" y="29"/>
                    <a:pt x="3" y="29"/>
                  </a:cubicBezTo>
                  <a:cubicBezTo>
                    <a:pt x="4" y="29"/>
                    <a:pt x="4" y="29"/>
                    <a:pt x="4" y="28"/>
                  </a:cubicBezTo>
                  <a:cubicBezTo>
                    <a:pt x="5" y="28"/>
                    <a:pt x="5" y="27"/>
                    <a:pt x="6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7" y="24"/>
                    <a:pt x="7" y="24"/>
                    <a:pt x="7" y="23"/>
                  </a:cubicBezTo>
                  <a:cubicBezTo>
                    <a:pt x="7" y="23"/>
                    <a:pt x="7" y="22"/>
                    <a:pt x="8" y="22"/>
                  </a:cubicBezTo>
                  <a:cubicBezTo>
                    <a:pt x="8" y="21"/>
                    <a:pt x="8" y="21"/>
                    <a:pt x="8" y="20"/>
                  </a:cubicBezTo>
                  <a:cubicBezTo>
                    <a:pt x="8" y="19"/>
                    <a:pt x="9" y="18"/>
                    <a:pt x="9" y="17"/>
                  </a:cubicBezTo>
                  <a:cubicBezTo>
                    <a:pt x="9" y="16"/>
                    <a:pt x="9" y="16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3"/>
                    <a:pt x="9" y="11"/>
                    <a:pt x="9" y="10"/>
                  </a:cubicBezTo>
                  <a:cubicBezTo>
                    <a:pt x="9" y="9"/>
                    <a:pt x="9" y="8"/>
                    <a:pt x="9" y="7"/>
                  </a:cubicBezTo>
                  <a:cubicBezTo>
                    <a:pt x="9" y="6"/>
                    <a:pt x="10" y="5"/>
                    <a:pt x="10" y="4"/>
                  </a:cubicBezTo>
                  <a:cubicBezTo>
                    <a:pt x="11" y="2"/>
                    <a:pt x="12" y="1"/>
                    <a:pt x="13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4" y="1"/>
                    <a:pt x="14" y="1"/>
                  </a:cubicBezTo>
                  <a:cubicBezTo>
                    <a:pt x="13" y="2"/>
                    <a:pt x="12" y="3"/>
                    <a:pt x="12" y="5"/>
                  </a:cubicBezTo>
                  <a:cubicBezTo>
                    <a:pt x="11" y="5"/>
                    <a:pt x="11" y="6"/>
                    <a:pt x="11" y="7"/>
                  </a:cubicBezTo>
                  <a:cubicBezTo>
                    <a:pt x="11" y="8"/>
                    <a:pt x="11" y="9"/>
                    <a:pt x="11" y="10"/>
                  </a:cubicBezTo>
                  <a:cubicBezTo>
                    <a:pt x="11" y="11"/>
                    <a:pt x="11" y="12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6"/>
                    <a:pt x="12" y="17"/>
                    <a:pt x="11" y="17"/>
                  </a:cubicBezTo>
                  <a:cubicBezTo>
                    <a:pt x="11" y="20"/>
                    <a:pt x="10" y="22"/>
                    <a:pt x="9" y="24"/>
                  </a:cubicBezTo>
                  <a:cubicBezTo>
                    <a:pt x="9" y="25"/>
                    <a:pt x="8" y="26"/>
                    <a:pt x="7" y="27"/>
                  </a:cubicBezTo>
                  <a:cubicBezTo>
                    <a:pt x="7" y="28"/>
                    <a:pt x="6" y="29"/>
                    <a:pt x="5" y="29"/>
                  </a:cubicBezTo>
                  <a:cubicBezTo>
                    <a:pt x="5" y="30"/>
                    <a:pt x="4" y="30"/>
                    <a:pt x="3" y="31"/>
                  </a:cubicBezTo>
                  <a:cubicBezTo>
                    <a:pt x="3" y="31"/>
                    <a:pt x="2" y="32"/>
                    <a:pt x="2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32"/>
                    <a:pt x="0" y="32"/>
                    <a:pt x="0" y="32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1084"/>
            <p:cNvSpPr/>
            <p:nvPr/>
          </p:nvSpPr>
          <p:spPr bwMode="auto">
            <a:xfrm>
              <a:off x="2498726" y="-3719513"/>
              <a:ext cx="109538" cy="20638"/>
            </a:xfrm>
            <a:custGeom>
              <a:avLst/>
              <a:gdLst>
                <a:gd name="T0" fmla="*/ 0 w 26"/>
                <a:gd name="T1" fmla="*/ 5 h 5"/>
                <a:gd name="T2" fmla="*/ 1 w 26"/>
                <a:gd name="T3" fmla="*/ 4 h 5"/>
                <a:gd name="T4" fmla="*/ 2 w 26"/>
                <a:gd name="T5" fmla="*/ 3 h 5"/>
                <a:gd name="T6" fmla="*/ 3 w 26"/>
                <a:gd name="T7" fmla="*/ 3 h 5"/>
                <a:gd name="T8" fmla="*/ 3 w 26"/>
                <a:gd name="T9" fmla="*/ 3 h 5"/>
                <a:gd name="T10" fmla="*/ 5 w 26"/>
                <a:gd name="T11" fmla="*/ 2 h 5"/>
                <a:gd name="T12" fmla="*/ 8 w 26"/>
                <a:gd name="T13" fmla="*/ 2 h 5"/>
                <a:gd name="T14" fmla="*/ 10 w 26"/>
                <a:gd name="T15" fmla="*/ 1 h 5"/>
                <a:gd name="T16" fmla="*/ 13 w 26"/>
                <a:gd name="T17" fmla="*/ 1 h 5"/>
                <a:gd name="T18" fmla="*/ 18 w 26"/>
                <a:gd name="T19" fmla="*/ 1 h 5"/>
                <a:gd name="T20" fmla="*/ 20 w 26"/>
                <a:gd name="T21" fmla="*/ 1 h 5"/>
                <a:gd name="T22" fmla="*/ 22 w 26"/>
                <a:gd name="T23" fmla="*/ 1 h 5"/>
                <a:gd name="T24" fmla="*/ 23 w 26"/>
                <a:gd name="T25" fmla="*/ 1 h 5"/>
                <a:gd name="T26" fmla="*/ 23 w 26"/>
                <a:gd name="T27" fmla="*/ 1 h 5"/>
                <a:gd name="T28" fmla="*/ 25 w 26"/>
                <a:gd name="T29" fmla="*/ 0 h 5"/>
                <a:gd name="T30" fmla="*/ 26 w 26"/>
                <a:gd name="T31" fmla="*/ 0 h 5"/>
                <a:gd name="T32" fmla="*/ 25 w 26"/>
                <a:gd name="T33" fmla="*/ 0 h 5"/>
                <a:gd name="T34" fmla="*/ 24 w 26"/>
                <a:gd name="T35" fmla="*/ 1 h 5"/>
                <a:gd name="T36" fmla="*/ 23 w 26"/>
                <a:gd name="T37" fmla="*/ 2 h 5"/>
                <a:gd name="T38" fmla="*/ 22 w 26"/>
                <a:gd name="T39" fmla="*/ 2 h 5"/>
                <a:gd name="T40" fmla="*/ 20 w 26"/>
                <a:gd name="T41" fmla="*/ 2 h 5"/>
                <a:gd name="T42" fmla="*/ 18 w 26"/>
                <a:gd name="T43" fmla="*/ 3 h 5"/>
                <a:gd name="T44" fmla="*/ 15 w 26"/>
                <a:gd name="T45" fmla="*/ 3 h 5"/>
                <a:gd name="T46" fmla="*/ 13 w 26"/>
                <a:gd name="T47" fmla="*/ 3 h 5"/>
                <a:gd name="T48" fmla="*/ 8 w 26"/>
                <a:gd name="T49" fmla="*/ 3 h 5"/>
                <a:gd name="T50" fmla="*/ 6 w 26"/>
                <a:gd name="T51" fmla="*/ 3 h 5"/>
                <a:gd name="T52" fmla="*/ 4 w 26"/>
                <a:gd name="T53" fmla="*/ 4 h 5"/>
                <a:gd name="T54" fmla="*/ 3 w 26"/>
                <a:gd name="T55" fmla="*/ 4 h 5"/>
                <a:gd name="T56" fmla="*/ 2 w 26"/>
                <a:gd name="T57" fmla="*/ 4 h 5"/>
                <a:gd name="T58" fmla="*/ 1 w 26"/>
                <a:gd name="T59" fmla="*/ 4 h 5"/>
                <a:gd name="T60" fmla="*/ 0 w 26"/>
                <a:gd name="T6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" h="5">
                  <a:moveTo>
                    <a:pt x="0" y="5"/>
                  </a:moveTo>
                  <a:cubicBezTo>
                    <a:pt x="0" y="5"/>
                    <a:pt x="0" y="5"/>
                    <a:pt x="1" y="4"/>
                  </a:cubicBezTo>
                  <a:cubicBezTo>
                    <a:pt x="1" y="4"/>
                    <a:pt x="1" y="4"/>
                    <a:pt x="2" y="3"/>
                  </a:cubicBezTo>
                  <a:cubicBezTo>
                    <a:pt x="2" y="3"/>
                    <a:pt x="2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2"/>
                    <a:pt x="5" y="2"/>
                    <a:pt x="5" y="2"/>
                  </a:cubicBezTo>
                  <a:cubicBezTo>
                    <a:pt x="6" y="2"/>
                    <a:pt x="7" y="2"/>
                    <a:pt x="8" y="2"/>
                  </a:cubicBezTo>
                  <a:cubicBezTo>
                    <a:pt x="9" y="2"/>
                    <a:pt x="9" y="1"/>
                    <a:pt x="10" y="1"/>
                  </a:cubicBezTo>
                  <a:cubicBezTo>
                    <a:pt x="11" y="1"/>
                    <a:pt x="12" y="1"/>
                    <a:pt x="13" y="1"/>
                  </a:cubicBezTo>
                  <a:cubicBezTo>
                    <a:pt x="14" y="1"/>
                    <a:pt x="16" y="1"/>
                    <a:pt x="18" y="1"/>
                  </a:cubicBezTo>
                  <a:cubicBezTo>
                    <a:pt x="18" y="1"/>
                    <a:pt x="19" y="1"/>
                    <a:pt x="20" y="1"/>
                  </a:cubicBezTo>
                  <a:cubicBezTo>
                    <a:pt x="21" y="1"/>
                    <a:pt x="21" y="1"/>
                    <a:pt x="22" y="1"/>
                  </a:cubicBezTo>
                  <a:cubicBezTo>
                    <a:pt x="22" y="1"/>
                    <a:pt x="22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4" y="0"/>
                    <a:pt x="24" y="0"/>
                    <a:pt x="25" y="0"/>
                  </a:cubicBezTo>
                  <a:cubicBezTo>
                    <a:pt x="25" y="0"/>
                    <a:pt x="26" y="0"/>
                    <a:pt x="26" y="0"/>
                  </a:cubicBezTo>
                  <a:cubicBezTo>
                    <a:pt x="26" y="0"/>
                    <a:pt x="25" y="0"/>
                    <a:pt x="25" y="0"/>
                  </a:cubicBezTo>
                  <a:cubicBezTo>
                    <a:pt x="25" y="1"/>
                    <a:pt x="24" y="1"/>
                    <a:pt x="24" y="1"/>
                  </a:cubicBezTo>
                  <a:cubicBezTo>
                    <a:pt x="24" y="1"/>
                    <a:pt x="23" y="1"/>
                    <a:pt x="23" y="2"/>
                  </a:cubicBezTo>
                  <a:cubicBezTo>
                    <a:pt x="23" y="2"/>
                    <a:pt x="22" y="2"/>
                    <a:pt x="22" y="2"/>
                  </a:cubicBezTo>
                  <a:cubicBezTo>
                    <a:pt x="22" y="2"/>
                    <a:pt x="21" y="2"/>
                    <a:pt x="20" y="2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7" y="3"/>
                    <a:pt x="16" y="3"/>
                    <a:pt x="15" y="3"/>
                  </a:cubicBezTo>
                  <a:cubicBezTo>
                    <a:pt x="14" y="3"/>
                    <a:pt x="14" y="3"/>
                    <a:pt x="13" y="3"/>
                  </a:cubicBezTo>
                  <a:cubicBezTo>
                    <a:pt x="11" y="3"/>
                    <a:pt x="9" y="3"/>
                    <a:pt x="8" y="3"/>
                  </a:cubicBezTo>
                  <a:cubicBezTo>
                    <a:pt x="7" y="3"/>
                    <a:pt x="6" y="3"/>
                    <a:pt x="6" y="3"/>
                  </a:cubicBezTo>
                  <a:cubicBezTo>
                    <a:pt x="5" y="3"/>
                    <a:pt x="4" y="3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1085"/>
            <p:cNvSpPr/>
            <p:nvPr/>
          </p:nvSpPr>
          <p:spPr bwMode="auto">
            <a:xfrm>
              <a:off x="2463801" y="-3868738"/>
              <a:ext cx="111125" cy="85725"/>
            </a:xfrm>
            <a:custGeom>
              <a:avLst/>
              <a:gdLst>
                <a:gd name="T0" fmla="*/ 0 w 26"/>
                <a:gd name="T1" fmla="*/ 20 h 20"/>
                <a:gd name="T2" fmla="*/ 1 w 26"/>
                <a:gd name="T3" fmla="*/ 19 h 20"/>
                <a:gd name="T4" fmla="*/ 4 w 26"/>
                <a:gd name="T5" fmla="*/ 17 h 20"/>
                <a:gd name="T6" fmla="*/ 6 w 26"/>
                <a:gd name="T7" fmla="*/ 16 h 20"/>
                <a:gd name="T8" fmla="*/ 9 w 26"/>
                <a:gd name="T9" fmla="*/ 14 h 20"/>
                <a:gd name="T10" fmla="*/ 14 w 26"/>
                <a:gd name="T11" fmla="*/ 10 h 20"/>
                <a:gd name="T12" fmla="*/ 18 w 26"/>
                <a:gd name="T13" fmla="*/ 7 h 20"/>
                <a:gd name="T14" fmla="*/ 21 w 26"/>
                <a:gd name="T15" fmla="*/ 5 h 20"/>
                <a:gd name="T16" fmla="*/ 22 w 26"/>
                <a:gd name="T17" fmla="*/ 3 h 20"/>
                <a:gd name="T18" fmla="*/ 25 w 26"/>
                <a:gd name="T19" fmla="*/ 1 h 20"/>
                <a:gd name="T20" fmla="*/ 26 w 26"/>
                <a:gd name="T21" fmla="*/ 0 h 20"/>
                <a:gd name="T22" fmla="*/ 26 w 26"/>
                <a:gd name="T23" fmla="*/ 1 h 20"/>
                <a:gd name="T24" fmla="*/ 25 w 26"/>
                <a:gd name="T25" fmla="*/ 2 h 20"/>
                <a:gd name="T26" fmla="*/ 23 w 26"/>
                <a:gd name="T27" fmla="*/ 4 h 20"/>
                <a:gd name="T28" fmla="*/ 19 w 26"/>
                <a:gd name="T29" fmla="*/ 8 h 20"/>
                <a:gd name="T30" fmla="*/ 17 w 26"/>
                <a:gd name="T31" fmla="*/ 10 h 20"/>
                <a:gd name="T32" fmla="*/ 15 w 26"/>
                <a:gd name="T33" fmla="*/ 12 h 20"/>
                <a:gd name="T34" fmla="*/ 12 w 26"/>
                <a:gd name="T35" fmla="*/ 14 h 20"/>
                <a:gd name="T36" fmla="*/ 10 w 26"/>
                <a:gd name="T37" fmla="*/ 15 h 20"/>
                <a:gd name="T38" fmla="*/ 5 w 26"/>
                <a:gd name="T39" fmla="*/ 18 h 20"/>
                <a:gd name="T40" fmla="*/ 3 w 26"/>
                <a:gd name="T41" fmla="*/ 19 h 20"/>
                <a:gd name="T42" fmla="*/ 1 w 26"/>
                <a:gd name="T43" fmla="*/ 19 h 20"/>
                <a:gd name="T44" fmla="*/ 0 w 26"/>
                <a:gd name="T4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" h="20">
                  <a:moveTo>
                    <a:pt x="0" y="20"/>
                  </a:moveTo>
                  <a:cubicBezTo>
                    <a:pt x="0" y="20"/>
                    <a:pt x="0" y="19"/>
                    <a:pt x="1" y="19"/>
                  </a:cubicBezTo>
                  <a:cubicBezTo>
                    <a:pt x="2" y="18"/>
                    <a:pt x="3" y="18"/>
                    <a:pt x="4" y="17"/>
                  </a:cubicBezTo>
                  <a:cubicBezTo>
                    <a:pt x="5" y="16"/>
                    <a:pt x="6" y="16"/>
                    <a:pt x="6" y="16"/>
                  </a:cubicBezTo>
                  <a:cubicBezTo>
                    <a:pt x="7" y="15"/>
                    <a:pt x="8" y="14"/>
                    <a:pt x="9" y="14"/>
                  </a:cubicBezTo>
                  <a:cubicBezTo>
                    <a:pt x="10" y="13"/>
                    <a:pt x="12" y="12"/>
                    <a:pt x="14" y="10"/>
                  </a:cubicBezTo>
                  <a:cubicBezTo>
                    <a:pt x="15" y="9"/>
                    <a:pt x="17" y="8"/>
                    <a:pt x="18" y="7"/>
                  </a:cubicBezTo>
                  <a:cubicBezTo>
                    <a:pt x="19" y="6"/>
                    <a:pt x="20" y="6"/>
                    <a:pt x="21" y="5"/>
                  </a:cubicBezTo>
                  <a:cubicBezTo>
                    <a:pt x="21" y="4"/>
                    <a:pt x="22" y="4"/>
                    <a:pt x="22" y="3"/>
                  </a:cubicBezTo>
                  <a:cubicBezTo>
                    <a:pt x="24" y="2"/>
                    <a:pt x="25" y="2"/>
                    <a:pt x="25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1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4" y="3"/>
                    <a:pt x="24" y="4"/>
                    <a:pt x="23" y="4"/>
                  </a:cubicBezTo>
                  <a:cubicBezTo>
                    <a:pt x="22" y="5"/>
                    <a:pt x="21" y="7"/>
                    <a:pt x="19" y="8"/>
                  </a:cubicBezTo>
                  <a:cubicBezTo>
                    <a:pt x="19" y="9"/>
                    <a:pt x="18" y="9"/>
                    <a:pt x="17" y="10"/>
                  </a:cubicBezTo>
                  <a:cubicBezTo>
                    <a:pt x="16" y="11"/>
                    <a:pt x="16" y="11"/>
                    <a:pt x="15" y="12"/>
                  </a:cubicBezTo>
                  <a:cubicBezTo>
                    <a:pt x="14" y="13"/>
                    <a:pt x="13" y="13"/>
                    <a:pt x="12" y="14"/>
                  </a:cubicBezTo>
                  <a:cubicBezTo>
                    <a:pt x="11" y="14"/>
                    <a:pt x="10" y="15"/>
                    <a:pt x="10" y="15"/>
                  </a:cubicBezTo>
                  <a:cubicBezTo>
                    <a:pt x="8" y="16"/>
                    <a:pt x="6" y="17"/>
                    <a:pt x="5" y="18"/>
                  </a:cubicBezTo>
                  <a:cubicBezTo>
                    <a:pt x="4" y="18"/>
                    <a:pt x="3" y="18"/>
                    <a:pt x="3" y="19"/>
                  </a:cubicBezTo>
                  <a:cubicBezTo>
                    <a:pt x="2" y="19"/>
                    <a:pt x="2" y="19"/>
                    <a:pt x="1" y="19"/>
                  </a:cubicBezTo>
                  <a:cubicBezTo>
                    <a:pt x="0" y="19"/>
                    <a:pt x="0" y="20"/>
                    <a:pt x="0" y="2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1086"/>
            <p:cNvSpPr/>
            <p:nvPr/>
          </p:nvSpPr>
          <p:spPr bwMode="auto">
            <a:xfrm>
              <a:off x="2336801" y="-3973513"/>
              <a:ext cx="17463" cy="131763"/>
            </a:xfrm>
            <a:custGeom>
              <a:avLst/>
              <a:gdLst>
                <a:gd name="T0" fmla="*/ 3 w 4"/>
                <a:gd name="T1" fmla="*/ 31 h 31"/>
                <a:gd name="T2" fmla="*/ 3 w 4"/>
                <a:gd name="T3" fmla="*/ 26 h 31"/>
                <a:gd name="T4" fmla="*/ 2 w 4"/>
                <a:gd name="T5" fmla="*/ 21 h 31"/>
                <a:gd name="T6" fmla="*/ 2 w 4"/>
                <a:gd name="T7" fmla="*/ 19 h 31"/>
                <a:gd name="T8" fmla="*/ 2 w 4"/>
                <a:gd name="T9" fmla="*/ 16 h 31"/>
                <a:gd name="T10" fmla="*/ 1 w 4"/>
                <a:gd name="T11" fmla="*/ 13 h 31"/>
                <a:gd name="T12" fmla="*/ 1 w 4"/>
                <a:gd name="T13" fmla="*/ 10 h 31"/>
                <a:gd name="T14" fmla="*/ 1 w 4"/>
                <a:gd name="T15" fmla="*/ 5 h 31"/>
                <a:gd name="T16" fmla="*/ 1 w 4"/>
                <a:gd name="T17" fmla="*/ 1 h 31"/>
                <a:gd name="T18" fmla="*/ 0 w 4"/>
                <a:gd name="T19" fmla="*/ 0 h 31"/>
                <a:gd name="T20" fmla="*/ 0 w 4"/>
                <a:gd name="T21" fmla="*/ 0 h 31"/>
                <a:gd name="T22" fmla="*/ 0 w 4"/>
                <a:gd name="T23" fmla="*/ 0 h 31"/>
                <a:gd name="T24" fmla="*/ 1 w 4"/>
                <a:gd name="T25" fmla="*/ 1 h 31"/>
                <a:gd name="T26" fmla="*/ 2 w 4"/>
                <a:gd name="T27" fmla="*/ 5 h 31"/>
                <a:gd name="T28" fmla="*/ 3 w 4"/>
                <a:gd name="T29" fmla="*/ 7 h 31"/>
                <a:gd name="T30" fmla="*/ 3 w 4"/>
                <a:gd name="T31" fmla="*/ 10 h 31"/>
                <a:gd name="T32" fmla="*/ 3 w 4"/>
                <a:gd name="T33" fmla="*/ 13 h 31"/>
                <a:gd name="T34" fmla="*/ 3 w 4"/>
                <a:gd name="T35" fmla="*/ 15 h 31"/>
                <a:gd name="T36" fmla="*/ 4 w 4"/>
                <a:gd name="T37" fmla="*/ 18 h 31"/>
                <a:gd name="T38" fmla="*/ 4 w 4"/>
                <a:gd name="T39" fmla="*/ 21 h 31"/>
                <a:gd name="T40" fmla="*/ 4 w 4"/>
                <a:gd name="T41" fmla="*/ 26 h 31"/>
                <a:gd name="T42" fmla="*/ 3 w 4"/>
                <a:gd name="T4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" h="31">
                  <a:moveTo>
                    <a:pt x="3" y="31"/>
                  </a:moveTo>
                  <a:cubicBezTo>
                    <a:pt x="3" y="31"/>
                    <a:pt x="3" y="29"/>
                    <a:pt x="3" y="26"/>
                  </a:cubicBezTo>
                  <a:cubicBezTo>
                    <a:pt x="2" y="25"/>
                    <a:pt x="2" y="23"/>
                    <a:pt x="2" y="21"/>
                  </a:cubicBezTo>
                  <a:cubicBezTo>
                    <a:pt x="2" y="20"/>
                    <a:pt x="2" y="19"/>
                    <a:pt x="2" y="19"/>
                  </a:cubicBezTo>
                  <a:cubicBezTo>
                    <a:pt x="2" y="18"/>
                    <a:pt x="2" y="17"/>
                    <a:pt x="2" y="16"/>
                  </a:cubicBezTo>
                  <a:cubicBezTo>
                    <a:pt x="2" y="15"/>
                    <a:pt x="1" y="14"/>
                    <a:pt x="1" y="13"/>
                  </a:cubicBezTo>
                  <a:cubicBezTo>
                    <a:pt x="1" y="12"/>
                    <a:pt x="1" y="11"/>
                    <a:pt x="1" y="10"/>
                  </a:cubicBezTo>
                  <a:cubicBezTo>
                    <a:pt x="1" y="8"/>
                    <a:pt x="1" y="6"/>
                    <a:pt x="1" y="5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2"/>
                    <a:pt x="2" y="3"/>
                    <a:pt x="2" y="5"/>
                  </a:cubicBezTo>
                  <a:cubicBezTo>
                    <a:pt x="2" y="5"/>
                    <a:pt x="3" y="6"/>
                    <a:pt x="3" y="7"/>
                  </a:cubicBezTo>
                  <a:cubicBezTo>
                    <a:pt x="3" y="8"/>
                    <a:pt x="3" y="9"/>
                    <a:pt x="3" y="10"/>
                  </a:cubicBezTo>
                  <a:cubicBezTo>
                    <a:pt x="3" y="11"/>
                    <a:pt x="3" y="12"/>
                    <a:pt x="3" y="13"/>
                  </a:cubicBezTo>
                  <a:cubicBezTo>
                    <a:pt x="3" y="13"/>
                    <a:pt x="3" y="14"/>
                    <a:pt x="3" y="15"/>
                  </a:cubicBezTo>
                  <a:cubicBezTo>
                    <a:pt x="3" y="16"/>
                    <a:pt x="3" y="17"/>
                    <a:pt x="4" y="18"/>
                  </a:cubicBezTo>
                  <a:cubicBezTo>
                    <a:pt x="4" y="19"/>
                    <a:pt x="4" y="20"/>
                    <a:pt x="4" y="21"/>
                  </a:cubicBezTo>
                  <a:cubicBezTo>
                    <a:pt x="4" y="23"/>
                    <a:pt x="4" y="25"/>
                    <a:pt x="4" y="26"/>
                  </a:cubicBezTo>
                  <a:cubicBezTo>
                    <a:pt x="4" y="29"/>
                    <a:pt x="3" y="31"/>
                    <a:pt x="3" y="3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1087"/>
            <p:cNvSpPr/>
            <p:nvPr/>
          </p:nvSpPr>
          <p:spPr bwMode="auto">
            <a:xfrm>
              <a:off x="2151064" y="-3825875"/>
              <a:ext cx="76200" cy="42863"/>
            </a:xfrm>
            <a:custGeom>
              <a:avLst/>
              <a:gdLst>
                <a:gd name="T0" fmla="*/ 18 w 18"/>
                <a:gd name="T1" fmla="*/ 10 h 10"/>
                <a:gd name="T2" fmla="*/ 17 w 18"/>
                <a:gd name="T3" fmla="*/ 10 h 10"/>
                <a:gd name="T4" fmla="*/ 15 w 18"/>
                <a:gd name="T5" fmla="*/ 8 h 10"/>
                <a:gd name="T6" fmla="*/ 14 w 18"/>
                <a:gd name="T7" fmla="*/ 8 h 10"/>
                <a:gd name="T8" fmla="*/ 12 w 18"/>
                <a:gd name="T9" fmla="*/ 7 h 10"/>
                <a:gd name="T10" fmla="*/ 9 w 18"/>
                <a:gd name="T11" fmla="*/ 5 h 10"/>
                <a:gd name="T12" fmla="*/ 6 w 18"/>
                <a:gd name="T13" fmla="*/ 3 h 10"/>
                <a:gd name="T14" fmla="*/ 4 w 18"/>
                <a:gd name="T15" fmla="*/ 2 h 10"/>
                <a:gd name="T16" fmla="*/ 3 w 18"/>
                <a:gd name="T17" fmla="*/ 1 h 10"/>
                <a:gd name="T18" fmla="*/ 0 w 18"/>
                <a:gd name="T19" fmla="*/ 0 h 10"/>
                <a:gd name="T20" fmla="*/ 0 w 18"/>
                <a:gd name="T21" fmla="*/ 0 h 10"/>
                <a:gd name="T22" fmla="*/ 0 w 18"/>
                <a:gd name="T23" fmla="*/ 0 h 10"/>
                <a:gd name="T24" fmla="*/ 2 w 18"/>
                <a:gd name="T25" fmla="*/ 0 h 10"/>
                <a:gd name="T26" fmla="*/ 3 w 18"/>
                <a:gd name="T27" fmla="*/ 0 h 10"/>
                <a:gd name="T28" fmla="*/ 6 w 18"/>
                <a:gd name="T29" fmla="*/ 1 h 10"/>
                <a:gd name="T30" fmla="*/ 8 w 18"/>
                <a:gd name="T31" fmla="*/ 2 h 10"/>
                <a:gd name="T32" fmla="*/ 10 w 18"/>
                <a:gd name="T33" fmla="*/ 3 h 10"/>
                <a:gd name="T34" fmla="*/ 12 w 18"/>
                <a:gd name="T35" fmla="*/ 4 h 10"/>
                <a:gd name="T36" fmla="*/ 13 w 18"/>
                <a:gd name="T37" fmla="*/ 5 h 10"/>
                <a:gd name="T38" fmla="*/ 16 w 18"/>
                <a:gd name="T39" fmla="*/ 8 h 10"/>
                <a:gd name="T40" fmla="*/ 17 w 18"/>
                <a:gd name="T41" fmla="*/ 10 h 10"/>
                <a:gd name="T42" fmla="*/ 18 w 18"/>
                <a:gd name="T4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" h="10">
                  <a:moveTo>
                    <a:pt x="18" y="10"/>
                  </a:moveTo>
                  <a:cubicBezTo>
                    <a:pt x="18" y="10"/>
                    <a:pt x="18" y="10"/>
                    <a:pt x="17" y="10"/>
                  </a:cubicBezTo>
                  <a:cubicBezTo>
                    <a:pt x="17" y="9"/>
                    <a:pt x="16" y="9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ubicBezTo>
                    <a:pt x="13" y="7"/>
                    <a:pt x="13" y="7"/>
                    <a:pt x="12" y="7"/>
                  </a:cubicBezTo>
                  <a:cubicBezTo>
                    <a:pt x="11" y="6"/>
                    <a:pt x="10" y="5"/>
                    <a:pt x="9" y="5"/>
                  </a:cubicBezTo>
                  <a:cubicBezTo>
                    <a:pt x="8" y="4"/>
                    <a:pt x="7" y="3"/>
                    <a:pt x="6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2"/>
                    <a:pt x="3" y="1"/>
                    <a:pt x="3" y="1"/>
                  </a:cubicBezTo>
                  <a:cubicBezTo>
                    <a:pt x="2" y="1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4" y="0"/>
                    <a:pt x="5" y="1"/>
                    <a:pt x="6" y="1"/>
                  </a:cubicBezTo>
                  <a:cubicBezTo>
                    <a:pt x="7" y="1"/>
                    <a:pt x="7" y="2"/>
                    <a:pt x="8" y="2"/>
                  </a:cubicBezTo>
                  <a:cubicBezTo>
                    <a:pt x="9" y="2"/>
                    <a:pt x="9" y="3"/>
                    <a:pt x="10" y="3"/>
                  </a:cubicBezTo>
                  <a:cubicBezTo>
                    <a:pt x="10" y="3"/>
                    <a:pt x="11" y="4"/>
                    <a:pt x="12" y="4"/>
                  </a:cubicBezTo>
                  <a:cubicBezTo>
                    <a:pt x="12" y="4"/>
                    <a:pt x="13" y="5"/>
                    <a:pt x="13" y="5"/>
                  </a:cubicBezTo>
                  <a:cubicBezTo>
                    <a:pt x="14" y="6"/>
                    <a:pt x="15" y="7"/>
                    <a:pt x="16" y="8"/>
                  </a:cubicBezTo>
                  <a:cubicBezTo>
                    <a:pt x="17" y="8"/>
                    <a:pt x="17" y="9"/>
                    <a:pt x="17" y="10"/>
                  </a:cubicBezTo>
                  <a:cubicBezTo>
                    <a:pt x="18" y="10"/>
                    <a:pt x="18" y="10"/>
                    <a:pt x="18" y="1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1088"/>
            <p:cNvSpPr/>
            <p:nvPr/>
          </p:nvSpPr>
          <p:spPr bwMode="auto">
            <a:xfrm>
              <a:off x="2103439" y="-3648075"/>
              <a:ext cx="101600" cy="60325"/>
            </a:xfrm>
            <a:custGeom>
              <a:avLst/>
              <a:gdLst>
                <a:gd name="T0" fmla="*/ 0 w 24"/>
                <a:gd name="T1" fmla="*/ 14 h 14"/>
                <a:gd name="T2" fmla="*/ 1 w 24"/>
                <a:gd name="T3" fmla="*/ 13 h 14"/>
                <a:gd name="T4" fmla="*/ 3 w 24"/>
                <a:gd name="T5" fmla="*/ 11 h 14"/>
                <a:gd name="T6" fmla="*/ 7 w 24"/>
                <a:gd name="T7" fmla="*/ 8 h 14"/>
                <a:gd name="T8" fmla="*/ 9 w 24"/>
                <a:gd name="T9" fmla="*/ 6 h 14"/>
                <a:gd name="T10" fmla="*/ 11 w 24"/>
                <a:gd name="T11" fmla="*/ 5 h 14"/>
                <a:gd name="T12" fmla="*/ 13 w 24"/>
                <a:gd name="T13" fmla="*/ 3 h 14"/>
                <a:gd name="T14" fmla="*/ 15 w 24"/>
                <a:gd name="T15" fmla="*/ 2 h 14"/>
                <a:gd name="T16" fmla="*/ 20 w 24"/>
                <a:gd name="T17" fmla="*/ 1 h 14"/>
                <a:gd name="T18" fmla="*/ 21 w 24"/>
                <a:gd name="T19" fmla="*/ 0 h 14"/>
                <a:gd name="T20" fmla="*/ 23 w 24"/>
                <a:gd name="T21" fmla="*/ 0 h 14"/>
                <a:gd name="T22" fmla="*/ 24 w 24"/>
                <a:gd name="T23" fmla="*/ 0 h 14"/>
                <a:gd name="T24" fmla="*/ 23 w 24"/>
                <a:gd name="T25" fmla="*/ 0 h 14"/>
                <a:gd name="T26" fmla="*/ 20 w 24"/>
                <a:gd name="T27" fmla="*/ 2 h 14"/>
                <a:gd name="T28" fmla="*/ 18 w 24"/>
                <a:gd name="T29" fmla="*/ 3 h 14"/>
                <a:gd name="T30" fmla="*/ 16 w 24"/>
                <a:gd name="T31" fmla="*/ 4 h 14"/>
                <a:gd name="T32" fmla="*/ 12 w 24"/>
                <a:gd name="T33" fmla="*/ 6 h 14"/>
                <a:gd name="T34" fmla="*/ 8 w 24"/>
                <a:gd name="T35" fmla="*/ 9 h 14"/>
                <a:gd name="T36" fmla="*/ 6 w 24"/>
                <a:gd name="T37" fmla="*/ 10 h 14"/>
                <a:gd name="T38" fmla="*/ 4 w 24"/>
                <a:gd name="T39" fmla="*/ 11 h 14"/>
                <a:gd name="T40" fmla="*/ 1 w 24"/>
                <a:gd name="T41" fmla="*/ 13 h 14"/>
                <a:gd name="T42" fmla="*/ 0 w 24"/>
                <a:gd name="T4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" h="14">
                  <a:moveTo>
                    <a:pt x="0" y="14"/>
                  </a:moveTo>
                  <a:cubicBezTo>
                    <a:pt x="0" y="14"/>
                    <a:pt x="1" y="14"/>
                    <a:pt x="1" y="13"/>
                  </a:cubicBezTo>
                  <a:cubicBezTo>
                    <a:pt x="2" y="12"/>
                    <a:pt x="2" y="12"/>
                    <a:pt x="3" y="11"/>
                  </a:cubicBezTo>
                  <a:cubicBezTo>
                    <a:pt x="4" y="10"/>
                    <a:pt x="5" y="9"/>
                    <a:pt x="7" y="8"/>
                  </a:cubicBezTo>
                  <a:cubicBezTo>
                    <a:pt x="7" y="7"/>
                    <a:pt x="8" y="7"/>
                    <a:pt x="9" y="6"/>
                  </a:cubicBezTo>
                  <a:cubicBezTo>
                    <a:pt x="9" y="6"/>
                    <a:pt x="10" y="5"/>
                    <a:pt x="11" y="5"/>
                  </a:cubicBezTo>
                  <a:cubicBezTo>
                    <a:pt x="12" y="4"/>
                    <a:pt x="12" y="4"/>
                    <a:pt x="13" y="3"/>
                  </a:cubicBezTo>
                  <a:cubicBezTo>
                    <a:pt x="14" y="3"/>
                    <a:pt x="15" y="3"/>
                    <a:pt x="15" y="2"/>
                  </a:cubicBezTo>
                  <a:cubicBezTo>
                    <a:pt x="17" y="2"/>
                    <a:pt x="18" y="1"/>
                    <a:pt x="20" y="1"/>
                  </a:cubicBezTo>
                  <a:cubicBezTo>
                    <a:pt x="20" y="0"/>
                    <a:pt x="21" y="0"/>
                    <a:pt x="21" y="0"/>
                  </a:cubicBezTo>
                  <a:cubicBezTo>
                    <a:pt x="22" y="0"/>
                    <a:pt x="22" y="0"/>
                    <a:pt x="23" y="0"/>
                  </a:cubicBezTo>
                  <a:cubicBezTo>
                    <a:pt x="23" y="0"/>
                    <a:pt x="24" y="0"/>
                    <a:pt x="24" y="0"/>
                  </a:cubicBezTo>
                  <a:cubicBezTo>
                    <a:pt x="24" y="0"/>
                    <a:pt x="23" y="0"/>
                    <a:pt x="23" y="0"/>
                  </a:cubicBezTo>
                  <a:cubicBezTo>
                    <a:pt x="22" y="0"/>
                    <a:pt x="21" y="1"/>
                    <a:pt x="20" y="2"/>
                  </a:cubicBezTo>
                  <a:cubicBezTo>
                    <a:pt x="19" y="2"/>
                    <a:pt x="19" y="2"/>
                    <a:pt x="18" y="3"/>
                  </a:cubicBezTo>
                  <a:cubicBezTo>
                    <a:pt x="18" y="3"/>
                    <a:pt x="17" y="3"/>
                    <a:pt x="16" y="4"/>
                  </a:cubicBezTo>
                  <a:cubicBezTo>
                    <a:pt x="15" y="5"/>
                    <a:pt x="13" y="5"/>
                    <a:pt x="12" y="6"/>
                  </a:cubicBezTo>
                  <a:cubicBezTo>
                    <a:pt x="10" y="7"/>
                    <a:pt x="9" y="8"/>
                    <a:pt x="8" y="9"/>
                  </a:cubicBezTo>
                  <a:cubicBezTo>
                    <a:pt x="7" y="9"/>
                    <a:pt x="6" y="10"/>
                    <a:pt x="6" y="10"/>
                  </a:cubicBezTo>
                  <a:cubicBezTo>
                    <a:pt x="5" y="11"/>
                    <a:pt x="4" y="11"/>
                    <a:pt x="4" y="11"/>
                  </a:cubicBezTo>
                  <a:cubicBezTo>
                    <a:pt x="3" y="12"/>
                    <a:pt x="2" y="13"/>
                    <a:pt x="1" y="13"/>
                  </a:cubicBezTo>
                  <a:cubicBezTo>
                    <a:pt x="1" y="14"/>
                    <a:pt x="0" y="14"/>
                    <a:pt x="0" y="1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1089"/>
            <p:cNvSpPr/>
            <p:nvPr/>
          </p:nvSpPr>
          <p:spPr bwMode="auto">
            <a:xfrm>
              <a:off x="2179639" y="-3605213"/>
              <a:ext cx="85725" cy="122238"/>
            </a:xfrm>
            <a:custGeom>
              <a:avLst/>
              <a:gdLst>
                <a:gd name="T0" fmla="*/ 0 w 20"/>
                <a:gd name="T1" fmla="*/ 29 h 29"/>
                <a:gd name="T2" fmla="*/ 1 w 20"/>
                <a:gd name="T3" fmla="*/ 28 h 29"/>
                <a:gd name="T4" fmla="*/ 3 w 20"/>
                <a:gd name="T5" fmla="*/ 27 h 29"/>
                <a:gd name="T6" fmla="*/ 4 w 20"/>
                <a:gd name="T7" fmla="*/ 25 h 29"/>
                <a:gd name="T8" fmla="*/ 6 w 20"/>
                <a:gd name="T9" fmla="*/ 23 h 29"/>
                <a:gd name="T10" fmla="*/ 8 w 20"/>
                <a:gd name="T11" fmla="*/ 21 h 29"/>
                <a:gd name="T12" fmla="*/ 10 w 20"/>
                <a:gd name="T13" fmla="*/ 19 h 29"/>
                <a:gd name="T14" fmla="*/ 12 w 20"/>
                <a:gd name="T15" fmla="*/ 16 h 29"/>
                <a:gd name="T16" fmla="*/ 14 w 20"/>
                <a:gd name="T17" fmla="*/ 13 h 29"/>
                <a:gd name="T18" fmla="*/ 16 w 20"/>
                <a:gd name="T19" fmla="*/ 11 h 29"/>
                <a:gd name="T20" fmla="*/ 17 w 20"/>
                <a:gd name="T21" fmla="*/ 8 h 29"/>
                <a:gd name="T22" fmla="*/ 18 w 20"/>
                <a:gd name="T23" fmla="*/ 6 h 29"/>
                <a:gd name="T24" fmla="*/ 19 w 20"/>
                <a:gd name="T25" fmla="*/ 4 h 29"/>
                <a:gd name="T26" fmla="*/ 19 w 20"/>
                <a:gd name="T27" fmla="*/ 2 h 29"/>
                <a:gd name="T28" fmla="*/ 20 w 20"/>
                <a:gd name="T29" fmla="*/ 0 h 29"/>
                <a:gd name="T30" fmla="*/ 20 w 20"/>
                <a:gd name="T31" fmla="*/ 2 h 29"/>
                <a:gd name="T32" fmla="*/ 19 w 20"/>
                <a:gd name="T33" fmla="*/ 4 h 29"/>
                <a:gd name="T34" fmla="*/ 19 w 20"/>
                <a:gd name="T35" fmla="*/ 5 h 29"/>
                <a:gd name="T36" fmla="*/ 19 w 20"/>
                <a:gd name="T37" fmla="*/ 6 h 29"/>
                <a:gd name="T38" fmla="*/ 19 w 20"/>
                <a:gd name="T39" fmla="*/ 7 h 29"/>
                <a:gd name="T40" fmla="*/ 18 w 20"/>
                <a:gd name="T41" fmla="*/ 9 h 29"/>
                <a:gd name="T42" fmla="*/ 17 w 20"/>
                <a:gd name="T43" fmla="*/ 11 h 29"/>
                <a:gd name="T44" fmla="*/ 15 w 20"/>
                <a:gd name="T45" fmla="*/ 14 h 29"/>
                <a:gd name="T46" fmla="*/ 14 w 20"/>
                <a:gd name="T47" fmla="*/ 17 h 29"/>
                <a:gd name="T48" fmla="*/ 12 w 20"/>
                <a:gd name="T49" fmla="*/ 20 h 29"/>
                <a:gd name="T50" fmla="*/ 9 w 20"/>
                <a:gd name="T51" fmla="*/ 22 h 29"/>
                <a:gd name="T52" fmla="*/ 7 w 20"/>
                <a:gd name="T53" fmla="*/ 24 h 29"/>
                <a:gd name="T54" fmla="*/ 5 w 20"/>
                <a:gd name="T55" fmla="*/ 26 h 29"/>
                <a:gd name="T56" fmla="*/ 4 w 20"/>
                <a:gd name="T57" fmla="*/ 27 h 29"/>
                <a:gd name="T58" fmla="*/ 3 w 20"/>
                <a:gd name="T59" fmla="*/ 27 h 29"/>
                <a:gd name="T60" fmla="*/ 1 w 20"/>
                <a:gd name="T61" fmla="*/ 28 h 29"/>
                <a:gd name="T62" fmla="*/ 0 w 20"/>
                <a:gd name="T6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" h="29">
                  <a:moveTo>
                    <a:pt x="0" y="29"/>
                  </a:moveTo>
                  <a:cubicBezTo>
                    <a:pt x="0" y="29"/>
                    <a:pt x="0" y="28"/>
                    <a:pt x="1" y="28"/>
                  </a:cubicBezTo>
                  <a:cubicBezTo>
                    <a:pt x="2" y="27"/>
                    <a:pt x="2" y="27"/>
                    <a:pt x="3" y="27"/>
                  </a:cubicBezTo>
                  <a:cubicBezTo>
                    <a:pt x="3" y="26"/>
                    <a:pt x="4" y="26"/>
                    <a:pt x="4" y="25"/>
                  </a:cubicBezTo>
                  <a:cubicBezTo>
                    <a:pt x="5" y="25"/>
                    <a:pt x="6" y="24"/>
                    <a:pt x="6" y="23"/>
                  </a:cubicBezTo>
                  <a:cubicBezTo>
                    <a:pt x="7" y="23"/>
                    <a:pt x="8" y="22"/>
                    <a:pt x="8" y="21"/>
                  </a:cubicBezTo>
                  <a:cubicBezTo>
                    <a:pt x="9" y="20"/>
                    <a:pt x="10" y="20"/>
                    <a:pt x="10" y="19"/>
                  </a:cubicBezTo>
                  <a:cubicBezTo>
                    <a:pt x="11" y="18"/>
                    <a:pt x="12" y="17"/>
                    <a:pt x="12" y="16"/>
                  </a:cubicBezTo>
                  <a:cubicBezTo>
                    <a:pt x="13" y="15"/>
                    <a:pt x="13" y="14"/>
                    <a:pt x="14" y="13"/>
                  </a:cubicBezTo>
                  <a:cubicBezTo>
                    <a:pt x="15" y="13"/>
                    <a:pt x="15" y="12"/>
                    <a:pt x="16" y="11"/>
                  </a:cubicBezTo>
                  <a:cubicBezTo>
                    <a:pt x="16" y="10"/>
                    <a:pt x="17" y="9"/>
                    <a:pt x="17" y="8"/>
                  </a:cubicBezTo>
                  <a:cubicBezTo>
                    <a:pt x="17" y="7"/>
                    <a:pt x="18" y="6"/>
                    <a:pt x="18" y="6"/>
                  </a:cubicBezTo>
                  <a:cubicBezTo>
                    <a:pt x="18" y="5"/>
                    <a:pt x="19" y="4"/>
                    <a:pt x="19" y="4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20" y="1"/>
                    <a:pt x="20" y="0"/>
                    <a:pt x="20" y="0"/>
                  </a:cubicBezTo>
                  <a:cubicBezTo>
                    <a:pt x="20" y="0"/>
                    <a:pt x="20" y="1"/>
                    <a:pt x="20" y="2"/>
                  </a:cubicBezTo>
                  <a:cubicBezTo>
                    <a:pt x="20" y="2"/>
                    <a:pt x="20" y="3"/>
                    <a:pt x="19" y="4"/>
                  </a:cubicBezTo>
                  <a:cubicBezTo>
                    <a:pt x="19" y="4"/>
                    <a:pt x="19" y="4"/>
                    <a:pt x="19" y="5"/>
                  </a:cubicBezTo>
                  <a:cubicBezTo>
                    <a:pt x="19" y="5"/>
                    <a:pt x="19" y="6"/>
                    <a:pt x="19" y="6"/>
                  </a:cubicBezTo>
                  <a:cubicBezTo>
                    <a:pt x="19" y="6"/>
                    <a:pt x="19" y="7"/>
                    <a:pt x="19" y="7"/>
                  </a:cubicBezTo>
                  <a:cubicBezTo>
                    <a:pt x="18" y="8"/>
                    <a:pt x="18" y="8"/>
                    <a:pt x="18" y="9"/>
                  </a:cubicBezTo>
                  <a:cubicBezTo>
                    <a:pt x="18" y="10"/>
                    <a:pt x="17" y="10"/>
                    <a:pt x="17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15" y="15"/>
                    <a:pt x="14" y="16"/>
                    <a:pt x="14" y="17"/>
                  </a:cubicBezTo>
                  <a:cubicBezTo>
                    <a:pt x="13" y="18"/>
                    <a:pt x="12" y="19"/>
                    <a:pt x="12" y="20"/>
                  </a:cubicBezTo>
                  <a:cubicBezTo>
                    <a:pt x="11" y="21"/>
                    <a:pt x="10" y="21"/>
                    <a:pt x="9" y="22"/>
                  </a:cubicBezTo>
                  <a:cubicBezTo>
                    <a:pt x="9" y="23"/>
                    <a:pt x="8" y="24"/>
                    <a:pt x="7" y="24"/>
                  </a:cubicBezTo>
                  <a:cubicBezTo>
                    <a:pt x="6" y="25"/>
                    <a:pt x="6" y="25"/>
                    <a:pt x="5" y="26"/>
                  </a:cubicBezTo>
                  <a:cubicBezTo>
                    <a:pt x="5" y="26"/>
                    <a:pt x="4" y="26"/>
                    <a:pt x="4" y="27"/>
                  </a:cubicBezTo>
                  <a:cubicBezTo>
                    <a:pt x="4" y="27"/>
                    <a:pt x="3" y="27"/>
                    <a:pt x="3" y="27"/>
                  </a:cubicBezTo>
                  <a:cubicBezTo>
                    <a:pt x="2" y="27"/>
                    <a:pt x="2" y="28"/>
                    <a:pt x="1" y="28"/>
                  </a:cubicBezTo>
                  <a:cubicBezTo>
                    <a:pt x="1" y="28"/>
                    <a:pt x="0" y="29"/>
                    <a:pt x="0" y="29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1090"/>
            <p:cNvSpPr/>
            <p:nvPr/>
          </p:nvSpPr>
          <p:spPr bwMode="auto">
            <a:xfrm>
              <a:off x="2328864" y="-3587750"/>
              <a:ext cx="17463" cy="152400"/>
            </a:xfrm>
            <a:custGeom>
              <a:avLst/>
              <a:gdLst>
                <a:gd name="T0" fmla="*/ 0 w 4"/>
                <a:gd name="T1" fmla="*/ 36 h 36"/>
                <a:gd name="T2" fmla="*/ 1 w 4"/>
                <a:gd name="T3" fmla="*/ 34 h 36"/>
                <a:gd name="T4" fmla="*/ 1 w 4"/>
                <a:gd name="T5" fmla="*/ 30 h 36"/>
                <a:gd name="T6" fmla="*/ 2 w 4"/>
                <a:gd name="T7" fmla="*/ 18 h 36"/>
                <a:gd name="T8" fmla="*/ 3 w 4"/>
                <a:gd name="T9" fmla="*/ 5 h 36"/>
                <a:gd name="T10" fmla="*/ 3 w 4"/>
                <a:gd name="T11" fmla="*/ 1 h 36"/>
                <a:gd name="T12" fmla="*/ 3 w 4"/>
                <a:gd name="T13" fmla="*/ 0 h 36"/>
                <a:gd name="T14" fmla="*/ 4 w 4"/>
                <a:gd name="T15" fmla="*/ 5 h 36"/>
                <a:gd name="T16" fmla="*/ 4 w 4"/>
                <a:gd name="T17" fmla="*/ 11 h 36"/>
                <a:gd name="T18" fmla="*/ 4 w 4"/>
                <a:gd name="T19" fmla="*/ 14 h 36"/>
                <a:gd name="T20" fmla="*/ 4 w 4"/>
                <a:gd name="T21" fmla="*/ 18 h 36"/>
                <a:gd name="T22" fmla="*/ 3 w 4"/>
                <a:gd name="T23" fmla="*/ 21 h 36"/>
                <a:gd name="T24" fmla="*/ 3 w 4"/>
                <a:gd name="T25" fmla="*/ 24 h 36"/>
                <a:gd name="T26" fmla="*/ 2 w 4"/>
                <a:gd name="T27" fmla="*/ 30 h 36"/>
                <a:gd name="T28" fmla="*/ 0 w 4"/>
                <a:gd name="T2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" h="36">
                  <a:moveTo>
                    <a:pt x="0" y="36"/>
                  </a:moveTo>
                  <a:cubicBezTo>
                    <a:pt x="0" y="36"/>
                    <a:pt x="0" y="35"/>
                    <a:pt x="1" y="34"/>
                  </a:cubicBezTo>
                  <a:cubicBezTo>
                    <a:pt x="1" y="33"/>
                    <a:pt x="1" y="32"/>
                    <a:pt x="1" y="30"/>
                  </a:cubicBezTo>
                  <a:cubicBezTo>
                    <a:pt x="1" y="27"/>
                    <a:pt x="1" y="22"/>
                    <a:pt x="2" y="18"/>
                  </a:cubicBezTo>
                  <a:cubicBezTo>
                    <a:pt x="2" y="13"/>
                    <a:pt x="2" y="9"/>
                    <a:pt x="3" y="5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2"/>
                    <a:pt x="4" y="5"/>
                  </a:cubicBezTo>
                  <a:cubicBezTo>
                    <a:pt x="4" y="7"/>
                    <a:pt x="4" y="9"/>
                    <a:pt x="4" y="11"/>
                  </a:cubicBezTo>
                  <a:cubicBezTo>
                    <a:pt x="4" y="12"/>
                    <a:pt x="4" y="13"/>
                    <a:pt x="4" y="14"/>
                  </a:cubicBezTo>
                  <a:cubicBezTo>
                    <a:pt x="4" y="15"/>
                    <a:pt x="4" y="17"/>
                    <a:pt x="4" y="18"/>
                  </a:cubicBezTo>
                  <a:cubicBezTo>
                    <a:pt x="3" y="19"/>
                    <a:pt x="3" y="20"/>
                    <a:pt x="3" y="21"/>
                  </a:cubicBezTo>
                  <a:cubicBezTo>
                    <a:pt x="3" y="22"/>
                    <a:pt x="3" y="23"/>
                    <a:pt x="3" y="24"/>
                  </a:cubicBezTo>
                  <a:cubicBezTo>
                    <a:pt x="2" y="26"/>
                    <a:pt x="2" y="28"/>
                    <a:pt x="2" y="30"/>
                  </a:cubicBezTo>
                  <a:cubicBezTo>
                    <a:pt x="1" y="33"/>
                    <a:pt x="0" y="36"/>
                    <a:pt x="0" y="3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1091"/>
            <p:cNvSpPr/>
            <p:nvPr/>
          </p:nvSpPr>
          <p:spPr bwMode="auto">
            <a:xfrm>
              <a:off x="2405064" y="-3600450"/>
              <a:ext cx="55563" cy="117475"/>
            </a:xfrm>
            <a:custGeom>
              <a:avLst/>
              <a:gdLst>
                <a:gd name="T0" fmla="*/ 0 w 13"/>
                <a:gd name="T1" fmla="*/ 0 h 28"/>
                <a:gd name="T2" fmla="*/ 0 w 13"/>
                <a:gd name="T3" fmla="*/ 1 h 28"/>
                <a:gd name="T4" fmla="*/ 1 w 13"/>
                <a:gd name="T5" fmla="*/ 1 h 28"/>
                <a:gd name="T6" fmla="*/ 2 w 13"/>
                <a:gd name="T7" fmla="*/ 2 h 28"/>
                <a:gd name="T8" fmla="*/ 4 w 13"/>
                <a:gd name="T9" fmla="*/ 4 h 28"/>
                <a:gd name="T10" fmla="*/ 5 w 13"/>
                <a:gd name="T11" fmla="*/ 6 h 28"/>
                <a:gd name="T12" fmla="*/ 7 w 13"/>
                <a:gd name="T13" fmla="*/ 8 h 28"/>
                <a:gd name="T14" fmla="*/ 8 w 13"/>
                <a:gd name="T15" fmla="*/ 11 h 28"/>
                <a:gd name="T16" fmla="*/ 9 w 13"/>
                <a:gd name="T17" fmla="*/ 14 h 28"/>
                <a:gd name="T18" fmla="*/ 9 w 13"/>
                <a:gd name="T19" fmla="*/ 17 h 28"/>
                <a:gd name="T20" fmla="*/ 9 w 13"/>
                <a:gd name="T21" fmla="*/ 20 h 28"/>
                <a:gd name="T22" fmla="*/ 9 w 13"/>
                <a:gd name="T23" fmla="*/ 22 h 28"/>
                <a:gd name="T24" fmla="*/ 10 w 13"/>
                <a:gd name="T25" fmla="*/ 25 h 28"/>
                <a:gd name="T26" fmla="*/ 12 w 13"/>
                <a:gd name="T27" fmla="*/ 27 h 28"/>
                <a:gd name="T28" fmla="*/ 13 w 13"/>
                <a:gd name="T29" fmla="*/ 28 h 28"/>
                <a:gd name="T30" fmla="*/ 13 w 13"/>
                <a:gd name="T31" fmla="*/ 28 h 28"/>
                <a:gd name="T32" fmla="*/ 13 w 13"/>
                <a:gd name="T33" fmla="*/ 28 h 28"/>
                <a:gd name="T34" fmla="*/ 12 w 13"/>
                <a:gd name="T35" fmla="*/ 28 h 28"/>
                <a:gd name="T36" fmla="*/ 9 w 13"/>
                <a:gd name="T37" fmla="*/ 25 h 28"/>
                <a:gd name="T38" fmla="*/ 8 w 13"/>
                <a:gd name="T39" fmla="*/ 23 h 28"/>
                <a:gd name="T40" fmla="*/ 8 w 13"/>
                <a:gd name="T41" fmla="*/ 20 h 28"/>
                <a:gd name="T42" fmla="*/ 7 w 13"/>
                <a:gd name="T43" fmla="*/ 17 h 28"/>
                <a:gd name="T44" fmla="*/ 7 w 13"/>
                <a:gd name="T45" fmla="*/ 14 h 28"/>
                <a:gd name="T46" fmla="*/ 5 w 13"/>
                <a:gd name="T47" fmla="*/ 9 h 28"/>
                <a:gd name="T48" fmla="*/ 4 w 13"/>
                <a:gd name="T49" fmla="*/ 7 h 28"/>
                <a:gd name="T50" fmla="*/ 3 w 13"/>
                <a:gd name="T51" fmla="*/ 5 h 28"/>
                <a:gd name="T52" fmla="*/ 2 w 13"/>
                <a:gd name="T53" fmla="*/ 3 h 28"/>
                <a:gd name="T54" fmla="*/ 1 w 13"/>
                <a:gd name="T55" fmla="*/ 2 h 28"/>
                <a:gd name="T56" fmla="*/ 0 w 13"/>
                <a:gd name="T5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" h="28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3" y="3"/>
                    <a:pt x="4" y="4"/>
                  </a:cubicBezTo>
                  <a:cubicBezTo>
                    <a:pt x="4" y="5"/>
                    <a:pt x="5" y="5"/>
                    <a:pt x="5" y="6"/>
                  </a:cubicBezTo>
                  <a:cubicBezTo>
                    <a:pt x="6" y="7"/>
                    <a:pt x="6" y="8"/>
                    <a:pt x="7" y="8"/>
                  </a:cubicBezTo>
                  <a:cubicBezTo>
                    <a:pt x="7" y="9"/>
                    <a:pt x="7" y="10"/>
                    <a:pt x="8" y="11"/>
                  </a:cubicBezTo>
                  <a:cubicBezTo>
                    <a:pt x="8" y="12"/>
                    <a:pt x="8" y="13"/>
                    <a:pt x="9" y="14"/>
                  </a:cubicBezTo>
                  <a:cubicBezTo>
                    <a:pt x="9" y="15"/>
                    <a:pt x="9" y="16"/>
                    <a:pt x="9" y="17"/>
                  </a:cubicBezTo>
                  <a:cubicBezTo>
                    <a:pt x="9" y="18"/>
                    <a:pt x="9" y="19"/>
                    <a:pt x="9" y="20"/>
                  </a:cubicBezTo>
                  <a:cubicBezTo>
                    <a:pt x="9" y="21"/>
                    <a:pt x="9" y="22"/>
                    <a:pt x="9" y="22"/>
                  </a:cubicBezTo>
                  <a:cubicBezTo>
                    <a:pt x="10" y="23"/>
                    <a:pt x="10" y="24"/>
                    <a:pt x="10" y="25"/>
                  </a:cubicBezTo>
                  <a:cubicBezTo>
                    <a:pt x="11" y="26"/>
                    <a:pt x="11" y="27"/>
                    <a:pt x="12" y="27"/>
                  </a:cubicBezTo>
                  <a:cubicBezTo>
                    <a:pt x="12" y="28"/>
                    <a:pt x="13" y="28"/>
                    <a:pt x="13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8"/>
                    <a:pt x="12" y="28"/>
                    <a:pt x="12" y="28"/>
                  </a:cubicBezTo>
                  <a:cubicBezTo>
                    <a:pt x="11" y="27"/>
                    <a:pt x="10" y="26"/>
                    <a:pt x="9" y="25"/>
                  </a:cubicBezTo>
                  <a:cubicBezTo>
                    <a:pt x="9" y="24"/>
                    <a:pt x="8" y="24"/>
                    <a:pt x="8" y="23"/>
                  </a:cubicBezTo>
                  <a:cubicBezTo>
                    <a:pt x="8" y="22"/>
                    <a:pt x="8" y="21"/>
                    <a:pt x="8" y="20"/>
                  </a:cubicBezTo>
                  <a:cubicBezTo>
                    <a:pt x="7" y="19"/>
                    <a:pt x="7" y="18"/>
                    <a:pt x="7" y="17"/>
                  </a:cubicBezTo>
                  <a:cubicBezTo>
                    <a:pt x="7" y="16"/>
                    <a:pt x="7" y="15"/>
                    <a:pt x="7" y="14"/>
                  </a:cubicBezTo>
                  <a:cubicBezTo>
                    <a:pt x="6" y="13"/>
                    <a:pt x="6" y="11"/>
                    <a:pt x="5" y="9"/>
                  </a:cubicBezTo>
                  <a:cubicBezTo>
                    <a:pt x="5" y="8"/>
                    <a:pt x="4" y="7"/>
                    <a:pt x="4" y="7"/>
                  </a:cubicBezTo>
                  <a:cubicBezTo>
                    <a:pt x="4" y="6"/>
                    <a:pt x="3" y="5"/>
                    <a:pt x="3" y="5"/>
                  </a:cubicBezTo>
                  <a:cubicBezTo>
                    <a:pt x="3" y="4"/>
                    <a:pt x="2" y="3"/>
                    <a:pt x="2" y="3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1092"/>
            <p:cNvSpPr/>
            <p:nvPr/>
          </p:nvSpPr>
          <p:spPr bwMode="auto">
            <a:xfrm>
              <a:off x="2400301" y="-3960813"/>
              <a:ext cx="85725" cy="144463"/>
            </a:xfrm>
            <a:custGeom>
              <a:avLst/>
              <a:gdLst>
                <a:gd name="T0" fmla="*/ 0 w 20"/>
                <a:gd name="T1" fmla="*/ 34 h 34"/>
                <a:gd name="T2" fmla="*/ 3 w 20"/>
                <a:gd name="T3" fmla="*/ 29 h 34"/>
                <a:gd name="T4" fmla="*/ 6 w 20"/>
                <a:gd name="T5" fmla="*/ 23 h 34"/>
                <a:gd name="T6" fmla="*/ 8 w 20"/>
                <a:gd name="T7" fmla="*/ 20 h 34"/>
                <a:gd name="T8" fmla="*/ 10 w 20"/>
                <a:gd name="T9" fmla="*/ 17 h 34"/>
                <a:gd name="T10" fmla="*/ 12 w 20"/>
                <a:gd name="T11" fmla="*/ 14 h 34"/>
                <a:gd name="T12" fmla="*/ 14 w 20"/>
                <a:gd name="T13" fmla="*/ 11 h 34"/>
                <a:gd name="T14" fmla="*/ 16 w 20"/>
                <a:gd name="T15" fmla="*/ 8 h 34"/>
                <a:gd name="T16" fmla="*/ 17 w 20"/>
                <a:gd name="T17" fmla="*/ 5 h 34"/>
                <a:gd name="T18" fmla="*/ 18 w 20"/>
                <a:gd name="T19" fmla="*/ 3 h 34"/>
                <a:gd name="T20" fmla="*/ 19 w 20"/>
                <a:gd name="T21" fmla="*/ 1 h 34"/>
                <a:gd name="T22" fmla="*/ 20 w 20"/>
                <a:gd name="T23" fmla="*/ 0 h 34"/>
                <a:gd name="T24" fmla="*/ 19 w 20"/>
                <a:gd name="T25" fmla="*/ 0 h 34"/>
                <a:gd name="T26" fmla="*/ 19 w 20"/>
                <a:gd name="T27" fmla="*/ 1 h 34"/>
                <a:gd name="T28" fmla="*/ 19 w 20"/>
                <a:gd name="T29" fmla="*/ 3 h 34"/>
                <a:gd name="T30" fmla="*/ 18 w 20"/>
                <a:gd name="T31" fmla="*/ 6 h 34"/>
                <a:gd name="T32" fmla="*/ 16 w 20"/>
                <a:gd name="T33" fmla="*/ 12 h 34"/>
                <a:gd name="T34" fmla="*/ 14 w 20"/>
                <a:gd name="T35" fmla="*/ 15 h 34"/>
                <a:gd name="T36" fmla="*/ 12 w 20"/>
                <a:gd name="T37" fmla="*/ 18 h 34"/>
                <a:gd name="T38" fmla="*/ 10 w 20"/>
                <a:gd name="T39" fmla="*/ 21 h 34"/>
                <a:gd name="T40" fmla="*/ 8 w 20"/>
                <a:gd name="T41" fmla="*/ 24 h 34"/>
                <a:gd name="T42" fmla="*/ 4 w 20"/>
                <a:gd name="T43" fmla="*/ 29 h 34"/>
                <a:gd name="T44" fmla="*/ 0 w 20"/>
                <a:gd name="T4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" h="34">
                  <a:moveTo>
                    <a:pt x="0" y="34"/>
                  </a:moveTo>
                  <a:cubicBezTo>
                    <a:pt x="0" y="34"/>
                    <a:pt x="1" y="32"/>
                    <a:pt x="3" y="29"/>
                  </a:cubicBezTo>
                  <a:cubicBezTo>
                    <a:pt x="4" y="27"/>
                    <a:pt x="5" y="25"/>
                    <a:pt x="6" y="23"/>
                  </a:cubicBezTo>
                  <a:cubicBezTo>
                    <a:pt x="7" y="22"/>
                    <a:pt x="8" y="21"/>
                    <a:pt x="8" y="20"/>
                  </a:cubicBezTo>
                  <a:cubicBezTo>
                    <a:pt x="9" y="19"/>
                    <a:pt x="10" y="18"/>
                    <a:pt x="10" y="17"/>
                  </a:cubicBezTo>
                  <a:cubicBezTo>
                    <a:pt x="11" y="16"/>
                    <a:pt x="12" y="15"/>
                    <a:pt x="12" y="14"/>
                  </a:cubicBezTo>
                  <a:cubicBezTo>
                    <a:pt x="13" y="13"/>
                    <a:pt x="14" y="12"/>
                    <a:pt x="14" y="11"/>
                  </a:cubicBezTo>
                  <a:cubicBezTo>
                    <a:pt x="15" y="10"/>
                    <a:pt x="15" y="9"/>
                    <a:pt x="16" y="8"/>
                  </a:cubicBezTo>
                  <a:cubicBezTo>
                    <a:pt x="16" y="7"/>
                    <a:pt x="17" y="6"/>
                    <a:pt x="17" y="5"/>
                  </a:cubicBezTo>
                  <a:cubicBezTo>
                    <a:pt x="18" y="4"/>
                    <a:pt x="18" y="4"/>
                    <a:pt x="18" y="3"/>
                  </a:cubicBezTo>
                  <a:cubicBezTo>
                    <a:pt x="18" y="2"/>
                    <a:pt x="19" y="2"/>
                    <a:pt x="19" y="1"/>
                  </a:cubicBezTo>
                  <a:cubicBezTo>
                    <a:pt x="19" y="0"/>
                    <a:pt x="20" y="0"/>
                    <a:pt x="20" y="0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9" y="0"/>
                    <a:pt x="19" y="1"/>
                    <a:pt x="19" y="1"/>
                  </a:cubicBezTo>
                  <a:cubicBezTo>
                    <a:pt x="19" y="2"/>
                    <a:pt x="19" y="3"/>
                    <a:pt x="19" y="3"/>
                  </a:cubicBezTo>
                  <a:cubicBezTo>
                    <a:pt x="19" y="4"/>
                    <a:pt x="18" y="5"/>
                    <a:pt x="18" y="6"/>
                  </a:cubicBezTo>
                  <a:cubicBezTo>
                    <a:pt x="17" y="7"/>
                    <a:pt x="17" y="9"/>
                    <a:pt x="16" y="12"/>
                  </a:cubicBezTo>
                  <a:cubicBezTo>
                    <a:pt x="15" y="13"/>
                    <a:pt x="14" y="14"/>
                    <a:pt x="14" y="15"/>
                  </a:cubicBezTo>
                  <a:cubicBezTo>
                    <a:pt x="13" y="16"/>
                    <a:pt x="12" y="17"/>
                    <a:pt x="12" y="18"/>
                  </a:cubicBezTo>
                  <a:cubicBezTo>
                    <a:pt x="11" y="19"/>
                    <a:pt x="10" y="20"/>
                    <a:pt x="10" y="21"/>
                  </a:cubicBezTo>
                  <a:cubicBezTo>
                    <a:pt x="9" y="22"/>
                    <a:pt x="8" y="23"/>
                    <a:pt x="8" y="24"/>
                  </a:cubicBezTo>
                  <a:cubicBezTo>
                    <a:pt x="7" y="26"/>
                    <a:pt x="5" y="28"/>
                    <a:pt x="4" y="29"/>
                  </a:cubicBezTo>
                  <a:cubicBezTo>
                    <a:pt x="2" y="32"/>
                    <a:pt x="0" y="34"/>
                    <a:pt x="0" y="3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1093"/>
            <p:cNvSpPr/>
            <p:nvPr/>
          </p:nvSpPr>
          <p:spPr bwMode="auto">
            <a:xfrm>
              <a:off x="2270126" y="-3995738"/>
              <a:ext cx="58738" cy="153988"/>
            </a:xfrm>
            <a:custGeom>
              <a:avLst/>
              <a:gdLst>
                <a:gd name="T0" fmla="*/ 14 w 14"/>
                <a:gd name="T1" fmla="*/ 36 h 36"/>
                <a:gd name="T2" fmla="*/ 14 w 14"/>
                <a:gd name="T3" fmla="*/ 34 h 36"/>
                <a:gd name="T4" fmla="*/ 13 w 14"/>
                <a:gd name="T5" fmla="*/ 30 h 36"/>
                <a:gd name="T6" fmla="*/ 12 w 14"/>
                <a:gd name="T7" fmla="*/ 27 h 36"/>
                <a:gd name="T8" fmla="*/ 11 w 14"/>
                <a:gd name="T9" fmla="*/ 24 h 36"/>
                <a:gd name="T10" fmla="*/ 10 w 14"/>
                <a:gd name="T11" fmla="*/ 21 h 36"/>
                <a:gd name="T12" fmla="*/ 8 w 14"/>
                <a:gd name="T13" fmla="*/ 18 h 36"/>
                <a:gd name="T14" fmla="*/ 7 w 14"/>
                <a:gd name="T15" fmla="*/ 14 h 36"/>
                <a:gd name="T16" fmla="*/ 5 w 14"/>
                <a:gd name="T17" fmla="*/ 11 h 36"/>
                <a:gd name="T18" fmla="*/ 4 w 14"/>
                <a:gd name="T19" fmla="*/ 8 h 36"/>
                <a:gd name="T20" fmla="*/ 3 w 14"/>
                <a:gd name="T21" fmla="*/ 6 h 36"/>
                <a:gd name="T22" fmla="*/ 1 w 14"/>
                <a:gd name="T23" fmla="*/ 2 h 36"/>
                <a:gd name="T24" fmla="*/ 0 w 14"/>
                <a:gd name="T25" fmla="*/ 0 h 36"/>
                <a:gd name="T26" fmla="*/ 1 w 14"/>
                <a:gd name="T27" fmla="*/ 2 h 36"/>
                <a:gd name="T28" fmla="*/ 2 w 14"/>
                <a:gd name="T29" fmla="*/ 3 h 36"/>
                <a:gd name="T30" fmla="*/ 4 w 14"/>
                <a:gd name="T31" fmla="*/ 5 h 36"/>
                <a:gd name="T32" fmla="*/ 5 w 14"/>
                <a:gd name="T33" fmla="*/ 8 h 36"/>
                <a:gd name="T34" fmla="*/ 7 w 14"/>
                <a:gd name="T35" fmla="*/ 10 h 36"/>
                <a:gd name="T36" fmla="*/ 8 w 14"/>
                <a:gd name="T37" fmla="*/ 14 h 36"/>
                <a:gd name="T38" fmla="*/ 10 w 14"/>
                <a:gd name="T39" fmla="*/ 17 h 36"/>
                <a:gd name="T40" fmla="*/ 11 w 14"/>
                <a:gd name="T41" fmla="*/ 20 h 36"/>
                <a:gd name="T42" fmla="*/ 12 w 14"/>
                <a:gd name="T43" fmla="*/ 24 h 36"/>
                <a:gd name="T44" fmla="*/ 13 w 14"/>
                <a:gd name="T45" fmla="*/ 27 h 36"/>
                <a:gd name="T46" fmla="*/ 14 w 14"/>
                <a:gd name="T47" fmla="*/ 30 h 36"/>
                <a:gd name="T48" fmla="*/ 14 w 14"/>
                <a:gd name="T49" fmla="*/ 32 h 36"/>
                <a:gd name="T50" fmla="*/ 14 w 14"/>
                <a:gd name="T51" fmla="*/ 34 h 36"/>
                <a:gd name="T52" fmla="*/ 14 w 14"/>
                <a:gd name="T5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" h="36">
                  <a:moveTo>
                    <a:pt x="14" y="36"/>
                  </a:moveTo>
                  <a:cubicBezTo>
                    <a:pt x="14" y="36"/>
                    <a:pt x="14" y="35"/>
                    <a:pt x="14" y="34"/>
                  </a:cubicBezTo>
                  <a:cubicBezTo>
                    <a:pt x="14" y="33"/>
                    <a:pt x="13" y="32"/>
                    <a:pt x="13" y="30"/>
                  </a:cubicBezTo>
                  <a:cubicBezTo>
                    <a:pt x="12" y="29"/>
                    <a:pt x="12" y="28"/>
                    <a:pt x="12" y="27"/>
                  </a:cubicBezTo>
                  <a:cubicBezTo>
                    <a:pt x="11" y="26"/>
                    <a:pt x="11" y="25"/>
                    <a:pt x="11" y="24"/>
                  </a:cubicBezTo>
                  <a:cubicBezTo>
                    <a:pt x="10" y="23"/>
                    <a:pt x="10" y="22"/>
                    <a:pt x="10" y="21"/>
                  </a:cubicBezTo>
                  <a:cubicBezTo>
                    <a:pt x="9" y="20"/>
                    <a:pt x="9" y="19"/>
                    <a:pt x="8" y="18"/>
                  </a:cubicBezTo>
                  <a:cubicBezTo>
                    <a:pt x="8" y="17"/>
                    <a:pt x="7" y="15"/>
                    <a:pt x="7" y="14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5" y="10"/>
                    <a:pt x="5" y="9"/>
                    <a:pt x="4" y="8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2" y="4"/>
                    <a:pt x="1" y="3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1" y="2"/>
                    <a:pt x="2" y="2"/>
                    <a:pt x="2" y="3"/>
                  </a:cubicBezTo>
                  <a:cubicBezTo>
                    <a:pt x="3" y="4"/>
                    <a:pt x="3" y="4"/>
                    <a:pt x="4" y="5"/>
                  </a:cubicBezTo>
                  <a:cubicBezTo>
                    <a:pt x="4" y="6"/>
                    <a:pt x="5" y="7"/>
                    <a:pt x="5" y="8"/>
                  </a:cubicBezTo>
                  <a:cubicBezTo>
                    <a:pt x="6" y="8"/>
                    <a:pt x="6" y="9"/>
                    <a:pt x="7" y="10"/>
                  </a:cubicBezTo>
                  <a:cubicBezTo>
                    <a:pt x="7" y="11"/>
                    <a:pt x="8" y="13"/>
                    <a:pt x="8" y="14"/>
                  </a:cubicBezTo>
                  <a:cubicBezTo>
                    <a:pt x="9" y="15"/>
                    <a:pt x="9" y="16"/>
                    <a:pt x="10" y="17"/>
                  </a:cubicBezTo>
                  <a:cubicBezTo>
                    <a:pt x="10" y="18"/>
                    <a:pt x="11" y="19"/>
                    <a:pt x="11" y="20"/>
                  </a:cubicBezTo>
                  <a:cubicBezTo>
                    <a:pt x="12" y="22"/>
                    <a:pt x="12" y="23"/>
                    <a:pt x="12" y="24"/>
                  </a:cubicBezTo>
                  <a:cubicBezTo>
                    <a:pt x="13" y="25"/>
                    <a:pt x="13" y="26"/>
                    <a:pt x="13" y="27"/>
                  </a:cubicBezTo>
                  <a:cubicBezTo>
                    <a:pt x="13" y="28"/>
                    <a:pt x="13" y="29"/>
                    <a:pt x="14" y="30"/>
                  </a:cubicBezTo>
                  <a:cubicBezTo>
                    <a:pt x="14" y="31"/>
                    <a:pt x="14" y="32"/>
                    <a:pt x="14" y="32"/>
                  </a:cubicBezTo>
                  <a:cubicBezTo>
                    <a:pt x="14" y="33"/>
                    <a:pt x="14" y="34"/>
                    <a:pt x="14" y="34"/>
                  </a:cubicBezTo>
                  <a:cubicBezTo>
                    <a:pt x="14" y="35"/>
                    <a:pt x="14" y="36"/>
                    <a:pt x="14" y="3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1094"/>
            <p:cNvSpPr/>
            <p:nvPr/>
          </p:nvSpPr>
          <p:spPr bwMode="auto">
            <a:xfrm>
              <a:off x="2159001" y="-3965575"/>
              <a:ext cx="127000" cy="152400"/>
            </a:xfrm>
            <a:custGeom>
              <a:avLst/>
              <a:gdLst>
                <a:gd name="T0" fmla="*/ 0 w 30"/>
                <a:gd name="T1" fmla="*/ 0 h 36"/>
                <a:gd name="T2" fmla="*/ 0 w 30"/>
                <a:gd name="T3" fmla="*/ 1 h 36"/>
                <a:gd name="T4" fmla="*/ 0 w 30"/>
                <a:gd name="T5" fmla="*/ 2 h 36"/>
                <a:gd name="T6" fmla="*/ 3 w 30"/>
                <a:gd name="T7" fmla="*/ 7 h 36"/>
                <a:gd name="T8" fmla="*/ 5 w 30"/>
                <a:gd name="T9" fmla="*/ 9 h 36"/>
                <a:gd name="T10" fmla="*/ 8 w 30"/>
                <a:gd name="T11" fmla="*/ 12 h 36"/>
                <a:gd name="T12" fmla="*/ 11 w 30"/>
                <a:gd name="T13" fmla="*/ 15 h 36"/>
                <a:gd name="T14" fmla="*/ 14 w 30"/>
                <a:gd name="T15" fmla="*/ 20 h 36"/>
                <a:gd name="T16" fmla="*/ 16 w 30"/>
                <a:gd name="T17" fmla="*/ 23 h 36"/>
                <a:gd name="T18" fmla="*/ 18 w 30"/>
                <a:gd name="T19" fmla="*/ 26 h 36"/>
                <a:gd name="T20" fmla="*/ 22 w 30"/>
                <a:gd name="T21" fmla="*/ 29 h 36"/>
                <a:gd name="T22" fmla="*/ 24 w 30"/>
                <a:gd name="T23" fmla="*/ 31 h 36"/>
                <a:gd name="T24" fmla="*/ 30 w 30"/>
                <a:gd name="T25" fmla="*/ 36 h 36"/>
                <a:gd name="T26" fmla="*/ 24 w 30"/>
                <a:gd name="T27" fmla="*/ 32 h 36"/>
                <a:gd name="T28" fmla="*/ 21 w 30"/>
                <a:gd name="T29" fmla="*/ 30 h 36"/>
                <a:gd name="T30" fmla="*/ 17 w 30"/>
                <a:gd name="T31" fmla="*/ 28 h 36"/>
                <a:gd name="T32" fmla="*/ 14 w 30"/>
                <a:gd name="T33" fmla="*/ 24 h 36"/>
                <a:gd name="T34" fmla="*/ 12 w 30"/>
                <a:gd name="T35" fmla="*/ 20 h 36"/>
                <a:gd name="T36" fmla="*/ 10 w 30"/>
                <a:gd name="T37" fmla="*/ 16 h 36"/>
                <a:gd name="T38" fmla="*/ 7 w 30"/>
                <a:gd name="T39" fmla="*/ 13 h 36"/>
                <a:gd name="T40" fmla="*/ 4 w 30"/>
                <a:gd name="T41" fmla="*/ 10 h 36"/>
                <a:gd name="T42" fmla="*/ 2 w 30"/>
                <a:gd name="T43" fmla="*/ 8 h 36"/>
                <a:gd name="T44" fmla="*/ 0 w 30"/>
                <a:gd name="T45" fmla="*/ 2 h 36"/>
                <a:gd name="T46" fmla="*/ 0 w 30"/>
                <a:gd name="T47" fmla="*/ 1 h 36"/>
                <a:gd name="T48" fmla="*/ 0 w 30"/>
                <a:gd name="T4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" h="36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" y="4"/>
                    <a:pt x="1" y="5"/>
                    <a:pt x="3" y="7"/>
                  </a:cubicBezTo>
                  <a:cubicBezTo>
                    <a:pt x="3" y="8"/>
                    <a:pt x="4" y="9"/>
                    <a:pt x="5" y="9"/>
                  </a:cubicBezTo>
                  <a:cubicBezTo>
                    <a:pt x="6" y="10"/>
                    <a:pt x="7" y="11"/>
                    <a:pt x="8" y="12"/>
                  </a:cubicBezTo>
                  <a:cubicBezTo>
                    <a:pt x="9" y="13"/>
                    <a:pt x="10" y="14"/>
                    <a:pt x="11" y="15"/>
                  </a:cubicBezTo>
                  <a:cubicBezTo>
                    <a:pt x="12" y="17"/>
                    <a:pt x="13" y="18"/>
                    <a:pt x="14" y="20"/>
                  </a:cubicBezTo>
                  <a:cubicBezTo>
                    <a:pt x="14" y="21"/>
                    <a:pt x="15" y="22"/>
                    <a:pt x="16" y="23"/>
                  </a:cubicBezTo>
                  <a:cubicBezTo>
                    <a:pt x="16" y="25"/>
                    <a:pt x="17" y="26"/>
                    <a:pt x="18" y="26"/>
                  </a:cubicBezTo>
                  <a:cubicBezTo>
                    <a:pt x="19" y="27"/>
                    <a:pt x="21" y="28"/>
                    <a:pt x="22" y="29"/>
                  </a:cubicBezTo>
                  <a:cubicBezTo>
                    <a:pt x="23" y="30"/>
                    <a:pt x="24" y="30"/>
                    <a:pt x="24" y="31"/>
                  </a:cubicBezTo>
                  <a:cubicBezTo>
                    <a:pt x="28" y="34"/>
                    <a:pt x="30" y="36"/>
                    <a:pt x="30" y="36"/>
                  </a:cubicBezTo>
                  <a:cubicBezTo>
                    <a:pt x="30" y="36"/>
                    <a:pt x="28" y="34"/>
                    <a:pt x="24" y="32"/>
                  </a:cubicBezTo>
                  <a:cubicBezTo>
                    <a:pt x="23" y="31"/>
                    <a:pt x="22" y="31"/>
                    <a:pt x="21" y="30"/>
                  </a:cubicBezTo>
                  <a:cubicBezTo>
                    <a:pt x="20" y="29"/>
                    <a:pt x="19" y="29"/>
                    <a:pt x="17" y="28"/>
                  </a:cubicBezTo>
                  <a:cubicBezTo>
                    <a:pt x="16" y="27"/>
                    <a:pt x="15" y="26"/>
                    <a:pt x="14" y="24"/>
                  </a:cubicBezTo>
                  <a:cubicBezTo>
                    <a:pt x="13" y="23"/>
                    <a:pt x="13" y="22"/>
                    <a:pt x="12" y="20"/>
                  </a:cubicBezTo>
                  <a:cubicBezTo>
                    <a:pt x="11" y="19"/>
                    <a:pt x="11" y="18"/>
                    <a:pt x="10" y="16"/>
                  </a:cubicBezTo>
                  <a:cubicBezTo>
                    <a:pt x="9" y="15"/>
                    <a:pt x="8" y="14"/>
                    <a:pt x="7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1" y="6"/>
                    <a:pt x="0" y="4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1095"/>
            <p:cNvSpPr/>
            <p:nvPr/>
          </p:nvSpPr>
          <p:spPr bwMode="auto">
            <a:xfrm>
              <a:off x="2062164" y="-3719513"/>
              <a:ext cx="169863" cy="20638"/>
            </a:xfrm>
            <a:custGeom>
              <a:avLst/>
              <a:gdLst>
                <a:gd name="T0" fmla="*/ 0 w 40"/>
                <a:gd name="T1" fmla="*/ 2 h 5"/>
                <a:gd name="T2" fmla="*/ 0 w 40"/>
                <a:gd name="T3" fmla="*/ 1 h 5"/>
                <a:gd name="T4" fmla="*/ 2 w 40"/>
                <a:gd name="T5" fmla="*/ 1 h 5"/>
                <a:gd name="T6" fmla="*/ 6 w 40"/>
                <a:gd name="T7" fmla="*/ 0 h 5"/>
                <a:gd name="T8" fmla="*/ 9 w 40"/>
                <a:gd name="T9" fmla="*/ 1 h 5"/>
                <a:gd name="T10" fmla="*/ 13 w 40"/>
                <a:gd name="T11" fmla="*/ 2 h 5"/>
                <a:gd name="T12" fmla="*/ 14 w 40"/>
                <a:gd name="T13" fmla="*/ 2 h 5"/>
                <a:gd name="T14" fmla="*/ 16 w 40"/>
                <a:gd name="T15" fmla="*/ 3 h 5"/>
                <a:gd name="T16" fmla="*/ 20 w 40"/>
                <a:gd name="T17" fmla="*/ 3 h 5"/>
                <a:gd name="T18" fmla="*/ 23 w 40"/>
                <a:gd name="T19" fmla="*/ 3 h 5"/>
                <a:gd name="T20" fmla="*/ 27 w 40"/>
                <a:gd name="T21" fmla="*/ 2 h 5"/>
                <a:gd name="T22" fmla="*/ 30 w 40"/>
                <a:gd name="T23" fmla="*/ 2 h 5"/>
                <a:gd name="T24" fmla="*/ 34 w 40"/>
                <a:gd name="T25" fmla="*/ 2 h 5"/>
                <a:gd name="T26" fmla="*/ 36 w 40"/>
                <a:gd name="T27" fmla="*/ 3 h 5"/>
                <a:gd name="T28" fmla="*/ 38 w 40"/>
                <a:gd name="T29" fmla="*/ 3 h 5"/>
                <a:gd name="T30" fmla="*/ 40 w 40"/>
                <a:gd name="T31" fmla="*/ 4 h 5"/>
                <a:gd name="T32" fmla="*/ 38 w 40"/>
                <a:gd name="T33" fmla="*/ 3 h 5"/>
                <a:gd name="T34" fmla="*/ 36 w 40"/>
                <a:gd name="T35" fmla="*/ 3 h 5"/>
                <a:gd name="T36" fmla="*/ 34 w 40"/>
                <a:gd name="T37" fmla="*/ 3 h 5"/>
                <a:gd name="T38" fmla="*/ 32 w 40"/>
                <a:gd name="T39" fmla="*/ 3 h 5"/>
                <a:gd name="T40" fmla="*/ 31 w 40"/>
                <a:gd name="T41" fmla="*/ 4 h 5"/>
                <a:gd name="T42" fmla="*/ 27 w 40"/>
                <a:gd name="T43" fmla="*/ 4 h 5"/>
                <a:gd name="T44" fmla="*/ 23 w 40"/>
                <a:gd name="T45" fmla="*/ 4 h 5"/>
                <a:gd name="T46" fmla="*/ 20 w 40"/>
                <a:gd name="T47" fmla="*/ 5 h 5"/>
                <a:gd name="T48" fmla="*/ 16 w 40"/>
                <a:gd name="T49" fmla="*/ 4 h 5"/>
                <a:gd name="T50" fmla="*/ 14 w 40"/>
                <a:gd name="T51" fmla="*/ 4 h 5"/>
                <a:gd name="T52" fmla="*/ 12 w 40"/>
                <a:gd name="T53" fmla="*/ 3 h 5"/>
                <a:gd name="T54" fmla="*/ 9 w 40"/>
                <a:gd name="T55" fmla="*/ 2 h 5"/>
                <a:gd name="T56" fmla="*/ 6 w 40"/>
                <a:gd name="T57" fmla="*/ 1 h 5"/>
                <a:gd name="T58" fmla="*/ 2 w 40"/>
                <a:gd name="T59" fmla="*/ 1 h 5"/>
                <a:gd name="T60" fmla="*/ 1 w 40"/>
                <a:gd name="T61" fmla="*/ 1 h 5"/>
                <a:gd name="T62" fmla="*/ 0 w 40"/>
                <a:gd name="T6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" h="5">
                  <a:moveTo>
                    <a:pt x="0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3" y="0"/>
                    <a:pt x="4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10" y="1"/>
                    <a:pt x="11" y="2"/>
                    <a:pt x="13" y="2"/>
                  </a:cubicBezTo>
                  <a:cubicBezTo>
                    <a:pt x="13" y="2"/>
                    <a:pt x="14" y="2"/>
                    <a:pt x="14" y="2"/>
                  </a:cubicBezTo>
                  <a:cubicBezTo>
                    <a:pt x="15" y="2"/>
                    <a:pt x="15" y="3"/>
                    <a:pt x="16" y="3"/>
                  </a:cubicBezTo>
                  <a:cubicBezTo>
                    <a:pt x="17" y="3"/>
                    <a:pt x="18" y="3"/>
                    <a:pt x="20" y="3"/>
                  </a:cubicBezTo>
                  <a:cubicBezTo>
                    <a:pt x="21" y="3"/>
                    <a:pt x="22" y="3"/>
                    <a:pt x="23" y="3"/>
                  </a:cubicBezTo>
                  <a:cubicBezTo>
                    <a:pt x="25" y="3"/>
                    <a:pt x="26" y="3"/>
                    <a:pt x="27" y="2"/>
                  </a:cubicBezTo>
                  <a:cubicBezTo>
                    <a:pt x="28" y="2"/>
                    <a:pt x="29" y="2"/>
                    <a:pt x="30" y="2"/>
                  </a:cubicBezTo>
                  <a:cubicBezTo>
                    <a:pt x="32" y="2"/>
                    <a:pt x="33" y="2"/>
                    <a:pt x="34" y="2"/>
                  </a:cubicBezTo>
                  <a:cubicBezTo>
                    <a:pt x="35" y="2"/>
                    <a:pt x="35" y="3"/>
                    <a:pt x="36" y="3"/>
                  </a:cubicBezTo>
                  <a:cubicBezTo>
                    <a:pt x="37" y="3"/>
                    <a:pt x="38" y="3"/>
                    <a:pt x="38" y="3"/>
                  </a:cubicBezTo>
                  <a:cubicBezTo>
                    <a:pt x="39" y="3"/>
                    <a:pt x="40" y="4"/>
                    <a:pt x="40" y="4"/>
                  </a:cubicBezTo>
                  <a:cubicBezTo>
                    <a:pt x="40" y="4"/>
                    <a:pt x="39" y="3"/>
                    <a:pt x="38" y="3"/>
                  </a:cubicBezTo>
                  <a:cubicBezTo>
                    <a:pt x="38" y="3"/>
                    <a:pt x="37" y="3"/>
                    <a:pt x="36" y="3"/>
                  </a:cubicBezTo>
                  <a:cubicBezTo>
                    <a:pt x="35" y="3"/>
                    <a:pt x="34" y="3"/>
                    <a:pt x="34" y="3"/>
                  </a:cubicBezTo>
                  <a:cubicBezTo>
                    <a:pt x="33" y="3"/>
                    <a:pt x="33" y="3"/>
                    <a:pt x="32" y="3"/>
                  </a:cubicBezTo>
                  <a:cubicBezTo>
                    <a:pt x="32" y="4"/>
                    <a:pt x="31" y="4"/>
                    <a:pt x="31" y="4"/>
                  </a:cubicBezTo>
                  <a:cubicBezTo>
                    <a:pt x="29" y="4"/>
                    <a:pt x="28" y="4"/>
                    <a:pt x="27" y="4"/>
                  </a:cubicBezTo>
                  <a:cubicBezTo>
                    <a:pt x="26" y="4"/>
                    <a:pt x="25" y="4"/>
                    <a:pt x="23" y="4"/>
                  </a:cubicBezTo>
                  <a:cubicBezTo>
                    <a:pt x="22" y="4"/>
                    <a:pt x="21" y="5"/>
                    <a:pt x="20" y="5"/>
                  </a:cubicBezTo>
                  <a:cubicBezTo>
                    <a:pt x="18" y="5"/>
                    <a:pt x="17" y="4"/>
                    <a:pt x="16" y="4"/>
                  </a:cubicBezTo>
                  <a:cubicBezTo>
                    <a:pt x="15" y="4"/>
                    <a:pt x="14" y="4"/>
                    <a:pt x="14" y="4"/>
                  </a:cubicBezTo>
                  <a:cubicBezTo>
                    <a:pt x="13" y="4"/>
                    <a:pt x="13" y="4"/>
                    <a:pt x="12" y="3"/>
                  </a:cubicBezTo>
                  <a:cubicBezTo>
                    <a:pt x="11" y="3"/>
                    <a:pt x="10" y="3"/>
                    <a:pt x="9" y="2"/>
                  </a:cubicBezTo>
                  <a:cubicBezTo>
                    <a:pt x="8" y="2"/>
                    <a:pt x="7" y="1"/>
                    <a:pt x="6" y="1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1096"/>
            <p:cNvSpPr/>
            <p:nvPr/>
          </p:nvSpPr>
          <p:spPr bwMode="auto">
            <a:xfrm>
              <a:off x="2455864" y="-3638550"/>
              <a:ext cx="157163" cy="79375"/>
            </a:xfrm>
            <a:custGeom>
              <a:avLst/>
              <a:gdLst>
                <a:gd name="T0" fmla="*/ 0 w 37"/>
                <a:gd name="T1" fmla="*/ 0 h 19"/>
                <a:gd name="T2" fmla="*/ 0 w 37"/>
                <a:gd name="T3" fmla="*/ 0 h 19"/>
                <a:gd name="T4" fmla="*/ 1 w 37"/>
                <a:gd name="T5" fmla="*/ 0 h 19"/>
                <a:gd name="T6" fmla="*/ 6 w 37"/>
                <a:gd name="T7" fmla="*/ 1 h 19"/>
                <a:gd name="T8" fmla="*/ 9 w 37"/>
                <a:gd name="T9" fmla="*/ 3 h 19"/>
                <a:gd name="T10" fmla="*/ 12 w 37"/>
                <a:gd name="T11" fmla="*/ 6 h 19"/>
                <a:gd name="T12" fmla="*/ 14 w 37"/>
                <a:gd name="T13" fmla="*/ 9 h 19"/>
                <a:gd name="T14" fmla="*/ 15 w 37"/>
                <a:gd name="T15" fmla="*/ 9 h 19"/>
                <a:gd name="T16" fmla="*/ 16 w 37"/>
                <a:gd name="T17" fmla="*/ 10 h 19"/>
                <a:gd name="T18" fmla="*/ 17 w 37"/>
                <a:gd name="T19" fmla="*/ 11 h 19"/>
                <a:gd name="T20" fmla="*/ 21 w 37"/>
                <a:gd name="T21" fmla="*/ 12 h 19"/>
                <a:gd name="T22" fmla="*/ 25 w 37"/>
                <a:gd name="T23" fmla="*/ 13 h 19"/>
                <a:gd name="T24" fmla="*/ 31 w 37"/>
                <a:gd name="T25" fmla="*/ 16 h 19"/>
                <a:gd name="T26" fmla="*/ 35 w 37"/>
                <a:gd name="T27" fmla="*/ 18 h 19"/>
                <a:gd name="T28" fmla="*/ 37 w 37"/>
                <a:gd name="T29" fmla="*/ 19 h 19"/>
                <a:gd name="T30" fmla="*/ 37 w 37"/>
                <a:gd name="T31" fmla="*/ 19 h 19"/>
                <a:gd name="T32" fmla="*/ 35 w 37"/>
                <a:gd name="T33" fmla="*/ 19 h 19"/>
                <a:gd name="T34" fmla="*/ 31 w 37"/>
                <a:gd name="T35" fmla="*/ 17 h 19"/>
                <a:gd name="T36" fmla="*/ 24 w 37"/>
                <a:gd name="T37" fmla="*/ 14 h 19"/>
                <a:gd name="T38" fmla="*/ 21 w 37"/>
                <a:gd name="T39" fmla="*/ 13 h 19"/>
                <a:gd name="T40" fmla="*/ 17 w 37"/>
                <a:gd name="T41" fmla="*/ 12 h 19"/>
                <a:gd name="T42" fmla="*/ 15 w 37"/>
                <a:gd name="T43" fmla="*/ 11 h 19"/>
                <a:gd name="T44" fmla="*/ 14 w 37"/>
                <a:gd name="T45" fmla="*/ 11 h 19"/>
                <a:gd name="T46" fmla="*/ 13 w 37"/>
                <a:gd name="T47" fmla="*/ 10 h 19"/>
                <a:gd name="T48" fmla="*/ 11 w 37"/>
                <a:gd name="T49" fmla="*/ 7 h 19"/>
                <a:gd name="T50" fmla="*/ 8 w 37"/>
                <a:gd name="T51" fmla="*/ 4 h 19"/>
                <a:gd name="T52" fmla="*/ 6 w 37"/>
                <a:gd name="T53" fmla="*/ 2 h 19"/>
                <a:gd name="T54" fmla="*/ 1 w 37"/>
                <a:gd name="T55" fmla="*/ 0 h 19"/>
                <a:gd name="T56" fmla="*/ 0 w 37"/>
                <a:gd name="T57" fmla="*/ 0 h 19"/>
                <a:gd name="T58" fmla="*/ 0 w 37"/>
                <a:gd name="T5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" h="1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3" y="0"/>
                    <a:pt x="4" y="1"/>
                    <a:pt x="6" y="1"/>
                  </a:cubicBezTo>
                  <a:cubicBezTo>
                    <a:pt x="7" y="2"/>
                    <a:pt x="8" y="2"/>
                    <a:pt x="9" y="3"/>
                  </a:cubicBezTo>
                  <a:cubicBezTo>
                    <a:pt x="10" y="4"/>
                    <a:pt x="11" y="5"/>
                    <a:pt x="12" y="6"/>
                  </a:cubicBezTo>
                  <a:cubicBezTo>
                    <a:pt x="13" y="7"/>
                    <a:pt x="13" y="8"/>
                    <a:pt x="14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6" y="10"/>
                    <a:pt x="16" y="10"/>
                  </a:cubicBezTo>
                  <a:cubicBezTo>
                    <a:pt x="16" y="10"/>
                    <a:pt x="17" y="10"/>
                    <a:pt x="17" y="11"/>
                  </a:cubicBezTo>
                  <a:cubicBezTo>
                    <a:pt x="19" y="11"/>
                    <a:pt x="20" y="11"/>
                    <a:pt x="21" y="12"/>
                  </a:cubicBezTo>
                  <a:cubicBezTo>
                    <a:pt x="22" y="12"/>
                    <a:pt x="24" y="12"/>
                    <a:pt x="25" y="13"/>
                  </a:cubicBezTo>
                  <a:cubicBezTo>
                    <a:pt x="27" y="14"/>
                    <a:pt x="30" y="15"/>
                    <a:pt x="31" y="16"/>
                  </a:cubicBezTo>
                  <a:cubicBezTo>
                    <a:pt x="33" y="17"/>
                    <a:pt x="34" y="18"/>
                    <a:pt x="35" y="18"/>
                  </a:cubicBezTo>
                  <a:cubicBezTo>
                    <a:pt x="36" y="19"/>
                    <a:pt x="36" y="19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19"/>
                    <a:pt x="36" y="19"/>
                    <a:pt x="35" y="19"/>
                  </a:cubicBezTo>
                  <a:cubicBezTo>
                    <a:pt x="34" y="18"/>
                    <a:pt x="33" y="17"/>
                    <a:pt x="31" y="17"/>
                  </a:cubicBezTo>
                  <a:cubicBezTo>
                    <a:pt x="29" y="16"/>
                    <a:pt x="27" y="15"/>
                    <a:pt x="24" y="14"/>
                  </a:cubicBezTo>
                  <a:cubicBezTo>
                    <a:pt x="23" y="14"/>
                    <a:pt x="22" y="14"/>
                    <a:pt x="21" y="13"/>
                  </a:cubicBezTo>
                  <a:cubicBezTo>
                    <a:pt x="19" y="13"/>
                    <a:pt x="18" y="13"/>
                    <a:pt x="17" y="12"/>
                  </a:cubicBezTo>
                  <a:cubicBezTo>
                    <a:pt x="16" y="12"/>
                    <a:pt x="16" y="12"/>
                    <a:pt x="15" y="11"/>
                  </a:cubicBezTo>
                  <a:cubicBezTo>
                    <a:pt x="15" y="11"/>
                    <a:pt x="14" y="11"/>
                    <a:pt x="14" y="11"/>
                  </a:cubicBezTo>
                  <a:cubicBezTo>
                    <a:pt x="14" y="10"/>
                    <a:pt x="13" y="10"/>
                    <a:pt x="13" y="10"/>
                  </a:cubicBezTo>
                  <a:cubicBezTo>
                    <a:pt x="12" y="9"/>
                    <a:pt x="11" y="8"/>
                    <a:pt x="11" y="7"/>
                  </a:cubicBezTo>
                  <a:cubicBezTo>
                    <a:pt x="10" y="6"/>
                    <a:pt x="9" y="5"/>
                    <a:pt x="8" y="4"/>
                  </a:cubicBezTo>
                  <a:cubicBezTo>
                    <a:pt x="7" y="4"/>
                    <a:pt x="7" y="3"/>
                    <a:pt x="6" y="2"/>
                  </a:cubicBezTo>
                  <a:cubicBezTo>
                    <a:pt x="4" y="1"/>
                    <a:pt x="3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1097"/>
            <p:cNvSpPr/>
            <p:nvPr/>
          </p:nvSpPr>
          <p:spPr bwMode="auto">
            <a:xfrm>
              <a:off x="2298701" y="-3762375"/>
              <a:ext cx="25400" cy="25400"/>
            </a:xfrm>
            <a:custGeom>
              <a:avLst/>
              <a:gdLst>
                <a:gd name="T0" fmla="*/ 1 w 6"/>
                <a:gd name="T1" fmla="*/ 0 h 6"/>
                <a:gd name="T2" fmla="*/ 3 w 6"/>
                <a:gd name="T3" fmla="*/ 5 h 6"/>
                <a:gd name="T4" fmla="*/ 6 w 6"/>
                <a:gd name="T5" fmla="*/ 3 h 6"/>
                <a:gd name="T6" fmla="*/ 4 w 6"/>
                <a:gd name="T7" fmla="*/ 0 h 6"/>
                <a:gd name="T8" fmla="*/ 1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1" y="0"/>
                  </a:moveTo>
                  <a:cubicBezTo>
                    <a:pt x="0" y="1"/>
                    <a:pt x="1" y="5"/>
                    <a:pt x="3" y="5"/>
                  </a:cubicBezTo>
                  <a:cubicBezTo>
                    <a:pt x="4" y="6"/>
                    <a:pt x="6" y="4"/>
                    <a:pt x="6" y="3"/>
                  </a:cubicBezTo>
                  <a:cubicBezTo>
                    <a:pt x="6" y="1"/>
                    <a:pt x="4" y="0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1098"/>
            <p:cNvSpPr/>
            <p:nvPr/>
          </p:nvSpPr>
          <p:spPr bwMode="auto">
            <a:xfrm>
              <a:off x="2374901" y="-3775075"/>
              <a:ext cx="17463" cy="17463"/>
            </a:xfrm>
            <a:custGeom>
              <a:avLst/>
              <a:gdLst>
                <a:gd name="T0" fmla="*/ 0 w 4"/>
                <a:gd name="T1" fmla="*/ 3 h 4"/>
                <a:gd name="T2" fmla="*/ 3 w 4"/>
                <a:gd name="T3" fmla="*/ 4 h 4"/>
                <a:gd name="T4" fmla="*/ 3 w 4"/>
                <a:gd name="T5" fmla="*/ 1 h 4"/>
                <a:gd name="T6" fmla="*/ 1 w 4"/>
                <a:gd name="T7" fmla="*/ 0 h 4"/>
                <a:gd name="T8" fmla="*/ 0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3"/>
                  </a:moveTo>
                  <a:cubicBezTo>
                    <a:pt x="1" y="4"/>
                    <a:pt x="2" y="4"/>
                    <a:pt x="3" y="4"/>
                  </a:cubicBezTo>
                  <a:cubicBezTo>
                    <a:pt x="4" y="3"/>
                    <a:pt x="4" y="2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099"/>
            <p:cNvSpPr/>
            <p:nvPr/>
          </p:nvSpPr>
          <p:spPr bwMode="auto">
            <a:xfrm>
              <a:off x="2341564" y="-3724275"/>
              <a:ext cx="25400" cy="25400"/>
            </a:xfrm>
            <a:custGeom>
              <a:avLst/>
              <a:gdLst>
                <a:gd name="T0" fmla="*/ 0 w 6"/>
                <a:gd name="T1" fmla="*/ 2 h 6"/>
                <a:gd name="T2" fmla="*/ 2 w 6"/>
                <a:gd name="T3" fmla="*/ 6 h 6"/>
                <a:gd name="T4" fmla="*/ 5 w 6"/>
                <a:gd name="T5" fmla="*/ 4 h 6"/>
                <a:gd name="T6" fmla="*/ 4 w 6"/>
                <a:gd name="T7" fmla="*/ 0 h 6"/>
                <a:gd name="T8" fmla="*/ 0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0" y="4"/>
                    <a:pt x="1" y="6"/>
                    <a:pt x="2" y="6"/>
                  </a:cubicBezTo>
                  <a:cubicBezTo>
                    <a:pt x="4" y="6"/>
                    <a:pt x="5" y="5"/>
                    <a:pt x="5" y="4"/>
                  </a:cubicBezTo>
                  <a:cubicBezTo>
                    <a:pt x="6" y="2"/>
                    <a:pt x="5" y="1"/>
                    <a:pt x="4" y="0"/>
                  </a:cubicBezTo>
                  <a:cubicBezTo>
                    <a:pt x="3" y="0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1100"/>
            <p:cNvSpPr/>
            <p:nvPr/>
          </p:nvSpPr>
          <p:spPr bwMode="auto">
            <a:xfrm>
              <a:off x="2430464" y="-3727450"/>
              <a:ext cx="20638" cy="20638"/>
            </a:xfrm>
            <a:custGeom>
              <a:avLst/>
              <a:gdLst>
                <a:gd name="T0" fmla="*/ 5 w 5"/>
                <a:gd name="T1" fmla="*/ 2 h 5"/>
                <a:gd name="T2" fmla="*/ 2 w 5"/>
                <a:gd name="T3" fmla="*/ 4 h 5"/>
                <a:gd name="T4" fmla="*/ 0 w 5"/>
                <a:gd name="T5" fmla="*/ 2 h 5"/>
                <a:gd name="T6" fmla="*/ 2 w 5"/>
                <a:gd name="T7" fmla="*/ 0 h 5"/>
                <a:gd name="T8" fmla="*/ 5 w 5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5" y="2"/>
                  </a:moveTo>
                  <a:cubicBezTo>
                    <a:pt x="5" y="3"/>
                    <a:pt x="3" y="5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1" y="1"/>
                    <a:pt x="2" y="0"/>
                    <a:pt x="2" y="0"/>
                  </a:cubicBezTo>
                  <a:cubicBezTo>
                    <a:pt x="4" y="0"/>
                    <a:pt x="5" y="1"/>
                    <a:pt x="5" y="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1101"/>
            <p:cNvSpPr/>
            <p:nvPr/>
          </p:nvSpPr>
          <p:spPr bwMode="auto">
            <a:xfrm>
              <a:off x="2387601" y="-3673475"/>
              <a:ext cx="17463" cy="12700"/>
            </a:xfrm>
            <a:custGeom>
              <a:avLst/>
              <a:gdLst>
                <a:gd name="T0" fmla="*/ 1 w 4"/>
                <a:gd name="T1" fmla="*/ 2 h 3"/>
                <a:gd name="T2" fmla="*/ 4 w 4"/>
                <a:gd name="T3" fmla="*/ 3 h 3"/>
                <a:gd name="T4" fmla="*/ 4 w 4"/>
                <a:gd name="T5" fmla="*/ 1 h 3"/>
                <a:gd name="T6" fmla="*/ 2 w 4"/>
                <a:gd name="T7" fmla="*/ 0 h 3"/>
                <a:gd name="T8" fmla="*/ 1 w 4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1" y="2"/>
                  </a:moveTo>
                  <a:cubicBezTo>
                    <a:pt x="1" y="3"/>
                    <a:pt x="3" y="3"/>
                    <a:pt x="4" y="3"/>
                  </a:cubicBezTo>
                  <a:cubicBezTo>
                    <a:pt x="4" y="2"/>
                    <a:pt x="4" y="2"/>
                    <a:pt x="4" y="1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1102"/>
            <p:cNvSpPr/>
            <p:nvPr/>
          </p:nvSpPr>
          <p:spPr bwMode="auto">
            <a:xfrm>
              <a:off x="2336801" y="-3676650"/>
              <a:ext cx="17463" cy="20638"/>
            </a:xfrm>
            <a:custGeom>
              <a:avLst/>
              <a:gdLst>
                <a:gd name="T0" fmla="*/ 3 w 4"/>
                <a:gd name="T1" fmla="*/ 5 h 5"/>
                <a:gd name="T2" fmla="*/ 0 w 4"/>
                <a:gd name="T3" fmla="*/ 3 h 5"/>
                <a:gd name="T4" fmla="*/ 3 w 4"/>
                <a:gd name="T5" fmla="*/ 1 h 5"/>
                <a:gd name="T6" fmla="*/ 3 w 4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5">
                  <a:moveTo>
                    <a:pt x="3" y="5"/>
                  </a:moveTo>
                  <a:cubicBezTo>
                    <a:pt x="2" y="5"/>
                    <a:pt x="0" y="4"/>
                    <a:pt x="0" y="3"/>
                  </a:cubicBezTo>
                  <a:cubicBezTo>
                    <a:pt x="0" y="2"/>
                    <a:pt x="1" y="0"/>
                    <a:pt x="3" y="1"/>
                  </a:cubicBezTo>
                  <a:cubicBezTo>
                    <a:pt x="4" y="1"/>
                    <a:pt x="4" y="4"/>
                    <a:pt x="3" y="5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1103"/>
            <p:cNvSpPr/>
            <p:nvPr/>
          </p:nvSpPr>
          <p:spPr bwMode="auto">
            <a:xfrm>
              <a:off x="2362201" y="-3643313"/>
              <a:ext cx="22225" cy="20638"/>
            </a:xfrm>
            <a:custGeom>
              <a:avLst/>
              <a:gdLst>
                <a:gd name="T0" fmla="*/ 4 w 5"/>
                <a:gd name="T1" fmla="*/ 4 h 5"/>
                <a:gd name="T2" fmla="*/ 0 w 5"/>
                <a:gd name="T3" fmla="*/ 2 h 5"/>
                <a:gd name="T4" fmla="*/ 3 w 5"/>
                <a:gd name="T5" fmla="*/ 0 h 5"/>
                <a:gd name="T6" fmla="*/ 4 w 5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4" y="4"/>
                  </a:moveTo>
                  <a:cubicBezTo>
                    <a:pt x="3" y="5"/>
                    <a:pt x="0" y="3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1"/>
                    <a:pt x="5" y="3"/>
                    <a:pt x="4" y="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1104"/>
            <p:cNvSpPr/>
            <p:nvPr/>
          </p:nvSpPr>
          <p:spPr bwMode="auto">
            <a:xfrm>
              <a:off x="2295526" y="-3711575"/>
              <a:ext cx="12700" cy="17463"/>
            </a:xfrm>
            <a:custGeom>
              <a:avLst/>
              <a:gdLst>
                <a:gd name="T0" fmla="*/ 2 w 3"/>
                <a:gd name="T1" fmla="*/ 1 h 4"/>
                <a:gd name="T2" fmla="*/ 3 w 3"/>
                <a:gd name="T3" fmla="*/ 3 h 4"/>
                <a:gd name="T4" fmla="*/ 0 w 3"/>
                <a:gd name="T5" fmla="*/ 3 h 4"/>
                <a:gd name="T6" fmla="*/ 0 w 3"/>
                <a:gd name="T7" fmla="*/ 2 h 4"/>
                <a:gd name="T8" fmla="*/ 2 w 3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2" y="1"/>
                  </a:moveTo>
                  <a:cubicBezTo>
                    <a:pt x="3" y="1"/>
                    <a:pt x="3" y="3"/>
                    <a:pt x="3" y="3"/>
                  </a:cubicBezTo>
                  <a:cubicBezTo>
                    <a:pt x="2" y="4"/>
                    <a:pt x="1" y="3"/>
                    <a:pt x="0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2"/>
                    <a:pt x="1" y="0"/>
                    <a:pt x="2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105"/>
            <p:cNvSpPr/>
            <p:nvPr/>
          </p:nvSpPr>
          <p:spPr bwMode="auto">
            <a:xfrm>
              <a:off x="2295526" y="-3663950"/>
              <a:ext cx="15875" cy="15875"/>
            </a:xfrm>
            <a:custGeom>
              <a:avLst/>
              <a:gdLst>
                <a:gd name="T0" fmla="*/ 1 w 4"/>
                <a:gd name="T1" fmla="*/ 4 h 4"/>
                <a:gd name="T2" fmla="*/ 4 w 4"/>
                <a:gd name="T3" fmla="*/ 1 h 4"/>
                <a:gd name="T4" fmla="*/ 1 w 4"/>
                <a:gd name="T5" fmla="*/ 0 h 4"/>
                <a:gd name="T6" fmla="*/ 1 w 4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1" y="4"/>
                  </a:moveTo>
                  <a:cubicBezTo>
                    <a:pt x="1" y="4"/>
                    <a:pt x="4" y="2"/>
                    <a:pt x="4" y="1"/>
                  </a:cubicBezTo>
                  <a:cubicBezTo>
                    <a:pt x="4" y="0"/>
                    <a:pt x="2" y="0"/>
                    <a:pt x="1" y="0"/>
                  </a:cubicBezTo>
                  <a:cubicBezTo>
                    <a:pt x="0" y="1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06"/>
            <p:cNvSpPr/>
            <p:nvPr/>
          </p:nvSpPr>
          <p:spPr bwMode="auto">
            <a:xfrm>
              <a:off x="2341564" y="-3787775"/>
              <a:ext cx="17463" cy="17463"/>
            </a:xfrm>
            <a:custGeom>
              <a:avLst/>
              <a:gdLst>
                <a:gd name="T0" fmla="*/ 0 w 4"/>
                <a:gd name="T1" fmla="*/ 1 h 4"/>
                <a:gd name="T2" fmla="*/ 2 w 4"/>
                <a:gd name="T3" fmla="*/ 4 h 4"/>
                <a:gd name="T4" fmla="*/ 3 w 4"/>
                <a:gd name="T5" fmla="*/ 1 h 4"/>
                <a:gd name="T6" fmla="*/ 0 w 4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0" y="1"/>
                  </a:moveTo>
                  <a:cubicBezTo>
                    <a:pt x="0" y="2"/>
                    <a:pt x="1" y="4"/>
                    <a:pt x="2" y="4"/>
                  </a:cubicBezTo>
                  <a:cubicBezTo>
                    <a:pt x="3" y="4"/>
                    <a:pt x="4" y="2"/>
                    <a:pt x="3" y="1"/>
                  </a:cubicBezTo>
                  <a:cubicBezTo>
                    <a:pt x="2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107"/>
            <p:cNvSpPr/>
            <p:nvPr/>
          </p:nvSpPr>
          <p:spPr bwMode="auto">
            <a:xfrm>
              <a:off x="2270126" y="-3740150"/>
              <a:ext cx="15875" cy="15875"/>
            </a:xfrm>
            <a:custGeom>
              <a:avLst/>
              <a:gdLst>
                <a:gd name="T0" fmla="*/ 0 w 4"/>
                <a:gd name="T1" fmla="*/ 1 h 4"/>
                <a:gd name="T2" fmla="*/ 2 w 4"/>
                <a:gd name="T3" fmla="*/ 4 h 4"/>
                <a:gd name="T4" fmla="*/ 3 w 4"/>
                <a:gd name="T5" fmla="*/ 1 h 4"/>
                <a:gd name="T6" fmla="*/ 0 w 4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0" y="1"/>
                  </a:moveTo>
                  <a:cubicBezTo>
                    <a:pt x="0" y="2"/>
                    <a:pt x="1" y="4"/>
                    <a:pt x="2" y="4"/>
                  </a:cubicBezTo>
                  <a:cubicBezTo>
                    <a:pt x="3" y="4"/>
                    <a:pt x="4" y="2"/>
                    <a:pt x="3" y="1"/>
                  </a:cubicBezTo>
                  <a:cubicBezTo>
                    <a:pt x="3" y="0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108"/>
            <p:cNvSpPr/>
            <p:nvPr/>
          </p:nvSpPr>
          <p:spPr bwMode="auto">
            <a:xfrm>
              <a:off x="2387601" y="-3727450"/>
              <a:ext cx="17463" cy="15875"/>
            </a:xfrm>
            <a:custGeom>
              <a:avLst/>
              <a:gdLst>
                <a:gd name="T0" fmla="*/ 1 w 4"/>
                <a:gd name="T1" fmla="*/ 1 h 4"/>
                <a:gd name="T2" fmla="*/ 3 w 4"/>
                <a:gd name="T3" fmla="*/ 4 h 4"/>
                <a:gd name="T4" fmla="*/ 4 w 4"/>
                <a:gd name="T5" fmla="*/ 1 h 4"/>
                <a:gd name="T6" fmla="*/ 1 w 4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1" y="1"/>
                  </a:moveTo>
                  <a:cubicBezTo>
                    <a:pt x="0" y="2"/>
                    <a:pt x="2" y="4"/>
                    <a:pt x="3" y="4"/>
                  </a:cubicBezTo>
                  <a:cubicBezTo>
                    <a:pt x="4" y="4"/>
                    <a:pt x="4" y="2"/>
                    <a:pt x="4" y="1"/>
                  </a:cubicBezTo>
                  <a:cubicBezTo>
                    <a:pt x="3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109"/>
            <p:cNvSpPr/>
            <p:nvPr/>
          </p:nvSpPr>
          <p:spPr bwMode="auto">
            <a:xfrm>
              <a:off x="2413001" y="-3770313"/>
              <a:ext cx="17463" cy="12700"/>
            </a:xfrm>
            <a:custGeom>
              <a:avLst/>
              <a:gdLst>
                <a:gd name="T0" fmla="*/ 1 w 4"/>
                <a:gd name="T1" fmla="*/ 0 h 3"/>
                <a:gd name="T2" fmla="*/ 3 w 4"/>
                <a:gd name="T3" fmla="*/ 3 h 3"/>
                <a:gd name="T4" fmla="*/ 4 w 4"/>
                <a:gd name="T5" fmla="*/ 1 h 3"/>
                <a:gd name="T6" fmla="*/ 1 w 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cubicBezTo>
                    <a:pt x="0" y="1"/>
                    <a:pt x="2" y="3"/>
                    <a:pt x="3" y="3"/>
                  </a:cubicBezTo>
                  <a:cubicBezTo>
                    <a:pt x="3" y="3"/>
                    <a:pt x="4" y="2"/>
                    <a:pt x="4" y="1"/>
                  </a:cubicBezTo>
                  <a:cubicBezTo>
                    <a:pt x="3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110"/>
            <p:cNvSpPr/>
            <p:nvPr/>
          </p:nvSpPr>
          <p:spPr bwMode="auto">
            <a:xfrm>
              <a:off x="2435226" y="-3689350"/>
              <a:ext cx="15875" cy="12700"/>
            </a:xfrm>
            <a:custGeom>
              <a:avLst/>
              <a:gdLst>
                <a:gd name="T0" fmla="*/ 1 w 4"/>
                <a:gd name="T1" fmla="*/ 0 h 3"/>
                <a:gd name="T2" fmla="*/ 3 w 4"/>
                <a:gd name="T3" fmla="*/ 3 h 3"/>
                <a:gd name="T4" fmla="*/ 4 w 4"/>
                <a:gd name="T5" fmla="*/ 1 h 3"/>
                <a:gd name="T6" fmla="*/ 1 w 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cubicBezTo>
                    <a:pt x="0" y="1"/>
                    <a:pt x="2" y="3"/>
                    <a:pt x="3" y="3"/>
                  </a:cubicBezTo>
                  <a:cubicBezTo>
                    <a:pt x="3" y="3"/>
                    <a:pt x="4" y="2"/>
                    <a:pt x="4" y="1"/>
                  </a:cubicBezTo>
                  <a:cubicBezTo>
                    <a:pt x="3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111"/>
            <p:cNvSpPr/>
            <p:nvPr/>
          </p:nvSpPr>
          <p:spPr bwMode="auto">
            <a:xfrm>
              <a:off x="1590676" y="-4821238"/>
              <a:ext cx="1068388" cy="1008063"/>
            </a:xfrm>
            <a:custGeom>
              <a:avLst/>
              <a:gdLst>
                <a:gd name="T0" fmla="*/ 56 w 252"/>
                <a:gd name="T1" fmla="*/ 27 h 238"/>
                <a:gd name="T2" fmla="*/ 82 w 252"/>
                <a:gd name="T3" fmla="*/ 6 h 238"/>
                <a:gd name="T4" fmla="*/ 138 w 252"/>
                <a:gd name="T5" fmla="*/ 20 h 238"/>
                <a:gd name="T6" fmla="*/ 206 w 252"/>
                <a:gd name="T7" fmla="*/ 32 h 238"/>
                <a:gd name="T8" fmla="*/ 219 w 252"/>
                <a:gd name="T9" fmla="*/ 94 h 238"/>
                <a:gd name="T10" fmla="*/ 249 w 252"/>
                <a:gd name="T11" fmla="*/ 151 h 238"/>
                <a:gd name="T12" fmla="*/ 174 w 252"/>
                <a:gd name="T13" fmla="*/ 205 h 238"/>
                <a:gd name="T14" fmla="*/ 141 w 252"/>
                <a:gd name="T15" fmla="*/ 235 h 238"/>
                <a:gd name="T16" fmla="*/ 76 w 252"/>
                <a:gd name="T17" fmla="*/ 202 h 238"/>
                <a:gd name="T18" fmla="*/ 31 w 252"/>
                <a:gd name="T19" fmla="*/ 189 h 238"/>
                <a:gd name="T20" fmla="*/ 32 w 252"/>
                <a:gd name="T21" fmla="*/ 144 h 238"/>
                <a:gd name="T22" fmla="*/ 5 w 252"/>
                <a:gd name="T23" fmla="*/ 93 h 238"/>
                <a:gd name="T24" fmla="*/ 44 w 252"/>
                <a:gd name="T25" fmla="*/ 68 h 238"/>
                <a:gd name="T26" fmla="*/ 56 w 252"/>
                <a:gd name="T27" fmla="*/ 27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2" h="238">
                  <a:moveTo>
                    <a:pt x="56" y="27"/>
                  </a:moveTo>
                  <a:cubicBezTo>
                    <a:pt x="57" y="25"/>
                    <a:pt x="66" y="10"/>
                    <a:pt x="82" y="6"/>
                  </a:cubicBezTo>
                  <a:cubicBezTo>
                    <a:pt x="100" y="0"/>
                    <a:pt x="109" y="11"/>
                    <a:pt x="138" y="20"/>
                  </a:cubicBezTo>
                  <a:cubicBezTo>
                    <a:pt x="179" y="32"/>
                    <a:pt x="192" y="18"/>
                    <a:pt x="206" y="32"/>
                  </a:cubicBezTo>
                  <a:cubicBezTo>
                    <a:pt x="219" y="46"/>
                    <a:pt x="211" y="62"/>
                    <a:pt x="219" y="94"/>
                  </a:cubicBezTo>
                  <a:cubicBezTo>
                    <a:pt x="229" y="131"/>
                    <a:pt x="252" y="134"/>
                    <a:pt x="249" y="151"/>
                  </a:cubicBezTo>
                  <a:cubicBezTo>
                    <a:pt x="244" y="172"/>
                    <a:pt x="212" y="167"/>
                    <a:pt x="174" y="205"/>
                  </a:cubicBezTo>
                  <a:cubicBezTo>
                    <a:pt x="155" y="223"/>
                    <a:pt x="154" y="233"/>
                    <a:pt x="141" y="235"/>
                  </a:cubicBezTo>
                  <a:cubicBezTo>
                    <a:pt x="121" y="238"/>
                    <a:pt x="114" y="214"/>
                    <a:pt x="76" y="202"/>
                  </a:cubicBezTo>
                  <a:cubicBezTo>
                    <a:pt x="51" y="194"/>
                    <a:pt x="39" y="200"/>
                    <a:pt x="31" y="189"/>
                  </a:cubicBezTo>
                  <a:cubicBezTo>
                    <a:pt x="23" y="177"/>
                    <a:pt x="36" y="166"/>
                    <a:pt x="32" y="144"/>
                  </a:cubicBezTo>
                  <a:cubicBezTo>
                    <a:pt x="26" y="115"/>
                    <a:pt x="0" y="107"/>
                    <a:pt x="5" y="93"/>
                  </a:cubicBezTo>
                  <a:cubicBezTo>
                    <a:pt x="9" y="80"/>
                    <a:pt x="32" y="86"/>
                    <a:pt x="44" y="68"/>
                  </a:cubicBezTo>
                  <a:cubicBezTo>
                    <a:pt x="54" y="54"/>
                    <a:pt x="45" y="44"/>
                    <a:pt x="56" y="27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112"/>
            <p:cNvSpPr/>
            <p:nvPr/>
          </p:nvSpPr>
          <p:spPr bwMode="auto">
            <a:xfrm>
              <a:off x="1968501" y="-4457700"/>
              <a:ext cx="339725" cy="284163"/>
            </a:xfrm>
            <a:custGeom>
              <a:avLst/>
              <a:gdLst>
                <a:gd name="T0" fmla="*/ 68 w 80"/>
                <a:gd name="T1" fmla="*/ 12 h 67"/>
                <a:gd name="T2" fmla="*/ 77 w 80"/>
                <a:gd name="T3" fmla="*/ 42 h 67"/>
                <a:gd name="T4" fmla="*/ 56 w 80"/>
                <a:gd name="T5" fmla="*/ 61 h 67"/>
                <a:gd name="T6" fmla="*/ 28 w 80"/>
                <a:gd name="T7" fmla="*/ 65 h 67"/>
                <a:gd name="T8" fmla="*/ 2 w 80"/>
                <a:gd name="T9" fmla="*/ 25 h 67"/>
                <a:gd name="T10" fmla="*/ 37 w 80"/>
                <a:gd name="T11" fmla="*/ 1 h 67"/>
                <a:gd name="T12" fmla="*/ 68 w 80"/>
                <a:gd name="T13" fmla="*/ 1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67">
                  <a:moveTo>
                    <a:pt x="68" y="12"/>
                  </a:moveTo>
                  <a:cubicBezTo>
                    <a:pt x="76" y="20"/>
                    <a:pt x="80" y="31"/>
                    <a:pt x="77" y="42"/>
                  </a:cubicBezTo>
                  <a:cubicBezTo>
                    <a:pt x="74" y="51"/>
                    <a:pt x="65" y="57"/>
                    <a:pt x="56" y="61"/>
                  </a:cubicBezTo>
                  <a:cubicBezTo>
                    <a:pt x="47" y="65"/>
                    <a:pt x="37" y="67"/>
                    <a:pt x="28" y="65"/>
                  </a:cubicBezTo>
                  <a:cubicBezTo>
                    <a:pt x="9" y="61"/>
                    <a:pt x="0" y="42"/>
                    <a:pt x="2" y="25"/>
                  </a:cubicBezTo>
                  <a:cubicBezTo>
                    <a:pt x="5" y="10"/>
                    <a:pt x="23" y="2"/>
                    <a:pt x="37" y="1"/>
                  </a:cubicBezTo>
                  <a:cubicBezTo>
                    <a:pt x="48" y="0"/>
                    <a:pt x="60" y="5"/>
                    <a:pt x="68" y="12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113"/>
            <p:cNvSpPr/>
            <p:nvPr/>
          </p:nvSpPr>
          <p:spPr bwMode="auto">
            <a:xfrm>
              <a:off x="2308226" y="-4262438"/>
              <a:ext cx="295275" cy="80963"/>
            </a:xfrm>
            <a:custGeom>
              <a:avLst/>
              <a:gdLst>
                <a:gd name="T0" fmla="*/ 0 w 70"/>
                <a:gd name="T1" fmla="*/ 4 h 19"/>
                <a:gd name="T2" fmla="*/ 1 w 70"/>
                <a:gd name="T3" fmla="*/ 3 h 19"/>
                <a:gd name="T4" fmla="*/ 3 w 70"/>
                <a:gd name="T5" fmla="*/ 2 h 19"/>
                <a:gd name="T6" fmla="*/ 4 w 70"/>
                <a:gd name="T7" fmla="*/ 2 h 19"/>
                <a:gd name="T8" fmla="*/ 6 w 70"/>
                <a:gd name="T9" fmla="*/ 1 h 19"/>
                <a:gd name="T10" fmla="*/ 9 w 70"/>
                <a:gd name="T11" fmla="*/ 1 h 19"/>
                <a:gd name="T12" fmla="*/ 11 w 70"/>
                <a:gd name="T13" fmla="*/ 0 h 19"/>
                <a:gd name="T14" fmla="*/ 17 w 70"/>
                <a:gd name="T15" fmla="*/ 1 h 19"/>
                <a:gd name="T16" fmla="*/ 24 w 70"/>
                <a:gd name="T17" fmla="*/ 2 h 19"/>
                <a:gd name="T18" fmla="*/ 30 w 70"/>
                <a:gd name="T19" fmla="*/ 4 h 19"/>
                <a:gd name="T20" fmla="*/ 37 w 70"/>
                <a:gd name="T21" fmla="*/ 6 h 19"/>
                <a:gd name="T22" fmla="*/ 43 w 70"/>
                <a:gd name="T23" fmla="*/ 8 h 19"/>
                <a:gd name="T24" fmla="*/ 49 w 70"/>
                <a:gd name="T25" fmla="*/ 11 h 19"/>
                <a:gd name="T26" fmla="*/ 54 w 70"/>
                <a:gd name="T27" fmla="*/ 12 h 19"/>
                <a:gd name="T28" fmla="*/ 59 w 70"/>
                <a:gd name="T29" fmla="*/ 13 h 19"/>
                <a:gd name="T30" fmla="*/ 62 w 70"/>
                <a:gd name="T31" fmla="*/ 14 h 19"/>
                <a:gd name="T32" fmla="*/ 64 w 70"/>
                <a:gd name="T33" fmla="*/ 14 h 19"/>
                <a:gd name="T34" fmla="*/ 67 w 70"/>
                <a:gd name="T35" fmla="*/ 14 h 19"/>
                <a:gd name="T36" fmla="*/ 70 w 70"/>
                <a:gd name="T37" fmla="*/ 14 h 19"/>
                <a:gd name="T38" fmla="*/ 70 w 70"/>
                <a:gd name="T39" fmla="*/ 14 h 19"/>
                <a:gd name="T40" fmla="*/ 70 w 70"/>
                <a:gd name="T41" fmla="*/ 14 h 19"/>
                <a:gd name="T42" fmla="*/ 68 w 70"/>
                <a:gd name="T43" fmla="*/ 16 h 19"/>
                <a:gd name="T44" fmla="*/ 66 w 70"/>
                <a:gd name="T45" fmla="*/ 17 h 19"/>
                <a:gd name="T46" fmla="*/ 64 w 70"/>
                <a:gd name="T47" fmla="*/ 17 h 19"/>
                <a:gd name="T48" fmla="*/ 62 w 70"/>
                <a:gd name="T49" fmla="*/ 18 h 19"/>
                <a:gd name="T50" fmla="*/ 59 w 70"/>
                <a:gd name="T51" fmla="*/ 19 h 19"/>
                <a:gd name="T52" fmla="*/ 53 w 70"/>
                <a:gd name="T53" fmla="*/ 19 h 19"/>
                <a:gd name="T54" fmla="*/ 47 w 70"/>
                <a:gd name="T55" fmla="*/ 18 h 19"/>
                <a:gd name="T56" fmla="*/ 43 w 70"/>
                <a:gd name="T57" fmla="*/ 18 h 19"/>
                <a:gd name="T58" fmla="*/ 40 w 70"/>
                <a:gd name="T59" fmla="*/ 17 h 19"/>
                <a:gd name="T60" fmla="*/ 33 w 70"/>
                <a:gd name="T61" fmla="*/ 14 h 19"/>
                <a:gd name="T62" fmla="*/ 27 w 70"/>
                <a:gd name="T63" fmla="*/ 12 h 19"/>
                <a:gd name="T64" fmla="*/ 21 w 70"/>
                <a:gd name="T65" fmla="*/ 9 h 19"/>
                <a:gd name="T66" fmla="*/ 16 w 70"/>
                <a:gd name="T67" fmla="*/ 7 h 19"/>
                <a:gd name="T68" fmla="*/ 11 w 70"/>
                <a:gd name="T69" fmla="*/ 6 h 19"/>
                <a:gd name="T70" fmla="*/ 9 w 70"/>
                <a:gd name="T71" fmla="*/ 5 h 19"/>
                <a:gd name="T72" fmla="*/ 6 w 70"/>
                <a:gd name="T73" fmla="*/ 5 h 19"/>
                <a:gd name="T74" fmla="*/ 3 w 70"/>
                <a:gd name="T75" fmla="*/ 4 h 19"/>
                <a:gd name="T76" fmla="*/ 1 w 70"/>
                <a:gd name="T77" fmla="*/ 4 h 19"/>
                <a:gd name="T78" fmla="*/ 0 w 70"/>
                <a:gd name="T79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0" h="19">
                  <a:moveTo>
                    <a:pt x="0" y="4"/>
                  </a:moveTo>
                  <a:cubicBezTo>
                    <a:pt x="0" y="4"/>
                    <a:pt x="0" y="4"/>
                    <a:pt x="1" y="3"/>
                  </a:cubicBezTo>
                  <a:cubicBezTo>
                    <a:pt x="1" y="3"/>
                    <a:pt x="2" y="3"/>
                    <a:pt x="3" y="2"/>
                  </a:cubicBezTo>
                  <a:cubicBezTo>
                    <a:pt x="3" y="2"/>
                    <a:pt x="4" y="2"/>
                    <a:pt x="4" y="2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7" y="1"/>
                    <a:pt x="8" y="1"/>
                    <a:pt x="9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3" y="0"/>
                    <a:pt x="15" y="0"/>
                    <a:pt x="17" y="1"/>
                  </a:cubicBezTo>
                  <a:cubicBezTo>
                    <a:pt x="19" y="1"/>
                    <a:pt x="22" y="1"/>
                    <a:pt x="24" y="2"/>
                  </a:cubicBezTo>
                  <a:cubicBezTo>
                    <a:pt x="26" y="2"/>
                    <a:pt x="28" y="3"/>
                    <a:pt x="30" y="4"/>
                  </a:cubicBezTo>
                  <a:cubicBezTo>
                    <a:pt x="32" y="4"/>
                    <a:pt x="35" y="5"/>
                    <a:pt x="37" y="6"/>
                  </a:cubicBezTo>
                  <a:cubicBezTo>
                    <a:pt x="39" y="7"/>
                    <a:pt x="41" y="8"/>
                    <a:pt x="43" y="8"/>
                  </a:cubicBezTo>
                  <a:cubicBezTo>
                    <a:pt x="45" y="9"/>
                    <a:pt x="47" y="10"/>
                    <a:pt x="49" y="11"/>
                  </a:cubicBezTo>
                  <a:cubicBezTo>
                    <a:pt x="51" y="11"/>
                    <a:pt x="52" y="12"/>
                    <a:pt x="54" y="12"/>
                  </a:cubicBezTo>
                  <a:cubicBezTo>
                    <a:pt x="56" y="13"/>
                    <a:pt x="58" y="13"/>
                    <a:pt x="59" y="13"/>
                  </a:cubicBezTo>
                  <a:cubicBezTo>
                    <a:pt x="60" y="14"/>
                    <a:pt x="61" y="14"/>
                    <a:pt x="62" y="14"/>
                  </a:cubicBezTo>
                  <a:cubicBezTo>
                    <a:pt x="62" y="14"/>
                    <a:pt x="63" y="14"/>
                    <a:pt x="64" y="14"/>
                  </a:cubicBezTo>
                  <a:cubicBezTo>
                    <a:pt x="65" y="14"/>
                    <a:pt x="66" y="14"/>
                    <a:pt x="67" y="14"/>
                  </a:cubicBezTo>
                  <a:cubicBezTo>
                    <a:pt x="68" y="14"/>
                    <a:pt x="69" y="14"/>
                    <a:pt x="70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69" y="15"/>
                    <a:pt x="69" y="15"/>
                    <a:pt x="68" y="16"/>
                  </a:cubicBezTo>
                  <a:cubicBezTo>
                    <a:pt x="67" y="16"/>
                    <a:pt x="67" y="16"/>
                    <a:pt x="66" y="17"/>
                  </a:cubicBezTo>
                  <a:cubicBezTo>
                    <a:pt x="66" y="17"/>
                    <a:pt x="65" y="17"/>
                    <a:pt x="64" y="17"/>
                  </a:cubicBezTo>
                  <a:cubicBezTo>
                    <a:pt x="64" y="18"/>
                    <a:pt x="63" y="18"/>
                    <a:pt x="62" y="18"/>
                  </a:cubicBezTo>
                  <a:cubicBezTo>
                    <a:pt x="61" y="18"/>
                    <a:pt x="60" y="19"/>
                    <a:pt x="59" y="19"/>
                  </a:cubicBezTo>
                  <a:cubicBezTo>
                    <a:pt x="58" y="19"/>
                    <a:pt x="55" y="19"/>
                    <a:pt x="53" y="19"/>
                  </a:cubicBezTo>
                  <a:cubicBezTo>
                    <a:pt x="51" y="19"/>
                    <a:pt x="49" y="19"/>
                    <a:pt x="47" y="18"/>
                  </a:cubicBezTo>
                  <a:cubicBezTo>
                    <a:pt x="46" y="18"/>
                    <a:pt x="45" y="18"/>
                    <a:pt x="43" y="18"/>
                  </a:cubicBezTo>
                  <a:cubicBezTo>
                    <a:pt x="42" y="17"/>
                    <a:pt x="41" y="17"/>
                    <a:pt x="40" y="17"/>
                  </a:cubicBezTo>
                  <a:cubicBezTo>
                    <a:pt x="38" y="16"/>
                    <a:pt x="36" y="15"/>
                    <a:pt x="33" y="14"/>
                  </a:cubicBezTo>
                  <a:cubicBezTo>
                    <a:pt x="31" y="14"/>
                    <a:pt x="29" y="13"/>
                    <a:pt x="27" y="12"/>
                  </a:cubicBezTo>
                  <a:cubicBezTo>
                    <a:pt x="25" y="11"/>
                    <a:pt x="23" y="10"/>
                    <a:pt x="21" y="9"/>
                  </a:cubicBezTo>
                  <a:cubicBezTo>
                    <a:pt x="19" y="9"/>
                    <a:pt x="18" y="8"/>
                    <a:pt x="16" y="7"/>
                  </a:cubicBezTo>
                  <a:cubicBezTo>
                    <a:pt x="14" y="7"/>
                    <a:pt x="12" y="6"/>
                    <a:pt x="11" y="6"/>
                  </a:cubicBezTo>
                  <a:cubicBezTo>
                    <a:pt x="10" y="5"/>
                    <a:pt x="9" y="5"/>
                    <a:pt x="9" y="5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5" y="4"/>
                    <a:pt x="4" y="4"/>
                    <a:pt x="3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114"/>
            <p:cNvSpPr/>
            <p:nvPr/>
          </p:nvSpPr>
          <p:spPr bwMode="auto">
            <a:xfrm>
              <a:off x="2247901" y="-4664075"/>
              <a:ext cx="177800" cy="223838"/>
            </a:xfrm>
            <a:custGeom>
              <a:avLst/>
              <a:gdLst>
                <a:gd name="T0" fmla="*/ 0 w 42"/>
                <a:gd name="T1" fmla="*/ 53 h 53"/>
                <a:gd name="T2" fmla="*/ 0 w 42"/>
                <a:gd name="T3" fmla="*/ 52 h 53"/>
                <a:gd name="T4" fmla="*/ 0 w 42"/>
                <a:gd name="T5" fmla="*/ 49 h 53"/>
                <a:gd name="T6" fmla="*/ 1 w 42"/>
                <a:gd name="T7" fmla="*/ 41 h 53"/>
                <a:gd name="T8" fmla="*/ 7 w 42"/>
                <a:gd name="T9" fmla="*/ 31 h 53"/>
                <a:gd name="T10" fmla="*/ 9 w 42"/>
                <a:gd name="T11" fmla="*/ 29 h 53"/>
                <a:gd name="T12" fmla="*/ 10 w 42"/>
                <a:gd name="T13" fmla="*/ 28 h 53"/>
                <a:gd name="T14" fmla="*/ 12 w 42"/>
                <a:gd name="T15" fmla="*/ 26 h 53"/>
                <a:gd name="T16" fmla="*/ 17 w 42"/>
                <a:gd name="T17" fmla="*/ 22 h 53"/>
                <a:gd name="T18" fmla="*/ 22 w 42"/>
                <a:gd name="T19" fmla="*/ 18 h 53"/>
                <a:gd name="T20" fmla="*/ 27 w 42"/>
                <a:gd name="T21" fmla="*/ 14 h 53"/>
                <a:gd name="T22" fmla="*/ 35 w 42"/>
                <a:gd name="T23" fmla="*/ 8 h 53"/>
                <a:gd name="T24" fmla="*/ 40 w 42"/>
                <a:gd name="T25" fmla="*/ 2 h 53"/>
                <a:gd name="T26" fmla="*/ 42 w 42"/>
                <a:gd name="T27" fmla="*/ 0 h 53"/>
                <a:gd name="T28" fmla="*/ 42 w 42"/>
                <a:gd name="T29" fmla="*/ 0 h 53"/>
                <a:gd name="T30" fmla="*/ 42 w 42"/>
                <a:gd name="T31" fmla="*/ 0 h 53"/>
                <a:gd name="T32" fmla="*/ 42 w 42"/>
                <a:gd name="T33" fmla="*/ 3 h 53"/>
                <a:gd name="T34" fmla="*/ 40 w 42"/>
                <a:gd name="T35" fmla="*/ 11 h 53"/>
                <a:gd name="T36" fmla="*/ 33 w 42"/>
                <a:gd name="T37" fmla="*/ 21 h 53"/>
                <a:gd name="T38" fmla="*/ 28 w 42"/>
                <a:gd name="T39" fmla="*/ 25 h 53"/>
                <a:gd name="T40" fmla="*/ 23 w 42"/>
                <a:gd name="T41" fmla="*/ 29 h 53"/>
                <a:gd name="T42" fmla="*/ 18 w 42"/>
                <a:gd name="T43" fmla="*/ 33 h 53"/>
                <a:gd name="T44" fmla="*/ 15 w 42"/>
                <a:gd name="T45" fmla="*/ 35 h 53"/>
                <a:gd name="T46" fmla="*/ 13 w 42"/>
                <a:gd name="T47" fmla="*/ 36 h 53"/>
                <a:gd name="T48" fmla="*/ 6 w 42"/>
                <a:gd name="T49" fmla="*/ 44 h 53"/>
                <a:gd name="T50" fmla="*/ 2 w 42"/>
                <a:gd name="T51" fmla="*/ 50 h 53"/>
                <a:gd name="T52" fmla="*/ 1 w 42"/>
                <a:gd name="T53" fmla="*/ 52 h 53"/>
                <a:gd name="T54" fmla="*/ 0 w 42"/>
                <a:gd name="T5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2" h="53">
                  <a:moveTo>
                    <a:pt x="0" y="53"/>
                  </a:moveTo>
                  <a:cubicBezTo>
                    <a:pt x="0" y="53"/>
                    <a:pt x="0" y="52"/>
                    <a:pt x="0" y="52"/>
                  </a:cubicBezTo>
                  <a:cubicBezTo>
                    <a:pt x="0" y="51"/>
                    <a:pt x="0" y="50"/>
                    <a:pt x="0" y="49"/>
                  </a:cubicBezTo>
                  <a:cubicBezTo>
                    <a:pt x="0" y="47"/>
                    <a:pt x="0" y="44"/>
                    <a:pt x="1" y="41"/>
                  </a:cubicBezTo>
                  <a:cubicBezTo>
                    <a:pt x="2" y="38"/>
                    <a:pt x="5" y="34"/>
                    <a:pt x="7" y="31"/>
                  </a:cubicBezTo>
                  <a:cubicBezTo>
                    <a:pt x="8" y="30"/>
                    <a:pt x="8" y="30"/>
                    <a:pt x="9" y="29"/>
                  </a:cubicBezTo>
                  <a:cubicBezTo>
                    <a:pt x="9" y="29"/>
                    <a:pt x="9" y="29"/>
                    <a:pt x="10" y="28"/>
                  </a:cubicBezTo>
                  <a:cubicBezTo>
                    <a:pt x="10" y="27"/>
                    <a:pt x="11" y="27"/>
                    <a:pt x="12" y="26"/>
                  </a:cubicBezTo>
                  <a:cubicBezTo>
                    <a:pt x="14" y="24"/>
                    <a:pt x="15" y="23"/>
                    <a:pt x="17" y="22"/>
                  </a:cubicBezTo>
                  <a:cubicBezTo>
                    <a:pt x="19" y="20"/>
                    <a:pt x="21" y="19"/>
                    <a:pt x="22" y="18"/>
                  </a:cubicBezTo>
                  <a:cubicBezTo>
                    <a:pt x="24" y="17"/>
                    <a:pt x="26" y="16"/>
                    <a:pt x="27" y="14"/>
                  </a:cubicBezTo>
                  <a:cubicBezTo>
                    <a:pt x="30" y="12"/>
                    <a:pt x="33" y="10"/>
                    <a:pt x="35" y="8"/>
                  </a:cubicBezTo>
                  <a:cubicBezTo>
                    <a:pt x="38" y="6"/>
                    <a:pt x="39" y="4"/>
                    <a:pt x="40" y="2"/>
                  </a:cubicBezTo>
                  <a:cubicBezTo>
                    <a:pt x="41" y="1"/>
                    <a:pt x="41" y="1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1"/>
                    <a:pt x="42" y="2"/>
                    <a:pt x="42" y="3"/>
                  </a:cubicBezTo>
                  <a:cubicBezTo>
                    <a:pt x="42" y="5"/>
                    <a:pt x="41" y="8"/>
                    <a:pt x="40" y="11"/>
                  </a:cubicBezTo>
                  <a:cubicBezTo>
                    <a:pt x="38" y="14"/>
                    <a:pt x="36" y="17"/>
                    <a:pt x="33" y="21"/>
                  </a:cubicBezTo>
                  <a:cubicBezTo>
                    <a:pt x="31" y="22"/>
                    <a:pt x="29" y="24"/>
                    <a:pt x="28" y="25"/>
                  </a:cubicBezTo>
                  <a:cubicBezTo>
                    <a:pt x="26" y="26"/>
                    <a:pt x="24" y="28"/>
                    <a:pt x="23" y="29"/>
                  </a:cubicBezTo>
                  <a:cubicBezTo>
                    <a:pt x="21" y="30"/>
                    <a:pt x="19" y="31"/>
                    <a:pt x="18" y="33"/>
                  </a:cubicBezTo>
                  <a:cubicBezTo>
                    <a:pt x="17" y="33"/>
                    <a:pt x="16" y="34"/>
                    <a:pt x="15" y="35"/>
                  </a:cubicBezTo>
                  <a:cubicBezTo>
                    <a:pt x="15" y="35"/>
                    <a:pt x="14" y="36"/>
                    <a:pt x="13" y="36"/>
                  </a:cubicBezTo>
                  <a:cubicBezTo>
                    <a:pt x="10" y="39"/>
                    <a:pt x="8" y="41"/>
                    <a:pt x="6" y="44"/>
                  </a:cubicBezTo>
                  <a:cubicBezTo>
                    <a:pt x="4" y="46"/>
                    <a:pt x="3" y="48"/>
                    <a:pt x="2" y="50"/>
                  </a:cubicBezTo>
                  <a:cubicBezTo>
                    <a:pt x="1" y="51"/>
                    <a:pt x="1" y="51"/>
                    <a:pt x="1" y="52"/>
                  </a:cubicBezTo>
                  <a:cubicBezTo>
                    <a:pt x="0" y="52"/>
                    <a:pt x="0" y="53"/>
                    <a:pt x="0" y="53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1115"/>
            <p:cNvSpPr/>
            <p:nvPr/>
          </p:nvSpPr>
          <p:spPr bwMode="auto">
            <a:xfrm>
              <a:off x="1930401" y="-4740275"/>
              <a:ext cx="165100" cy="244475"/>
            </a:xfrm>
            <a:custGeom>
              <a:avLst/>
              <a:gdLst>
                <a:gd name="T0" fmla="*/ 39 w 39"/>
                <a:gd name="T1" fmla="*/ 58 h 58"/>
                <a:gd name="T2" fmla="*/ 38 w 39"/>
                <a:gd name="T3" fmla="*/ 58 h 58"/>
                <a:gd name="T4" fmla="*/ 36 w 39"/>
                <a:gd name="T5" fmla="*/ 58 h 58"/>
                <a:gd name="T6" fmla="*/ 32 w 39"/>
                <a:gd name="T7" fmla="*/ 57 h 58"/>
                <a:gd name="T8" fmla="*/ 30 w 39"/>
                <a:gd name="T9" fmla="*/ 57 h 58"/>
                <a:gd name="T10" fmla="*/ 27 w 39"/>
                <a:gd name="T11" fmla="*/ 56 h 58"/>
                <a:gd name="T12" fmla="*/ 22 w 39"/>
                <a:gd name="T13" fmla="*/ 52 h 58"/>
                <a:gd name="T14" fmla="*/ 17 w 39"/>
                <a:gd name="T15" fmla="*/ 48 h 58"/>
                <a:gd name="T16" fmla="*/ 15 w 39"/>
                <a:gd name="T17" fmla="*/ 45 h 58"/>
                <a:gd name="T18" fmla="*/ 12 w 39"/>
                <a:gd name="T19" fmla="*/ 42 h 58"/>
                <a:gd name="T20" fmla="*/ 9 w 39"/>
                <a:gd name="T21" fmla="*/ 36 h 58"/>
                <a:gd name="T22" fmla="*/ 6 w 39"/>
                <a:gd name="T23" fmla="*/ 30 h 58"/>
                <a:gd name="T24" fmla="*/ 4 w 39"/>
                <a:gd name="T25" fmla="*/ 23 h 58"/>
                <a:gd name="T26" fmla="*/ 1 w 39"/>
                <a:gd name="T27" fmla="*/ 11 h 58"/>
                <a:gd name="T28" fmla="*/ 1 w 39"/>
                <a:gd name="T29" fmla="*/ 3 h 58"/>
                <a:gd name="T30" fmla="*/ 0 w 39"/>
                <a:gd name="T31" fmla="*/ 0 h 58"/>
                <a:gd name="T32" fmla="*/ 1 w 39"/>
                <a:gd name="T33" fmla="*/ 0 h 58"/>
                <a:gd name="T34" fmla="*/ 3 w 39"/>
                <a:gd name="T35" fmla="*/ 2 h 58"/>
                <a:gd name="T36" fmla="*/ 7 w 39"/>
                <a:gd name="T37" fmla="*/ 9 h 58"/>
                <a:gd name="T38" fmla="*/ 13 w 39"/>
                <a:gd name="T39" fmla="*/ 20 h 58"/>
                <a:gd name="T40" fmla="*/ 15 w 39"/>
                <a:gd name="T41" fmla="*/ 26 h 58"/>
                <a:gd name="T42" fmla="*/ 18 w 39"/>
                <a:gd name="T43" fmla="*/ 32 h 58"/>
                <a:gd name="T44" fmla="*/ 21 w 39"/>
                <a:gd name="T45" fmla="*/ 37 h 58"/>
                <a:gd name="T46" fmla="*/ 24 w 39"/>
                <a:gd name="T47" fmla="*/ 42 h 58"/>
                <a:gd name="T48" fmla="*/ 27 w 39"/>
                <a:gd name="T49" fmla="*/ 47 h 58"/>
                <a:gd name="T50" fmla="*/ 31 w 39"/>
                <a:gd name="T51" fmla="*/ 51 h 58"/>
                <a:gd name="T52" fmla="*/ 32 w 39"/>
                <a:gd name="T53" fmla="*/ 52 h 58"/>
                <a:gd name="T54" fmla="*/ 34 w 39"/>
                <a:gd name="T55" fmla="*/ 54 h 58"/>
                <a:gd name="T56" fmla="*/ 35 w 39"/>
                <a:gd name="T57" fmla="*/ 55 h 58"/>
                <a:gd name="T58" fmla="*/ 36 w 39"/>
                <a:gd name="T59" fmla="*/ 56 h 58"/>
                <a:gd name="T60" fmla="*/ 38 w 39"/>
                <a:gd name="T61" fmla="*/ 58 h 58"/>
                <a:gd name="T62" fmla="*/ 39 w 39"/>
                <a:gd name="T6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" h="58">
                  <a:moveTo>
                    <a:pt x="39" y="58"/>
                  </a:moveTo>
                  <a:cubicBezTo>
                    <a:pt x="39" y="58"/>
                    <a:pt x="39" y="58"/>
                    <a:pt x="38" y="58"/>
                  </a:cubicBezTo>
                  <a:cubicBezTo>
                    <a:pt x="38" y="58"/>
                    <a:pt x="37" y="58"/>
                    <a:pt x="36" y="58"/>
                  </a:cubicBezTo>
                  <a:cubicBezTo>
                    <a:pt x="35" y="58"/>
                    <a:pt x="33" y="58"/>
                    <a:pt x="32" y="57"/>
                  </a:cubicBezTo>
                  <a:cubicBezTo>
                    <a:pt x="31" y="57"/>
                    <a:pt x="30" y="57"/>
                    <a:pt x="30" y="57"/>
                  </a:cubicBezTo>
                  <a:cubicBezTo>
                    <a:pt x="29" y="56"/>
                    <a:pt x="28" y="56"/>
                    <a:pt x="27" y="56"/>
                  </a:cubicBezTo>
                  <a:cubicBezTo>
                    <a:pt x="25" y="55"/>
                    <a:pt x="24" y="54"/>
                    <a:pt x="22" y="52"/>
                  </a:cubicBezTo>
                  <a:cubicBezTo>
                    <a:pt x="20" y="51"/>
                    <a:pt x="19" y="50"/>
                    <a:pt x="17" y="48"/>
                  </a:cubicBezTo>
                  <a:cubicBezTo>
                    <a:pt x="16" y="47"/>
                    <a:pt x="15" y="46"/>
                    <a:pt x="15" y="45"/>
                  </a:cubicBezTo>
                  <a:cubicBezTo>
                    <a:pt x="14" y="44"/>
                    <a:pt x="13" y="43"/>
                    <a:pt x="12" y="42"/>
                  </a:cubicBezTo>
                  <a:cubicBezTo>
                    <a:pt x="11" y="40"/>
                    <a:pt x="10" y="38"/>
                    <a:pt x="9" y="36"/>
                  </a:cubicBezTo>
                  <a:cubicBezTo>
                    <a:pt x="8" y="34"/>
                    <a:pt x="7" y="32"/>
                    <a:pt x="6" y="30"/>
                  </a:cubicBezTo>
                  <a:cubicBezTo>
                    <a:pt x="5" y="27"/>
                    <a:pt x="4" y="25"/>
                    <a:pt x="4" y="23"/>
                  </a:cubicBezTo>
                  <a:cubicBezTo>
                    <a:pt x="3" y="19"/>
                    <a:pt x="2" y="15"/>
                    <a:pt x="1" y="11"/>
                  </a:cubicBezTo>
                  <a:cubicBezTo>
                    <a:pt x="1" y="8"/>
                    <a:pt x="1" y="5"/>
                    <a:pt x="1" y="3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1"/>
                    <a:pt x="2" y="1"/>
                    <a:pt x="3" y="2"/>
                  </a:cubicBezTo>
                  <a:cubicBezTo>
                    <a:pt x="4" y="4"/>
                    <a:pt x="5" y="6"/>
                    <a:pt x="7" y="9"/>
                  </a:cubicBezTo>
                  <a:cubicBezTo>
                    <a:pt x="9" y="12"/>
                    <a:pt x="11" y="16"/>
                    <a:pt x="13" y="20"/>
                  </a:cubicBezTo>
                  <a:cubicBezTo>
                    <a:pt x="13" y="22"/>
                    <a:pt x="14" y="24"/>
                    <a:pt x="15" y="26"/>
                  </a:cubicBezTo>
                  <a:cubicBezTo>
                    <a:pt x="16" y="28"/>
                    <a:pt x="17" y="29"/>
                    <a:pt x="18" y="32"/>
                  </a:cubicBezTo>
                  <a:cubicBezTo>
                    <a:pt x="19" y="33"/>
                    <a:pt x="20" y="35"/>
                    <a:pt x="21" y="37"/>
                  </a:cubicBezTo>
                  <a:cubicBezTo>
                    <a:pt x="22" y="39"/>
                    <a:pt x="23" y="41"/>
                    <a:pt x="24" y="42"/>
                  </a:cubicBezTo>
                  <a:cubicBezTo>
                    <a:pt x="25" y="44"/>
                    <a:pt x="26" y="45"/>
                    <a:pt x="27" y="47"/>
                  </a:cubicBezTo>
                  <a:cubicBezTo>
                    <a:pt x="28" y="48"/>
                    <a:pt x="30" y="50"/>
                    <a:pt x="31" y="51"/>
                  </a:cubicBezTo>
                  <a:cubicBezTo>
                    <a:pt x="31" y="51"/>
                    <a:pt x="32" y="52"/>
                    <a:pt x="32" y="52"/>
                  </a:cubicBezTo>
                  <a:cubicBezTo>
                    <a:pt x="33" y="53"/>
                    <a:pt x="33" y="53"/>
                    <a:pt x="34" y="54"/>
                  </a:cubicBezTo>
                  <a:cubicBezTo>
                    <a:pt x="34" y="54"/>
                    <a:pt x="35" y="55"/>
                    <a:pt x="35" y="55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7" y="57"/>
                    <a:pt x="38" y="57"/>
                    <a:pt x="38" y="58"/>
                  </a:cubicBezTo>
                  <a:cubicBezTo>
                    <a:pt x="39" y="58"/>
                    <a:pt x="39" y="58"/>
                    <a:pt x="39" y="58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1116"/>
            <p:cNvSpPr/>
            <p:nvPr/>
          </p:nvSpPr>
          <p:spPr bwMode="auto">
            <a:xfrm>
              <a:off x="1765301" y="-4202113"/>
              <a:ext cx="223838" cy="152400"/>
            </a:xfrm>
            <a:custGeom>
              <a:avLst/>
              <a:gdLst>
                <a:gd name="T0" fmla="*/ 0 w 53"/>
                <a:gd name="T1" fmla="*/ 36 h 36"/>
                <a:gd name="T2" fmla="*/ 0 w 53"/>
                <a:gd name="T3" fmla="*/ 36 h 36"/>
                <a:gd name="T4" fmla="*/ 2 w 53"/>
                <a:gd name="T5" fmla="*/ 34 h 36"/>
                <a:gd name="T6" fmla="*/ 7 w 53"/>
                <a:gd name="T7" fmla="*/ 28 h 36"/>
                <a:gd name="T8" fmla="*/ 15 w 53"/>
                <a:gd name="T9" fmla="*/ 21 h 36"/>
                <a:gd name="T10" fmla="*/ 25 w 53"/>
                <a:gd name="T11" fmla="*/ 14 h 36"/>
                <a:gd name="T12" fmla="*/ 35 w 53"/>
                <a:gd name="T13" fmla="*/ 9 h 36"/>
                <a:gd name="T14" fmla="*/ 39 w 53"/>
                <a:gd name="T15" fmla="*/ 6 h 36"/>
                <a:gd name="T16" fmla="*/ 44 w 53"/>
                <a:gd name="T17" fmla="*/ 4 h 36"/>
                <a:gd name="T18" fmla="*/ 48 w 53"/>
                <a:gd name="T19" fmla="*/ 2 h 36"/>
                <a:gd name="T20" fmla="*/ 51 w 53"/>
                <a:gd name="T21" fmla="*/ 1 h 36"/>
                <a:gd name="T22" fmla="*/ 53 w 53"/>
                <a:gd name="T23" fmla="*/ 0 h 36"/>
                <a:gd name="T24" fmla="*/ 53 w 53"/>
                <a:gd name="T25" fmla="*/ 0 h 36"/>
                <a:gd name="T26" fmla="*/ 53 w 53"/>
                <a:gd name="T27" fmla="*/ 1 h 36"/>
                <a:gd name="T28" fmla="*/ 52 w 53"/>
                <a:gd name="T29" fmla="*/ 3 h 36"/>
                <a:gd name="T30" fmla="*/ 51 w 53"/>
                <a:gd name="T31" fmla="*/ 6 h 36"/>
                <a:gd name="T32" fmla="*/ 49 w 53"/>
                <a:gd name="T33" fmla="*/ 10 h 36"/>
                <a:gd name="T34" fmla="*/ 45 w 53"/>
                <a:gd name="T35" fmla="*/ 14 h 36"/>
                <a:gd name="T36" fmla="*/ 41 w 53"/>
                <a:gd name="T37" fmla="*/ 18 h 36"/>
                <a:gd name="T38" fmla="*/ 31 w 53"/>
                <a:gd name="T39" fmla="*/ 25 h 36"/>
                <a:gd name="T40" fmla="*/ 21 w 53"/>
                <a:gd name="T41" fmla="*/ 31 h 36"/>
                <a:gd name="T42" fmla="*/ 11 w 53"/>
                <a:gd name="T43" fmla="*/ 35 h 36"/>
                <a:gd name="T44" fmla="*/ 3 w 53"/>
                <a:gd name="T45" fmla="*/ 36 h 36"/>
                <a:gd name="T46" fmla="*/ 1 w 53"/>
                <a:gd name="T47" fmla="*/ 36 h 36"/>
                <a:gd name="T48" fmla="*/ 0 w 53"/>
                <a:gd name="T4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3" h="36"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1" y="35"/>
                    <a:pt x="1" y="35"/>
                    <a:pt x="2" y="34"/>
                  </a:cubicBezTo>
                  <a:cubicBezTo>
                    <a:pt x="3" y="32"/>
                    <a:pt x="5" y="30"/>
                    <a:pt x="7" y="28"/>
                  </a:cubicBezTo>
                  <a:cubicBezTo>
                    <a:pt x="9" y="26"/>
                    <a:pt x="12" y="23"/>
                    <a:pt x="15" y="21"/>
                  </a:cubicBezTo>
                  <a:cubicBezTo>
                    <a:pt x="18" y="19"/>
                    <a:pt x="21" y="17"/>
                    <a:pt x="25" y="14"/>
                  </a:cubicBezTo>
                  <a:cubicBezTo>
                    <a:pt x="28" y="12"/>
                    <a:pt x="31" y="10"/>
                    <a:pt x="35" y="9"/>
                  </a:cubicBezTo>
                  <a:cubicBezTo>
                    <a:pt x="36" y="8"/>
                    <a:pt x="38" y="7"/>
                    <a:pt x="39" y="6"/>
                  </a:cubicBezTo>
                  <a:cubicBezTo>
                    <a:pt x="41" y="5"/>
                    <a:pt x="42" y="5"/>
                    <a:pt x="44" y="4"/>
                  </a:cubicBezTo>
                  <a:cubicBezTo>
                    <a:pt x="45" y="3"/>
                    <a:pt x="46" y="3"/>
                    <a:pt x="48" y="2"/>
                  </a:cubicBezTo>
                  <a:cubicBezTo>
                    <a:pt x="49" y="2"/>
                    <a:pt x="50" y="1"/>
                    <a:pt x="51" y="1"/>
                  </a:cubicBezTo>
                  <a:cubicBezTo>
                    <a:pt x="51" y="0"/>
                    <a:pt x="52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1"/>
                  </a:cubicBezTo>
                  <a:cubicBezTo>
                    <a:pt x="53" y="1"/>
                    <a:pt x="53" y="2"/>
                    <a:pt x="52" y="3"/>
                  </a:cubicBezTo>
                  <a:cubicBezTo>
                    <a:pt x="52" y="4"/>
                    <a:pt x="52" y="5"/>
                    <a:pt x="51" y="6"/>
                  </a:cubicBezTo>
                  <a:cubicBezTo>
                    <a:pt x="50" y="7"/>
                    <a:pt x="50" y="8"/>
                    <a:pt x="49" y="10"/>
                  </a:cubicBezTo>
                  <a:cubicBezTo>
                    <a:pt x="48" y="11"/>
                    <a:pt x="47" y="12"/>
                    <a:pt x="45" y="14"/>
                  </a:cubicBezTo>
                  <a:cubicBezTo>
                    <a:pt x="44" y="15"/>
                    <a:pt x="43" y="17"/>
                    <a:pt x="41" y="18"/>
                  </a:cubicBezTo>
                  <a:cubicBezTo>
                    <a:pt x="38" y="21"/>
                    <a:pt x="35" y="23"/>
                    <a:pt x="31" y="25"/>
                  </a:cubicBezTo>
                  <a:cubicBezTo>
                    <a:pt x="28" y="28"/>
                    <a:pt x="24" y="30"/>
                    <a:pt x="21" y="31"/>
                  </a:cubicBezTo>
                  <a:cubicBezTo>
                    <a:pt x="17" y="33"/>
                    <a:pt x="14" y="34"/>
                    <a:pt x="11" y="35"/>
                  </a:cubicBezTo>
                  <a:cubicBezTo>
                    <a:pt x="8" y="35"/>
                    <a:pt x="5" y="36"/>
                    <a:pt x="3" y="36"/>
                  </a:cubicBezTo>
                  <a:cubicBezTo>
                    <a:pt x="2" y="36"/>
                    <a:pt x="1" y="36"/>
                    <a:pt x="1" y="36"/>
                  </a:cubicBezTo>
                  <a:cubicBezTo>
                    <a:pt x="0" y="36"/>
                    <a:pt x="0" y="36"/>
                    <a:pt x="0" y="3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1117"/>
            <p:cNvSpPr/>
            <p:nvPr/>
          </p:nvSpPr>
          <p:spPr bwMode="auto">
            <a:xfrm>
              <a:off x="2133601" y="-4160838"/>
              <a:ext cx="71438" cy="292100"/>
            </a:xfrm>
            <a:custGeom>
              <a:avLst/>
              <a:gdLst>
                <a:gd name="T0" fmla="*/ 3 w 17"/>
                <a:gd name="T1" fmla="*/ 0 h 69"/>
                <a:gd name="T2" fmla="*/ 4 w 17"/>
                <a:gd name="T3" fmla="*/ 0 h 69"/>
                <a:gd name="T4" fmla="*/ 5 w 17"/>
                <a:gd name="T5" fmla="*/ 2 h 69"/>
                <a:gd name="T6" fmla="*/ 10 w 17"/>
                <a:gd name="T7" fmla="*/ 10 h 69"/>
                <a:gd name="T8" fmla="*/ 12 w 17"/>
                <a:gd name="T9" fmla="*/ 15 h 69"/>
                <a:gd name="T10" fmla="*/ 14 w 17"/>
                <a:gd name="T11" fmla="*/ 21 h 69"/>
                <a:gd name="T12" fmla="*/ 16 w 17"/>
                <a:gd name="T13" fmla="*/ 34 h 69"/>
                <a:gd name="T14" fmla="*/ 16 w 17"/>
                <a:gd name="T15" fmla="*/ 47 h 69"/>
                <a:gd name="T16" fmla="*/ 15 w 17"/>
                <a:gd name="T17" fmla="*/ 53 h 69"/>
                <a:gd name="T18" fmla="*/ 14 w 17"/>
                <a:gd name="T19" fmla="*/ 58 h 69"/>
                <a:gd name="T20" fmla="*/ 11 w 17"/>
                <a:gd name="T21" fmla="*/ 66 h 69"/>
                <a:gd name="T22" fmla="*/ 10 w 17"/>
                <a:gd name="T23" fmla="*/ 68 h 69"/>
                <a:gd name="T24" fmla="*/ 10 w 17"/>
                <a:gd name="T25" fmla="*/ 69 h 69"/>
                <a:gd name="T26" fmla="*/ 9 w 17"/>
                <a:gd name="T27" fmla="*/ 68 h 69"/>
                <a:gd name="T28" fmla="*/ 8 w 17"/>
                <a:gd name="T29" fmla="*/ 66 h 69"/>
                <a:gd name="T30" fmla="*/ 5 w 17"/>
                <a:gd name="T31" fmla="*/ 58 h 69"/>
                <a:gd name="T32" fmla="*/ 2 w 17"/>
                <a:gd name="T33" fmla="*/ 48 h 69"/>
                <a:gd name="T34" fmla="*/ 1 w 17"/>
                <a:gd name="T35" fmla="*/ 35 h 69"/>
                <a:gd name="T36" fmla="*/ 0 w 17"/>
                <a:gd name="T37" fmla="*/ 23 h 69"/>
                <a:gd name="T38" fmla="*/ 1 w 17"/>
                <a:gd name="T39" fmla="*/ 11 h 69"/>
                <a:gd name="T40" fmla="*/ 2 w 17"/>
                <a:gd name="T41" fmla="*/ 3 h 69"/>
                <a:gd name="T42" fmla="*/ 3 w 17"/>
                <a:gd name="T43" fmla="*/ 1 h 69"/>
                <a:gd name="T44" fmla="*/ 3 w 17"/>
                <a:gd name="T4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" h="69">
                  <a:moveTo>
                    <a:pt x="3" y="0"/>
                  </a:moveTo>
                  <a:cubicBezTo>
                    <a:pt x="3" y="0"/>
                    <a:pt x="3" y="0"/>
                    <a:pt x="4" y="0"/>
                  </a:cubicBezTo>
                  <a:cubicBezTo>
                    <a:pt x="4" y="1"/>
                    <a:pt x="5" y="2"/>
                    <a:pt x="5" y="2"/>
                  </a:cubicBezTo>
                  <a:cubicBezTo>
                    <a:pt x="7" y="4"/>
                    <a:pt x="8" y="7"/>
                    <a:pt x="10" y="10"/>
                  </a:cubicBezTo>
                  <a:cubicBezTo>
                    <a:pt x="10" y="11"/>
                    <a:pt x="11" y="13"/>
                    <a:pt x="12" y="15"/>
                  </a:cubicBezTo>
                  <a:cubicBezTo>
                    <a:pt x="13" y="17"/>
                    <a:pt x="13" y="19"/>
                    <a:pt x="14" y="21"/>
                  </a:cubicBezTo>
                  <a:cubicBezTo>
                    <a:pt x="15" y="25"/>
                    <a:pt x="16" y="29"/>
                    <a:pt x="16" y="34"/>
                  </a:cubicBezTo>
                  <a:cubicBezTo>
                    <a:pt x="17" y="38"/>
                    <a:pt x="17" y="43"/>
                    <a:pt x="16" y="47"/>
                  </a:cubicBezTo>
                  <a:cubicBezTo>
                    <a:pt x="16" y="49"/>
                    <a:pt x="16" y="51"/>
                    <a:pt x="15" y="53"/>
                  </a:cubicBezTo>
                  <a:cubicBezTo>
                    <a:pt x="15" y="55"/>
                    <a:pt x="15" y="57"/>
                    <a:pt x="14" y="58"/>
                  </a:cubicBezTo>
                  <a:cubicBezTo>
                    <a:pt x="13" y="62"/>
                    <a:pt x="12" y="64"/>
                    <a:pt x="11" y="66"/>
                  </a:cubicBezTo>
                  <a:cubicBezTo>
                    <a:pt x="11" y="67"/>
                    <a:pt x="10" y="68"/>
                    <a:pt x="10" y="68"/>
                  </a:cubicBezTo>
                  <a:cubicBezTo>
                    <a:pt x="10" y="69"/>
                    <a:pt x="10" y="69"/>
                    <a:pt x="10" y="69"/>
                  </a:cubicBezTo>
                  <a:cubicBezTo>
                    <a:pt x="10" y="69"/>
                    <a:pt x="10" y="69"/>
                    <a:pt x="9" y="68"/>
                  </a:cubicBezTo>
                  <a:cubicBezTo>
                    <a:pt x="9" y="68"/>
                    <a:pt x="9" y="67"/>
                    <a:pt x="8" y="66"/>
                  </a:cubicBezTo>
                  <a:cubicBezTo>
                    <a:pt x="7" y="64"/>
                    <a:pt x="6" y="62"/>
                    <a:pt x="5" y="58"/>
                  </a:cubicBezTo>
                  <a:cubicBezTo>
                    <a:pt x="4" y="55"/>
                    <a:pt x="3" y="51"/>
                    <a:pt x="2" y="48"/>
                  </a:cubicBezTo>
                  <a:cubicBezTo>
                    <a:pt x="2" y="44"/>
                    <a:pt x="1" y="39"/>
                    <a:pt x="1" y="35"/>
                  </a:cubicBezTo>
                  <a:cubicBezTo>
                    <a:pt x="0" y="31"/>
                    <a:pt x="0" y="27"/>
                    <a:pt x="0" y="23"/>
                  </a:cubicBezTo>
                  <a:cubicBezTo>
                    <a:pt x="0" y="18"/>
                    <a:pt x="0" y="15"/>
                    <a:pt x="1" y="11"/>
                  </a:cubicBezTo>
                  <a:cubicBezTo>
                    <a:pt x="1" y="8"/>
                    <a:pt x="2" y="5"/>
                    <a:pt x="2" y="3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Freeform 1118"/>
            <p:cNvSpPr/>
            <p:nvPr/>
          </p:nvSpPr>
          <p:spPr bwMode="auto">
            <a:xfrm>
              <a:off x="1646239" y="-4435475"/>
              <a:ext cx="296863" cy="106363"/>
            </a:xfrm>
            <a:custGeom>
              <a:avLst/>
              <a:gdLst>
                <a:gd name="T0" fmla="*/ 0 w 70"/>
                <a:gd name="T1" fmla="*/ 6 h 25"/>
                <a:gd name="T2" fmla="*/ 1 w 70"/>
                <a:gd name="T3" fmla="*/ 5 h 25"/>
                <a:gd name="T4" fmla="*/ 3 w 70"/>
                <a:gd name="T5" fmla="*/ 4 h 25"/>
                <a:gd name="T6" fmla="*/ 7 w 70"/>
                <a:gd name="T7" fmla="*/ 2 h 25"/>
                <a:gd name="T8" fmla="*/ 9 w 70"/>
                <a:gd name="T9" fmla="*/ 2 h 25"/>
                <a:gd name="T10" fmla="*/ 12 w 70"/>
                <a:gd name="T11" fmla="*/ 1 h 25"/>
                <a:gd name="T12" fmla="*/ 18 w 70"/>
                <a:gd name="T13" fmla="*/ 0 h 25"/>
                <a:gd name="T14" fmla="*/ 25 w 70"/>
                <a:gd name="T15" fmla="*/ 0 h 25"/>
                <a:gd name="T16" fmla="*/ 28 w 70"/>
                <a:gd name="T17" fmla="*/ 0 h 25"/>
                <a:gd name="T18" fmla="*/ 32 w 70"/>
                <a:gd name="T19" fmla="*/ 1 h 25"/>
                <a:gd name="T20" fmla="*/ 39 w 70"/>
                <a:gd name="T21" fmla="*/ 3 h 25"/>
                <a:gd name="T22" fmla="*/ 46 w 70"/>
                <a:gd name="T23" fmla="*/ 5 h 25"/>
                <a:gd name="T24" fmla="*/ 49 w 70"/>
                <a:gd name="T25" fmla="*/ 7 h 25"/>
                <a:gd name="T26" fmla="*/ 52 w 70"/>
                <a:gd name="T27" fmla="*/ 9 h 25"/>
                <a:gd name="T28" fmla="*/ 57 w 70"/>
                <a:gd name="T29" fmla="*/ 12 h 25"/>
                <a:gd name="T30" fmla="*/ 62 w 70"/>
                <a:gd name="T31" fmla="*/ 16 h 25"/>
                <a:gd name="T32" fmla="*/ 68 w 70"/>
                <a:gd name="T33" fmla="*/ 22 h 25"/>
                <a:gd name="T34" fmla="*/ 70 w 70"/>
                <a:gd name="T35" fmla="*/ 24 h 25"/>
                <a:gd name="T36" fmla="*/ 70 w 70"/>
                <a:gd name="T37" fmla="*/ 25 h 25"/>
                <a:gd name="T38" fmla="*/ 69 w 70"/>
                <a:gd name="T39" fmla="*/ 25 h 25"/>
                <a:gd name="T40" fmla="*/ 67 w 70"/>
                <a:gd name="T41" fmla="*/ 24 h 25"/>
                <a:gd name="T42" fmla="*/ 58 w 70"/>
                <a:gd name="T43" fmla="*/ 22 h 25"/>
                <a:gd name="T44" fmla="*/ 47 w 70"/>
                <a:gd name="T45" fmla="*/ 19 h 25"/>
                <a:gd name="T46" fmla="*/ 41 w 70"/>
                <a:gd name="T47" fmla="*/ 17 h 25"/>
                <a:gd name="T48" fmla="*/ 35 w 70"/>
                <a:gd name="T49" fmla="*/ 15 h 25"/>
                <a:gd name="T50" fmla="*/ 29 w 70"/>
                <a:gd name="T51" fmla="*/ 13 h 25"/>
                <a:gd name="T52" fmla="*/ 23 w 70"/>
                <a:gd name="T53" fmla="*/ 11 h 25"/>
                <a:gd name="T54" fmla="*/ 12 w 70"/>
                <a:gd name="T55" fmla="*/ 8 h 25"/>
                <a:gd name="T56" fmla="*/ 7 w 70"/>
                <a:gd name="T57" fmla="*/ 7 h 25"/>
                <a:gd name="T58" fmla="*/ 4 w 70"/>
                <a:gd name="T59" fmla="*/ 7 h 25"/>
                <a:gd name="T60" fmla="*/ 1 w 70"/>
                <a:gd name="T61" fmla="*/ 6 h 25"/>
                <a:gd name="T62" fmla="*/ 0 w 70"/>
                <a:gd name="T63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0" h="25">
                  <a:moveTo>
                    <a:pt x="0" y="6"/>
                  </a:moveTo>
                  <a:cubicBezTo>
                    <a:pt x="0" y="6"/>
                    <a:pt x="1" y="6"/>
                    <a:pt x="1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4" y="4"/>
                    <a:pt x="5" y="3"/>
                    <a:pt x="7" y="2"/>
                  </a:cubicBezTo>
                  <a:cubicBezTo>
                    <a:pt x="8" y="2"/>
                    <a:pt x="8" y="2"/>
                    <a:pt x="9" y="2"/>
                  </a:cubicBezTo>
                  <a:cubicBezTo>
                    <a:pt x="10" y="1"/>
                    <a:pt x="11" y="1"/>
                    <a:pt x="12" y="1"/>
                  </a:cubicBezTo>
                  <a:cubicBezTo>
                    <a:pt x="14" y="1"/>
                    <a:pt x="16" y="0"/>
                    <a:pt x="18" y="0"/>
                  </a:cubicBezTo>
                  <a:cubicBezTo>
                    <a:pt x="20" y="0"/>
                    <a:pt x="22" y="0"/>
                    <a:pt x="25" y="0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29" y="0"/>
                    <a:pt x="31" y="1"/>
                    <a:pt x="32" y="1"/>
                  </a:cubicBezTo>
                  <a:cubicBezTo>
                    <a:pt x="34" y="1"/>
                    <a:pt x="36" y="2"/>
                    <a:pt x="39" y="3"/>
                  </a:cubicBezTo>
                  <a:cubicBezTo>
                    <a:pt x="41" y="3"/>
                    <a:pt x="44" y="4"/>
                    <a:pt x="46" y="5"/>
                  </a:cubicBezTo>
                  <a:cubicBezTo>
                    <a:pt x="47" y="6"/>
                    <a:pt x="48" y="6"/>
                    <a:pt x="49" y="7"/>
                  </a:cubicBezTo>
                  <a:cubicBezTo>
                    <a:pt x="50" y="8"/>
                    <a:pt x="51" y="8"/>
                    <a:pt x="52" y="9"/>
                  </a:cubicBezTo>
                  <a:cubicBezTo>
                    <a:pt x="54" y="10"/>
                    <a:pt x="56" y="11"/>
                    <a:pt x="57" y="12"/>
                  </a:cubicBezTo>
                  <a:cubicBezTo>
                    <a:pt x="59" y="13"/>
                    <a:pt x="60" y="15"/>
                    <a:pt x="62" y="16"/>
                  </a:cubicBezTo>
                  <a:cubicBezTo>
                    <a:pt x="65" y="18"/>
                    <a:pt x="67" y="20"/>
                    <a:pt x="68" y="22"/>
                  </a:cubicBezTo>
                  <a:cubicBezTo>
                    <a:pt x="69" y="23"/>
                    <a:pt x="69" y="23"/>
                    <a:pt x="70" y="24"/>
                  </a:cubicBezTo>
                  <a:cubicBezTo>
                    <a:pt x="70" y="24"/>
                    <a:pt x="70" y="25"/>
                    <a:pt x="70" y="25"/>
                  </a:cubicBezTo>
                  <a:cubicBezTo>
                    <a:pt x="70" y="25"/>
                    <a:pt x="70" y="25"/>
                    <a:pt x="69" y="25"/>
                  </a:cubicBezTo>
                  <a:cubicBezTo>
                    <a:pt x="69" y="24"/>
                    <a:pt x="68" y="24"/>
                    <a:pt x="67" y="24"/>
                  </a:cubicBezTo>
                  <a:cubicBezTo>
                    <a:pt x="65" y="24"/>
                    <a:pt x="62" y="23"/>
                    <a:pt x="58" y="22"/>
                  </a:cubicBezTo>
                  <a:cubicBezTo>
                    <a:pt x="55" y="22"/>
                    <a:pt x="51" y="20"/>
                    <a:pt x="47" y="19"/>
                  </a:cubicBezTo>
                  <a:cubicBezTo>
                    <a:pt x="45" y="19"/>
                    <a:pt x="43" y="18"/>
                    <a:pt x="41" y="17"/>
                  </a:cubicBezTo>
                  <a:cubicBezTo>
                    <a:pt x="39" y="16"/>
                    <a:pt x="37" y="16"/>
                    <a:pt x="35" y="15"/>
                  </a:cubicBezTo>
                  <a:cubicBezTo>
                    <a:pt x="33" y="14"/>
                    <a:pt x="31" y="14"/>
                    <a:pt x="29" y="13"/>
                  </a:cubicBezTo>
                  <a:cubicBezTo>
                    <a:pt x="27" y="12"/>
                    <a:pt x="25" y="12"/>
                    <a:pt x="23" y="11"/>
                  </a:cubicBezTo>
                  <a:cubicBezTo>
                    <a:pt x="19" y="10"/>
                    <a:pt x="15" y="9"/>
                    <a:pt x="12" y="8"/>
                  </a:cubicBezTo>
                  <a:cubicBezTo>
                    <a:pt x="10" y="8"/>
                    <a:pt x="9" y="8"/>
                    <a:pt x="7" y="7"/>
                  </a:cubicBezTo>
                  <a:cubicBezTo>
                    <a:pt x="6" y="7"/>
                    <a:pt x="5" y="7"/>
                    <a:pt x="4" y="7"/>
                  </a:cubicBezTo>
                  <a:cubicBezTo>
                    <a:pt x="3" y="6"/>
                    <a:pt x="2" y="6"/>
                    <a:pt x="1" y="6"/>
                  </a:cubicBezTo>
                  <a:cubicBezTo>
                    <a:pt x="1" y="6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1119"/>
            <p:cNvSpPr/>
            <p:nvPr/>
          </p:nvSpPr>
          <p:spPr bwMode="auto">
            <a:xfrm>
              <a:off x="2235201" y="-4189413"/>
              <a:ext cx="157163" cy="165100"/>
            </a:xfrm>
            <a:custGeom>
              <a:avLst/>
              <a:gdLst>
                <a:gd name="T0" fmla="*/ 0 w 37"/>
                <a:gd name="T1" fmla="*/ 0 h 39"/>
                <a:gd name="T2" fmla="*/ 1 w 37"/>
                <a:gd name="T3" fmla="*/ 0 h 39"/>
                <a:gd name="T4" fmla="*/ 2 w 37"/>
                <a:gd name="T5" fmla="*/ 1 h 39"/>
                <a:gd name="T6" fmla="*/ 8 w 37"/>
                <a:gd name="T7" fmla="*/ 5 h 39"/>
                <a:gd name="T8" fmla="*/ 11 w 37"/>
                <a:gd name="T9" fmla="*/ 8 h 39"/>
                <a:gd name="T10" fmla="*/ 11 w 37"/>
                <a:gd name="T11" fmla="*/ 9 h 39"/>
                <a:gd name="T12" fmla="*/ 12 w 37"/>
                <a:gd name="T13" fmla="*/ 10 h 39"/>
                <a:gd name="T14" fmla="*/ 13 w 37"/>
                <a:gd name="T15" fmla="*/ 13 h 39"/>
                <a:gd name="T16" fmla="*/ 17 w 37"/>
                <a:gd name="T17" fmla="*/ 22 h 39"/>
                <a:gd name="T18" fmla="*/ 19 w 37"/>
                <a:gd name="T19" fmla="*/ 24 h 39"/>
                <a:gd name="T20" fmla="*/ 20 w 37"/>
                <a:gd name="T21" fmla="*/ 26 h 39"/>
                <a:gd name="T22" fmla="*/ 23 w 37"/>
                <a:gd name="T23" fmla="*/ 29 h 39"/>
                <a:gd name="T24" fmla="*/ 26 w 37"/>
                <a:gd name="T25" fmla="*/ 32 h 39"/>
                <a:gd name="T26" fmla="*/ 30 w 37"/>
                <a:gd name="T27" fmla="*/ 35 h 39"/>
                <a:gd name="T28" fmla="*/ 33 w 37"/>
                <a:gd name="T29" fmla="*/ 37 h 39"/>
                <a:gd name="T30" fmla="*/ 35 w 37"/>
                <a:gd name="T31" fmla="*/ 38 h 39"/>
                <a:gd name="T32" fmla="*/ 37 w 37"/>
                <a:gd name="T33" fmla="*/ 39 h 39"/>
                <a:gd name="T34" fmla="*/ 37 w 37"/>
                <a:gd name="T35" fmla="*/ 39 h 39"/>
                <a:gd name="T36" fmla="*/ 37 w 37"/>
                <a:gd name="T37" fmla="*/ 39 h 39"/>
                <a:gd name="T38" fmla="*/ 35 w 37"/>
                <a:gd name="T39" fmla="*/ 39 h 39"/>
                <a:gd name="T40" fmla="*/ 32 w 37"/>
                <a:gd name="T41" fmla="*/ 38 h 39"/>
                <a:gd name="T42" fmla="*/ 30 w 37"/>
                <a:gd name="T43" fmla="*/ 38 h 39"/>
                <a:gd name="T44" fmla="*/ 29 w 37"/>
                <a:gd name="T45" fmla="*/ 37 h 39"/>
                <a:gd name="T46" fmla="*/ 25 w 37"/>
                <a:gd name="T47" fmla="*/ 35 h 39"/>
                <a:gd name="T48" fmla="*/ 21 w 37"/>
                <a:gd name="T49" fmla="*/ 32 h 39"/>
                <a:gd name="T50" fmla="*/ 17 w 37"/>
                <a:gd name="T51" fmla="*/ 28 h 39"/>
                <a:gd name="T52" fmla="*/ 15 w 37"/>
                <a:gd name="T53" fmla="*/ 26 h 39"/>
                <a:gd name="T54" fmla="*/ 14 w 37"/>
                <a:gd name="T55" fmla="*/ 24 h 39"/>
                <a:gd name="T56" fmla="*/ 10 w 37"/>
                <a:gd name="T57" fmla="*/ 14 h 39"/>
                <a:gd name="T58" fmla="*/ 9 w 37"/>
                <a:gd name="T59" fmla="*/ 12 h 39"/>
                <a:gd name="T60" fmla="*/ 8 w 37"/>
                <a:gd name="T61" fmla="*/ 11 h 39"/>
                <a:gd name="T62" fmla="*/ 8 w 37"/>
                <a:gd name="T63" fmla="*/ 10 h 39"/>
                <a:gd name="T64" fmla="*/ 6 w 37"/>
                <a:gd name="T65" fmla="*/ 6 h 39"/>
                <a:gd name="T66" fmla="*/ 2 w 37"/>
                <a:gd name="T67" fmla="*/ 2 h 39"/>
                <a:gd name="T68" fmla="*/ 1 w 37"/>
                <a:gd name="T69" fmla="*/ 0 h 39"/>
                <a:gd name="T70" fmla="*/ 0 w 37"/>
                <a:gd name="T7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7" h="39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4" y="2"/>
                    <a:pt x="6" y="3"/>
                    <a:pt x="8" y="5"/>
                  </a:cubicBezTo>
                  <a:cubicBezTo>
                    <a:pt x="9" y="6"/>
                    <a:pt x="10" y="7"/>
                    <a:pt x="11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3" y="12"/>
                    <a:pt x="13" y="13"/>
                  </a:cubicBezTo>
                  <a:cubicBezTo>
                    <a:pt x="14" y="16"/>
                    <a:pt x="16" y="19"/>
                    <a:pt x="17" y="22"/>
                  </a:cubicBezTo>
                  <a:cubicBezTo>
                    <a:pt x="18" y="22"/>
                    <a:pt x="18" y="23"/>
                    <a:pt x="19" y="24"/>
                  </a:cubicBezTo>
                  <a:cubicBezTo>
                    <a:pt x="19" y="24"/>
                    <a:pt x="20" y="25"/>
                    <a:pt x="20" y="26"/>
                  </a:cubicBezTo>
                  <a:cubicBezTo>
                    <a:pt x="21" y="27"/>
                    <a:pt x="22" y="28"/>
                    <a:pt x="23" y="29"/>
                  </a:cubicBezTo>
                  <a:cubicBezTo>
                    <a:pt x="24" y="30"/>
                    <a:pt x="25" y="32"/>
                    <a:pt x="26" y="32"/>
                  </a:cubicBezTo>
                  <a:cubicBezTo>
                    <a:pt x="28" y="33"/>
                    <a:pt x="29" y="34"/>
                    <a:pt x="30" y="35"/>
                  </a:cubicBezTo>
                  <a:cubicBezTo>
                    <a:pt x="31" y="36"/>
                    <a:pt x="32" y="36"/>
                    <a:pt x="33" y="37"/>
                  </a:cubicBezTo>
                  <a:cubicBezTo>
                    <a:pt x="34" y="37"/>
                    <a:pt x="34" y="38"/>
                    <a:pt x="35" y="38"/>
                  </a:cubicBezTo>
                  <a:cubicBezTo>
                    <a:pt x="36" y="38"/>
                    <a:pt x="36" y="39"/>
                    <a:pt x="37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6" y="39"/>
                    <a:pt x="36" y="39"/>
                    <a:pt x="35" y="39"/>
                  </a:cubicBezTo>
                  <a:cubicBezTo>
                    <a:pt x="34" y="39"/>
                    <a:pt x="33" y="38"/>
                    <a:pt x="32" y="38"/>
                  </a:cubicBezTo>
                  <a:cubicBezTo>
                    <a:pt x="32" y="38"/>
                    <a:pt x="31" y="38"/>
                    <a:pt x="30" y="38"/>
                  </a:cubicBezTo>
                  <a:cubicBezTo>
                    <a:pt x="30" y="37"/>
                    <a:pt x="29" y="37"/>
                    <a:pt x="29" y="37"/>
                  </a:cubicBezTo>
                  <a:cubicBezTo>
                    <a:pt x="27" y="36"/>
                    <a:pt x="26" y="36"/>
                    <a:pt x="25" y="35"/>
                  </a:cubicBezTo>
                  <a:cubicBezTo>
                    <a:pt x="23" y="34"/>
                    <a:pt x="22" y="33"/>
                    <a:pt x="21" y="32"/>
                  </a:cubicBezTo>
                  <a:cubicBezTo>
                    <a:pt x="19" y="31"/>
                    <a:pt x="18" y="29"/>
                    <a:pt x="17" y="28"/>
                  </a:cubicBezTo>
                  <a:cubicBezTo>
                    <a:pt x="16" y="27"/>
                    <a:pt x="16" y="27"/>
                    <a:pt x="15" y="26"/>
                  </a:cubicBezTo>
                  <a:cubicBezTo>
                    <a:pt x="15" y="25"/>
                    <a:pt x="14" y="24"/>
                    <a:pt x="14" y="24"/>
                  </a:cubicBezTo>
                  <a:cubicBezTo>
                    <a:pt x="12" y="20"/>
                    <a:pt x="11" y="17"/>
                    <a:pt x="10" y="14"/>
                  </a:cubicBezTo>
                  <a:cubicBezTo>
                    <a:pt x="9" y="13"/>
                    <a:pt x="9" y="12"/>
                    <a:pt x="9" y="12"/>
                  </a:cubicBezTo>
                  <a:cubicBezTo>
                    <a:pt x="9" y="11"/>
                    <a:pt x="9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7" y="8"/>
                    <a:pt x="7" y="7"/>
                    <a:pt x="6" y="6"/>
                  </a:cubicBezTo>
                  <a:cubicBezTo>
                    <a:pt x="5" y="4"/>
                    <a:pt x="3" y="2"/>
                    <a:pt x="2" y="2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1120"/>
            <p:cNvSpPr/>
            <p:nvPr/>
          </p:nvSpPr>
          <p:spPr bwMode="auto">
            <a:xfrm>
              <a:off x="2311401" y="-4427538"/>
              <a:ext cx="169863" cy="73025"/>
            </a:xfrm>
            <a:custGeom>
              <a:avLst/>
              <a:gdLst>
                <a:gd name="T0" fmla="*/ 0 w 40"/>
                <a:gd name="T1" fmla="*/ 17 h 17"/>
                <a:gd name="T2" fmla="*/ 1 w 40"/>
                <a:gd name="T3" fmla="*/ 16 h 17"/>
                <a:gd name="T4" fmla="*/ 5 w 40"/>
                <a:gd name="T5" fmla="*/ 13 h 17"/>
                <a:gd name="T6" fmla="*/ 8 w 40"/>
                <a:gd name="T7" fmla="*/ 11 h 17"/>
                <a:gd name="T8" fmla="*/ 12 w 40"/>
                <a:gd name="T9" fmla="*/ 9 h 17"/>
                <a:gd name="T10" fmla="*/ 16 w 40"/>
                <a:gd name="T11" fmla="*/ 8 h 17"/>
                <a:gd name="T12" fmla="*/ 20 w 40"/>
                <a:gd name="T13" fmla="*/ 7 h 17"/>
                <a:gd name="T14" fmla="*/ 24 w 40"/>
                <a:gd name="T15" fmla="*/ 6 h 17"/>
                <a:gd name="T16" fmla="*/ 28 w 40"/>
                <a:gd name="T17" fmla="*/ 5 h 17"/>
                <a:gd name="T18" fmla="*/ 35 w 40"/>
                <a:gd name="T19" fmla="*/ 4 h 17"/>
                <a:gd name="T20" fmla="*/ 39 w 40"/>
                <a:gd name="T21" fmla="*/ 1 h 17"/>
                <a:gd name="T22" fmla="*/ 39 w 40"/>
                <a:gd name="T23" fmla="*/ 0 h 17"/>
                <a:gd name="T24" fmla="*/ 40 w 40"/>
                <a:gd name="T25" fmla="*/ 0 h 17"/>
                <a:gd name="T26" fmla="*/ 40 w 40"/>
                <a:gd name="T27" fmla="*/ 0 h 17"/>
                <a:gd name="T28" fmla="*/ 39 w 40"/>
                <a:gd name="T29" fmla="*/ 2 h 17"/>
                <a:gd name="T30" fmla="*/ 36 w 40"/>
                <a:gd name="T31" fmla="*/ 6 h 17"/>
                <a:gd name="T32" fmla="*/ 29 w 40"/>
                <a:gd name="T33" fmla="*/ 9 h 17"/>
                <a:gd name="T34" fmla="*/ 25 w 40"/>
                <a:gd name="T35" fmla="*/ 10 h 17"/>
                <a:gd name="T36" fmla="*/ 21 w 40"/>
                <a:gd name="T37" fmla="*/ 10 h 17"/>
                <a:gd name="T38" fmla="*/ 7 w 40"/>
                <a:gd name="T39" fmla="*/ 15 h 17"/>
                <a:gd name="T40" fmla="*/ 2 w 40"/>
                <a:gd name="T41" fmla="*/ 17 h 17"/>
                <a:gd name="T42" fmla="*/ 0 w 40"/>
                <a:gd name="T4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17">
                  <a:moveTo>
                    <a:pt x="0" y="17"/>
                  </a:moveTo>
                  <a:cubicBezTo>
                    <a:pt x="0" y="17"/>
                    <a:pt x="0" y="17"/>
                    <a:pt x="1" y="16"/>
                  </a:cubicBezTo>
                  <a:cubicBezTo>
                    <a:pt x="2" y="15"/>
                    <a:pt x="4" y="14"/>
                    <a:pt x="5" y="13"/>
                  </a:cubicBezTo>
                  <a:cubicBezTo>
                    <a:pt x="6" y="12"/>
                    <a:pt x="7" y="12"/>
                    <a:pt x="8" y="11"/>
                  </a:cubicBezTo>
                  <a:cubicBezTo>
                    <a:pt x="10" y="10"/>
                    <a:pt x="11" y="10"/>
                    <a:pt x="12" y="9"/>
                  </a:cubicBezTo>
                  <a:cubicBezTo>
                    <a:pt x="13" y="9"/>
                    <a:pt x="14" y="8"/>
                    <a:pt x="16" y="8"/>
                  </a:cubicBezTo>
                  <a:cubicBezTo>
                    <a:pt x="17" y="7"/>
                    <a:pt x="19" y="7"/>
                    <a:pt x="20" y="7"/>
                  </a:cubicBezTo>
                  <a:cubicBezTo>
                    <a:pt x="21" y="6"/>
                    <a:pt x="23" y="6"/>
                    <a:pt x="24" y="6"/>
                  </a:cubicBezTo>
                  <a:cubicBezTo>
                    <a:pt x="26" y="6"/>
                    <a:pt x="27" y="6"/>
                    <a:pt x="28" y="5"/>
                  </a:cubicBezTo>
                  <a:cubicBezTo>
                    <a:pt x="31" y="5"/>
                    <a:pt x="33" y="5"/>
                    <a:pt x="35" y="4"/>
                  </a:cubicBezTo>
                  <a:cubicBezTo>
                    <a:pt x="37" y="3"/>
                    <a:pt x="38" y="2"/>
                    <a:pt x="39" y="1"/>
                  </a:cubicBezTo>
                  <a:cubicBezTo>
                    <a:pt x="39" y="1"/>
                    <a:pt x="39" y="1"/>
                    <a:pt x="39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1"/>
                    <a:pt x="40" y="1"/>
                    <a:pt x="39" y="2"/>
                  </a:cubicBezTo>
                  <a:cubicBezTo>
                    <a:pt x="39" y="3"/>
                    <a:pt x="38" y="5"/>
                    <a:pt x="36" y="6"/>
                  </a:cubicBezTo>
                  <a:cubicBezTo>
                    <a:pt x="34" y="7"/>
                    <a:pt x="31" y="8"/>
                    <a:pt x="29" y="9"/>
                  </a:cubicBezTo>
                  <a:cubicBezTo>
                    <a:pt x="27" y="9"/>
                    <a:pt x="26" y="9"/>
                    <a:pt x="25" y="10"/>
                  </a:cubicBezTo>
                  <a:cubicBezTo>
                    <a:pt x="23" y="10"/>
                    <a:pt x="22" y="10"/>
                    <a:pt x="21" y="10"/>
                  </a:cubicBezTo>
                  <a:cubicBezTo>
                    <a:pt x="16" y="12"/>
                    <a:pt x="10" y="13"/>
                    <a:pt x="7" y="15"/>
                  </a:cubicBezTo>
                  <a:cubicBezTo>
                    <a:pt x="5" y="16"/>
                    <a:pt x="3" y="16"/>
                    <a:pt x="2" y="17"/>
                  </a:cubicBezTo>
                  <a:cubicBezTo>
                    <a:pt x="1" y="17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1121"/>
            <p:cNvSpPr/>
            <p:nvPr/>
          </p:nvSpPr>
          <p:spPr bwMode="auto">
            <a:xfrm>
              <a:off x="2159001" y="-4676775"/>
              <a:ext cx="73025" cy="190500"/>
            </a:xfrm>
            <a:custGeom>
              <a:avLst/>
              <a:gdLst>
                <a:gd name="T0" fmla="*/ 1 w 17"/>
                <a:gd name="T1" fmla="*/ 45 h 45"/>
                <a:gd name="T2" fmla="*/ 1 w 17"/>
                <a:gd name="T3" fmla="*/ 45 h 45"/>
                <a:gd name="T4" fmla="*/ 0 w 17"/>
                <a:gd name="T5" fmla="*/ 43 h 45"/>
                <a:gd name="T6" fmla="*/ 0 w 17"/>
                <a:gd name="T7" fmla="*/ 41 h 45"/>
                <a:gd name="T8" fmla="*/ 0 w 17"/>
                <a:gd name="T9" fmla="*/ 39 h 45"/>
                <a:gd name="T10" fmla="*/ 0 w 17"/>
                <a:gd name="T11" fmla="*/ 38 h 45"/>
                <a:gd name="T12" fmla="*/ 1 w 17"/>
                <a:gd name="T13" fmla="*/ 34 h 45"/>
                <a:gd name="T14" fmla="*/ 2 w 17"/>
                <a:gd name="T15" fmla="*/ 30 h 45"/>
                <a:gd name="T16" fmla="*/ 7 w 17"/>
                <a:gd name="T17" fmla="*/ 22 h 45"/>
                <a:gd name="T18" fmla="*/ 11 w 17"/>
                <a:gd name="T19" fmla="*/ 14 h 45"/>
                <a:gd name="T20" fmla="*/ 13 w 17"/>
                <a:gd name="T21" fmla="*/ 11 h 45"/>
                <a:gd name="T22" fmla="*/ 15 w 17"/>
                <a:gd name="T23" fmla="*/ 8 h 45"/>
                <a:gd name="T24" fmla="*/ 15 w 17"/>
                <a:gd name="T25" fmla="*/ 5 h 45"/>
                <a:gd name="T26" fmla="*/ 16 w 17"/>
                <a:gd name="T27" fmla="*/ 3 h 45"/>
                <a:gd name="T28" fmla="*/ 16 w 17"/>
                <a:gd name="T29" fmla="*/ 1 h 45"/>
                <a:gd name="T30" fmla="*/ 16 w 17"/>
                <a:gd name="T31" fmla="*/ 0 h 45"/>
                <a:gd name="T32" fmla="*/ 16 w 17"/>
                <a:gd name="T33" fmla="*/ 1 h 45"/>
                <a:gd name="T34" fmla="*/ 16 w 17"/>
                <a:gd name="T35" fmla="*/ 2 h 45"/>
                <a:gd name="T36" fmla="*/ 17 w 17"/>
                <a:gd name="T37" fmla="*/ 5 h 45"/>
                <a:gd name="T38" fmla="*/ 17 w 17"/>
                <a:gd name="T39" fmla="*/ 6 h 45"/>
                <a:gd name="T40" fmla="*/ 17 w 17"/>
                <a:gd name="T41" fmla="*/ 8 h 45"/>
                <a:gd name="T42" fmla="*/ 16 w 17"/>
                <a:gd name="T43" fmla="*/ 12 h 45"/>
                <a:gd name="T44" fmla="*/ 14 w 17"/>
                <a:gd name="T45" fmla="*/ 16 h 45"/>
                <a:gd name="T46" fmla="*/ 10 w 17"/>
                <a:gd name="T47" fmla="*/ 24 h 45"/>
                <a:gd name="T48" fmla="*/ 5 w 17"/>
                <a:gd name="T49" fmla="*/ 31 h 45"/>
                <a:gd name="T50" fmla="*/ 4 w 17"/>
                <a:gd name="T51" fmla="*/ 35 h 45"/>
                <a:gd name="T52" fmla="*/ 2 w 17"/>
                <a:gd name="T53" fmla="*/ 38 h 45"/>
                <a:gd name="T54" fmla="*/ 2 w 17"/>
                <a:gd name="T55" fmla="*/ 41 h 45"/>
                <a:gd name="T56" fmla="*/ 1 w 17"/>
                <a:gd name="T57" fmla="*/ 43 h 45"/>
                <a:gd name="T58" fmla="*/ 1 w 17"/>
                <a:gd name="T59" fmla="*/ 45 h 45"/>
                <a:gd name="T60" fmla="*/ 1 w 17"/>
                <a:gd name="T61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" h="45">
                  <a:moveTo>
                    <a:pt x="1" y="45"/>
                  </a:move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4"/>
                    <a:pt x="0" y="43"/>
                  </a:cubicBezTo>
                  <a:cubicBezTo>
                    <a:pt x="0" y="43"/>
                    <a:pt x="0" y="42"/>
                    <a:pt x="0" y="41"/>
                  </a:cubicBezTo>
                  <a:cubicBezTo>
                    <a:pt x="0" y="41"/>
                    <a:pt x="0" y="40"/>
                    <a:pt x="0" y="39"/>
                  </a:cubicBezTo>
                  <a:cubicBezTo>
                    <a:pt x="0" y="39"/>
                    <a:pt x="0" y="38"/>
                    <a:pt x="0" y="38"/>
                  </a:cubicBezTo>
                  <a:cubicBezTo>
                    <a:pt x="0" y="37"/>
                    <a:pt x="0" y="35"/>
                    <a:pt x="1" y="34"/>
                  </a:cubicBezTo>
                  <a:cubicBezTo>
                    <a:pt x="1" y="33"/>
                    <a:pt x="2" y="31"/>
                    <a:pt x="2" y="30"/>
                  </a:cubicBezTo>
                  <a:cubicBezTo>
                    <a:pt x="3" y="27"/>
                    <a:pt x="5" y="24"/>
                    <a:pt x="7" y="22"/>
                  </a:cubicBezTo>
                  <a:cubicBezTo>
                    <a:pt x="8" y="19"/>
                    <a:pt x="10" y="17"/>
                    <a:pt x="11" y="14"/>
                  </a:cubicBezTo>
                  <a:cubicBezTo>
                    <a:pt x="12" y="13"/>
                    <a:pt x="13" y="12"/>
                    <a:pt x="13" y="11"/>
                  </a:cubicBezTo>
                  <a:cubicBezTo>
                    <a:pt x="14" y="10"/>
                    <a:pt x="14" y="9"/>
                    <a:pt x="15" y="8"/>
                  </a:cubicBezTo>
                  <a:cubicBezTo>
                    <a:pt x="15" y="7"/>
                    <a:pt x="15" y="6"/>
                    <a:pt x="15" y="5"/>
                  </a:cubicBezTo>
                  <a:cubicBezTo>
                    <a:pt x="15" y="4"/>
                    <a:pt x="16" y="3"/>
                    <a:pt x="16" y="3"/>
                  </a:cubicBezTo>
                  <a:cubicBezTo>
                    <a:pt x="16" y="2"/>
                    <a:pt x="16" y="1"/>
                    <a:pt x="16" y="1"/>
                  </a:cubicBezTo>
                  <a:cubicBezTo>
                    <a:pt x="16" y="1"/>
                    <a:pt x="16" y="0"/>
                    <a:pt x="16" y="0"/>
                  </a:cubicBezTo>
                  <a:cubicBezTo>
                    <a:pt x="16" y="0"/>
                    <a:pt x="16" y="1"/>
                    <a:pt x="16" y="1"/>
                  </a:cubicBezTo>
                  <a:cubicBezTo>
                    <a:pt x="16" y="1"/>
                    <a:pt x="16" y="2"/>
                    <a:pt x="16" y="2"/>
                  </a:cubicBezTo>
                  <a:cubicBezTo>
                    <a:pt x="17" y="3"/>
                    <a:pt x="17" y="4"/>
                    <a:pt x="17" y="5"/>
                  </a:cubicBezTo>
                  <a:cubicBezTo>
                    <a:pt x="17" y="5"/>
                    <a:pt x="17" y="6"/>
                    <a:pt x="17" y="6"/>
                  </a:cubicBezTo>
                  <a:cubicBezTo>
                    <a:pt x="17" y="7"/>
                    <a:pt x="17" y="8"/>
                    <a:pt x="17" y="8"/>
                  </a:cubicBezTo>
                  <a:cubicBezTo>
                    <a:pt x="17" y="9"/>
                    <a:pt x="16" y="11"/>
                    <a:pt x="16" y="12"/>
                  </a:cubicBezTo>
                  <a:cubicBezTo>
                    <a:pt x="16" y="13"/>
                    <a:pt x="15" y="15"/>
                    <a:pt x="14" y="16"/>
                  </a:cubicBezTo>
                  <a:cubicBezTo>
                    <a:pt x="13" y="19"/>
                    <a:pt x="12" y="21"/>
                    <a:pt x="10" y="24"/>
                  </a:cubicBezTo>
                  <a:cubicBezTo>
                    <a:pt x="8" y="27"/>
                    <a:pt x="7" y="29"/>
                    <a:pt x="5" y="31"/>
                  </a:cubicBezTo>
                  <a:cubicBezTo>
                    <a:pt x="5" y="33"/>
                    <a:pt x="4" y="34"/>
                    <a:pt x="4" y="35"/>
                  </a:cubicBezTo>
                  <a:cubicBezTo>
                    <a:pt x="3" y="36"/>
                    <a:pt x="3" y="37"/>
                    <a:pt x="2" y="38"/>
                  </a:cubicBezTo>
                  <a:cubicBezTo>
                    <a:pt x="2" y="39"/>
                    <a:pt x="2" y="40"/>
                    <a:pt x="2" y="41"/>
                  </a:cubicBezTo>
                  <a:cubicBezTo>
                    <a:pt x="1" y="42"/>
                    <a:pt x="1" y="43"/>
                    <a:pt x="1" y="43"/>
                  </a:cubicBezTo>
                  <a:cubicBezTo>
                    <a:pt x="1" y="44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1122"/>
            <p:cNvSpPr/>
            <p:nvPr/>
          </p:nvSpPr>
          <p:spPr bwMode="auto">
            <a:xfrm>
              <a:off x="1854201" y="-4533900"/>
              <a:ext cx="152400" cy="101600"/>
            </a:xfrm>
            <a:custGeom>
              <a:avLst/>
              <a:gdLst>
                <a:gd name="T0" fmla="*/ 36 w 36"/>
                <a:gd name="T1" fmla="*/ 24 h 24"/>
                <a:gd name="T2" fmla="*/ 34 w 36"/>
                <a:gd name="T3" fmla="*/ 23 h 24"/>
                <a:gd name="T4" fmla="*/ 30 w 36"/>
                <a:gd name="T5" fmla="*/ 20 h 24"/>
                <a:gd name="T6" fmla="*/ 18 w 36"/>
                <a:gd name="T7" fmla="*/ 12 h 24"/>
                <a:gd name="T8" fmla="*/ 12 w 36"/>
                <a:gd name="T9" fmla="*/ 7 h 24"/>
                <a:gd name="T10" fmla="*/ 9 w 36"/>
                <a:gd name="T11" fmla="*/ 4 h 24"/>
                <a:gd name="T12" fmla="*/ 6 w 36"/>
                <a:gd name="T13" fmla="*/ 3 h 24"/>
                <a:gd name="T14" fmla="*/ 3 w 36"/>
                <a:gd name="T15" fmla="*/ 1 h 24"/>
                <a:gd name="T16" fmla="*/ 2 w 36"/>
                <a:gd name="T17" fmla="*/ 1 h 24"/>
                <a:gd name="T18" fmla="*/ 0 w 36"/>
                <a:gd name="T19" fmla="*/ 0 h 24"/>
                <a:gd name="T20" fmla="*/ 0 w 36"/>
                <a:gd name="T21" fmla="*/ 0 h 24"/>
                <a:gd name="T22" fmla="*/ 0 w 36"/>
                <a:gd name="T23" fmla="*/ 0 h 24"/>
                <a:gd name="T24" fmla="*/ 2 w 36"/>
                <a:gd name="T25" fmla="*/ 0 h 24"/>
                <a:gd name="T26" fmla="*/ 4 w 36"/>
                <a:gd name="T27" fmla="*/ 0 h 24"/>
                <a:gd name="T28" fmla="*/ 5 w 36"/>
                <a:gd name="T29" fmla="*/ 0 h 24"/>
                <a:gd name="T30" fmla="*/ 7 w 36"/>
                <a:gd name="T31" fmla="*/ 1 h 24"/>
                <a:gd name="T32" fmla="*/ 13 w 36"/>
                <a:gd name="T33" fmla="*/ 4 h 24"/>
                <a:gd name="T34" fmla="*/ 20 w 36"/>
                <a:gd name="T35" fmla="*/ 9 h 24"/>
                <a:gd name="T36" fmla="*/ 31 w 36"/>
                <a:gd name="T37" fmla="*/ 19 h 24"/>
                <a:gd name="T38" fmla="*/ 35 w 36"/>
                <a:gd name="T39" fmla="*/ 22 h 24"/>
                <a:gd name="T40" fmla="*/ 36 w 36"/>
                <a:gd name="T4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" h="24">
                  <a:moveTo>
                    <a:pt x="36" y="24"/>
                  </a:moveTo>
                  <a:cubicBezTo>
                    <a:pt x="36" y="24"/>
                    <a:pt x="35" y="24"/>
                    <a:pt x="34" y="23"/>
                  </a:cubicBezTo>
                  <a:cubicBezTo>
                    <a:pt x="33" y="22"/>
                    <a:pt x="32" y="22"/>
                    <a:pt x="30" y="20"/>
                  </a:cubicBezTo>
                  <a:cubicBezTo>
                    <a:pt x="26" y="18"/>
                    <a:pt x="22" y="15"/>
                    <a:pt x="18" y="12"/>
                  </a:cubicBezTo>
                  <a:cubicBezTo>
                    <a:pt x="16" y="10"/>
                    <a:pt x="13" y="8"/>
                    <a:pt x="12" y="7"/>
                  </a:cubicBezTo>
                  <a:cubicBezTo>
                    <a:pt x="11" y="6"/>
                    <a:pt x="10" y="5"/>
                    <a:pt x="9" y="4"/>
                  </a:cubicBezTo>
                  <a:cubicBezTo>
                    <a:pt x="8" y="4"/>
                    <a:pt x="7" y="3"/>
                    <a:pt x="6" y="3"/>
                  </a:cubicBezTo>
                  <a:cubicBezTo>
                    <a:pt x="5" y="2"/>
                    <a:pt x="4" y="2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4" y="0"/>
                    <a:pt x="5" y="0"/>
                    <a:pt x="5" y="0"/>
                  </a:cubicBezTo>
                  <a:cubicBezTo>
                    <a:pt x="6" y="0"/>
                    <a:pt x="6" y="0"/>
                    <a:pt x="7" y="1"/>
                  </a:cubicBezTo>
                  <a:cubicBezTo>
                    <a:pt x="9" y="1"/>
                    <a:pt x="11" y="2"/>
                    <a:pt x="13" y="4"/>
                  </a:cubicBezTo>
                  <a:cubicBezTo>
                    <a:pt x="16" y="5"/>
                    <a:pt x="18" y="7"/>
                    <a:pt x="20" y="9"/>
                  </a:cubicBezTo>
                  <a:cubicBezTo>
                    <a:pt x="24" y="12"/>
                    <a:pt x="29" y="16"/>
                    <a:pt x="31" y="19"/>
                  </a:cubicBezTo>
                  <a:cubicBezTo>
                    <a:pt x="33" y="20"/>
                    <a:pt x="34" y="22"/>
                    <a:pt x="35" y="22"/>
                  </a:cubicBezTo>
                  <a:cubicBezTo>
                    <a:pt x="36" y="23"/>
                    <a:pt x="36" y="24"/>
                    <a:pt x="36" y="24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1123"/>
            <p:cNvSpPr/>
            <p:nvPr/>
          </p:nvSpPr>
          <p:spPr bwMode="auto">
            <a:xfrm>
              <a:off x="1760539" y="-4283075"/>
              <a:ext cx="161925" cy="50800"/>
            </a:xfrm>
            <a:custGeom>
              <a:avLst/>
              <a:gdLst>
                <a:gd name="T0" fmla="*/ 0 w 38"/>
                <a:gd name="T1" fmla="*/ 12 h 12"/>
                <a:gd name="T2" fmla="*/ 0 w 38"/>
                <a:gd name="T3" fmla="*/ 12 h 12"/>
                <a:gd name="T4" fmla="*/ 0 w 38"/>
                <a:gd name="T5" fmla="*/ 10 h 12"/>
                <a:gd name="T6" fmla="*/ 3 w 38"/>
                <a:gd name="T7" fmla="*/ 6 h 12"/>
                <a:gd name="T8" fmla="*/ 6 w 38"/>
                <a:gd name="T9" fmla="*/ 4 h 12"/>
                <a:gd name="T10" fmla="*/ 10 w 38"/>
                <a:gd name="T11" fmla="*/ 3 h 12"/>
                <a:gd name="T12" fmla="*/ 18 w 38"/>
                <a:gd name="T13" fmla="*/ 3 h 12"/>
                <a:gd name="T14" fmla="*/ 22 w 38"/>
                <a:gd name="T15" fmla="*/ 3 h 12"/>
                <a:gd name="T16" fmla="*/ 22 w 38"/>
                <a:gd name="T17" fmla="*/ 3 h 12"/>
                <a:gd name="T18" fmla="*/ 23 w 38"/>
                <a:gd name="T19" fmla="*/ 3 h 12"/>
                <a:gd name="T20" fmla="*/ 24 w 38"/>
                <a:gd name="T21" fmla="*/ 3 h 12"/>
                <a:gd name="T22" fmla="*/ 26 w 38"/>
                <a:gd name="T23" fmla="*/ 3 h 12"/>
                <a:gd name="T24" fmla="*/ 29 w 38"/>
                <a:gd name="T25" fmla="*/ 3 h 12"/>
                <a:gd name="T26" fmla="*/ 32 w 38"/>
                <a:gd name="T27" fmla="*/ 2 h 12"/>
                <a:gd name="T28" fmla="*/ 37 w 38"/>
                <a:gd name="T29" fmla="*/ 1 h 12"/>
                <a:gd name="T30" fmla="*/ 38 w 38"/>
                <a:gd name="T31" fmla="*/ 0 h 12"/>
                <a:gd name="T32" fmla="*/ 38 w 38"/>
                <a:gd name="T33" fmla="*/ 0 h 12"/>
                <a:gd name="T34" fmla="*/ 37 w 38"/>
                <a:gd name="T35" fmla="*/ 1 h 12"/>
                <a:gd name="T36" fmla="*/ 33 w 38"/>
                <a:gd name="T37" fmla="*/ 4 h 12"/>
                <a:gd name="T38" fmla="*/ 26 w 38"/>
                <a:gd name="T39" fmla="*/ 7 h 12"/>
                <a:gd name="T40" fmla="*/ 24 w 38"/>
                <a:gd name="T41" fmla="*/ 7 h 12"/>
                <a:gd name="T42" fmla="*/ 23 w 38"/>
                <a:gd name="T43" fmla="*/ 7 h 12"/>
                <a:gd name="T44" fmla="*/ 22 w 38"/>
                <a:gd name="T45" fmla="*/ 7 h 12"/>
                <a:gd name="T46" fmla="*/ 22 w 38"/>
                <a:gd name="T47" fmla="*/ 7 h 12"/>
                <a:gd name="T48" fmla="*/ 18 w 38"/>
                <a:gd name="T49" fmla="*/ 7 h 12"/>
                <a:gd name="T50" fmla="*/ 10 w 38"/>
                <a:gd name="T51" fmla="*/ 6 h 12"/>
                <a:gd name="T52" fmla="*/ 7 w 38"/>
                <a:gd name="T53" fmla="*/ 7 h 12"/>
                <a:gd name="T54" fmla="*/ 4 w 38"/>
                <a:gd name="T55" fmla="*/ 8 h 12"/>
                <a:gd name="T56" fmla="*/ 2 w 38"/>
                <a:gd name="T57" fmla="*/ 9 h 12"/>
                <a:gd name="T58" fmla="*/ 1 w 38"/>
                <a:gd name="T59" fmla="*/ 11 h 12"/>
                <a:gd name="T60" fmla="*/ 0 w 38"/>
                <a:gd name="T61" fmla="*/ 12 h 12"/>
                <a:gd name="T62" fmla="*/ 0 w 38"/>
                <a:gd name="T6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" h="12"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0"/>
                  </a:cubicBezTo>
                  <a:cubicBezTo>
                    <a:pt x="0" y="9"/>
                    <a:pt x="1" y="7"/>
                    <a:pt x="3" y="6"/>
                  </a:cubicBezTo>
                  <a:cubicBezTo>
                    <a:pt x="4" y="5"/>
                    <a:pt x="5" y="5"/>
                    <a:pt x="6" y="4"/>
                  </a:cubicBezTo>
                  <a:cubicBezTo>
                    <a:pt x="7" y="3"/>
                    <a:pt x="8" y="3"/>
                    <a:pt x="10" y="3"/>
                  </a:cubicBezTo>
                  <a:cubicBezTo>
                    <a:pt x="12" y="2"/>
                    <a:pt x="15" y="3"/>
                    <a:pt x="18" y="3"/>
                  </a:cubicBezTo>
                  <a:cubicBezTo>
                    <a:pt x="19" y="3"/>
                    <a:pt x="21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3" y="3"/>
                    <a:pt x="24" y="3"/>
                  </a:cubicBezTo>
                  <a:cubicBezTo>
                    <a:pt x="24" y="3"/>
                    <a:pt x="25" y="3"/>
                    <a:pt x="26" y="3"/>
                  </a:cubicBezTo>
                  <a:cubicBezTo>
                    <a:pt x="27" y="3"/>
                    <a:pt x="28" y="3"/>
                    <a:pt x="29" y="3"/>
                  </a:cubicBezTo>
                  <a:cubicBezTo>
                    <a:pt x="30" y="2"/>
                    <a:pt x="31" y="2"/>
                    <a:pt x="32" y="2"/>
                  </a:cubicBezTo>
                  <a:cubicBezTo>
                    <a:pt x="34" y="2"/>
                    <a:pt x="36" y="1"/>
                    <a:pt x="37" y="1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1"/>
                    <a:pt x="37" y="1"/>
                  </a:cubicBezTo>
                  <a:cubicBezTo>
                    <a:pt x="36" y="2"/>
                    <a:pt x="35" y="3"/>
                    <a:pt x="33" y="4"/>
                  </a:cubicBezTo>
                  <a:cubicBezTo>
                    <a:pt x="31" y="5"/>
                    <a:pt x="29" y="6"/>
                    <a:pt x="26" y="7"/>
                  </a:cubicBezTo>
                  <a:cubicBezTo>
                    <a:pt x="25" y="7"/>
                    <a:pt x="25" y="7"/>
                    <a:pt x="24" y="7"/>
                  </a:cubicBezTo>
                  <a:cubicBezTo>
                    <a:pt x="24" y="7"/>
                    <a:pt x="23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0" y="7"/>
                    <a:pt x="19" y="7"/>
                    <a:pt x="18" y="7"/>
                  </a:cubicBezTo>
                  <a:cubicBezTo>
                    <a:pt x="15" y="7"/>
                    <a:pt x="12" y="6"/>
                    <a:pt x="10" y="6"/>
                  </a:cubicBezTo>
                  <a:cubicBezTo>
                    <a:pt x="9" y="6"/>
                    <a:pt x="8" y="6"/>
                    <a:pt x="7" y="7"/>
                  </a:cubicBezTo>
                  <a:cubicBezTo>
                    <a:pt x="6" y="7"/>
                    <a:pt x="5" y="7"/>
                    <a:pt x="4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0"/>
                    <a:pt x="1" y="10"/>
                    <a:pt x="1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1124"/>
            <p:cNvSpPr/>
            <p:nvPr/>
          </p:nvSpPr>
          <p:spPr bwMode="auto">
            <a:xfrm>
              <a:off x="1981201" y="-4176713"/>
              <a:ext cx="88900" cy="198438"/>
            </a:xfrm>
            <a:custGeom>
              <a:avLst/>
              <a:gdLst>
                <a:gd name="T0" fmla="*/ 0 w 21"/>
                <a:gd name="T1" fmla="*/ 47 h 47"/>
                <a:gd name="T2" fmla="*/ 1 w 21"/>
                <a:gd name="T3" fmla="*/ 47 h 47"/>
                <a:gd name="T4" fmla="*/ 2 w 21"/>
                <a:gd name="T5" fmla="*/ 46 h 47"/>
                <a:gd name="T6" fmla="*/ 4 w 21"/>
                <a:gd name="T7" fmla="*/ 44 h 47"/>
                <a:gd name="T8" fmla="*/ 5 w 21"/>
                <a:gd name="T9" fmla="*/ 43 h 47"/>
                <a:gd name="T10" fmla="*/ 6 w 21"/>
                <a:gd name="T11" fmla="*/ 41 h 47"/>
                <a:gd name="T12" fmla="*/ 8 w 21"/>
                <a:gd name="T13" fmla="*/ 38 h 47"/>
                <a:gd name="T14" fmla="*/ 9 w 21"/>
                <a:gd name="T15" fmla="*/ 36 h 47"/>
                <a:gd name="T16" fmla="*/ 10 w 21"/>
                <a:gd name="T17" fmla="*/ 34 h 47"/>
                <a:gd name="T18" fmla="*/ 11 w 21"/>
                <a:gd name="T19" fmla="*/ 32 h 47"/>
                <a:gd name="T20" fmla="*/ 12 w 21"/>
                <a:gd name="T21" fmla="*/ 30 h 47"/>
                <a:gd name="T22" fmla="*/ 12 w 21"/>
                <a:gd name="T23" fmla="*/ 25 h 47"/>
                <a:gd name="T24" fmla="*/ 13 w 21"/>
                <a:gd name="T25" fmla="*/ 23 h 47"/>
                <a:gd name="T26" fmla="*/ 13 w 21"/>
                <a:gd name="T27" fmla="*/ 21 h 47"/>
                <a:gd name="T28" fmla="*/ 13 w 21"/>
                <a:gd name="T29" fmla="*/ 21 h 47"/>
                <a:gd name="T30" fmla="*/ 13 w 21"/>
                <a:gd name="T31" fmla="*/ 20 h 47"/>
                <a:gd name="T32" fmla="*/ 13 w 21"/>
                <a:gd name="T33" fmla="*/ 15 h 47"/>
                <a:gd name="T34" fmla="*/ 13 w 21"/>
                <a:gd name="T35" fmla="*/ 10 h 47"/>
                <a:gd name="T36" fmla="*/ 15 w 21"/>
                <a:gd name="T37" fmla="*/ 6 h 47"/>
                <a:gd name="T38" fmla="*/ 19 w 21"/>
                <a:gd name="T39" fmla="*/ 1 h 47"/>
                <a:gd name="T40" fmla="*/ 20 w 21"/>
                <a:gd name="T41" fmla="*/ 0 h 47"/>
                <a:gd name="T42" fmla="*/ 21 w 21"/>
                <a:gd name="T43" fmla="*/ 0 h 47"/>
                <a:gd name="T44" fmla="*/ 21 w 21"/>
                <a:gd name="T45" fmla="*/ 0 h 47"/>
                <a:gd name="T46" fmla="*/ 19 w 21"/>
                <a:gd name="T47" fmla="*/ 2 h 47"/>
                <a:gd name="T48" fmla="*/ 17 w 21"/>
                <a:gd name="T49" fmla="*/ 7 h 47"/>
                <a:gd name="T50" fmla="*/ 16 w 21"/>
                <a:gd name="T51" fmla="*/ 11 h 47"/>
                <a:gd name="T52" fmla="*/ 16 w 21"/>
                <a:gd name="T53" fmla="*/ 15 h 47"/>
                <a:gd name="T54" fmla="*/ 17 w 21"/>
                <a:gd name="T55" fmla="*/ 20 h 47"/>
                <a:gd name="T56" fmla="*/ 17 w 21"/>
                <a:gd name="T57" fmla="*/ 21 h 47"/>
                <a:gd name="T58" fmla="*/ 17 w 21"/>
                <a:gd name="T59" fmla="*/ 21 h 47"/>
                <a:gd name="T60" fmla="*/ 17 w 21"/>
                <a:gd name="T61" fmla="*/ 23 h 47"/>
                <a:gd name="T62" fmla="*/ 16 w 21"/>
                <a:gd name="T63" fmla="*/ 25 h 47"/>
                <a:gd name="T64" fmla="*/ 13 w 21"/>
                <a:gd name="T65" fmla="*/ 36 h 47"/>
                <a:gd name="T66" fmla="*/ 10 w 21"/>
                <a:gd name="T67" fmla="*/ 40 h 47"/>
                <a:gd name="T68" fmla="*/ 7 w 21"/>
                <a:gd name="T69" fmla="*/ 43 h 47"/>
                <a:gd name="T70" fmla="*/ 5 w 21"/>
                <a:gd name="T71" fmla="*/ 45 h 47"/>
                <a:gd name="T72" fmla="*/ 2 w 21"/>
                <a:gd name="T73" fmla="*/ 46 h 47"/>
                <a:gd name="T74" fmla="*/ 1 w 21"/>
                <a:gd name="T75" fmla="*/ 47 h 47"/>
                <a:gd name="T76" fmla="*/ 0 w 21"/>
                <a:gd name="T7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1" h="47">
                  <a:moveTo>
                    <a:pt x="0" y="47"/>
                  </a:moveTo>
                  <a:cubicBezTo>
                    <a:pt x="0" y="47"/>
                    <a:pt x="0" y="47"/>
                    <a:pt x="1" y="47"/>
                  </a:cubicBezTo>
                  <a:cubicBezTo>
                    <a:pt x="1" y="47"/>
                    <a:pt x="1" y="46"/>
                    <a:pt x="2" y="46"/>
                  </a:cubicBezTo>
                  <a:cubicBezTo>
                    <a:pt x="2" y="45"/>
                    <a:pt x="3" y="45"/>
                    <a:pt x="4" y="44"/>
                  </a:cubicBezTo>
                  <a:cubicBezTo>
                    <a:pt x="4" y="44"/>
                    <a:pt x="4" y="43"/>
                    <a:pt x="5" y="43"/>
                  </a:cubicBezTo>
                  <a:cubicBezTo>
                    <a:pt x="5" y="42"/>
                    <a:pt x="5" y="42"/>
                    <a:pt x="6" y="41"/>
                  </a:cubicBezTo>
                  <a:cubicBezTo>
                    <a:pt x="7" y="40"/>
                    <a:pt x="7" y="39"/>
                    <a:pt x="8" y="38"/>
                  </a:cubicBezTo>
                  <a:cubicBezTo>
                    <a:pt x="8" y="37"/>
                    <a:pt x="9" y="37"/>
                    <a:pt x="9" y="36"/>
                  </a:cubicBezTo>
                  <a:cubicBezTo>
                    <a:pt x="9" y="35"/>
                    <a:pt x="10" y="35"/>
                    <a:pt x="10" y="34"/>
                  </a:cubicBezTo>
                  <a:cubicBezTo>
                    <a:pt x="10" y="33"/>
                    <a:pt x="11" y="33"/>
                    <a:pt x="11" y="32"/>
                  </a:cubicBezTo>
                  <a:cubicBezTo>
                    <a:pt x="11" y="31"/>
                    <a:pt x="11" y="30"/>
                    <a:pt x="12" y="30"/>
                  </a:cubicBezTo>
                  <a:cubicBezTo>
                    <a:pt x="12" y="28"/>
                    <a:pt x="12" y="26"/>
                    <a:pt x="12" y="25"/>
                  </a:cubicBezTo>
                  <a:cubicBezTo>
                    <a:pt x="13" y="24"/>
                    <a:pt x="13" y="23"/>
                    <a:pt x="13" y="23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4"/>
                    <a:pt x="13" y="12"/>
                    <a:pt x="13" y="10"/>
                  </a:cubicBezTo>
                  <a:cubicBezTo>
                    <a:pt x="13" y="9"/>
                    <a:pt x="14" y="7"/>
                    <a:pt x="15" y="6"/>
                  </a:cubicBezTo>
                  <a:cubicBezTo>
                    <a:pt x="16" y="4"/>
                    <a:pt x="18" y="2"/>
                    <a:pt x="19" y="1"/>
                  </a:cubicBezTo>
                  <a:cubicBezTo>
                    <a:pt x="20" y="1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1"/>
                    <a:pt x="20" y="1"/>
                    <a:pt x="19" y="2"/>
                  </a:cubicBezTo>
                  <a:cubicBezTo>
                    <a:pt x="19" y="3"/>
                    <a:pt x="17" y="5"/>
                    <a:pt x="17" y="7"/>
                  </a:cubicBezTo>
                  <a:cubicBezTo>
                    <a:pt x="16" y="8"/>
                    <a:pt x="16" y="9"/>
                    <a:pt x="16" y="11"/>
                  </a:cubicBezTo>
                  <a:cubicBezTo>
                    <a:pt x="16" y="12"/>
                    <a:pt x="16" y="13"/>
                    <a:pt x="16" y="15"/>
                  </a:cubicBezTo>
                  <a:cubicBezTo>
                    <a:pt x="16" y="17"/>
                    <a:pt x="16" y="18"/>
                    <a:pt x="17" y="20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4"/>
                    <a:pt x="16" y="25"/>
                    <a:pt x="16" y="25"/>
                  </a:cubicBezTo>
                  <a:cubicBezTo>
                    <a:pt x="16" y="29"/>
                    <a:pt x="15" y="33"/>
                    <a:pt x="13" y="36"/>
                  </a:cubicBezTo>
                  <a:cubicBezTo>
                    <a:pt x="12" y="37"/>
                    <a:pt x="11" y="38"/>
                    <a:pt x="10" y="40"/>
                  </a:cubicBezTo>
                  <a:cubicBezTo>
                    <a:pt x="9" y="41"/>
                    <a:pt x="8" y="42"/>
                    <a:pt x="7" y="43"/>
                  </a:cubicBezTo>
                  <a:cubicBezTo>
                    <a:pt x="6" y="44"/>
                    <a:pt x="6" y="44"/>
                    <a:pt x="5" y="45"/>
                  </a:cubicBezTo>
                  <a:cubicBezTo>
                    <a:pt x="4" y="46"/>
                    <a:pt x="3" y="46"/>
                    <a:pt x="2" y="46"/>
                  </a:cubicBezTo>
                  <a:cubicBezTo>
                    <a:pt x="2" y="47"/>
                    <a:pt x="1" y="47"/>
                    <a:pt x="1" y="47"/>
                  </a:cubicBezTo>
                  <a:cubicBezTo>
                    <a:pt x="0" y="47"/>
                    <a:pt x="0" y="47"/>
                    <a:pt x="0" y="47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1125"/>
            <p:cNvSpPr/>
            <p:nvPr/>
          </p:nvSpPr>
          <p:spPr bwMode="auto">
            <a:xfrm>
              <a:off x="2336801" y="-4338638"/>
              <a:ext cx="157163" cy="34925"/>
            </a:xfrm>
            <a:custGeom>
              <a:avLst/>
              <a:gdLst>
                <a:gd name="T0" fmla="*/ 0 w 37"/>
                <a:gd name="T1" fmla="*/ 8 h 8"/>
                <a:gd name="T2" fmla="*/ 1 w 37"/>
                <a:gd name="T3" fmla="*/ 7 h 8"/>
                <a:gd name="T4" fmla="*/ 3 w 37"/>
                <a:gd name="T5" fmla="*/ 5 h 8"/>
                <a:gd name="T6" fmla="*/ 4 w 37"/>
                <a:gd name="T7" fmla="*/ 5 h 8"/>
                <a:gd name="T8" fmla="*/ 5 w 37"/>
                <a:gd name="T9" fmla="*/ 4 h 8"/>
                <a:gd name="T10" fmla="*/ 8 w 37"/>
                <a:gd name="T11" fmla="*/ 3 h 8"/>
                <a:gd name="T12" fmla="*/ 11 w 37"/>
                <a:gd name="T13" fmla="*/ 3 h 8"/>
                <a:gd name="T14" fmla="*/ 15 w 37"/>
                <a:gd name="T15" fmla="*/ 3 h 8"/>
                <a:gd name="T16" fmla="*/ 19 w 37"/>
                <a:gd name="T17" fmla="*/ 2 h 8"/>
                <a:gd name="T18" fmla="*/ 26 w 37"/>
                <a:gd name="T19" fmla="*/ 2 h 8"/>
                <a:gd name="T20" fmla="*/ 29 w 37"/>
                <a:gd name="T21" fmla="*/ 2 h 8"/>
                <a:gd name="T22" fmla="*/ 32 w 37"/>
                <a:gd name="T23" fmla="*/ 2 h 8"/>
                <a:gd name="T24" fmla="*/ 33 w 37"/>
                <a:gd name="T25" fmla="*/ 2 h 8"/>
                <a:gd name="T26" fmla="*/ 34 w 37"/>
                <a:gd name="T27" fmla="*/ 1 h 8"/>
                <a:gd name="T28" fmla="*/ 36 w 37"/>
                <a:gd name="T29" fmla="*/ 1 h 8"/>
                <a:gd name="T30" fmla="*/ 37 w 37"/>
                <a:gd name="T31" fmla="*/ 0 h 8"/>
                <a:gd name="T32" fmla="*/ 36 w 37"/>
                <a:gd name="T33" fmla="*/ 1 h 8"/>
                <a:gd name="T34" fmla="*/ 34 w 37"/>
                <a:gd name="T35" fmla="*/ 2 h 8"/>
                <a:gd name="T36" fmla="*/ 33 w 37"/>
                <a:gd name="T37" fmla="*/ 3 h 8"/>
                <a:gd name="T38" fmla="*/ 32 w 37"/>
                <a:gd name="T39" fmla="*/ 3 h 8"/>
                <a:gd name="T40" fmla="*/ 29 w 37"/>
                <a:gd name="T41" fmla="*/ 4 h 8"/>
                <a:gd name="T42" fmla="*/ 26 w 37"/>
                <a:gd name="T43" fmla="*/ 5 h 8"/>
                <a:gd name="T44" fmla="*/ 22 w 37"/>
                <a:gd name="T45" fmla="*/ 5 h 8"/>
                <a:gd name="T46" fmla="*/ 19 w 37"/>
                <a:gd name="T47" fmla="*/ 5 h 8"/>
                <a:gd name="T48" fmla="*/ 11 w 37"/>
                <a:gd name="T49" fmla="*/ 5 h 8"/>
                <a:gd name="T50" fmla="*/ 8 w 37"/>
                <a:gd name="T51" fmla="*/ 5 h 8"/>
                <a:gd name="T52" fmla="*/ 5 w 37"/>
                <a:gd name="T53" fmla="*/ 6 h 8"/>
                <a:gd name="T54" fmla="*/ 4 w 37"/>
                <a:gd name="T55" fmla="*/ 6 h 8"/>
                <a:gd name="T56" fmla="*/ 3 w 37"/>
                <a:gd name="T57" fmla="*/ 6 h 8"/>
                <a:gd name="T58" fmla="*/ 1 w 37"/>
                <a:gd name="T59" fmla="*/ 7 h 8"/>
                <a:gd name="T60" fmla="*/ 0 w 37"/>
                <a:gd name="T6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7" h="8">
                  <a:moveTo>
                    <a:pt x="0" y="8"/>
                  </a:moveTo>
                  <a:cubicBezTo>
                    <a:pt x="0" y="8"/>
                    <a:pt x="0" y="7"/>
                    <a:pt x="1" y="7"/>
                  </a:cubicBezTo>
                  <a:cubicBezTo>
                    <a:pt x="1" y="6"/>
                    <a:pt x="2" y="6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5" y="5"/>
                    <a:pt x="5" y="4"/>
                  </a:cubicBezTo>
                  <a:cubicBezTo>
                    <a:pt x="6" y="4"/>
                    <a:pt x="7" y="4"/>
                    <a:pt x="8" y="3"/>
                  </a:cubicBezTo>
                  <a:cubicBezTo>
                    <a:pt x="9" y="3"/>
                    <a:pt x="10" y="3"/>
                    <a:pt x="11" y="3"/>
                  </a:cubicBezTo>
                  <a:cubicBezTo>
                    <a:pt x="12" y="3"/>
                    <a:pt x="14" y="3"/>
                    <a:pt x="15" y="3"/>
                  </a:cubicBezTo>
                  <a:cubicBezTo>
                    <a:pt x="16" y="2"/>
                    <a:pt x="17" y="2"/>
                    <a:pt x="19" y="2"/>
                  </a:cubicBezTo>
                  <a:cubicBezTo>
                    <a:pt x="21" y="2"/>
                    <a:pt x="23" y="2"/>
                    <a:pt x="26" y="2"/>
                  </a:cubicBezTo>
                  <a:cubicBezTo>
                    <a:pt x="27" y="2"/>
                    <a:pt x="28" y="2"/>
                    <a:pt x="29" y="2"/>
                  </a:cubicBezTo>
                  <a:cubicBezTo>
                    <a:pt x="30" y="2"/>
                    <a:pt x="31" y="2"/>
                    <a:pt x="32" y="2"/>
                  </a:cubicBezTo>
                  <a:cubicBezTo>
                    <a:pt x="32" y="2"/>
                    <a:pt x="33" y="2"/>
                    <a:pt x="33" y="2"/>
                  </a:cubicBezTo>
                  <a:cubicBezTo>
                    <a:pt x="33" y="1"/>
                    <a:pt x="34" y="1"/>
                    <a:pt x="34" y="1"/>
                  </a:cubicBezTo>
                  <a:cubicBezTo>
                    <a:pt x="35" y="1"/>
                    <a:pt x="35" y="1"/>
                    <a:pt x="36" y="1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6" y="1"/>
                  </a:cubicBezTo>
                  <a:cubicBezTo>
                    <a:pt x="36" y="1"/>
                    <a:pt x="35" y="2"/>
                    <a:pt x="34" y="2"/>
                  </a:cubicBezTo>
                  <a:cubicBezTo>
                    <a:pt x="34" y="2"/>
                    <a:pt x="34" y="3"/>
                    <a:pt x="33" y="3"/>
                  </a:cubicBezTo>
                  <a:cubicBezTo>
                    <a:pt x="33" y="3"/>
                    <a:pt x="33" y="3"/>
                    <a:pt x="32" y="3"/>
                  </a:cubicBezTo>
                  <a:cubicBezTo>
                    <a:pt x="31" y="4"/>
                    <a:pt x="30" y="4"/>
                    <a:pt x="29" y="4"/>
                  </a:cubicBezTo>
                  <a:cubicBezTo>
                    <a:pt x="28" y="4"/>
                    <a:pt x="27" y="5"/>
                    <a:pt x="26" y="5"/>
                  </a:cubicBezTo>
                  <a:cubicBezTo>
                    <a:pt x="25" y="5"/>
                    <a:pt x="23" y="5"/>
                    <a:pt x="22" y="5"/>
                  </a:cubicBezTo>
                  <a:cubicBezTo>
                    <a:pt x="21" y="5"/>
                    <a:pt x="20" y="5"/>
                    <a:pt x="19" y="5"/>
                  </a:cubicBezTo>
                  <a:cubicBezTo>
                    <a:pt x="16" y="5"/>
                    <a:pt x="14" y="5"/>
                    <a:pt x="11" y="5"/>
                  </a:cubicBezTo>
                  <a:cubicBezTo>
                    <a:pt x="10" y="5"/>
                    <a:pt x="9" y="5"/>
                    <a:pt x="8" y="5"/>
                  </a:cubicBezTo>
                  <a:cubicBezTo>
                    <a:pt x="7" y="6"/>
                    <a:pt x="6" y="6"/>
                    <a:pt x="5" y="6"/>
                  </a:cubicBezTo>
                  <a:cubicBezTo>
                    <a:pt x="5" y="6"/>
                    <a:pt x="5" y="6"/>
                    <a:pt x="4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0" y="7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1126"/>
            <p:cNvSpPr/>
            <p:nvPr/>
          </p:nvSpPr>
          <p:spPr bwMode="auto">
            <a:xfrm>
              <a:off x="2286001" y="-4549775"/>
              <a:ext cx="165100" cy="117475"/>
            </a:xfrm>
            <a:custGeom>
              <a:avLst/>
              <a:gdLst>
                <a:gd name="T0" fmla="*/ 0 w 39"/>
                <a:gd name="T1" fmla="*/ 28 h 28"/>
                <a:gd name="T2" fmla="*/ 2 w 39"/>
                <a:gd name="T3" fmla="*/ 27 h 28"/>
                <a:gd name="T4" fmla="*/ 7 w 39"/>
                <a:gd name="T5" fmla="*/ 24 h 28"/>
                <a:gd name="T6" fmla="*/ 10 w 39"/>
                <a:gd name="T7" fmla="*/ 22 h 28"/>
                <a:gd name="T8" fmla="*/ 13 w 39"/>
                <a:gd name="T9" fmla="*/ 20 h 28"/>
                <a:gd name="T10" fmla="*/ 20 w 39"/>
                <a:gd name="T11" fmla="*/ 15 h 28"/>
                <a:gd name="T12" fmla="*/ 27 w 39"/>
                <a:gd name="T13" fmla="*/ 10 h 28"/>
                <a:gd name="T14" fmla="*/ 30 w 39"/>
                <a:gd name="T15" fmla="*/ 7 h 28"/>
                <a:gd name="T16" fmla="*/ 33 w 39"/>
                <a:gd name="T17" fmla="*/ 5 h 28"/>
                <a:gd name="T18" fmla="*/ 37 w 39"/>
                <a:gd name="T19" fmla="*/ 1 h 28"/>
                <a:gd name="T20" fmla="*/ 39 w 39"/>
                <a:gd name="T21" fmla="*/ 0 h 28"/>
                <a:gd name="T22" fmla="*/ 37 w 39"/>
                <a:gd name="T23" fmla="*/ 1 h 28"/>
                <a:gd name="T24" fmla="*/ 36 w 39"/>
                <a:gd name="T25" fmla="*/ 3 h 28"/>
                <a:gd name="T26" fmla="*/ 34 w 39"/>
                <a:gd name="T27" fmla="*/ 6 h 28"/>
                <a:gd name="T28" fmla="*/ 29 w 39"/>
                <a:gd name="T29" fmla="*/ 11 h 28"/>
                <a:gd name="T30" fmla="*/ 25 w 39"/>
                <a:gd name="T31" fmla="*/ 14 h 28"/>
                <a:gd name="T32" fmla="*/ 22 w 39"/>
                <a:gd name="T33" fmla="*/ 17 h 28"/>
                <a:gd name="T34" fmla="*/ 18 w 39"/>
                <a:gd name="T35" fmla="*/ 20 h 28"/>
                <a:gd name="T36" fmla="*/ 14 w 39"/>
                <a:gd name="T37" fmla="*/ 22 h 28"/>
                <a:gd name="T38" fmla="*/ 7 w 39"/>
                <a:gd name="T39" fmla="*/ 25 h 28"/>
                <a:gd name="T40" fmla="*/ 4 w 39"/>
                <a:gd name="T41" fmla="*/ 27 h 28"/>
                <a:gd name="T42" fmla="*/ 2 w 39"/>
                <a:gd name="T43" fmla="*/ 27 h 28"/>
                <a:gd name="T44" fmla="*/ 0 w 39"/>
                <a:gd name="T4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9" h="28">
                  <a:moveTo>
                    <a:pt x="0" y="28"/>
                  </a:moveTo>
                  <a:cubicBezTo>
                    <a:pt x="0" y="28"/>
                    <a:pt x="1" y="28"/>
                    <a:pt x="2" y="27"/>
                  </a:cubicBezTo>
                  <a:cubicBezTo>
                    <a:pt x="3" y="26"/>
                    <a:pt x="5" y="25"/>
                    <a:pt x="7" y="24"/>
                  </a:cubicBezTo>
                  <a:cubicBezTo>
                    <a:pt x="8" y="24"/>
                    <a:pt x="9" y="23"/>
                    <a:pt x="10" y="22"/>
                  </a:cubicBezTo>
                  <a:cubicBezTo>
                    <a:pt x="11" y="21"/>
                    <a:pt x="12" y="21"/>
                    <a:pt x="13" y="20"/>
                  </a:cubicBezTo>
                  <a:cubicBezTo>
                    <a:pt x="15" y="18"/>
                    <a:pt x="18" y="17"/>
                    <a:pt x="20" y="15"/>
                  </a:cubicBezTo>
                  <a:cubicBezTo>
                    <a:pt x="23" y="13"/>
                    <a:pt x="25" y="11"/>
                    <a:pt x="27" y="10"/>
                  </a:cubicBezTo>
                  <a:cubicBezTo>
                    <a:pt x="28" y="9"/>
                    <a:pt x="29" y="8"/>
                    <a:pt x="30" y="7"/>
                  </a:cubicBezTo>
                  <a:cubicBezTo>
                    <a:pt x="31" y="6"/>
                    <a:pt x="32" y="5"/>
                    <a:pt x="33" y="5"/>
                  </a:cubicBezTo>
                  <a:cubicBezTo>
                    <a:pt x="35" y="3"/>
                    <a:pt x="36" y="2"/>
                    <a:pt x="37" y="1"/>
                  </a:cubicBezTo>
                  <a:cubicBezTo>
                    <a:pt x="38" y="0"/>
                    <a:pt x="39" y="0"/>
                    <a:pt x="39" y="0"/>
                  </a:cubicBezTo>
                  <a:cubicBezTo>
                    <a:pt x="39" y="0"/>
                    <a:pt x="38" y="0"/>
                    <a:pt x="37" y="1"/>
                  </a:cubicBezTo>
                  <a:cubicBezTo>
                    <a:pt x="37" y="2"/>
                    <a:pt x="37" y="3"/>
                    <a:pt x="36" y="3"/>
                  </a:cubicBezTo>
                  <a:cubicBezTo>
                    <a:pt x="35" y="4"/>
                    <a:pt x="35" y="5"/>
                    <a:pt x="34" y="6"/>
                  </a:cubicBezTo>
                  <a:cubicBezTo>
                    <a:pt x="33" y="7"/>
                    <a:pt x="31" y="9"/>
                    <a:pt x="29" y="11"/>
                  </a:cubicBezTo>
                  <a:cubicBezTo>
                    <a:pt x="28" y="12"/>
                    <a:pt x="26" y="13"/>
                    <a:pt x="25" y="14"/>
                  </a:cubicBezTo>
                  <a:cubicBezTo>
                    <a:pt x="24" y="15"/>
                    <a:pt x="23" y="16"/>
                    <a:pt x="22" y="17"/>
                  </a:cubicBezTo>
                  <a:cubicBezTo>
                    <a:pt x="20" y="18"/>
                    <a:pt x="19" y="19"/>
                    <a:pt x="18" y="20"/>
                  </a:cubicBezTo>
                  <a:cubicBezTo>
                    <a:pt x="17" y="20"/>
                    <a:pt x="15" y="21"/>
                    <a:pt x="14" y="22"/>
                  </a:cubicBezTo>
                  <a:cubicBezTo>
                    <a:pt x="12" y="23"/>
                    <a:pt x="9" y="25"/>
                    <a:pt x="7" y="25"/>
                  </a:cubicBezTo>
                  <a:cubicBezTo>
                    <a:pt x="6" y="26"/>
                    <a:pt x="5" y="26"/>
                    <a:pt x="4" y="27"/>
                  </a:cubicBezTo>
                  <a:cubicBezTo>
                    <a:pt x="4" y="27"/>
                    <a:pt x="3" y="27"/>
                    <a:pt x="2" y="27"/>
                  </a:cubicBezTo>
                  <a:cubicBezTo>
                    <a:pt x="1" y="28"/>
                    <a:pt x="0" y="28"/>
                    <a:pt x="0" y="28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1127"/>
            <p:cNvSpPr/>
            <p:nvPr/>
          </p:nvSpPr>
          <p:spPr bwMode="auto">
            <a:xfrm>
              <a:off x="2103439" y="-4702175"/>
              <a:ext cx="22225" cy="190500"/>
            </a:xfrm>
            <a:custGeom>
              <a:avLst/>
              <a:gdLst>
                <a:gd name="T0" fmla="*/ 5 w 5"/>
                <a:gd name="T1" fmla="*/ 45 h 45"/>
                <a:gd name="T2" fmla="*/ 4 w 5"/>
                <a:gd name="T3" fmla="*/ 38 h 45"/>
                <a:gd name="T4" fmla="*/ 3 w 5"/>
                <a:gd name="T5" fmla="*/ 30 h 45"/>
                <a:gd name="T6" fmla="*/ 2 w 5"/>
                <a:gd name="T7" fmla="*/ 26 h 45"/>
                <a:gd name="T8" fmla="*/ 2 w 5"/>
                <a:gd name="T9" fmla="*/ 22 h 45"/>
                <a:gd name="T10" fmla="*/ 2 w 5"/>
                <a:gd name="T11" fmla="*/ 18 h 45"/>
                <a:gd name="T12" fmla="*/ 2 w 5"/>
                <a:gd name="T13" fmla="*/ 14 h 45"/>
                <a:gd name="T14" fmla="*/ 2 w 5"/>
                <a:gd name="T15" fmla="*/ 6 h 45"/>
                <a:gd name="T16" fmla="*/ 1 w 5"/>
                <a:gd name="T17" fmla="*/ 1 h 45"/>
                <a:gd name="T18" fmla="*/ 0 w 5"/>
                <a:gd name="T19" fmla="*/ 0 h 45"/>
                <a:gd name="T20" fmla="*/ 0 w 5"/>
                <a:gd name="T21" fmla="*/ 0 h 45"/>
                <a:gd name="T22" fmla="*/ 0 w 5"/>
                <a:gd name="T23" fmla="*/ 0 h 45"/>
                <a:gd name="T24" fmla="*/ 1 w 5"/>
                <a:gd name="T25" fmla="*/ 1 h 45"/>
                <a:gd name="T26" fmla="*/ 3 w 5"/>
                <a:gd name="T27" fmla="*/ 6 h 45"/>
                <a:gd name="T28" fmla="*/ 4 w 5"/>
                <a:gd name="T29" fmla="*/ 9 h 45"/>
                <a:gd name="T30" fmla="*/ 4 w 5"/>
                <a:gd name="T31" fmla="*/ 13 h 45"/>
                <a:gd name="T32" fmla="*/ 4 w 5"/>
                <a:gd name="T33" fmla="*/ 18 h 45"/>
                <a:gd name="T34" fmla="*/ 5 w 5"/>
                <a:gd name="T35" fmla="*/ 22 h 45"/>
                <a:gd name="T36" fmla="*/ 5 w 5"/>
                <a:gd name="T37" fmla="*/ 26 h 45"/>
                <a:gd name="T38" fmla="*/ 5 w 5"/>
                <a:gd name="T39" fmla="*/ 30 h 45"/>
                <a:gd name="T40" fmla="*/ 5 w 5"/>
                <a:gd name="T41" fmla="*/ 38 h 45"/>
                <a:gd name="T42" fmla="*/ 5 w 5"/>
                <a:gd name="T4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" h="45">
                  <a:moveTo>
                    <a:pt x="5" y="45"/>
                  </a:moveTo>
                  <a:cubicBezTo>
                    <a:pt x="5" y="45"/>
                    <a:pt x="4" y="42"/>
                    <a:pt x="4" y="38"/>
                  </a:cubicBezTo>
                  <a:cubicBezTo>
                    <a:pt x="3" y="36"/>
                    <a:pt x="3" y="33"/>
                    <a:pt x="3" y="30"/>
                  </a:cubicBezTo>
                  <a:cubicBezTo>
                    <a:pt x="3" y="29"/>
                    <a:pt x="3" y="28"/>
                    <a:pt x="2" y="26"/>
                  </a:cubicBezTo>
                  <a:cubicBezTo>
                    <a:pt x="2" y="25"/>
                    <a:pt x="2" y="23"/>
                    <a:pt x="2" y="22"/>
                  </a:cubicBezTo>
                  <a:cubicBezTo>
                    <a:pt x="2" y="21"/>
                    <a:pt x="2" y="19"/>
                    <a:pt x="2" y="18"/>
                  </a:cubicBezTo>
                  <a:cubicBezTo>
                    <a:pt x="2" y="16"/>
                    <a:pt x="2" y="15"/>
                    <a:pt x="2" y="14"/>
                  </a:cubicBezTo>
                  <a:cubicBezTo>
                    <a:pt x="2" y="11"/>
                    <a:pt x="2" y="8"/>
                    <a:pt x="2" y="6"/>
                  </a:cubicBezTo>
                  <a:cubicBezTo>
                    <a:pt x="1" y="4"/>
                    <a:pt x="1" y="2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ubicBezTo>
                    <a:pt x="2" y="2"/>
                    <a:pt x="3" y="4"/>
                    <a:pt x="3" y="6"/>
                  </a:cubicBezTo>
                  <a:cubicBezTo>
                    <a:pt x="3" y="7"/>
                    <a:pt x="3" y="8"/>
                    <a:pt x="4" y="9"/>
                  </a:cubicBezTo>
                  <a:cubicBezTo>
                    <a:pt x="4" y="11"/>
                    <a:pt x="4" y="12"/>
                    <a:pt x="4" y="13"/>
                  </a:cubicBezTo>
                  <a:cubicBezTo>
                    <a:pt x="4" y="15"/>
                    <a:pt x="4" y="16"/>
                    <a:pt x="4" y="18"/>
                  </a:cubicBezTo>
                  <a:cubicBezTo>
                    <a:pt x="4" y="19"/>
                    <a:pt x="5" y="20"/>
                    <a:pt x="5" y="22"/>
                  </a:cubicBezTo>
                  <a:cubicBezTo>
                    <a:pt x="5" y="23"/>
                    <a:pt x="5" y="25"/>
                    <a:pt x="5" y="26"/>
                  </a:cubicBezTo>
                  <a:cubicBezTo>
                    <a:pt x="5" y="27"/>
                    <a:pt x="5" y="29"/>
                    <a:pt x="5" y="30"/>
                  </a:cubicBezTo>
                  <a:cubicBezTo>
                    <a:pt x="5" y="33"/>
                    <a:pt x="5" y="35"/>
                    <a:pt x="5" y="38"/>
                  </a:cubicBezTo>
                  <a:cubicBezTo>
                    <a:pt x="5" y="42"/>
                    <a:pt x="5" y="45"/>
                    <a:pt x="5" y="45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1128"/>
            <p:cNvSpPr/>
            <p:nvPr/>
          </p:nvSpPr>
          <p:spPr bwMode="auto">
            <a:xfrm>
              <a:off x="1828801" y="-4491038"/>
              <a:ext cx="114300" cy="63500"/>
            </a:xfrm>
            <a:custGeom>
              <a:avLst/>
              <a:gdLst>
                <a:gd name="T0" fmla="*/ 27 w 27"/>
                <a:gd name="T1" fmla="*/ 15 h 15"/>
                <a:gd name="T2" fmla="*/ 26 w 27"/>
                <a:gd name="T3" fmla="*/ 14 h 15"/>
                <a:gd name="T4" fmla="*/ 23 w 27"/>
                <a:gd name="T5" fmla="*/ 12 h 15"/>
                <a:gd name="T6" fmla="*/ 21 w 27"/>
                <a:gd name="T7" fmla="*/ 11 h 15"/>
                <a:gd name="T8" fmla="*/ 19 w 27"/>
                <a:gd name="T9" fmla="*/ 10 h 15"/>
                <a:gd name="T10" fmla="*/ 14 w 27"/>
                <a:gd name="T11" fmla="*/ 7 h 15"/>
                <a:gd name="T12" fmla="*/ 9 w 27"/>
                <a:gd name="T13" fmla="*/ 4 h 15"/>
                <a:gd name="T14" fmla="*/ 7 w 27"/>
                <a:gd name="T15" fmla="*/ 3 h 15"/>
                <a:gd name="T16" fmla="*/ 5 w 27"/>
                <a:gd name="T17" fmla="*/ 2 h 15"/>
                <a:gd name="T18" fmla="*/ 1 w 27"/>
                <a:gd name="T19" fmla="*/ 0 h 15"/>
                <a:gd name="T20" fmla="*/ 0 w 27"/>
                <a:gd name="T21" fmla="*/ 0 h 15"/>
                <a:gd name="T22" fmla="*/ 2 w 27"/>
                <a:gd name="T23" fmla="*/ 0 h 15"/>
                <a:gd name="T24" fmla="*/ 3 w 27"/>
                <a:gd name="T25" fmla="*/ 0 h 15"/>
                <a:gd name="T26" fmla="*/ 5 w 27"/>
                <a:gd name="T27" fmla="*/ 0 h 15"/>
                <a:gd name="T28" fmla="*/ 10 w 27"/>
                <a:gd name="T29" fmla="*/ 2 h 15"/>
                <a:gd name="T30" fmla="*/ 13 w 27"/>
                <a:gd name="T31" fmla="*/ 3 h 15"/>
                <a:gd name="T32" fmla="*/ 15 w 27"/>
                <a:gd name="T33" fmla="*/ 5 h 15"/>
                <a:gd name="T34" fmla="*/ 18 w 27"/>
                <a:gd name="T35" fmla="*/ 6 h 15"/>
                <a:gd name="T36" fmla="*/ 20 w 27"/>
                <a:gd name="T37" fmla="*/ 8 h 15"/>
                <a:gd name="T38" fmla="*/ 24 w 27"/>
                <a:gd name="T39" fmla="*/ 11 h 15"/>
                <a:gd name="T40" fmla="*/ 26 w 27"/>
                <a:gd name="T41" fmla="*/ 14 h 15"/>
                <a:gd name="T42" fmla="*/ 27 w 27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" h="15">
                  <a:moveTo>
                    <a:pt x="27" y="15"/>
                  </a:moveTo>
                  <a:cubicBezTo>
                    <a:pt x="27" y="15"/>
                    <a:pt x="27" y="15"/>
                    <a:pt x="26" y="14"/>
                  </a:cubicBezTo>
                  <a:cubicBezTo>
                    <a:pt x="25" y="14"/>
                    <a:pt x="24" y="13"/>
                    <a:pt x="23" y="12"/>
                  </a:cubicBezTo>
                  <a:cubicBezTo>
                    <a:pt x="22" y="12"/>
                    <a:pt x="22" y="12"/>
                    <a:pt x="21" y="11"/>
                  </a:cubicBezTo>
                  <a:cubicBezTo>
                    <a:pt x="20" y="11"/>
                    <a:pt x="20" y="10"/>
                    <a:pt x="19" y="10"/>
                  </a:cubicBezTo>
                  <a:cubicBezTo>
                    <a:pt x="17" y="9"/>
                    <a:pt x="16" y="8"/>
                    <a:pt x="14" y="7"/>
                  </a:cubicBezTo>
                  <a:cubicBezTo>
                    <a:pt x="12" y="6"/>
                    <a:pt x="11" y="5"/>
                    <a:pt x="9" y="4"/>
                  </a:cubicBezTo>
                  <a:cubicBezTo>
                    <a:pt x="8" y="4"/>
                    <a:pt x="7" y="3"/>
                    <a:pt x="7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3" y="1"/>
                    <a:pt x="2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7" y="1"/>
                    <a:pt x="8" y="1"/>
                    <a:pt x="10" y="2"/>
                  </a:cubicBezTo>
                  <a:cubicBezTo>
                    <a:pt x="11" y="2"/>
                    <a:pt x="12" y="3"/>
                    <a:pt x="13" y="3"/>
                  </a:cubicBezTo>
                  <a:cubicBezTo>
                    <a:pt x="14" y="4"/>
                    <a:pt x="14" y="4"/>
                    <a:pt x="15" y="5"/>
                  </a:cubicBezTo>
                  <a:cubicBezTo>
                    <a:pt x="16" y="5"/>
                    <a:pt x="17" y="6"/>
                    <a:pt x="18" y="6"/>
                  </a:cubicBezTo>
                  <a:cubicBezTo>
                    <a:pt x="19" y="7"/>
                    <a:pt x="19" y="7"/>
                    <a:pt x="20" y="8"/>
                  </a:cubicBezTo>
                  <a:cubicBezTo>
                    <a:pt x="22" y="9"/>
                    <a:pt x="23" y="10"/>
                    <a:pt x="24" y="11"/>
                  </a:cubicBezTo>
                  <a:cubicBezTo>
                    <a:pt x="25" y="12"/>
                    <a:pt x="26" y="13"/>
                    <a:pt x="26" y="14"/>
                  </a:cubicBezTo>
                  <a:cubicBezTo>
                    <a:pt x="27" y="15"/>
                    <a:pt x="27" y="15"/>
                    <a:pt x="27" y="15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1129"/>
            <p:cNvSpPr/>
            <p:nvPr/>
          </p:nvSpPr>
          <p:spPr bwMode="auto">
            <a:xfrm>
              <a:off x="1765301" y="-4237038"/>
              <a:ext cx="147638" cy="88900"/>
            </a:xfrm>
            <a:custGeom>
              <a:avLst/>
              <a:gdLst>
                <a:gd name="T0" fmla="*/ 0 w 35"/>
                <a:gd name="T1" fmla="*/ 21 h 21"/>
                <a:gd name="T2" fmla="*/ 1 w 35"/>
                <a:gd name="T3" fmla="*/ 20 h 21"/>
                <a:gd name="T4" fmla="*/ 5 w 35"/>
                <a:gd name="T5" fmla="*/ 17 h 21"/>
                <a:gd name="T6" fmla="*/ 9 w 35"/>
                <a:gd name="T7" fmla="*/ 12 h 21"/>
                <a:gd name="T8" fmla="*/ 12 w 35"/>
                <a:gd name="T9" fmla="*/ 10 h 21"/>
                <a:gd name="T10" fmla="*/ 16 w 35"/>
                <a:gd name="T11" fmla="*/ 8 h 21"/>
                <a:gd name="T12" fmla="*/ 19 w 35"/>
                <a:gd name="T13" fmla="*/ 6 h 21"/>
                <a:gd name="T14" fmla="*/ 22 w 35"/>
                <a:gd name="T15" fmla="*/ 5 h 21"/>
                <a:gd name="T16" fmla="*/ 28 w 35"/>
                <a:gd name="T17" fmla="*/ 2 h 21"/>
                <a:gd name="T18" fmla="*/ 31 w 35"/>
                <a:gd name="T19" fmla="*/ 1 h 21"/>
                <a:gd name="T20" fmla="*/ 33 w 35"/>
                <a:gd name="T21" fmla="*/ 1 h 21"/>
                <a:gd name="T22" fmla="*/ 35 w 35"/>
                <a:gd name="T23" fmla="*/ 0 h 21"/>
                <a:gd name="T24" fmla="*/ 33 w 35"/>
                <a:gd name="T25" fmla="*/ 1 h 21"/>
                <a:gd name="T26" fmla="*/ 29 w 35"/>
                <a:gd name="T27" fmla="*/ 4 h 21"/>
                <a:gd name="T28" fmla="*/ 26 w 35"/>
                <a:gd name="T29" fmla="*/ 5 h 21"/>
                <a:gd name="T30" fmla="*/ 23 w 35"/>
                <a:gd name="T31" fmla="*/ 7 h 21"/>
                <a:gd name="T32" fmla="*/ 17 w 35"/>
                <a:gd name="T33" fmla="*/ 10 h 21"/>
                <a:gd name="T34" fmla="*/ 11 w 35"/>
                <a:gd name="T35" fmla="*/ 14 h 21"/>
                <a:gd name="T36" fmla="*/ 8 w 35"/>
                <a:gd name="T37" fmla="*/ 16 h 21"/>
                <a:gd name="T38" fmla="*/ 5 w 35"/>
                <a:gd name="T39" fmla="*/ 18 h 21"/>
                <a:gd name="T40" fmla="*/ 2 w 35"/>
                <a:gd name="T41" fmla="*/ 20 h 21"/>
                <a:gd name="T42" fmla="*/ 0 w 35"/>
                <a:gd name="T4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" h="21">
                  <a:moveTo>
                    <a:pt x="0" y="21"/>
                  </a:moveTo>
                  <a:cubicBezTo>
                    <a:pt x="0" y="21"/>
                    <a:pt x="1" y="21"/>
                    <a:pt x="1" y="20"/>
                  </a:cubicBezTo>
                  <a:cubicBezTo>
                    <a:pt x="2" y="19"/>
                    <a:pt x="3" y="18"/>
                    <a:pt x="5" y="17"/>
                  </a:cubicBezTo>
                  <a:cubicBezTo>
                    <a:pt x="6" y="15"/>
                    <a:pt x="8" y="14"/>
                    <a:pt x="9" y="12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3" y="9"/>
                    <a:pt x="15" y="9"/>
                    <a:pt x="16" y="8"/>
                  </a:cubicBezTo>
                  <a:cubicBezTo>
                    <a:pt x="17" y="7"/>
                    <a:pt x="18" y="7"/>
                    <a:pt x="19" y="6"/>
                  </a:cubicBezTo>
                  <a:cubicBezTo>
                    <a:pt x="20" y="6"/>
                    <a:pt x="21" y="5"/>
                    <a:pt x="22" y="5"/>
                  </a:cubicBezTo>
                  <a:cubicBezTo>
                    <a:pt x="24" y="4"/>
                    <a:pt x="27" y="3"/>
                    <a:pt x="28" y="2"/>
                  </a:cubicBezTo>
                  <a:cubicBezTo>
                    <a:pt x="29" y="2"/>
                    <a:pt x="30" y="2"/>
                    <a:pt x="31" y="1"/>
                  </a:cubicBezTo>
                  <a:cubicBezTo>
                    <a:pt x="32" y="1"/>
                    <a:pt x="32" y="1"/>
                    <a:pt x="33" y="1"/>
                  </a:cubicBezTo>
                  <a:cubicBezTo>
                    <a:pt x="34" y="1"/>
                    <a:pt x="35" y="0"/>
                    <a:pt x="35" y="0"/>
                  </a:cubicBezTo>
                  <a:cubicBezTo>
                    <a:pt x="35" y="0"/>
                    <a:pt x="34" y="1"/>
                    <a:pt x="33" y="1"/>
                  </a:cubicBezTo>
                  <a:cubicBezTo>
                    <a:pt x="32" y="2"/>
                    <a:pt x="31" y="3"/>
                    <a:pt x="29" y="4"/>
                  </a:cubicBezTo>
                  <a:cubicBezTo>
                    <a:pt x="28" y="4"/>
                    <a:pt x="27" y="4"/>
                    <a:pt x="26" y="5"/>
                  </a:cubicBezTo>
                  <a:cubicBezTo>
                    <a:pt x="25" y="5"/>
                    <a:pt x="24" y="6"/>
                    <a:pt x="23" y="7"/>
                  </a:cubicBezTo>
                  <a:cubicBezTo>
                    <a:pt x="21" y="8"/>
                    <a:pt x="19" y="9"/>
                    <a:pt x="17" y="10"/>
                  </a:cubicBezTo>
                  <a:cubicBezTo>
                    <a:pt x="15" y="12"/>
                    <a:pt x="13" y="13"/>
                    <a:pt x="11" y="14"/>
                  </a:cubicBezTo>
                  <a:cubicBezTo>
                    <a:pt x="10" y="15"/>
                    <a:pt x="9" y="15"/>
                    <a:pt x="8" y="16"/>
                  </a:cubicBezTo>
                  <a:cubicBezTo>
                    <a:pt x="7" y="17"/>
                    <a:pt x="6" y="17"/>
                    <a:pt x="5" y="18"/>
                  </a:cubicBezTo>
                  <a:cubicBezTo>
                    <a:pt x="4" y="19"/>
                    <a:pt x="3" y="20"/>
                    <a:pt x="2" y="20"/>
                  </a:cubicBezTo>
                  <a:cubicBezTo>
                    <a:pt x="1" y="21"/>
                    <a:pt x="0" y="21"/>
                    <a:pt x="0" y="2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1130"/>
            <p:cNvSpPr/>
            <p:nvPr/>
          </p:nvSpPr>
          <p:spPr bwMode="auto">
            <a:xfrm>
              <a:off x="1874839" y="-4168775"/>
              <a:ext cx="123825" cy="173038"/>
            </a:xfrm>
            <a:custGeom>
              <a:avLst/>
              <a:gdLst>
                <a:gd name="T0" fmla="*/ 0 w 29"/>
                <a:gd name="T1" fmla="*/ 41 h 41"/>
                <a:gd name="T2" fmla="*/ 2 w 29"/>
                <a:gd name="T3" fmla="*/ 40 h 41"/>
                <a:gd name="T4" fmla="*/ 4 w 29"/>
                <a:gd name="T5" fmla="*/ 38 h 41"/>
                <a:gd name="T6" fmla="*/ 6 w 29"/>
                <a:gd name="T7" fmla="*/ 36 h 41"/>
                <a:gd name="T8" fmla="*/ 9 w 29"/>
                <a:gd name="T9" fmla="*/ 34 h 41"/>
                <a:gd name="T10" fmla="*/ 12 w 29"/>
                <a:gd name="T11" fmla="*/ 30 h 41"/>
                <a:gd name="T12" fmla="*/ 15 w 29"/>
                <a:gd name="T13" fmla="*/ 27 h 41"/>
                <a:gd name="T14" fmla="*/ 18 w 29"/>
                <a:gd name="T15" fmla="*/ 23 h 41"/>
                <a:gd name="T16" fmla="*/ 20 w 29"/>
                <a:gd name="T17" fmla="*/ 19 h 41"/>
                <a:gd name="T18" fmla="*/ 23 w 29"/>
                <a:gd name="T19" fmla="*/ 15 h 41"/>
                <a:gd name="T20" fmla="*/ 25 w 29"/>
                <a:gd name="T21" fmla="*/ 11 h 41"/>
                <a:gd name="T22" fmla="*/ 26 w 29"/>
                <a:gd name="T23" fmla="*/ 8 h 41"/>
                <a:gd name="T24" fmla="*/ 27 w 29"/>
                <a:gd name="T25" fmla="*/ 5 h 41"/>
                <a:gd name="T26" fmla="*/ 28 w 29"/>
                <a:gd name="T27" fmla="*/ 2 h 41"/>
                <a:gd name="T28" fmla="*/ 29 w 29"/>
                <a:gd name="T29" fmla="*/ 0 h 41"/>
                <a:gd name="T30" fmla="*/ 29 w 29"/>
                <a:gd name="T31" fmla="*/ 3 h 41"/>
                <a:gd name="T32" fmla="*/ 28 w 29"/>
                <a:gd name="T33" fmla="*/ 5 h 41"/>
                <a:gd name="T34" fmla="*/ 28 w 29"/>
                <a:gd name="T35" fmla="*/ 7 h 41"/>
                <a:gd name="T36" fmla="*/ 28 w 29"/>
                <a:gd name="T37" fmla="*/ 8 h 41"/>
                <a:gd name="T38" fmla="*/ 27 w 29"/>
                <a:gd name="T39" fmla="*/ 10 h 41"/>
                <a:gd name="T40" fmla="*/ 26 w 29"/>
                <a:gd name="T41" fmla="*/ 12 h 41"/>
                <a:gd name="T42" fmla="*/ 25 w 29"/>
                <a:gd name="T43" fmla="*/ 16 h 41"/>
                <a:gd name="T44" fmla="*/ 23 w 29"/>
                <a:gd name="T45" fmla="*/ 21 h 41"/>
                <a:gd name="T46" fmla="*/ 20 w 29"/>
                <a:gd name="T47" fmla="*/ 25 h 41"/>
                <a:gd name="T48" fmla="*/ 17 w 29"/>
                <a:gd name="T49" fmla="*/ 29 h 41"/>
                <a:gd name="T50" fmla="*/ 14 w 29"/>
                <a:gd name="T51" fmla="*/ 32 h 41"/>
                <a:gd name="T52" fmla="*/ 10 w 29"/>
                <a:gd name="T53" fmla="*/ 35 h 41"/>
                <a:gd name="T54" fmla="*/ 7 w 29"/>
                <a:gd name="T55" fmla="*/ 37 h 41"/>
                <a:gd name="T56" fmla="*/ 6 w 29"/>
                <a:gd name="T57" fmla="*/ 38 h 41"/>
                <a:gd name="T58" fmla="*/ 4 w 29"/>
                <a:gd name="T59" fmla="*/ 39 h 41"/>
                <a:gd name="T60" fmla="*/ 2 w 29"/>
                <a:gd name="T61" fmla="*/ 40 h 41"/>
                <a:gd name="T62" fmla="*/ 0 w 29"/>
                <a:gd name="T6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" h="41">
                  <a:moveTo>
                    <a:pt x="0" y="41"/>
                  </a:moveTo>
                  <a:cubicBezTo>
                    <a:pt x="0" y="41"/>
                    <a:pt x="1" y="41"/>
                    <a:pt x="2" y="40"/>
                  </a:cubicBezTo>
                  <a:cubicBezTo>
                    <a:pt x="2" y="39"/>
                    <a:pt x="3" y="39"/>
                    <a:pt x="4" y="38"/>
                  </a:cubicBezTo>
                  <a:cubicBezTo>
                    <a:pt x="5" y="38"/>
                    <a:pt x="5" y="37"/>
                    <a:pt x="6" y="36"/>
                  </a:cubicBezTo>
                  <a:cubicBezTo>
                    <a:pt x="7" y="35"/>
                    <a:pt x="8" y="34"/>
                    <a:pt x="9" y="34"/>
                  </a:cubicBezTo>
                  <a:cubicBezTo>
                    <a:pt x="10" y="33"/>
                    <a:pt x="11" y="31"/>
                    <a:pt x="12" y="30"/>
                  </a:cubicBezTo>
                  <a:cubicBezTo>
                    <a:pt x="13" y="29"/>
                    <a:pt x="14" y="28"/>
                    <a:pt x="15" y="27"/>
                  </a:cubicBezTo>
                  <a:cubicBezTo>
                    <a:pt x="16" y="26"/>
                    <a:pt x="17" y="24"/>
                    <a:pt x="18" y="23"/>
                  </a:cubicBezTo>
                  <a:cubicBezTo>
                    <a:pt x="19" y="22"/>
                    <a:pt x="20" y="21"/>
                    <a:pt x="20" y="19"/>
                  </a:cubicBezTo>
                  <a:cubicBezTo>
                    <a:pt x="21" y="18"/>
                    <a:pt x="22" y="17"/>
                    <a:pt x="23" y="15"/>
                  </a:cubicBezTo>
                  <a:cubicBezTo>
                    <a:pt x="23" y="14"/>
                    <a:pt x="24" y="13"/>
                    <a:pt x="25" y="11"/>
                  </a:cubicBezTo>
                  <a:cubicBezTo>
                    <a:pt x="25" y="10"/>
                    <a:pt x="26" y="9"/>
                    <a:pt x="26" y="8"/>
                  </a:cubicBezTo>
                  <a:cubicBezTo>
                    <a:pt x="27" y="7"/>
                    <a:pt x="27" y="6"/>
                    <a:pt x="27" y="5"/>
                  </a:cubicBezTo>
                  <a:cubicBezTo>
                    <a:pt x="28" y="4"/>
                    <a:pt x="28" y="3"/>
                    <a:pt x="28" y="2"/>
                  </a:cubicBezTo>
                  <a:cubicBezTo>
                    <a:pt x="29" y="1"/>
                    <a:pt x="29" y="0"/>
                    <a:pt x="29" y="0"/>
                  </a:cubicBezTo>
                  <a:cubicBezTo>
                    <a:pt x="29" y="0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8" y="6"/>
                    <a:pt x="28" y="6"/>
                    <a:pt x="28" y="7"/>
                  </a:cubicBezTo>
                  <a:cubicBezTo>
                    <a:pt x="28" y="7"/>
                    <a:pt x="28" y="8"/>
                    <a:pt x="28" y="8"/>
                  </a:cubicBezTo>
                  <a:cubicBezTo>
                    <a:pt x="27" y="9"/>
                    <a:pt x="27" y="10"/>
                    <a:pt x="27" y="10"/>
                  </a:cubicBezTo>
                  <a:cubicBezTo>
                    <a:pt x="27" y="11"/>
                    <a:pt x="27" y="12"/>
                    <a:pt x="26" y="12"/>
                  </a:cubicBezTo>
                  <a:cubicBezTo>
                    <a:pt x="26" y="14"/>
                    <a:pt x="25" y="15"/>
                    <a:pt x="25" y="16"/>
                  </a:cubicBezTo>
                  <a:cubicBezTo>
                    <a:pt x="24" y="18"/>
                    <a:pt x="23" y="19"/>
                    <a:pt x="23" y="21"/>
                  </a:cubicBezTo>
                  <a:cubicBezTo>
                    <a:pt x="22" y="22"/>
                    <a:pt x="21" y="23"/>
                    <a:pt x="20" y="25"/>
                  </a:cubicBezTo>
                  <a:cubicBezTo>
                    <a:pt x="19" y="26"/>
                    <a:pt x="18" y="27"/>
                    <a:pt x="17" y="29"/>
                  </a:cubicBezTo>
                  <a:cubicBezTo>
                    <a:pt x="16" y="30"/>
                    <a:pt x="15" y="31"/>
                    <a:pt x="14" y="32"/>
                  </a:cubicBezTo>
                  <a:cubicBezTo>
                    <a:pt x="13" y="33"/>
                    <a:pt x="11" y="34"/>
                    <a:pt x="10" y="35"/>
                  </a:cubicBezTo>
                  <a:cubicBezTo>
                    <a:pt x="9" y="36"/>
                    <a:pt x="8" y="37"/>
                    <a:pt x="7" y="37"/>
                  </a:cubicBezTo>
                  <a:cubicBezTo>
                    <a:pt x="7" y="38"/>
                    <a:pt x="6" y="38"/>
                    <a:pt x="6" y="38"/>
                  </a:cubicBezTo>
                  <a:cubicBezTo>
                    <a:pt x="5" y="39"/>
                    <a:pt x="5" y="39"/>
                    <a:pt x="4" y="39"/>
                  </a:cubicBezTo>
                  <a:cubicBezTo>
                    <a:pt x="4" y="40"/>
                    <a:pt x="3" y="40"/>
                    <a:pt x="2" y="40"/>
                  </a:cubicBezTo>
                  <a:cubicBezTo>
                    <a:pt x="1" y="41"/>
                    <a:pt x="0" y="41"/>
                    <a:pt x="0" y="4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1131"/>
            <p:cNvSpPr/>
            <p:nvPr/>
          </p:nvSpPr>
          <p:spPr bwMode="auto">
            <a:xfrm>
              <a:off x="2095501" y="-4148138"/>
              <a:ext cx="17463" cy="220663"/>
            </a:xfrm>
            <a:custGeom>
              <a:avLst/>
              <a:gdLst>
                <a:gd name="T0" fmla="*/ 0 w 4"/>
                <a:gd name="T1" fmla="*/ 52 h 52"/>
                <a:gd name="T2" fmla="*/ 0 w 4"/>
                <a:gd name="T3" fmla="*/ 50 h 52"/>
                <a:gd name="T4" fmla="*/ 0 w 4"/>
                <a:gd name="T5" fmla="*/ 44 h 52"/>
                <a:gd name="T6" fmla="*/ 1 w 4"/>
                <a:gd name="T7" fmla="*/ 26 h 52"/>
                <a:gd name="T8" fmla="*/ 3 w 4"/>
                <a:gd name="T9" fmla="*/ 8 h 52"/>
                <a:gd name="T10" fmla="*/ 3 w 4"/>
                <a:gd name="T11" fmla="*/ 2 h 52"/>
                <a:gd name="T12" fmla="*/ 3 w 4"/>
                <a:gd name="T13" fmla="*/ 0 h 52"/>
                <a:gd name="T14" fmla="*/ 4 w 4"/>
                <a:gd name="T15" fmla="*/ 8 h 52"/>
                <a:gd name="T16" fmla="*/ 4 w 4"/>
                <a:gd name="T17" fmla="*/ 17 h 52"/>
                <a:gd name="T18" fmla="*/ 4 w 4"/>
                <a:gd name="T19" fmla="*/ 21 h 52"/>
                <a:gd name="T20" fmla="*/ 4 w 4"/>
                <a:gd name="T21" fmla="*/ 26 h 52"/>
                <a:gd name="T22" fmla="*/ 4 w 4"/>
                <a:gd name="T23" fmla="*/ 31 h 52"/>
                <a:gd name="T24" fmla="*/ 3 w 4"/>
                <a:gd name="T25" fmla="*/ 36 h 52"/>
                <a:gd name="T26" fmla="*/ 2 w 4"/>
                <a:gd name="T27" fmla="*/ 44 h 52"/>
                <a:gd name="T28" fmla="*/ 0 w 4"/>
                <a:gd name="T2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" h="52">
                  <a:moveTo>
                    <a:pt x="0" y="52"/>
                  </a:moveTo>
                  <a:cubicBezTo>
                    <a:pt x="0" y="52"/>
                    <a:pt x="0" y="51"/>
                    <a:pt x="0" y="50"/>
                  </a:cubicBezTo>
                  <a:cubicBezTo>
                    <a:pt x="0" y="49"/>
                    <a:pt x="0" y="46"/>
                    <a:pt x="0" y="44"/>
                  </a:cubicBezTo>
                  <a:cubicBezTo>
                    <a:pt x="0" y="39"/>
                    <a:pt x="1" y="33"/>
                    <a:pt x="1" y="26"/>
                  </a:cubicBezTo>
                  <a:cubicBezTo>
                    <a:pt x="2" y="20"/>
                    <a:pt x="2" y="13"/>
                    <a:pt x="3" y="8"/>
                  </a:cubicBezTo>
                  <a:cubicBezTo>
                    <a:pt x="3" y="6"/>
                    <a:pt x="3" y="4"/>
                    <a:pt x="3" y="2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4" y="3"/>
                    <a:pt x="4" y="8"/>
                  </a:cubicBezTo>
                  <a:cubicBezTo>
                    <a:pt x="4" y="11"/>
                    <a:pt x="4" y="14"/>
                    <a:pt x="4" y="17"/>
                  </a:cubicBezTo>
                  <a:cubicBezTo>
                    <a:pt x="4" y="18"/>
                    <a:pt x="4" y="20"/>
                    <a:pt x="4" y="21"/>
                  </a:cubicBezTo>
                  <a:cubicBezTo>
                    <a:pt x="4" y="23"/>
                    <a:pt x="4" y="25"/>
                    <a:pt x="4" y="26"/>
                  </a:cubicBezTo>
                  <a:cubicBezTo>
                    <a:pt x="4" y="28"/>
                    <a:pt x="4" y="30"/>
                    <a:pt x="4" y="31"/>
                  </a:cubicBezTo>
                  <a:cubicBezTo>
                    <a:pt x="3" y="33"/>
                    <a:pt x="3" y="34"/>
                    <a:pt x="3" y="36"/>
                  </a:cubicBezTo>
                  <a:cubicBezTo>
                    <a:pt x="3" y="39"/>
                    <a:pt x="2" y="42"/>
                    <a:pt x="2" y="44"/>
                  </a:cubicBezTo>
                  <a:cubicBezTo>
                    <a:pt x="1" y="49"/>
                    <a:pt x="0" y="52"/>
                    <a:pt x="0" y="5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1132"/>
            <p:cNvSpPr/>
            <p:nvPr/>
          </p:nvSpPr>
          <p:spPr bwMode="auto">
            <a:xfrm>
              <a:off x="2201864" y="-4160838"/>
              <a:ext cx="80963" cy="169863"/>
            </a:xfrm>
            <a:custGeom>
              <a:avLst/>
              <a:gdLst>
                <a:gd name="T0" fmla="*/ 0 w 19"/>
                <a:gd name="T1" fmla="*/ 0 h 40"/>
                <a:gd name="T2" fmla="*/ 1 w 19"/>
                <a:gd name="T3" fmla="*/ 0 h 40"/>
                <a:gd name="T4" fmla="*/ 2 w 19"/>
                <a:gd name="T5" fmla="*/ 1 h 40"/>
                <a:gd name="T6" fmla="*/ 3 w 19"/>
                <a:gd name="T7" fmla="*/ 3 h 40"/>
                <a:gd name="T8" fmla="*/ 5 w 19"/>
                <a:gd name="T9" fmla="*/ 5 h 40"/>
                <a:gd name="T10" fmla="*/ 8 w 19"/>
                <a:gd name="T11" fmla="*/ 8 h 40"/>
                <a:gd name="T12" fmla="*/ 10 w 19"/>
                <a:gd name="T13" fmla="*/ 11 h 40"/>
                <a:gd name="T14" fmla="*/ 11 w 19"/>
                <a:gd name="T15" fmla="*/ 15 h 40"/>
                <a:gd name="T16" fmla="*/ 12 w 19"/>
                <a:gd name="T17" fmla="*/ 20 h 40"/>
                <a:gd name="T18" fmla="*/ 13 w 19"/>
                <a:gd name="T19" fmla="*/ 24 h 40"/>
                <a:gd name="T20" fmla="*/ 13 w 19"/>
                <a:gd name="T21" fmla="*/ 28 h 40"/>
                <a:gd name="T22" fmla="*/ 14 w 19"/>
                <a:gd name="T23" fmla="*/ 32 h 40"/>
                <a:gd name="T24" fmla="*/ 15 w 19"/>
                <a:gd name="T25" fmla="*/ 35 h 40"/>
                <a:gd name="T26" fmla="*/ 17 w 19"/>
                <a:gd name="T27" fmla="*/ 39 h 40"/>
                <a:gd name="T28" fmla="*/ 19 w 19"/>
                <a:gd name="T29" fmla="*/ 40 h 40"/>
                <a:gd name="T30" fmla="*/ 19 w 19"/>
                <a:gd name="T31" fmla="*/ 40 h 40"/>
                <a:gd name="T32" fmla="*/ 19 w 19"/>
                <a:gd name="T33" fmla="*/ 40 h 40"/>
                <a:gd name="T34" fmla="*/ 17 w 19"/>
                <a:gd name="T35" fmla="*/ 40 h 40"/>
                <a:gd name="T36" fmla="*/ 13 w 19"/>
                <a:gd name="T37" fmla="*/ 36 h 40"/>
                <a:gd name="T38" fmla="*/ 12 w 19"/>
                <a:gd name="T39" fmla="*/ 32 h 40"/>
                <a:gd name="T40" fmla="*/ 11 w 19"/>
                <a:gd name="T41" fmla="*/ 28 h 40"/>
                <a:gd name="T42" fmla="*/ 11 w 19"/>
                <a:gd name="T43" fmla="*/ 24 h 40"/>
                <a:gd name="T44" fmla="*/ 10 w 19"/>
                <a:gd name="T45" fmla="*/ 20 h 40"/>
                <a:gd name="T46" fmla="*/ 7 w 19"/>
                <a:gd name="T47" fmla="*/ 12 h 40"/>
                <a:gd name="T48" fmla="*/ 6 w 19"/>
                <a:gd name="T49" fmla="*/ 9 h 40"/>
                <a:gd name="T50" fmla="*/ 4 w 19"/>
                <a:gd name="T51" fmla="*/ 6 h 40"/>
                <a:gd name="T52" fmla="*/ 3 w 19"/>
                <a:gd name="T53" fmla="*/ 3 h 40"/>
                <a:gd name="T54" fmla="*/ 1 w 19"/>
                <a:gd name="T55" fmla="*/ 1 h 40"/>
                <a:gd name="T56" fmla="*/ 0 w 19"/>
                <a:gd name="T5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" h="40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1"/>
                    <a:pt x="2" y="1"/>
                  </a:cubicBezTo>
                  <a:cubicBezTo>
                    <a:pt x="2" y="2"/>
                    <a:pt x="3" y="2"/>
                    <a:pt x="3" y="3"/>
                  </a:cubicBezTo>
                  <a:cubicBezTo>
                    <a:pt x="4" y="3"/>
                    <a:pt x="5" y="4"/>
                    <a:pt x="5" y="5"/>
                  </a:cubicBezTo>
                  <a:cubicBezTo>
                    <a:pt x="6" y="6"/>
                    <a:pt x="7" y="7"/>
                    <a:pt x="8" y="8"/>
                  </a:cubicBezTo>
                  <a:cubicBezTo>
                    <a:pt x="8" y="9"/>
                    <a:pt x="9" y="10"/>
                    <a:pt x="10" y="11"/>
                  </a:cubicBezTo>
                  <a:cubicBezTo>
                    <a:pt x="10" y="13"/>
                    <a:pt x="11" y="14"/>
                    <a:pt x="11" y="15"/>
                  </a:cubicBezTo>
                  <a:cubicBezTo>
                    <a:pt x="12" y="17"/>
                    <a:pt x="12" y="18"/>
                    <a:pt x="12" y="20"/>
                  </a:cubicBezTo>
                  <a:cubicBezTo>
                    <a:pt x="13" y="21"/>
                    <a:pt x="13" y="22"/>
                    <a:pt x="13" y="24"/>
                  </a:cubicBezTo>
                  <a:cubicBezTo>
                    <a:pt x="13" y="25"/>
                    <a:pt x="13" y="27"/>
                    <a:pt x="13" y="28"/>
                  </a:cubicBezTo>
                  <a:cubicBezTo>
                    <a:pt x="13" y="29"/>
                    <a:pt x="14" y="31"/>
                    <a:pt x="14" y="32"/>
                  </a:cubicBezTo>
                  <a:cubicBezTo>
                    <a:pt x="14" y="33"/>
                    <a:pt x="14" y="34"/>
                    <a:pt x="15" y="35"/>
                  </a:cubicBezTo>
                  <a:cubicBezTo>
                    <a:pt x="15" y="37"/>
                    <a:pt x="17" y="38"/>
                    <a:pt x="17" y="39"/>
                  </a:cubicBezTo>
                  <a:cubicBezTo>
                    <a:pt x="18" y="40"/>
                    <a:pt x="18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8" y="40"/>
                    <a:pt x="18" y="40"/>
                    <a:pt x="17" y="40"/>
                  </a:cubicBezTo>
                  <a:cubicBezTo>
                    <a:pt x="16" y="39"/>
                    <a:pt x="15" y="38"/>
                    <a:pt x="13" y="36"/>
                  </a:cubicBezTo>
                  <a:cubicBezTo>
                    <a:pt x="13" y="35"/>
                    <a:pt x="12" y="34"/>
                    <a:pt x="12" y="32"/>
                  </a:cubicBezTo>
                  <a:cubicBezTo>
                    <a:pt x="12" y="31"/>
                    <a:pt x="11" y="30"/>
                    <a:pt x="11" y="28"/>
                  </a:cubicBezTo>
                  <a:cubicBezTo>
                    <a:pt x="11" y="27"/>
                    <a:pt x="11" y="26"/>
                    <a:pt x="11" y="24"/>
                  </a:cubicBezTo>
                  <a:cubicBezTo>
                    <a:pt x="10" y="23"/>
                    <a:pt x="10" y="21"/>
                    <a:pt x="10" y="20"/>
                  </a:cubicBezTo>
                  <a:cubicBezTo>
                    <a:pt x="9" y="17"/>
                    <a:pt x="8" y="15"/>
                    <a:pt x="7" y="12"/>
                  </a:cubicBezTo>
                  <a:cubicBezTo>
                    <a:pt x="7" y="11"/>
                    <a:pt x="6" y="10"/>
                    <a:pt x="6" y="9"/>
                  </a:cubicBezTo>
                  <a:cubicBezTo>
                    <a:pt x="5" y="8"/>
                    <a:pt x="5" y="7"/>
                    <a:pt x="4" y="6"/>
                  </a:cubicBezTo>
                  <a:cubicBezTo>
                    <a:pt x="4" y="5"/>
                    <a:pt x="3" y="4"/>
                    <a:pt x="3" y="3"/>
                  </a:cubicBezTo>
                  <a:cubicBezTo>
                    <a:pt x="2" y="3"/>
                    <a:pt x="2" y="2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1133"/>
            <p:cNvSpPr/>
            <p:nvPr/>
          </p:nvSpPr>
          <p:spPr bwMode="auto">
            <a:xfrm>
              <a:off x="2197101" y="-4689475"/>
              <a:ext cx="119063" cy="211138"/>
            </a:xfrm>
            <a:custGeom>
              <a:avLst/>
              <a:gdLst>
                <a:gd name="T0" fmla="*/ 0 w 28"/>
                <a:gd name="T1" fmla="*/ 50 h 50"/>
                <a:gd name="T2" fmla="*/ 4 w 28"/>
                <a:gd name="T3" fmla="*/ 42 h 50"/>
                <a:gd name="T4" fmla="*/ 9 w 28"/>
                <a:gd name="T5" fmla="*/ 34 h 50"/>
                <a:gd name="T6" fmla="*/ 12 w 28"/>
                <a:gd name="T7" fmla="*/ 30 h 50"/>
                <a:gd name="T8" fmla="*/ 15 w 28"/>
                <a:gd name="T9" fmla="*/ 25 h 50"/>
                <a:gd name="T10" fmla="*/ 17 w 28"/>
                <a:gd name="T11" fmla="*/ 21 h 50"/>
                <a:gd name="T12" fmla="*/ 20 w 28"/>
                <a:gd name="T13" fmla="*/ 16 h 50"/>
                <a:gd name="T14" fmla="*/ 22 w 28"/>
                <a:gd name="T15" fmla="*/ 12 h 50"/>
                <a:gd name="T16" fmla="*/ 24 w 28"/>
                <a:gd name="T17" fmla="*/ 8 h 50"/>
                <a:gd name="T18" fmla="*/ 26 w 28"/>
                <a:gd name="T19" fmla="*/ 5 h 50"/>
                <a:gd name="T20" fmla="*/ 27 w 28"/>
                <a:gd name="T21" fmla="*/ 2 h 50"/>
                <a:gd name="T22" fmla="*/ 28 w 28"/>
                <a:gd name="T23" fmla="*/ 0 h 50"/>
                <a:gd name="T24" fmla="*/ 28 w 28"/>
                <a:gd name="T25" fmla="*/ 1 h 50"/>
                <a:gd name="T26" fmla="*/ 28 w 28"/>
                <a:gd name="T27" fmla="*/ 3 h 50"/>
                <a:gd name="T28" fmla="*/ 27 w 28"/>
                <a:gd name="T29" fmla="*/ 5 h 50"/>
                <a:gd name="T30" fmla="*/ 26 w 28"/>
                <a:gd name="T31" fmla="*/ 9 h 50"/>
                <a:gd name="T32" fmla="*/ 22 w 28"/>
                <a:gd name="T33" fmla="*/ 17 h 50"/>
                <a:gd name="T34" fmla="*/ 20 w 28"/>
                <a:gd name="T35" fmla="*/ 22 h 50"/>
                <a:gd name="T36" fmla="*/ 17 w 28"/>
                <a:gd name="T37" fmla="*/ 27 h 50"/>
                <a:gd name="T38" fmla="*/ 14 w 28"/>
                <a:gd name="T39" fmla="*/ 31 h 50"/>
                <a:gd name="T40" fmla="*/ 11 w 28"/>
                <a:gd name="T41" fmla="*/ 35 h 50"/>
                <a:gd name="T42" fmla="*/ 6 w 28"/>
                <a:gd name="T43" fmla="*/ 43 h 50"/>
                <a:gd name="T44" fmla="*/ 0 w 28"/>
                <a:gd name="T4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50">
                  <a:moveTo>
                    <a:pt x="0" y="50"/>
                  </a:moveTo>
                  <a:cubicBezTo>
                    <a:pt x="0" y="50"/>
                    <a:pt x="2" y="47"/>
                    <a:pt x="4" y="42"/>
                  </a:cubicBezTo>
                  <a:cubicBezTo>
                    <a:pt x="6" y="40"/>
                    <a:pt x="7" y="37"/>
                    <a:pt x="9" y="34"/>
                  </a:cubicBezTo>
                  <a:cubicBezTo>
                    <a:pt x="10" y="33"/>
                    <a:pt x="11" y="31"/>
                    <a:pt x="12" y="30"/>
                  </a:cubicBezTo>
                  <a:cubicBezTo>
                    <a:pt x="13" y="28"/>
                    <a:pt x="14" y="27"/>
                    <a:pt x="15" y="25"/>
                  </a:cubicBezTo>
                  <a:cubicBezTo>
                    <a:pt x="16" y="24"/>
                    <a:pt x="17" y="22"/>
                    <a:pt x="17" y="21"/>
                  </a:cubicBezTo>
                  <a:cubicBezTo>
                    <a:pt x="18" y="19"/>
                    <a:pt x="19" y="18"/>
                    <a:pt x="20" y="16"/>
                  </a:cubicBezTo>
                  <a:cubicBezTo>
                    <a:pt x="21" y="15"/>
                    <a:pt x="22" y="14"/>
                    <a:pt x="22" y="12"/>
                  </a:cubicBezTo>
                  <a:cubicBezTo>
                    <a:pt x="23" y="11"/>
                    <a:pt x="24" y="10"/>
                    <a:pt x="24" y="8"/>
                  </a:cubicBezTo>
                  <a:cubicBezTo>
                    <a:pt x="25" y="7"/>
                    <a:pt x="26" y="6"/>
                    <a:pt x="26" y="5"/>
                  </a:cubicBezTo>
                  <a:cubicBezTo>
                    <a:pt x="26" y="4"/>
                    <a:pt x="27" y="3"/>
                    <a:pt x="27" y="2"/>
                  </a:cubicBezTo>
                  <a:cubicBezTo>
                    <a:pt x="28" y="1"/>
                    <a:pt x="28" y="0"/>
                    <a:pt x="28" y="0"/>
                  </a:cubicBezTo>
                  <a:cubicBezTo>
                    <a:pt x="28" y="0"/>
                    <a:pt x="28" y="0"/>
                    <a:pt x="28" y="1"/>
                  </a:cubicBezTo>
                  <a:cubicBezTo>
                    <a:pt x="28" y="1"/>
                    <a:pt x="28" y="2"/>
                    <a:pt x="28" y="3"/>
                  </a:cubicBezTo>
                  <a:cubicBezTo>
                    <a:pt x="27" y="3"/>
                    <a:pt x="27" y="4"/>
                    <a:pt x="27" y="5"/>
                  </a:cubicBezTo>
                  <a:cubicBezTo>
                    <a:pt x="27" y="6"/>
                    <a:pt x="26" y="8"/>
                    <a:pt x="26" y="9"/>
                  </a:cubicBezTo>
                  <a:cubicBezTo>
                    <a:pt x="25" y="12"/>
                    <a:pt x="24" y="14"/>
                    <a:pt x="22" y="17"/>
                  </a:cubicBezTo>
                  <a:cubicBezTo>
                    <a:pt x="21" y="19"/>
                    <a:pt x="20" y="21"/>
                    <a:pt x="20" y="22"/>
                  </a:cubicBezTo>
                  <a:cubicBezTo>
                    <a:pt x="19" y="24"/>
                    <a:pt x="18" y="25"/>
                    <a:pt x="17" y="27"/>
                  </a:cubicBezTo>
                  <a:cubicBezTo>
                    <a:pt x="16" y="28"/>
                    <a:pt x="15" y="30"/>
                    <a:pt x="14" y="31"/>
                  </a:cubicBezTo>
                  <a:cubicBezTo>
                    <a:pt x="13" y="33"/>
                    <a:pt x="12" y="34"/>
                    <a:pt x="11" y="35"/>
                  </a:cubicBezTo>
                  <a:cubicBezTo>
                    <a:pt x="9" y="38"/>
                    <a:pt x="7" y="41"/>
                    <a:pt x="6" y="43"/>
                  </a:cubicBezTo>
                  <a:cubicBezTo>
                    <a:pt x="2" y="47"/>
                    <a:pt x="0" y="50"/>
                    <a:pt x="0" y="5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1134"/>
            <p:cNvSpPr/>
            <p:nvPr/>
          </p:nvSpPr>
          <p:spPr bwMode="auto">
            <a:xfrm>
              <a:off x="2001839" y="-4737100"/>
              <a:ext cx="88900" cy="220663"/>
            </a:xfrm>
            <a:custGeom>
              <a:avLst/>
              <a:gdLst>
                <a:gd name="T0" fmla="*/ 21 w 21"/>
                <a:gd name="T1" fmla="*/ 52 h 52"/>
                <a:gd name="T2" fmla="*/ 21 w 21"/>
                <a:gd name="T3" fmla="*/ 50 h 52"/>
                <a:gd name="T4" fmla="*/ 19 w 21"/>
                <a:gd name="T5" fmla="*/ 44 h 52"/>
                <a:gd name="T6" fmla="*/ 18 w 21"/>
                <a:gd name="T7" fmla="*/ 40 h 52"/>
                <a:gd name="T8" fmla="*/ 16 w 21"/>
                <a:gd name="T9" fmla="*/ 35 h 52"/>
                <a:gd name="T10" fmla="*/ 14 w 21"/>
                <a:gd name="T11" fmla="*/ 31 h 52"/>
                <a:gd name="T12" fmla="*/ 13 w 21"/>
                <a:gd name="T13" fmla="*/ 26 h 52"/>
                <a:gd name="T14" fmla="*/ 11 w 21"/>
                <a:gd name="T15" fmla="*/ 21 h 52"/>
                <a:gd name="T16" fmla="*/ 9 w 21"/>
                <a:gd name="T17" fmla="*/ 16 h 52"/>
                <a:gd name="T18" fmla="*/ 6 w 21"/>
                <a:gd name="T19" fmla="*/ 12 h 52"/>
                <a:gd name="T20" fmla="*/ 5 w 21"/>
                <a:gd name="T21" fmla="*/ 8 h 52"/>
                <a:gd name="T22" fmla="*/ 2 w 21"/>
                <a:gd name="T23" fmla="*/ 3 h 52"/>
                <a:gd name="T24" fmla="*/ 0 w 21"/>
                <a:gd name="T25" fmla="*/ 0 h 52"/>
                <a:gd name="T26" fmla="*/ 2 w 21"/>
                <a:gd name="T27" fmla="*/ 2 h 52"/>
                <a:gd name="T28" fmla="*/ 4 w 21"/>
                <a:gd name="T29" fmla="*/ 5 h 52"/>
                <a:gd name="T30" fmla="*/ 6 w 21"/>
                <a:gd name="T31" fmla="*/ 7 h 52"/>
                <a:gd name="T32" fmla="*/ 8 w 21"/>
                <a:gd name="T33" fmla="*/ 11 h 52"/>
                <a:gd name="T34" fmla="*/ 11 w 21"/>
                <a:gd name="T35" fmla="*/ 15 h 52"/>
                <a:gd name="T36" fmla="*/ 13 w 21"/>
                <a:gd name="T37" fmla="*/ 20 h 52"/>
                <a:gd name="T38" fmla="*/ 15 w 21"/>
                <a:gd name="T39" fmla="*/ 25 h 52"/>
                <a:gd name="T40" fmla="*/ 17 w 21"/>
                <a:gd name="T41" fmla="*/ 30 h 52"/>
                <a:gd name="T42" fmla="*/ 18 w 21"/>
                <a:gd name="T43" fmla="*/ 35 h 52"/>
                <a:gd name="T44" fmla="*/ 20 w 21"/>
                <a:gd name="T45" fmla="*/ 39 h 52"/>
                <a:gd name="T46" fmla="*/ 20 w 21"/>
                <a:gd name="T47" fmla="*/ 44 h 52"/>
                <a:gd name="T48" fmla="*/ 21 w 21"/>
                <a:gd name="T49" fmla="*/ 47 h 52"/>
                <a:gd name="T50" fmla="*/ 21 w 21"/>
                <a:gd name="T51" fmla="*/ 50 h 52"/>
                <a:gd name="T52" fmla="*/ 21 w 21"/>
                <a:gd name="T5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52">
                  <a:moveTo>
                    <a:pt x="21" y="52"/>
                  </a:moveTo>
                  <a:cubicBezTo>
                    <a:pt x="21" y="52"/>
                    <a:pt x="21" y="51"/>
                    <a:pt x="21" y="50"/>
                  </a:cubicBezTo>
                  <a:cubicBezTo>
                    <a:pt x="20" y="49"/>
                    <a:pt x="20" y="46"/>
                    <a:pt x="19" y="44"/>
                  </a:cubicBezTo>
                  <a:cubicBezTo>
                    <a:pt x="19" y="43"/>
                    <a:pt x="18" y="41"/>
                    <a:pt x="18" y="40"/>
                  </a:cubicBezTo>
                  <a:cubicBezTo>
                    <a:pt x="17" y="38"/>
                    <a:pt x="17" y="37"/>
                    <a:pt x="16" y="35"/>
                  </a:cubicBezTo>
                  <a:cubicBezTo>
                    <a:pt x="16" y="34"/>
                    <a:pt x="15" y="32"/>
                    <a:pt x="14" y="31"/>
                  </a:cubicBezTo>
                  <a:cubicBezTo>
                    <a:pt x="14" y="29"/>
                    <a:pt x="13" y="27"/>
                    <a:pt x="13" y="26"/>
                  </a:cubicBezTo>
                  <a:cubicBezTo>
                    <a:pt x="12" y="24"/>
                    <a:pt x="11" y="22"/>
                    <a:pt x="11" y="21"/>
                  </a:cubicBezTo>
                  <a:cubicBezTo>
                    <a:pt x="10" y="19"/>
                    <a:pt x="9" y="18"/>
                    <a:pt x="9" y="16"/>
                  </a:cubicBezTo>
                  <a:cubicBezTo>
                    <a:pt x="8" y="15"/>
                    <a:pt x="7" y="13"/>
                    <a:pt x="6" y="12"/>
                  </a:cubicBezTo>
                  <a:cubicBezTo>
                    <a:pt x="6" y="11"/>
                    <a:pt x="5" y="9"/>
                    <a:pt x="5" y="8"/>
                  </a:cubicBezTo>
                  <a:cubicBezTo>
                    <a:pt x="3" y="6"/>
                    <a:pt x="2" y="4"/>
                    <a:pt x="2" y="3"/>
                  </a:cubicBez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1" y="1"/>
                    <a:pt x="2" y="2"/>
                  </a:cubicBezTo>
                  <a:cubicBezTo>
                    <a:pt x="3" y="3"/>
                    <a:pt x="3" y="4"/>
                    <a:pt x="4" y="5"/>
                  </a:cubicBezTo>
                  <a:cubicBezTo>
                    <a:pt x="4" y="5"/>
                    <a:pt x="5" y="6"/>
                    <a:pt x="6" y="7"/>
                  </a:cubicBezTo>
                  <a:cubicBezTo>
                    <a:pt x="7" y="9"/>
                    <a:pt x="7" y="10"/>
                    <a:pt x="8" y="11"/>
                  </a:cubicBezTo>
                  <a:cubicBezTo>
                    <a:pt x="9" y="12"/>
                    <a:pt x="10" y="14"/>
                    <a:pt x="11" y="15"/>
                  </a:cubicBezTo>
                  <a:cubicBezTo>
                    <a:pt x="11" y="17"/>
                    <a:pt x="12" y="18"/>
                    <a:pt x="13" y="20"/>
                  </a:cubicBezTo>
                  <a:cubicBezTo>
                    <a:pt x="14" y="21"/>
                    <a:pt x="14" y="23"/>
                    <a:pt x="15" y="25"/>
                  </a:cubicBezTo>
                  <a:cubicBezTo>
                    <a:pt x="16" y="26"/>
                    <a:pt x="16" y="28"/>
                    <a:pt x="17" y="30"/>
                  </a:cubicBezTo>
                  <a:cubicBezTo>
                    <a:pt x="17" y="31"/>
                    <a:pt x="18" y="33"/>
                    <a:pt x="18" y="35"/>
                  </a:cubicBezTo>
                  <a:cubicBezTo>
                    <a:pt x="19" y="36"/>
                    <a:pt x="19" y="38"/>
                    <a:pt x="20" y="39"/>
                  </a:cubicBezTo>
                  <a:cubicBezTo>
                    <a:pt x="20" y="41"/>
                    <a:pt x="20" y="42"/>
                    <a:pt x="20" y="44"/>
                  </a:cubicBezTo>
                  <a:cubicBezTo>
                    <a:pt x="21" y="45"/>
                    <a:pt x="21" y="46"/>
                    <a:pt x="21" y="47"/>
                  </a:cubicBezTo>
                  <a:cubicBezTo>
                    <a:pt x="21" y="48"/>
                    <a:pt x="21" y="49"/>
                    <a:pt x="21" y="50"/>
                  </a:cubicBezTo>
                  <a:cubicBezTo>
                    <a:pt x="21" y="51"/>
                    <a:pt x="21" y="52"/>
                    <a:pt x="21" y="5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1135"/>
            <p:cNvSpPr/>
            <p:nvPr/>
          </p:nvSpPr>
          <p:spPr bwMode="auto">
            <a:xfrm>
              <a:off x="1841501" y="-4689475"/>
              <a:ext cx="190500" cy="215900"/>
            </a:xfrm>
            <a:custGeom>
              <a:avLst/>
              <a:gdLst>
                <a:gd name="T0" fmla="*/ 1 w 45"/>
                <a:gd name="T1" fmla="*/ 0 h 51"/>
                <a:gd name="T2" fmla="*/ 1 w 45"/>
                <a:gd name="T3" fmla="*/ 0 h 51"/>
                <a:gd name="T4" fmla="*/ 1 w 45"/>
                <a:gd name="T5" fmla="*/ 3 h 51"/>
                <a:gd name="T6" fmla="*/ 5 w 45"/>
                <a:gd name="T7" fmla="*/ 9 h 51"/>
                <a:gd name="T8" fmla="*/ 8 w 45"/>
                <a:gd name="T9" fmla="*/ 13 h 51"/>
                <a:gd name="T10" fmla="*/ 13 w 45"/>
                <a:gd name="T11" fmla="*/ 17 h 51"/>
                <a:gd name="T12" fmla="*/ 17 w 45"/>
                <a:gd name="T13" fmla="*/ 22 h 51"/>
                <a:gd name="T14" fmla="*/ 21 w 45"/>
                <a:gd name="T15" fmla="*/ 28 h 51"/>
                <a:gd name="T16" fmla="*/ 23 w 45"/>
                <a:gd name="T17" fmla="*/ 33 h 51"/>
                <a:gd name="T18" fmla="*/ 27 w 45"/>
                <a:gd name="T19" fmla="*/ 38 h 51"/>
                <a:gd name="T20" fmla="*/ 32 w 45"/>
                <a:gd name="T21" fmla="*/ 41 h 51"/>
                <a:gd name="T22" fmla="*/ 36 w 45"/>
                <a:gd name="T23" fmla="*/ 44 h 51"/>
                <a:gd name="T24" fmla="*/ 45 w 45"/>
                <a:gd name="T25" fmla="*/ 51 h 51"/>
                <a:gd name="T26" fmla="*/ 35 w 45"/>
                <a:gd name="T27" fmla="*/ 46 h 51"/>
                <a:gd name="T28" fmla="*/ 31 w 45"/>
                <a:gd name="T29" fmla="*/ 43 h 51"/>
                <a:gd name="T30" fmla="*/ 26 w 45"/>
                <a:gd name="T31" fmla="*/ 39 h 51"/>
                <a:gd name="T32" fmla="*/ 21 w 45"/>
                <a:gd name="T33" fmla="*/ 35 h 51"/>
                <a:gd name="T34" fmla="*/ 18 w 45"/>
                <a:gd name="T35" fmla="*/ 29 h 51"/>
                <a:gd name="T36" fmla="*/ 15 w 45"/>
                <a:gd name="T37" fmla="*/ 23 h 51"/>
                <a:gd name="T38" fmla="*/ 11 w 45"/>
                <a:gd name="T39" fmla="*/ 19 h 51"/>
                <a:gd name="T40" fmla="*/ 7 w 45"/>
                <a:gd name="T41" fmla="*/ 14 h 51"/>
                <a:gd name="T42" fmla="*/ 4 w 45"/>
                <a:gd name="T43" fmla="*/ 10 h 51"/>
                <a:gd name="T44" fmla="*/ 1 w 45"/>
                <a:gd name="T45" fmla="*/ 3 h 51"/>
                <a:gd name="T46" fmla="*/ 1 w 45"/>
                <a:gd name="T47" fmla="*/ 0 h 51"/>
                <a:gd name="T48" fmla="*/ 1 w 45"/>
                <a:gd name="T4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5" h="5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2"/>
                    <a:pt x="1" y="3"/>
                  </a:cubicBezTo>
                  <a:cubicBezTo>
                    <a:pt x="2" y="4"/>
                    <a:pt x="3" y="7"/>
                    <a:pt x="5" y="9"/>
                  </a:cubicBezTo>
                  <a:cubicBezTo>
                    <a:pt x="6" y="11"/>
                    <a:pt x="7" y="12"/>
                    <a:pt x="8" y="13"/>
                  </a:cubicBezTo>
                  <a:cubicBezTo>
                    <a:pt x="10" y="14"/>
                    <a:pt x="11" y="15"/>
                    <a:pt x="13" y="17"/>
                  </a:cubicBezTo>
                  <a:cubicBezTo>
                    <a:pt x="14" y="18"/>
                    <a:pt x="16" y="20"/>
                    <a:pt x="17" y="22"/>
                  </a:cubicBezTo>
                  <a:cubicBezTo>
                    <a:pt x="19" y="23"/>
                    <a:pt x="20" y="26"/>
                    <a:pt x="21" y="28"/>
                  </a:cubicBezTo>
                  <a:cubicBezTo>
                    <a:pt x="21" y="30"/>
                    <a:pt x="22" y="32"/>
                    <a:pt x="23" y="33"/>
                  </a:cubicBezTo>
                  <a:cubicBezTo>
                    <a:pt x="24" y="35"/>
                    <a:pt x="26" y="36"/>
                    <a:pt x="27" y="38"/>
                  </a:cubicBezTo>
                  <a:cubicBezTo>
                    <a:pt x="29" y="39"/>
                    <a:pt x="31" y="40"/>
                    <a:pt x="32" y="41"/>
                  </a:cubicBezTo>
                  <a:cubicBezTo>
                    <a:pt x="34" y="42"/>
                    <a:pt x="35" y="43"/>
                    <a:pt x="36" y="44"/>
                  </a:cubicBezTo>
                  <a:cubicBezTo>
                    <a:pt x="41" y="49"/>
                    <a:pt x="45" y="51"/>
                    <a:pt x="45" y="51"/>
                  </a:cubicBezTo>
                  <a:cubicBezTo>
                    <a:pt x="45" y="51"/>
                    <a:pt x="41" y="49"/>
                    <a:pt x="35" y="46"/>
                  </a:cubicBezTo>
                  <a:cubicBezTo>
                    <a:pt x="34" y="45"/>
                    <a:pt x="32" y="44"/>
                    <a:pt x="31" y="43"/>
                  </a:cubicBezTo>
                  <a:cubicBezTo>
                    <a:pt x="29" y="42"/>
                    <a:pt x="28" y="41"/>
                    <a:pt x="26" y="39"/>
                  </a:cubicBezTo>
                  <a:cubicBezTo>
                    <a:pt x="24" y="38"/>
                    <a:pt x="23" y="37"/>
                    <a:pt x="21" y="35"/>
                  </a:cubicBezTo>
                  <a:cubicBezTo>
                    <a:pt x="20" y="33"/>
                    <a:pt x="19" y="31"/>
                    <a:pt x="18" y="29"/>
                  </a:cubicBezTo>
                  <a:cubicBezTo>
                    <a:pt x="17" y="27"/>
                    <a:pt x="16" y="25"/>
                    <a:pt x="15" y="23"/>
                  </a:cubicBezTo>
                  <a:cubicBezTo>
                    <a:pt x="14" y="21"/>
                    <a:pt x="13" y="20"/>
                    <a:pt x="11" y="19"/>
                  </a:cubicBezTo>
                  <a:cubicBezTo>
                    <a:pt x="10" y="17"/>
                    <a:pt x="8" y="16"/>
                    <a:pt x="7" y="14"/>
                  </a:cubicBezTo>
                  <a:cubicBezTo>
                    <a:pt x="6" y="13"/>
                    <a:pt x="5" y="12"/>
                    <a:pt x="4" y="10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0" y="2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1136"/>
            <p:cNvSpPr/>
            <p:nvPr/>
          </p:nvSpPr>
          <p:spPr bwMode="auto">
            <a:xfrm>
              <a:off x="1704976" y="-4338638"/>
              <a:ext cx="242888" cy="30163"/>
            </a:xfrm>
            <a:custGeom>
              <a:avLst/>
              <a:gdLst>
                <a:gd name="T0" fmla="*/ 0 w 57"/>
                <a:gd name="T1" fmla="*/ 3 h 7"/>
                <a:gd name="T2" fmla="*/ 0 w 57"/>
                <a:gd name="T3" fmla="*/ 2 h 7"/>
                <a:gd name="T4" fmla="*/ 2 w 57"/>
                <a:gd name="T5" fmla="*/ 1 h 7"/>
                <a:gd name="T6" fmla="*/ 9 w 57"/>
                <a:gd name="T7" fmla="*/ 1 h 7"/>
                <a:gd name="T8" fmla="*/ 13 w 57"/>
                <a:gd name="T9" fmla="*/ 2 h 7"/>
                <a:gd name="T10" fmla="*/ 18 w 57"/>
                <a:gd name="T11" fmla="*/ 3 h 7"/>
                <a:gd name="T12" fmla="*/ 20 w 57"/>
                <a:gd name="T13" fmla="*/ 4 h 7"/>
                <a:gd name="T14" fmla="*/ 23 w 57"/>
                <a:gd name="T15" fmla="*/ 4 h 7"/>
                <a:gd name="T16" fmla="*/ 28 w 57"/>
                <a:gd name="T17" fmla="*/ 5 h 7"/>
                <a:gd name="T18" fmla="*/ 33 w 57"/>
                <a:gd name="T19" fmla="*/ 4 h 7"/>
                <a:gd name="T20" fmla="*/ 39 w 57"/>
                <a:gd name="T21" fmla="*/ 4 h 7"/>
                <a:gd name="T22" fmla="*/ 44 w 57"/>
                <a:gd name="T23" fmla="*/ 4 h 7"/>
                <a:gd name="T24" fmla="*/ 48 w 57"/>
                <a:gd name="T25" fmla="*/ 4 h 7"/>
                <a:gd name="T26" fmla="*/ 52 w 57"/>
                <a:gd name="T27" fmla="*/ 4 h 7"/>
                <a:gd name="T28" fmla="*/ 55 w 57"/>
                <a:gd name="T29" fmla="*/ 5 h 7"/>
                <a:gd name="T30" fmla="*/ 57 w 57"/>
                <a:gd name="T31" fmla="*/ 6 h 7"/>
                <a:gd name="T32" fmla="*/ 55 w 57"/>
                <a:gd name="T33" fmla="*/ 5 h 7"/>
                <a:gd name="T34" fmla="*/ 52 w 57"/>
                <a:gd name="T35" fmla="*/ 5 h 7"/>
                <a:gd name="T36" fmla="*/ 48 w 57"/>
                <a:gd name="T37" fmla="*/ 5 h 7"/>
                <a:gd name="T38" fmla="*/ 46 w 57"/>
                <a:gd name="T39" fmla="*/ 6 h 7"/>
                <a:gd name="T40" fmla="*/ 44 w 57"/>
                <a:gd name="T41" fmla="*/ 6 h 7"/>
                <a:gd name="T42" fmla="*/ 39 w 57"/>
                <a:gd name="T43" fmla="*/ 6 h 7"/>
                <a:gd name="T44" fmla="*/ 33 w 57"/>
                <a:gd name="T45" fmla="*/ 7 h 7"/>
                <a:gd name="T46" fmla="*/ 28 w 57"/>
                <a:gd name="T47" fmla="*/ 7 h 7"/>
                <a:gd name="T48" fmla="*/ 22 w 57"/>
                <a:gd name="T49" fmla="*/ 7 h 7"/>
                <a:gd name="T50" fmla="*/ 19 w 57"/>
                <a:gd name="T51" fmla="*/ 6 h 7"/>
                <a:gd name="T52" fmla="*/ 17 w 57"/>
                <a:gd name="T53" fmla="*/ 6 h 7"/>
                <a:gd name="T54" fmla="*/ 12 w 57"/>
                <a:gd name="T55" fmla="*/ 4 h 7"/>
                <a:gd name="T56" fmla="*/ 8 w 57"/>
                <a:gd name="T57" fmla="*/ 2 h 7"/>
                <a:gd name="T58" fmla="*/ 2 w 57"/>
                <a:gd name="T59" fmla="*/ 2 h 7"/>
                <a:gd name="T60" fmla="*/ 0 w 57"/>
                <a:gd name="T61" fmla="*/ 2 h 7"/>
                <a:gd name="T62" fmla="*/ 0 w 57"/>
                <a:gd name="T6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7">
                  <a:moveTo>
                    <a:pt x="0" y="3"/>
                  </a:moveTo>
                  <a:cubicBezTo>
                    <a:pt x="0" y="3"/>
                    <a:pt x="0" y="3"/>
                    <a:pt x="0" y="2"/>
                  </a:cubicBezTo>
                  <a:cubicBezTo>
                    <a:pt x="0" y="2"/>
                    <a:pt x="1" y="2"/>
                    <a:pt x="2" y="1"/>
                  </a:cubicBezTo>
                  <a:cubicBezTo>
                    <a:pt x="3" y="1"/>
                    <a:pt x="6" y="0"/>
                    <a:pt x="9" y="1"/>
                  </a:cubicBezTo>
                  <a:cubicBezTo>
                    <a:pt x="10" y="1"/>
                    <a:pt x="11" y="1"/>
                    <a:pt x="13" y="2"/>
                  </a:cubicBezTo>
                  <a:cubicBezTo>
                    <a:pt x="14" y="2"/>
                    <a:pt x="16" y="3"/>
                    <a:pt x="18" y="3"/>
                  </a:cubicBezTo>
                  <a:cubicBezTo>
                    <a:pt x="18" y="4"/>
                    <a:pt x="19" y="4"/>
                    <a:pt x="20" y="4"/>
                  </a:cubicBezTo>
                  <a:cubicBezTo>
                    <a:pt x="21" y="4"/>
                    <a:pt x="22" y="4"/>
                    <a:pt x="23" y="4"/>
                  </a:cubicBezTo>
                  <a:cubicBezTo>
                    <a:pt x="24" y="4"/>
                    <a:pt x="26" y="5"/>
                    <a:pt x="28" y="5"/>
                  </a:cubicBezTo>
                  <a:cubicBezTo>
                    <a:pt x="30" y="5"/>
                    <a:pt x="32" y="4"/>
                    <a:pt x="33" y="4"/>
                  </a:cubicBezTo>
                  <a:cubicBezTo>
                    <a:pt x="35" y="4"/>
                    <a:pt x="37" y="4"/>
                    <a:pt x="39" y="4"/>
                  </a:cubicBezTo>
                  <a:cubicBezTo>
                    <a:pt x="40" y="4"/>
                    <a:pt x="42" y="4"/>
                    <a:pt x="44" y="4"/>
                  </a:cubicBezTo>
                  <a:cubicBezTo>
                    <a:pt x="45" y="4"/>
                    <a:pt x="47" y="4"/>
                    <a:pt x="48" y="4"/>
                  </a:cubicBezTo>
                  <a:cubicBezTo>
                    <a:pt x="49" y="4"/>
                    <a:pt x="51" y="4"/>
                    <a:pt x="52" y="4"/>
                  </a:cubicBezTo>
                  <a:cubicBezTo>
                    <a:pt x="53" y="4"/>
                    <a:pt x="54" y="5"/>
                    <a:pt x="55" y="5"/>
                  </a:cubicBezTo>
                  <a:cubicBezTo>
                    <a:pt x="56" y="5"/>
                    <a:pt x="57" y="6"/>
                    <a:pt x="57" y="6"/>
                  </a:cubicBezTo>
                  <a:cubicBezTo>
                    <a:pt x="57" y="6"/>
                    <a:pt x="56" y="6"/>
                    <a:pt x="55" y="5"/>
                  </a:cubicBezTo>
                  <a:cubicBezTo>
                    <a:pt x="54" y="5"/>
                    <a:pt x="53" y="5"/>
                    <a:pt x="52" y="5"/>
                  </a:cubicBezTo>
                  <a:cubicBezTo>
                    <a:pt x="51" y="5"/>
                    <a:pt x="49" y="5"/>
                    <a:pt x="48" y="5"/>
                  </a:cubicBezTo>
                  <a:cubicBezTo>
                    <a:pt x="47" y="5"/>
                    <a:pt x="47" y="5"/>
                    <a:pt x="46" y="6"/>
                  </a:cubicBezTo>
                  <a:cubicBezTo>
                    <a:pt x="45" y="6"/>
                    <a:pt x="44" y="6"/>
                    <a:pt x="44" y="6"/>
                  </a:cubicBezTo>
                  <a:cubicBezTo>
                    <a:pt x="42" y="6"/>
                    <a:pt x="40" y="6"/>
                    <a:pt x="39" y="6"/>
                  </a:cubicBezTo>
                  <a:cubicBezTo>
                    <a:pt x="37" y="6"/>
                    <a:pt x="35" y="7"/>
                    <a:pt x="33" y="7"/>
                  </a:cubicBezTo>
                  <a:cubicBezTo>
                    <a:pt x="32" y="7"/>
                    <a:pt x="30" y="7"/>
                    <a:pt x="28" y="7"/>
                  </a:cubicBezTo>
                  <a:cubicBezTo>
                    <a:pt x="26" y="7"/>
                    <a:pt x="24" y="7"/>
                    <a:pt x="22" y="7"/>
                  </a:cubicBezTo>
                  <a:cubicBezTo>
                    <a:pt x="21" y="7"/>
                    <a:pt x="20" y="6"/>
                    <a:pt x="19" y="6"/>
                  </a:cubicBezTo>
                  <a:cubicBezTo>
                    <a:pt x="19" y="6"/>
                    <a:pt x="18" y="6"/>
                    <a:pt x="17" y="6"/>
                  </a:cubicBezTo>
                  <a:cubicBezTo>
                    <a:pt x="15" y="5"/>
                    <a:pt x="14" y="4"/>
                    <a:pt x="12" y="4"/>
                  </a:cubicBezTo>
                  <a:cubicBezTo>
                    <a:pt x="11" y="3"/>
                    <a:pt x="9" y="2"/>
                    <a:pt x="8" y="2"/>
                  </a:cubicBezTo>
                  <a:cubicBezTo>
                    <a:pt x="6" y="1"/>
                    <a:pt x="3" y="1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1137"/>
            <p:cNvSpPr/>
            <p:nvPr/>
          </p:nvSpPr>
          <p:spPr bwMode="auto">
            <a:xfrm>
              <a:off x="2273301" y="-4219575"/>
              <a:ext cx="228600" cy="119063"/>
            </a:xfrm>
            <a:custGeom>
              <a:avLst/>
              <a:gdLst>
                <a:gd name="T0" fmla="*/ 0 w 54"/>
                <a:gd name="T1" fmla="*/ 0 h 28"/>
                <a:gd name="T2" fmla="*/ 1 w 54"/>
                <a:gd name="T3" fmla="*/ 0 h 28"/>
                <a:gd name="T4" fmla="*/ 3 w 54"/>
                <a:gd name="T5" fmla="*/ 0 h 28"/>
                <a:gd name="T6" fmla="*/ 10 w 54"/>
                <a:gd name="T7" fmla="*/ 2 h 28"/>
                <a:gd name="T8" fmla="*/ 14 w 54"/>
                <a:gd name="T9" fmla="*/ 5 h 28"/>
                <a:gd name="T10" fmla="*/ 18 w 54"/>
                <a:gd name="T11" fmla="*/ 9 h 28"/>
                <a:gd name="T12" fmla="*/ 21 w 54"/>
                <a:gd name="T13" fmla="*/ 13 h 28"/>
                <a:gd name="T14" fmla="*/ 22 w 54"/>
                <a:gd name="T15" fmla="*/ 14 h 28"/>
                <a:gd name="T16" fmla="*/ 23 w 54"/>
                <a:gd name="T17" fmla="*/ 14 h 28"/>
                <a:gd name="T18" fmla="*/ 26 w 54"/>
                <a:gd name="T19" fmla="*/ 15 h 28"/>
                <a:gd name="T20" fmla="*/ 31 w 54"/>
                <a:gd name="T21" fmla="*/ 17 h 28"/>
                <a:gd name="T22" fmla="*/ 37 w 54"/>
                <a:gd name="T23" fmla="*/ 19 h 28"/>
                <a:gd name="T24" fmla="*/ 46 w 54"/>
                <a:gd name="T25" fmla="*/ 23 h 28"/>
                <a:gd name="T26" fmla="*/ 52 w 54"/>
                <a:gd name="T27" fmla="*/ 27 h 28"/>
                <a:gd name="T28" fmla="*/ 54 w 54"/>
                <a:gd name="T29" fmla="*/ 28 h 28"/>
                <a:gd name="T30" fmla="*/ 54 w 54"/>
                <a:gd name="T31" fmla="*/ 28 h 28"/>
                <a:gd name="T32" fmla="*/ 52 w 54"/>
                <a:gd name="T33" fmla="*/ 27 h 28"/>
                <a:gd name="T34" fmla="*/ 45 w 54"/>
                <a:gd name="T35" fmla="*/ 24 h 28"/>
                <a:gd name="T36" fmla="*/ 36 w 54"/>
                <a:gd name="T37" fmla="*/ 21 h 28"/>
                <a:gd name="T38" fmla="*/ 31 w 54"/>
                <a:gd name="T39" fmla="*/ 19 h 28"/>
                <a:gd name="T40" fmla="*/ 25 w 54"/>
                <a:gd name="T41" fmla="*/ 18 h 28"/>
                <a:gd name="T42" fmla="*/ 22 w 54"/>
                <a:gd name="T43" fmla="*/ 16 h 28"/>
                <a:gd name="T44" fmla="*/ 21 w 54"/>
                <a:gd name="T45" fmla="*/ 16 h 28"/>
                <a:gd name="T46" fmla="*/ 20 w 54"/>
                <a:gd name="T47" fmla="*/ 15 h 28"/>
                <a:gd name="T48" fmla="*/ 16 w 54"/>
                <a:gd name="T49" fmla="*/ 10 h 28"/>
                <a:gd name="T50" fmla="*/ 12 w 54"/>
                <a:gd name="T51" fmla="*/ 6 h 28"/>
                <a:gd name="T52" fmla="*/ 9 w 54"/>
                <a:gd name="T53" fmla="*/ 4 h 28"/>
                <a:gd name="T54" fmla="*/ 3 w 54"/>
                <a:gd name="T55" fmla="*/ 1 h 28"/>
                <a:gd name="T56" fmla="*/ 1 w 54"/>
                <a:gd name="T57" fmla="*/ 0 h 28"/>
                <a:gd name="T58" fmla="*/ 0 w 54"/>
                <a:gd name="T5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4" h="28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4" y="0"/>
                    <a:pt x="7" y="1"/>
                    <a:pt x="10" y="2"/>
                  </a:cubicBezTo>
                  <a:cubicBezTo>
                    <a:pt x="11" y="3"/>
                    <a:pt x="12" y="4"/>
                    <a:pt x="14" y="5"/>
                  </a:cubicBezTo>
                  <a:cubicBezTo>
                    <a:pt x="15" y="6"/>
                    <a:pt x="16" y="7"/>
                    <a:pt x="18" y="9"/>
                  </a:cubicBezTo>
                  <a:cubicBezTo>
                    <a:pt x="19" y="10"/>
                    <a:pt x="20" y="11"/>
                    <a:pt x="21" y="13"/>
                  </a:cubicBezTo>
                  <a:cubicBezTo>
                    <a:pt x="22" y="13"/>
                    <a:pt x="22" y="13"/>
                    <a:pt x="22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4" y="15"/>
                    <a:pt x="25" y="15"/>
                    <a:pt x="26" y="15"/>
                  </a:cubicBezTo>
                  <a:cubicBezTo>
                    <a:pt x="28" y="16"/>
                    <a:pt x="29" y="17"/>
                    <a:pt x="31" y="17"/>
                  </a:cubicBezTo>
                  <a:cubicBezTo>
                    <a:pt x="33" y="17"/>
                    <a:pt x="35" y="18"/>
                    <a:pt x="37" y="19"/>
                  </a:cubicBezTo>
                  <a:cubicBezTo>
                    <a:pt x="40" y="20"/>
                    <a:pt x="43" y="21"/>
                    <a:pt x="46" y="23"/>
                  </a:cubicBezTo>
                  <a:cubicBezTo>
                    <a:pt x="49" y="24"/>
                    <a:pt x="51" y="26"/>
                    <a:pt x="52" y="27"/>
                  </a:cubicBezTo>
                  <a:cubicBezTo>
                    <a:pt x="53" y="27"/>
                    <a:pt x="53" y="28"/>
                    <a:pt x="54" y="28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4" y="28"/>
                    <a:pt x="53" y="28"/>
                    <a:pt x="52" y="27"/>
                  </a:cubicBezTo>
                  <a:cubicBezTo>
                    <a:pt x="50" y="26"/>
                    <a:pt x="48" y="25"/>
                    <a:pt x="45" y="24"/>
                  </a:cubicBezTo>
                  <a:cubicBezTo>
                    <a:pt x="43" y="23"/>
                    <a:pt x="39" y="22"/>
                    <a:pt x="36" y="21"/>
                  </a:cubicBezTo>
                  <a:cubicBezTo>
                    <a:pt x="34" y="20"/>
                    <a:pt x="32" y="20"/>
                    <a:pt x="31" y="19"/>
                  </a:cubicBezTo>
                  <a:cubicBezTo>
                    <a:pt x="29" y="19"/>
                    <a:pt x="27" y="19"/>
                    <a:pt x="25" y="18"/>
                  </a:cubicBezTo>
                  <a:cubicBezTo>
                    <a:pt x="24" y="17"/>
                    <a:pt x="23" y="17"/>
                    <a:pt x="22" y="16"/>
                  </a:cubicBezTo>
                  <a:cubicBezTo>
                    <a:pt x="22" y="16"/>
                    <a:pt x="21" y="16"/>
                    <a:pt x="21" y="16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8" y="13"/>
                    <a:pt x="17" y="11"/>
                    <a:pt x="16" y="10"/>
                  </a:cubicBezTo>
                  <a:cubicBezTo>
                    <a:pt x="15" y="9"/>
                    <a:pt x="14" y="7"/>
                    <a:pt x="12" y="6"/>
                  </a:cubicBezTo>
                  <a:cubicBezTo>
                    <a:pt x="11" y="5"/>
                    <a:pt x="10" y="4"/>
                    <a:pt x="9" y="4"/>
                  </a:cubicBezTo>
                  <a:cubicBezTo>
                    <a:pt x="6" y="2"/>
                    <a:pt x="4" y="1"/>
                    <a:pt x="3" y="1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1138"/>
            <p:cNvSpPr/>
            <p:nvPr/>
          </p:nvSpPr>
          <p:spPr bwMode="auto">
            <a:xfrm>
              <a:off x="2049464" y="-4402138"/>
              <a:ext cx="33338" cy="38100"/>
            </a:xfrm>
            <a:custGeom>
              <a:avLst/>
              <a:gdLst>
                <a:gd name="T0" fmla="*/ 2 w 8"/>
                <a:gd name="T1" fmla="*/ 1 h 9"/>
                <a:gd name="T2" fmla="*/ 4 w 8"/>
                <a:gd name="T3" fmla="*/ 9 h 9"/>
                <a:gd name="T4" fmla="*/ 8 w 8"/>
                <a:gd name="T5" fmla="*/ 5 h 9"/>
                <a:gd name="T6" fmla="*/ 6 w 8"/>
                <a:gd name="T7" fmla="*/ 1 h 9"/>
                <a:gd name="T8" fmla="*/ 2 w 8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2" y="1"/>
                  </a:moveTo>
                  <a:cubicBezTo>
                    <a:pt x="0" y="3"/>
                    <a:pt x="1" y="8"/>
                    <a:pt x="4" y="9"/>
                  </a:cubicBezTo>
                  <a:cubicBezTo>
                    <a:pt x="5" y="9"/>
                    <a:pt x="8" y="7"/>
                    <a:pt x="8" y="5"/>
                  </a:cubicBezTo>
                  <a:cubicBezTo>
                    <a:pt x="8" y="3"/>
                    <a:pt x="6" y="1"/>
                    <a:pt x="6" y="1"/>
                  </a:cubicBezTo>
                  <a:cubicBezTo>
                    <a:pt x="4" y="1"/>
                    <a:pt x="3" y="0"/>
                    <a:pt x="2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1139"/>
            <p:cNvSpPr/>
            <p:nvPr/>
          </p:nvSpPr>
          <p:spPr bwMode="auto">
            <a:xfrm>
              <a:off x="2154239" y="-4419600"/>
              <a:ext cx="30163" cy="30163"/>
            </a:xfrm>
            <a:custGeom>
              <a:avLst/>
              <a:gdLst>
                <a:gd name="T0" fmla="*/ 1 w 7"/>
                <a:gd name="T1" fmla="*/ 5 h 7"/>
                <a:gd name="T2" fmla="*/ 5 w 7"/>
                <a:gd name="T3" fmla="*/ 6 h 7"/>
                <a:gd name="T4" fmla="*/ 6 w 7"/>
                <a:gd name="T5" fmla="*/ 2 h 7"/>
                <a:gd name="T6" fmla="*/ 3 w 7"/>
                <a:gd name="T7" fmla="*/ 1 h 7"/>
                <a:gd name="T8" fmla="*/ 1 w 7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5"/>
                  </a:moveTo>
                  <a:cubicBezTo>
                    <a:pt x="2" y="6"/>
                    <a:pt x="4" y="7"/>
                    <a:pt x="5" y="6"/>
                  </a:cubicBezTo>
                  <a:cubicBezTo>
                    <a:pt x="6" y="6"/>
                    <a:pt x="7" y="4"/>
                    <a:pt x="6" y="2"/>
                  </a:cubicBezTo>
                  <a:cubicBezTo>
                    <a:pt x="5" y="1"/>
                    <a:pt x="4" y="0"/>
                    <a:pt x="3" y="1"/>
                  </a:cubicBezTo>
                  <a:cubicBezTo>
                    <a:pt x="1" y="1"/>
                    <a:pt x="0" y="4"/>
                    <a:pt x="1" y="5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1140"/>
            <p:cNvSpPr/>
            <p:nvPr/>
          </p:nvSpPr>
          <p:spPr bwMode="auto">
            <a:xfrm>
              <a:off x="2108201" y="-4346575"/>
              <a:ext cx="33338" cy="42863"/>
            </a:xfrm>
            <a:custGeom>
              <a:avLst/>
              <a:gdLst>
                <a:gd name="T0" fmla="*/ 1 w 8"/>
                <a:gd name="T1" fmla="*/ 5 h 10"/>
                <a:gd name="T2" fmla="*/ 4 w 8"/>
                <a:gd name="T3" fmla="*/ 10 h 10"/>
                <a:gd name="T4" fmla="*/ 8 w 8"/>
                <a:gd name="T5" fmla="*/ 6 h 10"/>
                <a:gd name="T6" fmla="*/ 7 w 8"/>
                <a:gd name="T7" fmla="*/ 1 h 10"/>
                <a:gd name="T8" fmla="*/ 1 w 8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">
                  <a:moveTo>
                    <a:pt x="1" y="5"/>
                  </a:moveTo>
                  <a:cubicBezTo>
                    <a:pt x="0" y="7"/>
                    <a:pt x="2" y="9"/>
                    <a:pt x="4" y="10"/>
                  </a:cubicBezTo>
                  <a:cubicBezTo>
                    <a:pt x="6" y="10"/>
                    <a:pt x="7" y="8"/>
                    <a:pt x="8" y="6"/>
                  </a:cubicBezTo>
                  <a:cubicBezTo>
                    <a:pt x="8" y="5"/>
                    <a:pt x="8" y="2"/>
                    <a:pt x="7" y="1"/>
                  </a:cubicBezTo>
                  <a:cubicBezTo>
                    <a:pt x="5" y="0"/>
                    <a:pt x="1" y="2"/>
                    <a:pt x="1" y="5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1141"/>
            <p:cNvSpPr/>
            <p:nvPr/>
          </p:nvSpPr>
          <p:spPr bwMode="auto">
            <a:xfrm>
              <a:off x="2239964" y="-4346575"/>
              <a:ext cx="33338" cy="30163"/>
            </a:xfrm>
            <a:custGeom>
              <a:avLst/>
              <a:gdLst>
                <a:gd name="T0" fmla="*/ 8 w 8"/>
                <a:gd name="T1" fmla="*/ 3 h 7"/>
                <a:gd name="T2" fmla="*/ 2 w 8"/>
                <a:gd name="T3" fmla="*/ 6 h 7"/>
                <a:gd name="T4" fmla="*/ 0 w 8"/>
                <a:gd name="T5" fmla="*/ 2 h 7"/>
                <a:gd name="T6" fmla="*/ 3 w 8"/>
                <a:gd name="T7" fmla="*/ 0 h 7"/>
                <a:gd name="T8" fmla="*/ 8 w 8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8" y="3"/>
                  </a:moveTo>
                  <a:cubicBezTo>
                    <a:pt x="8" y="5"/>
                    <a:pt x="4" y="7"/>
                    <a:pt x="2" y="6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1" y="0"/>
                    <a:pt x="3" y="0"/>
                    <a:pt x="3" y="0"/>
                  </a:cubicBezTo>
                  <a:cubicBezTo>
                    <a:pt x="5" y="0"/>
                    <a:pt x="8" y="1"/>
                    <a:pt x="8" y="3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1142"/>
            <p:cNvSpPr/>
            <p:nvPr/>
          </p:nvSpPr>
          <p:spPr bwMode="auto">
            <a:xfrm>
              <a:off x="2179639" y="-4270375"/>
              <a:ext cx="22225" cy="25400"/>
            </a:xfrm>
            <a:custGeom>
              <a:avLst/>
              <a:gdLst>
                <a:gd name="T0" fmla="*/ 0 w 5"/>
                <a:gd name="T1" fmla="*/ 4 h 6"/>
                <a:gd name="T2" fmla="*/ 4 w 5"/>
                <a:gd name="T3" fmla="*/ 5 h 6"/>
                <a:gd name="T4" fmla="*/ 5 w 5"/>
                <a:gd name="T5" fmla="*/ 2 h 6"/>
                <a:gd name="T6" fmla="*/ 2 w 5"/>
                <a:gd name="T7" fmla="*/ 0 h 6"/>
                <a:gd name="T8" fmla="*/ 0 w 5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0" y="4"/>
                  </a:moveTo>
                  <a:cubicBezTo>
                    <a:pt x="1" y="5"/>
                    <a:pt x="3" y="6"/>
                    <a:pt x="4" y="5"/>
                  </a:cubicBezTo>
                  <a:cubicBezTo>
                    <a:pt x="5" y="4"/>
                    <a:pt x="5" y="3"/>
                    <a:pt x="5" y="2"/>
                  </a:cubicBezTo>
                  <a:cubicBezTo>
                    <a:pt x="5" y="1"/>
                    <a:pt x="3" y="0"/>
                    <a:pt x="2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1143"/>
            <p:cNvSpPr/>
            <p:nvPr/>
          </p:nvSpPr>
          <p:spPr bwMode="auto">
            <a:xfrm>
              <a:off x="2100264" y="-4275138"/>
              <a:ext cx="28575" cy="34925"/>
            </a:xfrm>
            <a:custGeom>
              <a:avLst/>
              <a:gdLst>
                <a:gd name="T0" fmla="*/ 6 w 7"/>
                <a:gd name="T1" fmla="*/ 7 h 8"/>
                <a:gd name="T2" fmla="*/ 0 w 7"/>
                <a:gd name="T3" fmla="*/ 4 h 8"/>
                <a:gd name="T4" fmla="*/ 5 w 7"/>
                <a:gd name="T5" fmla="*/ 1 h 8"/>
                <a:gd name="T6" fmla="*/ 6 w 7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8">
                  <a:moveTo>
                    <a:pt x="6" y="7"/>
                  </a:moveTo>
                  <a:cubicBezTo>
                    <a:pt x="4" y="8"/>
                    <a:pt x="0" y="6"/>
                    <a:pt x="0" y="4"/>
                  </a:cubicBezTo>
                  <a:cubicBezTo>
                    <a:pt x="0" y="2"/>
                    <a:pt x="3" y="0"/>
                    <a:pt x="5" y="1"/>
                  </a:cubicBezTo>
                  <a:cubicBezTo>
                    <a:pt x="7" y="2"/>
                    <a:pt x="7" y="6"/>
                    <a:pt x="6" y="7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1144"/>
            <p:cNvSpPr/>
            <p:nvPr/>
          </p:nvSpPr>
          <p:spPr bwMode="auto">
            <a:xfrm>
              <a:off x="2141539" y="-4227513"/>
              <a:ext cx="30163" cy="28575"/>
            </a:xfrm>
            <a:custGeom>
              <a:avLst/>
              <a:gdLst>
                <a:gd name="T0" fmla="*/ 5 w 7"/>
                <a:gd name="T1" fmla="*/ 6 h 7"/>
                <a:gd name="T2" fmla="*/ 0 w 7"/>
                <a:gd name="T3" fmla="*/ 4 h 7"/>
                <a:gd name="T4" fmla="*/ 5 w 7"/>
                <a:gd name="T5" fmla="*/ 1 h 7"/>
                <a:gd name="T6" fmla="*/ 5 w 7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">
                  <a:moveTo>
                    <a:pt x="5" y="6"/>
                  </a:moveTo>
                  <a:cubicBezTo>
                    <a:pt x="4" y="7"/>
                    <a:pt x="0" y="6"/>
                    <a:pt x="0" y="4"/>
                  </a:cubicBezTo>
                  <a:cubicBezTo>
                    <a:pt x="0" y="2"/>
                    <a:pt x="3" y="0"/>
                    <a:pt x="5" y="1"/>
                  </a:cubicBezTo>
                  <a:cubicBezTo>
                    <a:pt x="7" y="2"/>
                    <a:pt x="7" y="5"/>
                    <a:pt x="5" y="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1145"/>
            <p:cNvSpPr/>
            <p:nvPr/>
          </p:nvSpPr>
          <p:spPr bwMode="auto">
            <a:xfrm>
              <a:off x="2039939" y="-4321175"/>
              <a:ext cx="22225" cy="20638"/>
            </a:xfrm>
            <a:custGeom>
              <a:avLst/>
              <a:gdLst>
                <a:gd name="T0" fmla="*/ 3 w 5"/>
                <a:gd name="T1" fmla="*/ 1 h 5"/>
                <a:gd name="T2" fmla="*/ 4 w 5"/>
                <a:gd name="T3" fmla="*/ 4 h 5"/>
                <a:gd name="T4" fmla="*/ 1 w 5"/>
                <a:gd name="T5" fmla="*/ 4 h 5"/>
                <a:gd name="T6" fmla="*/ 0 w 5"/>
                <a:gd name="T7" fmla="*/ 3 h 5"/>
                <a:gd name="T8" fmla="*/ 3 w 5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3" y="1"/>
                  </a:moveTo>
                  <a:cubicBezTo>
                    <a:pt x="4" y="2"/>
                    <a:pt x="5" y="3"/>
                    <a:pt x="4" y="4"/>
                  </a:cubicBezTo>
                  <a:cubicBezTo>
                    <a:pt x="3" y="5"/>
                    <a:pt x="1" y="4"/>
                    <a:pt x="1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2"/>
                    <a:pt x="2" y="0"/>
                    <a:pt x="3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1146"/>
            <p:cNvSpPr/>
            <p:nvPr/>
          </p:nvSpPr>
          <p:spPr bwMode="auto">
            <a:xfrm>
              <a:off x="2039939" y="-4257675"/>
              <a:ext cx="25400" cy="30163"/>
            </a:xfrm>
            <a:custGeom>
              <a:avLst/>
              <a:gdLst>
                <a:gd name="T0" fmla="*/ 1 w 6"/>
                <a:gd name="T1" fmla="*/ 6 h 7"/>
                <a:gd name="T2" fmla="*/ 6 w 6"/>
                <a:gd name="T3" fmla="*/ 2 h 7"/>
                <a:gd name="T4" fmla="*/ 2 w 6"/>
                <a:gd name="T5" fmla="*/ 1 h 7"/>
                <a:gd name="T6" fmla="*/ 1 w 6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1" y="6"/>
                  </a:moveTo>
                  <a:cubicBezTo>
                    <a:pt x="2" y="7"/>
                    <a:pt x="6" y="3"/>
                    <a:pt x="6" y="2"/>
                  </a:cubicBezTo>
                  <a:cubicBezTo>
                    <a:pt x="6" y="1"/>
                    <a:pt x="3" y="0"/>
                    <a:pt x="2" y="1"/>
                  </a:cubicBezTo>
                  <a:cubicBezTo>
                    <a:pt x="0" y="2"/>
                    <a:pt x="0" y="5"/>
                    <a:pt x="1" y="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1147"/>
            <p:cNvSpPr/>
            <p:nvPr/>
          </p:nvSpPr>
          <p:spPr bwMode="auto">
            <a:xfrm>
              <a:off x="2108201" y="-4432300"/>
              <a:ext cx="20638" cy="22225"/>
            </a:xfrm>
            <a:custGeom>
              <a:avLst/>
              <a:gdLst>
                <a:gd name="T0" fmla="*/ 1 w 5"/>
                <a:gd name="T1" fmla="*/ 1 h 5"/>
                <a:gd name="T2" fmla="*/ 3 w 5"/>
                <a:gd name="T3" fmla="*/ 5 h 5"/>
                <a:gd name="T4" fmla="*/ 5 w 5"/>
                <a:gd name="T5" fmla="*/ 1 h 5"/>
                <a:gd name="T6" fmla="*/ 1 w 5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1" y="1"/>
                  </a:moveTo>
                  <a:cubicBezTo>
                    <a:pt x="0" y="2"/>
                    <a:pt x="2" y="5"/>
                    <a:pt x="3" y="5"/>
                  </a:cubicBezTo>
                  <a:cubicBezTo>
                    <a:pt x="4" y="5"/>
                    <a:pt x="5" y="3"/>
                    <a:pt x="5" y="1"/>
                  </a:cubicBezTo>
                  <a:cubicBezTo>
                    <a:pt x="4" y="0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1148"/>
            <p:cNvSpPr/>
            <p:nvPr/>
          </p:nvSpPr>
          <p:spPr bwMode="auto">
            <a:xfrm>
              <a:off x="2006601" y="-4364038"/>
              <a:ext cx="20638" cy="22225"/>
            </a:xfrm>
            <a:custGeom>
              <a:avLst/>
              <a:gdLst>
                <a:gd name="T0" fmla="*/ 0 w 5"/>
                <a:gd name="T1" fmla="*/ 1 h 5"/>
                <a:gd name="T2" fmla="*/ 3 w 5"/>
                <a:gd name="T3" fmla="*/ 5 h 5"/>
                <a:gd name="T4" fmla="*/ 4 w 5"/>
                <a:gd name="T5" fmla="*/ 1 h 5"/>
                <a:gd name="T6" fmla="*/ 0 w 5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0" y="1"/>
                  </a:moveTo>
                  <a:cubicBezTo>
                    <a:pt x="0" y="2"/>
                    <a:pt x="2" y="5"/>
                    <a:pt x="3" y="5"/>
                  </a:cubicBezTo>
                  <a:cubicBezTo>
                    <a:pt x="4" y="4"/>
                    <a:pt x="5" y="2"/>
                    <a:pt x="4" y="1"/>
                  </a:cubicBezTo>
                  <a:cubicBezTo>
                    <a:pt x="3" y="0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1149"/>
            <p:cNvSpPr/>
            <p:nvPr/>
          </p:nvSpPr>
          <p:spPr bwMode="auto">
            <a:xfrm>
              <a:off x="2179639" y="-4346575"/>
              <a:ext cx="22225" cy="25400"/>
            </a:xfrm>
            <a:custGeom>
              <a:avLst/>
              <a:gdLst>
                <a:gd name="T0" fmla="*/ 1 w 5"/>
                <a:gd name="T1" fmla="*/ 1 h 6"/>
                <a:gd name="T2" fmla="*/ 3 w 5"/>
                <a:gd name="T3" fmla="*/ 5 h 6"/>
                <a:gd name="T4" fmla="*/ 5 w 5"/>
                <a:gd name="T5" fmla="*/ 2 h 6"/>
                <a:gd name="T6" fmla="*/ 1 w 5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">
                  <a:moveTo>
                    <a:pt x="1" y="1"/>
                  </a:moveTo>
                  <a:cubicBezTo>
                    <a:pt x="0" y="3"/>
                    <a:pt x="2" y="6"/>
                    <a:pt x="3" y="5"/>
                  </a:cubicBezTo>
                  <a:cubicBezTo>
                    <a:pt x="4" y="5"/>
                    <a:pt x="5" y="3"/>
                    <a:pt x="5" y="2"/>
                  </a:cubicBezTo>
                  <a:cubicBezTo>
                    <a:pt x="4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1150"/>
            <p:cNvSpPr/>
            <p:nvPr/>
          </p:nvSpPr>
          <p:spPr bwMode="auto">
            <a:xfrm>
              <a:off x="2214564" y="-4410075"/>
              <a:ext cx="25400" cy="20638"/>
            </a:xfrm>
            <a:custGeom>
              <a:avLst/>
              <a:gdLst>
                <a:gd name="T0" fmla="*/ 1 w 6"/>
                <a:gd name="T1" fmla="*/ 1 h 5"/>
                <a:gd name="T2" fmla="*/ 4 w 6"/>
                <a:gd name="T3" fmla="*/ 5 h 5"/>
                <a:gd name="T4" fmla="*/ 5 w 6"/>
                <a:gd name="T5" fmla="*/ 1 h 5"/>
                <a:gd name="T6" fmla="*/ 1 w 6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5">
                  <a:moveTo>
                    <a:pt x="1" y="1"/>
                  </a:moveTo>
                  <a:cubicBezTo>
                    <a:pt x="0" y="2"/>
                    <a:pt x="2" y="5"/>
                    <a:pt x="4" y="5"/>
                  </a:cubicBezTo>
                  <a:cubicBezTo>
                    <a:pt x="5" y="4"/>
                    <a:pt x="6" y="2"/>
                    <a:pt x="5" y="1"/>
                  </a:cubicBezTo>
                  <a:cubicBezTo>
                    <a:pt x="4" y="0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1151"/>
            <p:cNvSpPr/>
            <p:nvPr/>
          </p:nvSpPr>
          <p:spPr bwMode="auto">
            <a:xfrm>
              <a:off x="2247901" y="-4295775"/>
              <a:ext cx="22225" cy="20638"/>
            </a:xfrm>
            <a:custGeom>
              <a:avLst/>
              <a:gdLst>
                <a:gd name="T0" fmla="*/ 0 w 5"/>
                <a:gd name="T1" fmla="*/ 1 h 5"/>
                <a:gd name="T2" fmla="*/ 3 w 5"/>
                <a:gd name="T3" fmla="*/ 5 h 5"/>
                <a:gd name="T4" fmla="*/ 4 w 5"/>
                <a:gd name="T5" fmla="*/ 2 h 5"/>
                <a:gd name="T6" fmla="*/ 0 w 5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0" y="1"/>
                  </a:moveTo>
                  <a:cubicBezTo>
                    <a:pt x="0" y="2"/>
                    <a:pt x="2" y="5"/>
                    <a:pt x="3" y="5"/>
                  </a:cubicBezTo>
                  <a:cubicBezTo>
                    <a:pt x="4" y="5"/>
                    <a:pt x="5" y="3"/>
                    <a:pt x="4" y="2"/>
                  </a:cubicBezTo>
                  <a:cubicBezTo>
                    <a:pt x="4" y="0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90" name="组合 1289"/>
          <p:cNvGrpSpPr/>
          <p:nvPr/>
        </p:nvGrpSpPr>
        <p:grpSpPr>
          <a:xfrm>
            <a:off x="1815577" y="2048088"/>
            <a:ext cx="1012825" cy="919163"/>
            <a:chOff x="2070101" y="1916112"/>
            <a:chExt cx="1012825" cy="919163"/>
          </a:xfrm>
        </p:grpSpPr>
        <p:sp>
          <p:nvSpPr>
            <p:cNvPr id="270" name="Freeform 1193"/>
            <p:cNvSpPr/>
            <p:nvPr/>
          </p:nvSpPr>
          <p:spPr bwMode="auto">
            <a:xfrm>
              <a:off x="2070101" y="1916112"/>
              <a:ext cx="1012825" cy="919163"/>
            </a:xfrm>
            <a:custGeom>
              <a:avLst/>
              <a:gdLst>
                <a:gd name="T0" fmla="*/ 44 w 239"/>
                <a:gd name="T1" fmla="*/ 27 h 217"/>
                <a:gd name="T2" fmla="*/ 94 w 239"/>
                <a:gd name="T3" fmla="*/ 23 h 217"/>
                <a:gd name="T4" fmla="*/ 159 w 239"/>
                <a:gd name="T5" fmla="*/ 7 h 217"/>
                <a:gd name="T6" fmla="*/ 196 w 239"/>
                <a:gd name="T7" fmla="*/ 53 h 217"/>
                <a:gd name="T8" fmla="*/ 230 w 239"/>
                <a:gd name="T9" fmla="*/ 70 h 217"/>
                <a:gd name="T10" fmla="*/ 217 w 239"/>
                <a:gd name="T11" fmla="*/ 140 h 217"/>
                <a:gd name="T12" fmla="*/ 219 w 239"/>
                <a:gd name="T13" fmla="*/ 170 h 217"/>
                <a:gd name="T14" fmla="*/ 159 w 239"/>
                <a:gd name="T15" fmla="*/ 189 h 217"/>
                <a:gd name="T16" fmla="*/ 128 w 239"/>
                <a:gd name="T17" fmla="*/ 215 h 217"/>
                <a:gd name="T18" fmla="*/ 77 w 239"/>
                <a:gd name="T19" fmla="*/ 187 h 217"/>
                <a:gd name="T20" fmla="*/ 36 w 239"/>
                <a:gd name="T21" fmla="*/ 181 h 217"/>
                <a:gd name="T22" fmla="*/ 30 w 239"/>
                <a:gd name="T23" fmla="*/ 122 h 217"/>
                <a:gd name="T24" fmla="*/ 2 w 239"/>
                <a:gd name="T25" fmla="*/ 90 h 217"/>
                <a:gd name="T26" fmla="*/ 37 w 239"/>
                <a:gd name="T27" fmla="*/ 67 h 217"/>
                <a:gd name="T28" fmla="*/ 44 w 239"/>
                <a:gd name="T29" fmla="*/ 2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9" h="217">
                  <a:moveTo>
                    <a:pt x="44" y="27"/>
                  </a:moveTo>
                  <a:cubicBezTo>
                    <a:pt x="53" y="18"/>
                    <a:pt x="66" y="26"/>
                    <a:pt x="94" y="23"/>
                  </a:cubicBezTo>
                  <a:cubicBezTo>
                    <a:pt x="132" y="20"/>
                    <a:pt x="141" y="0"/>
                    <a:pt x="159" y="7"/>
                  </a:cubicBezTo>
                  <a:cubicBezTo>
                    <a:pt x="177" y="14"/>
                    <a:pt x="170" y="35"/>
                    <a:pt x="196" y="53"/>
                  </a:cubicBezTo>
                  <a:cubicBezTo>
                    <a:pt x="214" y="66"/>
                    <a:pt x="224" y="60"/>
                    <a:pt x="230" y="70"/>
                  </a:cubicBezTo>
                  <a:cubicBezTo>
                    <a:pt x="239" y="86"/>
                    <a:pt x="220" y="102"/>
                    <a:pt x="217" y="140"/>
                  </a:cubicBezTo>
                  <a:cubicBezTo>
                    <a:pt x="216" y="158"/>
                    <a:pt x="224" y="163"/>
                    <a:pt x="219" y="170"/>
                  </a:cubicBezTo>
                  <a:cubicBezTo>
                    <a:pt x="210" y="185"/>
                    <a:pt x="185" y="173"/>
                    <a:pt x="159" y="189"/>
                  </a:cubicBezTo>
                  <a:cubicBezTo>
                    <a:pt x="139" y="201"/>
                    <a:pt x="141" y="214"/>
                    <a:pt x="128" y="215"/>
                  </a:cubicBezTo>
                  <a:cubicBezTo>
                    <a:pt x="111" y="217"/>
                    <a:pt x="106" y="195"/>
                    <a:pt x="77" y="187"/>
                  </a:cubicBezTo>
                  <a:cubicBezTo>
                    <a:pt x="54" y="180"/>
                    <a:pt x="44" y="189"/>
                    <a:pt x="36" y="181"/>
                  </a:cubicBezTo>
                  <a:cubicBezTo>
                    <a:pt x="23" y="168"/>
                    <a:pt x="42" y="147"/>
                    <a:pt x="30" y="122"/>
                  </a:cubicBezTo>
                  <a:cubicBezTo>
                    <a:pt x="20" y="103"/>
                    <a:pt x="0" y="100"/>
                    <a:pt x="2" y="90"/>
                  </a:cubicBezTo>
                  <a:cubicBezTo>
                    <a:pt x="4" y="79"/>
                    <a:pt x="27" y="83"/>
                    <a:pt x="37" y="67"/>
                  </a:cubicBezTo>
                  <a:cubicBezTo>
                    <a:pt x="47" y="51"/>
                    <a:pt x="35" y="37"/>
                    <a:pt x="44" y="27"/>
                  </a:cubicBezTo>
                  <a:close/>
                </a:path>
              </a:pathLst>
            </a:custGeom>
            <a:solidFill>
              <a:srgbClr val="F0B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Freeform 1194"/>
            <p:cNvSpPr/>
            <p:nvPr/>
          </p:nvSpPr>
          <p:spPr bwMode="auto">
            <a:xfrm>
              <a:off x="2409826" y="2246312"/>
              <a:ext cx="312738" cy="266700"/>
            </a:xfrm>
            <a:custGeom>
              <a:avLst/>
              <a:gdLst>
                <a:gd name="T0" fmla="*/ 17 w 74"/>
                <a:gd name="T1" fmla="*/ 52 h 63"/>
                <a:gd name="T2" fmla="*/ 52 w 74"/>
                <a:gd name="T3" fmla="*/ 58 h 63"/>
                <a:gd name="T4" fmla="*/ 73 w 74"/>
                <a:gd name="T5" fmla="*/ 30 h 63"/>
                <a:gd name="T6" fmla="*/ 31 w 74"/>
                <a:gd name="T7" fmla="*/ 7 h 63"/>
                <a:gd name="T8" fmla="*/ 17 w 74"/>
                <a:gd name="T9" fmla="*/ 5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63">
                  <a:moveTo>
                    <a:pt x="17" y="52"/>
                  </a:moveTo>
                  <a:cubicBezTo>
                    <a:pt x="26" y="61"/>
                    <a:pt x="41" y="63"/>
                    <a:pt x="52" y="58"/>
                  </a:cubicBezTo>
                  <a:cubicBezTo>
                    <a:pt x="64" y="53"/>
                    <a:pt x="72" y="42"/>
                    <a:pt x="73" y="30"/>
                  </a:cubicBezTo>
                  <a:cubicBezTo>
                    <a:pt x="74" y="10"/>
                    <a:pt x="49" y="0"/>
                    <a:pt x="31" y="7"/>
                  </a:cubicBezTo>
                  <a:cubicBezTo>
                    <a:pt x="11" y="14"/>
                    <a:pt x="0" y="36"/>
                    <a:pt x="17" y="52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Freeform 1195"/>
            <p:cNvSpPr/>
            <p:nvPr/>
          </p:nvSpPr>
          <p:spPr bwMode="auto">
            <a:xfrm>
              <a:off x="2638426" y="1987550"/>
              <a:ext cx="76200" cy="255588"/>
            </a:xfrm>
            <a:custGeom>
              <a:avLst/>
              <a:gdLst>
                <a:gd name="T0" fmla="*/ 0 w 18"/>
                <a:gd name="T1" fmla="*/ 60 h 60"/>
                <a:gd name="T2" fmla="*/ 0 w 18"/>
                <a:gd name="T3" fmla="*/ 57 h 60"/>
                <a:gd name="T4" fmla="*/ 1 w 18"/>
                <a:gd name="T5" fmla="*/ 50 h 60"/>
                <a:gd name="T6" fmla="*/ 5 w 18"/>
                <a:gd name="T7" fmla="*/ 29 h 60"/>
                <a:gd name="T8" fmla="*/ 12 w 18"/>
                <a:gd name="T9" fmla="*/ 9 h 60"/>
                <a:gd name="T10" fmla="*/ 15 w 18"/>
                <a:gd name="T11" fmla="*/ 3 h 60"/>
                <a:gd name="T12" fmla="*/ 17 w 18"/>
                <a:gd name="T13" fmla="*/ 0 h 60"/>
                <a:gd name="T14" fmla="*/ 18 w 18"/>
                <a:gd name="T15" fmla="*/ 10 h 60"/>
                <a:gd name="T16" fmla="*/ 18 w 18"/>
                <a:gd name="T17" fmla="*/ 21 h 60"/>
                <a:gd name="T18" fmla="*/ 17 w 18"/>
                <a:gd name="T19" fmla="*/ 26 h 60"/>
                <a:gd name="T20" fmla="*/ 16 w 18"/>
                <a:gd name="T21" fmla="*/ 32 h 60"/>
                <a:gd name="T22" fmla="*/ 14 w 18"/>
                <a:gd name="T23" fmla="*/ 38 h 60"/>
                <a:gd name="T24" fmla="*/ 12 w 18"/>
                <a:gd name="T25" fmla="*/ 43 h 60"/>
                <a:gd name="T26" fmla="*/ 7 w 18"/>
                <a:gd name="T27" fmla="*/ 52 h 60"/>
                <a:gd name="T28" fmla="*/ 0 w 18"/>
                <a:gd name="T2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60">
                  <a:moveTo>
                    <a:pt x="0" y="60"/>
                  </a:moveTo>
                  <a:cubicBezTo>
                    <a:pt x="0" y="60"/>
                    <a:pt x="0" y="59"/>
                    <a:pt x="0" y="57"/>
                  </a:cubicBezTo>
                  <a:cubicBezTo>
                    <a:pt x="0" y="55"/>
                    <a:pt x="1" y="53"/>
                    <a:pt x="1" y="50"/>
                  </a:cubicBezTo>
                  <a:cubicBezTo>
                    <a:pt x="2" y="44"/>
                    <a:pt x="3" y="37"/>
                    <a:pt x="5" y="29"/>
                  </a:cubicBezTo>
                  <a:cubicBezTo>
                    <a:pt x="7" y="22"/>
                    <a:pt x="10" y="15"/>
                    <a:pt x="12" y="9"/>
                  </a:cubicBezTo>
                  <a:cubicBezTo>
                    <a:pt x="13" y="7"/>
                    <a:pt x="15" y="4"/>
                    <a:pt x="15" y="3"/>
                  </a:cubicBezTo>
                  <a:cubicBezTo>
                    <a:pt x="16" y="1"/>
                    <a:pt x="17" y="0"/>
                    <a:pt x="17" y="0"/>
                  </a:cubicBezTo>
                  <a:cubicBezTo>
                    <a:pt x="17" y="0"/>
                    <a:pt x="18" y="4"/>
                    <a:pt x="18" y="10"/>
                  </a:cubicBezTo>
                  <a:cubicBezTo>
                    <a:pt x="18" y="13"/>
                    <a:pt x="18" y="17"/>
                    <a:pt x="18" y="21"/>
                  </a:cubicBezTo>
                  <a:cubicBezTo>
                    <a:pt x="18" y="22"/>
                    <a:pt x="17" y="24"/>
                    <a:pt x="17" y="26"/>
                  </a:cubicBezTo>
                  <a:cubicBezTo>
                    <a:pt x="17" y="28"/>
                    <a:pt x="16" y="30"/>
                    <a:pt x="16" y="32"/>
                  </a:cubicBezTo>
                  <a:cubicBezTo>
                    <a:pt x="15" y="34"/>
                    <a:pt x="14" y="36"/>
                    <a:pt x="14" y="38"/>
                  </a:cubicBezTo>
                  <a:cubicBezTo>
                    <a:pt x="13" y="39"/>
                    <a:pt x="12" y="41"/>
                    <a:pt x="12" y="43"/>
                  </a:cubicBezTo>
                  <a:cubicBezTo>
                    <a:pt x="10" y="46"/>
                    <a:pt x="8" y="49"/>
                    <a:pt x="7" y="52"/>
                  </a:cubicBezTo>
                  <a:cubicBezTo>
                    <a:pt x="3" y="57"/>
                    <a:pt x="0" y="60"/>
                    <a:pt x="0" y="6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Freeform 1196"/>
            <p:cNvSpPr/>
            <p:nvPr/>
          </p:nvSpPr>
          <p:spPr bwMode="auto">
            <a:xfrm>
              <a:off x="2744789" y="2243137"/>
              <a:ext cx="244475" cy="76200"/>
            </a:xfrm>
            <a:custGeom>
              <a:avLst/>
              <a:gdLst>
                <a:gd name="T0" fmla="*/ 0 w 58"/>
                <a:gd name="T1" fmla="*/ 18 h 18"/>
                <a:gd name="T2" fmla="*/ 0 w 58"/>
                <a:gd name="T3" fmla="*/ 17 h 18"/>
                <a:gd name="T4" fmla="*/ 1 w 58"/>
                <a:gd name="T5" fmla="*/ 15 h 18"/>
                <a:gd name="T6" fmla="*/ 7 w 58"/>
                <a:gd name="T7" fmla="*/ 10 h 18"/>
                <a:gd name="T8" fmla="*/ 17 w 58"/>
                <a:gd name="T9" fmla="*/ 6 h 18"/>
                <a:gd name="T10" fmla="*/ 18 w 58"/>
                <a:gd name="T11" fmla="*/ 6 h 18"/>
                <a:gd name="T12" fmla="*/ 20 w 58"/>
                <a:gd name="T13" fmla="*/ 6 h 18"/>
                <a:gd name="T14" fmla="*/ 23 w 58"/>
                <a:gd name="T15" fmla="*/ 6 h 18"/>
                <a:gd name="T16" fmla="*/ 29 w 58"/>
                <a:gd name="T17" fmla="*/ 5 h 18"/>
                <a:gd name="T18" fmla="*/ 40 w 58"/>
                <a:gd name="T19" fmla="*/ 5 h 18"/>
                <a:gd name="T20" fmla="*/ 49 w 58"/>
                <a:gd name="T21" fmla="*/ 4 h 18"/>
                <a:gd name="T22" fmla="*/ 56 w 58"/>
                <a:gd name="T23" fmla="*/ 2 h 18"/>
                <a:gd name="T24" fmla="*/ 58 w 58"/>
                <a:gd name="T25" fmla="*/ 0 h 18"/>
                <a:gd name="T26" fmla="*/ 57 w 58"/>
                <a:gd name="T27" fmla="*/ 3 h 18"/>
                <a:gd name="T28" fmla="*/ 51 w 58"/>
                <a:gd name="T29" fmla="*/ 8 h 18"/>
                <a:gd name="T30" fmla="*/ 41 w 58"/>
                <a:gd name="T31" fmla="*/ 12 h 18"/>
                <a:gd name="T32" fmla="*/ 29 w 58"/>
                <a:gd name="T33" fmla="*/ 13 h 18"/>
                <a:gd name="T34" fmla="*/ 23 w 58"/>
                <a:gd name="T35" fmla="*/ 13 h 18"/>
                <a:gd name="T36" fmla="*/ 21 w 58"/>
                <a:gd name="T37" fmla="*/ 13 h 18"/>
                <a:gd name="T38" fmla="*/ 18 w 58"/>
                <a:gd name="T39" fmla="*/ 13 h 18"/>
                <a:gd name="T40" fmla="*/ 9 w 58"/>
                <a:gd name="T41" fmla="*/ 14 h 18"/>
                <a:gd name="T42" fmla="*/ 2 w 58"/>
                <a:gd name="T43" fmla="*/ 16 h 18"/>
                <a:gd name="T44" fmla="*/ 0 w 58"/>
                <a:gd name="T45" fmla="*/ 17 h 18"/>
                <a:gd name="T46" fmla="*/ 0 w 58"/>
                <a:gd name="T4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8" h="18">
                  <a:moveTo>
                    <a:pt x="0" y="18"/>
                  </a:moveTo>
                  <a:cubicBezTo>
                    <a:pt x="0" y="18"/>
                    <a:pt x="0" y="17"/>
                    <a:pt x="0" y="17"/>
                  </a:cubicBezTo>
                  <a:cubicBezTo>
                    <a:pt x="0" y="17"/>
                    <a:pt x="1" y="16"/>
                    <a:pt x="1" y="15"/>
                  </a:cubicBezTo>
                  <a:cubicBezTo>
                    <a:pt x="2" y="14"/>
                    <a:pt x="4" y="12"/>
                    <a:pt x="7" y="10"/>
                  </a:cubicBezTo>
                  <a:cubicBezTo>
                    <a:pt x="9" y="9"/>
                    <a:pt x="13" y="7"/>
                    <a:pt x="17" y="6"/>
                  </a:cubicBezTo>
                  <a:cubicBezTo>
                    <a:pt x="17" y="6"/>
                    <a:pt x="18" y="6"/>
                    <a:pt x="18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2" y="6"/>
                    <a:pt x="23" y="6"/>
                  </a:cubicBezTo>
                  <a:cubicBezTo>
                    <a:pt x="25" y="5"/>
                    <a:pt x="27" y="5"/>
                    <a:pt x="29" y="5"/>
                  </a:cubicBezTo>
                  <a:cubicBezTo>
                    <a:pt x="33" y="5"/>
                    <a:pt x="37" y="5"/>
                    <a:pt x="40" y="5"/>
                  </a:cubicBezTo>
                  <a:cubicBezTo>
                    <a:pt x="44" y="5"/>
                    <a:pt x="47" y="4"/>
                    <a:pt x="49" y="4"/>
                  </a:cubicBezTo>
                  <a:cubicBezTo>
                    <a:pt x="52" y="3"/>
                    <a:pt x="54" y="2"/>
                    <a:pt x="56" y="2"/>
                  </a:cubicBezTo>
                  <a:cubicBezTo>
                    <a:pt x="57" y="1"/>
                    <a:pt x="58" y="0"/>
                    <a:pt x="58" y="0"/>
                  </a:cubicBezTo>
                  <a:cubicBezTo>
                    <a:pt x="58" y="0"/>
                    <a:pt x="58" y="1"/>
                    <a:pt x="57" y="3"/>
                  </a:cubicBezTo>
                  <a:cubicBezTo>
                    <a:pt x="56" y="4"/>
                    <a:pt x="54" y="6"/>
                    <a:pt x="51" y="8"/>
                  </a:cubicBezTo>
                  <a:cubicBezTo>
                    <a:pt x="49" y="10"/>
                    <a:pt x="45" y="11"/>
                    <a:pt x="41" y="12"/>
                  </a:cubicBezTo>
                  <a:cubicBezTo>
                    <a:pt x="37" y="13"/>
                    <a:pt x="33" y="13"/>
                    <a:pt x="29" y="13"/>
                  </a:cubicBezTo>
                  <a:cubicBezTo>
                    <a:pt x="27" y="13"/>
                    <a:pt x="25" y="13"/>
                    <a:pt x="23" y="13"/>
                  </a:cubicBezTo>
                  <a:cubicBezTo>
                    <a:pt x="22" y="13"/>
                    <a:pt x="21" y="13"/>
                    <a:pt x="21" y="13"/>
                  </a:cubicBezTo>
                  <a:cubicBezTo>
                    <a:pt x="20" y="13"/>
                    <a:pt x="19" y="13"/>
                    <a:pt x="18" y="13"/>
                  </a:cubicBezTo>
                  <a:cubicBezTo>
                    <a:pt x="14" y="13"/>
                    <a:pt x="11" y="14"/>
                    <a:pt x="9" y="14"/>
                  </a:cubicBezTo>
                  <a:cubicBezTo>
                    <a:pt x="6" y="15"/>
                    <a:pt x="4" y="16"/>
                    <a:pt x="2" y="16"/>
                  </a:cubicBezTo>
                  <a:cubicBezTo>
                    <a:pt x="1" y="17"/>
                    <a:pt x="1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Freeform 1197"/>
            <p:cNvSpPr/>
            <p:nvPr/>
          </p:nvSpPr>
          <p:spPr bwMode="auto">
            <a:xfrm>
              <a:off x="2697164" y="2459037"/>
              <a:ext cx="271463" cy="142875"/>
            </a:xfrm>
            <a:custGeom>
              <a:avLst/>
              <a:gdLst>
                <a:gd name="T0" fmla="*/ 0 w 64"/>
                <a:gd name="T1" fmla="*/ 2 h 34"/>
                <a:gd name="T2" fmla="*/ 1 w 64"/>
                <a:gd name="T3" fmla="*/ 2 h 34"/>
                <a:gd name="T4" fmla="*/ 3 w 64"/>
                <a:gd name="T5" fmla="*/ 1 h 34"/>
                <a:gd name="T6" fmla="*/ 12 w 64"/>
                <a:gd name="T7" fmla="*/ 1 h 34"/>
                <a:gd name="T8" fmla="*/ 24 w 64"/>
                <a:gd name="T9" fmla="*/ 5 h 34"/>
                <a:gd name="T10" fmla="*/ 26 w 64"/>
                <a:gd name="T11" fmla="*/ 6 h 34"/>
                <a:gd name="T12" fmla="*/ 27 w 64"/>
                <a:gd name="T13" fmla="*/ 7 h 34"/>
                <a:gd name="T14" fmla="*/ 30 w 64"/>
                <a:gd name="T15" fmla="*/ 9 h 34"/>
                <a:gd name="T16" fmla="*/ 35 w 64"/>
                <a:gd name="T17" fmla="*/ 14 h 34"/>
                <a:gd name="T18" fmla="*/ 45 w 64"/>
                <a:gd name="T19" fmla="*/ 23 h 34"/>
                <a:gd name="T20" fmla="*/ 53 w 64"/>
                <a:gd name="T21" fmla="*/ 29 h 34"/>
                <a:gd name="T22" fmla="*/ 61 w 64"/>
                <a:gd name="T23" fmla="*/ 33 h 34"/>
                <a:gd name="T24" fmla="*/ 63 w 64"/>
                <a:gd name="T25" fmla="*/ 33 h 34"/>
                <a:gd name="T26" fmla="*/ 64 w 64"/>
                <a:gd name="T27" fmla="*/ 34 h 34"/>
                <a:gd name="T28" fmla="*/ 63 w 64"/>
                <a:gd name="T29" fmla="*/ 34 h 34"/>
                <a:gd name="T30" fmla="*/ 61 w 64"/>
                <a:gd name="T31" fmla="*/ 34 h 34"/>
                <a:gd name="T32" fmla="*/ 52 w 64"/>
                <a:gd name="T33" fmla="*/ 33 h 34"/>
                <a:gd name="T34" fmla="*/ 40 w 64"/>
                <a:gd name="T35" fmla="*/ 28 h 34"/>
                <a:gd name="T36" fmla="*/ 30 w 64"/>
                <a:gd name="T37" fmla="*/ 19 h 34"/>
                <a:gd name="T38" fmla="*/ 25 w 64"/>
                <a:gd name="T39" fmla="*/ 14 h 34"/>
                <a:gd name="T40" fmla="*/ 22 w 64"/>
                <a:gd name="T41" fmla="*/ 12 h 34"/>
                <a:gd name="T42" fmla="*/ 21 w 64"/>
                <a:gd name="T43" fmla="*/ 11 h 34"/>
                <a:gd name="T44" fmla="*/ 20 w 64"/>
                <a:gd name="T45" fmla="*/ 10 h 34"/>
                <a:gd name="T46" fmla="*/ 11 w 64"/>
                <a:gd name="T47" fmla="*/ 5 h 34"/>
                <a:gd name="T48" fmla="*/ 3 w 64"/>
                <a:gd name="T49" fmla="*/ 2 h 34"/>
                <a:gd name="T50" fmla="*/ 1 w 64"/>
                <a:gd name="T51" fmla="*/ 2 h 34"/>
                <a:gd name="T52" fmla="*/ 0 w 64"/>
                <a:gd name="T53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4" h="34">
                  <a:moveTo>
                    <a:pt x="0" y="2"/>
                  </a:move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2" y="1"/>
                    <a:pt x="3" y="1"/>
                  </a:cubicBezTo>
                  <a:cubicBezTo>
                    <a:pt x="5" y="0"/>
                    <a:pt x="8" y="0"/>
                    <a:pt x="12" y="1"/>
                  </a:cubicBezTo>
                  <a:cubicBezTo>
                    <a:pt x="16" y="1"/>
                    <a:pt x="20" y="2"/>
                    <a:pt x="24" y="5"/>
                  </a:cubicBezTo>
                  <a:cubicBezTo>
                    <a:pt x="25" y="5"/>
                    <a:pt x="25" y="5"/>
                    <a:pt x="26" y="6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8" y="8"/>
                    <a:pt x="29" y="8"/>
                    <a:pt x="30" y="9"/>
                  </a:cubicBezTo>
                  <a:cubicBezTo>
                    <a:pt x="32" y="10"/>
                    <a:pt x="33" y="12"/>
                    <a:pt x="35" y="14"/>
                  </a:cubicBezTo>
                  <a:cubicBezTo>
                    <a:pt x="39" y="17"/>
                    <a:pt x="42" y="20"/>
                    <a:pt x="45" y="23"/>
                  </a:cubicBezTo>
                  <a:cubicBezTo>
                    <a:pt x="48" y="25"/>
                    <a:pt x="51" y="28"/>
                    <a:pt x="53" y="29"/>
                  </a:cubicBezTo>
                  <a:cubicBezTo>
                    <a:pt x="56" y="31"/>
                    <a:pt x="59" y="32"/>
                    <a:pt x="61" y="33"/>
                  </a:cubicBezTo>
                  <a:cubicBezTo>
                    <a:pt x="62" y="33"/>
                    <a:pt x="62" y="33"/>
                    <a:pt x="63" y="33"/>
                  </a:cubicBezTo>
                  <a:cubicBezTo>
                    <a:pt x="64" y="33"/>
                    <a:pt x="64" y="34"/>
                    <a:pt x="64" y="34"/>
                  </a:cubicBezTo>
                  <a:cubicBezTo>
                    <a:pt x="64" y="34"/>
                    <a:pt x="64" y="34"/>
                    <a:pt x="63" y="34"/>
                  </a:cubicBezTo>
                  <a:cubicBezTo>
                    <a:pt x="62" y="34"/>
                    <a:pt x="62" y="34"/>
                    <a:pt x="61" y="34"/>
                  </a:cubicBezTo>
                  <a:cubicBezTo>
                    <a:pt x="58" y="34"/>
                    <a:pt x="55" y="34"/>
                    <a:pt x="52" y="33"/>
                  </a:cubicBezTo>
                  <a:cubicBezTo>
                    <a:pt x="48" y="32"/>
                    <a:pt x="44" y="31"/>
                    <a:pt x="40" y="28"/>
                  </a:cubicBezTo>
                  <a:cubicBezTo>
                    <a:pt x="36" y="25"/>
                    <a:pt x="33" y="22"/>
                    <a:pt x="30" y="19"/>
                  </a:cubicBezTo>
                  <a:cubicBezTo>
                    <a:pt x="28" y="17"/>
                    <a:pt x="26" y="16"/>
                    <a:pt x="25" y="14"/>
                  </a:cubicBezTo>
                  <a:cubicBezTo>
                    <a:pt x="24" y="14"/>
                    <a:pt x="23" y="13"/>
                    <a:pt x="22" y="12"/>
                  </a:cubicBezTo>
                  <a:cubicBezTo>
                    <a:pt x="22" y="12"/>
                    <a:pt x="22" y="12"/>
                    <a:pt x="21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7" y="8"/>
                    <a:pt x="14" y="6"/>
                    <a:pt x="11" y="5"/>
                  </a:cubicBezTo>
                  <a:cubicBezTo>
                    <a:pt x="8" y="3"/>
                    <a:pt x="5" y="3"/>
                    <a:pt x="3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Freeform 1198"/>
            <p:cNvSpPr/>
            <p:nvPr/>
          </p:nvSpPr>
          <p:spPr bwMode="auto">
            <a:xfrm>
              <a:off x="2562226" y="2522537"/>
              <a:ext cx="41275" cy="258763"/>
            </a:xfrm>
            <a:custGeom>
              <a:avLst/>
              <a:gdLst>
                <a:gd name="T0" fmla="*/ 6 w 10"/>
                <a:gd name="T1" fmla="*/ 61 h 61"/>
                <a:gd name="T2" fmla="*/ 4 w 10"/>
                <a:gd name="T3" fmla="*/ 59 h 61"/>
                <a:gd name="T4" fmla="*/ 3 w 10"/>
                <a:gd name="T5" fmla="*/ 56 h 61"/>
                <a:gd name="T6" fmla="*/ 2 w 10"/>
                <a:gd name="T7" fmla="*/ 54 h 61"/>
                <a:gd name="T8" fmla="*/ 2 w 10"/>
                <a:gd name="T9" fmla="*/ 52 h 61"/>
                <a:gd name="T10" fmla="*/ 1 w 10"/>
                <a:gd name="T11" fmla="*/ 47 h 61"/>
                <a:gd name="T12" fmla="*/ 0 w 10"/>
                <a:gd name="T13" fmla="*/ 41 h 61"/>
                <a:gd name="T14" fmla="*/ 1 w 10"/>
                <a:gd name="T15" fmla="*/ 30 h 61"/>
                <a:gd name="T16" fmla="*/ 3 w 10"/>
                <a:gd name="T17" fmla="*/ 19 h 61"/>
                <a:gd name="T18" fmla="*/ 4 w 10"/>
                <a:gd name="T19" fmla="*/ 14 h 61"/>
                <a:gd name="T20" fmla="*/ 4 w 10"/>
                <a:gd name="T21" fmla="*/ 9 h 61"/>
                <a:gd name="T22" fmla="*/ 5 w 10"/>
                <a:gd name="T23" fmla="*/ 5 h 61"/>
                <a:gd name="T24" fmla="*/ 5 w 10"/>
                <a:gd name="T25" fmla="*/ 2 h 61"/>
                <a:gd name="T26" fmla="*/ 5 w 10"/>
                <a:gd name="T27" fmla="*/ 0 h 61"/>
                <a:gd name="T28" fmla="*/ 6 w 10"/>
                <a:gd name="T29" fmla="*/ 2 h 61"/>
                <a:gd name="T30" fmla="*/ 8 w 10"/>
                <a:gd name="T31" fmla="*/ 5 h 61"/>
                <a:gd name="T32" fmla="*/ 8 w 10"/>
                <a:gd name="T33" fmla="*/ 7 h 61"/>
                <a:gd name="T34" fmla="*/ 9 w 10"/>
                <a:gd name="T35" fmla="*/ 9 h 61"/>
                <a:gd name="T36" fmla="*/ 10 w 10"/>
                <a:gd name="T37" fmla="*/ 14 h 61"/>
                <a:gd name="T38" fmla="*/ 10 w 10"/>
                <a:gd name="T39" fmla="*/ 19 h 61"/>
                <a:gd name="T40" fmla="*/ 10 w 10"/>
                <a:gd name="T41" fmla="*/ 25 h 61"/>
                <a:gd name="T42" fmla="*/ 9 w 10"/>
                <a:gd name="T43" fmla="*/ 31 h 61"/>
                <a:gd name="T44" fmla="*/ 8 w 10"/>
                <a:gd name="T45" fmla="*/ 36 h 61"/>
                <a:gd name="T46" fmla="*/ 7 w 10"/>
                <a:gd name="T47" fmla="*/ 42 h 61"/>
                <a:gd name="T48" fmla="*/ 7 w 10"/>
                <a:gd name="T49" fmla="*/ 47 h 61"/>
                <a:gd name="T50" fmla="*/ 6 w 10"/>
                <a:gd name="T51" fmla="*/ 51 h 61"/>
                <a:gd name="T52" fmla="*/ 6 w 10"/>
                <a:gd name="T53" fmla="*/ 55 h 61"/>
                <a:gd name="T54" fmla="*/ 6 w 10"/>
                <a:gd name="T55" fmla="*/ 58 h 61"/>
                <a:gd name="T56" fmla="*/ 6 w 10"/>
                <a:gd name="T5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" h="61">
                  <a:moveTo>
                    <a:pt x="6" y="61"/>
                  </a:moveTo>
                  <a:cubicBezTo>
                    <a:pt x="6" y="61"/>
                    <a:pt x="5" y="60"/>
                    <a:pt x="4" y="59"/>
                  </a:cubicBezTo>
                  <a:cubicBezTo>
                    <a:pt x="4" y="58"/>
                    <a:pt x="3" y="57"/>
                    <a:pt x="3" y="56"/>
                  </a:cubicBezTo>
                  <a:cubicBezTo>
                    <a:pt x="3" y="55"/>
                    <a:pt x="2" y="54"/>
                    <a:pt x="2" y="54"/>
                  </a:cubicBezTo>
                  <a:cubicBezTo>
                    <a:pt x="2" y="53"/>
                    <a:pt x="2" y="52"/>
                    <a:pt x="2" y="52"/>
                  </a:cubicBezTo>
                  <a:cubicBezTo>
                    <a:pt x="1" y="50"/>
                    <a:pt x="1" y="49"/>
                    <a:pt x="1" y="47"/>
                  </a:cubicBezTo>
                  <a:cubicBezTo>
                    <a:pt x="1" y="45"/>
                    <a:pt x="1" y="43"/>
                    <a:pt x="0" y="41"/>
                  </a:cubicBezTo>
                  <a:cubicBezTo>
                    <a:pt x="1" y="38"/>
                    <a:pt x="1" y="34"/>
                    <a:pt x="1" y="30"/>
                  </a:cubicBezTo>
                  <a:cubicBezTo>
                    <a:pt x="2" y="26"/>
                    <a:pt x="3" y="22"/>
                    <a:pt x="3" y="19"/>
                  </a:cubicBezTo>
                  <a:cubicBezTo>
                    <a:pt x="3" y="17"/>
                    <a:pt x="4" y="15"/>
                    <a:pt x="4" y="14"/>
                  </a:cubicBezTo>
                  <a:cubicBezTo>
                    <a:pt x="4" y="12"/>
                    <a:pt x="4" y="11"/>
                    <a:pt x="4" y="9"/>
                  </a:cubicBezTo>
                  <a:cubicBezTo>
                    <a:pt x="5" y="8"/>
                    <a:pt x="5" y="6"/>
                    <a:pt x="5" y="5"/>
                  </a:cubicBezTo>
                  <a:cubicBezTo>
                    <a:pt x="5" y="4"/>
                    <a:pt x="5" y="3"/>
                    <a:pt x="5" y="2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5" y="0"/>
                    <a:pt x="5" y="0"/>
                    <a:pt x="6" y="2"/>
                  </a:cubicBezTo>
                  <a:cubicBezTo>
                    <a:pt x="7" y="3"/>
                    <a:pt x="7" y="4"/>
                    <a:pt x="8" y="5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9" y="7"/>
                    <a:pt x="9" y="8"/>
                    <a:pt x="9" y="9"/>
                  </a:cubicBezTo>
                  <a:cubicBezTo>
                    <a:pt x="9" y="10"/>
                    <a:pt x="10" y="12"/>
                    <a:pt x="10" y="14"/>
                  </a:cubicBezTo>
                  <a:cubicBezTo>
                    <a:pt x="10" y="15"/>
                    <a:pt x="10" y="17"/>
                    <a:pt x="10" y="19"/>
                  </a:cubicBezTo>
                  <a:cubicBezTo>
                    <a:pt x="10" y="21"/>
                    <a:pt x="10" y="23"/>
                    <a:pt x="10" y="25"/>
                  </a:cubicBezTo>
                  <a:cubicBezTo>
                    <a:pt x="10" y="27"/>
                    <a:pt x="10" y="29"/>
                    <a:pt x="9" y="31"/>
                  </a:cubicBezTo>
                  <a:cubicBezTo>
                    <a:pt x="9" y="33"/>
                    <a:pt x="9" y="35"/>
                    <a:pt x="8" y="36"/>
                  </a:cubicBezTo>
                  <a:cubicBezTo>
                    <a:pt x="8" y="38"/>
                    <a:pt x="8" y="40"/>
                    <a:pt x="7" y="42"/>
                  </a:cubicBezTo>
                  <a:cubicBezTo>
                    <a:pt x="7" y="44"/>
                    <a:pt x="7" y="45"/>
                    <a:pt x="7" y="47"/>
                  </a:cubicBezTo>
                  <a:cubicBezTo>
                    <a:pt x="6" y="48"/>
                    <a:pt x="6" y="50"/>
                    <a:pt x="6" y="51"/>
                  </a:cubicBezTo>
                  <a:cubicBezTo>
                    <a:pt x="6" y="53"/>
                    <a:pt x="6" y="54"/>
                    <a:pt x="6" y="55"/>
                  </a:cubicBezTo>
                  <a:cubicBezTo>
                    <a:pt x="6" y="56"/>
                    <a:pt x="6" y="57"/>
                    <a:pt x="6" y="58"/>
                  </a:cubicBezTo>
                  <a:cubicBezTo>
                    <a:pt x="6" y="60"/>
                    <a:pt x="6" y="61"/>
                    <a:pt x="6" y="6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Freeform 1199"/>
            <p:cNvSpPr/>
            <p:nvPr/>
          </p:nvSpPr>
          <p:spPr bwMode="auto">
            <a:xfrm>
              <a:off x="2244726" y="2471737"/>
              <a:ext cx="206375" cy="168275"/>
            </a:xfrm>
            <a:custGeom>
              <a:avLst/>
              <a:gdLst>
                <a:gd name="T0" fmla="*/ 0 w 49"/>
                <a:gd name="T1" fmla="*/ 40 h 40"/>
                <a:gd name="T2" fmla="*/ 0 w 49"/>
                <a:gd name="T3" fmla="*/ 39 h 40"/>
                <a:gd name="T4" fmla="*/ 0 w 49"/>
                <a:gd name="T5" fmla="*/ 37 h 40"/>
                <a:gd name="T6" fmla="*/ 2 w 49"/>
                <a:gd name="T7" fmla="*/ 29 h 40"/>
                <a:gd name="T8" fmla="*/ 10 w 49"/>
                <a:gd name="T9" fmla="*/ 21 h 40"/>
                <a:gd name="T10" fmla="*/ 11 w 49"/>
                <a:gd name="T11" fmla="*/ 20 h 40"/>
                <a:gd name="T12" fmla="*/ 12 w 49"/>
                <a:gd name="T13" fmla="*/ 19 h 40"/>
                <a:gd name="T14" fmla="*/ 15 w 49"/>
                <a:gd name="T15" fmla="*/ 17 h 40"/>
                <a:gd name="T16" fmla="*/ 21 w 49"/>
                <a:gd name="T17" fmla="*/ 14 h 40"/>
                <a:gd name="T18" fmla="*/ 26 w 49"/>
                <a:gd name="T19" fmla="*/ 12 h 40"/>
                <a:gd name="T20" fmla="*/ 31 w 49"/>
                <a:gd name="T21" fmla="*/ 10 h 40"/>
                <a:gd name="T22" fmla="*/ 40 w 49"/>
                <a:gd name="T23" fmla="*/ 6 h 40"/>
                <a:gd name="T24" fmla="*/ 46 w 49"/>
                <a:gd name="T25" fmla="*/ 2 h 40"/>
                <a:gd name="T26" fmla="*/ 49 w 49"/>
                <a:gd name="T27" fmla="*/ 0 h 40"/>
                <a:gd name="T28" fmla="*/ 48 w 49"/>
                <a:gd name="T29" fmla="*/ 3 h 40"/>
                <a:gd name="T30" fmla="*/ 44 w 49"/>
                <a:gd name="T31" fmla="*/ 10 h 40"/>
                <a:gd name="T32" fmla="*/ 36 w 49"/>
                <a:gd name="T33" fmla="*/ 17 h 40"/>
                <a:gd name="T34" fmla="*/ 31 w 49"/>
                <a:gd name="T35" fmla="*/ 20 h 40"/>
                <a:gd name="T36" fmla="*/ 25 w 49"/>
                <a:gd name="T37" fmla="*/ 23 h 40"/>
                <a:gd name="T38" fmla="*/ 20 w 49"/>
                <a:gd name="T39" fmla="*/ 26 h 40"/>
                <a:gd name="T40" fmla="*/ 17 w 49"/>
                <a:gd name="T41" fmla="*/ 27 h 40"/>
                <a:gd name="T42" fmla="*/ 15 w 49"/>
                <a:gd name="T43" fmla="*/ 28 h 40"/>
                <a:gd name="T44" fmla="*/ 7 w 49"/>
                <a:gd name="T45" fmla="*/ 33 h 40"/>
                <a:gd name="T46" fmla="*/ 2 w 49"/>
                <a:gd name="T47" fmla="*/ 37 h 40"/>
                <a:gd name="T48" fmla="*/ 1 w 49"/>
                <a:gd name="T49" fmla="*/ 39 h 40"/>
                <a:gd name="T50" fmla="*/ 0 w 49"/>
                <a:gd name="T5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9" h="40">
                  <a:moveTo>
                    <a:pt x="0" y="40"/>
                  </a:moveTo>
                  <a:cubicBezTo>
                    <a:pt x="0" y="40"/>
                    <a:pt x="0" y="39"/>
                    <a:pt x="0" y="39"/>
                  </a:cubicBezTo>
                  <a:cubicBezTo>
                    <a:pt x="0" y="38"/>
                    <a:pt x="0" y="38"/>
                    <a:pt x="0" y="37"/>
                  </a:cubicBezTo>
                  <a:cubicBezTo>
                    <a:pt x="0" y="35"/>
                    <a:pt x="1" y="32"/>
                    <a:pt x="2" y="29"/>
                  </a:cubicBezTo>
                  <a:cubicBezTo>
                    <a:pt x="4" y="26"/>
                    <a:pt x="6" y="23"/>
                    <a:pt x="10" y="21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3" y="18"/>
                    <a:pt x="14" y="18"/>
                    <a:pt x="15" y="17"/>
                  </a:cubicBezTo>
                  <a:cubicBezTo>
                    <a:pt x="17" y="16"/>
                    <a:pt x="19" y="15"/>
                    <a:pt x="21" y="14"/>
                  </a:cubicBezTo>
                  <a:cubicBezTo>
                    <a:pt x="22" y="13"/>
                    <a:pt x="24" y="12"/>
                    <a:pt x="26" y="12"/>
                  </a:cubicBezTo>
                  <a:cubicBezTo>
                    <a:pt x="28" y="11"/>
                    <a:pt x="30" y="10"/>
                    <a:pt x="31" y="10"/>
                  </a:cubicBezTo>
                  <a:cubicBezTo>
                    <a:pt x="35" y="8"/>
                    <a:pt x="38" y="7"/>
                    <a:pt x="40" y="6"/>
                  </a:cubicBezTo>
                  <a:cubicBezTo>
                    <a:pt x="43" y="4"/>
                    <a:pt x="45" y="3"/>
                    <a:pt x="46" y="2"/>
                  </a:cubicBezTo>
                  <a:cubicBezTo>
                    <a:pt x="48" y="1"/>
                    <a:pt x="49" y="0"/>
                    <a:pt x="49" y="0"/>
                  </a:cubicBezTo>
                  <a:cubicBezTo>
                    <a:pt x="49" y="0"/>
                    <a:pt x="49" y="1"/>
                    <a:pt x="48" y="3"/>
                  </a:cubicBezTo>
                  <a:cubicBezTo>
                    <a:pt x="47" y="5"/>
                    <a:pt x="46" y="7"/>
                    <a:pt x="44" y="10"/>
                  </a:cubicBezTo>
                  <a:cubicBezTo>
                    <a:pt x="42" y="13"/>
                    <a:pt x="39" y="15"/>
                    <a:pt x="36" y="17"/>
                  </a:cubicBezTo>
                  <a:cubicBezTo>
                    <a:pt x="34" y="18"/>
                    <a:pt x="32" y="20"/>
                    <a:pt x="31" y="20"/>
                  </a:cubicBezTo>
                  <a:cubicBezTo>
                    <a:pt x="29" y="21"/>
                    <a:pt x="27" y="22"/>
                    <a:pt x="25" y="23"/>
                  </a:cubicBezTo>
                  <a:cubicBezTo>
                    <a:pt x="23" y="24"/>
                    <a:pt x="22" y="25"/>
                    <a:pt x="20" y="26"/>
                  </a:cubicBezTo>
                  <a:cubicBezTo>
                    <a:pt x="19" y="26"/>
                    <a:pt x="18" y="26"/>
                    <a:pt x="17" y="27"/>
                  </a:cubicBezTo>
                  <a:cubicBezTo>
                    <a:pt x="17" y="27"/>
                    <a:pt x="16" y="28"/>
                    <a:pt x="15" y="28"/>
                  </a:cubicBezTo>
                  <a:cubicBezTo>
                    <a:pt x="12" y="29"/>
                    <a:pt x="9" y="31"/>
                    <a:pt x="7" y="33"/>
                  </a:cubicBezTo>
                  <a:cubicBezTo>
                    <a:pt x="5" y="34"/>
                    <a:pt x="3" y="36"/>
                    <a:pt x="2" y="37"/>
                  </a:cubicBezTo>
                  <a:cubicBezTo>
                    <a:pt x="2" y="38"/>
                    <a:pt x="1" y="39"/>
                    <a:pt x="1" y="39"/>
                  </a:cubicBezTo>
                  <a:cubicBezTo>
                    <a:pt x="0" y="39"/>
                    <a:pt x="0" y="40"/>
                    <a:pt x="0" y="4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Freeform 1200"/>
            <p:cNvSpPr/>
            <p:nvPr/>
          </p:nvSpPr>
          <p:spPr bwMode="auto">
            <a:xfrm>
              <a:off x="2120901" y="2276475"/>
              <a:ext cx="301625" cy="68263"/>
            </a:xfrm>
            <a:custGeom>
              <a:avLst/>
              <a:gdLst>
                <a:gd name="T0" fmla="*/ 0 w 71"/>
                <a:gd name="T1" fmla="*/ 8 h 16"/>
                <a:gd name="T2" fmla="*/ 0 w 71"/>
                <a:gd name="T3" fmla="*/ 8 h 16"/>
                <a:gd name="T4" fmla="*/ 2 w 71"/>
                <a:gd name="T5" fmla="*/ 6 h 16"/>
                <a:gd name="T6" fmla="*/ 10 w 71"/>
                <a:gd name="T7" fmla="*/ 2 h 16"/>
                <a:gd name="T8" fmla="*/ 22 w 71"/>
                <a:gd name="T9" fmla="*/ 0 h 16"/>
                <a:gd name="T10" fmla="*/ 30 w 71"/>
                <a:gd name="T11" fmla="*/ 0 h 16"/>
                <a:gd name="T12" fmla="*/ 37 w 71"/>
                <a:gd name="T13" fmla="*/ 2 h 16"/>
                <a:gd name="T14" fmla="*/ 50 w 71"/>
                <a:gd name="T15" fmla="*/ 7 h 16"/>
                <a:gd name="T16" fmla="*/ 55 w 71"/>
                <a:gd name="T17" fmla="*/ 10 h 16"/>
                <a:gd name="T18" fmla="*/ 60 w 71"/>
                <a:gd name="T19" fmla="*/ 12 h 16"/>
                <a:gd name="T20" fmla="*/ 68 w 71"/>
                <a:gd name="T21" fmla="*/ 13 h 16"/>
                <a:gd name="T22" fmla="*/ 71 w 71"/>
                <a:gd name="T23" fmla="*/ 13 h 16"/>
                <a:gd name="T24" fmla="*/ 71 w 71"/>
                <a:gd name="T25" fmla="*/ 14 h 16"/>
                <a:gd name="T26" fmla="*/ 68 w 71"/>
                <a:gd name="T27" fmla="*/ 15 h 16"/>
                <a:gd name="T28" fmla="*/ 59 w 71"/>
                <a:gd name="T29" fmla="*/ 16 h 16"/>
                <a:gd name="T30" fmla="*/ 53 w 71"/>
                <a:gd name="T31" fmla="*/ 15 h 16"/>
                <a:gd name="T32" fmla="*/ 47 w 71"/>
                <a:gd name="T33" fmla="*/ 13 h 16"/>
                <a:gd name="T34" fmla="*/ 34 w 71"/>
                <a:gd name="T35" fmla="*/ 9 h 16"/>
                <a:gd name="T36" fmla="*/ 28 w 71"/>
                <a:gd name="T37" fmla="*/ 7 h 16"/>
                <a:gd name="T38" fmla="*/ 22 w 71"/>
                <a:gd name="T39" fmla="*/ 6 h 16"/>
                <a:gd name="T40" fmla="*/ 16 w 71"/>
                <a:gd name="T41" fmla="*/ 6 h 16"/>
                <a:gd name="T42" fmla="*/ 11 w 71"/>
                <a:gd name="T43" fmla="*/ 6 h 16"/>
                <a:gd name="T44" fmla="*/ 3 w 71"/>
                <a:gd name="T45" fmla="*/ 8 h 16"/>
                <a:gd name="T46" fmla="*/ 0 w 71"/>
                <a:gd name="T4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1" h="16"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7"/>
                    <a:pt x="2" y="6"/>
                  </a:cubicBezTo>
                  <a:cubicBezTo>
                    <a:pt x="4" y="5"/>
                    <a:pt x="6" y="3"/>
                    <a:pt x="10" y="2"/>
                  </a:cubicBezTo>
                  <a:cubicBezTo>
                    <a:pt x="13" y="1"/>
                    <a:pt x="18" y="0"/>
                    <a:pt x="22" y="0"/>
                  </a:cubicBezTo>
                  <a:cubicBezTo>
                    <a:pt x="25" y="0"/>
                    <a:pt x="27" y="0"/>
                    <a:pt x="30" y="0"/>
                  </a:cubicBezTo>
                  <a:cubicBezTo>
                    <a:pt x="32" y="0"/>
                    <a:pt x="35" y="1"/>
                    <a:pt x="37" y="2"/>
                  </a:cubicBezTo>
                  <a:cubicBezTo>
                    <a:pt x="42" y="3"/>
                    <a:pt x="46" y="5"/>
                    <a:pt x="50" y="7"/>
                  </a:cubicBezTo>
                  <a:cubicBezTo>
                    <a:pt x="52" y="8"/>
                    <a:pt x="54" y="9"/>
                    <a:pt x="55" y="10"/>
                  </a:cubicBezTo>
                  <a:cubicBezTo>
                    <a:pt x="57" y="10"/>
                    <a:pt x="59" y="11"/>
                    <a:pt x="60" y="12"/>
                  </a:cubicBezTo>
                  <a:cubicBezTo>
                    <a:pt x="63" y="13"/>
                    <a:pt x="66" y="13"/>
                    <a:pt x="68" y="13"/>
                  </a:cubicBezTo>
                  <a:cubicBezTo>
                    <a:pt x="70" y="13"/>
                    <a:pt x="71" y="13"/>
                    <a:pt x="71" y="13"/>
                  </a:cubicBezTo>
                  <a:cubicBezTo>
                    <a:pt x="71" y="13"/>
                    <a:pt x="71" y="14"/>
                    <a:pt x="71" y="14"/>
                  </a:cubicBezTo>
                  <a:cubicBezTo>
                    <a:pt x="70" y="14"/>
                    <a:pt x="69" y="14"/>
                    <a:pt x="68" y="15"/>
                  </a:cubicBezTo>
                  <a:cubicBezTo>
                    <a:pt x="66" y="15"/>
                    <a:pt x="63" y="16"/>
                    <a:pt x="59" y="16"/>
                  </a:cubicBezTo>
                  <a:cubicBezTo>
                    <a:pt x="58" y="16"/>
                    <a:pt x="55" y="15"/>
                    <a:pt x="53" y="15"/>
                  </a:cubicBezTo>
                  <a:cubicBezTo>
                    <a:pt x="51" y="15"/>
                    <a:pt x="49" y="14"/>
                    <a:pt x="47" y="13"/>
                  </a:cubicBezTo>
                  <a:cubicBezTo>
                    <a:pt x="43" y="12"/>
                    <a:pt x="39" y="10"/>
                    <a:pt x="34" y="9"/>
                  </a:cubicBezTo>
                  <a:cubicBezTo>
                    <a:pt x="32" y="8"/>
                    <a:pt x="30" y="8"/>
                    <a:pt x="28" y="7"/>
                  </a:cubicBezTo>
                  <a:cubicBezTo>
                    <a:pt x="26" y="7"/>
                    <a:pt x="24" y="7"/>
                    <a:pt x="22" y="6"/>
                  </a:cubicBezTo>
                  <a:cubicBezTo>
                    <a:pt x="20" y="6"/>
                    <a:pt x="18" y="6"/>
                    <a:pt x="16" y="6"/>
                  </a:cubicBezTo>
                  <a:cubicBezTo>
                    <a:pt x="14" y="6"/>
                    <a:pt x="13" y="6"/>
                    <a:pt x="11" y="6"/>
                  </a:cubicBezTo>
                  <a:cubicBezTo>
                    <a:pt x="8" y="7"/>
                    <a:pt x="5" y="7"/>
                    <a:pt x="3" y="8"/>
                  </a:cubicBezTo>
                  <a:cubicBezTo>
                    <a:pt x="1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Freeform 1201"/>
            <p:cNvSpPr/>
            <p:nvPr/>
          </p:nvSpPr>
          <p:spPr bwMode="auto">
            <a:xfrm>
              <a:off x="2308226" y="2035175"/>
              <a:ext cx="193675" cy="233363"/>
            </a:xfrm>
            <a:custGeom>
              <a:avLst/>
              <a:gdLst>
                <a:gd name="T0" fmla="*/ 0 w 46"/>
                <a:gd name="T1" fmla="*/ 0 h 55"/>
                <a:gd name="T2" fmla="*/ 3 w 46"/>
                <a:gd name="T3" fmla="*/ 1 h 55"/>
                <a:gd name="T4" fmla="*/ 11 w 46"/>
                <a:gd name="T5" fmla="*/ 4 h 55"/>
                <a:gd name="T6" fmla="*/ 17 w 46"/>
                <a:gd name="T7" fmla="*/ 7 h 55"/>
                <a:gd name="T8" fmla="*/ 22 w 46"/>
                <a:gd name="T9" fmla="*/ 11 h 55"/>
                <a:gd name="T10" fmla="*/ 27 w 46"/>
                <a:gd name="T11" fmla="*/ 17 h 55"/>
                <a:gd name="T12" fmla="*/ 29 w 46"/>
                <a:gd name="T13" fmla="*/ 21 h 55"/>
                <a:gd name="T14" fmla="*/ 29 w 46"/>
                <a:gd name="T15" fmla="*/ 22 h 55"/>
                <a:gd name="T16" fmla="*/ 30 w 46"/>
                <a:gd name="T17" fmla="*/ 24 h 55"/>
                <a:gd name="T18" fmla="*/ 31 w 46"/>
                <a:gd name="T19" fmla="*/ 31 h 55"/>
                <a:gd name="T20" fmla="*/ 33 w 46"/>
                <a:gd name="T21" fmla="*/ 37 h 55"/>
                <a:gd name="T22" fmla="*/ 38 w 46"/>
                <a:gd name="T23" fmla="*/ 46 h 55"/>
                <a:gd name="T24" fmla="*/ 44 w 46"/>
                <a:gd name="T25" fmla="*/ 52 h 55"/>
                <a:gd name="T26" fmla="*/ 45 w 46"/>
                <a:gd name="T27" fmla="*/ 54 h 55"/>
                <a:gd name="T28" fmla="*/ 46 w 46"/>
                <a:gd name="T29" fmla="*/ 55 h 55"/>
                <a:gd name="T30" fmla="*/ 45 w 46"/>
                <a:gd name="T31" fmla="*/ 54 h 55"/>
                <a:gd name="T32" fmla="*/ 43 w 46"/>
                <a:gd name="T33" fmla="*/ 54 h 55"/>
                <a:gd name="T34" fmla="*/ 39 w 46"/>
                <a:gd name="T35" fmla="*/ 52 h 55"/>
                <a:gd name="T36" fmla="*/ 35 w 46"/>
                <a:gd name="T37" fmla="*/ 49 h 55"/>
                <a:gd name="T38" fmla="*/ 30 w 46"/>
                <a:gd name="T39" fmla="*/ 45 h 55"/>
                <a:gd name="T40" fmla="*/ 27 w 46"/>
                <a:gd name="T41" fmla="*/ 39 h 55"/>
                <a:gd name="T42" fmla="*/ 24 w 46"/>
                <a:gd name="T43" fmla="*/ 33 h 55"/>
                <a:gd name="T44" fmla="*/ 22 w 46"/>
                <a:gd name="T45" fmla="*/ 26 h 55"/>
                <a:gd name="T46" fmla="*/ 22 w 46"/>
                <a:gd name="T47" fmla="*/ 25 h 55"/>
                <a:gd name="T48" fmla="*/ 21 w 46"/>
                <a:gd name="T49" fmla="*/ 23 h 55"/>
                <a:gd name="T50" fmla="*/ 20 w 46"/>
                <a:gd name="T51" fmla="*/ 21 h 55"/>
                <a:gd name="T52" fmla="*/ 17 w 46"/>
                <a:gd name="T53" fmla="*/ 16 h 55"/>
                <a:gd name="T54" fmla="*/ 9 w 46"/>
                <a:gd name="T55" fmla="*/ 8 h 55"/>
                <a:gd name="T56" fmla="*/ 2 w 46"/>
                <a:gd name="T57" fmla="*/ 3 h 55"/>
                <a:gd name="T58" fmla="*/ 0 w 46"/>
                <a:gd name="T5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55">
                  <a:moveTo>
                    <a:pt x="0" y="0"/>
                  </a:moveTo>
                  <a:cubicBezTo>
                    <a:pt x="0" y="0"/>
                    <a:pt x="1" y="1"/>
                    <a:pt x="3" y="1"/>
                  </a:cubicBezTo>
                  <a:cubicBezTo>
                    <a:pt x="5" y="2"/>
                    <a:pt x="8" y="3"/>
                    <a:pt x="11" y="4"/>
                  </a:cubicBezTo>
                  <a:cubicBezTo>
                    <a:pt x="13" y="5"/>
                    <a:pt x="15" y="6"/>
                    <a:pt x="17" y="7"/>
                  </a:cubicBezTo>
                  <a:cubicBezTo>
                    <a:pt x="18" y="9"/>
                    <a:pt x="20" y="10"/>
                    <a:pt x="22" y="11"/>
                  </a:cubicBezTo>
                  <a:cubicBezTo>
                    <a:pt x="24" y="13"/>
                    <a:pt x="25" y="15"/>
                    <a:pt x="27" y="17"/>
                  </a:cubicBezTo>
                  <a:cubicBezTo>
                    <a:pt x="27" y="18"/>
                    <a:pt x="28" y="19"/>
                    <a:pt x="29" y="21"/>
                  </a:cubicBezTo>
                  <a:cubicBezTo>
                    <a:pt x="29" y="21"/>
                    <a:pt x="29" y="22"/>
                    <a:pt x="29" y="22"/>
                  </a:cubicBezTo>
                  <a:cubicBezTo>
                    <a:pt x="30" y="23"/>
                    <a:pt x="30" y="24"/>
                    <a:pt x="30" y="24"/>
                  </a:cubicBezTo>
                  <a:cubicBezTo>
                    <a:pt x="31" y="27"/>
                    <a:pt x="31" y="29"/>
                    <a:pt x="31" y="31"/>
                  </a:cubicBezTo>
                  <a:cubicBezTo>
                    <a:pt x="32" y="33"/>
                    <a:pt x="32" y="35"/>
                    <a:pt x="33" y="37"/>
                  </a:cubicBezTo>
                  <a:cubicBezTo>
                    <a:pt x="34" y="40"/>
                    <a:pt x="36" y="44"/>
                    <a:pt x="38" y="46"/>
                  </a:cubicBezTo>
                  <a:cubicBezTo>
                    <a:pt x="40" y="49"/>
                    <a:pt x="42" y="51"/>
                    <a:pt x="44" y="52"/>
                  </a:cubicBezTo>
                  <a:cubicBezTo>
                    <a:pt x="44" y="53"/>
                    <a:pt x="45" y="54"/>
                    <a:pt x="45" y="54"/>
                  </a:cubicBezTo>
                  <a:cubicBezTo>
                    <a:pt x="46" y="54"/>
                    <a:pt x="46" y="55"/>
                    <a:pt x="46" y="55"/>
                  </a:cubicBezTo>
                  <a:cubicBezTo>
                    <a:pt x="46" y="55"/>
                    <a:pt x="46" y="55"/>
                    <a:pt x="45" y="54"/>
                  </a:cubicBezTo>
                  <a:cubicBezTo>
                    <a:pt x="45" y="54"/>
                    <a:pt x="44" y="54"/>
                    <a:pt x="43" y="54"/>
                  </a:cubicBezTo>
                  <a:cubicBezTo>
                    <a:pt x="42" y="53"/>
                    <a:pt x="40" y="53"/>
                    <a:pt x="39" y="52"/>
                  </a:cubicBezTo>
                  <a:cubicBezTo>
                    <a:pt x="38" y="51"/>
                    <a:pt x="36" y="50"/>
                    <a:pt x="35" y="49"/>
                  </a:cubicBezTo>
                  <a:cubicBezTo>
                    <a:pt x="33" y="48"/>
                    <a:pt x="32" y="47"/>
                    <a:pt x="30" y="45"/>
                  </a:cubicBezTo>
                  <a:cubicBezTo>
                    <a:pt x="29" y="43"/>
                    <a:pt x="28" y="42"/>
                    <a:pt x="27" y="39"/>
                  </a:cubicBezTo>
                  <a:cubicBezTo>
                    <a:pt x="25" y="37"/>
                    <a:pt x="25" y="35"/>
                    <a:pt x="24" y="33"/>
                  </a:cubicBezTo>
                  <a:cubicBezTo>
                    <a:pt x="23" y="30"/>
                    <a:pt x="23" y="28"/>
                    <a:pt x="22" y="26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2" y="24"/>
                    <a:pt x="22" y="24"/>
                    <a:pt x="21" y="23"/>
                  </a:cubicBezTo>
                  <a:cubicBezTo>
                    <a:pt x="21" y="23"/>
                    <a:pt x="21" y="22"/>
                    <a:pt x="20" y="21"/>
                  </a:cubicBezTo>
                  <a:cubicBezTo>
                    <a:pt x="19" y="19"/>
                    <a:pt x="18" y="17"/>
                    <a:pt x="17" y="16"/>
                  </a:cubicBezTo>
                  <a:cubicBezTo>
                    <a:pt x="14" y="13"/>
                    <a:pt x="11" y="10"/>
                    <a:pt x="9" y="8"/>
                  </a:cubicBezTo>
                  <a:cubicBezTo>
                    <a:pt x="6" y="6"/>
                    <a:pt x="4" y="4"/>
                    <a:pt x="2" y="3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Freeform 1202"/>
            <p:cNvSpPr/>
            <p:nvPr/>
          </p:nvSpPr>
          <p:spPr bwMode="auto">
            <a:xfrm>
              <a:off x="2744789" y="2378075"/>
              <a:ext cx="231775" cy="25400"/>
            </a:xfrm>
            <a:custGeom>
              <a:avLst/>
              <a:gdLst>
                <a:gd name="T0" fmla="*/ 0 w 55"/>
                <a:gd name="T1" fmla="*/ 0 h 6"/>
                <a:gd name="T2" fmla="*/ 3 w 55"/>
                <a:gd name="T3" fmla="*/ 0 h 6"/>
                <a:gd name="T4" fmla="*/ 9 w 55"/>
                <a:gd name="T5" fmla="*/ 0 h 6"/>
                <a:gd name="T6" fmla="*/ 28 w 55"/>
                <a:gd name="T7" fmla="*/ 2 h 6"/>
                <a:gd name="T8" fmla="*/ 38 w 55"/>
                <a:gd name="T9" fmla="*/ 3 h 6"/>
                <a:gd name="T10" fmla="*/ 46 w 55"/>
                <a:gd name="T11" fmla="*/ 4 h 6"/>
                <a:gd name="T12" fmla="*/ 52 w 55"/>
                <a:gd name="T13" fmla="*/ 4 h 6"/>
                <a:gd name="T14" fmla="*/ 55 w 55"/>
                <a:gd name="T15" fmla="*/ 3 h 6"/>
                <a:gd name="T16" fmla="*/ 54 w 55"/>
                <a:gd name="T17" fmla="*/ 3 h 6"/>
                <a:gd name="T18" fmla="*/ 53 w 55"/>
                <a:gd name="T19" fmla="*/ 4 h 6"/>
                <a:gd name="T20" fmla="*/ 46 w 55"/>
                <a:gd name="T21" fmla="*/ 6 h 6"/>
                <a:gd name="T22" fmla="*/ 37 w 55"/>
                <a:gd name="T23" fmla="*/ 5 h 6"/>
                <a:gd name="T24" fmla="*/ 27 w 55"/>
                <a:gd name="T25" fmla="*/ 4 h 6"/>
                <a:gd name="T26" fmla="*/ 9 w 55"/>
                <a:gd name="T27" fmla="*/ 2 h 6"/>
                <a:gd name="T28" fmla="*/ 3 w 55"/>
                <a:gd name="T29" fmla="*/ 1 h 6"/>
                <a:gd name="T30" fmla="*/ 0 w 55"/>
                <a:gd name="T3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6">
                  <a:moveTo>
                    <a:pt x="0" y="0"/>
                  </a:moveTo>
                  <a:cubicBezTo>
                    <a:pt x="0" y="0"/>
                    <a:pt x="1" y="0"/>
                    <a:pt x="3" y="0"/>
                  </a:cubicBezTo>
                  <a:cubicBezTo>
                    <a:pt x="4" y="0"/>
                    <a:pt x="6" y="0"/>
                    <a:pt x="9" y="0"/>
                  </a:cubicBezTo>
                  <a:cubicBezTo>
                    <a:pt x="14" y="1"/>
                    <a:pt x="21" y="1"/>
                    <a:pt x="28" y="2"/>
                  </a:cubicBezTo>
                  <a:cubicBezTo>
                    <a:pt x="31" y="2"/>
                    <a:pt x="35" y="3"/>
                    <a:pt x="38" y="3"/>
                  </a:cubicBezTo>
                  <a:cubicBezTo>
                    <a:pt x="41" y="4"/>
                    <a:pt x="44" y="4"/>
                    <a:pt x="46" y="4"/>
                  </a:cubicBezTo>
                  <a:cubicBezTo>
                    <a:pt x="49" y="4"/>
                    <a:pt x="51" y="4"/>
                    <a:pt x="52" y="4"/>
                  </a:cubicBezTo>
                  <a:cubicBezTo>
                    <a:pt x="54" y="3"/>
                    <a:pt x="55" y="3"/>
                    <a:pt x="55" y="3"/>
                  </a:cubicBezTo>
                  <a:cubicBezTo>
                    <a:pt x="55" y="3"/>
                    <a:pt x="55" y="3"/>
                    <a:pt x="54" y="3"/>
                  </a:cubicBezTo>
                  <a:cubicBezTo>
                    <a:pt x="54" y="4"/>
                    <a:pt x="53" y="4"/>
                    <a:pt x="53" y="4"/>
                  </a:cubicBezTo>
                  <a:cubicBezTo>
                    <a:pt x="51" y="5"/>
                    <a:pt x="49" y="5"/>
                    <a:pt x="46" y="6"/>
                  </a:cubicBezTo>
                  <a:cubicBezTo>
                    <a:pt x="44" y="6"/>
                    <a:pt x="41" y="6"/>
                    <a:pt x="37" y="5"/>
                  </a:cubicBezTo>
                  <a:cubicBezTo>
                    <a:pt x="34" y="5"/>
                    <a:pt x="31" y="5"/>
                    <a:pt x="27" y="4"/>
                  </a:cubicBezTo>
                  <a:cubicBezTo>
                    <a:pt x="21" y="4"/>
                    <a:pt x="14" y="3"/>
                    <a:pt x="9" y="2"/>
                  </a:cubicBezTo>
                  <a:cubicBezTo>
                    <a:pt x="6" y="2"/>
                    <a:pt x="4" y="1"/>
                    <a:pt x="3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Freeform 1203"/>
            <p:cNvSpPr/>
            <p:nvPr/>
          </p:nvSpPr>
          <p:spPr bwMode="auto">
            <a:xfrm>
              <a:off x="2689226" y="2152650"/>
              <a:ext cx="139700" cy="115888"/>
            </a:xfrm>
            <a:custGeom>
              <a:avLst/>
              <a:gdLst>
                <a:gd name="T0" fmla="*/ 0 w 33"/>
                <a:gd name="T1" fmla="*/ 27 h 27"/>
                <a:gd name="T2" fmla="*/ 0 w 33"/>
                <a:gd name="T3" fmla="*/ 27 h 27"/>
                <a:gd name="T4" fmla="*/ 0 w 33"/>
                <a:gd name="T5" fmla="*/ 26 h 27"/>
                <a:gd name="T6" fmla="*/ 3 w 33"/>
                <a:gd name="T7" fmla="*/ 21 h 27"/>
                <a:gd name="T8" fmla="*/ 8 w 33"/>
                <a:gd name="T9" fmla="*/ 16 h 27"/>
                <a:gd name="T10" fmla="*/ 12 w 33"/>
                <a:gd name="T11" fmla="*/ 14 h 27"/>
                <a:gd name="T12" fmla="*/ 16 w 33"/>
                <a:gd name="T13" fmla="*/ 13 h 27"/>
                <a:gd name="T14" fmla="*/ 23 w 33"/>
                <a:gd name="T15" fmla="*/ 9 h 27"/>
                <a:gd name="T16" fmla="*/ 29 w 33"/>
                <a:gd name="T17" fmla="*/ 5 h 27"/>
                <a:gd name="T18" fmla="*/ 32 w 33"/>
                <a:gd name="T19" fmla="*/ 2 h 27"/>
                <a:gd name="T20" fmla="*/ 33 w 33"/>
                <a:gd name="T21" fmla="*/ 0 h 27"/>
                <a:gd name="T22" fmla="*/ 33 w 33"/>
                <a:gd name="T23" fmla="*/ 0 h 27"/>
                <a:gd name="T24" fmla="*/ 32 w 33"/>
                <a:gd name="T25" fmla="*/ 2 h 27"/>
                <a:gd name="T26" fmla="*/ 30 w 33"/>
                <a:gd name="T27" fmla="*/ 6 h 27"/>
                <a:gd name="T28" fmla="*/ 25 w 33"/>
                <a:gd name="T29" fmla="*/ 11 h 27"/>
                <a:gd name="T30" fmla="*/ 17 w 33"/>
                <a:gd name="T31" fmla="*/ 15 h 27"/>
                <a:gd name="T32" fmla="*/ 13 w 33"/>
                <a:gd name="T33" fmla="*/ 17 h 27"/>
                <a:gd name="T34" fmla="*/ 10 w 33"/>
                <a:gd name="T35" fmla="*/ 18 h 27"/>
                <a:gd name="T36" fmla="*/ 4 w 33"/>
                <a:gd name="T37" fmla="*/ 22 h 27"/>
                <a:gd name="T38" fmla="*/ 1 w 33"/>
                <a:gd name="T39" fmla="*/ 26 h 27"/>
                <a:gd name="T40" fmla="*/ 0 w 33"/>
                <a:gd name="T4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27"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6"/>
                    <a:pt x="0" y="26"/>
                  </a:cubicBezTo>
                  <a:cubicBezTo>
                    <a:pt x="1" y="24"/>
                    <a:pt x="1" y="23"/>
                    <a:pt x="3" y="21"/>
                  </a:cubicBezTo>
                  <a:cubicBezTo>
                    <a:pt x="4" y="19"/>
                    <a:pt x="6" y="18"/>
                    <a:pt x="8" y="16"/>
                  </a:cubicBezTo>
                  <a:cubicBezTo>
                    <a:pt x="10" y="16"/>
                    <a:pt x="11" y="15"/>
                    <a:pt x="12" y="14"/>
                  </a:cubicBezTo>
                  <a:cubicBezTo>
                    <a:pt x="13" y="14"/>
                    <a:pt x="15" y="13"/>
                    <a:pt x="16" y="13"/>
                  </a:cubicBezTo>
                  <a:cubicBezTo>
                    <a:pt x="19" y="12"/>
                    <a:pt x="21" y="10"/>
                    <a:pt x="23" y="9"/>
                  </a:cubicBezTo>
                  <a:cubicBezTo>
                    <a:pt x="26" y="8"/>
                    <a:pt x="28" y="7"/>
                    <a:pt x="29" y="5"/>
                  </a:cubicBezTo>
                  <a:cubicBezTo>
                    <a:pt x="30" y="4"/>
                    <a:pt x="31" y="3"/>
                    <a:pt x="32" y="2"/>
                  </a:cubicBezTo>
                  <a:cubicBezTo>
                    <a:pt x="33" y="1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2" y="2"/>
                  </a:cubicBezTo>
                  <a:cubicBezTo>
                    <a:pt x="32" y="3"/>
                    <a:pt x="31" y="5"/>
                    <a:pt x="30" y="6"/>
                  </a:cubicBezTo>
                  <a:cubicBezTo>
                    <a:pt x="29" y="8"/>
                    <a:pt x="27" y="10"/>
                    <a:pt x="25" y="11"/>
                  </a:cubicBezTo>
                  <a:cubicBezTo>
                    <a:pt x="22" y="13"/>
                    <a:pt x="20" y="14"/>
                    <a:pt x="17" y="15"/>
                  </a:cubicBezTo>
                  <a:cubicBezTo>
                    <a:pt x="16" y="15"/>
                    <a:pt x="14" y="16"/>
                    <a:pt x="13" y="17"/>
                  </a:cubicBezTo>
                  <a:cubicBezTo>
                    <a:pt x="12" y="17"/>
                    <a:pt x="11" y="18"/>
                    <a:pt x="10" y="18"/>
                  </a:cubicBezTo>
                  <a:cubicBezTo>
                    <a:pt x="7" y="19"/>
                    <a:pt x="5" y="21"/>
                    <a:pt x="4" y="22"/>
                  </a:cubicBezTo>
                  <a:cubicBezTo>
                    <a:pt x="2" y="23"/>
                    <a:pt x="1" y="25"/>
                    <a:pt x="1" y="26"/>
                  </a:cubicBezTo>
                  <a:cubicBezTo>
                    <a:pt x="0" y="27"/>
                    <a:pt x="0" y="27"/>
                    <a:pt x="0" y="27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Freeform 1204"/>
            <p:cNvSpPr/>
            <p:nvPr/>
          </p:nvSpPr>
          <p:spPr bwMode="auto">
            <a:xfrm>
              <a:off x="2536826" y="2035175"/>
              <a:ext cx="46038" cy="223838"/>
            </a:xfrm>
            <a:custGeom>
              <a:avLst/>
              <a:gdLst>
                <a:gd name="T0" fmla="*/ 2 w 11"/>
                <a:gd name="T1" fmla="*/ 0 h 53"/>
                <a:gd name="T2" fmla="*/ 1 w 11"/>
                <a:gd name="T3" fmla="*/ 2 h 53"/>
                <a:gd name="T4" fmla="*/ 1 w 11"/>
                <a:gd name="T5" fmla="*/ 9 h 53"/>
                <a:gd name="T6" fmla="*/ 4 w 11"/>
                <a:gd name="T7" fmla="*/ 17 h 53"/>
                <a:gd name="T8" fmla="*/ 7 w 11"/>
                <a:gd name="T9" fmla="*/ 21 h 53"/>
                <a:gd name="T10" fmla="*/ 10 w 11"/>
                <a:gd name="T11" fmla="*/ 25 h 53"/>
                <a:gd name="T12" fmla="*/ 10 w 11"/>
                <a:gd name="T13" fmla="*/ 31 h 53"/>
                <a:gd name="T14" fmla="*/ 8 w 11"/>
                <a:gd name="T15" fmla="*/ 36 h 53"/>
                <a:gd name="T16" fmla="*/ 6 w 11"/>
                <a:gd name="T17" fmla="*/ 44 h 53"/>
                <a:gd name="T18" fmla="*/ 7 w 11"/>
                <a:gd name="T19" fmla="*/ 51 h 53"/>
                <a:gd name="T20" fmla="*/ 8 w 11"/>
                <a:gd name="T21" fmla="*/ 53 h 53"/>
                <a:gd name="T22" fmla="*/ 7 w 11"/>
                <a:gd name="T23" fmla="*/ 52 h 53"/>
                <a:gd name="T24" fmla="*/ 6 w 11"/>
                <a:gd name="T25" fmla="*/ 51 h 53"/>
                <a:gd name="T26" fmla="*/ 5 w 11"/>
                <a:gd name="T27" fmla="*/ 44 h 53"/>
                <a:gd name="T28" fmla="*/ 6 w 11"/>
                <a:gd name="T29" fmla="*/ 35 h 53"/>
                <a:gd name="T30" fmla="*/ 7 w 11"/>
                <a:gd name="T31" fmla="*/ 30 h 53"/>
                <a:gd name="T32" fmla="*/ 8 w 11"/>
                <a:gd name="T33" fmla="*/ 26 h 53"/>
                <a:gd name="T34" fmla="*/ 5 w 11"/>
                <a:gd name="T35" fmla="*/ 22 h 53"/>
                <a:gd name="T36" fmla="*/ 2 w 11"/>
                <a:gd name="T37" fmla="*/ 18 h 53"/>
                <a:gd name="T38" fmla="*/ 0 w 11"/>
                <a:gd name="T39" fmla="*/ 9 h 53"/>
                <a:gd name="T40" fmla="*/ 1 w 11"/>
                <a:gd name="T41" fmla="*/ 2 h 53"/>
                <a:gd name="T42" fmla="*/ 1 w 11"/>
                <a:gd name="T43" fmla="*/ 1 h 53"/>
                <a:gd name="T44" fmla="*/ 2 w 11"/>
                <a:gd name="T4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" h="53">
                  <a:moveTo>
                    <a:pt x="2" y="0"/>
                  </a:moveTo>
                  <a:cubicBezTo>
                    <a:pt x="2" y="0"/>
                    <a:pt x="1" y="1"/>
                    <a:pt x="1" y="2"/>
                  </a:cubicBezTo>
                  <a:cubicBezTo>
                    <a:pt x="1" y="4"/>
                    <a:pt x="1" y="6"/>
                    <a:pt x="1" y="9"/>
                  </a:cubicBezTo>
                  <a:cubicBezTo>
                    <a:pt x="2" y="11"/>
                    <a:pt x="2" y="14"/>
                    <a:pt x="4" y="17"/>
                  </a:cubicBezTo>
                  <a:cubicBezTo>
                    <a:pt x="5" y="18"/>
                    <a:pt x="6" y="19"/>
                    <a:pt x="7" y="21"/>
                  </a:cubicBezTo>
                  <a:cubicBezTo>
                    <a:pt x="8" y="22"/>
                    <a:pt x="9" y="23"/>
                    <a:pt x="10" y="25"/>
                  </a:cubicBezTo>
                  <a:cubicBezTo>
                    <a:pt x="11" y="27"/>
                    <a:pt x="11" y="30"/>
                    <a:pt x="10" y="31"/>
                  </a:cubicBezTo>
                  <a:cubicBezTo>
                    <a:pt x="9" y="33"/>
                    <a:pt x="8" y="34"/>
                    <a:pt x="8" y="36"/>
                  </a:cubicBezTo>
                  <a:cubicBezTo>
                    <a:pt x="7" y="39"/>
                    <a:pt x="6" y="42"/>
                    <a:pt x="6" y="44"/>
                  </a:cubicBezTo>
                  <a:cubicBezTo>
                    <a:pt x="6" y="47"/>
                    <a:pt x="6" y="49"/>
                    <a:pt x="7" y="51"/>
                  </a:cubicBezTo>
                  <a:cubicBezTo>
                    <a:pt x="7" y="52"/>
                    <a:pt x="8" y="53"/>
                    <a:pt x="8" y="53"/>
                  </a:cubicBezTo>
                  <a:cubicBezTo>
                    <a:pt x="8" y="53"/>
                    <a:pt x="7" y="53"/>
                    <a:pt x="7" y="52"/>
                  </a:cubicBezTo>
                  <a:cubicBezTo>
                    <a:pt x="7" y="52"/>
                    <a:pt x="7" y="51"/>
                    <a:pt x="6" y="51"/>
                  </a:cubicBezTo>
                  <a:cubicBezTo>
                    <a:pt x="6" y="49"/>
                    <a:pt x="5" y="47"/>
                    <a:pt x="5" y="44"/>
                  </a:cubicBezTo>
                  <a:cubicBezTo>
                    <a:pt x="4" y="42"/>
                    <a:pt x="4" y="39"/>
                    <a:pt x="6" y="35"/>
                  </a:cubicBezTo>
                  <a:cubicBezTo>
                    <a:pt x="6" y="34"/>
                    <a:pt x="7" y="32"/>
                    <a:pt x="7" y="30"/>
                  </a:cubicBezTo>
                  <a:cubicBezTo>
                    <a:pt x="8" y="29"/>
                    <a:pt x="8" y="28"/>
                    <a:pt x="8" y="26"/>
                  </a:cubicBezTo>
                  <a:cubicBezTo>
                    <a:pt x="7" y="25"/>
                    <a:pt x="6" y="24"/>
                    <a:pt x="5" y="22"/>
                  </a:cubicBezTo>
                  <a:cubicBezTo>
                    <a:pt x="4" y="21"/>
                    <a:pt x="3" y="19"/>
                    <a:pt x="2" y="18"/>
                  </a:cubicBezTo>
                  <a:cubicBezTo>
                    <a:pt x="0" y="15"/>
                    <a:pt x="0" y="11"/>
                    <a:pt x="0" y="9"/>
                  </a:cubicBezTo>
                  <a:cubicBezTo>
                    <a:pt x="0" y="6"/>
                    <a:pt x="0" y="4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Freeform 1205"/>
            <p:cNvSpPr/>
            <p:nvPr/>
          </p:nvSpPr>
          <p:spPr bwMode="auto">
            <a:xfrm>
              <a:off x="2244726" y="2200275"/>
              <a:ext cx="215900" cy="84138"/>
            </a:xfrm>
            <a:custGeom>
              <a:avLst/>
              <a:gdLst>
                <a:gd name="T0" fmla="*/ 0 w 51"/>
                <a:gd name="T1" fmla="*/ 1 h 20"/>
                <a:gd name="T2" fmla="*/ 1 w 51"/>
                <a:gd name="T3" fmla="*/ 0 h 20"/>
                <a:gd name="T4" fmla="*/ 3 w 51"/>
                <a:gd name="T5" fmla="*/ 0 h 20"/>
                <a:gd name="T6" fmla="*/ 9 w 51"/>
                <a:gd name="T7" fmla="*/ 2 h 20"/>
                <a:gd name="T8" fmla="*/ 16 w 51"/>
                <a:gd name="T9" fmla="*/ 7 h 20"/>
                <a:gd name="T10" fmla="*/ 20 w 51"/>
                <a:gd name="T11" fmla="*/ 10 h 20"/>
                <a:gd name="T12" fmla="*/ 25 w 51"/>
                <a:gd name="T13" fmla="*/ 12 h 20"/>
                <a:gd name="T14" fmla="*/ 42 w 51"/>
                <a:gd name="T15" fmla="*/ 18 h 20"/>
                <a:gd name="T16" fmla="*/ 49 w 51"/>
                <a:gd name="T17" fmla="*/ 19 h 20"/>
                <a:gd name="T18" fmla="*/ 51 w 51"/>
                <a:gd name="T19" fmla="*/ 19 h 20"/>
                <a:gd name="T20" fmla="*/ 49 w 51"/>
                <a:gd name="T21" fmla="*/ 20 h 20"/>
                <a:gd name="T22" fmla="*/ 42 w 51"/>
                <a:gd name="T23" fmla="*/ 20 h 20"/>
                <a:gd name="T24" fmla="*/ 33 w 51"/>
                <a:gd name="T25" fmla="*/ 18 h 20"/>
                <a:gd name="T26" fmla="*/ 28 w 51"/>
                <a:gd name="T27" fmla="*/ 17 h 20"/>
                <a:gd name="T28" fmla="*/ 23 w 51"/>
                <a:gd name="T29" fmla="*/ 15 h 20"/>
                <a:gd name="T30" fmla="*/ 19 w 51"/>
                <a:gd name="T31" fmla="*/ 12 h 20"/>
                <a:gd name="T32" fmla="*/ 15 w 51"/>
                <a:gd name="T33" fmla="*/ 9 h 20"/>
                <a:gd name="T34" fmla="*/ 11 w 51"/>
                <a:gd name="T35" fmla="*/ 6 h 20"/>
                <a:gd name="T36" fmla="*/ 8 w 51"/>
                <a:gd name="T37" fmla="*/ 3 h 20"/>
                <a:gd name="T38" fmla="*/ 3 w 51"/>
                <a:gd name="T39" fmla="*/ 1 h 20"/>
                <a:gd name="T40" fmla="*/ 0 w 51"/>
                <a:gd name="T41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20">
                  <a:moveTo>
                    <a:pt x="0" y="1"/>
                  </a:moveTo>
                  <a:cubicBezTo>
                    <a:pt x="0" y="1"/>
                    <a:pt x="0" y="1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4" y="0"/>
                    <a:pt x="6" y="1"/>
                    <a:pt x="9" y="2"/>
                  </a:cubicBezTo>
                  <a:cubicBezTo>
                    <a:pt x="11" y="3"/>
                    <a:pt x="14" y="5"/>
                    <a:pt x="16" y="7"/>
                  </a:cubicBezTo>
                  <a:cubicBezTo>
                    <a:pt x="17" y="8"/>
                    <a:pt x="19" y="9"/>
                    <a:pt x="20" y="10"/>
                  </a:cubicBezTo>
                  <a:cubicBezTo>
                    <a:pt x="22" y="11"/>
                    <a:pt x="23" y="12"/>
                    <a:pt x="25" y="12"/>
                  </a:cubicBezTo>
                  <a:cubicBezTo>
                    <a:pt x="31" y="15"/>
                    <a:pt x="37" y="17"/>
                    <a:pt x="42" y="18"/>
                  </a:cubicBezTo>
                  <a:cubicBezTo>
                    <a:pt x="45" y="19"/>
                    <a:pt x="47" y="19"/>
                    <a:pt x="49" y="19"/>
                  </a:cubicBezTo>
                  <a:cubicBezTo>
                    <a:pt x="50" y="19"/>
                    <a:pt x="51" y="19"/>
                    <a:pt x="51" y="19"/>
                  </a:cubicBezTo>
                  <a:cubicBezTo>
                    <a:pt x="51" y="19"/>
                    <a:pt x="50" y="19"/>
                    <a:pt x="49" y="20"/>
                  </a:cubicBezTo>
                  <a:cubicBezTo>
                    <a:pt x="47" y="20"/>
                    <a:pt x="45" y="20"/>
                    <a:pt x="42" y="20"/>
                  </a:cubicBezTo>
                  <a:cubicBezTo>
                    <a:pt x="40" y="20"/>
                    <a:pt x="36" y="19"/>
                    <a:pt x="33" y="18"/>
                  </a:cubicBezTo>
                  <a:cubicBezTo>
                    <a:pt x="32" y="18"/>
                    <a:pt x="30" y="17"/>
                    <a:pt x="28" y="17"/>
                  </a:cubicBezTo>
                  <a:cubicBezTo>
                    <a:pt x="27" y="16"/>
                    <a:pt x="25" y="15"/>
                    <a:pt x="23" y="15"/>
                  </a:cubicBezTo>
                  <a:cubicBezTo>
                    <a:pt x="22" y="14"/>
                    <a:pt x="20" y="13"/>
                    <a:pt x="19" y="12"/>
                  </a:cubicBezTo>
                  <a:cubicBezTo>
                    <a:pt x="17" y="11"/>
                    <a:pt x="16" y="10"/>
                    <a:pt x="15" y="9"/>
                  </a:cubicBezTo>
                  <a:cubicBezTo>
                    <a:pt x="13" y="8"/>
                    <a:pt x="12" y="7"/>
                    <a:pt x="11" y="6"/>
                  </a:cubicBezTo>
                  <a:cubicBezTo>
                    <a:pt x="10" y="5"/>
                    <a:pt x="9" y="4"/>
                    <a:pt x="8" y="3"/>
                  </a:cubicBezTo>
                  <a:cubicBezTo>
                    <a:pt x="6" y="2"/>
                    <a:pt x="4" y="1"/>
                    <a:pt x="3" y="1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Freeform 1206"/>
            <p:cNvSpPr/>
            <p:nvPr/>
          </p:nvSpPr>
          <p:spPr bwMode="auto">
            <a:xfrm>
              <a:off x="2239964" y="2424112"/>
              <a:ext cx="185738" cy="55563"/>
            </a:xfrm>
            <a:custGeom>
              <a:avLst/>
              <a:gdLst>
                <a:gd name="T0" fmla="*/ 0 w 44"/>
                <a:gd name="T1" fmla="*/ 13 h 13"/>
                <a:gd name="T2" fmla="*/ 1 w 44"/>
                <a:gd name="T3" fmla="*/ 13 h 13"/>
                <a:gd name="T4" fmla="*/ 2 w 44"/>
                <a:gd name="T5" fmla="*/ 11 h 13"/>
                <a:gd name="T6" fmla="*/ 5 w 44"/>
                <a:gd name="T7" fmla="*/ 8 h 13"/>
                <a:gd name="T8" fmla="*/ 12 w 44"/>
                <a:gd name="T9" fmla="*/ 4 h 13"/>
                <a:gd name="T10" fmla="*/ 21 w 44"/>
                <a:gd name="T11" fmla="*/ 2 h 13"/>
                <a:gd name="T12" fmla="*/ 29 w 44"/>
                <a:gd name="T13" fmla="*/ 1 h 13"/>
                <a:gd name="T14" fmla="*/ 37 w 44"/>
                <a:gd name="T15" fmla="*/ 0 h 13"/>
                <a:gd name="T16" fmla="*/ 42 w 44"/>
                <a:gd name="T17" fmla="*/ 0 h 13"/>
                <a:gd name="T18" fmla="*/ 44 w 44"/>
                <a:gd name="T19" fmla="*/ 0 h 13"/>
                <a:gd name="T20" fmla="*/ 37 w 44"/>
                <a:gd name="T21" fmla="*/ 2 h 13"/>
                <a:gd name="T22" fmla="*/ 30 w 44"/>
                <a:gd name="T23" fmla="*/ 3 h 13"/>
                <a:gd name="T24" fmla="*/ 21 w 44"/>
                <a:gd name="T25" fmla="*/ 4 h 13"/>
                <a:gd name="T26" fmla="*/ 13 w 44"/>
                <a:gd name="T27" fmla="*/ 6 h 13"/>
                <a:gd name="T28" fmla="*/ 6 w 44"/>
                <a:gd name="T29" fmla="*/ 9 h 13"/>
                <a:gd name="T30" fmla="*/ 2 w 44"/>
                <a:gd name="T31" fmla="*/ 12 h 13"/>
                <a:gd name="T32" fmla="*/ 0 w 44"/>
                <a:gd name="T3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13">
                  <a:moveTo>
                    <a:pt x="0" y="13"/>
                  </a:moveTo>
                  <a:cubicBezTo>
                    <a:pt x="0" y="13"/>
                    <a:pt x="1" y="13"/>
                    <a:pt x="1" y="13"/>
                  </a:cubicBezTo>
                  <a:cubicBezTo>
                    <a:pt x="1" y="12"/>
                    <a:pt x="1" y="12"/>
                    <a:pt x="2" y="11"/>
                  </a:cubicBezTo>
                  <a:cubicBezTo>
                    <a:pt x="2" y="10"/>
                    <a:pt x="4" y="9"/>
                    <a:pt x="5" y="8"/>
                  </a:cubicBezTo>
                  <a:cubicBezTo>
                    <a:pt x="7" y="6"/>
                    <a:pt x="10" y="5"/>
                    <a:pt x="12" y="4"/>
                  </a:cubicBezTo>
                  <a:cubicBezTo>
                    <a:pt x="15" y="3"/>
                    <a:pt x="18" y="2"/>
                    <a:pt x="21" y="2"/>
                  </a:cubicBezTo>
                  <a:cubicBezTo>
                    <a:pt x="24" y="1"/>
                    <a:pt x="27" y="1"/>
                    <a:pt x="29" y="1"/>
                  </a:cubicBezTo>
                  <a:cubicBezTo>
                    <a:pt x="32" y="0"/>
                    <a:pt x="35" y="0"/>
                    <a:pt x="37" y="0"/>
                  </a:cubicBezTo>
                  <a:cubicBezTo>
                    <a:pt x="39" y="0"/>
                    <a:pt x="41" y="0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2" y="1"/>
                    <a:pt x="37" y="2"/>
                  </a:cubicBezTo>
                  <a:cubicBezTo>
                    <a:pt x="35" y="2"/>
                    <a:pt x="32" y="2"/>
                    <a:pt x="30" y="3"/>
                  </a:cubicBezTo>
                  <a:cubicBezTo>
                    <a:pt x="27" y="3"/>
                    <a:pt x="24" y="4"/>
                    <a:pt x="21" y="4"/>
                  </a:cubicBezTo>
                  <a:cubicBezTo>
                    <a:pt x="18" y="5"/>
                    <a:pt x="16" y="5"/>
                    <a:pt x="13" y="6"/>
                  </a:cubicBezTo>
                  <a:cubicBezTo>
                    <a:pt x="11" y="7"/>
                    <a:pt x="8" y="8"/>
                    <a:pt x="6" y="9"/>
                  </a:cubicBezTo>
                  <a:cubicBezTo>
                    <a:pt x="4" y="10"/>
                    <a:pt x="3" y="11"/>
                    <a:pt x="2" y="12"/>
                  </a:cubicBezTo>
                  <a:cubicBezTo>
                    <a:pt x="1" y="12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Freeform 1207"/>
            <p:cNvSpPr/>
            <p:nvPr/>
          </p:nvSpPr>
          <p:spPr bwMode="auto">
            <a:xfrm>
              <a:off x="2430464" y="2517775"/>
              <a:ext cx="88900" cy="169863"/>
            </a:xfrm>
            <a:custGeom>
              <a:avLst/>
              <a:gdLst>
                <a:gd name="T0" fmla="*/ 0 w 21"/>
                <a:gd name="T1" fmla="*/ 40 h 40"/>
                <a:gd name="T2" fmla="*/ 0 w 21"/>
                <a:gd name="T3" fmla="*/ 39 h 40"/>
                <a:gd name="T4" fmla="*/ 0 w 21"/>
                <a:gd name="T5" fmla="*/ 38 h 40"/>
                <a:gd name="T6" fmla="*/ 1 w 21"/>
                <a:gd name="T7" fmla="*/ 32 h 40"/>
                <a:gd name="T8" fmla="*/ 6 w 21"/>
                <a:gd name="T9" fmla="*/ 26 h 40"/>
                <a:gd name="T10" fmla="*/ 9 w 21"/>
                <a:gd name="T11" fmla="*/ 23 h 40"/>
                <a:gd name="T12" fmla="*/ 12 w 21"/>
                <a:gd name="T13" fmla="*/ 20 h 40"/>
                <a:gd name="T14" fmla="*/ 16 w 21"/>
                <a:gd name="T15" fmla="*/ 13 h 40"/>
                <a:gd name="T16" fmla="*/ 19 w 21"/>
                <a:gd name="T17" fmla="*/ 7 h 40"/>
                <a:gd name="T18" fmla="*/ 20 w 21"/>
                <a:gd name="T19" fmla="*/ 1 h 40"/>
                <a:gd name="T20" fmla="*/ 20 w 21"/>
                <a:gd name="T21" fmla="*/ 0 h 40"/>
                <a:gd name="T22" fmla="*/ 20 w 21"/>
                <a:gd name="T23" fmla="*/ 0 h 40"/>
                <a:gd name="T24" fmla="*/ 20 w 21"/>
                <a:gd name="T25" fmla="*/ 1 h 40"/>
                <a:gd name="T26" fmla="*/ 20 w 21"/>
                <a:gd name="T27" fmla="*/ 7 h 40"/>
                <a:gd name="T28" fmla="*/ 14 w 21"/>
                <a:gd name="T29" fmla="*/ 22 h 40"/>
                <a:gd name="T30" fmla="*/ 10 w 21"/>
                <a:gd name="T31" fmla="*/ 25 h 40"/>
                <a:gd name="T32" fmla="*/ 7 w 21"/>
                <a:gd name="T33" fmla="*/ 28 h 40"/>
                <a:gd name="T34" fmla="*/ 2 w 21"/>
                <a:gd name="T35" fmla="*/ 33 h 40"/>
                <a:gd name="T36" fmla="*/ 1 w 21"/>
                <a:gd name="T37" fmla="*/ 38 h 40"/>
                <a:gd name="T38" fmla="*/ 0 w 21"/>
                <a:gd name="T3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" h="40">
                  <a:moveTo>
                    <a:pt x="0" y="40"/>
                  </a:moveTo>
                  <a:cubicBezTo>
                    <a:pt x="0" y="40"/>
                    <a:pt x="0" y="39"/>
                    <a:pt x="0" y="39"/>
                  </a:cubicBezTo>
                  <a:cubicBezTo>
                    <a:pt x="0" y="39"/>
                    <a:pt x="0" y="38"/>
                    <a:pt x="0" y="38"/>
                  </a:cubicBezTo>
                  <a:cubicBezTo>
                    <a:pt x="0" y="36"/>
                    <a:pt x="0" y="34"/>
                    <a:pt x="1" y="32"/>
                  </a:cubicBezTo>
                  <a:cubicBezTo>
                    <a:pt x="2" y="30"/>
                    <a:pt x="4" y="28"/>
                    <a:pt x="6" y="26"/>
                  </a:cubicBezTo>
                  <a:cubicBezTo>
                    <a:pt x="7" y="25"/>
                    <a:pt x="8" y="24"/>
                    <a:pt x="9" y="23"/>
                  </a:cubicBezTo>
                  <a:cubicBezTo>
                    <a:pt x="10" y="22"/>
                    <a:pt x="11" y="21"/>
                    <a:pt x="12" y="20"/>
                  </a:cubicBezTo>
                  <a:cubicBezTo>
                    <a:pt x="13" y="18"/>
                    <a:pt x="15" y="16"/>
                    <a:pt x="16" y="13"/>
                  </a:cubicBezTo>
                  <a:cubicBezTo>
                    <a:pt x="17" y="11"/>
                    <a:pt x="18" y="9"/>
                    <a:pt x="19" y="7"/>
                  </a:cubicBezTo>
                  <a:cubicBezTo>
                    <a:pt x="19" y="4"/>
                    <a:pt x="20" y="3"/>
                    <a:pt x="20" y="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1"/>
                    <a:pt x="20" y="1"/>
                  </a:cubicBezTo>
                  <a:cubicBezTo>
                    <a:pt x="20" y="3"/>
                    <a:pt x="21" y="5"/>
                    <a:pt x="20" y="7"/>
                  </a:cubicBezTo>
                  <a:cubicBezTo>
                    <a:pt x="20" y="11"/>
                    <a:pt x="18" y="17"/>
                    <a:pt x="14" y="22"/>
                  </a:cubicBezTo>
                  <a:cubicBezTo>
                    <a:pt x="13" y="23"/>
                    <a:pt x="12" y="24"/>
                    <a:pt x="10" y="25"/>
                  </a:cubicBezTo>
                  <a:cubicBezTo>
                    <a:pt x="9" y="26"/>
                    <a:pt x="8" y="27"/>
                    <a:pt x="7" y="28"/>
                  </a:cubicBezTo>
                  <a:cubicBezTo>
                    <a:pt x="5" y="29"/>
                    <a:pt x="4" y="31"/>
                    <a:pt x="2" y="33"/>
                  </a:cubicBezTo>
                  <a:cubicBezTo>
                    <a:pt x="1" y="35"/>
                    <a:pt x="1" y="36"/>
                    <a:pt x="1" y="38"/>
                  </a:cubicBezTo>
                  <a:cubicBezTo>
                    <a:pt x="0" y="39"/>
                    <a:pt x="0" y="40"/>
                    <a:pt x="0" y="4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Freeform 1208"/>
            <p:cNvSpPr/>
            <p:nvPr/>
          </p:nvSpPr>
          <p:spPr bwMode="auto">
            <a:xfrm>
              <a:off x="2646364" y="2513012"/>
              <a:ext cx="136525" cy="152400"/>
            </a:xfrm>
            <a:custGeom>
              <a:avLst/>
              <a:gdLst>
                <a:gd name="T0" fmla="*/ 0 w 32"/>
                <a:gd name="T1" fmla="*/ 0 h 36"/>
                <a:gd name="T2" fmla="*/ 0 w 32"/>
                <a:gd name="T3" fmla="*/ 0 h 36"/>
                <a:gd name="T4" fmla="*/ 2 w 32"/>
                <a:gd name="T5" fmla="*/ 0 h 36"/>
                <a:gd name="T6" fmla="*/ 8 w 32"/>
                <a:gd name="T7" fmla="*/ 2 h 36"/>
                <a:gd name="T8" fmla="*/ 15 w 32"/>
                <a:gd name="T9" fmla="*/ 7 h 36"/>
                <a:gd name="T10" fmla="*/ 17 w 32"/>
                <a:gd name="T11" fmla="*/ 11 h 36"/>
                <a:gd name="T12" fmla="*/ 19 w 32"/>
                <a:gd name="T13" fmla="*/ 15 h 36"/>
                <a:gd name="T14" fmla="*/ 23 w 32"/>
                <a:gd name="T15" fmla="*/ 23 h 36"/>
                <a:gd name="T16" fmla="*/ 27 w 32"/>
                <a:gd name="T17" fmla="*/ 30 h 36"/>
                <a:gd name="T18" fmla="*/ 31 w 32"/>
                <a:gd name="T19" fmla="*/ 34 h 36"/>
                <a:gd name="T20" fmla="*/ 32 w 32"/>
                <a:gd name="T21" fmla="*/ 36 h 36"/>
                <a:gd name="T22" fmla="*/ 32 w 32"/>
                <a:gd name="T23" fmla="*/ 35 h 36"/>
                <a:gd name="T24" fmla="*/ 30 w 32"/>
                <a:gd name="T25" fmla="*/ 35 h 36"/>
                <a:gd name="T26" fmla="*/ 26 w 32"/>
                <a:gd name="T27" fmla="*/ 31 h 36"/>
                <a:gd name="T28" fmla="*/ 21 w 32"/>
                <a:gd name="T29" fmla="*/ 24 h 36"/>
                <a:gd name="T30" fmla="*/ 17 w 32"/>
                <a:gd name="T31" fmla="*/ 16 h 36"/>
                <a:gd name="T32" fmla="*/ 15 w 32"/>
                <a:gd name="T33" fmla="*/ 12 h 36"/>
                <a:gd name="T34" fmla="*/ 13 w 32"/>
                <a:gd name="T35" fmla="*/ 8 h 36"/>
                <a:gd name="T36" fmla="*/ 7 w 32"/>
                <a:gd name="T37" fmla="*/ 3 h 36"/>
                <a:gd name="T38" fmla="*/ 2 w 32"/>
                <a:gd name="T39" fmla="*/ 1 h 36"/>
                <a:gd name="T40" fmla="*/ 0 w 32"/>
                <a:gd name="T4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3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10" y="3"/>
                    <a:pt x="13" y="4"/>
                    <a:pt x="15" y="7"/>
                  </a:cubicBezTo>
                  <a:cubicBezTo>
                    <a:pt x="16" y="8"/>
                    <a:pt x="16" y="9"/>
                    <a:pt x="17" y="11"/>
                  </a:cubicBezTo>
                  <a:cubicBezTo>
                    <a:pt x="18" y="12"/>
                    <a:pt x="19" y="14"/>
                    <a:pt x="19" y="15"/>
                  </a:cubicBezTo>
                  <a:cubicBezTo>
                    <a:pt x="21" y="18"/>
                    <a:pt x="22" y="21"/>
                    <a:pt x="23" y="23"/>
                  </a:cubicBezTo>
                  <a:cubicBezTo>
                    <a:pt x="24" y="26"/>
                    <a:pt x="25" y="28"/>
                    <a:pt x="27" y="30"/>
                  </a:cubicBezTo>
                  <a:cubicBezTo>
                    <a:pt x="28" y="32"/>
                    <a:pt x="30" y="33"/>
                    <a:pt x="31" y="34"/>
                  </a:cubicBezTo>
                  <a:cubicBezTo>
                    <a:pt x="32" y="35"/>
                    <a:pt x="32" y="36"/>
                    <a:pt x="32" y="36"/>
                  </a:cubicBezTo>
                  <a:cubicBezTo>
                    <a:pt x="32" y="36"/>
                    <a:pt x="32" y="35"/>
                    <a:pt x="32" y="35"/>
                  </a:cubicBezTo>
                  <a:cubicBezTo>
                    <a:pt x="32" y="35"/>
                    <a:pt x="31" y="35"/>
                    <a:pt x="30" y="35"/>
                  </a:cubicBezTo>
                  <a:cubicBezTo>
                    <a:pt x="29" y="34"/>
                    <a:pt x="27" y="33"/>
                    <a:pt x="26" y="31"/>
                  </a:cubicBezTo>
                  <a:cubicBezTo>
                    <a:pt x="24" y="29"/>
                    <a:pt x="22" y="27"/>
                    <a:pt x="21" y="24"/>
                  </a:cubicBezTo>
                  <a:cubicBezTo>
                    <a:pt x="19" y="22"/>
                    <a:pt x="18" y="19"/>
                    <a:pt x="17" y="16"/>
                  </a:cubicBezTo>
                  <a:cubicBezTo>
                    <a:pt x="16" y="15"/>
                    <a:pt x="16" y="13"/>
                    <a:pt x="15" y="12"/>
                  </a:cubicBezTo>
                  <a:cubicBezTo>
                    <a:pt x="14" y="11"/>
                    <a:pt x="14" y="9"/>
                    <a:pt x="13" y="8"/>
                  </a:cubicBezTo>
                  <a:cubicBezTo>
                    <a:pt x="11" y="6"/>
                    <a:pt x="9" y="4"/>
                    <a:pt x="7" y="3"/>
                  </a:cubicBezTo>
                  <a:cubicBezTo>
                    <a:pt x="5" y="2"/>
                    <a:pt x="3" y="1"/>
                    <a:pt x="2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Freeform 1209"/>
            <p:cNvSpPr/>
            <p:nvPr/>
          </p:nvSpPr>
          <p:spPr bwMode="auto">
            <a:xfrm>
              <a:off x="2735264" y="2420937"/>
              <a:ext cx="220663" cy="63500"/>
            </a:xfrm>
            <a:custGeom>
              <a:avLst/>
              <a:gdLst>
                <a:gd name="T0" fmla="*/ 0 w 52"/>
                <a:gd name="T1" fmla="*/ 2 h 15"/>
                <a:gd name="T2" fmla="*/ 1 w 52"/>
                <a:gd name="T3" fmla="*/ 2 h 15"/>
                <a:gd name="T4" fmla="*/ 3 w 52"/>
                <a:gd name="T5" fmla="*/ 1 h 15"/>
                <a:gd name="T6" fmla="*/ 5 w 52"/>
                <a:gd name="T7" fmla="*/ 0 h 15"/>
                <a:gd name="T8" fmla="*/ 9 w 52"/>
                <a:gd name="T9" fmla="*/ 0 h 15"/>
                <a:gd name="T10" fmla="*/ 18 w 52"/>
                <a:gd name="T11" fmla="*/ 1 h 15"/>
                <a:gd name="T12" fmla="*/ 27 w 52"/>
                <a:gd name="T13" fmla="*/ 5 h 15"/>
                <a:gd name="T14" fmla="*/ 36 w 52"/>
                <a:gd name="T15" fmla="*/ 10 h 15"/>
                <a:gd name="T16" fmla="*/ 44 w 52"/>
                <a:gd name="T17" fmla="*/ 13 h 15"/>
                <a:gd name="T18" fmla="*/ 50 w 52"/>
                <a:gd name="T19" fmla="*/ 15 h 15"/>
                <a:gd name="T20" fmla="*/ 52 w 52"/>
                <a:gd name="T21" fmla="*/ 15 h 15"/>
                <a:gd name="T22" fmla="*/ 52 w 52"/>
                <a:gd name="T23" fmla="*/ 15 h 15"/>
                <a:gd name="T24" fmla="*/ 50 w 52"/>
                <a:gd name="T25" fmla="*/ 15 h 15"/>
                <a:gd name="T26" fmla="*/ 44 w 52"/>
                <a:gd name="T27" fmla="*/ 14 h 15"/>
                <a:gd name="T28" fmla="*/ 35 w 52"/>
                <a:gd name="T29" fmla="*/ 12 h 15"/>
                <a:gd name="T30" fmla="*/ 26 w 52"/>
                <a:gd name="T31" fmla="*/ 7 h 15"/>
                <a:gd name="T32" fmla="*/ 17 w 52"/>
                <a:gd name="T33" fmla="*/ 4 h 15"/>
                <a:gd name="T34" fmla="*/ 9 w 52"/>
                <a:gd name="T35" fmla="*/ 2 h 15"/>
                <a:gd name="T36" fmla="*/ 5 w 52"/>
                <a:gd name="T37" fmla="*/ 1 h 15"/>
                <a:gd name="T38" fmla="*/ 3 w 52"/>
                <a:gd name="T39" fmla="*/ 1 h 15"/>
                <a:gd name="T40" fmla="*/ 0 w 52"/>
                <a:gd name="T41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" h="15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3" y="1"/>
                    <a:pt x="4" y="1"/>
                    <a:pt x="5" y="0"/>
                  </a:cubicBezTo>
                  <a:cubicBezTo>
                    <a:pt x="6" y="0"/>
                    <a:pt x="8" y="0"/>
                    <a:pt x="9" y="0"/>
                  </a:cubicBezTo>
                  <a:cubicBezTo>
                    <a:pt x="12" y="0"/>
                    <a:pt x="15" y="1"/>
                    <a:pt x="18" y="1"/>
                  </a:cubicBezTo>
                  <a:cubicBezTo>
                    <a:pt x="21" y="2"/>
                    <a:pt x="24" y="4"/>
                    <a:pt x="27" y="5"/>
                  </a:cubicBezTo>
                  <a:cubicBezTo>
                    <a:pt x="30" y="7"/>
                    <a:pt x="33" y="8"/>
                    <a:pt x="36" y="10"/>
                  </a:cubicBezTo>
                  <a:cubicBezTo>
                    <a:pt x="39" y="11"/>
                    <a:pt x="42" y="12"/>
                    <a:pt x="44" y="13"/>
                  </a:cubicBezTo>
                  <a:cubicBezTo>
                    <a:pt x="47" y="14"/>
                    <a:pt x="49" y="15"/>
                    <a:pt x="50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1" y="15"/>
                    <a:pt x="51" y="15"/>
                    <a:pt x="50" y="15"/>
                  </a:cubicBezTo>
                  <a:cubicBezTo>
                    <a:pt x="49" y="15"/>
                    <a:pt x="46" y="15"/>
                    <a:pt x="44" y="14"/>
                  </a:cubicBezTo>
                  <a:cubicBezTo>
                    <a:pt x="41" y="14"/>
                    <a:pt x="38" y="13"/>
                    <a:pt x="35" y="12"/>
                  </a:cubicBezTo>
                  <a:cubicBezTo>
                    <a:pt x="32" y="10"/>
                    <a:pt x="29" y="9"/>
                    <a:pt x="26" y="7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4" y="2"/>
                    <a:pt x="11" y="2"/>
                    <a:pt x="9" y="2"/>
                  </a:cubicBezTo>
                  <a:cubicBezTo>
                    <a:pt x="8" y="1"/>
                    <a:pt x="6" y="1"/>
                    <a:pt x="5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1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11"/>
            <p:cNvSpPr/>
            <p:nvPr/>
          </p:nvSpPr>
          <p:spPr bwMode="auto">
            <a:xfrm>
              <a:off x="2747963" y="2301875"/>
              <a:ext cx="276225" cy="42863"/>
            </a:xfrm>
            <a:custGeom>
              <a:avLst/>
              <a:gdLst>
                <a:gd name="T0" fmla="*/ 0 w 65"/>
                <a:gd name="T1" fmla="*/ 10 h 10"/>
                <a:gd name="T2" fmla="*/ 3 w 65"/>
                <a:gd name="T3" fmla="*/ 10 h 10"/>
                <a:gd name="T4" fmla="*/ 10 w 65"/>
                <a:gd name="T5" fmla="*/ 9 h 10"/>
                <a:gd name="T6" fmla="*/ 33 w 65"/>
                <a:gd name="T7" fmla="*/ 6 h 10"/>
                <a:gd name="T8" fmla="*/ 55 w 65"/>
                <a:gd name="T9" fmla="*/ 3 h 10"/>
                <a:gd name="T10" fmla="*/ 62 w 65"/>
                <a:gd name="T11" fmla="*/ 1 h 10"/>
                <a:gd name="T12" fmla="*/ 65 w 65"/>
                <a:gd name="T13" fmla="*/ 0 h 10"/>
                <a:gd name="T14" fmla="*/ 64 w 65"/>
                <a:gd name="T15" fmla="*/ 1 h 10"/>
                <a:gd name="T16" fmla="*/ 63 w 65"/>
                <a:gd name="T17" fmla="*/ 2 h 10"/>
                <a:gd name="T18" fmla="*/ 56 w 65"/>
                <a:gd name="T19" fmla="*/ 5 h 10"/>
                <a:gd name="T20" fmla="*/ 45 w 65"/>
                <a:gd name="T21" fmla="*/ 7 h 10"/>
                <a:gd name="T22" fmla="*/ 33 w 65"/>
                <a:gd name="T23" fmla="*/ 9 h 10"/>
                <a:gd name="T24" fmla="*/ 11 w 65"/>
                <a:gd name="T25" fmla="*/ 10 h 10"/>
                <a:gd name="T26" fmla="*/ 3 w 65"/>
                <a:gd name="T27" fmla="*/ 10 h 10"/>
                <a:gd name="T28" fmla="*/ 0 w 65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10">
                  <a:moveTo>
                    <a:pt x="0" y="10"/>
                  </a:moveTo>
                  <a:cubicBezTo>
                    <a:pt x="0" y="10"/>
                    <a:pt x="1" y="10"/>
                    <a:pt x="3" y="10"/>
                  </a:cubicBezTo>
                  <a:cubicBezTo>
                    <a:pt x="5" y="10"/>
                    <a:pt x="7" y="9"/>
                    <a:pt x="10" y="9"/>
                  </a:cubicBezTo>
                  <a:cubicBezTo>
                    <a:pt x="17" y="8"/>
                    <a:pt x="25" y="7"/>
                    <a:pt x="33" y="6"/>
                  </a:cubicBezTo>
                  <a:cubicBezTo>
                    <a:pt x="41" y="5"/>
                    <a:pt x="49" y="5"/>
                    <a:pt x="55" y="3"/>
                  </a:cubicBezTo>
                  <a:cubicBezTo>
                    <a:pt x="58" y="2"/>
                    <a:pt x="61" y="2"/>
                    <a:pt x="62" y="1"/>
                  </a:cubicBezTo>
                  <a:cubicBezTo>
                    <a:pt x="64" y="1"/>
                    <a:pt x="65" y="0"/>
                    <a:pt x="65" y="0"/>
                  </a:cubicBezTo>
                  <a:cubicBezTo>
                    <a:pt x="65" y="0"/>
                    <a:pt x="65" y="0"/>
                    <a:pt x="64" y="1"/>
                  </a:cubicBezTo>
                  <a:cubicBezTo>
                    <a:pt x="64" y="1"/>
                    <a:pt x="63" y="1"/>
                    <a:pt x="63" y="2"/>
                  </a:cubicBezTo>
                  <a:cubicBezTo>
                    <a:pt x="61" y="2"/>
                    <a:pt x="59" y="4"/>
                    <a:pt x="56" y="5"/>
                  </a:cubicBezTo>
                  <a:cubicBezTo>
                    <a:pt x="53" y="6"/>
                    <a:pt x="49" y="6"/>
                    <a:pt x="45" y="7"/>
                  </a:cubicBezTo>
                  <a:cubicBezTo>
                    <a:pt x="41" y="8"/>
                    <a:pt x="37" y="8"/>
                    <a:pt x="33" y="9"/>
                  </a:cubicBezTo>
                  <a:cubicBezTo>
                    <a:pt x="25" y="9"/>
                    <a:pt x="17" y="10"/>
                    <a:pt x="11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212"/>
            <p:cNvSpPr/>
            <p:nvPr/>
          </p:nvSpPr>
          <p:spPr bwMode="auto">
            <a:xfrm>
              <a:off x="2722563" y="2187575"/>
              <a:ext cx="182563" cy="93663"/>
            </a:xfrm>
            <a:custGeom>
              <a:avLst/>
              <a:gdLst>
                <a:gd name="T0" fmla="*/ 0 w 43"/>
                <a:gd name="T1" fmla="*/ 22 h 22"/>
                <a:gd name="T2" fmla="*/ 1 w 43"/>
                <a:gd name="T3" fmla="*/ 20 h 22"/>
                <a:gd name="T4" fmla="*/ 5 w 43"/>
                <a:gd name="T5" fmla="*/ 16 h 22"/>
                <a:gd name="T6" fmla="*/ 12 w 43"/>
                <a:gd name="T7" fmla="*/ 12 h 22"/>
                <a:gd name="T8" fmla="*/ 21 w 43"/>
                <a:gd name="T9" fmla="*/ 8 h 22"/>
                <a:gd name="T10" fmla="*/ 31 w 43"/>
                <a:gd name="T11" fmla="*/ 7 h 22"/>
                <a:gd name="T12" fmla="*/ 35 w 43"/>
                <a:gd name="T13" fmla="*/ 6 h 22"/>
                <a:gd name="T14" fmla="*/ 38 w 43"/>
                <a:gd name="T15" fmla="*/ 5 h 22"/>
                <a:gd name="T16" fmla="*/ 42 w 43"/>
                <a:gd name="T17" fmla="*/ 2 h 22"/>
                <a:gd name="T18" fmla="*/ 43 w 43"/>
                <a:gd name="T19" fmla="*/ 0 h 22"/>
                <a:gd name="T20" fmla="*/ 43 w 43"/>
                <a:gd name="T21" fmla="*/ 1 h 22"/>
                <a:gd name="T22" fmla="*/ 43 w 43"/>
                <a:gd name="T23" fmla="*/ 2 h 22"/>
                <a:gd name="T24" fmla="*/ 39 w 43"/>
                <a:gd name="T25" fmla="*/ 6 h 22"/>
                <a:gd name="T26" fmla="*/ 35 w 43"/>
                <a:gd name="T27" fmla="*/ 8 h 22"/>
                <a:gd name="T28" fmla="*/ 31 w 43"/>
                <a:gd name="T29" fmla="*/ 9 h 22"/>
                <a:gd name="T30" fmla="*/ 22 w 43"/>
                <a:gd name="T31" fmla="*/ 11 h 22"/>
                <a:gd name="T32" fmla="*/ 6 w 43"/>
                <a:gd name="T33" fmla="*/ 17 h 22"/>
                <a:gd name="T34" fmla="*/ 2 w 43"/>
                <a:gd name="T35" fmla="*/ 20 h 22"/>
                <a:gd name="T36" fmla="*/ 0 w 43"/>
                <a:gd name="T3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22">
                  <a:moveTo>
                    <a:pt x="0" y="22"/>
                  </a:moveTo>
                  <a:cubicBezTo>
                    <a:pt x="0" y="22"/>
                    <a:pt x="0" y="21"/>
                    <a:pt x="1" y="20"/>
                  </a:cubicBezTo>
                  <a:cubicBezTo>
                    <a:pt x="2" y="19"/>
                    <a:pt x="4" y="18"/>
                    <a:pt x="5" y="16"/>
                  </a:cubicBezTo>
                  <a:cubicBezTo>
                    <a:pt x="7" y="15"/>
                    <a:pt x="10" y="13"/>
                    <a:pt x="12" y="12"/>
                  </a:cubicBezTo>
                  <a:cubicBezTo>
                    <a:pt x="15" y="10"/>
                    <a:pt x="18" y="9"/>
                    <a:pt x="21" y="8"/>
                  </a:cubicBezTo>
                  <a:cubicBezTo>
                    <a:pt x="24" y="8"/>
                    <a:pt x="28" y="8"/>
                    <a:pt x="31" y="7"/>
                  </a:cubicBezTo>
                  <a:cubicBezTo>
                    <a:pt x="32" y="7"/>
                    <a:pt x="33" y="7"/>
                    <a:pt x="35" y="6"/>
                  </a:cubicBezTo>
                  <a:cubicBezTo>
                    <a:pt x="36" y="6"/>
                    <a:pt x="37" y="6"/>
                    <a:pt x="38" y="5"/>
                  </a:cubicBezTo>
                  <a:cubicBezTo>
                    <a:pt x="40" y="4"/>
                    <a:pt x="41" y="3"/>
                    <a:pt x="42" y="2"/>
                  </a:cubicBezTo>
                  <a:cubicBezTo>
                    <a:pt x="43" y="1"/>
                    <a:pt x="43" y="0"/>
                    <a:pt x="43" y="0"/>
                  </a:cubicBezTo>
                  <a:cubicBezTo>
                    <a:pt x="43" y="0"/>
                    <a:pt x="43" y="0"/>
                    <a:pt x="43" y="1"/>
                  </a:cubicBezTo>
                  <a:cubicBezTo>
                    <a:pt x="43" y="1"/>
                    <a:pt x="43" y="1"/>
                    <a:pt x="43" y="2"/>
                  </a:cubicBezTo>
                  <a:cubicBezTo>
                    <a:pt x="42" y="3"/>
                    <a:pt x="41" y="5"/>
                    <a:pt x="39" y="6"/>
                  </a:cubicBezTo>
                  <a:cubicBezTo>
                    <a:pt x="38" y="7"/>
                    <a:pt x="36" y="8"/>
                    <a:pt x="35" y="8"/>
                  </a:cubicBezTo>
                  <a:cubicBezTo>
                    <a:pt x="34" y="9"/>
                    <a:pt x="32" y="9"/>
                    <a:pt x="31" y="9"/>
                  </a:cubicBezTo>
                  <a:cubicBezTo>
                    <a:pt x="28" y="10"/>
                    <a:pt x="25" y="10"/>
                    <a:pt x="22" y="11"/>
                  </a:cubicBezTo>
                  <a:cubicBezTo>
                    <a:pt x="16" y="12"/>
                    <a:pt x="10" y="15"/>
                    <a:pt x="6" y="17"/>
                  </a:cubicBezTo>
                  <a:cubicBezTo>
                    <a:pt x="4" y="18"/>
                    <a:pt x="3" y="19"/>
                    <a:pt x="2" y="20"/>
                  </a:cubicBezTo>
                  <a:cubicBezTo>
                    <a:pt x="1" y="21"/>
                    <a:pt x="0" y="22"/>
                    <a:pt x="0" y="2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213"/>
            <p:cNvSpPr/>
            <p:nvPr/>
          </p:nvSpPr>
          <p:spPr bwMode="auto">
            <a:xfrm>
              <a:off x="2447926" y="2038350"/>
              <a:ext cx="88900" cy="233363"/>
            </a:xfrm>
            <a:custGeom>
              <a:avLst/>
              <a:gdLst>
                <a:gd name="T0" fmla="*/ 0 w 21"/>
                <a:gd name="T1" fmla="*/ 0 h 55"/>
                <a:gd name="T2" fmla="*/ 1 w 21"/>
                <a:gd name="T3" fmla="*/ 2 h 55"/>
                <a:gd name="T4" fmla="*/ 6 w 21"/>
                <a:gd name="T5" fmla="*/ 7 h 55"/>
                <a:gd name="T6" fmla="*/ 15 w 21"/>
                <a:gd name="T7" fmla="*/ 26 h 55"/>
                <a:gd name="T8" fmla="*/ 16 w 21"/>
                <a:gd name="T9" fmla="*/ 31 h 55"/>
                <a:gd name="T10" fmla="*/ 17 w 21"/>
                <a:gd name="T11" fmla="*/ 37 h 55"/>
                <a:gd name="T12" fmla="*/ 18 w 21"/>
                <a:gd name="T13" fmla="*/ 46 h 55"/>
                <a:gd name="T14" fmla="*/ 20 w 21"/>
                <a:gd name="T15" fmla="*/ 52 h 55"/>
                <a:gd name="T16" fmla="*/ 21 w 21"/>
                <a:gd name="T17" fmla="*/ 54 h 55"/>
                <a:gd name="T18" fmla="*/ 21 w 21"/>
                <a:gd name="T19" fmla="*/ 55 h 55"/>
                <a:gd name="T20" fmla="*/ 20 w 21"/>
                <a:gd name="T21" fmla="*/ 54 h 55"/>
                <a:gd name="T22" fmla="*/ 19 w 21"/>
                <a:gd name="T23" fmla="*/ 53 h 55"/>
                <a:gd name="T24" fmla="*/ 16 w 21"/>
                <a:gd name="T25" fmla="*/ 46 h 55"/>
                <a:gd name="T26" fmla="*/ 14 w 21"/>
                <a:gd name="T27" fmla="*/ 37 h 55"/>
                <a:gd name="T28" fmla="*/ 14 w 21"/>
                <a:gd name="T29" fmla="*/ 32 h 55"/>
                <a:gd name="T30" fmla="*/ 13 w 21"/>
                <a:gd name="T31" fmla="*/ 26 h 55"/>
                <a:gd name="T32" fmla="*/ 4 w 21"/>
                <a:gd name="T33" fmla="*/ 8 h 55"/>
                <a:gd name="T34" fmla="*/ 1 w 21"/>
                <a:gd name="T35" fmla="*/ 2 h 55"/>
                <a:gd name="T36" fmla="*/ 0 w 21"/>
                <a:gd name="T3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55">
                  <a:moveTo>
                    <a:pt x="0" y="0"/>
                  </a:moveTo>
                  <a:cubicBezTo>
                    <a:pt x="0" y="0"/>
                    <a:pt x="0" y="0"/>
                    <a:pt x="1" y="2"/>
                  </a:cubicBezTo>
                  <a:cubicBezTo>
                    <a:pt x="2" y="3"/>
                    <a:pt x="4" y="5"/>
                    <a:pt x="6" y="7"/>
                  </a:cubicBezTo>
                  <a:cubicBezTo>
                    <a:pt x="9" y="12"/>
                    <a:pt x="13" y="18"/>
                    <a:pt x="15" y="26"/>
                  </a:cubicBezTo>
                  <a:cubicBezTo>
                    <a:pt x="16" y="28"/>
                    <a:pt x="16" y="29"/>
                    <a:pt x="16" y="31"/>
                  </a:cubicBezTo>
                  <a:cubicBezTo>
                    <a:pt x="16" y="33"/>
                    <a:pt x="17" y="35"/>
                    <a:pt x="17" y="37"/>
                  </a:cubicBezTo>
                  <a:cubicBezTo>
                    <a:pt x="17" y="40"/>
                    <a:pt x="17" y="43"/>
                    <a:pt x="18" y="46"/>
                  </a:cubicBezTo>
                  <a:cubicBezTo>
                    <a:pt x="18" y="49"/>
                    <a:pt x="19" y="51"/>
                    <a:pt x="20" y="52"/>
                  </a:cubicBezTo>
                  <a:cubicBezTo>
                    <a:pt x="20" y="53"/>
                    <a:pt x="20" y="54"/>
                    <a:pt x="21" y="54"/>
                  </a:cubicBezTo>
                  <a:cubicBezTo>
                    <a:pt x="21" y="54"/>
                    <a:pt x="21" y="55"/>
                    <a:pt x="21" y="55"/>
                  </a:cubicBezTo>
                  <a:cubicBezTo>
                    <a:pt x="21" y="55"/>
                    <a:pt x="21" y="55"/>
                    <a:pt x="20" y="54"/>
                  </a:cubicBezTo>
                  <a:cubicBezTo>
                    <a:pt x="20" y="54"/>
                    <a:pt x="20" y="53"/>
                    <a:pt x="19" y="53"/>
                  </a:cubicBezTo>
                  <a:cubicBezTo>
                    <a:pt x="18" y="51"/>
                    <a:pt x="17" y="49"/>
                    <a:pt x="16" y="46"/>
                  </a:cubicBezTo>
                  <a:cubicBezTo>
                    <a:pt x="15" y="44"/>
                    <a:pt x="15" y="40"/>
                    <a:pt x="14" y="37"/>
                  </a:cubicBezTo>
                  <a:cubicBezTo>
                    <a:pt x="14" y="35"/>
                    <a:pt x="14" y="33"/>
                    <a:pt x="14" y="32"/>
                  </a:cubicBezTo>
                  <a:cubicBezTo>
                    <a:pt x="13" y="30"/>
                    <a:pt x="13" y="28"/>
                    <a:pt x="13" y="26"/>
                  </a:cubicBezTo>
                  <a:cubicBezTo>
                    <a:pt x="11" y="19"/>
                    <a:pt x="7" y="13"/>
                    <a:pt x="4" y="8"/>
                  </a:cubicBezTo>
                  <a:cubicBezTo>
                    <a:pt x="3" y="5"/>
                    <a:pt x="2" y="3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214"/>
            <p:cNvSpPr/>
            <p:nvPr/>
          </p:nvSpPr>
          <p:spPr bwMode="auto">
            <a:xfrm>
              <a:off x="2214563" y="2370138"/>
              <a:ext cx="198438" cy="25400"/>
            </a:xfrm>
            <a:custGeom>
              <a:avLst/>
              <a:gdLst>
                <a:gd name="T0" fmla="*/ 0 w 47"/>
                <a:gd name="T1" fmla="*/ 5 h 6"/>
                <a:gd name="T2" fmla="*/ 8 w 47"/>
                <a:gd name="T3" fmla="*/ 4 h 6"/>
                <a:gd name="T4" fmla="*/ 15 w 47"/>
                <a:gd name="T5" fmla="*/ 3 h 6"/>
                <a:gd name="T6" fmla="*/ 24 w 47"/>
                <a:gd name="T7" fmla="*/ 3 h 6"/>
                <a:gd name="T8" fmla="*/ 33 w 47"/>
                <a:gd name="T9" fmla="*/ 3 h 6"/>
                <a:gd name="T10" fmla="*/ 40 w 47"/>
                <a:gd name="T11" fmla="*/ 2 h 6"/>
                <a:gd name="T12" fmla="*/ 45 w 47"/>
                <a:gd name="T13" fmla="*/ 1 h 6"/>
                <a:gd name="T14" fmla="*/ 47 w 47"/>
                <a:gd name="T15" fmla="*/ 0 h 6"/>
                <a:gd name="T16" fmla="*/ 45 w 47"/>
                <a:gd name="T17" fmla="*/ 1 h 6"/>
                <a:gd name="T18" fmla="*/ 40 w 47"/>
                <a:gd name="T19" fmla="*/ 4 h 6"/>
                <a:gd name="T20" fmla="*/ 33 w 47"/>
                <a:gd name="T21" fmla="*/ 5 h 6"/>
                <a:gd name="T22" fmla="*/ 24 w 47"/>
                <a:gd name="T23" fmla="*/ 6 h 6"/>
                <a:gd name="T24" fmla="*/ 8 w 47"/>
                <a:gd name="T25" fmla="*/ 5 h 6"/>
                <a:gd name="T26" fmla="*/ 2 w 47"/>
                <a:gd name="T27" fmla="*/ 5 h 6"/>
                <a:gd name="T28" fmla="*/ 0 w 47"/>
                <a:gd name="T2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6">
                  <a:moveTo>
                    <a:pt x="0" y="5"/>
                  </a:moveTo>
                  <a:cubicBezTo>
                    <a:pt x="0" y="5"/>
                    <a:pt x="3" y="4"/>
                    <a:pt x="8" y="4"/>
                  </a:cubicBezTo>
                  <a:cubicBezTo>
                    <a:pt x="10" y="3"/>
                    <a:pt x="12" y="3"/>
                    <a:pt x="15" y="3"/>
                  </a:cubicBezTo>
                  <a:cubicBezTo>
                    <a:pt x="18" y="3"/>
                    <a:pt x="21" y="3"/>
                    <a:pt x="24" y="3"/>
                  </a:cubicBezTo>
                  <a:cubicBezTo>
                    <a:pt x="27" y="3"/>
                    <a:pt x="30" y="3"/>
                    <a:pt x="33" y="3"/>
                  </a:cubicBezTo>
                  <a:cubicBezTo>
                    <a:pt x="35" y="3"/>
                    <a:pt x="38" y="3"/>
                    <a:pt x="40" y="2"/>
                  </a:cubicBezTo>
                  <a:cubicBezTo>
                    <a:pt x="42" y="2"/>
                    <a:pt x="44" y="1"/>
                    <a:pt x="45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47" y="0"/>
                    <a:pt x="46" y="0"/>
                    <a:pt x="45" y="1"/>
                  </a:cubicBezTo>
                  <a:cubicBezTo>
                    <a:pt x="44" y="2"/>
                    <a:pt x="42" y="3"/>
                    <a:pt x="40" y="4"/>
                  </a:cubicBezTo>
                  <a:cubicBezTo>
                    <a:pt x="38" y="4"/>
                    <a:pt x="36" y="5"/>
                    <a:pt x="33" y="5"/>
                  </a:cubicBezTo>
                  <a:cubicBezTo>
                    <a:pt x="30" y="6"/>
                    <a:pt x="27" y="6"/>
                    <a:pt x="24" y="6"/>
                  </a:cubicBezTo>
                  <a:cubicBezTo>
                    <a:pt x="18" y="6"/>
                    <a:pt x="12" y="5"/>
                    <a:pt x="8" y="5"/>
                  </a:cubicBezTo>
                  <a:cubicBezTo>
                    <a:pt x="5" y="5"/>
                    <a:pt x="4" y="5"/>
                    <a:pt x="2" y="5"/>
                  </a:cubicBezTo>
                  <a:cubicBezTo>
                    <a:pt x="1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15"/>
            <p:cNvSpPr/>
            <p:nvPr/>
          </p:nvSpPr>
          <p:spPr bwMode="auto">
            <a:xfrm>
              <a:off x="2320926" y="2505075"/>
              <a:ext cx="160338" cy="165100"/>
            </a:xfrm>
            <a:custGeom>
              <a:avLst/>
              <a:gdLst>
                <a:gd name="T0" fmla="*/ 0 w 38"/>
                <a:gd name="T1" fmla="*/ 39 h 39"/>
                <a:gd name="T2" fmla="*/ 0 w 38"/>
                <a:gd name="T3" fmla="*/ 39 h 39"/>
                <a:gd name="T4" fmla="*/ 1 w 38"/>
                <a:gd name="T5" fmla="*/ 37 h 39"/>
                <a:gd name="T6" fmla="*/ 2 w 38"/>
                <a:gd name="T7" fmla="*/ 34 h 39"/>
                <a:gd name="T8" fmla="*/ 5 w 38"/>
                <a:gd name="T9" fmla="*/ 32 h 39"/>
                <a:gd name="T10" fmla="*/ 9 w 38"/>
                <a:gd name="T11" fmla="*/ 30 h 39"/>
                <a:gd name="T12" fmla="*/ 14 w 38"/>
                <a:gd name="T13" fmla="*/ 28 h 39"/>
                <a:gd name="T14" fmla="*/ 18 w 38"/>
                <a:gd name="T15" fmla="*/ 26 h 39"/>
                <a:gd name="T16" fmla="*/ 23 w 38"/>
                <a:gd name="T17" fmla="*/ 23 h 39"/>
                <a:gd name="T18" fmla="*/ 27 w 38"/>
                <a:gd name="T19" fmla="*/ 19 h 39"/>
                <a:gd name="T20" fmla="*/ 28 w 38"/>
                <a:gd name="T21" fmla="*/ 18 h 39"/>
                <a:gd name="T22" fmla="*/ 30 w 38"/>
                <a:gd name="T23" fmla="*/ 16 h 39"/>
                <a:gd name="T24" fmla="*/ 33 w 38"/>
                <a:gd name="T25" fmla="*/ 12 h 39"/>
                <a:gd name="T26" fmla="*/ 35 w 38"/>
                <a:gd name="T27" fmla="*/ 8 h 39"/>
                <a:gd name="T28" fmla="*/ 38 w 38"/>
                <a:gd name="T29" fmla="*/ 2 h 39"/>
                <a:gd name="T30" fmla="*/ 38 w 38"/>
                <a:gd name="T31" fmla="*/ 0 h 39"/>
                <a:gd name="T32" fmla="*/ 38 w 38"/>
                <a:gd name="T33" fmla="*/ 3 h 39"/>
                <a:gd name="T34" fmla="*/ 36 w 38"/>
                <a:gd name="T35" fmla="*/ 9 h 39"/>
                <a:gd name="T36" fmla="*/ 35 w 38"/>
                <a:gd name="T37" fmla="*/ 13 h 39"/>
                <a:gd name="T38" fmla="*/ 32 w 38"/>
                <a:gd name="T39" fmla="*/ 17 h 39"/>
                <a:gd name="T40" fmla="*/ 29 w 38"/>
                <a:gd name="T41" fmla="*/ 21 h 39"/>
                <a:gd name="T42" fmla="*/ 24 w 38"/>
                <a:gd name="T43" fmla="*/ 25 h 39"/>
                <a:gd name="T44" fmla="*/ 20 w 38"/>
                <a:gd name="T45" fmla="*/ 28 h 39"/>
                <a:gd name="T46" fmla="*/ 15 w 38"/>
                <a:gd name="T47" fmla="*/ 30 h 39"/>
                <a:gd name="T48" fmla="*/ 10 w 38"/>
                <a:gd name="T49" fmla="*/ 32 h 39"/>
                <a:gd name="T50" fmla="*/ 6 w 38"/>
                <a:gd name="T51" fmla="*/ 33 h 39"/>
                <a:gd name="T52" fmla="*/ 3 w 38"/>
                <a:gd name="T53" fmla="*/ 35 h 39"/>
                <a:gd name="T54" fmla="*/ 1 w 38"/>
                <a:gd name="T55" fmla="*/ 37 h 39"/>
                <a:gd name="T56" fmla="*/ 0 w 38"/>
                <a:gd name="T5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39"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8"/>
                    <a:pt x="0" y="38"/>
                    <a:pt x="1" y="37"/>
                  </a:cubicBezTo>
                  <a:cubicBezTo>
                    <a:pt x="1" y="36"/>
                    <a:pt x="1" y="35"/>
                    <a:pt x="2" y="34"/>
                  </a:cubicBezTo>
                  <a:cubicBezTo>
                    <a:pt x="3" y="33"/>
                    <a:pt x="4" y="33"/>
                    <a:pt x="5" y="32"/>
                  </a:cubicBezTo>
                  <a:cubicBezTo>
                    <a:pt x="6" y="31"/>
                    <a:pt x="8" y="31"/>
                    <a:pt x="9" y="30"/>
                  </a:cubicBezTo>
                  <a:cubicBezTo>
                    <a:pt x="11" y="29"/>
                    <a:pt x="12" y="29"/>
                    <a:pt x="14" y="28"/>
                  </a:cubicBezTo>
                  <a:cubicBezTo>
                    <a:pt x="15" y="28"/>
                    <a:pt x="17" y="27"/>
                    <a:pt x="18" y="26"/>
                  </a:cubicBezTo>
                  <a:cubicBezTo>
                    <a:pt x="20" y="25"/>
                    <a:pt x="21" y="24"/>
                    <a:pt x="23" y="23"/>
                  </a:cubicBezTo>
                  <a:cubicBezTo>
                    <a:pt x="24" y="22"/>
                    <a:pt x="25" y="21"/>
                    <a:pt x="27" y="19"/>
                  </a:cubicBezTo>
                  <a:cubicBezTo>
                    <a:pt x="27" y="19"/>
                    <a:pt x="28" y="18"/>
                    <a:pt x="28" y="18"/>
                  </a:cubicBezTo>
                  <a:cubicBezTo>
                    <a:pt x="29" y="17"/>
                    <a:pt x="30" y="16"/>
                    <a:pt x="30" y="16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4" y="11"/>
                    <a:pt x="34" y="9"/>
                    <a:pt x="35" y="8"/>
                  </a:cubicBezTo>
                  <a:cubicBezTo>
                    <a:pt x="36" y="6"/>
                    <a:pt x="37" y="4"/>
                    <a:pt x="38" y="2"/>
                  </a:cubicBezTo>
                  <a:cubicBezTo>
                    <a:pt x="38" y="1"/>
                    <a:pt x="38" y="0"/>
                    <a:pt x="38" y="0"/>
                  </a:cubicBezTo>
                  <a:cubicBezTo>
                    <a:pt x="38" y="0"/>
                    <a:pt x="38" y="1"/>
                    <a:pt x="38" y="3"/>
                  </a:cubicBezTo>
                  <a:cubicBezTo>
                    <a:pt x="38" y="4"/>
                    <a:pt x="37" y="6"/>
                    <a:pt x="36" y="9"/>
                  </a:cubicBezTo>
                  <a:cubicBezTo>
                    <a:pt x="36" y="10"/>
                    <a:pt x="35" y="11"/>
                    <a:pt x="35" y="13"/>
                  </a:cubicBezTo>
                  <a:cubicBezTo>
                    <a:pt x="34" y="14"/>
                    <a:pt x="33" y="16"/>
                    <a:pt x="32" y="17"/>
                  </a:cubicBezTo>
                  <a:cubicBezTo>
                    <a:pt x="31" y="18"/>
                    <a:pt x="30" y="20"/>
                    <a:pt x="29" y="21"/>
                  </a:cubicBezTo>
                  <a:cubicBezTo>
                    <a:pt x="27" y="22"/>
                    <a:pt x="26" y="24"/>
                    <a:pt x="24" y="25"/>
                  </a:cubicBezTo>
                  <a:cubicBezTo>
                    <a:pt x="23" y="26"/>
                    <a:pt x="21" y="27"/>
                    <a:pt x="20" y="28"/>
                  </a:cubicBezTo>
                  <a:cubicBezTo>
                    <a:pt x="18" y="29"/>
                    <a:pt x="16" y="30"/>
                    <a:pt x="15" y="30"/>
                  </a:cubicBezTo>
                  <a:cubicBezTo>
                    <a:pt x="13" y="31"/>
                    <a:pt x="11" y="31"/>
                    <a:pt x="10" y="32"/>
                  </a:cubicBezTo>
                  <a:cubicBezTo>
                    <a:pt x="8" y="32"/>
                    <a:pt x="7" y="33"/>
                    <a:pt x="6" y="33"/>
                  </a:cubicBezTo>
                  <a:cubicBezTo>
                    <a:pt x="5" y="34"/>
                    <a:pt x="4" y="34"/>
                    <a:pt x="3" y="35"/>
                  </a:cubicBezTo>
                  <a:cubicBezTo>
                    <a:pt x="2" y="36"/>
                    <a:pt x="1" y="36"/>
                    <a:pt x="1" y="37"/>
                  </a:cubicBezTo>
                  <a:cubicBezTo>
                    <a:pt x="0" y="38"/>
                    <a:pt x="0" y="39"/>
                    <a:pt x="0" y="39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216"/>
            <p:cNvSpPr/>
            <p:nvPr/>
          </p:nvSpPr>
          <p:spPr bwMode="auto">
            <a:xfrm>
              <a:off x="2625726" y="2522538"/>
              <a:ext cx="68263" cy="190500"/>
            </a:xfrm>
            <a:custGeom>
              <a:avLst/>
              <a:gdLst>
                <a:gd name="T0" fmla="*/ 0 w 16"/>
                <a:gd name="T1" fmla="*/ 0 h 45"/>
                <a:gd name="T2" fmla="*/ 2 w 16"/>
                <a:gd name="T3" fmla="*/ 1 h 45"/>
                <a:gd name="T4" fmla="*/ 7 w 16"/>
                <a:gd name="T5" fmla="*/ 5 h 45"/>
                <a:gd name="T6" fmla="*/ 12 w 16"/>
                <a:gd name="T7" fmla="*/ 12 h 45"/>
                <a:gd name="T8" fmla="*/ 13 w 16"/>
                <a:gd name="T9" fmla="*/ 16 h 45"/>
                <a:gd name="T10" fmla="*/ 13 w 16"/>
                <a:gd name="T11" fmla="*/ 21 h 45"/>
                <a:gd name="T12" fmla="*/ 13 w 16"/>
                <a:gd name="T13" fmla="*/ 26 h 45"/>
                <a:gd name="T14" fmla="*/ 13 w 16"/>
                <a:gd name="T15" fmla="*/ 30 h 45"/>
                <a:gd name="T16" fmla="*/ 13 w 16"/>
                <a:gd name="T17" fmla="*/ 38 h 45"/>
                <a:gd name="T18" fmla="*/ 15 w 16"/>
                <a:gd name="T19" fmla="*/ 43 h 45"/>
                <a:gd name="T20" fmla="*/ 16 w 16"/>
                <a:gd name="T21" fmla="*/ 45 h 45"/>
                <a:gd name="T22" fmla="*/ 16 w 16"/>
                <a:gd name="T23" fmla="*/ 44 h 45"/>
                <a:gd name="T24" fmla="*/ 15 w 16"/>
                <a:gd name="T25" fmla="*/ 43 h 45"/>
                <a:gd name="T26" fmla="*/ 12 w 16"/>
                <a:gd name="T27" fmla="*/ 38 h 45"/>
                <a:gd name="T28" fmla="*/ 11 w 16"/>
                <a:gd name="T29" fmla="*/ 30 h 45"/>
                <a:gd name="T30" fmla="*/ 11 w 16"/>
                <a:gd name="T31" fmla="*/ 26 h 45"/>
                <a:gd name="T32" fmla="*/ 11 w 16"/>
                <a:gd name="T33" fmla="*/ 21 h 45"/>
                <a:gd name="T34" fmla="*/ 9 w 16"/>
                <a:gd name="T35" fmla="*/ 12 h 45"/>
                <a:gd name="T36" fmla="*/ 6 w 16"/>
                <a:gd name="T37" fmla="*/ 5 h 45"/>
                <a:gd name="T38" fmla="*/ 2 w 16"/>
                <a:gd name="T39" fmla="*/ 1 h 45"/>
                <a:gd name="T40" fmla="*/ 0 w 16"/>
                <a:gd name="T4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45">
                  <a:moveTo>
                    <a:pt x="0" y="0"/>
                  </a:moveTo>
                  <a:cubicBezTo>
                    <a:pt x="0" y="0"/>
                    <a:pt x="1" y="0"/>
                    <a:pt x="2" y="1"/>
                  </a:cubicBezTo>
                  <a:cubicBezTo>
                    <a:pt x="4" y="2"/>
                    <a:pt x="5" y="3"/>
                    <a:pt x="7" y="5"/>
                  </a:cubicBezTo>
                  <a:cubicBezTo>
                    <a:pt x="9" y="6"/>
                    <a:pt x="11" y="9"/>
                    <a:pt x="12" y="12"/>
                  </a:cubicBezTo>
                  <a:cubicBezTo>
                    <a:pt x="12" y="13"/>
                    <a:pt x="13" y="15"/>
                    <a:pt x="13" y="16"/>
                  </a:cubicBezTo>
                  <a:cubicBezTo>
                    <a:pt x="13" y="18"/>
                    <a:pt x="13" y="19"/>
                    <a:pt x="13" y="21"/>
                  </a:cubicBezTo>
                  <a:cubicBezTo>
                    <a:pt x="13" y="22"/>
                    <a:pt x="13" y="24"/>
                    <a:pt x="13" y="26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3"/>
                    <a:pt x="13" y="36"/>
                    <a:pt x="13" y="38"/>
                  </a:cubicBezTo>
                  <a:cubicBezTo>
                    <a:pt x="14" y="40"/>
                    <a:pt x="15" y="42"/>
                    <a:pt x="15" y="43"/>
                  </a:cubicBezTo>
                  <a:cubicBezTo>
                    <a:pt x="16" y="44"/>
                    <a:pt x="16" y="45"/>
                    <a:pt x="16" y="45"/>
                  </a:cubicBezTo>
                  <a:cubicBezTo>
                    <a:pt x="16" y="45"/>
                    <a:pt x="16" y="45"/>
                    <a:pt x="16" y="44"/>
                  </a:cubicBezTo>
                  <a:cubicBezTo>
                    <a:pt x="16" y="44"/>
                    <a:pt x="15" y="44"/>
                    <a:pt x="15" y="43"/>
                  </a:cubicBezTo>
                  <a:cubicBezTo>
                    <a:pt x="14" y="42"/>
                    <a:pt x="13" y="40"/>
                    <a:pt x="12" y="38"/>
                  </a:cubicBezTo>
                  <a:cubicBezTo>
                    <a:pt x="11" y="36"/>
                    <a:pt x="11" y="33"/>
                    <a:pt x="11" y="30"/>
                  </a:cubicBezTo>
                  <a:cubicBezTo>
                    <a:pt x="11" y="29"/>
                    <a:pt x="11" y="27"/>
                    <a:pt x="11" y="26"/>
                  </a:cubicBezTo>
                  <a:cubicBezTo>
                    <a:pt x="11" y="24"/>
                    <a:pt x="11" y="22"/>
                    <a:pt x="11" y="21"/>
                  </a:cubicBezTo>
                  <a:cubicBezTo>
                    <a:pt x="10" y="18"/>
                    <a:pt x="10" y="15"/>
                    <a:pt x="9" y="12"/>
                  </a:cubicBezTo>
                  <a:cubicBezTo>
                    <a:pt x="9" y="10"/>
                    <a:pt x="7" y="7"/>
                    <a:pt x="6" y="5"/>
                  </a:cubicBezTo>
                  <a:cubicBezTo>
                    <a:pt x="5" y="4"/>
                    <a:pt x="3" y="2"/>
                    <a:pt x="2" y="1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217"/>
            <p:cNvSpPr/>
            <p:nvPr/>
          </p:nvSpPr>
          <p:spPr bwMode="auto">
            <a:xfrm>
              <a:off x="2697163" y="2497138"/>
              <a:ext cx="165100" cy="152400"/>
            </a:xfrm>
            <a:custGeom>
              <a:avLst/>
              <a:gdLst>
                <a:gd name="T0" fmla="*/ 0 w 39"/>
                <a:gd name="T1" fmla="*/ 0 h 36"/>
                <a:gd name="T2" fmla="*/ 1 w 39"/>
                <a:gd name="T3" fmla="*/ 0 h 36"/>
                <a:gd name="T4" fmla="*/ 2 w 39"/>
                <a:gd name="T5" fmla="*/ 0 h 36"/>
                <a:gd name="T6" fmla="*/ 8 w 39"/>
                <a:gd name="T7" fmla="*/ 3 h 36"/>
                <a:gd name="T8" fmla="*/ 15 w 39"/>
                <a:gd name="T9" fmla="*/ 9 h 36"/>
                <a:gd name="T10" fmla="*/ 18 w 39"/>
                <a:gd name="T11" fmla="*/ 13 h 36"/>
                <a:gd name="T12" fmla="*/ 20 w 39"/>
                <a:gd name="T13" fmla="*/ 18 h 36"/>
                <a:gd name="T14" fmla="*/ 22 w 39"/>
                <a:gd name="T15" fmla="*/ 23 h 36"/>
                <a:gd name="T16" fmla="*/ 24 w 39"/>
                <a:gd name="T17" fmla="*/ 27 h 36"/>
                <a:gd name="T18" fmla="*/ 30 w 39"/>
                <a:gd name="T19" fmla="*/ 33 h 36"/>
                <a:gd name="T20" fmla="*/ 36 w 39"/>
                <a:gd name="T21" fmla="*/ 35 h 36"/>
                <a:gd name="T22" fmla="*/ 39 w 39"/>
                <a:gd name="T23" fmla="*/ 36 h 36"/>
                <a:gd name="T24" fmla="*/ 38 w 39"/>
                <a:gd name="T25" fmla="*/ 36 h 36"/>
                <a:gd name="T26" fmla="*/ 36 w 39"/>
                <a:gd name="T27" fmla="*/ 36 h 36"/>
                <a:gd name="T28" fmla="*/ 30 w 39"/>
                <a:gd name="T29" fmla="*/ 34 h 36"/>
                <a:gd name="T30" fmla="*/ 22 w 39"/>
                <a:gd name="T31" fmla="*/ 28 h 36"/>
                <a:gd name="T32" fmla="*/ 19 w 39"/>
                <a:gd name="T33" fmla="*/ 24 h 36"/>
                <a:gd name="T34" fmla="*/ 18 w 39"/>
                <a:gd name="T35" fmla="*/ 19 h 36"/>
                <a:gd name="T36" fmla="*/ 16 w 39"/>
                <a:gd name="T37" fmla="*/ 14 h 36"/>
                <a:gd name="T38" fmla="*/ 13 w 39"/>
                <a:gd name="T39" fmla="*/ 10 h 36"/>
                <a:gd name="T40" fmla="*/ 8 w 39"/>
                <a:gd name="T41" fmla="*/ 4 h 36"/>
                <a:gd name="T42" fmla="*/ 2 w 39"/>
                <a:gd name="T43" fmla="*/ 1 h 36"/>
                <a:gd name="T44" fmla="*/ 0 w 39"/>
                <a:gd name="T4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9" h="36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4" y="1"/>
                    <a:pt x="6" y="1"/>
                    <a:pt x="8" y="3"/>
                  </a:cubicBezTo>
                  <a:cubicBezTo>
                    <a:pt x="11" y="4"/>
                    <a:pt x="13" y="6"/>
                    <a:pt x="15" y="9"/>
                  </a:cubicBezTo>
                  <a:cubicBezTo>
                    <a:pt x="16" y="10"/>
                    <a:pt x="17" y="12"/>
                    <a:pt x="18" y="13"/>
                  </a:cubicBezTo>
                  <a:cubicBezTo>
                    <a:pt x="19" y="15"/>
                    <a:pt x="19" y="17"/>
                    <a:pt x="20" y="18"/>
                  </a:cubicBezTo>
                  <a:cubicBezTo>
                    <a:pt x="21" y="20"/>
                    <a:pt x="21" y="21"/>
                    <a:pt x="22" y="23"/>
                  </a:cubicBezTo>
                  <a:cubicBezTo>
                    <a:pt x="23" y="24"/>
                    <a:pt x="23" y="26"/>
                    <a:pt x="24" y="27"/>
                  </a:cubicBezTo>
                  <a:cubicBezTo>
                    <a:pt x="26" y="29"/>
                    <a:pt x="28" y="31"/>
                    <a:pt x="30" y="33"/>
                  </a:cubicBezTo>
                  <a:cubicBezTo>
                    <a:pt x="33" y="34"/>
                    <a:pt x="35" y="35"/>
                    <a:pt x="36" y="35"/>
                  </a:cubicBezTo>
                  <a:cubicBezTo>
                    <a:pt x="38" y="36"/>
                    <a:pt x="39" y="36"/>
                    <a:pt x="39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8" y="36"/>
                    <a:pt x="37" y="36"/>
                    <a:pt x="36" y="36"/>
                  </a:cubicBezTo>
                  <a:cubicBezTo>
                    <a:pt x="35" y="36"/>
                    <a:pt x="32" y="35"/>
                    <a:pt x="30" y="34"/>
                  </a:cubicBezTo>
                  <a:cubicBezTo>
                    <a:pt x="27" y="33"/>
                    <a:pt x="25" y="31"/>
                    <a:pt x="22" y="28"/>
                  </a:cubicBezTo>
                  <a:cubicBezTo>
                    <a:pt x="21" y="27"/>
                    <a:pt x="20" y="26"/>
                    <a:pt x="19" y="24"/>
                  </a:cubicBezTo>
                  <a:cubicBezTo>
                    <a:pt x="19" y="22"/>
                    <a:pt x="18" y="21"/>
                    <a:pt x="18" y="19"/>
                  </a:cubicBezTo>
                  <a:cubicBezTo>
                    <a:pt x="17" y="17"/>
                    <a:pt x="16" y="16"/>
                    <a:pt x="16" y="14"/>
                  </a:cubicBezTo>
                  <a:cubicBezTo>
                    <a:pt x="15" y="13"/>
                    <a:pt x="14" y="11"/>
                    <a:pt x="13" y="10"/>
                  </a:cubicBezTo>
                  <a:cubicBezTo>
                    <a:pt x="12" y="8"/>
                    <a:pt x="10" y="6"/>
                    <a:pt x="8" y="4"/>
                  </a:cubicBezTo>
                  <a:cubicBezTo>
                    <a:pt x="6" y="2"/>
                    <a:pt x="4" y="1"/>
                    <a:pt x="2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18"/>
            <p:cNvSpPr/>
            <p:nvPr/>
          </p:nvSpPr>
          <p:spPr bwMode="auto">
            <a:xfrm>
              <a:off x="2693988" y="2068513"/>
              <a:ext cx="101600" cy="161925"/>
            </a:xfrm>
            <a:custGeom>
              <a:avLst/>
              <a:gdLst>
                <a:gd name="T0" fmla="*/ 24 w 24"/>
                <a:gd name="T1" fmla="*/ 0 h 38"/>
                <a:gd name="T2" fmla="*/ 23 w 24"/>
                <a:gd name="T3" fmla="*/ 2 h 38"/>
                <a:gd name="T4" fmla="*/ 21 w 24"/>
                <a:gd name="T5" fmla="*/ 6 h 38"/>
                <a:gd name="T6" fmla="*/ 18 w 24"/>
                <a:gd name="T7" fmla="*/ 13 h 38"/>
                <a:gd name="T8" fmla="*/ 14 w 24"/>
                <a:gd name="T9" fmla="*/ 20 h 38"/>
                <a:gd name="T10" fmla="*/ 5 w 24"/>
                <a:gd name="T11" fmla="*/ 33 h 38"/>
                <a:gd name="T12" fmla="*/ 0 w 24"/>
                <a:gd name="T13" fmla="*/ 38 h 38"/>
                <a:gd name="T14" fmla="*/ 1 w 24"/>
                <a:gd name="T15" fmla="*/ 36 h 38"/>
                <a:gd name="T16" fmla="*/ 3 w 24"/>
                <a:gd name="T17" fmla="*/ 32 h 38"/>
                <a:gd name="T18" fmla="*/ 12 w 24"/>
                <a:gd name="T19" fmla="*/ 19 h 38"/>
                <a:gd name="T20" fmla="*/ 20 w 24"/>
                <a:gd name="T21" fmla="*/ 6 h 38"/>
                <a:gd name="T22" fmla="*/ 23 w 24"/>
                <a:gd name="T23" fmla="*/ 1 h 38"/>
                <a:gd name="T24" fmla="*/ 24 w 24"/>
                <a:gd name="T2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38">
                  <a:moveTo>
                    <a:pt x="24" y="0"/>
                  </a:moveTo>
                  <a:cubicBezTo>
                    <a:pt x="24" y="0"/>
                    <a:pt x="23" y="0"/>
                    <a:pt x="23" y="2"/>
                  </a:cubicBezTo>
                  <a:cubicBezTo>
                    <a:pt x="23" y="3"/>
                    <a:pt x="22" y="4"/>
                    <a:pt x="21" y="6"/>
                  </a:cubicBezTo>
                  <a:cubicBezTo>
                    <a:pt x="20" y="8"/>
                    <a:pt x="19" y="11"/>
                    <a:pt x="18" y="13"/>
                  </a:cubicBezTo>
                  <a:cubicBezTo>
                    <a:pt x="17" y="15"/>
                    <a:pt x="16" y="18"/>
                    <a:pt x="14" y="20"/>
                  </a:cubicBezTo>
                  <a:cubicBezTo>
                    <a:pt x="11" y="25"/>
                    <a:pt x="8" y="29"/>
                    <a:pt x="5" y="33"/>
                  </a:cubicBezTo>
                  <a:cubicBezTo>
                    <a:pt x="2" y="36"/>
                    <a:pt x="0" y="38"/>
                    <a:pt x="0" y="38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1" y="35"/>
                    <a:pt x="2" y="34"/>
                    <a:pt x="3" y="32"/>
                  </a:cubicBezTo>
                  <a:cubicBezTo>
                    <a:pt x="6" y="28"/>
                    <a:pt x="9" y="24"/>
                    <a:pt x="12" y="19"/>
                  </a:cubicBezTo>
                  <a:cubicBezTo>
                    <a:pt x="15" y="14"/>
                    <a:pt x="18" y="9"/>
                    <a:pt x="20" y="6"/>
                  </a:cubicBezTo>
                  <a:cubicBezTo>
                    <a:pt x="21" y="4"/>
                    <a:pt x="22" y="2"/>
                    <a:pt x="23" y="1"/>
                  </a:cubicBezTo>
                  <a:cubicBezTo>
                    <a:pt x="23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219"/>
            <p:cNvSpPr/>
            <p:nvPr/>
          </p:nvSpPr>
          <p:spPr bwMode="auto">
            <a:xfrm>
              <a:off x="2600326" y="2005013"/>
              <a:ext cx="25400" cy="246063"/>
            </a:xfrm>
            <a:custGeom>
              <a:avLst/>
              <a:gdLst>
                <a:gd name="T0" fmla="*/ 5 w 6"/>
                <a:gd name="T1" fmla="*/ 0 h 58"/>
                <a:gd name="T2" fmla="*/ 5 w 6"/>
                <a:gd name="T3" fmla="*/ 3 h 58"/>
                <a:gd name="T4" fmla="*/ 6 w 6"/>
                <a:gd name="T5" fmla="*/ 9 h 58"/>
                <a:gd name="T6" fmla="*/ 6 w 6"/>
                <a:gd name="T7" fmla="*/ 19 h 58"/>
                <a:gd name="T8" fmla="*/ 6 w 6"/>
                <a:gd name="T9" fmla="*/ 29 h 58"/>
                <a:gd name="T10" fmla="*/ 4 w 6"/>
                <a:gd name="T11" fmla="*/ 40 h 58"/>
                <a:gd name="T12" fmla="*/ 2 w 6"/>
                <a:gd name="T13" fmla="*/ 49 h 58"/>
                <a:gd name="T14" fmla="*/ 0 w 6"/>
                <a:gd name="T15" fmla="*/ 55 h 58"/>
                <a:gd name="T16" fmla="*/ 0 w 6"/>
                <a:gd name="T17" fmla="*/ 58 h 58"/>
                <a:gd name="T18" fmla="*/ 0 w 6"/>
                <a:gd name="T19" fmla="*/ 55 h 58"/>
                <a:gd name="T20" fmla="*/ 1 w 6"/>
                <a:gd name="T21" fmla="*/ 49 h 58"/>
                <a:gd name="T22" fmla="*/ 3 w 6"/>
                <a:gd name="T23" fmla="*/ 29 h 58"/>
                <a:gd name="T24" fmla="*/ 4 w 6"/>
                <a:gd name="T25" fmla="*/ 9 h 58"/>
                <a:gd name="T26" fmla="*/ 5 w 6"/>
                <a:gd name="T27" fmla="*/ 3 h 58"/>
                <a:gd name="T28" fmla="*/ 5 w 6"/>
                <a:gd name="T2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58">
                  <a:moveTo>
                    <a:pt x="5" y="0"/>
                  </a:moveTo>
                  <a:cubicBezTo>
                    <a:pt x="5" y="0"/>
                    <a:pt x="5" y="1"/>
                    <a:pt x="5" y="3"/>
                  </a:cubicBezTo>
                  <a:cubicBezTo>
                    <a:pt x="6" y="4"/>
                    <a:pt x="6" y="7"/>
                    <a:pt x="6" y="9"/>
                  </a:cubicBezTo>
                  <a:cubicBezTo>
                    <a:pt x="6" y="12"/>
                    <a:pt x="6" y="15"/>
                    <a:pt x="6" y="19"/>
                  </a:cubicBezTo>
                  <a:cubicBezTo>
                    <a:pt x="6" y="22"/>
                    <a:pt x="6" y="26"/>
                    <a:pt x="6" y="29"/>
                  </a:cubicBezTo>
                  <a:cubicBezTo>
                    <a:pt x="5" y="33"/>
                    <a:pt x="5" y="37"/>
                    <a:pt x="4" y="40"/>
                  </a:cubicBezTo>
                  <a:cubicBezTo>
                    <a:pt x="4" y="43"/>
                    <a:pt x="3" y="46"/>
                    <a:pt x="2" y="49"/>
                  </a:cubicBezTo>
                  <a:cubicBezTo>
                    <a:pt x="2" y="52"/>
                    <a:pt x="1" y="54"/>
                    <a:pt x="0" y="55"/>
                  </a:cubicBezTo>
                  <a:cubicBezTo>
                    <a:pt x="0" y="57"/>
                    <a:pt x="0" y="58"/>
                    <a:pt x="0" y="58"/>
                  </a:cubicBezTo>
                  <a:cubicBezTo>
                    <a:pt x="0" y="58"/>
                    <a:pt x="0" y="57"/>
                    <a:pt x="0" y="55"/>
                  </a:cubicBezTo>
                  <a:cubicBezTo>
                    <a:pt x="0" y="54"/>
                    <a:pt x="0" y="52"/>
                    <a:pt x="1" y="49"/>
                  </a:cubicBezTo>
                  <a:cubicBezTo>
                    <a:pt x="1" y="43"/>
                    <a:pt x="2" y="36"/>
                    <a:pt x="3" y="29"/>
                  </a:cubicBezTo>
                  <a:cubicBezTo>
                    <a:pt x="4" y="22"/>
                    <a:pt x="4" y="15"/>
                    <a:pt x="4" y="9"/>
                  </a:cubicBezTo>
                  <a:cubicBezTo>
                    <a:pt x="5" y="7"/>
                    <a:pt x="5" y="4"/>
                    <a:pt x="5" y="3"/>
                  </a:cubicBezTo>
                  <a:cubicBezTo>
                    <a:pt x="5" y="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220"/>
            <p:cNvSpPr/>
            <p:nvPr/>
          </p:nvSpPr>
          <p:spPr bwMode="auto">
            <a:xfrm>
              <a:off x="2506663" y="2538413"/>
              <a:ext cx="50800" cy="195263"/>
            </a:xfrm>
            <a:custGeom>
              <a:avLst/>
              <a:gdLst>
                <a:gd name="T0" fmla="*/ 12 w 12"/>
                <a:gd name="T1" fmla="*/ 0 h 46"/>
                <a:gd name="T2" fmla="*/ 12 w 12"/>
                <a:gd name="T3" fmla="*/ 2 h 46"/>
                <a:gd name="T4" fmla="*/ 10 w 12"/>
                <a:gd name="T5" fmla="*/ 7 h 46"/>
                <a:gd name="T6" fmla="*/ 5 w 12"/>
                <a:gd name="T7" fmla="*/ 23 h 46"/>
                <a:gd name="T8" fmla="*/ 5 w 12"/>
                <a:gd name="T9" fmla="*/ 31 h 46"/>
                <a:gd name="T10" fmla="*/ 4 w 12"/>
                <a:gd name="T11" fmla="*/ 39 h 46"/>
                <a:gd name="T12" fmla="*/ 2 w 12"/>
                <a:gd name="T13" fmla="*/ 44 h 46"/>
                <a:gd name="T14" fmla="*/ 1 w 12"/>
                <a:gd name="T15" fmla="*/ 45 h 46"/>
                <a:gd name="T16" fmla="*/ 0 w 12"/>
                <a:gd name="T17" fmla="*/ 46 h 46"/>
                <a:gd name="T18" fmla="*/ 1 w 12"/>
                <a:gd name="T19" fmla="*/ 44 h 46"/>
                <a:gd name="T20" fmla="*/ 3 w 12"/>
                <a:gd name="T21" fmla="*/ 39 h 46"/>
                <a:gd name="T22" fmla="*/ 2 w 12"/>
                <a:gd name="T23" fmla="*/ 31 h 46"/>
                <a:gd name="T24" fmla="*/ 2 w 12"/>
                <a:gd name="T25" fmla="*/ 22 h 46"/>
                <a:gd name="T26" fmla="*/ 8 w 12"/>
                <a:gd name="T27" fmla="*/ 6 h 46"/>
                <a:gd name="T28" fmla="*/ 11 w 12"/>
                <a:gd name="T29" fmla="*/ 2 h 46"/>
                <a:gd name="T30" fmla="*/ 12 w 12"/>
                <a:gd name="T3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" h="46">
                  <a:moveTo>
                    <a:pt x="12" y="0"/>
                  </a:moveTo>
                  <a:cubicBezTo>
                    <a:pt x="12" y="0"/>
                    <a:pt x="12" y="1"/>
                    <a:pt x="12" y="2"/>
                  </a:cubicBezTo>
                  <a:cubicBezTo>
                    <a:pt x="11" y="3"/>
                    <a:pt x="10" y="5"/>
                    <a:pt x="10" y="7"/>
                  </a:cubicBezTo>
                  <a:cubicBezTo>
                    <a:pt x="8" y="11"/>
                    <a:pt x="6" y="17"/>
                    <a:pt x="5" y="23"/>
                  </a:cubicBezTo>
                  <a:cubicBezTo>
                    <a:pt x="4" y="25"/>
                    <a:pt x="5" y="28"/>
                    <a:pt x="5" y="31"/>
                  </a:cubicBezTo>
                  <a:cubicBezTo>
                    <a:pt x="5" y="34"/>
                    <a:pt x="5" y="37"/>
                    <a:pt x="4" y="39"/>
                  </a:cubicBezTo>
                  <a:cubicBezTo>
                    <a:pt x="4" y="41"/>
                    <a:pt x="3" y="43"/>
                    <a:pt x="2" y="44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1" y="45"/>
                    <a:pt x="1" y="44"/>
                  </a:cubicBezTo>
                  <a:cubicBezTo>
                    <a:pt x="2" y="43"/>
                    <a:pt x="2" y="41"/>
                    <a:pt x="3" y="39"/>
                  </a:cubicBezTo>
                  <a:cubicBezTo>
                    <a:pt x="3" y="37"/>
                    <a:pt x="3" y="34"/>
                    <a:pt x="2" y="31"/>
                  </a:cubicBezTo>
                  <a:cubicBezTo>
                    <a:pt x="2" y="29"/>
                    <a:pt x="2" y="25"/>
                    <a:pt x="2" y="22"/>
                  </a:cubicBezTo>
                  <a:cubicBezTo>
                    <a:pt x="3" y="16"/>
                    <a:pt x="6" y="10"/>
                    <a:pt x="8" y="6"/>
                  </a:cubicBezTo>
                  <a:cubicBezTo>
                    <a:pt x="9" y="4"/>
                    <a:pt x="10" y="3"/>
                    <a:pt x="11" y="2"/>
                  </a:cubicBezTo>
                  <a:cubicBezTo>
                    <a:pt x="12" y="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221"/>
            <p:cNvSpPr/>
            <p:nvPr/>
          </p:nvSpPr>
          <p:spPr bwMode="auto">
            <a:xfrm>
              <a:off x="2244726" y="2446338"/>
              <a:ext cx="190500" cy="79375"/>
            </a:xfrm>
            <a:custGeom>
              <a:avLst/>
              <a:gdLst>
                <a:gd name="T0" fmla="*/ 0 w 45"/>
                <a:gd name="T1" fmla="*/ 19 h 19"/>
                <a:gd name="T2" fmla="*/ 0 w 45"/>
                <a:gd name="T3" fmla="*/ 19 h 19"/>
                <a:gd name="T4" fmla="*/ 1 w 45"/>
                <a:gd name="T5" fmla="*/ 17 h 19"/>
                <a:gd name="T6" fmla="*/ 5 w 45"/>
                <a:gd name="T7" fmla="*/ 14 h 19"/>
                <a:gd name="T8" fmla="*/ 12 w 45"/>
                <a:gd name="T9" fmla="*/ 10 h 19"/>
                <a:gd name="T10" fmla="*/ 21 w 45"/>
                <a:gd name="T11" fmla="*/ 7 h 19"/>
                <a:gd name="T12" fmla="*/ 37 w 45"/>
                <a:gd name="T13" fmla="*/ 2 h 19"/>
                <a:gd name="T14" fmla="*/ 43 w 45"/>
                <a:gd name="T15" fmla="*/ 1 h 19"/>
                <a:gd name="T16" fmla="*/ 45 w 45"/>
                <a:gd name="T17" fmla="*/ 0 h 19"/>
                <a:gd name="T18" fmla="*/ 43 w 45"/>
                <a:gd name="T19" fmla="*/ 1 h 19"/>
                <a:gd name="T20" fmla="*/ 38 w 45"/>
                <a:gd name="T21" fmla="*/ 4 h 19"/>
                <a:gd name="T22" fmla="*/ 22 w 45"/>
                <a:gd name="T23" fmla="*/ 10 h 19"/>
                <a:gd name="T24" fmla="*/ 13 w 45"/>
                <a:gd name="T25" fmla="*/ 12 h 19"/>
                <a:gd name="T26" fmla="*/ 6 w 45"/>
                <a:gd name="T27" fmla="*/ 15 h 19"/>
                <a:gd name="T28" fmla="*/ 1 w 45"/>
                <a:gd name="T29" fmla="*/ 18 h 19"/>
                <a:gd name="T30" fmla="*/ 0 w 45"/>
                <a:gd name="T3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19"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8"/>
                    <a:pt x="0" y="18"/>
                    <a:pt x="1" y="17"/>
                  </a:cubicBezTo>
                  <a:cubicBezTo>
                    <a:pt x="1" y="16"/>
                    <a:pt x="3" y="15"/>
                    <a:pt x="5" y="14"/>
                  </a:cubicBezTo>
                  <a:cubicBezTo>
                    <a:pt x="7" y="12"/>
                    <a:pt x="10" y="11"/>
                    <a:pt x="12" y="10"/>
                  </a:cubicBezTo>
                  <a:cubicBezTo>
                    <a:pt x="15" y="9"/>
                    <a:pt x="18" y="8"/>
                    <a:pt x="21" y="7"/>
                  </a:cubicBezTo>
                  <a:cubicBezTo>
                    <a:pt x="27" y="5"/>
                    <a:pt x="33" y="3"/>
                    <a:pt x="37" y="2"/>
                  </a:cubicBezTo>
                  <a:cubicBezTo>
                    <a:pt x="39" y="2"/>
                    <a:pt x="41" y="1"/>
                    <a:pt x="43" y="1"/>
                  </a:cubicBezTo>
                  <a:cubicBezTo>
                    <a:pt x="44" y="1"/>
                    <a:pt x="45" y="0"/>
                    <a:pt x="45" y="0"/>
                  </a:cubicBezTo>
                  <a:cubicBezTo>
                    <a:pt x="45" y="0"/>
                    <a:pt x="44" y="1"/>
                    <a:pt x="43" y="1"/>
                  </a:cubicBezTo>
                  <a:cubicBezTo>
                    <a:pt x="42" y="2"/>
                    <a:pt x="40" y="3"/>
                    <a:pt x="38" y="4"/>
                  </a:cubicBezTo>
                  <a:cubicBezTo>
                    <a:pt x="33" y="5"/>
                    <a:pt x="28" y="8"/>
                    <a:pt x="22" y="10"/>
                  </a:cubicBezTo>
                  <a:cubicBezTo>
                    <a:pt x="19" y="11"/>
                    <a:pt x="16" y="12"/>
                    <a:pt x="13" y="12"/>
                  </a:cubicBezTo>
                  <a:cubicBezTo>
                    <a:pt x="10" y="13"/>
                    <a:pt x="8" y="14"/>
                    <a:pt x="6" y="15"/>
                  </a:cubicBezTo>
                  <a:cubicBezTo>
                    <a:pt x="4" y="16"/>
                    <a:pt x="2" y="17"/>
                    <a:pt x="1" y="18"/>
                  </a:cubicBezTo>
                  <a:cubicBezTo>
                    <a:pt x="0" y="18"/>
                    <a:pt x="0" y="19"/>
                    <a:pt x="0" y="19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222"/>
            <p:cNvSpPr/>
            <p:nvPr/>
          </p:nvSpPr>
          <p:spPr bwMode="auto">
            <a:xfrm>
              <a:off x="2565401" y="2293938"/>
              <a:ext cx="30163" cy="15875"/>
            </a:xfrm>
            <a:custGeom>
              <a:avLst/>
              <a:gdLst>
                <a:gd name="T0" fmla="*/ 0 w 7"/>
                <a:gd name="T1" fmla="*/ 2 h 4"/>
                <a:gd name="T2" fmla="*/ 3 w 7"/>
                <a:gd name="T3" fmla="*/ 4 h 4"/>
                <a:gd name="T4" fmla="*/ 7 w 7"/>
                <a:gd name="T5" fmla="*/ 2 h 4"/>
                <a:gd name="T6" fmla="*/ 0 w 7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0" y="2"/>
                  </a:moveTo>
                  <a:cubicBezTo>
                    <a:pt x="0" y="3"/>
                    <a:pt x="1" y="4"/>
                    <a:pt x="3" y="4"/>
                  </a:cubicBezTo>
                  <a:cubicBezTo>
                    <a:pt x="5" y="4"/>
                    <a:pt x="7" y="2"/>
                    <a:pt x="7" y="2"/>
                  </a:cubicBezTo>
                  <a:cubicBezTo>
                    <a:pt x="6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223"/>
            <p:cNvSpPr/>
            <p:nvPr/>
          </p:nvSpPr>
          <p:spPr bwMode="auto">
            <a:xfrm>
              <a:off x="2552701" y="2428875"/>
              <a:ext cx="25400" cy="12700"/>
            </a:xfrm>
            <a:custGeom>
              <a:avLst/>
              <a:gdLst>
                <a:gd name="T0" fmla="*/ 0 w 6"/>
                <a:gd name="T1" fmla="*/ 1 h 3"/>
                <a:gd name="T2" fmla="*/ 3 w 6"/>
                <a:gd name="T3" fmla="*/ 3 h 3"/>
                <a:gd name="T4" fmla="*/ 6 w 6"/>
                <a:gd name="T5" fmla="*/ 1 h 3"/>
                <a:gd name="T6" fmla="*/ 0 w 6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3">
                  <a:moveTo>
                    <a:pt x="0" y="1"/>
                  </a:moveTo>
                  <a:cubicBezTo>
                    <a:pt x="0" y="2"/>
                    <a:pt x="2" y="3"/>
                    <a:pt x="3" y="3"/>
                  </a:cubicBezTo>
                  <a:cubicBezTo>
                    <a:pt x="5" y="3"/>
                    <a:pt x="6" y="2"/>
                    <a:pt x="6" y="1"/>
                  </a:cubicBezTo>
                  <a:cubicBezTo>
                    <a:pt x="5" y="0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224"/>
            <p:cNvSpPr/>
            <p:nvPr/>
          </p:nvSpPr>
          <p:spPr bwMode="auto">
            <a:xfrm>
              <a:off x="2570163" y="2382838"/>
              <a:ext cx="20638" cy="20638"/>
            </a:xfrm>
            <a:custGeom>
              <a:avLst/>
              <a:gdLst>
                <a:gd name="T0" fmla="*/ 1 w 5"/>
                <a:gd name="T1" fmla="*/ 4 h 5"/>
                <a:gd name="T2" fmla="*/ 4 w 5"/>
                <a:gd name="T3" fmla="*/ 3 h 5"/>
                <a:gd name="T4" fmla="*/ 4 w 5"/>
                <a:gd name="T5" fmla="*/ 1 h 5"/>
                <a:gd name="T6" fmla="*/ 3 w 5"/>
                <a:gd name="T7" fmla="*/ 0 h 5"/>
                <a:gd name="T8" fmla="*/ 1 w 5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1" y="4"/>
                  </a:moveTo>
                  <a:cubicBezTo>
                    <a:pt x="1" y="5"/>
                    <a:pt x="3" y="4"/>
                    <a:pt x="4" y="3"/>
                  </a:cubicBezTo>
                  <a:cubicBezTo>
                    <a:pt x="5" y="2"/>
                    <a:pt x="4" y="1"/>
                    <a:pt x="4" y="1"/>
                  </a:cubicBezTo>
                  <a:cubicBezTo>
                    <a:pt x="4" y="1"/>
                    <a:pt x="3" y="0"/>
                    <a:pt x="3" y="0"/>
                  </a:cubicBezTo>
                  <a:cubicBezTo>
                    <a:pt x="1" y="0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225"/>
            <p:cNvSpPr/>
            <p:nvPr/>
          </p:nvSpPr>
          <p:spPr bwMode="auto">
            <a:xfrm>
              <a:off x="2668588" y="2398713"/>
              <a:ext cx="28575" cy="25400"/>
            </a:xfrm>
            <a:custGeom>
              <a:avLst/>
              <a:gdLst>
                <a:gd name="T0" fmla="*/ 6 w 7"/>
                <a:gd name="T1" fmla="*/ 2 h 6"/>
                <a:gd name="T2" fmla="*/ 0 w 7"/>
                <a:gd name="T3" fmla="*/ 5 h 6"/>
                <a:gd name="T4" fmla="*/ 0 w 7"/>
                <a:gd name="T5" fmla="*/ 2 h 6"/>
                <a:gd name="T6" fmla="*/ 2 w 7"/>
                <a:gd name="T7" fmla="*/ 1 h 6"/>
                <a:gd name="T8" fmla="*/ 4 w 7"/>
                <a:gd name="T9" fmla="*/ 1 h 6"/>
                <a:gd name="T10" fmla="*/ 6 w 7"/>
                <a:gd name="T1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6" y="2"/>
                  </a:moveTo>
                  <a:cubicBezTo>
                    <a:pt x="7" y="3"/>
                    <a:pt x="2" y="6"/>
                    <a:pt x="0" y="5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3" y="0"/>
                    <a:pt x="4" y="1"/>
                    <a:pt x="4" y="1"/>
                  </a:cubicBezTo>
                  <a:cubicBezTo>
                    <a:pt x="5" y="1"/>
                    <a:pt x="6" y="1"/>
                    <a:pt x="6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226"/>
            <p:cNvSpPr/>
            <p:nvPr/>
          </p:nvSpPr>
          <p:spPr bwMode="auto">
            <a:xfrm>
              <a:off x="2681288" y="2347913"/>
              <a:ext cx="15875" cy="12700"/>
            </a:xfrm>
            <a:custGeom>
              <a:avLst/>
              <a:gdLst>
                <a:gd name="T0" fmla="*/ 1 w 4"/>
                <a:gd name="T1" fmla="*/ 2 h 3"/>
                <a:gd name="T2" fmla="*/ 4 w 4"/>
                <a:gd name="T3" fmla="*/ 1 h 3"/>
                <a:gd name="T4" fmla="*/ 3 w 4"/>
                <a:gd name="T5" fmla="*/ 0 h 3"/>
                <a:gd name="T6" fmla="*/ 1 w 4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1" y="2"/>
                  </a:moveTo>
                  <a:cubicBezTo>
                    <a:pt x="1" y="3"/>
                    <a:pt x="4" y="2"/>
                    <a:pt x="4" y="1"/>
                  </a:cubicBezTo>
                  <a:cubicBezTo>
                    <a:pt x="4" y="1"/>
                    <a:pt x="4" y="0"/>
                    <a:pt x="3" y="0"/>
                  </a:cubicBezTo>
                  <a:cubicBezTo>
                    <a:pt x="2" y="0"/>
                    <a:pt x="0" y="1"/>
                    <a:pt x="1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227"/>
            <p:cNvSpPr/>
            <p:nvPr/>
          </p:nvSpPr>
          <p:spPr bwMode="auto">
            <a:xfrm>
              <a:off x="2565401" y="2471738"/>
              <a:ext cx="17463" cy="15875"/>
            </a:xfrm>
            <a:custGeom>
              <a:avLst/>
              <a:gdLst>
                <a:gd name="T0" fmla="*/ 1 w 4"/>
                <a:gd name="T1" fmla="*/ 3 h 4"/>
                <a:gd name="T2" fmla="*/ 1 w 4"/>
                <a:gd name="T3" fmla="*/ 1 h 4"/>
                <a:gd name="T4" fmla="*/ 4 w 4"/>
                <a:gd name="T5" fmla="*/ 1 h 4"/>
                <a:gd name="T6" fmla="*/ 4 w 4"/>
                <a:gd name="T7" fmla="*/ 2 h 4"/>
                <a:gd name="T8" fmla="*/ 1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0" y="3"/>
                    <a:pt x="0" y="1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4" y="3"/>
                    <a:pt x="2" y="4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1228"/>
            <p:cNvSpPr/>
            <p:nvPr/>
          </p:nvSpPr>
          <p:spPr bwMode="auto">
            <a:xfrm>
              <a:off x="2498726" y="2441575"/>
              <a:ext cx="20638" cy="17463"/>
            </a:xfrm>
            <a:custGeom>
              <a:avLst/>
              <a:gdLst>
                <a:gd name="T0" fmla="*/ 2 w 5"/>
                <a:gd name="T1" fmla="*/ 4 h 4"/>
                <a:gd name="T2" fmla="*/ 5 w 5"/>
                <a:gd name="T3" fmla="*/ 2 h 4"/>
                <a:gd name="T4" fmla="*/ 3 w 5"/>
                <a:gd name="T5" fmla="*/ 1 h 4"/>
                <a:gd name="T6" fmla="*/ 1 w 5"/>
                <a:gd name="T7" fmla="*/ 1 h 4"/>
                <a:gd name="T8" fmla="*/ 2 w 5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3" y="4"/>
                    <a:pt x="5" y="3"/>
                    <a:pt x="5" y="2"/>
                  </a:cubicBezTo>
                  <a:cubicBezTo>
                    <a:pt x="5" y="1"/>
                    <a:pt x="4" y="1"/>
                    <a:pt x="3" y="1"/>
                  </a:cubicBezTo>
                  <a:cubicBezTo>
                    <a:pt x="2" y="1"/>
                    <a:pt x="1" y="0"/>
                    <a:pt x="1" y="1"/>
                  </a:cubicBezTo>
                  <a:cubicBezTo>
                    <a:pt x="0" y="2"/>
                    <a:pt x="1" y="4"/>
                    <a:pt x="2" y="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229"/>
            <p:cNvSpPr/>
            <p:nvPr/>
          </p:nvSpPr>
          <p:spPr bwMode="auto">
            <a:xfrm>
              <a:off x="2633663" y="2436813"/>
              <a:ext cx="22225" cy="17463"/>
            </a:xfrm>
            <a:custGeom>
              <a:avLst/>
              <a:gdLst>
                <a:gd name="T0" fmla="*/ 1 w 5"/>
                <a:gd name="T1" fmla="*/ 3 h 4"/>
                <a:gd name="T2" fmla="*/ 4 w 5"/>
                <a:gd name="T3" fmla="*/ 2 h 4"/>
                <a:gd name="T4" fmla="*/ 2 w 5"/>
                <a:gd name="T5" fmla="*/ 0 h 4"/>
                <a:gd name="T6" fmla="*/ 0 w 5"/>
                <a:gd name="T7" fmla="*/ 0 h 4"/>
                <a:gd name="T8" fmla="*/ 1 w 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1" y="3"/>
                  </a:moveTo>
                  <a:cubicBezTo>
                    <a:pt x="3" y="4"/>
                    <a:pt x="5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1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230"/>
            <p:cNvSpPr/>
            <p:nvPr/>
          </p:nvSpPr>
          <p:spPr bwMode="auto">
            <a:xfrm>
              <a:off x="2617788" y="2373313"/>
              <a:ext cx="20638" cy="17463"/>
            </a:xfrm>
            <a:custGeom>
              <a:avLst/>
              <a:gdLst>
                <a:gd name="T0" fmla="*/ 2 w 5"/>
                <a:gd name="T1" fmla="*/ 4 h 4"/>
                <a:gd name="T2" fmla="*/ 5 w 5"/>
                <a:gd name="T3" fmla="*/ 2 h 4"/>
                <a:gd name="T4" fmla="*/ 2 w 5"/>
                <a:gd name="T5" fmla="*/ 0 h 4"/>
                <a:gd name="T6" fmla="*/ 0 w 5"/>
                <a:gd name="T7" fmla="*/ 1 h 4"/>
                <a:gd name="T8" fmla="*/ 2 w 5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3" y="4"/>
                    <a:pt x="5" y="3"/>
                    <a:pt x="5" y="2"/>
                  </a:cubicBezTo>
                  <a:cubicBezTo>
                    <a:pt x="5" y="1"/>
                    <a:pt x="3" y="1"/>
                    <a:pt x="2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2"/>
                    <a:pt x="0" y="3"/>
                    <a:pt x="2" y="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231"/>
            <p:cNvSpPr/>
            <p:nvPr/>
          </p:nvSpPr>
          <p:spPr bwMode="auto">
            <a:xfrm>
              <a:off x="2643188" y="2344738"/>
              <a:ext cx="20638" cy="15875"/>
            </a:xfrm>
            <a:custGeom>
              <a:avLst/>
              <a:gdLst>
                <a:gd name="T0" fmla="*/ 2 w 5"/>
                <a:gd name="T1" fmla="*/ 4 h 4"/>
                <a:gd name="T2" fmla="*/ 5 w 5"/>
                <a:gd name="T3" fmla="*/ 2 h 4"/>
                <a:gd name="T4" fmla="*/ 2 w 5"/>
                <a:gd name="T5" fmla="*/ 0 h 4"/>
                <a:gd name="T6" fmla="*/ 0 w 5"/>
                <a:gd name="T7" fmla="*/ 1 h 4"/>
                <a:gd name="T8" fmla="*/ 2 w 5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3" y="4"/>
                    <a:pt x="5" y="3"/>
                    <a:pt x="5" y="2"/>
                  </a:cubicBezTo>
                  <a:cubicBezTo>
                    <a:pt x="5" y="1"/>
                    <a:pt x="3" y="1"/>
                    <a:pt x="2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1"/>
                    <a:pt x="0" y="3"/>
                    <a:pt x="2" y="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232"/>
            <p:cNvSpPr/>
            <p:nvPr/>
          </p:nvSpPr>
          <p:spPr bwMode="auto">
            <a:xfrm>
              <a:off x="2514601" y="2395538"/>
              <a:ext cx="17463" cy="12700"/>
            </a:xfrm>
            <a:custGeom>
              <a:avLst/>
              <a:gdLst>
                <a:gd name="T0" fmla="*/ 2 w 4"/>
                <a:gd name="T1" fmla="*/ 3 h 3"/>
                <a:gd name="T2" fmla="*/ 3 w 4"/>
                <a:gd name="T3" fmla="*/ 0 h 3"/>
                <a:gd name="T4" fmla="*/ 1 w 4"/>
                <a:gd name="T5" fmla="*/ 0 h 3"/>
                <a:gd name="T6" fmla="*/ 2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3" y="3"/>
                    <a:pt x="4" y="2"/>
                    <a:pt x="3" y="0"/>
                  </a:cubicBezTo>
                  <a:cubicBezTo>
                    <a:pt x="3" y="0"/>
                    <a:pt x="1" y="0"/>
                    <a:pt x="1" y="0"/>
                  </a:cubicBezTo>
                  <a:cubicBezTo>
                    <a:pt x="0" y="1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233"/>
            <p:cNvSpPr/>
            <p:nvPr/>
          </p:nvSpPr>
          <p:spPr bwMode="auto">
            <a:xfrm>
              <a:off x="2562226" y="2339975"/>
              <a:ext cx="20638" cy="25400"/>
            </a:xfrm>
            <a:custGeom>
              <a:avLst/>
              <a:gdLst>
                <a:gd name="T0" fmla="*/ 3 w 5"/>
                <a:gd name="T1" fmla="*/ 6 h 6"/>
                <a:gd name="T2" fmla="*/ 4 w 5"/>
                <a:gd name="T3" fmla="*/ 2 h 6"/>
                <a:gd name="T4" fmla="*/ 1 w 5"/>
                <a:gd name="T5" fmla="*/ 1 h 6"/>
                <a:gd name="T6" fmla="*/ 3 w 5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">
                  <a:moveTo>
                    <a:pt x="3" y="6"/>
                  </a:moveTo>
                  <a:cubicBezTo>
                    <a:pt x="4" y="6"/>
                    <a:pt x="5" y="3"/>
                    <a:pt x="4" y="2"/>
                  </a:cubicBezTo>
                  <a:cubicBezTo>
                    <a:pt x="3" y="1"/>
                    <a:pt x="2" y="0"/>
                    <a:pt x="1" y="1"/>
                  </a:cubicBezTo>
                  <a:cubicBezTo>
                    <a:pt x="0" y="2"/>
                    <a:pt x="1" y="6"/>
                    <a:pt x="3" y="6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234"/>
            <p:cNvSpPr/>
            <p:nvPr/>
          </p:nvSpPr>
          <p:spPr bwMode="auto">
            <a:xfrm>
              <a:off x="2506663" y="2327275"/>
              <a:ext cx="17463" cy="20638"/>
            </a:xfrm>
            <a:custGeom>
              <a:avLst/>
              <a:gdLst>
                <a:gd name="T0" fmla="*/ 1 w 4"/>
                <a:gd name="T1" fmla="*/ 4 h 5"/>
                <a:gd name="T2" fmla="*/ 4 w 4"/>
                <a:gd name="T3" fmla="*/ 3 h 5"/>
                <a:gd name="T4" fmla="*/ 3 w 4"/>
                <a:gd name="T5" fmla="*/ 1 h 5"/>
                <a:gd name="T6" fmla="*/ 2 w 4"/>
                <a:gd name="T7" fmla="*/ 0 h 5"/>
                <a:gd name="T8" fmla="*/ 1 w 4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1" y="4"/>
                  </a:moveTo>
                  <a:cubicBezTo>
                    <a:pt x="1" y="5"/>
                    <a:pt x="4" y="4"/>
                    <a:pt x="4" y="3"/>
                  </a:cubicBezTo>
                  <a:cubicBezTo>
                    <a:pt x="4" y="3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1235"/>
            <p:cNvSpPr/>
            <p:nvPr/>
          </p:nvSpPr>
          <p:spPr bwMode="auto">
            <a:xfrm>
              <a:off x="2468563" y="2373313"/>
              <a:ext cx="20638" cy="22225"/>
            </a:xfrm>
            <a:custGeom>
              <a:avLst/>
              <a:gdLst>
                <a:gd name="T0" fmla="*/ 2 w 5"/>
                <a:gd name="T1" fmla="*/ 5 h 5"/>
                <a:gd name="T2" fmla="*/ 5 w 5"/>
                <a:gd name="T3" fmla="*/ 4 h 5"/>
                <a:gd name="T4" fmla="*/ 4 w 5"/>
                <a:gd name="T5" fmla="*/ 1 h 5"/>
                <a:gd name="T6" fmla="*/ 3 w 5"/>
                <a:gd name="T7" fmla="*/ 0 h 5"/>
                <a:gd name="T8" fmla="*/ 2 w 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2" y="5"/>
                  </a:moveTo>
                  <a:cubicBezTo>
                    <a:pt x="2" y="5"/>
                    <a:pt x="4" y="5"/>
                    <a:pt x="5" y="4"/>
                  </a:cubicBezTo>
                  <a:cubicBezTo>
                    <a:pt x="5" y="3"/>
                    <a:pt x="5" y="2"/>
                    <a:pt x="4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0" y="4"/>
                    <a:pt x="2" y="5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236"/>
            <p:cNvSpPr/>
            <p:nvPr/>
          </p:nvSpPr>
          <p:spPr bwMode="auto">
            <a:xfrm>
              <a:off x="2620963" y="2309813"/>
              <a:ext cx="17463" cy="17463"/>
            </a:xfrm>
            <a:custGeom>
              <a:avLst/>
              <a:gdLst>
                <a:gd name="T0" fmla="*/ 1 w 4"/>
                <a:gd name="T1" fmla="*/ 4 h 4"/>
                <a:gd name="T2" fmla="*/ 4 w 4"/>
                <a:gd name="T3" fmla="*/ 3 h 4"/>
                <a:gd name="T4" fmla="*/ 4 w 4"/>
                <a:gd name="T5" fmla="*/ 1 h 4"/>
                <a:gd name="T6" fmla="*/ 2 w 4"/>
                <a:gd name="T7" fmla="*/ 0 h 4"/>
                <a:gd name="T8" fmla="*/ 1 w 4"/>
                <a:gd name="T9" fmla="*/ 0 h 4"/>
                <a:gd name="T10" fmla="*/ 1 w 4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1" y="4"/>
                  </a:moveTo>
                  <a:cubicBezTo>
                    <a:pt x="2" y="4"/>
                    <a:pt x="4" y="4"/>
                    <a:pt x="4" y="3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4" y="1"/>
                    <a:pt x="3" y="1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237"/>
            <p:cNvSpPr/>
            <p:nvPr/>
          </p:nvSpPr>
          <p:spPr bwMode="auto">
            <a:xfrm>
              <a:off x="2600326" y="2446338"/>
              <a:ext cx="17463" cy="15875"/>
            </a:xfrm>
            <a:custGeom>
              <a:avLst/>
              <a:gdLst>
                <a:gd name="T0" fmla="*/ 2 w 4"/>
                <a:gd name="T1" fmla="*/ 4 h 4"/>
                <a:gd name="T2" fmla="*/ 4 w 4"/>
                <a:gd name="T3" fmla="*/ 3 h 4"/>
                <a:gd name="T4" fmla="*/ 4 w 4"/>
                <a:gd name="T5" fmla="*/ 1 h 4"/>
                <a:gd name="T6" fmla="*/ 3 w 4"/>
                <a:gd name="T7" fmla="*/ 1 h 4"/>
                <a:gd name="T8" fmla="*/ 1 w 4"/>
                <a:gd name="T9" fmla="*/ 0 h 4"/>
                <a:gd name="T10" fmla="*/ 2 w 4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3" y="4"/>
                    <a:pt x="4" y="4"/>
                    <a:pt x="4" y="3"/>
                  </a:cubicBezTo>
                  <a:cubicBezTo>
                    <a:pt x="4" y="2"/>
                    <a:pt x="4" y="2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3"/>
                    <a:pt x="2" y="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306" name="组合 1305"/>
          <p:cNvGrpSpPr/>
          <p:nvPr/>
        </p:nvGrpSpPr>
        <p:grpSpPr>
          <a:xfrm>
            <a:off x="1787814" y="4263231"/>
            <a:ext cx="8782051" cy="4135437"/>
            <a:chOff x="1833563" y="4276726"/>
            <a:chExt cx="8782051" cy="4135437"/>
          </a:xfrm>
        </p:grpSpPr>
        <p:sp>
          <p:nvSpPr>
            <p:cNvPr id="1087" name="Freeform 5"/>
            <p:cNvSpPr/>
            <p:nvPr/>
          </p:nvSpPr>
          <p:spPr bwMode="auto">
            <a:xfrm>
              <a:off x="3595688" y="5975351"/>
              <a:ext cx="547688" cy="469900"/>
            </a:xfrm>
            <a:custGeom>
              <a:avLst/>
              <a:gdLst>
                <a:gd name="T0" fmla="*/ 129 w 129"/>
                <a:gd name="T1" fmla="*/ 31 h 111"/>
                <a:gd name="T2" fmla="*/ 15 w 129"/>
                <a:gd name="T3" fmla="*/ 46 h 111"/>
                <a:gd name="T4" fmla="*/ 129 w 129"/>
                <a:gd name="T5" fmla="*/ 3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111">
                  <a:moveTo>
                    <a:pt x="129" y="31"/>
                  </a:moveTo>
                  <a:cubicBezTo>
                    <a:pt x="129" y="31"/>
                    <a:pt x="37" y="111"/>
                    <a:pt x="15" y="46"/>
                  </a:cubicBezTo>
                  <a:cubicBezTo>
                    <a:pt x="0" y="0"/>
                    <a:pt x="129" y="31"/>
                    <a:pt x="129" y="3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8" name="Freeform 6"/>
            <p:cNvSpPr/>
            <p:nvPr/>
          </p:nvSpPr>
          <p:spPr bwMode="auto">
            <a:xfrm>
              <a:off x="3697288" y="6111876"/>
              <a:ext cx="428625" cy="76200"/>
            </a:xfrm>
            <a:custGeom>
              <a:avLst/>
              <a:gdLst>
                <a:gd name="T0" fmla="*/ 101 w 101"/>
                <a:gd name="T1" fmla="*/ 0 h 18"/>
                <a:gd name="T2" fmla="*/ 100 w 101"/>
                <a:gd name="T3" fmla="*/ 1 h 18"/>
                <a:gd name="T4" fmla="*/ 97 w 101"/>
                <a:gd name="T5" fmla="*/ 2 h 18"/>
                <a:gd name="T6" fmla="*/ 86 w 101"/>
                <a:gd name="T7" fmla="*/ 6 h 18"/>
                <a:gd name="T8" fmla="*/ 79 w 101"/>
                <a:gd name="T9" fmla="*/ 8 h 18"/>
                <a:gd name="T10" fmla="*/ 70 w 101"/>
                <a:gd name="T11" fmla="*/ 10 h 18"/>
                <a:gd name="T12" fmla="*/ 61 w 101"/>
                <a:gd name="T13" fmla="*/ 12 h 18"/>
                <a:gd name="T14" fmla="*/ 52 w 101"/>
                <a:gd name="T15" fmla="*/ 14 h 18"/>
                <a:gd name="T16" fmla="*/ 42 w 101"/>
                <a:gd name="T17" fmla="*/ 16 h 18"/>
                <a:gd name="T18" fmla="*/ 37 w 101"/>
                <a:gd name="T19" fmla="*/ 17 h 18"/>
                <a:gd name="T20" fmla="*/ 33 w 101"/>
                <a:gd name="T21" fmla="*/ 17 h 18"/>
                <a:gd name="T22" fmla="*/ 24 w 101"/>
                <a:gd name="T23" fmla="*/ 18 h 18"/>
                <a:gd name="T24" fmla="*/ 16 w 101"/>
                <a:gd name="T25" fmla="*/ 18 h 18"/>
                <a:gd name="T26" fmla="*/ 10 w 101"/>
                <a:gd name="T27" fmla="*/ 18 h 18"/>
                <a:gd name="T28" fmla="*/ 4 w 101"/>
                <a:gd name="T29" fmla="*/ 18 h 18"/>
                <a:gd name="T30" fmla="*/ 0 w 101"/>
                <a:gd name="T31" fmla="*/ 18 h 18"/>
                <a:gd name="T32" fmla="*/ 4 w 101"/>
                <a:gd name="T33" fmla="*/ 18 h 18"/>
                <a:gd name="T34" fmla="*/ 10 w 101"/>
                <a:gd name="T35" fmla="*/ 17 h 18"/>
                <a:gd name="T36" fmla="*/ 16 w 101"/>
                <a:gd name="T37" fmla="*/ 17 h 18"/>
                <a:gd name="T38" fmla="*/ 24 w 101"/>
                <a:gd name="T39" fmla="*/ 16 h 18"/>
                <a:gd name="T40" fmla="*/ 26 w 101"/>
                <a:gd name="T41" fmla="*/ 16 h 18"/>
                <a:gd name="T42" fmla="*/ 28 w 101"/>
                <a:gd name="T43" fmla="*/ 16 h 18"/>
                <a:gd name="T44" fmla="*/ 32 w 101"/>
                <a:gd name="T45" fmla="*/ 15 h 18"/>
                <a:gd name="T46" fmla="*/ 42 w 101"/>
                <a:gd name="T47" fmla="*/ 14 h 18"/>
                <a:gd name="T48" fmla="*/ 51 w 101"/>
                <a:gd name="T49" fmla="*/ 12 h 18"/>
                <a:gd name="T50" fmla="*/ 61 w 101"/>
                <a:gd name="T51" fmla="*/ 10 h 18"/>
                <a:gd name="T52" fmla="*/ 70 w 101"/>
                <a:gd name="T53" fmla="*/ 8 h 18"/>
                <a:gd name="T54" fmla="*/ 78 w 101"/>
                <a:gd name="T55" fmla="*/ 6 h 18"/>
                <a:gd name="T56" fmla="*/ 86 w 101"/>
                <a:gd name="T57" fmla="*/ 4 h 18"/>
                <a:gd name="T58" fmla="*/ 97 w 101"/>
                <a:gd name="T59" fmla="*/ 2 h 18"/>
                <a:gd name="T60" fmla="*/ 101 w 101"/>
                <a:gd name="T6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1" h="18">
                  <a:moveTo>
                    <a:pt x="101" y="0"/>
                  </a:moveTo>
                  <a:cubicBezTo>
                    <a:pt x="101" y="0"/>
                    <a:pt x="101" y="1"/>
                    <a:pt x="100" y="1"/>
                  </a:cubicBezTo>
                  <a:cubicBezTo>
                    <a:pt x="100" y="1"/>
                    <a:pt x="99" y="2"/>
                    <a:pt x="97" y="2"/>
                  </a:cubicBezTo>
                  <a:cubicBezTo>
                    <a:pt x="95" y="3"/>
                    <a:pt x="91" y="4"/>
                    <a:pt x="86" y="6"/>
                  </a:cubicBezTo>
                  <a:cubicBezTo>
                    <a:pt x="84" y="7"/>
                    <a:pt x="81" y="7"/>
                    <a:pt x="79" y="8"/>
                  </a:cubicBezTo>
                  <a:cubicBezTo>
                    <a:pt x="76" y="9"/>
                    <a:pt x="73" y="10"/>
                    <a:pt x="70" y="10"/>
                  </a:cubicBezTo>
                  <a:cubicBezTo>
                    <a:pt x="67" y="11"/>
                    <a:pt x="64" y="12"/>
                    <a:pt x="61" y="12"/>
                  </a:cubicBezTo>
                  <a:cubicBezTo>
                    <a:pt x="58" y="13"/>
                    <a:pt x="55" y="14"/>
                    <a:pt x="52" y="14"/>
                  </a:cubicBezTo>
                  <a:cubicBezTo>
                    <a:pt x="48" y="15"/>
                    <a:pt x="45" y="16"/>
                    <a:pt x="42" y="16"/>
                  </a:cubicBezTo>
                  <a:cubicBezTo>
                    <a:pt x="40" y="16"/>
                    <a:pt x="39" y="16"/>
                    <a:pt x="37" y="17"/>
                  </a:cubicBezTo>
                  <a:cubicBezTo>
                    <a:pt x="36" y="17"/>
                    <a:pt x="34" y="17"/>
                    <a:pt x="33" y="17"/>
                  </a:cubicBezTo>
                  <a:cubicBezTo>
                    <a:pt x="30" y="18"/>
                    <a:pt x="27" y="18"/>
                    <a:pt x="24" y="18"/>
                  </a:cubicBezTo>
                  <a:cubicBezTo>
                    <a:pt x="21" y="18"/>
                    <a:pt x="19" y="18"/>
                    <a:pt x="16" y="18"/>
                  </a:cubicBezTo>
                  <a:cubicBezTo>
                    <a:pt x="14" y="18"/>
                    <a:pt x="11" y="18"/>
                    <a:pt x="10" y="18"/>
                  </a:cubicBezTo>
                  <a:cubicBezTo>
                    <a:pt x="8" y="18"/>
                    <a:pt x="6" y="18"/>
                    <a:pt x="4" y="18"/>
                  </a:cubicBezTo>
                  <a:cubicBezTo>
                    <a:pt x="2" y="18"/>
                    <a:pt x="0" y="18"/>
                    <a:pt x="0" y="18"/>
                  </a:cubicBezTo>
                  <a:cubicBezTo>
                    <a:pt x="0" y="18"/>
                    <a:pt x="2" y="18"/>
                    <a:pt x="4" y="18"/>
                  </a:cubicBezTo>
                  <a:cubicBezTo>
                    <a:pt x="6" y="18"/>
                    <a:pt x="8" y="18"/>
                    <a:pt x="10" y="17"/>
                  </a:cubicBezTo>
                  <a:cubicBezTo>
                    <a:pt x="11" y="17"/>
                    <a:pt x="14" y="17"/>
                    <a:pt x="16" y="17"/>
                  </a:cubicBezTo>
                  <a:cubicBezTo>
                    <a:pt x="18" y="17"/>
                    <a:pt x="21" y="16"/>
                    <a:pt x="24" y="16"/>
                  </a:cubicBezTo>
                  <a:cubicBezTo>
                    <a:pt x="25" y="16"/>
                    <a:pt x="25" y="16"/>
                    <a:pt x="26" y="16"/>
                  </a:cubicBezTo>
                  <a:cubicBezTo>
                    <a:pt x="27" y="16"/>
                    <a:pt x="27" y="16"/>
                    <a:pt x="28" y="16"/>
                  </a:cubicBezTo>
                  <a:cubicBezTo>
                    <a:pt x="30" y="16"/>
                    <a:pt x="31" y="15"/>
                    <a:pt x="32" y="15"/>
                  </a:cubicBezTo>
                  <a:cubicBezTo>
                    <a:pt x="35" y="15"/>
                    <a:pt x="39" y="14"/>
                    <a:pt x="42" y="14"/>
                  </a:cubicBezTo>
                  <a:cubicBezTo>
                    <a:pt x="45" y="13"/>
                    <a:pt x="48" y="13"/>
                    <a:pt x="51" y="12"/>
                  </a:cubicBezTo>
                  <a:cubicBezTo>
                    <a:pt x="54" y="11"/>
                    <a:pt x="57" y="11"/>
                    <a:pt x="61" y="10"/>
                  </a:cubicBezTo>
                  <a:cubicBezTo>
                    <a:pt x="64" y="9"/>
                    <a:pt x="67" y="9"/>
                    <a:pt x="70" y="8"/>
                  </a:cubicBezTo>
                  <a:cubicBezTo>
                    <a:pt x="73" y="8"/>
                    <a:pt x="75" y="7"/>
                    <a:pt x="78" y="6"/>
                  </a:cubicBezTo>
                  <a:cubicBezTo>
                    <a:pt x="81" y="6"/>
                    <a:pt x="83" y="5"/>
                    <a:pt x="86" y="4"/>
                  </a:cubicBezTo>
                  <a:cubicBezTo>
                    <a:pt x="90" y="3"/>
                    <a:pt x="94" y="2"/>
                    <a:pt x="97" y="2"/>
                  </a:cubicBezTo>
                  <a:cubicBezTo>
                    <a:pt x="100" y="1"/>
                    <a:pt x="101" y="0"/>
                    <a:pt x="101" y="0"/>
                  </a:cubicBez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9" name="Freeform 7"/>
            <p:cNvSpPr/>
            <p:nvPr/>
          </p:nvSpPr>
          <p:spPr bwMode="auto">
            <a:xfrm>
              <a:off x="3948113" y="6107113"/>
              <a:ext cx="71438" cy="38100"/>
            </a:xfrm>
            <a:custGeom>
              <a:avLst/>
              <a:gdLst>
                <a:gd name="T0" fmla="*/ 43 w 45"/>
                <a:gd name="T1" fmla="*/ 24 h 24"/>
                <a:gd name="T2" fmla="*/ 0 w 45"/>
                <a:gd name="T3" fmla="*/ 0 h 24"/>
                <a:gd name="T4" fmla="*/ 45 w 45"/>
                <a:gd name="T5" fmla="*/ 21 h 24"/>
                <a:gd name="T6" fmla="*/ 43 w 45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24">
                  <a:moveTo>
                    <a:pt x="43" y="24"/>
                  </a:moveTo>
                  <a:lnTo>
                    <a:pt x="0" y="0"/>
                  </a:lnTo>
                  <a:lnTo>
                    <a:pt x="45" y="21"/>
                  </a:lnTo>
                  <a:lnTo>
                    <a:pt x="43" y="24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0" name="Freeform 8"/>
            <p:cNvSpPr/>
            <p:nvPr/>
          </p:nvSpPr>
          <p:spPr bwMode="auto">
            <a:xfrm>
              <a:off x="3803651" y="6086476"/>
              <a:ext cx="149225" cy="76200"/>
            </a:xfrm>
            <a:custGeom>
              <a:avLst/>
              <a:gdLst>
                <a:gd name="T0" fmla="*/ 91 w 94"/>
                <a:gd name="T1" fmla="*/ 48 h 48"/>
                <a:gd name="T2" fmla="*/ 0 w 94"/>
                <a:gd name="T3" fmla="*/ 0 h 48"/>
                <a:gd name="T4" fmla="*/ 94 w 94"/>
                <a:gd name="T5" fmla="*/ 45 h 48"/>
                <a:gd name="T6" fmla="*/ 91 w 94"/>
                <a:gd name="T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48">
                  <a:moveTo>
                    <a:pt x="91" y="48"/>
                  </a:moveTo>
                  <a:lnTo>
                    <a:pt x="0" y="0"/>
                  </a:lnTo>
                  <a:lnTo>
                    <a:pt x="94" y="45"/>
                  </a:lnTo>
                  <a:lnTo>
                    <a:pt x="91" y="48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1" name="Freeform 9"/>
            <p:cNvSpPr/>
            <p:nvPr/>
          </p:nvSpPr>
          <p:spPr bwMode="auto">
            <a:xfrm>
              <a:off x="3709988" y="6111876"/>
              <a:ext cx="157163" cy="63500"/>
            </a:xfrm>
            <a:custGeom>
              <a:avLst/>
              <a:gdLst>
                <a:gd name="T0" fmla="*/ 97 w 99"/>
                <a:gd name="T1" fmla="*/ 40 h 40"/>
                <a:gd name="T2" fmla="*/ 0 w 99"/>
                <a:gd name="T3" fmla="*/ 0 h 40"/>
                <a:gd name="T4" fmla="*/ 99 w 99"/>
                <a:gd name="T5" fmla="*/ 37 h 40"/>
                <a:gd name="T6" fmla="*/ 97 w 99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40">
                  <a:moveTo>
                    <a:pt x="97" y="40"/>
                  </a:moveTo>
                  <a:lnTo>
                    <a:pt x="0" y="0"/>
                  </a:lnTo>
                  <a:lnTo>
                    <a:pt x="99" y="37"/>
                  </a:lnTo>
                  <a:lnTo>
                    <a:pt x="97" y="4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2" name="Freeform 10"/>
            <p:cNvSpPr/>
            <p:nvPr/>
          </p:nvSpPr>
          <p:spPr bwMode="auto">
            <a:xfrm>
              <a:off x="3676651" y="6140451"/>
              <a:ext cx="93663" cy="47625"/>
            </a:xfrm>
            <a:custGeom>
              <a:avLst/>
              <a:gdLst>
                <a:gd name="T0" fmla="*/ 56 w 59"/>
                <a:gd name="T1" fmla="*/ 30 h 30"/>
                <a:gd name="T2" fmla="*/ 0 w 59"/>
                <a:gd name="T3" fmla="*/ 0 h 30"/>
                <a:gd name="T4" fmla="*/ 59 w 59"/>
                <a:gd name="T5" fmla="*/ 27 h 30"/>
                <a:gd name="T6" fmla="*/ 56 w 59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" h="30">
                  <a:moveTo>
                    <a:pt x="56" y="30"/>
                  </a:moveTo>
                  <a:lnTo>
                    <a:pt x="0" y="0"/>
                  </a:lnTo>
                  <a:lnTo>
                    <a:pt x="59" y="27"/>
                  </a:lnTo>
                  <a:lnTo>
                    <a:pt x="56" y="3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3" name="Freeform 11"/>
            <p:cNvSpPr/>
            <p:nvPr/>
          </p:nvSpPr>
          <p:spPr bwMode="auto">
            <a:xfrm>
              <a:off x="4019551" y="6132513"/>
              <a:ext cx="47625" cy="55563"/>
            </a:xfrm>
            <a:custGeom>
              <a:avLst/>
              <a:gdLst>
                <a:gd name="T0" fmla="*/ 11 w 11"/>
                <a:gd name="T1" fmla="*/ 1 h 13"/>
                <a:gd name="T2" fmla="*/ 5 w 11"/>
                <a:gd name="T3" fmla="*/ 6 h 13"/>
                <a:gd name="T4" fmla="*/ 1 w 11"/>
                <a:gd name="T5" fmla="*/ 11 h 13"/>
                <a:gd name="T6" fmla="*/ 0 w 11"/>
                <a:gd name="T7" fmla="*/ 12 h 13"/>
                <a:gd name="T8" fmla="*/ 0 w 11"/>
                <a:gd name="T9" fmla="*/ 13 h 13"/>
                <a:gd name="T10" fmla="*/ 0 w 11"/>
                <a:gd name="T11" fmla="*/ 12 h 13"/>
                <a:gd name="T12" fmla="*/ 1 w 11"/>
                <a:gd name="T13" fmla="*/ 11 h 13"/>
                <a:gd name="T14" fmla="*/ 4 w 11"/>
                <a:gd name="T15" fmla="*/ 6 h 13"/>
                <a:gd name="T16" fmla="*/ 10 w 11"/>
                <a:gd name="T17" fmla="*/ 0 h 13"/>
                <a:gd name="T18" fmla="*/ 11 w 11"/>
                <a:gd name="T1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13">
                  <a:moveTo>
                    <a:pt x="11" y="1"/>
                  </a:moveTo>
                  <a:cubicBezTo>
                    <a:pt x="11" y="1"/>
                    <a:pt x="8" y="4"/>
                    <a:pt x="5" y="6"/>
                  </a:cubicBezTo>
                  <a:cubicBezTo>
                    <a:pt x="3" y="8"/>
                    <a:pt x="2" y="9"/>
                    <a:pt x="1" y="11"/>
                  </a:cubicBezTo>
                  <a:cubicBezTo>
                    <a:pt x="1" y="11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2"/>
                  </a:cubicBezTo>
                  <a:cubicBezTo>
                    <a:pt x="0" y="12"/>
                    <a:pt x="1" y="11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7" y="3"/>
                    <a:pt x="10" y="0"/>
                    <a:pt x="10" y="0"/>
                  </a:cubicBezTo>
                  <a:lnTo>
                    <a:pt x="11" y="1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4" name="Freeform 12"/>
            <p:cNvSpPr/>
            <p:nvPr/>
          </p:nvSpPr>
          <p:spPr bwMode="auto">
            <a:xfrm>
              <a:off x="3930651" y="6149976"/>
              <a:ext cx="60325" cy="88900"/>
            </a:xfrm>
            <a:custGeom>
              <a:avLst/>
              <a:gdLst>
                <a:gd name="T0" fmla="*/ 38 w 38"/>
                <a:gd name="T1" fmla="*/ 2 h 56"/>
                <a:gd name="T2" fmla="*/ 0 w 38"/>
                <a:gd name="T3" fmla="*/ 56 h 56"/>
                <a:gd name="T4" fmla="*/ 35 w 38"/>
                <a:gd name="T5" fmla="*/ 0 h 56"/>
                <a:gd name="T6" fmla="*/ 38 w 38"/>
                <a:gd name="T7" fmla="*/ 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6">
                  <a:moveTo>
                    <a:pt x="38" y="2"/>
                  </a:moveTo>
                  <a:lnTo>
                    <a:pt x="0" y="56"/>
                  </a:lnTo>
                  <a:lnTo>
                    <a:pt x="35" y="0"/>
                  </a:lnTo>
                  <a:lnTo>
                    <a:pt x="38" y="2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5" name="Freeform 13"/>
            <p:cNvSpPr/>
            <p:nvPr/>
          </p:nvSpPr>
          <p:spPr bwMode="auto">
            <a:xfrm>
              <a:off x="3859213" y="6165851"/>
              <a:ext cx="50800" cy="85725"/>
            </a:xfrm>
            <a:custGeom>
              <a:avLst/>
              <a:gdLst>
                <a:gd name="T0" fmla="*/ 12 w 12"/>
                <a:gd name="T1" fmla="*/ 1 h 20"/>
                <a:gd name="T2" fmla="*/ 9 w 12"/>
                <a:gd name="T3" fmla="*/ 4 h 20"/>
                <a:gd name="T4" fmla="*/ 5 w 12"/>
                <a:gd name="T5" fmla="*/ 10 h 20"/>
                <a:gd name="T6" fmla="*/ 2 w 12"/>
                <a:gd name="T7" fmla="*/ 17 h 20"/>
                <a:gd name="T8" fmla="*/ 0 w 12"/>
                <a:gd name="T9" fmla="*/ 20 h 20"/>
                <a:gd name="T10" fmla="*/ 1 w 12"/>
                <a:gd name="T11" fmla="*/ 17 h 20"/>
                <a:gd name="T12" fmla="*/ 5 w 12"/>
                <a:gd name="T13" fmla="*/ 10 h 20"/>
                <a:gd name="T14" fmla="*/ 9 w 12"/>
                <a:gd name="T15" fmla="*/ 3 h 20"/>
                <a:gd name="T16" fmla="*/ 11 w 12"/>
                <a:gd name="T17" fmla="*/ 0 h 20"/>
                <a:gd name="T18" fmla="*/ 12 w 12"/>
                <a:gd name="T19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20">
                  <a:moveTo>
                    <a:pt x="12" y="1"/>
                  </a:moveTo>
                  <a:cubicBezTo>
                    <a:pt x="12" y="1"/>
                    <a:pt x="11" y="2"/>
                    <a:pt x="9" y="4"/>
                  </a:cubicBezTo>
                  <a:cubicBezTo>
                    <a:pt x="8" y="6"/>
                    <a:pt x="7" y="8"/>
                    <a:pt x="5" y="10"/>
                  </a:cubicBezTo>
                  <a:cubicBezTo>
                    <a:pt x="4" y="13"/>
                    <a:pt x="2" y="15"/>
                    <a:pt x="2" y="17"/>
                  </a:cubicBezTo>
                  <a:cubicBezTo>
                    <a:pt x="1" y="19"/>
                    <a:pt x="0" y="20"/>
                    <a:pt x="0" y="20"/>
                  </a:cubicBezTo>
                  <a:cubicBezTo>
                    <a:pt x="0" y="20"/>
                    <a:pt x="1" y="19"/>
                    <a:pt x="1" y="17"/>
                  </a:cubicBezTo>
                  <a:cubicBezTo>
                    <a:pt x="2" y="15"/>
                    <a:pt x="3" y="12"/>
                    <a:pt x="5" y="10"/>
                  </a:cubicBezTo>
                  <a:cubicBezTo>
                    <a:pt x="6" y="7"/>
                    <a:pt x="7" y="5"/>
                    <a:pt x="9" y="3"/>
                  </a:cubicBezTo>
                  <a:cubicBezTo>
                    <a:pt x="10" y="2"/>
                    <a:pt x="11" y="0"/>
                    <a:pt x="11" y="0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6" name="Freeform 14"/>
            <p:cNvSpPr/>
            <p:nvPr/>
          </p:nvSpPr>
          <p:spPr bwMode="auto">
            <a:xfrm>
              <a:off x="3783013" y="6183313"/>
              <a:ext cx="38100" cy="71438"/>
            </a:xfrm>
            <a:custGeom>
              <a:avLst/>
              <a:gdLst>
                <a:gd name="T0" fmla="*/ 24 w 24"/>
                <a:gd name="T1" fmla="*/ 3 h 45"/>
                <a:gd name="T2" fmla="*/ 0 w 24"/>
                <a:gd name="T3" fmla="*/ 45 h 45"/>
                <a:gd name="T4" fmla="*/ 21 w 24"/>
                <a:gd name="T5" fmla="*/ 0 h 45"/>
                <a:gd name="T6" fmla="*/ 24 w 24"/>
                <a:gd name="T7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45">
                  <a:moveTo>
                    <a:pt x="24" y="3"/>
                  </a:moveTo>
                  <a:lnTo>
                    <a:pt x="0" y="45"/>
                  </a:lnTo>
                  <a:lnTo>
                    <a:pt x="21" y="0"/>
                  </a:lnTo>
                  <a:lnTo>
                    <a:pt x="24" y="3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7" name="Freeform 15"/>
            <p:cNvSpPr/>
            <p:nvPr/>
          </p:nvSpPr>
          <p:spPr bwMode="auto">
            <a:xfrm>
              <a:off x="3727451" y="6188076"/>
              <a:ext cx="17463" cy="41275"/>
            </a:xfrm>
            <a:custGeom>
              <a:avLst/>
              <a:gdLst>
                <a:gd name="T0" fmla="*/ 4 w 4"/>
                <a:gd name="T1" fmla="*/ 0 h 10"/>
                <a:gd name="T2" fmla="*/ 3 w 4"/>
                <a:gd name="T3" fmla="*/ 2 h 10"/>
                <a:gd name="T4" fmla="*/ 1 w 4"/>
                <a:gd name="T5" fmla="*/ 5 h 10"/>
                <a:gd name="T6" fmla="*/ 0 w 4"/>
                <a:gd name="T7" fmla="*/ 9 h 10"/>
                <a:gd name="T8" fmla="*/ 0 w 4"/>
                <a:gd name="T9" fmla="*/ 10 h 10"/>
                <a:gd name="T10" fmla="*/ 0 w 4"/>
                <a:gd name="T11" fmla="*/ 9 h 10"/>
                <a:gd name="T12" fmla="*/ 1 w 4"/>
                <a:gd name="T13" fmla="*/ 5 h 10"/>
                <a:gd name="T14" fmla="*/ 2 w 4"/>
                <a:gd name="T15" fmla="*/ 1 h 10"/>
                <a:gd name="T16" fmla="*/ 3 w 4"/>
                <a:gd name="T17" fmla="*/ 0 h 10"/>
                <a:gd name="T18" fmla="*/ 4 w 4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10">
                  <a:moveTo>
                    <a:pt x="4" y="0"/>
                  </a:moveTo>
                  <a:cubicBezTo>
                    <a:pt x="4" y="0"/>
                    <a:pt x="3" y="1"/>
                    <a:pt x="3" y="2"/>
                  </a:cubicBezTo>
                  <a:cubicBezTo>
                    <a:pt x="2" y="3"/>
                    <a:pt x="2" y="4"/>
                    <a:pt x="1" y="5"/>
                  </a:cubicBezTo>
                  <a:cubicBezTo>
                    <a:pt x="1" y="6"/>
                    <a:pt x="1" y="8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9"/>
                  </a:cubicBezTo>
                  <a:cubicBezTo>
                    <a:pt x="0" y="8"/>
                    <a:pt x="1" y="6"/>
                    <a:pt x="1" y="5"/>
                  </a:cubicBezTo>
                  <a:cubicBezTo>
                    <a:pt x="1" y="4"/>
                    <a:pt x="2" y="2"/>
                    <a:pt x="2" y="1"/>
                  </a:cubicBezTo>
                  <a:cubicBezTo>
                    <a:pt x="2" y="0"/>
                    <a:pt x="3" y="0"/>
                    <a:pt x="3" y="0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8" name="Freeform 16"/>
            <p:cNvSpPr/>
            <p:nvPr/>
          </p:nvSpPr>
          <p:spPr bwMode="auto">
            <a:xfrm>
              <a:off x="4121151" y="5518151"/>
              <a:ext cx="373063" cy="360363"/>
            </a:xfrm>
            <a:custGeom>
              <a:avLst/>
              <a:gdLst>
                <a:gd name="T0" fmla="*/ 0 w 88"/>
                <a:gd name="T1" fmla="*/ 85 h 85"/>
                <a:gd name="T2" fmla="*/ 64 w 88"/>
                <a:gd name="T3" fmla="*/ 31 h 85"/>
                <a:gd name="T4" fmla="*/ 0 w 88"/>
                <a:gd name="T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85">
                  <a:moveTo>
                    <a:pt x="0" y="85"/>
                  </a:moveTo>
                  <a:cubicBezTo>
                    <a:pt x="0" y="85"/>
                    <a:pt x="88" y="75"/>
                    <a:pt x="64" y="31"/>
                  </a:cubicBezTo>
                  <a:cubicBezTo>
                    <a:pt x="47" y="0"/>
                    <a:pt x="0" y="85"/>
                    <a:pt x="0" y="8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9" name="Freeform 17"/>
            <p:cNvSpPr/>
            <p:nvPr/>
          </p:nvSpPr>
          <p:spPr bwMode="auto">
            <a:xfrm>
              <a:off x="4130676" y="5675313"/>
              <a:ext cx="254000" cy="198438"/>
            </a:xfrm>
            <a:custGeom>
              <a:avLst/>
              <a:gdLst>
                <a:gd name="T0" fmla="*/ 0 w 60"/>
                <a:gd name="T1" fmla="*/ 47 h 47"/>
                <a:gd name="T2" fmla="*/ 1 w 60"/>
                <a:gd name="T3" fmla="*/ 46 h 47"/>
                <a:gd name="T4" fmla="*/ 3 w 60"/>
                <a:gd name="T5" fmla="*/ 45 h 47"/>
                <a:gd name="T6" fmla="*/ 10 w 60"/>
                <a:gd name="T7" fmla="*/ 41 h 47"/>
                <a:gd name="T8" fmla="*/ 15 w 60"/>
                <a:gd name="T9" fmla="*/ 38 h 47"/>
                <a:gd name="T10" fmla="*/ 21 w 60"/>
                <a:gd name="T11" fmla="*/ 35 h 47"/>
                <a:gd name="T12" fmla="*/ 27 w 60"/>
                <a:gd name="T13" fmla="*/ 31 h 47"/>
                <a:gd name="T14" fmla="*/ 32 w 60"/>
                <a:gd name="T15" fmla="*/ 27 h 47"/>
                <a:gd name="T16" fmla="*/ 38 w 60"/>
                <a:gd name="T17" fmla="*/ 22 h 47"/>
                <a:gd name="T18" fmla="*/ 41 w 60"/>
                <a:gd name="T19" fmla="*/ 20 h 47"/>
                <a:gd name="T20" fmla="*/ 43 w 60"/>
                <a:gd name="T21" fmla="*/ 18 h 47"/>
                <a:gd name="T22" fmla="*/ 48 w 60"/>
                <a:gd name="T23" fmla="*/ 14 h 47"/>
                <a:gd name="T24" fmla="*/ 52 w 60"/>
                <a:gd name="T25" fmla="*/ 9 h 47"/>
                <a:gd name="T26" fmla="*/ 55 w 60"/>
                <a:gd name="T27" fmla="*/ 6 h 47"/>
                <a:gd name="T28" fmla="*/ 58 w 60"/>
                <a:gd name="T29" fmla="*/ 3 h 47"/>
                <a:gd name="T30" fmla="*/ 60 w 60"/>
                <a:gd name="T31" fmla="*/ 0 h 47"/>
                <a:gd name="T32" fmla="*/ 57 w 60"/>
                <a:gd name="T33" fmla="*/ 3 h 47"/>
                <a:gd name="T34" fmla="*/ 55 w 60"/>
                <a:gd name="T35" fmla="*/ 5 h 47"/>
                <a:gd name="T36" fmla="*/ 51 w 60"/>
                <a:gd name="T37" fmla="*/ 9 h 47"/>
                <a:gd name="T38" fmla="*/ 47 w 60"/>
                <a:gd name="T39" fmla="*/ 13 h 47"/>
                <a:gd name="T40" fmla="*/ 46 w 60"/>
                <a:gd name="T41" fmla="*/ 14 h 47"/>
                <a:gd name="T42" fmla="*/ 45 w 60"/>
                <a:gd name="T43" fmla="*/ 15 h 47"/>
                <a:gd name="T44" fmla="*/ 42 w 60"/>
                <a:gd name="T45" fmla="*/ 17 h 47"/>
                <a:gd name="T46" fmla="*/ 37 w 60"/>
                <a:gd name="T47" fmla="*/ 21 h 47"/>
                <a:gd name="T48" fmla="*/ 31 w 60"/>
                <a:gd name="T49" fmla="*/ 25 h 47"/>
                <a:gd name="T50" fmla="*/ 26 w 60"/>
                <a:gd name="T51" fmla="*/ 29 h 47"/>
                <a:gd name="T52" fmla="*/ 20 w 60"/>
                <a:gd name="T53" fmla="*/ 33 h 47"/>
                <a:gd name="T54" fmla="*/ 15 w 60"/>
                <a:gd name="T55" fmla="*/ 37 h 47"/>
                <a:gd name="T56" fmla="*/ 10 w 60"/>
                <a:gd name="T57" fmla="*/ 40 h 47"/>
                <a:gd name="T58" fmla="*/ 3 w 60"/>
                <a:gd name="T59" fmla="*/ 45 h 47"/>
                <a:gd name="T60" fmla="*/ 0 w 60"/>
                <a:gd name="T6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0" h="47">
                  <a:moveTo>
                    <a:pt x="0" y="47"/>
                  </a:moveTo>
                  <a:cubicBezTo>
                    <a:pt x="0" y="47"/>
                    <a:pt x="0" y="46"/>
                    <a:pt x="1" y="46"/>
                  </a:cubicBezTo>
                  <a:cubicBezTo>
                    <a:pt x="1" y="46"/>
                    <a:pt x="2" y="46"/>
                    <a:pt x="3" y="45"/>
                  </a:cubicBezTo>
                  <a:cubicBezTo>
                    <a:pt x="5" y="44"/>
                    <a:pt x="7" y="43"/>
                    <a:pt x="10" y="41"/>
                  </a:cubicBezTo>
                  <a:cubicBezTo>
                    <a:pt x="12" y="40"/>
                    <a:pt x="14" y="39"/>
                    <a:pt x="15" y="38"/>
                  </a:cubicBezTo>
                  <a:cubicBezTo>
                    <a:pt x="17" y="37"/>
                    <a:pt x="19" y="36"/>
                    <a:pt x="21" y="35"/>
                  </a:cubicBezTo>
                  <a:cubicBezTo>
                    <a:pt x="23" y="33"/>
                    <a:pt x="25" y="32"/>
                    <a:pt x="27" y="31"/>
                  </a:cubicBezTo>
                  <a:cubicBezTo>
                    <a:pt x="28" y="29"/>
                    <a:pt x="30" y="28"/>
                    <a:pt x="32" y="27"/>
                  </a:cubicBezTo>
                  <a:cubicBezTo>
                    <a:pt x="34" y="25"/>
                    <a:pt x="36" y="24"/>
                    <a:pt x="38" y="22"/>
                  </a:cubicBezTo>
                  <a:cubicBezTo>
                    <a:pt x="39" y="21"/>
                    <a:pt x="40" y="21"/>
                    <a:pt x="41" y="20"/>
                  </a:cubicBezTo>
                  <a:cubicBezTo>
                    <a:pt x="41" y="19"/>
                    <a:pt x="42" y="19"/>
                    <a:pt x="43" y="18"/>
                  </a:cubicBezTo>
                  <a:cubicBezTo>
                    <a:pt x="45" y="16"/>
                    <a:pt x="46" y="15"/>
                    <a:pt x="48" y="14"/>
                  </a:cubicBezTo>
                  <a:cubicBezTo>
                    <a:pt x="49" y="12"/>
                    <a:pt x="51" y="11"/>
                    <a:pt x="52" y="9"/>
                  </a:cubicBezTo>
                  <a:cubicBezTo>
                    <a:pt x="53" y="8"/>
                    <a:pt x="54" y="7"/>
                    <a:pt x="55" y="6"/>
                  </a:cubicBezTo>
                  <a:cubicBezTo>
                    <a:pt x="56" y="5"/>
                    <a:pt x="57" y="4"/>
                    <a:pt x="58" y="3"/>
                  </a:cubicBezTo>
                  <a:cubicBezTo>
                    <a:pt x="59" y="1"/>
                    <a:pt x="60" y="0"/>
                    <a:pt x="60" y="0"/>
                  </a:cubicBezTo>
                  <a:cubicBezTo>
                    <a:pt x="60" y="0"/>
                    <a:pt x="59" y="1"/>
                    <a:pt x="57" y="3"/>
                  </a:cubicBezTo>
                  <a:cubicBezTo>
                    <a:pt x="57" y="4"/>
                    <a:pt x="56" y="4"/>
                    <a:pt x="55" y="5"/>
                  </a:cubicBezTo>
                  <a:cubicBezTo>
                    <a:pt x="54" y="6"/>
                    <a:pt x="52" y="8"/>
                    <a:pt x="51" y="9"/>
                  </a:cubicBezTo>
                  <a:cubicBezTo>
                    <a:pt x="50" y="10"/>
                    <a:pt x="48" y="11"/>
                    <a:pt x="47" y="13"/>
                  </a:cubicBezTo>
                  <a:cubicBezTo>
                    <a:pt x="47" y="13"/>
                    <a:pt x="46" y="13"/>
                    <a:pt x="46" y="14"/>
                  </a:cubicBezTo>
                  <a:cubicBezTo>
                    <a:pt x="45" y="14"/>
                    <a:pt x="45" y="14"/>
                    <a:pt x="45" y="15"/>
                  </a:cubicBezTo>
                  <a:cubicBezTo>
                    <a:pt x="44" y="15"/>
                    <a:pt x="43" y="16"/>
                    <a:pt x="42" y="17"/>
                  </a:cubicBezTo>
                  <a:cubicBezTo>
                    <a:pt x="40" y="18"/>
                    <a:pt x="39" y="19"/>
                    <a:pt x="37" y="21"/>
                  </a:cubicBezTo>
                  <a:cubicBezTo>
                    <a:pt x="35" y="22"/>
                    <a:pt x="33" y="24"/>
                    <a:pt x="31" y="25"/>
                  </a:cubicBezTo>
                  <a:cubicBezTo>
                    <a:pt x="29" y="27"/>
                    <a:pt x="27" y="28"/>
                    <a:pt x="26" y="29"/>
                  </a:cubicBezTo>
                  <a:cubicBezTo>
                    <a:pt x="24" y="31"/>
                    <a:pt x="22" y="32"/>
                    <a:pt x="20" y="33"/>
                  </a:cubicBezTo>
                  <a:cubicBezTo>
                    <a:pt x="18" y="35"/>
                    <a:pt x="16" y="36"/>
                    <a:pt x="15" y="37"/>
                  </a:cubicBezTo>
                  <a:cubicBezTo>
                    <a:pt x="13" y="38"/>
                    <a:pt x="11" y="39"/>
                    <a:pt x="10" y="40"/>
                  </a:cubicBezTo>
                  <a:cubicBezTo>
                    <a:pt x="7" y="42"/>
                    <a:pt x="5" y="44"/>
                    <a:pt x="3" y="45"/>
                  </a:cubicBezTo>
                  <a:cubicBezTo>
                    <a:pt x="1" y="46"/>
                    <a:pt x="0" y="47"/>
                    <a:pt x="0" y="47"/>
                  </a:cubicBez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0" name="Freeform 18"/>
            <p:cNvSpPr/>
            <p:nvPr/>
          </p:nvSpPr>
          <p:spPr bwMode="auto">
            <a:xfrm>
              <a:off x="4197351" y="5772151"/>
              <a:ext cx="17463" cy="55563"/>
            </a:xfrm>
            <a:custGeom>
              <a:avLst/>
              <a:gdLst>
                <a:gd name="T0" fmla="*/ 3 w 11"/>
                <a:gd name="T1" fmla="*/ 35 h 35"/>
                <a:gd name="T2" fmla="*/ 11 w 11"/>
                <a:gd name="T3" fmla="*/ 0 h 35"/>
                <a:gd name="T4" fmla="*/ 0 w 11"/>
                <a:gd name="T5" fmla="*/ 35 h 35"/>
                <a:gd name="T6" fmla="*/ 3 w 11"/>
                <a:gd name="T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5">
                  <a:moveTo>
                    <a:pt x="3" y="35"/>
                  </a:moveTo>
                  <a:lnTo>
                    <a:pt x="11" y="0"/>
                  </a:lnTo>
                  <a:lnTo>
                    <a:pt x="0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1" name="Freeform 19"/>
            <p:cNvSpPr/>
            <p:nvPr/>
          </p:nvSpPr>
          <p:spPr bwMode="auto">
            <a:xfrm>
              <a:off x="4240213" y="5683251"/>
              <a:ext cx="34925" cy="119063"/>
            </a:xfrm>
            <a:custGeom>
              <a:avLst/>
              <a:gdLst>
                <a:gd name="T0" fmla="*/ 3 w 22"/>
                <a:gd name="T1" fmla="*/ 75 h 75"/>
                <a:gd name="T2" fmla="*/ 22 w 22"/>
                <a:gd name="T3" fmla="*/ 0 h 75"/>
                <a:gd name="T4" fmla="*/ 0 w 22"/>
                <a:gd name="T5" fmla="*/ 72 h 75"/>
                <a:gd name="T6" fmla="*/ 3 w 22"/>
                <a:gd name="T7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75">
                  <a:moveTo>
                    <a:pt x="3" y="75"/>
                  </a:moveTo>
                  <a:lnTo>
                    <a:pt x="22" y="0"/>
                  </a:lnTo>
                  <a:lnTo>
                    <a:pt x="0" y="72"/>
                  </a:lnTo>
                  <a:lnTo>
                    <a:pt x="3" y="75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2" name="Freeform 20"/>
            <p:cNvSpPr/>
            <p:nvPr/>
          </p:nvSpPr>
          <p:spPr bwMode="auto">
            <a:xfrm>
              <a:off x="4291013" y="5645151"/>
              <a:ext cx="42863" cy="114300"/>
            </a:xfrm>
            <a:custGeom>
              <a:avLst/>
              <a:gdLst>
                <a:gd name="T0" fmla="*/ 3 w 27"/>
                <a:gd name="T1" fmla="*/ 72 h 72"/>
                <a:gd name="T2" fmla="*/ 27 w 27"/>
                <a:gd name="T3" fmla="*/ 0 h 72"/>
                <a:gd name="T4" fmla="*/ 0 w 27"/>
                <a:gd name="T5" fmla="*/ 72 h 72"/>
                <a:gd name="T6" fmla="*/ 3 w 27"/>
                <a:gd name="T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72">
                  <a:moveTo>
                    <a:pt x="3" y="72"/>
                  </a:moveTo>
                  <a:lnTo>
                    <a:pt x="27" y="0"/>
                  </a:lnTo>
                  <a:lnTo>
                    <a:pt x="0" y="72"/>
                  </a:lnTo>
                  <a:lnTo>
                    <a:pt x="3" y="72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3" name="Freeform 21"/>
            <p:cNvSpPr/>
            <p:nvPr/>
          </p:nvSpPr>
          <p:spPr bwMode="auto">
            <a:xfrm>
              <a:off x="4346576" y="5640388"/>
              <a:ext cx="20638" cy="76200"/>
            </a:xfrm>
            <a:custGeom>
              <a:avLst/>
              <a:gdLst>
                <a:gd name="T0" fmla="*/ 3 w 13"/>
                <a:gd name="T1" fmla="*/ 48 h 48"/>
                <a:gd name="T2" fmla="*/ 13 w 13"/>
                <a:gd name="T3" fmla="*/ 0 h 48"/>
                <a:gd name="T4" fmla="*/ 0 w 13"/>
                <a:gd name="T5" fmla="*/ 46 h 48"/>
                <a:gd name="T6" fmla="*/ 3 w 13"/>
                <a:gd name="T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48">
                  <a:moveTo>
                    <a:pt x="3" y="48"/>
                  </a:moveTo>
                  <a:lnTo>
                    <a:pt x="13" y="0"/>
                  </a:lnTo>
                  <a:lnTo>
                    <a:pt x="0" y="46"/>
                  </a:lnTo>
                  <a:lnTo>
                    <a:pt x="3" y="48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4" name="Freeform 22"/>
            <p:cNvSpPr/>
            <p:nvPr/>
          </p:nvSpPr>
          <p:spPr bwMode="auto">
            <a:xfrm>
              <a:off x="4171951" y="5843588"/>
              <a:ext cx="52388" cy="4763"/>
            </a:xfrm>
            <a:custGeom>
              <a:avLst/>
              <a:gdLst>
                <a:gd name="T0" fmla="*/ 0 w 12"/>
                <a:gd name="T1" fmla="*/ 1 h 1"/>
                <a:gd name="T2" fmla="*/ 6 w 12"/>
                <a:gd name="T3" fmla="*/ 1 h 1"/>
                <a:gd name="T4" fmla="*/ 10 w 12"/>
                <a:gd name="T5" fmla="*/ 1 h 1"/>
                <a:gd name="T6" fmla="*/ 12 w 12"/>
                <a:gd name="T7" fmla="*/ 1 h 1"/>
                <a:gd name="T8" fmla="*/ 12 w 12"/>
                <a:gd name="T9" fmla="*/ 1 h 1"/>
                <a:gd name="T10" fmla="*/ 12 w 12"/>
                <a:gd name="T11" fmla="*/ 1 h 1"/>
                <a:gd name="T12" fmla="*/ 10 w 12"/>
                <a:gd name="T13" fmla="*/ 1 h 1"/>
                <a:gd name="T14" fmla="*/ 6 w 12"/>
                <a:gd name="T15" fmla="*/ 0 h 1"/>
                <a:gd name="T16" fmla="*/ 0 w 12"/>
                <a:gd name="T17" fmla="*/ 0 h 1"/>
                <a:gd name="T18" fmla="*/ 0 w 12"/>
                <a:gd name="T1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">
                  <a:moveTo>
                    <a:pt x="0" y="1"/>
                  </a:moveTo>
                  <a:cubicBezTo>
                    <a:pt x="0" y="1"/>
                    <a:pt x="3" y="1"/>
                    <a:pt x="6" y="1"/>
                  </a:cubicBezTo>
                  <a:cubicBezTo>
                    <a:pt x="8" y="1"/>
                    <a:pt x="9" y="1"/>
                    <a:pt x="10" y="1"/>
                  </a:cubicBezTo>
                  <a:cubicBezTo>
                    <a:pt x="11" y="1"/>
                    <a:pt x="11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1"/>
                    <a:pt x="11" y="1"/>
                    <a:pt x="10" y="1"/>
                  </a:cubicBezTo>
                  <a:cubicBezTo>
                    <a:pt x="9" y="1"/>
                    <a:pt x="8" y="0"/>
                    <a:pt x="6" y="0"/>
                  </a:cubicBezTo>
                  <a:cubicBezTo>
                    <a:pt x="3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5" name="Freeform 23"/>
            <p:cNvSpPr/>
            <p:nvPr/>
          </p:nvSpPr>
          <p:spPr bwMode="auto">
            <a:xfrm>
              <a:off x="4219576" y="5815013"/>
              <a:ext cx="76200" cy="15875"/>
            </a:xfrm>
            <a:custGeom>
              <a:avLst/>
              <a:gdLst>
                <a:gd name="T0" fmla="*/ 0 w 48"/>
                <a:gd name="T1" fmla="*/ 2 h 10"/>
                <a:gd name="T2" fmla="*/ 48 w 48"/>
                <a:gd name="T3" fmla="*/ 10 h 10"/>
                <a:gd name="T4" fmla="*/ 0 w 48"/>
                <a:gd name="T5" fmla="*/ 0 h 10"/>
                <a:gd name="T6" fmla="*/ 0 w 48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0">
                  <a:moveTo>
                    <a:pt x="0" y="2"/>
                  </a:moveTo>
                  <a:lnTo>
                    <a:pt x="48" y="1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6" name="Freeform 24"/>
            <p:cNvSpPr/>
            <p:nvPr/>
          </p:nvSpPr>
          <p:spPr bwMode="auto">
            <a:xfrm>
              <a:off x="4270376" y="5780088"/>
              <a:ext cx="68263" cy="17463"/>
            </a:xfrm>
            <a:custGeom>
              <a:avLst/>
              <a:gdLst>
                <a:gd name="T0" fmla="*/ 0 w 16"/>
                <a:gd name="T1" fmla="*/ 0 h 4"/>
                <a:gd name="T2" fmla="*/ 3 w 16"/>
                <a:gd name="T3" fmla="*/ 1 h 4"/>
                <a:gd name="T4" fmla="*/ 8 w 16"/>
                <a:gd name="T5" fmla="*/ 1 h 4"/>
                <a:gd name="T6" fmla="*/ 14 w 16"/>
                <a:gd name="T7" fmla="*/ 3 h 4"/>
                <a:gd name="T8" fmla="*/ 16 w 16"/>
                <a:gd name="T9" fmla="*/ 4 h 4"/>
                <a:gd name="T10" fmla="*/ 14 w 16"/>
                <a:gd name="T11" fmla="*/ 3 h 4"/>
                <a:gd name="T12" fmla="*/ 8 w 16"/>
                <a:gd name="T13" fmla="*/ 1 h 4"/>
                <a:gd name="T14" fmla="*/ 3 w 16"/>
                <a:gd name="T15" fmla="*/ 0 h 4"/>
                <a:gd name="T16" fmla="*/ 0 w 16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4">
                  <a:moveTo>
                    <a:pt x="0" y="0"/>
                  </a:moveTo>
                  <a:cubicBezTo>
                    <a:pt x="0" y="0"/>
                    <a:pt x="1" y="0"/>
                    <a:pt x="3" y="1"/>
                  </a:cubicBezTo>
                  <a:cubicBezTo>
                    <a:pt x="4" y="1"/>
                    <a:pt x="6" y="1"/>
                    <a:pt x="8" y="1"/>
                  </a:cubicBezTo>
                  <a:cubicBezTo>
                    <a:pt x="10" y="2"/>
                    <a:pt x="12" y="2"/>
                    <a:pt x="14" y="3"/>
                  </a:cubicBezTo>
                  <a:cubicBezTo>
                    <a:pt x="15" y="3"/>
                    <a:pt x="16" y="4"/>
                    <a:pt x="16" y="4"/>
                  </a:cubicBezTo>
                  <a:cubicBezTo>
                    <a:pt x="16" y="4"/>
                    <a:pt x="15" y="3"/>
                    <a:pt x="14" y="3"/>
                  </a:cubicBezTo>
                  <a:cubicBezTo>
                    <a:pt x="12" y="2"/>
                    <a:pt x="10" y="2"/>
                    <a:pt x="8" y="1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7" name="Freeform 25"/>
            <p:cNvSpPr/>
            <p:nvPr/>
          </p:nvSpPr>
          <p:spPr bwMode="auto">
            <a:xfrm>
              <a:off x="4321176" y="5738813"/>
              <a:ext cx="55563" cy="15875"/>
            </a:xfrm>
            <a:custGeom>
              <a:avLst/>
              <a:gdLst>
                <a:gd name="T0" fmla="*/ 0 w 35"/>
                <a:gd name="T1" fmla="*/ 2 h 10"/>
                <a:gd name="T2" fmla="*/ 35 w 35"/>
                <a:gd name="T3" fmla="*/ 10 h 10"/>
                <a:gd name="T4" fmla="*/ 0 w 35"/>
                <a:gd name="T5" fmla="*/ 0 h 10"/>
                <a:gd name="T6" fmla="*/ 0 w 35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0">
                  <a:moveTo>
                    <a:pt x="0" y="2"/>
                  </a:moveTo>
                  <a:lnTo>
                    <a:pt x="35" y="1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8" name="Freeform 26"/>
            <p:cNvSpPr/>
            <p:nvPr/>
          </p:nvSpPr>
          <p:spPr bwMode="auto">
            <a:xfrm>
              <a:off x="4364038" y="5700713"/>
              <a:ext cx="28575" cy="15875"/>
            </a:xfrm>
            <a:custGeom>
              <a:avLst/>
              <a:gdLst>
                <a:gd name="T0" fmla="*/ 0 w 7"/>
                <a:gd name="T1" fmla="*/ 0 h 4"/>
                <a:gd name="T2" fmla="*/ 1 w 7"/>
                <a:gd name="T3" fmla="*/ 1 h 4"/>
                <a:gd name="T4" fmla="*/ 3 w 7"/>
                <a:gd name="T5" fmla="*/ 2 h 4"/>
                <a:gd name="T6" fmla="*/ 6 w 7"/>
                <a:gd name="T7" fmla="*/ 3 h 4"/>
                <a:gd name="T8" fmla="*/ 7 w 7"/>
                <a:gd name="T9" fmla="*/ 4 h 4"/>
                <a:gd name="T10" fmla="*/ 6 w 7"/>
                <a:gd name="T11" fmla="*/ 3 h 4"/>
                <a:gd name="T12" fmla="*/ 3 w 7"/>
                <a:gd name="T13" fmla="*/ 1 h 4"/>
                <a:gd name="T14" fmla="*/ 1 w 7"/>
                <a:gd name="T15" fmla="*/ 0 h 4"/>
                <a:gd name="T16" fmla="*/ 0 w 7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4">
                  <a:moveTo>
                    <a:pt x="0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2" y="1"/>
                    <a:pt x="3" y="2"/>
                  </a:cubicBezTo>
                  <a:cubicBezTo>
                    <a:pt x="4" y="2"/>
                    <a:pt x="5" y="3"/>
                    <a:pt x="6" y="3"/>
                  </a:cubicBezTo>
                  <a:cubicBezTo>
                    <a:pt x="6" y="3"/>
                    <a:pt x="7" y="4"/>
                    <a:pt x="7" y="4"/>
                  </a:cubicBezTo>
                  <a:cubicBezTo>
                    <a:pt x="7" y="4"/>
                    <a:pt x="6" y="3"/>
                    <a:pt x="6" y="3"/>
                  </a:cubicBezTo>
                  <a:cubicBezTo>
                    <a:pt x="5" y="2"/>
                    <a:pt x="4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9" name="Freeform 27"/>
            <p:cNvSpPr/>
            <p:nvPr/>
          </p:nvSpPr>
          <p:spPr bwMode="auto">
            <a:xfrm>
              <a:off x="3570288" y="5195888"/>
              <a:ext cx="288925" cy="279400"/>
            </a:xfrm>
            <a:custGeom>
              <a:avLst/>
              <a:gdLst>
                <a:gd name="T0" fmla="*/ 50 w 68"/>
                <a:gd name="T1" fmla="*/ 60 h 66"/>
                <a:gd name="T2" fmla="*/ 0 w 68"/>
                <a:gd name="T3" fmla="*/ 44 h 66"/>
                <a:gd name="T4" fmla="*/ 16 w 68"/>
                <a:gd name="T5" fmla="*/ 35 h 66"/>
                <a:gd name="T6" fmla="*/ 15 w 68"/>
                <a:gd name="T7" fmla="*/ 13 h 66"/>
                <a:gd name="T8" fmla="*/ 39 w 68"/>
                <a:gd name="T9" fmla="*/ 21 h 66"/>
                <a:gd name="T10" fmla="*/ 54 w 68"/>
                <a:gd name="T11" fmla="*/ 4 h 66"/>
                <a:gd name="T12" fmla="*/ 50 w 68"/>
                <a:gd name="T13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66">
                  <a:moveTo>
                    <a:pt x="50" y="60"/>
                  </a:moveTo>
                  <a:cubicBezTo>
                    <a:pt x="50" y="60"/>
                    <a:pt x="0" y="66"/>
                    <a:pt x="0" y="44"/>
                  </a:cubicBezTo>
                  <a:cubicBezTo>
                    <a:pt x="1" y="29"/>
                    <a:pt x="16" y="35"/>
                    <a:pt x="16" y="35"/>
                  </a:cubicBezTo>
                  <a:cubicBezTo>
                    <a:pt x="16" y="35"/>
                    <a:pt x="5" y="22"/>
                    <a:pt x="15" y="13"/>
                  </a:cubicBezTo>
                  <a:cubicBezTo>
                    <a:pt x="26" y="4"/>
                    <a:pt x="39" y="21"/>
                    <a:pt x="39" y="21"/>
                  </a:cubicBezTo>
                  <a:cubicBezTo>
                    <a:pt x="39" y="21"/>
                    <a:pt x="40" y="7"/>
                    <a:pt x="54" y="4"/>
                  </a:cubicBezTo>
                  <a:cubicBezTo>
                    <a:pt x="68" y="0"/>
                    <a:pt x="63" y="42"/>
                    <a:pt x="50" y="60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0" name="Freeform 28"/>
            <p:cNvSpPr/>
            <p:nvPr/>
          </p:nvSpPr>
          <p:spPr bwMode="auto">
            <a:xfrm>
              <a:off x="3773488" y="5238751"/>
              <a:ext cx="39688" cy="185738"/>
            </a:xfrm>
            <a:custGeom>
              <a:avLst/>
              <a:gdLst>
                <a:gd name="T0" fmla="*/ 0 w 9"/>
                <a:gd name="T1" fmla="*/ 44 h 44"/>
                <a:gd name="T2" fmla="*/ 0 w 9"/>
                <a:gd name="T3" fmla="*/ 44 h 44"/>
                <a:gd name="T4" fmla="*/ 1 w 9"/>
                <a:gd name="T5" fmla="*/ 42 h 44"/>
                <a:gd name="T6" fmla="*/ 1 w 9"/>
                <a:gd name="T7" fmla="*/ 40 h 44"/>
                <a:gd name="T8" fmla="*/ 2 w 9"/>
                <a:gd name="T9" fmla="*/ 37 h 44"/>
                <a:gd name="T10" fmla="*/ 2 w 9"/>
                <a:gd name="T11" fmla="*/ 36 h 44"/>
                <a:gd name="T12" fmla="*/ 2 w 9"/>
                <a:gd name="T13" fmla="*/ 34 h 44"/>
                <a:gd name="T14" fmla="*/ 3 w 9"/>
                <a:gd name="T15" fmla="*/ 30 h 44"/>
                <a:gd name="T16" fmla="*/ 4 w 9"/>
                <a:gd name="T17" fmla="*/ 26 h 44"/>
                <a:gd name="T18" fmla="*/ 4 w 9"/>
                <a:gd name="T19" fmla="*/ 22 h 44"/>
                <a:gd name="T20" fmla="*/ 4 w 9"/>
                <a:gd name="T21" fmla="*/ 20 h 44"/>
                <a:gd name="T22" fmla="*/ 4 w 9"/>
                <a:gd name="T23" fmla="*/ 18 h 44"/>
                <a:gd name="T24" fmla="*/ 5 w 9"/>
                <a:gd name="T25" fmla="*/ 17 h 44"/>
                <a:gd name="T26" fmla="*/ 5 w 9"/>
                <a:gd name="T27" fmla="*/ 16 h 44"/>
                <a:gd name="T28" fmla="*/ 5 w 9"/>
                <a:gd name="T29" fmla="*/ 14 h 44"/>
                <a:gd name="T30" fmla="*/ 5 w 9"/>
                <a:gd name="T31" fmla="*/ 12 h 44"/>
                <a:gd name="T32" fmla="*/ 5 w 9"/>
                <a:gd name="T33" fmla="*/ 11 h 44"/>
                <a:gd name="T34" fmla="*/ 5 w 9"/>
                <a:gd name="T35" fmla="*/ 7 h 44"/>
                <a:gd name="T36" fmla="*/ 5 w 9"/>
                <a:gd name="T37" fmla="*/ 6 h 44"/>
                <a:gd name="T38" fmla="*/ 5 w 9"/>
                <a:gd name="T39" fmla="*/ 4 h 44"/>
                <a:gd name="T40" fmla="*/ 4 w 9"/>
                <a:gd name="T41" fmla="*/ 2 h 44"/>
                <a:gd name="T42" fmla="*/ 4 w 9"/>
                <a:gd name="T43" fmla="*/ 1 h 44"/>
                <a:gd name="T44" fmla="*/ 4 w 9"/>
                <a:gd name="T45" fmla="*/ 0 h 44"/>
                <a:gd name="T46" fmla="*/ 5 w 9"/>
                <a:gd name="T47" fmla="*/ 1 h 44"/>
                <a:gd name="T48" fmla="*/ 5 w 9"/>
                <a:gd name="T49" fmla="*/ 2 h 44"/>
                <a:gd name="T50" fmla="*/ 6 w 9"/>
                <a:gd name="T51" fmla="*/ 4 h 44"/>
                <a:gd name="T52" fmla="*/ 7 w 9"/>
                <a:gd name="T53" fmla="*/ 5 h 44"/>
                <a:gd name="T54" fmla="*/ 7 w 9"/>
                <a:gd name="T55" fmla="*/ 7 h 44"/>
                <a:gd name="T56" fmla="*/ 7 w 9"/>
                <a:gd name="T57" fmla="*/ 8 h 44"/>
                <a:gd name="T58" fmla="*/ 8 w 9"/>
                <a:gd name="T59" fmla="*/ 10 h 44"/>
                <a:gd name="T60" fmla="*/ 8 w 9"/>
                <a:gd name="T61" fmla="*/ 12 h 44"/>
                <a:gd name="T62" fmla="*/ 8 w 9"/>
                <a:gd name="T63" fmla="*/ 14 h 44"/>
                <a:gd name="T64" fmla="*/ 9 w 9"/>
                <a:gd name="T65" fmla="*/ 18 h 44"/>
                <a:gd name="T66" fmla="*/ 8 w 9"/>
                <a:gd name="T67" fmla="*/ 23 h 44"/>
                <a:gd name="T68" fmla="*/ 8 w 9"/>
                <a:gd name="T69" fmla="*/ 25 h 44"/>
                <a:gd name="T70" fmla="*/ 8 w 9"/>
                <a:gd name="T71" fmla="*/ 27 h 44"/>
                <a:gd name="T72" fmla="*/ 7 w 9"/>
                <a:gd name="T73" fmla="*/ 29 h 44"/>
                <a:gd name="T74" fmla="*/ 7 w 9"/>
                <a:gd name="T75" fmla="*/ 31 h 44"/>
                <a:gd name="T76" fmla="*/ 5 w 9"/>
                <a:gd name="T77" fmla="*/ 35 h 44"/>
                <a:gd name="T78" fmla="*/ 5 w 9"/>
                <a:gd name="T79" fmla="*/ 37 h 44"/>
                <a:gd name="T80" fmla="*/ 4 w 9"/>
                <a:gd name="T81" fmla="*/ 38 h 44"/>
                <a:gd name="T82" fmla="*/ 3 w 9"/>
                <a:gd name="T83" fmla="*/ 40 h 44"/>
                <a:gd name="T84" fmla="*/ 3 w 9"/>
                <a:gd name="T85" fmla="*/ 41 h 44"/>
                <a:gd name="T86" fmla="*/ 2 w 9"/>
                <a:gd name="T87" fmla="*/ 42 h 44"/>
                <a:gd name="T88" fmla="*/ 1 w 9"/>
                <a:gd name="T89" fmla="*/ 43 h 44"/>
                <a:gd name="T90" fmla="*/ 1 w 9"/>
                <a:gd name="T91" fmla="*/ 44 h 44"/>
                <a:gd name="T92" fmla="*/ 0 w 9"/>
                <a:gd name="T9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" h="44">
                  <a:moveTo>
                    <a:pt x="0" y="44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43"/>
                    <a:pt x="0" y="43"/>
                    <a:pt x="1" y="42"/>
                  </a:cubicBezTo>
                  <a:cubicBezTo>
                    <a:pt x="1" y="42"/>
                    <a:pt x="1" y="41"/>
                    <a:pt x="1" y="40"/>
                  </a:cubicBezTo>
                  <a:cubicBezTo>
                    <a:pt x="1" y="39"/>
                    <a:pt x="2" y="38"/>
                    <a:pt x="2" y="37"/>
                  </a:cubicBezTo>
                  <a:cubicBezTo>
                    <a:pt x="2" y="37"/>
                    <a:pt x="2" y="36"/>
                    <a:pt x="2" y="36"/>
                  </a:cubicBezTo>
                  <a:cubicBezTo>
                    <a:pt x="2" y="35"/>
                    <a:pt x="2" y="35"/>
                    <a:pt x="2" y="34"/>
                  </a:cubicBezTo>
                  <a:cubicBezTo>
                    <a:pt x="3" y="33"/>
                    <a:pt x="3" y="32"/>
                    <a:pt x="3" y="30"/>
                  </a:cubicBezTo>
                  <a:cubicBezTo>
                    <a:pt x="3" y="29"/>
                    <a:pt x="4" y="28"/>
                    <a:pt x="4" y="26"/>
                  </a:cubicBezTo>
                  <a:cubicBezTo>
                    <a:pt x="4" y="25"/>
                    <a:pt x="4" y="24"/>
                    <a:pt x="4" y="22"/>
                  </a:cubicBezTo>
                  <a:cubicBezTo>
                    <a:pt x="4" y="22"/>
                    <a:pt x="4" y="21"/>
                    <a:pt x="4" y="20"/>
                  </a:cubicBezTo>
                  <a:cubicBezTo>
                    <a:pt x="4" y="20"/>
                    <a:pt x="4" y="19"/>
                    <a:pt x="4" y="18"/>
                  </a:cubicBezTo>
                  <a:cubicBezTo>
                    <a:pt x="4" y="18"/>
                    <a:pt x="5" y="18"/>
                    <a:pt x="5" y="17"/>
                  </a:cubicBezTo>
                  <a:cubicBezTo>
                    <a:pt x="5" y="17"/>
                    <a:pt x="5" y="17"/>
                    <a:pt x="5" y="16"/>
                  </a:cubicBezTo>
                  <a:cubicBezTo>
                    <a:pt x="5" y="16"/>
                    <a:pt x="5" y="15"/>
                    <a:pt x="5" y="14"/>
                  </a:cubicBezTo>
                  <a:cubicBezTo>
                    <a:pt x="5" y="14"/>
                    <a:pt x="5" y="13"/>
                    <a:pt x="5" y="12"/>
                  </a:cubicBezTo>
                  <a:cubicBezTo>
                    <a:pt x="5" y="12"/>
                    <a:pt x="5" y="11"/>
                    <a:pt x="5" y="11"/>
                  </a:cubicBezTo>
                  <a:cubicBezTo>
                    <a:pt x="5" y="9"/>
                    <a:pt x="5" y="8"/>
                    <a:pt x="5" y="7"/>
                  </a:cubicBezTo>
                  <a:cubicBezTo>
                    <a:pt x="5" y="7"/>
                    <a:pt x="5" y="6"/>
                    <a:pt x="5" y="6"/>
                  </a:cubicBezTo>
                  <a:cubicBezTo>
                    <a:pt x="5" y="5"/>
                    <a:pt x="5" y="5"/>
                    <a:pt x="5" y="4"/>
                  </a:cubicBezTo>
                  <a:cubicBezTo>
                    <a:pt x="5" y="3"/>
                    <a:pt x="5" y="3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5"/>
                    <a:pt x="7" y="5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7"/>
                    <a:pt x="7" y="8"/>
                    <a:pt x="7" y="8"/>
                  </a:cubicBezTo>
                  <a:cubicBezTo>
                    <a:pt x="8" y="9"/>
                    <a:pt x="8" y="10"/>
                    <a:pt x="8" y="10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3"/>
                    <a:pt x="8" y="13"/>
                    <a:pt x="8" y="14"/>
                  </a:cubicBezTo>
                  <a:cubicBezTo>
                    <a:pt x="8" y="16"/>
                    <a:pt x="9" y="17"/>
                    <a:pt x="9" y="18"/>
                  </a:cubicBezTo>
                  <a:cubicBezTo>
                    <a:pt x="9" y="20"/>
                    <a:pt x="8" y="21"/>
                    <a:pt x="8" y="23"/>
                  </a:cubicBezTo>
                  <a:cubicBezTo>
                    <a:pt x="8" y="23"/>
                    <a:pt x="8" y="24"/>
                    <a:pt x="8" y="25"/>
                  </a:cubicBezTo>
                  <a:cubicBezTo>
                    <a:pt x="8" y="26"/>
                    <a:pt x="8" y="26"/>
                    <a:pt x="8" y="27"/>
                  </a:cubicBezTo>
                  <a:cubicBezTo>
                    <a:pt x="8" y="28"/>
                    <a:pt x="7" y="28"/>
                    <a:pt x="7" y="29"/>
                  </a:cubicBezTo>
                  <a:cubicBezTo>
                    <a:pt x="7" y="30"/>
                    <a:pt x="7" y="31"/>
                    <a:pt x="7" y="31"/>
                  </a:cubicBezTo>
                  <a:cubicBezTo>
                    <a:pt x="6" y="32"/>
                    <a:pt x="6" y="34"/>
                    <a:pt x="5" y="35"/>
                  </a:cubicBezTo>
                  <a:cubicBezTo>
                    <a:pt x="5" y="35"/>
                    <a:pt x="5" y="36"/>
                    <a:pt x="5" y="37"/>
                  </a:cubicBezTo>
                  <a:cubicBezTo>
                    <a:pt x="4" y="37"/>
                    <a:pt x="4" y="38"/>
                    <a:pt x="4" y="38"/>
                  </a:cubicBezTo>
                  <a:cubicBezTo>
                    <a:pt x="4" y="39"/>
                    <a:pt x="4" y="39"/>
                    <a:pt x="3" y="40"/>
                  </a:cubicBezTo>
                  <a:cubicBezTo>
                    <a:pt x="3" y="40"/>
                    <a:pt x="3" y="40"/>
                    <a:pt x="3" y="41"/>
                  </a:cubicBezTo>
                  <a:cubicBezTo>
                    <a:pt x="2" y="41"/>
                    <a:pt x="2" y="42"/>
                    <a:pt x="2" y="42"/>
                  </a:cubicBezTo>
                  <a:cubicBezTo>
                    <a:pt x="2" y="42"/>
                    <a:pt x="2" y="42"/>
                    <a:pt x="1" y="43"/>
                  </a:cubicBezTo>
                  <a:cubicBezTo>
                    <a:pt x="1" y="43"/>
                    <a:pt x="1" y="44"/>
                    <a:pt x="1" y="44"/>
                  </a:cubicBezTo>
                  <a:cubicBezTo>
                    <a:pt x="0" y="44"/>
                    <a:pt x="0" y="44"/>
                    <a:pt x="0" y="4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1" name="Freeform 29"/>
            <p:cNvSpPr/>
            <p:nvPr/>
          </p:nvSpPr>
          <p:spPr bwMode="auto">
            <a:xfrm>
              <a:off x="3600451" y="5381626"/>
              <a:ext cx="173038" cy="50800"/>
            </a:xfrm>
            <a:custGeom>
              <a:avLst/>
              <a:gdLst>
                <a:gd name="T0" fmla="*/ 0 w 41"/>
                <a:gd name="T1" fmla="*/ 0 h 12"/>
                <a:gd name="T2" fmla="*/ 0 w 41"/>
                <a:gd name="T3" fmla="*/ 1 h 12"/>
                <a:gd name="T4" fmla="*/ 1 w 41"/>
                <a:gd name="T5" fmla="*/ 1 h 12"/>
                <a:gd name="T6" fmla="*/ 2 w 41"/>
                <a:gd name="T7" fmla="*/ 1 h 12"/>
                <a:gd name="T8" fmla="*/ 4 w 41"/>
                <a:gd name="T9" fmla="*/ 2 h 12"/>
                <a:gd name="T10" fmla="*/ 6 w 41"/>
                <a:gd name="T11" fmla="*/ 2 h 12"/>
                <a:gd name="T12" fmla="*/ 13 w 41"/>
                <a:gd name="T13" fmla="*/ 3 h 12"/>
                <a:gd name="T14" fmla="*/ 17 w 41"/>
                <a:gd name="T15" fmla="*/ 4 h 12"/>
                <a:gd name="T16" fmla="*/ 21 w 41"/>
                <a:gd name="T17" fmla="*/ 5 h 12"/>
                <a:gd name="T18" fmla="*/ 25 w 41"/>
                <a:gd name="T19" fmla="*/ 6 h 12"/>
                <a:gd name="T20" fmla="*/ 28 w 41"/>
                <a:gd name="T21" fmla="*/ 7 h 12"/>
                <a:gd name="T22" fmla="*/ 30 w 41"/>
                <a:gd name="T23" fmla="*/ 8 h 12"/>
                <a:gd name="T24" fmla="*/ 32 w 41"/>
                <a:gd name="T25" fmla="*/ 8 h 12"/>
                <a:gd name="T26" fmla="*/ 35 w 41"/>
                <a:gd name="T27" fmla="*/ 9 h 12"/>
                <a:gd name="T28" fmla="*/ 39 w 41"/>
                <a:gd name="T29" fmla="*/ 10 h 12"/>
                <a:gd name="T30" fmla="*/ 41 w 41"/>
                <a:gd name="T31" fmla="*/ 10 h 12"/>
                <a:gd name="T32" fmla="*/ 41 w 41"/>
                <a:gd name="T33" fmla="*/ 10 h 12"/>
                <a:gd name="T34" fmla="*/ 41 w 41"/>
                <a:gd name="T35" fmla="*/ 10 h 12"/>
                <a:gd name="T36" fmla="*/ 39 w 41"/>
                <a:gd name="T37" fmla="*/ 11 h 12"/>
                <a:gd name="T38" fmla="*/ 37 w 41"/>
                <a:gd name="T39" fmla="*/ 11 h 12"/>
                <a:gd name="T40" fmla="*/ 34 w 41"/>
                <a:gd name="T41" fmla="*/ 12 h 12"/>
                <a:gd name="T42" fmla="*/ 31 w 41"/>
                <a:gd name="T43" fmla="*/ 11 h 12"/>
                <a:gd name="T44" fmla="*/ 29 w 41"/>
                <a:gd name="T45" fmla="*/ 11 h 12"/>
                <a:gd name="T46" fmla="*/ 28 w 41"/>
                <a:gd name="T47" fmla="*/ 11 h 12"/>
                <a:gd name="T48" fmla="*/ 27 w 41"/>
                <a:gd name="T49" fmla="*/ 11 h 12"/>
                <a:gd name="T50" fmla="*/ 23 w 41"/>
                <a:gd name="T51" fmla="*/ 10 h 12"/>
                <a:gd name="T52" fmla="*/ 20 w 41"/>
                <a:gd name="T53" fmla="*/ 9 h 12"/>
                <a:gd name="T54" fmla="*/ 16 w 41"/>
                <a:gd name="T55" fmla="*/ 8 h 12"/>
                <a:gd name="T56" fmla="*/ 12 w 41"/>
                <a:gd name="T57" fmla="*/ 7 h 12"/>
                <a:gd name="T58" fmla="*/ 9 w 41"/>
                <a:gd name="T59" fmla="*/ 6 h 12"/>
                <a:gd name="T60" fmla="*/ 6 w 41"/>
                <a:gd name="T61" fmla="*/ 5 h 12"/>
                <a:gd name="T62" fmla="*/ 3 w 41"/>
                <a:gd name="T63" fmla="*/ 3 h 12"/>
                <a:gd name="T64" fmla="*/ 1 w 41"/>
                <a:gd name="T65" fmla="*/ 2 h 12"/>
                <a:gd name="T66" fmla="*/ 0 w 41"/>
                <a:gd name="T67" fmla="*/ 1 h 12"/>
                <a:gd name="T68" fmla="*/ 0 w 41"/>
                <a:gd name="T6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1" h="12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3" y="1"/>
                    <a:pt x="4" y="2"/>
                  </a:cubicBezTo>
                  <a:cubicBezTo>
                    <a:pt x="5" y="2"/>
                    <a:pt x="5" y="2"/>
                    <a:pt x="6" y="2"/>
                  </a:cubicBezTo>
                  <a:cubicBezTo>
                    <a:pt x="8" y="3"/>
                    <a:pt x="11" y="3"/>
                    <a:pt x="13" y="3"/>
                  </a:cubicBezTo>
                  <a:cubicBezTo>
                    <a:pt x="14" y="3"/>
                    <a:pt x="16" y="4"/>
                    <a:pt x="17" y="4"/>
                  </a:cubicBezTo>
                  <a:cubicBezTo>
                    <a:pt x="18" y="4"/>
                    <a:pt x="20" y="4"/>
                    <a:pt x="21" y="5"/>
                  </a:cubicBezTo>
                  <a:cubicBezTo>
                    <a:pt x="22" y="5"/>
                    <a:pt x="23" y="6"/>
                    <a:pt x="25" y="6"/>
                  </a:cubicBezTo>
                  <a:cubicBezTo>
                    <a:pt x="26" y="7"/>
                    <a:pt x="27" y="7"/>
                    <a:pt x="28" y="7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1" y="8"/>
                    <a:pt x="32" y="8"/>
                  </a:cubicBezTo>
                  <a:cubicBezTo>
                    <a:pt x="33" y="9"/>
                    <a:pt x="34" y="9"/>
                    <a:pt x="35" y="9"/>
                  </a:cubicBezTo>
                  <a:cubicBezTo>
                    <a:pt x="37" y="10"/>
                    <a:pt x="38" y="10"/>
                    <a:pt x="39" y="10"/>
                  </a:cubicBezTo>
                  <a:cubicBezTo>
                    <a:pt x="40" y="10"/>
                    <a:pt x="40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0" y="11"/>
                    <a:pt x="40" y="11"/>
                    <a:pt x="39" y="11"/>
                  </a:cubicBezTo>
                  <a:cubicBezTo>
                    <a:pt x="39" y="11"/>
                    <a:pt x="38" y="11"/>
                    <a:pt x="37" y="11"/>
                  </a:cubicBezTo>
                  <a:cubicBezTo>
                    <a:pt x="36" y="12"/>
                    <a:pt x="35" y="12"/>
                    <a:pt x="34" y="12"/>
                  </a:cubicBezTo>
                  <a:cubicBezTo>
                    <a:pt x="33" y="12"/>
                    <a:pt x="32" y="12"/>
                    <a:pt x="31" y="11"/>
                  </a:cubicBezTo>
                  <a:cubicBezTo>
                    <a:pt x="30" y="11"/>
                    <a:pt x="30" y="11"/>
                    <a:pt x="29" y="11"/>
                  </a:cubicBezTo>
                  <a:cubicBezTo>
                    <a:pt x="29" y="11"/>
                    <a:pt x="29" y="11"/>
                    <a:pt x="28" y="11"/>
                  </a:cubicBezTo>
                  <a:cubicBezTo>
                    <a:pt x="28" y="11"/>
                    <a:pt x="28" y="11"/>
                    <a:pt x="27" y="11"/>
                  </a:cubicBezTo>
                  <a:cubicBezTo>
                    <a:pt x="26" y="11"/>
                    <a:pt x="25" y="10"/>
                    <a:pt x="23" y="10"/>
                  </a:cubicBezTo>
                  <a:cubicBezTo>
                    <a:pt x="22" y="10"/>
                    <a:pt x="21" y="9"/>
                    <a:pt x="20" y="9"/>
                  </a:cubicBezTo>
                  <a:cubicBezTo>
                    <a:pt x="18" y="8"/>
                    <a:pt x="17" y="8"/>
                    <a:pt x="16" y="8"/>
                  </a:cubicBezTo>
                  <a:cubicBezTo>
                    <a:pt x="15" y="7"/>
                    <a:pt x="13" y="7"/>
                    <a:pt x="12" y="7"/>
                  </a:cubicBezTo>
                  <a:cubicBezTo>
                    <a:pt x="11" y="6"/>
                    <a:pt x="10" y="6"/>
                    <a:pt x="9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2" y="3"/>
                    <a:pt x="2" y="2"/>
                    <a:pt x="1" y="2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2" name="Freeform 30"/>
            <p:cNvSpPr/>
            <p:nvPr/>
          </p:nvSpPr>
          <p:spPr bwMode="auto">
            <a:xfrm>
              <a:off x="3651251" y="5267326"/>
              <a:ext cx="127000" cy="165100"/>
            </a:xfrm>
            <a:custGeom>
              <a:avLst/>
              <a:gdLst>
                <a:gd name="T0" fmla="*/ 0 w 30"/>
                <a:gd name="T1" fmla="*/ 0 h 39"/>
                <a:gd name="T2" fmla="*/ 0 w 30"/>
                <a:gd name="T3" fmla="*/ 0 h 39"/>
                <a:gd name="T4" fmla="*/ 1 w 30"/>
                <a:gd name="T5" fmla="*/ 2 h 39"/>
                <a:gd name="T6" fmla="*/ 4 w 30"/>
                <a:gd name="T7" fmla="*/ 6 h 39"/>
                <a:gd name="T8" fmla="*/ 7 w 30"/>
                <a:gd name="T9" fmla="*/ 8 h 39"/>
                <a:gd name="T10" fmla="*/ 10 w 30"/>
                <a:gd name="T11" fmla="*/ 11 h 39"/>
                <a:gd name="T12" fmla="*/ 11 w 30"/>
                <a:gd name="T13" fmla="*/ 11 h 39"/>
                <a:gd name="T14" fmla="*/ 11 w 30"/>
                <a:gd name="T15" fmla="*/ 11 h 39"/>
                <a:gd name="T16" fmla="*/ 12 w 30"/>
                <a:gd name="T17" fmla="*/ 12 h 39"/>
                <a:gd name="T18" fmla="*/ 14 w 30"/>
                <a:gd name="T19" fmla="*/ 14 h 39"/>
                <a:gd name="T20" fmla="*/ 17 w 30"/>
                <a:gd name="T21" fmla="*/ 17 h 39"/>
                <a:gd name="T22" fmla="*/ 19 w 30"/>
                <a:gd name="T23" fmla="*/ 21 h 39"/>
                <a:gd name="T24" fmla="*/ 22 w 30"/>
                <a:gd name="T25" fmla="*/ 25 h 39"/>
                <a:gd name="T26" fmla="*/ 26 w 30"/>
                <a:gd name="T27" fmla="*/ 32 h 39"/>
                <a:gd name="T28" fmla="*/ 29 w 30"/>
                <a:gd name="T29" fmla="*/ 37 h 39"/>
                <a:gd name="T30" fmla="*/ 30 w 30"/>
                <a:gd name="T31" fmla="*/ 38 h 39"/>
                <a:gd name="T32" fmla="*/ 30 w 30"/>
                <a:gd name="T33" fmla="*/ 39 h 39"/>
                <a:gd name="T34" fmla="*/ 29 w 30"/>
                <a:gd name="T35" fmla="*/ 38 h 39"/>
                <a:gd name="T36" fmla="*/ 28 w 30"/>
                <a:gd name="T37" fmla="*/ 37 h 39"/>
                <a:gd name="T38" fmla="*/ 24 w 30"/>
                <a:gd name="T39" fmla="*/ 33 h 39"/>
                <a:gd name="T40" fmla="*/ 19 w 30"/>
                <a:gd name="T41" fmla="*/ 27 h 39"/>
                <a:gd name="T42" fmla="*/ 16 w 30"/>
                <a:gd name="T43" fmla="*/ 24 h 39"/>
                <a:gd name="T44" fmla="*/ 13 w 30"/>
                <a:gd name="T45" fmla="*/ 20 h 39"/>
                <a:gd name="T46" fmla="*/ 11 w 30"/>
                <a:gd name="T47" fmla="*/ 17 h 39"/>
                <a:gd name="T48" fmla="*/ 9 w 30"/>
                <a:gd name="T49" fmla="*/ 15 h 39"/>
                <a:gd name="T50" fmla="*/ 8 w 30"/>
                <a:gd name="T51" fmla="*/ 14 h 39"/>
                <a:gd name="T52" fmla="*/ 8 w 30"/>
                <a:gd name="T53" fmla="*/ 13 h 39"/>
                <a:gd name="T54" fmla="*/ 5 w 30"/>
                <a:gd name="T55" fmla="*/ 10 h 39"/>
                <a:gd name="T56" fmla="*/ 4 w 30"/>
                <a:gd name="T57" fmla="*/ 9 h 39"/>
                <a:gd name="T58" fmla="*/ 3 w 30"/>
                <a:gd name="T59" fmla="*/ 8 h 39"/>
                <a:gd name="T60" fmla="*/ 3 w 30"/>
                <a:gd name="T61" fmla="*/ 8 h 39"/>
                <a:gd name="T62" fmla="*/ 2 w 30"/>
                <a:gd name="T63" fmla="*/ 7 h 39"/>
                <a:gd name="T64" fmla="*/ 1 w 30"/>
                <a:gd name="T65" fmla="*/ 5 h 39"/>
                <a:gd name="T66" fmla="*/ 0 w 30"/>
                <a:gd name="T67" fmla="*/ 2 h 39"/>
                <a:gd name="T68" fmla="*/ 0 w 30"/>
                <a:gd name="T69" fmla="*/ 0 h 39"/>
                <a:gd name="T70" fmla="*/ 0 w 30"/>
                <a:gd name="T7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3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3"/>
                    <a:pt x="3" y="4"/>
                    <a:pt x="4" y="6"/>
                  </a:cubicBezTo>
                  <a:cubicBezTo>
                    <a:pt x="5" y="7"/>
                    <a:pt x="6" y="7"/>
                    <a:pt x="7" y="8"/>
                  </a:cubicBezTo>
                  <a:cubicBezTo>
                    <a:pt x="8" y="9"/>
                    <a:pt x="9" y="10"/>
                    <a:pt x="10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2"/>
                    <a:pt x="12" y="12"/>
                    <a:pt x="12" y="12"/>
                  </a:cubicBezTo>
                  <a:cubicBezTo>
                    <a:pt x="13" y="13"/>
                    <a:pt x="13" y="13"/>
                    <a:pt x="14" y="14"/>
                  </a:cubicBezTo>
                  <a:cubicBezTo>
                    <a:pt x="15" y="15"/>
                    <a:pt x="16" y="16"/>
                    <a:pt x="17" y="17"/>
                  </a:cubicBezTo>
                  <a:cubicBezTo>
                    <a:pt x="18" y="19"/>
                    <a:pt x="19" y="20"/>
                    <a:pt x="19" y="21"/>
                  </a:cubicBezTo>
                  <a:cubicBezTo>
                    <a:pt x="20" y="22"/>
                    <a:pt x="21" y="24"/>
                    <a:pt x="22" y="25"/>
                  </a:cubicBezTo>
                  <a:cubicBezTo>
                    <a:pt x="24" y="27"/>
                    <a:pt x="25" y="30"/>
                    <a:pt x="26" y="32"/>
                  </a:cubicBezTo>
                  <a:cubicBezTo>
                    <a:pt x="27" y="34"/>
                    <a:pt x="28" y="35"/>
                    <a:pt x="29" y="37"/>
                  </a:cubicBezTo>
                  <a:cubicBezTo>
                    <a:pt x="29" y="37"/>
                    <a:pt x="29" y="38"/>
                    <a:pt x="30" y="38"/>
                  </a:cubicBezTo>
                  <a:cubicBezTo>
                    <a:pt x="30" y="38"/>
                    <a:pt x="30" y="39"/>
                    <a:pt x="30" y="39"/>
                  </a:cubicBezTo>
                  <a:cubicBezTo>
                    <a:pt x="30" y="39"/>
                    <a:pt x="30" y="38"/>
                    <a:pt x="29" y="38"/>
                  </a:cubicBezTo>
                  <a:cubicBezTo>
                    <a:pt x="29" y="38"/>
                    <a:pt x="29" y="38"/>
                    <a:pt x="28" y="37"/>
                  </a:cubicBezTo>
                  <a:cubicBezTo>
                    <a:pt x="27" y="36"/>
                    <a:pt x="26" y="35"/>
                    <a:pt x="24" y="33"/>
                  </a:cubicBezTo>
                  <a:cubicBezTo>
                    <a:pt x="23" y="31"/>
                    <a:pt x="21" y="29"/>
                    <a:pt x="19" y="27"/>
                  </a:cubicBezTo>
                  <a:cubicBezTo>
                    <a:pt x="18" y="26"/>
                    <a:pt x="17" y="25"/>
                    <a:pt x="16" y="24"/>
                  </a:cubicBezTo>
                  <a:cubicBezTo>
                    <a:pt x="15" y="22"/>
                    <a:pt x="14" y="21"/>
                    <a:pt x="13" y="20"/>
                  </a:cubicBezTo>
                  <a:cubicBezTo>
                    <a:pt x="13" y="19"/>
                    <a:pt x="12" y="18"/>
                    <a:pt x="11" y="17"/>
                  </a:cubicBezTo>
                  <a:cubicBezTo>
                    <a:pt x="10" y="16"/>
                    <a:pt x="10" y="15"/>
                    <a:pt x="9" y="15"/>
                  </a:cubicBezTo>
                  <a:cubicBezTo>
                    <a:pt x="9" y="15"/>
                    <a:pt x="9" y="14"/>
                    <a:pt x="8" y="14"/>
                  </a:cubicBezTo>
                  <a:cubicBezTo>
                    <a:pt x="8" y="14"/>
                    <a:pt x="8" y="14"/>
                    <a:pt x="8" y="13"/>
                  </a:cubicBezTo>
                  <a:cubicBezTo>
                    <a:pt x="7" y="12"/>
                    <a:pt x="6" y="11"/>
                    <a:pt x="5" y="10"/>
                  </a:cubicBezTo>
                  <a:cubicBezTo>
                    <a:pt x="4" y="10"/>
                    <a:pt x="4" y="9"/>
                    <a:pt x="4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2" y="7"/>
                  </a:cubicBezTo>
                  <a:cubicBezTo>
                    <a:pt x="2" y="6"/>
                    <a:pt x="1" y="5"/>
                    <a:pt x="1" y="5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3" name="Freeform 31"/>
            <p:cNvSpPr/>
            <p:nvPr/>
          </p:nvSpPr>
          <p:spPr bwMode="auto">
            <a:xfrm>
              <a:off x="3744913" y="5302251"/>
              <a:ext cx="28575" cy="122238"/>
            </a:xfrm>
            <a:custGeom>
              <a:avLst/>
              <a:gdLst>
                <a:gd name="T0" fmla="*/ 7 w 7"/>
                <a:gd name="T1" fmla="*/ 29 h 29"/>
                <a:gd name="T2" fmla="*/ 7 w 7"/>
                <a:gd name="T3" fmla="*/ 28 h 29"/>
                <a:gd name="T4" fmla="*/ 6 w 7"/>
                <a:gd name="T5" fmla="*/ 25 h 29"/>
                <a:gd name="T6" fmla="*/ 5 w 7"/>
                <a:gd name="T7" fmla="*/ 20 h 29"/>
                <a:gd name="T8" fmla="*/ 4 w 7"/>
                <a:gd name="T9" fmla="*/ 17 h 29"/>
                <a:gd name="T10" fmla="*/ 4 w 7"/>
                <a:gd name="T11" fmla="*/ 15 h 29"/>
                <a:gd name="T12" fmla="*/ 3 w 7"/>
                <a:gd name="T13" fmla="*/ 12 h 29"/>
                <a:gd name="T14" fmla="*/ 3 w 7"/>
                <a:gd name="T15" fmla="*/ 9 h 29"/>
                <a:gd name="T16" fmla="*/ 1 w 7"/>
                <a:gd name="T17" fmla="*/ 5 h 29"/>
                <a:gd name="T18" fmla="*/ 0 w 7"/>
                <a:gd name="T19" fmla="*/ 1 h 29"/>
                <a:gd name="T20" fmla="*/ 0 w 7"/>
                <a:gd name="T21" fmla="*/ 0 h 29"/>
                <a:gd name="T22" fmla="*/ 1 w 7"/>
                <a:gd name="T23" fmla="*/ 1 h 29"/>
                <a:gd name="T24" fmla="*/ 2 w 7"/>
                <a:gd name="T25" fmla="*/ 3 h 29"/>
                <a:gd name="T26" fmla="*/ 3 w 7"/>
                <a:gd name="T27" fmla="*/ 4 h 29"/>
                <a:gd name="T28" fmla="*/ 4 w 7"/>
                <a:gd name="T29" fmla="*/ 6 h 29"/>
                <a:gd name="T30" fmla="*/ 5 w 7"/>
                <a:gd name="T31" fmla="*/ 9 h 29"/>
                <a:gd name="T32" fmla="*/ 5 w 7"/>
                <a:gd name="T33" fmla="*/ 11 h 29"/>
                <a:gd name="T34" fmla="*/ 6 w 7"/>
                <a:gd name="T35" fmla="*/ 14 h 29"/>
                <a:gd name="T36" fmla="*/ 7 w 7"/>
                <a:gd name="T37" fmla="*/ 17 h 29"/>
                <a:gd name="T38" fmla="*/ 7 w 7"/>
                <a:gd name="T39" fmla="*/ 20 h 29"/>
                <a:gd name="T40" fmla="*/ 7 w 7"/>
                <a:gd name="T41" fmla="*/ 22 h 29"/>
                <a:gd name="T42" fmla="*/ 7 w 7"/>
                <a:gd name="T43" fmla="*/ 24 h 29"/>
                <a:gd name="T44" fmla="*/ 7 w 7"/>
                <a:gd name="T45" fmla="*/ 26 h 29"/>
                <a:gd name="T46" fmla="*/ 7 w 7"/>
                <a:gd name="T47" fmla="*/ 28 h 29"/>
                <a:gd name="T48" fmla="*/ 7 w 7"/>
                <a:gd name="T4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" h="29">
                  <a:moveTo>
                    <a:pt x="7" y="29"/>
                  </a:moveTo>
                  <a:cubicBezTo>
                    <a:pt x="7" y="29"/>
                    <a:pt x="7" y="29"/>
                    <a:pt x="7" y="28"/>
                  </a:cubicBezTo>
                  <a:cubicBezTo>
                    <a:pt x="7" y="27"/>
                    <a:pt x="6" y="26"/>
                    <a:pt x="6" y="25"/>
                  </a:cubicBezTo>
                  <a:cubicBezTo>
                    <a:pt x="6" y="23"/>
                    <a:pt x="5" y="22"/>
                    <a:pt x="5" y="20"/>
                  </a:cubicBezTo>
                  <a:cubicBezTo>
                    <a:pt x="5" y="19"/>
                    <a:pt x="5" y="18"/>
                    <a:pt x="4" y="17"/>
                  </a:cubicBezTo>
                  <a:cubicBezTo>
                    <a:pt x="4" y="16"/>
                    <a:pt x="4" y="16"/>
                    <a:pt x="4" y="15"/>
                  </a:cubicBezTo>
                  <a:cubicBezTo>
                    <a:pt x="4" y="14"/>
                    <a:pt x="3" y="13"/>
                    <a:pt x="3" y="12"/>
                  </a:cubicBezTo>
                  <a:cubicBezTo>
                    <a:pt x="3" y="11"/>
                    <a:pt x="3" y="10"/>
                    <a:pt x="3" y="9"/>
                  </a:cubicBezTo>
                  <a:cubicBezTo>
                    <a:pt x="2" y="8"/>
                    <a:pt x="2" y="6"/>
                    <a:pt x="1" y="5"/>
                  </a:cubicBezTo>
                  <a:cubicBezTo>
                    <a:pt x="1" y="3"/>
                    <a:pt x="1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1" y="2"/>
                    <a:pt x="1" y="2"/>
                    <a:pt x="2" y="3"/>
                  </a:cubicBezTo>
                  <a:cubicBezTo>
                    <a:pt x="2" y="3"/>
                    <a:pt x="2" y="4"/>
                    <a:pt x="3" y="4"/>
                  </a:cubicBezTo>
                  <a:cubicBezTo>
                    <a:pt x="3" y="5"/>
                    <a:pt x="3" y="6"/>
                    <a:pt x="4" y="6"/>
                  </a:cubicBezTo>
                  <a:cubicBezTo>
                    <a:pt x="4" y="7"/>
                    <a:pt x="4" y="8"/>
                    <a:pt x="5" y="9"/>
                  </a:cubicBezTo>
                  <a:cubicBezTo>
                    <a:pt x="5" y="10"/>
                    <a:pt x="5" y="10"/>
                    <a:pt x="5" y="11"/>
                  </a:cubicBezTo>
                  <a:cubicBezTo>
                    <a:pt x="6" y="12"/>
                    <a:pt x="6" y="13"/>
                    <a:pt x="6" y="14"/>
                  </a:cubicBezTo>
                  <a:cubicBezTo>
                    <a:pt x="6" y="15"/>
                    <a:pt x="7" y="16"/>
                    <a:pt x="7" y="17"/>
                  </a:cubicBezTo>
                  <a:cubicBezTo>
                    <a:pt x="7" y="18"/>
                    <a:pt x="7" y="19"/>
                    <a:pt x="7" y="20"/>
                  </a:cubicBezTo>
                  <a:cubicBezTo>
                    <a:pt x="7" y="21"/>
                    <a:pt x="7" y="21"/>
                    <a:pt x="7" y="22"/>
                  </a:cubicBezTo>
                  <a:cubicBezTo>
                    <a:pt x="7" y="23"/>
                    <a:pt x="7" y="24"/>
                    <a:pt x="7" y="24"/>
                  </a:cubicBezTo>
                  <a:cubicBezTo>
                    <a:pt x="7" y="25"/>
                    <a:pt x="7" y="26"/>
                    <a:pt x="7" y="26"/>
                  </a:cubicBezTo>
                  <a:cubicBezTo>
                    <a:pt x="7" y="27"/>
                    <a:pt x="7" y="28"/>
                    <a:pt x="7" y="28"/>
                  </a:cubicBezTo>
                  <a:cubicBezTo>
                    <a:pt x="7" y="29"/>
                    <a:pt x="7" y="29"/>
                    <a:pt x="7" y="29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4" name="Freeform 32"/>
            <p:cNvSpPr/>
            <p:nvPr/>
          </p:nvSpPr>
          <p:spPr bwMode="auto">
            <a:xfrm>
              <a:off x="3651251" y="5353051"/>
              <a:ext cx="127000" cy="71438"/>
            </a:xfrm>
            <a:custGeom>
              <a:avLst/>
              <a:gdLst>
                <a:gd name="T0" fmla="*/ 0 w 30"/>
                <a:gd name="T1" fmla="*/ 0 h 17"/>
                <a:gd name="T2" fmla="*/ 1 w 30"/>
                <a:gd name="T3" fmla="*/ 1 h 17"/>
                <a:gd name="T4" fmla="*/ 5 w 30"/>
                <a:gd name="T5" fmla="*/ 3 h 17"/>
                <a:gd name="T6" fmla="*/ 9 w 30"/>
                <a:gd name="T7" fmla="*/ 6 h 17"/>
                <a:gd name="T8" fmla="*/ 12 w 30"/>
                <a:gd name="T9" fmla="*/ 8 h 17"/>
                <a:gd name="T10" fmla="*/ 15 w 30"/>
                <a:gd name="T11" fmla="*/ 9 h 17"/>
                <a:gd name="T12" fmla="*/ 25 w 30"/>
                <a:gd name="T13" fmla="*/ 15 h 17"/>
                <a:gd name="T14" fmla="*/ 28 w 30"/>
                <a:gd name="T15" fmla="*/ 17 h 17"/>
                <a:gd name="T16" fmla="*/ 30 w 30"/>
                <a:gd name="T17" fmla="*/ 17 h 17"/>
                <a:gd name="T18" fmla="*/ 28 w 30"/>
                <a:gd name="T19" fmla="*/ 17 h 17"/>
                <a:gd name="T20" fmla="*/ 27 w 30"/>
                <a:gd name="T21" fmla="*/ 17 h 17"/>
                <a:gd name="T22" fmla="*/ 24 w 30"/>
                <a:gd name="T23" fmla="*/ 16 h 17"/>
                <a:gd name="T24" fmla="*/ 22 w 30"/>
                <a:gd name="T25" fmla="*/ 15 h 17"/>
                <a:gd name="T26" fmla="*/ 19 w 30"/>
                <a:gd name="T27" fmla="*/ 14 h 17"/>
                <a:gd name="T28" fmla="*/ 16 w 30"/>
                <a:gd name="T29" fmla="*/ 13 h 17"/>
                <a:gd name="T30" fmla="*/ 14 w 30"/>
                <a:gd name="T31" fmla="*/ 11 h 17"/>
                <a:gd name="T32" fmla="*/ 11 w 30"/>
                <a:gd name="T33" fmla="*/ 9 h 17"/>
                <a:gd name="T34" fmla="*/ 8 w 30"/>
                <a:gd name="T35" fmla="*/ 8 h 17"/>
                <a:gd name="T36" fmla="*/ 6 w 30"/>
                <a:gd name="T37" fmla="*/ 6 h 17"/>
                <a:gd name="T38" fmla="*/ 4 w 30"/>
                <a:gd name="T39" fmla="*/ 4 h 17"/>
                <a:gd name="T40" fmla="*/ 2 w 30"/>
                <a:gd name="T41" fmla="*/ 3 h 17"/>
                <a:gd name="T42" fmla="*/ 1 w 30"/>
                <a:gd name="T43" fmla="*/ 2 h 17"/>
                <a:gd name="T44" fmla="*/ 0 w 30"/>
                <a:gd name="T4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" h="17">
                  <a:moveTo>
                    <a:pt x="0" y="0"/>
                  </a:moveTo>
                  <a:cubicBezTo>
                    <a:pt x="0" y="0"/>
                    <a:pt x="1" y="1"/>
                    <a:pt x="1" y="1"/>
                  </a:cubicBezTo>
                  <a:cubicBezTo>
                    <a:pt x="2" y="2"/>
                    <a:pt x="3" y="2"/>
                    <a:pt x="5" y="3"/>
                  </a:cubicBezTo>
                  <a:cubicBezTo>
                    <a:pt x="6" y="4"/>
                    <a:pt x="8" y="5"/>
                    <a:pt x="9" y="6"/>
                  </a:cubicBezTo>
                  <a:cubicBezTo>
                    <a:pt x="10" y="6"/>
                    <a:pt x="11" y="7"/>
                    <a:pt x="12" y="8"/>
                  </a:cubicBezTo>
                  <a:cubicBezTo>
                    <a:pt x="13" y="8"/>
                    <a:pt x="14" y="9"/>
                    <a:pt x="15" y="9"/>
                  </a:cubicBezTo>
                  <a:cubicBezTo>
                    <a:pt x="19" y="11"/>
                    <a:pt x="22" y="13"/>
                    <a:pt x="25" y="15"/>
                  </a:cubicBezTo>
                  <a:cubicBezTo>
                    <a:pt x="26" y="16"/>
                    <a:pt x="28" y="16"/>
                    <a:pt x="28" y="17"/>
                  </a:cubicBezTo>
                  <a:cubicBezTo>
                    <a:pt x="29" y="17"/>
                    <a:pt x="30" y="17"/>
                    <a:pt x="30" y="17"/>
                  </a:cubicBezTo>
                  <a:cubicBezTo>
                    <a:pt x="30" y="17"/>
                    <a:pt x="29" y="17"/>
                    <a:pt x="28" y="17"/>
                  </a:cubicBezTo>
                  <a:cubicBezTo>
                    <a:pt x="28" y="17"/>
                    <a:pt x="27" y="17"/>
                    <a:pt x="27" y="17"/>
                  </a:cubicBezTo>
                  <a:cubicBezTo>
                    <a:pt x="26" y="17"/>
                    <a:pt x="25" y="16"/>
                    <a:pt x="24" y="16"/>
                  </a:cubicBezTo>
                  <a:cubicBezTo>
                    <a:pt x="24" y="16"/>
                    <a:pt x="23" y="16"/>
                    <a:pt x="22" y="15"/>
                  </a:cubicBezTo>
                  <a:cubicBezTo>
                    <a:pt x="21" y="15"/>
                    <a:pt x="20" y="14"/>
                    <a:pt x="19" y="14"/>
                  </a:cubicBezTo>
                  <a:cubicBezTo>
                    <a:pt x="18" y="14"/>
                    <a:pt x="17" y="13"/>
                    <a:pt x="16" y="13"/>
                  </a:cubicBezTo>
                  <a:cubicBezTo>
                    <a:pt x="16" y="12"/>
                    <a:pt x="15" y="12"/>
                    <a:pt x="14" y="11"/>
                  </a:cubicBezTo>
                  <a:cubicBezTo>
                    <a:pt x="13" y="11"/>
                    <a:pt x="12" y="10"/>
                    <a:pt x="11" y="9"/>
                  </a:cubicBezTo>
                  <a:cubicBezTo>
                    <a:pt x="10" y="9"/>
                    <a:pt x="9" y="8"/>
                    <a:pt x="8" y="8"/>
                  </a:cubicBezTo>
                  <a:cubicBezTo>
                    <a:pt x="7" y="7"/>
                    <a:pt x="7" y="7"/>
                    <a:pt x="6" y="6"/>
                  </a:cubicBezTo>
                  <a:cubicBezTo>
                    <a:pt x="5" y="5"/>
                    <a:pt x="5" y="5"/>
                    <a:pt x="4" y="4"/>
                  </a:cubicBezTo>
                  <a:cubicBezTo>
                    <a:pt x="3" y="4"/>
                    <a:pt x="3" y="3"/>
                    <a:pt x="2" y="3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5" name="Freeform 33"/>
            <p:cNvSpPr/>
            <p:nvPr/>
          </p:nvSpPr>
          <p:spPr bwMode="auto">
            <a:xfrm>
              <a:off x="3719513" y="5386388"/>
              <a:ext cx="101600" cy="80963"/>
            </a:xfrm>
            <a:custGeom>
              <a:avLst/>
              <a:gdLst>
                <a:gd name="T0" fmla="*/ 19 w 24"/>
                <a:gd name="T1" fmla="*/ 17 h 19"/>
                <a:gd name="T2" fmla="*/ 0 w 24"/>
                <a:gd name="T3" fmla="*/ 16 h 19"/>
                <a:gd name="T4" fmla="*/ 24 w 24"/>
                <a:gd name="T5" fmla="*/ 0 h 19"/>
                <a:gd name="T6" fmla="*/ 19 w 24"/>
                <a:gd name="T7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9">
                  <a:moveTo>
                    <a:pt x="19" y="17"/>
                  </a:moveTo>
                  <a:cubicBezTo>
                    <a:pt x="12" y="19"/>
                    <a:pt x="6" y="19"/>
                    <a:pt x="0" y="16"/>
                  </a:cubicBezTo>
                  <a:cubicBezTo>
                    <a:pt x="0" y="16"/>
                    <a:pt x="15" y="2"/>
                    <a:pt x="24" y="0"/>
                  </a:cubicBezTo>
                  <a:cubicBezTo>
                    <a:pt x="24" y="0"/>
                    <a:pt x="24" y="13"/>
                    <a:pt x="19" y="1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6" name="Freeform 34"/>
            <p:cNvSpPr/>
            <p:nvPr/>
          </p:nvSpPr>
          <p:spPr bwMode="auto">
            <a:xfrm>
              <a:off x="3786188" y="5441951"/>
              <a:ext cx="466725" cy="919163"/>
            </a:xfrm>
            <a:custGeom>
              <a:avLst/>
              <a:gdLst>
                <a:gd name="T0" fmla="*/ 107 w 110"/>
                <a:gd name="T1" fmla="*/ 217 h 217"/>
                <a:gd name="T2" fmla="*/ 0 w 110"/>
                <a:gd name="T3" fmla="*/ 2 h 217"/>
                <a:gd name="T4" fmla="*/ 2 w 110"/>
                <a:gd name="T5" fmla="*/ 0 h 217"/>
                <a:gd name="T6" fmla="*/ 110 w 110"/>
                <a:gd name="T7" fmla="*/ 216 h 217"/>
                <a:gd name="T8" fmla="*/ 107 w 110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217">
                  <a:moveTo>
                    <a:pt x="107" y="217"/>
                  </a:moveTo>
                  <a:cubicBezTo>
                    <a:pt x="100" y="181"/>
                    <a:pt x="9" y="11"/>
                    <a:pt x="0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1" y="10"/>
                    <a:pt x="102" y="180"/>
                    <a:pt x="110" y="216"/>
                  </a:cubicBezTo>
                  <a:lnTo>
                    <a:pt x="107" y="217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7" name="Freeform 35"/>
            <p:cNvSpPr/>
            <p:nvPr/>
          </p:nvSpPr>
          <p:spPr bwMode="auto">
            <a:xfrm>
              <a:off x="3927476" y="5343526"/>
              <a:ext cx="388938" cy="258763"/>
            </a:xfrm>
            <a:custGeom>
              <a:avLst/>
              <a:gdLst>
                <a:gd name="T0" fmla="*/ 46 w 92"/>
                <a:gd name="T1" fmla="*/ 61 h 61"/>
                <a:gd name="T2" fmla="*/ 11 w 92"/>
                <a:gd name="T3" fmla="*/ 21 h 61"/>
                <a:gd name="T4" fmla="*/ 30 w 92"/>
                <a:gd name="T5" fmla="*/ 22 h 61"/>
                <a:gd name="T6" fmla="*/ 40 w 92"/>
                <a:gd name="T7" fmla="*/ 3 h 61"/>
                <a:gd name="T8" fmla="*/ 56 w 92"/>
                <a:gd name="T9" fmla="*/ 21 h 61"/>
                <a:gd name="T10" fmla="*/ 78 w 92"/>
                <a:gd name="T11" fmla="*/ 15 h 61"/>
                <a:gd name="T12" fmla="*/ 46 w 92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61">
                  <a:moveTo>
                    <a:pt x="46" y="61"/>
                  </a:moveTo>
                  <a:cubicBezTo>
                    <a:pt x="46" y="61"/>
                    <a:pt x="0" y="40"/>
                    <a:pt x="11" y="21"/>
                  </a:cubicBezTo>
                  <a:cubicBezTo>
                    <a:pt x="19" y="9"/>
                    <a:pt x="30" y="22"/>
                    <a:pt x="30" y="22"/>
                  </a:cubicBezTo>
                  <a:cubicBezTo>
                    <a:pt x="30" y="22"/>
                    <a:pt x="27" y="5"/>
                    <a:pt x="40" y="3"/>
                  </a:cubicBezTo>
                  <a:cubicBezTo>
                    <a:pt x="54" y="0"/>
                    <a:pt x="56" y="21"/>
                    <a:pt x="56" y="21"/>
                  </a:cubicBezTo>
                  <a:cubicBezTo>
                    <a:pt x="56" y="21"/>
                    <a:pt x="65" y="11"/>
                    <a:pt x="78" y="15"/>
                  </a:cubicBezTo>
                  <a:cubicBezTo>
                    <a:pt x="92" y="19"/>
                    <a:pt x="66" y="52"/>
                    <a:pt x="46" y="61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8" name="Freeform 36"/>
            <p:cNvSpPr/>
            <p:nvPr/>
          </p:nvSpPr>
          <p:spPr bwMode="auto">
            <a:xfrm>
              <a:off x="4125913" y="5424488"/>
              <a:ext cx="114300" cy="152400"/>
            </a:xfrm>
            <a:custGeom>
              <a:avLst/>
              <a:gdLst>
                <a:gd name="T0" fmla="*/ 0 w 27"/>
                <a:gd name="T1" fmla="*/ 36 h 36"/>
                <a:gd name="T2" fmla="*/ 0 w 27"/>
                <a:gd name="T3" fmla="*/ 35 h 36"/>
                <a:gd name="T4" fmla="*/ 1 w 27"/>
                <a:gd name="T5" fmla="*/ 34 h 36"/>
                <a:gd name="T6" fmla="*/ 3 w 27"/>
                <a:gd name="T7" fmla="*/ 33 h 36"/>
                <a:gd name="T8" fmla="*/ 5 w 27"/>
                <a:gd name="T9" fmla="*/ 31 h 36"/>
                <a:gd name="T10" fmla="*/ 6 w 27"/>
                <a:gd name="T11" fmla="*/ 30 h 36"/>
                <a:gd name="T12" fmla="*/ 7 w 27"/>
                <a:gd name="T13" fmla="*/ 28 h 36"/>
                <a:gd name="T14" fmla="*/ 10 w 27"/>
                <a:gd name="T15" fmla="*/ 25 h 36"/>
                <a:gd name="T16" fmla="*/ 12 w 27"/>
                <a:gd name="T17" fmla="*/ 22 h 36"/>
                <a:gd name="T18" fmla="*/ 15 w 27"/>
                <a:gd name="T19" fmla="*/ 19 h 36"/>
                <a:gd name="T20" fmla="*/ 16 w 27"/>
                <a:gd name="T21" fmla="*/ 18 h 36"/>
                <a:gd name="T22" fmla="*/ 17 w 27"/>
                <a:gd name="T23" fmla="*/ 16 h 36"/>
                <a:gd name="T24" fmla="*/ 18 w 27"/>
                <a:gd name="T25" fmla="*/ 15 h 36"/>
                <a:gd name="T26" fmla="*/ 18 w 27"/>
                <a:gd name="T27" fmla="*/ 14 h 36"/>
                <a:gd name="T28" fmla="*/ 19 w 27"/>
                <a:gd name="T29" fmla="*/ 13 h 36"/>
                <a:gd name="T30" fmla="*/ 20 w 27"/>
                <a:gd name="T31" fmla="*/ 11 h 36"/>
                <a:gd name="T32" fmla="*/ 21 w 27"/>
                <a:gd name="T33" fmla="*/ 9 h 36"/>
                <a:gd name="T34" fmla="*/ 23 w 27"/>
                <a:gd name="T35" fmla="*/ 6 h 36"/>
                <a:gd name="T36" fmla="*/ 24 w 27"/>
                <a:gd name="T37" fmla="*/ 5 h 36"/>
                <a:gd name="T38" fmla="*/ 24 w 27"/>
                <a:gd name="T39" fmla="*/ 4 h 36"/>
                <a:gd name="T40" fmla="*/ 26 w 27"/>
                <a:gd name="T41" fmla="*/ 2 h 36"/>
                <a:gd name="T42" fmla="*/ 26 w 27"/>
                <a:gd name="T43" fmla="*/ 1 h 36"/>
                <a:gd name="T44" fmla="*/ 27 w 27"/>
                <a:gd name="T45" fmla="*/ 0 h 36"/>
                <a:gd name="T46" fmla="*/ 26 w 27"/>
                <a:gd name="T47" fmla="*/ 1 h 36"/>
                <a:gd name="T48" fmla="*/ 26 w 27"/>
                <a:gd name="T49" fmla="*/ 2 h 36"/>
                <a:gd name="T50" fmla="*/ 26 w 27"/>
                <a:gd name="T51" fmla="*/ 5 h 36"/>
                <a:gd name="T52" fmla="*/ 26 w 27"/>
                <a:gd name="T53" fmla="*/ 6 h 36"/>
                <a:gd name="T54" fmla="*/ 25 w 27"/>
                <a:gd name="T55" fmla="*/ 7 h 36"/>
                <a:gd name="T56" fmla="*/ 25 w 27"/>
                <a:gd name="T57" fmla="*/ 9 h 36"/>
                <a:gd name="T58" fmla="*/ 24 w 27"/>
                <a:gd name="T59" fmla="*/ 11 h 36"/>
                <a:gd name="T60" fmla="*/ 23 w 27"/>
                <a:gd name="T61" fmla="*/ 13 h 36"/>
                <a:gd name="T62" fmla="*/ 23 w 27"/>
                <a:gd name="T63" fmla="*/ 14 h 36"/>
                <a:gd name="T64" fmla="*/ 20 w 27"/>
                <a:gd name="T65" fmla="*/ 18 h 36"/>
                <a:gd name="T66" fmla="*/ 18 w 27"/>
                <a:gd name="T67" fmla="*/ 22 h 36"/>
                <a:gd name="T68" fmla="*/ 17 w 27"/>
                <a:gd name="T69" fmla="*/ 23 h 36"/>
                <a:gd name="T70" fmla="*/ 15 w 27"/>
                <a:gd name="T71" fmla="*/ 25 h 36"/>
                <a:gd name="T72" fmla="*/ 14 w 27"/>
                <a:gd name="T73" fmla="*/ 27 h 36"/>
                <a:gd name="T74" fmla="*/ 12 w 27"/>
                <a:gd name="T75" fmla="*/ 28 h 36"/>
                <a:gd name="T76" fmla="*/ 9 w 27"/>
                <a:gd name="T77" fmla="*/ 31 h 36"/>
                <a:gd name="T78" fmla="*/ 8 w 27"/>
                <a:gd name="T79" fmla="*/ 32 h 36"/>
                <a:gd name="T80" fmla="*/ 6 w 27"/>
                <a:gd name="T81" fmla="*/ 33 h 36"/>
                <a:gd name="T82" fmla="*/ 5 w 27"/>
                <a:gd name="T83" fmla="*/ 33 h 36"/>
                <a:gd name="T84" fmla="*/ 4 w 27"/>
                <a:gd name="T85" fmla="*/ 34 h 36"/>
                <a:gd name="T86" fmla="*/ 3 w 27"/>
                <a:gd name="T87" fmla="*/ 35 h 36"/>
                <a:gd name="T88" fmla="*/ 2 w 27"/>
                <a:gd name="T89" fmla="*/ 35 h 36"/>
                <a:gd name="T90" fmla="*/ 0 w 27"/>
                <a:gd name="T91" fmla="*/ 36 h 36"/>
                <a:gd name="T92" fmla="*/ 0 w 27"/>
                <a:gd name="T9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7" h="36">
                  <a:moveTo>
                    <a:pt x="0" y="36"/>
                  </a:moveTo>
                  <a:cubicBezTo>
                    <a:pt x="0" y="36"/>
                    <a:pt x="0" y="36"/>
                    <a:pt x="0" y="35"/>
                  </a:cubicBezTo>
                  <a:cubicBezTo>
                    <a:pt x="0" y="35"/>
                    <a:pt x="1" y="35"/>
                    <a:pt x="1" y="34"/>
                  </a:cubicBezTo>
                  <a:cubicBezTo>
                    <a:pt x="2" y="34"/>
                    <a:pt x="2" y="33"/>
                    <a:pt x="3" y="33"/>
                  </a:cubicBezTo>
                  <a:cubicBezTo>
                    <a:pt x="3" y="32"/>
                    <a:pt x="4" y="32"/>
                    <a:pt x="5" y="31"/>
                  </a:cubicBezTo>
                  <a:cubicBezTo>
                    <a:pt x="5" y="30"/>
                    <a:pt x="6" y="30"/>
                    <a:pt x="6" y="30"/>
                  </a:cubicBezTo>
                  <a:cubicBezTo>
                    <a:pt x="6" y="29"/>
                    <a:pt x="7" y="29"/>
                    <a:pt x="7" y="28"/>
                  </a:cubicBezTo>
                  <a:cubicBezTo>
                    <a:pt x="8" y="27"/>
                    <a:pt x="9" y="26"/>
                    <a:pt x="10" y="25"/>
                  </a:cubicBezTo>
                  <a:cubicBezTo>
                    <a:pt x="10" y="24"/>
                    <a:pt x="11" y="23"/>
                    <a:pt x="12" y="22"/>
                  </a:cubicBezTo>
                  <a:cubicBezTo>
                    <a:pt x="13" y="21"/>
                    <a:pt x="14" y="20"/>
                    <a:pt x="15" y="19"/>
                  </a:cubicBezTo>
                  <a:cubicBezTo>
                    <a:pt x="15" y="19"/>
                    <a:pt x="15" y="18"/>
                    <a:pt x="16" y="18"/>
                  </a:cubicBezTo>
                  <a:cubicBezTo>
                    <a:pt x="16" y="17"/>
                    <a:pt x="17" y="16"/>
                    <a:pt x="17" y="16"/>
                  </a:cubicBezTo>
                  <a:cubicBezTo>
                    <a:pt x="17" y="16"/>
                    <a:pt x="17" y="15"/>
                    <a:pt x="18" y="15"/>
                  </a:cubicBezTo>
                  <a:cubicBezTo>
                    <a:pt x="18" y="15"/>
                    <a:pt x="18" y="14"/>
                    <a:pt x="18" y="14"/>
                  </a:cubicBezTo>
                  <a:cubicBezTo>
                    <a:pt x="19" y="14"/>
                    <a:pt x="19" y="13"/>
                    <a:pt x="19" y="13"/>
                  </a:cubicBezTo>
                  <a:cubicBezTo>
                    <a:pt x="20" y="12"/>
                    <a:pt x="20" y="11"/>
                    <a:pt x="20" y="11"/>
                  </a:cubicBezTo>
                  <a:cubicBezTo>
                    <a:pt x="21" y="10"/>
                    <a:pt x="21" y="10"/>
                    <a:pt x="21" y="9"/>
                  </a:cubicBezTo>
                  <a:cubicBezTo>
                    <a:pt x="22" y="8"/>
                    <a:pt x="23" y="7"/>
                    <a:pt x="23" y="6"/>
                  </a:cubicBezTo>
                  <a:cubicBezTo>
                    <a:pt x="23" y="6"/>
                    <a:pt x="24" y="6"/>
                    <a:pt x="24" y="5"/>
                  </a:cubicBezTo>
                  <a:cubicBezTo>
                    <a:pt x="24" y="5"/>
                    <a:pt x="24" y="4"/>
                    <a:pt x="24" y="4"/>
                  </a:cubicBezTo>
                  <a:cubicBezTo>
                    <a:pt x="25" y="3"/>
                    <a:pt x="25" y="3"/>
                    <a:pt x="26" y="2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7" y="0"/>
                    <a:pt x="27" y="0"/>
                  </a:cubicBezTo>
                  <a:cubicBezTo>
                    <a:pt x="27" y="0"/>
                    <a:pt x="26" y="0"/>
                    <a:pt x="26" y="1"/>
                  </a:cubicBezTo>
                  <a:cubicBezTo>
                    <a:pt x="26" y="1"/>
                    <a:pt x="26" y="2"/>
                    <a:pt x="26" y="2"/>
                  </a:cubicBezTo>
                  <a:cubicBezTo>
                    <a:pt x="26" y="3"/>
                    <a:pt x="26" y="4"/>
                    <a:pt x="26" y="5"/>
                  </a:cubicBezTo>
                  <a:cubicBezTo>
                    <a:pt x="26" y="5"/>
                    <a:pt x="26" y="5"/>
                    <a:pt x="26" y="6"/>
                  </a:cubicBezTo>
                  <a:cubicBezTo>
                    <a:pt x="26" y="6"/>
                    <a:pt x="25" y="7"/>
                    <a:pt x="25" y="7"/>
                  </a:cubicBezTo>
                  <a:cubicBezTo>
                    <a:pt x="25" y="8"/>
                    <a:pt x="25" y="8"/>
                    <a:pt x="25" y="9"/>
                  </a:cubicBezTo>
                  <a:cubicBezTo>
                    <a:pt x="25" y="10"/>
                    <a:pt x="24" y="10"/>
                    <a:pt x="24" y="11"/>
                  </a:cubicBezTo>
                  <a:cubicBezTo>
                    <a:pt x="24" y="11"/>
                    <a:pt x="24" y="12"/>
                    <a:pt x="23" y="13"/>
                  </a:cubicBezTo>
                  <a:cubicBezTo>
                    <a:pt x="23" y="13"/>
                    <a:pt x="23" y="14"/>
                    <a:pt x="23" y="14"/>
                  </a:cubicBezTo>
                  <a:cubicBezTo>
                    <a:pt x="22" y="16"/>
                    <a:pt x="21" y="17"/>
                    <a:pt x="20" y="18"/>
                  </a:cubicBezTo>
                  <a:cubicBezTo>
                    <a:pt x="20" y="19"/>
                    <a:pt x="19" y="20"/>
                    <a:pt x="18" y="22"/>
                  </a:cubicBezTo>
                  <a:cubicBezTo>
                    <a:pt x="18" y="22"/>
                    <a:pt x="17" y="23"/>
                    <a:pt x="17" y="23"/>
                  </a:cubicBezTo>
                  <a:cubicBezTo>
                    <a:pt x="16" y="24"/>
                    <a:pt x="16" y="24"/>
                    <a:pt x="15" y="25"/>
                  </a:cubicBezTo>
                  <a:cubicBezTo>
                    <a:pt x="15" y="26"/>
                    <a:pt x="14" y="26"/>
                    <a:pt x="14" y="27"/>
                  </a:cubicBezTo>
                  <a:cubicBezTo>
                    <a:pt x="13" y="27"/>
                    <a:pt x="13" y="28"/>
                    <a:pt x="12" y="28"/>
                  </a:cubicBezTo>
                  <a:cubicBezTo>
                    <a:pt x="11" y="29"/>
                    <a:pt x="10" y="30"/>
                    <a:pt x="9" y="31"/>
                  </a:cubicBezTo>
                  <a:cubicBezTo>
                    <a:pt x="9" y="31"/>
                    <a:pt x="8" y="31"/>
                    <a:pt x="8" y="32"/>
                  </a:cubicBezTo>
                  <a:cubicBezTo>
                    <a:pt x="7" y="32"/>
                    <a:pt x="7" y="32"/>
                    <a:pt x="6" y="33"/>
                  </a:cubicBezTo>
                  <a:cubicBezTo>
                    <a:pt x="6" y="33"/>
                    <a:pt x="5" y="33"/>
                    <a:pt x="5" y="33"/>
                  </a:cubicBezTo>
                  <a:cubicBezTo>
                    <a:pt x="5" y="34"/>
                    <a:pt x="4" y="34"/>
                    <a:pt x="4" y="34"/>
                  </a:cubicBezTo>
                  <a:cubicBezTo>
                    <a:pt x="3" y="34"/>
                    <a:pt x="3" y="35"/>
                    <a:pt x="3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1" y="35"/>
                    <a:pt x="1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9" name="Freeform 37"/>
            <p:cNvSpPr/>
            <p:nvPr/>
          </p:nvSpPr>
          <p:spPr bwMode="auto">
            <a:xfrm>
              <a:off x="3998913" y="5449888"/>
              <a:ext cx="127000" cy="127000"/>
            </a:xfrm>
            <a:custGeom>
              <a:avLst/>
              <a:gdLst>
                <a:gd name="T0" fmla="*/ 0 w 30"/>
                <a:gd name="T1" fmla="*/ 0 h 30"/>
                <a:gd name="T2" fmla="*/ 0 w 30"/>
                <a:gd name="T3" fmla="*/ 0 h 30"/>
                <a:gd name="T4" fmla="*/ 0 w 30"/>
                <a:gd name="T5" fmla="*/ 1 h 30"/>
                <a:gd name="T6" fmla="*/ 1 w 30"/>
                <a:gd name="T7" fmla="*/ 2 h 30"/>
                <a:gd name="T8" fmla="*/ 2 w 30"/>
                <a:gd name="T9" fmla="*/ 3 h 30"/>
                <a:gd name="T10" fmla="*/ 4 w 30"/>
                <a:gd name="T11" fmla="*/ 5 h 30"/>
                <a:gd name="T12" fmla="*/ 10 w 30"/>
                <a:gd name="T13" fmla="*/ 9 h 30"/>
                <a:gd name="T14" fmla="*/ 13 w 30"/>
                <a:gd name="T15" fmla="*/ 12 h 30"/>
                <a:gd name="T16" fmla="*/ 15 w 30"/>
                <a:gd name="T17" fmla="*/ 15 h 30"/>
                <a:gd name="T18" fmla="*/ 18 w 30"/>
                <a:gd name="T19" fmla="*/ 18 h 30"/>
                <a:gd name="T20" fmla="*/ 20 w 30"/>
                <a:gd name="T21" fmla="*/ 21 h 30"/>
                <a:gd name="T22" fmla="*/ 22 w 30"/>
                <a:gd name="T23" fmla="*/ 22 h 30"/>
                <a:gd name="T24" fmla="*/ 23 w 30"/>
                <a:gd name="T25" fmla="*/ 23 h 30"/>
                <a:gd name="T26" fmla="*/ 25 w 30"/>
                <a:gd name="T27" fmla="*/ 26 h 30"/>
                <a:gd name="T28" fmla="*/ 28 w 30"/>
                <a:gd name="T29" fmla="*/ 29 h 30"/>
                <a:gd name="T30" fmla="*/ 29 w 30"/>
                <a:gd name="T31" fmla="*/ 30 h 30"/>
                <a:gd name="T32" fmla="*/ 30 w 30"/>
                <a:gd name="T33" fmla="*/ 30 h 30"/>
                <a:gd name="T34" fmla="*/ 29 w 30"/>
                <a:gd name="T35" fmla="*/ 30 h 30"/>
                <a:gd name="T36" fmla="*/ 28 w 30"/>
                <a:gd name="T37" fmla="*/ 29 h 30"/>
                <a:gd name="T38" fmla="*/ 26 w 30"/>
                <a:gd name="T39" fmla="*/ 29 h 30"/>
                <a:gd name="T40" fmla="*/ 23 w 30"/>
                <a:gd name="T41" fmla="*/ 27 h 30"/>
                <a:gd name="T42" fmla="*/ 21 w 30"/>
                <a:gd name="T43" fmla="*/ 26 h 30"/>
                <a:gd name="T44" fmla="*/ 19 w 30"/>
                <a:gd name="T45" fmla="*/ 24 h 30"/>
                <a:gd name="T46" fmla="*/ 18 w 30"/>
                <a:gd name="T47" fmla="*/ 24 h 30"/>
                <a:gd name="T48" fmla="*/ 18 w 30"/>
                <a:gd name="T49" fmla="*/ 23 h 30"/>
                <a:gd name="T50" fmla="*/ 15 w 30"/>
                <a:gd name="T51" fmla="*/ 20 h 30"/>
                <a:gd name="T52" fmla="*/ 12 w 30"/>
                <a:gd name="T53" fmla="*/ 17 h 30"/>
                <a:gd name="T54" fmla="*/ 10 w 30"/>
                <a:gd name="T55" fmla="*/ 15 h 30"/>
                <a:gd name="T56" fmla="*/ 7 w 30"/>
                <a:gd name="T57" fmla="*/ 12 h 30"/>
                <a:gd name="T58" fmla="*/ 5 w 30"/>
                <a:gd name="T59" fmla="*/ 9 h 30"/>
                <a:gd name="T60" fmla="*/ 3 w 30"/>
                <a:gd name="T61" fmla="*/ 6 h 30"/>
                <a:gd name="T62" fmla="*/ 1 w 30"/>
                <a:gd name="T63" fmla="*/ 4 h 30"/>
                <a:gd name="T64" fmla="*/ 0 w 30"/>
                <a:gd name="T65" fmla="*/ 2 h 30"/>
                <a:gd name="T66" fmla="*/ 0 w 30"/>
                <a:gd name="T67" fmla="*/ 1 h 30"/>
                <a:gd name="T68" fmla="*/ 0 w 30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" h="3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2" y="2"/>
                    <a:pt x="2" y="3"/>
                  </a:cubicBezTo>
                  <a:cubicBezTo>
                    <a:pt x="3" y="4"/>
                    <a:pt x="4" y="4"/>
                    <a:pt x="4" y="5"/>
                  </a:cubicBezTo>
                  <a:cubicBezTo>
                    <a:pt x="6" y="6"/>
                    <a:pt x="8" y="7"/>
                    <a:pt x="10" y="9"/>
                  </a:cubicBezTo>
                  <a:cubicBezTo>
                    <a:pt x="11" y="10"/>
                    <a:pt x="12" y="11"/>
                    <a:pt x="13" y="12"/>
                  </a:cubicBezTo>
                  <a:cubicBezTo>
                    <a:pt x="14" y="13"/>
                    <a:pt x="14" y="14"/>
                    <a:pt x="15" y="15"/>
                  </a:cubicBezTo>
                  <a:cubicBezTo>
                    <a:pt x="16" y="16"/>
                    <a:pt x="17" y="17"/>
                    <a:pt x="18" y="18"/>
                  </a:cubicBezTo>
                  <a:cubicBezTo>
                    <a:pt x="19" y="19"/>
                    <a:pt x="20" y="20"/>
                    <a:pt x="20" y="21"/>
                  </a:cubicBezTo>
                  <a:cubicBezTo>
                    <a:pt x="21" y="21"/>
                    <a:pt x="21" y="22"/>
                    <a:pt x="22" y="22"/>
                  </a:cubicBezTo>
                  <a:cubicBezTo>
                    <a:pt x="22" y="22"/>
                    <a:pt x="22" y="23"/>
                    <a:pt x="23" y="23"/>
                  </a:cubicBezTo>
                  <a:cubicBezTo>
                    <a:pt x="23" y="24"/>
                    <a:pt x="24" y="25"/>
                    <a:pt x="25" y="26"/>
                  </a:cubicBezTo>
                  <a:cubicBezTo>
                    <a:pt x="26" y="27"/>
                    <a:pt x="27" y="28"/>
                    <a:pt x="28" y="29"/>
                  </a:cubicBezTo>
                  <a:cubicBezTo>
                    <a:pt x="29" y="29"/>
                    <a:pt x="29" y="29"/>
                    <a:pt x="29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0" y="30"/>
                    <a:pt x="29" y="30"/>
                  </a:cubicBezTo>
                  <a:cubicBezTo>
                    <a:pt x="29" y="30"/>
                    <a:pt x="29" y="30"/>
                    <a:pt x="28" y="29"/>
                  </a:cubicBezTo>
                  <a:cubicBezTo>
                    <a:pt x="27" y="29"/>
                    <a:pt x="27" y="29"/>
                    <a:pt x="26" y="29"/>
                  </a:cubicBezTo>
                  <a:cubicBezTo>
                    <a:pt x="25" y="28"/>
                    <a:pt x="24" y="28"/>
                    <a:pt x="23" y="27"/>
                  </a:cubicBezTo>
                  <a:cubicBezTo>
                    <a:pt x="22" y="27"/>
                    <a:pt x="22" y="26"/>
                    <a:pt x="21" y="26"/>
                  </a:cubicBezTo>
                  <a:cubicBezTo>
                    <a:pt x="20" y="25"/>
                    <a:pt x="20" y="25"/>
                    <a:pt x="19" y="24"/>
                  </a:cubicBezTo>
                  <a:cubicBezTo>
                    <a:pt x="19" y="24"/>
                    <a:pt x="19" y="24"/>
                    <a:pt x="18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7" y="22"/>
                    <a:pt x="16" y="21"/>
                    <a:pt x="15" y="20"/>
                  </a:cubicBezTo>
                  <a:cubicBezTo>
                    <a:pt x="14" y="19"/>
                    <a:pt x="13" y="18"/>
                    <a:pt x="12" y="17"/>
                  </a:cubicBezTo>
                  <a:cubicBezTo>
                    <a:pt x="11" y="16"/>
                    <a:pt x="10" y="15"/>
                    <a:pt x="10" y="15"/>
                  </a:cubicBezTo>
                  <a:cubicBezTo>
                    <a:pt x="9" y="14"/>
                    <a:pt x="8" y="13"/>
                    <a:pt x="7" y="12"/>
                  </a:cubicBezTo>
                  <a:cubicBezTo>
                    <a:pt x="6" y="11"/>
                    <a:pt x="5" y="10"/>
                    <a:pt x="5" y="9"/>
                  </a:cubicBezTo>
                  <a:cubicBezTo>
                    <a:pt x="4" y="8"/>
                    <a:pt x="3" y="7"/>
                    <a:pt x="3" y="6"/>
                  </a:cubicBezTo>
                  <a:cubicBezTo>
                    <a:pt x="2" y="6"/>
                    <a:pt x="1" y="5"/>
                    <a:pt x="1" y="4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0" name="Freeform 38"/>
            <p:cNvSpPr/>
            <p:nvPr/>
          </p:nvSpPr>
          <p:spPr bwMode="auto">
            <a:xfrm>
              <a:off x="4095751" y="5378451"/>
              <a:ext cx="30163" cy="203200"/>
            </a:xfrm>
            <a:custGeom>
              <a:avLst/>
              <a:gdLst>
                <a:gd name="T0" fmla="*/ 1 w 7"/>
                <a:gd name="T1" fmla="*/ 0 h 48"/>
                <a:gd name="T2" fmla="*/ 1 w 7"/>
                <a:gd name="T3" fmla="*/ 0 h 48"/>
                <a:gd name="T4" fmla="*/ 1 w 7"/>
                <a:gd name="T5" fmla="*/ 2 h 48"/>
                <a:gd name="T6" fmla="*/ 2 w 7"/>
                <a:gd name="T7" fmla="*/ 7 h 48"/>
                <a:gd name="T8" fmla="*/ 3 w 7"/>
                <a:gd name="T9" fmla="*/ 10 h 48"/>
                <a:gd name="T10" fmla="*/ 5 w 7"/>
                <a:gd name="T11" fmla="*/ 14 h 48"/>
                <a:gd name="T12" fmla="*/ 5 w 7"/>
                <a:gd name="T13" fmla="*/ 15 h 48"/>
                <a:gd name="T14" fmla="*/ 5 w 7"/>
                <a:gd name="T15" fmla="*/ 15 h 48"/>
                <a:gd name="T16" fmla="*/ 5 w 7"/>
                <a:gd name="T17" fmla="*/ 17 h 48"/>
                <a:gd name="T18" fmla="*/ 6 w 7"/>
                <a:gd name="T19" fmla="*/ 19 h 48"/>
                <a:gd name="T20" fmla="*/ 7 w 7"/>
                <a:gd name="T21" fmla="*/ 23 h 48"/>
                <a:gd name="T22" fmla="*/ 7 w 7"/>
                <a:gd name="T23" fmla="*/ 28 h 48"/>
                <a:gd name="T24" fmla="*/ 7 w 7"/>
                <a:gd name="T25" fmla="*/ 33 h 48"/>
                <a:gd name="T26" fmla="*/ 7 w 7"/>
                <a:gd name="T27" fmla="*/ 40 h 48"/>
                <a:gd name="T28" fmla="*/ 7 w 7"/>
                <a:gd name="T29" fmla="*/ 46 h 48"/>
                <a:gd name="T30" fmla="*/ 7 w 7"/>
                <a:gd name="T31" fmla="*/ 48 h 48"/>
                <a:gd name="T32" fmla="*/ 7 w 7"/>
                <a:gd name="T33" fmla="*/ 48 h 48"/>
                <a:gd name="T34" fmla="*/ 7 w 7"/>
                <a:gd name="T35" fmla="*/ 48 h 48"/>
                <a:gd name="T36" fmla="*/ 6 w 7"/>
                <a:gd name="T37" fmla="*/ 46 h 48"/>
                <a:gd name="T38" fmla="*/ 5 w 7"/>
                <a:gd name="T39" fmla="*/ 41 h 48"/>
                <a:gd name="T40" fmla="*/ 4 w 7"/>
                <a:gd name="T41" fmla="*/ 33 h 48"/>
                <a:gd name="T42" fmla="*/ 3 w 7"/>
                <a:gd name="T43" fmla="*/ 28 h 48"/>
                <a:gd name="T44" fmla="*/ 2 w 7"/>
                <a:gd name="T45" fmla="*/ 24 h 48"/>
                <a:gd name="T46" fmla="*/ 2 w 7"/>
                <a:gd name="T47" fmla="*/ 20 h 48"/>
                <a:gd name="T48" fmla="*/ 1 w 7"/>
                <a:gd name="T49" fmla="*/ 17 h 48"/>
                <a:gd name="T50" fmla="*/ 1 w 7"/>
                <a:gd name="T51" fmla="*/ 16 h 48"/>
                <a:gd name="T52" fmla="*/ 1 w 7"/>
                <a:gd name="T53" fmla="*/ 15 h 48"/>
                <a:gd name="T54" fmla="*/ 0 w 7"/>
                <a:gd name="T55" fmla="*/ 11 h 48"/>
                <a:gd name="T56" fmla="*/ 0 w 7"/>
                <a:gd name="T57" fmla="*/ 9 h 48"/>
                <a:gd name="T58" fmla="*/ 0 w 7"/>
                <a:gd name="T59" fmla="*/ 8 h 48"/>
                <a:gd name="T60" fmla="*/ 0 w 7"/>
                <a:gd name="T61" fmla="*/ 8 h 48"/>
                <a:gd name="T62" fmla="*/ 0 w 7"/>
                <a:gd name="T63" fmla="*/ 7 h 48"/>
                <a:gd name="T64" fmla="*/ 0 w 7"/>
                <a:gd name="T65" fmla="*/ 4 h 48"/>
                <a:gd name="T66" fmla="*/ 0 w 7"/>
                <a:gd name="T67" fmla="*/ 2 h 48"/>
                <a:gd name="T68" fmla="*/ 1 w 7"/>
                <a:gd name="T69" fmla="*/ 0 h 48"/>
                <a:gd name="T70" fmla="*/ 1 w 7"/>
                <a:gd name="T7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" h="48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3"/>
                    <a:pt x="1" y="5"/>
                    <a:pt x="2" y="7"/>
                  </a:cubicBezTo>
                  <a:cubicBezTo>
                    <a:pt x="2" y="8"/>
                    <a:pt x="3" y="9"/>
                    <a:pt x="3" y="10"/>
                  </a:cubicBezTo>
                  <a:cubicBezTo>
                    <a:pt x="4" y="12"/>
                    <a:pt x="4" y="13"/>
                    <a:pt x="5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6"/>
                    <a:pt x="5" y="16"/>
                    <a:pt x="5" y="17"/>
                  </a:cubicBezTo>
                  <a:cubicBezTo>
                    <a:pt x="5" y="17"/>
                    <a:pt x="6" y="18"/>
                    <a:pt x="6" y="19"/>
                  </a:cubicBezTo>
                  <a:cubicBezTo>
                    <a:pt x="6" y="20"/>
                    <a:pt x="6" y="22"/>
                    <a:pt x="7" y="23"/>
                  </a:cubicBezTo>
                  <a:cubicBezTo>
                    <a:pt x="7" y="25"/>
                    <a:pt x="7" y="27"/>
                    <a:pt x="7" y="28"/>
                  </a:cubicBezTo>
                  <a:cubicBezTo>
                    <a:pt x="7" y="30"/>
                    <a:pt x="7" y="31"/>
                    <a:pt x="7" y="33"/>
                  </a:cubicBezTo>
                  <a:cubicBezTo>
                    <a:pt x="7" y="35"/>
                    <a:pt x="7" y="38"/>
                    <a:pt x="7" y="40"/>
                  </a:cubicBezTo>
                  <a:cubicBezTo>
                    <a:pt x="7" y="43"/>
                    <a:pt x="7" y="45"/>
                    <a:pt x="7" y="46"/>
                  </a:cubicBezTo>
                  <a:cubicBezTo>
                    <a:pt x="7" y="47"/>
                    <a:pt x="7" y="47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6" y="47"/>
                    <a:pt x="6" y="47"/>
                    <a:pt x="6" y="46"/>
                  </a:cubicBezTo>
                  <a:cubicBezTo>
                    <a:pt x="6" y="45"/>
                    <a:pt x="5" y="43"/>
                    <a:pt x="5" y="41"/>
                  </a:cubicBezTo>
                  <a:cubicBezTo>
                    <a:pt x="4" y="38"/>
                    <a:pt x="4" y="36"/>
                    <a:pt x="4" y="33"/>
                  </a:cubicBezTo>
                  <a:cubicBezTo>
                    <a:pt x="3" y="31"/>
                    <a:pt x="3" y="30"/>
                    <a:pt x="3" y="28"/>
                  </a:cubicBezTo>
                  <a:cubicBezTo>
                    <a:pt x="3" y="27"/>
                    <a:pt x="3" y="25"/>
                    <a:pt x="2" y="24"/>
                  </a:cubicBezTo>
                  <a:cubicBezTo>
                    <a:pt x="2" y="22"/>
                    <a:pt x="2" y="21"/>
                    <a:pt x="2" y="20"/>
                  </a:cubicBezTo>
                  <a:cubicBezTo>
                    <a:pt x="2" y="19"/>
                    <a:pt x="2" y="18"/>
                    <a:pt x="1" y="17"/>
                  </a:cubicBezTo>
                  <a:cubicBezTo>
                    <a:pt x="1" y="17"/>
                    <a:pt x="1" y="17"/>
                    <a:pt x="1" y="16"/>
                  </a:cubicBezTo>
                  <a:cubicBezTo>
                    <a:pt x="1" y="16"/>
                    <a:pt x="1" y="16"/>
                    <a:pt x="1" y="15"/>
                  </a:cubicBezTo>
                  <a:cubicBezTo>
                    <a:pt x="1" y="14"/>
                    <a:pt x="0" y="13"/>
                    <a:pt x="0" y="11"/>
                  </a:cubicBezTo>
                  <a:cubicBezTo>
                    <a:pt x="0" y="11"/>
                    <a:pt x="0" y="10"/>
                    <a:pt x="0" y="9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1" name="Freeform 39"/>
            <p:cNvSpPr/>
            <p:nvPr/>
          </p:nvSpPr>
          <p:spPr bwMode="auto">
            <a:xfrm>
              <a:off x="4125913" y="5454651"/>
              <a:ext cx="38100" cy="122238"/>
            </a:xfrm>
            <a:custGeom>
              <a:avLst/>
              <a:gdLst>
                <a:gd name="T0" fmla="*/ 0 w 9"/>
                <a:gd name="T1" fmla="*/ 29 h 29"/>
                <a:gd name="T2" fmla="*/ 0 w 9"/>
                <a:gd name="T3" fmla="*/ 27 h 29"/>
                <a:gd name="T4" fmla="*/ 1 w 9"/>
                <a:gd name="T5" fmla="*/ 24 h 29"/>
                <a:gd name="T6" fmla="*/ 3 w 9"/>
                <a:gd name="T7" fmla="*/ 20 h 29"/>
                <a:gd name="T8" fmla="*/ 4 w 9"/>
                <a:gd name="T9" fmla="*/ 17 h 29"/>
                <a:gd name="T10" fmla="*/ 5 w 9"/>
                <a:gd name="T11" fmla="*/ 15 h 29"/>
                <a:gd name="T12" fmla="*/ 6 w 9"/>
                <a:gd name="T13" fmla="*/ 12 h 29"/>
                <a:gd name="T14" fmla="*/ 6 w 9"/>
                <a:gd name="T15" fmla="*/ 9 h 29"/>
                <a:gd name="T16" fmla="*/ 8 w 9"/>
                <a:gd name="T17" fmla="*/ 5 h 29"/>
                <a:gd name="T18" fmla="*/ 9 w 9"/>
                <a:gd name="T19" fmla="*/ 2 h 29"/>
                <a:gd name="T20" fmla="*/ 9 w 9"/>
                <a:gd name="T21" fmla="*/ 0 h 29"/>
                <a:gd name="T22" fmla="*/ 9 w 9"/>
                <a:gd name="T23" fmla="*/ 2 h 29"/>
                <a:gd name="T24" fmla="*/ 9 w 9"/>
                <a:gd name="T25" fmla="*/ 3 h 29"/>
                <a:gd name="T26" fmla="*/ 9 w 9"/>
                <a:gd name="T27" fmla="*/ 5 h 29"/>
                <a:gd name="T28" fmla="*/ 9 w 9"/>
                <a:gd name="T29" fmla="*/ 7 h 29"/>
                <a:gd name="T30" fmla="*/ 8 w 9"/>
                <a:gd name="T31" fmla="*/ 10 h 29"/>
                <a:gd name="T32" fmla="*/ 8 w 9"/>
                <a:gd name="T33" fmla="*/ 13 h 29"/>
                <a:gd name="T34" fmla="*/ 7 w 9"/>
                <a:gd name="T35" fmla="*/ 15 h 29"/>
                <a:gd name="T36" fmla="*/ 6 w 9"/>
                <a:gd name="T37" fmla="*/ 18 h 29"/>
                <a:gd name="T38" fmla="*/ 5 w 9"/>
                <a:gd name="T39" fmla="*/ 21 h 29"/>
                <a:gd name="T40" fmla="*/ 4 w 9"/>
                <a:gd name="T41" fmla="*/ 23 h 29"/>
                <a:gd name="T42" fmla="*/ 3 w 9"/>
                <a:gd name="T43" fmla="*/ 25 h 29"/>
                <a:gd name="T44" fmla="*/ 1 w 9"/>
                <a:gd name="T45" fmla="*/ 26 h 29"/>
                <a:gd name="T46" fmla="*/ 1 w 9"/>
                <a:gd name="T47" fmla="*/ 28 h 29"/>
                <a:gd name="T48" fmla="*/ 0 w 9"/>
                <a:gd name="T4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" h="29">
                  <a:moveTo>
                    <a:pt x="0" y="29"/>
                  </a:moveTo>
                  <a:cubicBezTo>
                    <a:pt x="0" y="29"/>
                    <a:pt x="0" y="28"/>
                    <a:pt x="0" y="27"/>
                  </a:cubicBezTo>
                  <a:cubicBezTo>
                    <a:pt x="0" y="27"/>
                    <a:pt x="1" y="26"/>
                    <a:pt x="1" y="24"/>
                  </a:cubicBezTo>
                  <a:cubicBezTo>
                    <a:pt x="2" y="23"/>
                    <a:pt x="2" y="21"/>
                    <a:pt x="3" y="20"/>
                  </a:cubicBezTo>
                  <a:cubicBezTo>
                    <a:pt x="3" y="19"/>
                    <a:pt x="4" y="18"/>
                    <a:pt x="4" y="17"/>
                  </a:cubicBezTo>
                  <a:cubicBezTo>
                    <a:pt x="4" y="16"/>
                    <a:pt x="4" y="16"/>
                    <a:pt x="5" y="15"/>
                  </a:cubicBezTo>
                  <a:cubicBezTo>
                    <a:pt x="5" y="14"/>
                    <a:pt x="5" y="13"/>
                    <a:pt x="6" y="12"/>
                  </a:cubicBezTo>
                  <a:cubicBezTo>
                    <a:pt x="6" y="11"/>
                    <a:pt x="6" y="10"/>
                    <a:pt x="6" y="9"/>
                  </a:cubicBezTo>
                  <a:cubicBezTo>
                    <a:pt x="7" y="8"/>
                    <a:pt x="7" y="6"/>
                    <a:pt x="8" y="5"/>
                  </a:cubicBezTo>
                  <a:cubicBezTo>
                    <a:pt x="8" y="4"/>
                    <a:pt x="8" y="2"/>
                    <a:pt x="9" y="2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9" y="0"/>
                    <a:pt x="9" y="1"/>
                    <a:pt x="9" y="2"/>
                  </a:cubicBezTo>
                  <a:cubicBezTo>
                    <a:pt x="9" y="2"/>
                    <a:pt x="9" y="3"/>
                    <a:pt x="9" y="3"/>
                  </a:cubicBezTo>
                  <a:cubicBezTo>
                    <a:pt x="9" y="4"/>
                    <a:pt x="9" y="4"/>
                    <a:pt x="9" y="5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9" y="8"/>
                    <a:pt x="9" y="9"/>
                    <a:pt x="8" y="10"/>
                  </a:cubicBezTo>
                  <a:cubicBezTo>
                    <a:pt x="8" y="11"/>
                    <a:pt x="8" y="12"/>
                    <a:pt x="8" y="13"/>
                  </a:cubicBezTo>
                  <a:cubicBezTo>
                    <a:pt x="8" y="14"/>
                    <a:pt x="7" y="14"/>
                    <a:pt x="7" y="15"/>
                  </a:cubicBezTo>
                  <a:cubicBezTo>
                    <a:pt x="7" y="16"/>
                    <a:pt x="6" y="17"/>
                    <a:pt x="6" y="18"/>
                  </a:cubicBezTo>
                  <a:cubicBezTo>
                    <a:pt x="6" y="19"/>
                    <a:pt x="5" y="20"/>
                    <a:pt x="5" y="21"/>
                  </a:cubicBezTo>
                  <a:cubicBezTo>
                    <a:pt x="4" y="21"/>
                    <a:pt x="4" y="22"/>
                    <a:pt x="4" y="23"/>
                  </a:cubicBezTo>
                  <a:cubicBezTo>
                    <a:pt x="3" y="24"/>
                    <a:pt x="3" y="24"/>
                    <a:pt x="3" y="25"/>
                  </a:cubicBezTo>
                  <a:cubicBezTo>
                    <a:pt x="2" y="25"/>
                    <a:pt x="2" y="26"/>
                    <a:pt x="1" y="26"/>
                  </a:cubicBezTo>
                  <a:cubicBezTo>
                    <a:pt x="1" y="27"/>
                    <a:pt x="1" y="27"/>
                    <a:pt x="1" y="28"/>
                  </a:cubicBezTo>
                  <a:cubicBezTo>
                    <a:pt x="0" y="28"/>
                    <a:pt x="0" y="29"/>
                    <a:pt x="0" y="29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2" name="Freeform 40"/>
            <p:cNvSpPr/>
            <p:nvPr/>
          </p:nvSpPr>
          <p:spPr bwMode="auto">
            <a:xfrm>
              <a:off x="4057651" y="5449888"/>
              <a:ext cx="68263" cy="127000"/>
            </a:xfrm>
            <a:custGeom>
              <a:avLst/>
              <a:gdLst>
                <a:gd name="T0" fmla="*/ 0 w 16"/>
                <a:gd name="T1" fmla="*/ 0 h 30"/>
                <a:gd name="T2" fmla="*/ 1 w 16"/>
                <a:gd name="T3" fmla="*/ 2 h 30"/>
                <a:gd name="T4" fmla="*/ 2 w 16"/>
                <a:gd name="T5" fmla="*/ 5 h 30"/>
                <a:gd name="T6" fmla="*/ 5 w 16"/>
                <a:gd name="T7" fmla="*/ 10 h 30"/>
                <a:gd name="T8" fmla="*/ 6 w 16"/>
                <a:gd name="T9" fmla="*/ 13 h 30"/>
                <a:gd name="T10" fmla="*/ 8 w 16"/>
                <a:gd name="T11" fmla="*/ 15 h 30"/>
                <a:gd name="T12" fmla="*/ 14 w 16"/>
                <a:gd name="T13" fmla="*/ 26 h 30"/>
                <a:gd name="T14" fmla="*/ 16 w 16"/>
                <a:gd name="T15" fmla="*/ 29 h 30"/>
                <a:gd name="T16" fmla="*/ 16 w 16"/>
                <a:gd name="T17" fmla="*/ 30 h 30"/>
                <a:gd name="T18" fmla="*/ 15 w 16"/>
                <a:gd name="T19" fmla="*/ 29 h 30"/>
                <a:gd name="T20" fmla="*/ 14 w 16"/>
                <a:gd name="T21" fmla="*/ 28 h 30"/>
                <a:gd name="T22" fmla="*/ 13 w 16"/>
                <a:gd name="T23" fmla="*/ 26 h 30"/>
                <a:gd name="T24" fmla="*/ 11 w 16"/>
                <a:gd name="T25" fmla="*/ 24 h 30"/>
                <a:gd name="T26" fmla="*/ 9 w 16"/>
                <a:gd name="T27" fmla="*/ 22 h 30"/>
                <a:gd name="T28" fmla="*/ 7 w 16"/>
                <a:gd name="T29" fmla="*/ 19 h 30"/>
                <a:gd name="T30" fmla="*/ 6 w 16"/>
                <a:gd name="T31" fmla="*/ 17 h 30"/>
                <a:gd name="T32" fmla="*/ 4 w 16"/>
                <a:gd name="T33" fmla="*/ 14 h 30"/>
                <a:gd name="T34" fmla="*/ 3 w 16"/>
                <a:gd name="T35" fmla="*/ 11 h 30"/>
                <a:gd name="T36" fmla="*/ 2 w 16"/>
                <a:gd name="T37" fmla="*/ 8 h 30"/>
                <a:gd name="T38" fmla="*/ 1 w 16"/>
                <a:gd name="T39" fmla="*/ 6 h 30"/>
                <a:gd name="T40" fmla="*/ 1 w 16"/>
                <a:gd name="T41" fmla="*/ 3 h 30"/>
                <a:gd name="T42" fmla="*/ 0 w 16"/>
                <a:gd name="T43" fmla="*/ 2 h 30"/>
                <a:gd name="T44" fmla="*/ 0 w 16"/>
                <a:gd name="T4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" h="30">
                  <a:moveTo>
                    <a:pt x="0" y="0"/>
                  </a:moveTo>
                  <a:cubicBezTo>
                    <a:pt x="0" y="0"/>
                    <a:pt x="0" y="1"/>
                    <a:pt x="1" y="2"/>
                  </a:cubicBezTo>
                  <a:cubicBezTo>
                    <a:pt x="1" y="2"/>
                    <a:pt x="2" y="4"/>
                    <a:pt x="2" y="5"/>
                  </a:cubicBezTo>
                  <a:cubicBezTo>
                    <a:pt x="3" y="7"/>
                    <a:pt x="4" y="8"/>
                    <a:pt x="5" y="10"/>
                  </a:cubicBezTo>
                  <a:cubicBezTo>
                    <a:pt x="5" y="11"/>
                    <a:pt x="6" y="12"/>
                    <a:pt x="6" y="13"/>
                  </a:cubicBezTo>
                  <a:cubicBezTo>
                    <a:pt x="7" y="14"/>
                    <a:pt x="7" y="14"/>
                    <a:pt x="8" y="15"/>
                  </a:cubicBezTo>
                  <a:cubicBezTo>
                    <a:pt x="10" y="19"/>
                    <a:pt x="12" y="23"/>
                    <a:pt x="14" y="26"/>
                  </a:cubicBezTo>
                  <a:cubicBezTo>
                    <a:pt x="14" y="27"/>
                    <a:pt x="15" y="28"/>
                    <a:pt x="16" y="29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5" y="29"/>
                  </a:cubicBezTo>
                  <a:cubicBezTo>
                    <a:pt x="15" y="29"/>
                    <a:pt x="14" y="29"/>
                    <a:pt x="14" y="28"/>
                  </a:cubicBezTo>
                  <a:cubicBezTo>
                    <a:pt x="14" y="28"/>
                    <a:pt x="13" y="27"/>
                    <a:pt x="13" y="26"/>
                  </a:cubicBezTo>
                  <a:cubicBezTo>
                    <a:pt x="12" y="26"/>
                    <a:pt x="11" y="25"/>
                    <a:pt x="11" y="24"/>
                  </a:cubicBezTo>
                  <a:cubicBezTo>
                    <a:pt x="10" y="24"/>
                    <a:pt x="10" y="23"/>
                    <a:pt x="9" y="22"/>
                  </a:cubicBezTo>
                  <a:cubicBezTo>
                    <a:pt x="9" y="21"/>
                    <a:pt x="8" y="20"/>
                    <a:pt x="7" y="19"/>
                  </a:cubicBezTo>
                  <a:cubicBezTo>
                    <a:pt x="7" y="18"/>
                    <a:pt x="6" y="18"/>
                    <a:pt x="6" y="17"/>
                  </a:cubicBezTo>
                  <a:cubicBezTo>
                    <a:pt x="5" y="16"/>
                    <a:pt x="5" y="15"/>
                    <a:pt x="4" y="14"/>
                  </a:cubicBezTo>
                  <a:cubicBezTo>
                    <a:pt x="4" y="13"/>
                    <a:pt x="3" y="12"/>
                    <a:pt x="3" y="11"/>
                  </a:cubicBezTo>
                  <a:cubicBezTo>
                    <a:pt x="3" y="10"/>
                    <a:pt x="2" y="9"/>
                    <a:pt x="2" y="8"/>
                  </a:cubicBezTo>
                  <a:cubicBezTo>
                    <a:pt x="2" y="7"/>
                    <a:pt x="1" y="6"/>
                    <a:pt x="1" y="6"/>
                  </a:cubicBezTo>
                  <a:cubicBezTo>
                    <a:pt x="1" y="5"/>
                    <a:pt x="1" y="4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3" name="Freeform 41"/>
            <p:cNvSpPr/>
            <p:nvPr/>
          </p:nvSpPr>
          <p:spPr bwMode="auto">
            <a:xfrm>
              <a:off x="4062413" y="5556251"/>
              <a:ext cx="122238" cy="58738"/>
            </a:xfrm>
            <a:custGeom>
              <a:avLst/>
              <a:gdLst>
                <a:gd name="T0" fmla="*/ 15 w 29"/>
                <a:gd name="T1" fmla="*/ 14 h 14"/>
                <a:gd name="T2" fmla="*/ 0 w 29"/>
                <a:gd name="T3" fmla="*/ 4 h 14"/>
                <a:gd name="T4" fmla="*/ 29 w 29"/>
                <a:gd name="T5" fmla="*/ 2 h 14"/>
                <a:gd name="T6" fmla="*/ 15 w 2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4">
                  <a:moveTo>
                    <a:pt x="15" y="14"/>
                  </a:moveTo>
                  <a:cubicBezTo>
                    <a:pt x="9" y="13"/>
                    <a:pt x="4" y="9"/>
                    <a:pt x="0" y="4"/>
                  </a:cubicBezTo>
                  <a:cubicBezTo>
                    <a:pt x="0" y="4"/>
                    <a:pt x="20" y="0"/>
                    <a:pt x="29" y="2"/>
                  </a:cubicBezTo>
                  <a:cubicBezTo>
                    <a:pt x="29" y="2"/>
                    <a:pt x="22" y="14"/>
                    <a:pt x="15" y="1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4" name="Freeform 42"/>
            <p:cNvSpPr/>
            <p:nvPr/>
          </p:nvSpPr>
          <p:spPr bwMode="auto">
            <a:xfrm>
              <a:off x="4105276" y="5599113"/>
              <a:ext cx="33338" cy="444500"/>
            </a:xfrm>
            <a:custGeom>
              <a:avLst/>
              <a:gdLst>
                <a:gd name="T0" fmla="*/ 3 w 8"/>
                <a:gd name="T1" fmla="*/ 105 h 105"/>
                <a:gd name="T2" fmla="*/ 0 w 8"/>
                <a:gd name="T3" fmla="*/ 105 h 105"/>
                <a:gd name="T4" fmla="*/ 4 w 8"/>
                <a:gd name="T5" fmla="*/ 1 h 105"/>
                <a:gd name="T6" fmla="*/ 7 w 8"/>
                <a:gd name="T7" fmla="*/ 0 h 105"/>
                <a:gd name="T8" fmla="*/ 3 w 8"/>
                <a:gd name="T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5">
                  <a:moveTo>
                    <a:pt x="3" y="105"/>
                  </a:moveTo>
                  <a:cubicBezTo>
                    <a:pt x="0" y="105"/>
                    <a:pt x="0" y="105"/>
                    <a:pt x="0" y="105"/>
                  </a:cubicBezTo>
                  <a:cubicBezTo>
                    <a:pt x="4" y="50"/>
                    <a:pt x="5" y="6"/>
                    <a:pt x="4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7"/>
                    <a:pt x="6" y="54"/>
                    <a:pt x="3" y="10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5" name="Freeform 43"/>
            <p:cNvSpPr/>
            <p:nvPr/>
          </p:nvSpPr>
          <p:spPr bwMode="auto">
            <a:xfrm>
              <a:off x="3409951" y="5492751"/>
              <a:ext cx="249238" cy="398463"/>
            </a:xfrm>
            <a:custGeom>
              <a:avLst/>
              <a:gdLst>
                <a:gd name="T0" fmla="*/ 59 w 59"/>
                <a:gd name="T1" fmla="*/ 57 h 94"/>
                <a:gd name="T2" fmla="*/ 10 w 59"/>
                <a:gd name="T3" fmla="*/ 77 h 94"/>
                <a:gd name="T4" fmla="*/ 17 w 59"/>
                <a:gd name="T5" fmla="*/ 60 h 94"/>
                <a:gd name="T6" fmla="*/ 2 w 59"/>
                <a:gd name="T7" fmla="*/ 43 h 94"/>
                <a:gd name="T8" fmla="*/ 25 w 59"/>
                <a:gd name="T9" fmla="*/ 34 h 94"/>
                <a:gd name="T10" fmla="*/ 26 w 59"/>
                <a:gd name="T11" fmla="*/ 11 h 94"/>
                <a:gd name="T12" fmla="*/ 59 w 59"/>
                <a:gd name="T13" fmla="*/ 5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94">
                  <a:moveTo>
                    <a:pt x="59" y="57"/>
                  </a:moveTo>
                  <a:cubicBezTo>
                    <a:pt x="59" y="57"/>
                    <a:pt x="24" y="94"/>
                    <a:pt x="10" y="77"/>
                  </a:cubicBezTo>
                  <a:cubicBezTo>
                    <a:pt x="1" y="65"/>
                    <a:pt x="17" y="60"/>
                    <a:pt x="17" y="60"/>
                  </a:cubicBezTo>
                  <a:cubicBezTo>
                    <a:pt x="17" y="60"/>
                    <a:pt x="0" y="57"/>
                    <a:pt x="2" y="43"/>
                  </a:cubicBezTo>
                  <a:cubicBezTo>
                    <a:pt x="4" y="30"/>
                    <a:pt x="25" y="34"/>
                    <a:pt x="25" y="34"/>
                  </a:cubicBezTo>
                  <a:cubicBezTo>
                    <a:pt x="25" y="34"/>
                    <a:pt x="17" y="23"/>
                    <a:pt x="26" y="11"/>
                  </a:cubicBezTo>
                  <a:cubicBezTo>
                    <a:pt x="34" y="0"/>
                    <a:pt x="57" y="35"/>
                    <a:pt x="59" y="57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6" name="Freeform 44"/>
            <p:cNvSpPr/>
            <p:nvPr/>
          </p:nvSpPr>
          <p:spPr bwMode="auto">
            <a:xfrm>
              <a:off x="3529013" y="5564188"/>
              <a:ext cx="109538" cy="157163"/>
            </a:xfrm>
            <a:custGeom>
              <a:avLst/>
              <a:gdLst>
                <a:gd name="T0" fmla="*/ 26 w 26"/>
                <a:gd name="T1" fmla="*/ 37 h 37"/>
                <a:gd name="T2" fmla="*/ 25 w 26"/>
                <a:gd name="T3" fmla="*/ 36 h 37"/>
                <a:gd name="T4" fmla="*/ 25 w 26"/>
                <a:gd name="T5" fmla="*/ 35 h 37"/>
                <a:gd name="T6" fmla="*/ 24 w 26"/>
                <a:gd name="T7" fmla="*/ 33 h 37"/>
                <a:gd name="T8" fmla="*/ 22 w 26"/>
                <a:gd name="T9" fmla="*/ 31 h 37"/>
                <a:gd name="T10" fmla="*/ 22 w 26"/>
                <a:gd name="T11" fmla="*/ 29 h 37"/>
                <a:gd name="T12" fmla="*/ 21 w 26"/>
                <a:gd name="T13" fmla="*/ 28 h 37"/>
                <a:gd name="T14" fmla="*/ 19 w 26"/>
                <a:gd name="T15" fmla="*/ 24 h 37"/>
                <a:gd name="T16" fmla="*/ 17 w 26"/>
                <a:gd name="T17" fmla="*/ 21 h 37"/>
                <a:gd name="T18" fmla="*/ 15 w 26"/>
                <a:gd name="T19" fmla="*/ 18 h 37"/>
                <a:gd name="T20" fmla="*/ 13 w 26"/>
                <a:gd name="T21" fmla="*/ 16 h 37"/>
                <a:gd name="T22" fmla="*/ 12 w 26"/>
                <a:gd name="T23" fmla="*/ 14 h 37"/>
                <a:gd name="T24" fmla="*/ 12 w 26"/>
                <a:gd name="T25" fmla="*/ 13 h 37"/>
                <a:gd name="T26" fmla="*/ 11 w 26"/>
                <a:gd name="T27" fmla="*/ 13 h 37"/>
                <a:gd name="T28" fmla="*/ 10 w 26"/>
                <a:gd name="T29" fmla="*/ 11 h 37"/>
                <a:gd name="T30" fmla="*/ 8 w 26"/>
                <a:gd name="T31" fmla="*/ 10 h 37"/>
                <a:gd name="T32" fmla="*/ 7 w 26"/>
                <a:gd name="T33" fmla="*/ 8 h 37"/>
                <a:gd name="T34" fmla="*/ 5 w 26"/>
                <a:gd name="T35" fmla="*/ 6 h 37"/>
                <a:gd name="T36" fmla="*/ 4 w 26"/>
                <a:gd name="T37" fmla="*/ 4 h 37"/>
                <a:gd name="T38" fmla="*/ 3 w 26"/>
                <a:gd name="T39" fmla="*/ 3 h 37"/>
                <a:gd name="T40" fmla="*/ 2 w 26"/>
                <a:gd name="T41" fmla="*/ 2 h 37"/>
                <a:gd name="T42" fmla="*/ 1 w 26"/>
                <a:gd name="T43" fmla="*/ 1 h 37"/>
                <a:gd name="T44" fmla="*/ 0 w 26"/>
                <a:gd name="T45" fmla="*/ 0 h 37"/>
                <a:gd name="T46" fmla="*/ 1 w 26"/>
                <a:gd name="T47" fmla="*/ 1 h 37"/>
                <a:gd name="T48" fmla="*/ 2 w 26"/>
                <a:gd name="T49" fmla="*/ 1 h 37"/>
                <a:gd name="T50" fmla="*/ 4 w 26"/>
                <a:gd name="T51" fmla="*/ 2 h 37"/>
                <a:gd name="T52" fmla="*/ 5 w 26"/>
                <a:gd name="T53" fmla="*/ 3 h 37"/>
                <a:gd name="T54" fmla="*/ 7 w 26"/>
                <a:gd name="T55" fmla="*/ 4 h 37"/>
                <a:gd name="T56" fmla="*/ 8 w 26"/>
                <a:gd name="T57" fmla="*/ 5 h 37"/>
                <a:gd name="T58" fmla="*/ 10 w 26"/>
                <a:gd name="T59" fmla="*/ 6 h 37"/>
                <a:gd name="T60" fmla="*/ 11 w 26"/>
                <a:gd name="T61" fmla="*/ 7 h 37"/>
                <a:gd name="T62" fmla="*/ 12 w 26"/>
                <a:gd name="T63" fmla="*/ 9 h 37"/>
                <a:gd name="T64" fmla="*/ 15 w 26"/>
                <a:gd name="T65" fmla="*/ 12 h 37"/>
                <a:gd name="T66" fmla="*/ 18 w 26"/>
                <a:gd name="T67" fmla="*/ 15 h 37"/>
                <a:gd name="T68" fmla="*/ 19 w 26"/>
                <a:gd name="T69" fmla="*/ 17 h 37"/>
                <a:gd name="T70" fmla="*/ 20 w 26"/>
                <a:gd name="T71" fmla="*/ 19 h 37"/>
                <a:gd name="T72" fmla="*/ 21 w 26"/>
                <a:gd name="T73" fmla="*/ 21 h 37"/>
                <a:gd name="T74" fmla="*/ 22 w 26"/>
                <a:gd name="T75" fmla="*/ 23 h 37"/>
                <a:gd name="T76" fmla="*/ 24 w 26"/>
                <a:gd name="T77" fmla="*/ 26 h 37"/>
                <a:gd name="T78" fmla="*/ 24 w 26"/>
                <a:gd name="T79" fmla="*/ 28 h 37"/>
                <a:gd name="T80" fmla="*/ 25 w 26"/>
                <a:gd name="T81" fmla="*/ 30 h 37"/>
                <a:gd name="T82" fmla="*/ 25 w 26"/>
                <a:gd name="T83" fmla="*/ 31 h 37"/>
                <a:gd name="T84" fmla="*/ 25 w 26"/>
                <a:gd name="T85" fmla="*/ 33 h 37"/>
                <a:gd name="T86" fmla="*/ 25 w 26"/>
                <a:gd name="T87" fmla="*/ 34 h 37"/>
                <a:gd name="T88" fmla="*/ 25 w 26"/>
                <a:gd name="T89" fmla="*/ 35 h 37"/>
                <a:gd name="T90" fmla="*/ 26 w 26"/>
                <a:gd name="T91" fmla="*/ 36 h 37"/>
                <a:gd name="T92" fmla="*/ 26 w 26"/>
                <a:gd name="T9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" h="37">
                  <a:moveTo>
                    <a:pt x="26" y="37"/>
                  </a:moveTo>
                  <a:cubicBezTo>
                    <a:pt x="26" y="37"/>
                    <a:pt x="26" y="37"/>
                    <a:pt x="25" y="36"/>
                  </a:cubicBezTo>
                  <a:cubicBezTo>
                    <a:pt x="25" y="36"/>
                    <a:pt x="25" y="36"/>
                    <a:pt x="25" y="35"/>
                  </a:cubicBezTo>
                  <a:cubicBezTo>
                    <a:pt x="24" y="35"/>
                    <a:pt x="24" y="34"/>
                    <a:pt x="24" y="33"/>
                  </a:cubicBezTo>
                  <a:cubicBezTo>
                    <a:pt x="23" y="32"/>
                    <a:pt x="23" y="32"/>
                    <a:pt x="22" y="31"/>
                  </a:cubicBezTo>
                  <a:cubicBezTo>
                    <a:pt x="22" y="30"/>
                    <a:pt x="22" y="30"/>
                    <a:pt x="22" y="29"/>
                  </a:cubicBezTo>
                  <a:cubicBezTo>
                    <a:pt x="21" y="29"/>
                    <a:pt x="21" y="28"/>
                    <a:pt x="21" y="28"/>
                  </a:cubicBezTo>
                  <a:cubicBezTo>
                    <a:pt x="20" y="27"/>
                    <a:pt x="19" y="25"/>
                    <a:pt x="19" y="24"/>
                  </a:cubicBezTo>
                  <a:cubicBezTo>
                    <a:pt x="18" y="23"/>
                    <a:pt x="18" y="22"/>
                    <a:pt x="17" y="21"/>
                  </a:cubicBezTo>
                  <a:cubicBezTo>
                    <a:pt x="16" y="20"/>
                    <a:pt x="15" y="19"/>
                    <a:pt x="15" y="18"/>
                  </a:cubicBezTo>
                  <a:cubicBezTo>
                    <a:pt x="14" y="17"/>
                    <a:pt x="14" y="16"/>
                    <a:pt x="13" y="16"/>
                  </a:cubicBezTo>
                  <a:cubicBezTo>
                    <a:pt x="13" y="15"/>
                    <a:pt x="13" y="15"/>
                    <a:pt x="12" y="14"/>
                  </a:cubicBezTo>
                  <a:cubicBezTo>
                    <a:pt x="12" y="14"/>
                    <a:pt x="12" y="14"/>
                    <a:pt x="12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0" y="12"/>
                    <a:pt x="10" y="12"/>
                    <a:pt x="10" y="11"/>
                  </a:cubicBezTo>
                  <a:cubicBezTo>
                    <a:pt x="9" y="11"/>
                    <a:pt x="9" y="10"/>
                    <a:pt x="8" y="10"/>
                  </a:cubicBezTo>
                  <a:cubicBezTo>
                    <a:pt x="8" y="9"/>
                    <a:pt x="8" y="9"/>
                    <a:pt x="7" y="8"/>
                  </a:cubicBezTo>
                  <a:cubicBezTo>
                    <a:pt x="7" y="7"/>
                    <a:pt x="6" y="6"/>
                    <a:pt x="5" y="6"/>
                  </a:cubicBezTo>
                  <a:cubicBezTo>
                    <a:pt x="5" y="5"/>
                    <a:pt x="4" y="5"/>
                    <a:pt x="4" y="4"/>
                  </a:cubicBezTo>
                  <a:cubicBezTo>
                    <a:pt x="4" y="4"/>
                    <a:pt x="3" y="4"/>
                    <a:pt x="3" y="3"/>
                  </a:cubicBezTo>
                  <a:cubicBezTo>
                    <a:pt x="3" y="3"/>
                    <a:pt x="2" y="2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3" y="1"/>
                    <a:pt x="3" y="2"/>
                    <a:pt x="4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6" y="3"/>
                    <a:pt x="6" y="3"/>
                    <a:pt x="7" y="4"/>
                  </a:cubicBezTo>
                  <a:cubicBezTo>
                    <a:pt x="7" y="4"/>
                    <a:pt x="8" y="4"/>
                    <a:pt x="8" y="5"/>
                  </a:cubicBezTo>
                  <a:cubicBezTo>
                    <a:pt x="9" y="5"/>
                    <a:pt x="9" y="6"/>
                    <a:pt x="10" y="6"/>
                  </a:cubicBezTo>
                  <a:cubicBezTo>
                    <a:pt x="10" y="6"/>
                    <a:pt x="11" y="7"/>
                    <a:pt x="11" y="7"/>
                  </a:cubicBezTo>
                  <a:cubicBezTo>
                    <a:pt x="11" y="8"/>
                    <a:pt x="12" y="8"/>
                    <a:pt x="12" y="9"/>
                  </a:cubicBezTo>
                  <a:cubicBezTo>
                    <a:pt x="13" y="10"/>
                    <a:pt x="14" y="11"/>
                    <a:pt x="15" y="12"/>
                  </a:cubicBezTo>
                  <a:cubicBezTo>
                    <a:pt x="16" y="13"/>
                    <a:pt x="17" y="14"/>
                    <a:pt x="18" y="15"/>
                  </a:cubicBezTo>
                  <a:cubicBezTo>
                    <a:pt x="18" y="16"/>
                    <a:pt x="19" y="16"/>
                    <a:pt x="19" y="17"/>
                  </a:cubicBezTo>
                  <a:cubicBezTo>
                    <a:pt x="20" y="18"/>
                    <a:pt x="20" y="18"/>
                    <a:pt x="20" y="19"/>
                  </a:cubicBezTo>
                  <a:cubicBezTo>
                    <a:pt x="21" y="20"/>
                    <a:pt x="21" y="20"/>
                    <a:pt x="21" y="21"/>
                  </a:cubicBezTo>
                  <a:cubicBezTo>
                    <a:pt x="22" y="21"/>
                    <a:pt x="22" y="22"/>
                    <a:pt x="22" y="23"/>
                  </a:cubicBezTo>
                  <a:cubicBezTo>
                    <a:pt x="23" y="24"/>
                    <a:pt x="23" y="25"/>
                    <a:pt x="24" y="26"/>
                  </a:cubicBezTo>
                  <a:cubicBezTo>
                    <a:pt x="24" y="27"/>
                    <a:pt x="24" y="28"/>
                    <a:pt x="24" y="28"/>
                  </a:cubicBezTo>
                  <a:cubicBezTo>
                    <a:pt x="24" y="29"/>
                    <a:pt x="24" y="29"/>
                    <a:pt x="25" y="30"/>
                  </a:cubicBezTo>
                  <a:cubicBezTo>
                    <a:pt x="25" y="30"/>
                    <a:pt x="25" y="31"/>
                    <a:pt x="25" y="31"/>
                  </a:cubicBezTo>
                  <a:cubicBezTo>
                    <a:pt x="25" y="32"/>
                    <a:pt x="25" y="32"/>
                    <a:pt x="25" y="33"/>
                  </a:cubicBezTo>
                  <a:cubicBezTo>
                    <a:pt x="25" y="33"/>
                    <a:pt x="25" y="33"/>
                    <a:pt x="25" y="34"/>
                  </a:cubicBezTo>
                  <a:cubicBezTo>
                    <a:pt x="25" y="34"/>
                    <a:pt x="25" y="35"/>
                    <a:pt x="25" y="35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7" name="Freeform 45"/>
            <p:cNvSpPr/>
            <p:nvPr/>
          </p:nvSpPr>
          <p:spPr bwMode="auto">
            <a:xfrm>
              <a:off x="3478213" y="5721351"/>
              <a:ext cx="160338" cy="80963"/>
            </a:xfrm>
            <a:custGeom>
              <a:avLst/>
              <a:gdLst>
                <a:gd name="T0" fmla="*/ 0 w 38"/>
                <a:gd name="T1" fmla="*/ 19 h 19"/>
                <a:gd name="T2" fmla="*/ 0 w 38"/>
                <a:gd name="T3" fmla="*/ 19 h 19"/>
                <a:gd name="T4" fmla="*/ 1 w 38"/>
                <a:gd name="T5" fmla="*/ 19 h 19"/>
                <a:gd name="T6" fmla="*/ 2 w 38"/>
                <a:gd name="T7" fmla="*/ 18 h 19"/>
                <a:gd name="T8" fmla="*/ 3 w 38"/>
                <a:gd name="T9" fmla="*/ 17 h 19"/>
                <a:gd name="T10" fmla="*/ 6 w 38"/>
                <a:gd name="T11" fmla="*/ 16 h 19"/>
                <a:gd name="T12" fmla="*/ 11 w 38"/>
                <a:gd name="T13" fmla="*/ 13 h 19"/>
                <a:gd name="T14" fmla="*/ 15 w 38"/>
                <a:gd name="T15" fmla="*/ 11 h 19"/>
                <a:gd name="T16" fmla="*/ 19 w 38"/>
                <a:gd name="T17" fmla="*/ 9 h 19"/>
                <a:gd name="T18" fmla="*/ 22 w 38"/>
                <a:gd name="T19" fmla="*/ 7 h 19"/>
                <a:gd name="T20" fmla="*/ 26 w 38"/>
                <a:gd name="T21" fmla="*/ 6 h 19"/>
                <a:gd name="T22" fmla="*/ 28 w 38"/>
                <a:gd name="T23" fmla="*/ 5 h 19"/>
                <a:gd name="T24" fmla="*/ 29 w 38"/>
                <a:gd name="T25" fmla="*/ 5 h 19"/>
                <a:gd name="T26" fmla="*/ 32 w 38"/>
                <a:gd name="T27" fmla="*/ 3 h 19"/>
                <a:gd name="T28" fmla="*/ 36 w 38"/>
                <a:gd name="T29" fmla="*/ 1 h 19"/>
                <a:gd name="T30" fmla="*/ 37 w 38"/>
                <a:gd name="T31" fmla="*/ 0 h 19"/>
                <a:gd name="T32" fmla="*/ 38 w 38"/>
                <a:gd name="T33" fmla="*/ 0 h 19"/>
                <a:gd name="T34" fmla="*/ 37 w 38"/>
                <a:gd name="T35" fmla="*/ 0 h 19"/>
                <a:gd name="T36" fmla="*/ 37 w 38"/>
                <a:gd name="T37" fmla="*/ 2 h 19"/>
                <a:gd name="T38" fmla="*/ 35 w 38"/>
                <a:gd name="T39" fmla="*/ 3 h 19"/>
                <a:gd name="T40" fmla="*/ 33 w 38"/>
                <a:gd name="T41" fmla="*/ 5 h 19"/>
                <a:gd name="T42" fmla="*/ 31 w 38"/>
                <a:gd name="T43" fmla="*/ 7 h 19"/>
                <a:gd name="T44" fmla="*/ 29 w 38"/>
                <a:gd name="T45" fmla="*/ 8 h 19"/>
                <a:gd name="T46" fmla="*/ 28 w 38"/>
                <a:gd name="T47" fmla="*/ 9 h 19"/>
                <a:gd name="T48" fmla="*/ 27 w 38"/>
                <a:gd name="T49" fmla="*/ 9 h 19"/>
                <a:gd name="T50" fmla="*/ 24 w 38"/>
                <a:gd name="T51" fmla="*/ 11 h 19"/>
                <a:gd name="T52" fmla="*/ 20 w 38"/>
                <a:gd name="T53" fmla="*/ 13 h 19"/>
                <a:gd name="T54" fmla="*/ 17 w 38"/>
                <a:gd name="T55" fmla="*/ 14 h 19"/>
                <a:gd name="T56" fmla="*/ 13 w 38"/>
                <a:gd name="T57" fmla="*/ 16 h 19"/>
                <a:gd name="T58" fmla="*/ 10 w 38"/>
                <a:gd name="T59" fmla="*/ 17 h 19"/>
                <a:gd name="T60" fmla="*/ 7 w 38"/>
                <a:gd name="T61" fmla="*/ 18 h 19"/>
                <a:gd name="T62" fmla="*/ 4 w 38"/>
                <a:gd name="T63" fmla="*/ 19 h 19"/>
                <a:gd name="T64" fmla="*/ 2 w 38"/>
                <a:gd name="T65" fmla="*/ 19 h 19"/>
                <a:gd name="T66" fmla="*/ 0 w 38"/>
                <a:gd name="T67" fmla="*/ 19 h 19"/>
                <a:gd name="T68" fmla="*/ 0 w 38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" h="19"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1" y="18"/>
                    <a:pt x="1" y="18"/>
                    <a:pt x="2" y="18"/>
                  </a:cubicBezTo>
                  <a:cubicBezTo>
                    <a:pt x="2" y="18"/>
                    <a:pt x="3" y="18"/>
                    <a:pt x="3" y="17"/>
                  </a:cubicBezTo>
                  <a:cubicBezTo>
                    <a:pt x="4" y="17"/>
                    <a:pt x="5" y="17"/>
                    <a:pt x="6" y="16"/>
                  </a:cubicBezTo>
                  <a:cubicBezTo>
                    <a:pt x="7" y="15"/>
                    <a:pt x="9" y="14"/>
                    <a:pt x="11" y="13"/>
                  </a:cubicBezTo>
                  <a:cubicBezTo>
                    <a:pt x="13" y="12"/>
                    <a:pt x="14" y="11"/>
                    <a:pt x="15" y="11"/>
                  </a:cubicBezTo>
                  <a:cubicBezTo>
                    <a:pt x="16" y="10"/>
                    <a:pt x="17" y="9"/>
                    <a:pt x="19" y="9"/>
                  </a:cubicBezTo>
                  <a:cubicBezTo>
                    <a:pt x="20" y="8"/>
                    <a:pt x="21" y="8"/>
                    <a:pt x="22" y="7"/>
                  </a:cubicBezTo>
                  <a:cubicBezTo>
                    <a:pt x="23" y="7"/>
                    <a:pt x="25" y="6"/>
                    <a:pt x="26" y="6"/>
                  </a:cubicBezTo>
                  <a:cubicBezTo>
                    <a:pt x="26" y="6"/>
                    <a:pt x="27" y="5"/>
                    <a:pt x="28" y="5"/>
                  </a:cubicBezTo>
                  <a:cubicBezTo>
                    <a:pt x="28" y="5"/>
                    <a:pt x="29" y="5"/>
                    <a:pt x="29" y="5"/>
                  </a:cubicBezTo>
                  <a:cubicBezTo>
                    <a:pt x="30" y="4"/>
                    <a:pt x="31" y="4"/>
                    <a:pt x="32" y="3"/>
                  </a:cubicBezTo>
                  <a:cubicBezTo>
                    <a:pt x="34" y="2"/>
                    <a:pt x="35" y="2"/>
                    <a:pt x="36" y="1"/>
                  </a:cubicBezTo>
                  <a:cubicBezTo>
                    <a:pt x="37" y="1"/>
                    <a:pt x="37" y="0"/>
                    <a:pt x="37" y="0"/>
                  </a:cubicBezTo>
                  <a:cubicBezTo>
                    <a:pt x="37" y="0"/>
                    <a:pt x="38" y="0"/>
                    <a:pt x="38" y="0"/>
                  </a:cubicBezTo>
                  <a:cubicBezTo>
                    <a:pt x="38" y="0"/>
                    <a:pt x="38" y="0"/>
                    <a:pt x="37" y="0"/>
                  </a:cubicBezTo>
                  <a:cubicBezTo>
                    <a:pt x="37" y="1"/>
                    <a:pt x="37" y="1"/>
                    <a:pt x="37" y="2"/>
                  </a:cubicBezTo>
                  <a:cubicBezTo>
                    <a:pt x="36" y="2"/>
                    <a:pt x="36" y="3"/>
                    <a:pt x="35" y="3"/>
                  </a:cubicBezTo>
                  <a:cubicBezTo>
                    <a:pt x="35" y="4"/>
                    <a:pt x="34" y="5"/>
                    <a:pt x="33" y="5"/>
                  </a:cubicBezTo>
                  <a:cubicBezTo>
                    <a:pt x="32" y="6"/>
                    <a:pt x="32" y="7"/>
                    <a:pt x="31" y="7"/>
                  </a:cubicBezTo>
                  <a:cubicBezTo>
                    <a:pt x="30" y="8"/>
                    <a:pt x="30" y="8"/>
                    <a:pt x="29" y="8"/>
                  </a:cubicBezTo>
                  <a:cubicBezTo>
                    <a:pt x="29" y="9"/>
                    <a:pt x="29" y="9"/>
                    <a:pt x="28" y="9"/>
                  </a:cubicBezTo>
                  <a:cubicBezTo>
                    <a:pt x="28" y="9"/>
                    <a:pt x="28" y="9"/>
                    <a:pt x="27" y="9"/>
                  </a:cubicBezTo>
                  <a:cubicBezTo>
                    <a:pt x="26" y="10"/>
                    <a:pt x="25" y="11"/>
                    <a:pt x="24" y="11"/>
                  </a:cubicBezTo>
                  <a:cubicBezTo>
                    <a:pt x="23" y="12"/>
                    <a:pt x="21" y="12"/>
                    <a:pt x="20" y="13"/>
                  </a:cubicBezTo>
                  <a:cubicBezTo>
                    <a:pt x="19" y="13"/>
                    <a:pt x="18" y="14"/>
                    <a:pt x="17" y="14"/>
                  </a:cubicBezTo>
                  <a:cubicBezTo>
                    <a:pt x="15" y="15"/>
                    <a:pt x="14" y="15"/>
                    <a:pt x="13" y="16"/>
                  </a:cubicBezTo>
                  <a:cubicBezTo>
                    <a:pt x="12" y="16"/>
                    <a:pt x="11" y="17"/>
                    <a:pt x="10" y="17"/>
                  </a:cubicBezTo>
                  <a:cubicBezTo>
                    <a:pt x="9" y="18"/>
                    <a:pt x="8" y="18"/>
                    <a:pt x="7" y="18"/>
                  </a:cubicBezTo>
                  <a:cubicBezTo>
                    <a:pt x="6" y="19"/>
                    <a:pt x="5" y="19"/>
                    <a:pt x="4" y="19"/>
                  </a:cubicBezTo>
                  <a:cubicBezTo>
                    <a:pt x="3" y="19"/>
                    <a:pt x="2" y="19"/>
                    <a:pt x="2" y="19"/>
                  </a:cubicBezTo>
                  <a:cubicBezTo>
                    <a:pt x="1" y="19"/>
                    <a:pt x="1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8" name="Freeform 46"/>
            <p:cNvSpPr/>
            <p:nvPr/>
          </p:nvSpPr>
          <p:spPr bwMode="auto">
            <a:xfrm>
              <a:off x="3440113" y="5678488"/>
              <a:ext cx="203200" cy="42863"/>
            </a:xfrm>
            <a:custGeom>
              <a:avLst/>
              <a:gdLst>
                <a:gd name="T0" fmla="*/ 0 w 48"/>
                <a:gd name="T1" fmla="*/ 0 h 10"/>
                <a:gd name="T2" fmla="*/ 0 w 48"/>
                <a:gd name="T3" fmla="*/ 0 h 10"/>
                <a:gd name="T4" fmla="*/ 2 w 48"/>
                <a:gd name="T5" fmla="*/ 1 h 10"/>
                <a:gd name="T6" fmla="*/ 7 w 48"/>
                <a:gd name="T7" fmla="*/ 2 h 10"/>
                <a:gd name="T8" fmla="*/ 11 w 48"/>
                <a:gd name="T9" fmla="*/ 2 h 10"/>
                <a:gd name="T10" fmla="*/ 15 w 48"/>
                <a:gd name="T11" fmla="*/ 2 h 10"/>
                <a:gd name="T12" fmla="*/ 16 w 48"/>
                <a:gd name="T13" fmla="*/ 2 h 10"/>
                <a:gd name="T14" fmla="*/ 16 w 48"/>
                <a:gd name="T15" fmla="*/ 2 h 10"/>
                <a:gd name="T16" fmla="*/ 17 w 48"/>
                <a:gd name="T17" fmla="*/ 2 h 10"/>
                <a:gd name="T18" fmla="*/ 20 w 48"/>
                <a:gd name="T19" fmla="*/ 2 h 10"/>
                <a:gd name="T20" fmla="*/ 24 w 48"/>
                <a:gd name="T21" fmla="*/ 3 h 10"/>
                <a:gd name="T22" fmla="*/ 29 w 48"/>
                <a:gd name="T23" fmla="*/ 4 h 10"/>
                <a:gd name="T24" fmla="*/ 33 w 48"/>
                <a:gd name="T25" fmla="*/ 5 h 10"/>
                <a:gd name="T26" fmla="*/ 41 w 48"/>
                <a:gd name="T27" fmla="*/ 7 h 10"/>
                <a:gd name="T28" fmla="*/ 46 w 48"/>
                <a:gd name="T29" fmla="*/ 10 h 10"/>
                <a:gd name="T30" fmla="*/ 47 w 48"/>
                <a:gd name="T31" fmla="*/ 10 h 10"/>
                <a:gd name="T32" fmla="*/ 48 w 48"/>
                <a:gd name="T33" fmla="*/ 10 h 10"/>
                <a:gd name="T34" fmla="*/ 47 w 48"/>
                <a:gd name="T35" fmla="*/ 10 h 10"/>
                <a:gd name="T36" fmla="*/ 46 w 48"/>
                <a:gd name="T37" fmla="*/ 10 h 10"/>
                <a:gd name="T38" fmla="*/ 40 w 48"/>
                <a:gd name="T39" fmla="*/ 10 h 10"/>
                <a:gd name="T40" fmla="*/ 32 w 48"/>
                <a:gd name="T41" fmla="*/ 9 h 10"/>
                <a:gd name="T42" fmla="*/ 28 w 48"/>
                <a:gd name="T43" fmla="*/ 8 h 10"/>
                <a:gd name="T44" fmla="*/ 23 w 48"/>
                <a:gd name="T45" fmla="*/ 7 h 10"/>
                <a:gd name="T46" fmla="*/ 19 w 48"/>
                <a:gd name="T47" fmla="*/ 6 h 10"/>
                <a:gd name="T48" fmla="*/ 17 w 48"/>
                <a:gd name="T49" fmla="*/ 6 h 10"/>
                <a:gd name="T50" fmla="*/ 16 w 48"/>
                <a:gd name="T51" fmla="*/ 6 h 10"/>
                <a:gd name="T52" fmla="*/ 15 w 48"/>
                <a:gd name="T53" fmla="*/ 5 h 10"/>
                <a:gd name="T54" fmla="*/ 11 w 48"/>
                <a:gd name="T55" fmla="*/ 5 h 10"/>
                <a:gd name="T56" fmla="*/ 9 w 48"/>
                <a:gd name="T57" fmla="*/ 5 h 10"/>
                <a:gd name="T58" fmla="*/ 8 w 48"/>
                <a:gd name="T59" fmla="*/ 4 h 10"/>
                <a:gd name="T60" fmla="*/ 7 w 48"/>
                <a:gd name="T61" fmla="*/ 4 h 10"/>
                <a:gd name="T62" fmla="*/ 7 w 48"/>
                <a:gd name="T63" fmla="*/ 4 h 10"/>
                <a:gd name="T64" fmla="*/ 4 w 48"/>
                <a:gd name="T65" fmla="*/ 3 h 10"/>
                <a:gd name="T66" fmla="*/ 2 w 48"/>
                <a:gd name="T67" fmla="*/ 2 h 10"/>
                <a:gd name="T68" fmla="*/ 0 w 48"/>
                <a:gd name="T69" fmla="*/ 1 h 10"/>
                <a:gd name="T70" fmla="*/ 0 w 48"/>
                <a:gd name="T7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8" h="1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3" y="1"/>
                    <a:pt x="5" y="2"/>
                    <a:pt x="7" y="2"/>
                  </a:cubicBezTo>
                  <a:cubicBezTo>
                    <a:pt x="8" y="2"/>
                    <a:pt x="10" y="2"/>
                    <a:pt x="11" y="2"/>
                  </a:cubicBezTo>
                  <a:cubicBezTo>
                    <a:pt x="12" y="2"/>
                    <a:pt x="14" y="2"/>
                    <a:pt x="15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8" y="2"/>
                    <a:pt x="19" y="2"/>
                    <a:pt x="20" y="2"/>
                  </a:cubicBezTo>
                  <a:cubicBezTo>
                    <a:pt x="21" y="2"/>
                    <a:pt x="23" y="2"/>
                    <a:pt x="24" y="3"/>
                  </a:cubicBezTo>
                  <a:cubicBezTo>
                    <a:pt x="26" y="3"/>
                    <a:pt x="27" y="3"/>
                    <a:pt x="29" y="4"/>
                  </a:cubicBezTo>
                  <a:cubicBezTo>
                    <a:pt x="30" y="4"/>
                    <a:pt x="32" y="5"/>
                    <a:pt x="33" y="5"/>
                  </a:cubicBezTo>
                  <a:cubicBezTo>
                    <a:pt x="36" y="6"/>
                    <a:pt x="38" y="7"/>
                    <a:pt x="41" y="7"/>
                  </a:cubicBezTo>
                  <a:cubicBezTo>
                    <a:pt x="43" y="8"/>
                    <a:pt x="45" y="9"/>
                    <a:pt x="46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7" y="10"/>
                  </a:cubicBezTo>
                  <a:cubicBezTo>
                    <a:pt x="47" y="10"/>
                    <a:pt x="46" y="10"/>
                    <a:pt x="46" y="10"/>
                  </a:cubicBezTo>
                  <a:cubicBezTo>
                    <a:pt x="44" y="10"/>
                    <a:pt x="42" y="10"/>
                    <a:pt x="40" y="10"/>
                  </a:cubicBezTo>
                  <a:cubicBezTo>
                    <a:pt x="38" y="10"/>
                    <a:pt x="35" y="9"/>
                    <a:pt x="32" y="9"/>
                  </a:cubicBezTo>
                  <a:cubicBezTo>
                    <a:pt x="31" y="8"/>
                    <a:pt x="29" y="8"/>
                    <a:pt x="28" y="8"/>
                  </a:cubicBezTo>
                  <a:cubicBezTo>
                    <a:pt x="26" y="7"/>
                    <a:pt x="25" y="7"/>
                    <a:pt x="23" y="7"/>
                  </a:cubicBezTo>
                  <a:cubicBezTo>
                    <a:pt x="22" y="7"/>
                    <a:pt x="21" y="6"/>
                    <a:pt x="19" y="6"/>
                  </a:cubicBezTo>
                  <a:cubicBezTo>
                    <a:pt x="18" y="6"/>
                    <a:pt x="18" y="6"/>
                    <a:pt x="17" y="6"/>
                  </a:cubicBezTo>
                  <a:cubicBezTo>
                    <a:pt x="17" y="6"/>
                    <a:pt x="16" y="6"/>
                    <a:pt x="16" y="6"/>
                  </a:cubicBezTo>
                  <a:cubicBezTo>
                    <a:pt x="16" y="5"/>
                    <a:pt x="15" y="5"/>
                    <a:pt x="15" y="5"/>
                  </a:cubicBezTo>
                  <a:cubicBezTo>
                    <a:pt x="13" y="5"/>
                    <a:pt x="12" y="5"/>
                    <a:pt x="11" y="5"/>
                  </a:cubicBezTo>
                  <a:cubicBezTo>
                    <a:pt x="10" y="5"/>
                    <a:pt x="9" y="5"/>
                    <a:pt x="9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8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4"/>
                    <a:pt x="5" y="4"/>
                    <a:pt x="4" y="3"/>
                  </a:cubicBezTo>
                  <a:cubicBezTo>
                    <a:pt x="3" y="3"/>
                    <a:pt x="2" y="2"/>
                    <a:pt x="2" y="2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9" name="Freeform 47"/>
            <p:cNvSpPr/>
            <p:nvPr/>
          </p:nvSpPr>
          <p:spPr bwMode="auto">
            <a:xfrm>
              <a:off x="3532188" y="5645151"/>
              <a:ext cx="101600" cy="76200"/>
            </a:xfrm>
            <a:custGeom>
              <a:avLst/>
              <a:gdLst>
                <a:gd name="T0" fmla="*/ 24 w 24"/>
                <a:gd name="T1" fmla="*/ 18 h 18"/>
                <a:gd name="T2" fmla="*/ 23 w 24"/>
                <a:gd name="T3" fmla="*/ 17 h 18"/>
                <a:gd name="T4" fmla="*/ 21 w 24"/>
                <a:gd name="T5" fmla="*/ 15 h 18"/>
                <a:gd name="T6" fmla="*/ 17 w 24"/>
                <a:gd name="T7" fmla="*/ 12 h 18"/>
                <a:gd name="T8" fmla="*/ 15 w 24"/>
                <a:gd name="T9" fmla="*/ 10 h 18"/>
                <a:gd name="T10" fmla="*/ 13 w 24"/>
                <a:gd name="T11" fmla="*/ 9 h 18"/>
                <a:gd name="T12" fmla="*/ 10 w 24"/>
                <a:gd name="T13" fmla="*/ 7 h 18"/>
                <a:gd name="T14" fmla="*/ 8 w 24"/>
                <a:gd name="T15" fmla="*/ 6 h 18"/>
                <a:gd name="T16" fmla="*/ 4 w 24"/>
                <a:gd name="T17" fmla="*/ 3 h 18"/>
                <a:gd name="T18" fmla="*/ 2 w 24"/>
                <a:gd name="T19" fmla="*/ 1 h 18"/>
                <a:gd name="T20" fmla="*/ 0 w 24"/>
                <a:gd name="T21" fmla="*/ 0 h 18"/>
                <a:gd name="T22" fmla="*/ 2 w 24"/>
                <a:gd name="T23" fmla="*/ 1 h 18"/>
                <a:gd name="T24" fmla="*/ 3 w 24"/>
                <a:gd name="T25" fmla="*/ 1 h 18"/>
                <a:gd name="T26" fmla="*/ 5 w 24"/>
                <a:gd name="T27" fmla="*/ 2 h 18"/>
                <a:gd name="T28" fmla="*/ 7 w 24"/>
                <a:gd name="T29" fmla="*/ 3 h 18"/>
                <a:gd name="T30" fmla="*/ 9 w 24"/>
                <a:gd name="T31" fmla="*/ 4 h 18"/>
                <a:gd name="T32" fmla="*/ 12 w 24"/>
                <a:gd name="T33" fmla="*/ 5 h 18"/>
                <a:gd name="T34" fmla="*/ 14 w 24"/>
                <a:gd name="T35" fmla="*/ 7 h 18"/>
                <a:gd name="T36" fmla="*/ 16 w 24"/>
                <a:gd name="T37" fmla="*/ 9 h 18"/>
                <a:gd name="T38" fmla="*/ 18 w 24"/>
                <a:gd name="T39" fmla="*/ 11 h 18"/>
                <a:gd name="T40" fmla="*/ 20 w 24"/>
                <a:gd name="T41" fmla="*/ 12 h 18"/>
                <a:gd name="T42" fmla="*/ 22 w 24"/>
                <a:gd name="T43" fmla="*/ 14 h 18"/>
                <a:gd name="T44" fmla="*/ 23 w 24"/>
                <a:gd name="T45" fmla="*/ 16 h 18"/>
                <a:gd name="T46" fmla="*/ 24 w 24"/>
                <a:gd name="T47" fmla="*/ 17 h 18"/>
                <a:gd name="T48" fmla="*/ 24 w 24"/>
                <a:gd name="T4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18">
                  <a:moveTo>
                    <a:pt x="24" y="18"/>
                  </a:moveTo>
                  <a:cubicBezTo>
                    <a:pt x="24" y="18"/>
                    <a:pt x="24" y="18"/>
                    <a:pt x="23" y="17"/>
                  </a:cubicBezTo>
                  <a:cubicBezTo>
                    <a:pt x="23" y="17"/>
                    <a:pt x="22" y="16"/>
                    <a:pt x="21" y="15"/>
                  </a:cubicBezTo>
                  <a:cubicBezTo>
                    <a:pt x="20" y="14"/>
                    <a:pt x="18" y="13"/>
                    <a:pt x="17" y="12"/>
                  </a:cubicBezTo>
                  <a:cubicBezTo>
                    <a:pt x="16" y="12"/>
                    <a:pt x="16" y="11"/>
                    <a:pt x="15" y="10"/>
                  </a:cubicBezTo>
                  <a:cubicBezTo>
                    <a:pt x="14" y="10"/>
                    <a:pt x="13" y="9"/>
                    <a:pt x="13" y="9"/>
                  </a:cubicBezTo>
                  <a:cubicBezTo>
                    <a:pt x="12" y="8"/>
                    <a:pt x="11" y="8"/>
                    <a:pt x="10" y="7"/>
                  </a:cubicBezTo>
                  <a:cubicBezTo>
                    <a:pt x="10" y="7"/>
                    <a:pt x="9" y="6"/>
                    <a:pt x="8" y="6"/>
                  </a:cubicBezTo>
                  <a:cubicBezTo>
                    <a:pt x="7" y="5"/>
                    <a:pt x="5" y="4"/>
                    <a:pt x="4" y="3"/>
                  </a:cubicBezTo>
                  <a:cubicBezTo>
                    <a:pt x="3" y="2"/>
                    <a:pt x="2" y="1"/>
                    <a:pt x="2" y="1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4" y="1"/>
                    <a:pt x="4" y="1"/>
                    <a:pt x="5" y="2"/>
                  </a:cubicBezTo>
                  <a:cubicBezTo>
                    <a:pt x="6" y="2"/>
                    <a:pt x="6" y="2"/>
                    <a:pt x="7" y="3"/>
                  </a:cubicBezTo>
                  <a:cubicBezTo>
                    <a:pt x="8" y="3"/>
                    <a:pt x="9" y="3"/>
                    <a:pt x="9" y="4"/>
                  </a:cubicBezTo>
                  <a:cubicBezTo>
                    <a:pt x="10" y="4"/>
                    <a:pt x="11" y="5"/>
                    <a:pt x="12" y="5"/>
                  </a:cubicBezTo>
                  <a:cubicBezTo>
                    <a:pt x="13" y="6"/>
                    <a:pt x="13" y="6"/>
                    <a:pt x="14" y="7"/>
                  </a:cubicBezTo>
                  <a:cubicBezTo>
                    <a:pt x="15" y="7"/>
                    <a:pt x="16" y="8"/>
                    <a:pt x="16" y="9"/>
                  </a:cubicBezTo>
                  <a:cubicBezTo>
                    <a:pt x="17" y="9"/>
                    <a:pt x="18" y="10"/>
                    <a:pt x="18" y="11"/>
                  </a:cubicBezTo>
                  <a:cubicBezTo>
                    <a:pt x="19" y="11"/>
                    <a:pt x="20" y="12"/>
                    <a:pt x="20" y="12"/>
                  </a:cubicBezTo>
                  <a:cubicBezTo>
                    <a:pt x="21" y="13"/>
                    <a:pt x="21" y="14"/>
                    <a:pt x="22" y="14"/>
                  </a:cubicBezTo>
                  <a:cubicBezTo>
                    <a:pt x="22" y="15"/>
                    <a:pt x="23" y="15"/>
                    <a:pt x="23" y="16"/>
                  </a:cubicBezTo>
                  <a:cubicBezTo>
                    <a:pt x="23" y="16"/>
                    <a:pt x="23" y="17"/>
                    <a:pt x="24" y="17"/>
                  </a:cubicBezTo>
                  <a:cubicBezTo>
                    <a:pt x="24" y="18"/>
                    <a:pt x="24" y="18"/>
                    <a:pt x="24" y="18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0" name="Freeform 48"/>
            <p:cNvSpPr/>
            <p:nvPr/>
          </p:nvSpPr>
          <p:spPr bwMode="auto">
            <a:xfrm>
              <a:off x="3498851" y="5721351"/>
              <a:ext cx="139700" cy="25400"/>
            </a:xfrm>
            <a:custGeom>
              <a:avLst/>
              <a:gdLst>
                <a:gd name="T0" fmla="*/ 0 w 33"/>
                <a:gd name="T1" fmla="*/ 6 h 6"/>
                <a:gd name="T2" fmla="*/ 1 w 33"/>
                <a:gd name="T3" fmla="*/ 5 h 6"/>
                <a:gd name="T4" fmla="*/ 5 w 33"/>
                <a:gd name="T5" fmla="*/ 5 h 6"/>
                <a:gd name="T6" fmla="*/ 10 w 33"/>
                <a:gd name="T7" fmla="*/ 4 h 6"/>
                <a:gd name="T8" fmla="*/ 13 w 33"/>
                <a:gd name="T9" fmla="*/ 3 h 6"/>
                <a:gd name="T10" fmla="*/ 16 w 33"/>
                <a:gd name="T11" fmla="*/ 3 h 6"/>
                <a:gd name="T12" fmla="*/ 28 w 33"/>
                <a:gd name="T13" fmla="*/ 1 h 6"/>
                <a:gd name="T14" fmla="*/ 32 w 33"/>
                <a:gd name="T15" fmla="*/ 0 h 6"/>
                <a:gd name="T16" fmla="*/ 33 w 33"/>
                <a:gd name="T17" fmla="*/ 0 h 6"/>
                <a:gd name="T18" fmla="*/ 32 w 33"/>
                <a:gd name="T19" fmla="*/ 0 h 6"/>
                <a:gd name="T20" fmla="*/ 30 w 33"/>
                <a:gd name="T21" fmla="*/ 1 h 6"/>
                <a:gd name="T22" fmla="*/ 28 w 33"/>
                <a:gd name="T23" fmla="*/ 2 h 6"/>
                <a:gd name="T24" fmla="*/ 26 w 33"/>
                <a:gd name="T25" fmla="*/ 3 h 6"/>
                <a:gd name="T26" fmla="*/ 23 w 33"/>
                <a:gd name="T27" fmla="*/ 4 h 6"/>
                <a:gd name="T28" fmla="*/ 20 w 33"/>
                <a:gd name="T29" fmla="*/ 5 h 6"/>
                <a:gd name="T30" fmla="*/ 17 w 33"/>
                <a:gd name="T31" fmla="*/ 5 h 6"/>
                <a:gd name="T32" fmla="*/ 14 w 33"/>
                <a:gd name="T33" fmla="*/ 6 h 6"/>
                <a:gd name="T34" fmla="*/ 10 w 33"/>
                <a:gd name="T35" fmla="*/ 6 h 6"/>
                <a:gd name="T36" fmla="*/ 8 w 33"/>
                <a:gd name="T37" fmla="*/ 6 h 6"/>
                <a:gd name="T38" fmla="*/ 5 w 33"/>
                <a:gd name="T39" fmla="*/ 6 h 6"/>
                <a:gd name="T40" fmla="*/ 3 w 33"/>
                <a:gd name="T41" fmla="*/ 6 h 6"/>
                <a:gd name="T42" fmla="*/ 1 w 33"/>
                <a:gd name="T43" fmla="*/ 6 h 6"/>
                <a:gd name="T44" fmla="*/ 0 w 33"/>
                <a:gd name="T4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3" h="6">
                  <a:moveTo>
                    <a:pt x="0" y="6"/>
                  </a:moveTo>
                  <a:cubicBezTo>
                    <a:pt x="0" y="6"/>
                    <a:pt x="0" y="6"/>
                    <a:pt x="1" y="5"/>
                  </a:cubicBezTo>
                  <a:cubicBezTo>
                    <a:pt x="2" y="5"/>
                    <a:pt x="3" y="5"/>
                    <a:pt x="5" y="5"/>
                  </a:cubicBezTo>
                  <a:cubicBezTo>
                    <a:pt x="6" y="5"/>
                    <a:pt x="8" y="4"/>
                    <a:pt x="10" y="4"/>
                  </a:cubicBezTo>
                  <a:cubicBezTo>
                    <a:pt x="11" y="4"/>
                    <a:pt x="12" y="4"/>
                    <a:pt x="13" y="3"/>
                  </a:cubicBezTo>
                  <a:cubicBezTo>
                    <a:pt x="14" y="3"/>
                    <a:pt x="15" y="3"/>
                    <a:pt x="16" y="3"/>
                  </a:cubicBezTo>
                  <a:cubicBezTo>
                    <a:pt x="21" y="2"/>
                    <a:pt x="25" y="1"/>
                    <a:pt x="28" y="1"/>
                  </a:cubicBezTo>
                  <a:cubicBezTo>
                    <a:pt x="29" y="0"/>
                    <a:pt x="31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2" y="0"/>
                  </a:cubicBezTo>
                  <a:cubicBezTo>
                    <a:pt x="31" y="1"/>
                    <a:pt x="31" y="1"/>
                    <a:pt x="30" y="1"/>
                  </a:cubicBezTo>
                  <a:cubicBezTo>
                    <a:pt x="30" y="1"/>
                    <a:pt x="29" y="2"/>
                    <a:pt x="28" y="2"/>
                  </a:cubicBezTo>
                  <a:cubicBezTo>
                    <a:pt x="27" y="2"/>
                    <a:pt x="27" y="3"/>
                    <a:pt x="26" y="3"/>
                  </a:cubicBezTo>
                  <a:cubicBezTo>
                    <a:pt x="25" y="3"/>
                    <a:pt x="24" y="3"/>
                    <a:pt x="23" y="4"/>
                  </a:cubicBezTo>
                  <a:cubicBezTo>
                    <a:pt x="22" y="4"/>
                    <a:pt x="21" y="4"/>
                    <a:pt x="20" y="5"/>
                  </a:cubicBezTo>
                  <a:cubicBezTo>
                    <a:pt x="19" y="5"/>
                    <a:pt x="18" y="5"/>
                    <a:pt x="17" y="5"/>
                  </a:cubicBezTo>
                  <a:cubicBezTo>
                    <a:pt x="16" y="5"/>
                    <a:pt x="15" y="6"/>
                    <a:pt x="14" y="6"/>
                  </a:cubicBezTo>
                  <a:cubicBezTo>
                    <a:pt x="13" y="6"/>
                    <a:pt x="11" y="6"/>
                    <a:pt x="10" y="6"/>
                  </a:cubicBezTo>
                  <a:cubicBezTo>
                    <a:pt x="9" y="6"/>
                    <a:pt x="8" y="6"/>
                    <a:pt x="8" y="6"/>
                  </a:cubicBezTo>
                  <a:cubicBezTo>
                    <a:pt x="7" y="6"/>
                    <a:pt x="6" y="6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2" y="6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1" name="Freeform 49"/>
            <p:cNvSpPr/>
            <p:nvPr/>
          </p:nvSpPr>
          <p:spPr bwMode="auto">
            <a:xfrm>
              <a:off x="3613151" y="5662613"/>
              <a:ext cx="71438" cy="117475"/>
            </a:xfrm>
            <a:custGeom>
              <a:avLst/>
              <a:gdLst>
                <a:gd name="T0" fmla="*/ 15 w 17"/>
                <a:gd name="T1" fmla="*/ 16 h 28"/>
                <a:gd name="T2" fmla="*/ 0 w 17"/>
                <a:gd name="T3" fmla="*/ 28 h 28"/>
                <a:gd name="T4" fmla="*/ 7 w 17"/>
                <a:gd name="T5" fmla="*/ 0 h 28"/>
                <a:gd name="T6" fmla="*/ 15 w 17"/>
                <a:gd name="T7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8">
                  <a:moveTo>
                    <a:pt x="15" y="16"/>
                  </a:moveTo>
                  <a:cubicBezTo>
                    <a:pt x="11" y="22"/>
                    <a:pt x="6" y="26"/>
                    <a:pt x="0" y="28"/>
                  </a:cubicBezTo>
                  <a:cubicBezTo>
                    <a:pt x="0" y="28"/>
                    <a:pt x="2" y="8"/>
                    <a:pt x="7" y="0"/>
                  </a:cubicBezTo>
                  <a:cubicBezTo>
                    <a:pt x="7" y="0"/>
                    <a:pt x="17" y="10"/>
                    <a:pt x="15" y="16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2" name="Freeform 50"/>
            <p:cNvSpPr/>
            <p:nvPr/>
          </p:nvSpPr>
          <p:spPr bwMode="auto">
            <a:xfrm>
              <a:off x="3659188" y="5721351"/>
              <a:ext cx="365125" cy="144463"/>
            </a:xfrm>
            <a:custGeom>
              <a:avLst/>
              <a:gdLst>
                <a:gd name="T0" fmla="*/ 85 w 86"/>
                <a:gd name="T1" fmla="*/ 34 h 34"/>
                <a:gd name="T2" fmla="*/ 0 w 86"/>
                <a:gd name="T3" fmla="*/ 2 h 34"/>
                <a:gd name="T4" fmla="*/ 0 w 86"/>
                <a:gd name="T5" fmla="*/ 0 h 34"/>
                <a:gd name="T6" fmla="*/ 86 w 86"/>
                <a:gd name="T7" fmla="*/ 32 h 34"/>
                <a:gd name="T8" fmla="*/ 85 w 8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34">
                  <a:moveTo>
                    <a:pt x="85" y="34"/>
                  </a:moveTo>
                  <a:cubicBezTo>
                    <a:pt x="43" y="17"/>
                    <a:pt x="5" y="3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43" y="14"/>
                    <a:pt x="86" y="32"/>
                  </a:cubicBezTo>
                  <a:lnTo>
                    <a:pt x="85" y="34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3" name="Freeform 51"/>
            <p:cNvSpPr/>
            <p:nvPr/>
          </p:nvSpPr>
          <p:spPr bwMode="auto">
            <a:xfrm>
              <a:off x="5935663" y="6521451"/>
              <a:ext cx="139700" cy="814388"/>
            </a:xfrm>
            <a:custGeom>
              <a:avLst/>
              <a:gdLst>
                <a:gd name="T0" fmla="*/ 2 w 33"/>
                <a:gd name="T1" fmla="*/ 192 h 192"/>
                <a:gd name="T2" fmla="*/ 0 w 33"/>
                <a:gd name="T3" fmla="*/ 191 h 192"/>
                <a:gd name="T4" fmla="*/ 30 w 33"/>
                <a:gd name="T5" fmla="*/ 0 h 192"/>
                <a:gd name="T6" fmla="*/ 32 w 33"/>
                <a:gd name="T7" fmla="*/ 0 h 192"/>
                <a:gd name="T8" fmla="*/ 2 w 33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92">
                  <a:moveTo>
                    <a:pt x="2" y="192"/>
                  </a:moveTo>
                  <a:cubicBezTo>
                    <a:pt x="0" y="191"/>
                    <a:pt x="0" y="191"/>
                    <a:pt x="0" y="191"/>
                  </a:cubicBezTo>
                  <a:cubicBezTo>
                    <a:pt x="30" y="105"/>
                    <a:pt x="31" y="29"/>
                    <a:pt x="3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29"/>
                    <a:pt x="32" y="106"/>
                    <a:pt x="2" y="19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4" name="Freeform 52"/>
            <p:cNvSpPr/>
            <p:nvPr/>
          </p:nvSpPr>
          <p:spPr bwMode="auto">
            <a:xfrm>
              <a:off x="5884863" y="6958013"/>
              <a:ext cx="101600" cy="195263"/>
            </a:xfrm>
            <a:custGeom>
              <a:avLst/>
              <a:gdLst>
                <a:gd name="T0" fmla="*/ 24 w 24"/>
                <a:gd name="T1" fmla="*/ 46 h 46"/>
                <a:gd name="T2" fmla="*/ 0 w 24"/>
                <a:gd name="T3" fmla="*/ 0 h 46"/>
                <a:gd name="T4" fmla="*/ 24 w 24"/>
                <a:gd name="T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46">
                  <a:moveTo>
                    <a:pt x="24" y="46"/>
                  </a:moveTo>
                  <a:cubicBezTo>
                    <a:pt x="24" y="46"/>
                    <a:pt x="24" y="15"/>
                    <a:pt x="0" y="0"/>
                  </a:cubicBezTo>
                  <a:cubicBezTo>
                    <a:pt x="0" y="0"/>
                    <a:pt x="0" y="33"/>
                    <a:pt x="24" y="46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5" name="Freeform 53"/>
            <p:cNvSpPr/>
            <p:nvPr/>
          </p:nvSpPr>
          <p:spPr bwMode="auto">
            <a:xfrm>
              <a:off x="5919788" y="6810376"/>
              <a:ext cx="104775" cy="198438"/>
            </a:xfrm>
            <a:custGeom>
              <a:avLst/>
              <a:gdLst>
                <a:gd name="T0" fmla="*/ 25 w 25"/>
                <a:gd name="T1" fmla="*/ 47 h 47"/>
                <a:gd name="T2" fmla="*/ 0 w 25"/>
                <a:gd name="T3" fmla="*/ 0 h 47"/>
                <a:gd name="T4" fmla="*/ 25 w 25"/>
                <a:gd name="T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47">
                  <a:moveTo>
                    <a:pt x="25" y="47"/>
                  </a:moveTo>
                  <a:cubicBezTo>
                    <a:pt x="25" y="47"/>
                    <a:pt x="24" y="15"/>
                    <a:pt x="0" y="0"/>
                  </a:cubicBezTo>
                  <a:cubicBezTo>
                    <a:pt x="0" y="0"/>
                    <a:pt x="1" y="34"/>
                    <a:pt x="25" y="4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6" name="Freeform 54"/>
            <p:cNvSpPr/>
            <p:nvPr/>
          </p:nvSpPr>
          <p:spPr bwMode="auto">
            <a:xfrm>
              <a:off x="5894388" y="6559551"/>
              <a:ext cx="168275" cy="149225"/>
            </a:xfrm>
            <a:custGeom>
              <a:avLst/>
              <a:gdLst>
                <a:gd name="T0" fmla="*/ 40 w 40"/>
                <a:gd name="T1" fmla="*/ 35 h 35"/>
                <a:gd name="T2" fmla="*/ 0 w 40"/>
                <a:gd name="T3" fmla="*/ 0 h 35"/>
                <a:gd name="T4" fmla="*/ 40 w 40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5">
                  <a:moveTo>
                    <a:pt x="40" y="35"/>
                  </a:moveTo>
                  <a:cubicBezTo>
                    <a:pt x="40" y="35"/>
                    <a:pt x="28" y="6"/>
                    <a:pt x="0" y="0"/>
                  </a:cubicBezTo>
                  <a:cubicBezTo>
                    <a:pt x="0" y="0"/>
                    <a:pt x="13" y="31"/>
                    <a:pt x="40" y="3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7" name="Freeform 55"/>
            <p:cNvSpPr/>
            <p:nvPr/>
          </p:nvSpPr>
          <p:spPr bwMode="auto">
            <a:xfrm>
              <a:off x="5897563" y="6462713"/>
              <a:ext cx="165100" cy="149225"/>
            </a:xfrm>
            <a:custGeom>
              <a:avLst/>
              <a:gdLst>
                <a:gd name="T0" fmla="*/ 39 w 39"/>
                <a:gd name="T1" fmla="*/ 35 h 35"/>
                <a:gd name="T2" fmla="*/ 0 w 39"/>
                <a:gd name="T3" fmla="*/ 0 h 35"/>
                <a:gd name="T4" fmla="*/ 39 w 39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5">
                  <a:moveTo>
                    <a:pt x="39" y="35"/>
                  </a:moveTo>
                  <a:cubicBezTo>
                    <a:pt x="39" y="35"/>
                    <a:pt x="28" y="6"/>
                    <a:pt x="0" y="0"/>
                  </a:cubicBezTo>
                  <a:cubicBezTo>
                    <a:pt x="0" y="0"/>
                    <a:pt x="12" y="32"/>
                    <a:pt x="39" y="3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8" name="Freeform 56"/>
            <p:cNvSpPr/>
            <p:nvPr/>
          </p:nvSpPr>
          <p:spPr bwMode="auto">
            <a:xfrm>
              <a:off x="5986463" y="6330951"/>
              <a:ext cx="119063" cy="220663"/>
            </a:xfrm>
            <a:custGeom>
              <a:avLst/>
              <a:gdLst>
                <a:gd name="T0" fmla="*/ 19 w 28"/>
                <a:gd name="T1" fmla="*/ 52 h 52"/>
                <a:gd name="T2" fmla="*/ 9 w 28"/>
                <a:gd name="T3" fmla="*/ 0 h 52"/>
                <a:gd name="T4" fmla="*/ 19 w 28"/>
                <a:gd name="T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52">
                  <a:moveTo>
                    <a:pt x="19" y="52"/>
                  </a:moveTo>
                  <a:cubicBezTo>
                    <a:pt x="19" y="52"/>
                    <a:pt x="28" y="22"/>
                    <a:pt x="9" y="0"/>
                  </a:cubicBezTo>
                  <a:cubicBezTo>
                    <a:pt x="9" y="0"/>
                    <a:pt x="0" y="32"/>
                    <a:pt x="19" y="5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9" name="Freeform 57"/>
            <p:cNvSpPr/>
            <p:nvPr/>
          </p:nvSpPr>
          <p:spPr bwMode="auto">
            <a:xfrm>
              <a:off x="5872163" y="6688138"/>
              <a:ext cx="177800" cy="130175"/>
            </a:xfrm>
            <a:custGeom>
              <a:avLst/>
              <a:gdLst>
                <a:gd name="T0" fmla="*/ 42 w 42"/>
                <a:gd name="T1" fmla="*/ 31 h 31"/>
                <a:gd name="T2" fmla="*/ 0 w 42"/>
                <a:gd name="T3" fmla="*/ 0 h 31"/>
                <a:gd name="T4" fmla="*/ 42 w 42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1">
                  <a:moveTo>
                    <a:pt x="42" y="31"/>
                  </a:moveTo>
                  <a:cubicBezTo>
                    <a:pt x="42" y="31"/>
                    <a:pt x="28" y="3"/>
                    <a:pt x="0" y="0"/>
                  </a:cubicBezTo>
                  <a:cubicBezTo>
                    <a:pt x="0" y="0"/>
                    <a:pt x="15" y="30"/>
                    <a:pt x="42" y="3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0" name="Freeform 58"/>
            <p:cNvSpPr/>
            <p:nvPr/>
          </p:nvSpPr>
          <p:spPr bwMode="auto">
            <a:xfrm>
              <a:off x="5991226" y="6992938"/>
              <a:ext cx="152400" cy="165100"/>
            </a:xfrm>
            <a:custGeom>
              <a:avLst/>
              <a:gdLst>
                <a:gd name="T0" fmla="*/ 0 w 36"/>
                <a:gd name="T1" fmla="*/ 39 h 39"/>
                <a:gd name="T2" fmla="*/ 36 w 36"/>
                <a:gd name="T3" fmla="*/ 0 h 39"/>
                <a:gd name="T4" fmla="*/ 0 w 36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39">
                  <a:moveTo>
                    <a:pt x="0" y="39"/>
                  </a:moveTo>
                  <a:cubicBezTo>
                    <a:pt x="0" y="39"/>
                    <a:pt x="30" y="27"/>
                    <a:pt x="36" y="0"/>
                  </a:cubicBezTo>
                  <a:cubicBezTo>
                    <a:pt x="36" y="0"/>
                    <a:pt x="4" y="12"/>
                    <a:pt x="0" y="39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1" name="Freeform 59"/>
            <p:cNvSpPr/>
            <p:nvPr/>
          </p:nvSpPr>
          <p:spPr bwMode="auto">
            <a:xfrm>
              <a:off x="6029326" y="6843713"/>
              <a:ext cx="147638" cy="165100"/>
            </a:xfrm>
            <a:custGeom>
              <a:avLst/>
              <a:gdLst>
                <a:gd name="T0" fmla="*/ 0 w 35"/>
                <a:gd name="T1" fmla="*/ 39 h 39"/>
                <a:gd name="T2" fmla="*/ 35 w 35"/>
                <a:gd name="T3" fmla="*/ 0 h 39"/>
                <a:gd name="T4" fmla="*/ 0 w 35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39">
                  <a:moveTo>
                    <a:pt x="0" y="39"/>
                  </a:moveTo>
                  <a:cubicBezTo>
                    <a:pt x="0" y="39"/>
                    <a:pt x="29" y="28"/>
                    <a:pt x="35" y="0"/>
                  </a:cubicBezTo>
                  <a:cubicBezTo>
                    <a:pt x="35" y="0"/>
                    <a:pt x="4" y="12"/>
                    <a:pt x="0" y="39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2" name="Freeform 60"/>
            <p:cNvSpPr/>
            <p:nvPr/>
          </p:nvSpPr>
          <p:spPr bwMode="auto">
            <a:xfrm>
              <a:off x="6049963" y="6708776"/>
              <a:ext cx="195263" cy="109538"/>
            </a:xfrm>
            <a:custGeom>
              <a:avLst/>
              <a:gdLst>
                <a:gd name="T0" fmla="*/ 0 w 46"/>
                <a:gd name="T1" fmla="*/ 26 h 26"/>
                <a:gd name="T2" fmla="*/ 46 w 46"/>
                <a:gd name="T3" fmla="*/ 0 h 26"/>
                <a:gd name="T4" fmla="*/ 0 w 46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0" y="26"/>
                  </a:moveTo>
                  <a:cubicBezTo>
                    <a:pt x="0" y="26"/>
                    <a:pt x="32" y="24"/>
                    <a:pt x="46" y="0"/>
                  </a:cubicBezTo>
                  <a:cubicBezTo>
                    <a:pt x="46" y="0"/>
                    <a:pt x="12" y="2"/>
                    <a:pt x="0" y="26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3" name="Freeform 61"/>
            <p:cNvSpPr/>
            <p:nvPr/>
          </p:nvSpPr>
          <p:spPr bwMode="auto">
            <a:xfrm>
              <a:off x="6062663" y="6569076"/>
              <a:ext cx="174625" cy="139700"/>
            </a:xfrm>
            <a:custGeom>
              <a:avLst/>
              <a:gdLst>
                <a:gd name="T0" fmla="*/ 0 w 41"/>
                <a:gd name="T1" fmla="*/ 33 h 33"/>
                <a:gd name="T2" fmla="*/ 41 w 41"/>
                <a:gd name="T3" fmla="*/ 0 h 33"/>
                <a:gd name="T4" fmla="*/ 0 w 41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3">
                  <a:moveTo>
                    <a:pt x="0" y="33"/>
                  </a:moveTo>
                  <a:cubicBezTo>
                    <a:pt x="0" y="33"/>
                    <a:pt x="31" y="26"/>
                    <a:pt x="41" y="0"/>
                  </a:cubicBezTo>
                  <a:cubicBezTo>
                    <a:pt x="41" y="0"/>
                    <a:pt x="8" y="7"/>
                    <a:pt x="0" y="3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4" name="Freeform 62"/>
            <p:cNvSpPr/>
            <p:nvPr/>
          </p:nvSpPr>
          <p:spPr bwMode="auto">
            <a:xfrm>
              <a:off x="6067426" y="6437313"/>
              <a:ext cx="139700" cy="174625"/>
            </a:xfrm>
            <a:custGeom>
              <a:avLst/>
              <a:gdLst>
                <a:gd name="T0" fmla="*/ 0 w 33"/>
                <a:gd name="T1" fmla="*/ 41 h 41"/>
                <a:gd name="T2" fmla="*/ 33 w 33"/>
                <a:gd name="T3" fmla="*/ 0 h 41"/>
                <a:gd name="T4" fmla="*/ 0 w 33"/>
                <a:gd name="T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41">
                  <a:moveTo>
                    <a:pt x="0" y="41"/>
                  </a:moveTo>
                  <a:cubicBezTo>
                    <a:pt x="0" y="41"/>
                    <a:pt x="29" y="28"/>
                    <a:pt x="33" y="0"/>
                  </a:cubicBezTo>
                  <a:cubicBezTo>
                    <a:pt x="33" y="0"/>
                    <a:pt x="2" y="14"/>
                    <a:pt x="0" y="4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5" name="Freeform 63"/>
            <p:cNvSpPr/>
            <p:nvPr/>
          </p:nvSpPr>
          <p:spPr bwMode="auto">
            <a:xfrm>
              <a:off x="5580063" y="6716713"/>
              <a:ext cx="139700" cy="814388"/>
            </a:xfrm>
            <a:custGeom>
              <a:avLst/>
              <a:gdLst>
                <a:gd name="T0" fmla="*/ 2 w 33"/>
                <a:gd name="T1" fmla="*/ 192 h 192"/>
                <a:gd name="T2" fmla="*/ 0 w 33"/>
                <a:gd name="T3" fmla="*/ 192 h 192"/>
                <a:gd name="T4" fmla="*/ 30 w 33"/>
                <a:gd name="T5" fmla="*/ 0 h 192"/>
                <a:gd name="T6" fmla="*/ 32 w 33"/>
                <a:gd name="T7" fmla="*/ 0 h 192"/>
                <a:gd name="T8" fmla="*/ 2 w 33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92">
                  <a:moveTo>
                    <a:pt x="2" y="192"/>
                  </a:moveTo>
                  <a:cubicBezTo>
                    <a:pt x="0" y="192"/>
                    <a:pt x="0" y="192"/>
                    <a:pt x="0" y="192"/>
                  </a:cubicBezTo>
                  <a:cubicBezTo>
                    <a:pt x="30" y="106"/>
                    <a:pt x="31" y="29"/>
                    <a:pt x="3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29"/>
                    <a:pt x="32" y="106"/>
                    <a:pt x="2" y="19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6" name="Freeform 64"/>
            <p:cNvSpPr/>
            <p:nvPr/>
          </p:nvSpPr>
          <p:spPr bwMode="auto">
            <a:xfrm>
              <a:off x="5529263" y="7153276"/>
              <a:ext cx="101600" cy="200025"/>
            </a:xfrm>
            <a:custGeom>
              <a:avLst/>
              <a:gdLst>
                <a:gd name="T0" fmla="*/ 24 w 24"/>
                <a:gd name="T1" fmla="*/ 47 h 47"/>
                <a:gd name="T2" fmla="*/ 0 w 24"/>
                <a:gd name="T3" fmla="*/ 0 h 47"/>
                <a:gd name="T4" fmla="*/ 24 w 24"/>
                <a:gd name="T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47">
                  <a:moveTo>
                    <a:pt x="24" y="47"/>
                  </a:moveTo>
                  <a:cubicBezTo>
                    <a:pt x="24" y="47"/>
                    <a:pt x="24" y="15"/>
                    <a:pt x="0" y="0"/>
                  </a:cubicBezTo>
                  <a:cubicBezTo>
                    <a:pt x="0" y="0"/>
                    <a:pt x="0" y="34"/>
                    <a:pt x="24" y="4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7" name="Freeform 65"/>
            <p:cNvSpPr/>
            <p:nvPr/>
          </p:nvSpPr>
          <p:spPr bwMode="auto">
            <a:xfrm>
              <a:off x="5562601" y="7008813"/>
              <a:ext cx="106363" cy="195263"/>
            </a:xfrm>
            <a:custGeom>
              <a:avLst/>
              <a:gdLst>
                <a:gd name="T0" fmla="*/ 25 w 25"/>
                <a:gd name="T1" fmla="*/ 46 h 46"/>
                <a:gd name="T2" fmla="*/ 0 w 25"/>
                <a:gd name="T3" fmla="*/ 0 h 46"/>
                <a:gd name="T4" fmla="*/ 25 w 25"/>
                <a:gd name="T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46">
                  <a:moveTo>
                    <a:pt x="25" y="46"/>
                  </a:moveTo>
                  <a:cubicBezTo>
                    <a:pt x="25" y="46"/>
                    <a:pt x="24" y="15"/>
                    <a:pt x="0" y="0"/>
                  </a:cubicBezTo>
                  <a:cubicBezTo>
                    <a:pt x="0" y="0"/>
                    <a:pt x="1" y="33"/>
                    <a:pt x="25" y="46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8" name="Freeform 66"/>
            <p:cNvSpPr/>
            <p:nvPr/>
          </p:nvSpPr>
          <p:spPr bwMode="auto">
            <a:xfrm>
              <a:off x="5537201" y="6759576"/>
              <a:ext cx="169863" cy="147638"/>
            </a:xfrm>
            <a:custGeom>
              <a:avLst/>
              <a:gdLst>
                <a:gd name="T0" fmla="*/ 40 w 40"/>
                <a:gd name="T1" fmla="*/ 35 h 35"/>
                <a:gd name="T2" fmla="*/ 0 w 40"/>
                <a:gd name="T3" fmla="*/ 0 h 35"/>
                <a:gd name="T4" fmla="*/ 40 w 40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5">
                  <a:moveTo>
                    <a:pt x="40" y="35"/>
                  </a:moveTo>
                  <a:cubicBezTo>
                    <a:pt x="40" y="35"/>
                    <a:pt x="28" y="5"/>
                    <a:pt x="0" y="0"/>
                  </a:cubicBezTo>
                  <a:cubicBezTo>
                    <a:pt x="0" y="0"/>
                    <a:pt x="13" y="31"/>
                    <a:pt x="40" y="3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9" name="Freeform 67"/>
            <p:cNvSpPr/>
            <p:nvPr/>
          </p:nvSpPr>
          <p:spPr bwMode="auto">
            <a:xfrm>
              <a:off x="5541963" y="6662738"/>
              <a:ext cx="165100" cy="147638"/>
            </a:xfrm>
            <a:custGeom>
              <a:avLst/>
              <a:gdLst>
                <a:gd name="T0" fmla="*/ 39 w 39"/>
                <a:gd name="T1" fmla="*/ 35 h 35"/>
                <a:gd name="T2" fmla="*/ 0 w 39"/>
                <a:gd name="T3" fmla="*/ 0 h 35"/>
                <a:gd name="T4" fmla="*/ 39 w 39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5">
                  <a:moveTo>
                    <a:pt x="39" y="35"/>
                  </a:moveTo>
                  <a:cubicBezTo>
                    <a:pt x="39" y="35"/>
                    <a:pt x="28" y="6"/>
                    <a:pt x="0" y="0"/>
                  </a:cubicBezTo>
                  <a:cubicBezTo>
                    <a:pt x="0" y="0"/>
                    <a:pt x="12" y="31"/>
                    <a:pt x="39" y="3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0" name="Freeform 68"/>
            <p:cNvSpPr/>
            <p:nvPr/>
          </p:nvSpPr>
          <p:spPr bwMode="auto">
            <a:xfrm>
              <a:off x="5630863" y="6530976"/>
              <a:ext cx="119063" cy="220663"/>
            </a:xfrm>
            <a:custGeom>
              <a:avLst/>
              <a:gdLst>
                <a:gd name="T0" fmla="*/ 19 w 28"/>
                <a:gd name="T1" fmla="*/ 52 h 52"/>
                <a:gd name="T2" fmla="*/ 9 w 28"/>
                <a:gd name="T3" fmla="*/ 0 h 52"/>
                <a:gd name="T4" fmla="*/ 19 w 28"/>
                <a:gd name="T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52">
                  <a:moveTo>
                    <a:pt x="19" y="52"/>
                  </a:moveTo>
                  <a:cubicBezTo>
                    <a:pt x="19" y="52"/>
                    <a:pt x="28" y="22"/>
                    <a:pt x="9" y="0"/>
                  </a:cubicBezTo>
                  <a:cubicBezTo>
                    <a:pt x="9" y="0"/>
                    <a:pt x="0" y="32"/>
                    <a:pt x="19" y="5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1" name="Freeform 69"/>
            <p:cNvSpPr/>
            <p:nvPr/>
          </p:nvSpPr>
          <p:spPr bwMode="auto">
            <a:xfrm>
              <a:off x="5516563" y="6886576"/>
              <a:ext cx="177800" cy="131763"/>
            </a:xfrm>
            <a:custGeom>
              <a:avLst/>
              <a:gdLst>
                <a:gd name="T0" fmla="*/ 42 w 42"/>
                <a:gd name="T1" fmla="*/ 31 h 31"/>
                <a:gd name="T2" fmla="*/ 0 w 42"/>
                <a:gd name="T3" fmla="*/ 0 h 31"/>
                <a:gd name="T4" fmla="*/ 42 w 42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1">
                  <a:moveTo>
                    <a:pt x="42" y="31"/>
                  </a:moveTo>
                  <a:cubicBezTo>
                    <a:pt x="42" y="31"/>
                    <a:pt x="28" y="3"/>
                    <a:pt x="0" y="0"/>
                  </a:cubicBezTo>
                  <a:cubicBezTo>
                    <a:pt x="0" y="0"/>
                    <a:pt x="15" y="30"/>
                    <a:pt x="42" y="3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2" name="Freeform 70"/>
            <p:cNvSpPr/>
            <p:nvPr/>
          </p:nvSpPr>
          <p:spPr bwMode="auto">
            <a:xfrm>
              <a:off x="5635626" y="7191376"/>
              <a:ext cx="152400" cy="161925"/>
            </a:xfrm>
            <a:custGeom>
              <a:avLst/>
              <a:gdLst>
                <a:gd name="T0" fmla="*/ 0 w 36"/>
                <a:gd name="T1" fmla="*/ 38 h 38"/>
                <a:gd name="T2" fmla="*/ 36 w 36"/>
                <a:gd name="T3" fmla="*/ 0 h 38"/>
                <a:gd name="T4" fmla="*/ 0 w 36"/>
                <a:gd name="T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38">
                  <a:moveTo>
                    <a:pt x="0" y="38"/>
                  </a:moveTo>
                  <a:cubicBezTo>
                    <a:pt x="0" y="38"/>
                    <a:pt x="30" y="27"/>
                    <a:pt x="36" y="0"/>
                  </a:cubicBezTo>
                  <a:cubicBezTo>
                    <a:pt x="36" y="0"/>
                    <a:pt x="4" y="11"/>
                    <a:pt x="0" y="3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3" name="Freeform 71"/>
            <p:cNvSpPr/>
            <p:nvPr/>
          </p:nvSpPr>
          <p:spPr bwMode="auto">
            <a:xfrm>
              <a:off x="5673726" y="7043738"/>
              <a:ext cx="147638" cy="165100"/>
            </a:xfrm>
            <a:custGeom>
              <a:avLst/>
              <a:gdLst>
                <a:gd name="T0" fmla="*/ 0 w 35"/>
                <a:gd name="T1" fmla="*/ 39 h 39"/>
                <a:gd name="T2" fmla="*/ 35 w 35"/>
                <a:gd name="T3" fmla="*/ 0 h 39"/>
                <a:gd name="T4" fmla="*/ 0 w 35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39">
                  <a:moveTo>
                    <a:pt x="0" y="39"/>
                  </a:moveTo>
                  <a:cubicBezTo>
                    <a:pt x="0" y="39"/>
                    <a:pt x="29" y="27"/>
                    <a:pt x="35" y="0"/>
                  </a:cubicBezTo>
                  <a:cubicBezTo>
                    <a:pt x="35" y="0"/>
                    <a:pt x="4" y="12"/>
                    <a:pt x="0" y="39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4" name="Freeform 72"/>
            <p:cNvSpPr/>
            <p:nvPr/>
          </p:nvSpPr>
          <p:spPr bwMode="auto">
            <a:xfrm>
              <a:off x="5694363" y="6904038"/>
              <a:ext cx="195263" cy="114300"/>
            </a:xfrm>
            <a:custGeom>
              <a:avLst/>
              <a:gdLst>
                <a:gd name="T0" fmla="*/ 0 w 46"/>
                <a:gd name="T1" fmla="*/ 27 h 27"/>
                <a:gd name="T2" fmla="*/ 46 w 46"/>
                <a:gd name="T3" fmla="*/ 0 h 27"/>
                <a:gd name="T4" fmla="*/ 0 w 46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7">
                  <a:moveTo>
                    <a:pt x="0" y="27"/>
                  </a:moveTo>
                  <a:cubicBezTo>
                    <a:pt x="0" y="27"/>
                    <a:pt x="32" y="25"/>
                    <a:pt x="46" y="0"/>
                  </a:cubicBezTo>
                  <a:cubicBezTo>
                    <a:pt x="46" y="0"/>
                    <a:pt x="12" y="2"/>
                    <a:pt x="0" y="2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5" name="Freeform 73"/>
            <p:cNvSpPr/>
            <p:nvPr/>
          </p:nvSpPr>
          <p:spPr bwMode="auto">
            <a:xfrm>
              <a:off x="5707063" y="6767513"/>
              <a:ext cx="174625" cy="136525"/>
            </a:xfrm>
            <a:custGeom>
              <a:avLst/>
              <a:gdLst>
                <a:gd name="T0" fmla="*/ 0 w 41"/>
                <a:gd name="T1" fmla="*/ 32 h 32"/>
                <a:gd name="T2" fmla="*/ 41 w 41"/>
                <a:gd name="T3" fmla="*/ 0 h 32"/>
                <a:gd name="T4" fmla="*/ 0 w 41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0" y="32"/>
                  </a:moveTo>
                  <a:cubicBezTo>
                    <a:pt x="0" y="32"/>
                    <a:pt x="31" y="26"/>
                    <a:pt x="41" y="0"/>
                  </a:cubicBezTo>
                  <a:cubicBezTo>
                    <a:pt x="41" y="0"/>
                    <a:pt x="8" y="6"/>
                    <a:pt x="0" y="3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6" name="Freeform 74"/>
            <p:cNvSpPr/>
            <p:nvPr/>
          </p:nvSpPr>
          <p:spPr bwMode="auto">
            <a:xfrm>
              <a:off x="5711826" y="6637338"/>
              <a:ext cx="139700" cy="173038"/>
            </a:xfrm>
            <a:custGeom>
              <a:avLst/>
              <a:gdLst>
                <a:gd name="T0" fmla="*/ 0 w 33"/>
                <a:gd name="T1" fmla="*/ 41 h 41"/>
                <a:gd name="T2" fmla="*/ 33 w 33"/>
                <a:gd name="T3" fmla="*/ 0 h 41"/>
                <a:gd name="T4" fmla="*/ 0 w 33"/>
                <a:gd name="T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41">
                  <a:moveTo>
                    <a:pt x="0" y="41"/>
                  </a:moveTo>
                  <a:cubicBezTo>
                    <a:pt x="0" y="41"/>
                    <a:pt x="29" y="28"/>
                    <a:pt x="33" y="0"/>
                  </a:cubicBezTo>
                  <a:cubicBezTo>
                    <a:pt x="33" y="0"/>
                    <a:pt x="2" y="14"/>
                    <a:pt x="0" y="4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7" name="Freeform 75"/>
            <p:cNvSpPr/>
            <p:nvPr/>
          </p:nvSpPr>
          <p:spPr bwMode="auto">
            <a:xfrm>
              <a:off x="3354388" y="6488113"/>
              <a:ext cx="136525" cy="809625"/>
            </a:xfrm>
            <a:custGeom>
              <a:avLst/>
              <a:gdLst>
                <a:gd name="T0" fmla="*/ 2 w 32"/>
                <a:gd name="T1" fmla="*/ 191 h 191"/>
                <a:gd name="T2" fmla="*/ 0 w 32"/>
                <a:gd name="T3" fmla="*/ 191 h 191"/>
                <a:gd name="T4" fmla="*/ 30 w 32"/>
                <a:gd name="T5" fmla="*/ 0 h 191"/>
                <a:gd name="T6" fmla="*/ 32 w 32"/>
                <a:gd name="T7" fmla="*/ 0 h 191"/>
                <a:gd name="T8" fmla="*/ 2 w 32"/>
                <a:gd name="T9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91">
                  <a:moveTo>
                    <a:pt x="2" y="191"/>
                  </a:moveTo>
                  <a:cubicBezTo>
                    <a:pt x="0" y="191"/>
                    <a:pt x="0" y="191"/>
                    <a:pt x="0" y="191"/>
                  </a:cubicBezTo>
                  <a:cubicBezTo>
                    <a:pt x="30" y="105"/>
                    <a:pt x="31" y="29"/>
                    <a:pt x="3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9"/>
                    <a:pt x="31" y="105"/>
                    <a:pt x="2" y="19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8" name="Freeform 76"/>
            <p:cNvSpPr/>
            <p:nvPr/>
          </p:nvSpPr>
          <p:spPr bwMode="auto">
            <a:xfrm>
              <a:off x="3298826" y="6924676"/>
              <a:ext cx="106363" cy="195263"/>
            </a:xfrm>
            <a:custGeom>
              <a:avLst/>
              <a:gdLst>
                <a:gd name="T0" fmla="*/ 25 w 25"/>
                <a:gd name="T1" fmla="*/ 46 h 46"/>
                <a:gd name="T2" fmla="*/ 0 w 25"/>
                <a:gd name="T3" fmla="*/ 0 h 46"/>
                <a:gd name="T4" fmla="*/ 25 w 25"/>
                <a:gd name="T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46">
                  <a:moveTo>
                    <a:pt x="25" y="46"/>
                  </a:moveTo>
                  <a:cubicBezTo>
                    <a:pt x="25" y="46"/>
                    <a:pt x="24" y="15"/>
                    <a:pt x="0" y="0"/>
                  </a:cubicBezTo>
                  <a:cubicBezTo>
                    <a:pt x="0" y="0"/>
                    <a:pt x="1" y="33"/>
                    <a:pt x="25" y="46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9" name="Freeform 77"/>
            <p:cNvSpPr/>
            <p:nvPr/>
          </p:nvSpPr>
          <p:spPr bwMode="auto">
            <a:xfrm>
              <a:off x="3336926" y="6777038"/>
              <a:ext cx="106363" cy="193675"/>
            </a:xfrm>
            <a:custGeom>
              <a:avLst/>
              <a:gdLst>
                <a:gd name="T0" fmla="*/ 25 w 25"/>
                <a:gd name="T1" fmla="*/ 46 h 46"/>
                <a:gd name="T2" fmla="*/ 0 w 25"/>
                <a:gd name="T3" fmla="*/ 0 h 46"/>
                <a:gd name="T4" fmla="*/ 25 w 25"/>
                <a:gd name="T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46">
                  <a:moveTo>
                    <a:pt x="25" y="46"/>
                  </a:moveTo>
                  <a:cubicBezTo>
                    <a:pt x="25" y="46"/>
                    <a:pt x="24" y="15"/>
                    <a:pt x="0" y="0"/>
                  </a:cubicBezTo>
                  <a:cubicBezTo>
                    <a:pt x="0" y="0"/>
                    <a:pt x="0" y="34"/>
                    <a:pt x="25" y="46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0" name="Freeform 78"/>
            <p:cNvSpPr/>
            <p:nvPr/>
          </p:nvSpPr>
          <p:spPr bwMode="auto">
            <a:xfrm>
              <a:off x="3311526" y="6526213"/>
              <a:ext cx="169863" cy="149225"/>
            </a:xfrm>
            <a:custGeom>
              <a:avLst/>
              <a:gdLst>
                <a:gd name="T0" fmla="*/ 40 w 40"/>
                <a:gd name="T1" fmla="*/ 35 h 35"/>
                <a:gd name="T2" fmla="*/ 0 w 40"/>
                <a:gd name="T3" fmla="*/ 0 h 35"/>
                <a:gd name="T4" fmla="*/ 40 w 40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5">
                  <a:moveTo>
                    <a:pt x="40" y="35"/>
                  </a:moveTo>
                  <a:cubicBezTo>
                    <a:pt x="40" y="35"/>
                    <a:pt x="28" y="6"/>
                    <a:pt x="0" y="0"/>
                  </a:cubicBezTo>
                  <a:cubicBezTo>
                    <a:pt x="0" y="0"/>
                    <a:pt x="13" y="31"/>
                    <a:pt x="40" y="3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1" name="Freeform 79"/>
            <p:cNvSpPr/>
            <p:nvPr/>
          </p:nvSpPr>
          <p:spPr bwMode="auto">
            <a:xfrm>
              <a:off x="3316288" y="6429376"/>
              <a:ext cx="165100" cy="147638"/>
            </a:xfrm>
            <a:custGeom>
              <a:avLst/>
              <a:gdLst>
                <a:gd name="T0" fmla="*/ 39 w 39"/>
                <a:gd name="T1" fmla="*/ 35 h 35"/>
                <a:gd name="T2" fmla="*/ 0 w 39"/>
                <a:gd name="T3" fmla="*/ 0 h 35"/>
                <a:gd name="T4" fmla="*/ 39 w 39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5">
                  <a:moveTo>
                    <a:pt x="39" y="35"/>
                  </a:moveTo>
                  <a:cubicBezTo>
                    <a:pt x="39" y="35"/>
                    <a:pt x="28" y="6"/>
                    <a:pt x="0" y="0"/>
                  </a:cubicBezTo>
                  <a:cubicBezTo>
                    <a:pt x="0" y="0"/>
                    <a:pt x="12" y="31"/>
                    <a:pt x="39" y="3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2" name="Freeform 80"/>
            <p:cNvSpPr/>
            <p:nvPr/>
          </p:nvSpPr>
          <p:spPr bwMode="auto">
            <a:xfrm>
              <a:off x="3405188" y="6297613"/>
              <a:ext cx="119063" cy="220663"/>
            </a:xfrm>
            <a:custGeom>
              <a:avLst/>
              <a:gdLst>
                <a:gd name="T0" fmla="*/ 19 w 28"/>
                <a:gd name="T1" fmla="*/ 52 h 52"/>
                <a:gd name="T2" fmla="*/ 9 w 28"/>
                <a:gd name="T3" fmla="*/ 0 h 52"/>
                <a:gd name="T4" fmla="*/ 19 w 28"/>
                <a:gd name="T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52">
                  <a:moveTo>
                    <a:pt x="19" y="52"/>
                  </a:moveTo>
                  <a:cubicBezTo>
                    <a:pt x="19" y="52"/>
                    <a:pt x="28" y="22"/>
                    <a:pt x="9" y="0"/>
                  </a:cubicBezTo>
                  <a:cubicBezTo>
                    <a:pt x="9" y="0"/>
                    <a:pt x="0" y="32"/>
                    <a:pt x="19" y="5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3" name="Freeform 81"/>
            <p:cNvSpPr/>
            <p:nvPr/>
          </p:nvSpPr>
          <p:spPr bwMode="auto">
            <a:xfrm>
              <a:off x="3290888" y="6653213"/>
              <a:ext cx="177800" cy="131763"/>
            </a:xfrm>
            <a:custGeom>
              <a:avLst/>
              <a:gdLst>
                <a:gd name="T0" fmla="*/ 42 w 42"/>
                <a:gd name="T1" fmla="*/ 31 h 31"/>
                <a:gd name="T2" fmla="*/ 0 w 42"/>
                <a:gd name="T3" fmla="*/ 0 h 31"/>
                <a:gd name="T4" fmla="*/ 42 w 42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1">
                  <a:moveTo>
                    <a:pt x="42" y="31"/>
                  </a:moveTo>
                  <a:cubicBezTo>
                    <a:pt x="42" y="31"/>
                    <a:pt x="28" y="3"/>
                    <a:pt x="0" y="0"/>
                  </a:cubicBezTo>
                  <a:cubicBezTo>
                    <a:pt x="0" y="0"/>
                    <a:pt x="15" y="30"/>
                    <a:pt x="42" y="3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4" name="Freeform 82"/>
            <p:cNvSpPr/>
            <p:nvPr/>
          </p:nvSpPr>
          <p:spPr bwMode="auto">
            <a:xfrm>
              <a:off x="3409951" y="6958013"/>
              <a:ext cx="152400" cy="166688"/>
            </a:xfrm>
            <a:custGeom>
              <a:avLst/>
              <a:gdLst>
                <a:gd name="T0" fmla="*/ 0 w 36"/>
                <a:gd name="T1" fmla="*/ 39 h 39"/>
                <a:gd name="T2" fmla="*/ 36 w 36"/>
                <a:gd name="T3" fmla="*/ 0 h 39"/>
                <a:gd name="T4" fmla="*/ 0 w 36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39">
                  <a:moveTo>
                    <a:pt x="0" y="39"/>
                  </a:moveTo>
                  <a:cubicBezTo>
                    <a:pt x="0" y="39"/>
                    <a:pt x="30" y="27"/>
                    <a:pt x="36" y="0"/>
                  </a:cubicBezTo>
                  <a:cubicBezTo>
                    <a:pt x="36" y="0"/>
                    <a:pt x="4" y="12"/>
                    <a:pt x="0" y="39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5" name="Freeform 83"/>
            <p:cNvSpPr/>
            <p:nvPr/>
          </p:nvSpPr>
          <p:spPr bwMode="auto">
            <a:xfrm>
              <a:off x="3448051" y="6810376"/>
              <a:ext cx="147638" cy="165100"/>
            </a:xfrm>
            <a:custGeom>
              <a:avLst/>
              <a:gdLst>
                <a:gd name="T0" fmla="*/ 0 w 35"/>
                <a:gd name="T1" fmla="*/ 39 h 39"/>
                <a:gd name="T2" fmla="*/ 35 w 35"/>
                <a:gd name="T3" fmla="*/ 0 h 39"/>
                <a:gd name="T4" fmla="*/ 0 w 35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39">
                  <a:moveTo>
                    <a:pt x="0" y="39"/>
                  </a:moveTo>
                  <a:cubicBezTo>
                    <a:pt x="0" y="39"/>
                    <a:pt x="29" y="28"/>
                    <a:pt x="35" y="0"/>
                  </a:cubicBezTo>
                  <a:cubicBezTo>
                    <a:pt x="35" y="0"/>
                    <a:pt x="4" y="12"/>
                    <a:pt x="0" y="39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6" name="Freeform 84"/>
            <p:cNvSpPr/>
            <p:nvPr/>
          </p:nvSpPr>
          <p:spPr bwMode="auto">
            <a:xfrm>
              <a:off x="3468688" y="6675438"/>
              <a:ext cx="195263" cy="109538"/>
            </a:xfrm>
            <a:custGeom>
              <a:avLst/>
              <a:gdLst>
                <a:gd name="T0" fmla="*/ 0 w 46"/>
                <a:gd name="T1" fmla="*/ 26 h 26"/>
                <a:gd name="T2" fmla="*/ 46 w 46"/>
                <a:gd name="T3" fmla="*/ 0 h 26"/>
                <a:gd name="T4" fmla="*/ 0 w 46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0" y="26"/>
                  </a:moveTo>
                  <a:cubicBezTo>
                    <a:pt x="0" y="26"/>
                    <a:pt x="32" y="24"/>
                    <a:pt x="46" y="0"/>
                  </a:cubicBezTo>
                  <a:cubicBezTo>
                    <a:pt x="46" y="0"/>
                    <a:pt x="12" y="2"/>
                    <a:pt x="0" y="26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7" name="Freeform 85"/>
            <p:cNvSpPr/>
            <p:nvPr/>
          </p:nvSpPr>
          <p:spPr bwMode="auto">
            <a:xfrm>
              <a:off x="3481388" y="6534151"/>
              <a:ext cx="174625" cy="141288"/>
            </a:xfrm>
            <a:custGeom>
              <a:avLst/>
              <a:gdLst>
                <a:gd name="T0" fmla="*/ 0 w 41"/>
                <a:gd name="T1" fmla="*/ 33 h 33"/>
                <a:gd name="T2" fmla="*/ 41 w 41"/>
                <a:gd name="T3" fmla="*/ 0 h 33"/>
                <a:gd name="T4" fmla="*/ 0 w 41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3">
                  <a:moveTo>
                    <a:pt x="0" y="33"/>
                  </a:moveTo>
                  <a:cubicBezTo>
                    <a:pt x="0" y="33"/>
                    <a:pt x="31" y="26"/>
                    <a:pt x="41" y="0"/>
                  </a:cubicBezTo>
                  <a:cubicBezTo>
                    <a:pt x="41" y="0"/>
                    <a:pt x="8" y="7"/>
                    <a:pt x="0" y="3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8" name="Freeform 86"/>
            <p:cNvSpPr/>
            <p:nvPr/>
          </p:nvSpPr>
          <p:spPr bwMode="auto">
            <a:xfrm>
              <a:off x="3486151" y="6403976"/>
              <a:ext cx="139700" cy="173038"/>
            </a:xfrm>
            <a:custGeom>
              <a:avLst/>
              <a:gdLst>
                <a:gd name="T0" fmla="*/ 0 w 33"/>
                <a:gd name="T1" fmla="*/ 41 h 41"/>
                <a:gd name="T2" fmla="*/ 33 w 33"/>
                <a:gd name="T3" fmla="*/ 0 h 41"/>
                <a:gd name="T4" fmla="*/ 0 w 33"/>
                <a:gd name="T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41">
                  <a:moveTo>
                    <a:pt x="0" y="41"/>
                  </a:moveTo>
                  <a:cubicBezTo>
                    <a:pt x="0" y="41"/>
                    <a:pt x="29" y="28"/>
                    <a:pt x="33" y="0"/>
                  </a:cubicBezTo>
                  <a:cubicBezTo>
                    <a:pt x="33" y="0"/>
                    <a:pt x="2" y="14"/>
                    <a:pt x="0" y="4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5" name="Freeform 133"/>
            <p:cNvSpPr/>
            <p:nvPr/>
          </p:nvSpPr>
          <p:spPr bwMode="auto">
            <a:xfrm>
              <a:off x="8501063" y="5802313"/>
              <a:ext cx="258763" cy="1287463"/>
            </a:xfrm>
            <a:custGeom>
              <a:avLst/>
              <a:gdLst>
                <a:gd name="T0" fmla="*/ 2 w 61"/>
                <a:gd name="T1" fmla="*/ 304 h 304"/>
                <a:gd name="T2" fmla="*/ 0 w 61"/>
                <a:gd name="T3" fmla="*/ 303 h 304"/>
                <a:gd name="T4" fmla="*/ 58 w 61"/>
                <a:gd name="T5" fmla="*/ 0 h 304"/>
                <a:gd name="T6" fmla="*/ 61 w 61"/>
                <a:gd name="T7" fmla="*/ 0 h 304"/>
                <a:gd name="T8" fmla="*/ 2 w 61"/>
                <a:gd name="T9" fmla="*/ 30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04">
                  <a:moveTo>
                    <a:pt x="2" y="304"/>
                  </a:moveTo>
                  <a:cubicBezTo>
                    <a:pt x="0" y="303"/>
                    <a:pt x="0" y="303"/>
                    <a:pt x="0" y="303"/>
                  </a:cubicBezTo>
                  <a:cubicBezTo>
                    <a:pt x="52" y="168"/>
                    <a:pt x="58" y="46"/>
                    <a:pt x="58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46"/>
                    <a:pt x="55" y="168"/>
                    <a:pt x="2" y="30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6" name="Freeform 134"/>
            <p:cNvSpPr/>
            <p:nvPr/>
          </p:nvSpPr>
          <p:spPr bwMode="auto">
            <a:xfrm>
              <a:off x="8432801" y="6488113"/>
              <a:ext cx="161925" cy="317500"/>
            </a:xfrm>
            <a:custGeom>
              <a:avLst/>
              <a:gdLst>
                <a:gd name="T0" fmla="*/ 38 w 38"/>
                <a:gd name="T1" fmla="*/ 75 h 75"/>
                <a:gd name="T2" fmla="*/ 1 w 38"/>
                <a:gd name="T3" fmla="*/ 0 h 75"/>
                <a:gd name="T4" fmla="*/ 38 w 38"/>
                <a:gd name="T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75">
                  <a:moveTo>
                    <a:pt x="38" y="75"/>
                  </a:moveTo>
                  <a:cubicBezTo>
                    <a:pt x="38" y="75"/>
                    <a:pt x="38" y="25"/>
                    <a:pt x="1" y="0"/>
                  </a:cubicBezTo>
                  <a:cubicBezTo>
                    <a:pt x="1" y="0"/>
                    <a:pt x="0" y="53"/>
                    <a:pt x="38" y="7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7" name="Freeform 135"/>
            <p:cNvSpPr/>
            <p:nvPr/>
          </p:nvSpPr>
          <p:spPr bwMode="auto">
            <a:xfrm>
              <a:off x="8496301" y="6254751"/>
              <a:ext cx="165100" cy="317500"/>
            </a:xfrm>
            <a:custGeom>
              <a:avLst/>
              <a:gdLst>
                <a:gd name="T0" fmla="*/ 38 w 39"/>
                <a:gd name="T1" fmla="*/ 75 h 75"/>
                <a:gd name="T2" fmla="*/ 1 w 39"/>
                <a:gd name="T3" fmla="*/ 0 h 75"/>
                <a:gd name="T4" fmla="*/ 38 w 39"/>
                <a:gd name="T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75">
                  <a:moveTo>
                    <a:pt x="38" y="75"/>
                  </a:moveTo>
                  <a:cubicBezTo>
                    <a:pt x="38" y="75"/>
                    <a:pt x="39" y="25"/>
                    <a:pt x="1" y="0"/>
                  </a:cubicBezTo>
                  <a:cubicBezTo>
                    <a:pt x="1" y="0"/>
                    <a:pt x="0" y="53"/>
                    <a:pt x="38" y="7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8" name="Freeform 136"/>
            <p:cNvSpPr/>
            <p:nvPr/>
          </p:nvSpPr>
          <p:spPr bwMode="auto">
            <a:xfrm>
              <a:off x="8478838" y="5853113"/>
              <a:ext cx="255588" cy="246063"/>
            </a:xfrm>
            <a:custGeom>
              <a:avLst/>
              <a:gdLst>
                <a:gd name="T0" fmla="*/ 60 w 60"/>
                <a:gd name="T1" fmla="*/ 58 h 58"/>
                <a:gd name="T2" fmla="*/ 0 w 60"/>
                <a:gd name="T3" fmla="*/ 0 h 58"/>
                <a:gd name="T4" fmla="*/ 60 w 60"/>
                <a:gd name="T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0" h="58">
                  <a:moveTo>
                    <a:pt x="60" y="58"/>
                  </a:moveTo>
                  <a:cubicBezTo>
                    <a:pt x="60" y="58"/>
                    <a:pt x="43" y="11"/>
                    <a:pt x="0" y="0"/>
                  </a:cubicBezTo>
                  <a:cubicBezTo>
                    <a:pt x="0" y="0"/>
                    <a:pt x="18" y="51"/>
                    <a:pt x="60" y="5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9" name="Freeform 137"/>
            <p:cNvSpPr/>
            <p:nvPr/>
          </p:nvSpPr>
          <p:spPr bwMode="auto">
            <a:xfrm>
              <a:off x="8488363" y="5700713"/>
              <a:ext cx="258763" cy="244475"/>
            </a:xfrm>
            <a:custGeom>
              <a:avLst/>
              <a:gdLst>
                <a:gd name="T0" fmla="*/ 61 w 61"/>
                <a:gd name="T1" fmla="*/ 58 h 58"/>
                <a:gd name="T2" fmla="*/ 0 w 61"/>
                <a:gd name="T3" fmla="*/ 0 h 58"/>
                <a:gd name="T4" fmla="*/ 61 w 61"/>
                <a:gd name="T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58">
                  <a:moveTo>
                    <a:pt x="61" y="58"/>
                  </a:moveTo>
                  <a:cubicBezTo>
                    <a:pt x="61" y="58"/>
                    <a:pt x="44" y="11"/>
                    <a:pt x="0" y="0"/>
                  </a:cubicBezTo>
                  <a:cubicBezTo>
                    <a:pt x="0" y="0"/>
                    <a:pt x="18" y="51"/>
                    <a:pt x="61" y="5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0" name="Freeform 138"/>
            <p:cNvSpPr/>
            <p:nvPr/>
          </p:nvSpPr>
          <p:spPr bwMode="auto">
            <a:xfrm>
              <a:off x="8628063" y="5500688"/>
              <a:ext cx="190500" cy="347663"/>
            </a:xfrm>
            <a:custGeom>
              <a:avLst/>
              <a:gdLst>
                <a:gd name="T0" fmla="*/ 29 w 45"/>
                <a:gd name="T1" fmla="*/ 82 h 82"/>
                <a:gd name="T2" fmla="*/ 17 w 45"/>
                <a:gd name="T3" fmla="*/ 0 h 82"/>
                <a:gd name="T4" fmla="*/ 29 w 45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82">
                  <a:moveTo>
                    <a:pt x="29" y="82"/>
                  </a:moveTo>
                  <a:cubicBezTo>
                    <a:pt x="29" y="82"/>
                    <a:pt x="45" y="35"/>
                    <a:pt x="17" y="0"/>
                  </a:cubicBezTo>
                  <a:cubicBezTo>
                    <a:pt x="17" y="0"/>
                    <a:pt x="0" y="50"/>
                    <a:pt x="29" y="8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1" name="Freeform 139"/>
            <p:cNvSpPr/>
            <p:nvPr/>
          </p:nvSpPr>
          <p:spPr bwMode="auto">
            <a:xfrm>
              <a:off x="8437563" y="6056313"/>
              <a:ext cx="274638" cy="220663"/>
            </a:xfrm>
            <a:custGeom>
              <a:avLst/>
              <a:gdLst>
                <a:gd name="T0" fmla="*/ 65 w 65"/>
                <a:gd name="T1" fmla="*/ 52 h 52"/>
                <a:gd name="T2" fmla="*/ 0 w 65"/>
                <a:gd name="T3" fmla="*/ 0 h 52"/>
                <a:gd name="T4" fmla="*/ 65 w 65"/>
                <a:gd name="T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5" h="52">
                  <a:moveTo>
                    <a:pt x="65" y="52"/>
                  </a:moveTo>
                  <a:cubicBezTo>
                    <a:pt x="65" y="52"/>
                    <a:pt x="44" y="6"/>
                    <a:pt x="0" y="0"/>
                  </a:cubicBezTo>
                  <a:cubicBezTo>
                    <a:pt x="0" y="0"/>
                    <a:pt x="22" y="48"/>
                    <a:pt x="65" y="5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2" name="Freeform 140"/>
            <p:cNvSpPr/>
            <p:nvPr/>
          </p:nvSpPr>
          <p:spPr bwMode="auto">
            <a:xfrm>
              <a:off x="8597901" y="6556376"/>
              <a:ext cx="250825" cy="254000"/>
            </a:xfrm>
            <a:custGeom>
              <a:avLst/>
              <a:gdLst>
                <a:gd name="T0" fmla="*/ 0 w 59"/>
                <a:gd name="T1" fmla="*/ 60 h 60"/>
                <a:gd name="T2" fmla="*/ 59 w 59"/>
                <a:gd name="T3" fmla="*/ 0 h 60"/>
                <a:gd name="T4" fmla="*/ 0 w 59"/>
                <a:gd name="T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60">
                  <a:moveTo>
                    <a:pt x="0" y="60"/>
                  </a:moveTo>
                  <a:cubicBezTo>
                    <a:pt x="0" y="60"/>
                    <a:pt x="48" y="43"/>
                    <a:pt x="59" y="0"/>
                  </a:cubicBezTo>
                  <a:cubicBezTo>
                    <a:pt x="59" y="0"/>
                    <a:pt x="8" y="17"/>
                    <a:pt x="0" y="6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3" name="Freeform 141"/>
            <p:cNvSpPr/>
            <p:nvPr/>
          </p:nvSpPr>
          <p:spPr bwMode="auto">
            <a:xfrm>
              <a:off x="8666163" y="6323013"/>
              <a:ext cx="246063" cy="254000"/>
            </a:xfrm>
            <a:custGeom>
              <a:avLst/>
              <a:gdLst>
                <a:gd name="T0" fmla="*/ 0 w 58"/>
                <a:gd name="T1" fmla="*/ 60 h 60"/>
                <a:gd name="T2" fmla="*/ 58 w 58"/>
                <a:gd name="T3" fmla="*/ 0 h 60"/>
                <a:gd name="T4" fmla="*/ 0 w 58"/>
                <a:gd name="T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60">
                  <a:moveTo>
                    <a:pt x="0" y="60"/>
                  </a:moveTo>
                  <a:cubicBezTo>
                    <a:pt x="0" y="60"/>
                    <a:pt x="47" y="44"/>
                    <a:pt x="58" y="0"/>
                  </a:cubicBezTo>
                  <a:cubicBezTo>
                    <a:pt x="58" y="0"/>
                    <a:pt x="7" y="17"/>
                    <a:pt x="0" y="6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4" name="Freeform 142"/>
            <p:cNvSpPr/>
            <p:nvPr/>
          </p:nvSpPr>
          <p:spPr bwMode="auto">
            <a:xfrm>
              <a:off x="8712201" y="6107113"/>
              <a:ext cx="314325" cy="169863"/>
            </a:xfrm>
            <a:custGeom>
              <a:avLst/>
              <a:gdLst>
                <a:gd name="T0" fmla="*/ 0 w 74"/>
                <a:gd name="T1" fmla="*/ 40 h 40"/>
                <a:gd name="T2" fmla="*/ 74 w 74"/>
                <a:gd name="T3" fmla="*/ 0 h 40"/>
                <a:gd name="T4" fmla="*/ 0 w 74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" h="40">
                  <a:moveTo>
                    <a:pt x="0" y="40"/>
                  </a:moveTo>
                  <a:cubicBezTo>
                    <a:pt x="0" y="40"/>
                    <a:pt x="51" y="39"/>
                    <a:pt x="74" y="0"/>
                  </a:cubicBezTo>
                  <a:cubicBezTo>
                    <a:pt x="74" y="0"/>
                    <a:pt x="20" y="2"/>
                    <a:pt x="0" y="4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5" name="Freeform 143"/>
            <p:cNvSpPr/>
            <p:nvPr/>
          </p:nvSpPr>
          <p:spPr bwMode="auto">
            <a:xfrm>
              <a:off x="8737601" y="5886451"/>
              <a:ext cx="284163" cy="212725"/>
            </a:xfrm>
            <a:custGeom>
              <a:avLst/>
              <a:gdLst>
                <a:gd name="T0" fmla="*/ 0 w 67"/>
                <a:gd name="T1" fmla="*/ 50 h 50"/>
                <a:gd name="T2" fmla="*/ 67 w 67"/>
                <a:gd name="T3" fmla="*/ 0 h 50"/>
                <a:gd name="T4" fmla="*/ 0 w 67"/>
                <a:gd name="T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50">
                  <a:moveTo>
                    <a:pt x="0" y="50"/>
                  </a:moveTo>
                  <a:cubicBezTo>
                    <a:pt x="0" y="50"/>
                    <a:pt x="49" y="41"/>
                    <a:pt x="67" y="0"/>
                  </a:cubicBezTo>
                  <a:cubicBezTo>
                    <a:pt x="67" y="0"/>
                    <a:pt x="14" y="9"/>
                    <a:pt x="0" y="5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6" name="Freeform 144"/>
            <p:cNvSpPr/>
            <p:nvPr/>
          </p:nvSpPr>
          <p:spPr bwMode="auto">
            <a:xfrm>
              <a:off x="8750301" y="5678488"/>
              <a:ext cx="230188" cy="266700"/>
            </a:xfrm>
            <a:custGeom>
              <a:avLst/>
              <a:gdLst>
                <a:gd name="T0" fmla="*/ 0 w 54"/>
                <a:gd name="T1" fmla="*/ 63 h 63"/>
                <a:gd name="T2" fmla="*/ 54 w 54"/>
                <a:gd name="T3" fmla="*/ 0 h 63"/>
                <a:gd name="T4" fmla="*/ 0 w 54"/>
                <a:gd name="T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63">
                  <a:moveTo>
                    <a:pt x="0" y="63"/>
                  </a:moveTo>
                  <a:cubicBezTo>
                    <a:pt x="0" y="63"/>
                    <a:pt x="46" y="44"/>
                    <a:pt x="54" y="0"/>
                  </a:cubicBezTo>
                  <a:cubicBezTo>
                    <a:pt x="54" y="0"/>
                    <a:pt x="4" y="20"/>
                    <a:pt x="0" y="6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7" name="Freeform 145"/>
            <p:cNvSpPr/>
            <p:nvPr/>
          </p:nvSpPr>
          <p:spPr bwMode="auto">
            <a:xfrm>
              <a:off x="8542338" y="6416676"/>
              <a:ext cx="450850" cy="693738"/>
            </a:xfrm>
            <a:custGeom>
              <a:avLst/>
              <a:gdLst>
                <a:gd name="T0" fmla="*/ 2 w 106"/>
                <a:gd name="T1" fmla="*/ 164 h 164"/>
                <a:gd name="T2" fmla="*/ 0 w 106"/>
                <a:gd name="T3" fmla="*/ 163 h 164"/>
                <a:gd name="T4" fmla="*/ 105 w 106"/>
                <a:gd name="T5" fmla="*/ 0 h 164"/>
                <a:gd name="T6" fmla="*/ 106 w 106"/>
                <a:gd name="T7" fmla="*/ 1 h 164"/>
                <a:gd name="T8" fmla="*/ 2 w 106"/>
                <a:gd name="T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64">
                  <a:moveTo>
                    <a:pt x="2" y="164"/>
                  </a:moveTo>
                  <a:cubicBezTo>
                    <a:pt x="0" y="163"/>
                    <a:pt x="0" y="163"/>
                    <a:pt x="0" y="163"/>
                  </a:cubicBezTo>
                  <a:cubicBezTo>
                    <a:pt x="62" y="97"/>
                    <a:pt x="94" y="27"/>
                    <a:pt x="105" y="0"/>
                  </a:cubicBezTo>
                  <a:cubicBezTo>
                    <a:pt x="106" y="1"/>
                    <a:pt x="106" y="1"/>
                    <a:pt x="106" y="1"/>
                  </a:cubicBezTo>
                  <a:cubicBezTo>
                    <a:pt x="96" y="28"/>
                    <a:pt x="64" y="98"/>
                    <a:pt x="2" y="16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8" name="Freeform 146"/>
            <p:cNvSpPr/>
            <p:nvPr/>
          </p:nvSpPr>
          <p:spPr bwMode="auto">
            <a:xfrm>
              <a:off x="8594726" y="6746876"/>
              <a:ext cx="122238" cy="220663"/>
            </a:xfrm>
            <a:custGeom>
              <a:avLst/>
              <a:gdLst>
                <a:gd name="T0" fmla="*/ 17 w 29"/>
                <a:gd name="T1" fmla="*/ 52 h 52"/>
                <a:gd name="T2" fmla="*/ 13 w 29"/>
                <a:gd name="T3" fmla="*/ 0 h 52"/>
                <a:gd name="T4" fmla="*/ 17 w 29"/>
                <a:gd name="T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52">
                  <a:moveTo>
                    <a:pt x="17" y="52"/>
                  </a:moveTo>
                  <a:cubicBezTo>
                    <a:pt x="17" y="52"/>
                    <a:pt x="29" y="23"/>
                    <a:pt x="13" y="0"/>
                  </a:cubicBezTo>
                  <a:cubicBezTo>
                    <a:pt x="13" y="0"/>
                    <a:pt x="0" y="30"/>
                    <a:pt x="17" y="5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9" name="Freeform 147"/>
            <p:cNvSpPr/>
            <p:nvPr/>
          </p:nvSpPr>
          <p:spPr bwMode="auto">
            <a:xfrm>
              <a:off x="8683626" y="6624638"/>
              <a:ext cx="122238" cy="223838"/>
            </a:xfrm>
            <a:custGeom>
              <a:avLst/>
              <a:gdLst>
                <a:gd name="T0" fmla="*/ 17 w 29"/>
                <a:gd name="T1" fmla="*/ 53 h 53"/>
                <a:gd name="T2" fmla="*/ 13 w 29"/>
                <a:gd name="T3" fmla="*/ 0 h 53"/>
                <a:gd name="T4" fmla="*/ 17 w 29"/>
                <a:gd name="T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53">
                  <a:moveTo>
                    <a:pt x="17" y="53"/>
                  </a:moveTo>
                  <a:cubicBezTo>
                    <a:pt x="17" y="53"/>
                    <a:pt x="29" y="24"/>
                    <a:pt x="13" y="0"/>
                  </a:cubicBezTo>
                  <a:cubicBezTo>
                    <a:pt x="13" y="0"/>
                    <a:pt x="0" y="31"/>
                    <a:pt x="17" y="5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0" name="Freeform 148"/>
            <p:cNvSpPr/>
            <p:nvPr/>
          </p:nvSpPr>
          <p:spPr bwMode="auto">
            <a:xfrm>
              <a:off x="8813801" y="6386513"/>
              <a:ext cx="101600" cy="203200"/>
            </a:xfrm>
            <a:custGeom>
              <a:avLst/>
              <a:gdLst>
                <a:gd name="T0" fmla="*/ 23 w 24"/>
                <a:gd name="T1" fmla="*/ 48 h 48"/>
                <a:gd name="T2" fmla="*/ 1 w 24"/>
                <a:gd name="T3" fmla="*/ 0 h 48"/>
                <a:gd name="T4" fmla="*/ 23 w 24"/>
                <a:gd name="T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48">
                  <a:moveTo>
                    <a:pt x="23" y="48"/>
                  </a:moveTo>
                  <a:cubicBezTo>
                    <a:pt x="23" y="48"/>
                    <a:pt x="24" y="16"/>
                    <a:pt x="1" y="0"/>
                  </a:cubicBezTo>
                  <a:cubicBezTo>
                    <a:pt x="1" y="0"/>
                    <a:pt x="0" y="33"/>
                    <a:pt x="23" y="4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1" name="Freeform 149"/>
            <p:cNvSpPr/>
            <p:nvPr/>
          </p:nvSpPr>
          <p:spPr bwMode="auto">
            <a:xfrm>
              <a:off x="8851901" y="6297613"/>
              <a:ext cx="106363" cy="203200"/>
            </a:xfrm>
            <a:custGeom>
              <a:avLst/>
              <a:gdLst>
                <a:gd name="T0" fmla="*/ 24 w 25"/>
                <a:gd name="T1" fmla="*/ 48 h 48"/>
                <a:gd name="T2" fmla="*/ 2 w 25"/>
                <a:gd name="T3" fmla="*/ 0 h 48"/>
                <a:gd name="T4" fmla="*/ 24 w 25"/>
                <a:gd name="T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48">
                  <a:moveTo>
                    <a:pt x="24" y="48"/>
                  </a:moveTo>
                  <a:cubicBezTo>
                    <a:pt x="24" y="48"/>
                    <a:pt x="25" y="17"/>
                    <a:pt x="2" y="0"/>
                  </a:cubicBezTo>
                  <a:cubicBezTo>
                    <a:pt x="2" y="0"/>
                    <a:pt x="0" y="34"/>
                    <a:pt x="24" y="4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2" name="Freeform 150"/>
            <p:cNvSpPr/>
            <p:nvPr/>
          </p:nvSpPr>
          <p:spPr bwMode="auto">
            <a:xfrm>
              <a:off x="8937626" y="6229351"/>
              <a:ext cx="127000" cy="215900"/>
            </a:xfrm>
            <a:custGeom>
              <a:avLst/>
              <a:gdLst>
                <a:gd name="T0" fmla="*/ 10 w 30"/>
                <a:gd name="T1" fmla="*/ 51 h 51"/>
                <a:gd name="T2" fmla="*/ 22 w 30"/>
                <a:gd name="T3" fmla="*/ 0 h 51"/>
                <a:gd name="T4" fmla="*/ 10 w 30"/>
                <a:gd name="T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51">
                  <a:moveTo>
                    <a:pt x="10" y="51"/>
                  </a:moveTo>
                  <a:cubicBezTo>
                    <a:pt x="10" y="51"/>
                    <a:pt x="30" y="27"/>
                    <a:pt x="22" y="0"/>
                  </a:cubicBezTo>
                  <a:cubicBezTo>
                    <a:pt x="22" y="0"/>
                    <a:pt x="0" y="26"/>
                    <a:pt x="10" y="5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3" name="Freeform 151"/>
            <p:cNvSpPr/>
            <p:nvPr/>
          </p:nvSpPr>
          <p:spPr bwMode="auto">
            <a:xfrm>
              <a:off x="8747126" y="6492876"/>
              <a:ext cx="109538" cy="195263"/>
            </a:xfrm>
            <a:custGeom>
              <a:avLst/>
              <a:gdLst>
                <a:gd name="T0" fmla="*/ 26 w 26"/>
                <a:gd name="T1" fmla="*/ 46 h 46"/>
                <a:gd name="T2" fmla="*/ 0 w 26"/>
                <a:gd name="T3" fmla="*/ 0 h 46"/>
                <a:gd name="T4" fmla="*/ 26 w 26"/>
                <a:gd name="T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46">
                  <a:moveTo>
                    <a:pt x="26" y="46"/>
                  </a:moveTo>
                  <a:cubicBezTo>
                    <a:pt x="26" y="46"/>
                    <a:pt x="25" y="14"/>
                    <a:pt x="0" y="0"/>
                  </a:cubicBezTo>
                  <a:cubicBezTo>
                    <a:pt x="0" y="0"/>
                    <a:pt x="2" y="34"/>
                    <a:pt x="26" y="46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4" name="Freeform 152"/>
            <p:cNvSpPr/>
            <p:nvPr/>
          </p:nvSpPr>
          <p:spPr bwMode="auto">
            <a:xfrm>
              <a:off x="8666163" y="6873876"/>
              <a:ext cx="203200" cy="101600"/>
            </a:xfrm>
            <a:custGeom>
              <a:avLst/>
              <a:gdLst>
                <a:gd name="T0" fmla="*/ 0 w 48"/>
                <a:gd name="T1" fmla="*/ 23 h 24"/>
                <a:gd name="T2" fmla="*/ 48 w 48"/>
                <a:gd name="T3" fmla="*/ 2 h 24"/>
                <a:gd name="T4" fmla="*/ 0 w 48"/>
                <a:gd name="T5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4">
                  <a:moveTo>
                    <a:pt x="0" y="23"/>
                  </a:moveTo>
                  <a:cubicBezTo>
                    <a:pt x="0" y="23"/>
                    <a:pt x="32" y="24"/>
                    <a:pt x="48" y="2"/>
                  </a:cubicBezTo>
                  <a:cubicBezTo>
                    <a:pt x="48" y="2"/>
                    <a:pt x="15" y="0"/>
                    <a:pt x="0" y="2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5" name="Freeform 153"/>
            <p:cNvSpPr/>
            <p:nvPr/>
          </p:nvSpPr>
          <p:spPr bwMode="auto">
            <a:xfrm>
              <a:off x="8759826" y="6751638"/>
              <a:ext cx="203200" cy="104775"/>
            </a:xfrm>
            <a:custGeom>
              <a:avLst/>
              <a:gdLst>
                <a:gd name="T0" fmla="*/ 0 w 48"/>
                <a:gd name="T1" fmla="*/ 24 h 25"/>
                <a:gd name="T2" fmla="*/ 48 w 48"/>
                <a:gd name="T3" fmla="*/ 2 h 25"/>
                <a:gd name="T4" fmla="*/ 0 w 48"/>
                <a:gd name="T5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5">
                  <a:moveTo>
                    <a:pt x="0" y="24"/>
                  </a:moveTo>
                  <a:cubicBezTo>
                    <a:pt x="0" y="24"/>
                    <a:pt x="32" y="25"/>
                    <a:pt x="48" y="2"/>
                  </a:cubicBezTo>
                  <a:cubicBezTo>
                    <a:pt x="48" y="2"/>
                    <a:pt x="14" y="0"/>
                    <a:pt x="0" y="2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6" name="Freeform 154"/>
            <p:cNvSpPr/>
            <p:nvPr/>
          </p:nvSpPr>
          <p:spPr bwMode="auto">
            <a:xfrm>
              <a:off x="8856663" y="6611938"/>
              <a:ext cx="220663" cy="122238"/>
            </a:xfrm>
            <a:custGeom>
              <a:avLst/>
              <a:gdLst>
                <a:gd name="T0" fmla="*/ 0 w 52"/>
                <a:gd name="T1" fmla="*/ 18 h 29"/>
                <a:gd name="T2" fmla="*/ 52 w 52"/>
                <a:gd name="T3" fmla="*/ 12 h 29"/>
                <a:gd name="T4" fmla="*/ 0 w 52"/>
                <a:gd name="T5" fmla="*/ 1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29">
                  <a:moveTo>
                    <a:pt x="0" y="18"/>
                  </a:moveTo>
                  <a:cubicBezTo>
                    <a:pt x="0" y="18"/>
                    <a:pt x="30" y="29"/>
                    <a:pt x="52" y="12"/>
                  </a:cubicBezTo>
                  <a:cubicBezTo>
                    <a:pt x="52" y="12"/>
                    <a:pt x="21" y="0"/>
                    <a:pt x="0" y="1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7" name="Freeform 155"/>
            <p:cNvSpPr/>
            <p:nvPr/>
          </p:nvSpPr>
          <p:spPr bwMode="auto">
            <a:xfrm>
              <a:off x="8912226" y="6500813"/>
              <a:ext cx="215900" cy="114300"/>
            </a:xfrm>
            <a:custGeom>
              <a:avLst/>
              <a:gdLst>
                <a:gd name="T0" fmla="*/ 0 w 51"/>
                <a:gd name="T1" fmla="*/ 21 h 27"/>
                <a:gd name="T2" fmla="*/ 51 w 51"/>
                <a:gd name="T3" fmla="*/ 7 h 27"/>
                <a:gd name="T4" fmla="*/ 0 w 51"/>
                <a:gd name="T5" fmla="*/ 2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27">
                  <a:moveTo>
                    <a:pt x="0" y="21"/>
                  </a:moveTo>
                  <a:cubicBezTo>
                    <a:pt x="0" y="21"/>
                    <a:pt x="31" y="27"/>
                    <a:pt x="51" y="7"/>
                  </a:cubicBezTo>
                  <a:cubicBezTo>
                    <a:pt x="51" y="7"/>
                    <a:pt x="18" y="0"/>
                    <a:pt x="0" y="2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8" name="Freeform 156"/>
            <p:cNvSpPr/>
            <p:nvPr/>
          </p:nvSpPr>
          <p:spPr bwMode="auto">
            <a:xfrm>
              <a:off x="8953501" y="6399213"/>
              <a:ext cx="200025" cy="106363"/>
            </a:xfrm>
            <a:custGeom>
              <a:avLst/>
              <a:gdLst>
                <a:gd name="T0" fmla="*/ 0 w 47"/>
                <a:gd name="T1" fmla="*/ 25 h 25"/>
                <a:gd name="T2" fmla="*/ 47 w 47"/>
                <a:gd name="T3" fmla="*/ 0 h 25"/>
                <a:gd name="T4" fmla="*/ 0 w 47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5">
                  <a:moveTo>
                    <a:pt x="0" y="25"/>
                  </a:moveTo>
                  <a:cubicBezTo>
                    <a:pt x="0" y="25"/>
                    <a:pt x="32" y="24"/>
                    <a:pt x="47" y="0"/>
                  </a:cubicBezTo>
                  <a:cubicBezTo>
                    <a:pt x="47" y="0"/>
                    <a:pt x="13" y="1"/>
                    <a:pt x="0" y="2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9" name="Freeform 157"/>
            <p:cNvSpPr/>
            <p:nvPr/>
          </p:nvSpPr>
          <p:spPr bwMode="auto">
            <a:xfrm>
              <a:off x="10001251" y="6267451"/>
              <a:ext cx="187325" cy="1203325"/>
            </a:xfrm>
            <a:custGeom>
              <a:avLst/>
              <a:gdLst>
                <a:gd name="T0" fmla="*/ 3 w 44"/>
                <a:gd name="T1" fmla="*/ 284 h 284"/>
                <a:gd name="T2" fmla="*/ 0 w 44"/>
                <a:gd name="T3" fmla="*/ 283 h 284"/>
                <a:gd name="T4" fmla="*/ 38 w 44"/>
                <a:gd name="T5" fmla="*/ 1 h 284"/>
                <a:gd name="T6" fmla="*/ 41 w 44"/>
                <a:gd name="T7" fmla="*/ 0 h 284"/>
                <a:gd name="T8" fmla="*/ 3 w 44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284">
                  <a:moveTo>
                    <a:pt x="3" y="284"/>
                  </a:moveTo>
                  <a:cubicBezTo>
                    <a:pt x="0" y="283"/>
                    <a:pt x="0" y="283"/>
                    <a:pt x="0" y="283"/>
                  </a:cubicBezTo>
                  <a:cubicBezTo>
                    <a:pt x="42" y="156"/>
                    <a:pt x="41" y="43"/>
                    <a:pt x="38" y="1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3" y="43"/>
                    <a:pt x="44" y="157"/>
                    <a:pt x="3" y="28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0" name="Freeform 158"/>
            <p:cNvSpPr/>
            <p:nvPr/>
          </p:nvSpPr>
          <p:spPr bwMode="auto">
            <a:xfrm>
              <a:off x="9912351" y="6919913"/>
              <a:ext cx="160338" cy="284163"/>
            </a:xfrm>
            <a:custGeom>
              <a:avLst/>
              <a:gdLst>
                <a:gd name="T0" fmla="*/ 38 w 38"/>
                <a:gd name="T1" fmla="*/ 67 h 67"/>
                <a:gd name="T2" fmla="*/ 0 w 38"/>
                <a:gd name="T3" fmla="*/ 0 h 67"/>
                <a:gd name="T4" fmla="*/ 38 w 38"/>
                <a:gd name="T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67">
                  <a:moveTo>
                    <a:pt x="38" y="67"/>
                  </a:moveTo>
                  <a:cubicBezTo>
                    <a:pt x="38" y="67"/>
                    <a:pt x="36" y="21"/>
                    <a:pt x="0" y="0"/>
                  </a:cubicBezTo>
                  <a:cubicBezTo>
                    <a:pt x="0" y="0"/>
                    <a:pt x="2" y="49"/>
                    <a:pt x="38" y="6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1" name="Freeform 159"/>
            <p:cNvSpPr/>
            <p:nvPr/>
          </p:nvSpPr>
          <p:spPr bwMode="auto">
            <a:xfrm>
              <a:off x="9958388" y="6704013"/>
              <a:ext cx="161925" cy="284163"/>
            </a:xfrm>
            <a:custGeom>
              <a:avLst/>
              <a:gdLst>
                <a:gd name="T0" fmla="*/ 38 w 38"/>
                <a:gd name="T1" fmla="*/ 67 h 67"/>
                <a:gd name="T2" fmla="*/ 0 w 38"/>
                <a:gd name="T3" fmla="*/ 0 h 67"/>
                <a:gd name="T4" fmla="*/ 38 w 38"/>
                <a:gd name="T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67">
                  <a:moveTo>
                    <a:pt x="38" y="67"/>
                  </a:moveTo>
                  <a:cubicBezTo>
                    <a:pt x="38" y="67"/>
                    <a:pt x="36" y="21"/>
                    <a:pt x="0" y="0"/>
                  </a:cubicBezTo>
                  <a:cubicBezTo>
                    <a:pt x="0" y="0"/>
                    <a:pt x="2" y="49"/>
                    <a:pt x="38" y="6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2" name="Freeform 160"/>
            <p:cNvSpPr/>
            <p:nvPr/>
          </p:nvSpPr>
          <p:spPr bwMode="auto">
            <a:xfrm>
              <a:off x="9920288" y="6330951"/>
              <a:ext cx="250825" cy="215900"/>
            </a:xfrm>
            <a:custGeom>
              <a:avLst/>
              <a:gdLst>
                <a:gd name="T0" fmla="*/ 59 w 59"/>
                <a:gd name="T1" fmla="*/ 51 h 51"/>
                <a:gd name="T2" fmla="*/ 0 w 59"/>
                <a:gd name="T3" fmla="*/ 0 h 51"/>
                <a:gd name="T4" fmla="*/ 59 w 59"/>
                <a:gd name="T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51">
                  <a:moveTo>
                    <a:pt x="59" y="51"/>
                  </a:moveTo>
                  <a:cubicBezTo>
                    <a:pt x="59" y="51"/>
                    <a:pt x="41" y="8"/>
                    <a:pt x="0" y="0"/>
                  </a:cubicBezTo>
                  <a:cubicBezTo>
                    <a:pt x="0" y="0"/>
                    <a:pt x="19" y="46"/>
                    <a:pt x="59" y="5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3" name="Freeform 161"/>
            <p:cNvSpPr/>
            <p:nvPr/>
          </p:nvSpPr>
          <p:spPr bwMode="auto">
            <a:xfrm>
              <a:off x="9920288" y="6191251"/>
              <a:ext cx="250825" cy="212725"/>
            </a:xfrm>
            <a:custGeom>
              <a:avLst/>
              <a:gdLst>
                <a:gd name="T0" fmla="*/ 59 w 59"/>
                <a:gd name="T1" fmla="*/ 50 h 50"/>
                <a:gd name="T2" fmla="*/ 0 w 59"/>
                <a:gd name="T3" fmla="*/ 0 h 50"/>
                <a:gd name="T4" fmla="*/ 59 w 59"/>
                <a:gd name="T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50">
                  <a:moveTo>
                    <a:pt x="59" y="50"/>
                  </a:moveTo>
                  <a:cubicBezTo>
                    <a:pt x="59" y="50"/>
                    <a:pt x="41" y="8"/>
                    <a:pt x="0" y="0"/>
                  </a:cubicBezTo>
                  <a:cubicBezTo>
                    <a:pt x="0" y="0"/>
                    <a:pt x="19" y="46"/>
                    <a:pt x="59" y="5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4" name="Freeform 162"/>
            <p:cNvSpPr/>
            <p:nvPr/>
          </p:nvSpPr>
          <p:spPr bwMode="auto">
            <a:xfrm>
              <a:off x="10047288" y="5995988"/>
              <a:ext cx="174625" cy="319088"/>
            </a:xfrm>
            <a:custGeom>
              <a:avLst/>
              <a:gdLst>
                <a:gd name="T0" fmla="*/ 29 w 41"/>
                <a:gd name="T1" fmla="*/ 75 h 75"/>
                <a:gd name="T2" fmla="*/ 14 w 41"/>
                <a:gd name="T3" fmla="*/ 0 h 75"/>
                <a:gd name="T4" fmla="*/ 29 w 41"/>
                <a:gd name="T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75">
                  <a:moveTo>
                    <a:pt x="29" y="75"/>
                  </a:moveTo>
                  <a:cubicBezTo>
                    <a:pt x="29" y="75"/>
                    <a:pt x="41" y="31"/>
                    <a:pt x="14" y="0"/>
                  </a:cubicBezTo>
                  <a:cubicBezTo>
                    <a:pt x="14" y="0"/>
                    <a:pt x="0" y="47"/>
                    <a:pt x="29" y="7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5" name="Freeform 163"/>
            <p:cNvSpPr/>
            <p:nvPr/>
          </p:nvSpPr>
          <p:spPr bwMode="auto">
            <a:xfrm>
              <a:off x="9891713" y="6521451"/>
              <a:ext cx="266700" cy="192088"/>
            </a:xfrm>
            <a:custGeom>
              <a:avLst/>
              <a:gdLst>
                <a:gd name="T0" fmla="*/ 63 w 63"/>
                <a:gd name="T1" fmla="*/ 45 h 45"/>
                <a:gd name="T2" fmla="*/ 0 w 63"/>
                <a:gd name="T3" fmla="*/ 0 h 45"/>
                <a:gd name="T4" fmla="*/ 63 w 63"/>
                <a:gd name="T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45">
                  <a:moveTo>
                    <a:pt x="63" y="45"/>
                  </a:moveTo>
                  <a:cubicBezTo>
                    <a:pt x="63" y="45"/>
                    <a:pt x="41" y="4"/>
                    <a:pt x="0" y="0"/>
                  </a:cubicBezTo>
                  <a:cubicBezTo>
                    <a:pt x="0" y="0"/>
                    <a:pt x="23" y="44"/>
                    <a:pt x="63" y="4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6" name="Freeform 164"/>
            <p:cNvSpPr/>
            <p:nvPr/>
          </p:nvSpPr>
          <p:spPr bwMode="auto">
            <a:xfrm>
              <a:off x="10082213" y="6962776"/>
              <a:ext cx="215900" cy="246063"/>
            </a:xfrm>
            <a:custGeom>
              <a:avLst/>
              <a:gdLst>
                <a:gd name="T0" fmla="*/ 0 w 51"/>
                <a:gd name="T1" fmla="*/ 58 h 58"/>
                <a:gd name="T2" fmla="*/ 51 w 51"/>
                <a:gd name="T3" fmla="*/ 0 h 58"/>
                <a:gd name="T4" fmla="*/ 0 w 51"/>
                <a:gd name="T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58">
                  <a:moveTo>
                    <a:pt x="0" y="58"/>
                  </a:moveTo>
                  <a:cubicBezTo>
                    <a:pt x="0" y="58"/>
                    <a:pt x="43" y="41"/>
                    <a:pt x="51" y="0"/>
                  </a:cubicBezTo>
                  <a:cubicBezTo>
                    <a:pt x="51" y="0"/>
                    <a:pt x="5" y="18"/>
                    <a:pt x="0" y="5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7" name="Freeform 165"/>
            <p:cNvSpPr/>
            <p:nvPr/>
          </p:nvSpPr>
          <p:spPr bwMode="auto">
            <a:xfrm>
              <a:off x="10128251" y="6742113"/>
              <a:ext cx="215900" cy="250825"/>
            </a:xfrm>
            <a:custGeom>
              <a:avLst/>
              <a:gdLst>
                <a:gd name="T0" fmla="*/ 0 w 51"/>
                <a:gd name="T1" fmla="*/ 59 h 59"/>
                <a:gd name="T2" fmla="*/ 51 w 51"/>
                <a:gd name="T3" fmla="*/ 0 h 59"/>
                <a:gd name="T4" fmla="*/ 0 w 51"/>
                <a:gd name="T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59">
                  <a:moveTo>
                    <a:pt x="0" y="59"/>
                  </a:moveTo>
                  <a:cubicBezTo>
                    <a:pt x="0" y="59"/>
                    <a:pt x="43" y="41"/>
                    <a:pt x="51" y="0"/>
                  </a:cubicBezTo>
                  <a:cubicBezTo>
                    <a:pt x="51" y="0"/>
                    <a:pt x="5" y="19"/>
                    <a:pt x="0" y="59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8" name="Freeform 166"/>
            <p:cNvSpPr/>
            <p:nvPr/>
          </p:nvSpPr>
          <p:spPr bwMode="auto">
            <a:xfrm>
              <a:off x="10158413" y="6538913"/>
              <a:ext cx="279400" cy="174625"/>
            </a:xfrm>
            <a:custGeom>
              <a:avLst/>
              <a:gdLst>
                <a:gd name="T0" fmla="*/ 0 w 66"/>
                <a:gd name="T1" fmla="*/ 41 h 41"/>
                <a:gd name="T2" fmla="*/ 66 w 66"/>
                <a:gd name="T3" fmla="*/ 0 h 41"/>
                <a:gd name="T4" fmla="*/ 0 w 66"/>
                <a:gd name="T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" h="41">
                  <a:moveTo>
                    <a:pt x="0" y="41"/>
                  </a:moveTo>
                  <a:cubicBezTo>
                    <a:pt x="0" y="41"/>
                    <a:pt x="46" y="37"/>
                    <a:pt x="66" y="0"/>
                  </a:cubicBezTo>
                  <a:cubicBezTo>
                    <a:pt x="66" y="0"/>
                    <a:pt x="17" y="4"/>
                    <a:pt x="0" y="4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9" name="Freeform 167"/>
            <p:cNvSpPr/>
            <p:nvPr/>
          </p:nvSpPr>
          <p:spPr bwMode="auto">
            <a:xfrm>
              <a:off x="10171113" y="6335713"/>
              <a:ext cx="249238" cy="207963"/>
            </a:xfrm>
            <a:custGeom>
              <a:avLst/>
              <a:gdLst>
                <a:gd name="T0" fmla="*/ 0 w 59"/>
                <a:gd name="T1" fmla="*/ 49 h 49"/>
                <a:gd name="T2" fmla="*/ 59 w 59"/>
                <a:gd name="T3" fmla="*/ 0 h 49"/>
                <a:gd name="T4" fmla="*/ 0 w 59"/>
                <a:gd name="T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49">
                  <a:moveTo>
                    <a:pt x="0" y="49"/>
                  </a:moveTo>
                  <a:cubicBezTo>
                    <a:pt x="0" y="49"/>
                    <a:pt x="45" y="39"/>
                    <a:pt x="59" y="0"/>
                  </a:cubicBezTo>
                  <a:cubicBezTo>
                    <a:pt x="59" y="0"/>
                    <a:pt x="11" y="11"/>
                    <a:pt x="0" y="49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0" name="Freeform 168"/>
            <p:cNvSpPr/>
            <p:nvPr/>
          </p:nvSpPr>
          <p:spPr bwMode="auto">
            <a:xfrm>
              <a:off x="10175876" y="6145213"/>
              <a:ext cx="198438" cy="261938"/>
            </a:xfrm>
            <a:custGeom>
              <a:avLst/>
              <a:gdLst>
                <a:gd name="T0" fmla="*/ 0 w 47"/>
                <a:gd name="T1" fmla="*/ 62 h 62"/>
                <a:gd name="T2" fmla="*/ 47 w 47"/>
                <a:gd name="T3" fmla="*/ 0 h 62"/>
                <a:gd name="T4" fmla="*/ 0 w 47"/>
                <a:gd name="T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62">
                  <a:moveTo>
                    <a:pt x="0" y="62"/>
                  </a:moveTo>
                  <a:cubicBezTo>
                    <a:pt x="0" y="62"/>
                    <a:pt x="42" y="41"/>
                    <a:pt x="47" y="0"/>
                  </a:cubicBezTo>
                  <a:cubicBezTo>
                    <a:pt x="47" y="0"/>
                    <a:pt x="2" y="22"/>
                    <a:pt x="0" y="6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1" name="Freeform 169"/>
            <p:cNvSpPr/>
            <p:nvPr/>
          </p:nvSpPr>
          <p:spPr bwMode="auto">
            <a:xfrm>
              <a:off x="9767888" y="6599238"/>
              <a:ext cx="136525" cy="812800"/>
            </a:xfrm>
            <a:custGeom>
              <a:avLst/>
              <a:gdLst>
                <a:gd name="T0" fmla="*/ 1 w 32"/>
                <a:gd name="T1" fmla="*/ 192 h 192"/>
                <a:gd name="T2" fmla="*/ 0 w 32"/>
                <a:gd name="T3" fmla="*/ 192 h 192"/>
                <a:gd name="T4" fmla="*/ 30 w 32"/>
                <a:gd name="T5" fmla="*/ 0 h 192"/>
                <a:gd name="T6" fmla="*/ 31 w 32"/>
                <a:gd name="T7" fmla="*/ 0 h 192"/>
                <a:gd name="T8" fmla="*/ 1 w 32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92">
                  <a:moveTo>
                    <a:pt x="1" y="192"/>
                  </a:moveTo>
                  <a:cubicBezTo>
                    <a:pt x="0" y="192"/>
                    <a:pt x="0" y="192"/>
                    <a:pt x="0" y="192"/>
                  </a:cubicBezTo>
                  <a:cubicBezTo>
                    <a:pt x="29" y="106"/>
                    <a:pt x="30" y="29"/>
                    <a:pt x="3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29"/>
                    <a:pt x="31" y="106"/>
                    <a:pt x="1" y="19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2" name="Freeform 170"/>
            <p:cNvSpPr/>
            <p:nvPr/>
          </p:nvSpPr>
          <p:spPr bwMode="auto">
            <a:xfrm>
              <a:off x="9712326" y="7038976"/>
              <a:ext cx="106363" cy="195263"/>
            </a:xfrm>
            <a:custGeom>
              <a:avLst/>
              <a:gdLst>
                <a:gd name="T0" fmla="*/ 25 w 25"/>
                <a:gd name="T1" fmla="*/ 46 h 46"/>
                <a:gd name="T2" fmla="*/ 0 w 25"/>
                <a:gd name="T3" fmla="*/ 0 h 46"/>
                <a:gd name="T4" fmla="*/ 25 w 25"/>
                <a:gd name="T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46">
                  <a:moveTo>
                    <a:pt x="25" y="46"/>
                  </a:moveTo>
                  <a:cubicBezTo>
                    <a:pt x="25" y="46"/>
                    <a:pt x="24" y="14"/>
                    <a:pt x="0" y="0"/>
                  </a:cubicBezTo>
                  <a:cubicBezTo>
                    <a:pt x="0" y="0"/>
                    <a:pt x="1" y="33"/>
                    <a:pt x="25" y="46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3" name="Freeform 171"/>
            <p:cNvSpPr/>
            <p:nvPr/>
          </p:nvSpPr>
          <p:spPr bwMode="auto">
            <a:xfrm>
              <a:off x="9750426" y="6891338"/>
              <a:ext cx="103188" cy="193675"/>
            </a:xfrm>
            <a:custGeom>
              <a:avLst/>
              <a:gdLst>
                <a:gd name="T0" fmla="*/ 24 w 24"/>
                <a:gd name="T1" fmla="*/ 46 h 46"/>
                <a:gd name="T2" fmla="*/ 0 w 24"/>
                <a:gd name="T3" fmla="*/ 0 h 46"/>
                <a:gd name="T4" fmla="*/ 24 w 24"/>
                <a:gd name="T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46">
                  <a:moveTo>
                    <a:pt x="24" y="46"/>
                  </a:moveTo>
                  <a:cubicBezTo>
                    <a:pt x="24" y="46"/>
                    <a:pt x="24" y="15"/>
                    <a:pt x="0" y="0"/>
                  </a:cubicBezTo>
                  <a:cubicBezTo>
                    <a:pt x="0" y="0"/>
                    <a:pt x="0" y="33"/>
                    <a:pt x="24" y="46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4" name="Freeform 172"/>
            <p:cNvSpPr/>
            <p:nvPr/>
          </p:nvSpPr>
          <p:spPr bwMode="auto">
            <a:xfrm>
              <a:off x="9725026" y="6640513"/>
              <a:ext cx="169863" cy="149225"/>
            </a:xfrm>
            <a:custGeom>
              <a:avLst/>
              <a:gdLst>
                <a:gd name="T0" fmla="*/ 40 w 40"/>
                <a:gd name="T1" fmla="*/ 35 h 35"/>
                <a:gd name="T2" fmla="*/ 0 w 40"/>
                <a:gd name="T3" fmla="*/ 0 h 35"/>
                <a:gd name="T4" fmla="*/ 40 w 40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5">
                  <a:moveTo>
                    <a:pt x="40" y="35"/>
                  </a:moveTo>
                  <a:cubicBezTo>
                    <a:pt x="40" y="35"/>
                    <a:pt x="28" y="5"/>
                    <a:pt x="0" y="0"/>
                  </a:cubicBezTo>
                  <a:cubicBezTo>
                    <a:pt x="0" y="0"/>
                    <a:pt x="12" y="31"/>
                    <a:pt x="40" y="3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5" name="Freeform 173"/>
            <p:cNvSpPr/>
            <p:nvPr/>
          </p:nvSpPr>
          <p:spPr bwMode="auto">
            <a:xfrm>
              <a:off x="9729788" y="6543676"/>
              <a:ext cx="165100" cy="147638"/>
            </a:xfrm>
            <a:custGeom>
              <a:avLst/>
              <a:gdLst>
                <a:gd name="T0" fmla="*/ 39 w 39"/>
                <a:gd name="T1" fmla="*/ 35 h 35"/>
                <a:gd name="T2" fmla="*/ 0 w 39"/>
                <a:gd name="T3" fmla="*/ 0 h 35"/>
                <a:gd name="T4" fmla="*/ 39 w 39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5">
                  <a:moveTo>
                    <a:pt x="39" y="35"/>
                  </a:moveTo>
                  <a:cubicBezTo>
                    <a:pt x="39" y="35"/>
                    <a:pt x="27" y="6"/>
                    <a:pt x="0" y="0"/>
                  </a:cubicBezTo>
                  <a:cubicBezTo>
                    <a:pt x="0" y="0"/>
                    <a:pt x="12" y="31"/>
                    <a:pt x="39" y="3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6" name="Freeform 174"/>
            <p:cNvSpPr/>
            <p:nvPr/>
          </p:nvSpPr>
          <p:spPr bwMode="auto">
            <a:xfrm>
              <a:off x="9815513" y="6411913"/>
              <a:ext cx="117475" cy="220663"/>
            </a:xfrm>
            <a:custGeom>
              <a:avLst/>
              <a:gdLst>
                <a:gd name="T0" fmla="*/ 20 w 28"/>
                <a:gd name="T1" fmla="*/ 52 h 52"/>
                <a:gd name="T2" fmla="*/ 10 w 28"/>
                <a:gd name="T3" fmla="*/ 0 h 52"/>
                <a:gd name="T4" fmla="*/ 20 w 28"/>
                <a:gd name="T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52">
                  <a:moveTo>
                    <a:pt x="20" y="52"/>
                  </a:moveTo>
                  <a:cubicBezTo>
                    <a:pt x="20" y="52"/>
                    <a:pt x="28" y="22"/>
                    <a:pt x="10" y="0"/>
                  </a:cubicBezTo>
                  <a:cubicBezTo>
                    <a:pt x="10" y="0"/>
                    <a:pt x="0" y="32"/>
                    <a:pt x="20" y="5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7" name="Freeform 175"/>
            <p:cNvSpPr/>
            <p:nvPr/>
          </p:nvSpPr>
          <p:spPr bwMode="auto">
            <a:xfrm>
              <a:off x="9704388" y="6767513"/>
              <a:ext cx="177800" cy="131763"/>
            </a:xfrm>
            <a:custGeom>
              <a:avLst/>
              <a:gdLst>
                <a:gd name="T0" fmla="*/ 42 w 42"/>
                <a:gd name="T1" fmla="*/ 31 h 31"/>
                <a:gd name="T2" fmla="*/ 0 w 42"/>
                <a:gd name="T3" fmla="*/ 0 h 31"/>
                <a:gd name="T4" fmla="*/ 42 w 42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1">
                  <a:moveTo>
                    <a:pt x="42" y="31"/>
                  </a:moveTo>
                  <a:cubicBezTo>
                    <a:pt x="42" y="31"/>
                    <a:pt x="28" y="3"/>
                    <a:pt x="0" y="0"/>
                  </a:cubicBezTo>
                  <a:cubicBezTo>
                    <a:pt x="0" y="0"/>
                    <a:pt x="15" y="30"/>
                    <a:pt x="42" y="3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8" name="Freeform 176"/>
            <p:cNvSpPr/>
            <p:nvPr/>
          </p:nvSpPr>
          <p:spPr bwMode="auto">
            <a:xfrm>
              <a:off x="9823451" y="7072313"/>
              <a:ext cx="147638" cy="161925"/>
            </a:xfrm>
            <a:custGeom>
              <a:avLst/>
              <a:gdLst>
                <a:gd name="T0" fmla="*/ 0 w 35"/>
                <a:gd name="T1" fmla="*/ 38 h 38"/>
                <a:gd name="T2" fmla="*/ 35 w 35"/>
                <a:gd name="T3" fmla="*/ 0 h 38"/>
                <a:gd name="T4" fmla="*/ 0 w 35"/>
                <a:gd name="T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38">
                  <a:moveTo>
                    <a:pt x="0" y="38"/>
                  </a:moveTo>
                  <a:cubicBezTo>
                    <a:pt x="0" y="38"/>
                    <a:pt x="30" y="27"/>
                    <a:pt x="35" y="0"/>
                  </a:cubicBezTo>
                  <a:cubicBezTo>
                    <a:pt x="35" y="0"/>
                    <a:pt x="4" y="11"/>
                    <a:pt x="0" y="3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9" name="Freeform 177"/>
            <p:cNvSpPr/>
            <p:nvPr/>
          </p:nvSpPr>
          <p:spPr bwMode="auto">
            <a:xfrm>
              <a:off x="9856788" y="6924676"/>
              <a:ext cx="152400" cy="165100"/>
            </a:xfrm>
            <a:custGeom>
              <a:avLst/>
              <a:gdLst>
                <a:gd name="T0" fmla="*/ 0 w 36"/>
                <a:gd name="T1" fmla="*/ 39 h 39"/>
                <a:gd name="T2" fmla="*/ 36 w 36"/>
                <a:gd name="T3" fmla="*/ 0 h 39"/>
                <a:gd name="T4" fmla="*/ 0 w 36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39">
                  <a:moveTo>
                    <a:pt x="0" y="39"/>
                  </a:moveTo>
                  <a:cubicBezTo>
                    <a:pt x="0" y="39"/>
                    <a:pt x="30" y="27"/>
                    <a:pt x="36" y="0"/>
                  </a:cubicBezTo>
                  <a:cubicBezTo>
                    <a:pt x="36" y="0"/>
                    <a:pt x="4" y="12"/>
                    <a:pt x="0" y="39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0" name="Freeform 178"/>
            <p:cNvSpPr/>
            <p:nvPr/>
          </p:nvSpPr>
          <p:spPr bwMode="auto">
            <a:xfrm>
              <a:off x="9882188" y="6789738"/>
              <a:ext cx="190500" cy="109538"/>
            </a:xfrm>
            <a:custGeom>
              <a:avLst/>
              <a:gdLst>
                <a:gd name="T0" fmla="*/ 0 w 45"/>
                <a:gd name="T1" fmla="*/ 26 h 26"/>
                <a:gd name="T2" fmla="*/ 45 w 45"/>
                <a:gd name="T3" fmla="*/ 0 h 26"/>
                <a:gd name="T4" fmla="*/ 0 w 45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0" y="26"/>
                  </a:moveTo>
                  <a:cubicBezTo>
                    <a:pt x="0" y="26"/>
                    <a:pt x="32" y="24"/>
                    <a:pt x="45" y="0"/>
                  </a:cubicBezTo>
                  <a:cubicBezTo>
                    <a:pt x="45" y="0"/>
                    <a:pt x="12" y="1"/>
                    <a:pt x="0" y="26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1" name="Freeform 179"/>
            <p:cNvSpPr/>
            <p:nvPr/>
          </p:nvSpPr>
          <p:spPr bwMode="auto">
            <a:xfrm>
              <a:off x="9894888" y="6650038"/>
              <a:ext cx="174625" cy="134938"/>
            </a:xfrm>
            <a:custGeom>
              <a:avLst/>
              <a:gdLst>
                <a:gd name="T0" fmla="*/ 0 w 41"/>
                <a:gd name="T1" fmla="*/ 32 h 32"/>
                <a:gd name="T2" fmla="*/ 41 w 41"/>
                <a:gd name="T3" fmla="*/ 0 h 32"/>
                <a:gd name="T4" fmla="*/ 0 w 41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0" y="32"/>
                  </a:moveTo>
                  <a:cubicBezTo>
                    <a:pt x="0" y="32"/>
                    <a:pt x="31" y="26"/>
                    <a:pt x="41" y="0"/>
                  </a:cubicBezTo>
                  <a:cubicBezTo>
                    <a:pt x="41" y="0"/>
                    <a:pt x="8" y="6"/>
                    <a:pt x="0" y="3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2" name="Freeform 180"/>
            <p:cNvSpPr/>
            <p:nvPr/>
          </p:nvSpPr>
          <p:spPr bwMode="auto">
            <a:xfrm>
              <a:off x="9899651" y="6518276"/>
              <a:ext cx="134938" cy="173038"/>
            </a:xfrm>
            <a:custGeom>
              <a:avLst/>
              <a:gdLst>
                <a:gd name="T0" fmla="*/ 0 w 32"/>
                <a:gd name="T1" fmla="*/ 41 h 41"/>
                <a:gd name="T2" fmla="*/ 32 w 32"/>
                <a:gd name="T3" fmla="*/ 0 h 41"/>
                <a:gd name="T4" fmla="*/ 0 w 32"/>
                <a:gd name="T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41">
                  <a:moveTo>
                    <a:pt x="0" y="41"/>
                  </a:moveTo>
                  <a:cubicBezTo>
                    <a:pt x="0" y="41"/>
                    <a:pt x="28" y="28"/>
                    <a:pt x="32" y="0"/>
                  </a:cubicBezTo>
                  <a:cubicBezTo>
                    <a:pt x="32" y="0"/>
                    <a:pt x="2" y="14"/>
                    <a:pt x="0" y="4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3" name="Freeform 181"/>
            <p:cNvSpPr/>
            <p:nvPr/>
          </p:nvSpPr>
          <p:spPr bwMode="auto">
            <a:xfrm>
              <a:off x="9412288" y="6640513"/>
              <a:ext cx="134938" cy="814388"/>
            </a:xfrm>
            <a:custGeom>
              <a:avLst/>
              <a:gdLst>
                <a:gd name="T0" fmla="*/ 1 w 32"/>
                <a:gd name="T1" fmla="*/ 192 h 192"/>
                <a:gd name="T2" fmla="*/ 0 w 32"/>
                <a:gd name="T3" fmla="*/ 192 h 192"/>
                <a:gd name="T4" fmla="*/ 30 w 32"/>
                <a:gd name="T5" fmla="*/ 0 h 192"/>
                <a:gd name="T6" fmla="*/ 31 w 32"/>
                <a:gd name="T7" fmla="*/ 0 h 192"/>
                <a:gd name="T8" fmla="*/ 1 w 32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92">
                  <a:moveTo>
                    <a:pt x="1" y="192"/>
                  </a:moveTo>
                  <a:cubicBezTo>
                    <a:pt x="0" y="192"/>
                    <a:pt x="0" y="192"/>
                    <a:pt x="0" y="192"/>
                  </a:cubicBezTo>
                  <a:cubicBezTo>
                    <a:pt x="29" y="106"/>
                    <a:pt x="30" y="29"/>
                    <a:pt x="3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29"/>
                    <a:pt x="31" y="106"/>
                    <a:pt x="1" y="19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4" name="Freeform 182"/>
            <p:cNvSpPr/>
            <p:nvPr/>
          </p:nvSpPr>
          <p:spPr bwMode="auto">
            <a:xfrm>
              <a:off x="9356726" y="7081838"/>
              <a:ext cx="106363" cy="195263"/>
            </a:xfrm>
            <a:custGeom>
              <a:avLst/>
              <a:gdLst>
                <a:gd name="T0" fmla="*/ 25 w 25"/>
                <a:gd name="T1" fmla="*/ 46 h 46"/>
                <a:gd name="T2" fmla="*/ 0 w 25"/>
                <a:gd name="T3" fmla="*/ 0 h 46"/>
                <a:gd name="T4" fmla="*/ 25 w 25"/>
                <a:gd name="T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46">
                  <a:moveTo>
                    <a:pt x="25" y="46"/>
                  </a:moveTo>
                  <a:cubicBezTo>
                    <a:pt x="25" y="46"/>
                    <a:pt x="24" y="14"/>
                    <a:pt x="0" y="0"/>
                  </a:cubicBezTo>
                  <a:cubicBezTo>
                    <a:pt x="0" y="0"/>
                    <a:pt x="1" y="33"/>
                    <a:pt x="25" y="46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5" name="Freeform 183"/>
            <p:cNvSpPr/>
            <p:nvPr/>
          </p:nvSpPr>
          <p:spPr bwMode="auto">
            <a:xfrm>
              <a:off x="9394826" y="6932613"/>
              <a:ext cx="101600" cy="195263"/>
            </a:xfrm>
            <a:custGeom>
              <a:avLst/>
              <a:gdLst>
                <a:gd name="T0" fmla="*/ 24 w 24"/>
                <a:gd name="T1" fmla="*/ 46 h 46"/>
                <a:gd name="T2" fmla="*/ 0 w 24"/>
                <a:gd name="T3" fmla="*/ 0 h 46"/>
                <a:gd name="T4" fmla="*/ 24 w 24"/>
                <a:gd name="T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46">
                  <a:moveTo>
                    <a:pt x="24" y="46"/>
                  </a:moveTo>
                  <a:cubicBezTo>
                    <a:pt x="24" y="46"/>
                    <a:pt x="24" y="15"/>
                    <a:pt x="0" y="0"/>
                  </a:cubicBezTo>
                  <a:cubicBezTo>
                    <a:pt x="0" y="0"/>
                    <a:pt x="0" y="33"/>
                    <a:pt x="24" y="46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6" name="Freeform 184"/>
            <p:cNvSpPr/>
            <p:nvPr/>
          </p:nvSpPr>
          <p:spPr bwMode="auto">
            <a:xfrm>
              <a:off x="9369426" y="6683376"/>
              <a:ext cx="169863" cy="147638"/>
            </a:xfrm>
            <a:custGeom>
              <a:avLst/>
              <a:gdLst>
                <a:gd name="T0" fmla="*/ 40 w 40"/>
                <a:gd name="T1" fmla="*/ 35 h 35"/>
                <a:gd name="T2" fmla="*/ 0 w 40"/>
                <a:gd name="T3" fmla="*/ 0 h 35"/>
                <a:gd name="T4" fmla="*/ 40 w 40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5">
                  <a:moveTo>
                    <a:pt x="40" y="35"/>
                  </a:moveTo>
                  <a:cubicBezTo>
                    <a:pt x="40" y="35"/>
                    <a:pt x="28" y="5"/>
                    <a:pt x="0" y="0"/>
                  </a:cubicBezTo>
                  <a:cubicBezTo>
                    <a:pt x="0" y="0"/>
                    <a:pt x="12" y="31"/>
                    <a:pt x="40" y="3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7" name="Freeform 185"/>
            <p:cNvSpPr/>
            <p:nvPr/>
          </p:nvSpPr>
          <p:spPr bwMode="auto">
            <a:xfrm>
              <a:off x="9374188" y="6586538"/>
              <a:ext cx="165100" cy="147638"/>
            </a:xfrm>
            <a:custGeom>
              <a:avLst/>
              <a:gdLst>
                <a:gd name="T0" fmla="*/ 39 w 39"/>
                <a:gd name="T1" fmla="*/ 35 h 35"/>
                <a:gd name="T2" fmla="*/ 0 w 39"/>
                <a:gd name="T3" fmla="*/ 0 h 35"/>
                <a:gd name="T4" fmla="*/ 39 w 39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5">
                  <a:moveTo>
                    <a:pt x="39" y="35"/>
                  </a:moveTo>
                  <a:cubicBezTo>
                    <a:pt x="39" y="35"/>
                    <a:pt x="27" y="6"/>
                    <a:pt x="0" y="0"/>
                  </a:cubicBezTo>
                  <a:cubicBezTo>
                    <a:pt x="0" y="0"/>
                    <a:pt x="12" y="31"/>
                    <a:pt x="39" y="3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8" name="Freeform 186"/>
            <p:cNvSpPr/>
            <p:nvPr/>
          </p:nvSpPr>
          <p:spPr bwMode="auto">
            <a:xfrm>
              <a:off x="9458326" y="6454776"/>
              <a:ext cx="119063" cy="220663"/>
            </a:xfrm>
            <a:custGeom>
              <a:avLst/>
              <a:gdLst>
                <a:gd name="T0" fmla="*/ 20 w 28"/>
                <a:gd name="T1" fmla="*/ 52 h 52"/>
                <a:gd name="T2" fmla="*/ 10 w 28"/>
                <a:gd name="T3" fmla="*/ 0 h 52"/>
                <a:gd name="T4" fmla="*/ 20 w 28"/>
                <a:gd name="T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52">
                  <a:moveTo>
                    <a:pt x="20" y="52"/>
                  </a:moveTo>
                  <a:cubicBezTo>
                    <a:pt x="20" y="52"/>
                    <a:pt x="28" y="22"/>
                    <a:pt x="10" y="0"/>
                  </a:cubicBezTo>
                  <a:cubicBezTo>
                    <a:pt x="10" y="0"/>
                    <a:pt x="0" y="32"/>
                    <a:pt x="20" y="5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9" name="Freeform 187"/>
            <p:cNvSpPr/>
            <p:nvPr/>
          </p:nvSpPr>
          <p:spPr bwMode="auto">
            <a:xfrm>
              <a:off x="9348788" y="6810376"/>
              <a:ext cx="177800" cy="131763"/>
            </a:xfrm>
            <a:custGeom>
              <a:avLst/>
              <a:gdLst>
                <a:gd name="T0" fmla="*/ 42 w 42"/>
                <a:gd name="T1" fmla="*/ 31 h 31"/>
                <a:gd name="T2" fmla="*/ 0 w 42"/>
                <a:gd name="T3" fmla="*/ 0 h 31"/>
                <a:gd name="T4" fmla="*/ 42 w 42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1">
                  <a:moveTo>
                    <a:pt x="42" y="31"/>
                  </a:moveTo>
                  <a:cubicBezTo>
                    <a:pt x="42" y="31"/>
                    <a:pt x="28" y="3"/>
                    <a:pt x="0" y="0"/>
                  </a:cubicBezTo>
                  <a:cubicBezTo>
                    <a:pt x="0" y="0"/>
                    <a:pt x="15" y="30"/>
                    <a:pt x="42" y="3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0" name="Freeform 188"/>
            <p:cNvSpPr/>
            <p:nvPr/>
          </p:nvSpPr>
          <p:spPr bwMode="auto">
            <a:xfrm>
              <a:off x="9467851" y="7115176"/>
              <a:ext cx="147638" cy="161925"/>
            </a:xfrm>
            <a:custGeom>
              <a:avLst/>
              <a:gdLst>
                <a:gd name="T0" fmla="*/ 0 w 35"/>
                <a:gd name="T1" fmla="*/ 38 h 38"/>
                <a:gd name="T2" fmla="*/ 35 w 35"/>
                <a:gd name="T3" fmla="*/ 0 h 38"/>
                <a:gd name="T4" fmla="*/ 0 w 35"/>
                <a:gd name="T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38">
                  <a:moveTo>
                    <a:pt x="0" y="38"/>
                  </a:moveTo>
                  <a:cubicBezTo>
                    <a:pt x="0" y="38"/>
                    <a:pt x="30" y="27"/>
                    <a:pt x="35" y="0"/>
                  </a:cubicBezTo>
                  <a:cubicBezTo>
                    <a:pt x="35" y="0"/>
                    <a:pt x="4" y="11"/>
                    <a:pt x="0" y="3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1" name="Freeform 189"/>
            <p:cNvSpPr/>
            <p:nvPr/>
          </p:nvSpPr>
          <p:spPr bwMode="auto">
            <a:xfrm>
              <a:off x="9501188" y="6967538"/>
              <a:ext cx="152400" cy="165100"/>
            </a:xfrm>
            <a:custGeom>
              <a:avLst/>
              <a:gdLst>
                <a:gd name="T0" fmla="*/ 0 w 36"/>
                <a:gd name="T1" fmla="*/ 39 h 39"/>
                <a:gd name="T2" fmla="*/ 36 w 36"/>
                <a:gd name="T3" fmla="*/ 0 h 39"/>
                <a:gd name="T4" fmla="*/ 0 w 36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39">
                  <a:moveTo>
                    <a:pt x="0" y="39"/>
                  </a:moveTo>
                  <a:cubicBezTo>
                    <a:pt x="0" y="39"/>
                    <a:pt x="30" y="27"/>
                    <a:pt x="36" y="0"/>
                  </a:cubicBezTo>
                  <a:cubicBezTo>
                    <a:pt x="36" y="0"/>
                    <a:pt x="4" y="12"/>
                    <a:pt x="0" y="39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2" name="Freeform 190"/>
            <p:cNvSpPr/>
            <p:nvPr/>
          </p:nvSpPr>
          <p:spPr bwMode="auto">
            <a:xfrm>
              <a:off x="9526588" y="6831013"/>
              <a:ext cx="190500" cy="111125"/>
            </a:xfrm>
            <a:custGeom>
              <a:avLst/>
              <a:gdLst>
                <a:gd name="T0" fmla="*/ 0 w 45"/>
                <a:gd name="T1" fmla="*/ 26 h 26"/>
                <a:gd name="T2" fmla="*/ 45 w 45"/>
                <a:gd name="T3" fmla="*/ 0 h 26"/>
                <a:gd name="T4" fmla="*/ 0 w 45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0" y="26"/>
                  </a:moveTo>
                  <a:cubicBezTo>
                    <a:pt x="0" y="26"/>
                    <a:pt x="32" y="24"/>
                    <a:pt x="45" y="0"/>
                  </a:cubicBezTo>
                  <a:cubicBezTo>
                    <a:pt x="45" y="0"/>
                    <a:pt x="12" y="1"/>
                    <a:pt x="0" y="26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3" name="Freeform 191"/>
            <p:cNvSpPr/>
            <p:nvPr/>
          </p:nvSpPr>
          <p:spPr bwMode="auto">
            <a:xfrm>
              <a:off x="9539288" y="6691313"/>
              <a:ext cx="173038" cy="136525"/>
            </a:xfrm>
            <a:custGeom>
              <a:avLst/>
              <a:gdLst>
                <a:gd name="T0" fmla="*/ 0 w 41"/>
                <a:gd name="T1" fmla="*/ 32 h 32"/>
                <a:gd name="T2" fmla="*/ 41 w 41"/>
                <a:gd name="T3" fmla="*/ 0 h 32"/>
                <a:gd name="T4" fmla="*/ 0 w 41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0" y="32"/>
                  </a:moveTo>
                  <a:cubicBezTo>
                    <a:pt x="0" y="32"/>
                    <a:pt x="31" y="26"/>
                    <a:pt x="41" y="0"/>
                  </a:cubicBezTo>
                  <a:cubicBezTo>
                    <a:pt x="41" y="0"/>
                    <a:pt x="8" y="6"/>
                    <a:pt x="0" y="3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4" name="Freeform 192"/>
            <p:cNvSpPr/>
            <p:nvPr/>
          </p:nvSpPr>
          <p:spPr bwMode="auto">
            <a:xfrm>
              <a:off x="9544051" y="6559551"/>
              <a:ext cx="134938" cy="174625"/>
            </a:xfrm>
            <a:custGeom>
              <a:avLst/>
              <a:gdLst>
                <a:gd name="T0" fmla="*/ 0 w 32"/>
                <a:gd name="T1" fmla="*/ 41 h 41"/>
                <a:gd name="T2" fmla="*/ 32 w 32"/>
                <a:gd name="T3" fmla="*/ 0 h 41"/>
                <a:gd name="T4" fmla="*/ 0 w 32"/>
                <a:gd name="T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41">
                  <a:moveTo>
                    <a:pt x="0" y="41"/>
                  </a:moveTo>
                  <a:cubicBezTo>
                    <a:pt x="0" y="41"/>
                    <a:pt x="28" y="28"/>
                    <a:pt x="32" y="0"/>
                  </a:cubicBezTo>
                  <a:cubicBezTo>
                    <a:pt x="32" y="0"/>
                    <a:pt x="2" y="14"/>
                    <a:pt x="0" y="4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5" name="Freeform 193"/>
            <p:cNvSpPr/>
            <p:nvPr/>
          </p:nvSpPr>
          <p:spPr bwMode="auto">
            <a:xfrm>
              <a:off x="3863976" y="6064251"/>
              <a:ext cx="134938" cy="809625"/>
            </a:xfrm>
            <a:custGeom>
              <a:avLst/>
              <a:gdLst>
                <a:gd name="T0" fmla="*/ 1 w 32"/>
                <a:gd name="T1" fmla="*/ 191 h 191"/>
                <a:gd name="T2" fmla="*/ 0 w 32"/>
                <a:gd name="T3" fmla="*/ 191 h 191"/>
                <a:gd name="T4" fmla="*/ 30 w 32"/>
                <a:gd name="T5" fmla="*/ 0 h 191"/>
                <a:gd name="T6" fmla="*/ 32 w 32"/>
                <a:gd name="T7" fmla="*/ 0 h 191"/>
                <a:gd name="T8" fmla="*/ 1 w 32"/>
                <a:gd name="T9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91">
                  <a:moveTo>
                    <a:pt x="1" y="191"/>
                  </a:moveTo>
                  <a:cubicBezTo>
                    <a:pt x="0" y="191"/>
                    <a:pt x="0" y="191"/>
                    <a:pt x="0" y="191"/>
                  </a:cubicBezTo>
                  <a:cubicBezTo>
                    <a:pt x="30" y="105"/>
                    <a:pt x="31" y="29"/>
                    <a:pt x="3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9"/>
                    <a:pt x="31" y="105"/>
                    <a:pt x="1" y="19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6" name="Freeform 194"/>
            <p:cNvSpPr/>
            <p:nvPr/>
          </p:nvSpPr>
          <p:spPr bwMode="auto">
            <a:xfrm>
              <a:off x="3808413" y="6500813"/>
              <a:ext cx="106363" cy="195263"/>
            </a:xfrm>
            <a:custGeom>
              <a:avLst/>
              <a:gdLst>
                <a:gd name="T0" fmla="*/ 25 w 25"/>
                <a:gd name="T1" fmla="*/ 46 h 46"/>
                <a:gd name="T2" fmla="*/ 0 w 25"/>
                <a:gd name="T3" fmla="*/ 0 h 46"/>
                <a:gd name="T4" fmla="*/ 25 w 25"/>
                <a:gd name="T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46">
                  <a:moveTo>
                    <a:pt x="25" y="46"/>
                  </a:moveTo>
                  <a:cubicBezTo>
                    <a:pt x="25" y="46"/>
                    <a:pt x="24" y="15"/>
                    <a:pt x="0" y="0"/>
                  </a:cubicBezTo>
                  <a:cubicBezTo>
                    <a:pt x="0" y="0"/>
                    <a:pt x="1" y="33"/>
                    <a:pt x="25" y="46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7" name="Freeform 195"/>
            <p:cNvSpPr/>
            <p:nvPr/>
          </p:nvSpPr>
          <p:spPr bwMode="auto">
            <a:xfrm>
              <a:off x="3846513" y="6353176"/>
              <a:ext cx="106363" cy="193675"/>
            </a:xfrm>
            <a:custGeom>
              <a:avLst/>
              <a:gdLst>
                <a:gd name="T0" fmla="*/ 25 w 25"/>
                <a:gd name="T1" fmla="*/ 46 h 46"/>
                <a:gd name="T2" fmla="*/ 0 w 25"/>
                <a:gd name="T3" fmla="*/ 0 h 46"/>
                <a:gd name="T4" fmla="*/ 25 w 25"/>
                <a:gd name="T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46">
                  <a:moveTo>
                    <a:pt x="25" y="46"/>
                  </a:moveTo>
                  <a:cubicBezTo>
                    <a:pt x="25" y="46"/>
                    <a:pt x="24" y="15"/>
                    <a:pt x="0" y="0"/>
                  </a:cubicBezTo>
                  <a:cubicBezTo>
                    <a:pt x="0" y="0"/>
                    <a:pt x="0" y="34"/>
                    <a:pt x="25" y="46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8" name="Freeform 196"/>
            <p:cNvSpPr/>
            <p:nvPr/>
          </p:nvSpPr>
          <p:spPr bwMode="auto">
            <a:xfrm>
              <a:off x="3821113" y="6102351"/>
              <a:ext cx="169863" cy="149225"/>
            </a:xfrm>
            <a:custGeom>
              <a:avLst/>
              <a:gdLst>
                <a:gd name="T0" fmla="*/ 40 w 40"/>
                <a:gd name="T1" fmla="*/ 35 h 35"/>
                <a:gd name="T2" fmla="*/ 0 w 40"/>
                <a:gd name="T3" fmla="*/ 0 h 35"/>
                <a:gd name="T4" fmla="*/ 40 w 40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5">
                  <a:moveTo>
                    <a:pt x="40" y="35"/>
                  </a:moveTo>
                  <a:cubicBezTo>
                    <a:pt x="40" y="35"/>
                    <a:pt x="28" y="6"/>
                    <a:pt x="0" y="0"/>
                  </a:cubicBezTo>
                  <a:cubicBezTo>
                    <a:pt x="0" y="0"/>
                    <a:pt x="13" y="31"/>
                    <a:pt x="40" y="3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9" name="Freeform 197"/>
            <p:cNvSpPr/>
            <p:nvPr/>
          </p:nvSpPr>
          <p:spPr bwMode="auto">
            <a:xfrm>
              <a:off x="3825876" y="6005513"/>
              <a:ext cx="165100" cy="147638"/>
            </a:xfrm>
            <a:custGeom>
              <a:avLst/>
              <a:gdLst>
                <a:gd name="T0" fmla="*/ 39 w 39"/>
                <a:gd name="T1" fmla="*/ 35 h 35"/>
                <a:gd name="T2" fmla="*/ 0 w 39"/>
                <a:gd name="T3" fmla="*/ 0 h 35"/>
                <a:gd name="T4" fmla="*/ 39 w 39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5">
                  <a:moveTo>
                    <a:pt x="39" y="35"/>
                  </a:moveTo>
                  <a:cubicBezTo>
                    <a:pt x="39" y="35"/>
                    <a:pt x="28" y="6"/>
                    <a:pt x="0" y="0"/>
                  </a:cubicBezTo>
                  <a:cubicBezTo>
                    <a:pt x="0" y="0"/>
                    <a:pt x="12" y="32"/>
                    <a:pt x="39" y="3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0" name="Freeform 198"/>
            <p:cNvSpPr/>
            <p:nvPr/>
          </p:nvSpPr>
          <p:spPr bwMode="auto">
            <a:xfrm>
              <a:off x="3914776" y="5873751"/>
              <a:ext cx="117475" cy="220663"/>
            </a:xfrm>
            <a:custGeom>
              <a:avLst/>
              <a:gdLst>
                <a:gd name="T0" fmla="*/ 19 w 28"/>
                <a:gd name="T1" fmla="*/ 52 h 52"/>
                <a:gd name="T2" fmla="*/ 9 w 28"/>
                <a:gd name="T3" fmla="*/ 0 h 52"/>
                <a:gd name="T4" fmla="*/ 19 w 28"/>
                <a:gd name="T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52">
                  <a:moveTo>
                    <a:pt x="19" y="52"/>
                  </a:moveTo>
                  <a:cubicBezTo>
                    <a:pt x="19" y="52"/>
                    <a:pt x="28" y="22"/>
                    <a:pt x="9" y="0"/>
                  </a:cubicBezTo>
                  <a:cubicBezTo>
                    <a:pt x="9" y="0"/>
                    <a:pt x="0" y="32"/>
                    <a:pt x="19" y="5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1" name="Freeform 199"/>
            <p:cNvSpPr/>
            <p:nvPr/>
          </p:nvSpPr>
          <p:spPr bwMode="auto">
            <a:xfrm>
              <a:off x="3798888" y="6229351"/>
              <a:ext cx="179388" cy="131763"/>
            </a:xfrm>
            <a:custGeom>
              <a:avLst/>
              <a:gdLst>
                <a:gd name="T0" fmla="*/ 42 w 42"/>
                <a:gd name="T1" fmla="*/ 31 h 31"/>
                <a:gd name="T2" fmla="*/ 0 w 42"/>
                <a:gd name="T3" fmla="*/ 0 h 31"/>
                <a:gd name="T4" fmla="*/ 42 w 42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1">
                  <a:moveTo>
                    <a:pt x="42" y="31"/>
                  </a:moveTo>
                  <a:cubicBezTo>
                    <a:pt x="42" y="31"/>
                    <a:pt x="28" y="3"/>
                    <a:pt x="0" y="0"/>
                  </a:cubicBezTo>
                  <a:cubicBezTo>
                    <a:pt x="0" y="0"/>
                    <a:pt x="15" y="30"/>
                    <a:pt x="42" y="3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2" name="Freeform 200"/>
            <p:cNvSpPr/>
            <p:nvPr/>
          </p:nvSpPr>
          <p:spPr bwMode="auto">
            <a:xfrm>
              <a:off x="3917951" y="6534151"/>
              <a:ext cx="152400" cy="166688"/>
            </a:xfrm>
            <a:custGeom>
              <a:avLst/>
              <a:gdLst>
                <a:gd name="T0" fmla="*/ 0 w 36"/>
                <a:gd name="T1" fmla="*/ 39 h 39"/>
                <a:gd name="T2" fmla="*/ 36 w 36"/>
                <a:gd name="T3" fmla="*/ 0 h 39"/>
                <a:gd name="T4" fmla="*/ 0 w 36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39">
                  <a:moveTo>
                    <a:pt x="0" y="39"/>
                  </a:moveTo>
                  <a:cubicBezTo>
                    <a:pt x="0" y="39"/>
                    <a:pt x="30" y="27"/>
                    <a:pt x="36" y="0"/>
                  </a:cubicBezTo>
                  <a:cubicBezTo>
                    <a:pt x="36" y="0"/>
                    <a:pt x="4" y="12"/>
                    <a:pt x="0" y="39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3" name="Freeform 201"/>
            <p:cNvSpPr/>
            <p:nvPr/>
          </p:nvSpPr>
          <p:spPr bwMode="auto">
            <a:xfrm>
              <a:off x="3956051" y="6386513"/>
              <a:ext cx="149225" cy="165100"/>
            </a:xfrm>
            <a:custGeom>
              <a:avLst/>
              <a:gdLst>
                <a:gd name="T0" fmla="*/ 0 w 35"/>
                <a:gd name="T1" fmla="*/ 39 h 39"/>
                <a:gd name="T2" fmla="*/ 35 w 35"/>
                <a:gd name="T3" fmla="*/ 0 h 39"/>
                <a:gd name="T4" fmla="*/ 0 w 35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39">
                  <a:moveTo>
                    <a:pt x="0" y="39"/>
                  </a:moveTo>
                  <a:cubicBezTo>
                    <a:pt x="0" y="39"/>
                    <a:pt x="29" y="28"/>
                    <a:pt x="35" y="0"/>
                  </a:cubicBezTo>
                  <a:cubicBezTo>
                    <a:pt x="35" y="0"/>
                    <a:pt x="4" y="12"/>
                    <a:pt x="0" y="39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4" name="Freeform 202"/>
            <p:cNvSpPr/>
            <p:nvPr/>
          </p:nvSpPr>
          <p:spPr bwMode="auto">
            <a:xfrm>
              <a:off x="3978276" y="6251576"/>
              <a:ext cx="193675" cy="109538"/>
            </a:xfrm>
            <a:custGeom>
              <a:avLst/>
              <a:gdLst>
                <a:gd name="T0" fmla="*/ 0 w 46"/>
                <a:gd name="T1" fmla="*/ 26 h 26"/>
                <a:gd name="T2" fmla="*/ 46 w 46"/>
                <a:gd name="T3" fmla="*/ 0 h 26"/>
                <a:gd name="T4" fmla="*/ 0 w 46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0" y="26"/>
                  </a:moveTo>
                  <a:cubicBezTo>
                    <a:pt x="0" y="26"/>
                    <a:pt x="32" y="24"/>
                    <a:pt x="46" y="0"/>
                  </a:cubicBezTo>
                  <a:cubicBezTo>
                    <a:pt x="46" y="0"/>
                    <a:pt x="12" y="2"/>
                    <a:pt x="0" y="26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5" name="Freeform 203"/>
            <p:cNvSpPr/>
            <p:nvPr/>
          </p:nvSpPr>
          <p:spPr bwMode="auto">
            <a:xfrm>
              <a:off x="3990976" y="6111876"/>
              <a:ext cx="173038" cy="139700"/>
            </a:xfrm>
            <a:custGeom>
              <a:avLst/>
              <a:gdLst>
                <a:gd name="T0" fmla="*/ 0 w 41"/>
                <a:gd name="T1" fmla="*/ 33 h 33"/>
                <a:gd name="T2" fmla="*/ 41 w 41"/>
                <a:gd name="T3" fmla="*/ 0 h 33"/>
                <a:gd name="T4" fmla="*/ 0 w 41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3">
                  <a:moveTo>
                    <a:pt x="0" y="33"/>
                  </a:moveTo>
                  <a:cubicBezTo>
                    <a:pt x="0" y="33"/>
                    <a:pt x="31" y="26"/>
                    <a:pt x="41" y="0"/>
                  </a:cubicBezTo>
                  <a:cubicBezTo>
                    <a:pt x="41" y="0"/>
                    <a:pt x="8" y="7"/>
                    <a:pt x="0" y="3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6" name="Freeform 204"/>
            <p:cNvSpPr/>
            <p:nvPr/>
          </p:nvSpPr>
          <p:spPr bwMode="auto">
            <a:xfrm>
              <a:off x="3994151" y="5980113"/>
              <a:ext cx="139700" cy="173038"/>
            </a:xfrm>
            <a:custGeom>
              <a:avLst/>
              <a:gdLst>
                <a:gd name="T0" fmla="*/ 0 w 33"/>
                <a:gd name="T1" fmla="*/ 41 h 41"/>
                <a:gd name="T2" fmla="*/ 33 w 33"/>
                <a:gd name="T3" fmla="*/ 0 h 41"/>
                <a:gd name="T4" fmla="*/ 0 w 33"/>
                <a:gd name="T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41">
                  <a:moveTo>
                    <a:pt x="0" y="41"/>
                  </a:moveTo>
                  <a:cubicBezTo>
                    <a:pt x="0" y="41"/>
                    <a:pt x="29" y="28"/>
                    <a:pt x="33" y="0"/>
                  </a:cubicBezTo>
                  <a:cubicBezTo>
                    <a:pt x="33" y="0"/>
                    <a:pt x="2" y="14"/>
                    <a:pt x="0" y="4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7" name="Freeform 206"/>
            <p:cNvSpPr/>
            <p:nvPr/>
          </p:nvSpPr>
          <p:spPr bwMode="auto">
            <a:xfrm>
              <a:off x="3082926" y="6289675"/>
              <a:ext cx="136525" cy="812800"/>
            </a:xfrm>
            <a:custGeom>
              <a:avLst/>
              <a:gdLst>
                <a:gd name="T0" fmla="*/ 1 w 32"/>
                <a:gd name="T1" fmla="*/ 192 h 192"/>
                <a:gd name="T2" fmla="*/ 0 w 32"/>
                <a:gd name="T3" fmla="*/ 191 h 192"/>
                <a:gd name="T4" fmla="*/ 30 w 32"/>
                <a:gd name="T5" fmla="*/ 0 h 192"/>
                <a:gd name="T6" fmla="*/ 32 w 32"/>
                <a:gd name="T7" fmla="*/ 0 h 192"/>
                <a:gd name="T8" fmla="*/ 1 w 32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92">
                  <a:moveTo>
                    <a:pt x="1" y="192"/>
                  </a:moveTo>
                  <a:cubicBezTo>
                    <a:pt x="0" y="191"/>
                    <a:pt x="0" y="191"/>
                    <a:pt x="0" y="191"/>
                  </a:cubicBezTo>
                  <a:cubicBezTo>
                    <a:pt x="30" y="106"/>
                    <a:pt x="31" y="29"/>
                    <a:pt x="3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9"/>
                    <a:pt x="31" y="106"/>
                    <a:pt x="1" y="19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8" name="Freeform 207"/>
            <p:cNvSpPr/>
            <p:nvPr/>
          </p:nvSpPr>
          <p:spPr bwMode="auto">
            <a:xfrm>
              <a:off x="3028951" y="6726238"/>
              <a:ext cx="104775" cy="193675"/>
            </a:xfrm>
            <a:custGeom>
              <a:avLst/>
              <a:gdLst>
                <a:gd name="T0" fmla="*/ 25 w 25"/>
                <a:gd name="T1" fmla="*/ 46 h 46"/>
                <a:gd name="T2" fmla="*/ 0 w 25"/>
                <a:gd name="T3" fmla="*/ 0 h 46"/>
                <a:gd name="T4" fmla="*/ 25 w 25"/>
                <a:gd name="T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46">
                  <a:moveTo>
                    <a:pt x="25" y="46"/>
                  </a:moveTo>
                  <a:cubicBezTo>
                    <a:pt x="25" y="46"/>
                    <a:pt x="24" y="15"/>
                    <a:pt x="0" y="0"/>
                  </a:cubicBezTo>
                  <a:cubicBezTo>
                    <a:pt x="0" y="0"/>
                    <a:pt x="1" y="34"/>
                    <a:pt x="25" y="46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9" name="Freeform 208"/>
            <p:cNvSpPr/>
            <p:nvPr/>
          </p:nvSpPr>
          <p:spPr bwMode="auto">
            <a:xfrm>
              <a:off x="3067051" y="6577013"/>
              <a:ext cx="104775" cy="200025"/>
            </a:xfrm>
            <a:custGeom>
              <a:avLst/>
              <a:gdLst>
                <a:gd name="T0" fmla="*/ 25 w 25"/>
                <a:gd name="T1" fmla="*/ 47 h 47"/>
                <a:gd name="T2" fmla="*/ 0 w 25"/>
                <a:gd name="T3" fmla="*/ 0 h 47"/>
                <a:gd name="T4" fmla="*/ 25 w 25"/>
                <a:gd name="T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47">
                  <a:moveTo>
                    <a:pt x="25" y="47"/>
                  </a:moveTo>
                  <a:cubicBezTo>
                    <a:pt x="25" y="47"/>
                    <a:pt x="24" y="15"/>
                    <a:pt x="0" y="0"/>
                  </a:cubicBezTo>
                  <a:cubicBezTo>
                    <a:pt x="0" y="0"/>
                    <a:pt x="0" y="34"/>
                    <a:pt x="25" y="4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0" name="Freeform 209"/>
            <p:cNvSpPr/>
            <p:nvPr/>
          </p:nvSpPr>
          <p:spPr bwMode="auto">
            <a:xfrm>
              <a:off x="3041651" y="6327775"/>
              <a:ext cx="168275" cy="147638"/>
            </a:xfrm>
            <a:custGeom>
              <a:avLst/>
              <a:gdLst>
                <a:gd name="T0" fmla="*/ 40 w 40"/>
                <a:gd name="T1" fmla="*/ 35 h 35"/>
                <a:gd name="T2" fmla="*/ 0 w 40"/>
                <a:gd name="T3" fmla="*/ 0 h 35"/>
                <a:gd name="T4" fmla="*/ 40 w 40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5">
                  <a:moveTo>
                    <a:pt x="40" y="35"/>
                  </a:moveTo>
                  <a:cubicBezTo>
                    <a:pt x="40" y="35"/>
                    <a:pt x="28" y="6"/>
                    <a:pt x="0" y="0"/>
                  </a:cubicBezTo>
                  <a:cubicBezTo>
                    <a:pt x="0" y="0"/>
                    <a:pt x="13" y="31"/>
                    <a:pt x="40" y="3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1" name="Freeform 210"/>
            <p:cNvSpPr/>
            <p:nvPr/>
          </p:nvSpPr>
          <p:spPr bwMode="auto">
            <a:xfrm>
              <a:off x="3044826" y="6234113"/>
              <a:ext cx="165100" cy="147638"/>
            </a:xfrm>
            <a:custGeom>
              <a:avLst/>
              <a:gdLst>
                <a:gd name="T0" fmla="*/ 39 w 39"/>
                <a:gd name="T1" fmla="*/ 35 h 35"/>
                <a:gd name="T2" fmla="*/ 0 w 39"/>
                <a:gd name="T3" fmla="*/ 0 h 35"/>
                <a:gd name="T4" fmla="*/ 39 w 39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5">
                  <a:moveTo>
                    <a:pt x="39" y="35"/>
                  </a:moveTo>
                  <a:cubicBezTo>
                    <a:pt x="39" y="35"/>
                    <a:pt x="28" y="5"/>
                    <a:pt x="0" y="0"/>
                  </a:cubicBezTo>
                  <a:cubicBezTo>
                    <a:pt x="0" y="0"/>
                    <a:pt x="12" y="31"/>
                    <a:pt x="39" y="3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2" name="Freeform 211"/>
            <p:cNvSpPr/>
            <p:nvPr/>
          </p:nvSpPr>
          <p:spPr bwMode="auto">
            <a:xfrm>
              <a:off x="3133726" y="6102350"/>
              <a:ext cx="119063" cy="215900"/>
            </a:xfrm>
            <a:custGeom>
              <a:avLst/>
              <a:gdLst>
                <a:gd name="T0" fmla="*/ 19 w 28"/>
                <a:gd name="T1" fmla="*/ 51 h 51"/>
                <a:gd name="T2" fmla="*/ 9 w 28"/>
                <a:gd name="T3" fmla="*/ 0 h 51"/>
                <a:gd name="T4" fmla="*/ 19 w 28"/>
                <a:gd name="T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51">
                  <a:moveTo>
                    <a:pt x="19" y="51"/>
                  </a:moveTo>
                  <a:cubicBezTo>
                    <a:pt x="19" y="51"/>
                    <a:pt x="28" y="21"/>
                    <a:pt x="9" y="0"/>
                  </a:cubicBezTo>
                  <a:cubicBezTo>
                    <a:pt x="9" y="0"/>
                    <a:pt x="0" y="32"/>
                    <a:pt x="19" y="5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3" name="Freeform 212"/>
            <p:cNvSpPr/>
            <p:nvPr/>
          </p:nvSpPr>
          <p:spPr bwMode="auto">
            <a:xfrm>
              <a:off x="3019426" y="6454775"/>
              <a:ext cx="177800" cy="134938"/>
            </a:xfrm>
            <a:custGeom>
              <a:avLst/>
              <a:gdLst>
                <a:gd name="T0" fmla="*/ 42 w 42"/>
                <a:gd name="T1" fmla="*/ 32 h 32"/>
                <a:gd name="T2" fmla="*/ 0 w 42"/>
                <a:gd name="T3" fmla="*/ 0 h 32"/>
                <a:gd name="T4" fmla="*/ 42 w 42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42" y="32"/>
                  </a:moveTo>
                  <a:cubicBezTo>
                    <a:pt x="42" y="32"/>
                    <a:pt x="28" y="3"/>
                    <a:pt x="0" y="0"/>
                  </a:cubicBezTo>
                  <a:cubicBezTo>
                    <a:pt x="0" y="0"/>
                    <a:pt x="15" y="30"/>
                    <a:pt x="42" y="3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4" name="Freeform 213"/>
            <p:cNvSpPr/>
            <p:nvPr/>
          </p:nvSpPr>
          <p:spPr bwMode="auto">
            <a:xfrm>
              <a:off x="3138488" y="6759575"/>
              <a:ext cx="152400" cy="165100"/>
            </a:xfrm>
            <a:custGeom>
              <a:avLst/>
              <a:gdLst>
                <a:gd name="T0" fmla="*/ 0 w 36"/>
                <a:gd name="T1" fmla="*/ 39 h 39"/>
                <a:gd name="T2" fmla="*/ 36 w 36"/>
                <a:gd name="T3" fmla="*/ 0 h 39"/>
                <a:gd name="T4" fmla="*/ 0 w 36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39">
                  <a:moveTo>
                    <a:pt x="0" y="39"/>
                  </a:moveTo>
                  <a:cubicBezTo>
                    <a:pt x="0" y="39"/>
                    <a:pt x="30" y="28"/>
                    <a:pt x="36" y="0"/>
                  </a:cubicBezTo>
                  <a:cubicBezTo>
                    <a:pt x="36" y="0"/>
                    <a:pt x="4" y="12"/>
                    <a:pt x="0" y="39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5" name="Freeform 214"/>
            <p:cNvSpPr/>
            <p:nvPr/>
          </p:nvSpPr>
          <p:spPr bwMode="auto">
            <a:xfrm>
              <a:off x="3176588" y="6611938"/>
              <a:ext cx="147638" cy="165100"/>
            </a:xfrm>
            <a:custGeom>
              <a:avLst/>
              <a:gdLst>
                <a:gd name="T0" fmla="*/ 0 w 35"/>
                <a:gd name="T1" fmla="*/ 39 h 39"/>
                <a:gd name="T2" fmla="*/ 35 w 35"/>
                <a:gd name="T3" fmla="*/ 0 h 39"/>
                <a:gd name="T4" fmla="*/ 0 w 35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39">
                  <a:moveTo>
                    <a:pt x="0" y="39"/>
                  </a:moveTo>
                  <a:cubicBezTo>
                    <a:pt x="0" y="39"/>
                    <a:pt x="29" y="28"/>
                    <a:pt x="35" y="0"/>
                  </a:cubicBezTo>
                  <a:cubicBezTo>
                    <a:pt x="35" y="0"/>
                    <a:pt x="4" y="12"/>
                    <a:pt x="0" y="39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6" name="Freeform 215"/>
            <p:cNvSpPr/>
            <p:nvPr/>
          </p:nvSpPr>
          <p:spPr bwMode="auto">
            <a:xfrm>
              <a:off x="3197226" y="6475413"/>
              <a:ext cx="195263" cy="114300"/>
            </a:xfrm>
            <a:custGeom>
              <a:avLst/>
              <a:gdLst>
                <a:gd name="T0" fmla="*/ 0 w 46"/>
                <a:gd name="T1" fmla="*/ 27 h 27"/>
                <a:gd name="T2" fmla="*/ 46 w 46"/>
                <a:gd name="T3" fmla="*/ 0 h 27"/>
                <a:gd name="T4" fmla="*/ 0 w 46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7">
                  <a:moveTo>
                    <a:pt x="0" y="27"/>
                  </a:moveTo>
                  <a:cubicBezTo>
                    <a:pt x="0" y="27"/>
                    <a:pt x="32" y="25"/>
                    <a:pt x="46" y="0"/>
                  </a:cubicBezTo>
                  <a:cubicBezTo>
                    <a:pt x="46" y="0"/>
                    <a:pt x="12" y="2"/>
                    <a:pt x="0" y="2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7" name="Freeform 216"/>
            <p:cNvSpPr/>
            <p:nvPr/>
          </p:nvSpPr>
          <p:spPr bwMode="auto">
            <a:xfrm>
              <a:off x="3209926" y="6335713"/>
              <a:ext cx="174625" cy="139700"/>
            </a:xfrm>
            <a:custGeom>
              <a:avLst/>
              <a:gdLst>
                <a:gd name="T0" fmla="*/ 0 w 41"/>
                <a:gd name="T1" fmla="*/ 33 h 33"/>
                <a:gd name="T2" fmla="*/ 41 w 41"/>
                <a:gd name="T3" fmla="*/ 0 h 33"/>
                <a:gd name="T4" fmla="*/ 0 w 41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3">
                  <a:moveTo>
                    <a:pt x="0" y="33"/>
                  </a:moveTo>
                  <a:cubicBezTo>
                    <a:pt x="0" y="33"/>
                    <a:pt x="31" y="26"/>
                    <a:pt x="41" y="0"/>
                  </a:cubicBezTo>
                  <a:cubicBezTo>
                    <a:pt x="41" y="0"/>
                    <a:pt x="8" y="7"/>
                    <a:pt x="0" y="3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8" name="Freeform 217"/>
            <p:cNvSpPr/>
            <p:nvPr/>
          </p:nvSpPr>
          <p:spPr bwMode="auto">
            <a:xfrm>
              <a:off x="3214688" y="6208713"/>
              <a:ext cx="139700" cy="173038"/>
            </a:xfrm>
            <a:custGeom>
              <a:avLst/>
              <a:gdLst>
                <a:gd name="T0" fmla="*/ 0 w 33"/>
                <a:gd name="T1" fmla="*/ 41 h 41"/>
                <a:gd name="T2" fmla="*/ 33 w 33"/>
                <a:gd name="T3" fmla="*/ 0 h 41"/>
                <a:gd name="T4" fmla="*/ 0 w 33"/>
                <a:gd name="T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41">
                  <a:moveTo>
                    <a:pt x="0" y="41"/>
                  </a:moveTo>
                  <a:cubicBezTo>
                    <a:pt x="0" y="41"/>
                    <a:pt x="29" y="27"/>
                    <a:pt x="33" y="0"/>
                  </a:cubicBezTo>
                  <a:cubicBezTo>
                    <a:pt x="33" y="0"/>
                    <a:pt x="2" y="14"/>
                    <a:pt x="0" y="4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9" name="Freeform 218"/>
            <p:cNvSpPr/>
            <p:nvPr/>
          </p:nvSpPr>
          <p:spPr bwMode="auto">
            <a:xfrm>
              <a:off x="2265363" y="6424613"/>
              <a:ext cx="134938" cy="814388"/>
            </a:xfrm>
            <a:custGeom>
              <a:avLst/>
              <a:gdLst>
                <a:gd name="T0" fmla="*/ 1 w 32"/>
                <a:gd name="T1" fmla="*/ 192 h 192"/>
                <a:gd name="T2" fmla="*/ 0 w 32"/>
                <a:gd name="T3" fmla="*/ 191 h 192"/>
                <a:gd name="T4" fmla="*/ 29 w 32"/>
                <a:gd name="T5" fmla="*/ 0 h 192"/>
                <a:gd name="T6" fmla="*/ 31 w 32"/>
                <a:gd name="T7" fmla="*/ 0 h 192"/>
                <a:gd name="T8" fmla="*/ 1 w 32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92">
                  <a:moveTo>
                    <a:pt x="1" y="192"/>
                  </a:moveTo>
                  <a:cubicBezTo>
                    <a:pt x="0" y="191"/>
                    <a:pt x="0" y="191"/>
                    <a:pt x="0" y="191"/>
                  </a:cubicBezTo>
                  <a:cubicBezTo>
                    <a:pt x="29" y="106"/>
                    <a:pt x="30" y="29"/>
                    <a:pt x="29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29"/>
                    <a:pt x="31" y="106"/>
                    <a:pt x="1" y="19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0" name="Freeform 219"/>
            <p:cNvSpPr/>
            <p:nvPr/>
          </p:nvSpPr>
          <p:spPr bwMode="auto">
            <a:xfrm>
              <a:off x="2209801" y="6861175"/>
              <a:ext cx="106363" cy="195263"/>
            </a:xfrm>
            <a:custGeom>
              <a:avLst/>
              <a:gdLst>
                <a:gd name="T0" fmla="*/ 25 w 25"/>
                <a:gd name="T1" fmla="*/ 46 h 46"/>
                <a:gd name="T2" fmla="*/ 0 w 25"/>
                <a:gd name="T3" fmla="*/ 0 h 46"/>
                <a:gd name="T4" fmla="*/ 25 w 25"/>
                <a:gd name="T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46">
                  <a:moveTo>
                    <a:pt x="25" y="46"/>
                  </a:moveTo>
                  <a:cubicBezTo>
                    <a:pt x="25" y="46"/>
                    <a:pt x="24" y="15"/>
                    <a:pt x="0" y="0"/>
                  </a:cubicBezTo>
                  <a:cubicBezTo>
                    <a:pt x="0" y="0"/>
                    <a:pt x="1" y="34"/>
                    <a:pt x="25" y="46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1" name="Freeform 220"/>
            <p:cNvSpPr/>
            <p:nvPr/>
          </p:nvSpPr>
          <p:spPr bwMode="auto">
            <a:xfrm>
              <a:off x="2244726" y="6713538"/>
              <a:ext cx="104775" cy="198438"/>
            </a:xfrm>
            <a:custGeom>
              <a:avLst/>
              <a:gdLst>
                <a:gd name="T0" fmla="*/ 25 w 25"/>
                <a:gd name="T1" fmla="*/ 47 h 47"/>
                <a:gd name="T2" fmla="*/ 0 w 25"/>
                <a:gd name="T3" fmla="*/ 0 h 47"/>
                <a:gd name="T4" fmla="*/ 25 w 25"/>
                <a:gd name="T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47">
                  <a:moveTo>
                    <a:pt x="25" y="47"/>
                  </a:moveTo>
                  <a:cubicBezTo>
                    <a:pt x="25" y="47"/>
                    <a:pt x="25" y="15"/>
                    <a:pt x="0" y="0"/>
                  </a:cubicBezTo>
                  <a:cubicBezTo>
                    <a:pt x="0" y="0"/>
                    <a:pt x="1" y="34"/>
                    <a:pt x="25" y="4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2" name="Freeform 221"/>
            <p:cNvSpPr/>
            <p:nvPr/>
          </p:nvSpPr>
          <p:spPr bwMode="auto">
            <a:xfrm>
              <a:off x="2222501" y="6462713"/>
              <a:ext cx="165100" cy="149225"/>
            </a:xfrm>
            <a:custGeom>
              <a:avLst/>
              <a:gdLst>
                <a:gd name="T0" fmla="*/ 39 w 39"/>
                <a:gd name="T1" fmla="*/ 35 h 35"/>
                <a:gd name="T2" fmla="*/ 0 w 39"/>
                <a:gd name="T3" fmla="*/ 0 h 35"/>
                <a:gd name="T4" fmla="*/ 39 w 39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5">
                  <a:moveTo>
                    <a:pt x="39" y="35"/>
                  </a:moveTo>
                  <a:cubicBezTo>
                    <a:pt x="39" y="35"/>
                    <a:pt x="28" y="6"/>
                    <a:pt x="0" y="0"/>
                  </a:cubicBezTo>
                  <a:cubicBezTo>
                    <a:pt x="0" y="0"/>
                    <a:pt x="12" y="31"/>
                    <a:pt x="39" y="3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3" name="Freeform 222"/>
            <p:cNvSpPr/>
            <p:nvPr/>
          </p:nvSpPr>
          <p:spPr bwMode="auto">
            <a:xfrm>
              <a:off x="2227263" y="6369050"/>
              <a:ext cx="165100" cy="149225"/>
            </a:xfrm>
            <a:custGeom>
              <a:avLst/>
              <a:gdLst>
                <a:gd name="T0" fmla="*/ 39 w 39"/>
                <a:gd name="T1" fmla="*/ 35 h 35"/>
                <a:gd name="T2" fmla="*/ 0 w 39"/>
                <a:gd name="T3" fmla="*/ 0 h 35"/>
                <a:gd name="T4" fmla="*/ 39 w 39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5">
                  <a:moveTo>
                    <a:pt x="39" y="35"/>
                  </a:moveTo>
                  <a:cubicBezTo>
                    <a:pt x="39" y="35"/>
                    <a:pt x="27" y="5"/>
                    <a:pt x="0" y="0"/>
                  </a:cubicBezTo>
                  <a:cubicBezTo>
                    <a:pt x="0" y="0"/>
                    <a:pt x="12" y="31"/>
                    <a:pt x="39" y="3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4" name="Freeform 223"/>
            <p:cNvSpPr/>
            <p:nvPr/>
          </p:nvSpPr>
          <p:spPr bwMode="auto">
            <a:xfrm>
              <a:off x="2311401" y="6238875"/>
              <a:ext cx="119063" cy="215900"/>
            </a:xfrm>
            <a:custGeom>
              <a:avLst/>
              <a:gdLst>
                <a:gd name="T0" fmla="*/ 19 w 28"/>
                <a:gd name="T1" fmla="*/ 51 h 51"/>
                <a:gd name="T2" fmla="*/ 10 w 28"/>
                <a:gd name="T3" fmla="*/ 0 h 51"/>
                <a:gd name="T4" fmla="*/ 19 w 28"/>
                <a:gd name="T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51">
                  <a:moveTo>
                    <a:pt x="19" y="51"/>
                  </a:moveTo>
                  <a:cubicBezTo>
                    <a:pt x="19" y="51"/>
                    <a:pt x="28" y="21"/>
                    <a:pt x="10" y="0"/>
                  </a:cubicBezTo>
                  <a:cubicBezTo>
                    <a:pt x="10" y="0"/>
                    <a:pt x="0" y="32"/>
                    <a:pt x="19" y="5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5" name="Freeform 224"/>
            <p:cNvSpPr/>
            <p:nvPr/>
          </p:nvSpPr>
          <p:spPr bwMode="auto">
            <a:xfrm>
              <a:off x="2201863" y="6589713"/>
              <a:ext cx="177800" cy="136525"/>
            </a:xfrm>
            <a:custGeom>
              <a:avLst/>
              <a:gdLst>
                <a:gd name="T0" fmla="*/ 42 w 42"/>
                <a:gd name="T1" fmla="*/ 32 h 32"/>
                <a:gd name="T2" fmla="*/ 0 w 42"/>
                <a:gd name="T3" fmla="*/ 0 h 32"/>
                <a:gd name="T4" fmla="*/ 42 w 42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42" y="32"/>
                  </a:moveTo>
                  <a:cubicBezTo>
                    <a:pt x="42" y="32"/>
                    <a:pt x="28" y="3"/>
                    <a:pt x="0" y="0"/>
                  </a:cubicBezTo>
                  <a:cubicBezTo>
                    <a:pt x="0" y="0"/>
                    <a:pt x="15" y="30"/>
                    <a:pt x="42" y="3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6" name="Freeform 225"/>
            <p:cNvSpPr/>
            <p:nvPr/>
          </p:nvSpPr>
          <p:spPr bwMode="auto">
            <a:xfrm>
              <a:off x="2320926" y="6894513"/>
              <a:ext cx="147638" cy="165100"/>
            </a:xfrm>
            <a:custGeom>
              <a:avLst/>
              <a:gdLst>
                <a:gd name="T0" fmla="*/ 0 w 35"/>
                <a:gd name="T1" fmla="*/ 39 h 39"/>
                <a:gd name="T2" fmla="*/ 35 w 35"/>
                <a:gd name="T3" fmla="*/ 0 h 39"/>
                <a:gd name="T4" fmla="*/ 0 w 35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39">
                  <a:moveTo>
                    <a:pt x="0" y="39"/>
                  </a:moveTo>
                  <a:cubicBezTo>
                    <a:pt x="0" y="39"/>
                    <a:pt x="29" y="28"/>
                    <a:pt x="35" y="0"/>
                  </a:cubicBezTo>
                  <a:cubicBezTo>
                    <a:pt x="35" y="0"/>
                    <a:pt x="4" y="12"/>
                    <a:pt x="0" y="39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7" name="Freeform 226"/>
            <p:cNvSpPr/>
            <p:nvPr/>
          </p:nvSpPr>
          <p:spPr bwMode="auto">
            <a:xfrm>
              <a:off x="2354263" y="6746875"/>
              <a:ext cx="152400" cy="165100"/>
            </a:xfrm>
            <a:custGeom>
              <a:avLst/>
              <a:gdLst>
                <a:gd name="T0" fmla="*/ 0 w 36"/>
                <a:gd name="T1" fmla="*/ 39 h 39"/>
                <a:gd name="T2" fmla="*/ 36 w 36"/>
                <a:gd name="T3" fmla="*/ 0 h 39"/>
                <a:gd name="T4" fmla="*/ 0 w 36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39">
                  <a:moveTo>
                    <a:pt x="0" y="39"/>
                  </a:moveTo>
                  <a:cubicBezTo>
                    <a:pt x="0" y="39"/>
                    <a:pt x="30" y="28"/>
                    <a:pt x="36" y="0"/>
                  </a:cubicBezTo>
                  <a:cubicBezTo>
                    <a:pt x="36" y="0"/>
                    <a:pt x="4" y="12"/>
                    <a:pt x="0" y="39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8" name="Freeform 227"/>
            <p:cNvSpPr/>
            <p:nvPr/>
          </p:nvSpPr>
          <p:spPr bwMode="auto">
            <a:xfrm>
              <a:off x="2379663" y="6611938"/>
              <a:ext cx="190500" cy="114300"/>
            </a:xfrm>
            <a:custGeom>
              <a:avLst/>
              <a:gdLst>
                <a:gd name="T0" fmla="*/ 0 w 45"/>
                <a:gd name="T1" fmla="*/ 27 h 27"/>
                <a:gd name="T2" fmla="*/ 45 w 45"/>
                <a:gd name="T3" fmla="*/ 0 h 27"/>
                <a:gd name="T4" fmla="*/ 0 w 45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7">
                  <a:moveTo>
                    <a:pt x="0" y="27"/>
                  </a:moveTo>
                  <a:cubicBezTo>
                    <a:pt x="0" y="27"/>
                    <a:pt x="32" y="25"/>
                    <a:pt x="45" y="0"/>
                  </a:cubicBezTo>
                  <a:cubicBezTo>
                    <a:pt x="45" y="0"/>
                    <a:pt x="12" y="2"/>
                    <a:pt x="0" y="2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9" name="Freeform 228"/>
            <p:cNvSpPr/>
            <p:nvPr/>
          </p:nvSpPr>
          <p:spPr bwMode="auto">
            <a:xfrm>
              <a:off x="2392363" y="6470650"/>
              <a:ext cx="173038" cy="141288"/>
            </a:xfrm>
            <a:custGeom>
              <a:avLst/>
              <a:gdLst>
                <a:gd name="T0" fmla="*/ 0 w 41"/>
                <a:gd name="T1" fmla="*/ 33 h 33"/>
                <a:gd name="T2" fmla="*/ 41 w 41"/>
                <a:gd name="T3" fmla="*/ 0 h 33"/>
                <a:gd name="T4" fmla="*/ 0 w 41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3">
                  <a:moveTo>
                    <a:pt x="0" y="33"/>
                  </a:moveTo>
                  <a:cubicBezTo>
                    <a:pt x="0" y="33"/>
                    <a:pt x="31" y="26"/>
                    <a:pt x="41" y="0"/>
                  </a:cubicBezTo>
                  <a:cubicBezTo>
                    <a:pt x="41" y="0"/>
                    <a:pt x="8" y="7"/>
                    <a:pt x="0" y="3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0" name="Freeform 229"/>
            <p:cNvSpPr/>
            <p:nvPr/>
          </p:nvSpPr>
          <p:spPr bwMode="auto">
            <a:xfrm>
              <a:off x="2397126" y="6343650"/>
              <a:ext cx="134938" cy="174625"/>
            </a:xfrm>
            <a:custGeom>
              <a:avLst/>
              <a:gdLst>
                <a:gd name="T0" fmla="*/ 0 w 32"/>
                <a:gd name="T1" fmla="*/ 41 h 41"/>
                <a:gd name="T2" fmla="*/ 32 w 32"/>
                <a:gd name="T3" fmla="*/ 0 h 41"/>
                <a:gd name="T4" fmla="*/ 0 w 32"/>
                <a:gd name="T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41">
                  <a:moveTo>
                    <a:pt x="0" y="41"/>
                  </a:moveTo>
                  <a:cubicBezTo>
                    <a:pt x="0" y="41"/>
                    <a:pt x="28" y="27"/>
                    <a:pt x="32" y="0"/>
                  </a:cubicBezTo>
                  <a:cubicBezTo>
                    <a:pt x="32" y="0"/>
                    <a:pt x="2" y="14"/>
                    <a:pt x="0" y="4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1" name="Freeform 230"/>
            <p:cNvSpPr/>
            <p:nvPr/>
          </p:nvSpPr>
          <p:spPr bwMode="auto">
            <a:xfrm>
              <a:off x="8262938" y="6356350"/>
              <a:ext cx="136525" cy="814388"/>
            </a:xfrm>
            <a:custGeom>
              <a:avLst/>
              <a:gdLst>
                <a:gd name="T0" fmla="*/ 1 w 32"/>
                <a:gd name="T1" fmla="*/ 192 h 192"/>
                <a:gd name="T2" fmla="*/ 0 w 32"/>
                <a:gd name="T3" fmla="*/ 191 h 192"/>
                <a:gd name="T4" fmla="*/ 30 w 32"/>
                <a:gd name="T5" fmla="*/ 0 h 192"/>
                <a:gd name="T6" fmla="*/ 31 w 32"/>
                <a:gd name="T7" fmla="*/ 0 h 192"/>
                <a:gd name="T8" fmla="*/ 1 w 32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92">
                  <a:moveTo>
                    <a:pt x="1" y="192"/>
                  </a:moveTo>
                  <a:cubicBezTo>
                    <a:pt x="0" y="191"/>
                    <a:pt x="0" y="191"/>
                    <a:pt x="0" y="191"/>
                  </a:cubicBezTo>
                  <a:cubicBezTo>
                    <a:pt x="30" y="106"/>
                    <a:pt x="31" y="29"/>
                    <a:pt x="3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29"/>
                    <a:pt x="31" y="106"/>
                    <a:pt x="1" y="19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2" name="Freeform 231"/>
            <p:cNvSpPr/>
            <p:nvPr/>
          </p:nvSpPr>
          <p:spPr bwMode="auto">
            <a:xfrm>
              <a:off x="8208963" y="6792913"/>
              <a:ext cx="104775" cy="200025"/>
            </a:xfrm>
            <a:custGeom>
              <a:avLst/>
              <a:gdLst>
                <a:gd name="T0" fmla="*/ 25 w 25"/>
                <a:gd name="T1" fmla="*/ 47 h 47"/>
                <a:gd name="T2" fmla="*/ 0 w 25"/>
                <a:gd name="T3" fmla="*/ 0 h 47"/>
                <a:gd name="T4" fmla="*/ 25 w 25"/>
                <a:gd name="T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47">
                  <a:moveTo>
                    <a:pt x="25" y="47"/>
                  </a:moveTo>
                  <a:cubicBezTo>
                    <a:pt x="25" y="47"/>
                    <a:pt x="24" y="15"/>
                    <a:pt x="0" y="0"/>
                  </a:cubicBezTo>
                  <a:cubicBezTo>
                    <a:pt x="0" y="0"/>
                    <a:pt x="1" y="34"/>
                    <a:pt x="25" y="4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3" name="Freeform 232"/>
            <p:cNvSpPr/>
            <p:nvPr/>
          </p:nvSpPr>
          <p:spPr bwMode="auto">
            <a:xfrm>
              <a:off x="8247063" y="6645275"/>
              <a:ext cx="101600" cy="198438"/>
            </a:xfrm>
            <a:custGeom>
              <a:avLst/>
              <a:gdLst>
                <a:gd name="T0" fmla="*/ 24 w 24"/>
                <a:gd name="T1" fmla="*/ 47 h 47"/>
                <a:gd name="T2" fmla="*/ 0 w 24"/>
                <a:gd name="T3" fmla="*/ 0 h 47"/>
                <a:gd name="T4" fmla="*/ 24 w 24"/>
                <a:gd name="T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47">
                  <a:moveTo>
                    <a:pt x="24" y="47"/>
                  </a:moveTo>
                  <a:cubicBezTo>
                    <a:pt x="24" y="47"/>
                    <a:pt x="24" y="15"/>
                    <a:pt x="0" y="0"/>
                  </a:cubicBezTo>
                  <a:cubicBezTo>
                    <a:pt x="0" y="0"/>
                    <a:pt x="0" y="34"/>
                    <a:pt x="24" y="4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4" name="Freeform 233"/>
            <p:cNvSpPr/>
            <p:nvPr/>
          </p:nvSpPr>
          <p:spPr bwMode="auto">
            <a:xfrm>
              <a:off x="8221663" y="6394450"/>
              <a:ext cx="168275" cy="149225"/>
            </a:xfrm>
            <a:custGeom>
              <a:avLst/>
              <a:gdLst>
                <a:gd name="T0" fmla="*/ 40 w 40"/>
                <a:gd name="T1" fmla="*/ 35 h 35"/>
                <a:gd name="T2" fmla="*/ 0 w 40"/>
                <a:gd name="T3" fmla="*/ 0 h 35"/>
                <a:gd name="T4" fmla="*/ 40 w 40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5">
                  <a:moveTo>
                    <a:pt x="40" y="35"/>
                  </a:moveTo>
                  <a:cubicBezTo>
                    <a:pt x="40" y="35"/>
                    <a:pt x="28" y="6"/>
                    <a:pt x="0" y="0"/>
                  </a:cubicBezTo>
                  <a:cubicBezTo>
                    <a:pt x="0" y="0"/>
                    <a:pt x="13" y="32"/>
                    <a:pt x="40" y="3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5" name="Freeform 234"/>
            <p:cNvSpPr/>
            <p:nvPr/>
          </p:nvSpPr>
          <p:spPr bwMode="auto">
            <a:xfrm>
              <a:off x="8224838" y="6302375"/>
              <a:ext cx="165100" cy="147638"/>
            </a:xfrm>
            <a:custGeom>
              <a:avLst/>
              <a:gdLst>
                <a:gd name="T0" fmla="*/ 39 w 39"/>
                <a:gd name="T1" fmla="*/ 35 h 35"/>
                <a:gd name="T2" fmla="*/ 0 w 39"/>
                <a:gd name="T3" fmla="*/ 0 h 35"/>
                <a:gd name="T4" fmla="*/ 39 w 39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5">
                  <a:moveTo>
                    <a:pt x="39" y="35"/>
                  </a:moveTo>
                  <a:cubicBezTo>
                    <a:pt x="39" y="35"/>
                    <a:pt x="28" y="5"/>
                    <a:pt x="0" y="0"/>
                  </a:cubicBezTo>
                  <a:cubicBezTo>
                    <a:pt x="0" y="0"/>
                    <a:pt x="12" y="31"/>
                    <a:pt x="39" y="3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6" name="Freeform 235"/>
            <p:cNvSpPr/>
            <p:nvPr/>
          </p:nvSpPr>
          <p:spPr bwMode="auto">
            <a:xfrm>
              <a:off x="8313738" y="6170613"/>
              <a:ext cx="119063" cy="215900"/>
            </a:xfrm>
            <a:custGeom>
              <a:avLst/>
              <a:gdLst>
                <a:gd name="T0" fmla="*/ 19 w 28"/>
                <a:gd name="T1" fmla="*/ 51 h 51"/>
                <a:gd name="T2" fmla="*/ 9 w 28"/>
                <a:gd name="T3" fmla="*/ 0 h 51"/>
                <a:gd name="T4" fmla="*/ 19 w 28"/>
                <a:gd name="T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51">
                  <a:moveTo>
                    <a:pt x="19" y="51"/>
                  </a:moveTo>
                  <a:cubicBezTo>
                    <a:pt x="19" y="51"/>
                    <a:pt x="28" y="21"/>
                    <a:pt x="9" y="0"/>
                  </a:cubicBezTo>
                  <a:cubicBezTo>
                    <a:pt x="9" y="0"/>
                    <a:pt x="0" y="32"/>
                    <a:pt x="19" y="5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7" name="Freeform 236"/>
            <p:cNvSpPr/>
            <p:nvPr/>
          </p:nvSpPr>
          <p:spPr bwMode="auto">
            <a:xfrm>
              <a:off x="8199438" y="6521450"/>
              <a:ext cx="177800" cy="136525"/>
            </a:xfrm>
            <a:custGeom>
              <a:avLst/>
              <a:gdLst>
                <a:gd name="T0" fmla="*/ 42 w 42"/>
                <a:gd name="T1" fmla="*/ 32 h 32"/>
                <a:gd name="T2" fmla="*/ 0 w 42"/>
                <a:gd name="T3" fmla="*/ 0 h 32"/>
                <a:gd name="T4" fmla="*/ 42 w 42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42" y="32"/>
                  </a:moveTo>
                  <a:cubicBezTo>
                    <a:pt x="42" y="32"/>
                    <a:pt x="28" y="3"/>
                    <a:pt x="0" y="0"/>
                  </a:cubicBezTo>
                  <a:cubicBezTo>
                    <a:pt x="0" y="0"/>
                    <a:pt x="15" y="30"/>
                    <a:pt x="42" y="3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8" name="Freeform 237"/>
            <p:cNvSpPr/>
            <p:nvPr/>
          </p:nvSpPr>
          <p:spPr bwMode="auto">
            <a:xfrm>
              <a:off x="8318501" y="6827838"/>
              <a:ext cx="147638" cy="165100"/>
            </a:xfrm>
            <a:custGeom>
              <a:avLst/>
              <a:gdLst>
                <a:gd name="T0" fmla="*/ 0 w 35"/>
                <a:gd name="T1" fmla="*/ 39 h 39"/>
                <a:gd name="T2" fmla="*/ 35 w 35"/>
                <a:gd name="T3" fmla="*/ 0 h 39"/>
                <a:gd name="T4" fmla="*/ 0 w 35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39">
                  <a:moveTo>
                    <a:pt x="0" y="39"/>
                  </a:moveTo>
                  <a:cubicBezTo>
                    <a:pt x="0" y="39"/>
                    <a:pt x="30" y="28"/>
                    <a:pt x="35" y="0"/>
                  </a:cubicBezTo>
                  <a:cubicBezTo>
                    <a:pt x="35" y="0"/>
                    <a:pt x="4" y="12"/>
                    <a:pt x="0" y="39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9" name="Freeform 238"/>
            <p:cNvSpPr/>
            <p:nvPr/>
          </p:nvSpPr>
          <p:spPr bwMode="auto">
            <a:xfrm>
              <a:off x="8356601" y="6683375"/>
              <a:ext cx="147638" cy="160338"/>
            </a:xfrm>
            <a:custGeom>
              <a:avLst/>
              <a:gdLst>
                <a:gd name="T0" fmla="*/ 0 w 35"/>
                <a:gd name="T1" fmla="*/ 38 h 38"/>
                <a:gd name="T2" fmla="*/ 35 w 35"/>
                <a:gd name="T3" fmla="*/ 0 h 38"/>
                <a:gd name="T4" fmla="*/ 0 w 35"/>
                <a:gd name="T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38">
                  <a:moveTo>
                    <a:pt x="0" y="38"/>
                  </a:moveTo>
                  <a:cubicBezTo>
                    <a:pt x="0" y="38"/>
                    <a:pt x="29" y="27"/>
                    <a:pt x="35" y="0"/>
                  </a:cubicBezTo>
                  <a:cubicBezTo>
                    <a:pt x="35" y="0"/>
                    <a:pt x="3" y="11"/>
                    <a:pt x="0" y="3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0" name="Freeform 239"/>
            <p:cNvSpPr/>
            <p:nvPr/>
          </p:nvSpPr>
          <p:spPr bwMode="auto">
            <a:xfrm>
              <a:off x="8377238" y="6543675"/>
              <a:ext cx="195263" cy="114300"/>
            </a:xfrm>
            <a:custGeom>
              <a:avLst/>
              <a:gdLst>
                <a:gd name="T0" fmla="*/ 0 w 46"/>
                <a:gd name="T1" fmla="*/ 27 h 27"/>
                <a:gd name="T2" fmla="*/ 46 w 46"/>
                <a:gd name="T3" fmla="*/ 0 h 27"/>
                <a:gd name="T4" fmla="*/ 0 w 46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7">
                  <a:moveTo>
                    <a:pt x="0" y="27"/>
                  </a:moveTo>
                  <a:cubicBezTo>
                    <a:pt x="0" y="27"/>
                    <a:pt x="32" y="25"/>
                    <a:pt x="46" y="0"/>
                  </a:cubicBezTo>
                  <a:cubicBezTo>
                    <a:pt x="46" y="0"/>
                    <a:pt x="12" y="2"/>
                    <a:pt x="0" y="2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1" name="Freeform 240"/>
            <p:cNvSpPr/>
            <p:nvPr/>
          </p:nvSpPr>
          <p:spPr bwMode="auto">
            <a:xfrm>
              <a:off x="8389938" y="6403975"/>
              <a:ext cx="174625" cy="139700"/>
            </a:xfrm>
            <a:custGeom>
              <a:avLst/>
              <a:gdLst>
                <a:gd name="T0" fmla="*/ 0 w 41"/>
                <a:gd name="T1" fmla="*/ 33 h 33"/>
                <a:gd name="T2" fmla="*/ 41 w 41"/>
                <a:gd name="T3" fmla="*/ 0 h 33"/>
                <a:gd name="T4" fmla="*/ 0 w 41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3">
                  <a:moveTo>
                    <a:pt x="0" y="33"/>
                  </a:moveTo>
                  <a:cubicBezTo>
                    <a:pt x="0" y="33"/>
                    <a:pt x="31" y="26"/>
                    <a:pt x="41" y="0"/>
                  </a:cubicBezTo>
                  <a:cubicBezTo>
                    <a:pt x="41" y="0"/>
                    <a:pt x="8" y="7"/>
                    <a:pt x="0" y="3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2" name="Freeform 241"/>
            <p:cNvSpPr/>
            <p:nvPr/>
          </p:nvSpPr>
          <p:spPr bwMode="auto">
            <a:xfrm>
              <a:off x="8394701" y="6276975"/>
              <a:ext cx="134938" cy="173038"/>
            </a:xfrm>
            <a:custGeom>
              <a:avLst/>
              <a:gdLst>
                <a:gd name="T0" fmla="*/ 0 w 32"/>
                <a:gd name="T1" fmla="*/ 41 h 41"/>
                <a:gd name="T2" fmla="*/ 32 w 32"/>
                <a:gd name="T3" fmla="*/ 0 h 41"/>
                <a:gd name="T4" fmla="*/ 0 w 32"/>
                <a:gd name="T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41">
                  <a:moveTo>
                    <a:pt x="0" y="41"/>
                  </a:moveTo>
                  <a:cubicBezTo>
                    <a:pt x="0" y="41"/>
                    <a:pt x="29" y="28"/>
                    <a:pt x="32" y="0"/>
                  </a:cubicBezTo>
                  <a:cubicBezTo>
                    <a:pt x="32" y="0"/>
                    <a:pt x="2" y="14"/>
                    <a:pt x="0" y="4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3" name="Freeform 242"/>
            <p:cNvSpPr/>
            <p:nvPr/>
          </p:nvSpPr>
          <p:spPr bwMode="auto">
            <a:xfrm>
              <a:off x="7978776" y="6323013"/>
              <a:ext cx="139700" cy="814388"/>
            </a:xfrm>
            <a:custGeom>
              <a:avLst/>
              <a:gdLst>
                <a:gd name="T0" fmla="*/ 2 w 33"/>
                <a:gd name="T1" fmla="*/ 192 h 192"/>
                <a:gd name="T2" fmla="*/ 0 w 33"/>
                <a:gd name="T3" fmla="*/ 191 h 192"/>
                <a:gd name="T4" fmla="*/ 30 w 33"/>
                <a:gd name="T5" fmla="*/ 0 h 192"/>
                <a:gd name="T6" fmla="*/ 32 w 33"/>
                <a:gd name="T7" fmla="*/ 0 h 192"/>
                <a:gd name="T8" fmla="*/ 2 w 33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92">
                  <a:moveTo>
                    <a:pt x="2" y="192"/>
                  </a:moveTo>
                  <a:cubicBezTo>
                    <a:pt x="0" y="191"/>
                    <a:pt x="0" y="191"/>
                    <a:pt x="0" y="191"/>
                  </a:cubicBezTo>
                  <a:cubicBezTo>
                    <a:pt x="30" y="106"/>
                    <a:pt x="31" y="29"/>
                    <a:pt x="3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29"/>
                    <a:pt x="32" y="106"/>
                    <a:pt x="2" y="19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4" name="Freeform 243"/>
            <p:cNvSpPr/>
            <p:nvPr/>
          </p:nvSpPr>
          <p:spPr bwMode="auto">
            <a:xfrm>
              <a:off x="7927976" y="6759575"/>
              <a:ext cx="101600" cy="198438"/>
            </a:xfrm>
            <a:custGeom>
              <a:avLst/>
              <a:gdLst>
                <a:gd name="T0" fmla="*/ 24 w 24"/>
                <a:gd name="T1" fmla="*/ 47 h 47"/>
                <a:gd name="T2" fmla="*/ 0 w 24"/>
                <a:gd name="T3" fmla="*/ 0 h 47"/>
                <a:gd name="T4" fmla="*/ 24 w 24"/>
                <a:gd name="T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47">
                  <a:moveTo>
                    <a:pt x="24" y="47"/>
                  </a:moveTo>
                  <a:cubicBezTo>
                    <a:pt x="24" y="47"/>
                    <a:pt x="24" y="15"/>
                    <a:pt x="0" y="0"/>
                  </a:cubicBezTo>
                  <a:cubicBezTo>
                    <a:pt x="0" y="0"/>
                    <a:pt x="0" y="34"/>
                    <a:pt x="24" y="4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5" name="Freeform 244"/>
            <p:cNvSpPr/>
            <p:nvPr/>
          </p:nvSpPr>
          <p:spPr bwMode="auto">
            <a:xfrm>
              <a:off x="7962901" y="6611938"/>
              <a:ext cx="104775" cy="198438"/>
            </a:xfrm>
            <a:custGeom>
              <a:avLst/>
              <a:gdLst>
                <a:gd name="T0" fmla="*/ 25 w 25"/>
                <a:gd name="T1" fmla="*/ 47 h 47"/>
                <a:gd name="T2" fmla="*/ 0 w 25"/>
                <a:gd name="T3" fmla="*/ 0 h 47"/>
                <a:gd name="T4" fmla="*/ 25 w 25"/>
                <a:gd name="T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47">
                  <a:moveTo>
                    <a:pt x="25" y="47"/>
                  </a:moveTo>
                  <a:cubicBezTo>
                    <a:pt x="25" y="47"/>
                    <a:pt x="24" y="15"/>
                    <a:pt x="0" y="0"/>
                  </a:cubicBezTo>
                  <a:cubicBezTo>
                    <a:pt x="0" y="0"/>
                    <a:pt x="1" y="34"/>
                    <a:pt x="25" y="4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6" name="Freeform 245"/>
            <p:cNvSpPr/>
            <p:nvPr/>
          </p:nvSpPr>
          <p:spPr bwMode="auto">
            <a:xfrm>
              <a:off x="7940676" y="6361113"/>
              <a:ext cx="165100" cy="147638"/>
            </a:xfrm>
            <a:custGeom>
              <a:avLst/>
              <a:gdLst>
                <a:gd name="T0" fmla="*/ 39 w 39"/>
                <a:gd name="T1" fmla="*/ 35 h 35"/>
                <a:gd name="T2" fmla="*/ 0 w 39"/>
                <a:gd name="T3" fmla="*/ 0 h 35"/>
                <a:gd name="T4" fmla="*/ 39 w 39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5">
                  <a:moveTo>
                    <a:pt x="39" y="35"/>
                  </a:moveTo>
                  <a:cubicBezTo>
                    <a:pt x="39" y="35"/>
                    <a:pt x="27" y="6"/>
                    <a:pt x="0" y="0"/>
                  </a:cubicBezTo>
                  <a:cubicBezTo>
                    <a:pt x="0" y="0"/>
                    <a:pt x="12" y="32"/>
                    <a:pt x="39" y="3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7" name="Freeform 246"/>
            <p:cNvSpPr/>
            <p:nvPr/>
          </p:nvSpPr>
          <p:spPr bwMode="auto">
            <a:xfrm>
              <a:off x="7940676" y="6267450"/>
              <a:ext cx="169863" cy="149225"/>
            </a:xfrm>
            <a:custGeom>
              <a:avLst/>
              <a:gdLst>
                <a:gd name="T0" fmla="*/ 40 w 40"/>
                <a:gd name="T1" fmla="*/ 35 h 35"/>
                <a:gd name="T2" fmla="*/ 0 w 40"/>
                <a:gd name="T3" fmla="*/ 0 h 35"/>
                <a:gd name="T4" fmla="*/ 40 w 40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5">
                  <a:moveTo>
                    <a:pt x="40" y="35"/>
                  </a:moveTo>
                  <a:cubicBezTo>
                    <a:pt x="40" y="35"/>
                    <a:pt x="28" y="5"/>
                    <a:pt x="0" y="0"/>
                  </a:cubicBezTo>
                  <a:cubicBezTo>
                    <a:pt x="0" y="0"/>
                    <a:pt x="12" y="31"/>
                    <a:pt x="40" y="3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8" name="Freeform 247"/>
            <p:cNvSpPr/>
            <p:nvPr/>
          </p:nvSpPr>
          <p:spPr bwMode="auto">
            <a:xfrm>
              <a:off x="8029576" y="6137275"/>
              <a:ext cx="119063" cy="215900"/>
            </a:xfrm>
            <a:custGeom>
              <a:avLst/>
              <a:gdLst>
                <a:gd name="T0" fmla="*/ 19 w 28"/>
                <a:gd name="T1" fmla="*/ 51 h 51"/>
                <a:gd name="T2" fmla="*/ 10 w 28"/>
                <a:gd name="T3" fmla="*/ 0 h 51"/>
                <a:gd name="T4" fmla="*/ 19 w 28"/>
                <a:gd name="T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51">
                  <a:moveTo>
                    <a:pt x="19" y="51"/>
                  </a:moveTo>
                  <a:cubicBezTo>
                    <a:pt x="19" y="51"/>
                    <a:pt x="28" y="21"/>
                    <a:pt x="10" y="0"/>
                  </a:cubicBezTo>
                  <a:cubicBezTo>
                    <a:pt x="10" y="0"/>
                    <a:pt x="0" y="32"/>
                    <a:pt x="19" y="5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9" name="Freeform 248"/>
            <p:cNvSpPr/>
            <p:nvPr/>
          </p:nvSpPr>
          <p:spPr bwMode="auto">
            <a:xfrm>
              <a:off x="7915276" y="6488113"/>
              <a:ext cx="182563" cy="136525"/>
            </a:xfrm>
            <a:custGeom>
              <a:avLst/>
              <a:gdLst>
                <a:gd name="T0" fmla="*/ 43 w 43"/>
                <a:gd name="T1" fmla="*/ 32 h 32"/>
                <a:gd name="T2" fmla="*/ 0 w 43"/>
                <a:gd name="T3" fmla="*/ 0 h 32"/>
                <a:gd name="T4" fmla="*/ 43 w 43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2">
                  <a:moveTo>
                    <a:pt x="43" y="32"/>
                  </a:moveTo>
                  <a:cubicBezTo>
                    <a:pt x="43" y="32"/>
                    <a:pt x="28" y="3"/>
                    <a:pt x="0" y="0"/>
                  </a:cubicBezTo>
                  <a:cubicBezTo>
                    <a:pt x="0" y="0"/>
                    <a:pt x="15" y="30"/>
                    <a:pt x="43" y="3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0" name="Freeform 249"/>
            <p:cNvSpPr/>
            <p:nvPr/>
          </p:nvSpPr>
          <p:spPr bwMode="auto">
            <a:xfrm>
              <a:off x="8039101" y="6792913"/>
              <a:ext cx="147638" cy="165100"/>
            </a:xfrm>
            <a:custGeom>
              <a:avLst/>
              <a:gdLst>
                <a:gd name="T0" fmla="*/ 0 w 35"/>
                <a:gd name="T1" fmla="*/ 39 h 39"/>
                <a:gd name="T2" fmla="*/ 35 w 35"/>
                <a:gd name="T3" fmla="*/ 0 h 39"/>
                <a:gd name="T4" fmla="*/ 0 w 35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39">
                  <a:moveTo>
                    <a:pt x="0" y="39"/>
                  </a:moveTo>
                  <a:cubicBezTo>
                    <a:pt x="0" y="39"/>
                    <a:pt x="29" y="28"/>
                    <a:pt x="35" y="0"/>
                  </a:cubicBezTo>
                  <a:cubicBezTo>
                    <a:pt x="35" y="0"/>
                    <a:pt x="3" y="12"/>
                    <a:pt x="0" y="39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1" name="Freeform 250"/>
            <p:cNvSpPr/>
            <p:nvPr/>
          </p:nvSpPr>
          <p:spPr bwMode="auto">
            <a:xfrm>
              <a:off x="8072438" y="6650038"/>
              <a:ext cx="149225" cy="160338"/>
            </a:xfrm>
            <a:custGeom>
              <a:avLst/>
              <a:gdLst>
                <a:gd name="T0" fmla="*/ 0 w 35"/>
                <a:gd name="T1" fmla="*/ 38 h 38"/>
                <a:gd name="T2" fmla="*/ 35 w 35"/>
                <a:gd name="T3" fmla="*/ 0 h 38"/>
                <a:gd name="T4" fmla="*/ 0 w 35"/>
                <a:gd name="T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38">
                  <a:moveTo>
                    <a:pt x="0" y="38"/>
                  </a:moveTo>
                  <a:cubicBezTo>
                    <a:pt x="0" y="38"/>
                    <a:pt x="29" y="27"/>
                    <a:pt x="35" y="0"/>
                  </a:cubicBezTo>
                  <a:cubicBezTo>
                    <a:pt x="35" y="0"/>
                    <a:pt x="4" y="11"/>
                    <a:pt x="0" y="3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2" name="Freeform 251"/>
            <p:cNvSpPr/>
            <p:nvPr/>
          </p:nvSpPr>
          <p:spPr bwMode="auto">
            <a:xfrm>
              <a:off x="8097838" y="6508750"/>
              <a:ext cx="190500" cy="115888"/>
            </a:xfrm>
            <a:custGeom>
              <a:avLst/>
              <a:gdLst>
                <a:gd name="T0" fmla="*/ 0 w 45"/>
                <a:gd name="T1" fmla="*/ 27 h 27"/>
                <a:gd name="T2" fmla="*/ 45 w 45"/>
                <a:gd name="T3" fmla="*/ 0 h 27"/>
                <a:gd name="T4" fmla="*/ 0 w 45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7">
                  <a:moveTo>
                    <a:pt x="0" y="27"/>
                  </a:moveTo>
                  <a:cubicBezTo>
                    <a:pt x="0" y="27"/>
                    <a:pt x="31" y="25"/>
                    <a:pt x="45" y="0"/>
                  </a:cubicBezTo>
                  <a:cubicBezTo>
                    <a:pt x="45" y="0"/>
                    <a:pt x="11" y="2"/>
                    <a:pt x="0" y="2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3" name="Freeform 252"/>
            <p:cNvSpPr/>
            <p:nvPr/>
          </p:nvSpPr>
          <p:spPr bwMode="auto">
            <a:xfrm>
              <a:off x="8105776" y="6369050"/>
              <a:ext cx="174625" cy="139700"/>
            </a:xfrm>
            <a:custGeom>
              <a:avLst/>
              <a:gdLst>
                <a:gd name="T0" fmla="*/ 0 w 41"/>
                <a:gd name="T1" fmla="*/ 33 h 33"/>
                <a:gd name="T2" fmla="*/ 41 w 41"/>
                <a:gd name="T3" fmla="*/ 0 h 33"/>
                <a:gd name="T4" fmla="*/ 0 w 41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3">
                  <a:moveTo>
                    <a:pt x="0" y="33"/>
                  </a:moveTo>
                  <a:cubicBezTo>
                    <a:pt x="0" y="33"/>
                    <a:pt x="31" y="26"/>
                    <a:pt x="41" y="0"/>
                  </a:cubicBezTo>
                  <a:cubicBezTo>
                    <a:pt x="41" y="0"/>
                    <a:pt x="8" y="7"/>
                    <a:pt x="0" y="3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4" name="Freeform 253"/>
            <p:cNvSpPr/>
            <p:nvPr/>
          </p:nvSpPr>
          <p:spPr bwMode="auto">
            <a:xfrm>
              <a:off x="8110538" y="6242050"/>
              <a:ext cx="139700" cy="174625"/>
            </a:xfrm>
            <a:custGeom>
              <a:avLst/>
              <a:gdLst>
                <a:gd name="T0" fmla="*/ 0 w 33"/>
                <a:gd name="T1" fmla="*/ 41 h 41"/>
                <a:gd name="T2" fmla="*/ 33 w 33"/>
                <a:gd name="T3" fmla="*/ 0 h 41"/>
                <a:gd name="T4" fmla="*/ 0 w 33"/>
                <a:gd name="T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41">
                  <a:moveTo>
                    <a:pt x="0" y="41"/>
                  </a:moveTo>
                  <a:cubicBezTo>
                    <a:pt x="0" y="41"/>
                    <a:pt x="29" y="28"/>
                    <a:pt x="33" y="0"/>
                  </a:cubicBezTo>
                  <a:cubicBezTo>
                    <a:pt x="33" y="0"/>
                    <a:pt x="2" y="14"/>
                    <a:pt x="0" y="4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5" name="Freeform 254"/>
            <p:cNvSpPr/>
            <p:nvPr/>
          </p:nvSpPr>
          <p:spPr bwMode="auto">
            <a:xfrm>
              <a:off x="5457826" y="5949950"/>
              <a:ext cx="177800" cy="1058863"/>
            </a:xfrm>
            <a:custGeom>
              <a:avLst/>
              <a:gdLst>
                <a:gd name="T0" fmla="*/ 2 w 42"/>
                <a:gd name="T1" fmla="*/ 250 h 250"/>
                <a:gd name="T2" fmla="*/ 0 w 42"/>
                <a:gd name="T3" fmla="*/ 249 h 250"/>
                <a:gd name="T4" fmla="*/ 39 w 42"/>
                <a:gd name="T5" fmla="*/ 0 h 250"/>
                <a:gd name="T6" fmla="*/ 41 w 42"/>
                <a:gd name="T7" fmla="*/ 0 h 250"/>
                <a:gd name="T8" fmla="*/ 2 w 42"/>
                <a:gd name="T9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50">
                  <a:moveTo>
                    <a:pt x="2" y="250"/>
                  </a:moveTo>
                  <a:cubicBezTo>
                    <a:pt x="0" y="249"/>
                    <a:pt x="0" y="249"/>
                    <a:pt x="0" y="249"/>
                  </a:cubicBezTo>
                  <a:cubicBezTo>
                    <a:pt x="39" y="137"/>
                    <a:pt x="40" y="37"/>
                    <a:pt x="39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37"/>
                    <a:pt x="41" y="138"/>
                    <a:pt x="2" y="25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6" name="Freeform 255"/>
            <p:cNvSpPr/>
            <p:nvPr/>
          </p:nvSpPr>
          <p:spPr bwMode="auto">
            <a:xfrm>
              <a:off x="5384801" y="6518275"/>
              <a:ext cx="139700" cy="258763"/>
            </a:xfrm>
            <a:custGeom>
              <a:avLst/>
              <a:gdLst>
                <a:gd name="T0" fmla="*/ 33 w 33"/>
                <a:gd name="T1" fmla="*/ 61 h 61"/>
                <a:gd name="T2" fmla="*/ 0 w 33"/>
                <a:gd name="T3" fmla="*/ 0 h 61"/>
                <a:gd name="T4" fmla="*/ 33 w 33"/>
                <a:gd name="T5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61">
                  <a:moveTo>
                    <a:pt x="33" y="61"/>
                  </a:moveTo>
                  <a:cubicBezTo>
                    <a:pt x="33" y="61"/>
                    <a:pt x="32" y="20"/>
                    <a:pt x="0" y="0"/>
                  </a:cubicBezTo>
                  <a:cubicBezTo>
                    <a:pt x="0" y="0"/>
                    <a:pt x="1" y="44"/>
                    <a:pt x="33" y="6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7" name="Freeform 256"/>
            <p:cNvSpPr/>
            <p:nvPr/>
          </p:nvSpPr>
          <p:spPr bwMode="auto">
            <a:xfrm>
              <a:off x="5432426" y="6327775"/>
              <a:ext cx="139700" cy="254000"/>
            </a:xfrm>
            <a:custGeom>
              <a:avLst/>
              <a:gdLst>
                <a:gd name="T0" fmla="*/ 33 w 33"/>
                <a:gd name="T1" fmla="*/ 60 h 60"/>
                <a:gd name="T2" fmla="*/ 0 w 33"/>
                <a:gd name="T3" fmla="*/ 0 h 60"/>
                <a:gd name="T4" fmla="*/ 33 w 33"/>
                <a:gd name="T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60">
                  <a:moveTo>
                    <a:pt x="33" y="60"/>
                  </a:moveTo>
                  <a:cubicBezTo>
                    <a:pt x="33" y="60"/>
                    <a:pt x="32" y="19"/>
                    <a:pt x="0" y="0"/>
                  </a:cubicBezTo>
                  <a:cubicBezTo>
                    <a:pt x="0" y="0"/>
                    <a:pt x="1" y="44"/>
                    <a:pt x="33" y="6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8" name="Freeform 257"/>
            <p:cNvSpPr/>
            <p:nvPr/>
          </p:nvSpPr>
          <p:spPr bwMode="auto">
            <a:xfrm>
              <a:off x="5402263" y="6000750"/>
              <a:ext cx="220663" cy="190500"/>
            </a:xfrm>
            <a:custGeom>
              <a:avLst/>
              <a:gdLst>
                <a:gd name="T0" fmla="*/ 52 w 52"/>
                <a:gd name="T1" fmla="*/ 45 h 45"/>
                <a:gd name="T2" fmla="*/ 0 w 52"/>
                <a:gd name="T3" fmla="*/ 0 h 45"/>
                <a:gd name="T4" fmla="*/ 52 w 52"/>
                <a:gd name="T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45">
                  <a:moveTo>
                    <a:pt x="52" y="45"/>
                  </a:moveTo>
                  <a:cubicBezTo>
                    <a:pt x="52" y="45"/>
                    <a:pt x="36" y="7"/>
                    <a:pt x="0" y="0"/>
                  </a:cubicBezTo>
                  <a:cubicBezTo>
                    <a:pt x="0" y="0"/>
                    <a:pt x="16" y="40"/>
                    <a:pt x="52" y="4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9" name="Freeform 258"/>
            <p:cNvSpPr/>
            <p:nvPr/>
          </p:nvSpPr>
          <p:spPr bwMode="auto">
            <a:xfrm>
              <a:off x="5407026" y="5873750"/>
              <a:ext cx="215900" cy="195263"/>
            </a:xfrm>
            <a:custGeom>
              <a:avLst/>
              <a:gdLst>
                <a:gd name="T0" fmla="*/ 51 w 51"/>
                <a:gd name="T1" fmla="*/ 46 h 46"/>
                <a:gd name="T2" fmla="*/ 0 w 51"/>
                <a:gd name="T3" fmla="*/ 0 h 46"/>
                <a:gd name="T4" fmla="*/ 51 w 51"/>
                <a:gd name="T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46">
                  <a:moveTo>
                    <a:pt x="51" y="46"/>
                  </a:moveTo>
                  <a:cubicBezTo>
                    <a:pt x="51" y="46"/>
                    <a:pt x="36" y="8"/>
                    <a:pt x="0" y="0"/>
                  </a:cubicBezTo>
                  <a:cubicBezTo>
                    <a:pt x="0" y="0"/>
                    <a:pt x="16" y="41"/>
                    <a:pt x="51" y="46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0" name="Freeform 259"/>
            <p:cNvSpPr/>
            <p:nvPr/>
          </p:nvSpPr>
          <p:spPr bwMode="auto">
            <a:xfrm>
              <a:off x="5521326" y="5703888"/>
              <a:ext cx="155575" cy="284163"/>
            </a:xfrm>
            <a:custGeom>
              <a:avLst/>
              <a:gdLst>
                <a:gd name="T0" fmla="*/ 25 w 37"/>
                <a:gd name="T1" fmla="*/ 67 h 67"/>
                <a:gd name="T2" fmla="*/ 13 w 37"/>
                <a:gd name="T3" fmla="*/ 0 h 67"/>
                <a:gd name="T4" fmla="*/ 25 w 37"/>
                <a:gd name="T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67">
                  <a:moveTo>
                    <a:pt x="25" y="67"/>
                  </a:moveTo>
                  <a:cubicBezTo>
                    <a:pt x="25" y="67"/>
                    <a:pt x="37" y="28"/>
                    <a:pt x="13" y="0"/>
                  </a:cubicBezTo>
                  <a:cubicBezTo>
                    <a:pt x="13" y="0"/>
                    <a:pt x="0" y="42"/>
                    <a:pt x="25" y="6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1" name="Freeform 260"/>
            <p:cNvSpPr/>
            <p:nvPr/>
          </p:nvSpPr>
          <p:spPr bwMode="auto">
            <a:xfrm>
              <a:off x="5372101" y="6165850"/>
              <a:ext cx="238125" cy="174625"/>
            </a:xfrm>
            <a:custGeom>
              <a:avLst/>
              <a:gdLst>
                <a:gd name="T0" fmla="*/ 56 w 56"/>
                <a:gd name="T1" fmla="*/ 41 h 41"/>
                <a:gd name="T2" fmla="*/ 0 w 56"/>
                <a:gd name="T3" fmla="*/ 0 h 41"/>
                <a:gd name="T4" fmla="*/ 56 w 56"/>
                <a:gd name="T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41">
                  <a:moveTo>
                    <a:pt x="56" y="41"/>
                  </a:moveTo>
                  <a:cubicBezTo>
                    <a:pt x="56" y="41"/>
                    <a:pt x="37" y="4"/>
                    <a:pt x="0" y="0"/>
                  </a:cubicBezTo>
                  <a:cubicBezTo>
                    <a:pt x="0" y="0"/>
                    <a:pt x="20" y="39"/>
                    <a:pt x="56" y="4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2" name="Freeform 261"/>
            <p:cNvSpPr/>
            <p:nvPr/>
          </p:nvSpPr>
          <p:spPr bwMode="auto">
            <a:xfrm>
              <a:off x="5529263" y="6564313"/>
              <a:ext cx="195263" cy="212725"/>
            </a:xfrm>
            <a:custGeom>
              <a:avLst/>
              <a:gdLst>
                <a:gd name="T0" fmla="*/ 0 w 46"/>
                <a:gd name="T1" fmla="*/ 50 h 50"/>
                <a:gd name="T2" fmla="*/ 46 w 46"/>
                <a:gd name="T3" fmla="*/ 0 h 50"/>
                <a:gd name="T4" fmla="*/ 0 w 46"/>
                <a:gd name="T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50">
                  <a:moveTo>
                    <a:pt x="0" y="50"/>
                  </a:moveTo>
                  <a:cubicBezTo>
                    <a:pt x="0" y="50"/>
                    <a:pt x="39" y="36"/>
                    <a:pt x="46" y="0"/>
                  </a:cubicBezTo>
                  <a:cubicBezTo>
                    <a:pt x="46" y="0"/>
                    <a:pt x="5" y="15"/>
                    <a:pt x="0" y="5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3" name="Freeform 262"/>
            <p:cNvSpPr/>
            <p:nvPr/>
          </p:nvSpPr>
          <p:spPr bwMode="auto">
            <a:xfrm>
              <a:off x="5575301" y="6369050"/>
              <a:ext cx="195263" cy="217488"/>
            </a:xfrm>
            <a:custGeom>
              <a:avLst/>
              <a:gdLst>
                <a:gd name="T0" fmla="*/ 0 w 46"/>
                <a:gd name="T1" fmla="*/ 51 h 51"/>
                <a:gd name="T2" fmla="*/ 46 w 46"/>
                <a:gd name="T3" fmla="*/ 0 h 51"/>
                <a:gd name="T4" fmla="*/ 0 w 46"/>
                <a:gd name="T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51">
                  <a:moveTo>
                    <a:pt x="0" y="51"/>
                  </a:moveTo>
                  <a:cubicBezTo>
                    <a:pt x="0" y="51"/>
                    <a:pt x="39" y="36"/>
                    <a:pt x="46" y="0"/>
                  </a:cubicBezTo>
                  <a:cubicBezTo>
                    <a:pt x="46" y="0"/>
                    <a:pt x="5" y="16"/>
                    <a:pt x="0" y="5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4" name="Freeform 263"/>
            <p:cNvSpPr/>
            <p:nvPr/>
          </p:nvSpPr>
          <p:spPr bwMode="auto">
            <a:xfrm>
              <a:off x="5610226" y="6191250"/>
              <a:ext cx="249238" cy="149225"/>
            </a:xfrm>
            <a:custGeom>
              <a:avLst/>
              <a:gdLst>
                <a:gd name="T0" fmla="*/ 0 w 59"/>
                <a:gd name="T1" fmla="*/ 35 h 35"/>
                <a:gd name="T2" fmla="*/ 59 w 59"/>
                <a:gd name="T3" fmla="*/ 0 h 35"/>
                <a:gd name="T4" fmla="*/ 0 w 59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35">
                  <a:moveTo>
                    <a:pt x="0" y="35"/>
                  </a:moveTo>
                  <a:cubicBezTo>
                    <a:pt x="0" y="35"/>
                    <a:pt x="41" y="32"/>
                    <a:pt x="59" y="0"/>
                  </a:cubicBezTo>
                  <a:cubicBezTo>
                    <a:pt x="59" y="0"/>
                    <a:pt x="15" y="3"/>
                    <a:pt x="0" y="3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5" name="Freeform 264"/>
            <p:cNvSpPr/>
            <p:nvPr/>
          </p:nvSpPr>
          <p:spPr bwMode="auto">
            <a:xfrm>
              <a:off x="5622926" y="6008688"/>
              <a:ext cx="223838" cy="182563"/>
            </a:xfrm>
            <a:custGeom>
              <a:avLst/>
              <a:gdLst>
                <a:gd name="T0" fmla="*/ 0 w 53"/>
                <a:gd name="T1" fmla="*/ 43 h 43"/>
                <a:gd name="T2" fmla="*/ 53 w 53"/>
                <a:gd name="T3" fmla="*/ 0 h 43"/>
                <a:gd name="T4" fmla="*/ 0 w 53"/>
                <a:gd name="T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43">
                  <a:moveTo>
                    <a:pt x="0" y="43"/>
                  </a:moveTo>
                  <a:cubicBezTo>
                    <a:pt x="0" y="43"/>
                    <a:pt x="40" y="34"/>
                    <a:pt x="53" y="0"/>
                  </a:cubicBezTo>
                  <a:cubicBezTo>
                    <a:pt x="53" y="0"/>
                    <a:pt x="10" y="9"/>
                    <a:pt x="0" y="4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6" name="Freeform 265"/>
            <p:cNvSpPr/>
            <p:nvPr/>
          </p:nvSpPr>
          <p:spPr bwMode="auto">
            <a:xfrm>
              <a:off x="5626101" y="5840413"/>
              <a:ext cx="182563" cy="228600"/>
            </a:xfrm>
            <a:custGeom>
              <a:avLst/>
              <a:gdLst>
                <a:gd name="T0" fmla="*/ 0 w 43"/>
                <a:gd name="T1" fmla="*/ 54 h 54"/>
                <a:gd name="T2" fmla="*/ 43 w 43"/>
                <a:gd name="T3" fmla="*/ 0 h 54"/>
                <a:gd name="T4" fmla="*/ 0 w 43"/>
                <a:gd name="T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54">
                  <a:moveTo>
                    <a:pt x="0" y="54"/>
                  </a:moveTo>
                  <a:cubicBezTo>
                    <a:pt x="0" y="54"/>
                    <a:pt x="38" y="37"/>
                    <a:pt x="43" y="0"/>
                  </a:cubicBezTo>
                  <a:cubicBezTo>
                    <a:pt x="43" y="0"/>
                    <a:pt x="3" y="19"/>
                    <a:pt x="0" y="5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9" name="Freeform 278"/>
            <p:cNvSpPr/>
            <p:nvPr/>
          </p:nvSpPr>
          <p:spPr bwMode="auto">
            <a:xfrm>
              <a:off x="7643813" y="6619875"/>
              <a:ext cx="484188" cy="1792288"/>
            </a:xfrm>
            <a:custGeom>
              <a:avLst/>
              <a:gdLst>
                <a:gd name="T0" fmla="*/ 111 w 114"/>
                <a:gd name="T1" fmla="*/ 423 h 423"/>
                <a:gd name="T2" fmla="*/ 0 w 114"/>
                <a:gd name="T3" fmla="*/ 0 h 423"/>
                <a:gd name="T4" fmla="*/ 4 w 114"/>
                <a:gd name="T5" fmla="*/ 0 h 423"/>
                <a:gd name="T6" fmla="*/ 114 w 114"/>
                <a:gd name="T7" fmla="*/ 421 h 423"/>
                <a:gd name="T8" fmla="*/ 111 w 114"/>
                <a:gd name="T9" fmla="*/ 4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423">
                  <a:moveTo>
                    <a:pt x="111" y="423"/>
                  </a:moveTo>
                  <a:cubicBezTo>
                    <a:pt x="24" y="237"/>
                    <a:pt x="5" y="65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9" y="65"/>
                    <a:pt x="28" y="236"/>
                    <a:pt x="114" y="421"/>
                  </a:cubicBezTo>
                  <a:lnTo>
                    <a:pt x="111" y="423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0" name="Freeform 279"/>
            <p:cNvSpPr/>
            <p:nvPr/>
          </p:nvSpPr>
          <p:spPr bwMode="auto">
            <a:xfrm>
              <a:off x="7950201" y="7556500"/>
              <a:ext cx="236538" cy="461963"/>
            </a:xfrm>
            <a:custGeom>
              <a:avLst/>
              <a:gdLst>
                <a:gd name="T0" fmla="*/ 5 w 56"/>
                <a:gd name="T1" fmla="*/ 109 h 109"/>
                <a:gd name="T2" fmla="*/ 50 w 56"/>
                <a:gd name="T3" fmla="*/ 0 h 109"/>
                <a:gd name="T4" fmla="*/ 5 w 56"/>
                <a:gd name="T5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109">
                  <a:moveTo>
                    <a:pt x="5" y="109"/>
                  </a:moveTo>
                  <a:cubicBezTo>
                    <a:pt x="5" y="109"/>
                    <a:pt x="0" y="39"/>
                    <a:pt x="50" y="0"/>
                  </a:cubicBezTo>
                  <a:cubicBezTo>
                    <a:pt x="50" y="0"/>
                    <a:pt x="56" y="75"/>
                    <a:pt x="5" y="109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1" name="Freeform 280"/>
            <p:cNvSpPr/>
            <p:nvPr/>
          </p:nvSpPr>
          <p:spPr bwMode="auto">
            <a:xfrm>
              <a:off x="7835901" y="7234238"/>
              <a:ext cx="241300" cy="466725"/>
            </a:xfrm>
            <a:custGeom>
              <a:avLst/>
              <a:gdLst>
                <a:gd name="T0" fmla="*/ 6 w 57"/>
                <a:gd name="T1" fmla="*/ 110 h 110"/>
                <a:gd name="T2" fmla="*/ 51 w 57"/>
                <a:gd name="T3" fmla="*/ 0 h 110"/>
                <a:gd name="T4" fmla="*/ 6 w 57"/>
                <a:gd name="T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110">
                  <a:moveTo>
                    <a:pt x="6" y="110"/>
                  </a:moveTo>
                  <a:cubicBezTo>
                    <a:pt x="6" y="110"/>
                    <a:pt x="0" y="39"/>
                    <a:pt x="51" y="0"/>
                  </a:cubicBezTo>
                  <a:cubicBezTo>
                    <a:pt x="51" y="0"/>
                    <a:pt x="57" y="75"/>
                    <a:pt x="6" y="11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2" name="Freeform 281"/>
            <p:cNvSpPr/>
            <p:nvPr/>
          </p:nvSpPr>
          <p:spPr bwMode="auto">
            <a:xfrm>
              <a:off x="7704138" y="6665913"/>
              <a:ext cx="342900" cy="368300"/>
            </a:xfrm>
            <a:custGeom>
              <a:avLst/>
              <a:gdLst>
                <a:gd name="T0" fmla="*/ 0 w 81"/>
                <a:gd name="T1" fmla="*/ 87 h 87"/>
                <a:gd name="T2" fmla="*/ 81 w 81"/>
                <a:gd name="T3" fmla="*/ 0 h 87"/>
                <a:gd name="T4" fmla="*/ 0 w 81"/>
                <a:gd name="T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" h="87">
                  <a:moveTo>
                    <a:pt x="0" y="87"/>
                  </a:moveTo>
                  <a:cubicBezTo>
                    <a:pt x="0" y="87"/>
                    <a:pt x="20" y="19"/>
                    <a:pt x="81" y="0"/>
                  </a:cubicBezTo>
                  <a:cubicBezTo>
                    <a:pt x="81" y="0"/>
                    <a:pt x="60" y="73"/>
                    <a:pt x="0" y="8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3" name="Freeform 282"/>
            <p:cNvSpPr/>
            <p:nvPr/>
          </p:nvSpPr>
          <p:spPr bwMode="auto">
            <a:xfrm>
              <a:off x="7678738" y="6454775"/>
              <a:ext cx="338138" cy="368300"/>
            </a:xfrm>
            <a:custGeom>
              <a:avLst/>
              <a:gdLst>
                <a:gd name="T0" fmla="*/ 0 w 80"/>
                <a:gd name="T1" fmla="*/ 87 h 87"/>
                <a:gd name="T2" fmla="*/ 80 w 80"/>
                <a:gd name="T3" fmla="*/ 0 h 87"/>
                <a:gd name="T4" fmla="*/ 0 w 80"/>
                <a:gd name="T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0" h="87">
                  <a:moveTo>
                    <a:pt x="0" y="87"/>
                  </a:moveTo>
                  <a:cubicBezTo>
                    <a:pt x="0" y="87"/>
                    <a:pt x="20" y="19"/>
                    <a:pt x="80" y="0"/>
                  </a:cubicBezTo>
                  <a:cubicBezTo>
                    <a:pt x="80" y="0"/>
                    <a:pt x="60" y="73"/>
                    <a:pt x="0" y="8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4" name="Freeform 283"/>
            <p:cNvSpPr/>
            <p:nvPr/>
          </p:nvSpPr>
          <p:spPr bwMode="auto">
            <a:xfrm>
              <a:off x="7546976" y="6188075"/>
              <a:ext cx="276225" cy="500063"/>
            </a:xfrm>
            <a:custGeom>
              <a:avLst/>
              <a:gdLst>
                <a:gd name="T0" fmla="*/ 27 w 65"/>
                <a:gd name="T1" fmla="*/ 118 h 118"/>
                <a:gd name="T2" fmla="*/ 36 w 65"/>
                <a:gd name="T3" fmla="*/ 0 h 118"/>
                <a:gd name="T4" fmla="*/ 27 w 65"/>
                <a:gd name="T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5" h="118">
                  <a:moveTo>
                    <a:pt x="27" y="118"/>
                  </a:moveTo>
                  <a:cubicBezTo>
                    <a:pt x="27" y="118"/>
                    <a:pt x="0" y="53"/>
                    <a:pt x="36" y="0"/>
                  </a:cubicBezTo>
                  <a:cubicBezTo>
                    <a:pt x="36" y="0"/>
                    <a:pt x="65" y="70"/>
                    <a:pt x="27" y="11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5" name="Freeform 284"/>
            <p:cNvSpPr/>
            <p:nvPr/>
          </p:nvSpPr>
          <p:spPr bwMode="auto">
            <a:xfrm>
              <a:off x="7754938" y="6945313"/>
              <a:ext cx="368300" cy="339725"/>
            </a:xfrm>
            <a:custGeom>
              <a:avLst/>
              <a:gdLst>
                <a:gd name="T0" fmla="*/ 0 w 87"/>
                <a:gd name="T1" fmla="*/ 80 h 80"/>
                <a:gd name="T2" fmla="*/ 87 w 87"/>
                <a:gd name="T3" fmla="*/ 0 h 80"/>
                <a:gd name="T4" fmla="*/ 0 w 87"/>
                <a:gd name="T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7" h="80">
                  <a:moveTo>
                    <a:pt x="0" y="80"/>
                  </a:moveTo>
                  <a:cubicBezTo>
                    <a:pt x="0" y="80"/>
                    <a:pt x="25" y="14"/>
                    <a:pt x="87" y="0"/>
                  </a:cubicBezTo>
                  <a:cubicBezTo>
                    <a:pt x="87" y="0"/>
                    <a:pt x="60" y="71"/>
                    <a:pt x="0" y="8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6" name="Freeform 285"/>
            <p:cNvSpPr/>
            <p:nvPr/>
          </p:nvSpPr>
          <p:spPr bwMode="auto">
            <a:xfrm>
              <a:off x="7589838" y="7691438"/>
              <a:ext cx="373063" cy="334963"/>
            </a:xfrm>
            <a:custGeom>
              <a:avLst/>
              <a:gdLst>
                <a:gd name="T0" fmla="*/ 88 w 88"/>
                <a:gd name="T1" fmla="*/ 79 h 79"/>
                <a:gd name="T2" fmla="*/ 0 w 88"/>
                <a:gd name="T3" fmla="*/ 0 h 79"/>
                <a:gd name="T4" fmla="*/ 88 w 88"/>
                <a:gd name="T5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79">
                  <a:moveTo>
                    <a:pt x="88" y="79"/>
                  </a:moveTo>
                  <a:cubicBezTo>
                    <a:pt x="88" y="79"/>
                    <a:pt x="19" y="60"/>
                    <a:pt x="0" y="0"/>
                  </a:cubicBezTo>
                  <a:cubicBezTo>
                    <a:pt x="0" y="0"/>
                    <a:pt x="73" y="19"/>
                    <a:pt x="88" y="79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7" name="Freeform 286"/>
            <p:cNvSpPr/>
            <p:nvPr/>
          </p:nvSpPr>
          <p:spPr bwMode="auto">
            <a:xfrm>
              <a:off x="7478713" y="7369175"/>
              <a:ext cx="369888" cy="334963"/>
            </a:xfrm>
            <a:custGeom>
              <a:avLst/>
              <a:gdLst>
                <a:gd name="T0" fmla="*/ 87 w 87"/>
                <a:gd name="T1" fmla="*/ 79 h 79"/>
                <a:gd name="T2" fmla="*/ 0 w 87"/>
                <a:gd name="T3" fmla="*/ 0 h 79"/>
                <a:gd name="T4" fmla="*/ 87 w 87"/>
                <a:gd name="T5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7" h="79">
                  <a:moveTo>
                    <a:pt x="87" y="79"/>
                  </a:moveTo>
                  <a:cubicBezTo>
                    <a:pt x="87" y="79"/>
                    <a:pt x="19" y="60"/>
                    <a:pt x="0" y="0"/>
                  </a:cubicBezTo>
                  <a:cubicBezTo>
                    <a:pt x="0" y="0"/>
                    <a:pt x="73" y="19"/>
                    <a:pt x="87" y="79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8" name="Freeform 287"/>
            <p:cNvSpPr/>
            <p:nvPr/>
          </p:nvSpPr>
          <p:spPr bwMode="auto">
            <a:xfrm>
              <a:off x="7296151" y="7064375"/>
              <a:ext cx="458788" cy="233363"/>
            </a:xfrm>
            <a:custGeom>
              <a:avLst/>
              <a:gdLst>
                <a:gd name="T0" fmla="*/ 108 w 108"/>
                <a:gd name="T1" fmla="*/ 52 h 55"/>
                <a:gd name="T2" fmla="*/ 0 w 108"/>
                <a:gd name="T3" fmla="*/ 3 h 55"/>
                <a:gd name="T4" fmla="*/ 108 w 108"/>
                <a:gd name="T5" fmla="*/ 5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8" h="55">
                  <a:moveTo>
                    <a:pt x="108" y="52"/>
                  </a:moveTo>
                  <a:cubicBezTo>
                    <a:pt x="108" y="52"/>
                    <a:pt x="37" y="55"/>
                    <a:pt x="0" y="3"/>
                  </a:cubicBezTo>
                  <a:cubicBezTo>
                    <a:pt x="0" y="3"/>
                    <a:pt x="76" y="0"/>
                    <a:pt x="108" y="5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9" name="Freeform 288"/>
            <p:cNvSpPr/>
            <p:nvPr/>
          </p:nvSpPr>
          <p:spPr bwMode="auto">
            <a:xfrm>
              <a:off x="7283451" y="6764338"/>
              <a:ext cx="420688" cy="269875"/>
            </a:xfrm>
            <a:custGeom>
              <a:avLst/>
              <a:gdLst>
                <a:gd name="T0" fmla="*/ 99 w 99"/>
                <a:gd name="T1" fmla="*/ 64 h 64"/>
                <a:gd name="T2" fmla="*/ 0 w 99"/>
                <a:gd name="T3" fmla="*/ 0 h 64"/>
                <a:gd name="T4" fmla="*/ 99 w 99"/>
                <a:gd name="T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" h="64">
                  <a:moveTo>
                    <a:pt x="99" y="64"/>
                  </a:moveTo>
                  <a:cubicBezTo>
                    <a:pt x="99" y="64"/>
                    <a:pt x="28" y="56"/>
                    <a:pt x="0" y="0"/>
                  </a:cubicBezTo>
                  <a:cubicBezTo>
                    <a:pt x="0" y="0"/>
                    <a:pt x="75" y="8"/>
                    <a:pt x="99" y="6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0" name="Freeform 289"/>
            <p:cNvSpPr/>
            <p:nvPr/>
          </p:nvSpPr>
          <p:spPr bwMode="auto">
            <a:xfrm>
              <a:off x="7321551" y="6467475"/>
              <a:ext cx="347663" cy="360363"/>
            </a:xfrm>
            <a:custGeom>
              <a:avLst/>
              <a:gdLst>
                <a:gd name="T0" fmla="*/ 82 w 82"/>
                <a:gd name="T1" fmla="*/ 85 h 85"/>
                <a:gd name="T2" fmla="*/ 0 w 82"/>
                <a:gd name="T3" fmla="*/ 0 h 85"/>
                <a:gd name="T4" fmla="*/ 82 w 82"/>
                <a:gd name="T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2" h="85">
                  <a:moveTo>
                    <a:pt x="82" y="85"/>
                  </a:moveTo>
                  <a:cubicBezTo>
                    <a:pt x="82" y="85"/>
                    <a:pt x="15" y="61"/>
                    <a:pt x="0" y="0"/>
                  </a:cubicBezTo>
                  <a:cubicBezTo>
                    <a:pt x="0" y="0"/>
                    <a:pt x="72" y="24"/>
                    <a:pt x="82" y="8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1" name="Freeform 350"/>
            <p:cNvSpPr/>
            <p:nvPr/>
          </p:nvSpPr>
          <p:spPr bwMode="auto">
            <a:xfrm>
              <a:off x="2625726" y="6450013"/>
              <a:ext cx="165100" cy="1309688"/>
            </a:xfrm>
            <a:custGeom>
              <a:avLst/>
              <a:gdLst>
                <a:gd name="T0" fmla="*/ 39 w 39"/>
                <a:gd name="T1" fmla="*/ 1 h 309"/>
                <a:gd name="T2" fmla="*/ 19 w 39"/>
                <a:gd name="T3" fmla="*/ 309 h 309"/>
                <a:gd name="T4" fmla="*/ 16 w 39"/>
                <a:gd name="T5" fmla="*/ 309 h 309"/>
                <a:gd name="T6" fmla="*/ 36 w 39"/>
                <a:gd name="T7" fmla="*/ 0 h 309"/>
                <a:gd name="T8" fmla="*/ 39 w 39"/>
                <a:gd name="T9" fmla="*/ 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09">
                  <a:moveTo>
                    <a:pt x="39" y="1"/>
                  </a:moveTo>
                  <a:cubicBezTo>
                    <a:pt x="27" y="46"/>
                    <a:pt x="2" y="165"/>
                    <a:pt x="19" y="309"/>
                  </a:cubicBezTo>
                  <a:cubicBezTo>
                    <a:pt x="16" y="309"/>
                    <a:pt x="16" y="309"/>
                    <a:pt x="16" y="309"/>
                  </a:cubicBezTo>
                  <a:cubicBezTo>
                    <a:pt x="0" y="165"/>
                    <a:pt x="25" y="45"/>
                    <a:pt x="36" y="0"/>
                  </a:cubicBezTo>
                  <a:lnTo>
                    <a:pt x="39" y="1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2" name="Freeform 351"/>
            <p:cNvSpPr/>
            <p:nvPr/>
          </p:nvSpPr>
          <p:spPr bwMode="auto">
            <a:xfrm>
              <a:off x="2684463" y="7196138"/>
              <a:ext cx="233363" cy="271463"/>
            </a:xfrm>
            <a:custGeom>
              <a:avLst/>
              <a:gdLst>
                <a:gd name="T0" fmla="*/ 0 w 55"/>
                <a:gd name="T1" fmla="*/ 64 h 64"/>
                <a:gd name="T2" fmla="*/ 55 w 55"/>
                <a:gd name="T3" fmla="*/ 0 h 64"/>
                <a:gd name="T4" fmla="*/ 0 w 55"/>
                <a:gd name="T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" h="64">
                  <a:moveTo>
                    <a:pt x="0" y="64"/>
                  </a:moveTo>
                  <a:cubicBezTo>
                    <a:pt x="0" y="64"/>
                    <a:pt x="12" y="15"/>
                    <a:pt x="55" y="0"/>
                  </a:cubicBezTo>
                  <a:cubicBezTo>
                    <a:pt x="55" y="0"/>
                    <a:pt x="42" y="52"/>
                    <a:pt x="0" y="6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3" name="Freeform 352"/>
            <p:cNvSpPr/>
            <p:nvPr/>
          </p:nvSpPr>
          <p:spPr bwMode="auto">
            <a:xfrm>
              <a:off x="2681288" y="6954838"/>
              <a:ext cx="231775" cy="271463"/>
            </a:xfrm>
            <a:custGeom>
              <a:avLst/>
              <a:gdLst>
                <a:gd name="T0" fmla="*/ 0 w 55"/>
                <a:gd name="T1" fmla="*/ 64 h 64"/>
                <a:gd name="T2" fmla="*/ 55 w 55"/>
                <a:gd name="T3" fmla="*/ 0 h 64"/>
                <a:gd name="T4" fmla="*/ 0 w 55"/>
                <a:gd name="T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" h="64">
                  <a:moveTo>
                    <a:pt x="0" y="64"/>
                  </a:moveTo>
                  <a:cubicBezTo>
                    <a:pt x="0" y="64"/>
                    <a:pt x="12" y="15"/>
                    <a:pt x="55" y="0"/>
                  </a:cubicBezTo>
                  <a:cubicBezTo>
                    <a:pt x="55" y="0"/>
                    <a:pt x="42" y="52"/>
                    <a:pt x="0" y="6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4" name="Freeform 353"/>
            <p:cNvSpPr/>
            <p:nvPr/>
          </p:nvSpPr>
          <p:spPr bwMode="auto">
            <a:xfrm>
              <a:off x="2727326" y="6569075"/>
              <a:ext cx="309563" cy="190500"/>
            </a:xfrm>
            <a:custGeom>
              <a:avLst/>
              <a:gdLst>
                <a:gd name="T0" fmla="*/ 0 w 73"/>
                <a:gd name="T1" fmla="*/ 42 h 45"/>
                <a:gd name="T2" fmla="*/ 73 w 73"/>
                <a:gd name="T3" fmla="*/ 1 h 45"/>
                <a:gd name="T4" fmla="*/ 0 w 73"/>
                <a:gd name="T5" fmla="*/ 4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45">
                  <a:moveTo>
                    <a:pt x="0" y="42"/>
                  </a:moveTo>
                  <a:cubicBezTo>
                    <a:pt x="0" y="42"/>
                    <a:pt x="28" y="0"/>
                    <a:pt x="73" y="1"/>
                  </a:cubicBezTo>
                  <a:cubicBezTo>
                    <a:pt x="73" y="1"/>
                    <a:pt x="43" y="45"/>
                    <a:pt x="0" y="4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5" name="Freeform 354"/>
            <p:cNvSpPr/>
            <p:nvPr/>
          </p:nvSpPr>
          <p:spPr bwMode="auto">
            <a:xfrm>
              <a:off x="2757488" y="6419850"/>
              <a:ext cx="309563" cy="192088"/>
            </a:xfrm>
            <a:custGeom>
              <a:avLst/>
              <a:gdLst>
                <a:gd name="T0" fmla="*/ 0 w 73"/>
                <a:gd name="T1" fmla="*/ 41 h 45"/>
                <a:gd name="T2" fmla="*/ 73 w 73"/>
                <a:gd name="T3" fmla="*/ 1 h 45"/>
                <a:gd name="T4" fmla="*/ 0 w 73"/>
                <a:gd name="T5" fmla="*/ 4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45">
                  <a:moveTo>
                    <a:pt x="0" y="41"/>
                  </a:moveTo>
                  <a:cubicBezTo>
                    <a:pt x="0" y="41"/>
                    <a:pt x="28" y="0"/>
                    <a:pt x="73" y="1"/>
                  </a:cubicBezTo>
                  <a:cubicBezTo>
                    <a:pt x="73" y="1"/>
                    <a:pt x="43" y="45"/>
                    <a:pt x="0" y="4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6" name="Freeform 355"/>
            <p:cNvSpPr/>
            <p:nvPr/>
          </p:nvSpPr>
          <p:spPr bwMode="auto">
            <a:xfrm>
              <a:off x="2760663" y="6175375"/>
              <a:ext cx="165100" cy="325438"/>
            </a:xfrm>
            <a:custGeom>
              <a:avLst/>
              <a:gdLst>
                <a:gd name="T0" fmla="*/ 3 w 39"/>
                <a:gd name="T1" fmla="*/ 77 h 77"/>
                <a:gd name="T2" fmla="*/ 36 w 39"/>
                <a:gd name="T3" fmla="*/ 0 h 77"/>
                <a:gd name="T4" fmla="*/ 3 w 39"/>
                <a:gd name="T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77">
                  <a:moveTo>
                    <a:pt x="3" y="77"/>
                  </a:moveTo>
                  <a:cubicBezTo>
                    <a:pt x="3" y="77"/>
                    <a:pt x="0" y="27"/>
                    <a:pt x="36" y="0"/>
                  </a:cubicBezTo>
                  <a:cubicBezTo>
                    <a:pt x="36" y="0"/>
                    <a:pt x="39" y="53"/>
                    <a:pt x="3" y="7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7" name="Freeform 356"/>
            <p:cNvSpPr/>
            <p:nvPr/>
          </p:nvSpPr>
          <p:spPr bwMode="auto">
            <a:xfrm>
              <a:off x="2701926" y="6759575"/>
              <a:ext cx="327025" cy="195263"/>
            </a:xfrm>
            <a:custGeom>
              <a:avLst/>
              <a:gdLst>
                <a:gd name="T0" fmla="*/ 0 w 77"/>
                <a:gd name="T1" fmla="*/ 39 h 46"/>
                <a:gd name="T2" fmla="*/ 77 w 77"/>
                <a:gd name="T3" fmla="*/ 5 h 46"/>
                <a:gd name="T4" fmla="*/ 0 w 77"/>
                <a:gd name="T5" fmla="*/ 3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7" h="46">
                  <a:moveTo>
                    <a:pt x="0" y="39"/>
                  </a:moveTo>
                  <a:cubicBezTo>
                    <a:pt x="0" y="39"/>
                    <a:pt x="32" y="0"/>
                    <a:pt x="77" y="5"/>
                  </a:cubicBezTo>
                  <a:cubicBezTo>
                    <a:pt x="77" y="5"/>
                    <a:pt x="43" y="46"/>
                    <a:pt x="0" y="39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8" name="Freeform 357"/>
            <p:cNvSpPr/>
            <p:nvPr/>
          </p:nvSpPr>
          <p:spPr bwMode="auto">
            <a:xfrm>
              <a:off x="2498726" y="7158038"/>
              <a:ext cx="195263" cy="309563"/>
            </a:xfrm>
            <a:custGeom>
              <a:avLst/>
              <a:gdLst>
                <a:gd name="T0" fmla="*/ 42 w 46"/>
                <a:gd name="T1" fmla="*/ 73 h 73"/>
                <a:gd name="T2" fmla="*/ 1 w 46"/>
                <a:gd name="T3" fmla="*/ 0 h 73"/>
                <a:gd name="T4" fmla="*/ 42 w 46"/>
                <a:gd name="T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73">
                  <a:moveTo>
                    <a:pt x="42" y="73"/>
                  </a:moveTo>
                  <a:cubicBezTo>
                    <a:pt x="42" y="73"/>
                    <a:pt x="0" y="45"/>
                    <a:pt x="1" y="0"/>
                  </a:cubicBezTo>
                  <a:cubicBezTo>
                    <a:pt x="1" y="0"/>
                    <a:pt x="46" y="30"/>
                    <a:pt x="42" y="7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9" name="Freeform 358"/>
            <p:cNvSpPr/>
            <p:nvPr/>
          </p:nvSpPr>
          <p:spPr bwMode="auto">
            <a:xfrm>
              <a:off x="2498726" y="6916738"/>
              <a:ext cx="190500" cy="309563"/>
            </a:xfrm>
            <a:custGeom>
              <a:avLst/>
              <a:gdLst>
                <a:gd name="T0" fmla="*/ 41 w 45"/>
                <a:gd name="T1" fmla="*/ 73 h 73"/>
                <a:gd name="T2" fmla="*/ 0 w 45"/>
                <a:gd name="T3" fmla="*/ 0 h 73"/>
                <a:gd name="T4" fmla="*/ 41 w 45"/>
                <a:gd name="T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73">
                  <a:moveTo>
                    <a:pt x="41" y="73"/>
                  </a:moveTo>
                  <a:cubicBezTo>
                    <a:pt x="41" y="73"/>
                    <a:pt x="0" y="45"/>
                    <a:pt x="0" y="0"/>
                  </a:cubicBezTo>
                  <a:cubicBezTo>
                    <a:pt x="0" y="0"/>
                    <a:pt x="45" y="30"/>
                    <a:pt x="41" y="7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0" name="Freeform 359"/>
            <p:cNvSpPr/>
            <p:nvPr/>
          </p:nvSpPr>
          <p:spPr bwMode="auto">
            <a:xfrm>
              <a:off x="2443163" y="6683375"/>
              <a:ext cx="258763" cy="241300"/>
            </a:xfrm>
            <a:custGeom>
              <a:avLst/>
              <a:gdLst>
                <a:gd name="T0" fmla="*/ 61 w 61"/>
                <a:gd name="T1" fmla="*/ 57 h 57"/>
                <a:gd name="T2" fmla="*/ 0 w 61"/>
                <a:gd name="T3" fmla="*/ 0 h 57"/>
                <a:gd name="T4" fmla="*/ 61 w 61"/>
                <a:gd name="T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57">
                  <a:moveTo>
                    <a:pt x="61" y="57"/>
                  </a:moveTo>
                  <a:cubicBezTo>
                    <a:pt x="61" y="57"/>
                    <a:pt x="13" y="43"/>
                    <a:pt x="0" y="0"/>
                  </a:cubicBezTo>
                  <a:cubicBezTo>
                    <a:pt x="0" y="0"/>
                    <a:pt x="51" y="14"/>
                    <a:pt x="61" y="5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1" name="Freeform 360"/>
            <p:cNvSpPr/>
            <p:nvPr/>
          </p:nvSpPr>
          <p:spPr bwMode="auto">
            <a:xfrm>
              <a:off x="2501901" y="6467475"/>
              <a:ext cx="220663" cy="274638"/>
            </a:xfrm>
            <a:custGeom>
              <a:avLst/>
              <a:gdLst>
                <a:gd name="T0" fmla="*/ 52 w 52"/>
                <a:gd name="T1" fmla="*/ 65 h 65"/>
                <a:gd name="T2" fmla="*/ 0 w 52"/>
                <a:gd name="T3" fmla="*/ 0 h 65"/>
                <a:gd name="T4" fmla="*/ 52 w 52"/>
                <a:gd name="T5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65">
                  <a:moveTo>
                    <a:pt x="52" y="65"/>
                  </a:moveTo>
                  <a:cubicBezTo>
                    <a:pt x="52" y="65"/>
                    <a:pt x="7" y="44"/>
                    <a:pt x="0" y="0"/>
                  </a:cubicBezTo>
                  <a:cubicBezTo>
                    <a:pt x="0" y="0"/>
                    <a:pt x="49" y="22"/>
                    <a:pt x="52" y="6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2" name="Freeform 361"/>
            <p:cNvSpPr/>
            <p:nvPr/>
          </p:nvSpPr>
          <p:spPr bwMode="auto">
            <a:xfrm>
              <a:off x="2582863" y="6276975"/>
              <a:ext cx="195263" cy="317500"/>
            </a:xfrm>
            <a:custGeom>
              <a:avLst/>
              <a:gdLst>
                <a:gd name="T0" fmla="*/ 40 w 46"/>
                <a:gd name="T1" fmla="*/ 75 h 75"/>
                <a:gd name="T2" fmla="*/ 3 w 46"/>
                <a:gd name="T3" fmla="*/ 0 h 75"/>
                <a:gd name="T4" fmla="*/ 40 w 46"/>
                <a:gd name="T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75">
                  <a:moveTo>
                    <a:pt x="40" y="75"/>
                  </a:moveTo>
                  <a:cubicBezTo>
                    <a:pt x="40" y="75"/>
                    <a:pt x="0" y="45"/>
                    <a:pt x="3" y="0"/>
                  </a:cubicBezTo>
                  <a:cubicBezTo>
                    <a:pt x="3" y="0"/>
                    <a:pt x="46" y="32"/>
                    <a:pt x="40" y="7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3" name="Freeform 362"/>
            <p:cNvSpPr/>
            <p:nvPr/>
          </p:nvSpPr>
          <p:spPr bwMode="auto">
            <a:xfrm>
              <a:off x="9085263" y="6145213"/>
              <a:ext cx="165100" cy="1309688"/>
            </a:xfrm>
            <a:custGeom>
              <a:avLst/>
              <a:gdLst>
                <a:gd name="T0" fmla="*/ 39 w 39"/>
                <a:gd name="T1" fmla="*/ 1 h 309"/>
                <a:gd name="T2" fmla="*/ 19 w 39"/>
                <a:gd name="T3" fmla="*/ 309 h 309"/>
                <a:gd name="T4" fmla="*/ 16 w 39"/>
                <a:gd name="T5" fmla="*/ 309 h 309"/>
                <a:gd name="T6" fmla="*/ 36 w 39"/>
                <a:gd name="T7" fmla="*/ 0 h 309"/>
                <a:gd name="T8" fmla="*/ 39 w 39"/>
                <a:gd name="T9" fmla="*/ 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09">
                  <a:moveTo>
                    <a:pt x="39" y="1"/>
                  </a:moveTo>
                  <a:cubicBezTo>
                    <a:pt x="27" y="46"/>
                    <a:pt x="2" y="165"/>
                    <a:pt x="19" y="309"/>
                  </a:cubicBezTo>
                  <a:cubicBezTo>
                    <a:pt x="16" y="309"/>
                    <a:pt x="16" y="309"/>
                    <a:pt x="16" y="309"/>
                  </a:cubicBezTo>
                  <a:cubicBezTo>
                    <a:pt x="0" y="165"/>
                    <a:pt x="25" y="45"/>
                    <a:pt x="36" y="0"/>
                  </a:cubicBezTo>
                  <a:lnTo>
                    <a:pt x="39" y="1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4" name="Freeform 363"/>
            <p:cNvSpPr/>
            <p:nvPr/>
          </p:nvSpPr>
          <p:spPr bwMode="auto">
            <a:xfrm>
              <a:off x="9145588" y="6891338"/>
              <a:ext cx="233363" cy="271463"/>
            </a:xfrm>
            <a:custGeom>
              <a:avLst/>
              <a:gdLst>
                <a:gd name="T0" fmla="*/ 0 w 55"/>
                <a:gd name="T1" fmla="*/ 64 h 64"/>
                <a:gd name="T2" fmla="*/ 55 w 55"/>
                <a:gd name="T3" fmla="*/ 0 h 64"/>
                <a:gd name="T4" fmla="*/ 0 w 55"/>
                <a:gd name="T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" h="64">
                  <a:moveTo>
                    <a:pt x="0" y="64"/>
                  </a:moveTo>
                  <a:cubicBezTo>
                    <a:pt x="0" y="64"/>
                    <a:pt x="12" y="15"/>
                    <a:pt x="55" y="0"/>
                  </a:cubicBezTo>
                  <a:cubicBezTo>
                    <a:pt x="55" y="0"/>
                    <a:pt x="42" y="52"/>
                    <a:pt x="0" y="6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5" name="Freeform 364"/>
            <p:cNvSpPr/>
            <p:nvPr/>
          </p:nvSpPr>
          <p:spPr bwMode="auto">
            <a:xfrm>
              <a:off x="9140826" y="6650038"/>
              <a:ext cx="233363" cy="269875"/>
            </a:xfrm>
            <a:custGeom>
              <a:avLst/>
              <a:gdLst>
                <a:gd name="T0" fmla="*/ 0 w 55"/>
                <a:gd name="T1" fmla="*/ 64 h 64"/>
                <a:gd name="T2" fmla="*/ 55 w 55"/>
                <a:gd name="T3" fmla="*/ 0 h 64"/>
                <a:gd name="T4" fmla="*/ 0 w 55"/>
                <a:gd name="T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" h="64">
                  <a:moveTo>
                    <a:pt x="0" y="64"/>
                  </a:moveTo>
                  <a:cubicBezTo>
                    <a:pt x="0" y="64"/>
                    <a:pt x="12" y="15"/>
                    <a:pt x="55" y="0"/>
                  </a:cubicBezTo>
                  <a:cubicBezTo>
                    <a:pt x="55" y="0"/>
                    <a:pt x="42" y="52"/>
                    <a:pt x="0" y="6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6" name="Freeform 365"/>
            <p:cNvSpPr/>
            <p:nvPr/>
          </p:nvSpPr>
          <p:spPr bwMode="auto">
            <a:xfrm>
              <a:off x="9186863" y="6264275"/>
              <a:ext cx="309563" cy="190500"/>
            </a:xfrm>
            <a:custGeom>
              <a:avLst/>
              <a:gdLst>
                <a:gd name="T0" fmla="*/ 0 w 73"/>
                <a:gd name="T1" fmla="*/ 42 h 45"/>
                <a:gd name="T2" fmla="*/ 73 w 73"/>
                <a:gd name="T3" fmla="*/ 1 h 45"/>
                <a:gd name="T4" fmla="*/ 0 w 73"/>
                <a:gd name="T5" fmla="*/ 4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45">
                  <a:moveTo>
                    <a:pt x="0" y="42"/>
                  </a:moveTo>
                  <a:cubicBezTo>
                    <a:pt x="0" y="42"/>
                    <a:pt x="28" y="0"/>
                    <a:pt x="73" y="1"/>
                  </a:cubicBezTo>
                  <a:cubicBezTo>
                    <a:pt x="73" y="1"/>
                    <a:pt x="43" y="45"/>
                    <a:pt x="0" y="4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7" name="Freeform 366"/>
            <p:cNvSpPr/>
            <p:nvPr/>
          </p:nvSpPr>
          <p:spPr bwMode="auto">
            <a:xfrm>
              <a:off x="9217026" y="6115050"/>
              <a:ext cx="309563" cy="190500"/>
            </a:xfrm>
            <a:custGeom>
              <a:avLst/>
              <a:gdLst>
                <a:gd name="T0" fmla="*/ 0 w 73"/>
                <a:gd name="T1" fmla="*/ 41 h 45"/>
                <a:gd name="T2" fmla="*/ 73 w 73"/>
                <a:gd name="T3" fmla="*/ 1 h 45"/>
                <a:gd name="T4" fmla="*/ 0 w 73"/>
                <a:gd name="T5" fmla="*/ 4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45">
                  <a:moveTo>
                    <a:pt x="0" y="41"/>
                  </a:moveTo>
                  <a:cubicBezTo>
                    <a:pt x="0" y="41"/>
                    <a:pt x="28" y="0"/>
                    <a:pt x="73" y="1"/>
                  </a:cubicBezTo>
                  <a:cubicBezTo>
                    <a:pt x="73" y="1"/>
                    <a:pt x="43" y="45"/>
                    <a:pt x="0" y="4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8" name="Freeform 367"/>
            <p:cNvSpPr/>
            <p:nvPr/>
          </p:nvSpPr>
          <p:spPr bwMode="auto">
            <a:xfrm>
              <a:off x="9221788" y="5868988"/>
              <a:ext cx="165100" cy="327025"/>
            </a:xfrm>
            <a:custGeom>
              <a:avLst/>
              <a:gdLst>
                <a:gd name="T0" fmla="*/ 3 w 39"/>
                <a:gd name="T1" fmla="*/ 77 h 77"/>
                <a:gd name="T2" fmla="*/ 36 w 39"/>
                <a:gd name="T3" fmla="*/ 0 h 77"/>
                <a:gd name="T4" fmla="*/ 3 w 39"/>
                <a:gd name="T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77">
                  <a:moveTo>
                    <a:pt x="3" y="77"/>
                  </a:moveTo>
                  <a:cubicBezTo>
                    <a:pt x="3" y="77"/>
                    <a:pt x="0" y="27"/>
                    <a:pt x="36" y="0"/>
                  </a:cubicBezTo>
                  <a:cubicBezTo>
                    <a:pt x="36" y="0"/>
                    <a:pt x="39" y="53"/>
                    <a:pt x="3" y="7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9" name="Freeform 368"/>
            <p:cNvSpPr/>
            <p:nvPr/>
          </p:nvSpPr>
          <p:spPr bwMode="auto">
            <a:xfrm>
              <a:off x="9161463" y="6454775"/>
              <a:ext cx="327025" cy="195263"/>
            </a:xfrm>
            <a:custGeom>
              <a:avLst/>
              <a:gdLst>
                <a:gd name="T0" fmla="*/ 0 w 77"/>
                <a:gd name="T1" fmla="*/ 39 h 46"/>
                <a:gd name="T2" fmla="*/ 77 w 77"/>
                <a:gd name="T3" fmla="*/ 5 h 46"/>
                <a:gd name="T4" fmla="*/ 0 w 77"/>
                <a:gd name="T5" fmla="*/ 3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7" h="46">
                  <a:moveTo>
                    <a:pt x="0" y="39"/>
                  </a:moveTo>
                  <a:cubicBezTo>
                    <a:pt x="0" y="39"/>
                    <a:pt x="32" y="0"/>
                    <a:pt x="77" y="5"/>
                  </a:cubicBezTo>
                  <a:cubicBezTo>
                    <a:pt x="77" y="5"/>
                    <a:pt x="43" y="46"/>
                    <a:pt x="0" y="39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0" name="Freeform 369"/>
            <p:cNvSpPr/>
            <p:nvPr/>
          </p:nvSpPr>
          <p:spPr bwMode="auto">
            <a:xfrm>
              <a:off x="8958263" y="6853238"/>
              <a:ext cx="195263" cy="309563"/>
            </a:xfrm>
            <a:custGeom>
              <a:avLst/>
              <a:gdLst>
                <a:gd name="T0" fmla="*/ 42 w 46"/>
                <a:gd name="T1" fmla="*/ 73 h 73"/>
                <a:gd name="T2" fmla="*/ 1 w 46"/>
                <a:gd name="T3" fmla="*/ 0 h 73"/>
                <a:gd name="T4" fmla="*/ 42 w 46"/>
                <a:gd name="T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73">
                  <a:moveTo>
                    <a:pt x="42" y="73"/>
                  </a:moveTo>
                  <a:cubicBezTo>
                    <a:pt x="42" y="73"/>
                    <a:pt x="0" y="45"/>
                    <a:pt x="1" y="0"/>
                  </a:cubicBezTo>
                  <a:cubicBezTo>
                    <a:pt x="1" y="0"/>
                    <a:pt x="46" y="30"/>
                    <a:pt x="42" y="7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1" name="Freeform 370"/>
            <p:cNvSpPr/>
            <p:nvPr/>
          </p:nvSpPr>
          <p:spPr bwMode="auto">
            <a:xfrm>
              <a:off x="8958263" y="6611938"/>
              <a:ext cx="190500" cy="307975"/>
            </a:xfrm>
            <a:custGeom>
              <a:avLst/>
              <a:gdLst>
                <a:gd name="T0" fmla="*/ 41 w 45"/>
                <a:gd name="T1" fmla="*/ 73 h 73"/>
                <a:gd name="T2" fmla="*/ 0 w 45"/>
                <a:gd name="T3" fmla="*/ 0 h 73"/>
                <a:gd name="T4" fmla="*/ 41 w 45"/>
                <a:gd name="T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73">
                  <a:moveTo>
                    <a:pt x="41" y="73"/>
                  </a:moveTo>
                  <a:cubicBezTo>
                    <a:pt x="41" y="73"/>
                    <a:pt x="0" y="45"/>
                    <a:pt x="0" y="0"/>
                  </a:cubicBezTo>
                  <a:cubicBezTo>
                    <a:pt x="0" y="0"/>
                    <a:pt x="45" y="30"/>
                    <a:pt x="41" y="7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2" name="Freeform 371"/>
            <p:cNvSpPr/>
            <p:nvPr/>
          </p:nvSpPr>
          <p:spPr bwMode="auto">
            <a:xfrm>
              <a:off x="8902701" y="6378575"/>
              <a:ext cx="258763" cy="241300"/>
            </a:xfrm>
            <a:custGeom>
              <a:avLst/>
              <a:gdLst>
                <a:gd name="T0" fmla="*/ 61 w 61"/>
                <a:gd name="T1" fmla="*/ 57 h 57"/>
                <a:gd name="T2" fmla="*/ 0 w 61"/>
                <a:gd name="T3" fmla="*/ 0 h 57"/>
                <a:gd name="T4" fmla="*/ 61 w 61"/>
                <a:gd name="T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57">
                  <a:moveTo>
                    <a:pt x="61" y="57"/>
                  </a:moveTo>
                  <a:cubicBezTo>
                    <a:pt x="61" y="57"/>
                    <a:pt x="13" y="43"/>
                    <a:pt x="0" y="0"/>
                  </a:cubicBezTo>
                  <a:cubicBezTo>
                    <a:pt x="0" y="0"/>
                    <a:pt x="51" y="14"/>
                    <a:pt x="61" y="5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3" name="Freeform 372"/>
            <p:cNvSpPr/>
            <p:nvPr/>
          </p:nvSpPr>
          <p:spPr bwMode="auto">
            <a:xfrm>
              <a:off x="8963026" y="6162675"/>
              <a:ext cx="220663" cy="274638"/>
            </a:xfrm>
            <a:custGeom>
              <a:avLst/>
              <a:gdLst>
                <a:gd name="T0" fmla="*/ 52 w 52"/>
                <a:gd name="T1" fmla="*/ 65 h 65"/>
                <a:gd name="T2" fmla="*/ 0 w 52"/>
                <a:gd name="T3" fmla="*/ 0 h 65"/>
                <a:gd name="T4" fmla="*/ 52 w 52"/>
                <a:gd name="T5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65">
                  <a:moveTo>
                    <a:pt x="52" y="65"/>
                  </a:moveTo>
                  <a:cubicBezTo>
                    <a:pt x="52" y="65"/>
                    <a:pt x="7" y="44"/>
                    <a:pt x="0" y="0"/>
                  </a:cubicBezTo>
                  <a:cubicBezTo>
                    <a:pt x="0" y="0"/>
                    <a:pt x="49" y="22"/>
                    <a:pt x="52" y="6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4" name="Freeform 373"/>
            <p:cNvSpPr/>
            <p:nvPr/>
          </p:nvSpPr>
          <p:spPr bwMode="auto">
            <a:xfrm>
              <a:off x="9043988" y="5970588"/>
              <a:ext cx="193675" cy="319088"/>
            </a:xfrm>
            <a:custGeom>
              <a:avLst/>
              <a:gdLst>
                <a:gd name="T0" fmla="*/ 40 w 46"/>
                <a:gd name="T1" fmla="*/ 75 h 75"/>
                <a:gd name="T2" fmla="*/ 3 w 46"/>
                <a:gd name="T3" fmla="*/ 0 h 75"/>
                <a:gd name="T4" fmla="*/ 40 w 46"/>
                <a:gd name="T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75">
                  <a:moveTo>
                    <a:pt x="40" y="75"/>
                  </a:moveTo>
                  <a:cubicBezTo>
                    <a:pt x="40" y="75"/>
                    <a:pt x="0" y="45"/>
                    <a:pt x="3" y="0"/>
                  </a:cubicBezTo>
                  <a:cubicBezTo>
                    <a:pt x="3" y="0"/>
                    <a:pt x="46" y="32"/>
                    <a:pt x="40" y="7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5" name="Freeform 374"/>
            <p:cNvSpPr/>
            <p:nvPr/>
          </p:nvSpPr>
          <p:spPr bwMode="auto">
            <a:xfrm>
              <a:off x="1858963" y="5954713"/>
              <a:ext cx="584200" cy="1182688"/>
            </a:xfrm>
            <a:custGeom>
              <a:avLst/>
              <a:gdLst>
                <a:gd name="T0" fmla="*/ 138 w 138"/>
                <a:gd name="T1" fmla="*/ 1 h 279"/>
                <a:gd name="T2" fmla="*/ 3 w 138"/>
                <a:gd name="T3" fmla="*/ 279 h 279"/>
                <a:gd name="T4" fmla="*/ 0 w 138"/>
                <a:gd name="T5" fmla="*/ 278 h 279"/>
                <a:gd name="T6" fmla="*/ 135 w 138"/>
                <a:gd name="T7" fmla="*/ 0 h 279"/>
                <a:gd name="T8" fmla="*/ 138 w 138"/>
                <a:gd name="T9" fmla="*/ 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279">
                  <a:moveTo>
                    <a:pt x="138" y="1"/>
                  </a:moveTo>
                  <a:cubicBezTo>
                    <a:pt x="110" y="38"/>
                    <a:pt x="42" y="140"/>
                    <a:pt x="3" y="279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39" y="138"/>
                    <a:pt x="108" y="37"/>
                    <a:pt x="135" y="0"/>
                  </a:cubicBezTo>
                  <a:lnTo>
                    <a:pt x="138" y="1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6" name="Freeform 375"/>
            <p:cNvSpPr/>
            <p:nvPr/>
          </p:nvSpPr>
          <p:spPr bwMode="auto">
            <a:xfrm>
              <a:off x="1963738" y="6683375"/>
              <a:ext cx="314325" cy="195263"/>
            </a:xfrm>
            <a:custGeom>
              <a:avLst/>
              <a:gdLst>
                <a:gd name="T0" fmla="*/ 0 w 74"/>
                <a:gd name="T1" fmla="*/ 41 h 46"/>
                <a:gd name="T2" fmla="*/ 74 w 74"/>
                <a:gd name="T3" fmla="*/ 3 h 46"/>
                <a:gd name="T4" fmla="*/ 0 w 74"/>
                <a:gd name="T5" fmla="*/ 4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" h="46">
                  <a:moveTo>
                    <a:pt x="0" y="41"/>
                  </a:moveTo>
                  <a:cubicBezTo>
                    <a:pt x="0" y="41"/>
                    <a:pt x="29" y="0"/>
                    <a:pt x="74" y="3"/>
                  </a:cubicBezTo>
                  <a:cubicBezTo>
                    <a:pt x="74" y="3"/>
                    <a:pt x="43" y="46"/>
                    <a:pt x="0" y="4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7" name="Freeform 376"/>
            <p:cNvSpPr/>
            <p:nvPr/>
          </p:nvSpPr>
          <p:spPr bwMode="auto">
            <a:xfrm>
              <a:off x="2049463" y="6457950"/>
              <a:ext cx="317500" cy="195263"/>
            </a:xfrm>
            <a:custGeom>
              <a:avLst/>
              <a:gdLst>
                <a:gd name="T0" fmla="*/ 0 w 75"/>
                <a:gd name="T1" fmla="*/ 41 h 46"/>
                <a:gd name="T2" fmla="*/ 75 w 75"/>
                <a:gd name="T3" fmla="*/ 3 h 46"/>
                <a:gd name="T4" fmla="*/ 0 w 75"/>
                <a:gd name="T5" fmla="*/ 4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46">
                  <a:moveTo>
                    <a:pt x="0" y="41"/>
                  </a:moveTo>
                  <a:cubicBezTo>
                    <a:pt x="0" y="41"/>
                    <a:pt x="30" y="0"/>
                    <a:pt x="75" y="3"/>
                  </a:cubicBezTo>
                  <a:cubicBezTo>
                    <a:pt x="75" y="3"/>
                    <a:pt x="44" y="46"/>
                    <a:pt x="0" y="4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8" name="Freeform 377"/>
            <p:cNvSpPr/>
            <p:nvPr/>
          </p:nvSpPr>
          <p:spPr bwMode="auto">
            <a:xfrm>
              <a:off x="2273301" y="6086475"/>
              <a:ext cx="352425" cy="203200"/>
            </a:xfrm>
            <a:custGeom>
              <a:avLst/>
              <a:gdLst>
                <a:gd name="T0" fmla="*/ 0 w 83"/>
                <a:gd name="T1" fmla="*/ 28 h 48"/>
                <a:gd name="T2" fmla="*/ 83 w 83"/>
                <a:gd name="T3" fmla="*/ 18 h 48"/>
                <a:gd name="T4" fmla="*/ 0 w 83"/>
                <a:gd name="T5" fmla="*/ 2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3" h="48">
                  <a:moveTo>
                    <a:pt x="0" y="28"/>
                  </a:moveTo>
                  <a:cubicBezTo>
                    <a:pt x="0" y="28"/>
                    <a:pt x="41" y="0"/>
                    <a:pt x="83" y="18"/>
                  </a:cubicBezTo>
                  <a:cubicBezTo>
                    <a:pt x="83" y="18"/>
                    <a:pt x="38" y="48"/>
                    <a:pt x="0" y="2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9" name="Freeform 378"/>
            <p:cNvSpPr/>
            <p:nvPr/>
          </p:nvSpPr>
          <p:spPr bwMode="auto">
            <a:xfrm>
              <a:off x="2354263" y="5957888"/>
              <a:ext cx="355600" cy="204788"/>
            </a:xfrm>
            <a:custGeom>
              <a:avLst/>
              <a:gdLst>
                <a:gd name="T0" fmla="*/ 0 w 84"/>
                <a:gd name="T1" fmla="*/ 28 h 48"/>
                <a:gd name="T2" fmla="*/ 84 w 84"/>
                <a:gd name="T3" fmla="*/ 18 h 48"/>
                <a:gd name="T4" fmla="*/ 0 w 84"/>
                <a:gd name="T5" fmla="*/ 2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48">
                  <a:moveTo>
                    <a:pt x="0" y="28"/>
                  </a:moveTo>
                  <a:cubicBezTo>
                    <a:pt x="0" y="28"/>
                    <a:pt x="42" y="0"/>
                    <a:pt x="84" y="18"/>
                  </a:cubicBezTo>
                  <a:cubicBezTo>
                    <a:pt x="84" y="18"/>
                    <a:pt x="39" y="48"/>
                    <a:pt x="0" y="2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0" name="Freeform 379"/>
            <p:cNvSpPr/>
            <p:nvPr/>
          </p:nvSpPr>
          <p:spPr bwMode="auto">
            <a:xfrm>
              <a:off x="2409826" y="5746750"/>
              <a:ext cx="249238" cy="249238"/>
            </a:xfrm>
            <a:custGeom>
              <a:avLst/>
              <a:gdLst>
                <a:gd name="T0" fmla="*/ 0 w 59"/>
                <a:gd name="T1" fmla="*/ 59 h 59"/>
                <a:gd name="T2" fmla="*/ 59 w 59"/>
                <a:gd name="T3" fmla="*/ 0 h 59"/>
                <a:gd name="T4" fmla="*/ 0 w 59"/>
                <a:gd name="T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59">
                  <a:moveTo>
                    <a:pt x="0" y="59"/>
                  </a:moveTo>
                  <a:cubicBezTo>
                    <a:pt x="0" y="59"/>
                    <a:pt x="16" y="11"/>
                    <a:pt x="59" y="0"/>
                  </a:cubicBezTo>
                  <a:cubicBezTo>
                    <a:pt x="59" y="0"/>
                    <a:pt x="43" y="51"/>
                    <a:pt x="0" y="59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1" name="Freeform 380"/>
            <p:cNvSpPr/>
            <p:nvPr/>
          </p:nvSpPr>
          <p:spPr bwMode="auto">
            <a:xfrm>
              <a:off x="2184401" y="6259513"/>
              <a:ext cx="355600" cy="198438"/>
            </a:xfrm>
            <a:custGeom>
              <a:avLst/>
              <a:gdLst>
                <a:gd name="T0" fmla="*/ 0 w 84"/>
                <a:gd name="T1" fmla="*/ 24 h 47"/>
                <a:gd name="T2" fmla="*/ 84 w 84"/>
                <a:gd name="T3" fmla="*/ 21 h 47"/>
                <a:gd name="T4" fmla="*/ 0 w 84"/>
                <a:gd name="T5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47">
                  <a:moveTo>
                    <a:pt x="0" y="24"/>
                  </a:moveTo>
                  <a:cubicBezTo>
                    <a:pt x="0" y="24"/>
                    <a:pt x="44" y="0"/>
                    <a:pt x="84" y="21"/>
                  </a:cubicBezTo>
                  <a:cubicBezTo>
                    <a:pt x="84" y="21"/>
                    <a:pt x="37" y="47"/>
                    <a:pt x="0" y="2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2" name="Freeform 381"/>
            <p:cNvSpPr/>
            <p:nvPr/>
          </p:nvSpPr>
          <p:spPr bwMode="auto">
            <a:xfrm>
              <a:off x="1833563" y="6505575"/>
              <a:ext cx="203200" cy="350838"/>
            </a:xfrm>
            <a:custGeom>
              <a:avLst/>
              <a:gdLst>
                <a:gd name="T0" fmla="*/ 29 w 48"/>
                <a:gd name="T1" fmla="*/ 83 h 83"/>
                <a:gd name="T2" fmla="*/ 18 w 48"/>
                <a:gd name="T3" fmla="*/ 0 h 83"/>
                <a:gd name="T4" fmla="*/ 29 w 48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83">
                  <a:moveTo>
                    <a:pt x="29" y="83"/>
                  </a:moveTo>
                  <a:cubicBezTo>
                    <a:pt x="29" y="83"/>
                    <a:pt x="0" y="41"/>
                    <a:pt x="18" y="0"/>
                  </a:cubicBezTo>
                  <a:cubicBezTo>
                    <a:pt x="18" y="0"/>
                    <a:pt x="48" y="44"/>
                    <a:pt x="29" y="8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3" name="Freeform 382"/>
            <p:cNvSpPr/>
            <p:nvPr/>
          </p:nvSpPr>
          <p:spPr bwMode="auto">
            <a:xfrm>
              <a:off x="1922463" y="6280150"/>
              <a:ext cx="203200" cy="352425"/>
            </a:xfrm>
            <a:custGeom>
              <a:avLst/>
              <a:gdLst>
                <a:gd name="T0" fmla="*/ 28 w 48"/>
                <a:gd name="T1" fmla="*/ 83 h 83"/>
                <a:gd name="T2" fmla="*/ 18 w 48"/>
                <a:gd name="T3" fmla="*/ 0 h 83"/>
                <a:gd name="T4" fmla="*/ 28 w 48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83">
                  <a:moveTo>
                    <a:pt x="28" y="83"/>
                  </a:moveTo>
                  <a:cubicBezTo>
                    <a:pt x="28" y="83"/>
                    <a:pt x="0" y="41"/>
                    <a:pt x="18" y="0"/>
                  </a:cubicBezTo>
                  <a:cubicBezTo>
                    <a:pt x="18" y="0"/>
                    <a:pt x="48" y="44"/>
                    <a:pt x="28" y="8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4" name="Freeform 383"/>
            <p:cNvSpPr/>
            <p:nvPr/>
          </p:nvSpPr>
          <p:spPr bwMode="auto">
            <a:xfrm>
              <a:off x="2014538" y="6038850"/>
              <a:ext cx="200025" cy="322263"/>
            </a:xfrm>
            <a:custGeom>
              <a:avLst/>
              <a:gdLst>
                <a:gd name="T0" fmla="*/ 40 w 47"/>
                <a:gd name="T1" fmla="*/ 76 h 76"/>
                <a:gd name="T2" fmla="*/ 4 w 47"/>
                <a:gd name="T3" fmla="*/ 0 h 76"/>
                <a:gd name="T4" fmla="*/ 40 w 47"/>
                <a:gd name="T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76">
                  <a:moveTo>
                    <a:pt x="40" y="76"/>
                  </a:moveTo>
                  <a:cubicBezTo>
                    <a:pt x="40" y="76"/>
                    <a:pt x="0" y="45"/>
                    <a:pt x="4" y="0"/>
                  </a:cubicBezTo>
                  <a:cubicBezTo>
                    <a:pt x="4" y="0"/>
                    <a:pt x="47" y="33"/>
                    <a:pt x="40" y="76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5" name="Freeform 384"/>
            <p:cNvSpPr/>
            <p:nvPr/>
          </p:nvSpPr>
          <p:spPr bwMode="auto">
            <a:xfrm>
              <a:off x="2125663" y="5861050"/>
              <a:ext cx="203200" cy="342900"/>
            </a:xfrm>
            <a:custGeom>
              <a:avLst/>
              <a:gdLst>
                <a:gd name="T0" fmla="*/ 34 w 48"/>
                <a:gd name="T1" fmla="*/ 81 h 81"/>
                <a:gd name="T2" fmla="*/ 11 w 48"/>
                <a:gd name="T3" fmla="*/ 0 h 81"/>
                <a:gd name="T4" fmla="*/ 34 w 48"/>
                <a:gd name="T5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81">
                  <a:moveTo>
                    <a:pt x="34" y="81"/>
                  </a:moveTo>
                  <a:cubicBezTo>
                    <a:pt x="34" y="81"/>
                    <a:pt x="0" y="44"/>
                    <a:pt x="11" y="0"/>
                  </a:cubicBezTo>
                  <a:cubicBezTo>
                    <a:pt x="11" y="0"/>
                    <a:pt x="48" y="39"/>
                    <a:pt x="34" y="8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6" name="Freeform 385"/>
            <p:cNvSpPr/>
            <p:nvPr/>
          </p:nvSpPr>
          <p:spPr bwMode="auto">
            <a:xfrm>
              <a:off x="2244726" y="5721350"/>
              <a:ext cx="198438" cy="355600"/>
            </a:xfrm>
            <a:custGeom>
              <a:avLst/>
              <a:gdLst>
                <a:gd name="T0" fmla="*/ 25 w 47"/>
                <a:gd name="T1" fmla="*/ 84 h 84"/>
                <a:gd name="T2" fmla="*/ 20 w 47"/>
                <a:gd name="T3" fmla="*/ 0 h 84"/>
                <a:gd name="T4" fmla="*/ 25 w 47"/>
                <a:gd name="T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84">
                  <a:moveTo>
                    <a:pt x="25" y="84"/>
                  </a:moveTo>
                  <a:cubicBezTo>
                    <a:pt x="25" y="84"/>
                    <a:pt x="0" y="40"/>
                    <a:pt x="20" y="0"/>
                  </a:cubicBezTo>
                  <a:cubicBezTo>
                    <a:pt x="20" y="0"/>
                    <a:pt x="47" y="46"/>
                    <a:pt x="25" y="8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7" name="Freeform 386"/>
            <p:cNvSpPr/>
            <p:nvPr/>
          </p:nvSpPr>
          <p:spPr bwMode="auto">
            <a:xfrm>
              <a:off x="7000876" y="4424363"/>
              <a:ext cx="685800" cy="419100"/>
            </a:xfrm>
            <a:custGeom>
              <a:avLst/>
              <a:gdLst>
                <a:gd name="T0" fmla="*/ 68 w 162"/>
                <a:gd name="T1" fmla="*/ 99 h 99"/>
                <a:gd name="T2" fmla="*/ 28 w 162"/>
                <a:gd name="T3" fmla="*/ 19 h 99"/>
                <a:gd name="T4" fmla="*/ 58 w 162"/>
                <a:gd name="T5" fmla="*/ 28 h 99"/>
                <a:gd name="T6" fmla="*/ 83 w 162"/>
                <a:gd name="T7" fmla="*/ 1 h 99"/>
                <a:gd name="T8" fmla="*/ 102 w 162"/>
                <a:gd name="T9" fmla="*/ 38 h 99"/>
                <a:gd name="T10" fmla="*/ 141 w 162"/>
                <a:gd name="T11" fmla="*/ 37 h 99"/>
                <a:gd name="T12" fmla="*/ 68 w 162"/>
                <a:gd name="T13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99">
                  <a:moveTo>
                    <a:pt x="68" y="99"/>
                  </a:moveTo>
                  <a:cubicBezTo>
                    <a:pt x="68" y="99"/>
                    <a:pt x="0" y="45"/>
                    <a:pt x="28" y="19"/>
                  </a:cubicBezTo>
                  <a:cubicBezTo>
                    <a:pt x="46" y="2"/>
                    <a:pt x="58" y="28"/>
                    <a:pt x="58" y="28"/>
                  </a:cubicBezTo>
                  <a:cubicBezTo>
                    <a:pt x="58" y="28"/>
                    <a:pt x="60" y="0"/>
                    <a:pt x="83" y="1"/>
                  </a:cubicBezTo>
                  <a:cubicBezTo>
                    <a:pt x="107" y="2"/>
                    <a:pt x="102" y="38"/>
                    <a:pt x="102" y="38"/>
                  </a:cubicBezTo>
                  <a:cubicBezTo>
                    <a:pt x="102" y="38"/>
                    <a:pt x="120" y="24"/>
                    <a:pt x="141" y="37"/>
                  </a:cubicBezTo>
                  <a:cubicBezTo>
                    <a:pt x="162" y="50"/>
                    <a:pt x="105" y="94"/>
                    <a:pt x="68" y="99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8" name="Freeform 387"/>
            <p:cNvSpPr/>
            <p:nvPr/>
          </p:nvSpPr>
          <p:spPr bwMode="auto">
            <a:xfrm>
              <a:off x="7305676" y="4602163"/>
              <a:ext cx="249238" cy="203200"/>
            </a:xfrm>
            <a:custGeom>
              <a:avLst/>
              <a:gdLst>
                <a:gd name="T0" fmla="*/ 0 w 59"/>
                <a:gd name="T1" fmla="*/ 48 h 48"/>
                <a:gd name="T2" fmla="*/ 1 w 59"/>
                <a:gd name="T3" fmla="*/ 48 h 48"/>
                <a:gd name="T4" fmla="*/ 3 w 59"/>
                <a:gd name="T5" fmla="*/ 46 h 48"/>
                <a:gd name="T6" fmla="*/ 6 w 59"/>
                <a:gd name="T7" fmla="*/ 44 h 48"/>
                <a:gd name="T8" fmla="*/ 11 w 59"/>
                <a:gd name="T9" fmla="*/ 42 h 48"/>
                <a:gd name="T10" fmla="*/ 13 w 59"/>
                <a:gd name="T11" fmla="*/ 40 h 48"/>
                <a:gd name="T12" fmla="*/ 15 w 59"/>
                <a:gd name="T13" fmla="*/ 38 h 48"/>
                <a:gd name="T14" fmla="*/ 21 w 59"/>
                <a:gd name="T15" fmla="*/ 35 h 48"/>
                <a:gd name="T16" fmla="*/ 26 w 59"/>
                <a:gd name="T17" fmla="*/ 31 h 48"/>
                <a:gd name="T18" fmla="*/ 32 w 59"/>
                <a:gd name="T19" fmla="*/ 27 h 48"/>
                <a:gd name="T20" fmla="*/ 35 w 59"/>
                <a:gd name="T21" fmla="*/ 24 h 48"/>
                <a:gd name="T22" fmla="*/ 37 w 59"/>
                <a:gd name="T23" fmla="*/ 22 h 48"/>
                <a:gd name="T24" fmla="*/ 38 w 59"/>
                <a:gd name="T25" fmla="*/ 21 h 48"/>
                <a:gd name="T26" fmla="*/ 40 w 59"/>
                <a:gd name="T27" fmla="*/ 20 h 48"/>
                <a:gd name="T28" fmla="*/ 42 w 59"/>
                <a:gd name="T29" fmla="*/ 18 h 48"/>
                <a:gd name="T30" fmla="*/ 45 w 59"/>
                <a:gd name="T31" fmla="*/ 15 h 48"/>
                <a:gd name="T32" fmla="*/ 47 w 59"/>
                <a:gd name="T33" fmla="*/ 13 h 48"/>
                <a:gd name="T34" fmla="*/ 51 w 59"/>
                <a:gd name="T35" fmla="*/ 9 h 48"/>
                <a:gd name="T36" fmla="*/ 53 w 59"/>
                <a:gd name="T37" fmla="*/ 7 h 48"/>
                <a:gd name="T38" fmla="*/ 54 w 59"/>
                <a:gd name="T39" fmla="*/ 5 h 48"/>
                <a:gd name="T40" fmla="*/ 57 w 59"/>
                <a:gd name="T41" fmla="*/ 3 h 48"/>
                <a:gd name="T42" fmla="*/ 59 w 59"/>
                <a:gd name="T43" fmla="*/ 1 h 48"/>
                <a:gd name="T44" fmla="*/ 59 w 59"/>
                <a:gd name="T45" fmla="*/ 0 h 48"/>
                <a:gd name="T46" fmla="*/ 59 w 59"/>
                <a:gd name="T47" fmla="*/ 1 h 48"/>
                <a:gd name="T48" fmla="*/ 58 w 59"/>
                <a:gd name="T49" fmla="*/ 3 h 48"/>
                <a:gd name="T50" fmla="*/ 57 w 59"/>
                <a:gd name="T51" fmla="*/ 7 h 48"/>
                <a:gd name="T52" fmla="*/ 56 w 59"/>
                <a:gd name="T53" fmla="*/ 9 h 48"/>
                <a:gd name="T54" fmla="*/ 54 w 59"/>
                <a:gd name="T55" fmla="*/ 11 h 48"/>
                <a:gd name="T56" fmla="*/ 53 w 59"/>
                <a:gd name="T57" fmla="*/ 14 h 48"/>
                <a:gd name="T58" fmla="*/ 51 w 59"/>
                <a:gd name="T59" fmla="*/ 17 h 48"/>
                <a:gd name="T60" fmla="*/ 49 w 59"/>
                <a:gd name="T61" fmla="*/ 19 h 48"/>
                <a:gd name="T62" fmla="*/ 47 w 59"/>
                <a:gd name="T63" fmla="*/ 22 h 48"/>
                <a:gd name="T64" fmla="*/ 42 w 59"/>
                <a:gd name="T65" fmla="*/ 27 h 48"/>
                <a:gd name="T66" fmla="*/ 36 w 59"/>
                <a:gd name="T67" fmla="*/ 32 h 48"/>
                <a:gd name="T68" fmla="*/ 33 w 59"/>
                <a:gd name="T69" fmla="*/ 34 h 48"/>
                <a:gd name="T70" fmla="*/ 30 w 59"/>
                <a:gd name="T71" fmla="*/ 36 h 48"/>
                <a:gd name="T72" fmla="*/ 27 w 59"/>
                <a:gd name="T73" fmla="*/ 38 h 48"/>
                <a:gd name="T74" fmla="*/ 24 w 59"/>
                <a:gd name="T75" fmla="*/ 40 h 48"/>
                <a:gd name="T76" fmla="*/ 18 w 59"/>
                <a:gd name="T77" fmla="*/ 43 h 48"/>
                <a:gd name="T78" fmla="*/ 15 w 59"/>
                <a:gd name="T79" fmla="*/ 44 h 48"/>
                <a:gd name="T80" fmla="*/ 12 w 59"/>
                <a:gd name="T81" fmla="*/ 45 h 48"/>
                <a:gd name="T82" fmla="*/ 10 w 59"/>
                <a:gd name="T83" fmla="*/ 46 h 48"/>
                <a:gd name="T84" fmla="*/ 7 w 59"/>
                <a:gd name="T85" fmla="*/ 47 h 48"/>
                <a:gd name="T86" fmla="*/ 5 w 59"/>
                <a:gd name="T87" fmla="*/ 47 h 48"/>
                <a:gd name="T88" fmla="*/ 4 w 59"/>
                <a:gd name="T89" fmla="*/ 48 h 48"/>
                <a:gd name="T90" fmla="*/ 1 w 59"/>
                <a:gd name="T91" fmla="*/ 48 h 48"/>
                <a:gd name="T92" fmla="*/ 0 w 59"/>
                <a:gd name="T9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9" h="48">
                  <a:moveTo>
                    <a:pt x="0" y="48"/>
                  </a:moveTo>
                  <a:cubicBezTo>
                    <a:pt x="0" y="48"/>
                    <a:pt x="1" y="48"/>
                    <a:pt x="1" y="48"/>
                  </a:cubicBezTo>
                  <a:cubicBezTo>
                    <a:pt x="2" y="47"/>
                    <a:pt x="2" y="47"/>
                    <a:pt x="3" y="46"/>
                  </a:cubicBezTo>
                  <a:cubicBezTo>
                    <a:pt x="4" y="46"/>
                    <a:pt x="5" y="45"/>
                    <a:pt x="6" y="44"/>
                  </a:cubicBezTo>
                  <a:cubicBezTo>
                    <a:pt x="8" y="43"/>
                    <a:pt x="9" y="43"/>
                    <a:pt x="11" y="42"/>
                  </a:cubicBezTo>
                  <a:cubicBezTo>
                    <a:pt x="11" y="41"/>
                    <a:pt x="12" y="41"/>
                    <a:pt x="13" y="40"/>
                  </a:cubicBezTo>
                  <a:cubicBezTo>
                    <a:pt x="14" y="40"/>
                    <a:pt x="15" y="39"/>
                    <a:pt x="15" y="38"/>
                  </a:cubicBezTo>
                  <a:cubicBezTo>
                    <a:pt x="17" y="37"/>
                    <a:pt x="19" y="36"/>
                    <a:pt x="21" y="35"/>
                  </a:cubicBezTo>
                  <a:cubicBezTo>
                    <a:pt x="23" y="34"/>
                    <a:pt x="24" y="32"/>
                    <a:pt x="26" y="31"/>
                  </a:cubicBezTo>
                  <a:cubicBezTo>
                    <a:pt x="28" y="29"/>
                    <a:pt x="30" y="28"/>
                    <a:pt x="32" y="27"/>
                  </a:cubicBezTo>
                  <a:cubicBezTo>
                    <a:pt x="33" y="26"/>
                    <a:pt x="34" y="25"/>
                    <a:pt x="35" y="24"/>
                  </a:cubicBezTo>
                  <a:cubicBezTo>
                    <a:pt x="35" y="24"/>
                    <a:pt x="36" y="23"/>
                    <a:pt x="37" y="22"/>
                  </a:cubicBezTo>
                  <a:cubicBezTo>
                    <a:pt x="38" y="22"/>
                    <a:pt x="38" y="21"/>
                    <a:pt x="38" y="21"/>
                  </a:cubicBezTo>
                  <a:cubicBezTo>
                    <a:pt x="39" y="21"/>
                    <a:pt x="39" y="20"/>
                    <a:pt x="40" y="20"/>
                  </a:cubicBezTo>
                  <a:cubicBezTo>
                    <a:pt x="41" y="19"/>
                    <a:pt x="41" y="18"/>
                    <a:pt x="42" y="18"/>
                  </a:cubicBezTo>
                  <a:cubicBezTo>
                    <a:pt x="43" y="17"/>
                    <a:pt x="44" y="16"/>
                    <a:pt x="45" y="15"/>
                  </a:cubicBezTo>
                  <a:cubicBezTo>
                    <a:pt x="45" y="15"/>
                    <a:pt x="46" y="14"/>
                    <a:pt x="47" y="13"/>
                  </a:cubicBezTo>
                  <a:cubicBezTo>
                    <a:pt x="48" y="12"/>
                    <a:pt x="50" y="10"/>
                    <a:pt x="51" y="9"/>
                  </a:cubicBezTo>
                  <a:cubicBezTo>
                    <a:pt x="52" y="8"/>
                    <a:pt x="52" y="8"/>
                    <a:pt x="53" y="7"/>
                  </a:cubicBezTo>
                  <a:cubicBezTo>
                    <a:pt x="53" y="7"/>
                    <a:pt x="54" y="6"/>
                    <a:pt x="54" y="5"/>
                  </a:cubicBezTo>
                  <a:cubicBezTo>
                    <a:pt x="55" y="4"/>
                    <a:pt x="56" y="3"/>
                    <a:pt x="57" y="3"/>
                  </a:cubicBezTo>
                  <a:cubicBezTo>
                    <a:pt x="58" y="2"/>
                    <a:pt x="58" y="1"/>
                    <a:pt x="59" y="1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59" y="0"/>
                    <a:pt x="59" y="1"/>
                  </a:cubicBezTo>
                  <a:cubicBezTo>
                    <a:pt x="59" y="2"/>
                    <a:pt x="59" y="2"/>
                    <a:pt x="58" y="3"/>
                  </a:cubicBezTo>
                  <a:cubicBezTo>
                    <a:pt x="58" y="4"/>
                    <a:pt x="57" y="6"/>
                    <a:pt x="57" y="7"/>
                  </a:cubicBezTo>
                  <a:cubicBezTo>
                    <a:pt x="56" y="8"/>
                    <a:pt x="56" y="8"/>
                    <a:pt x="56" y="9"/>
                  </a:cubicBezTo>
                  <a:cubicBezTo>
                    <a:pt x="55" y="10"/>
                    <a:pt x="55" y="11"/>
                    <a:pt x="54" y="11"/>
                  </a:cubicBezTo>
                  <a:cubicBezTo>
                    <a:pt x="54" y="12"/>
                    <a:pt x="53" y="13"/>
                    <a:pt x="53" y="14"/>
                  </a:cubicBezTo>
                  <a:cubicBezTo>
                    <a:pt x="52" y="15"/>
                    <a:pt x="52" y="16"/>
                    <a:pt x="51" y="17"/>
                  </a:cubicBezTo>
                  <a:cubicBezTo>
                    <a:pt x="50" y="17"/>
                    <a:pt x="50" y="18"/>
                    <a:pt x="49" y="19"/>
                  </a:cubicBezTo>
                  <a:cubicBezTo>
                    <a:pt x="48" y="20"/>
                    <a:pt x="48" y="21"/>
                    <a:pt x="47" y="22"/>
                  </a:cubicBezTo>
                  <a:cubicBezTo>
                    <a:pt x="45" y="24"/>
                    <a:pt x="44" y="25"/>
                    <a:pt x="42" y="27"/>
                  </a:cubicBezTo>
                  <a:cubicBezTo>
                    <a:pt x="40" y="29"/>
                    <a:pt x="38" y="30"/>
                    <a:pt x="36" y="32"/>
                  </a:cubicBezTo>
                  <a:cubicBezTo>
                    <a:pt x="35" y="33"/>
                    <a:pt x="34" y="34"/>
                    <a:pt x="33" y="34"/>
                  </a:cubicBezTo>
                  <a:cubicBezTo>
                    <a:pt x="32" y="35"/>
                    <a:pt x="31" y="36"/>
                    <a:pt x="30" y="36"/>
                  </a:cubicBezTo>
                  <a:cubicBezTo>
                    <a:pt x="29" y="37"/>
                    <a:pt x="28" y="38"/>
                    <a:pt x="27" y="38"/>
                  </a:cubicBezTo>
                  <a:cubicBezTo>
                    <a:pt x="26" y="39"/>
                    <a:pt x="25" y="40"/>
                    <a:pt x="24" y="40"/>
                  </a:cubicBezTo>
                  <a:cubicBezTo>
                    <a:pt x="22" y="41"/>
                    <a:pt x="20" y="42"/>
                    <a:pt x="18" y="43"/>
                  </a:cubicBezTo>
                  <a:cubicBezTo>
                    <a:pt x="17" y="44"/>
                    <a:pt x="16" y="44"/>
                    <a:pt x="15" y="44"/>
                  </a:cubicBezTo>
                  <a:cubicBezTo>
                    <a:pt x="14" y="45"/>
                    <a:pt x="13" y="45"/>
                    <a:pt x="12" y="45"/>
                  </a:cubicBezTo>
                  <a:cubicBezTo>
                    <a:pt x="11" y="46"/>
                    <a:pt x="11" y="46"/>
                    <a:pt x="10" y="46"/>
                  </a:cubicBezTo>
                  <a:cubicBezTo>
                    <a:pt x="9" y="46"/>
                    <a:pt x="8" y="47"/>
                    <a:pt x="7" y="47"/>
                  </a:cubicBezTo>
                  <a:cubicBezTo>
                    <a:pt x="7" y="47"/>
                    <a:pt x="6" y="47"/>
                    <a:pt x="5" y="47"/>
                  </a:cubicBezTo>
                  <a:cubicBezTo>
                    <a:pt x="5" y="47"/>
                    <a:pt x="4" y="47"/>
                    <a:pt x="4" y="48"/>
                  </a:cubicBezTo>
                  <a:cubicBezTo>
                    <a:pt x="3" y="48"/>
                    <a:pt x="2" y="48"/>
                    <a:pt x="1" y="48"/>
                  </a:cubicBezTo>
                  <a:cubicBezTo>
                    <a:pt x="1" y="48"/>
                    <a:pt x="0" y="48"/>
                    <a:pt x="0" y="48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9" name="Freeform 388"/>
            <p:cNvSpPr/>
            <p:nvPr/>
          </p:nvSpPr>
          <p:spPr bwMode="auto">
            <a:xfrm>
              <a:off x="7148513" y="4543425"/>
              <a:ext cx="157163" cy="261938"/>
            </a:xfrm>
            <a:custGeom>
              <a:avLst/>
              <a:gdLst>
                <a:gd name="T0" fmla="*/ 0 w 37"/>
                <a:gd name="T1" fmla="*/ 0 h 62"/>
                <a:gd name="T2" fmla="*/ 0 w 37"/>
                <a:gd name="T3" fmla="*/ 1 h 62"/>
                <a:gd name="T4" fmla="*/ 1 w 37"/>
                <a:gd name="T5" fmla="*/ 2 h 62"/>
                <a:gd name="T6" fmla="*/ 1 w 37"/>
                <a:gd name="T7" fmla="*/ 3 h 62"/>
                <a:gd name="T8" fmla="*/ 3 w 37"/>
                <a:gd name="T9" fmla="*/ 6 h 62"/>
                <a:gd name="T10" fmla="*/ 5 w 37"/>
                <a:gd name="T11" fmla="*/ 10 h 62"/>
                <a:gd name="T12" fmla="*/ 12 w 37"/>
                <a:gd name="T13" fmla="*/ 19 h 62"/>
                <a:gd name="T14" fmla="*/ 16 w 37"/>
                <a:gd name="T15" fmla="*/ 25 h 62"/>
                <a:gd name="T16" fmla="*/ 20 w 37"/>
                <a:gd name="T17" fmla="*/ 31 h 62"/>
                <a:gd name="T18" fmla="*/ 23 w 37"/>
                <a:gd name="T19" fmla="*/ 37 h 62"/>
                <a:gd name="T20" fmla="*/ 25 w 37"/>
                <a:gd name="T21" fmla="*/ 43 h 62"/>
                <a:gd name="T22" fmla="*/ 27 w 37"/>
                <a:gd name="T23" fmla="*/ 45 h 62"/>
                <a:gd name="T24" fmla="*/ 28 w 37"/>
                <a:gd name="T25" fmla="*/ 48 h 62"/>
                <a:gd name="T26" fmla="*/ 31 w 37"/>
                <a:gd name="T27" fmla="*/ 53 h 62"/>
                <a:gd name="T28" fmla="*/ 35 w 37"/>
                <a:gd name="T29" fmla="*/ 60 h 62"/>
                <a:gd name="T30" fmla="*/ 37 w 37"/>
                <a:gd name="T31" fmla="*/ 61 h 62"/>
                <a:gd name="T32" fmla="*/ 37 w 37"/>
                <a:gd name="T33" fmla="*/ 62 h 62"/>
                <a:gd name="T34" fmla="*/ 37 w 37"/>
                <a:gd name="T35" fmla="*/ 62 h 62"/>
                <a:gd name="T36" fmla="*/ 34 w 37"/>
                <a:gd name="T37" fmla="*/ 61 h 62"/>
                <a:gd name="T38" fmla="*/ 31 w 37"/>
                <a:gd name="T39" fmla="*/ 59 h 62"/>
                <a:gd name="T40" fmla="*/ 28 w 37"/>
                <a:gd name="T41" fmla="*/ 55 h 62"/>
                <a:gd name="T42" fmla="*/ 24 w 37"/>
                <a:gd name="T43" fmla="*/ 51 h 62"/>
                <a:gd name="T44" fmla="*/ 22 w 37"/>
                <a:gd name="T45" fmla="*/ 49 h 62"/>
                <a:gd name="T46" fmla="*/ 21 w 37"/>
                <a:gd name="T47" fmla="*/ 47 h 62"/>
                <a:gd name="T48" fmla="*/ 20 w 37"/>
                <a:gd name="T49" fmla="*/ 46 h 62"/>
                <a:gd name="T50" fmla="*/ 17 w 37"/>
                <a:gd name="T51" fmla="*/ 40 h 62"/>
                <a:gd name="T52" fmla="*/ 13 w 37"/>
                <a:gd name="T53" fmla="*/ 34 h 62"/>
                <a:gd name="T54" fmla="*/ 10 w 37"/>
                <a:gd name="T55" fmla="*/ 28 h 62"/>
                <a:gd name="T56" fmla="*/ 7 w 37"/>
                <a:gd name="T57" fmla="*/ 22 h 62"/>
                <a:gd name="T58" fmla="*/ 4 w 37"/>
                <a:gd name="T59" fmla="*/ 17 h 62"/>
                <a:gd name="T60" fmla="*/ 2 w 37"/>
                <a:gd name="T61" fmla="*/ 12 h 62"/>
                <a:gd name="T62" fmla="*/ 0 w 37"/>
                <a:gd name="T63" fmla="*/ 7 h 62"/>
                <a:gd name="T64" fmla="*/ 0 w 37"/>
                <a:gd name="T65" fmla="*/ 3 h 62"/>
                <a:gd name="T66" fmla="*/ 0 w 37"/>
                <a:gd name="T67" fmla="*/ 1 h 62"/>
                <a:gd name="T68" fmla="*/ 0 w 37"/>
                <a:gd name="T6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" h="62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1" y="1"/>
                    <a:pt x="1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2" y="4"/>
                    <a:pt x="2" y="5"/>
                    <a:pt x="3" y="6"/>
                  </a:cubicBezTo>
                  <a:cubicBezTo>
                    <a:pt x="4" y="7"/>
                    <a:pt x="4" y="8"/>
                    <a:pt x="5" y="10"/>
                  </a:cubicBezTo>
                  <a:cubicBezTo>
                    <a:pt x="7" y="13"/>
                    <a:pt x="10" y="16"/>
                    <a:pt x="12" y="19"/>
                  </a:cubicBezTo>
                  <a:cubicBezTo>
                    <a:pt x="14" y="21"/>
                    <a:pt x="15" y="23"/>
                    <a:pt x="16" y="25"/>
                  </a:cubicBezTo>
                  <a:cubicBezTo>
                    <a:pt x="17" y="27"/>
                    <a:pt x="19" y="29"/>
                    <a:pt x="20" y="31"/>
                  </a:cubicBezTo>
                  <a:cubicBezTo>
                    <a:pt x="21" y="33"/>
                    <a:pt x="22" y="35"/>
                    <a:pt x="23" y="37"/>
                  </a:cubicBezTo>
                  <a:cubicBezTo>
                    <a:pt x="24" y="39"/>
                    <a:pt x="25" y="41"/>
                    <a:pt x="25" y="43"/>
                  </a:cubicBezTo>
                  <a:cubicBezTo>
                    <a:pt x="26" y="44"/>
                    <a:pt x="26" y="45"/>
                    <a:pt x="27" y="45"/>
                  </a:cubicBezTo>
                  <a:cubicBezTo>
                    <a:pt x="27" y="46"/>
                    <a:pt x="28" y="47"/>
                    <a:pt x="28" y="48"/>
                  </a:cubicBezTo>
                  <a:cubicBezTo>
                    <a:pt x="29" y="50"/>
                    <a:pt x="30" y="51"/>
                    <a:pt x="31" y="53"/>
                  </a:cubicBezTo>
                  <a:cubicBezTo>
                    <a:pt x="32" y="56"/>
                    <a:pt x="34" y="58"/>
                    <a:pt x="35" y="60"/>
                  </a:cubicBezTo>
                  <a:cubicBezTo>
                    <a:pt x="36" y="60"/>
                    <a:pt x="36" y="61"/>
                    <a:pt x="37" y="61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6" y="61"/>
                    <a:pt x="35" y="61"/>
                    <a:pt x="34" y="61"/>
                  </a:cubicBezTo>
                  <a:cubicBezTo>
                    <a:pt x="33" y="60"/>
                    <a:pt x="32" y="59"/>
                    <a:pt x="31" y="59"/>
                  </a:cubicBezTo>
                  <a:cubicBezTo>
                    <a:pt x="30" y="58"/>
                    <a:pt x="29" y="57"/>
                    <a:pt x="28" y="55"/>
                  </a:cubicBezTo>
                  <a:cubicBezTo>
                    <a:pt x="26" y="54"/>
                    <a:pt x="25" y="53"/>
                    <a:pt x="24" y="51"/>
                  </a:cubicBezTo>
                  <a:cubicBezTo>
                    <a:pt x="23" y="50"/>
                    <a:pt x="22" y="49"/>
                    <a:pt x="22" y="49"/>
                  </a:cubicBezTo>
                  <a:cubicBezTo>
                    <a:pt x="21" y="48"/>
                    <a:pt x="21" y="48"/>
                    <a:pt x="21" y="47"/>
                  </a:cubicBezTo>
                  <a:cubicBezTo>
                    <a:pt x="21" y="47"/>
                    <a:pt x="20" y="46"/>
                    <a:pt x="20" y="46"/>
                  </a:cubicBezTo>
                  <a:cubicBezTo>
                    <a:pt x="19" y="44"/>
                    <a:pt x="18" y="42"/>
                    <a:pt x="17" y="40"/>
                  </a:cubicBezTo>
                  <a:cubicBezTo>
                    <a:pt x="15" y="38"/>
                    <a:pt x="14" y="36"/>
                    <a:pt x="13" y="34"/>
                  </a:cubicBezTo>
                  <a:cubicBezTo>
                    <a:pt x="12" y="32"/>
                    <a:pt x="11" y="30"/>
                    <a:pt x="10" y="28"/>
                  </a:cubicBezTo>
                  <a:cubicBezTo>
                    <a:pt x="9" y="26"/>
                    <a:pt x="8" y="24"/>
                    <a:pt x="7" y="22"/>
                  </a:cubicBezTo>
                  <a:cubicBezTo>
                    <a:pt x="6" y="21"/>
                    <a:pt x="5" y="19"/>
                    <a:pt x="4" y="17"/>
                  </a:cubicBezTo>
                  <a:cubicBezTo>
                    <a:pt x="3" y="15"/>
                    <a:pt x="2" y="13"/>
                    <a:pt x="2" y="12"/>
                  </a:cubicBezTo>
                  <a:cubicBezTo>
                    <a:pt x="1" y="10"/>
                    <a:pt x="1" y="8"/>
                    <a:pt x="0" y="7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0" name="Freeform 389"/>
            <p:cNvSpPr/>
            <p:nvPr/>
          </p:nvSpPr>
          <p:spPr bwMode="auto">
            <a:xfrm>
              <a:off x="7300913" y="4462463"/>
              <a:ext cx="50800" cy="352425"/>
            </a:xfrm>
            <a:custGeom>
              <a:avLst/>
              <a:gdLst>
                <a:gd name="T0" fmla="*/ 12 w 12"/>
                <a:gd name="T1" fmla="*/ 0 h 83"/>
                <a:gd name="T2" fmla="*/ 11 w 12"/>
                <a:gd name="T3" fmla="*/ 1 h 83"/>
                <a:gd name="T4" fmla="*/ 11 w 12"/>
                <a:gd name="T5" fmla="*/ 4 h 83"/>
                <a:gd name="T6" fmla="*/ 10 w 12"/>
                <a:gd name="T7" fmla="*/ 13 h 83"/>
                <a:gd name="T8" fmla="*/ 10 w 12"/>
                <a:gd name="T9" fmla="*/ 19 h 83"/>
                <a:gd name="T10" fmla="*/ 11 w 12"/>
                <a:gd name="T11" fmla="*/ 26 h 83"/>
                <a:gd name="T12" fmla="*/ 11 w 12"/>
                <a:gd name="T13" fmla="*/ 27 h 83"/>
                <a:gd name="T14" fmla="*/ 11 w 12"/>
                <a:gd name="T15" fmla="*/ 28 h 83"/>
                <a:gd name="T16" fmla="*/ 11 w 12"/>
                <a:gd name="T17" fmla="*/ 30 h 83"/>
                <a:gd name="T18" fmla="*/ 11 w 12"/>
                <a:gd name="T19" fmla="*/ 34 h 83"/>
                <a:gd name="T20" fmla="*/ 11 w 12"/>
                <a:gd name="T21" fmla="*/ 42 h 83"/>
                <a:gd name="T22" fmla="*/ 9 w 12"/>
                <a:gd name="T23" fmla="*/ 50 h 83"/>
                <a:gd name="T24" fmla="*/ 8 w 12"/>
                <a:gd name="T25" fmla="*/ 57 h 83"/>
                <a:gd name="T26" fmla="*/ 5 w 12"/>
                <a:gd name="T27" fmla="*/ 71 h 83"/>
                <a:gd name="T28" fmla="*/ 2 w 12"/>
                <a:gd name="T29" fmla="*/ 80 h 83"/>
                <a:gd name="T30" fmla="*/ 1 w 12"/>
                <a:gd name="T31" fmla="*/ 82 h 83"/>
                <a:gd name="T32" fmla="*/ 1 w 12"/>
                <a:gd name="T33" fmla="*/ 83 h 83"/>
                <a:gd name="T34" fmla="*/ 0 w 12"/>
                <a:gd name="T35" fmla="*/ 82 h 83"/>
                <a:gd name="T36" fmla="*/ 0 w 12"/>
                <a:gd name="T37" fmla="*/ 79 h 83"/>
                <a:gd name="T38" fmla="*/ 1 w 12"/>
                <a:gd name="T39" fmla="*/ 70 h 83"/>
                <a:gd name="T40" fmla="*/ 2 w 12"/>
                <a:gd name="T41" fmla="*/ 56 h 83"/>
                <a:gd name="T42" fmla="*/ 2 w 12"/>
                <a:gd name="T43" fmla="*/ 49 h 83"/>
                <a:gd name="T44" fmla="*/ 3 w 12"/>
                <a:gd name="T45" fmla="*/ 41 h 83"/>
                <a:gd name="T46" fmla="*/ 4 w 12"/>
                <a:gd name="T47" fmla="*/ 34 h 83"/>
                <a:gd name="T48" fmla="*/ 5 w 12"/>
                <a:gd name="T49" fmla="*/ 30 h 83"/>
                <a:gd name="T50" fmla="*/ 5 w 12"/>
                <a:gd name="T51" fmla="*/ 28 h 83"/>
                <a:gd name="T52" fmla="*/ 5 w 12"/>
                <a:gd name="T53" fmla="*/ 26 h 83"/>
                <a:gd name="T54" fmla="*/ 5 w 12"/>
                <a:gd name="T55" fmla="*/ 19 h 83"/>
                <a:gd name="T56" fmla="*/ 5 w 12"/>
                <a:gd name="T57" fmla="*/ 16 h 83"/>
                <a:gd name="T58" fmla="*/ 6 w 12"/>
                <a:gd name="T59" fmla="*/ 14 h 83"/>
                <a:gd name="T60" fmla="*/ 6 w 12"/>
                <a:gd name="T61" fmla="*/ 13 h 83"/>
                <a:gd name="T62" fmla="*/ 6 w 12"/>
                <a:gd name="T63" fmla="*/ 13 h 83"/>
                <a:gd name="T64" fmla="*/ 7 w 12"/>
                <a:gd name="T65" fmla="*/ 7 h 83"/>
                <a:gd name="T66" fmla="*/ 9 w 12"/>
                <a:gd name="T67" fmla="*/ 3 h 83"/>
                <a:gd name="T68" fmla="*/ 11 w 12"/>
                <a:gd name="T69" fmla="*/ 1 h 83"/>
                <a:gd name="T70" fmla="*/ 12 w 12"/>
                <a:gd name="T7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" h="83">
                  <a:moveTo>
                    <a:pt x="12" y="0"/>
                  </a:moveTo>
                  <a:cubicBezTo>
                    <a:pt x="12" y="0"/>
                    <a:pt x="12" y="1"/>
                    <a:pt x="11" y="1"/>
                  </a:cubicBezTo>
                  <a:cubicBezTo>
                    <a:pt x="11" y="2"/>
                    <a:pt x="11" y="3"/>
                    <a:pt x="11" y="4"/>
                  </a:cubicBezTo>
                  <a:cubicBezTo>
                    <a:pt x="10" y="6"/>
                    <a:pt x="10" y="9"/>
                    <a:pt x="10" y="13"/>
                  </a:cubicBezTo>
                  <a:cubicBezTo>
                    <a:pt x="10" y="15"/>
                    <a:pt x="10" y="17"/>
                    <a:pt x="10" y="19"/>
                  </a:cubicBezTo>
                  <a:cubicBezTo>
                    <a:pt x="11" y="21"/>
                    <a:pt x="11" y="24"/>
                    <a:pt x="11" y="26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9"/>
                    <a:pt x="11" y="29"/>
                    <a:pt x="11" y="30"/>
                  </a:cubicBezTo>
                  <a:cubicBezTo>
                    <a:pt x="11" y="31"/>
                    <a:pt x="11" y="33"/>
                    <a:pt x="11" y="34"/>
                  </a:cubicBezTo>
                  <a:cubicBezTo>
                    <a:pt x="11" y="37"/>
                    <a:pt x="11" y="39"/>
                    <a:pt x="11" y="42"/>
                  </a:cubicBezTo>
                  <a:cubicBezTo>
                    <a:pt x="10" y="45"/>
                    <a:pt x="10" y="47"/>
                    <a:pt x="9" y="50"/>
                  </a:cubicBezTo>
                  <a:cubicBezTo>
                    <a:pt x="9" y="52"/>
                    <a:pt x="8" y="55"/>
                    <a:pt x="8" y="57"/>
                  </a:cubicBezTo>
                  <a:cubicBezTo>
                    <a:pt x="7" y="62"/>
                    <a:pt x="6" y="67"/>
                    <a:pt x="5" y="71"/>
                  </a:cubicBezTo>
                  <a:cubicBezTo>
                    <a:pt x="4" y="74"/>
                    <a:pt x="3" y="78"/>
                    <a:pt x="2" y="80"/>
                  </a:cubicBezTo>
                  <a:cubicBezTo>
                    <a:pt x="1" y="81"/>
                    <a:pt x="1" y="82"/>
                    <a:pt x="1" y="82"/>
                  </a:cubicBezTo>
                  <a:cubicBezTo>
                    <a:pt x="1" y="83"/>
                    <a:pt x="1" y="83"/>
                    <a:pt x="1" y="83"/>
                  </a:cubicBezTo>
                  <a:cubicBezTo>
                    <a:pt x="1" y="83"/>
                    <a:pt x="1" y="83"/>
                    <a:pt x="0" y="82"/>
                  </a:cubicBezTo>
                  <a:cubicBezTo>
                    <a:pt x="0" y="82"/>
                    <a:pt x="0" y="81"/>
                    <a:pt x="0" y="79"/>
                  </a:cubicBezTo>
                  <a:cubicBezTo>
                    <a:pt x="0" y="77"/>
                    <a:pt x="0" y="74"/>
                    <a:pt x="1" y="70"/>
                  </a:cubicBezTo>
                  <a:cubicBezTo>
                    <a:pt x="1" y="66"/>
                    <a:pt x="1" y="61"/>
                    <a:pt x="2" y="56"/>
                  </a:cubicBezTo>
                  <a:cubicBezTo>
                    <a:pt x="2" y="54"/>
                    <a:pt x="2" y="51"/>
                    <a:pt x="2" y="49"/>
                  </a:cubicBezTo>
                  <a:cubicBezTo>
                    <a:pt x="3" y="46"/>
                    <a:pt x="3" y="44"/>
                    <a:pt x="3" y="41"/>
                  </a:cubicBezTo>
                  <a:cubicBezTo>
                    <a:pt x="4" y="39"/>
                    <a:pt x="4" y="36"/>
                    <a:pt x="4" y="34"/>
                  </a:cubicBezTo>
                  <a:cubicBezTo>
                    <a:pt x="4" y="32"/>
                    <a:pt x="5" y="31"/>
                    <a:pt x="5" y="30"/>
                  </a:cubicBezTo>
                  <a:cubicBezTo>
                    <a:pt x="5" y="29"/>
                    <a:pt x="5" y="29"/>
                    <a:pt x="5" y="28"/>
                  </a:cubicBezTo>
                  <a:cubicBezTo>
                    <a:pt x="5" y="27"/>
                    <a:pt x="5" y="27"/>
                    <a:pt x="5" y="26"/>
                  </a:cubicBezTo>
                  <a:cubicBezTo>
                    <a:pt x="5" y="24"/>
                    <a:pt x="5" y="21"/>
                    <a:pt x="5" y="19"/>
                  </a:cubicBezTo>
                  <a:cubicBezTo>
                    <a:pt x="5" y="18"/>
                    <a:pt x="5" y="17"/>
                    <a:pt x="5" y="16"/>
                  </a:cubicBezTo>
                  <a:cubicBezTo>
                    <a:pt x="5" y="15"/>
                    <a:pt x="5" y="15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1"/>
                    <a:pt x="7" y="9"/>
                    <a:pt x="7" y="7"/>
                  </a:cubicBezTo>
                  <a:cubicBezTo>
                    <a:pt x="8" y="6"/>
                    <a:pt x="9" y="4"/>
                    <a:pt x="9" y="3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1" y="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1" name="Freeform 390"/>
            <p:cNvSpPr/>
            <p:nvPr/>
          </p:nvSpPr>
          <p:spPr bwMode="auto">
            <a:xfrm>
              <a:off x="7305676" y="4624388"/>
              <a:ext cx="114300" cy="180975"/>
            </a:xfrm>
            <a:custGeom>
              <a:avLst/>
              <a:gdLst>
                <a:gd name="T0" fmla="*/ 0 w 27"/>
                <a:gd name="T1" fmla="*/ 43 h 43"/>
                <a:gd name="T2" fmla="*/ 1 w 27"/>
                <a:gd name="T3" fmla="*/ 41 h 43"/>
                <a:gd name="T4" fmla="*/ 5 w 27"/>
                <a:gd name="T5" fmla="*/ 36 h 43"/>
                <a:gd name="T6" fmla="*/ 9 w 27"/>
                <a:gd name="T7" fmla="*/ 29 h 43"/>
                <a:gd name="T8" fmla="*/ 12 w 27"/>
                <a:gd name="T9" fmla="*/ 25 h 43"/>
                <a:gd name="T10" fmla="*/ 14 w 27"/>
                <a:gd name="T11" fmla="*/ 21 h 43"/>
                <a:gd name="T12" fmla="*/ 17 w 27"/>
                <a:gd name="T13" fmla="*/ 17 h 43"/>
                <a:gd name="T14" fmla="*/ 19 w 27"/>
                <a:gd name="T15" fmla="*/ 14 h 43"/>
                <a:gd name="T16" fmla="*/ 23 w 27"/>
                <a:gd name="T17" fmla="*/ 6 h 43"/>
                <a:gd name="T18" fmla="*/ 26 w 27"/>
                <a:gd name="T19" fmla="*/ 1 h 43"/>
                <a:gd name="T20" fmla="*/ 27 w 27"/>
                <a:gd name="T21" fmla="*/ 0 h 43"/>
                <a:gd name="T22" fmla="*/ 27 w 27"/>
                <a:gd name="T23" fmla="*/ 2 h 43"/>
                <a:gd name="T24" fmla="*/ 26 w 27"/>
                <a:gd name="T25" fmla="*/ 4 h 43"/>
                <a:gd name="T26" fmla="*/ 25 w 27"/>
                <a:gd name="T27" fmla="*/ 7 h 43"/>
                <a:gd name="T28" fmla="*/ 24 w 27"/>
                <a:gd name="T29" fmla="*/ 11 h 43"/>
                <a:gd name="T30" fmla="*/ 22 w 27"/>
                <a:gd name="T31" fmla="*/ 15 h 43"/>
                <a:gd name="T32" fmla="*/ 20 w 27"/>
                <a:gd name="T33" fmla="*/ 19 h 43"/>
                <a:gd name="T34" fmla="*/ 18 w 27"/>
                <a:gd name="T35" fmla="*/ 24 h 43"/>
                <a:gd name="T36" fmla="*/ 15 w 27"/>
                <a:gd name="T37" fmla="*/ 28 h 43"/>
                <a:gd name="T38" fmla="*/ 12 w 27"/>
                <a:gd name="T39" fmla="*/ 31 h 43"/>
                <a:gd name="T40" fmla="*/ 9 w 27"/>
                <a:gd name="T41" fmla="*/ 35 h 43"/>
                <a:gd name="T42" fmla="*/ 6 w 27"/>
                <a:gd name="T43" fmla="*/ 37 h 43"/>
                <a:gd name="T44" fmla="*/ 4 w 27"/>
                <a:gd name="T45" fmla="*/ 40 h 43"/>
                <a:gd name="T46" fmla="*/ 2 w 27"/>
                <a:gd name="T47" fmla="*/ 41 h 43"/>
                <a:gd name="T48" fmla="*/ 0 w 27"/>
                <a:gd name="T4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" h="43">
                  <a:moveTo>
                    <a:pt x="0" y="43"/>
                  </a:moveTo>
                  <a:cubicBezTo>
                    <a:pt x="0" y="43"/>
                    <a:pt x="1" y="42"/>
                    <a:pt x="1" y="41"/>
                  </a:cubicBezTo>
                  <a:cubicBezTo>
                    <a:pt x="2" y="40"/>
                    <a:pt x="3" y="38"/>
                    <a:pt x="5" y="36"/>
                  </a:cubicBezTo>
                  <a:cubicBezTo>
                    <a:pt x="6" y="34"/>
                    <a:pt x="8" y="32"/>
                    <a:pt x="9" y="29"/>
                  </a:cubicBezTo>
                  <a:cubicBezTo>
                    <a:pt x="10" y="28"/>
                    <a:pt x="11" y="27"/>
                    <a:pt x="12" y="25"/>
                  </a:cubicBezTo>
                  <a:cubicBezTo>
                    <a:pt x="13" y="24"/>
                    <a:pt x="13" y="23"/>
                    <a:pt x="14" y="21"/>
                  </a:cubicBezTo>
                  <a:cubicBezTo>
                    <a:pt x="15" y="20"/>
                    <a:pt x="16" y="19"/>
                    <a:pt x="17" y="17"/>
                  </a:cubicBezTo>
                  <a:cubicBezTo>
                    <a:pt x="18" y="16"/>
                    <a:pt x="18" y="15"/>
                    <a:pt x="19" y="14"/>
                  </a:cubicBezTo>
                  <a:cubicBezTo>
                    <a:pt x="21" y="11"/>
                    <a:pt x="22" y="9"/>
                    <a:pt x="23" y="6"/>
                  </a:cubicBezTo>
                  <a:cubicBezTo>
                    <a:pt x="24" y="4"/>
                    <a:pt x="25" y="3"/>
                    <a:pt x="26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2"/>
                  </a:cubicBezTo>
                  <a:cubicBezTo>
                    <a:pt x="27" y="2"/>
                    <a:pt x="27" y="3"/>
                    <a:pt x="26" y="4"/>
                  </a:cubicBezTo>
                  <a:cubicBezTo>
                    <a:pt x="26" y="5"/>
                    <a:pt x="26" y="6"/>
                    <a:pt x="25" y="7"/>
                  </a:cubicBezTo>
                  <a:cubicBezTo>
                    <a:pt x="25" y="9"/>
                    <a:pt x="25" y="10"/>
                    <a:pt x="24" y="11"/>
                  </a:cubicBezTo>
                  <a:cubicBezTo>
                    <a:pt x="24" y="12"/>
                    <a:pt x="23" y="14"/>
                    <a:pt x="22" y="15"/>
                  </a:cubicBezTo>
                  <a:cubicBezTo>
                    <a:pt x="22" y="17"/>
                    <a:pt x="21" y="18"/>
                    <a:pt x="20" y="19"/>
                  </a:cubicBezTo>
                  <a:cubicBezTo>
                    <a:pt x="19" y="21"/>
                    <a:pt x="19" y="22"/>
                    <a:pt x="18" y="24"/>
                  </a:cubicBezTo>
                  <a:cubicBezTo>
                    <a:pt x="17" y="25"/>
                    <a:pt x="16" y="26"/>
                    <a:pt x="15" y="28"/>
                  </a:cubicBezTo>
                  <a:cubicBezTo>
                    <a:pt x="14" y="29"/>
                    <a:pt x="13" y="30"/>
                    <a:pt x="12" y="31"/>
                  </a:cubicBezTo>
                  <a:cubicBezTo>
                    <a:pt x="11" y="33"/>
                    <a:pt x="10" y="34"/>
                    <a:pt x="9" y="35"/>
                  </a:cubicBezTo>
                  <a:cubicBezTo>
                    <a:pt x="8" y="36"/>
                    <a:pt x="7" y="37"/>
                    <a:pt x="6" y="37"/>
                  </a:cubicBezTo>
                  <a:cubicBezTo>
                    <a:pt x="6" y="38"/>
                    <a:pt x="5" y="39"/>
                    <a:pt x="4" y="40"/>
                  </a:cubicBezTo>
                  <a:cubicBezTo>
                    <a:pt x="3" y="40"/>
                    <a:pt x="2" y="41"/>
                    <a:pt x="2" y="41"/>
                  </a:cubicBezTo>
                  <a:cubicBezTo>
                    <a:pt x="1" y="42"/>
                    <a:pt x="0" y="43"/>
                    <a:pt x="0" y="43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2" name="Freeform 391"/>
            <p:cNvSpPr/>
            <p:nvPr/>
          </p:nvSpPr>
          <p:spPr bwMode="auto">
            <a:xfrm>
              <a:off x="7245351" y="4568825"/>
              <a:ext cx="63500" cy="241300"/>
            </a:xfrm>
            <a:custGeom>
              <a:avLst/>
              <a:gdLst>
                <a:gd name="T0" fmla="*/ 0 w 15"/>
                <a:gd name="T1" fmla="*/ 0 h 57"/>
                <a:gd name="T2" fmla="*/ 1 w 15"/>
                <a:gd name="T3" fmla="*/ 3 h 57"/>
                <a:gd name="T4" fmla="*/ 2 w 15"/>
                <a:gd name="T5" fmla="*/ 9 h 57"/>
                <a:gd name="T6" fmla="*/ 5 w 15"/>
                <a:gd name="T7" fmla="*/ 18 h 57"/>
                <a:gd name="T8" fmla="*/ 6 w 15"/>
                <a:gd name="T9" fmla="*/ 23 h 57"/>
                <a:gd name="T10" fmla="*/ 7 w 15"/>
                <a:gd name="T11" fmla="*/ 29 h 57"/>
                <a:gd name="T12" fmla="*/ 12 w 15"/>
                <a:gd name="T13" fmla="*/ 48 h 57"/>
                <a:gd name="T14" fmla="*/ 14 w 15"/>
                <a:gd name="T15" fmla="*/ 54 h 57"/>
                <a:gd name="T16" fmla="*/ 15 w 15"/>
                <a:gd name="T17" fmla="*/ 57 h 57"/>
                <a:gd name="T18" fmla="*/ 13 w 15"/>
                <a:gd name="T19" fmla="*/ 55 h 57"/>
                <a:gd name="T20" fmla="*/ 12 w 15"/>
                <a:gd name="T21" fmla="*/ 52 h 57"/>
                <a:gd name="T22" fmla="*/ 10 w 15"/>
                <a:gd name="T23" fmla="*/ 49 h 57"/>
                <a:gd name="T24" fmla="*/ 8 w 15"/>
                <a:gd name="T25" fmla="*/ 45 h 57"/>
                <a:gd name="T26" fmla="*/ 6 w 15"/>
                <a:gd name="T27" fmla="*/ 40 h 57"/>
                <a:gd name="T28" fmla="*/ 5 w 15"/>
                <a:gd name="T29" fmla="*/ 35 h 57"/>
                <a:gd name="T30" fmla="*/ 3 w 15"/>
                <a:gd name="T31" fmla="*/ 30 h 57"/>
                <a:gd name="T32" fmla="*/ 2 w 15"/>
                <a:gd name="T33" fmla="*/ 24 h 57"/>
                <a:gd name="T34" fmla="*/ 1 w 15"/>
                <a:gd name="T35" fmla="*/ 19 h 57"/>
                <a:gd name="T36" fmla="*/ 0 w 15"/>
                <a:gd name="T37" fmla="*/ 14 h 57"/>
                <a:gd name="T38" fmla="*/ 0 w 15"/>
                <a:gd name="T39" fmla="*/ 10 h 57"/>
                <a:gd name="T40" fmla="*/ 0 w 15"/>
                <a:gd name="T41" fmla="*/ 6 h 57"/>
                <a:gd name="T42" fmla="*/ 0 w 15"/>
                <a:gd name="T43" fmla="*/ 3 h 57"/>
                <a:gd name="T44" fmla="*/ 0 w 15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" h="57">
                  <a:moveTo>
                    <a:pt x="0" y="0"/>
                  </a:moveTo>
                  <a:cubicBezTo>
                    <a:pt x="0" y="0"/>
                    <a:pt x="0" y="1"/>
                    <a:pt x="1" y="3"/>
                  </a:cubicBezTo>
                  <a:cubicBezTo>
                    <a:pt x="1" y="4"/>
                    <a:pt x="2" y="7"/>
                    <a:pt x="2" y="9"/>
                  </a:cubicBezTo>
                  <a:cubicBezTo>
                    <a:pt x="3" y="12"/>
                    <a:pt x="4" y="15"/>
                    <a:pt x="5" y="18"/>
                  </a:cubicBezTo>
                  <a:cubicBezTo>
                    <a:pt x="5" y="20"/>
                    <a:pt x="5" y="22"/>
                    <a:pt x="6" y="23"/>
                  </a:cubicBezTo>
                  <a:cubicBezTo>
                    <a:pt x="6" y="25"/>
                    <a:pt x="7" y="27"/>
                    <a:pt x="7" y="29"/>
                  </a:cubicBezTo>
                  <a:cubicBezTo>
                    <a:pt x="9" y="36"/>
                    <a:pt x="11" y="43"/>
                    <a:pt x="12" y="48"/>
                  </a:cubicBezTo>
                  <a:cubicBezTo>
                    <a:pt x="13" y="51"/>
                    <a:pt x="14" y="53"/>
                    <a:pt x="14" y="54"/>
                  </a:cubicBezTo>
                  <a:cubicBezTo>
                    <a:pt x="15" y="56"/>
                    <a:pt x="15" y="57"/>
                    <a:pt x="15" y="57"/>
                  </a:cubicBezTo>
                  <a:cubicBezTo>
                    <a:pt x="15" y="57"/>
                    <a:pt x="14" y="56"/>
                    <a:pt x="13" y="55"/>
                  </a:cubicBezTo>
                  <a:cubicBezTo>
                    <a:pt x="13" y="54"/>
                    <a:pt x="12" y="53"/>
                    <a:pt x="12" y="52"/>
                  </a:cubicBezTo>
                  <a:cubicBezTo>
                    <a:pt x="11" y="51"/>
                    <a:pt x="11" y="50"/>
                    <a:pt x="10" y="49"/>
                  </a:cubicBezTo>
                  <a:cubicBezTo>
                    <a:pt x="10" y="48"/>
                    <a:pt x="9" y="46"/>
                    <a:pt x="8" y="45"/>
                  </a:cubicBezTo>
                  <a:cubicBezTo>
                    <a:pt x="8" y="43"/>
                    <a:pt x="7" y="42"/>
                    <a:pt x="6" y="40"/>
                  </a:cubicBezTo>
                  <a:cubicBezTo>
                    <a:pt x="6" y="38"/>
                    <a:pt x="5" y="37"/>
                    <a:pt x="5" y="35"/>
                  </a:cubicBezTo>
                  <a:cubicBezTo>
                    <a:pt x="4" y="33"/>
                    <a:pt x="4" y="32"/>
                    <a:pt x="3" y="30"/>
                  </a:cubicBezTo>
                  <a:cubicBezTo>
                    <a:pt x="3" y="28"/>
                    <a:pt x="2" y="26"/>
                    <a:pt x="2" y="24"/>
                  </a:cubicBezTo>
                  <a:cubicBezTo>
                    <a:pt x="2" y="23"/>
                    <a:pt x="1" y="21"/>
                    <a:pt x="1" y="19"/>
                  </a:cubicBezTo>
                  <a:cubicBezTo>
                    <a:pt x="1" y="17"/>
                    <a:pt x="0" y="16"/>
                    <a:pt x="0" y="14"/>
                  </a:cubicBezTo>
                  <a:cubicBezTo>
                    <a:pt x="0" y="13"/>
                    <a:pt x="0" y="11"/>
                    <a:pt x="0" y="10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3" name="Freeform 392"/>
            <p:cNvSpPr/>
            <p:nvPr/>
          </p:nvSpPr>
          <p:spPr bwMode="auto">
            <a:xfrm>
              <a:off x="7204076" y="4776788"/>
              <a:ext cx="203200" cy="104775"/>
            </a:xfrm>
            <a:custGeom>
              <a:avLst/>
              <a:gdLst>
                <a:gd name="T0" fmla="*/ 21 w 48"/>
                <a:gd name="T1" fmla="*/ 23 h 25"/>
                <a:gd name="T2" fmla="*/ 0 w 48"/>
                <a:gd name="T3" fmla="*/ 0 h 25"/>
                <a:gd name="T4" fmla="*/ 48 w 48"/>
                <a:gd name="T5" fmla="*/ 8 h 25"/>
                <a:gd name="T6" fmla="*/ 21 w 48"/>
                <a:gd name="T7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25">
                  <a:moveTo>
                    <a:pt x="21" y="23"/>
                  </a:moveTo>
                  <a:cubicBezTo>
                    <a:pt x="11" y="17"/>
                    <a:pt x="4" y="10"/>
                    <a:pt x="0" y="0"/>
                  </a:cubicBezTo>
                  <a:cubicBezTo>
                    <a:pt x="0" y="0"/>
                    <a:pt x="35" y="1"/>
                    <a:pt x="48" y="8"/>
                  </a:cubicBezTo>
                  <a:cubicBezTo>
                    <a:pt x="48" y="8"/>
                    <a:pt x="33" y="25"/>
                    <a:pt x="21" y="2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4" name="Freeform 393"/>
            <p:cNvSpPr/>
            <p:nvPr/>
          </p:nvSpPr>
          <p:spPr bwMode="auto">
            <a:xfrm>
              <a:off x="6729413" y="4848225"/>
              <a:ext cx="579438" cy="1652588"/>
            </a:xfrm>
            <a:custGeom>
              <a:avLst/>
              <a:gdLst>
                <a:gd name="T0" fmla="*/ 3 w 137"/>
                <a:gd name="T1" fmla="*/ 390 h 390"/>
                <a:gd name="T2" fmla="*/ 0 w 137"/>
                <a:gd name="T3" fmla="*/ 388 h 390"/>
                <a:gd name="T4" fmla="*/ 133 w 137"/>
                <a:gd name="T5" fmla="*/ 0 h 390"/>
                <a:gd name="T6" fmla="*/ 137 w 137"/>
                <a:gd name="T7" fmla="*/ 0 h 390"/>
                <a:gd name="T8" fmla="*/ 3 w 137"/>
                <a:gd name="T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390">
                  <a:moveTo>
                    <a:pt x="3" y="390"/>
                  </a:moveTo>
                  <a:cubicBezTo>
                    <a:pt x="0" y="388"/>
                    <a:pt x="0" y="388"/>
                    <a:pt x="0" y="388"/>
                  </a:cubicBezTo>
                  <a:cubicBezTo>
                    <a:pt x="35" y="336"/>
                    <a:pt x="132" y="22"/>
                    <a:pt x="133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6" y="22"/>
                    <a:pt x="39" y="338"/>
                    <a:pt x="3" y="39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5" name="Freeform 394"/>
            <p:cNvSpPr/>
            <p:nvPr/>
          </p:nvSpPr>
          <p:spPr bwMode="auto">
            <a:xfrm>
              <a:off x="7381876" y="5038725"/>
              <a:ext cx="571500" cy="458788"/>
            </a:xfrm>
            <a:custGeom>
              <a:avLst/>
              <a:gdLst>
                <a:gd name="T0" fmla="*/ 30 w 135"/>
                <a:gd name="T1" fmla="*/ 94 h 108"/>
                <a:gd name="T2" fmla="*/ 37 w 135"/>
                <a:gd name="T3" fmla="*/ 5 h 108"/>
                <a:gd name="T4" fmla="*/ 58 w 135"/>
                <a:gd name="T5" fmla="*/ 28 h 108"/>
                <a:gd name="T6" fmla="*/ 94 w 135"/>
                <a:gd name="T7" fmla="*/ 18 h 108"/>
                <a:gd name="T8" fmla="*/ 90 w 135"/>
                <a:gd name="T9" fmla="*/ 60 h 108"/>
                <a:gd name="T10" fmla="*/ 124 w 135"/>
                <a:gd name="T11" fmla="*/ 79 h 108"/>
                <a:gd name="T12" fmla="*/ 30 w 135"/>
                <a:gd name="T13" fmla="*/ 9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5" h="108">
                  <a:moveTo>
                    <a:pt x="30" y="94"/>
                  </a:moveTo>
                  <a:cubicBezTo>
                    <a:pt x="30" y="94"/>
                    <a:pt x="0" y="13"/>
                    <a:pt x="37" y="5"/>
                  </a:cubicBezTo>
                  <a:cubicBezTo>
                    <a:pt x="61" y="0"/>
                    <a:pt x="58" y="28"/>
                    <a:pt x="58" y="28"/>
                  </a:cubicBezTo>
                  <a:cubicBezTo>
                    <a:pt x="58" y="28"/>
                    <a:pt x="74" y="5"/>
                    <a:pt x="94" y="18"/>
                  </a:cubicBezTo>
                  <a:cubicBezTo>
                    <a:pt x="113" y="31"/>
                    <a:pt x="90" y="60"/>
                    <a:pt x="90" y="60"/>
                  </a:cubicBezTo>
                  <a:cubicBezTo>
                    <a:pt x="90" y="60"/>
                    <a:pt x="113" y="57"/>
                    <a:pt x="124" y="79"/>
                  </a:cubicBezTo>
                  <a:cubicBezTo>
                    <a:pt x="135" y="101"/>
                    <a:pt x="64" y="108"/>
                    <a:pt x="30" y="94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6" name="Freeform 395"/>
            <p:cNvSpPr/>
            <p:nvPr/>
          </p:nvSpPr>
          <p:spPr bwMode="auto">
            <a:xfrm>
              <a:off x="7542213" y="5368925"/>
              <a:ext cx="319088" cy="68263"/>
            </a:xfrm>
            <a:custGeom>
              <a:avLst/>
              <a:gdLst>
                <a:gd name="T0" fmla="*/ 0 w 75"/>
                <a:gd name="T1" fmla="*/ 10 h 16"/>
                <a:gd name="T2" fmla="*/ 1 w 75"/>
                <a:gd name="T3" fmla="*/ 10 h 16"/>
                <a:gd name="T4" fmla="*/ 3 w 75"/>
                <a:gd name="T5" fmla="*/ 10 h 16"/>
                <a:gd name="T6" fmla="*/ 7 w 75"/>
                <a:gd name="T7" fmla="*/ 10 h 16"/>
                <a:gd name="T8" fmla="*/ 12 w 75"/>
                <a:gd name="T9" fmla="*/ 10 h 16"/>
                <a:gd name="T10" fmla="*/ 15 w 75"/>
                <a:gd name="T11" fmla="*/ 10 h 16"/>
                <a:gd name="T12" fmla="*/ 18 w 75"/>
                <a:gd name="T13" fmla="*/ 10 h 16"/>
                <a:gd name="T14" fmla="*/ 24 w 75"/>
                <a:gd name="T15" fmla="*/ 10 h 16"/>
                <a:gd name="T16" fmla="*/ 31 w 75"/>
                <a:gd name="T17" fmla="*/ 9 h 16"/>
                <a:gd name="T18" fmla="*/ 38 w 75"/>
                <a:gd name="T19" fmla="*/ 8 h 16"/>
                <a:gd name="T20" fmla="*/ 41 w 75"/>
                <a:gd name="T21" fmla="*/ 8 h 16"/>
                <a:gd name="T22" fmla="*/ 45 w 75"/>
                <a:gd name="T23" fmla="*/ 7 h 16"/>
                <a:gd name="T24" fmla="*/ 47 w 75"/>
                <a:gd name="T25" fmla="*/ 7 h 16"/>
                <a:gd name="T26" fmla="*/ 48 w 75"/>
                <a:gd name="T27" fmla="*/ 7 h 16"/>
                <a:gd name="T28" fmla="*/ 52 w 75"/>
                <a:gd name="T29" fmla="*/ 6 h 16"/>
                <a:gd name="T30" fmla="*/ 55 w 75"/>
                <a:gd name="T31" fmla="*/ 6 h 16"/>
                <a:gd name="T32" fmla="*/ 58 w 75"/>
                <a:gd name="T33" fmla="*/ 5 h 16"/>
                <a:gd name="T34" fmla="*/ 63 w 75"/>
                <a:gd name="T35" fmla="*/ 3 h 16"/>
                <a:gd name="T36" fmla="*/ 66 w 75"/>
                <a:gd name="T37" fmla="*/ 3 h 16"/>
                <a:gd name="T38" fmla="*/ 68 w 75"/>
                <a:gd name="T39" fmla="*/ 2 h 16"/>
                <a:gd name="T40" fmla="*/ 72 w 75"/>
                <a:gd name="T41" fmla="*/ 1 h 16"/>
                <a:gd name="T42" fmla="*/ 74 w 75"/>
                <a:gd name="T43" fmla="*/ 0 h 16"/>
                <a:gd name="T44" fmla="*/ 75 w 75"/>
                <a:gd name="T45" fmla="*/ 0 h 16"/>
                <a:gd name="T46" fmla="*/ 75 w 75"/>
                <a:gd name="T47" fmla="*/ 1 h 16"/>
                <a:gd name="T48" fmla="*/ 73 w 75"/>
                <a:gd name="T49" fmla="*/ 2 h 16"/>
                <a:gd name="T50" fmla="*/ 69 w 75"/>
                <a:gd name="T51" fmla="*/ 5 h 16"/>
                <a:gd name="T52" fmla="*/ 67 w 75"/>
                <a:gd name="T53" fmla="*/ 6 h 16"/>
                <a:gd name="T54" fmla="*/ 65 w 75"/>
                <a:gd name="T55" fmla="*/ 7 h 16"/>
                <a:gd name="T56" fmla="*/ 62 w 75"/>
                <a:gd name="T57" fmla="*/ 9 h 16"/>
                <a:gd name="T58" fmla="*/ 60 w 75"/>
                <a:gd name="T59" fmla="*/ 10 h 16"/>
                <a:gd name="T60" fmla="*/ 57 w 75"/>
                <a:gd name="T61" fmla="*/ 11 h 16"/>
                <a:gd name="T62" fmla="*/ 53 w 75"/>
                <a:gd name="T63" fmla="*/ 12 h 16"/>
                <a:gd name="T64" fmla="*/ 46 w 75"/>
                <a:gd name="T65" fmla="*/ 14 h 16"/>
                <a:gd name="T66" fmla="*/ 39 w 75"/>
                <a:gd name="T67" fmla="*/ 16 h 16"/>
                <a:gd name="T68" fmla="*/ 35 w 75"/>
                <a:gd name="T69" fmla="*/ 16 h 16"/>
                <a:gd name="T70" fmla="*/ 32 w 75"/>
                <a:gd name="T71" fmla="*/ 16 h 16"/>
                <a:gd name="T72" fmla="*/ 28 w 75"/>
                <a:gd name="T73" fmla="*/ 16 h 16"/>
                <a:gd name="T74" fmla="*/ 24 w 75"/>
                <a:gd name="T75" fmla="*/ 16 h 16"/>
                <a:gd name="T76" fmla="*/ 18 w 75"/>
                <a:gd name="T77" fmla="*/ 15 h 16"/>
                <a:gd name="T78" fmla="*/ 15 w 75"/>
                <a:gd name="T79" fmla="*/ 15 h 16"/>
                <a:gd name="T80" fmla="*/ 12 w 75"/>
                <a:gd name="T81" fmla="*/ 14 h 16"/>
                <a:gd name="T82" fmla="*/ 9 w 75"/>
                <a:gd name="T83" fmla="*/ 14 h 16"/>
                <a:gd name="T84" fmla="*/ 7 w 75"/>
                <a:gd name="T85" fmla="*/ 13 h 16"/>
                <a:gd name="T86" fmla="*/ 5 w 75"/>
                <a:gd name="T87" fmla="*/ 12 h 16"/>
                <a:gd name="T88" fmla="*/ 3 w 75"/>
                <a:gd name="T89" fmla="*/ 12 h 16"/>
                <a:gd name="T90" fmla="*/ 1 w 75"/>
                <a:gd name="T91" fmla="*/ 11 h 16"/>
                <a:gd name="T92" fmla="*/ 0 w 75"/>
                <a:gd name="T93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5" h="16">
                  <a:moveTo>
                    <a:pt x="0" y="10"/>
                  </a:moveTo>
                  <a:cubicBezTo>
                    <a:pt x="0" y="10"/>
                    <a:pt x="0" y="10"/>
                    <a:pt x="1" y="10"/>
                  </a:cubicBezTo>
                  <a:cubicBezTo>
                    <a:pt x="1" y="10"/>
                    <a:pt x="2" y="10"/>
                    <a:pt x="3" y="10"/>
                  </a:cubicBezTo>
                  <a:cubicBezTo>
                    <a:pt x="4" y="10"/>
                    <a:pt x="6" y="10"/>
                    <a:pt x="7" y="10"/>
                  </a:cubicBezTo>
                  <a:cubicBezTo>
                    <a:pt x="9" y="10"/>
                    <a:pt x="10" y="10"/>
                    <a:pt x="12" y="10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6" y="10"/>
                    <a:pt x="17" y="10"/>
                    <a:pt x="18" y="10"/>
                  </a:cubicBezTo>
                  <a:cubicBezTo>
                    <a:pt x="20" y="10"/>
                    <a:pt x="22" y="10"/>
                    <a:pt x="24" y="10"/>
                  </a:cubicBezTo>
                  <a:cubicBezTo>
                    <a:pt x="26" y="10"/>
                    <a:pt x="29" y="10"/>
                    <a:pt x="31" y="9"/>
                  </a:cubicBezTo>
                  <a:cubicBezTo>
                    <a:pt x="33" y="9"/>
                    <a:pt x="36" y="9"/>
                    <a:pt x="38" y="8"/>
                  </a:cubicBezTo>
                  <a:cubicBezTo>
                    <a:pt x="39" y="8"/>
                    <a:pt x="40" y="8"/>
                    <a:pt x="41" y="8"/>
                  </a:cubicBezTo>
                  <a:cubicBezTo>
                    <a:pt x="43" y="8"/>
                    <a:pt x="44" y="8"/>
                    <a:pt x="45" y="7"/>
                  </a:cubicBezTo>
                  <a:cubicBezTo>
                    <a:pt x="46" y="7"/>
                    <a:pt x="46" y="7"/>
                    <a:pt x="47" y="7"/>
                  </a:cubicBezTo>
                  <a:cubicBezTo>
                    <a:pt x="47" y="7"/>
                    <a:pt x="48" y="7"/>
                    <a:pt x="48" y="7"/>
                  </a:cubicBezTo>
                  <a:cubicBezTo>
                    <a:pt x="49" y="7"/>
                    <a:pt x="51" y="6"/>
                    <a:pt x="52" y="6"/>
                  </a:cubicBezTo>
                  <a:cubicBezTo>
                    <a:pt x="53" y="6"/>
                    <a:pt x="54" y="6"/>
                    <a:pt x="55" y="6"/>
                  </a:cubicBezTo>
                  <a:cubicBezTo>
                    <a:pt x="56" y="5"/>
                    <a:pt x="57" y="5"/>
                    <a:pt x="58" y="5"/>
                  </a:cubicBezTo>
                  <a:cubicBezTo>
                    <a:pt x="60" y="4"/>
                    <a:pt x="62" y="4"/>
                    <a:pt x="63" y="3"/>
                  </a:cubicBezTo>
                  <a:cubicBezTo>
                    <a:pt x="64" y="3"/>
                    <a:pt x="65" y="3"/>
                    <a:pt x="66" y="3"/>
                  </a:cubicBezTo>
                  <a:cubicBezTo>
                    <a:pt x="67" y="3"/>
                    <a:pt x="68" y="2"/>
                    <a:pt x="68" y="2"/>
                  </a:cubicBezTo>
                  <a:cubicBezTo>
                    <a:pt x="70" y="2"/>
                    <a:pt x="71" y="1"/>
                    <a:pt x="72" y="1"/>
                  </a:cubicBezTo>
                  <a:cubicBezTo>
                    <a:pt x="73" y="1"/>
                    <a:pt x="74" y="1"/>
                    <a:pt x="74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1"/>
                  </a:cubicBezTo>
                  <a:cubicBezTo>
                    <a:pt x="74" y="1"/>
                    <a:pt x="73" y="2"/>
                    <a:pt x="73" y="2"/>
                  </a:cubicBezTo>
                  <a:cubicBezTo>
                    <a:pt x="72" y="3"/>
                    <a:pt x="71" y="4"/>
                    <a:pt x="69" y="5"/>
                  </a:cubicBezTo>
                  <a:cubicBezTo>
                    <a:pt x="69" y="5"/>
                    <a:pt x="68" y="6"/>
                    <a:pt x="67" y="6"/>
                  </a:cubicBezTo>
                  <a:cubicBezTo>
                    <a:pt x="67" y="6"/>
                    <a:pt x="66" y="7"/>
                    <a:pt x="65" y="7"/>
                  </a:cubicBezTo>
                  <a:cubicBezTo>
                    <a:pt x="64" y="8"/>
                    <a:pt x="63" y="8"/>
                    <a:pt x="62" y="9"/>
                  </a:cubicBezTo>
                  <a:cubicBezTo>
                    <a:pt x="61" y="9"/>
                    <a:pt x="61" y="9"/>
                    <a:pt x="60" y="10"/>
                  </a:cubicBezTo>
                  <a:cubicBezTo>
                    <a:pt x="59" y="10"/>
                    <a:pt x="58" y="11"/>
                    <a:pt x="57" y="11"/>
                  </a:cubicBezTo>
                  <a:cubicBezTo>
                    <a:pt x="55" y="12"/>
                    <a:pt x="54" y="12"/>
                    <a:pt x="53" y="12"/>
                  </a:cubicBezTo>
                  <a:cubicBezTo>
                    <a:pt x="51" y="13"/>
                    <a:pt x="49" y="14"/>
                    <a:pt x="46" y="14"/>
                  </a:cubicBezTo>
                  <a:cubicBezTo>
                    <a:pt x="44" y="15"/>
                    <a:pt x="41" y="15"/>
                    <a:pt x="39" y="16"/>
                  </a:cubicBezTo>
                  <a:cubicBezTo>
                    <a:pt x="38" y="16"/>
                    <a:pt x="36" y="16"/>
                    <a:pt x="35" y="16"/>
                  </a:cubicBezTo>
                  <a:cubicBezTo>
                    <a:pt x="34" y="16"/>
                    <a:pt x="33" y="16"/>
                    <a:pt x="32" y="16"/>
                  </a:cubicBezTo>
                  <a:cubicBezTo>
                    <a:pt x="30" y="16"/>
                    <a:pt x="29" y="16"/>
                    <a:pt x="28" y="16"/>
                  </a:cubicBezTo>
                  <a:cubicBezTo>
                    <a:pt x="27" y="16"/>
                    <a:pt x="25" y="16"/>
                    <a:pt x="24" y="16"/>
                  </a:cubicBezTo>
                  <a:cubicBezTo>
                    <a:pt x="22" y="16"/>
                    <a:pt x="20" y="16"/>
                    <a:pt x="18" y="15"/>
                  </a:cubicBezTo>
                  <a:cubicBezTo>
                    <a:pt x="17" y="15"/>
                    <a:pt x="16" y="15"/>
                    <a:pt x="15" y="15"/>
                  </a:cubicBezTo>
                  <a:cubicBezTo>
                    <a:pt x="14" y="15"/>
                    <a:pt x="13" y="15"/>
                    <a:pt x="12" y="14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8" y="14"/>
                    <a:pt x="7" y="13"/>
                    <a:pt x="7" y="13"/>
                  </a:cubicBezTo>
                  <a:cubicBezTo>
                    <a:pt x="6" y="13"/>
                    <a:pt x="5" y="13"/>
                    <a:pt x="5" y="12"/>
                  </a:cubicBezTo>
                  <a:cubicBezTo>
                    <a:pt x="4" y="12"/>
                    <a:pt x="4" y="12"/>
                    <a:pt x="3" y="12"/>
                  </a:cubicBezTo>
                  <a:cubicBezTo>
                    <a:pt x="2" y="11"/>
                    <a:pt x="1" y="11"/>
                    <a:pt x="1" y="11"/>
                  </a:cubicBezTo>
                  <a:cubicBezTo>
                    <a:pt x="0" y="11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7" name="Freeform 396"/>
            <p:cNvSpPr/>
            <p:nvPr/>
          </p:nvSpPr>
          <p:spPr bwMode="auto">
            <a:xfrm>
              <a:off x="7513638" y="5106988"/>
              <a:ext cx="33338" cy="304800"/>
            </a:xfrm>
            <a:custGeom>
              <a:avLst/>
              <a:gdLst>
                <a:gd name="T0" fmla="*/ 7 w 8"/>
                <a:gd name="T1" fmla="*/ 0 h 72"/>
                <a:gd name="T2" fmla="*/ 7 w 8"/>
                <a:gd name="T3" fmla="*/ 1 h 72"/>
                <a:gd name="T4" fmla="*/ 7 w 8"/>
                <a:gd name="T5" fmla="*/ 2 h 72"/>
                <a:gd name="T6" fmla="*/ 7 w 8"/>
                <a:gd name="T7" fmla="*/ 3 h 72"/>
                <a:gd name="T8" fmla="*/ 7 w 8"/>
                <a:gd name="T9" fmla="*/ 7 h 72"/>
                <a:gd name="T10" fmla="*/ 7 w 8"/>
                <a:gd name="T11" fmla="*/ 11 h 72"/>
                <a:gd name="T12" fmla="*/ 8 w 8"/>
                <a:gd name="T13" fmla="*/ 23 h 72"/>
                <a:gd name="T14" fmla="*/ 8 w 8"/>
                <a:gd name="T15" fmla="*/ 30 h 72"/>
                <a:gd name="T16" fmla="*/ 8 w 8"/>
                <a:gd name="T17" fmla="*/ 37 h 72"/>
                <a:gd name="T18" fmla="*/ 7 w 8"/>
                <a:gd name="T19" fmla="*/ 43 h 72"/>
                <a:gd name="T20" fmla="*/ 7 w 8"/>
                <a:gd name="T21" fmla="*/ 50 h 72"/>
                <a:gd name="T22" fmla="*/ 7 w 8"/>
                <a:gd name="T23" fmla="*/ 53 h 72"/>
                <a:gd name="T24" fmla="*/ 6 w 8"/>
                <a:gd name="T25" fmla="*/ 56 h 72"/>
                <a:gd name="T26" fmla="*/ 6 w 8"/>
                <a:gd name="T27" fmla="*/ 61 h 72"/>
                <a:gd name="T28" fmla="*/ 7 w 8"/>
                <a:gd name="T29" fmla="*/ 69 h 72"/>
                <a:gd name="T30" fmla="*/ 7 w 8"/>
                <a:gd name="T31" fmla="*/ 72 h 72"/>
                <a:gd name="T32" fmla="*/ 7 w 8"/>
                <a:gd name="T33" fmla="*/ 72 h 72"/>
                <a:gd name="T34" fmla="*/ 6 w 8"/>
                <a:gd name="T35" fmla="*/ 72 h 72"/>
                <a:gd name="T36" fmla="*/ 5 w 8"/>
                <a:gd name="T37" fmla="*/ 70 h 72"/>
                <a:gd name="T38" fmla="*/ 4 w 8"/>
                <a:gd name="T39" fmla="*/ 66 h 72"/>
                <a:gd name="T40" fmla="*/ 2 w 8"/>
                <a:gd name="T41" fmla="*/ 62 h 72"/>
                <a:gd name="T42" fmla="*/ 1 w 8"/>
                <a:gd name="T43" fmla="*/ 56 h 72"/>
                <a:gd name="T44" fmla="*/ 1 w 8"/>
                <a:gd name="T45" fmla="*/ 53 h 72"/>
                <a:gd name="T46" fmla="*/ 1 w 8"/>
                <a:gd name="T47" fmla="*/ 51 h 72"/>
                <a:gd name="T48" fmla="*/ 1 w 8"/>
                <a:gd name="T49" fmla="*/ 50 h 72"/>
                <a:gd name="T50" fmla="*/ 1 w 8"/>
                <a:gd name="T51" fmla="*/ 43 h 72"/>
                <a:gd name="T52" fmla="*/ 1 w 8"/>
                <a:gd name="T53" fmla="*/ 36 h 72"/>
                <a:gd name="T54" fmla="*/ 1 w 8"/>
                <a:gd name="T55" fmla="*/ 29 h 72"/>
                <a:gd name="T56" fmla="*/ 2 w 8"/>
                <a:gd name="T57" fmla="*/ 23 h 72"/>
                <a:gd name="T58" fmla="*/ 2 w 8"/>
                <a:gd name="T59" fmla="*/ 17 h 72"/>
                <a:gd name="T60" fmla="*/ 3 w 8"/>
                <a:gd name="T61" fmla="*/ 11 h 72"/>
                <a:gd name="T62" fmla="*/ 4 w 8"/>
                <a:gd name="T63" fmla="*/ 6 h 72"/>
                <a:gd name="T64" fmla="*/ 6 w 8"/>
                <a:gd name="T65" fmla="*/ 3 h 72"/>
                <a:gd name="T66" fmla="*/ 7 w 8"/>
                <a:gd name="T67" fmla="*/ 1 h 72"/>
                <a:gd name="T68" fmla="*/ 7 w 8"/>
                <a:gd name="T6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" h="72">
                  <a:moveTo>
                    <a:pt x="7" y="0"/>
                  </a:move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7" y="4"/>
                    <a:pt x="7" y="5"/>
                    <a:pt x="7" y="7"/>
                  </a:cubicBezTo>
                  <a:cubicBezTo>
                    <a:pt x="7" y="8"/>
                    <a:pt x="7" y="10"/>
                    <a:pt x="7" y="11"/>
                  </a:cubicBezTo>
                  <a:cubicBezTo>
                    <a:pt x="7" y="15"/>
                    <a:pt x="8" y="18"/>
                    <a:pt x="8" y="23"/>
                  </a:cubicBezTo>
                  <a:cubicBezTo>
                    <a:pt x="8" y="25"/>
                    <a:pt x="8" y="27"/>
                    <a:pt x="8" y="30"/>
                  </a:cubicBezTo>
                  <a:cubicBezTo>
                    <a:pt x="8" y="32"/>
                    <a:pt x="8" y="34"/>
                    <a:pt x="8" y="37"/>
                  </a:cubicBezTo>
                  <a:cubicBezTo>
                    <a:pt x="8" y="39"/>
                    <a:pt x="8" y="41"/>
                    <a:pt x="7" y="43"/>
                  </a:cubicBezTo>
                  <a:cubicBezTo>
                    <a:pt x="7" y="46"/>
                    <a:pt x="7" y="48"/>
                    <a:pt x="7" y="50"/>
                  </a:cubicBezTo>
                  <a:cubicBezTo>
                    <a:pt x="7" y="51"/>
                    <a:pt x="7" y="52"/>
                    <a:pt x="7" y="53"/>
                  </a:cubicBezTo>
                  <a:cubicBezTo>
                    <a:pt x="6" y="54"/>
                    <a:pt x="6" y="55"/>
                    <a:pt x="6" y="56"/>
                  </a:cubicBezTo>
                  <a:cubicBezTo>
                    <a:pt x="6" y="58"/>
                    <a:pt x="6" y="59"/>
                    <a:pt x="6" y="61"/>
                  </a:cubicBezTo>
                  <a:cubicBezTo>
                    <a:pt x="6" y="64"/>
                    <a:pt x="6" y="67"/>
                    <a:pt x="7" y="69"/>
                  </a:cubicBezTo>
                  <a:cubicBezTo>
                    <a:pt x="7" y="70"/>
                    <a:pt x="7" y="71"/>
                    <a:pt x="7" y="72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7" y="72"/>
                    <a:pt x="7" y="72"/>
                    <a:pt x="6" y="72"/>
                  </a:cubicBezTo>
                  <a:cubicBezTo>
                    <a:pt x="6" y="71"/>
                    <a:pt x="6" y="71"/>
                    <a:pt x="5" y="70"/>
                  </a:cubicBezTo>
                  <a:cubicBezTo>
                    <a:pt x="5" y="69"/>
                    <a:pt x="4" y="68"/>
                    <a:pt x="4" y="66"/>
                  </a:cubicBezTo>
                  <a:cubicBezTo>
                    <a:pt x="3" y="65"/>
                    <a:pt x="2" y="63"/>
                    <a:pt x="2" y="62"/>
                  </a:cubicBezTo>
                  <a:cubicBezTo>
                    <a:pt x="2" y="60"/>
                    <a:pt x="1" y="58"/>
                    <a:pt x="1" y="56"/>
                  </a:cubicBezTo>
                  <a:cubicBezTo>
                    <a:pt x="1" y="55"/>
                    <a:pt x="1" y="54"/>
                    <a:pt x="1" y="53"/>
                  </a:cubicBezTo>
                  <a:cubicBezTo>
                    <a:pt x="1" y="52"/>
                    <a:pt x="1" y="52"/>
                    <a:pt x="1" y="51"/>
                  </a:cubicBezTo>
                  <a:cubicBezTo>
                    <a:pt x="1" y="51"/>
                    <a:pt x="1" y="50"/>
                    <a:pt x="1" y="50"/>
                  </a:cubicBezTo>
                  <a:cubicBezTo>
                    <a:pt x="0" y="47"/>
                    <a:pt x="0" y="45"/>
                    <a:pt x="1" y="43"/>
                  </a:cubicBezTo>
                  <a:cubicBezTo>
                    <a:pt x="1" y="41"/>
                    <a:pt x="1" y="38"/>
                    <a:pt x="1" y="36"/>
                  </a:cubicBezTo>
                  <a:cubicBezTo>
                    <a:pt x="1" y="34"/>
                    <a:pt x="1" y="32"/>
                    <a:pt x="1" y="29"/>
                  </a:cubicBezTo>
                  <a:cubicBezTo>
                    <a:pt x="1" y="27"/>
                    <a:pt x="2" y="25"/>
                    <a:pt x="2" y="23"/>
                  </a:cubicBezTo>
                  <a:cubicBezTo>
                    <a:pt x="2" y="21"/>
                    <a:pt x="2" y="19"/>
                    <a:pt x="2" y="17"/>
                  </a:cubicBezTo>
                  <a:cubicBezTo>
                    <a:pt x="2" y="15"/>
                    <a:pt x="2" y="13"/>
                    <a:pt x="3" y="11"/>
                  </a:cubicBezTo>
                  <a:cubicBezTo>
                    <a:pt x="3" y="9"/>
                    <a:pt x="4" y="8"/>
                    <a:pt x="4" y="6"/>
                  </a:cubicBezTo>
                  <a:cubicBezTo>
                    <a:pt x="4" y="5"/>
                    <a:pt x="5" y="4"/>
                    <a:pt x="6" y="3"/>
                  </a:cubicBezTo>
                  <a:cubicBezTo>
                    <a:pt x="6" y="2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8" name="Freeform 397"/>
            <p:cNvSpPr/>
            <p:nvPr/>
          </p:nvSpPr>
          <p:spPr bwMode="auto">
            <a:xfrm>
              <a:off x="7534276" y="5145088"/>
              <a:ext cx="223838" cy="274638"/>
            </a:xfrm>
            <a:custGeom>
              <a:avLst/>
              <a:gdLst>
                <a:gd name="T0" fmla="*/ 53 w 53"/>
                <a:gd name="T1" fmla="*/ 0 h 65"/>
                <a:gd name="T2" fmla="*/ 52 w 53"/>
                <a:gd name="T3" fmla="*/ 0 h 65"/>
                <a:gd name="T4" fmla="*/ 50 w 53"/>
                <a:gd name="T5" fmla="*/ 2 h 65"/>
                <a:gd name="T6" fmla="*/ 45 w 53"/>
                <a:gd name="T7" fmla="*/ 10 h 65"/>
                <a:gd name="T8" fmla="*/ 42 w 53"/>
                <a:gd name="T9" fmla="*/ 15 h 65"/>
                <a:gd name="T10" fmla="*/ 39 w 53"/>
                <a:gd name="T11" fmla="*/ 22 h 65"/>
                <a:gd name="T12" fmla="*/ 38 w 53"/>
                <a:gd name="T13" fmla="*/ 23 h 65"/>
                <a:gd name="T14" fmla="*/ 38 w 53"/>
                <a:gd name="T15" fmla="*/ 23 h 65"/>
                <a:gd name="T16" fmla="*/ 37 w 53"/>
                <a:gd name="T17" fmla="*/ 25 h 65"/>
                <a:gd name="T18" fmla="*/ 35 w 53"/>
                <a:gd name="T19" fmla="*/ 28 h 65"/>
                <a:gd name="T20" fmla="*/ 30 w 53"/>
                <a:gd name="T21" fmla="*/ 35 h 65"/>
                <a:gd name="T22" fmla="*/ 25 w 53"/>
                <a:gd name="T23" fmla="*/ 41 h 65"/>
                <a:gd name="T24" fmla="*/ 20 w 53"/>
                <a:gd name="T25" fmla="*/ 47 h 65"/>
                <a:gd name="T26" fmla="*/ 10 w 53"/>
                <a:gd name="T27" fmla="*/ 56 h 65"/>
                <a:gd name="T28" fmla="*/ 3 w 53"/>
                <a:gd name="T29" fmla="*/ 63 h 65"/>
                <a:gd name="T30" fmla="*/ 1 w 53"/>
                <a:gd name="T31" fmla="*/ 64 h 65"/>
                <a:gd name="T32" fmla="*/ 0 w 53"/>
                <a:gd name="T33" fmla="*/ 65 h 65"/>
                <a:gd name="T34" fmla="*/ 1 w 53"/>
                <a:gd name="T35" fmla="*/ 64 h 65"/>
                <a:gd name="T36" fmla="*/ 2 w 53"/>
                <a:gd name="T37" fmla="*/ 62 h 65"/>
                <a:gd name="T38" fmla="*/ 7 w 53"/>
                <a:gd name="T39" fmla="*/ 54 h 65"/>
                <a:gd name="T40" fmla="*/ 15 w 53"/>
                <a:gd name="T41" fmla="*/ 43 h 65"/>
                <a:gd name="T42" fmla="*/ 20 w 53"/>
                <a:gd name="T43" fmla="*/ 37 h 65"/>
                <a:gd name="T44" fmla="*/ 24 w 53"/>
                <a:gd name="T45" fmla="*/ 31 h 65"/>
                <a:gd name="T46" fmla="*/ 29 w 53"/>
                <a:gd name="T47" fmla="*/ 24 h 65"/>
                <a:gd name="T48" fmla="*/ 31 w 53"/>
                <a:gd name="T49" fmla="*/ 21 h 65"/>
                <a:gd name="T50" fmla="*/ 32 w 53"/>
                <a:gd name="T51" fmla="*/ 20 h 65"/>
                <a:gd name="T52" fmla="*/ 33 w 53"/>
                <a:gd name="T53" fmla="*/ 18 h 65"/>
                <a:gd name="T54" fmla="*/ 37 w 53"/>
                <a:gd name="T55" fmla="*/ 13 h 65"/>
                <a:gd name="T56" fmla="*/ 39 w 53"/>
                <a:gd name="T57" fmla="*/ 10 h 65"/>
                <a:gd name="T58" fmla="*/ 40 w 53"/>
                <a:gd name="T59" fmla="*/ 8 h 65"/>
                <a:gd name="T60" fmla="*/ 41 w 53"/>
                <a:gd name="T61" fmla="*/ 8 h 65"/>
                <a:gd name="T62" fmla="*/ 41 w 53"/>
                <a:gd name="T63" fmla="*/ 7 h 65"/>
                <a:gd name="T64" fmla="*/ 45 w 53"/>
                <a:gd name="T65" fmla="*/ 3 h 65"/>
                <a:gd name="T66" fmla="*/ 49 w 53"/>
                <a:gd name="T67" fmla="*/ 1 h 65"/>
                <a:gd name="T68" fmla="*/ 52 w 53"/>
                <a:gd name="T69" fmla="*/ 0 h 65"/>
                <a:gd name="T70" fmla="*/ 53 w 53"/>
                <a:gd name="T7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3" h="65">
                  <a:moveTo>
                    <a:pt x="53" y="0"/>
                  </a:moveTo>
                  <a:cubicBezTo>
                    <a:pt x="53" y="0"/>
                    <a:pt x="52" y="0"/>
                    <a:pt x="52" y="0"/>
                  </a:cubicBezTo>
                  <a:cubicBezTo>
                    <a:pt x="51" y="1"/>
                    <a:pt x="51" y="1"/>
                    <a:pt x="50" y="2"/>
                  </a:cubicBezTo>
                  <a:cubicBezTo>
                    <a:pt x="48" y="4"/>
                    <a:pt x="46" y="6"/>
                    <a:pt x="45" y="10"/>
                  </a:cubicBezTo>
                  <a:cubicBezTo>
                    <a:pt x="44" y="11"/>
                    <a:pt x="43" y="13"/>
                    <a:pt x="42" y="15"/>
                  </a:cubicBezTo>
                  <a:cubicBezTo>
                    <a:pt x="41" y="17"/>
                    <a:pt x="40" y="19"/>
                    <a:pt x="39" y="22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24"/>
                    <a:pt x="37" y="24"/>
                    <a:pt x="37" y="25"/>
                  </a:cubicBezTo>
                  <a:cubicBezTo>
                    <a:pt x="36" y="26"/>
                    <a:pt x="36" y="27"/>
                    <a:pt x="35" y="28"/>
                  </a:cubicBezTo>
                  <a:cubicBezTo>
                    <a:pt x="33" y="31"/>
                    <a:pt x="32" y="33"/>
                    <a:pt x="30" y="35"/>
                  </a:cubicBezTo>
                  <a:cubicBezTo>
                    <a:pt x="28" y="37"/>
                    <a:pt x="27" y="39"/>
                    <a:pt x="25" y="41"/>
                  </a:cubicBezTo>
                  <a:cubicBezTo>
                    <a:pt x="23" y="43"/>
                    <a:pt x="21" y="45"/>
                    <a:pt x="20" y="47"/>
                  </a:cubicBezTo>
                  <a:cubicBezTo>
                    <a:pt x="16" y="50"/>
                    <a:pt x="13" y="53"/>
                    <a:pt x="10" y="56"/>
                  </a:cubicBezTo>
                  <a:cubicBezTo>
                    <a:pt x="7" y="59"/>
                    <a:pt x="5" y="61"/>
                    <a:pt x="3" y="63"/>
                  </a:cubicBezTo>
                  <a:cubicBezTo>
                    <a:pt x="2" y="63"/>
                    <a:pt x="1" y="64"/>
                    <a:pt x="1" y="64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5"/>
                    <a:pt x="0" y="65"/>
                    <a:pt x="1" y="64"/>
                  </a:cubicBezTo>
                  <a:cubicBezTo>
                    <a:pt x="1" y="63"/>
                    <a:pt x="1" y="63"/>
                    <a:pt x="2" y="62"/>
                  </a:cubicBezTo>
                  <a:cubicBezTo>
                    <a:pt x="3" y="60"/>
                    <a:pt x="5" y="57"/>
                    <a:pt x="7" y="54"/>
                  </a:cubicBezTo>
                  <a:cubicBezTo>
                    <a:pt x="9" y="50"/>
                    <a:pt x="12" y="46"/>
                    <a:pt x="15" y="43"/>
                  </a:cubicBezTo>
                  <a:cubicBezTo>
                    <a:pt x="16" y="41"/>
                    <a:pt x="18" y="39"/>
                    <a:pt x="20" y="37"/>
                  </a:cubicBezTo>
                  <a:cubicBezTo>
                    <a:pt x="21" y="35"/>
                    <a:pt x="23" y="33"/>
                    <a:pt x="24" y="31"/>
                  </a:cubicBezTo>
                  <a:cubicBezTo>
                    <a:pt x="26" y="29"/>
                    <a:pt x="28" y="26"/>
                    <a:pt x="29" y="24"/>
                  </a:cubicBezTo>
                  <a:cubicBezTo>
                    <a:pt x="30" y="23"/>
                    <a:pt x="31" y="22"/>
                    <a:pt x="31" y="21"/>
                  </a:cubicBezTo>
                  <a:cubicBezTo>
                    <a:pt x="32" y="21"/>
                    <a:pt x="32" y="20"/>
                    <a:pt x="32" y="20"/>
                  </a:cubicBezTo>
                  <a:cubicBezTo>
                    <a:pt x="33" y="19"/>
                    <a:pt x="33" y="19"/>
                    <a:pt x="33" y="18"/>
                  </a:cubicBezTo>
                  <a:cubicBezTo>
                    <a:pt x="35" y="16"/>
                    <a:pt x="36" y="14"/>
                    <a:pt x="37" y="13"/>
                  </a:cubicBezTo>
                  <a:cubicBezTo>
                    <a:pt x="38" y="12"/>
                    <a:pt x="39" y="11"/>
                    <a:pt x="39" y="10"/>
                  </a:cubicBezTo>
                  <a:cubicBezTo>
                    <a:pt x="40" y="9"/>
                    <a:pt x="40" y="9"/>
                    <a:pt x="40" y="8"/>
                  </a:cubicBezTo>
                  <a:cubicBezTo>
                    <a:pt x="40" y="8"/>
                    <a:pt x="41" y="8"/>
                    <a:pt x="41" y="8"/>
                  </a:cubicBezTo>
                  <a:cubicBezTo>
                    <a:pt x="41" y="8"/>
                    <a:pt x="41" y="7"/>
                    <a:pt x="41" y="7"/>
                  </a:cubicBezTo>
                  <a:cubicBezTo>
                    <a:pt x="43" y="6"/>
                    <a:pt x="44" y="4"/>
                    <a:pt x="45" y="3"/>
                  </a:cubicBezTo>
                  <a:cubicBezTo>
                    <a:pt x="47" y="2"/>
                    <a:pt x="48" y="2"/>
                    <a:pt x="49" y="1"/>
                  </a:cubicBezTo>
                  <a:cubicBezTo>
                    <a:pt x="50" y="1"/>
                    <a:pt x="51" y="0"/>
                    <a:pt x="52" y="0"/>
                  </a:cubicBezTo>
                  <a:cubicBezTo>
                    <a:pt x="52" y="0"/>
                    <a:pt x="53" y="0"/>
                    <a:pt x="53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9" name="Freeform 398"/>
            <p:cNvSpPr/>
            <p:nvPr/>
          </p:nvSpPr>
          <p:spPr bwMode="auto">
            <a:xfrm>
              <a:off x="7542213" y="5314950"/>
              <a:ext cx="195263" cy="96838"/>
            </a:xfrm>
            <a:custGeom>
              <a:avLst/>
              <a:gdLst>
                <a:gd name="T0" fmla="*/ 0 w 46"/>
                <a:gd name="T1" fmla="*/ 23 h 23"/>
                <a:gd name="T2" fmla="*/ 2 w 46"/>
                <a:gd name="T3" fmla="*/ 22 h 23"/>
                <a:gd name="T4" fmla="*/ 7 w 46"/>
                <a:gd name="T5" fmla="*/ 20 h 23"/>
                <a:gd name="T6" fmla="*/ 15 w 46"/>
                <a:gd name="T7" fmla="*/ 16 h 23"/>
                <a:gd name="T8" fmla="*/ 19 w 46"/>
                <a:gd name="T9" fmla="*/ 14 h 23"/>
                <a:gd name="T10" fmla="*/ 23 w 46"/>
                <a:gd name="T11" fmla="*/ 12 h 23"/>
                <a:gd name="T12" fmla="*/ 27 w 46"/>
                <a:gd name="T13" fmla="*/ 10 h 23"/>
                <a:gd name="T14" fmla="*/ 31 w 46"/>
                <a:gd name="T15" fmla="*/ 8 h 23"/>
                <a:gd name="T16" fmla="*/ 38 w 46"/>
                <a:gd name="T17" fmla="*/ 4 h 23"/>
                <a:gd name="T18" fmla="*/ 44 w 46"/>
                <a:gd name="T19" fmla="*/ 1 h 23"/>
                <a:gd name="T20" fmla="*/ 46 w 46"/>
                <a:gd name="T21" fmla="*/ 0 h 23"/>
                <a:gd name="T22" fmla="*/ 44 w 46"/>
                <a:gd name="T23" fmla="*/ 2 h 23"/>
                <a:gd name="T24" fmla="*/ 42 w 46"/>
                <a:gd name="T25" fmla="*/ 4 h 23"/>
                <a:gd name="T26" fmla="*/ 40 w 46"/>
                <a:gd name="T27" fmla="*/ 6 h 23"/>
                <a:gd name="T28" fmla="*/ 37 w 46"/>
                <a:gd name="T29" fmla="*/ 9 h 23"/>
                <a:gd name="T30" fmla="*/ 33 w 46"/>
                <a:gd name="T31" fmla="*/ 11 h 23"/>
                <a:gd name="T32" fmla="*/ 29 w 46"/>
                <a:gd name="T33" fmla="*/ 14 h 23"/>
                <a:gd name="T34" fmla="*/ 25 w 46"/>
                <a:gd name="T35" fmla="*/ 16 h 23"/>
                <a:gd name="T36" fmla="*/ 20 w 46"/>
                <a:gd name="T37" fmla="*/ 18 h 23"/>
                <a:gd name="T38" fmla="*/ 16 w 46"/>
                <a:gd name="T39" fmla="*/ 20 h 23"/>
                <a:gd name="T40" fmla="*/ 12 w 46"/>
                <a:gd name="T41" fmla="*/ 21 h 23"/>
                <a:gd name="T42" fmla="*/ 8 w 46"/>
                <a:gd name="T43" fmla="*/ 22 h 23"/>
                <a:gd name="T44" fmla="*/ 5 w 46"/>
                <a:gd name="T45" fmla="*/ 23 h 23"/>
                <a:gd name="T46" fmla="*/ 2 w 46"/>
                <a:gd name="T47" fmla="*/ 23 h 23"/>
                <a:gd name="T48" fmla="*/ 0 w 46"/>
                <a:gd name="T4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" h="23">
                  <a:moveTo>
                    <a:pt x="0" y="23"/>
                  </a:moveTo>
                  <a:cubicBezTo>
                    <a:pt x="0" y="23"/>
                    <a:pt x="1" y="23"/>
                    <a:pt x="2" y="22"/>
                  </a:cubicBezTo>
                  <a:cubicBezTo>
                    <a:pt x="3" y="22"/>
                    <a:pt x="5" y="21"/>
                    <a:pt x="7" y="20"/>
                  </a:cubicBezTo>
                  <a:cubicBezTo>
                    <a:pt x="9" y="19"/>
                    <a:pt x="12" y="18"/>
                    <a:pt x="15" y="16"/>
                  </a:cubicBezTo>
                  <a:cubicBezTo>
                    <a:pt x="16" y="16"/>
                    <a:pt x="17" y="15"/>
                    <a:pt x="19" y="14"/>
                  </a:cubicBezTo>
                  <a:cubicBezTo>
                    <a:pt x="20" y="14"/>
                    <a:pt x="22" y="13"/>
                    <a:pt x="23" y="12"/>
                  </a:cubicBezTo>
                  <a:cubicBezTo>
                    <a:pt x="24" y="12"/>
                    <a:pt x="26" y="11"/>
                    <a:pt x="27" y="10"/>
                  </a:cubicBezTo>
                  <a:cubicBezTo>
                    <a:pt x="29" y="9"/>
                    <a:pt x="30" y="9"/>
                    <a:pt x="31" y="8"/>
                  </a:cubicBezTo>
                  <a:cubicBezTo>
                    <a:pt x="34" y="7"/>
                    <a:pt x="36" y="5"/>
                    <a:pt x="38" y="4"/>
                  </a:cubicBezTo>
                  <a:cubicBezTo>
                    <a:pt x="41" y="3"/>
                    <a:pt x="42" y="2"/>
                    <a:pt x="44" y="1"/>
                  </a:cubicBezTo>
                  <a:cubicBezTo>
                    <a:pt x="45" y="1"/>
                    <a:pt x="46" y="0"/>
                    <a:pt x="46" y="0"/>
                  </a:cubicBezTo>
                  <a:cubicBezTo>
                    <a:pt x="46" y="0"/>
                    <a:pt x="45" y="1"/>
                    <a:pt x="44" y="2"/>
                  </a:cubicBezTo>
                  <a:cubicBezTo>
                    <a:pt x="44" y="3"/>
                    <a:pt x="43" y="3"/>
                    <a:pt x="42" y="4"/>
                  </a:cubicBezTo>
                  <a:cubicBezTo>
                    <a:pt x="42" y="5"/>
                    <a:pt x="41" y="5"/>
                    <a:pt x="40" y="6"/>
                  </a:cubicBezTo>
                  <a:cubicBezTo>
                    <a:pt x="39" y="7"/>
                    <a:pt x="38" y="8"/>
                    <a:pt x="37" y="9"/>
                  </a:cubicBezTo>
                  <a:cubicBezTo>
                    <a:pt x="36" y="9"/>
                    <a:pt x="34" y="10"/>
                    <a:pt x="33" y="11"/>
                  </a:cubicBezTo>
                  <a:cubicBezTo>
                    <a:pt x="32" y="12"/>
                    <a:pt x="31" y="13"/>
                    <a:pt x="29" y="14"/>
                  </a:cubicBezTo>
                  <a:cubicBezTo>
                    <a:pt x="28" y="14"/>
                    <a:pt x="26" y="15"/>
                    <a:pt x="25" y="16"/>
                  </a:cubicBezTo>
                  <a:cubicBezTo>
                    <a:pt x="23" y="17"/>
                    <a:pt x="22" y="17"/>
                    <a:pt x="20" y="18"/>
                  </a:cubicBezTo>
                  <a:cubicBezTo>
                    <a:pt x="19" y="19"/>
                    <a:pt x="17" y="19"/>
                    <a:pt x="16" y="20"/>
                  </a:cubicBezTo>
                  <a:cubicBezTo>
                    <a:pt x="15" y="20"/>
                    <a:pt x="13" y="21"/>
                    <a:pt x="12" y="21"/>
                  </a:cubicBezTo>
                  <a:cubicBezTo>
                    <a:pt x="10" y="21"/>
                    <a:pt x="9" y="22"/>
                    <a:pt x="8" y="22"/>
                  </a:cubicBezTo>
                  <a:cubicBezTo>
                    <a:pt x="7" y="22"/>
                    <a:pt x="6" y="22"/>
                    <a:pt x="5" y="23"/>
                  </a:cubicBezTo>
                  <a:cubicBezTo>
                    <a:pt x="4" y="23"/>
                    <a:pt x="3" y="23"/>
                    <a:pt x="2" y="23"/>
                  </a:cubicBezTo>
                  <a:cubicBezTo>
                    <a:pt x="1" y="23"/>
                    <a:pt x="0" y="23"/>
                    <a:pt x="0" y="23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0" name="Freeform 399"/>
            <p:cNvSpPr/>
            <p:nvPr/>
          </p:nvSpPr>
          <p:spPr bwMode="auto">
            <a:xfrm>
              <a:off x="7542213" y="5183188"/>
              <a:ext cx="73025" cy="233363"/>
            </a:xfrm>
            <a:custGeom>
              <a:avLst/>
              <a:gdLst>
                <a:gd name="T0" fmla="*/ 17 w 17"/>
                <a:gd name="T1" fmla="*/ 0 h 55"/>
                <a:gd name="T2" fmla="*/ 16 w 17"/>
                <a:gd name="T3" fmla="*/ 2 h 55"/>
                <a:gd name="T4" fmla="*/ 14 w 17"/>
                <a:gd name="T5" fmla="*/ 8 h 55"/>
                <a:gd name="T6" fmla="*/ 11 w 17"/>
                <a:gd name="T7" fmla="*/ 17 h 55"/>
                <a:gd name="T8" fmla="*/ 10 w 17"/>
                <a:gd name="T9" fmla="*/ 22 h 55"/>
                <a:gd name="T10" fmla="*/ 8 w 17"/>
                <a:gd name="T11" fmla="*/ 27 h 55"/>
                <a:gd name="T12" fmla="*/ 2 w 17"/>
                <a:gd name="T13" fmla="*/ 47 h 55"/>
                <a:gd name="T14" fmla="*/ 1 w 17"/>
                <a:gd name="T15" fmla="*/ 53 h 55"/>
                <a:gd name="T16" fmla="*/ 0 w 17"/>
                <a:gd name="T17" fmla="*/ 55 h 55"/>
                <a:gd name="T18" fmla="*/ 0 w 17"/>
                <a:gd name="T19" fmla="*/ 53 h 55"/>
                <a:gd name="T20" fmla="*/ 0 w 17"/>
                <a:gd name="T21" fmla="*/ 50 h 55"/>
                <a:gd name="T22" fmla="*/ 0 w 17"/>
                <a:gd name="T23" fmla="*/ 46 h 55"/>
                <a:gd name="T24" fmla="*/ 1 w 17"/>
                <a:gd name="T25" fmla="*/ 42 h 55"/>
                <a:gd name="T26" fmla="*/ 1 w 17"/>
                <a:gd name="T27" fmla="*/ 37 h 55"/>
                <a:gd name="T28" fmla="*/ 3 w 17"/>
                <a:gd name="T29" fmla="*/ 32 h 55"/>
                <a:gd name="T30" fmla="*/ 4 w 17"/>
                <a:gd name="T31" fmla="*/ 26 h 55"/>
                <a:gd name="T32" fmla="*/ 6 w 17"/>
                <a:gd name="T33" fmla="*/ 21 h 55"/>
                <a:gd name="T34" fmla="*/ 8 w 17"/>
                <a:gd name="T35" fmla="*/ 16 h 55"/>
                <a:gd name="T36" fmla="*/ 10 w 17"/>
                <a:gd name="T37" fmla="*/ 11 h 55"/>
                <a:gd name="T38" fmla="*/ 12 w 17"/>
                <a:gd name="T39" fmla="*/ 7 h 55"/>
                <a:gd name="T40" fmla="*/ 14 w 17"/>
                <a:gd name="T41" fmla="*/ 4 h 55"/>
                <a:gd name="T42" fmla="*/ 15 w 17"/>
                <a:gd name="T43" fmla="*/ 2 h 55"/>
                <a:gd name="T44" fmla="*/ 17 w 17"/>
                <a:gd name="T4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" h="55">
                  <a:moveTo>
                    <a:pt x="17" y="0"/>
                  </a:moveTo>
                  <a:cubicBezTo>
                    <a:pt x="17" y="0"/>
                    <a:pt x="16" y="0"/>
                    <a:pt x="16" y="2"/>
                  </a:cubicBezTo>
                  <a:cubicBezTo>
                    <a:pt x="16" y="4"/>
                    <a:pt x="15" y="6"/>
                    <a:pt x="14" y="8"/>
                  </a:cubicBezTo>
                  <a:cubicBezTo>
                    <a:pt x="13" y="11"/>
                    <a:pt x="12" y="14"/>
                    <a:pt x="11" y="17"/>
                  </a:cubicBezTo>
                  <a:cubicBezTo>
                    <a:pt x="11" y="19"/>
                    <a:pt x="10" y="21"/>
                    <a:pt x="10" y="22"/>
                  </a:cubicBezTo>
                  <a:cubicBezTo>
                    <a:pt x="9" y="24"/>
                    <a:pt x="9" y="26"/>
                    <a:pt x="8" y="27"/>
                  </a:cubicBezTo>
                  <a:cubicBezTo>
                    <a:pt x="6" y="34"/>
                    <a:pt x="4" y="41"/>
                    <a:pt x="2" y="47"/>
                  </a:cubicBezTo>
                  <a:cubicBezTo>
                    <a:pt x="2" y="49"/>
                    <a:pt x="1" y="51"/>
                    <a:pt x="1" y="53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5"/>
                    <a:pt x="0" y="54"/>
                    <a:pt x="0" y="53"/>
                  </a:cubicBezTo>
                  <a:cubicBezTo>
                    <a:pt x="0" y="52"/>
                    <a:pt x="0" y="51"/>
                    <a:pt x="0" y="50"/>
                  </a:cubicBezTo>
                  <a:cubicBezTo>
                    <a:pt x="0" y="49"/>
                    <a:pt x="0" y="48"/>
                    <a:pt x="0" y="46"/>
                  </a:cubicBezTo>
                  <a:cubicBezTo>
                    <a:pt x="0" y="45"/>
                    <a:pt x="0" y="43"/>
                    <a:pt x="1" y="42"/>
                  </a:cubicBezTo>
                  <a:cubicBezTo>
                    <a:pt x="1" y="40"/>
                    <a:pt x="1" y="38"/>
                    <a:pt x="1" y="37"/>
                  </a:cubicBezTo>
                  <a:cubicBezTo>
                    <a:pt x="2" y="35"/>
                    <a:pt x="2" y="33"/>
                    <a:pt x="3" y="32"/>
                  </a:cubicBezTo>
                  <a:cubicBezTo>
                    <a:pt x="3" y="30"/>
                    <a:pt x="4" y="28"/>
                    <a:pt x="4" y="26"/>
                  </a:cubicBezTo>
                  <a:cubicBezTo>
                    <a:pt x="5" y="24"/>
                    <a:pt x="5" y="23"/>
                    <a:pt x="6" y="21"/>
                  </a:cubicBezTo>
                  <a:cubicBezTo>
                    <a:pt x="6" y="19"/>
                    <a:pt x="7" y="18"/>
                    <a:pt x="8" y="16"/>
                  </a:cubicBezTo>
                  <a:cubicBezTo>
                    <a:pt x="8" y="14"/>
                    <a:pt x="9" y="13"/>
                    <a:pt x="10" y="11"/>
                  </a:cubicBezTo>
                  <a:cubicBezTo>
                    <a:pt x="10" y="10"/>
                    <a:pt x="11" y="9"/>
                    <a:pt x="12" y="7"/>
                  </a:cubicBezTo>
                  <a:cubicBezTo>
                    <a:pt x="12" y="6"/>
                    <a:pt x="13" y="5"/>
                    <a:pt x="14" y="4"/>
                  </a:cubicBezTo>
                  <a:cubicBezTo>
                    <a:pt x="14" y="3"/>
                    <a:pt x="15" y="2"/>
                    <a:pt x="15" y="2"/>
                  </a:cubicBezTo>
                  <a:cubicBezTo>
                    <a:pt x="16" y="0"/>
                    <a:pt x="17" y="0"/>
                    <a:pt x="17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1" name="Freeform 400"/>
            <p:cNvSpPr/>
            <p:nvPr/>
          </p:nvSpPr>
          <p:spPr bwMode="auto">
            <a:xfrm>
              <a:off x="7462838" y="5335588"/>
              <a:ext cx="165100" cy="161925"/>
            </a:xfrm>
            <a:custGeom>
              <a:avLst/>
              <a:gdLst>
                <a:gd name="T0" fmla="*/ 8 w 39"/>
                <a:gd name="T1" fmla="*/ 31 h 38"/>
                <a:gd name="T2" fmla="*/ 2 w 39"/>
                <a:gd name="T3" fmla="*/ 0 h 38"/>
                <a:gd name="T4" fmla="*/ 39 w 39"/>
                <a:gd name="T5" fmla="*/ 32 h 38"/>
                <a:gd name="T6" fmla="*/ 8 w 39"/>
                <a:gd name="T7" fmla="*/ 3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38">
                  <a:moveTo>
                    <a:pt x="8" y="31"/>
                  </a:moveTo>
                  <a:cubicBezTo>
                    <a:pt x="2" y="20"/>
                    <a:pt x="0" y="10"/>
                    <a:pt x="2" y="0"/>
                  </a:cubicBezTo>
                  <a:cubicBezTo>
                    <a:pt x="2" y="0"/>
                    <a:pt x="31" y="19"/>
                    <a:pt x="39" y="32"/>
                  </a:cubicBezTo>
                  <a:cubicBezTo>
                    <a:pt x="39" y="32"/>
                    <a:pt x="17" y="38"/>
                    <a:pt x="8" y="3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2" name="Freeform 401"/>
            <p:cNvSpPr/>
            <p:nvPr/>
          </p:nvSpPr>
          <p:spPr bwMode="auto">
            <a:xfrm>
              <a:off x="6953251" y="5441950"/>
              <a:ext cx="573088" cy="520700"/>
            </a:xfrm>
            <a:custGeom>
              <a:avLst/>
              <a:gdLst>
                <a:gd name="T0" fmla="*/ 3 w 135"/>
                <a:gd name="T1" fmla="*/ 123 h 123"/>
                <a:gd name="T2" fmla="*/ 0 w 135"/>
                <a:gd name="T3" fmla="*/ 119 h 123"/>
                <a:gd name="T4" fmla="*/ 131 w 135"/>
                <a:gd name="T5" fmla="*/ 0 h 123"/>
                <a:gd name="T6" fmla="*/ 135 w 135"/>
                <a:gd name="T7" fmla="*/ 2 h 123"/>
                <a:gd name="T8" fmla="*/ 3 w 135"/>
                <a:gd name="T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123">
                  <a:moveTo>
                    <a:pt x="3" y="123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71" y="58"/>
                    <a:pt x="126" y="7"/>
                    <a:pt x="131" y="0"/>
                  </a:cubicBezTo>
                  <a:cubicBezTo>
                    <a:pt x="135" y="2"/>
                    <a:pt x="135" y="2"/>
                    <a:pt x="135" y="2"/>
                  </a:cubicBezTo>
                  <a:cubicBezTo>
                    <a:pt x="129" y="11"/>
                    <a:pt x="68" y="67"/>
                    <a:pt x="3" y="12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3" name="Freeform 402"/>
            <p:cNvSpPr/>
            <p:nvPr/>
          </p:nvSpPr>
          <p:spPr bwMode="auto">
            <a:xfrm>
              <a:off x="6423026" y="4611688"/>
              <a:ext cx="538163" cy="427038"/>
            </a:xfrm>
            <a:custGeom>
              <a:avLst/>
              <a:gdLst>
                <a:gd name="T0" fmla="*/ 87 w 127"/>
                <a:gd name="T1" fmla="*/ 99 h 101"/>
                <a:gd name="T2" fmla="*/ 5 w 127"/>
                <a:gd name="T3" fmla="*/ 64 h 101"/>
                <a:gd name="T4" fmla="*/ 34 w 127"/>
                <a:gd name="T5" fmla="*/ 52 h 101"/>
                <a:gd name="T6" fmla="*/ 36 w 127"/>
                <a:gd name="T7" fmla="*/ 14 h 101"/>
                <a:gd name="T8" fmla="*/ 74 w 127"/>
                <a:gd name="T9" fmla="*/ 31 h 101"/>
                <a:gd name="T10" fmla="*/ 103 w 127"/>
                <a:gd name="T11" fmla="*/ 5 h 101"/>
                <a:gd name="T12" fmla="*/ 87 w 127"/>
                <a:gd name="T13" fmla="*/ 9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01">
                  <a:moveTo>
                    <a:pt x="87" y="99"/>
                  </a:moveTo>
                  <a:cubicBezTo>
                    <a:pt x="87" y="99"/>
                    <a:pt x="0" y="101"/>
                    <a:pt x="5" y="64"/>
                  </a:cubicBezTo>
                  <a:cubicBezTo>
                    <a:pt x="8" y="39"/>
                    <a:pt x="34" y="52"/>
                    <a:pt x="34" y="52"/>
                  </a:cubicBezTo>
                  <a:cubicBezTo>
                    <a:pt x="34" y="52"/>
                    <a:pt x="17" y="28"/>
                    <a:pt x="36" y="14"/>
                  </a:cubicBezTo>
                  <a:cubicBezTo>
                    <a:pt x="54" y="0"/>
                    <a:pt x="74" y="31"/>
                    <a:pt x="74" y="31"/>
                  </a:cubicBezTo>
                  <a:cubicBezTo>
                    <a:pt x="74" y="31"/>
                    <a:pt x="79" y="8"/>
                    <a:pt x="103" y="5"/>
                  </a:cubicBezTo>
                  <a:cubicBezTo>
                    <a:pt x="127" y="1"/>
                    <a:pt x="111" y="72"/>
                    <a:pt x="87" y="99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4" name="Freeform 403"/>
            <p:cNvSpPr/>
            <p:nvPr/>
          </p:nvSpPr>
          <p:spPr bwMode="auto">
            <a:xfrm>
              <a:off x="6780213" y="4675188"/>
              <a:ext cx="79375" cy="317500"/>
            </a:xfrm>
            <a:custGeom>
              <a:avLst/>
              <a:gdLst>
                <a:gd name="T0" fmla="*/ 0 w 19"/>
                <a:gd name="T1" fmla="*/ 75 h 75"/>
                <a:gd name="T2" fmla="*/ 1 w 19"/>
                <a:gd name="T3" fmla="*/ 74 h 75"/>
                <a:gd name="T4" fmla="*/ 1 w 19"/>
                <a:gd name="T5" fmla="*/ 71 h 75"/>
                <a:gd name="T6" fmla="*/ 3 w 19"/>
                <a:gd name="T7" fmla="*/ 68 h 75"/>
                <a:gd name="T8" fmla="*/ 4 w 19"/>
                <a:gd name="T9" fmla="*/ 63 h 75"/>
                <a:gd name="T10" fmla="*/ 5 w 19"/>
                <a:gd name="T11" fmla="*/ 60 h 75"/>
                <a:gd name="T12" fmla="*/ 6 w 19"/>
                <a:gd name="T13" fmla="*/ 58 h 75"/>
                <a:gd name="T14" fmla="*/ 8 w 19"/>
                <a:gd name="T15" fmla="*/ 51 h 75"/>
                <a:gd name="T16" fmla="*/ 9 w 19"/>
                <a:gd name="T17" fmla="*/ 45 h 75"/>
                <a:gd name="T18" fmla="*/ 11 w 19"/>
                <a:gd name="T19" fmla="*/ 38 h 75"/>
                <a:gd name="T20" fmla="*/ 11 w 19"/>
                <a:gd name="T21" fmla="*/ 34 h 75"/>
                <a:gd name="T22" fmla="*/ 12 w 19"/>
                <a:gd name="T23" fmla="*/ 31 h 75"/>
                <a:gd name="T24" fmla="*/ 12 w 19"/>
                <a:gd name="T25" fmla="*/ 29 h 75"/>
                <a:gd name="T26" fmla="*/ 12 w 19"/>
                <a:gd name="T27" fmla="*/ 28 h 75"/>
                <a:gd name="T28" fmla="*/ 13 w 19"/>
                <a:gd name="T29" fmla="*/ 24 h 75"/>
                <a:gd name="T30" fmla="*/ 13 w 19"/>
                <a:gd name="T31" fmla="*/ 21 h 75"/>
                <a:gd name="T32" fmla="*/ 14 w 19"/>
                <a:gd name="T33" fmla="*/ 18 h 75"/>
                <a:gd name="T34" fmla="*/ 14 w 19"/>
                <a:gd name="T35" fmla="*/ 12 h 75"/>
                <a:gd name="T36" fmla="*/ 14 w 19"/>
                <a:gd name="T37" fmla="*/ 10 h 75"/>
                <a:gd name="T38" fmla="*/ 14 w 19"/>
                <a:gd name="T39" fmla="*/ 7 h 75"/>
                <a:gd name="T40" fmla="*/ 15 w 19"/>
                <a:gd name="T41" fmla="*/ 3 h 75"/>
                <a:gd name="T42" fmla="*/ 15 w 19"/>
                <a:gd name="T43" fmla="*/ 1 h 75"/>
                <a:gd name="T44" fmla="*/ 15 w 19"/>
                <a:gd name="T45" fmla="*/ 0 h 75"/>
                <a:gd name="T46" fmla="*/ 15 w 19"/>
                <a:gd name="T47" fmla="*/ 1 h 75"/>
                <a:gd name="T48" fmla="*/ 16 w 19"/>
                <a:gd name="T49" fmla="*/ 3 h 75"/>
                <a:gd name="T50" fmla="*/ 17 w 19"/>
                <a:gd name="T51" fmla="*/ 7 h 75"/>
                <a:gd name="T52" fmla="*/ 18 w 19"/>
                <a:gd name="T53" fmla="*/ 9 h 75"/>
                <a:gd name="T54" fmla="*/ 18 w 19"/>
                <a:gd name="T55" fmla="*/ 12 h 75"/>
                <a:gd name="T56" fmla="*/ 19 w 19"/>
                <a:gd name="T57" fmla="*/ 15 h 75"/>
                <a:gd name="T58" fmla="*/ 19 w 19"/>
                <a:gd name="T59" fmla="*/ 18 h 75"/>
                <a:gd name="T60" fmla="*/ 19 w 19"/>
                <a:gd name="T61" fmla="*/ 21 h 75"/>
                <a:gd name="T62" fmla="*/ 19 w 19"/>
                <a:gd name="T63" fmla="*/ 25 h 75"/>
                <a:gd name="T64" fmla="*/ 19 w 19"/>
                <a:gd name="T65" fmla="*/ 32 h 75"/>
                <a:gd name="T66" fmla="*/ 18 w 19"/>
                <a:gd name="T67" fmla="*/ 39 h 75"/>
                <a:gd name="T68" fmla="*/ 17 w 19"/>
                <a:gd name="T69" fmla="*/ 43 h 75"/>
                <a:gd name="T70" fmla="*/ 16 w 19"/>
                <a:gd name="T71" fmla="*/ 47 h 75"/>
                <a:gd name="T72" fmla="*/ 15 w 19"/>
                <a:gd name="T73" fmla="*/ 50 h 75"/>
                <a:gd name="T74" fmla="*/ 14 w 19"/>
                <a:gd name="T75" fmla="*/ 53 h 75"/>
                <a:gd name="T76" fmla="*/ 11 w 19"/>
                <a:gd name="T77" fmla="*/ 59 h 75"/>
                <a:gd name="T78" fmla="*/ 9 w 19"/>
                <a:gd name="T79" fmla="*/ 62 h 75"/>
                <a:gd name="T80" fmla="*/ 8 w 19"/>
                <a:gd name="T81" fmla="*/ 65 h 75"/>
                <a:gd name="T82" fmla="*/ 7 w 19"/>
                <a:gd name="T83" fmla="*/ 67 h 75"/>
                <a:gd name="T84" fmla="*/ 5 w 19"/>
                <a:gd name="T85" fmla="*/ 69 h 75"/>
                <a:gd name="T86" fmla="*/ 4 w 19"/>
                <a:gd name="T87" fmla="*/ 71 h 75"/>
                <a:gd name="T88" fmla="*/ 3 w 19"/>
                <a:gd name="T89" fmla="*/ 72 h 75"/>
                <a:gd name="T90" fmla="*/ 1 w 19"/>
                <a:gd name="T91" fmla="*/ 74 h 75"/>
                <a:gd name="T92" fmla="*/ 0 w 19"/>
                <a:gd name="T9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" h="75">
                  <a:moveTo>
                    <a:pt x="0" y="75"/>
                  </a:moveTo>
                  <a:cubicBezTo>
                    <a:pt x="0" y="75"/>
                    <a:pt x="1" y="74"/>
                    <a:pt x="1" y="74"/>
                  </a:cubicBezTo>
                  <a:cubicBezTo>
                    <a:pt x="1" y="73"/>
                    <a:pt x="1" y="72"/>
                    <a:pt x="1" y="71"/>
                  </a:cubicBezTo>
                  <a:cubicBezTo>
                    <a:pt x="2" y="70"/>
                    <a:pt x="2" y="69"/>
                    <a:pt x="3" y="68"/>
                  </a:cubicBezTo>
                  <a:cubicBezTo>
                    <a:pt x="3" y="66"/>
                    <a:pt x="4" y="65"/>
                    <a:pt x="4" y="63"/>
                  </a:cubicBezTo>
                  <a:cubicBezTo>
                    <a:pt x="4" y="62"/>
                    <a:pt x="5" y="61"/>
                    <a:pt x="5" y="60"/>
                  </a:cubicBezTo>
                  <a:cubicBezTo>
                    <a:pt x="5" y="59"/>
                    <a:pt x="6" y="58"/>
                    <a:pt x="6" y="58"/>
                  </a:cubicBezTo>
                  <a:cubicBezTo>
                    <a:pt x="7" y="56"/>
                    <a:pt x="7" y="53"/>
                    <a:pt x="8" y="51"/>
                  </a:cubicBezTo>
                  <a:cubicBezTo>
                    <a:pt x="8" y="49"/>
                    <a:pt x="9" y="47"/>
                    <a:pt x="9" y="45"/>
                  </a:cubicBezTo>
                  <a:cubicBezTo>
                    <a:pt x="10" y="42"/>
                    <a:pt x="10" y="40"/>
                    <a:pt x="11" y="38"/>
                  </a:cubicBezTo>
                  <a:cubicBezTo>
                    <a:pt x="11" y="37"/>
                    <a:pt x="11" y="36"/>
                    <a:pt x="11" y="34"/>
                  </a:cubicBezTo>
                  <a:cubicBezTo>
                    <a:pt x="12" y="33"/>
                    <a:pt x="12" y="32"/>
                    <a:pt x="12" y="31"/>
                  </a:cubicBezTo>
                  <a:cubicBezTo>
                    <a:pt x="12" y="30"/>
                    <a:pt x="12" y="30"/>
                    <a:pt x="12" y="29"/>
                  </a:cubicBezTo>
                  <a:cubicBezTo>
                    <a:pt x="12" y="29"/>
                    <a:pt x="12" y="28"/>
                    <a:pt x="12" y="28"/>
                  </a:cubicBezTo>
                  <a:cubicBezTo>
                    <a:pt x="13" y="26"/>
                    <a:pt x="13" y="25"/>
                    <a:pt x="13" y="24"/>
                  </a:cubicBezTo>
                  <a:cubicBezTo>
                    <a:pt x="13" y="23"/>
                    <a:pt x="13" y="22"/>
                    <a:pt x="13" y="21"/>
                  </a:cubicBezTo>
                  <a:cubicBezTo>
                    <a:pt x="13" y="20"/>
                    <a:pt x="14" y="19"/>
                    <a:pt x="14" y="18"/>
                  </a:cubicBezTo>
                  <a:cubicBezTo>
                    <a:pt x="14" y="16"/>
                    <a:pt x="14" y="14"/>
                    <a:pt x="14" y="12"/>
                  </a:cubicBezTo>
                  <a:cubicBezTo>
                    <a:pt x="14" y="11"/>
                    <a:pt x="14" y="10"/>
                    <a:pt x="14" y="10"/>
                  </a:cubicBezTo>
                  <a:cubicBezTo>
                    <a:pt x="14" y="9"/>
                    <a:pt x="14" y="8"/>
                    <a:pt x="14" y="7"/>
                  </a:cubicBezTo>
                  <a:cubicBezTo>
                    <a:pt x="14" y="6"/>
                    <a:pt x="15" y="4"/>
                    <a:pt x="15" y="3"/>
                  </a:cubicBezTo>
                  <a:cubicBezTo>
                    <a:pt x="15" y="2"/>
                    <a:pt x="15" y="1"/>
                    <a:pt x="15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15" y="1"/>
                    <a:pt x="16" y="2"/>
                    <a:pt x="16" y="3"/>
                  </a:cubicBezTo>
                  <a:cubicBezTo>
                    <a:pt x="16" y="4"/>
                    <a:pt x="17" y="6"/>
                    <a:pt x="17" y="7"/>
                  </a:cubicBezTo>
                  <a:cubicBezTo>
                    <a:pt x="17" y="8"/>
                    <a:pt x="18" y="8"/>
                    <a:pt x="18" y="9"/>
                  </a:cubicBezTo>
                  <a:cubicBezTo>
                    <a:pt x="18" y="10"/>
                    <a:pt x="18" y="11"/>
                    <a:pt x="18" y="12"/>
                  </a:cubicBezTo>
                  <a:cubicBezTo>
                    <a:pt x="18" y="13"/>
                    <a:pt x="19" y="14"/>
                    <a:pt x="19" y="15"/>
                  </a:cubicBezTo>
                  <a:cubicBezTo>
                    <a:pt x="19" y="16"/>
                    <a:pt x="19" y="17"/>
                    <a:pt x="19" y="18"/>
                  </a:cubicBezTo>
                  <a:cubicBezTo>
                    <a:pt x="19" y="19"/>
                    <a:pt x="19" y="20"/>
                    <a:pt x="19" y="21"/>
                  </a:cubicBezTo>
                  <a:cubicBezTo>
                    <a:pt x="19" y="22"/>
                    <a:pt x="19" y="23"/>
                    <a:pt x="19" y="25"/>
                  </a:cubicBezTo>
                  <a:cubicBezTo>
                    <a:pt x="19" y="27"/>
                    <a:pt x="19" y="29"/>
                    <a:pt x="19" y="32"/>
                  </a:cubicBezTo>
                  <a:cubicBezTo>
                    <a:pt x="19" y="34"/>
                    <a:pt x="18" y="37"/>
                    <a:pt x="18" y="39"/>
                  </a:cubicBezTo>
                  <a:cubicBezTo>
                    <a:pt x="17" y="40"/>
                    <a:pt x="17" y="42"/>
                    <a:pt x="17" y="43"/>
                  </a:cubicBezTo>
                  <a:cubicBezTo>
                    <a:pt x="17" y="44"/>
                    <a:pt x="16" y="45"/>
                    <a:pt x="16" y="47"/>
                  </a:cubicBezTo>
                  <a:cubicBezTo>
                    <a:pt x="16" y="48"/>
                    <a:pt x="15" y="49"/>
                    <a:pt x="15" y="50"/>
                  </a:cubicBezTo>
                  <a:cubicBezTo>
                    <a:pt x="14" y="51"/>
                    <a:pt x="14" y="52"/>
                    <a:pt x="14" y="53"/>
                  </a:cubicBezTo>
                  <a:cubicBezTo>
                    <a:pt x="13" y="55"/>
                    <a:pt x="12" y="58"/>
                    <a:pt x="11" y="59"/>
                  </a:cubicBezTo>
                  <a:cubicBezTo>
                    <a:pt x="10" y="60"/>
                    <a:pt x="10" y="61"/>
                    <a:pt x="9" y="62"/>
                  </a:cubicBezTo>
                  <a:cubicBezTo>
                    <a:pt x="9" y="63"/>
                    <a:pt x="8" y="64"/>
                    <a:pt x="8" y="65"/>
                  </a:cubicBezTo>
                  <a:cubicBezTo>
                    <a:pt x="7" y="66"/>
                    <a:pt x="7" y="66"/>
                    <a:pt x="7" y="67"/>
                  </a:cubicBezTo>
                  <a:cubicBezTo>
                    <a:pt x="6" y="68"/>
                    <a:pt x="6" y="68"/>
                    <a:pt x="5" y="69"/>
                  </a:cubicBezTo>
                  <a:cubicBezTo>
                    <a:pt x="5" y="70"/>
                    <a:pt x="4" y="70"/>
                    <a:pt x="4" y="71"/>
                  </a:cubicBezTo>
                  <a:cubicBezTo>
                    <a:pt x="3" y="71"/>
                    <a:pt x="3" y="72"/>
                    <a:pt x="3" y="72"/>
                  </a:cubicBezTo>
                  <a:cubicBezTo>
                    <a:pt x="2" y="73"/>
                    <a:pt x="1" y="74"/>
                    <a:pt x="1" y="74"/>
                  </a:cubicBezTo>
                  <a:cubicBezTo>
                    <a:pt x="1" y="74"/>
                    <a:pt x="0" y="75"/>
                    <a:pt x="0" y="75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5" name="Freeform 404"/>
            <p:cNvSpPr/>
            <p:nvPr/>
          </p:nvSpPr>
          <p:spPr bwMode="auto">
            <a:xfrm>
              <a:off x="6491288" y="4891088"/>
              <a:ext cx="288925" cy="106363"/>
            </a:xfrm>
            <a:custGeom>
              <a:avLst/>
              <a:gdLst>
                <a:gd name="T0" fmla="*/ 0 w 68"/>
                <a:gd name="T1" fmla="*/ 0 h 25"/>
                <a:gd name="T2" fmla="*/ 1 w 68"/>
                <a:gd name="T3" fmla="*/ 1 h 25"/>
                <a:gd name="T4" fmla="*/ 2 w 68"/>
                <a:gd name="T5" fmla="*/ 1 h 25"/>
                <a:gd name="T6" fmla="*/ 3 w 68"/>
                <a:gd name="T7" fmla="*/ 2 h 25"/>
                <a:gd name="T8" fmla="*/ 6 w 68"/>
                <a:gd name="T9" fmla="*/ 3 h 25"/>
                <a:gd name="T10" fmla="*/ 10 w 68"/>
                <a:gd name="T11" fmla="*/ 4 h 25"/>
                <a:gd name="T12" fmla="*/ 22 w 68"/>
                <a:gd name="T13" fmla="*/ 7 h 25"/>
                <a:gd name="T14" fmla="*/ 28 w 68"/>
                <a:gd name="T15" fmla="*/ 9 h 25"/>
                <a:gd name="T16" fmla="*/ 35 w 68"/>
                <a:gd name="T17" fmla="*/ 11 h 25"/>
                <a:gd name="T18" fmla="*/ 41 w 68"/>
                <a:gd name="T19" fmla="*/ 14 h 25"/>
                <a:gd name="T20" fmla="*/ 47 w 68"/>
                <a:gd name="T21" fmla="*/ 16 h 25"/>
                <a:gd name="T22" fmla="*/ 50 w 68"/>
                <a:gd name="T23" fmla="*/ 18 h 25"/>
                <a:gd name="T24" fmla="*/ 52 w 68"/>
                <a:gd name="T25" fmla="*/ 19 h 25"/>
                <a:gd name="T26" fmla="*/ 58 w 68"/>
                <a:gd name="T27" fmla="*/ 21 h 25"/>
                <a:gd name="T28" fmla="*/ 65 w 68"/>
                <a:gd name="T29" fmla="*/ 23 h 25"/>
                <a:gd name="T30" fmla="*/ 68 w 68"/>
                <a:gd name="T31" fmla="*/ 23 h 25"/>
                <a:gd name="T32" fmla="*/ 68 w 68"/>
                <a:gd name="T33" fmla="*/ 24 h 25"/>
                <a:gd name="T34" fmla="*/ 68 w 68"/>
                <a:gd name="T35" fmla="*/ 24 h 25"/>
                <a:gd name="T36" fmla="*/ 65 w 68"/>
                <a:gd name="T37" fmla="*/ 24 h 25"/>
                <a:gd name="T38" fmla="*/ 62 w 68"/>
                <a:gd name="T39" fmla="*/ 25 h 25"/>
                <a:gd name="T40" fmla="*/ 57 w 68"/>
                <a:gd name="T41" fmla="*/ 25 h 25"/>
                <a:gd name="T42" fmla="*/ 51 w 68"/>
                <a:gd name="T43" fmla="*/ 24 h 25"/>
                <a:gd name="T44" fmla="*/ 48 w 68"/>
                <a:gd name="T45" fmla="*/ 23 h 25"/>
                <a:gd name="T46" fmla="*/ 46 w 68"/>
                <a:gd name="T47" fmla="*/ 23 h 25"/>
                <a:gd name="T48" fmla="*/ 45 w 68"/>
                <a:gd name="T49" fmla="*/ 22 h 25"/>
                <a:gd name="T50" fmla="*/ 38 w 68"/>
                <a:gd name="T51" fmla="*/ 20 h 25"/>
                <a:gd name="T52" fmla="*/ 32 w 68"/>
                <a:gd name="T53" fmla="*/ 18 h 25"/>
                <a:gd name="T54" fmla="*/ 26 w 68"/>
                <a:gd name="T55" fmla="*/ 15 h 25"/>
                <a:gd name="T56" fmla="*/ 20 w 68"/>
                <a:gd name="T57" fmla="*/ 13 h 25"/>
                <a:gd name="T58" fmla="*/ 14 w 68"/>
                <a:gd name="T59" fmla="*/ 11 h 25"/>
                <a:gd name="T60" fmla="*/ 9 w 68"/>
                <a:gd name="T61" fmla="*/ 8 h 25"/>
                <a:gd name="T62" fmla="*/ 5 w 68"/>
                <a:gd name="T63" fmla="*/ 5 h 25"/>
                <a:gd name="T64" fmla="*/ 2 w 68"/>
                <a:gd name="T65" fmla="*/ 3 h 25"/>
                <a:gd name="T66" fmla="*/ 0 w 68"/>
                <a:gd name="T67" fmla="*/ 1 h 25"/>
                <a:gd name="T68" fmla="*/ 0 w 68"/>
                <a:gd name="T6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8" h="25">
                  <a:moveTo>
                    <a:pt x="0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3" y="2"/>
                  </a:cubicBezTo>
                  <a:cubicBezTo>
                    <a:pt x="4" y="2"/>
                    <a:pt x="5" y="2"/>
                    <a:pt x="6" y="3"/>
                  </a:cubicBezTo>
                  <a:cubicBezTo>
                    <a:pt x="7" y="3"/>
                    <a:pt x="9" y="4"/>
                    <a:pt x="10" y="4"/>
                  </a:cubicBezTo>
                  <a:cubicBezTo>
                    <a:pt x="14" y="5"/>
                    <a:pt x="18" y="6"/>
                    <a:pt x="22" y="7"/>
                  </a:cubicBezTo>
                  <a:cubicBezTo>
                    <a:pt x="24" y="7"/>
                    <a:pt x="26" y="8"/>
                    <a:pt x="28" y="9"/>
                  </a:cubicBezTo>
                  <a:cubicBezTo>
                    <a:pt x="30" y="9"/>
                    <a:pt x="33" y="10"/>
                    <a:pt x="35" y="11"/>
                  </a:cubicBezTo>
                  <a:cubicBezTo>
                    <a:pt x="37" y="12"/>
                    <a:pt x="39" y="13"/>
                    <a:pt x="41" y="14"/>
                  </a:cubicBezTo>
                  <a:cubicBezTo>
                    <a:pt x="43" y="15"/>
                    <a:pt x="45" y="16"/>
                    <a:pt x="47" y="16"/>
                  </a:cubicBezTo>
                  <a:cubicBezTo>
                    <a:pt x="48" y="17"/>
                    <a:pt x="49" y="17"/>
                    <a:pt x="50" y="18"/>
                  </a:cubicBezTo>
                  <a:cubicBezTo>
                    <a:pt x="51" y="18"/>
                    <a:pt x="52" y="18"/>
                    <a:pt x="52" y="19"/>
                  </a:cubicBezTo>
                  <a:cubicBezTo>
                    <a:pt x="54" y="20"/>
                    <a:pt x="56" y="20"/>
                    <a:pt x="58" y="21"/>
                  </a:cubicBezTo>
                  <a:cubicBezTo>
                    <a:pt x="61" y="22"/>
                    <a:pt x="63" y="23"/>
                    <a:pt x="65" y="23"/>
                  </a:cubicBezTo>
                  <a:cubicBezTo>
                    <a:pt x="66" y="23"/>
                    <a:pt x="67" y="23"/>
                    <a:pt x="68" y="23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7" y="24"/>
                    <a:pt x="66" y="24"/>
                    <a:pt x="65" y="24"/>
                  </a:cubicBezTo>
                  <a:cubicBezTo>
                    <a:pt x="64" y="25"/>
                    <a:pt x="63" y="25"/>
                    <a:pt x="62" y="25"/>
                  </a:cubicBezTo>
                  <a:cubicBezTo>
                    <a:pt x="60" y="25"/>
                    <a:pt x="58" y="25"/>
                    <a:pt x="57" y="25"/>
                  </a:cubicBezTo>
                  <a:cubicBezTo>
                    <a:pt x="55" y="25"/>
                    <a:pt x="53" y="24"/>
                    <a:pt x="51" y="24"/>
                  </a:cubicBezTo>
                  <a:cubicBezTo>
                    <a:pt x="50" y="24"/>
                    <a:pt x="49" y="24"/>
                    <a:pt x="48" y="23"/>
                  </a:cubicBezTo>
                  <a:cubicBezTo>
                    <a:pt x="47" y="23"/>
                    <a:pt x="47" y="23"/>
                    <a:pt x="46" y="23"/>
                  </a:cubicBezTo>
                  <a:cubicBezTo>
                    <a:pt x="46" y="23"/>
                    <a:pt x="45" y="23"/>
                    <a:pt x="45" y="22"/>
                  </a:cubicBezTo>
                  <a:cubicBezTo>
                    <a:pt x="43" y="22"/>
                    <a:pt x="41" y="21"/>
                    <a:pt x="38" y="20"/>
                  </a:cubicBezTo>
                  <a:cubicBezTo>
                    <a:pt x="36" y="19"/>
                    <a:pt x="34" y="19"/>
                    <a:pt x="32" y="18"/>
                  </a:cubicBezTo>
                  <a:cubicBezTo>
                    <a:pt x="30" y="17"/>
                    <a:pt x="28" y="16"/>
                    <a:pt x="26" y="15"/>
                  </a:cubicBezTo>
                  <a:cubicBezTo>
                    <a:pt x="24" y="14"/>
                    <a:pt x="22" y="14"/>
                    <a:pt x="20" y="13"/>
                  </a:cubicBezTo>
                  <a:cubicBezTo>
                    <a:pt x="18" y="12"/>
                    <a:pt x="16" y="11"/>
                    <a:pt x="14" y="11"/>
                  </a:cubicBezTo>
                  <a:cubicBezTo>
                    <a:pt x="12" y="10"/>
                    <a:pt x="10" y="9"/>
                    <a:pt x="9" y="8"/>
                  </a:cubicBezTo>
                  <a:cubicBezTo>
                    <a:pt x="7" y="7"/>
                    <a:pt x="6" y="6"/>
                    <a:pt x="5" y="5"/>
                  </a:cubicBezTo>
                  <a:cubicBezTo>
                    <a:pt x="4" y="4"/>
                    <a:pt x="3" y="3"/>
                    <a:pt x="2" y="3"/>
                  </a:cubicBezTo>
                  <a:cubicBezTo>
                    <a:pt x="1" y="2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6" name="Freeform 405"/>
            <p:cNvSpPr/>
            <p:nvPr/>
          </p:nvSpPr>
          <p:spPr bwMode="auto">
            <a:xfrm>
              <a:off x="6592888" y="4700588"/>
              <a:ext cx="190500" cy="300038"/>
            </a:xfrm>
            <a:custGeom>
              <a:avLst/>
              <a:gdLst>
                <a:gd name="T0" fmla="*/ 0 w 45"/>
                <a:gd name="T1" fmla="*/ 0 h 71"/>
                <a:gd name="T2" fmla="*/ 1 w 45"/>
                <a:gd name="T3" fmla="*/ 1 h 71"/>
                <a:gd name="T4" fmla="*/ 2 w 45"/>
                <a:gd name="T5" fmla="*/ 4 h 71"/>
                <a:gd name="T6" fmla="*/ 7 w 45"/>
                <a:gd name="T7" fmla="*/ 11 h 71"/>
                <a:gd name="T8" fmla="*/ 11 w 45"/>
                <a:gd name="T9" fmla="*/ 15 h 71"/>
                <a:gd name="T10" fmla="*/ 17 w 45"/>
                <a:gd name="T11" fmla="*/ 20 h 71"/>
                <a:gd name="T12" fmla="*/ 17 w 45"/>
                <a:gd name="T13" fmla="*/ 21 h 71"/>
                <a:gd name="T14" fmla="*/ 18 w 45"/>
                <a:gd name="T15" fmla="*/ 22 h 71"/>
                <a:gd name="T16" fmla="*/ 19 w 45"/>
                <a:gd name="T17" fmla="*/ 23 h 71"/>
                <a:gd name="T18" fmla="*/ 22 w 45"/>
                <a:gd name="T19" fmla="*/ 26 h 71"/>
                <a:gd name="T20" fmla="*/ 26 w 45"/>
                <a:gd name="T21" fmla="*/ 33 h 71"/>
                <a:gd name="T22" fmla="*/ 31 w 45"/>
                <a:gd name="T23" fmla="*/ 40 h 71"/>
                <a:gd name="T24" fmla="*/ 34 w 45"/>
                <a:gd name="T25" fmla="*/ 46 h 71"/>
                <a:gd name="T26" fmla="*/ 40 w 45"/>
                <a:gd name="T27" fmla="*/ 58 h 71"/>
                <a:gd name="T28" fmla="*/ 44 w 45"/>
                <a:gd name="T29" fmla="*/ 67 h 71"/>
                <a:gd name="T30" fmla="*/ 45 w 45"/>
                <a:gd name="T31" fmla="*/ 70 h 71"/>
                <a:gd name="T32" fmla="*/ 45 w 45"/>
                <a:gd name="T33" fmla="*/ 71 h 71"/>
                <a:gd name="T34" fmla="*/ 45 w 45"/>
                <a:gd name="T35" fmla="*/ 70 h 71"/>
                <a:gd name="T36" fmla="*/ 43 w 45"/>
                <a:gd name="T37" fmla="*/ 68 h 71"/>
                <a:gd name="T38" fmla="*/ 37 w 45"/>
                <a:gd name="T39" fmla="*/ 61 h 71"/>
                <a:gd name="T40" fmla="*/ 29 w 45"/>
                <a:gd name="T41" fmla="*/ 50 h 71"/>
                <a:gd name="T42" fmla="*/ 25 w 45"/>
                <a:gd name="T43" fmla="*/ 43 h 71"/>
                <a:gd name="T44" fmla="*/ 20 w 45"/>
                <a:gd name="T45" fmla="*/ 37 h 71"/>
                <a:gd name="T46" fmla="*/ 16 w 45"/>
                <a:gd name="T47" fmla="*/ 30 h 71"/>
                <a:gd name="T48" fmla="*/ 14 w 45"/>
                <a:gd name="T49" fmla="*/ 27 h 71"/>
                <a:gd name="T50" fmla="*/ 13 w 45"/>
                <a:gd name="T51" fmla="*/ 26 h 71"/>
                <a:gd name="T52" fmla="*/ 12 w 45"/>
                <a:gd name="T53" fmla="*/ 24 h 71"/>
                <a:gd name="T54" fmla="*/ 7 w 45"/>
                <a:gd name="T55" fmla="*/ 19 h 71"/>
                <a:gd name="T56" fmla="*/ 6 w 45"/>
                <a:gd name="T57" fmla="*/ 16 h 71"/>
                <a:gd name="T58" fmla="*/ 5 w 45"/>
                <a:gd name="T59" fmla="*/ 15 h 71"/>
                <a:gd name="T60" fmla="*/ 4 w 45"/>
                <a:gd name="T61" fmla="*/ 14 h 71"/>
                <a:gd name="T62" fmla="*/ 4 w 45"/>
                <a:gd name="T63" fmla="*/ 13 h 71"/>
                <a:gd name="T64" fmla="*/ 1 w 45"/>
                <a:gd name="T65" fmla="*/ 8 h 71"/>
                <a:gd name="T66" fmla="*/ 0 w 45"/>
                <a:gd name="T67" fmla="*/ 4 h 71"/>
                <a:gd name="T68" fmla="*/ 0 w 45"/>
                <a:gd name="T69" fmla="*/ 1 h 71"/>
                <a:gd name="T70" fmla="*/ 0 w 45"/>
                <a:gd name="T7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5" h="71">
                  <a:moveTo>
                    <a:pt x="0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2"/>
                    <a:pt x="1" y="3"/>
                    <a:pt x="2" y="4"/>
                  </a:cubicBezTo>
                  <a:cubicBezTo>
                    <a:pt x="3" y="6"/>
                    <a:pt x="5" y="8"/>
                    <a:pt x="7" y="11"/>
                  </a:cubicBezTo>
                  <a:cubicBezTo>
                    <a:pt x="8" y="12"/>
                    <a:pt x="10" y="14"/>
                    <a:pt x="11" y="15"/>
                  </a:cubicBezTo>
                  <a:cubicBezTo>
                    <a:pt x="13" y="17"/>
                    <a:pt x="15" y="18"/>
                    <a:pt x="17" y="20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19" y="23"/>
                    <a:pt x="19" y="23"/>
                  </a:cubicBezTo>
                  <a:cubicBezTo>
                    <a:pt x="20" y="24"/>
                    <a:pt x="21" y="25"/>
                    <a:pt x="22" y="26"/>
                  </a:cubicBezTo>
                  <a:cubicBezTo>
                    <a:pt x="23" y="28"/>
                    <a:pt x="25" y="31"/>
                    <a:pt x="26" y="33"/>
                  </a:cubicBezTo>
                  <a:cubicBezTo>
                    <a:pt x="28" y="35"/>
                    <a:pt x="29" y="37"/>
                    <a:pt x="31" y="40"/>
                  </a:cubicBezTo>
                  <a:cubicBezTo>
                    <a:pt x="32" y="42"/>
                    <a:pt x="33" y="44"/>
                    <a:pt x="34" y="46"/>
                  </a:cubicBezTo>
                  <a:cubicBezTo>
                    <a:pt x="37" y="51"/>
                    <a:pt x="39" y="55"/>
                    <a:pt x="40" y="58"/>
                  </a:cubicBezTo>
                  <a:cubicBezTo>
                    <a:pt x="42" y="62"/>
                    <a:pt x="43" y="65"/>
                    <a:pt x="44" y="67"/>
                  </a:cubicBezTo>
                  <a:cubicBezTo>
                    <a:pt x="44" y="68"/>
                    <a:pt x="45" y="69"/>
                    <a:pt x="45" y="70"/>
                  </a:cubicBezTo>
                  <a:cubicBezTo>
                    <a:pt x="45" y="70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4" y="70"/>
                    <a:pt x="44" y="69"/>
                    <a:pt x="43" y="68"/>
                  </a:cubicBezTo>
                  <a:cubicBezTo>
                    <a:pt x="41" y="66"/>
                    <a:pt x="39" y="64"/>
                    <a:pt x="37" y="61"/>
                  </a:cubicBezTo>
                  <a:cubicBezTo>
                    <a:pt x="34" y="57"/>
                    <a:pt x="32" y="54"/>
                    <a:pt x="29" y="50"/>
                  </a:cubicBezTo>
                  <a:cubicBezTo>
                    <a:pt x="27" y="48"/>
                    <a:pt x="26" y="45"/>
                    <a:pt x="25" y="43"/>
                  </a:cubicBezTo>
                  <a:cubicBezTo>
                    <a:pt x="23" y="41"/>
                    <a:pt x="22" y="39"/>
                    <a:pt x="20" y="37"/>
                  </a:cubicBezTo>
                  <a:cubicBezTo>
                    <a:pt x="19" y="35"/>
                    <a:pt x="18" y="32"/>
                    <a:pt x="16" y="30"/>
                  </a:cubicBezTo>
                  <a:cubicBezTo>
                    <a:pt x="15" y="29"/>
                    <a:pt x="15" y="28"/>
                    <a:pt x="14" y="27"/>
                  </a:cubicBezTo>
                  <a:cubicBezTo>
                    <a:pt x="14" y="27"/>
                    <a:pt x="13" y="26"/>
                    <a:pt x="13" y="26"/>
                  </a:cubicBezTo>
                  <a:cubicBezTo>
                    <a:pt x="13" y="25"/>
                    <a:pt x="12" y="25"/>
                    <a:pt x="12" y="24"/>
                  </a:cubicBezTo>
                  <a:cubicBezTo>
                    <a:pt x="10" y="23"/>
                    <a:pt x="9" y="21"/>
                    <a:pt x="7" y="19"/>
                  </a:cubicBezTo>
                  <a:cubicBezTo>
                    <a:pt x="7" y="18"/>
                    <a:pt x="6" y="17"/>
                    <a:pt x="6" y="16"/>
                  </a:cubicBezTo>
                  <a:cubicBezTo>
                    <a:pt x="5" y="16"/>
                    <a:pt x="5" y="15"/>
                    <a:pt x="5" y="15"/>
                  </a:cubicBezTo>
                  <a:cubicBezTo>
                    <a:pt x="4" y="15"/>
                    <a:pt x="4" y="14"/>
                    <a:pt x="4" y="14"/>
                  </a:cubicBezTo>
                  <a:cubicBezTo>
                    <a:pt x="4" y="14"/>
                    <a:pt x="4" y="14"/>
                    <a:pt x="4" y="13"/>
                  </a:cubicBezTo>
                  <a:cubicBezTo>
                    <a:pt x="3" y="12"/>
                    <a:pt x="2" y="10"/>
                    <a:pt x="1" y="8"/>
                  </a:cubicBezTo>
                  <a:cubicBezTo>
                    <a:pt x="1" y="7"/>
                    <a:pt x="1" y="5"/>
                    <a:pt x="0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7" name="Freeform 407"/>
            <p:cNvSpPr/>
            <p:nvPr/>
          </p:nvSpPr>
          <p:spPr bwMode="auto">
            <a:xfrm>
              <a:off x="6750051" y="4776788"/>
              <a:ext cx="38100" cy="211138"/>
            </a:xfrm>
            <a:custGeom>
              <a:avLst/>
              <a:gdLst>
                <a:gd name="T0" fmla="*/ 7 w 9"/>
                <a:gd name="T1" fmla="*/ 50 h 50"/>
                <a:gd name="T2" fmla="*/ 7 w 9"/>
                <a:gd name="T3" fmla="*/ 48 h 50"/>
                <a:gd name="T4" fmla="*/ 6 w 9"/>
                <a:gd name="T5" fmla="*/ 42 h 50"/>
                <a:gd name="T6" fmla="*/ 5 w 9"/>
                <a:gd name="T7" fmla="*/ 34 h 50"/>
                <a:gd name="T8" fmla="*/ 5 w 9"/>
                <a:gd name="T9" fmla="*/ 30 h 50"/>
                <a:gd name="T10" fmla="*/ 4 w 9"/>
                <a:gd name="T11" fmla="*/ 25 h 50"/>
                <a:gd name="T12" fmla="*/ 4 w 9"/>
                <a:gd name="T13" fmla="*/ 20 h 50"/>
                <a:gd name="T14" fmla="*/ 3 w 9"/>
                <a:gd name="T15" fmla="*/ 16 h 50"/>
                <a:gd name="T16" fmla="*/ 1 w 9"/>
                <a:gd name="T17" fmla="*/ 8 h 50"/>
                <a:gd name="T18" fmla="*/ 0 w 9"/>
                <a:gd name="T19" fmla="*/ 2 h 50"/>
                <a:gd name="T20" fmla="*/ 0 w 9"/>
                <a:gd name="T21" fmla="*/ 0 h 50"/>
                <a:gd name="T22" fmla="*/ 1 w 9"/>
                <a:gd name="T23" fmla="*/ 2 h 50"/>
                <a:gd name="T24" fmla="*/ 2 w 9"/>
                <a:gd name="T25" fmla="*/ 4 h 50"/>
                <a:gd name="T26" fmla="*/ 4 w 9"/>
                <a:gd name="T27" fmla="*/ 7 h 50"/>
                <a:gd name="T28" fmla="*/ 5 w 9"/>
                <a:gd name="T29" fmla="*/ 11 h 50"/>
                <a:gd name="T30" fmla="*/ 6 w 9"/>
                <a:gd name="T31" fmla="*/ 15 h 50"/>
                <a:gd name="T32" fmla="*/ 7 w 9"/>
                <a:gd name="T33" fmla="*/ 20 h 50"/>
                <a:gd name="T34" fmla="*/ 8 w 9"/>
                <a:gd name="T35" fmla="*/ 25 h 50"/>
                <a:gd name="T36" fmla="*/ 9 w 9"/>
                <a:gd name="T37" fmla="*/ 29 h 50"/>
                <a:gd name="T38" fmla="*/ 9 w 9"/>
                <a:gd name="T39" fmla="*/ 34 h 50"/>
                <a:gd name="T40" fmla="*/ 9 w 9"/>
                <a:gd name="T41" fmla="*/ 39 h 50"/>
                <a:gd name="T42" fmla="*/ 9 w 9"/>
                <a:gd name="T43" fmla="*/ 42 h 50"/>
                <a:gd name="T44" fmla="*/ 8 w 9"/>
                <a:gd name="T45" fmla="*/ 46 h 50"/>
                <a:gd name="T46" fmla="*/ 8 w 9"/>
                <a:gd name="T47" fmla="*/ 48 h 50"/>
                <a:gd name="T48" fmla="*/ 7 w 9"/>
                <a:gd name="T4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" h="50">
                  <a:moveTo>
                    <a:pt x="7" y="50"/>
                  </a:moveTo>
                  <a:cubicBezTo>
                    <a:pt x="7" y="50"/>
                    <a:pt x="7" y="50"/>
                    <a:pt x="7" y="48"/>
                  </a:cubicBezTo>
                  <a:cubicBezTo>
                    <a:pt x="7" y="47"/>
                    <a:pt x="6" y="45"/>
                    <a:pt x="6" y="42"/>
                  </a:cubicBezTo>
                  <a:cubicBezTo>
                    <a:pt x="6" y="40"/>
                    <a:pt x="6" y="37"/>
                    <a:pt x="5" y="34"/>
                  </a:cubicBezTo>
                  <a:cubicBezTo>
                    <a:pt x="5" y="33"/>
                    <a:pt x="5" y="31"/>
                    <a:pt x="5" y="30"/>
                  </a:cubicBezTo>
                  <a:cubicBezTo>
                    <a:pt x="5" y="28"/>
                    <a:pt x="4" y="27"/>
                    <a:pt x="4" y="25"/>
                  </a:cubicBezTo>
                  <a:cubicBezTo>
                    <a:pt x="4" y="24"/>
                    <a:pt x="4" y="22"/>
                    <a:pt x="4" y="20"/>
                  </a:cubicBezTo>
                  <a:cubicBezTo>
                    <a:pt x="3" y="19"/>
                    <a:pt x="3" y="17"/>
                    <a:pt x="3" y="16"/>
                  </a:cubicBezTo>
                  <a:cubicBezTo>
                    <a:pt x="2" y="13"/>
                    <a:pt x="2" y="10"/>
                    <a:pt x="1" y="8"/>
                  </a:cubicBezTo>
                  <a:cubicBezTo>
                    <a:pt x="1" y="6"/>
                    <a:pt x="1" y="4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" y="1"/>
                    <a:pt x="1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3" y="5"/>
                    <a:pt x="3" y="6"/>
                    <a:pt x="4" y="7"/>
                  </a:cubicBezTo>
                  <a:cubicBezTo>
                    <a:pt x="4" y="8"/>
                    <a:pt x="5" y="10"/>
                    <a:pt x="5" y="11"/>
                  </a:cubicBezTo>
                  <a:cubicBezTo>
                    <a:pt x="6" y="12"/>
                    <a:pt x="6" y="14"/>
                    <a:pt x="6" y="15"/>
                  </a:cubicBezTo>
                  <a:cubicBezTo>
                    <a:pt x="7" y="17"/>
                    <a:pt x="7" y="18"/>
                    <a:pt x="7" y="20"/>
                  </a:cubicBezTo>
                  <a:cubicBezTo>
                    <a:pt x="8" y="21"/>
                    <a:pt x="8" y="23"/>
                    <a:pt x="8" y="25"/>
                  </a:cubicBezTo>
                  <a:cubicBezTo>
                    <a:pt x="8" y="26"/>
                    <a:pt x="9" y="28"/>
                    <a:pt x="9" y="29"/>
                  </a:cubicBezTo>
                  <a:cubicBezTo>
                    <a:pt x="9" y="31"/>
                    <a:pt x="9" y="33"/>
                    <a:pt x="9" y="34"/>
                  </a:cubicBezTo>
                  <a:cubicBezTo>
                    <a:pt x="9" y="36"/>
                    <a:pt x="9" y="37"/>
                    <a:pt x="9" y="39"/>
                  </a:cubicBezTo>
                  <a:cubicBezTo>
                    <a:pt x="9" y="40"/>
                    <a:pt x="9" y="41"/>
                    <a:pt x="9" y="42"/>
                  </a:cubicBezTo>
                  <a:cubicBezTo>
                    <a:pt x="8" y="44"/>
                    <a:pt x="8" y="45"/>
                    <a:pt x="8" y="46"/>
                  </a:cubicBezTo>
                  <a:cubicBezTo>
                    <a:pt x="8" y="47"/>
                    <a:pt x="8" y="48"/>
                    <a:pt x="8" y="48"/>
                  </a:cubicBezTo>
                  <a:cubicBezTo>
                    <a:pt x="7" y="50"/>
                    <a:pt x="7" y="50"/>
                    <a:pt x="7" y="5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8" name="Freeform 408"/>
            <p:cNvSpPr/>
            <p:nvPr/>
          </p:nvSpPr>
          <p:spPr bwMode="auto">
            <a:xfrm>
              <a:off x="6584951" y="4848226"/>
              <a:ext cx="198438" cy="144463"/>
            </a:xfrm>
            <a:custGeom>
              <a:avLst/>
              <a:gdLst>
                <a:gd name="T0" fmla="*/ 0 w 47"/>
                <a:gd name="T1" fmla="*/ 0 h 34"/>
                <a:gd name="T2" fmla="*/ 2 w 47"/>
                <a:gd name="T3" fmla="*/ 2 h 34"/>
                <a:gd name="T4" fmla="*/ 7 w 47"/>
                <a:gd name="T5" fmla="*/ 6 h 34"/>
                <a:gd name="T6" fmla="*/ 15 w 47"/>
                <a:gd name="T7" fmla="*/ 11 h 34"/>
                <a:gd name="T8" fmla="*/ 19 w 47"/>
                <a:gd name="T9" fmla="*/ 14 h 34"/>
                <a:gd name="T10" fmla="*/ 23 w 47"/>
                <a:gd name="T11" fmla="*/ 17 h 34"/>
                <a:gd name="T12" fmla="*/ 40 w 47"/>
                <a:gd name="T13" fmla="*/ 29 h 34"/>
                <a:gd name="T14" fmla="*/ 45 w 47"/>
                <a:gd name="T15" fmla="*/ 32 h 34"/>
                <a:gd name="T16" fmla="*/ 47 w 47"/>
                <a:gd name="T17" fmla="*/ 34 h 34"/>
                <a:gd name="T18" fmla="*/ 45 w 47"/>
                <a:gd name="T19" fmla="*/ 33 h 34"/>
                <a:gd name="T20" fmla="*/ 42 w 47"/>
                <a:gd name="T21" fmla="*/ 32 h 34"/>
                <a:gd name="T22" fmla="*/ 39 w 47"/>
                <a:gd name="T23" fmla="*/ 31 h 34"/>
                <a:gd name="T24" fmla="*/ 35 w 47"/>
                <a:gd name="T25" fmla="*/ 29 h 34"/>
                <a:gd name="T26" fmla="*/ 30 w 47"/>
                <a:gd name="T27" fmla="*/ 27 h 34"/>
                <a:gd name="T28" fmla="*/ 26 w 47"/>
                <a:gd name="T29" fmla="*/ 24 h 34"/>
                <a:gd name="T30" fmla="*/ 21 w 47"/>
                <a:gd name="T31" fmla="*/ 21 h 34"/>
                <a:gd name="T32" fmla="*/ 17 w 47"/>
                <a:gd name="T33" fmla="*/ 17 h 34"/>
                <a:gd name="T34" fmla="*/ 12 w 47"/>
                <a:gd name="T35" fmla="*/ 14 h 34"/>
                <a:gd name="T36" fmla="*/ 9 w 47"/>
                <a:gd name="T37" fmla="*/ 11 h 34"/>
                <a:gd name="T38" fmla="*/ 6 w 47"/>
                <a:gd name="T39" fmla="*/ 7 h 34"/>
                <a:gd name="T40" fmla="*/ 3 w 47"/>
                <a:gd name="T41" fmla="*/ 4 h 34"/>
                <a:gd name="T42" fmla="*/ 1 w 47"/>
                <a:gd name="T43" fmla="*/ 2 h 34"/>
                <a:gd name="T44" fmla="*/ 0 w 47"/>
                <a:gd name="T4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" h="34">
                  <a:moveTo>
                    <a:pt x="0" y="0"/>
                  </a:moveTo>
                  <a:cubicBezTo>
                    <a:pt x="0" y="0"/>
                    <a:pt x="1" y="1"/>
                    <a:pt x="2" y="2"/>
                  </a:cubicBezTo>
                  <a:cubicBezTo>
                    <a:pt x="3" y="3"/>
                    <a:pt x="5" y="4"/>
                    <a:pt x="7" y="6"/>
                  </a:cubicBezTo>
                  <a:cubicBezTo>
                    <a:pt x="9" y="7"/>
                    <a:pt x="12" y="9"/>
                    <a:pt x="15" y="11"/>
                  </a:cubicBezTo>
                  <a:cubicBezTo>
                    <a:pt x="16" y="12"/>
                    <a:pt x="18" y="13"/>
                    <a:pt x="19" y="14"/>
                  </a:cubicBezTo>
                  <a:cubicBezTo>
                    <a:pt x="20" y="15"/>
                    <a:pt x="22" y="16"/>
                    <a:pt x="23" y="17"/>
                  </a:cubicBezTo>
                  <a:cubicBezTo>
                    <a:pt x="29" y="22"/>
                    <a:pt x="35" y="26"/>
                    <a:pt x="40" y="29"/>
                  </a:cubicBezTo>
                  <a:cubicBezTo>
                    <a:pt x="42" y="30"/>
                    <a:pt x="44" y="32"/>
                    <a:pt x="45" y="32"/>
                  </a:cubicBezTo>
                  <a:cubicBezTo>
                    <a:pt x="47" y="33"/>
                    <a:pt x="47" y="34"/>
                    <a:pt x="47" y="34"/>
                  </a:cubicBezTo>
                  <a:cubicBezTo>
                    <a:pt x="47" y="34"/>
                    <a:pt x="46" y="34"/>
                    <a:pt x="45" y="33"/>
                  </a:cubicBezTo>
                  <a:cubicBezTo>
                    <a:pt x="44" y="33"/>
                    <a:pt x="43" y="33"/>
                    <a:pt x="42" y="32"/>
                  </a:cubicBezTo>
                  <a:cubicBezTo>
                    <a:pt x="41" y="32"/>
                    <a:pt x="40" y="31"/>
                    <a:pt x="39" y="31"/>
                  </a:cubicBezTo>
                  <a:cubicBezTo>
                    <a:pt x="37" y="30"/>
                    <a:pt x="36" y="30"/>
                    <a:pt x="35" y="29"/>
                  </a:cubicBezTo>
                  <a:cubicBezTo>
                    <a:pt x="33" y="28"/>
                    <a:pt x="32" y="27"/>
                    <a:pt x="30" y="27"/>
                  </a:cubicBezTo>
                  <a:cubicBezTo>
                    <a:pt x="29" y="26"/>
                    <a:pt x="27" y="25"/>
                    <a:pt x="26" y="24"/>
                  </a:cubicBezTo>
                  <a:cubicBezTo>
                    <a:pt x="24" y="23"/>
                    <a:pt x="23" y="22"/>
                    <a:pt x="21" y="21"/>
                  </a:cubicBezTo>
                  <a:cubicBezTo>
                    <a:pt x="20" y="20"/>
                    <a:pt x="18" y="19"/>
                    <a:pt x="17" y="17"/>
                  </a:cubicBezTo>
                  <a:cubicBezTo>
                    <a:pt x="15" y="16"/>
                    <a:pt x="14" y="15"/>
                    <a:pt x="12" y="14"/>
                  </a:cubicBezTo>
                  <a:cubicBezTo>
                    <a:pt x="11" y="13"/>
                    <a:pt x="10" y="12"/>
                    <a:pt x="9" y="11"/>
                  </a:cubicBezTo>
                  <a:cubicBezTo>
                    <a:pt x="8" y="9"/>
                    <a:pt x="7" y="8"/>
                    <a:pt x="6" y="7"/>
                  </a:cubicBezTo>
                  <a:cubicBezTo>
                    <a:pt x="5" y="6"/>
                    <a:pt x="4" y="5"/>
                    <a:pt x="3" y="4"/>
                  </a:cubicBezTo>
                  <a:cubicBezTo>
                    <a:pt x="2" y="4"/>
                    <a:pt x="2" y="3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9" name="Freeform 409"/>
            <p:cNvSpPr/>
            <p:nvPr/>
          </p:nvSpPr>
          <p:spPr bwMode="auto">
            <a:xfrm>
              <a:off x="6681789" y="4929188"/>
              <a:ext cx="182563" cy="131763"/>
            </a:xfrm>
            <a:custGeom>
              <a:avLst/>
              <a:gdLst>
                <a:gd name="T0" fmla="*/ 32 w 43"/>
                <a:gd name="T1" fmla="*/ 29 h 31"/>
                <a:gd name="T2" fmla="*/ 0 w 43"/>
                <a:gd name="T3" fmla="*/ 25 h 31"/>
                <a:gd name="T4" fmla="*/ 43 w 43"/>
                <a:gd name="T5" fmla="*/ 0 h 31"/>
                <a:gd name="T6" fmla="*/ 32 w 43"/>
                <a:gd name="T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31">
                  <a:moveTo>
                    <a:pt x="32" y="29"/>
                  </a:moveTo>
                  <a:cubicBezTo>
                    <a:pt x="20" y="31"/>
                    <a:pt x="9" y="30"/>
                    <a:pt x="0" y="25"/>
                  </a:cubicBezTo>
                  <a:cubicBezTo>
                    <a:pt x="0" y="25"/>
                    <a:pt x="27" y="3"/>
                    <a:pt x="43" y="0"/>
                  </a:cubicBezTo>
                  <a:cubicBezTo>
                    <a:pt x="43" y="0"/>
                    <a:pt x="41" y="23"/>
                    <a:pt x="32" y="29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0" name="Freeform 410"/>
            <p:cNvSpPr/>
            <p:nvPr/>
          </p:nvSpPr>
          <p:spPr bwMode="auto">
            <a:xfrm>
              <a:off x="6796089" y="5018088"/>
              <a:ext cx="284163" cy="609600"/>
            </a:xfrm>
            <a:custGeom>
              <a:avLst/>
              <a:gdLst>
                <a:gd name="T0" fmla="*/ 63 w 67"/>
                <a:gd name="T1" fmla="*/ 144 h 144"/>
                <a:gd name="T2" fmla="*/ 0 w 67"/>
                <a:gd name="T3" fmla="*/ 3 h 144"/>
                <a:gd name="T4" fmla="*/ 4 w 67"/>
                <a:gd name="T5" fmla="*/ 0 h 144"/>
                <a:gd name="T6" fmla="*/ 67 w 67"/>
                <a:gd name="T7" fmla="*/ 142 h 144"/>
                <a:gd name="T8" fmla="*/ 63 w 67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144">
                  <a:moveTo>
                    <a:pt x="63" y="144"/>
                  </a:moveTo>
                  <a:cubicBezTo>
                    <a:pt x="34" y="74"/>
                    <a:pt x="6" y="10"/>
                    <a:pt x="0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9" y="8"/>
                    <a:pt x="37" y="70"/>
                    <a:pt x="67" y="142"/>
                  </a:cubicBezTo>
                  <a:lnTo>
                    <a:pt x="63" y="144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1" name="Freeform 411"/>
            <p:cNvSpPr/>
            <p:nvPr/>
          </p:nvSpPr>
          <p:spPr bwMode="auto">
            <a:xfrm>
              <a:off x="2549526" y="5881688"/>
              <a:ext cx="685800" cy="423863"/>
            </a:xfrm>
            <a:custGeom>
              <a:avLst/>
              <a:gdLst>
                <a:gd name="T0" fmla="*/ 94 w 162"/>
                <a:gd name="T1" fmla="*/ 100 h 100"/>
                <a:gd name="T2" fmla="*/ 134 w 162"/>
                <a:gd name="T3" fmla="*/ 20 h 100"/>
                <a:gd name="T4" fmla="*/ 104 w 162"/>
                <a:gd name="T5" fmla="*/ 29 h 100"/>
                <a:gd name="T6" fmla="*/ 79 w 162"/>
                <a:gd name="T7" fmla="*/ 2 h 100"/>
                <a:gd name="T8" fmla="*/ 60 w 162"/>
                <a:gd name="T9" fmla="*/ 39 h 100"/>
                <a:gd name="T10" fmla="*/ 21 w 162"/>
                <a:gd name="T11" fmla="*/ 38 h 100"/>
                <a:gd name="T12" fmla="*/ 94 w 162"/>
                <a:gd name="T13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100">
                  <a:moveTo>
                    <a:pt x="94" y="100"/>
                  </a:moveTo>
                  <a:cubicBezTo>
                    <a:pt x="94" y="100"/>
                    <a:pt x="162" y="46"/>
                    <a:pt x="134" y="20"/>
                  </a:cubicBezTo>
                  <a:cubicBezTo>
                    <a:pt x="116" y="3"/>
                    <a:pt x="104" y="29"/>
                    <a:pt x="104" y="29"/>
                  </a:cubicBezTo>
                  <a:cubicBezTo>
                    <a:pt x="104" y="29"/>
                    <a:pt x="102" y="0"/>
                    <a:pt x="79" y="2"/>
                  </a:cubicBezTo>
                  <a:cubicBezTo>
                    <a:pt x="55" y="3"/>
                    <a:pt x="60" y="39"/>
                    <a:pt x="60" y="39"/>
                  </a:cubicBezTo>
                  <a:cubicBezTo>
                    <a:pt x="60" y="39"/>
                    <a:pt x="42" y="25"/>
                    <a:pt x="21" y="38"/>
                  </a:cubicBezTo>
                  <a:cubicBezTo>
                    <a:pt x="0" y="51"/>
                    <a:pt x="58" y="94"/>
                    <a:pt x="94" y="100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2" name="Freeform 412"/>
            <p:cNvSpPr/>
            <p:nvPr/>
          </p:nvSpPr>
          <p:spPr bwMode="auto">
            <a:xfrm>
              <a:off x="2681289" y="6064251"/>
              <a:ext cx="249238" cy="203200"/>
            </a:xfrm>
            <a:custGeom>
              <a:avLst/>
              <a:gdLst>
                <a:gd name="T0" fmla="*/ 59 w 59"/>
                <a:gd name="T1" fmla="*/ 48 h 48"/>
                <a:gd name="T2" fmla="*/ 58 w 59"/>
                <a:gd name="T3" fmla="*/ 47 h 48"/>
                <a:gd name="T4" fmla="*/ 56 w 59"/>
                <a:gd name="T5" fmla="*/ 46 h 48"/>
                <a:gd name="T6" fmla="*/ 53 w 59"/>
                <a:gd name="T7" fmla="*/ 44 h 48"/>
                <a:gd name="T8" fmla="*/ 49 w 59"/>
                <a:gd name="T9" fmla="*/ 41 h 48"/>
                <a:gd name="T10" fmla="*/ 46 w 59"/>
                <a:gd name="T11" fmla="*/ 40 h 48"/>
                <a:gd name="T12" fmla="*/ 44 w 59"/>
                <a:gd name="T13" fmla="*/ 38 h 48"/>
                <a:gd name="T14" fmla="*/ 38 w 59"/>
                <a:gd name="T15" fmla="*/ 35 h 48"/>
                <a:gd name="T16" fmla="*/ 33 w 59"/>
                <a:gd name="T17" fmla="*/ 31 h 48"/>
                <a:gd name="T18" fmla="*/ 27 w 59"/>
                <a:gd name="T19" fmla="*/ 26 h 48"/>
                <a:gd name="T20" fmla="*/ 25 w 59"/>
                <a:gd name="T21" fmla="*/ 24 h 48"/>
                <a:gd name="T22" fmla="*/ 22 w 59"/>
                <a:gd name="T23" fmla="*/ 22 h 48"/>
                <a:gd name="T24" fmla="*/ 21 w 59"/>
                <a:gd name="T25" fmla="*/ 21 h 48"/>
                <a:gd name="T26" fmla="*/ 19 w 59"/>
                <a:gd name="T27" fmla="*/ 20 h 48"/>
                <a:gd name="T28" fmla="*/ 17 w 59"/>
                <a:gd name="T29" fmla="*/ 17 h 48"/>
                <a:gd name="T30" fmla="*/ 15 w 59"/>
                <a:gd name="T31" fmla="*/ 15 h 48"/>
                <a:gd name="T32" fmla="*/ 12 w 59"/>
                <a:gd name="T33" fmla="*/ 13 h 48"/>
                <a:gd name="T34" fmla="*/ 8 w 59"/>
                <a:gd name="T35" fmla="*/ 9 h 48"/>
                <a:gd name="T36" fmla="*/ 6 w 59"/>
                <a:gd name="T37" fmla="*/ 7 h 48"/>
                <a:gd name="T38" fmla="*/ 5 w 59"/>
                <a:gd name="T39" fmla="*/ 5 h 48"/>
                <a:gd name="T40" fmla="*/ 2 w 59"/>
                <a:gd name="T41" fmla="*/ 2 h 48"/>
                <a:gd name="T42" fmla="*/ 0 w 59"/>
                <a:gd name="T43" fmla="*/ 1 h 48"/>
                <a:gd name="T44" fmla="*/ 0 w 59"/>
                <a:gd name="T45" fmla="*/ 0 h 48"/>
                <a:gd name="T46" fmla="*/ 0 w 59"/>
                <a:gd name="T47" fmla="*/ 1 h 48"/>
                <a:gd name="T48" fmla="*/ 1 w 59"/>
                <a:gd name="T49" fmla="*/ 3 h 48"/>
                <a:gd name="T50" fmla="*/ 3 w 59"/>
                <a:gd name="T51" fmla="*/ 7 h 48"/>
                <a:gd name="T52" fmla="*/ 4 w 59"/>
                <a:gd name="T53" fmla="*/ 9 h 48"/>
                <a:gd name="T54" fmla="*/ 5 w 59"/>
                <a:gd name="T55" fmla="*/ 11 h 48"/>
                <a:gd name="T56" fmla="*/ 6 w 59"/>
                <a:gd name="T57" fmla="*/ 14 h 48"/>
                <a:gd name="T58" fmla="*/ 8 w 59"/>
                <a:gd name="T59" fmla="*/ 16 h 48"/>
                <a:gd name="T60" fmla="*/ 10 w 59"/>
                <a:gd name="T61" fmla="*/ 19 h 48"/>
                <a:gd name="T62" fmla="*/ 12 w 59"/>
                <a:gd name="T63" fmla="*/ 22 h 48"/>
                <a:gd name="T64" fmla="*/ 17 w 59"/>
                <a:gd name="T65" fmla="*/ 27 h 48"/>
                <a:gd name="T66" fmla="*/ 23 w 59"/>
                <a:gd name="T67" fmla="*/ 32 h 48"/>
                <a:gd name="T68" fmla="*/ 26 w 59"/>
                <a:gd name="T69" fmla="*/ 34 h 48"/>
                <a:gd name="T70" fmla="*/ 29 w 59"/>
                <a:gd name="T71" fmla="*/ 36 h 48"/>
                <a:gd name="T72" fmla="*/ 32 w 59"/>
                <a:gd name="T73" fmla="*/ 38 h 48"/>
                <a:gd name="T74" fmla="*/ 35 w 59"/>
                <a:gd name="T75" fmla="*/ 40 h 48"/>
                <a:gd name="T76" fmla="*/ 41 w 59"/>
                <a:gd name="T77" fmla="*/ 43 h 48"/>
                <a:gd name="T78" fmla="*/ 44 w 59"/>
                <a:gd name="T79" fmla="*/ 44 h 48"/>
                <a:gd name="T80" fmla="*/ 47 w 59"/>
                <a:gd name="T81" fmla="*/ 45 h 48"/>
                <a:gd name="T82" fmla="*/ 49 w 59"/>
                <a:gd name="T83" fmla="*/ 46 h 48"/>
                <a:gd name="T84" fmla="*/ 52 w 59"/>
                <a:gd name="T85" fmla="*/ 47 h 48"/>
                <a:gd name="T86" fmla="*/ 54 w 59"/>
                <a:gd name="T87" fmla="*/ 47 h 48"/>
                <a:gd name="T88" fmla="*/ 55 w 59"/>
                <a:gd name="T89" fmla="*/ 47 h 48"/>
                <a:gd name="T90" fmla="*/ 58 w 59"/>
                <a:gd name="T91" fmla="*/ 48 h 48"/>
                <a:gd name="T92" fmla="*/ 59 w 59"/>
                <a:gd name="T9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9" h="48">
                  <a:moveTo>
                    <a:pt x="59" y="48"/>
                  </a:moveTo>
                  <a:cubicBezTo>
                    <a:pt x="59" y="48"/>
                    <a:pt x="59" y="48"/>
                    <a:pt x="58" y="47"/>
                  </a:cubicBezTo>
                  <a:cubicBezTo>
                    <a:pt x="58" y="47"/>
                    <a:pt x="57" y="47"/>
                    <a:pt x="56" y="46"/>
                  </a:cubicBezTo>
                  <a:cubicBezTo>
                    <a:pt x="55" y="46"/>
                    <a:pt x="54" y="45"/>
                    <a:pt x="53" y="44"/>
                  </a:cubicBezTo>
                  <a:cubicBezTo>
                    <a:pt x="51" y="43"/>
                    <a:pt x="50" y="42"/>
                    <a:pt x="49" y="41"/>
                  </a:cubicBezTo>
                  <a:cubicBezTo>
                    <a:pt x="48" y="41"/>
                    <a:pt x="47" y="40"/>
                    <a:pt x="46" y="40"/>
                  </a:cubicBezTo>
                  <a:cubicBezTo>
                    <a:pt x="45" y="39"/>
                    <a:pt x="45" y="39"/>
                    <a:pt x="44" y="38"/>
                  </a:cubicBezTo>
                  <a:cubicBezTo>
                    <a:pt x="42" y="37"/>
                    <a:pt x="40" y="36"/>
                    <a:pt x="38" y="35"/>
                  </a:cubicBezTo>
                  <a:cubicBezTo>
                    <a:pt x="37" y="33"/>
                    <a:pt x="35" y="32"/>
                    <a:pt x="33" y="31"/>
                  </a:cubicBezTo>
                  <a:cubicBezTo>
                    <a:pt x="31" y="29"/>
                    <a:pt x="29" y="28"/>
                    <a:pt x="27" y="26"/>
                  </a:cubicBezTo>
                  <a:cubicBezTo>
                    <a:pt x="26" y="26"/>
                    <a:pt x="26" y="25"/>
                    <a:pt x="25" y="24"/>
                  </a:cubicBezTo>
                  <a:cubicBezTo>
                    <a:pt x="24" y="23"/>
                    <a:pt x="23" y="23"/>
                    <a:pt x="22" y="22"/>
                  </a:cubicBezTo>
                  <a:cubicBezTo>
                    <a:pt x="22" y="22"/>
                    <a:pt x="21" y="21"/>
                    <a:pt x="21" y="21"/>
                  </a:cubicBezTo>
                  <a:cubicBezTo>
                    <a:pt x="20" y="20"/>
                    <a:pt x="20" y="20"/>
                    <a:pt x="19" y="20"/>
                  </a:cubicBezTo>
                  <a:cubicBezTo>
                    <a:pt x="19" y="19"/>
                    <a:pt x="18" y="18"/>
                    <a:pt x="17" y="17"/>
                  </a:cubicBezTo>
                  <a:cubicBezTo>
                    <a:pt x="16" y="17"/>
                    <a:pt x="15" y="16"/>
                    <a:pt x="15" y="15"/>
                  </a:cubicBezTo>
                  <a:cubicBezTo>
                    <a:pt x="14" y="14"/>
                    <a:pt x="13" y="14"/>
                    <a:pt x="12" y="13"/>
                  </a:cubicBezTo>
                  <a:cubicBezTo>
                    <a:pt x="11" y="11"/>
                    <a:pt x="9" y="10"/>
                    <a:pt x="8" y="9"/>
                  </a:cubicBezTo>
                  <a:cubicBezTo>
                    <a:pt x="8" y="8"/>
                    <a:pt x="7" y="8"/>
                    <a:pt x="6" y="7"/>
                  </a:cubicBezTo>
                  <a:cubicBezTo>
                    <a:pt x="6" y="6"/>
                    <a:pt x="5" y="6"/>
                    <a:pt x="5" y="5"/>
                  </a:cubicBezTo>
                  <a:cubicBezTo>
                    <a:pt x="4" y="4"/>
                    <a:pt x="3" y="3"/>
                    <a:pt x="2" y="2"/>
                  </a:cubicBezTo>
                  <a:cubicBezTo>
                    <a:pt x="1" y="2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1" y="4"/>
                    <a:pt x="2" y="5"/>
                    <a:pt x="3" y="7"/>
                  </a:cubicBezTo>
                  <a:cubicBezTo>
                    <a:pt x="3" y="8"/>
                    <a:pt x="3" y="8"/>
                    <a:pt x="4" y="9"/>
                  </a:cubicBezTo>
                  <a:cubicBezTo>
                    <a:pt x="4" y="10"/>
                    <a:pt x="4" y="11"/>
                    <a:pt x="5" y="11"/>
                  </a:cubicBezTo>
                  <a:cubicBezTo>
                    <a:pt x="5" y="12"/>
                    <a:pt x="6" y="13"/>
                    <a:pt x="6" y="14"/>
                  </a:cubicBezTo>
                  <a:cubicBezTo>
                    <a:pt x="7" y="15"/>
                    <a:pt x="8" y="16"/>
                    <a:pt x="8" y="16"/>
                  </a:cubicBezTo>
                  <a:cubicBezTo>
                    <a:pt x="9" y="17"/>
                    <a:pt x="9" y="18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4" y="23"/>
                    <a:pt x="15" y="25"/>
                    <a:pt x="17" y="27"/>
                  </a:cubicBezTo>
                  <a:cubicBezTo>
                    <a:pt x="19" y="29"/>
                    <a:pt x="21" y="30"/>
                    <a:pt x="23" y="32"/>
                  </a:cubicBezTo>
                  <a:cubicBezTo>
                    <a:pt x="24" y="33"/>
                    <a:pt x="25" y="33"/>
                    <a:pt x="26" y="34"/>
                  </a:cubicBezTo>
                  <a:cubicBezTo>
                    <a:pt x="27" y="35"/>
                    <a:pt x="28" y="36"/>
                    <a:pt x="29" y="36"/>
                  </a:cubicBezTo>
                  <a:cubicBezTo>
                    <a:pt x="30" y="37"/>
                    <a:pt x="31" y="38"/>
                    <a:pt x="32" y="38"/>
                  </a:cubicBezTo>
                  <a:cubicBezTo>
                    <a:pt x="33" y="39"/>
                    <a:pt x="34" y="39"/>
                    <a:pt x="35" y="40"/>
                  </a:cubicBezTo>
                  <a:cubicBezTo>
                    <a:pt x="37" y="41"/>
                    <a:pt x="39" y="42"/>
                    <a:pt x="41" y="43"/>
                  </a:cubicBezTo>
                  <a:cubicBezTo>
                    <a:pt x="42" y="43"/>
                    <a:pt x="43" y="44"/>
                    <a:pt x="44" y="44"/>
                  </a:cubicBezTo>
                  <a:cubicBezTo>
                    <a:pt x="45" y="45"/>
                    <a:pt x="46" y="45"/>
                    <a:pt x="47" y="45"/>
                  </a:cubicBezTo>
                  <a:cubicBezTo>
                    <a:pt x="48" y="45"/>
                    <a:pt x="48" y="46"/>
                    <a:pt x="49" y="46"/>
                  </a:cubicBezTo>
                  <a:cubicBezTo>
                    <a:pt x="50" y="46"/>
                    <a:pt x="51" y="46"/>
                    <a:pt x="52" y="47"/>
                  </a:cubicBezTo>
                  <a:cubicBezTo>
                    <a:pt x="52" y="47"/>
                    <a:pt x="53" y="47"/>
                    <a:pt x="54" y="47"/>
                  </a:cubicBezTo>
                  <a:cubicBezTo>
                    <a:pt x="54" y="47"/>
                    <a:pt x="55" y="47"/>
                    <a:pt x="55" y="47"/>
                  </a:cubicBezTo>
                  <a:cubicBezTo>
                    <a:pt x="57" y="48"/>
                    <a:pt x="57" y="48"/>
                    <a:pt x="58" y="48"/>
                  </a:cubicBezTo>
                  <a:cubicBezTo>
                    <a:pt x="59" y="48"/>
                    <a:pt x="59" y="48"/>
                    <a:pt x="59" y="48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3" name="Freeform 413"/>
            <p:cNvSpPr/>
            <p:nvPr/>
          </p:nvSpPr>
          <p:spPr bwMode="auto">
            <a:xfrm>
              <a:off x="2930526" y="6005513"/>
              <a:ext cx="157163" cy="261938"/>
            </a:xfrm>
            <a:custGeom>
              <a:avLst/>
              <a:gdLst>
                <a:gd name="T0" fmla="*/ 37 w 37"/>
                <a:gd name="T1" fmla="*/ 0 h 62"/>
                <a:gd name="T2" fmla="*/ 37 w 37"/>
                <a:gd name="T3" fmla="*/ 1 h 62"/>
                <a:gd name="T4" fmla="*/ 36 w 37"/>
                <a:gd name="T5" fmla="*/ 2 h 62"/>
                <a:gd name="T6" fmla="*/ 36 w 37"/>
                <a:gd name="T7" fmla="*/ 3 h 62"/>
                <a:gd name="T8" fmla="*/ 34 w 37"/>
                <a:gd name="T9" fmla="*/ 6 h 62"/>
                <a:gd name="T10" fmla="*/ 32 w 37"/>
                <a:gd name="T11" fmla="*/ 10 h 62"/>
                <a:gd name="T12" fmla="*/ 25 w 37"/>
                <a:gd name="T13" fmla="*/ 19 h 62"/>
                <a:gd name="T14" fmla="*/ 21 w 37"/>
                <a:gd name="T15" fmla="*/ 25 h 62"/>
                <a:gd name="T16" fmla="*/ 18 w 37"/>
                <a:gd name="T17" fmla="*/ 31 h 62"/>
                <a:gd name="T18" fmla="*/ 14 w 37"/>
                <a:gd name="T19" fmla="*/ 37 h 62"/>
                <a:gd name="T20" fmla="*/ 12 w 37"/>
                <a:gd name="T21" fmla="*/ 43 h 62"/>
                <a:gd name="T22" fmla="*/ 10 w 37"/>
                <a:gd name="T23" fmla="*/ 45 h 62"/>
                <a:gd name="T24" fmla="*/ 9 w 37"/>
                <a:gd name="T25" fmla="*/ 48 h 62"/>
                <a:gd name="T26" fmla="*/ 6 w 37"/>
                <a:gd name="T27" fmla="*/ 53 h 62"/>
                <a:gd name="T28" fmla="*/ 2 w 37"/>
                <a:gd name="T29" fmla="*/ 59 h 62"/>
                <a:gd name="T30" fmla="*/ 0 w 37"/>
                <a:gd name="T31" fmla="*/ 61 h 62"/>
                <a:gd name="T32" fmla="*/ 0 w 37"/>
                <a:gd name="T33" fmla="*/ 62 h 62"/>
                <a:gd name="T34" fmla="*/ 1 w 37"/>
                <a:gd name="T35" fmla="*/ 62 h 62"/>
                <a:gd name="T36" fmla="*/ 3 w 37"/>
                <a:gd name="T37" fmla="*/ 60 h 62"/>
                <a:gd name="T38" fmla="*/ 6 w 37"/>
                <a:gd name="T39" fmla="*/ 58 h 62"/>
                <a:gd name="T40" fmla="*/ 10 w 37"/>
                <a:gd name="T41" fmla="*/ 55 h 62"/>
                <a:gd name="T42" fmla="*/ 13 w 37"/>
                <a:gd name="T43" fmla="*/ 51 h 62"/>
                <a:gd name="T44" fmla="*/ 15 w 37"/>
                <a:gd name="T45" fmla="*/ 48 h 62"/>
                <a:gd name="T46" fmla="*/ 16 w 37"/>
                <a:gd name="T47" fmla="*/ 47 h 62"/>
                <a:gd name="T48" fmla="*/ 17 w 37"/>
                <a:gd name="T49" fmla="*/ 46 h 62"/>
                <a:gd name="T50" fmla="*/ 21 w 37"/>
                <a:gd name="T51" fmla="*/ 40 h 62"/>
                <a:gd name="T52" fmla="*/ 24 w 37"/>
                <a:gd name="T53" fmla="*/ 34 h 62"/>
                <a:gd name="T54" fmla="*/ 27 w 37"/>
                <a:gd name="T55" fmla="*/ 28 h 62"/>
                <a:gd name="T56" fmla="*/ 30 w 37"/>
                <a:gd name="T57" fmla="*/ 22 h 62"/>
                <a:gd name="T58" fmla="*/ 33 w 37"/>
                <a:gd name="T59" fmla="*/ 17 h 62"/>
                <a:gd name="T60" fmla="*/ 35 w 37"/>
                <a:gd name="T61" fmla="*/ 12 h 62"/>
                <a:gd name="T62" fmla="*/ 37 w 37"/>
                <a:gd name="T63" fmla="*/ 7 h 62"/>
                <a:gd name="T64" fmla="*/ 37 w 37"/>
                <a:gd name="T65" fmla="*/ 3 h 62"/>
                <a:gd name="T66" fmla="*/ 37 w 37"/>
                <a:gd name="T67" fmla="*/ 1 h 62"/>
                <a:gd name="T68" fmla="*/ 37 w 37"/>
                <a:gd name="T6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" h="62">
                  <a:moveTo>
                    <a:pt x="37" y="0"/>
                  </a:moveTo>
                  <a:cubicBezTo>
                    <a:pt x="37" y="0"/>
                    <a:pt x="37" y="0"/>
                    <a:pt x="37" y="1"/>
                  </a:cubicBezTo>
                  <a:cubicBezTo>
                    <a:pt x="37" y="1"/>
                    <a:pt x="37" y="1"/>
                    <a:pt x="36" y="2"/>
                  </a:cubicBezTo>
                  <a:cubicBezTo>
                    <a:pt x="36" y="2"/>
                    <a:pt x="36" y="2"/>
                    <a:pt x="36" y="3"/>
                  </a:cubicBezTo>
                  <a:cubicBezTo>
                    <a:pt x="35" y="4"/>
                    <a:pt x="35" y="5"/>
                    <a:pt x="34" y="6"/>
                  </a:cubicBezTo>
                  <a:cubicBezTo>
                    <a:pt x="33" y="7"/>
                    <a:pt x="33" y="8"/>
                    <a:pt x="32" y="10"/>
                  </a:cubicBezTo>
                  <a:cubicBezTo>
                    <a:pt x="30" y="12"/>
                    <a:pt x="27" y="15"/>
                    <a:pt x="25" y="19"/>
                  </a:cubicBezTo>
                  <a:cubicBezTo>
                    <a:pt x="23" y="21"/>
                    <a:pt x="22" y="23"/>
                    <a:pt x="21" y="25"/>
                  </a:cubicBezTo>
                  <a:cubicBezTo>
                    <a:pt x="20" y="26"/>
                    <a:pt x="19" y="29"/>
                    <a:pt x="18" y="31"/>
                  </a:cubicBezTo>
                  <a:cubicBezTo>
                    <a:pt x="16" y="33"/>
                    <a:pt x="15" y="35"/>
                    <a:pt x="14" y="37"/>
                  </a:cubicBezTo>
                  <a:cubicBezTo>
                    <a:pt x="14" y="39"/>
                    <a:pt x="13" y="41"/>
                    <a:pt x="12" y="43"/>
                  </a:cubicBezTo>
                  <a:cubicBezTo>
                    <a:pt x="11" y="44"/>
                    <a:pt x="11" y="44"/>
                    <a:pt x="10" y="45"/>
                  </a:cubicBezTo>
                  <a:cubicBezTo>
                    <a:pt x="10" y="46"/>
                    <a:pt x="9" y="47"/>
                    <a:pt x="9" y="48"/>
                  </a:cubicBezTo>
                  <a:cubicBezTo>
                    <a:pt x="8" y="50"/>
                    <a:pt x="7" y="51"/>
                    <a:pt x="6" y="53"/>
                  </a:cubicBezTo>
                  <a:cubicBezTo>
                    <a:pt x="5" y="55"/>
                    <a:pt x="3" y="58"/>
                    <a:pt x="2" y="59"/>
                  </a:cubicBezTo>
                  <a:cubicBezTo>
                    <a:pt x="1" y="60"/>
                    <a:pt x="1" y="61"/>
                    <a:pt x="0" y="6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2"/>
                    <a:pt x="0" y="62"/>
                    <a:pt x="1" y="62"/>
                  </a:cubicBezTo>
                  <a:cubicBezTo>
                    <a:pt x="1" y="61"/>
                    <a:pt x="2" y="61"/>
                    <a:pt x="3" y="60"/>
                  </a:cubicBezTo>
                  <a:cubicBezTo>
                    <a:pt x="4" y="60"/>
                    <a:pt x="5" y="59"/>
                    <a:pt x="6" y="58"/>
                  </a:cubicBezTo>
                  <a:cubicBezTo>
                    <a:pt x="7" y="58"/>
                    <a:pt x="8" y="56"/>
                    <a:pt x="10" y="55"/>
                  </a:cubicBezTo>
                  <a:cubicBezTo>
                    <a:pt x="11" y="54"/>
                    <a:pt x="12" y="52"/>
                    <a:pt x="13" y="51"/>
                  </a:cubicBezTo>
                  <a:cubicBezTo>
                    <a:pt x="14" y="50"/>
                    <a:pt x="15" y="49"/>
                    <a:pt x="15" y="48"/>
                  </a:cubicBezTo>
                  <a:cubicBezTo>
                    <a:pt x="16" y="48"/>
                    <a:pt x="16" y="47"/>
                    <a:pt x="16" y="47"/>
                  </a:cubicBezTo>
                  <a:cubicBezTo>
                    <a:pt x="17" y="47"/>
                    <a:pt x="17" y="46"/>
                    <a:pt x="17" y="46"/>
                  </a:cubicBezTo>
                  <a:cubicBezTo>
                    <a:pt x="18" y="44"/>
                    <a:pt x="20" y="42"/>
                    <a:pt x="21" y="40"/>
                  </a:cubicBezTo>
                  <a:cubicBezTo>
                    <a:pt x="22" y="38"/>
                    <a:pt x="23" y="36"/>
                    <a:pt x="24" y="34"/>
                  </a:cubicBezTo>
                  <a:cubicBezTo>
                    <a:pt x="25" y="32"/>
                    <a:pt x="26" y="30"/>
                    <a:pt x="27" y="28"/>
                  </a:cubicBezTo>
                  <a:cubicBezTo>
                    <a:pt x="28" y="26"/>
                    <a:pt x="29" y="24"/>
                    <a:pt x="30" y="22"/>
                  </a:cubicBezTo>
                  <a:cubicBezTo>
                    <a:pt x="31" y="20"/>
                    <a:pt x="32" y="19"/>
                    <a:pt x="33" y="17"/>
                  </a:cubicBezTo>
                  <a:cubicBezTo>
                    <a:pt x="34" y="15"/>
                    <a:pt x="35" y="13"/>
                    <a:pt x="35" y="12"/>
                  </a:cubicBezTo>
                  <a:cubicBezTo>
                    <a:pt x="36" y="10"/>
                    <a:pt x="36" y="8"/>
                    <a:pt x="37" y="7"/>
                  </a:cubicBezTo>
                  <a:cubicBezTo>
                    <a:pt x="37" y="5"/>
                    <a:pt x="37" y="4"/>
                    <a:pt x="37" y="3"/>
                  </a:cubicBezTo>
                  <a:cubicBezTo>
                    <a:pt x="37" y="2"/>
                    <a:pt x="37" y="1"/>
                    <a:pt x="37" y="1"/>
                  </a:cubicBezTo>
                  <a:cubicBezTo>
                    <a:pt x="37" y="0"/>
                    <a:pt x="37" y="0"/>
                    <a:pt x="37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4" name="Freeform 414"/>
            <p:cNvSpPr/>
            <p:nvPr/>
          </p:nvSpPr>
          <p:spPr bwMode="auto">
            <a:xfrm>
              <a:off x="2887664" y="5924551"/>
              <a:ext cx="47625" cy="352425"/>
            </a:xfrm>
            <a:custGeom>
              <a:avLst/>
              <a:gdLst>
                <a:gd name="T0" fmla="*/ 0 w 11"/>
                <a:gd name="T1" fmla="*/ 0 h 83"/>
                <a:gd name="T2" fmla="*/ 0 w 11"/>
                <a:gd name="T3" fmla="*/ 1 h 83"/>
                <a:gd name="T4" fmla="*/ 1 w 11"/>
                <a:gd name="T5" fmla="*/ 4 h 83"/>
                <a:gd name="T6" fmla="*/ 1 w 11"/>
                <a:gd name="T7" fmla="*/ 13 h 83"/>
                <a:gd name="T8" fmla="*/ 1 w 11"/>
                <a:gd name="T9" fmla="*/ 19 h 83"/>
                <a:gd name="T10" fmla="*/ 0 w 11"/>
                <a:gd name="T11" fmla="*/ 26 h 83"/>
                <a:gd name="T12" fmla="*/ 0 w 11"/>
                <a:gd name="T13" fmla="*/ 27 h 83"/>
                <a:gd name="T14" fmla="*/ 0 w 11"/>
                <a:gd name="T15" fmla="*/ 28 h 83"/>
                <a:gd name="T16" fmla="*/ 0 w 11"/>
                <a:gd name="T17" fmla="*/ 30 h 83"/>
                <a:gd name="T18" fmla="*/ 0 w 11"/>
                <a:gd name="T19" fmla="*/ 34 h 83"/>
                <a:gd name="T20" fmla="*/ 1 w 11"/>
                <a:gd name="T21" fmla="*/ 42 h 83"/>
                <a:gd name="T22" fmla="*/ 2 w 11"/>
                <a:gd name="T23" fmla="*/ 50 h 83"/>
                <a:gd name="T24" fmla="*/ 3 w 11"/>
                <a:gd name="T25" fmla="*/ 57 h 83"/>
                <a:gd name="T26" fmla="*/ 6 w 11"/>
                <a:gd name="T27" fmla="*/ 70 h 83"/>
                <a:gd name="T28" fmla="*/ 9 w 11"/>
                <a:gd name="T29" fmla="*/ 80 h 83"/>
                <a:gd name="T30" fmla="*/ 10 w 11"/>
                <a:gd name="T31" fmla="*/ 82 h 83"/>
                <a:gd name="T32" fmla="*/ 11 w 11"/>
                <a:gd name="T33" fmla="*/ 83 h 83"/>
                <a:gd name="T34" fmla="*/ 11 w 11"/>
                <a:gd name="T35" fmla="*/ 82 h 83"/>
                <a:gd name="T36" fmla="*/ 11 w 11"/>
                <a:gd name="T37" fmla="*/ 79 h 83"/>
                <a:gd name="T38" fmla="*/ 11 w 11"/>
                <a:gd name="T39" fmla="*/ 70 h 83"/>
                <a:gd name="T40" fmla="*/ 10 w 11"/>
                <a:gd name="T41" fmla="*/ 56 h 83"/>
                <a:gd name="T42" fmla="*/ 9 w 11"/>
                <a:gd name="T43" fmla="*/ 49 h 83"/>
                <a:gd name="T44" fmla="*/ 8 w 11"/>
                <a:gd name="T45" fmla="*/ 41 h 83"/>
                <a:gd name="T46" fmla="*/ 7 w 11"/>
                <a:gd name="T47" fmla="*/ 33 h 83"/>
                <a:gd name="T48" fmla="*/ 7 w 11"/>
                <a:gd name="T49" fmla="*/ 30 h 83"/>
                <a:gd name="T50" fmla="*/ 6 w 11"/>
                <a:gd name="T51" fmla="*/ 28 h 83"/>
                <a:gd name="T52" fmla="*/ 6 w 11"/>
                <a:gd name="T53" fmla="*/ 26 h 83"/>
                <a:gd name="T54" fmla="*/ 6 w 11"/>
                <a:gd name="T55" fmla="*/ 19 h 83"/>
                <a:gd name="T56" fmla="*/ 6 w 11"/>
                <a:gd name="T57" fmla="*/ 16 h 83"/>
                <a:gd name="T58" fmla="*/ 6 w 11"/>
                <a:gd name="T59" fmla="*/ 14 h 83"/>
                <a:gd name="T60" fmla="*/ 6 w 11"/>
                <a:gd name="T61" fmla="*/ 13 h 83"/>
                <a:gd name="T62" fmla="*/ 5 w 11"/>
                <a:gd name="T63" fmla="*/ 12 h 83"/>
                <a:gd name="T64" fmla="*/ 4 w 11"/>
                <a:gd name="T65" fmla="*/ 7 h 83"/>
                <a:gd name="T66" fmla="*/ 2 w 11"/>
                <a:gd name="T67" fmla="*/ 3 h 83"/>
                <a:gd name="T68" fmla="*/ 0 w 11"/>
                <a:gd name="T69" fmla="*/ 1 h 83"/>
                <a:gd name="T70" fmla="*/ 0 w 11"/>
                <a:gd name="T7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" h="83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1" y="6"/>
                    <a:pt x="1" y="9"/>
                    <a:pt x="1" y="13"/>
                  </a:cubicBezTo>
                  <a:cubicBezTo>
                    <a:pt x="1" y="15"/>
                    <a:pt x="1" y="17"/>
                    <a:pt x="1" y="19"/>
                  </a:cubicBezTo>
                  <a:cubicBezTo>
                    <a:pt x="1" y="21"/>
                    <a:pt x="0" y="23"/>
                    <a:pt x="0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0" y="31"/>
                    <a:pt x="0" y="33"/>
                    <a:pt x="0" y="34"/>
                  </a:cubicBezTo>
                  <a:cubicBezTo>
                    <a:pt x="0" y="37"/>
                    <a:pt x="0" y="39"/>
                    <a:pt x="1" y="42"/>
                  </a:cubicBezTo>
                  <a:cubicBezTo>
                    <a:pt x="1" y="45"/>
                    <a:pt x="1" y="47"/>
                    <a:pt x="2" y="50"/>
                  </a:cubicBezTo>
                  <a:cubicBezTo>
                    <a:pt x="2" y="52"/>
                    <a:pt x="3" y="55"/>
                    <a:pt x="3" y="57"/>
                  </a:cubicBezTo>
                  <a:cubicBezTo>
                    <a:pt x="4" y="62"/>
                    <a:pt x="5" y="67"/>
                    <a:pt x="6" y="70"/>
                  </a:cubicBezTo>
                  <a:cubicBezTo>
                    <a:pt x="8" y="74"/>
                    <a:pt x="9" y="77"/>
                    <a:pt x="9" y="80"/>
                  </a:cubicBezTo>
                  <a:cubicBezTo>
                    <a:pt x="10" y="81"/>
                    <a:pt x="10" y="82"/>
                    <a:pt x="10" y="82"/>
                  </a:cubicBezTo>
                  <a:cubicBezTo>
                    <a:pt x="10" y="83"/>
                    <a:pt x="11" y="83"/>
                    <a:pt x="11" y="83"/>
                  </a:cubicBezTo>
                  <a:cubicBezTo>
                    <a:pt x="11" y="83"/>
                    <a:pt x="11" y="83"/>
                    <a:pt x="11" y="82"/>
                  </a:cubicBezTo>
                  <a:cubicBezTo>
                    <a:pt x="11" y="81"/>
                    <a:pt x="11" y="80"/>
                    <a:pt x="11" y="79"/>
                  </a:cubicBezTo>
                  <a:cubicBezTo>
                    <a:pt x="11" y="77"/>
                    <a:pt x="11" y="74"/>
                    <a:pt x="11" y="70"/>
                  </a:cubicBezTo>
                  <a:cubicBezTo>
                    <a:pt x="10" y="66"/>
                    <a:pt x="10" y="61"/>
                    <a:pt x="10" y="56"/>
                  </a:cubicBezTo>
                  <a:cubicBezTo>
                    <a:pt x="9" y="54"/>
                    <a:pt x="9" y="51"/>
                    <a:pt x="9" y="49"/>
                  </a:cubicBezTo>
                  <a:cubicBezTo>
                    <a:pt x="8" y="46"/>
                    <a:pt x="8" y="44"/>
                    <a:pt x="8" y="41"/>
                  </a:cubicBezTo>
                  <a:cubicBezTo>
                    <a:pt x="7" y="38"/>
                    <a:pt x="7" y="36"/>
                    <a:pt x="7" y="33"/>
                  </a:cubicBezTo>
                  <a:cubicBezTo>
                    <a:pt x="7" y="32"/>
                    <a:pt x="7" y="31"/>
                    <a:pt x="7" y="30"/>
                  </a:cubicBezTo>
                  <a:cubicBezTo>
                    <a:pt x="6" y="29"/>
                    <a:pt x="6" y="29"/>
                    <a:pt x="6" y="28"/>
                  </a:cubicBezTo>
                  <a:cubicBezTo>
                    <a:pt x="6" y="27"/>
                    <a:pt x="6" y="27"/>
                    <a:pt x="6" y="26"/>
                  </a:cubicBezTo>
                  <a:cubicBezTo>
                    <a:pt x="6" y="24"/>
                    <a:pt x="6" y="21"/>
                    <a:pt x="6" y="19"/>
                  </a:cubicBezTo>
                  <a:cubicBezTo>
                    <a:pt x="6" y="18"/>
                    <a:pt x="6" y="17"/>
                    <a:pt x="6" y="16"/>
                  </a:cubicBezTo>
                  <a:cubicBezTo>
                    <a:pt x="6" y="15"/>
                    <a:pt x="6" y="15"/>
                    <a:pt x="6" y="14"/>
                  </a:cubicBezTo>
                  <a:cubicBezTo>
                    <a:pt x="6" y="14"/>
                    <a:pt x="6" y="13"/>
                    <a:pt x="6" y="13"/>
                  </a:cubicBezTo>
                  <a:cubicBezTo>
                    <a:pt x="5" y="13"/>
                    <a:pt x="5" y="13"/>
                    <a:pt x="5" y="12"/>
                  </a:cubicBezTo>
                  <a:cubicBezTo>
                    <a:pt x="5" y="10"/>
                    <a:pt x="4" y="9"/>
                    <a:pt x="4" y="7"/>
                  </a:cubicBezTo>
                  <a:cubicBezTo>
                    <a:pt x="3" y="5"/>
                    <a:pt x="3" y="4"/>
                    <a:pt x="2" y="3"/>
                  </a:cubicBezTo>
                  <a:cubicBezTo>
                    <a:pt x="1" y="2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5" name="Freeform 415"/>
            <p:cNvSpPr/>
            <p:nvPr/>
          </p:nvSpPr>
          <p:spPr bwMode="auto">
            <a:xfrm>
              <a:off x="2816226" y="6081713"/>
              <a:ext cx="114300" cy="185738"/>
            </a:xfrm>
            <a:custGeom>
              <a:avLst/>
              <a:gdLst>
                <a:gd name="T0" fmla="*/ 27 w 27"/>
                <a:gd name="T1" fmla="*/ 44 h 44"/>
                <a:gd name="T2" fmla="*/ 26 w 27"/>
                <a:gd name="T3" fmla="*/ 42 h 44"/>
                <a:gd name="T4" fmla="*/ 23 w 27"/>
                <a:gd name="T5" fmla="*/ 37 h 44"/>
                <a:gd name="T6" fmla="*/ 18 w 27"/>
                <a:gd name="T7" fmla="*/ 30 h 44"/>
                <a:gd name="T8" fmla="*/ 15 w 27"/>
                <a:gd name="T9" fmla="*/ 26 h 44"/>
                <a:gd name="T10" fmla="*/ 13 w 27"/>
                <a:gd name="T11" fmla="*/ 22 h 44"/>
                <a:gd name="T12" fmla="*/ 10 w 27"/>
                <a:gd name="T13" fmla="*/ 18 h 44"/>
                <a:gd name="T14" fmla="*/ 8 w 27"/>
                <a:gd name="T15" fmla="*/ 14 h 44"/>
                <a:gd name="T16" fmla="*/ 4 w 27"/>
                <a:gd name="T17" fmla="*/ 7 h 44"/>
                <a:gd name="T18" fmla="*/ 1 w 27"/>
                <a:gd name="T19" fmla="*/ 2 h 44"/>
                <a:gd name="T20" fmla="*/ 0 w 27"/>
                <a:gd name="T21" fmla="*/ 0 h 44"/>
                <a:gd name="T22" fmla="*/ 0 w 27"/>
                <a:gd name="T23" fmla="*/ 3 h 44"/>
                <a:gd name="T24" fmla="*/ 1 w 27"/>
                <a:gd name="T25" fmla="*/ 5 h 44"/>
                <a:gd name="T26" fmla="*/ 2 w 27"/>
                <a:gd name="T27" fmla="*/ 8 h 44"/>
                <a:gd name="T28" fmla="*/ 3 w 27"/>
                <a:gd name="T29" fmla="*/ 12 h 44"/>
                <a:gd name="T30" fmla="*/ 5 w 27"/>
                <a:gd name="T31" fmla="*/ 16 h 44"/>
                <a:gd name="T32" fmla="*/ 7 w 27"/>
                <a:gd name="T33" fmla="*/ 20 h 44"/>
                <a:gd name="T34" fmla="*/ 9 w 27"/>
                <a:gd name="T35" fmla="*/ 24 h 44"/>
                <a:gd name="T36" fmla="*/ 12 w 27"/>
                <a:gd name="T37" fmla="*/ 28 h 44"/>
                <a:gd name="T38" fmla="*/ 15 w 27"/>
                <a:gd name="T39" fmla="*/ 32 h 44"/>
                <a:gd name="T40" fmla="*/ 18 w 27"/>
                <a:gd name="T41" fmla="*/ 36 h 44"/>
                <a:gd name="T42" fmla="*/ 21 w 27"/>
                <a:gd name="T43" fmla="*/ 38 h 44"/>
                <a:gd name="T44" fmla="*/ 23 w 27"/>
                <a:gd name="T45" fmla="*/ 41 h 44"/>
                <a:gd name="T46" fmla="*/ 25 w 27"/>
                <a:gd name="T47" fmla="*/ 42 h 44"/>
                <a:gd name="T48" fmla="*/ 27 w 27"/>
                <a:gd name="T4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" h="44">
                  <a:moveTo>
                    <a:pt x="27" y="44"/>
                  </a:moveTo>
                  <a:cubicBezTo>
                    <a:pt x="27" y="44"/>
                    <a:pt x="27" y="43"/>
                    <a:pt x="26" y="42"/>
                  </a:cubicBezTo>
                  <a:cubicBezTo>
                    <a:pt x="25" y="40"/>
                    <a:pt x="24" y="39"/>
                    <a:pt x="23" y="37"/>
                  </a:cubicBezTo>
                  <a:cubicBezTo>
                    <a:pt x="21" y="35"/>
                    <a:pt x="20" y="33"/>
                    <a:pt x="18" y="30"/>
                  </a:cubicBezTo>
                  <a:cubicBezTo>
                    <a:pt x="17" y="29"/>
                    <a:pt x="16" y="28"/>
                    <a:pt x="15" y="26"/>
                  </a:cubicBezTo>
                  <a:cubicBezTo>
                    <a:pt x="15" y="25"/>
                    <a:pt x="14" y="24"/>
                    <a:pt x="13" y="22"/>
                  </a:cubicBezTo>
                  <a:cubicBezTo>
                    <a:pt x="12" y="21"/>
                    <a:pt x="11" y="20"/>
                    <a:pt x="10" y="18"/>
                  </a:cubicBezTo>
                  <a:cubicBezTo>
                    <a:pt x="10" y="17"/>
                    <a:pt x="9" y="16"/>
                    <a:pt x="8" y="14"/>
                  </a:cubicBezTo>
                  <a:cubicBezTo>
                    <a:pt x="7" y="12"/>
                    <a:pt x="5" y="9"/>
                    <a:pt x="4" y="7"/>
                  </a:cubicBezTo>
                  <a:cubicBezTo>
                    <a:pt x="3" y="5"/>
                    <a:pt x="2" y="4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3"/>
                    <a:pt x="1" y="4"/>
                    <a:pt x="1" y="5"/>
                  </a:cubicBezTo>
                  <a:cubicBezTo>
                    <a:pt x="1" y="6"/>
                    <a:pt x="1" y="7"/>
                    <a:pt x="2" y="8"/>
                  </a:cubicBezTo>
                  <a:cubicBezTo>
                    <a:pt x="2" y="9"/>
                    <a:pt x="3" y="11"/>
                    <a:pt x="3" y="12"/>
                  </a:cubicBezTo>
                  <a:cubicBezTo>
                    <a:pt x="4" y="13"/>
                    <a:pt x="4" y="15"/>
                    <a:pt x="5" y="16"/>
                  </a:cubicBezTo>
                  <a:cubicBezTo>
                    <a:pt x="6" y="17"/>
                    <a:pt x="6" y="19"/>
                    <a:pt x="7" y="20"/>
                  </a:cubicBezTo>
                  <a:cubicBezTo>
                    <a:pt x="8" y="22"/>
                    <a:pt x="9" y="23"/>
                    <a:pt x="9" y="24"/>
                  </a:cubicBezTo>
                  <a:cubicBezTo>
                    <a:pt x="10" y="26"/>
                    <a:pt x="11" y="27"/>
                    <a:pt x="12" y="28"/>
                  </a:cubicBezTo>
                  <a:cubicBezTo>
                    <a:pt x="13" y="30"/>
                    <a:pt x="14" y="31"/>
                    <a:pt x="15" y="32"/>
                  </a:cubicBezTo>
                  <a:cubicBezTo>
                    <a:pt x="16" y="33"/>
                    <a:pt x="17" y="35"/>
                    <a:pt x="18" y="36"/>
                  </a:cubicBezTo>
                  <a:cubicBezTo>
                    <a:pt x="19" y="37"/>
                    <a:pt x="20" y="37"/>
                    <a:pt x="21" y="38"/>
                  </a:cubicBezTo>
                  <a:cubicBezTo>
                    <a:pt x="22" y="39"/>
                    <a:pt x="22" y="40"/>
                    <a:pt x="23" y="41"/>
                  </a:cubicBezTo>
                  <a:cubicBezTo>
                    <a:pt x="24" y="41"/>
                    <a:pt x="25" y="42"/>
                    <a:pt x="25" y="42"/>
                  </a:cubicBezTo>
                  <a:cubicBezTo>
                    <a:pt x="26" y="43"/>
                    <a:pt x="27" y="44"/>
                    <a:pt x="27" y="4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6" name="Freeform 416"/>
            <p:cNvSpPr/>
            <p:nvPr/>
          </p:nvSpPr>
          <p:spPr bwMode="auto">
            <a:xfrm>
              <a:off x="2925764" y="6030913"/>
              <a:ext cx="63500" cy="241300"/>
            </a:xfrm>
            <a:custGeom>
              <a:avLst/>
              <a:gdLst>
                <a:gd name="T0" fmla="*/ 15 w 15"/>
                <a:gd name="T1" fmla="*/ 0 h 57"/>
                <a:gd name="T2" fmla="*/ 14 w 15"/>
                <a:gd name="T3" fmla="*/ 3 h 57"/>
                <a:gd name="T4" fmla="*/ 13 w 15"/>
                <a:gd name="T5" fmla="*/ 9 h 57"/>
                <a:gd name="T6" fmla="*/ 11 w 15"/>
                <a:gd name="T7" fmla="*/ 18 h 57"/>
                <a:gd name="T8" fmla="*/ 9 w 15"/>
                <a:gd name="T9" fmla="*/ 23 h 57"/>
                <a:gd name="T10" fmla="*/ 8 w 15"/>
                <a:gd name="T11" fmla="*/ 29 h 57"/>
                <a:gd name="T12" fmla="*/ 3 w 15"/>
                <a:gd name="T13" fmla="*/ 48 h 57"/>
                <a:gd name="T14" fmla="*/ 1 w 15"/>
                <a:gd name="T15" fmla="*/ 54 h 57"/>
                <a:gd name="T16" fmla="*/ 0 w 15"/>
                <a:gd name="T17" fmla="*/ 57 h 57"/>
                <a:gd name="T18" fmla="*/ 2 w 15"/>
                <a:gd name="T19" fmla="*/ 55 h 57"/>
                <a:gd name="T20" fmla="*/ 3 w 15"/>
                <a:gd name="T21" fmla="*/ 52 h 57"/>
                <a:gd name="T22" fmla="*/ 5 w 15"/>
                <a:gd name="T23" fmla="*/ 49 h 57"/>
                <a:gd name="T24" fmla="*/ 7 w 15"/>
                <a:gd name="T25" fmla="*/ 45 h 57"/>
                <a:gd name="T26" fmla="*/ 9 w 15"/>
                <a:gd name="T27" fmla="*/ 40 h 57"/>
                <a:gd name="T28" fmla="*/ 10 w 15"/>
                <a:gd name="T29" fmla="*/ 35 h 57"/>
                <a:gd name="T30" fmla="*/ 12 w 15"/>
                <a:gd name="T31" fmla="*/ 30 h 57"/>
                <a:gd name="T32" fmla="*/ 13 w 15"/>
                <a:gd name="T33" fmla="*/ 24 h 57"/>
                <a:gd name="T34" fmla="*/ 14 w 15"/>
                <a:gd name="T35" fmla="*/ 19 h 57"/>
                <a:gd name="T36" fmla="*/ 15 w 15"/>
                <a:gd name="T37" fmla="*/ 14 h 57"/>
                <a:gd name="T38" fmla="*/ 15 w 15"/>
                <a:gd name="T39" fmla="*/ 9 h 57"/>
                <a:gd name="T40" fmla="*/ 15 w 15"/>
                <a:gd name="T41" fmla="*/ 6 h 57"/>
                <a:gd name="T42" fmla="*/ 15 w 15"/>
                <a:gd name="T43" fmla="*/ 3 h 57"/>
                <a:gd name="T44" fmla="*/ 15 w 15"/>
                <a:gd name="T4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" h="57">
                  <a:moveTo>
                    <a:pt x="15" y="0"/>
                  </a:moveTo>
                  <a:cubicBezTo>
                    <a:pt x="15" y="0"/>
                    <a:pt x="15" y="1"/>
                    <a:pt x="14" y="3"/>
                  </a:cubicBezTo>
                  <a:cubicBezTo>
                    <a:pt x="14" y="4"/>
                    <a:pt x="13" y="6"/>
                    <a:pt x="13" y="9"/>
                  </a:cubicBezTo>
                  <a:cubicBezTo>
                    <a:pt x="12" y="12"/>
                    <a:pt x="11" y="15"/>
                    <a:pt x="11" y="18"/>
                  </a:cubicBezTo>
                  <a:cubicBezTo>
                    <a:pt x="10" y="20"/>
                    <a:pt x="10" y="22"/>
                    <a:pt x="9" y="23"/>
                  </a:cubicBezTo>
                  <a:cubicBezTo>
                    <a:pt x="9" y="25"/>
                    <a:pt x="8" y="27"/>
                    <a:pt x="8" y="29"/>
                  </a:cubicBezTo>
                  <a:cubicBezTo>
                    <a:pt x="6" y="36"/>
                    <a:pt x="4" y="43"/>
                    <a:pt x="3" y="48"/>
                  </a:cubicBezTo>
                  <a:cubicBezTo>
                    <a:pt x="2" y="50"/>
                    <a:pt x="1" y="53"/>
                    <a:pt x="1" y="54"/>
                  </a:cubicBezTo>
                  <a:cubicBezTo>
                    <a:pt x="1" y="56"/>
                    <a:pt x="0" y="57"/>
                    <a:pt x="0" y="57"/>
                  </a:cubicBezTo>
                  <a:cubicBezTo>
                    <a:pt x="0" y="57"/>
                    <a:pt x="1" y="56"/>
                    <a:pt x="2" y="55"/>
                  </a:cubicBezTo>
                  <a:cubicBezTo>
                    <a:pt x="2" y="54"/>
                    <a:pt x="3" y="53"/>
                    <a:pt x="3" y="52"/>
                  </a:cubicBezTo>
                  <a:cubicBezTo>
                    <a:pt x="4" y="51"/>
                    <a:pt x="4" y="50"/>
                    <a:pt x="5" y="49"/>
                  </a:cubicBezTo>
                  <a:cubicBezTo>
                    <a:pt x="6" y="47"/>
                    <a:pt x="6" y="46"/>
                    <a:pt x="7" y="45"/>
                  </a:cubicBezTo>
                  <a:cubicBezTo>
                    <a:pt x="7" y="43"/>
                    <a:pt x="8" y="42"/>
                    <a:pt x="9" y="40"/>
                  </a:cubicBezTo>
                  <a:cubicBezTo>
                    <a:pt x="9" y="38"/>
                    <a:pt x="10" y="37"/>
                    <a:pt x="10" y="35"/>
                  </a:cubicBezTo>
                  <a:cubicBezTo>
                    <a:pt x="11" y="33"/>
                    <a:pt x="11" y="31"/>
                    <a:pt x="12" y="30"/>
                  </a:cubicBezTo>
                  <a:cubicBezTo>
                    <a:pt x="12" y="28"/>
                    <a:pt x="13" y="26"/>
                    <a:pt x="13" y="24"/>
                  </a:cubicBezTo>
                  <a:cubicBezTo>
                    <a:pt x="14" y="22"/>
                    <a:pt x="14" y="21"/>
                    <a:pt x="14" y="19"/>
                  </a:cubicBezTo>
                  <a:cubicBezTo>
                    <a:pt x="14" y="17"/>
                    <a:pt x="15" y="16"/>
                    <a:pt x="15" y="14"/>
                  </a:cubicBezTo>
                  <a:cubicBezTo>
                    <a:pt x="15" y="12"/>
                    <a:pt x="15" y="11"/>
                    <a:pt x="15" y="9"/>
                  </a:cubicBezTo>
                  <a:cubicBezTo>
                    <a:pt x="15" y="8"/>
                    <a:pt x="15" y="7"/>
                    <a:pt x="15" y="6"/>
                  </a:cubicBezTo>
                  <a:cubicBezTo>
                    <a:pt x="15" y="5"/>
                    <a:pt x="15" y="4"/>
                    <a:pt x="15" y="3"/>
                  </a:cubicBezTo>
                  <a:cubicBezTo>
                    <a:pt x="15" y="1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7" name="Freeform 417"/>
            <p:cNvSpPr/>
            <p:nvPr/>
          </p:nvSpPr>
          <p:spPr bwMode="auto">
            <a:xfrm>
              <a:off x="2828926" y="6238876"/>
              <a:ext cx="203200" cy="104775"/>
            </a:xfrm>
            <a:custGeom>
              <a:avLst/>
              <a:gdLst>
                <a:gd name="T0" fmla="*/ 27 w 48"/>
                <a:gd name="T1" fmla="*/ 23 h 25"/>
                <a:gd name="T2" fmla="*/ 48 w 48"/>
                <a:gd name="T3" fmla="*/ 0 h 25"/>
                <a:gd name="T4" fmla="*/ 0 w 48"/>
                <a:gd name="T5" fmla="*/ 8 h 25"/>
                <a:gd name="T6" fmla="*/ 27 w 48"/>
                <a:gd name="T7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25">
                  <a:moveTo>
                    <a:pt x="27" y="23"/>
                  </a:moveTo>
                  <a:cubicBezTo>
                    <a:pt x="38" y="17"/>
                    <a:pt x="45" y="9"/>
                    <a:pt x="48" y="0"/>
                  </a:cubicBezTo>
                  <a:cubicBezTo>
                    <a:pt x="48" y="0"/>
                    <a:pt x="13" y="1"/>
                    <a:pt x="0" y="8"/>
                  </a:cubicBezTo>
                  <a:cubicBezTo>
                    <a:pt x="0" y="8"/>
                    <a:pt x="15" y="25"/>
                    <a:pt x="27" y="2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8" name="Freeform 418"/>
            <p:cNvSpPr/>
            <p:nvPr/>
          </p:nvSpPr>
          <p:spPr bwMode="auto">
            <a:xfrm>
              <a:off x="2925764" y="6305551"/>
              <a:ext cx="581025" cy="1657350"/>
            </a:xfrm>
            <a:custGeom>
              <a:avLst/>
              <a:gdLst>
                <a:gd name="T0" fmla="*/ 134 w 137"/>
                <a:gd name="T1" fmla="*/ 391 h 391"/>
                <a:gd name="T2" fmla="*/ 0 w 137"/>
                <a:gd name="T3" fmla="*/ 1 h 391"/>
                <a:gd name="T4" fmla="*/ 4 w 137"/>
                <a:gd name="T5" fmla="*/ 0 h 391"/>
                <a:gd name="T6" fmla="*/ 137 w 137"/>
                <a:gd name="T7" fmla="*/ 389 h 391"/>
                <a:gd name="T8" fmla="*/ 134 w 137"/>
                <a:gd name="T9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391">
                  <a:moveTo>
                    <a:pt x="134" y="391"/>
                  </a:moveTo>
                  <a:cubicBezTo>
                    <a:pt x="99" y="339"/>
                    <a:pt x="1" y="23"/>
                    <a:pt x="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23"/>
                    <a:pt x="103" y="337"/>
                    <a:pt x="137" y="389"/>
                  </a:cubicBezTo>
                  <a:lnTo>
                    <a:pt x="134" y="391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9" name="Freeform 419"/>
            <p:cNvSpPr/>
            <p:nvPr/>
          </p:nvSpPr>
          <p:spPr bwMode="auto">
            <a:xfrm>
              <a:off x="2282826" y="6500813"/>
              <a:ext cx="571500" cy="457200"/>
            </a:xfrm>
            <a:custGeom>
              <a:avLst/>
              <a:gdLst>
                <a:gd name="T0" fmla="*/ 105 w 135"/>
                <a:gd name="T1" fmla="*/ 94 h 108"/>
                <a:gd name="T2" fmla="*/ 99 w 135"/>
                <a:gd name="T3" fmla="*/ 5 h 108"/>
                <a:gd name="T4" fmla="*/ 78 w 135"/>
                <a:gd name="T5" fmla="*/ 28 h 108"/>
                <a:gd name="T6" fmla="*/ 41 w 135"/>
                <a:gd name="T7" fmla="*/ 18 h 108"/>
                <a:gd name="T8" fmla="*/ 45 w 135"/>
                <a:gd name="T9" fmla="*/ 59 h 108"/>
                <a:gd name="T10" fmla="*/ 11 w 135"/>
                <a:gd name="T11" fmla="*/ 79 h 108"/>
                <a:gd name="T12" fmla="*/ 105 w 135"/>
                <a:gd name="T13" fmla="*/ 9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5" h="108">
                  <a:moveTo>
                    <a:pt x="105" y="94"/>
                  </a:moveTo>
                  <a:cubicBezTo>
                    <a:pt x="105" y="94"/>
                    <a:pt x="135" y="12"/>
                    <a:pt x="99" y="5"/>
                  </a:cubicBezTo>
                  <a:cubicBezTo>
                    <a:pt x="74" y="0"/>
                    <a:pt x="78" y="28"/>
                    <a:pt x="78" y="28"/>
                  </a:cubicBezTo>
                  <a:cubicBezTo>
                    <a:pt x="78" y="28"/>
                    <a:pt x="61" y="5"/>
                    <a:pt x="41" y="18"/>
                  </a:cubicBezTo>
                  <a:cubicBezTo>
                    <a:pt x="22" y="31"/>
                    <a:pt x="45" y="59"/>
                    <a:pt x="45" y="59"/>
                  </a:cubicBezTo>
                  <a:cubicBezTo>
                    <a:pt x="45" y="59"/>
                    <a:pt x="22" y="57"/>
                    <a:pt x="11" y="79"/>
                  </a:cubicBezTo>
                  <a:cubicBezTo>
                    <a:pt x="0" y="100"/>
                    <a:pt x="71" y="108"/>
                    <a:pt x="105" y="94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0" name="Freeform 420"/>
            <p:cNvSpPr/>
            <p:nvPr/>
          </p:nvSpPr>
          <p:spPr bwMode="auto">
            <a:xfrm>
              <a:off x="2374901" y="6831013"/>
              <a:ext cx="319088" cy="68263"/>
            </a:xfrm>
            <a:custGeom>
              <a:avLst/>
              <a:gdLst>
                <a:gd name="T0" fmla="*/ 75 w 75"/>
                <a:gd name="T1" fmla="*/ 10 h 16"/>
                <a:gd name="T2" fmla="*/ 74 w 75"/>
                <a:gd name="T3" fmla="*/ 10 h 16"/>
                <a:gd name="T4" fmla="*/ 72 w 75"/>
                <a:gd name="T5" fmla="*/ 10 h 16"/>
                <a:gd name="T6" fmla="*/ 68 w 75"/>
                <a:gd name="T7" fmla="*/ 10 h 16"/>
                <a:gd name="T8" fmla="*/ 63 w 75"/>
                <a:gd name="T9" fmla="*/ 10 h 16"/>
                <a:gd name="T10" fmla="*/ 60 w 75"/>
                <a:gd name="T11" fmla="*/ 10 h 16"/>
                <a:gd name="T12" fmla="*/ 57 w 75"/>
                <a:gd name="T13" fmla="*/ 10 h 16"/>
                <a:gd name="T14" fmla="*/ 51 w 75"/>
                <a:gd name="T15" fmla="*/ 10 h 16"/>
                <a:gd name="T16" fmla="*/ 44 w 75"/>
                <a:gd name="T17" fmla="*/ 9 h 16"/>
                <a:gd name="T18" fmla="*/ 37 w 75"/>
                <a:gd name="T19" fmla="*/ 8 h 16"/>
                <a:gd name="T20" fmla="*/ 34 w 75"/>
                <a:gd name="T21" fmla="*/ 8 h 16"/>
                <a:gd name="T22" fmla="*/ 30 w 75"/>
                <a:gd name="T23" fmla="*/ 7 h 16"/>
                <a:gd name="T24" fmla="*/ 28 w 75"/>
                <a:gd name="T25" fmla="*/ 7 h 16"/>
                <a:gd name="T26" fmla="*/ 27 w 75"/>
                <a:gd name="T27" fmla="*/ 7 h 16"/>
                <a:gd name="T28" fmla="*/ 24 w 75"/>
                <a:gd name="T29" fmla="*/ 6 h 16"/>
                <a:gd name="T30" fmla="*/ 20 w 75"/>
                <a:gd name="T31" fmla="*/ 5 h 16"/>
                <a:gd name="T32" fmla="*/ 17 w 75"/>
                <a:gd name="T33" fmla="*/ 5 h 16"/>
                <a:gd name="T34" fmla="*/ 12 w 75"/>
                <a:gd name="T35" fmla="*/ 3 h 16"/>
                <a:gd name="T36" fmla="*/ 9 w 75"/>
                <a:gd name="T37" fmla="*/ 3 h 16"/>
                <a:gd name="T38" fmla="*/ 7 w 75"/>
                <a:gd name="T39" fmla="*/ 2 h 16"/>
                <a:gd name="T40" fmla="*/ 3 w 75"/>
                <a:gd name="T41" fmla="*/ 1 h 16"/>
                <a:gd name="T42" fmla="*/ 1 w 75"/>
                <a:gd name="T43" fmla="*/ 0 h 16"/>
                <a:gd name="T44" fmla="*/ 0 w 75"/>
                <a:gd name="T45" fmla="*/ 0 h 16"/>
                <a:gd name="T46" fmla="*/ 1 w 75"/>
                <a:gd name="T47" fmla="*/ 1 h 16"/>
                <a:gd name="T48" fmla="*/ 3 w 75"/>
                <a:gd name="T49" fmla="*/ 2 h 16"/>
                <a:gd name="T50" fmla="*/ 6 w 75"/>
                <a:gd name="T51" fmla="*/ 5 h 16"/>
                <a:gd name="T52" fmla="*/ 8 w 75"/>
                <a:gd name="T53" fmla="*/ 6 h 16"/>
                <a:gd name="T54" fmla="*/ 10 w 75"/>
                <a:gd name="T55" fmla="*/ 7 h 16"/>
                <a:gd name="T56" fmla="*/ 13 w 75"/>
                <a:gd name="T57" fmla="*/ 8 h 16"/>
                <a:gd name="T58" fmla="*/ 16 w 75"/>
                <a:gd name="T59" fmla="*/ 10 h 16"/>
                <a:gd name="T60" fmla="*/ 19 w 75"/>
                <a:gd name="T61" fmla="*/ 11 h 16"/>
                <a:gd name="T62" fmla="*/ 22 w 75"/>
                <a:gd name="T63" fmla="*/ 12 h 16"/>
                <a:gd name="T64" fmla="*/ 29 w 75"/>
                <a:gd name="T65" fmla="*/ 14 h 16"/>
                <a:gd name="T66" fmla="*/ 36 w 75"/>
                <a:gd name="T67" fmla="*/ 15 h 16"/>
                <a:gd name="T68" fmla="*/ 40 w 75"/>
                <a:gd name="T69" fmla="*/ 16 h 16"/>
                <a:gd name="T70" fmla="*/ 44 w 75"/>
                <a:gd name="T71" fmla="*/ 16 h 16"/>
                <a:gd name="T72" fmla="*/ 47 w 75"/>
                <a:gd name="T73" fmla="*/ 16 h 16"/>
                <a:gd name="T74" fmla="*/ 51 w 75"/>
                <a:gd name="T75" fmla="*/ 16 h 16"/>
                <a:gd name="T76" fmla="*/ 58 w 75"/>
                <a:gd name="T77" fmla="*/ 15 h 16"/>
                <a:gd name="T78" fmla="*/ 61 w 75"/>
                <a:gd name="T79" fmla="*/ 15 h 16"/>
                <a:gd name="T80" fmla="*/ 63 w 75"/>
                <a:gd name="T81" fmla="*/ 14 h 16"/>
                <a:gd name="T82" fmla="*/ 66 w 75"/>
                <a:gd name="T83" fmla="*/ 14 h 16"/>
                <a:gd name="T84" fmla="*/ 68 w 75"/>
                <a:gd name="T85" fmla="*/ 13 h 16"/>
                <a:gd name="T86" fmla="*/ 70 w 75"/>
                <a:gd name="T87" fmla="*/ 12 h 16"/>
                <a:gd name="T88" fmla="*/ 72 w 75"/>
                <a:gd name="T89" fmla="*/ 12 h 16"/>
                <a:gd name="T90" fmla="*/ 74 w 75"/>
                <a:gd name="T91" fmla="*/ 11 h 16"/>
                <a:gd name="T92" fmla="*/ 75 w 75"/>
                <a:gd name="T93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5" h="16">
                  <a:moveTo>
                    <a:pt x="75" y="10"/>
                  </a:moveTo>
                  <a:cubicBezTo>
                    <a:pt x="75" y="10"/>
                    <a:pt x="75" y="10"/>
                    <a:pt x="74" y="10"/>
                  </a:cubicBezTo>
                  <a:cubicBezTo>
                    <a:pt x="74" y="10"/>
                    <a:pt x="73" y="10"/>
                    <a:pt x="72" y="10"/>
                  </a:cubicBezTo>
                  <a:cubicBezTo>
                    <a:pt x="71" y="10"/>
                    <a:pt x="69" y="10"/>
                    <a:pt x="68" y="10"/>
                  </a:cubicBezTo>
                  <a:cubicBezTo>
                    <a:pt x="66" y="10"/>
                    <a:pt x="65" y="10"/>
                    <a:pt x="63" y="10"/>
                  </a:cubicBezTo>
                  <a:cubicBezTo>
                    <a:pt x="62" y="10"/>
                    <a:pt x="61" y="10"/>
                    <a:pt x="60" y="10"/>
                  </a:cubicBezTo>
                  <a:cubicBezTo>
                    <a:pt x="59" y="10"/>
                    <a:pt x="58" y="10"/>
                    <a:pt x="57" y="10"/>
                  </a:cubicBezTo>
                  <a:cubicBezTo>
                    <a:pt x="55" y="10"/>
                    <a:pt x="53" y="10"/>
                    <a:pt x="51" y="10"/>
                  </a:cubicBezTo>
                  <a:cubicBezTo>
                    <a:pt x="49" y="9"/>
                    <a:pt x="46" y="9"/>
                    <a:pt x="44" y="9"/>
                  </a:cubicBezTo>
                  <a:cubicBezTo>
                    <a:pt x="42" y="9"/>
                    <a:pt x="39" y="9"/>
                    <a:pt x="37" y="8"/>
                  </a:cubicBezTo>
                  <a:cubicBezTo>
                    <a:pt x="36" y="8"/>
                    <a:pt x="35" y="8"/>
                    <a:pt x="34" y="8"/>
                  </a:cubicBezTo>
                  <a:cubicBezTo>
                    <a:pt x="32" y="8"/>
                    <a:pt x="31" y="7"/>
                    <a:pt x="30" y="7"/>
                  </a:cubicBezTo>
                  <a:cubicBezTo>
                    <a:pt x="30" y="7"/>
                    <a:pt x="29" y="7"/>
                    <a:pt x="28" y="7"/>
                  </a:cubicBezTo>
                  <a:cubicBezTo>
                    <a:pt x="28" y="7"/>
                    <a:pt x="27" y="7"/>
                    <a:pt x="27" y="7"/>
                  </a:cubicBezTo>
                  <a:cubicBezTo>
                    <a:pt x="26" y="6"/>
                    <a:pt x="25" y="6"/>
                    <a:pt x="24" y="6"/>
                  </a:cubicBezTo>
                  <a:cubicBezTo>
                    <a:pt x="22" y="6"/>
                    <a:pt x="21" y="6"/>
                    <a:pt x="20" y="5"/>
                  </a:cubicBezTo>
                  <a:cubicBezTo>
                    <a:pt x="19" y="5"/>
                    <a:pt x="18" y="5"/>
                    <a:pt x="17" y="5"/>
                  </a:cubicBezTo>
                  <a:cubicBezTo>
                    <a:pt x="15" y="4"/>
                    <a:pt x="13" y="4"/>
                    <a:pt x="12" y="3"/>
                  </a:cubicBezTo>
                  <a:cubicBezTo>
                    <a:pt x="11" y="3"/>
                    <a:pt x="10" y="3"/>
                    <a:pt x="9" y="3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5" y="2"/>
                    <a:pt x="4" y="1"/>
                    <a:pt x="3" y="1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1" y="1"/>
                    <a:pt x="2" y="2"/>
                    <a:pt x="3" y="2"/>
                  </a:cubicBezTo>
                  <a:cubicBezTo>
                    <a:pt x="3" y="3"/>
                    <a:pt x="5" y="4"/>
                    <a:pt x="6" y="5"/>
                  </a:cubicBezTo>
                  <a:cubicBezTo>
                    <a:pt x="6" y="5"/>
                    <a:pt x="7" y="5"/>
                    <a:pt x="8" y="6"/>
                  </a:cubicBezTo>
                  <a:cubicBezTo>
                    <a:pt x="9" y="6"/>
                    <a:pt x="9" y="7"/>
                    <a:pt x="10" y="7"/>
                  </a:cubicBezTo>
                  <a:cubicBezTo>
                    <a:pt x="11" y="8"/>
                    <a:pt x="12" y="8"/>
                    <a:pt x="13" y="8"/>
                  </a:cubicBezTo>
                  <a:cubicBezTo>
                    <a:pt x="14" y="9"/>
                    <a:pt x="15" y="9"/>
                    <a:pt x="16" y="10"/>
                  </a:cubicBezTo>
                  <a:cubicBezTo>
                    <a:pt x="17" y="10"/>
                    <a:pt x="18" y="11"/>
                    <a:pt x="19" y="11"/>
                  </a:cubicBezTo>
                  <a:cubicBezTo>
                    <a:pt x="20" y="11"/>
                    <a:pt x="21" y="12"/>
                    <a:pt x="22" y="12"/>
                  </a:cubicBezTo>
                  <a:cubicBezTo>
                    <a:pt x="24" y="13"/>
                    <a:pt x="26" y="14"/>
                    <a:pt x="29" y="14"/>
                  </a:cubicBezTo>
                  <a:cubicBezTo>
                    <a:pt x="31" y="15"/>
                    <a:pt x="34" y="15"/>
                    <a:pt x="36" y="15"/>
                  </a:cubicBezTo>
                  <a:cubicBezTo>
                    <a:pt x="37" y="16"/>
                    <a:pt x="39" y="16"/>
                    <a:pt x="40" y="16"/>
                  </a:cubicBezTo>
                  <a:cubicBezTo>
                    <a:pt x="41" y="16"/>
                    <a:pt x="42" y="16"/>
                    <a:pt x="44" y="16"/>
                  </a:cubicBezTo>
                  <a:cubicBezTo>
                    <a:pt x="45" y="16"/>
                    <a:pt x="46" y="16"/>
                    <a:pt x="47" y="16"/>
                  </a:cubicBezTo>
                  <a:cubicBezTo>
                    <a:pt x="48" y="16"/>
                    <a:pt x="50" y="16"/>
                    <a:pt x="51" y="16"/>
                  </a:cubicBezTo>
                  <a:cubicBezTo>
                    <a:pt x="53" y="16"/>
                    <a:pt x="55" y="16"/>
                    <a:pt x="58" y="15"/>
                  </a:cubicBezTo>
                  <a:cubicBezTo>
                    <a:pt x="59" y="15"/>
                    <a:pt x="60" y="15"/>
                    <a:pt x="61" y="15"/>
                  </a:cubicBezTo>
                  <a:cubicBezTo>
                    <a:pt x="62" y="15"/>
                    <a:pt x="63" y="14"/>
                    <a:pt x="63" y="14"/>
                  </a:cubicBezTo>
                  <a:cubicBezTo>
                    <a:pt x="64" y="14"/>
                    <a:pt x="65" y="14"/>
                    <a:pt x="66" y="14"/>
                  </a:cubicBezTo>
                  <a:cubicBezTo>
                    <a:pt x="67" y="13"/>
                    <a:pt x="68" y="13"/>
                    <a:pt x="68" y="13"/>
                  </a:cubicBezTo>
                  <a:cubicBezTo>
                    <a:pt x="69" y="13"/>
                    <a:pt x="70" y="12"/>
                    <a:pt x="70" y="12"/>
                  </a:cubicBezTo>
                  <a:cubicBezTo>
                    <a:pt x="71" y="12"/>
                    <a:pt x="72" y="12"/>
                    <a:pt x="72" y="12"/>
                  </a:cubicBezTo>
                  <a:cubicBezTo>
                    <a:pt x="73" y="11"/>
                    <a:pt x="74" y="11"/>
                    <a:pt x="74" y="11"/>
                  </a:cubicBezTo>
                  <a:cubicBezTo>
                    <a:pt x="75" y="10"/>
                    <a:pt x="75" y="10"/>
                    <a:pt x="75" y="1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1" name="Freeform 421"/>
            <p:cNvSpPr/>
            <p:nvPr/>
          </p:nvSpPr>
          <p:spPr bwMode="auto">
            <a:xfrm>
              <a:off x="2689226" y="6569076"/>
              <a:ext cx="33338" cy="304800"/>
            </a:xfrm>
            <a:custGeom>
              <a:avLst/>
              <a:gdLst>
                <a:gd name="T0" fmla="*/ 1 w 8"/>
                <a:gd name="T1" fmla="*/ 0 h 72"/>
                <a:gd name="T2" fmla="*/ 1 w 8"/>
                <a:gd name="T3" fmla="*/ 1 h 72"/>
                <a:gd name="T4" fmla="*/ 1 w 8"/>
                <a:gd name="T5" fmla="*/ 2 h 72"/>
                <a:gd name="T6" fmla="*/ 1 w 8"/>
                <a:gd name="T7" fmla="*/ 3 h 72"/>
                <a:gd name="T8" fmla="*/ 1 w 8"/>
                <a:gd name="T9" fmla="*/ 7 h 72"/>
                <a:gd name="T10" fmla="*/ 1 w 8"/>
                <a:gd name="T11" fmla="*/ 11 h 72"/>
                <a:gd name="T12" fmla="*/ 0 w 8"/>
                <a:gd name="T13" fmla="*/ 23 h 72"/>
                <a:gd name="T14" fmla="*/ 0 w 8"/>
                <a:gd name="T15" fmla="*/ 29 h 72"/>
                <a:gd name="T16" fmla="*/ 0 w 8"/>
                <a:gd name="T17" fmla="*/ 36 h 72"/>
                <a:gd name="T18" fmla="*/ 1 w 8"/>
                <a:gd name="T19" fmla="*/ 43 h 72"/>
                <a:gd name="T20" fmla="*/ 1 w 8"/>
                <a:gd name="T21" fmla="*/ 50 h 72"/>
                <a:gd name="T22" fmla="*/ 2 w 8"/>
                <a:gd name="T23" fmla="*/ 53 h 72"/>
                <a:gd name="T24" fmla="*/ 2 w 8"/>
                <a:gd name="T25" fmla="*/ 56 h 72"/>
                <a:gd name="T26" fmla="*/ 2 w 8"/>
                <a:gd name="T27" fmla="*/ 61 h 72"/>
                <a:gd name="T28" fmla="*/ 2 w 8"/>
                <a:gd name="T29" fmla="*/ 69 h 72"/>
                <a:gd name="T30" fmla="*/ 1 w 8"/>
                <a:gd name="T31" fmla="*/ 71 h 72"/>
                <a:gd name="T32" fmla="*/ 1 w 8"/>
                <a:gd name="T33" fmla="*/ 72 h 72"/>
                <a:gd name="T34" fmla="*/ 2 w 8"/>
                <a:gd name="T35" fmla="*/ 72 h 72"/>
                <a:gd name="T36" fmla="*/ 3 w 8"/>
                <a:gd name="T37" fmla="*/ 70 h 72"/>
                <a:gd name="T38" fmla="*/ 5 w 8"/>
                <a:gd name="T39" fmla="*/ 66 h 72"/>
                <a:gd name="T40" fmla="*/ 6 w 8"/>
                <a:gd name="T41" fmla="*/ 62 h 72"/>
                <a:gd name="T42" fmla="*/ 7 w 8"/>
                <a:gd name="T43" fmla="*/ 56 h 72"/>
                <a:gd name="T44" fmla="*/ 7 w 8"/>
                <a:gd name="T45" fmla="*/ 53 h 72"/>
                <a:gd name="T46" fmla="*/ 8 w 8"/>
                <a:gd name="T47" fmla="*/ 51 h 72"/>
                <a:gd name="T48" fmla="*/ 8 w 8"/>
                <a:gd name="T49" fmla="*/ 49 h 72"/>
                <a:gd name="T50" fmla="*/ 8 w 8"/>
                <a:gd name="T51" fmla="*/ 43 h 72"/>
                <a:gd name="T52" fmla="*/ 7 w 8"/>
                <a:gd name="T53" fmla="*/ 36 h 72"/>
                <a:gd name="T54" fmla="*/ 7 w 8"/>
                <a:gd name="T55" fmla="*/ 29 h 72"/>
                <a:gd name="T56" fmla="*/ 7 w 8"/>
                <a:gd name="T57" fmla="*/ 23 h 72"/>
                <a:gd name="T58" fmla="*/ 6 w 8"/>
                <a:gd name="T59" fmla="*/ 17 h 72"/>
                <a:gd name="T60" fmla="*/ 5 w 8"/>
                <a:gd name="T61" fmla="*/ 11 h 72"/>
                <a:gd name="T62" fmla="*/ 4 w 8"/>
                <a:gd name="T63" fmla="*/ 6 h 72"/>
                <a:gd name="T64" fmla="*/ 3 w 8"/>
                <a:gd name="T65" fmla="*/ 3 h 72"/>
                <a:gd name="T66" fmla="*/ 1 w 8"/>
                <a:gd name="T67" fmla="*/ 1 h 72"/>
                <a:gd name="T68" fmla="*/ 1 w 8"/>
                <a:gd name="T6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" h="72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1" y="4"/>
                    <a:pt x="1" y="5"/>
                    <a:pt x="1" y="7"/>
                  </a:cubicBezTo>
                  <a:cubicBezTo>
                    <a:pt x="1" y="8"/>
                    <a:pt x="1" y="9"/>
                    <a:pt x="1" y="11"/>
                  </a:cubicBezTo>
                  <a:cubicBezTo>
                    <a:pt x="1" y="14"/>
                    <a:pt x="1" y="18"/>
                    <a:pt x="0" y="23"/>
                  </a:cubicBezTo>
                  <a:cubicBezTo>
                    <a:pt x="0" y="25"/>
                    <a:pt x="0" y="27"/>
                    <a:pt x="0" y="29"/>
                  </a:cubicBezTo>
                  <a:cubicBezTo>
                    <a:pt x="0" y="32"/>
                    <a:pt x="0" y="34"/>
                    <a:pt x="0" y="36"/>
                  </a:cubicBezTo>
                  <a:cubicBezTo>
                    <a:pt x="0" y="39"/>
                    <a:pt x="0" y="41"/>
                    <a:pt x="1" y="43"/>
                  </a:cubicBezTo>
                  <a:cubicBezTo>
                    <a:pt x="1" y="45"/>
                    <a:pt x="1" y="48"/>
                    <a:pt x="1" y="50"/>
                  </a:cubicBezTo>
                  <a:cubicBezTo>
                    <a:pt x="1" y="51"/>
                    <a:pt x="1" y="52"/>
                    <a:pt x="2" y="53"/>
                  </a:cubicBezTo>
                  <a:cubicBezTo>
                    <a:pt x="2" y="54"/>
                    <a:pt x="2" y="55"/>
                    <a:pt x="2" y="56"/>
                  </a:cubicBezTo>
                  <a:cubicBezTo>
                    <a:pt x="2" y="58"/>
                    <a:pt x="2" y="59"/>
                    <a:pt x="2" y="61"/>
                  </a:cubicBezTo>
                  <a:cubicBezTo>
                    <a:pt x="2" y="64"/>
                    <a:pt x="2" y="67"/>
                    <a:pt x="2" y="69"/>
                  </a:cubicBezTo>
                  <a:cubicBezTo>
                    <a:pt x="1" y="70"/>
                    <a:pt x="1" y="71"/>
                    <a:pt x="1" y="71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1" y="72"/>
                    <a:pt x="1" y="72"/>
                    <a:pt x="2" y="72"/>
                  </a:cubicBezTo>
                  <a:cubicBezTo>
                    <a:pt x="2" y="71"/>
                    <a:pt x="2" y="70"/>
                    <a:pt x="3" y="70"/>
                  </a:cubicBezTo>
                  <a:cubicBezTo>
                    <a:pt x="3" y="69"/>
                    <a:pt x="4" y="68"/>
                    <a:pt x="5" y="66"/>
                  </a:cubicBezTo>
                  <a:cubicBezTo>
                    <a:pt x="5" y="65"/>
                    <a:pt x="6" y="63"/>
                    <a:pt x="6" y="62"/>
                  </a:cubicBezTo>
                  <a:cubicBezTo>
                    <a:pt x="7" y="60"/>
                    <a:pt x="7" y="58"/>
                    <a:pt x="7" y="56"/>
                  </a:cubicBezTo>
                  <a:cubicBezTo>
                    <a:pt x="7" y="55"/>
                    <a:pt x="7" y="54"/>
                    <a:pt x="7" y="53"/>
                  </a:cubicBezTo>
                  <a:cubicBezTo>
                    <a:pt x="8" y="52"/>
                    <a:pt x="8" y="52"/>
                    <a:pt x="8" y="51"/>
                  </a:cubicBezTo>
                  <a:cubicBezTo>
                    <a:pt x="8" y="51"/>
                    <a:pt x="8" y="50"/>
                    <a:pt x="8" y="49"/>
                  </a:cubicBezTo>
                  <a:cubicBezTo>
                    <a:pt x="8" y="47"/>
                    <a:pt x="8" y="45"/>
                    <a:pt x="8" y="43"/>
                  </a:cubicBezTo>
                  <a:cubicBezTo>
                    <a:pt x="7" y="40"/>
                    <a:pt x="7" y="38"/>
                    <a:pt x="7" y="36"/>
                  </a:cubicBezTo>
                  <a:cubicBezTo>
                    <a:pt x="7" y="34"/>
                    <a:pt x="7" y="31"/>
                    <a:pt x="7" y="29"/>
                  </a:cubicBezTo>
                  <a:cubicBezTo>
                    <a:pt x="7" y="27"/>
                    <a:pt x="7" y="25"/>
                    <a:pt x="7" y="23"/>
                  </a:cubicBezTo>
                  <a:cubicBezTo>
                    <a:pt x="6" y="21"/>
                    <a:pt x="6" y="19"/>
                    <a:pt x="6" y="17"/>
                  </a:cubicBezTo>
                  <a:cubicBezTo>
                    <a:pt x="6" y="15"/>
                    <a:pt x="6" y="13"/>
                    <a:pt x="5" y="11"/>
                  </a:cubicBezTo>
                  <a:cubicBezTo>
                    <a:pt x="5" y="9"/>
                    <a:pt x="5" y="7"/>
                    <a:pt x="4" y="6"/>
                  </a:cubicBezTo>
                  <a:cubicBezTo>
                    <a:pt x="4" y="5"/>
                    <a:pt x="3" y="4"/>
                    <a:pt x="3" y="3"/>
                  </a:cubicBezTo>
                  <a:cubicBezTo>
                    <a:pt x="2" y="2"/>
                    <a:pt x="2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2" name="Freeform 422"/>
            <p:cNvSpPr/>
            <p:nvPr/>
          </p:nvSpPr>
          <p:spPr bwMode="auto">
            <a:xfrm>
              <a:off x="2476501" y="6607176"/>
              <a:ext cx="225425" cy="274638"/>
            </a:xfrm>
            <a:custGeom>
              <a:avLst/>
              <a:gdLst>
                <a:gd name="T0" fmla="*/ 0 w 53"/>
                <a:gd name="T1" fmla="*/ 0 h 65"/>
                <a:gd name="T2" fmla="*/ 1 w 53"/>
                <a:gd name="T3" fmla="*/ 0 h 65"/>
                <a:gd name="T4" fmla="*/ 3 w 53"/>
                <a:gd name="T5" fmla="*/ 2 h 65"/>
                <a:gd name="T6" fmla="*/ 8 w 53"/>
                <a:gd name="T7" fmla="*/ 10 h 65"/>
                <a:gd name="T8" fmla="*/ 11 w 53"/>
                <a:gd name="T9" fmla="*/ 15 h 65"/>
                <a:gd name="T10" fmla="*/ 14 w 53"/>
                <a:gd name="T11" fmla="*/ 21 h 65"/>
                <a:gd name="T12" fmla="*/ 15 w 53"/>
                <a:gd name="T13" fmla="*/ 22 h 65"/>
                <a:gd name="T14" fmla="*/ 15 w 53"/>
                <a:gd name="T15" fmla="*/ 23 h 65"/>
                <a:gd name="T16" fmla="*/ 16 w 53"/>
                <a:gd name="T17" fmla="*/ 25 h 65"/>
                <a:gd name="T18" fmla="*/ 18 w 53"/>
                <a:gd name="T19" fmla="*/ 28 h 65"/>
                <a:gd name="T20" fmla="*/ 23 w 53"/>
                <a:gd name="T21" fmla="*/ 35 h 65"/>
                <a:gd name="T22" fmla="*/ 28 w 53"/>
                <a:gd name="T23" fmla="*/ 41 h 65"/>
                <a:gd name="T24" fmla="*/ 33 w 53"/>
                <a:gd name="T25" fmla="*/ 46 h 65"/>
                <a:gd name="T26" fmla="*/ 43 w 53"/>
                <a:gd name="T27" fmla="*/ 56 h 65"/>
                <a:gd name="T28" fmla="*/ 50 w 53"/>
                <a:gd name="T29" fmla="*/ 62 h 65"/>
                <a:gd name="T30" fmla="*/ 52 w 53"/>
                <a:gd name="T31" fmla="*/ 64 h 65"/>
                <a:gd name="T32" fmla="*/ 53 w 53"/>
                <a:gd name="T33" fmla="*/ 65 h 65"/>
                <a:gd name="T34" fmla="*/ 53 w 53"/>
                <a:gd name="T35" fmla="*/ 64 h 65"/>
                <a:gd name="T36" fmla="*/ 51 w 53"/>
                <a:gd name="T37" fmla="*/ 62 h 65"/>
                <a:gd name="T38" fmla="*/ 46 w 53"/>
                <a:gd name="T39" fmla="*/ 53 h 65"/>
                <a:gd name="T40" fmla="*/ 38 w 53"/>
                <a:gd name="T41" fmla="*/ 42 h 65"/>
                <a:gd name="T42" fmla="*/ 33 w 53"/>
                <a:gd name="T43" fmla="*/ 36 h 65"/>
                <a:gd name="T44" fmla="*/ 29 w 53"/>
                <a:gd name="T45" fmla="*/ 30 h 65"/>
                <a:gd name="T46" fmla="*/ 24 w 53"/>
                <a:gd name="T47" fmla="*/ 24 h 65"/>
                <a:gd name="T48" fmla="*/ 22 w 53"/>
                <a:gd name="T49" fmla="*/ 21 h 65"/>
                <a:gd name="T50" fmla="*/ 21 w 53"/>
                <a:gd name="T51" fmla="*/ 20 h 65"/>
                <a:gd name="T52" fmla="*/ 20 w 53"/>
                <a:gd name="T53" fmla="*/ 18 h 65"/>
                <a:gd name="T54" fmla="*/ 16 w 53"/>
                <a:gd name="T55" fmla="*/ 12 h 65"/>
                <a:gd name="T56" fmla="*/ 14 w 53"/>
                <a:gd name="T57" fmla="*/ 10 h 65"/>
                <a:gd name="T58" fmla="*/ 13 w 53"/>
                <a:gd name="T59" fmla="*/ 8 h 65"/>
                <a:gd name="T60" fmla="*/ 12 w 53"/>
                <a:gd name="T61" fmla="*/ 8 h 65"/>
                <a:gd name="T62" fmla="*/ 12 w 53"/>
                <a:gd name="T63" fmla="*/ 7 h 65"/>
                <a:gd name="T64" fmla="*/ 8 w 53"/>
                <a:gd name="T65" fmla="*/ 3 h 65"/>
                <a:gd name="T66" fmla="*/ 4 w 53"/>
                <a:gd name="T67" fmla="*/ 1 h 65"/>
                <a:gd name="T68" fmla="*/ 1 w 53"/>
                <a:gd name="T69" fmla="*/ 0 h 65"/>
                <a:gd name="T70" fmla="*/ 0 w 53"/>
                <a:gd name="T7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3" h="65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1"/>
                    <a:pt x="2" y="1"/>
                    <a:pt x="3" y="2"/>
                  </a:cubicBezTo>
                  <a:cubicBezTo>
                    <a:pt x="5" y="4"/>
                    <a:pt x="7" y="6"/>
                    <a:pt x="8" y="10"/>
                  </a:cubicBezTo>
                  <a:cubicBezTo>
                    <a:pt x="9" y="11"/>
                    <a:pt x="10" y="13"/>
                    <a:pt x="11" y="15"/>
                  </a:cubicBezTo>
                  <a:cubicBezTo>
                    <a:pt x="12" y="17"/>
                    <a:pt x="13" y="19"/>
                    <a:pt x="14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4"/>
                    <a:pt x="16" y="24"/>
                    <a:pt x="16" y="25"/>
                  </a:cubicBezTo>
                  <a:cubicBezTo>
                    <a:pt x="17" y="26"/>
                    <a:pt x="18" y="27"/>
                    <a:pt x="18" y="28"/>
                  </a:cubicBezTo>
                  <a:cubicBezTo>
                    <a:pt x="20" y="31"/>
                    <a:pt x="21" y="33"/>
                    <a:pt x="23" y="35"/>
                  </a:cubicBezTo>
                  <a:cubicBezTo>
                    <a:pt x="25" y="37"/>
                    <a:pt x="26" y="39"/>
                    <a:pt x="28" y="41"/>
                  </a:cubicBezTo>
                  <a:cubicBezTo>
                    <a:pt x="30" y="43"/>
                    <a:pt x="32" y="45"/>
                    <a:pt x="33" y="46"/>
                  </a:cubicBezTo>
                  <a:cubicBezTo>
                    <a:pt x="37" y="50"/>
                    <a:pt x="40" y="53"/>
                    <a:pt x="43" y="56"/>
                  </a:cubicBezTo>
                  <a:cubicBezTo>
                    <a:pt x="46" y="59"/>
                    <a:pt x="48" y="61"/>
                    <a:pt x="50" y="62"/>
                  </a:cubicBezTo>
                  <a:cubicBezTo>
                    <a:pt x="51" y="63"/>
                    <a:pt x="52" y="64"/>
                    <a:pt x="52" y="64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65"/>
                    <a:pt x="53" y="64"/>
                    <a:pt x="53" y="64"/>
                  </a:cubicBezTo>
                  <a:cubicBezTo>
                    <a:pt x="52" y="63"/>
                    <a:pt x="52" y="63"/>
                    <a:pt x="51" y="62"/>
                  </a:cubicBezTo>
                  <a:cubicBezTo>
                    <a:pt x="50" y="59"/>
                    <a:pt x="48" y="57"/>
                    <a:pt x="46" y="53"/>
                  </a:cubicBezTo>
                  <a:cubicBezTo>
                    <a:pt x="44" y="50"/>
                    <a:pt x="41" y="46"/>
                    <a:pt x="38" y="42"/>
                  </a:cubicBezTo>
                  <a:cubicBezTo>
                    <a:pt x="37" y="40"/>
                    <a:pt x="35" y="38"/>
                    <a:pt x="33" y="36"/>
                  </a:cubicBezTo>
                  <a:cubicBezTo>
                    <a:pt x="32" y="34"/>
                    <a:pt x="30" y="32"/>
                    <a:pt x="29" y="30"/>
                  </a:cubicBezTo>
                  <a:cubicBezTo>
                    <a:pt x="27" y="28"/>
                    <a:pt x="25" y="26"/>
                    <a:pt x="24" y="24"/>
                  </a:cubicBezTo>
                  <a:cubicBezTo>
                    <a:pt x="23" y="23"/>
                    <a:pt x="23" y="22"/>
                    <a:pt x="22" y="21"/>
                  </a:cubicBezTo>
                  <a:cubicBezTo>
                    <a:pt x="21" y="21"/>
                    <a:pt x="21" y="20"/>
                    <a:pt x="21" y="20"/>
                  </a:cubicBezTo>
                  <a:cubicBezTo>
                    <a:pt x="20" y="19"/>
                    <a:pt x="20" y="19"/>
                    <a:pt x="20" y="18"/>
                  </a:cubicBezTo>
                  <a:cubicBezTo>
                    <a:pt x="18" y="16"/>
                    <a:pt x="17" y="14"/>
                    <a:pt x="16" y="12"/>
                  </a:cubicBezTo>
                  <a:cubicBezTo>
                    <a:pt x="15" y="11"/>
                    <a:pt x="15" y="11"/>
                    <a:pt x="14" y="10"/>
                  </a:cubicBezTo>
                  <a:cubicBezTo>
                    <a:pt x="14" y="9"/>
                    <a:pt x="13" y="9"/>
                    <a:pt x="13" y="8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2" y="7"/>
                    <a:pt x="12" y="7"/>
                  </a:cubicBezTo>
                  <a:cubicBezTo>
                    <a:pt x="10" y="6"/>
                    <a:pt x="9" y="4"/>
                    <a:pt x="8" y="3"/>
                  </a:cubicBezTo>
                  <a:cubicBezTo>
                    <a:pt x="6" y="2"/>
                    <a:pt x="5" y="1"/>
                    <a:pt x="4" y="1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3" name="Freeform 423"/>
            <p:cNvSpPr/>
            <p:nvPr/>
          </p:nvSpPr>
          <p:spPr bwMode="auto">
            <a:xfrm>
              <a:off x="2501901" y="6777038"/>
              <a:ext cx="192088" cy="96838"/>
            </a:xfrm>
            <a:custGeom>
              <a:avLst/>
              <a:gdLst>
                <a:gd name="T0" fmla="*/ 45 w 45"/>
                <a:gd name="T1" fmla="*/ 23 h 23"/>
                <a:gd name="T2" fmla="*/ 43 w 45"/>
                <a:gd name="T3" fmla="*/ 22 h 23"/>
                <a:gd name="T4" fmla="*/ 38 w 45"/>
                <a:gd name="T5" fmla="*/ 20 h 23"/>
                <a:gd name="T6" fmla="*/ 30 w 45"/>
                <a:gd name="T7" fmla="*/ 16 h 23"/>
                <a:gd name="T8" fmla="*/ 26 w 45"/>
                <a:gd name="T9" fmla="*/ 14 h 23"/>
                <a:gd name="T10" fmla="*/ 22 w 45"/>
                <a:gd name="T11" fmla="*/ 12 h 23"/>
                <a:gd name="T12" fmla="*/ 18 w 45"/>
                <a:gd name="T13" fmla="*/ 10 h 23"/>
                <a:gd name="T14" fmla="*/ 14 w 45"/>
                <a:gd name="T15" fmla="*/ 8 h 23"/>
                <a:gd name="T16" fmla="*/ 7 w 45"/>
                <a:gd name="T17" fmla="*/ 4 h 23"/>
                <a:gd name="T18" fmla="*/ 2 w 45"/>
                <a:gd name="T19" fmla="*/ 1 h 23"/>
                <a:gd name="T20" fmla="*/ 0 w 45"/>
                <a:gd name="T21" fmla="*/ 0 h 23"/>
                <a:gd name="T22" fmla="*/ 1 w 45"/>
                <a:gd name="T23" fmla="*/ 2 h 23"/>
                <a:gd name="T24" fmla="*/ 3 w 45"/>
                <a:gd name="T25" fmla="*/ 4 h 23"/>
                <a:gd name="T26" fmla="*/ 5 w 45"/>
                <a:gd name="T27" fmla="*/ 6 h 23"/>
                <a:gd name="T28" fmla="*/ 8 w 45"/>
                <a:gd name="T29" fmla="*/ 8 h 23"/>
                <a:gd name="T30" fmla="*/ 12 w 45"/>
                <a:gd name="T31" fmla="*/ 11 h 23"/>
                <a:gd name="T32" fmla="*/ 16 w 45"/>
                <a:gd name="T33" fmla="*/ 13 h 23"/>
                <a:gd name="T34" fmla="*/ 20 w 45"/>
                <a:gd name="T35" fmla="*/ 16 h 23"/>
                <a:gd name="T36" fmla="*/ 25 w 45"/>
                <a:gd name="T37" fmla="*/ 18 h 23"/>
                <a:gd name="T38" fmla="*/ 29 w 45"/>
                <a:gd name="T39" fmla="*/ 19 h 23"/>
                <a:gd name="T40" fmla="*/ 33 w 45"/>
                <a:gd name="T41" fmla="*/ 21 h 23"/>
                <a:gd name="T42" fmla="*/ 37 w 45"/>
                <a:gd name="T43" fmla="*/ 22 h 23"/>
                <a:gd name="T44" fmla="*/ 40 w 45"/>
                <a:gd name="T45" fmla="*/ 22 h 23"/>
                <a:gd name="T46" fmla="*/ 43 w 45"/>
                <a:gd name="T47" fmla="*/ 23 h 23"/>
                <a:gd name="T48" fmla="*/ 45 w 45"/>
                <a:gd name="T4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5" h="23">
                  <a:moveTo>
                    <a:pt x="45" y="23"/>
                  </a:moveTo>
                  <a:cubicBezTo>
                    <a:pt x="45" y="23"/>
                    <a:pt x="44" y="23"/>
                    <a:pt x="43" y="22"/>
                  </a:cubicBezTo>
                  <a:cubicBezTo>
                    <a:pt x="42" y="21"/>
                    <a:pt x="40" y="21"/>
                    <a:pt x="38" y="20"/>
                  </a:cubicBezTo>
                  <a:cubicBezTo>
                    <a:pt x="36" y="19"/>
                    <a:pt x="33" y="17"/>
                    <a:pt x="30" y="16"/>
                  </a:cubicBezTo>
                  <a:cubicBezTo>
                    <a:pt x="29" y="15"/>
                    <a:pt x="28" y="15"/>
                    <a:pt x="26" y="14"/>
                  </a:cubicBezTo>
                  <a:cubicBezTo>
                    <a:pt x="25" y="13"/>
                    <a:pt x="24" y="13"/>
                    <a:pt x="22" y="12"/>
                  </a:cubicBezTo>
                  <a:cubicBezTo>
                    <a:pt x="21" y="11"/>
                    <a:pt x="19" y="11"/>
                    <a:pt x="18" y="10"/>
                  </a:cubicBezTo>
                  <a:cubicBezTo>
                    <a:pt x="17" y="9"/>
                    <a:pt x="15" y="9"/>
                    <a:pt x="14" y="8"/>
                  </a:cubicBezTo>
                  <a:cubicBezTo>
                    <a:pt x="11" y="6"/>
                    <a:pt x="9" y="5"/>
                    <a:pt x="7" y="4"/>
                  </a:cubicBezTo>
                  <a:cubicBezTo>
                    <a:pt x="5" y="3"/>
                    <a:pt x="3" y="2"/>
                    <a:pt x="2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2" y="2"/>
                    <a:pt x="2" y="3"/>
                    <a:pt x="3" y="4"/>
                  </a:cubicBezTo>
                  <a:cubicBezTo>
                    <a:pt x="4" y="4"/>
                    <a:pt x="4" y="5"/>
                    <a:pt x="5" y="6"/>
                  </a:cubicBezTo>
                  <a:cubicBezTo>
                    <a:pt x="6" y="7"/>
                    <a:pt x="7" y="8"/>
                    <a:pt x="8" y="8"/>
                  </a:cubicBezTo>
                  <a:cubicBezTo>
                    <a:pt x="10" y="9"/>
                    <a:pt x="11" y="10"/>
                    <a:pt x="12" y="11"/>
                  </a:cubicBezTo>
                  <a:cubicBezTo>
                    <a:pt x="13" y="12"/>
                    <a:pt x="15" y="13"/>
                    <a:pt x="16" y="13"/>
                  </a:cubicBezTo>
                  <a:cubicBezTo>
                    <a:pt x="17" y="14"/>
                    <a:pt x="19" y="15"/>
                    <a:pt x="20" y="16"/>
                  </a:cubicBezTo>
                  <a:cubicBezTo>
                    <a:pt x="22" y="16"/>
                    <a:pt x="23" y="17"/>
                    <a:pt x="25" y="18"/>
                  </a:cubicBezTo>
                  <a:cubicBezTo>
                    <a:pt x="26" y="18"/>
                    <a:pt x="28" y="19"/>
                    <a:pt x="29" y="19"/>
                  </a:cubicBezTo>
                  <a:cubicBezTo>
                    <a:pt x="31" y="20"/>
                    <a:pt x="32" y="20"/>
                    <a:pt x="33" y="21"/>
                  </a:cubicBezTo>
                  <a:cubicBezTo>
                    <a:pt x="35" y="21"/>
                    <a:pt x="36" y="21"/>
                    <a:pt x="37" y="22"/>
                  </a:cubicBezTo>
                  <a:cubicBezTo>
                    <a:pt x="38" y="22"/>
                    <a:pt x="39" y="22"/>
                    <a:pt x="40" y="22"/>
                  </a:cubicBezTo>
                  <a:cubicBezTo>
                    <a:pt x="41" y="23"/>
                    <a:pt x="42" y="23"/>
                    <a:pt x="43" y="23"/>
                  </a:cubicBezTo>
                  <a:cubicBezTo>
                    <a:pt x="44" y="23"/>
                    <a:pt x="45" y="23"/>
                    <a:pt x="45" y="23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4" name="Freeform 424"/>
            <p:cNvSpPr/>
            <p:nvPr/>
          </p:nvSpPr>
          <p:spPr bwMode="auto">
            <a:xfrm>
              <a:off x="2620964" y="6640513"/>
              <a:ext cx="73025" cy="238125"/>
            </a:xfrm>
            <a:custGeom>
              <a:avLst/>
              <a:gdLst>
                <a:gd name="T0" fmla="*/ 0 w 17"/>
                <a:gd name="T1" fmla="*/ 0 h 56"/>
                <a:gd name="T2" fmla="*/ 1 w 17"/>
                <a:gd name="T3" fmla="*/ 3 h 56"/>
                <a:gd name="T4" fmla="*/ 3 w 17"/>
                <a:gd name="T5" fmla="*/ 9 h 56"/>
                <a:gd name="T6" fmla="*/ 6 w 17"/>
                <a:gd name="T7" fmla="*/ 18 h 56"/>
                <a:gd name="T8" fmla="*/ 8 w 17"/>
                <a:gd name="T9" fmla="*/ 23 h 56"/>
                <a:gd name="T10" fmla="*/ 9 w 17"/>
                <a:gd name="T11" fmla="*/ 28 h 56"/>
                <a:gd name="T12" fmla="*/ 15 w 17"/>
                <a:gd name="T13" fmla="*/ 47 h 56"/>
                <a:gd name="T14" fmla="*/ 17 w 17"/>
                <a:gd name="T15" fmla="*/ 54 h 56"/>
                <a:gd name="T16" fmla="*/ 17 w 17"/>
                <a:gd name="T17" fmla="*/ 56 h 56"/>
                <a:gd name="T18" fmla="*/ 17 w 17"/>
                <a:gd name="T19" fmla="*/ 54 h 56"/>
                <a:gd name="T20" fmla="*/ 17 w 17"/>
                <a:gd name="T21" fmla="*/ 51 h 56"/>
                <a:gd name="T22" fmla="*/ 17 w 17"/>
                <a:gd name="T23" fmla="*/ 47 h 56"/>
                <a:gd name="T24" fmla="*/ 16 w 17"/>
                <a:gd name="T25" fmla="*/ 43 h 56"/>
                <a:gd name="T26" fmla="*/ 16 w 17"/>
                <a:gd name="T27" fmla="*/ 38 h 56"/>
                <a:gd name="T28" fmla="*/ 15 w 17"/>
                <a:gd name="T29" fmla="*/ 32 h 56"/>
                <a:gd name="T30" fmla="*/ 13 w 17"/>
                <a:gd name="T31" fmla="*/ 27 h 56"/>
                <a:gd name="T32" fmla="*/ 11 w 17"/>
                <a:gd name="T33" fmla="*/ 22 h 56"/>
                <a:gd name="T34" fmla="*/ 9 w 17"/>
                <a:gd name="T35" fmla="*/ 17 h 56"/>
                <a:gd name="T36" fmla="*/ 7 w 17"/>
                <a:gd name="T37" fmla="*/ 12 h 56"/>
                <a:gd name="T38" fmla="*/ 5 w 17"/>
                <a:gd name="T39" fmla="*/ 8 h 56"/>
                <a:gd name="T40" fmla="*/ 3 w 17"/>
                <a:gd name="T41" fmla="*/ 5 h 56"/>
                <a:gd name="T42" fmla="*/ 2 w 17"/>
                <a:gd name="T43" fmla="*/ 2 h 56"/>
                <a:gd name="T44" fmla="*/ 0 w 17"/>
                <a:gd name="T4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" h="56">
                  <a:moveTo>
                    <a:pt x="0" y="0"/>
                  </a:moveTo>
                  <a:cubicBezTo>
                    <a:pt x="0" y="0"/>
                    <a:pt x="1" y="1"/>
                    <a:pt x="1" y="3"/>
                  </a:cubicBezTo>
                  <a:cubicBezTo>
                    <a:pt x="2" y="4"/>
                    <a:pt x="2" y="7"/>
                    <a:pt x="3" y="9"/>
                  </a:cubicBezTo>
                  <a:cubicBezTo>
                    <a:pt x="4" y="12"/>
                    <a:pt x="5" y="15"/>
                    <a:pt x="6" y="18"/>
                  </a:cubicBezTo>
                  <a:cubicBezTo>
                    <a:pt x="7" y="20"/>
                    <a:pt x="7" y="21"/>
                    <a:pt x="8" y="23"/>
                  </a:cubicBezTo>
                  <a:cubicBezTo>
                    <a:pt x="8" y="25"/>
                    <a:pt x="9" y="26"/>
                    <a:pt x="9" y="28"/>
                  </a:cubicBezTo>
                  <a:cubicBezTo>
                    <a:pt x="11" y="35"/>
                    <a:pt x="13" y="42"/>
                    <a:pt x="15" y="47"/>
                  </a:cubicBezTo>
                  <a:cubicBezTo>
                    <a:pt x="15" y="50"/>
                    <a:pt x="16" y="52"/>
                    <a:pt x="17" y="54"/>
                  </a:cubicBezTo>
                  <a:cubicBezTo>
                    <a:pt x="17" y="55"/>
                    <a:pt x="17" y="56"/>
                    <a:pt x="17" y="56"/>
                  </a:cubicBezTo>
                  <a:cubicBezTo>
                    <a:pt x="17" y="56"/>
                    <a:pt x="17" y="55"/>
                    <a:pt x="17" y="54"/>
                  </a:cubicBezTo>
                  <a:cubicBezTo>
                    <a:pt x="17" y="53"/>
                    <a:pt x="17" y="52"/>
                    <a:pt x="17" y="51"/>
                  </a:cubicBezTo>
                  <a:cubicBezTo>
                    <a:pt x="17" y="50"/>
                    <a:pt x="17" y="48"/>
                    <a:pt x="17" y="47"/>
                  </a:cubicBezTo>
                  <a:cubicBezTo>
                    <a:pt x="17" y="46"/>
                    <a:pt x="17" y="44"/>
                    <a:pt x="16" y="43"/>
                  </a:cubicBezTo>
                  <a:cubicBezTo>
                    <a:pt x="16" y="41"/>
                    <a:pt x="16" y="39"/>
                    <a:pt x="16" y="38"/>
                  </a:cubicBezTo>
                  <a:cubicBezTo>
                    <a:pt x="15" y="36"/>
                    <a:pt x="15" y="34"/>
                    <a:pt x="15" y="32"/>
                  </a:cubicBezTo>
                  <a:cubicBezTo>
                    <a:pt x="14" y="31"/>
                    <a:pt x="14" y="29"/>
                    <a:pt x="13" y="27"/>
                  </a:cubicBezTo>
                  <a:cubicBezTo>
                    <a:pt x="12" y="25"/>
                    <a:pt x="12" y="24"/>
                    <a:pt x="11" y="22"/>
                  </a:cubicBezTo>
                  <a:cubicBezTo>
                    <a:pt x="11" y="20"/>
                    <a:pt x="10" y="18"/>
                    <a:pt x="9" y="17"/>
                  </a:cubicBezTo>
                  <a:cubicBezTo>
                    <a:pt x="9" y="15"/>
                    <a:pt x="8" y="14"/>
                    <a:pt x="7" y="12"/>
                  </a:cubicBezTo>
                  <a:cubicBezTo>
                    <a:pt x="7" y="11"/>
                    <a:pt x="6" y="9"/>
                    <a:pt x="5" y="8"/>
                  </a:cubicBezTo>
                  <a:cubicBezTo>
                    <a:pt x="5" y="7"/>
                    <a:pt x="4" y="6"/>
                    <a:pt x="3" y="5"/>
                  </a:cubicBezTo>
                  <a:cubicBezTo>
                    <a:pt x="3" y="4"/>
                    <a:pt x="2" y="3"/>
                    <a:pt x="2" y="2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5" name="Freeform 425"/>
            <p:cNvSpPr/>
            <p:nvPr/>
          </p:nvSpPr>
          <p:spPr bwMode="auto">
            <a:xfrm>
              <a:off x="2613026" y="6797676"/>
              <a:ext cx="160338" cy="160338"/>
            </a:xfrm>
            <a:custGeom>
              <a:avLst/>
              <a:gdLst>
                <a:gd name="T0" fmla="*/ 30 w 38"/>
                <a:gd name="T1" fmla="*/ 31 h 38"/>
                <a:gd name="T2" fmla="*/ 36 w 38"/>
                <a:gd name="T3" fmla="*/ 0 h 38"/>
                <a:gd name="T4" fmla="*/ 0 w 38"/>
                <a:gd name="T5" fmla="*/ 32 h 38"/>
                <a:gd name="T6" fmla="*/ 30 w 38"/>
                <a:gd name="T7" fmla="*/ 3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38">
                  <a:moveTo>
                    <a:pt x="30" y="31"/>
                  </a:moveTo>
                  <a:cubicBezTo>
                    <a:pt x="36" y="20"/>
                    <a:pt x="38" y="10"/>
                    <a:pt x="36" y="0"/>
                  </a:cubicBezTo>
                  <a:cubicBezTo>
                    <a:pt x="36" y="0"/>
                    <a:pt x="7" y="18"/>
                    <a:pt x="0" y="32"/>
                  </a:cubicBezTo>
                  <a:cubicBezTo>
                    <a:pt x="0" y="32"/>
                    <a:pt x="21" y="38"/>
                    <a:pt x="30" y="3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6" name="Freeform 426"/>
            <p:cNvSpPr/>
            <p:nvPr/>
          </p:nvSpPr>
          <p:spPr bwMode="auto">
            <a:xfrm>
              <a:off x="2709864" y="6904038"/>
              <a:ext cx="573088" cy="520700"/>
            </a:xfrm>
            <a:custGeom>
              <a:avLst/>
              <a:gdLst>
                <a:gd name="T0" fmla="*/ 132 w 135"/>
                <a:gd name="T1" fmla="*/ 123 h 123"/>
                <a:gd name="T2" fmla="*/ 0 w 135"/>
                <a:gd name="T3" fmla="*/ 2 h 123"/>
                <a:gd name="T4" fmla="*/ 4 w 135"/>
                <a:gd name="T5" fmla="*/ 0 h 123"/>
                <a:gd name="T6" fmla="*/ 135 w 135"/>
                <a:gd name="T7" fmla="*/ 119 h 123"/>
                <a:gd name="T8" fmla="*/ 132 w 135"/>
                <a:gd name="T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123">
                  <a:moveTo>
                    <a:pt x="132" y="123"/>
                  </a:moveTo>
                  <a:cubicBezTo>
                    <a:pt x="67" y="66"/>
                    <a:pt x="6" y="11"/>
                    <a:pt x="0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9" y="7"/>
                    <a:pt x="64" y="58"/>
                    <a:pt x="135" y="119"/>
                  </a:cubicBezTo>
                  <a:lnTo>
                    <a:pt x="132" y="123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7" name="Freeform 427"/>
            <p:cNvSpPr/>
            <p:nvPr/>
          </p:nvSpPr>
          <p:spPr bwMode="auto">
            <a:xfrm>
              <a:off x="3273426" y="6073776"/>
              <a:ext cx="539750" cy="427038"/>
            </a:xfrm>
            <a:custGeom>
              <a:avLst/>
              <a:gdLst>
                <a:gd name="T0" fmla="*/ 40 w 127"/>
                <a:gd name="T1" fmla="*/ 99 h 101"/>
                <a:gd name="T2" fmla="*/ 122 w 127"/>
                <a:gd name="T3" fmla="*/ 64 h 101"/>
                <a:gd name="T4" fmla="*/ 94 w 127"/>
                <a:gd name="T5" fmla="*/ 52 h 101"/>
                <a:gd name="T6" fmla="*/ 92 w 127"/>
                <a:gd name="T7" fmla="*/ 14 h 101"/>
                <a:gd name="T8" fmla="*/ 53 w 127"/>
                <a:gd name="T9" fmla="*/ 31 h 101"/>
                <a:gd name="T10" fmla="*/ 24 w 127"/>
                <a:gd name="T11" fmla="*/ 5 h 101"/>
                <a:gd name="T12" fmla="*/ 40 w 127"/>
                <a:gd name="T13" fmla="*/ 9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01">
                  <a:moveTo>
                    <a:pt x="40" y="99"/>
                  </a:moveTo>
                  <a:cubicBezTo>
                    <a:pt x="40" y="99"/>
                    <a:pt x="127" y="101"/>
                    <a:pt x="122" y="64"/>
                  </a:cubicBezTo>
                  <a:cubicBezTo>
                    <a:pt x="119" y="39"/>
                    <a:pt x="94" y="52"/>
                    <a:pt x="94" y="52"/>
                  </a:cubicBezTo>
                  <a:cubicBezTo>
                    <a:pt x="94" y="52"/>
                    <a:pt x="110" y="28"/>
                    <a:pt x="92" y="14"/>
                  </a:cubicBezTo>
                  <a:cubicBezTo>
                    <a:pt x="73" y="0"/>
                    <a:pt x="53" y="31"/>
                    <a:pt x="53" y="31"/>
                  </a:cubicBezTo>
                  <a:cubicBezTo>
                    <a:pt x="53" y="31"/>
                    <a:pt x="48" y="8"/>
                    <a:pt x="24" y="5"/>
                  </a:cubicBezTo>
                  <a:cubicBezTo>
                    <a:pt x="0" y="1"/>
                    <a:pt x="16" y="71"/>
                    <a:pt x="40" y="99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8" name="Freeform 428"/>
            <p:cNvSpPr/>
            <p:nvPr/>
          </p:nvSpPr>
          <p:spPr bwMode="auto">
            <a:xfrm>
              <a:off x="3375026" y="6137276"/>
              <a:ext cx="80963" cy="312738"/>
            </a:xfrm>
            <a:custGeom>
              <a:avLst/>
              <a:gdLst>
                <a:gd name="T0" fmla="*/ 19 w 19"/>
                <a:gd name="T1" fmla="*/ 74 h 74"/>
                <a:gd name="T2" fmla="*/ 18 w 19"/>
                <a:gd name="T3" fmla="*/ 74 h 74"/>
                <a:gd name="T4" fmla="*/ 18 w 19"/>
                <a:gd name="T5" fmla="*/ 71 h 74"/>
                <a:gd name="T6" fmla="*/ 16 w 19"/>
                <a:gd name="T7" fmla="*/ 68 h 74"/>
                <a:gd name="T8" fmla="*/ 15 w 19"/>
                <a:gd name="T9" fmla="*/ 63 h 74"/>
                <a:gd name="T10" fmla="*/ 14 w 19"/>
                <a:gd name="T11" fmla="*/ 60 h 74"/>
                <a:gd name="T12" fmla="*/ 13 w 19"/>
                <a:gd name="T13" fmla="*/ 57 h 74"/>
                <a:gd name="T14" fmla="*/ 11 w 19"/>
                <a:gd name="T15" fmla="*/ 51 h 74"/>
                <a:gd name="T16" fmla="*/ 10 w 19"/>
                <a:gd name="T17" fmla="*/ 45 h 74"/>
                <a:gd name="T18" fmla="*/ 8 w 19"/>
                <a:gd name="T19" fmla="*/ 38 h 74"/>
                <a:gd name="T20" fmla="*/ 8 w 19"/>
                <a:gd name="T21" fmla="*/ 34 h 74"/>
                <a:gd name="T22" fmla="*/ 7 w 19"/>
                <a:gd name="T23" fmla="*/ 31 h 74"/>
                <a:gd name="T24" fmla="*/ 7 w 19"/>
                <a:gd name="T25" fmla="*/ 29 h 74"/>
                <a:gd name="T26" fmla="*/ 7 w 19"/>
                <a:gd name="T27" fmla="*/ 27 h 74"/>
                <a:gd name="T28" fmla="*/ 6 w 19"/>
                <a:gd name="T29" fmla="*/ 24 h 74"/>
                <a:gd name="T30" fmla="*/ 6 w 19"/>
                <a:gd name="T31" fmla="*/ 21 h 74"/>
                <a:gd name="T32" fmla="*/ 6 w 19"/>
                <a:gd name="T33" fmla="*/ 18 h 74"/>
                <a:gd name="T34" fmla="*/ 5 w 19"/>
                <a:gd name="T35" fmla="*/ 12 h 74"/>
                <a:gd name="T36" fmla="*/ 5 w 19"/>
                <a:gd name="T37" fmla="*/ 9 h 74"/>
                <a:gd name="T38" fmla="*/ 5 w 19"/>
                <a:gd name="T39" fmla="*/ 7 h 74"/>
                <a:gd name="T40" fmla="*/ 5 w 19"/>
                <a:gd name="T41" fmla="*/ 3 h 74"/>
                <a:gd name="T42" fmla="*/ 4 w 19"/>
                <a:gd name="T43" fmla="*/ 1 h 74"/>
                <a:gd name="T44" fmla="*/ 4 w 19"/>
                <a:gd name="T45" fmla="*/ 0 h 74"/>
                <a:gd name="T46" fmla="*/ 4 w 19"/>
                <a:gd name="T47" fmla="*/ 1 h 74"/>
                <a:gd name="T48" fmla="*/ 3 w 19"/>
                <a:gd name="T49" fmla="*/ 3 h 74"/>
                <a:gd name="T50" fmla="*/ 2 w 19"/>
                <a:gd name="T51" fmla="*/ 7 h 74"/>
                <a:gd name="T52" fmla="*/ 1 w 19"/>
                <a:gd name="T53" fmla="*/ 9 h 74"/>
                <a:gd name="T54" fmla="*/ 1 w 19"/>
                <a:gd name="T55" fmla="*/ 12 h 74"/>
                <a:gd name="T56" fmla="*/ 0 w 19"/>
                <a:gd name="T57" fmla="*/ 15 h 74"/>
                <a:gd name="T58" fmla="*/ 0 w 19"/>
                <a:gd name="T59" fmla="*/ 18 h 74"/>
                <a:gd name="T60" fmla="*/ 0 w 19"/>
                <a:gd name="T61" fmla="*/ 21 h 74"/>
                <a:gd name="T62" fmla="*/ 0 w 19"/>
                <a:gd name="T63" fmla="*/ 25 h 74"/>
                <a:gd name="T64" fmla="*/ 0 w 19"/>
                <a:gd name="T65" fmla="*/ 32 h 74"/>
                <a:gd name="T66" fmla="*/ 1 w 19"/>
                <a:gd name="T67" fmla="*/ 39 h 74"/>
                <a:gd name="T68" fmla="*/ 2 w 19"/>
                <a:gd name="T69" fmla="*/ 43 h 74"/>
                <a:gd name="T70" fmla="*/ 3 w 19"/>
                <a:gd name="T71" fmla="*/ 46 h 74"/>
                <a:gd name="T72" fmla="*/ 4 w 19"/>
                <a:gd name="T73" fmla="*/ 50 h 74"/>
                <a:gd name="T74" fmla="*/ 6 w 19"/>
                <a:gd name="T75" fmla="*/ 53 h 74"/>
                <a:gd name="T76" fmla="*/ 8 w 19"/>
                <a:gd name="T77" fmla="*/ 59 h 74"/>
                <a:gd name="T78" fmla="*/ 10 w 19"/>
                <a:gd name="T79" fmla="*/ 62 h 74"/>
                <a:gd name="T80" fmla="*/ 11 w 19"/>
                <a:gd name="T81" fmla="*/ 65 h 74"/>
                <a:gd name="T82" fmla="*/ 13 w 19"/>
                <a:gd name="T83" fmla="*/ 67 h 74"/>
                <a:gd name="T84" fmla="*/ 14 w 19"/>
                <a:gd name="T85" fmla="*/ 69 h 74"/>
                <a:gd name="T86" fmla="*/ 15 w 19"/>
                <a:gd name="T87" fmla="*/ 71 h 74"/>
                <a:gd name="T88" fmla="*/ 16 w 19"/>
                <a:gd name="T89" fmla="*/ 72 h 74"/>
                <a:gd name="T90" fmla="*/ 18 w 19"/>
                <a:gd name="T91" fmla="*/ 74 h 74"/>
                <a:gd name="T92" fmla="*/ 19 w 19"/>
                <a:gd name="T9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" h="74">
                  <a:moveTo>
                    <a:pt x="19" y="74"/>
                  </a:moveTo>
                  <a:cubicBezTo>
                    <a:pt x="19" y="74"/>
                    <a:pt x="19" y="74"/>
                    <a:pt x="18" y="74"/>
                  </a:cubicBezTo>
                  <a:cubicBezTo>
                    <a:pt x="18" y="73"/>
                    <a:pt x="18" y="72"/>
                    <a:pt x="18" y="71"/>
                  </a:cubicBezTo>
                  <a:cubicBezTo>
                    <a:pt x="17" y="70"/>
                    <a:pt x="17" y="69"/>
                    <a:pt x="16" y="68"/>
                  </a:cubicBezTo>
                  <a:cubicBezTo>
                    <a:pt x="16" y="66"/>
                    <a:pt x="15" y="65"/>
                    <a:pt x="15" y="63"/>
                  </a:cubicBezTo>
                  <a:cubicBezTo>
                    <a:pt x="15" y="62"/>
                    <a:pt x="14" y="61"/>
                    <a:pt x="14" y="60"/>
                  </a:cubicBezTo>
                  <a:cubicBezTo>
                    <a:pt x="14" y="59"/>
                    <a:pt x="14" y="58"/>
                    <a:pt x="13" y="57"/>
                  </a:cubicBezTo>
                  <a:cubicBezTo>
                    <a:pt x="13" y="55"/>
                    <a:pt x="12" y="53"/>
                    <a:pt x="11" y="51"/>
                  </a:cubicBezTo>
                  <a:cubicBezTo>
                    <a:pt x="11" y="49"/>
                    <a:pt x="10" y="47"/>
                    <a:pt x="10" y="45"/>
                  </a:cubicBezTo>
                  <a:cubicBezTo>
                    <a:pt x="9" y="42"/>
                    <a:pt x="9" y="40"/>
                    <a:pt x="8" y="38"/>
                  </a:cubicBezTo>
                  <a:cubicBezTo>
                    <a:pt x="8" y="37"/>
                    <a:pt x="8" y="35"/>
                    <a:pt x="8" y="34"/>
                  </a:cubicBezTo>
                  <a:cubicBezTo>
                    <a:pt x="8" y="33"/>
                    <a:pt x="7" y="32"/>
                    <a:pt x="7" y="31"/>
                  </a:cubicBezTo>
                  <a:cubicBezTo>
                    <a:pt x="7" y="30"/>
                    <a:pt x="7" y="30"/>
                    <a:pt x="7" y="29"/>
                  </a:cubicBezTo>
                  <a:cubicBezTo>
                    <a:pt x="7" y="29"/>
                    <a:pt x="7" y="28"/>
                    <a:pt x="7" y="27"/>
                  </a:cubicBezTo>
                  <a:cubicBezTo>
                    <a:pt x="7" y="26"/>
                    <a:pt x="6" y="25"/>
                    <a:pt x="6" y="24"/>
                  </a:cubicBezTo>
                  <a:cubicBezTo>
                    <a:pt x="6" y="23"/>
                    <a:pt x="6" y="22"/>
                    <a:pt x="6" y="21"/>
                  </a:cubicBezTo>
                  <a:cubicBezTo>
                    <a:pt x="6" y="20"/>
                    <a:pt x="6" y="19"/>
                    <a:pt x="6" y="18"/>
                  </a:cubicBezTo>
                  <a:cubicBezTo>
                    <a:pt x="5" y="16"/>
                    <a:pt x="5" y="14"/>
                    <a:pt x="5" y="12"/>
                  </a:cubicBezTo>
                  <a:cubicBezTo>
                    <a:pt x="5" y="11"/>
                    <a:pt x="5" y="10"/>
                    <a:pt x="5" y="9"/>
                  </a:cubicBezTo>
                  <a:cubicBezTo>
                    <a:pt x="5" y="9"/>
                    <a:pt x="5" y="8"/>
                    <a:pt x="5" y="7"/>
                  </a:cubicBezTo>
                  <a:cubicBezTo>
                    <a:pt x="5" y="6"/>
                    <a:pt x="5" y="4"/>
                    <a:pt x="5" y="3"/>
                  </a:cubicBezTo>
                  <a:cubicBezTo>
                    <a:pt x="5" y="2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1"/>
                  </a:cubicBezTo>
                  <a:cubicBezTo>
                    <a:pt x="4" y="1"/>
                    <a:pt x="3" y="2"/>
                    <a:pt x="3" y="3"/>
                  </a:cubicBezTo>
                  <a:cubicBezTo>
                    <a:pt x="3" y="4"/>
                    <a:pt x="2" y="5"/>
                    <a:pt x="2" y="7"/>
                  </a:cubicBezTo>
                  <a:cubicBezTo>
                    <a:pt x="2" y="8"/>
                    <a:pt x="2" y="8"/>
                    <a:pt x="1" y="9"/>
                  </a:cubicBezTo>
                  <a:cubicBezTo>
                    <a:pt x="1" y="10"/>
                    <a:pt x="1" y="11"/>
                    <a:pt x="1" y="12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0" y="27"/>
                    <a:pt x="0" y="29"/>
                    <a:pt x="0" y="32"/>
                  </a:cubicBezTo>
                  <a:cubicBezTo>
                    <a:pt x="1" y="34"/>
                    <a:pt x="1" y="37"/>
                    <a:pt x="1" y="39"/>
                  </a:cubicBezTo>
                  <a:cubicBezTo>
                    <a:pt x="2" y="40"/>
                    <a:pt x="2" y="42"/>
                    <a:pt x="2" y="43"/>
                  </a:cubicBezTo>
                  <a:cubicBezTo>
                    <a:pt x="2" y="44"/>
                    <a:pt x="3" y="45"/>
                    <a:pt x="3" y="46"/>
                  </a:cubicBezTo>
                  <a:cubicBezTo>
                    <a:pt x="4" y="48"/>
                    <a:pt x="4" y="49"/>
                    <a:pt x="4" y="50"/>
                  </a:cubicBezTo>
                  <a:cubicBezTo>
                    <a:pt x="5" y="51"/>
                    <a:pt x="5" y="52"/>
                    <a:pt x="6" y="53"/>
                  </a:cubicBezTo>
                  <a:cubicBezTo>
                    <a:pt x="6" y="55"/>
                    <a:pt x="7" y="57"/>
                    <a:pt x="8" y="59"/>
                  </a:cubicBezTo>
                  <a:cubicBezTo>
                    <a:pt x="9" y="60"/>
                    <a:pt x="9" y="61"/>
                    <a:pt x="10" y="62"/>
                  </a:cubicBezTo>
                  <a:cubicBezTo>
                    <a:pt x="10" y="63"/>
                    <a:pt x="11" y="64"/>
                    <a:pt x="11" y="65"/>
                  </a:cubicBezTo>
                  <a:cubicBezTo>
                    <a:pt x="12" y="65"/>
                    <a:pt x="12" y="66"/>
                    <a:pt x="13" y="67"/>
                  </a:cubicBezTo>
                  <a:cubicBezTo>
                    <a:pt x="13" y="68"/>
                    <a:pt x="14" y="68"/>
                    <a:pt x="14" y="69"/>
                  </a:cubicBezTo>
                  <a:cubicBezTo>
                    <a:pt x="14" y="69"/>
                    <a:pt x="15" y="70"/>
                    <a:pt x="15" y="71"/>
                  </a:cubicBezTo>
                  <a:cubicBezTo>
                    <a:pt x="16" y="71"/>
                    <a:pt x="16" y="71"/>
                    <a:pt x="16" y="72"/>
                  </a:cubicBezTo>
                  <a:cubicBezTo>
                    <a:pt x="17" y="73"/>
                    <a:pt x="18" y="73"/>
                    <a:pt x="18" y="74"/>
                  </a:cubicBezTo>
                  <a:cubicBezTo>
                    <a:pt x="18" y="74"/>
                    <a:pt x="19" y="74"/>
                    <a:pt x="19" y="7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9" name="Freeform 429"/>
            <p:cNvSpPr/>
            <p:nvPr/>
          </p:nvSpPr>
          <p:spPr bwMode="auto">
            <a:xfrm>
              <a:off x="3455989" y="6353176"/>
              <a:ext cx="288925" cy="104775"/>
            </a:xfrm>
            <a:custGeom>
              <a:avLst/>
              <a:gdLst>
                <a:gd name="T0" fmla="*/ 68 w 68"/>
                <a:gd name="T1" fmla="*/ 0 h 25"/>
                <a:gd name="T2" fmla="*/ 67 w 68"/>
                <a:gd name="T3" fmla="*/ 0 h 25"/>
                <a:gd name="T4" fmla="*/ 66 w 68"/>
                <a:gd name="T5" fmla="*/ 1 h 25"/>
                <a:gd name="T6" fmla="*/ 65 w 68"/>
                <a:gd name="T7" fmla="*/ 1 h 25"/>
                <a:gd name="T8" fmla="*/ 62 w 68"/>
                <a:gd name="T9" fmla="*/ 3 h 25"/>
                <a:gd name="T10" fmla="*/ 58 w 68"/>
                <a:gd name="T11" fmla="*/ 4 h 25"/>
                <a:gd name="T12" fmla="*/ 46 w 68"/>
                <a:gd name="T13" fmla="*/ 7 h 25"/>
                <a:gd name="T14" fmla="*/ 40 w 68"/>
                <a:gd name="T15" fmla="*/ 8 h 25"/>
                <a:gd name="T16" fmla="*/ 33 w 68"/>
                <a:gd name="T17" fmla="*/ 11 h 25"/>
                <a:gd name="T18" fmla="*/ 27 w 68"/>
                <a:gd name="T19" fmla="*/ 14 h 25"/>
                <a:gd name="T20" fmla="*/ 21 w 68"/>
                <a:gd name="T21" fmla="*/ 16 h 25"/>
                <a:gd name="T22" fmla="*/ 18 w 68"/>
                <a:gd name="T23" fmla="*/ 18 h 25"/>
                <a:gd name="T24" fmla="*/ 16 w 68"/>
                <a:gd name="T25" fmla="*/ 19 h 25"/>
                <a:gd name="T26" fmla="*/ 11 w 68"/>
                <a:gd name="T27" fmla="*/ 21 h 25"/>
                <a:gd name="T28" fmla="*/ 3 w 68"/>
                <a:gd name="T29" fmla="*/ 23 h 25"/>
                <a:gd name="T30" fmla="*/ 1 w 68"/>
                <a:gd name="T31" fmla="*/ 23 h 25"/>
                <a:gd name="T32" fmla="*/ 0 w 68"/>
                <a:gd name="T33" fmla="*/ 23 h 25"/>
                <a:gd name="T34" fmla="*/ 0 w 68"/>
                <a:gd name="T35" fmla="*/ 24 h 25"/>
                <a:gd name="T36" fmla="*/ 3 w 68"/>
                <a:gd name="T37" fmla="*/ 24 h 25"/>
                <a:gd name="T38" fmla="*/ 7 w 68"/>
                <a:gd name="T39" fmla="*/ 25 h 25"/>
                <a:gd name="T40" fmla="*/ 11 w 68"/>
                <a:gd name="T41" fmla="*/ 25 h 25"/>
                <a:gd name="T42" fmla="*/ 17 w 68"/>
                <a:gd name="T43" fmla="*/ 24 h 25"/>
                <a:gd name="T44" fmla="*/ 20 w 68"/>
                <a:gd name="T45" fmla="*/ 23 h 25"/>
                <a:gd name="T46" fmla="*/ 22 w 68"/>
                <a:gd name="T47" fmla="*/ 23 h 25"/>
                <a:gd name="T48" fmla="*/ 23 w 68"/>
                <a:gd name="T49" fmla="*/ 22 h 25"/>
                <a:gd name="T50" fmla="*/ 30 w 68"/>
                <a:gd name="T51" fmla="*/ 20 h 25"/>
                <a:gd name="T52" fmla="*/ 36 w 68"/>
                <a:gd name="T53" fmla="*/ 18 h 25"/>
                <a:gd name="T54" fmla="*/ 42 w 68"/>
                <a:gd name="T55" fmla="*/ 15 h 25"/>
                <a:gd name="T56" fmla="*/ 48 w 68"/>
                <a:gd name="T57" fmla="*/ 13 h 25"/>
                <a:gd name="T58" fmla="*/ 54 w 68"/>
                <a:gd name="T59" fmla="*/ 10 h 25"/>
                <a:gd name="T60" fmla="*/ 59 w 68"/>
                <a:gd name="T61" fmla="*/ 8 h 25"/>
                <a:gd name="T62" fmla="*/ 63 w 68"/>
                <a:gd name="T63" fmla="*/ 5 h 25"/>
                <a:gd name="T64" fmla="*/ 66 w 68"/>
                <a:gd name="T65" fmla="*/ 3 h 25"/>
                <a:gd name="T66" fmla="*/ 68 w 68"/>
                <a:gd name="T67" fmla="*/ 1 h 25"/>
                <a:gd name="T68" fmla="*/ 68 w 68"/>
                <a:gd name="T6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8" h="25">
                  <a:moveTo>
                    <a:pt x="68" y="0"/>
                  </a:moveTo>
                  <a:cubicBezTo>
                    <a:pt x="68" y="0"/>
                    <a:pt x="68" y="0"/>
                    <a:pt x="67" y="0"/>
                  </a:cubicBezTo>
                  <a:cubicBezTo>
                    <a:pt x="67" y="0"/>
                    <a:pt x="67" y="1"/>
                    <a:pt x="66" y="1"/>
                  </a:cubicBezTo>
                  <a:cubicBezTo>
                    <a:pt x="66" y="1"/>
                    <a:pt x="66" y="1"/>
                    <a:pt x="65" y="1"/>
                  </a:cubicBezTo>
                  <a:cubicBezTo>
                    <a:pt x="64" y="2"/>
                    <a:pt x="63" y="2"/>
                    <a:pt x="62" y="3"/>
                  </a:cubicBezTo>
                  <a:cubicBezTo>
                    <a:pt x="61" y="3"/>
                    <a:pt x="59" y="4"/>
                    <a:pt x="58" y="4"/>
                  </a:cubicBezTo>
                  <a:cubicBezTo>
                    <a:pt x="54" y="5"/>
                    <a:pt x="51" y="6"/>
                    <a:pt x="46" y="7"/>
                  </a:cubicBezTo>
                  <a:cubicBezTo>
                    <a:pt x="44" y="7"/>
                    <a:pt x="42" y="8"/>
                    <a:pt x="40" y="8"/>
                  </a:cubicBezTo>
                  <a:cubicBezTo>
                    <a:pt x="38" y="9"/>
                    <a:pt x="36" y="10"/>
                    <a:pt x="33" y="11"/>
                  </a:cubicBezTo>
                  <a:cubicBezTo>
                    <a:pt x="31" y="12"/>
                    <a:pt x="29" y="13"/>
                    <a:pt x="27" y="14"/>
                  </a:cubicBezTo>
                  <a:cubicBezTo>
                    <a:pt x="25" y="15"/>
                    <a:pt x="23" y="15"/>
                    <a:pt x="21" y="16"/>
                  </a:cubicBezTo>
                  <a:cubicBezTo>
                    <a:pt x="20" y="17"/>
                    <a:pt x="19" y="17"/>
                    <a:pt x="18" y="18"/>
                  </a:cubicBezTo>
                  <a:cubicBezTo>
                    <a:pt x="17" y="18"/>
                    <a:pt x="17" y="18"/>
                    <a:pt x="16" y="19"/>
                  </a:cubicBezTo>
                  <a:cubicBezTo>
                    <a:pt x="14" y="19"/>
                    <a:pt x="12" y="20"/>
                    <a:pt x="11" y="21"/>
                  </a:cubicBezTo>
                  <a:cubicBezTo>
                    <a:pt x="7" y="22"/>
                    <a:pt x="5" y="22"/>
                    <a:pt x="3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4"/>
                    <a:pt x="0" y="24"/>
                  </a:cubicBezTo>
                  <a:cubicBezTo>
                    <a:pt x="1" y="24"/>
                    <a:pt x="2" y="24"/>
                    <a:pt x="3" y="24"/>
                  </a:cubicBezTo>
                  <a:cubicBezTo>
                    <a:pt x="4" y="24"/>
                    <a:pt x="5" y="25"/>
                    <a:pt x="7" y="25"/>
                  </a:cubicBezTo>
                  <a:cubicBezTo>
                    <a:pt x="8" y="25"/>
                    <a:pt x="10" y="25"/>
                    <a:pt x="11" y="25"/>
                  </a:cubicBezTo>
                  <a:cubicBezTo>
                    <a:pt x="13" y="25"/>
                    <a:pt x="15" y="24"/>
                    <a:pt x="17" y="24"/>
                  </a:cubicBezTo>
                  <a:cubicBezTo>
                    <a:pt x="18" y="24"/>
                    <a:pt x="19" y="23"/>
                    <a:pt x="20" y="23"/>
                  </a:cubicBezTo>
                  <a:cubicBezTo>
                    <a:pt x="21" y="23"/>
                    <a:pt x="21" y="23"/>
                    <a:pt x="22" y="23"/>
                  </a:cubicBezTo>
                  <a:cubicBezTo>
                    <a:pt x="22" y="23"/>
                    <a:pt x="23" y="22"/>
                    <a:pt x="23" y="22"/>
                  </a:cubicBezTo>
                  <a:cubicBezTo>
                    <a:pt x="25" y="22"/>
                    <a:pt x="28" y="21"/>
                    <a:pt x="30" y="20"/>
                  </a:cubicBezTo>
                  <a:cubicBezTo>
                    <a:pt x="32" y="19"/>
                    <a:pt x="34" y="18"/>
                    <a:pt x="36" y="18"/>
                  </a:cubicBezTo>
                  <a:cubicBezTo>
                    <a:pt x="38" y="17"/>
                    <a:pt x="40" y="16"/>
                    <a:pt x="42" y="15"/>
                  </a:cubicBezTo>
                  <a:cubicBezTo>
                    <a:pt x="44" y="14"/>
                    <a:pt x="46" y="13"/>
                    <a:pt x="48" y="13"/>
                  </a:cubicBezTo>
                  <a:cubicBezTo>
                    <a:pt x="50" y="12"/>
                    <a:pt x="52" y="11"/>
                    <a:pt x="54" y="10"/>
                  </a:cubicBezTo>
                  <a:cubicBezTo>
                    <a:pt x="56" y="10"/>
                    <a:pt x="58" y="9"/>
                    <a:pt x="59" y="8"/>
                  </a:cubicBezTo>
                  <a:cubicBezTo>
                    <a:pt x="61" y="7"/>
                    <a:pt x="62" y="6"/>
                    <a:pt x="63" y="5"/>
                  </a:cubicBezTo>
                  <a:cubicBezTo>
                    <a:pt x="64" y="4"/>
                    <a:pt x="65" y="3"/>
                    <a:pt x="66" y="3"/>
                  </a:cubicBezTo>
                  <a:cubicBezTo>
                    <a:pt x="67" y="2"/>
                    <a:pt x="67" y="1"/>
                    <a:pt x="68" y="1"/>
                  </a:cubicBezTo>
                  <a:cubicBezTo>
                    <a:pt x="68" y="0"/>
                    <a:pt x="68" y="0"/>
                    <a:pt x="68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0" name="Freeform 430"/>
            <p:cNvSpPr/>
            <p:nvPr/>
          </p:nvSpPr>
          <p:spPr bwMode="auto">
            <a:xfrm>
              <a:off x="3452814" y="6162676"/>
              <a:ext cx="190500" cy="300038"/>
            </a:xfrm>
            <a:custGeom>
              <a:avLst/>
              <a:gdLst>
                <a:gd name="T0" fmla="*/ 45 w 45"/>
                <a:gd name="T1" fmla="*/ 0 h 71"/>
                <a:gd name="T2" fmla="*/ 44 w 45"/>
                <a:gd name="T3" fmla="*/ 1 h 71"/>
                <a:gd name="T4" fmla="*/ 43 w 45"/>
                <a:gd name="T5" fmla="*/ 3 h 71"/>
                <a:gd name="T6" fmla="*/ 38 w 45"/>
                <a:gd name="T7" fmla="*/ 11 h 71"/>
                <a:gd name="T8" fmla="*/ 34 w 45"/>
                <a:gd name="T9" fmla="*/ 15 h 71"/>
                <a:gd name="T10" fmla="*/ 29 w 45"/>
                <a:gd name="T11" fmla="*/ 20 h 71"/>
                <a:gd name="T12" fmla="*/ 28 w 45"/>
                <a:gd name="T13" fmla="*/ 21 h 71"/>
                <a:gd name="T14" fmla="*/ 27 w 45"/>
                <a:gd name="T15" fmla="*/ 22 h 71"/>
                <a:gd name="T16" fmla="*/ 26 w 45"/>
                <a:gd name="T17" fmla="*/ 23 h 71"/>
                <a:gd name="T18" fmla="*/ 23 w 45"/>
                <a:gd name="T19" fmla="*/ 26 h 71"/>
                <a:gd name="T20" fmla="*/ 19 w 45"/>
                <a:gd name="T21" fmla="*/ 33 h 71"/>
                <a:gd name="T22" fmla="*/ 15 w 45"/>
                <a:gd name="T23" fmla="*/ 39 h 71"/>
                <a:gd name="T24" fmla="*/ 11 w 45"/>
                <a:gd name="T25" fmla="*/ 46 h 71"/>
                <a:gd name="T26" fmla="*/ 5 w 45"/>
                <a:gd name="T27" fmla="*/ 58 h 71"/>
                <a:gd name="T28" fmla="*/ 1 w 45"/>
                <a:gd name="T29" fmla="*/ 67 h 71"/>
                <a:gd name="T30" fmla="*/ 0 w 45"/>
                <a:gd name="T31" fmla="*/ 70 h 71"/>
                <a:gd name="T32" fmla="*/ 0 w 45"/>
                <a:gd name="T33" fmla="*/ 71 h 71"/>
                <a:gd name="T34" fmla="*/ 1 w 45"/>
                <a:gd name="T35" fmla="*/ 70 h 71"/>
                <a:gd name="T36" fmla="*/ 2 w 45"/>
                <a:gd name="T37" fmla="*/ 68 h 71"/>
                <a:gd name="T38" fmla="*/ 8 w 45"/>
                <a:gd name="T39" fmla="*/ 60 h 71"/>
                <a:gd name="T40" fmla="*/ 16 w 45"/>
                <a:gd name="T41" fmla="*/ 49 h 71"/>
                <a:gd name="T42" fmla="*/ 20 w 45"/>
                <a:gd name="T43" fmla="*/ 43 h 71"/>
                <a:gd name="T44" fmla="*/ 25 w 45"/>
                <a:gd name="T45" fmla="*/ 37 h 71"/>
                <a:gd name="T46" fmla="*/ 29 w 45"/>
                <a:gd name="T47" fmla="*/ 30 h 71"/>
                <a:gd name="T48" fmla="*/ 31 w 45"/>
                <a:gd name="T49" fmla="*/ 27 h 71"/>
                <a:gd name="T50" fmla="*/ 32 w 45"/>
                <a:gd name="T51" fmla="*/ 26 h 71"/>
                <a:gd name="T52" fmla="*/ 33 w 45"/>
                <a:gd name="T53" fmla="*/ 24 h 71"/>
                <a:gd name="T54" fmla="*/ 38 w 45"/>
                <a:gd name="T55" fmla="*/ 19 h 71"/>
                <a:gd name="T56" fmla="*/ 40 w 45"/>
                <a:gd name="T57" fmla="*/ 16 h 71"/>
                <a:gd name="T58" fmla="*/ 41 w 45"/>
                <a:gd name="T59" fmla="*/ 15 h 71"/>
                <a:gd name="T60" fmla="*/ 41 w 45"/>
                <a:gd name="T61" fmla="*/ 14 h 71"/>
                <a:gd name="T62" fmla="*/ 41 w 45"/>
                <a:gd name="T63" fmla="*/ 13 h 71"/>
                <a:gd name="T64" fmla="*/ 44 w 45"/>
                <a:gd name="T65" fmla="*/ 8 h 71"/>
                <a:gd name="T66" fmla="*/ 45 w 45"/>
                <a:gd name="T67" fmla="*/ 4 h 71"/>
                <a:gd name="T68" fmla="*/ 45 w 45"/>
                <a:gd name="T69" fmla="*/ 1 h 71"/>
                <a:gd name="T70" fmla="*/ 45 w 45"/>
                <a:gd name="T7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5" h="71">
                  <a:moveTo>
                    <a:pt x="45" y="0"/>
                  </a:moveTo>
                  <a:cubicBezTo>
                    <a:pt x="45" y="0"/>
                    <a:pt x="45" y="0"/>
                    <a:pt x="44" y="1"/>
                  </a:cubicBezTo>
                  <a:cubicBezTo>
                    <a:pt x="44" y="2"/>
                    <a:pt x="44" y="2"/>
                    <a:pt x="43" y="3"/>
                  </a:cubicBezTo>
                  <a:cubicBezTo>
                    <a:pt x="42" y="5"/>
                    <a:pt x="41" y="8"/>
                    <a:pt x="38" y="11"/>
                  </a:cubicBezTo>
                  <a:cubicBezTo>
                    <a:pt x="37" y="12"/>
                    <a:pt x="35" y="14"/>
                    <a:pt x="34" y="15"/>
                  </a:cubicBezTo>
                  <a:cubicBezTo>
                    <a:pt x="32" y="17"/>
                    <a:pt x="30" y="18"/>
                    <a:pt x="29" y="20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2"/>
                    <a:pt x="26" y="23"/>
                    <a:pt x="26" y="23"/>
                  </a:cubicBezTo>
                  <a:cubicBezTo>
                    <a:pt x="25" y="24"/>
                    <a:pt x="24" y="25"/>
                    <a:pt x="23" y="26"/>
                  </a:cubicBezTo>
                  <a:cubicBezTo>
                    <a:pt x="22" y="28"/>
                    <a:pt x="20" y="30"/>
                    <a:pt x="19" y="33"/>
                  </a:cubicBezTo>
                  <a:cubicBezTo>
                    <a:pt x="17" y="35"/>
                    <a:pt x="16" y="37"/>
                    <a:pt x="15" y="39"/>
                  </a:cubicBezTo>
                  <a:cubicBezTo>
                    <a:pt x="13" y="42"/>
                    <a:pt x="12" y="44"/>
                    <a:pt x="11" y="46"/>
                  </a:cubicBezTo>
                  <a:cubicBezTo>
                    <a:pt x="9" y="51"/>
                    <a:pt x="7" y="55"/>
                    <a:pt x="5" y="58"/>
                  </a:cubicBezTo>
                  <a:cubicBezTo>
                    <a:pt x="3" y="62"/>
                    <a:pt x="2" y="65"/>
                    <a:pt x="1" y="67"/>
                  </a:cubicBezTo>
                  <a:cubicBezTo>
                    <a:pt x="1" y="68"/>
                    <a:pt x="0" y="69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71"/>
                    <a:pt x="0" y="70"/>
                    <a:pt x="1" y="70"/>
                  </a:cubicBezTo>
                  <a:cubicBezTo>
                    <a:pt x="1" y="69"/>
                    <a:pt x="2" y="69"/>
                    <a:pt x="2" y="68"/>
                  </a:cubicBezTo>
                  <a:cubicBezTo>
                    <a:pt x="4" y="66"/>
                    <a:pt x="6" y="64"/>
                    <a:pt x="8" y="60"/>
                  </a:cubicBezTo>
                  <a:cubicBezTo>
                    <a:pt x="11" y="57"/>
                    <a:pt x="14" y="54"/>
                    <a:pt x="16" y="49"/>
                  </a:cubicBezTo>
                  <a:cubicBezTo>
                    <a:pt x="18" y="47"/>
                    <a:pt x="19" y="45"/>
                    <a:pt x="20" y="43"/>
                  </a:cubicBezTo>
                  <a:cubicBezTo>
                    <a:pt x="22" y="41"/>
                    <a:pt x="23" y="39"/>
                    <a:pt x="25" y="37"/>
                  </a:cubicBezTo>
                  <a:cubicBezTo>
                    <a:pt x="26" y="34"/>
                    <a:pt x="28" y="32"/>
                    <a:pt x="29" y="30"/>
                  </a:cubicBezTo>
                  <a:cubicBezTo>
                    <a:pt x="30" y="29"/>
                    <a:pt x="30" y="28"/>
                    <a:pt x="31" y="27"/>
                  </a:cubicBezTo>
                  <a:cubicBezTo>
                    <a:pt x="31" y="27"/>
                    <a:pt x="32" y="26"/>
                    <a:pt x="32" y="26"/>
                  </a:cubicBezTo>
                  <a:cubicBezTo>
                    <a:pt x="33" y="25"/>
                    <a:pt x="33" y="25"/>
                    <a:pt x="33" y="24"/>
                  </a:cubicBezTo>
                  <a:cubicBezTo>
                    <a:pt x="35" y="22"/>
                    <a:pt x="36" y="21"/>
                    <a:pt x="38" y="19"/>
                  </a:cubicBezTo>
                  <a:cubicBezTo>
                    <a:pt x="38" y="18"/>
                    <a:pt x="39" y="17"/>
                    <a:pt x="40" y="16"/>
                  </a:cubicBezTo>
                  <a:cubicBezTo>
                    <a:pt x="40" y="15"/>
                    <a:pt x="40" y="15"/>
                    <a:pt x="41" y="15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3"/>
                    <a:pt x="41" y="13"/>
                  </a:cubicBezTo>
                  <a:cubicBezTo>
                    <a:pt x="42" y="11"/>
                    <a:pt x="43" y="10"/>
                    <a:pt x="44" y="8"/>
                  </a:cubicBezTo>
                  <a:cubicBezTo>
                    <a:pt x="44" y="6"/>
                    <a:pt x="45" y="5"/>
                    <a:pt x="45" y="4"/>
                  </a:cubicBezTo>
                  <a:cubicBezTo>
                    <a:pt x="45" y="3"/>
                    <a:pt x="45" y="2"/>
                    <a:pt x="45" y="1"/>
                  </a:cubicBezTo>
                  <a:cubicBezTo>
                    <a:pt x="45" y="0"/>
                    <a:pt x="45" y="0"/>
                    <a:pt x="45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1" name="Freeform 431"/>
            <p:cNvSpPr/>
            <p:nvPr/>
          </p:nvSpPr>
          <p:spPr bwMode="auto">
            <a:xfrm>
              <a:off x="3448051" y="6238876"/>
              <a:ext cx="38100" cy="211138"/>
            </a:xfrm>
            <a:custGeom>
              <a:avLst/>
              <a:gdLst>
                <a:gd name="T0" fmla="*/ 2 w 9"/>
                <a:gd name="T1" fmla="*/ 50 h 50"/>
                <a:gd name="T2" fmla="*/ 2 w 9"/>
                <a:gd name="T3" fmla="*/ 48 h 50"/>
                <a:gd name="T4" fmla="*/ 3 w 9"/>
                <a:gd name="T5" fmla="*/ 42 h 50"/>
                <a:gd name="T6" fmla="*/ 4 w 9"/>
                <a:gd name="T7" fmla="*/ 34 h 50"/>
                <a:gd name="T8" fmla="*/ 4 w 9"/>
                <a:gd name="T9" fmla="*/ 30 h 50"/>
                <a:gd name="T10" fmla="*/ 5 w 9"/>
                <a:gd name="T11" fmla="*/ 25 h 50"/>
                <a:gd name="T12" fmla="*/ 6 w 9"/>
                <a:gd name="T13" fmla="*/ 20 h 50"/>
                <a:gd name="T14" fmla="*/ 6 w 9"/>
                <a:gd name="T15" fmla="*/ 16 h 50"/>
                <a:gd name="T16" fmla="*/ 8 w 9"/>
                <a:gd name="T17" fmla="*/ 8 h 50"/>
                <a:gd name="T18" fmla="*/ 9 w 9"/>
                <a:gd name="T19" fmla="*/ 2 h 50"/>
                <a:gd name="T20" fmla="*/ 9 w 9"/>
                <a:gd name="T21" fmla="*/ 0 h 50"/>
                <a:gd name="T22" fmla="*/ 8 w 9"/>
                <a:gd name="T23" fmla="*/ 2 h 50"/>
                <a:gd name="T24" fmla="*/ 7 w 9"/>
                <a:gd name="T25" fmla="*/ 4 h 50"/>
                <a:gd name="T26" fmla="*/ 5 w 9"/>
                <a:gd name="T27" fmla="*/ 7 h 50"/>
                <a:gd name="T28" fmla="*/ 4 w 9"/>
                <a:gd name="T29" fmla="*/ 11 h 50"/>
                <a:gd name="T30" fmla="*/ 3 w 9"/>
                <a:gd name="T31" fmla="*/ 15 h 50"/>
                <a:gd name="T32" fmla="*/ 2 w 9"/>
                <a:gd name="T33" fmla="*/ 20 h 50"/>
                <a:gd name="T34" fmla="*/ 1 w 9"/>
                <a:gd name="T35" fmla="*/ 24 h 50"/>
                <a:gd name="T36" fmla="*/ 0 w 9"/>
                <a:gd name="T37" fmla="*/ 29 h 50"/>
                <a:gd name="T38" fmla="*/ 0 w 9"/>
                <a:gd name="T39" fmla="*/ 34 h 50"/>
                <a:gd name="T40" fmla="*/ 0 w 9"/>
                <a:gd name="T41" fmla="*/ 38 h 50"/>
                <a:gd name="T42" fmla="*/ 1 w 9"/>
                <a:gd name="T43" fmla="*/ 42 h 50"/>
                <a:gd name="T44" fmla="*/ 1 w 9"/>
                <a:gd name="T45" fmla="*/ 46 h 50"/>
                <a:gd name="T46" fmla="*/ 2 w 9"/>
                <a:gd name="T47" fmla="*/ 48 h 50"/>
                <a:gd name="T48" fmla="*/ 2 w 9"/>
                <a:gd name="T4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" h="50">
                  <a:moveTo>
                    <a:pt x="2" y="50"/>
                  </a:moveTo>
                  <a:cubicBezTo>
                    <a:pt x="2" y="50"/>
                    <a:pt x="2" y="50"/>
                    <a:pt x="2" y="48"/>
                  </a:cubicBezTo>
                  <a:cubicBezTo>
                    <a:pt x="2" y="47"/>
                    <a:pt x="3" y="45"/>
                    <a:pt x="3" y="42"/>
                  </a:cubicBezTo>
                  <a:cubicBezTo>
                    <a:pt x="3" y="40"/>
                    <a:pt x="3" y="37"/>
                    <a:pt x="4" y="34"/>
                  </a:cubicBezTo>
                  <a:cubicBezTo>
                    <a:pt x="4" y="33"/>
                    <a:pt x="4" y="31"/>
                    <a:pt x="4" y="30"/>
                  </a:cubicBezTo>
                  <a:cubicBezTo>
                    <a:pt x="5" y="28"/>
                    <a:pt x="5" y="27"/>
                    <a:pt x="5" y="25"/>
                  </a:cubicBezTo>
                  <a:cubicBezTo>
                    <a:pt x="5" y="23"/>
                    <a:pt x="5" y="22"/>
                    <a:pt x="6" y="20"/>
                  </a:cubicBezTo>
                  <a:cubicBezTo>
                    <a:pt x="6" y="19"/>
                    <a:pt x="6" y="17"/>
                    <a:pt x="6" y="16"/>
                  </a:cubicBezTo>
                  <a:cubicBezTo>
                    <a:pt x="7" y="13"/>
                    <a:pt x="7" y="10"/>
                    <a:pt x="8" y="8"/>
                  </a:cubicBezTo>
                  <a:cubicBezTo>
                    <a:pt x="8" y="5"/>
                    <a:pt x="8" y="3"/>
                    <a:pt x="9" y="2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9" y="0"/>
                    <a:pt x="9" y="0"/>
                    <a:pt x="8" y="2"/>
                  </a:cubicBezTo>
                  <a:cubicBezTo>
                    <a:pt x="8" y="2"/>
                    <a:pt x="7" y="3"/>
                    <a:pt x="7" y="4"/>
                  </a:cubicBezTo>
                  <a:cubicBezTo>
                    <a:pt x="6" y="5"/>
                    <a:pt x="6" y="6"/>
                    <a:pt x="5" y="7"/>
                  </a:cubicBezTo>
                  <a:cubicBezTo>
                    <a:pt x="5" y="8"/>
                    <a:pt x="5" y="9"/>
                    <a:pt x="4" y="11"/>
                  </a:cubicBezTo>
                  <a:cubicBezTo>
                    <a:pt x="4" y="12"/>
                    <a:pt x="3" y="14"/>
                    <a:pt x="3" y="15"/>
                  </a:cubicBezTo>
                  <a:cubicBezTo>
                    <a:pt x="2" y="17"/>
                    <a:pt x="2" y="18"/>
                    <a:pt x="2" y="20"/>
                  </a:cubicBezTo>
                  <a:cubicBezTo>
                    <a:pt x="1" y="21"/>
                    <a:pt x="1" y="23"/>
                    <a:pt x="1" y="24"/>
                  </a:cubicBezTo>
                  <a:cubicBezTo>
                    <a:pt x="1" y="26"/>
                    <a:pt x="1" y="28"/>
                    <a:pt x="0" y="29"/>
                  </a:cubicBezTo>
                  <a:cubicBezTo>
                    <a:pt x="0" y="31"/>
                    <a:pt x="0" y="32"/>
                    <a:pt x="0" y="34"/>
                  </a:cubicBezTo>
                  <a:cubicBezTo>
                    <a:pt x="0" y="35"/>
                    <a:pt x="0" y="37"/>
                    <a:pt x="0" y="38"/>
                  </a:cubicBezTo>
                  <a:cubicBezTo>
                    <a:pt x="0" y="40"/>
                    <a:pt x="0" y="41"/>
                    <a:pt x="1" y="42"/>
                  </a:cubicBezTo>
                  <a:cubicBezTo>
                    <a:pt x="1" y="44"/>
                    <a:pt x="1" y="45"/>
                    <a:pt x="1" y="46"/>
                  </a:cubicBezTo>
                  <a:cubicBezTo>
                    <a:pt x="1" y="47"/>
                    <a:pt x="1" y="47"/>
                    <a:pt x="2" y="48"/>
                  </a:cubicBezTo>
                  <a:cubicBezTo>
                    <a:pt x="2" y="50"/>
                    <a:pt x="2" y="50"/>
                    <a:pt x="2" y="5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2" name="Freeform 432"/>
            <p:cNvSpPr/>
            <p:nvPr/>
          </p:nvSpPr>
          <p:spPr bwMode="auto">
            <a:xfrm>
              <a:off x="3452814" y="6310313"/>
              <a:ext cx="198438" cy="144463"/>
            </a:xfrm>
            <a:custGeom>
              <a:avLst/>
              <a:gdLst>
                <a:gd name="T0" fmla="*/ 47 w 47"/>
                <a:gd name="T1" fmla="*/ 0 h 34"/>
                <a:gd name="T2" fmla="*/ 45 w 47"/>
                <a:gd name="T3" fmla="*/ 1 h 34"/>
                <a:gd name="T4" fmla="*/ 40 w 47"/>
                <a:gd name="T5" fmla="*/ 5 h 34"/>
                <a:gd name="T6" fmla="*/ 32 w 47"/>
                <a:gd name="T7" fmla="*/ 11 h 34"/>
                <a:gd name="T8" fmla="*/ 28 w 47"/>
                <a:gd name="T9" fmla="*/ 14 h 34"/>
                <a:gd name="T10" fmla="*/ 24 w 47"/>
                <a:gd name="T11" fmla="*/ 17 h 34"/>
                <a:gd name="T12" fmla="*/ 7 w 47"/>
                <a:gd name="T13" fmla="*/ 29 h 34"/>
                <a:gd name="T14" fmla="*/ 2 w 47"/>
                <a:gd name="T15" fmla="*/ 32 h 34"/>
                <a:gd name="T16" fmla="*/ 0 w 47"/>
                <a:gd name="T17" fmla="*/ 34 h 34"/>
                <a:gd name="T18" fmla="*/ 2 w 47"/>
                <a:gd name="T19" fmla="*/ 33 h 34"/>
                <a:gd name="T20" fmla="*/ 5 w 47"/>
                <a:gd name="T21" fmla="*/ 32 h 34"/>
                <a:gd name="T22" fmla="*/ 8 w 47"/>
                <a:gd name="T23" fmla="*/ 31 h 34"/>
                <a:gd name="T24" fmla="*/ 13 w 47"/>
                <a:gd name="T25" fmla="*/ 29 h 34"/>
                <a:gd name="T26" fmla="*/ 17 w 47"/>
                <a:gd name="T27" fmla="*/ 26 h 34"/>
                <a:gd name="T28" fmla="*/ 22 w 47"/>
                <a:gd name="T29" fmla="*/ 24 h 34"/>
                <a:gd name="T30" fmla="*/ 26 w 47"/>
                <a:gd name="T31" fmla="*/ 21 h 34"/>
                <a:gd name="T32" fmla="*/ 31 w 47"/>
                <a:gd name="T33" fmla="*/ 17 h 34"/>
                <a:gd name="T34" fmla="*/ 35 w 47"/>
                <a:gd name="T35" fmla="*/ 14 h 34"/>
                <a:gd name="T36" fmla="*/ 38 w 47"/>
                <a:gd name="T37" fmla="*/ 10 h 34"/>
                <a:gd name="T38" fmla="*/ 41 w 47"/>
                <a:gd name="T39" fmla="*/ 7 h 34"/>
                <a:gd name="T40" fmla="*/ 44 w 47"/>
                <a:gd name="T41" fmla="*/ 4 h 34"/>
                <a:gd name="T42" fmla="*/ 46 w 47"/>
                <a:gd name="T43" fmla="*/ 2 h 34"/>
                <a:gd name="T44" fmla="*/ 47 w 47"/>
                <a:gd name="T4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" h="34">
                  <a:moveTo>
                    <a:pt x="47" y="0"/>
                  </a:moveTo>
                  <a:cubicBezTo>
                    <a:pt x="47" y="0"/>
                    <a:pt x="47" y="1"/>
                    <a:pt x="45" y="1"/>
                  </a:cubicBezTo>
                  <a:cubicBezTo>
                    <a:pt x="44" y="2"/>
                    <a:pt x="42" y="4"/>
                    <a:pt x="40" y="5"/>
                  </a:cubicBezTo>
                  <a:cubicBezTo>
                    <a:pt x="38" y="7"/>
                    <a:pt x="35" y="9"/>
                    <a:pt x="32" y="11"/>
                  </a:cubicBezTo>
                  <a:cubicBezTo>
                    <a:pt x="31" y="12"/>
                    <a:pt x="30" y="13"/>
                    <a:pt x="28" y="14"/>
                  </a:cubicBezTo>
                  <a:cubicBezTo>
                    <a:pt x="27" y="15"/>
                    <a:pt x="25" y="16"/>
                    <a:pt x="24" y="17"/>
                  </a:cubicBezTo>
                  <a:cubicBezTo>
                    <a:pt x="18" y="21"/>
                    <a:pt x="12" y="25"/>
                    <a:pt x="7" y="29"/>
                  </a:cubicBezTo>
                  <a:cubicBezTo>
                    <a:pt x="5" y="30"/>
                    <a:pt x="3" y="31"/>
                    <a:pt x="2" y="32"/>
                  </a:cubicBezTo>
                  <a:cubicBezTo>
                    <a:pt x="1" y="33"/>
                    <a:pt x="0" y="34"/>
                    <a:pt x="0" y="34"/>
                  </a:cubicBezTo>
                  <a:cubicBezTo>
                    <a:pt x="0" y="34"/>
                    <a:pt x="1" y="34"/>
                    <a:pt x="2" y="33"/>
                  </a:cubicBezTo>
                  <a:cubicBezTo>
                    <a:pt x="3" y="33"/>
                    <a:pt x="4" y="32"/>
                    <a:pt x="5" y="32"/>
                  </a:cubicBezTo>
                  <a:cubicBezTo>
                    <a:pt x="6" y="32"/>
                    <a:pt x="7" y="31"/>
                    <a:pt x="8" y="31"/>
                  </a:cubicBezTo>
                  <a:cubicBezTo>
                    <a:pt x="10" y="30"/>
                    <a:pt x="11" y="29"/>
                    <a:pt x="13" y="29"/>
                  </a:cubicBezTo>
                  <a:cubicBezTo>
                    <a:pt x="14" y="28"/>
                    <a:pt x="15" y="27"/>
                    <a:pt x="17" y="26"/>
                  </a:cubicBezTo>
                  <a:cubicBezTo>
                    <a:pt x="18" y="25"/>
                    <a:pt x="20" y="25"/>
                    <a:pt x="22" y="24"/>
                  </a:cubicBezTo>
                  <a:cubicBezTo>
                    <a:pt x="23" y="23"/>
                    <a:pt x="25" y="22"/>
                    <a:pt x="26" y="21"/>
                  </a:cubicBezTo>
                  <a:cubicBezTo>
                    <a:pt x="28" y="19"/>
                    <a:pt x="29" y="18"/>
                    <a:pt x="31" y="17"/>
                  </a:cubicBezTo>
                  <a:cubicBezTo>
                    <a:pt x="32" y="16"/>
                    <a:pt x="33" y="15"/>
                    <a:pt x="35" y="14"/>
                  </a:cubicBezTo>
                  <a:cubicBezTo>
                    <a:pt x="36" y="13"/>
                    <a:pt x="37" y="11"/>
                    <a:pt x="38" y="10"/>
                  </a:cubicBezTo>
                  <a:cubicBezTo>
                    <a:pt x="39" y="9"/>
                    <a:pt x="41" y="8"/>
                    <a:pt x="41" y="7"/>
                  </a:cubicBezTo>
                  <a:cubicBezTo>
                    <a:pt x="42" y="6"/>
                    <a:pt x="43" y="5"/>
                    <a:pt x="44" y="4"/>
                  </a:cubicBezTo>
                  <a:cubicBezTo>
                    <a:pt x="45" y="3"/>
                    <a:pt x="45" y="3"/>
                    <a:pt x="46" y="2"/>
                  </a:cubicBezTo>
                  <a:cubicBezTo>
                    <a:pt x="47" y="1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3" name="Freeform 433"/>
            <p:cNvSpPr/>
            <p:nvPr/>
          </p:nvSpPr>
          <p:spPr bwMode="auto">
            <a:xfrm>
              <a:off x="3375026" y="6391276"/>
              <a:ext cx="179388" cy="130175"/>
            </a:xfrm>
            <a:custGeom>
              <a:avLst/>
              <a:gdLst>
                <a:gd name="T0" fmla="*/ 11 w 42"/>
                <a:gd name="T1" fmla="*/ 29 h 31"/>
                <a:gd name="T2" fmla="*/ 42 w 42"/>
                <a:gd name="T3" fmla="*/ 24 h 31"/>
                <a:gd name="T4" fmla="*/ 0 w 42"/>
                <a:gd name="T5" fmla="*/ 0 h 31"/>
                <a:gd name="T6" fmla="*/ 11 w 42"/>
                <a:gd name="T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31">
                  <a:moveTo>
                    <a:pt x="11" y="29"/>
                  </a:moveTo>
                  <a:cubicBezTo>
                    <a:pt x="22" y="31"/>
                    <a:pt x="33" y="30"/>
                    <a:pt x="42" y="24"/>
                  </a:cubicBezTo>
                  <a:cubicBezTo>
                    <a:pt x="42" y="24"/>
                    <a:pt x="15" y="3"/>
                    <a:pt x="0" y="0"/>
                  </a:cubicBezTo>
                  <a:cubicBezTo>
                    <a:pt x="0" y="0"/>
                    <a:pt x="1" y="23"/>
                    <a:pt x="11" y="29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4" name="Freeform 434"/>
            <p:cNvSpPr/>
            <p:nvPr/>
          </p:nvSpPr>
          <p:spPr bwMode="auto">
            <a:xfrm>
              <a:off x="3155951" y="6480176"/>
              <a:ext cx="284163" cy="609600"/>
            </a:xfrm>
            <a:custGeom>
              <a:avLst/>
              <a:gdLst>
                <a:gd name="T0" fmla="*/ 5 w 67"/>
                <a:gd name="T1" fmla="*/ 144 h 144"/>
                <a:gd name="T2" fmla="*/ 0 w 67"/>
                <a:gd name="T3" fmla="*/ 142 h 144"/>
                <a:gd name="T4" fmla="*/ 63 w 67"/>
                <a:gd name="T5" fmla="*/ 0 h 144"/>
                <a:gd name="T6" fmla="*/ 67 w 67"/>
                <a:gd name="T7" fmla="*/ 3 h 144"/>
                <a:gd name="T8" fmla="*/ 5 w 67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144">
                  <a:moveTo>
                    <a:pt x="5" y="144"/>
                  </a:moveTo>
                  <a:cubicBezTo>
                    <a:pt x="0" y="142"/>
                    <a:pt x="0" y="142"/>
                    <a:pt x="0" y="142"/>
                  </a:cubicBezTo>
                  <a:cubicBezTo>
                    <a:pt x="30" y="70"/>
                    <a:pt x="58" y="8"/>
                    <a:pt x="63" y="0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2" y="10"/>
                    <a:pt x="33" y="73"/>
                    <a:pt x="5" y="14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3" name="Freeform 483"/>
            <p:cNvSpPr/>
            <p:nvPr/>
          </p:nvSpPr>
          <p:spPr bwMode="auto">
            <a:xfrm>
              <a:off x="6783389" y="5318126"/>
              <a:ext cx="1408113" cy="1152525"/>
            </a:xfrm>
            <a:custGeom>
              <a:avLst/>
              <a:gdLst>
                <a:gd name="T0" fmla="*/ 0 w 332"/>
                <a:gd name="T1" fmla="*/ 272 h 272"/>
                <a:gd name="T2" fmla="*/ 254 w 332"/>
                <a:gd name="T3" fmla="*/ 132 h 272"/>
                <a:gd name="T4" fmla="*/ 0 w 332"/>
                <a:gd name="T5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2" h="272">
                  <a:moveTo>
                    <a:pt x="0" y="272"/>
                  </a:moveTo>
                  <a:cubicBezTo>
                    <a:pt x="0" y="272"/>
                    <a:pt x="142" y="0"/>
                    <a:pt x="254" y="132"/>
                  </a:cubicBezTo>
                  <a:cubicBezTo>
                    <a:pt x="332" y="225"/>
                    <a:pt x="0" y="272"/>
                    <a:pt x="0" y="27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4" name="Freeform 484"/>
            <p:cNvSpPr/>
            <p:nvPr/>
          </p:nvSpPr>
          <p:spPr bwMode="auto">
            <a:xfrm>
              <a:off x="6818314" y="5868988"/>
              <a:ext cx="939800" cy="576263"/>
            </a:xfrm>
            <a:custGeom>
              <a:avLst/>
              <a:gdLst>
                <a:gd name="T0" fmla="*/ 0 w 222"/>
                <a:gd name="T1" fmla="*/ 136 h 136"/>
                <a:gd name="T2" fmla="*/ 2 w 222"/>
                <a:gd name="T3" fmla="*/ 134 h 136"/>
                <a:gd name="T4" fmla="*/ 9 w 222"/>
                <a:gd name="T5" fmla="*/ 128 h 136"/>
                <a:gd name="T6" fmla="*/ 31 w 222"/>
                <a:gd name="T7" fmla="*/ 109 h 136"/>
                <a:gd name="T8" fmla="*/ 47 w 222"/>
                <a:gd name="T9" fmla="*/ 97 h 136"/>
                <a:gd name="T10" fmla="*/ 64 w 222"/>
                <a:gd name="T11" fmla="*/ 84 h 136"/>
                <a:gd name="T12" fmla="*/ 84 w 222"/>
                <a:gd name="T13" fmla="*/ 70 h 136"/>
                <a:gd name="T14" fmla="*/ 104 w 222"/>
                <a:gd name="T15" fmla="*/ 57 h 136"/>
                <a:gd name="T16" fmla="*/ 125 w 222"/>
                <a:gd name="T17" fmla="*/ 44 h 136"/>
                <a:gd name="T18" fmla="*/ 136 w 222"/>
                <a:gd name="T19" fmla="*/ 38 h 136"/>
                <a:gd name="T20" fmla="*/ 146 w 222"/>
                <a:gd name="T21" fmla="*/ 32 h 136"/>
                <a:gd name="T22" fmla="*/ 166 w 222"/>
                <a:gd name="T23" fmla="*/ 22 h 136"/>
                <a:gd name="T24" fmla="*/ 184 w 222"/>
                <a:gd name="T25" fmla="*/ 14 h 136"/>
                <a:gd name="T26" fmla="*/ 199 w 222"/>
                <a:gd name="T27" fmla="*/ 8 h 136"/>
                <a:gd name="T28" fmla="*/ 212 w 222"/>
                <a:gd name="T29" fmla="*/ 4 h 136"/>
                <a:gd name="T30" fmla="*/ 222 w 222"/>
                <a:gd name="T31" fmla="*/ 0 h 136"/>
                <a:gd name="T32" fmla="*/ 212 w 222"/>
                <a:gd name="T33" fmla="*/ 5 h 136"/>
                <a:gd name="T34" fmla="*/ 200 w 222"/>
                <a:gd name="T35" fmla="*/ 10 h 136"/>
                <a:gd name="T36" fmla="*/ 185 w 222"/>
                <a:gd name="T37" fmla="*/ 17 h 136"/>
                <a:gd name="T38" fmla="*/ 168 w 222"/>
                <a:gd name="T39" fmla="*/ 26 h 136"/>
                <a:gd name="T40" fmla="*/ 163 w 222"/>
                <a:gd name="T41" fmla="*/ 29 h 136"/>
                <a:gd name="T42" fmla="*/ 158 w 222"/>
                <a:gd name="T43" fmla="*/ 32 h 136"/>
                <a:gd name="T44" fmla="*/ 148 w 222"/>
                <a:gd name="T45" fmla="*/ 37 h 136"/>
                <a:gd name="T46" fmla="*/ 128 w 222"/>
                <a:gd name="T47" fmla="*/ 49 h 136"/>
                <a:gd name="T48" fmla="*/ 108 w 222"/>
                <a:gd name="T49" fmla="*/ 62 h 136"/>
                <a:gd name="T50" fmla="*/ 87 w 222"/>
                <a:gd name="T51" fmla="*/ 75 h 136"/>
                <a:gd name="T52" fmla="*/ 68 w 222"/>
                <a:gd name="T53" fmla="*/ 88 h 136"/>
                <a:gd name="T54" fmla="*/ 49 w 222"/>
                <a:gd name="T55" fmla="*/ 100 h 136"/>
                <a:gd name="T56" fmla="*/ 33 w 222"/>
                <a:gd name="T57" fmla="*/ 112 h 136"/>
                <a:gd name="T58" fmla="*/ 9 w 222"/>
                <a:gd name="T59" fmla="*/ 129 h 136"/>
                <a:gd name="T60" fmla="*/ 0 w 222"/>
                <a:gd name="T61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2" h="136">
                  <a:moveTo>
                    <a:pt x="0" y="136"/>
                  </a:moveTo>
                  <a:cubicBezTo>
                    <a:pt x="0" y="136"/>
                    <a:pt x="1" y="135"/>
                    <a:pt x="2" y="134"/>
                  </a:cubicBezTo>
                  <a:cubicBezTo>
                    <a:pt x="4" y="132"/>
                    <a:pt x="6" y="131"/>
                    <a:pt x="9" y="128"/>
                  </a:cubicBezTo>
                  <a:cubicBezTo>
                    <a:pt x="14" y="123"/>
                    <a:pt x="22" y="117"/>
                    <a:pt x="31" y="109"/>
                  </a:cubicBezTo>
                  <a:cubicBezTo>
                    <a:pt x="36" y="105"/>
                    <a:pt x="41" y="101"/>
                    <a:pt x="47" y="97"/>
                  </a:cubicBezTo>
                  <a:cubicBezTo>
                    <a:pt x="52" y="92"/>
                    <a:pt x="58" y="88"/>
                    <a:pt x="64" y="84"/>
                  </a:cubicBezTo>
                  <a:cubicBezTo>
                    <a:pt x="71" y="79"/>
                    <a:pt x="77" y="75"/>
                    <a:pt x="84" y="70"/>
                  </a:cubicBezTo>
                  <a:cubicBezTo>
                    <a:pt x="91" y="65"/>
                    <a:pt x="97" y="61"/>
                    <a:pt x="104" y="57"/>
                  </a:cubicBezTo>
                  <a:cubicBezTo>
                    <a:pt x="111" y="52"/>
                    <a:pt x="118" y="48"/>
                    <a:pt x="125" y="44"/>
                  </a:cubicBezTo>
                  <a:cubicBezTo>
                    <a:pt x="129" y="42"/>
                    <a:pt x="132" y="40"/>
                    <a:pt x="136" y="38"/>
                  </a:cubicBezTo>
                  <a:cubicBezTo>
                    <a:pt x="139" y="36"/>
                    <a:pt x="142" y="34"/>
                    <a:pt x="146" y="32"/>
                  </a:cubicBezTo>
                  <a:cubicBezTo>
                    <a:pt x="153" y="29"/>
                    <a:pt x="159" y="25"/>
                    <a:pt x="166" y="22"/>
                  </a:cubicBezTo>
                  <a:cubicBezTo>
                    <a:pt x="172" y="19"/>
                    <a:pt x="178" y="17"/>
                    <a:pt x="184" y="14"/>
                  </a:cubicBezTo>
                  <a:cubicBezTo>
                    <a:pt x="189" y="12"/>
                    <a:pt x="195" y="10"/>
                    <a:pt x="199" y="8"/>
                  </a:cubicBezTo>
                  <a:cubicBezTo>
                    <a:pt x="204" y="6"/>
                    <a:pt x="208" y="5"/>
                    <a:pt x="212" y="4"/>
                  </a:cubicBezTo>
                  <a:cubicBezTo>
                    <a:pt x="218" y="2"/>
                    <a:pt x="222" y="0"/>
                    <a:pt x="222" y="0"/>
                  </a:cubicBezTo>
                  <a:cubicBezTo>
                    <a:pt x="222" y="0"/>
                    <a:pt x="219" y="2"/>
                    <a:pt x="212" y="5"/>
                  </a:cubicBezTo>
                  <a:cubicBezTo>
                    <a:pt x="209" y="6"/>
                    <a:pt x="205" y="8"/>
                    <a:pt x="200" y="10"/>
                  </a:cubicBezTo>
                  <a:cubicBezTo>
                    <a:pt x="196" y="12"/>
                    <a:pt x="191" y="15"/>
                    <a:pt x="185" y="17"/>
                  </a:cubicBezTo>
                  <a:cubicBezTo>
                    <a:pt x="180" y="20"/>
                    <a:pt x="174" y="23"/>
                    <a:pt x="168" y="26"/>
                  </a:cubicBezTo>
                  <a:cubicBezTo>
                    <a:pt x="166" y="27"/>
                    <a:pt x="165" y="28"/>
                    <a:pt x="163" y="29"/>
                  </a:cubicBezTo>
                  <a:cubicBezTo>
                    <a:pt x="161" y="30"/>
                    <a:pt x="160" y="31"/>
                    <a:pt x="158" y="32"/>
                  </a:cubicBezTo>
                  <a:cubicBezTo>
                    <a:pt x="155" y="33"/>
                    <a:pt x="152" y="35"/>
                    <a:pt x="148" y="37"/>
                  </a:cubicBezTo>
                  <a:cubicBezTo>
                    <a:pt x="142" y="41"/>
                    <a:pt x="135" y="45"/>
                    <a:pt x="128" y="49"/>
                  </a:cubicBezTo>
                  <a:cubicBezTo>
                    <a:pt x="121" y="53"/>
                    <a:pt x="114" y="57"/>
                    <a:pt x="108" y="62"/>
                  </a:cubicBezTo>
                  <a:cubicBezTo>
                    <a:pt x="101" y="66"/>
                    <a:pt x="94" y="70"/>
                    <a:pt x="87" y="75"/>
                  </a:cubicBezTo>
                  <a:cubicBezTo>
                    <a:pt x="80" y="79"/>
                    <a:pt x="74" y="84"/>
                    <a:pt x="68" y="88"/>
                  </a:cubicBezTo>
                  <a:cubicBezTo>
                    <a:pt x="61" y="92"/>
                    <a:pt x="55" y="96"/>
                    <a:pt x="49" y="100"/>
                  </a:cubicBezTo>
                  <a:cubicBezTo>
                    <a:pt x="44" y="104"/>
                    <a:pt x="38" y="108"/>
                    <a:pt x="33" y="112"/>
                  </a:cubicBezTo>
                  <a:cubicBezTo>
                    <a:pt x="23" y="119"/>
                    <a:pt x="15" y="125"/>
                    <a:pt x="9" y="129"/>
                  </a:cubicBezTo>
                  <a:cubicBezTo>
                    <a:pt x="4" y="133"/>
                    <a:pt x="0" y="136"/>
                    <a:pt x="0" y="136"/>
                  </a:cubicBez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5" name="Freeform 485"/>
            <p:cNvSpPr/>
            <p:nvPr/>
          </p:nvSpPr>
          <p:spPr bwMode="auto">
            <a:xfrm>
              <a:off x="7046914" y="6267451"/>
              <a:ext cx="198438" cy="22225"/>
            </a:xfrm>
            <a:custGeom>
              <a:avLst/>
              <a:gdLst>
                <a:gd name="T0" fmla="*/ 0 w 125"/>
                <a:gd name="T1" fmla="*/ 0 h 14"/>
                <a:gd name="T2" fmla="*/ 125 w 125"/>
                <a:gd name="T3" fmla="*/ 14 h 14"/>
                <a:gd name="T4" fmla="*/ 0 w 125"/>
                <a:gd name="T5" fmla="*/ 8 h 14"/>
                <a:gd name="T6" fmla="*/ 0 w 125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14">
                  <a:moveTo>
                    <a:pt x="0" y="0"/>
                  </a:moveTo>
                  <a:lnTo>
                    <a:pt x="125" y="14"/>
                  </a:ln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6" name="Freeform 486"/>
            <p:cNvSpPr/>
            <p:nvPr/>
          </p:nvSpPr>
          <p:spPr bwMode="auto">
            <a:xfrm>
              <a:off x="7191376" y="6165851"/>
              <a:ext cx="411163" cy="42863"/>
            </a:xfrm>
            <a:custGeom>
              <a:avLst/>
              <a:gdLst>
                <a:gd name="T0" fmla="*/ 0 w 259"/>
                <a:gd name="T1" fmla="*/ 0 h 27"/>
                <a:gd name="T2" fmla="*/ 259 w 259"/>
                <a:gd name="T3" fmla="*/ 27 h 27"/>
                <a:gd name="T4" fmla="*/ 0 w 259"/>
                <a:gd name="T5" fmla="*/ 8 h 27"/>
                <a:gd name="T6" fmla="*/ 0 w 259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27">
                  <a:moveTo>
                    <a:pt x="0" y="0"/>
                  </a:moveTo>
                  <a:lnTo>
                    <a:pt x="259" y="27"/>
                  </a:ln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7" name="Freeform 487"/>
            <p:cNvSpPr/>
            <p:nvPr/>
          </p:nvSpPr>
          <p:spPr bwMode="auto">
            <a:xfrm>
              <a:off x="7377114" y="6051551"/>
              <a:ext cx="423863" cy="12700"/>
            </a:xfrm>
            <a:custGeom>
              <a:avLst/>
              <a:gdLst>
                <a:gd name="T0" fmla="*/ 0 w 267"/>
                <a:gd name="T1" fmla="*/ 0 h 8"/>
                <a:gd name="T2" fmla="*/ 267 w 267"/>
                <a:gd name="T3" fmla="*/ 8 h 8"/>
                <a:gd name="T4" fmla="*/ 0 w 267"/>
                <a:gd name="T5" fmla="*/ 8 h 8"/>
                <a:gd name="T6" fmla="*/ 0 w 267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7" h="8">
                  <a:moveTo>
                    <a:pt x="0" y="0"/>
                  </a:moveTo>
                  <a:lnTo>
                    <a:pt x="267" y="8"/>
                  </a:ln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8" name="Freeform 488"/>
            <p:cNvSpPr/>
            <p:nvPr/>
          </p:nvSpPr>
          <p:spPr bwMode="auto">
            <a:xfrm>
              <a:off x="7593014" y="5932488"/>
              <a:ext cx="258763" cy="30163"/>
            </a:xfrm>
            <a:custGeom>
              <a:avLst/>
              <a:gdLst>
                <a:gd name="T0" fmla="*/ 0 w 163"/>
                <a:gd name="T1" fmla="*/ 0 h 19"/>
                <a:gd name="T2" fmla="*/ 163 w 163"/>
                <a:gd name="T3" fmla="*/ 19 h 19"/>
                <a:gd name="T4" fmla="*/ 0 w 163"/>
                <a:gd name="T5" fmla="*/ 8 h 19"/>
                <a:gd name="T6" fmla="*/ 0 w 16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9">
                  <a:moveTo>
                    <a:pt x="0" y="0"/>
                  </a:moveTo>
                  <a:lnTo>
                    <a:pt x="163" y="19"/>
                  </a:ln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9" name="Freeform 489"/>
            <p:cNvSpPr/>
            <p:nvPr/>
          </p:nvSpPr>
          <p:spPr bwMode="auto">
            <a:xfrm>
              <a:off x="6945314" y="6170613"/>
              <a:ext cx="58738" cy="169863"/>
            </a:xfrm>
            <a:custGeom>
              <a:avLst/>
              <a:gdLst>
                <a:gd name="T0" fmla="*/ 0 w 14"/>
                <a:gd name="T1" fmla="*/ 39 h 40"/>
                <a:gd name="T2" fmla="*/ 8 w 14"/>
                <a:gd name="T3" fmla="*/ 20 h 40"/>
                <a:gd name="T4" fmla="*/ 13 w 14"/>
                <a:gd name="T5" fmla="*/ 7 h 40"/>
                <a:gd name="T6" fmla="*/ 14 w 14"/>
                <a:gd name="T7" fmla="*/ 2 h 40"/>
                <a:gd name="T8" fmla="*/ 14 w 14"/>
                <a:gd name="T9" fmla="*/ 0 h 40"/>
                <a:gd name="T10" fmla="*/ 14 w 14"/>
                <a:gd name="T11" fmla="*/ 2 h 40"/>
                <a:gd name="T12" fmla="*/ 14 w 14"/>
                <a:gd name="T13" fmla="*/ 7 h 40"/>
                <a:gd name="T14" fmla="*/ 10 w 14"/>
                <a:gd name="T15" fmla="*/ 20 h 40"/>
                <a:gd name="T16" fmla="*/ 3 w 14"/>
                <a:gd name="T17" fmla="*/ 40 h 40"/>
                <a:gd name="T18" fmla="*/ 0 w 14"/>
                <a:gd name="T19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40">
                  <a:moveTo>
                    <a:pt x="0" y="39"/>
                  </a:moveTo>
                  <a:cubicBezTo>
                    <a:pt x="0" y="39"/>
                    <a:pt x="4" y="29"/>
                    <a:pt x="8" y="20"/>
                  </a:cubicBezTo>
                  <a:cubicBezTo>
                    <a:pt x="10" y="15"/>
                    <a:pt x="12" y="10"/>
                    <a:pt x="13" y="7"/>
                  </a:cubicBezTo>
                  <a:cubicBezTo>
                    <a:pt x="14" y="5"/>
                    <a:pt x="14" y="3"/>
                    <a:pt x="14" y="2"/>
                  </a:cubicBezTo>
                  <a:cubicBezTo>
                    <a:pt x="14" y="1"/>
                    <a:pt x="14" y="0"/>
                    <a:pt x="14" y="0"/>
                  </a:cubicBezTo>
                  <a:cubicBezTo>
                    <a:pt x="14" y="0"/>
                    <a:pt x="14" y="1"/>
                    <a:pt x="14" y="2"/>
                  </a:cubicBezTo>
                  <a:cubicBezTo>
                    <a:pt x="14" y="3"/>
                    <a:pt x="14" y="5"/>
                    <a:pt x="14" y="7"/>
                  </a:cubicBezTo>
                  <a:cubicBezTo>
                    <a:pt x="13" y="11"/>
                    <a:pt x="11" y="15"/>
                    <a:pt x="10" y="20"/>
                  </a:cubicBezTo>
                  <a:cubicBezTo>
                    <a:pt x="6" y="30"/>
                    <a:pt x="3" y="40"/>
                    <a:pt x="3" y="40"/>
                  </a:cubicBezTo>
                  <a:lnTo>
                    <a:pt x="0" y="39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0" name="Freeform 490"/>
            <p:cNvSpPr/>
            <p:nvPr/>
          </p:nvSpPr>
          <p:spPr bwMode="auto">
            <a:xfrm>
              <a:off x="7105651" y="5967413"/>
              <a:ext cx="50800" cy="258763"/>
            </a:xfrm>
            <a:custGeom>
              <a:avLst/>
              <a:gdLst>
                <a:gd name="T0" fmla="*/ 0 w 32"/>
                <a:gd name="T1" fmla="*/ 163 h 163"/>
                <a:gd name="T2" fmla="*/ 32 w 32"/>
                <a:gd name="T3" fmla="*/ 0 h 163"/>
                <a:gd name="T4" fmla="*/ 8 w 32"/>
                <a:gd name="T5" fmla="*/ 163 h 163"/>
                <a:gd name="T6" fmla="*/ 0 w 32"/>
                <a:gd name="T7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63">
                  <a:moveTo>
                    <a:pt x="0" y="163"/>
                  </a:moveTo>
                  <a:lnTo>
                    <a:pt x="32" y="0"/>
                  </a:lnTo>
                  <a:lnTo>
                    <a:pt x="8" y="163"/>
                  </a:lnTo>
                  <a:lnTo>
                    <a:pt x="0" y="163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1" name="Freeform 491"/>
            <p:cNvSpPr/>
            <p:nvPr/>
          </p:nvSpPr>
          <p:spPr bwMode="auto">
            <a:xfrm>
              <a:off x="7280276" y="5868988"/>
              <a:ext cx="38100" cy="238125"/>
            </a:xfrm>
            <a:custGeom>
              <a:avLst/>
              <a:gdLst>
                <a:gd name="T0" fmla="*/ 0 w 9"/>
                <a:gd name="T1" fmla="*/ 55 h 56"/>
                <a:gd name="T2" fmla="*/ 3 w 9"/>
                <a:gd name="T3" fmla="*/ 47 h 56"/>
                <a:gd name="T4" fmla="*/ 7 w 9"/>
                <a:gd name="T5" fmla="*/ 28 h 56"/>
                <a:gd name="T6" fmla="*/ 9 w 9"/>
                <a:gd name="T7" fmla="*/ 9 h 56"/>
                <a:gd name="T8" fmla="*/ 9 w 9"/>
                <a:gd name="T9" fmla="*/ 0 h 56"/>
                <a:gd name="T10" fmla="*/ 9 w 9"/>
                <a:gd name="T11" fmla="*/ 9 h 56"/>
                <a:gd name="T12" fmla="*/ 8 w 9"/>
                <a:gd name="T13" fmla="*/ 28 h 56"/>
                <a:gd name="T14" fmla="*/ 5 w 9"/>
                <a:gd name="T15" fmla="*/ 48 h 56"/>
                <a:gd name="T16" fmla="*/ 3 w 9"/>
                <a:gd name="T17" fmla="*/ 56 h 56"/>
                <a:gd name="T18" fmla="*/ 0 w 9"/>
                <a:gd name="T19" fmla="*/ 5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56">
                  <a:moveTo>
                    <a:pt x="0" y="55"/>
                  </a:moveTo>
                  <a:cubicBezTo>
                    <a:pt x="0" y="55"/>
                    <a:pt x="1" y="52"/>
                    <a:pt x="3" y="47"/>
                  </a:cubicBezTo>
                  <a:cubicBezTo>
                    <a:pt x="4" y="42"/>
                    <a:pt x="6" y="35"/>
                    <a:pt x="7" y="28"/>
                  </a:cubicBezTo>
                  <a:cubicBezTo>
                    <a:pt x="8" y="21"/>
                    <a:pt x="9" y="14"/>
                    <a:pt x="9" y="9"/>
                  </a:cubicBezTo>
                  <a:cubicBezTo>
                    <a:pt x="9" y="3"/>
                    <a:pt x="9" y="0"/>
                    <a:pt x="9" y="0"/>
                  </a:cubicBezTo>
                  <a:cubicBezTo>
                    <a:pt x="9" y="0"/>
                    <a:pt x="9" y="3"/>
                    <a:pt x="9" y="9"/>
                  </a:cubicBezTo>
                  <a:cubicBezTo>
                    <a:pt x="9" y="14"/>
                    <a:pt x="9" y="21"/>
                    <a:pt x="8" y="28"/>
                  </a:cubicBezTo>
                  <a:cubicBezTo>
                    <a:pt x="8" y="35"/>
                    <a:pt x="6" y="42"/>
                    <a:pt x="5" y="48"/>
                  </a:cubicBezTo>
                  <a:cubicBezTo>
                    <a:pt x="4" y="53"/>
                    <a:pt x="3" y="56"/>
                    <a:pt x="3" y="56"/>
                  </a:cubicBezTo>
                  <a:lnTo>
                    <a:pt x="0" y="55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2" name="Freeform 492"/>
            <p:cNvSpPr/>
            <p:nvPr/>
          </p:nvSpPr>
          <p:spPr bwMode="auto">
            <a:xfrm>
              <a:off x="7475539" y="5789613"/>
              <a:ext cx="20638" cy="198438"/>
            </a:xfrm>
            <a:custGeom>
              <a:avLst/>
              <a:gdLst>
                <a:gd name="T0" fmla="*/ 0 w 13"/>
                <a:gd name="T1" fmla="*/ 125 h 125"/>
                <a:gd name="T2" fmla="*/ 13 w 13"/>
                <a:gd name="T3" fmla="*/ 0 h 125"/>
                <a:gd name="T4" fmla="*/ 8 w 13"/>
                <a:gd name="T5" fmla="*/ 125 h 125"/>
                <a:gd name="T6" fmla="*/ 0 w 13"/>
                <a:gd name="T7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5">
                  <a:moveTo>
                    <a:pt x="0" y="125"/>
                  </a:moveTo>
                  <a:lnTo>
                    <a:pt x="13" y="0"/>
                  </a:lnTo>
                  <a:lnTo>
                    <a:pt x="8" y="125"/>
                  </a:lnTo>
                  <a:lnTo>
                    <a:pt x="0" y="125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3" name="Freeform 493"/>
            <p:cNvSpPr/>
            <p:nvPr/>
          </p:nvSpPr>
          <p:spPr bwMode="auto">
            <a:xfrm>
              <a:off x="7648576" y="5792788"/>
              <a:ext cx="17463" cy="119063"/>
            </a:xfrm>
            <a:custGeom>
              <a:avLst/>
              <a:gdLst>
                <a:gd name="T0" fmla="*/ 1 w 4"/>
                <a:gd name="T1" fmla="*/ 28 h 28"/>
                <a:gd name="T2" fmla="*/ 1 w 4"/>
                <a:gd name="T3" fmla="*/ 23 h 28"/>
                <a:gd name="T4" fmla="*/ 1 w 4"/>
                <a:gd name="T5" fmla="*/ 14 h 28"/>
                <a:gd name="T6" fmla="*/ 0 w 4"/>
                <a:gd name="T7" fmla="*/ 4 h 28"/>
                <a:gd name="T8" fmla="*/ 0 w 4"/>
                <a:gd name="T9" fmla="*/ 0 h 28"/>
                <a:gd name="T10" fmla="*/ 1 w 4"/>
                <a:gd name="T11" fmla="*/ 4 h 28"/>
                <a:gd name="T12" fmla="*/ 3 w 4"/>
                <a:gd name="T13" fmla="*/ 14 h 28"/>
                <a:gd name="T14" fmla="*/ 4 w 4"/>
                <a:gd name="T15" fmla="*/ 23 h 28"/>
                <a:gd name="T16" fmla="*/ 4 w 4"/>
                <a:gd name="T17" fmla="*/ 28 h 28"/>
                <a:gd name="T18" fmla="*/ 1 w 4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28">
                  <a:moveTo>
                    <a:pt x="1" y="28"/>
                  </a:moveTo>
                  <a:cubicBezTo>
                    <a:pt x="1" y="28"/>
                    <a:pt x="1" y="26"/>
                    <a:pt x="1" y="23"/>
                  </a:cubicBezTo>
                  <a:cubicBezTo>
                    <a:pt x="1" y="21"/>
                    <a:pt x="2" y="17"/>
                    <a:pt x="1" y="14"/>
                  </a:cubicBezTo>
                  <a:cubicBezTo>
                    <a:pt x="1" y="10"/>
                    <a:pt x="1" y="7"/>
                    <a:pt x="0" y="4"/>
                  </a:cubicBezTo>
                  <a:cubicBezTo>
                    <a:pt x="0" y="2"/>
                    <a:pt x="0" y="0"/>
                    <a:pt x="0" y="0"/>
                  </a:cubicBezTo>
                  <a:cubicBezTo>
                    <a:pt x="0" y="0"/>
                    <a:pt x="0" y="2"/>
                    <a:pt x="1" y="4"/>
                  </a:cubicBezTo>
                  <a:cubicBezTo>
                    <a:pt x="2" y="7"/>
                    <a:pt x="2" y="10"/>
                    <a:pt x="3" y="14"/>
                  </a:cubicBezTo>
                  <a:cubicBezTo>
                    <a:pt x="3" y="17"/>
                    <a:pt x="4" y="21"/>
                    <a:pt x="4" y="23"/>
                  </a:cubicBezTo>
                  <a:cubicBezTo>
                    <a:pt x="4" y="26"/>
                    <a:pt x="4" y="28"/>
                    <a:pt x="4" y="28"/>
                  </a:cubicBezTo>
                  <a:lnTo>
                    <a:pt x="1" y="28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4" name="Freeform 494"/>
            <p:cNvSpPr/>
            <p:nvPr/>
          </p:nvSpPr>
          <p:spPr bwMode="auto">
            <a:xfrm>
              <a:off x="8607426" y="5903913"/>
              <a:ext cx="1274763" cy="1284288"/>
            </a:xfrm>
            <a:custGeom>
              <a:avLst/>
              <a:gdLst>
                <a:gd name="T0" fmla="*/ 301 w 301"/>
                <a:gd name="T1" fmla="*/ 0 h 303"/>
                <a:gd name="T2" fmla="*/ 103 w 301"/>
                <a:gd name="T3" fmla="*/ 212 h 303"/>
                <a:gd name="T4" fmla="*/ 301 w 301"/>
                <a:gd name="T5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1" h="303">
                  <a:moveTo>
                    <a:pt x="301" y="0"/>
                  </a:moveTo>
                  <a:cubicBezTo>
                    <a:pt x="301" y="0"/>
                    <a:pt x="250" y="303"/>
                    <a:pt x="103" y="212"/>
                  </a:cubicBezTo>
                  <a:cubicBezTo>
                    <a:pt x="0" y="148"/>
                    <a:pt x="301" y="0"/>
                    <a:pt x="301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5" name="Freeform 495"/>
            <p:cNvSpPr/>
            <p:nvPr/>
          </p:nvSpPr>
          <p:spPr bwMode="auto">
            <a:xfrm>
              <a:off x="9140826" y="5937251"/>
              <a:ext cx="715963" cy="839788"/>
            </a:xfrm>
            <a:custGeom>
              <a:avLst/>
              <a:gdLst>
                <a:gd name="T0" fmla="*/ 169 w 169"/>
                <a:gd name="T1" fmla="*/ 0 h 198"/>
                <a:gd name="T2" fmla="*/ 168 w 169"/>
                <a:gd name="T3" fmla="*/ 3 h 198"/>
                <a:gd name="T4" fmla="*/ 164 w 169"/>
                <a:gd name="T5" fmla="*/ 10 h 198"/>
                <a:gd name="T6" fmla="*/ 148 w 169"/>
                <a:gd name="T7" fmla="*/ 35 h 198"/>
                <a:gd name="T8" fmla="*/ 137 w 169"/>
                <a:gd name="T9" fmla="*/ 52 h 198"/>
                <a:gd name="T10" fmla="*/ 124 w 169"/>
                <a:gd name="T11" fmla="*/ 70 h 198"/>
                <a:gd name="T12" fmla="*/ 110 w 169"/>
                <a:gd name="T13" fmla="*/ 89 h 198"/>
                <a:gd name="T14" fmla="*/ 95 w 169"/>
                <a:gd name="T15" fmla="*/ 108 h 198"/>
                <a:gd name="T16" fmla="*/ 79 w 169"/>
                <a:gd name="T17" fmla="*/ 127 h 198"/>
                <a:gd name="T18" fmla="*/ 71 w 169"/>
                <a:gd name="T19" fmla="*/ 135 h 198"/>
                <a:gd name="T20" fmla="*/ 63 w 169"/>
                <a:gd name="T21" fmla="*/ 144 h 198"/>
                <a:gd name="T22" fmla="*/ 47 w 169"/>
                <a:gd name="T23" fmla="*/ 159 h 198"/>
                <a:gd name="T24" fmla="*/ 32 w 169"/>
                <a:gd name="T25" fmla="*/ 173 h 198"/>
                <a:gd name="T26" fmla="*/ 19 w 169"/>
                <a:gd name="T27" fmla="*/ 184 h 198"/>
                <a:gd name="T28" fmla="*/ 9 w 169"/>
                <a:gd name="T29" fmla="*/ 191 h 198"/>
                <a:gd name="T30" fmla="*/ 0 w 169"/>
                <a:gd name="T31" fmla="*/ 198 h 198"/>
                <a:gd name="T32" fmla="*/ 8 w 169"/>
                <a:gd name="T33" fmla="*/ 190 h 198"/>
                <a:gd name="T34" fmla="*/ 18 w 169"/>
                <a:gd name="T35" fmla="*/ 182 h 198"/>
                <a:gd name="T36" fmla="*/ 30 w 169"/>
                <a:gd name="T37" fmla="*/ 170 h 198"/>
                <a:gd name="T38" fmla="*/ 44 w 169"/>
                <a:gd name="T39" fmla="*/ 156 h 198"/>
                <a:gd name="T40" fmla="*/ 47 w 169"/>
                <a:gd name="T41" fmla="*/ 152 h 198"/>
                <a:gd name="T42" fmla="*/ 51 w 169"/>
                <a:gd name="T43" fmla="*/ 148 h 198"/>
                <a:gd name="T44" fmla="*/ 59 w 169"/>
                <a:gd name="T45" fmla="*/ 140 h 198"/>
                <a:gd name="T46" fmla="*/ 74 w 169"/>
                <a:gd name="T47" fmla="*/ 123 h 198"/>
                <a:gd name="T48" fmla="*/ 90 w 169"/>
                <a:gd name="T49" fmla="*/ 104 h 198"/>
                <a:gd name="T50" fmla="*/ 105 w 169"/>
                <a:gd name="T51" fmla="*/ 85 h 198"/>
                <a:gd name="T52" fmla="*/ 120 w 169"/>
                <a:gd name="T53" fmla="*/ 67 h 198"/>
                <a:gd name="T54" fmla="*/ 133 w 169"/>
                <a:gd name="T55" fmla="*/ 49 h 198"/>
                <a:gd name="T56" fmla="*/ 145 w 169"/>
                <a:gd name="T57" fmla="*/ 33 h 198"/>
                <a:gd name="T58" fmla="*/ 163 w 169"/>
                <a:gd name="T59" fmla="*/ 10 h 198"/>
                <a:gd name="T60" fmla="*/ 169 w 169"/>
                <a:gd name="T6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9" h="198">
                  <a:moveTo>
                    <a:pt x="169" y="0"/>
                  </a:moveTo>
                  <a:cubicBezTo>
                    <a:pt x="169" y="0"/>
                    <a:pt x="169" y="1"/>
                    <a:pt x="168" y="3"/>
                  </a:cubicBezTo>
                  <a:cubicBezTo>
                    <a:pt x="167" y="5"/>
                    <a:pt x="165" y="7"/>
                    <a:pt x="164" y="10"/>
                  </a:cubicBezTo>
                  <a:cubicBezTo>
                    <a:pt x="160" y="16"/>
                    <a:pt x="155" y="25"/>
                    <a:pt x="148" y="35"/>
                  </a:cubicBezTo>
                  <a:cubicBezTo>
                    <a:pt x="145" y="41"/>
                    <a:pt x="141" y="46"/>
                    <a:pt x="137" y="52"/>
                  </a:cubicBezTo>
                  <a:cubicBezTo>
                    <a:pt x="133" y="58"/>
                    <a:pt x="129" y="64"/>
                    <a:pt x="124" y="70"/>
                  </a:cubicBezTo>
                  <a:cubicBezTo>
                    <a:pt x="120" y="76"/>
                    <a:pt x="115" y="83"/>
                    <a:pt x="110" y="89"/>
                  </a:cubicBezTo>
                  <a:cubicBezTo>
                    <a:pt x="105" y="95"/>
                    <a:pt x="100" y="102"/>
                    <a:pt x="95" y="108"/>
                  </a:cubicBezTo>
                  <a:cubicBezTo>
                    <a:pt x="89" y="114"/>
                    <a:pt x="84" y="121"/>
                    <a:pt x="79" y="127"/>
                  </a:cubicBezTo>
                  <a:cubicBezTo>
                    <a:pt x="76" y="129"/>
                    <a:pt x="73" y="132"/>
                    <a:pt x="71" y="135"/>
                  </a:cubicBezTo>
                  <a:cubicBezTo>
                    <a:pt x="68" y="138"/>
                    <a:pt x="65" y="141"/>
                    <a:pt x="63" y="144"/>
                  </a:cubicBezTo>
                  <a:cubicBezTo>
                    <a:pt x="57" y="149"/>
                    <a:pt x="52" y="155"/>
                    <a:pt x="47" y="159"/>
                  </a:cubicBezTo>
                  <a:cubicBezTo>
                    <a:pt x="42" y="164"/>
                    <a:pt x="37" y="169"/>
                    <a:pt x="32" y="173"/>
                  </a:cubicBezTo>
                  <a:cubicBezTo>
                    <a:pt x="28" y="177"/>
                    <a:pt x="23" y="180"/>
                    <a:pt x="19" y="184"/>
                  </a:cubicBezTo>
                  <a:cubicBezTo>
                    <a:pt x="16" y="187"/>
                    <a:pt x="12" y="189"/>
                    <a:pt x="9" y="191"/>
                  </a:cubicBezTo>
                  <a:cubicBezTo>
                    <a:pt x="3" y="196"/>
                    <a:pt x="0" y="198"/>
                    <a:pt x="0" y="198"/>
                  </a:cubicBezTo>
                  <a:cubicBezTo>
                    <a:pt x="0" y="198"/>
                    <a:pt x="3" y="195"/>
                    <a:pt x="8" y="190"/>
                  </a:cubicBezTo>
                  <a:cubicBezTo>
                    <a:pt x="11" y="188"/>
                    <a:pt x="14" y="185"/>
                    <a:pt x="18" y="182"/>
                  </a:cubicBezTo>
                  <a:cubicBezTo>
                    <a:pt x="22" y="178"/>
                    <a:pt x="26" y="174"/>
                    <a:pt x="30" y="170"/>
                  </a:cubicBezTo>
                  <a:cubicBezTo>
                    <a:pt x="34" y="166"/>
                    <a:pt x="39" y="161"/>
                    <a:pt x="44" y="156"/>
                  </a:cubicBezTo>
                  <a:cubicBezTo>
                    <a:pt x="45" y="155"/>
                    <a:pt x="46" y="154"/>
                    <a:pt x="47" y="152"/>
                  </a:cubicBezTo>
                  <a:cubicBezTo>
                    <a:pt x="49" y="151"/>
                    <a:pt x="50" y="150"/>
                    <a:pt x="51" y="148"/>
                  </a:cubicBezTo>
                  <a:cubicBezTo>
                    <a:pt x="54" y="146"/>
                    <a:pt x="56" y="143"/>
                    <a:pt x="59" y="140"/>
                  </a:cubicBezTo>
                  <a:cubicBezTo>
                    <a:pt x="64" y="135"/>
                    <a:pt x="69" y="129"/>
                    <a:pt x="74" y="123"/>
                  </a:cubicBezTo>
                  <a:cubicBezTo>
                    <a:pt x="80" y="117"/>
                    <a:pt x="85" y="110"/>
                    <a:pt x="90" y="104"/>
                  </a:cubicBezTo>
                  <a:cubicBezTo>
                    <a:pt x="95" y="98"/>
                    <a:pt x="100" y="92"/>
                    <a:pt x="105" y="85"/>
                  </a:cubicBezTo>
                  <a:cubicBezTo>
                    <a:pt x="110" y="79"/>
                    <a:pt x="115" y="73"/>
                    <a:pt x="120" y="67"/>
                  </a:cubicBezTo>
                  <a:cubicBezTo>
                    <a:pt x="125" y="61"/>
                    <a:pt x="129" y="55"/>
                    <a:pt x="133" y="49"/>
                  </a:cubicBezTo>
                  <a:cubicBezTo>
                    <a:pt x="137" y="44"/>
                    <a:pt x="141" y="38"/>
                    <a:pt x="145" y="33"/>
                  </a:cubicBezTo>
                  <a:cubicBezTo>
                    <a:pt x="152" y="24"/>
                    <a:pt x="158" y="15"/>
                    <a:pt x="163" y="10"/>
                  </a:cubicBezTo>
                  <a:cubicBezTo>
                    <a:pt x="167" y="4"/>
                    <a:pt x="169" y="0"/>
                    <a:pt x="169" y="0"/>
                  </a:cubicBez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6" name="Freeform 496"/>
            <p:cNvSpPr/>
            <p:nvPr/>
          </p:nvSpPr>
          <p:spPr bwMode="auto">
            <a:xfrm>
              <a:off x="9496426" y="6165851"/>
              <a:ext cx="200025" cy="50800"/>
            </a:xfrm>
            <a:custGeom>
              <a:avLst/>
              <a:gdLst>
                <a:gd name="T0" fmla="*/ 126 w 126"/>
                <a:gd name="T1" fmla="*/ 8 h 32"/>
                <a:gd name="T2" fmla="*/ 0 w 126"/>
                <a:gd name="T3" fmla="*/ 32 h 32"/>
                <a:gd name="T4" fmla="*/ 123 w 126"/>
                <a:gd name="T5" fmla="*/ 0 h 32"/>
                <a:gd name="T6" fmla="*/ 126 w 126"/>
                <a:gd name="T7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6" h="32">
                  <a:moveTo>
                    <a:pt x="126" y="8"/>
                  </a:moveTo>
                  <a:lnTo>
                    <a:pt x="0" y="32"/>
                  </a:lnTo>
                  <a:lnTo>
                    <a:pt x="123" y="0"/>
                  </a:lnTo>
                  <a:lnTo>
                    <a:pt x="126" y="8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7" name="Freeform 497"/>
            <p:cNvSpPr/>
            <p:nvPr/>
          </p:nvSpPr>
          <p:spPr bwMode="auto">
            <a:xfrm>
              <a:off x="9186864" y="6310313"/>
              <a:ext cx="403225" cy="93663"/>
            </a:xfrm>
            <a:custGeom>
              <a:avLst/>
              <a:gdLst>
                <a:gd name="T0" fmla="*/ 254 w 254"/>
                <a:gd name="T1" fmla="*/ 8 h 59"/>
                <a:gd name="T2" fmla="*/ 0 w 254"/>
                <a:gd name="T3" fmla="*/ 59 h 59"/>
                <a:gd name="T4" fmla="*/ 251 w 254"/>
                <a:gd name="T5" fmla="*/ 0 h 59"/>
                <a:gd name="T6" fmla="*/ 254 w 254"/>
                <a:gd name="T7" fmla="*/ 8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59">
                  <a:moveTo>
                    <a:pt x="254" y="8"/>
                  </a:moveTo>
                  <a:lnTo>
                    <a:pt x="0" y="59"/>
                  </a:lnTo>
                  <a:lnTo>
                    <a:pt x="251" y="0"/>
                  </a:lnTo>
                  <a:lnTo>
                    <a:pt x="254" y="8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8" name="Freeform 498"/>
            <p:cNvSpPr/>
            <p:nvPr/>
          </p:nvSpPr>
          <p:spPr bwMode="auto">
            <a:xfrm>
              <a:off x="9043989" y="6475413"/>
              <a:ext cx="401638" cy="127000"/>
            </a:xfrm>
            <a:custGeom>
              <a:avLst/>
              <a:gdLst>
                <a:gd name="T0" fmla="*/ 253 w 253"/>
                <a:gd name="T1" fmla="*/ 8 h 80"/>
                <a:gd name="T2" fmla="*/ 0 w 253"/>
                <a:gd name="T3" fmla="*/ 80 h 80"/>
                <a:gd name="T4" fmla="*/ 251 w 253"/>
                <a:gd name="T5" fmla="*/ 0 h 80"/>
                <a:gd name="T6" fmla="*/ 253 w 253"/>
                <a:gd name="T7" fmla="*/ 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" h="80">
                  <a:moveTo>
                    <a:pt x="253" y="8"/>
                  </a:moveTo>
                  <a:lnTo>
                    <a:pt x="0" y="80"/>
                  </a:lnTo>
                  <a:lnTo>
                    <a:pt x="251" y="0"/>
                  </a:lnTo>
                  <a:lnTo>
                    <a:pt x="253" y="8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9" name="Freeform 499"/>
            <p:cNvSpPr/>
            <p:nvPr/>
          </p:nvSpPr>
          <p:spPr bwMode="auto">
            <a:xfrm>
              <a:off x="9021764" y="6653213"/>
              <a:ext cx="258763" cy="68263"/>
            </a:xfrm>
            <a:custGeom>
              <a:avLst/>
              <a:gdLst>
                <a:gd name="T0" fmla="*/ 163 w 163"/>
                <a:gd name="T1" fmla="*/ 8 h 43"/>
                <a:gd name="T2" fmla="*/ 0 w 163"/>
                <a:gd name="T3" fmla="*/ 43 h 43"/>
                <a:gd name="T4" fmla="*/ 160 w 163"/>
                <a:gd name="T5" fmla="*/ 0 h 43"/>
                <a:gd name="T6" fmla="*/ 163 w 163"/>
                <a:gd name="T7" fmla="*/ 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43">
                  <a:moveTo>
                    <a:pt x="163" y="8"/>
                  </a:moveTo>
                  <a:lnTo>
                    <a:pt x="0" y="43"/>
                  </a:lnTo>
                  <a:lnTo>
                    <a:pt x="160" y="0"/>
                  </a:lnTo>
                  <a:lnTo>
                    <a:pt x="163" y="8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0" name="Freeform 500"/>
            <p:cNvSpPr/>
            <p:nvPr/>
          </p:nvSpPr>
          <p:spPr bwMode="auto">
            <a:xfrm>
              <a:off x="9755189" y="6081713"/>
              <a:ext cx="17463" cy="173038"/>
            </a:xfrm>
            <a:custGeom>
              <a:avLst/>
              <a:gdLst>
                <a:gd name="T0" fmla="*/ 4 w 4"/>
                <a:gd name="T1" fmla="*/ 1 h 41"/>
                <a:gd name="T2" fmla="*/ 2 w 4"/>
                <a:gd name="T3" fmla="*/ 21 h 41"/>
                <a:gd name="T4" fmla="*/ 1 w 4"/>
                <a:gd name="T5" fmla="*/ 35 h 41"/>
                <a:gd name="T6" fmla="*/ 2 w 4"/>
                <a:gd name="T7" fmla="*/ 40 h 41"/>
                <a:gd name="T8" fmla="*/ 3 w 4"/>
                <a:gd name="T9" fmla="*/ 41 h 41"/>
                <a:gd name="T10" fmla="*/ 2 w 4"/>
                <a:gd name="T11" fmla="*/ 40 h 41"/>
                <a:gd name="T12" fmla="*/ 1 w 4"/>
                <a:gd name="T13" fmla="*/ 35 h 41"/>
                <a:gd name="T14" fmla="*/ 0 w 4"/>
                <a:gd name="T15" fmla="*/ 21 h 41"/>
                <a:gd name="T16" fmla="*/ 1 w 4"/>
                <a:gd name="T17" fmla="*/ 0 h 41"/>
                <a:gd name="T18" fmla="*/ 4 w 4"/>
                <a:gd name="T19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41">
                  <a:moveTo>
                    <a:pt x="4" y="1"/>
                  </a:moveTo>
                  <a:cubicBezTo>
                    <a:pt x="4" y="1"/>
                    <a:pt x="3" y="11"/>
                    <a:pt x="2" y="21"/>
                  </a:cubicBezTo>
                  <a:cubicBezTo>
                    <a:pt x="1" y="26"/>
                    <a:pt x="1" y="31"/>
                    <a:pt x="1" y="35"/>
                  </a:cubicBezTo>
                  <a:cubicBezTo>
                    <a:pt x="2" y="37"/>
                    <a:pt x="2" y="38"/>
                    <a:pt x="2" y="40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41"/>
                    <a:pt x="3" y="41"/>
                    <a:pt x="2" y="40"/>
                  </a:cubicBezTo>
                  <a:cubicBezTo>
                    <a:pt x="2" y="38"/>
                    <a:pt x="1" y="37"/>
                    <a:pt x="1" y="35"/>
                  </a:cubicBezTo>
                  <a:cubicBezTo>
                    <a:pt x="0" y="31"/>
                    <a:pt x="0" y="26"/>
                    <a:pt x="0" y="21"/>
                  </a:cubicBezTo>
                  <a:cubicBezTo>
                    <a:pt x="0" y="11"/>
                    <a:pt x="1" y="0"/>
                    <a:pt x="1" y="0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1" name="Freeform 501"/>
            <p:cNvSpPr/>
            <p:nvPr/>
          </p:nvSpPr>
          <p:spPr bwMode="auto">
            <a:xfrm>
              <a:off x="9640889" y="6238876"/>
              <a:ext cx="42863" cy="257175"/>
            </a:xfrm>
            <a:custGeom>
              <a:avLst/>
              <a:gdLst>
                <a:gd name="T0" fmla="*/ 8 w 27"/>
                <a:gd name="T1" fmla="*/ 0 h 162"/>
                <a:gd name="T2" fmla="*/ 27 w 27"/>
                <a:gd name="T3" fmla="*/ 162 h 162"/>
                <a:gd name="T4" fmla="*/ 0 w 27"/>
                <a:gd name="T5" fmla="*/ 0 h 162"/>
                <a:gd name="T6" fmla="*/ 8 w 27"/>
                <a:gd name="T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162">
                  <a:moveTo>
                    <a:pt x="8" y="0"/>
                  </a:moveTo>
                  <a:lnTo>
                    <a:pt x="27" y="162"/>
                  </a:lnTo>
                  <a:lnTo>
                    <a:pt x="0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2" name="Freeform 502"/>
            <p:cNvSpPr/>
            <p:nvPr/>
          </p:nvSpPr>
          <p:spPr bwMode="auto">
            <a:xfrm>
              <a:off x="9513889" y="6407151"/>
              <a:ext cx="50800" cy="233363"/>
            </a:xfrm>
            <a:custGeom>
              <a:avLst/>
              <a:gdLst>
                <a:gd name="T0" fmla="*/ 3 w 12"/>
                <a:gd name="T1" fmla="*/ 0 h 55"/>
                <a:gd name="T2" fmla="*/ 3 w 12"/>
                <a:gd name="T3" fmla="*/ 8 h 55"/>
                <a:gd name="T4" fmla="*/ 5 w 12"/>
                <a:gd name="T5" fmla="*/ 28 h 55"/>
                <a:gd name="T6" fmla="*/ 9 w 12"/>
                <a:gd name="T7" fmla="*/ 47 h 55"/>
                <a:gd name="T8" fmla="*/ 12 w 12"/>
                <a:gd name="T9" fmla="*/ 55 h 55"/>
                <a:gd name="T10" fmla="*/ 8 w 12"/>
                <a:gd name="T11" fmla="*/ 47 h 55"/>
                <a:gd name="T12" fmla="*/ 3 w 12"/>
                <a:gd name="T13" fmla="*/ 28 h 55"/>
                <a:gd name="T14" fmla="*/ 0 w 12"/>
                <a:gd name="T15" fmla="*/ 9 h 55"/>
                <a:gd name="T16" fmla="*/ 0 w 12"/>
                <a:gd name="T17" fmla="*/ 0 h 55"/>
                <a:gd name="T18" fmla="*/ 3 w 12"/>
                <a:gd name="T1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55">
                  <a:moveTo>
                    <a:pt x="3" y="0"/>
                  </a:moveTo>
                  <a:cubicBezTo>
                    <a:pt x="3" y="0"/>
                    <a:pt x="3" y="3"/>
                    <a:pt x="3" y="8"/>
                  </a:cubicBezTo>
                  <a:cubicBezTo>
                    <a:pt x="3" y="14"/>
                    <a:pt x="3" y="21"/>
                    <a:pt x="5" y="28"/>
                  </a:cubicBezTo>
                  <a:cubicBezTo>
                    <a:pt x="6" y="35"/>
                    <a:pt x="7" y="42"/>
                    <a:pt x="9" y="47"/>
                  </a:cubicBezTo>
                  <a:cubicBezTo>
                    <a:pt x="10" y="52"/>
                    <a:pt x="12" y="55"/>
                    <a:pt x="12" y="55"/>
                  </a:cubicBezTo>
                  <a:cubicBezTo>
                    <a:pt x="12" y="55"/>
                    <a:pt x="10" y="52"/>
                    <a:pt x="8" y="47"/>
                  </a:cubicBezTo>
                  <a:cubicBezTo>
                    <a:pt x="7" y="42"/>
                    <a:pt x="5" y="35"/>
                    <a:pt x="3" y="28"/>
                  </a:cubicBezTo>
                  <a:cubicBezTo>
                    <a:pt x="2" y="21"/>
                    <a:pt x="1" y="14"/>
                    <a:pt x="0" y="9"/>
                  </a:cubicBezTo>
                  <a:cubicBezTo>
                    <a:pt x="0" y="3"/>
                    <a:pt x="0" y="0"/>
                    <a:pt x="0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3" name="Freeform 503"/>
            <p:cNvSpPr/>
            <p:nvPr/>
          </p:nvSpPr>
          <p:spPr bwMode="auto">
            <a:xfrm>
              <a:off x="9366251" y="6577013"/>
              <a:ext cx="53975" cy="195263"/>
            </a:xfrm>
            <a:custGeom>
              <a:avLst/>
              <a:gdLst>
                <a:gd name="T0" fmla="*/ 8 w 34"/>
                <a:gd name="T1" fmla="*/ 0 h 123"/>
                <a:gd name="T2" fmla="*/ 34 w 34"/>
                <a:gd name="T3" fmla="*/ 123 h 123"/>
                <a:gd name="T4" fmla="*/ 0 w 34"/>
                <a:gd name="T5" fmla="*/ 0 h 123"/>
                <a:gd name="T6" fmla="*/ 8 w 34"/>
                <a:gd name="T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23">
                  <a:moveTo>
                    <a:pt x="8" y="0"/>
                  </a:moveTo>
                  <a:lnTo>
                    <a:pt x="34" y="123"/>
                  </a:lnTo>
                  <a:lnTo>
                    <a:pt x="0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4" name="Freeform 504"/>
            <p:cNvSpPr/>
            <p:nvPr/>
          </p:nvSpPr>
          <p:spPr bwMode="auto">
            <a:xfrm>
              <a:off x="9221789" y="6704013"/>
              <a:ext cx="50800" cy="111125"/>
            </a:xfrm>
            <a:custGeom>
              <a:avLst/>
              <a:gdLst>
                <a:gd name="T0" fmla="*/ 3 w 12"/>
                <a:gd name="T1" fmla="*/ 0 h 26"/>
                <a:gd name="T2" fmla="*/ 3 w 12"/>
                <a:gd name="T3" fmla="*/ 5 h 26"/>
                <a:gd name="T4" fmla="*/ 6 w 12"/>
                <a:gd name="T5" fmla="*/ 14 h 26"/>
                <a:gd name="T6" fmla="*/ 10 w 12"/>
                <a:gd name="T7" fmla="*/ 22 h 26"/>
                <a:gd name="T8" fmla="*/ 12 w 12"/>
                <a:gd name="T9" fmla="*/ 26 h 26"/>
                <a:gd name="T10" fmla="*/ 9 w 12"/>
                <a:gd name="T11" fmla="*/ 23 h 26"/>
                <a:gd name="T12" fmla="*/ 5 w 12"/>
                <a:gd name="T13" fmla="*/ 14 h 26"/>
                <a:gd name="T14" fmla="*/ 1 w 12"/>
                <a:gd name="T15" fmla="*/ 5 h 26"/>
                <a:gd name="T16" fmla="*/ 0 w 12"/>
                <a:gd name="T17" fmla="*/ 1 h 26"/>
                <a:gd name="T18" fmla="*/ 3 w 12"/>
                <a:gd name="T1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26">
                  <a:moveTo>
                    <a:pt x="3" y="0"/>
                  </a:moveTo>
                  <a:cubicBezTo>
                    <a:pt x="3" y="0"/>
                    <a:pt x="3" y="2"/>
                    <a:pt x="3" y="5"/>
                  </a:cubicBezTo>
                  <a:cubicBezTo>
                    <a:pt x="4" y="7"/>
                    <a:pt x="5" y="10"/>
                    <a:pt x="6" y="14"/>
                  </a:cubicBezTo>
                  <a:cubicBezTo>
                    <a:pt x="7" y="17"/>
                    <a:pt x="9" y="20"/>
                    <a:pt x="10" y="22"/>
                  </a:cubicBezTo>
                  <a:cubicBezTo>
                    <a:pt x="11" y="25"/>
                    <a:pt x="12" y="26"/>
                    <a:pt x="12" y="26"/>
                  </a:cubicBezTo>
                  <a:cubicBezTo>
                    <a:pt x="12" y="26"/>
                    <a:pt x="11" y="25"/>
                    <a:pt x="9" y="23"/>
                  </a:cubicBezTo>
                  <a:cubicBezTo>
                    <a:pt x="8" y="20"/>
                    <a:pt x="6" y="17"/>
                    <a:pt x="5" y="14"/>
                  </a:cubicBezTo>
                  <a:cubicBezTo>
                    <a:pt x="3" y="11"/>
                    <a:pt x="2" y="8"/>
                    <a:pt x="1" y="5"/>
                  </a:cubicBezTo>
                  <a:cubicBezTo>
                    <a:pt x="0" y="3"/>
                    <a:pt x="0" y="1"/>
                    <a:pt x="0" y="1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6" name="Freeform 516"/>
            <p:cNvSpPr/>
            <p:nvPr/>
          </p:nvSpPr>
          <p:spPr bwMode="auto">
            <a:xfrm>
              <a:off x="5876926" y="4954588"/>
              <a:ext cx="1030288" cy="1330325"/>
            </a:xfrm>
            <a:custGeom>
              <a:avLst/>
              <a:gdLst>
                <a:gd name="T0" fmla="*/ 243 w 243"/>
                <a:gd name="T1" fmla="*/ 314 h 314"/>
                <a:gd name="T2" fmla="*/ 16 w 243"/>
                <a:gd name="T3" fmla="*/ 126 h 314"/>
                <a:gd name="T4" fmla="*/ 243 w 243"/>
                <a:gd name="T5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3" h="314">
                  <a:moveTo>
                    <a:pt x="243" y="314"/>
                  </a:moveTo>
                  <a:cubicBezTo>
                    <a:pt x="243" y="314"/>
                    <a:pt x="32" y="252"/>
                    <a:pt x="16" y="126"/>
                  </a:cubicBezTo>
                  <a:cubicBezTo>
                    <a:pt x="0" y="0"/>
                    <a:pt x="191" y="98"/>
                    <a:pt x="243" y="31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7" name="Freeform 517"/>
            <p:cNvSpPr/>
            <p:nvPr/>
          </p:nvSpPr>
          <p:spPr bwMode="auto">
            <a:xfrm>
              <a:off x="6024564" y="5322888"/>
              <a:ext cx="806450" cy="885825"/>
            </a:xfrm>
            <a:custGeom>
              <a:avLst/>
              <a:gdLst>
                <a:gd name="T0" fmla="*/ 0 w 190"/>
                <a:gd name="T1" fmla="*/ 0 h 209"/>
                <a:gd name="T2" fmla="*/ 1 w 190"/>
                <a:gd name="T3" fmla="*/ 3 h 209"/>
                <a:gd name="T4" fmla="*/ 6 w 190"/>
                <a:gd name="T5" fmla="*/ 11 h 209"/>
                <a:gd name="T6" fmla="*/ 14 w 190"/>
                <a:gd name="T7" fmla="*/ 22 h 209"/>
                <a:gd name="T8" fmla="*/ 25 w 190"/>
                <a:gd name="T9" fmla="*/ 37 h 209"/>
                <a:gd name="T10" fmla="*/ 38 w 190"/>
                <a:gd name="T11" fmla="*/ 53 h 209"/>
                <a:gd name="T12" fmla="*/ 53 w 190"/>
                <a:gd name="T13" fmla="*/ 72 h 209"/>
                <a:gd name="T14" fmla="*/ 70 w 190"/>
                <a:gd name="T15" fmla="*/ 91 h 209"/>
                <a:gd name="T16" fmla="*/ 88 w 190"/>
                <a:gd name="T17" fmla="*/ 111 h 209"/>
                <a:gd name="T18" fmla="*/ 106 w 190"/>
                <a:gd name="T19" fmla="*/ 130 h 209"/>
                <a:gd name="T20" fmla="*/ 124 w 190"/>
                <a:gd name="T21" fmla="*/ 148 h 209"/>
                <a:gd name="T22" fmla="*/ 141 w 190"/>
                <a:gd name="T23" fmla="*/ 165 h 209"/>
                <a:gd name="T24" fmla="*/ 149 w 190"/>
                <a:gd name="T25" fmla="*/ 172 h 209"/>
                <a:gd name="T26" fmla="*/ 157 w 190"/>
                <a:gd name="T27" fmla="*/ 179 h 209"/>
                <a:gd name="T28" fmla="*/ 170 w 190"/>
                <a:gd name="T29" fmla="*/ 191 h 209"/>
                <a:gd name="T30" fmla="*/ 181 w 190"/>
                <a:gd name="T31" fmla="*/ 201 h 209"/>
                <a:gd name="T32" fmla="*/ 190 w 190"/>
                <a:gd name="T33" fmla="*/ 209 h 209"/>
                <a:gd name="T34" fmla="*/ 180 w 190"/>
                <a:gd name="T35" fmla="*/ 202 h 209"/>
                <a:gd name="T36" fmla="*/ 169 w 190"/>
                <a:gd name="T37" fmla="*/ 193 h 209"/>
                <a:gd name="T38" fmla="*/ 154 w 190"/>
                <a:gd name="T39" fmla="*/ 182 h 209"/>
                <a:gd name="T40" fmla="*/ 138 w 190"/>
                <a:gd name="T41" fmla="*/ 168 h 209"/>
                <a:gd name="T42" fmla="*/ 120 w 190"/>
                <a:gd name="T43" fmla="*/ 152 h 209"/>
                <a:gd name="T44" fmla="*/ 101 w 190"/>
                <a:gd name="T45" fmla="*/ 134 h 209"/>
                <a:gd name="T46" fmla="*/ 83 w 190"/>
                <a:gd name="T47" fmla="*/ 115 h 209"/>
                <a:gd name="T48" fmla="*/ 65 w 190"/>
                <a:gd name="T49" fmla="*/ 95 h 209"/>
                <a:gd name="T50" fmla="*/ 49 w 190"/>
                <a:gd name="T51" fmla="*/ 75 h 209"/>
                <a:gd name="T52" fmla="*/ 35 w 190"/>
                <a:gd name="T53" fmla="*/ 56 h 209"/>
                <a:gd name="T54" fmla="*/ 22 w 190"/>
                <a:gd name="T55" fmla="*/ 39 h 209"/>
                <a:gd name="T56" fmla="*/ 12 w 190"/>
                <a:gd name="T57" fmla="*/ 23 h 209"/>
                <a:gd name="T58" fmla="*/ 5 w 190"/>
                <a:gd name="T59" fmla="*/ 11 h 209"/>
                <a:gd name="T60" fmla="*/ 0 w 190"/>
                <a:gd name="T6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90" h="209">
                  <a:moveTo>
                    <a:pt x="0" y="0"/>
                  </a:moveTo>
                  <a:cubicBezTo>
                    <a:pt x="0" y="0"/>
                    <a:pt x="0" y="1"/>
                    <a:pt x="1" y="3"/>
                  </a:cubicBezTo>
                  <a:cubicBezTo>
                    <a:pt x="2" y="5"/>
                    <a:pt x="4" y="7"/>
                    <a:pt x="6" y="11"/>
                  </a:cubicBezTo>
                  <a:cubicBezTo>
                    <a:pt x="8" y="14"/>
                    <a:pt x="11" y="18"/>
                    <a:pt x="14" y="22"/>
                  </a:cubicBezTo>
                  <a:cubicBezTo>
                    <a:pt x="17" y="26"/>
                    <a:pt x="21" y="31"/>
                    <a:pt x="25" y="37"/>
                  </a:cubicBezTo>
                  <a:cubicBezTo>
                    <a:pt x="29" y="42"/>
                    <a:pt x="33" y="48"/>
                    <a:pt x="38" y="53"/>
                  </a:cubicBezTo>
                  <a:cubicBezTo>
                    <a:pt x="43" y="59"/>
                    <a:pt x="48" y="66"/>
                    <a:pt x="53" y="72"/>
                  </a:cubicBezTo>
                  <a:cubicBezTo>
                    <a:pt x="58" y="78"/>
                    <a:pt x="64" y="85"/>
                    <a:pt x="70" y="91"/>
                  </a:cubicBezTo>
                  <a:cubicBezTo>
                    <a:pt x="75" y="98"/>
                    <a:pt x="82" y="104"/>
                    <a:pt x="88" y="111"/>
                  </a:cubicBezTo>
                  <a:cubicBezTo>
                    <a:pt x="93" y="117"/>
                    <a:pt x="100" y="124"/>
                    <a:pt x="106" y="130"/>
                  </a:cubicBezTo>
                  <a:cubicBezTo>
                    <a:pt x="112" y="136"/>
                    <a:pt x="118" y="142"/>
                    <a:pt x="124" y="148"/>
                  </a:cubicBezTo>
                  <a:cubicBezTo>
                    <a:pt x="130" y="154"/>
                    <a:pt x="135" y="159"/>
                    <a:pt x="141" y="165"/>
                  </a:cubicBezTo>
                  <a:cubicBezTo>
                    <a:pt x="144" y="167"/>
                    <a:pt x="146" y="170"/>
                    <a:pt x="149" y="172"/>
                  </a:cubicBezTo>
                  <a:cubicBezTo>
                    <a:pt x="152" y="175"/>
                    <a:pt x="154" y="177"/>
                    <a:pt x="157" y="179"/>
                  </a:cubicBezTo>
                  <a:cubicBezTo>
                    <a:pt x="162" y="184"/>
                    <a:pt x="166" y="188"/>
                    <a:pt x="170" y="191"/>
                  </a:cubicBezTo>
                  <a:cubicBezTo>
                    <a:pt x="174" y="195"/>
                    <a:pt x="178" y="198"/>
                    <a:pt x="181" y="201"/>
                  </a:cubicBezTo>
                  <a:cubicBezTo>
                    <a:pt x="186" y="206"/>
                    <a:pt x="190" y="209"/>
                    <a:pt x="190" y="209"/>
                  </a:cubicBezTo>
                  <a:cubicBezTo>
                    <a:pt x="190" y="209"/>
                    <a:pt x="186" y="206"/>
                    <a:pt x="180" y="202"/>
                  </a:cubicBezTo>
                  <a:cubicBezTo>
                    <a:pt x="177" y="199"/>
                    <a:pt x="173" y="196"/>
                    <a:pt x="169" y="193"/>
                  </a:cubicBezTo>
                  <a:cubicBezTo>
                    <a:pt x="164" y="190"/>
                    <a:pt x="160" y="186"/>
                    <a:pt x="154" y="182"/>
                  </a:cubicBezTo>
                  <a:cubicBezTo>
                    <a:pt x="149" y="178"/>
                    <a:pt x="143" y="173"/>
                    <a:pt x="138" y="168"/>
                  </a:cubicBezTo>
                  <a:cubicBezTo>
                    <a:pt x="132" y="163"/>
                    <a:pt x="126" y="158"/>
                    <a:pt x="120" y="152"/>
                  </a:cubicBezTo>
                  <a:cubicBezTo>
                    <a:pt x="114" y="146"/>
                    <a:pt x="108" y="140"/>
                    <a:pt x="101" y="134"/>
                  </a:cubicBezTo>
                  <a:cubicBezTo>
                    <a:pt x="95" y="128"/>
                    <a:pt x="89" y="122"/>
                    <a:pt x="83" y="115"/>
                  </a:cubicBezTo>
                  <a:cubicBezTo>
                    <a:pt x="77" y="108"/>
                    <a:pt x="71" y="102"/>
                    <a:pt x="65" y="95"/>
                  </a:cubicBezTo>
                  <a:cubicBezTo>
                    <a:pt x="60" y="89"/>
                    <a:pt x="54" y="82"/>
                    <a:pt x="49" y="75"/>
                  </a:cubicBezTo>
                  <a:cubicBezTo>
                    <a:pt x="44" y="69"/>
                    <a:pt x="39" y="62"/>
                    <a:pt x="35" y="56"/>
                  </a:cubicBezTo>
                  <a:cubicBezTo>
                    <a:pt x="30" y="50"/>
                    <a:pt x="26" y="44"/>
                    <a:pt x="22" y="39"/>
                  </a:cubicBezTo>
                  <a:cubicBezTo>
                    <a:pt x="19" y="33"/>
                    <a:pt x="15" y="28"/>
                    <a:pt x="12" y="23"/>
                  </a:cubicBezTo>
                  <a:cubicBezTo>
                    <a:pt x="10" y="19"/>
                    <a:pt x="7" y="15"/>
                    <a:pt x="5" y="11"/>
                  </a:cubicBezTo>
                  <a:cubicBezTo>
                    <a:pt x="1" y="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8" name="Freeform 518"/>
            <p:cNvSpPr/>
            <p:nvPr/>
          </p:nvSpPr>
          <p:spPr bwMode="auto">
            <a:xfrm>
              <a:off x="6615114" y="5759451"/>
              <a:ext cx="41275" cy="296863"/>
            </a:xfrm>
            <a:custGeom>
              <a:avLst/>
              <a:gdLst>
                <a:gd name="T0" fmla="*/ 18 w 26"/>
                <a:gd name="T1" fmla="*/ 187 h 187"/>
                <a:gd name="T2" fmla="*/ 0 w 26"/>
                <a:gd name="T3" fmla="*/ 0 h 187"/>
                <a:gd name="T4" fmla="*/ 26 w 26"/>
                <a:gd name="T5" fmla="*/ 187 h 187"/>
                <a:gd name="T6" fmla="*/ 18 w 26"/>
                <a:gd name="T7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187">
                  <a:moveTo>
                    <a:pt x="18" y="187"/>
                  </a:moveTo>
                  <a:lnTo>
                    <a:pt x="0" y="0"/>
                  </a:lnTo>
                  <a:lnTo>
                    <a:pt x="26" y="187"/>
                  </a:lnTo>
                  <a:lnTo>
                    <a:pt x="18" y="187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9" name="Freeform 519"/>
            <p:cNvSpPr/>
            <p:nvPr/>
          </p:nvSpPr>
          <p:spPr bwMode="auto">
            <a:xfrm>
              <a:off x="6300789" y="5949951"/>
              <a:ext cx="254000" cy="30163"/>
            </a:xfrm>
            <a:custGeom>
              <a:avLst/>
              <a:gdLst>
                <a:gd name="T0" fmla="*/ 160 w 160"/>
                <a:gd name="T1" fmla="*/ 19 h 19"/>
                <a:gd name="T2" fmla="*/ 0 w 160"/>
                <a:gd name="T3" fmla="*/ 0 h 19"/>
                <a:gd name="T4" fmla="*/ 160 w 160"/>
                <a:gd name="T5" fmla="*/ 11 h 19"/>
                <a:gd name="T6" fmla="*/ 160 w 160"/>
                <a:gd name="T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" h="19">
                  <a:moveTo>
                    <a:pt x="160" y="19"/>
                  </a:moveTo>
                  <a:lnTo>
                    <a:pt x="0" y="0"/>
                  </a:lnTo>
                  <a:lnTo>
                    <a:pt x="160" y="11"/>
                  </a:lnTo>
                  <a:lnTo>
                    <a:pt x="160" y="19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0" name="Freeform 520"/>
            <p:cNvSpPr/>
            <p:nvPr/>
          </p:nvSpPr>
          <p:spPr bwMode="auto">
            <a:xfrm>
              <a:off x="6470651" y="5599113"/>
              <a:ext cx="28575" cy="287338"/>
            </a:xfrm>
            <a:custGeom>
              <a:avLst/>
              <a:gdLst>
                <a:gd name="T0" fmla="*/ 0 w 7"/>
                <a:gd name="T1" fmla="*/ 68 h 68"/>
                <a:gd name="T2" fmla="*/ 2 w 7"/>
                <a:gd name="T3" fmla="*/ 57 h 68"/>
                <a:gd name="T4" fmla="*/ 5 w 7"/>
                <a:gd name="T5" fmla="*/ 34 h 68"/>
                <a:gd name="T6" fmla="*/ 6 w 7"/>
                <a:gd name="T7" fmla="*/ 10 h 68"/>
                <a:gd name="T8" fmla="*/ 6 w 7"/>
                <a:gd name="T9" fmla="*/ 0 h 68"/>
                <a:gd name="T10" fmla="*/ 7 w 7"/>
                <a:gd name="T11" fmla="*/ 10 h 68"/>
                <a:gd name="T12" fmla="*/ 7 w 7"/>
                <a:gd name="T13" fmla="*/ 34 h 68"/>
                <a:gd name="T14" fmla="*/ 5 w 7"/>
                <a:gd name="T15" fmla="*/ 58 h 68"/>
                <a:gd name="T16" fmla="*/ 3 w 7"/>
                <a:gd name="T17" fmla="*/ 68 h 68"/>
                <a:gd name="T18" fmla="*/ 0 w 7"/>
                <a:gd name="T1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68">
                  <a:moveTo>
                    <a:pt x="0" y="68"/>
                  </a:moveTo>
                  <a:cubicBezTo>
                    <a:pt x="0" y="68"/>
                    <a:pt x="1" y="64"/>
                    <a:pt x="2" y="57"/>
                  </a:cubicBezTo>
                  <a:cubicBezTo>
                    <a:pt x="3" y="51"/>
                    <a:pt x="5" y="43"/>
                    <a:pt x="5" y="34"/>
                  </a:cubicBezTo>
                  <a:cubicBezTo>
                    <a:pt x="6" y="25"/>
                    <a:pt x="6" y="17"/>
                    <a:pt x="6" y="10"/>
                  </a:cubicBezTo>
                  <a:cubicBezTo>
                    <a:pt x="6" y="4"/>
                    <a:pt x="6" y="0"/>
                    <a:pt x="6" y="0"/>
                  </a:cubicBezTo>
                  <a:cubicBezTo>
                    <a:pt x="6" y="0"/>
                    <a:pt x="6" y="4"/>
                    <a:pt x="7" y="10"/>
                  </a:cubicBezTo>
                  <a:cubicBezTo>
                    <a:pt x="7" y="17"/>
                    <a:pt x="7" y="25"/>
                    <a:pt x="7" y="34"/>
                  </a:cubicBezTo>
                  <a:cubicBezTo>
                    <a:pt x="7" y="43"/>
                    <a:pt x="6" y="51"/>
                    <a:pt x="5" y="58"/>
                  </a:cubicBezTo>
                  <a:cubicBezTo>
                    <a:pt x="4" y="64"/>
                    <a:pt x="3" y="68"/>
                    <a:pt x="3" y="68"/>
                  </a:cubicBezTo>
                  <a:lnTo>
                    <a:pt x="0" y="68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1" name="Freeform 521"/>
            <p:cNvSpPr/>
            <p:nvPr/>
          </p:nvSpPr>
          <p:spPr bwMode="auto">
            <a:xfrm>
              <a:off x="6164264" y="5772151"/>
              <a:ext cx="200025" cy="20638"/>
            </a:xfrm>
            <a:custGeom>
              <a:avLst/>
              <a:gdLst>
                <a:gd name="T0" fmla="*/ 46 w 47"/>
                <a:gd name="T1" fmla="*/ 4 h 5"/>
                <a:gd name="T2" fmla="*/ 45 w 47"/>
                <a:gd name="T3" fmla="*/ 4 h 5"/>
                <a:gd name="T4" fmla="*/ 40 w 47"/>
                <a:gd name="T5" fmla="*/ 3 h 5"/>
                <a:gd name="T6" fmla="*/ 24 w 47"/>
                <a:gd name="T7" fmla="*/ 3 h 5"/>
                <a:gd name="T8" fmla="*/ 7 w 47"/>
                <a:gd name="T9" fmla="*/ 2 h 5"/>
                <a:gd name="T10" fmla="*/ 0 w 47"/>
                <a:gd name="T11" fmla="*/ 0 h 5"/>
                <a:gd name="T12" fmla="*/ 8 w 47"/>
                <a:gd name="T13" fmla="*/ 1 h 5"/>
                <a:gd name="T14" fmla="*/ 24 w 47"/>
                <a:gd name="T15" fmla="*/ 2 h 5"/>
                <a:gd name="T16" fmla="*/ 40 w 47"/>
                <a:gd name="T17" fmla="*/ 0 h 5"/>
                <a:gd name="T18" fmla="*/ 45 w 47"/>
                <a:gd name="T19" fmla="*/ 1 h 5"/>
                <a:gd name="T20" fmla="*/ 47 w 47"/>
                <a:gd name="T21" fmla="*/ 2 h 5"/>
                <a:gd name="T22" fmla="*/ 46 w 47"/>
                <a:gd name="T23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5">
                  <a:moveTo>
                    <a:pt x="46" y="4"/>
                  </a:moveTo>
                  <a:cubicBezTo>
                    <a:pt x="46" y="5"/>
                    <a:pt x="46" y="4"/>
                    <a:pt x="45" y="4"/>
                  </a:cubicBezTo>
                  <a:cubicBezTo>
                    <a:pt x="43" y="3"/>
                    <a:pt x="42" y="3"/>
                    <a:pt x="40" y="3"/>
                  </a:cubicBezTo>
                  <a:cubicBezTo>
                    <a:pt x="36" y="2"/>
                    <a:pt x="30" y="3"/>
                    <a:pt x="24" y="3"/>
                  </a:cubicBezTo>
                  <a:cubicBezTo>
                    <a:pt x="18" y="3"/>
                    <a:pt x="12" y="3"/>
                    <a:pt x="7" y="2"/>
                  </a:cubicBezTo>
                  <a:cubicBezTo>
                    <a:pt x="3" y="1"/>
                    <a:pt x="0" y="0"/>
                    <a:pt x="0" y="0"/>
                  </a:cubicBezTo>
                  <a:cubicBezTo>
                    <a:pt x="0" y="0"/>
                    <a:pt x="3" y="1"/>
                    <a:pt x="8" y="1"/>
                  </a:cubicBezTo>
                  <a:cubicBezTo>
                    <a:pt x="12" y="2"/>
                    <a:pt x="18" y="2"/>
                    <a:pt x="24" y="2"/>
                  </a:cubicBezTo>
                  <a:cubicBezTo>
                    <a:pt x="29" y="1"/>
                    <a:pt x="35" y="0"/>
                    <a:pt x="40" y="0"/>
                  </a:cubicBezTo>
                  <a:cubicBezTo>
                    <a:pt x="42" y="0"/>
                    <a:pt x="44" y="1"/>
                    <a:pt x="45" y="1"/>
                  </a:cubicBezTo>
                  <a:cubicBezTo>
                    <a:pt x="47" y="1"/>
                    <a:pt x="47" y="2"/>
                    <a:pt x="47" y="2"/>
                  </a:cubicBezTo>
                  <a:lnTo>
                    <a:pt x="46" y="4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2" name="Freeform 522"/>
            <p:cNvSpPr/>
            <p:nvPr/>
          </p:nvSpPr>
          <p:spPr bwMode="auto">
            <a:xfrm>
              <a:off x="6283326" y="5416551"/>
              <a:ext cx="25400" cy="284163"/>
            </a:xfrm>
            <a:custGeom>
              <a:avLst/>
              <a:gdLst>
                <a:gd name="T0" fmla="*/ 2 w 6"/>
                <a:gd name="T1" fmla="*/ 67 h 67"/>
                <a:gd name="T2" fmla="*/ 2 w 6"/>
                <a:gd name="T3" fmla="*/ 66 h 67"/>
                <a:gd name="T4" fmla="*/ 1 w 6"/>
                <a:gd name="T5" fmla="*/ 64 h 67"/>
                <a:gd name="T6" fmla="*/ 0 w 6"/>
                <a:gd name="T7" fmla="*/ 57 h 67"/>
                <a:gd name="T8" fmla="*/ 2 w 6"/>
                <a:gd name="T9" fmla="*/ 33 h 67"/>
                <a:gd name="T10" fmla="*/ 6 w 6"/>
                <a:gd name="T11" fmla="*/ 10 h 67"/>
                <a:gd name="T12" fmla="*/ 5 w 6"/>
                <a:gd name="T13" fmla="*/ 3 h 67"/>
                <a:gd name="T14" fmla="*/ 5 w 6"/>
                <a:gd name="T15" fmla="*/ 0 h 67"/>
                <a:gd name="T16" fmla="*/ 5 w 6"/>
                <a:gd name="T17" fmla="*/ 3 h 67"/>
                <a:gd name="T18" fmla="*/ 6 w 6"/>
                <a:gd name="T19" fmla="*/ 10 h 67"/>
                <a:gd name="T20" fmla="*/ 4 w 6"/>
                <a:gd name="T21" fmla="*/ 33 h 67"/>
                <a:gd name="T22" fmla="*/ 3 w 6"/>
                <a:gd name="T23" fmla="*/ 56 h 67"/>
                <a:gd name="T24" fmla="*/ 4 w 6"/>
                <a:gd name="T25" fmla="*/ 63 h 67"/>
                <a:gd name="T26" fmla="*/ 5 w 6"/>
                <a:gd name="T27" fmla="*/ 65 h 67"/>
                <a:gd name="T28" fmla="*/ 5 w 6"/>
                <a:gd name="T29" fmla="*/ 66 h 67"/>
                <a:gd name="T30" fmla="*/ 2 w 6"/>
                <a:gd name="T3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" h="67">
                  <a:moveTo>
                    <a:pt x="2" y="67"/>
                  </a:moveTo>
                  <a:cubicBezTo>
                    <a:pt x="2" y="67"/>
                    <a:pt x="2" y="67"/>
                    <a:pt x="2" y="66"/>
                  </a:cubicBezTo>
                  <a:cubicBezTo>
                    <a:pt x="2" y="66"/>
                    <a:pt x="2" y="65"/>
                    <a:pt x="1" y="64"/>
                  </a:cubicBezTo>
                  <a:cubicBezTo>
                    <a:pt x="1" y="62"/>
                    <a:pt x="0" y="60"/>
                    <a:pt x="0" y="57"/>
                  </a:cubicBezTo>
                  <a:cubicBezTo>
                    <a:pt x="0" y="50"/>
                    <a:pt x="0" y="41"/>
                    <a:pt x="2" y="33"/>
                  </a:cubicBezTo>
                  <a:cubicBezTo>
                    <a:pt x="4" y="25"/>
                    <a:pt x="5" y="17"/>
                    <a:pt x="6" y="10"/>
                  </a:cubicBezTo>
                  <a:cubicBezTo>
                    <a:pt x="6" y="7"/>
                    <a:pt x="6" y="5"/>
                    <a:pt x="5" y="3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5" y="0"/>
                    <a:pt x="5" y="1"/>
                    <a:pt x="5" y="3"/>
                  </a:cubicBezTo>
                  <a:cubicBezTo>
                    <a:pt x="6" y="5"/>
                    <a:pt x="6" y="7"/>
                    <a:pt x="6" y="10"/>
                  </a:cubicBezTo>
                  <a:cubicBezTo>
                    <a:pt x="6" y="17"/>
                    <a:pt x="5" y="25"/>
                    <a:pt x="4" y="33"/>
                  </a:cubicBezTo>
                  <a:cubicBezTo>
                    <a:pt x="2" y="42"/>
                    <a:pt x="2" y="50"/>
                    <a:pt x="3" y="56"/>
                  </a:cubicBezTo>
                  <a:cubicBezTo>
                    <a:pt x="3" y="59"/>
                    <a:pt x="4" y="62"/>
                    <a:pt x="4" y="63"/>
                  </a:cubicBezTo>
                  <a:cubicBezTo>
                    <a:pt x="4" y="64"/>
                    <a:pt x="5" y="65"/>
                    <a:pt x="5" y="65"/>
                  </a:cubicBezTo>
                  <a:cubicBezTo>
                    <a:pt x="5" y="66"/>
                    <a:pt x="5" y="66"/>
                    <a:pt x="5" y="66"/>
                  </a:cubicBezTo>
                  <a:lnTo>
                    <a:pt x="2" y="67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3" name="Freeform 523"/>
            <p:cNvSpPr/>
            <p:nvPr/>
          </p:nvSpPr>
          <p:spPr bwMode="auto">
            <a:xfrm>
              <a:off x="6024564" y="5497513"/>
              <a:ext cx="182563" cy="104775"/>
            </a:xfrm>
            <a:custGeom>
              <a:avLst/>
              <a:gdLst>
                <a:gd name="T0" fmla="*/ 41 w 43"/>
                <a:gd name="T1" fmla="*/ 25 h 25"/>
                <a:gd name="T2" fmla="*/ 40 w 43"/>
                <a:gd name="T3" fmla="*/ 24 h 25"/>
                <a:gd name="T4" fmla="*/ 36 w 43"/>
                <a:gd name="T5" fmla="*/ 21 h 25"/>
                <a:gd name="T6" fmla="*/ 20 w 43"/>
                <a:gd name="T7" fmla="*/ 15 h 25"/>
                <a:gd name="T8" fmla="*/ 6 w 43"/>
                <a:gd name="T9" fmla="*/ 5 h 25"/>
                <a:gd name="T10" fmla="*/ 2 w 43"/>
                <a:gd name="T11" fmla="*/ 2 h 25"/>
                <a:gd name="T12" fmla="*/ 0 w 43"/>
                <a:gd name="T13" fmla="*/ 0 h 25"/>
                <a:gd name="T14" fmla="*/ 2 w 43"/>
                <a:gd name="T15" fmla="*/ 1 h 25"/>
                <a:gd name="T16" fmla="*/ 6 w 43"/>
                <a:gd name="T17" fmla="*/ 5 h 25"/>
                <a:gd name="T18" fmla="*/ 21 w 43"/>
                <a:gd name="T19" fmla="*/ 13 h 25"/>
                <a:gd name="T20" fmla="*/ 37 w 43"/>
                <a:gd name="T21" fmla="*/ 19 h 25"/>
                <a:gd name="T22" fmla="*/ 42 w 43"/>
                <a:gd name="T23" fmla="*/ 22 h 25"/>
                <a:gd name="T24" fmla="*/ 43 w 43"/>
                <a:gd name="T25" fmla="*/ 23 h 25"/>
                <a:gd name="T26" fmla="*/ 43 w 43"/>
                <a:gd name="T27" fmla="*/ 23 h 25"/>
                <a:gd name="T28" fmla="*/ 41 w 43"/>
                <a:gd name="T2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" h="25">
                  <a:moveTo>
                    <a:pt x="41" y="25"/>
                  </a:moveTo>
                  <a:cubicBezTo>
                    <a:pt x="41" y="25"/>
                    <a:pt x="41" y="25"/>
                    <a:pt x="40" y="24"/>
                  </a:cubicBezTo>
                  <a:cubicBezTo>
                    <a:pt x="39" y="23"/>
                    <a:pt x="38" y="22"/>
                    <a:pt x="36" y="21"/>
                  </a:cubicBezTo>
                  <a:cubicBezTo>
                    <a:pt x="32" y="19"/>
                    <a:pt x="26" y="17"/>
                    <a:pt x="20" y="15"/>
                  </a:cubicBezTo>
                  <a:cubicBezTo>
                    <a:pt x="14" y="12"/>
                    <a:pt x="9" y="9"/>
                    <a:pt x="6" y="5"/>
                  </a:cubicBezTo>
                  <a:cubicBezTo>
                    <a:pt x="4" y="4"/>
                    <a:pt x="2" y="3"/>
                    <a:pt x="2" y="2"/>
                  </a:cubicBez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1" y="1"/>
                    <a:pt x="2" y="1"/>
                  </a:cubicBezTo>
                  <a:cubicBezTo>
                    <a:pt x="3" y="2"/>
                    <a:pt x="4" y="4"/>
                    <a:pt x="6" y="5"/>
                  </a:cubicBezTo>
                  <a:cubicBezTo>
                    <a:pt x="9" y="8"/>
                    <a:pt x="15" y="11"/>
                    <a:pt x="21" y="13"/>
                  </a:cubicBezTo>
                  <a:cubicBezTo>
                    <a:pt x="26" y="15"/>
                    <a:pt x="32" y="17"/>
                    <a:pt x="37" y="19"/>
                  </a:cubicBezTo>
                  <a:cubicBezTo>
                    <a:pt x="39" y="20"/>
                    <a:pt x="41" y="21"/>
                    <a:pt x="42" y="22"/>
                  </a:cubicBezTo>
                  <a:cubicBezTo>
                    <a:pt x="42" y="22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lnTo>
                    <a:pt x="41" y="25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4" name="Freeform 524"/>
            <p:cNvSpPr/>
            <p:nvPr/>
          </p:nvSpPr>
          <p:spPr bwMode="auto">
            <a:xfrm>
              <a:off x="6143626" y="5302251"/>
              <a:ext cx="47625" cy="207963"/>
            </a:xfrm>
            <a:custGeom>
              <a:avLst/>
              <a:gdLst>
                <a:gd name="T0" fmla="*/ 0 w 30"/>
                <a:gd name="T1" fmla="*/ 131 h 131"/>
                <a:gd name="T2" fmla="*/ 30 w 30"/>
                <a:gd name="T3" fmla="*/ 0 h 131"/>
                <a:gd name="T4" fmla="*/ 8 w 30"/>
                <a:gd name="T5" fmla="*/ 131 h 131"/>
                <a:gd name="T6" fmla="*/ 0 w 30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31">
                  <a:moveTo>
                    <a:pt x="0" y="131"/>
                  </a:moveTo>
                  <a:lnTo>
                    <a:pt x="30" y="0"/>
                  </a:lnTo>
                  <a:lnTo>
                    <a:pt x="8" y="131"/>
                  </a:lnTo>
                  <a:lnTo>
                    <a:pt x="0" y="131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5" name="Freeform 525"/>
            <p:cNvSpPr/>
            <p:nvPr/>
          </p:nvSpPr>
          <p:spPr bwMode="auto">
            <a:xfrm>
              <a:off x="2973389" y="6310313"/>
              <a:ext cx="1601788" cy="852488"/>
            </a:xfrm>
            <a:custGeom>
              <a:avLst/>
              <a:gdLst>
                <a:gd name="T0" fmla="*/ 378 w 378"/>
                <a:gd name="T1" fmla="*/ 23 h 201"/>
                <a:gd name="T2" fmla="*/ 124 w 378"/>
                <a:gd name="T3" fmla="*/ 174 h 201"/>
                <a:gd name="T4" fmla="*/ 378 w 378"/>
                <a:gd name="T5" fmla="*/ 23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8" h="201">
                  <a:moveTo>
                    <a:pt x="378" y="23"/>
                  </a:moveTo>
                  <a:cubicBezTo>
                    <a:pt x="378" y="23"/>
                    <a:pt x="249" y="201"/>
                    <a:pt x="124" y="174"/>
                  </a:cubicBezTo>
                  <a:cubicBezTo>
                    <a:pt x="0" y="147"/>
                    <a:pt x="156" y="0"/>
                    <a:pt x="378" y="2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6" name="Freeform 526"/>
            <p:cNvSpPr/>
            <p:nvPr/>
          </p:nvSpPr>
          <p:spPr bwMode="auto">
            <a:xfrm>
              <a:off x="3371851" y="6457951"/>
              <a:ext cx="1101725" cy="461963"/>
            </a:xfrm>
            <a:custGeom>
              <a:avLst/>
              <a:gdLst>
                <a:gd name="T0" fmla="*/ 0 w 260"/>
                <a:gd name="T1" fmla="*/ 109 h 109"/>
                <a:gd name="T2" fmla="*/ 3 w 260"/>
                <a:gd name="T3" fmla="*/ 108 h 109"/>
                <a:gd name="T4" fmla="*/ 12 w 260"/>
                <a:gd name="T5" fmla="*/ 106 h 109"/>
                <a:gd name="T6" fmla="*/ 25 w 260"/>
                <a:gd name="T7" fmla="*/ 102 h 109"/>
                <a:gd name="T8" fmla="*/ 43 w 260"/>
                <a:gd name="T9" fmla="*/ 97 h 109"/>
                <a:gd name="T10" fmla="*/ 63 w 260"/>
                <a:gd name="T11" fmla="*/ 90 h 109"/>
                <a:gd name="T12" fmla="*/ 86 w 260"/>
                <a:gd name="T13" fmla="*/ 82 h 109"/>
                <a:gd name="T14" fmla="*/ 109 w 260"/>
                <a:gd name="T15" fmla="*/ 73 h 109"/>
                <a:gd name="T16" fmla="*/ 134 w 260"/>
                <a:gd name="T17" fmla="*/ 63 h 109"/>
                <a:gd name="T18" fmla="*/ 158 w 260"/>
                <a:gd name="T19" fmla="*/ 52 h 109"/>
                <a:gd name="T20" fmla="*/ 181 w 260"/>
                <a:gd name="T21" fmla="*/ 41 h 109"/>
                <a:gd name="T22" fmla="*/ 202 w 260"/>
                <a:gd name="T23" fmla="*/ 31 h 109"/>
                <a:gd name="T24" fmla="*/ 212 w 260"/>
                <a:gd name="T25" fmla="*/ 26 h 109"/>
                <a:gd name="T26" fmla="*/ 221 w 260"/>
                <a:gd name="T27" fmla="*/ 21 h 109"/>
                <a:gd name="T28" fmla="*/ 237 w 260"/>
                <a:gd name="T29" fmla="*/ 12 h 109"/>
                <a:gd name="T30" fmla="*/ 250 w 260"/>
                <a:gd name="T31" fmla="*/ 5 h 109"/>
                <a:gd name="T32" fmla="*/ 260 w 260"/>
                <a:gd name="T33" fmla="*/ 0 h 109"/>
                <a:gd name="T34" fmla="*/ 250 w 260"/>
                <a:gd name="T35" fmla="*/ 6 h 109"/>
                <a:gd name="T36" fmla="*/ 239 w 260"/>
                <a:gd name="T37" fmla="*/ 14 h 109"/>
                <a:gd name="T38" fmla="*/ 223 w 260"/>
                <a:gd name="T39" fmla="*/ 24 h 109"/>
                <a:gd name="T40" fmla="*/ 205 w 260"/>
                <a:gd name="T41" fmla="*/ 35 h 109"/>
                <a:gd name="T42" fmla="*/ 183 w 260"/>
                <a:gd name="T43" fmla="*/ 46 h 109"/>
                <a:gd name="T44" fmla="*/ 160 w 260"/>
                <a:gd name="T45" fmla="*/ 58 h 109"/>
                <a:gd name="T46" fmla="*/ 136 w 260"/>
                <a:gd name="T47" fmla="*/ 69 h 109"/>
                <a:gd name="T48" fmla="*/ 112 w 260"/>
                <a:gd name="T49" fmla="*/ 79 h 109"/>
                <a:gd name="T50" fmla="*/ 87 w 260"/>
                <a:gd name="T51" fmla="*/ 87 h 109"/>
                <a:gd name="T52" fmla="*/ 65 w 260"/>
                <a:gd name="T53" fmla="*/ 94 h 109"/>
                <a:gd name="T54" fmla="*/ 44 w 260"/>
                <a:gd name="T55" fmla="*/ 100 h 109"/>
                <a:gd name="T56" fmla="*/ 26 w 260"/>
                <a:gd name="T57" fmla="*/ 104 h 109"/>
                <a:gd name="T58" fmla="*/ 12 w 260"/>
                <a:gd name="T59" fmla="*/ 107 h 109"/>
                <a:gd name="T60" fmla="*/ 0 w 260"/>
                <a:gd name="T61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0" h="109">
                  <a:moveTo>
                    <a:pt x="0" y="109"/>
                  </a:moveTo>
                  <a:cubicBezTo>
                    <a:pt x="0" y="109"/>
                    <a:pt x="1" y="109"/>
                    <a:pt x="3" y="108"/>
                  </a:cubicBezTo>
                  <a:cubicBezTo>
                    <a:pt x="5" y="108"/>
                    <a:pt x="8" y="107"/>
                    <a:pt x="12" y="106"/>
                  </a:cubicBezTo>
                  <a:cubicBezTo>
                    <a:pt x="16" y="105"/>
                    <a:pt x="20" y="104"/>
                    <a:pt x="25" y="102"/>
                  </a:cubicBezTo>
                  <a:cubicBezTo>
                    <a:pt x="31" y="101"/>
                    <a:pt x="36" y="99"/>
                    <a:pt x="43" y="97"/>
                  </a:cubicBezTo>
                  <a:cubicBezTo>
                    <a:pt x="49" y="95"/>
                    <a:pt x="56" y="93"/>
                    <a:pt x="63" y="90"/>
                  </a:cubicBezTo>
                  <a:cubicBezTo>
                    <a:pt x="70" y="88"/>
                    <a:pt x="78" y="85"/>
                    <a:pt x="86" y="82"/>
                  </a:cubicBezTo>
                  <a:cubicBezTo>
                    <a:pt x="93" y="79"/>
                    <a:pt x="101" y="76"/>
                    <a:pt x="109" y="73"/>
                  </a:cubicBezTo>
                  <a:cubicBezTo>
                    <a:pt x="118" y="70"/>
                    <a:pt x="126" y="66"/>
                    <a:pt x="134" y="63"/>
                  </a:cubicBezTo>
                  <a:cubicBezTo>
                    <a:pt x="142" y="60"/>
                    <a:pt x="150" y="56"/>
                    <a:pt x="158" y="52"/>
                  </a:cubicBezTo>
                  <a:cubicBezTo>
                    <a:pt x="166" y="49"/>
                    <a:pt x="174" y="45"/>
                    <a:pt x="181" y="41"/>
                  </a:cubicBezTo>
                  <a:cubicBezTo>
                    <a:pt x="188" y="38"/>
                    <a:pt x="196" y="34"/>
                    <a:pt x="202" y="31"/>
                  </a:cubicBezTo>
                  <a:cubicBezTo>
                    <a:pt x="206" y="29"/>
                    <a:pt x="209" y="27"/>
                    <a:pt x="212" y="26"/>
                  </a:cubicBezTo>
                  <a:cubicBezTo>
                    <a:pt x="215" y="24"/>
                    <a:pt x="218" y="22"/>
                    <a:pt x="221" y="21"/>
                  </a:cubicBezTo>
                  <a:cubicBezTo>
                    <a:pt x="227" y="18"/>
                    <a:pt x="233" y="15"/>
                    <a:pt x="237" y="12"/>
                  </a:cubicBezTo>
                  <a:cubicBezTo>
                    <a:pt x="242" y="10"/>
                    <a:pt x="246" y="7"/>
                    <a:pt x="250" y="5"/>
                  </a:cubicBezTo>
                  <a:cubicBezTo>
                    <a:pt x="256" y="2"/>
                    <a:pt x="260" y="0"/>
                    <a:pt x="260" y="0"/>
                  </a:cubicBezTo>
                  <a:cubicBezTo>
                    <a:pt x="260" y="0"/>
                    <a:pt x="257" y="2"/>
                    <a:pt x="250" y="6"/>
                  </a:cubicBezTo>
                  <a:cubicBezTo>
                    <a:pt x="247" y="9"/>
                    <a:pt x="243" y="11"/>
                    <a:pt x="239" y="14"/>
                  </a:cubicBezTo>
                  <a:cubicBezTo>
                    <a:pt x="234" y="17"/>
                    <a:pt x="229" y="20"/>
                    <a:pt x="223" y="24"/>
                  </a:cubicBezTo>
                  <a:cubicBezTo>
                    <a:pt x="217" y="27"/>
                    <a:pt x="211" y="31"/>
                    <a:pt x="205" y="35"/>
                  </a:cubicBezTo>
                  <a:cubicBezTo>
                    <a:pt x="198" y="38"/>
                    <a:pt x="191" y="42"/>
                    <a:pt x="183" y="46"/>
                  </a:cubicBezTo>
                  <a:cubicBezTo>
                    <a:pt x="176" y="50"/>
                    <a:pt x="168" y="54"/>
                    <a:pt x="160" y="58"/>
                  </a:cubicBezTo>
                  <a:cubicBezTo>
                    <a:pt x="152" y="61"/>
                    <a:pt x="144" y="65"/>
                    <a:pt x="136" y="69"/>
                  </a:cubicBezTo>
                  <a:cubicBezTo>
                    <a:pt x="128" y="72"/>
                    <a:pt x="120" y="76"/>
                    <a:pt x="112" y="79"/>
                  </a:cubicBezTo>
                  <a:cubicBezTo>
                    <a:pt x="103" y="82"/>
                    <a:pt x="95" y="85"/>
                    <a:pt x="87" y="87"/>
                  </a:cubicBezTo>
                  <a:cubicBezTo>
                    <a:pt x="80" y="90"/>
                    <a:pt x="72" y="92"/>
                    <a:pt x="65" y="94"/>
                  </a:cubicBezTo>
                  <a:cubicBezTo>
                    <a:pt x="57" y="97"/>
                    <a:pt x="50" y="99"/>
                    <a:pt x="44" y="100"/>
                  </a:cubicBezTo>
                  <a:cubicBezTo>
                    <a:pt x="37" y="102"/>
                    <a:pt x="31" y="103"/>
                    <a:pt x="26" y="104"/>
                  </a:cubicBezTo>
                  <a:cubicBezTo>
                    <a:pt x="21" y="105"/>
                    <a:pt x="16" y="106"/>
                    <a:pt x="12" y="107"/>
                  </a:cubicBezTo>
                  <a:cubicBezTo>
                    <a:pt x="5" y="108"/>
                    <a:pt x="0" y="109"/>
                    <a:pt x="0" y="109"/>
                  </a:cubicBez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7" name="Freeform 527"/>
            <p:cNvSpPr/>
            <p:nvPr/>
          </p:nvSpPr>
          <p:spPr bwMode="auto">
            <a:xfrm>
              <a:off x="3981451" y="6508751"/>
              <a:ext cx="293688" cy="73025"/>
            </a:xfrm>
            <a:custGeom>
              <a:avLst/>
              <a:gdLst>
                <a:gd name="T0" fmla="*/ 182 w 185"/>
                <a:gd name="T1" fmla="*/ 46 h 46"/>
                <a:gd name="T2" fmla="*/ 0 w 185"/>
                <a:gd name="T3" fmla="*/ 0 h 46"/>
                <a:gd name="T4" fmla="*/ 185 w 185"/>
                <a:gd name="T5" fmla="*/ 38 h 46"/>
                <a:gd name="T6" fmla="*/ 182 w 185"/>
                <a:gd name="T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5" h="46">
                  <a:moveTo>
                    <a:pt x="182" y="46"/>
                  </a:moveTo>
                  <a:lnTo>
                    <a:pt x="0" y="0"/>
                  </a:lnTo>
                  <a:lnTo>
                    <a:pt x="185" y="38"/>
                  </a:lnTo>
                  <a:lnTo>
                    <a:pt x="182" y="46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8" name="Freeform 528"/>
            <p:cNvSpPr/>
            <p:nvPr/>
          </p:nvSpPr>
          <p:spPr bwMode="auto">
            <a:xfrm>
              <a:off x="4057651" y="6632576"/>
              <a:ext cx="111125" cy="236538"/>
            </a:xfrm>
            <a:custGeom>
              <a:avLst/>
              <a:gdLst>
                <a:gd name="T0" fmla="*/ 70 w 70"/>
                <a:gd name="T1" fmla="*/ 3 h 149"/>
                <a:gd name="T2" fmla="*/ 0 w 70"/>
                <a:gd name="T3" fmla="*/ 149 h 149"/>
                <a:gd name="T4" fmla="*/ 62 w 70"/>
                <a:gd name="T5" fmla="*/ 0 h 149"/>
                <a:gd name="T6" fmla="*/ 70 w 70"/>
                <a:gd name="T7" fmla="*/ 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149">
                  <a:moveTo>
                    <a:pt x="70" y="3"/>
                  </a:moveTo>
                  <a:lnTo>
                    <a:pt x="0" y="149"/>
                  </a:lnTo>
                  <a:lnTo>
                    <a:pt x="62" y="0"/>
                  </a:lnTo>
                  <a:lnTo>
                    <a:pt x="70" y="3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9" name="Freeform 529"/>
            <p:cNvSpPr/>
            <p:nvPr/>
          </p:nvSpPr>
          <p:spPr bwMode="auto">
            <a:xfrm>
              <a:off x="3786189" y="6569076"/>
              <a:ext cx="271463" cy="119063"/>
            </a:xfrm>
            <a:custGeom>
              <a:avLst/>
              <a:gdLst>
                <a:gd name="T0" fmla="*/ 62 w 64"/>
                <a:gd name="T1" fmla="*/ 28 h 28"/>
                <a:gd name="T2" fmla="*/ 53 w 64"/>
                <a:gd name="T3" fmla="*/ 22 h 28"/>
                <a:gd name="T4" fmla="*/ 32 w 64"/>
                <a:gd name="T5" fmla="*/ 11 h 28"/>
                <a:gd name="T6" fmla="*/ 10 w 64"/>
                <a:gd name="T7" fmla="*/ 3 h 28"/>
                <a:gd name="T8" fmla="*/ 0 w 64"/>
                <a:gd name="T9" fmla="*/ 0 h 28"/>
                <a:gd name="T10" fmla="*/ 10 w 64"/>
                <a:gd name="T11" fmla="*/ 2 h 28"/>
                <a:gd name="T12" fmla="*/ 33 w 64"/>
                <a:gd name="T13" fmla="*/ 10 h 28"/>
                <a:gd name="T14" fmla="*/ 54 w 64"/>
                <a:gd name="T15" fmla="*/ 20 h 28"/>
                <a:gd name="T16" fmla="*/ 64 w 64"/>
                <a:gd name="T17" fmla="*/ 25 h 28"/>
                <a:gd name="T18" fmla="*/ 62 w 64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28">
                  <a:moveTo>
                    <a:pt x="62" y="28"/>
                  </a:moveTo>
                  <a:cubicBezTo>
                    <a:pt x="62" y="28"/>
                    <a:pt x="59" y="26"/>
                    <a:pt x="53" y="22"/>
                  </a:cubicBezTo>
                  <a:cubicBezTo>
                    <a:pt x="48" y="19"/>
                    <a:pt x="40" y="15"/>
                    <a:pt x="32" y="11"/>
                  </a:cubicBezTo>
                  <a:cubicBezTo>
                    <a:pt x="24" y="8"/>
                    <a:pt x="16" y="5"/>
                    <a:pt x="10" y="3"/>
                  </a:cubicBezTo>
                  <a:cubicBezTo>
                    <a:pt x="4" y="1"/>
                    <a:pt x="0" y="0"/>
                    <a:pt x="0" y="0"/>
                  </a:cubicBezTo>
                  <a:cubicBezTo>
                    <a:pt x="0" y="0"/>
                    <a:pt x="4" y="1"/>
                    <a:pt x="10" y="2"/>
                  </a:cubicBezTo>
                  <a:cubicBezTo>
                    <a:pt x="17" y="4"/>
                    <a:pt x="25" y="7"/>
                    <a:pt x="33" y="10"/>
                  </a:cubicBezTo>
                  <a:cubicBezTo>
                    <a:pt x="41" y="13"/>
                    <a:pt x="49" y="17"/>
                    <a:pt x="54" y="20"/>
                  </a:cubicBezTo>
                  <a:cubicBezTo>
                    <a:pt x="60" y="23"/>
                    <a:pt x="64" y="25"/>
                    <a:pt x="64" y="25"/>
                  </a:cubicBezTo>
                  <a:lnTo>
                    <a:pt x="62" y="28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0" name="Freeform 530"/>
            <p:cNvSpPr/>
            <p:nvPr/>
          </p:nvSpPr>
          <p:spPr bwMode="auto">
            <a:xfrm>
              <a:off x="3841751" y="6751638"/>
              <a:ext cx="85725" cy="180975"/>
            </a:xfrm>
            <a:custGeom>
              <a:avLst/>
              <a:gdLst>
                <a:gd name="T0" fmla="*/ 20 w 20"/>
                <a:gd name="T1" fmla="*/ 2 h 43"/>
                <a:gd name="T2" fmla="*/ 18 w 20"/>
                <a:gd name="T3" fmla="*/ 3 h 43"/>
                <a:gd name="T4" fmla="*/ 16 w 20"/>
                <a:gd name="T5" fmla="*/ 7 h 43"/>
                <a:gd name="T6" fmla="*/ 11 w 20"/>
                <a:gd name="T7" fmla="*/ 23 h 43"/>
                <a:gd name="T8" fmla="*/ 4 w 20"/>
                <a:gd name="T9" fmla="*/ 37 h 43"/>
                <a:gd name="T10" fmla="*/ 0 w 20"/>
                <a:gd name="T11" fmla="*/ 43 h 43"/>
                <a:gd name="T12" fmla="*/ 4 w 20"/>
                <a:gd name="T13" fmla="*/ 37 h 43"/>
                <a:gd name="T14" fmla="*/ 10 w 20"/>
                <a:gd name="T15" fmla="*/ 22 h 43"/>
                <a:gd name="T16" fmla="*/ 14 w 20"/>
                <a:gd name="T17" fmla="*/ 6 h 43"/>
                <a:gd name="T18" fmla="*/ 16 w 20"/>
                <a:gd name="T19" fmla="*/ 1 h 43"/>
                <a:gd name="T20" fmla="*/ 17 w 20"/>
                <a:gd name="T21" fmla="*/ 0 h 43"/>
                <a:gd name="T22" fmla="*/ 20 w 20"/>
                <a:gd name="T23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43">
                  <a:moveTo>
                    <a:pt x="20" y="2"/>
                  </a:moveTo>
                  <a:cubicBezTo>
                    <a:pt x="20" y="2"/>
                    <a:pt x="19" y="2"/>
                    <a:pt x="18" y="3"/>
                  </a:cubicBezTo>
                  <a:cubicBezTo>
                    <a:pt x="18" y="4"/>
                    <a:pt x="17" y="5"/>
                    <a:pt x="16" y="7"/>
                  </a:cubicBezTo>
                  <a:cubicBezTo>
                    <a:pt x="14" y="11"/>
                    <a:pt x="13" y="17"/>
                    <a:pt x="11" y="23"/>
                  </a:cubicBezTo>
                  <a:cubicBezTo>
                    <a:pt x="9" y="28"/>
                    <a:pt x="6" y="33"/>
                    <a:pt x="4" y="37"/>
                  </a:cubicBezTo>
                  <a:cubicBezTo>
                    <a:pt x="2" y="41"/>
                    <a:pt x="0" y="43"/>
                    <a:pt x="0" y="43"/>
                  </a:cubicBezTo>
                  <a:cubicBezTo>
                    <a:pt x="0" y="43"/>
                    <a:pt x="2" y="41"/>
                    <a:pt x="4" y="37"/>
                  </a:cubicBezTo>
                  <a:cubicBezTo>
                    <a:pt x="6" y="33"/>
                    <a:pt x="8" y="28"/>
                    <a:pt x="10" y="22"/>
                  </a:cubicBezTo>
                  <a:cubicBezTo>
                    <a:pt x="11" y="16"/>
                    <a:pt x="12" y="11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20" y="2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1" name="Freeform 531"/>
            <p:cNvSpPr/>
            <p:nvPr/>
          </p:nvSpPr>
          <p:spPr bwMode="auto">
            <a:xfrm>
              <a:off x="3554414" y="6683376"/>
              <a:ext cx="261938" cy="109538"/>
            </a:xfrm>
            <a:custGeom>
              <a:avLst/>
              <a:gdLst>
                <a:gd name="T0" fmla="*/ 62 w 62"/>
                <a:gd name="T1" fmla="*/ 26 h 26"/>
                <a:gd name="T2" fmla="*/ 61 w 62"/>
                <a:gd name="T3" fmla="*/ 26 h 26"/>
                <a:gd name="T4" fmla="*/ 59 w 62"/>
                <a:gd name="T5" fmla="*/ 25 h 26"/>
                <a:gd name="T6" fmla="*/ 51 w 62"/>
                <a:gd name="T7" fmla="*/ 24 h 26"/>
                <a:gd name="T8" fmla="*/ 30 w 62"/>
                <a:gd name="T9" fmla="*/ 14 h 26"/>
                <a:gd name="T10" fmla="*/ 10 w 62"/>
                <a:gd name="T11" fmla="*/ 3 h 26"/>
                <a:gd name="T12" fmla="*/ 3 w 62"/>
                <a:gd name="T13" fmla="*/ 1 h 26"/>
                <a:gd name="T14" fmla="*/ 0 w 62"/>
                <a:gd name="T15" fmla="*/ 0 h 26"/>
                <a:gd name="T16" fmla="*/ 3 w 62"/>
                <a:gd name="T17" fmla="*/ 1 h 26"/>
                <a:gd name="T18" fmla="*/ 10 w 62"/>
                <a:gd name="T19" fmla="*/ 3 h 26"/>
                <a:gd name="T20" fmla="*/ 31 w 62"/>
                <a:gd name="T21" fmla="*/ 13 h 26"/>
                <a:gd name="T22" fmla="*/ 52 w 62"/>
                <a:gd name="T23" fmla="*/ 22 h 26"/>
                <a:gd name="T24" fmla="*/ 59 w 62"/>
                <a:gd name="T25" fmla="*/ 23 h 26"/>
                <a:gd name="T26" fmla="*/ 61 w 62"/>
                <a:gd name="T27" fmla="*/ 23 h 26"/>
                <a:gd name="T28" fmla="*/ 62 w 62"/>
                <a:gd name="T29" fmla="*/ 23 h 26"/>
                <a:gd name="T30" fmla="*/ 62 w 62"/>
                <a:gd name="T3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" h="26">
                  <a:moveTo>
                    <a:pt x="62" y="26"/>
                  </a:moveTo>
                  <a:cubicBezTo>
                    <a:pt x="62" y="26"/>
                    <a:pt x="62" y="26"/>
                    <a:pt x="61" y="26"/>
                  </a:cubicBezTo>
                  <a:cubicBezTo>
                    <a:pt x="61" y="26"/>
                    <a:pt x="60" y="26"/>
                    <a:pt x="59" y="25"/>
                  </a:cubicBezTo>
                  <a:cubicBezTo>
                    <a:pt x="57" y="25"/>
                    <a:pt x="55" y="25"/>
                    <a:pt x="51" y="24"/>
                  </a:cubicBezTo>
                  <a:cubicBezTo>
                    <a:pt x="45" y="22"/>
                    <a:pt x="37" y="19"/>
                    <a:pt x="30" y="14"/>
                  </a:cubicBezTo>
                  <a:cubicBezTo>
                    <a:pt x="23" y="10"/>
                    <a:pt x="16" y="6"/>
                    <a:pt x="10" y="3"/>
                  </a:cubicBezTo>
                  <a:cubicBezTo>
                    <a:pt x="7" y="2"/>
                    <a:pt x="4" y="1"/>
                    <a:pt x="3" y="1"/>
                  </a:cubicBez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1" y="0"/>
                    <a:pt x="3" y="1"/>
                  </a:cubicBezTo>
                  <a:cubicBezTo>
                    <a:pt x="4" y="1"/>
                    <a:pt x="7" y="2"/>
                    <a:pt x="10" y="3"/>
                  </a:cubicBezTo>
                  <a:cubicBezTo>
                    <a:pt x="16" y="5"/>
                    <a:pt x="23" y="9"/>
                    <a:pt x="31" y="13"/>
                  </a:cubicBezTo>
                  <a:cubicBezTo>
                    <a:pt x="38" y="17"/>
                    <a:pt x="46" y="20"/>
                    <a:pt x="52" y="22"/>
                  </a:cubicBezTo>
                  <a:cubicBezTo>
                    <a:pt x="55" y="22"/>
                    <a:pt x="58" y="22"/>
                    <a:pt x="59" y="23"/>
                  </a:cubicBezTo>
                  <a:cubicBezTo>
                    <a:pt x="60" y="23"/>
                    <a:pt x="61" y="23"/>
                    <a:pt x="61" y="23"/>
                  </a:cubicBezTo>
                  <a:cubicBezTo>
                    <a:pt x="62" y="23"/>
                    <a:pt x="62" y="23"/>
                    <a:pt x="62" y="23"/>
                  </a:cubicBezTo>
                  <a:lnTo>
                    <a:pt x="62" y="26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2" name="Freeform 532"/>
            <p:cNvSpPr/>
            <p:nvPr/>
          </p:nvSpPr>
          <p:spPr bwMode="auto">
            <a:xfrm>
              <a:off x="3536951" y="6835776"/>
              <a:ext cx="157163" cy="139700"/>
            </a:xfrm>
            <a:custGeom>
              <a:avLst/>
              <a:gdLst>
                <a:gd name="T0" fmla="*/ 37 w 37"/>
                <a:gd name="T1" fmla="*/ 3 h 33"/>
                <a:gd name="T2" fmla="*/ 36 w 37"/>
                <a:gd name="T3" fmla="*/ 3 h 33"/>
                <a:gd name="T4" fmla="*/ 31 w 37"/>
                <a:gd name="T5" fmla="*/ 6 h 33"/>
                <a:gd name="T6" fmla="*/ 20 w 37"/>
                <a:gd name="T7" fmla="*/ 19 h 33"/>
                <a:gd name="T8" fmla="*/ 7 w 37"/>
                <a:gd name="T9" fmla="*/ 30 h 33"/>
                <a:gd name="T10" fmla="*/ 2 w 37"/>
                <a:gd name="T11" fmla="*/ 32 h 33"/>
                <a:gd name="T12" fmla="*/ 0 w 37"/>
                <a:gd name="T13" fmla="*/ 33 h 33"/>
                <a:gd name="T14" fmla="*/ 1 w 37"/>
                <a:gd name="T15" fmla="*/ 32 h 33"/>
                <a:gd name="T16" fmla="*/ 6 w 37"/>
                <a:gd name="T17" fmla="*/ 29 h 33"/>
                <a:gd name="T18" fmla="*/ 19 w 37"/>
                <a:gd name="T19" fmla="*/ 18 h 33"/>
                <a:gd name="T20" fmla="*/ 30 w 37"/>
                <a:gd name="T21" fmla="*/ 5 h 33"/>
                <a:gd name="T22" fmla="*/ 34 w 37"/>
                <a:gd name="T23" fmla="*/ 1 h 33"/>
                <a:gd name="T24" fmla="*/ 36 w 37"/>
                <a:gd name="T25" fmla="*/ 0 h 33"/>
                <a:gd name="T26" fmla="*/ 36 w 37"/>
                <a:gd name="T27" fmla="*/ 0 h 33"/>
                <a:gd name="T28" fmla="*/ 37 w 37"/>
                <a:gd name="T29" fmla="*/ 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" h="33">
                  <a:moveTo>
                    <a:pt x="37" y="3"/>
                  </a:moveTo>
                  <a:cubicBezTo>
                    <a:pt x="37" y="3"/>
                    <a:pt x="37" y="3"/>
                    <a:pt x="36" y="3"/>
                  </a:cubicBezTo>
                  <a:cubicBezTo>
                    <a:pt x="35" y="4"/>
                    <a:pt x="33" y="5"/>
                    <a:pt x="31" y="6"/>
                  </a:cubicBezTo>
                  <a:cubicBezTo>
                    <a:pt x="28" y="9"/>
                    <a:pt x="24" y="14"/>
                    <a:pt x="20" y="19"/>
                  </a:cubicBezTo>
                  <a:cubicBezTo>
                    <a:pt x="16" y="24"/>
                    <a:pt x="11" y="27"/>
                    <a:pt x="7" y="30"/>
                  </a:cubicBezTo>
                  <a:cubicBezTo>
                    <a:pt x="5" y="31"/>
                    <a:pt x="3" y="31"/>
                    <a:pt x="2" y="3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2"/>
                    <a:pt x="1" y="32"/>
                  </a:cubicBezTo>
                  <a:cubicBezTo>
                    <a:pt x="3" y="31"/>
                    <a:pt x="4" y="30"/>
                    <a:pt x="6" y="29"/>
                  </a:cubicBezTo>
                  <a:cubicBezTo>
                    <a:pt x="10" y="27"/>
                    <a:pt x="15" y="23"/>
                    <a:pt x="19" y="18"/>
                  </a:cubicBezTo>
                  <a:cubicBezTo>
                    <a:pt x="23" y="13"/>
                    <a:pt x="26" y="8"/>
                    <a:pt x="30" y="5"/>
                  </a:cubicBezTo>
                  <a:cubicBezTo>
                    <a:pt x="31" y="3"/>
                    <a:pt x="33" y="2"/>
                    <a:pt x="34" y="1"/>
                  </a:cubicBezTo>
                  <a:cubicBezTo>
                    <a:pt x="35" y="0"/>
                    <a:pt x="35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37" y="3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3" name="Freeform 533"/>
            <p:cNvSpPr/>
            <p:nvPr/>
          </p:nvSpPr>
          <p:spPr bwMode="auto">
            <a:xfrm>
              <a:off x="3409951" y="6754813"/>
              <a:ext cx="182563" cy="114300"/>
            </a:xfrm>
            <a:custGeom>
              <a:avLst/>
              <a:gdLst>
                <a:gd name="T0" fmla="*/ 109 w 115"/>
                <a:gd name="T1" fmla="*/ 72 h 72"/>
                <a:gd name="T2" fmla="*/ 0 w 115"/>
                <a:gd name="T3" fmla="*/ 0 h 72"/>
                <a:gd name="T4" fmla="*/ 115 w 115"/>
                <a:gd name="T5" fmla="*/ 64 h 72"/>
                <a:gd name="T6" fmla="*/ 109 w 115"/>
                <a:gd name="T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72">
                  <a:moveTo>
                    <a:pt x="109" y="72"/>
                  </a:moveTo>
                  <a:lnTo>
                    <a:pt x="0" y="0"/>
                  </a:lnTo>
                  <a:lnTo>
                    <a:pt x="115" y="64"/>
                  </a:lnTo>
                  <a:lnTo>
                    <a:pt x="109" y="72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4" name="Freeform 534"/>
            <p:cNvSpPr/>
            <p:nvPr/>
          </p:nvSpPr>
          <p:spPr bwMode="auto">
            <a:xfrm>
              <a:off x="8902701" y="4276726"/>
              <a:ext cx="938213" cy="1398588"/>
            </a:xfrm>
            <a:custGeom>
              <a:avLst/>
              <a:gdLst>
                <a:gd name="T0" fmla="*/ 221 w 221"/>
                <a:gd name="T1" fmla="*/ 330 h 330"/>
                <a:gd name="T2" fmla="*/ 7 w 221"/>
                <a:gd name="T3" fmla="*/ 127 h 330"/>
                <a:gd name="T4" fmla="*/ 221 w 221"/>
                <a:gd name="T5" fmla="*/ 33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1" h="330">
                  <a:moveTo>
                    <a:pt x="221" y="330"/>
                  </a:moveTo>
                  <a:cubicBezTo>
                    <a:pt x="221" y="330"/>
                    <a:pt x="15" y="253"/>
                    <a:pt x="7" y="127"/>
                  </a:cubicBezTo>
                  <a:cubicBezTo>
                    <a:pt x="0" y="0"/>
                    <a:pt x="184" y="110"/>
                    <a:pt x="221" y="33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5" name="Freeform 535"/>
            <p:cNvSpPr/>
            <p:nvPr/>
          </p:nvSpPr>
          <p:spPr bwMode="auto">
            <a:xfrm>
              <a:off x="9021764" y="4652963"/>
              <a:ext cx="746125" cy="936625"/>
            </a:xfrm>
            <a:custGeom>
              <a:avLst/>
              <a:gdLst>
                <a:gd name="T0" fmla="*/ 0 w 176"/>
                <a:gd name="T1" fmla="*/ 0 h 221"/>
                <a:gd name="T2" fmla="*/ 2 w 176"/>
                <a:gd name="T3" fmla="*/ 3 h 221"/>
                <a:gd name="T4" fmla="*/ 6 w 176"/>
                <a:gd name="T5" fmla="*/ 11 h 221"/>
                <a:gd name="T6" fmla="*/ 14 w 176"/>
                <a:gd name="T7" fmla="*/ 23 h 221"/>
                <a:gd name="T8" fmla="*/ 23 w 176"/>
                <a:gd name="T9" fmla="*/ 38 h 221"/>
                <a:gd name="T10" fmla="*/ 35 w 176"/>
                <a:gd name="T11" fmla="*/ 56 h 221"/>
                <a:gd name="T12" fmla="*/ 49 w 176"/>
                <a:gd name="T13" fmla="*/ 75 h 221"/>
                <a:gd name="T14" fmla="*/ 64 w 176"/>
                <a:gd name="T15" fmla="*/ 96 h 221"/>
                <a:gd name="T16" fmla="*/ 81 w 176"/>
                <a:gd name="T17" fmla="*/ 117 h 221"/>
                <a:gd name="T18" fmla="*/ 97 w 176"/>
                <a:gd name="T19" fmla="*/ 137 h 221"/>
                <a:gd name="T20" fmla="*/ 114 w 176"/>
                <a:gd name="T21" fmla="*/ 156 h 221"/>
                <a:gd name="T22" fmla="*/ 130 w 176"/>
                <a:gd name="T23" fmla="*/ 174 h 221"/>
                <a:gd name="T24" fmla="*/ 138 w 176"/>
                <a:gd name="T25" fmla="*/ 182 h 221"/>
                <a:gd name="T26" fmla="*/ 145 w 176"/>
                <a:gd name="T27" fmla="*/ 190 h 221"/>
                <a:gd name="T28" fmla="*/ 157 w 176"/>
                <a:gd name="T29" fmla="*/ 203 h 221"/>
                <a:gd name="T30" fmla="*/ 167 w 176"/>
                <a:gd name="T31" fmla="*/ 213 h 221"/>
                <a:gd name="T32" fmla="*/ 176 w 176"/>
                <a:gd name="T33" fmla="*/ 221 h 221"/>
                <a:gd name="T34" fmla="*/ 166 w 176"/>
                <a:gd name="T35" fmla="*/ 213 h 221"/>
                <a:gd name="T36" fmla="*/ 156 w 176"/>
                <a:gd name="T37" fmla="*/ 204 h 221"/>
                <a:gd name="T38" fmla="*/ 142 w 176"/>
                <a:gd name="T39" fmla="*/ 192 h 221"/>
                <a:gd name="T40" fmla="*/ 127 w 176"/>
                <a:gd name="T41" fmla="*/ 177 h 221"/>
                <a:gd name="T42" fmla="*/ 110 w 176"/>
                <a:gd name="T43" fmla="*/ 160 h 221"/>
                <a:gd name="T44" fmla="*/ 93 w 176"/>
                <a:gd name="T45" fmla="*/ 141 h 221"/>
                <a:gd name="T46" fmla="*/ 76 w 176"/>
                <a:gd name="T47" fmla="*/ 120 h 221"/>
                <a:gd name="T48" fmla="*/ 60 w 176"/>
                <a:gd name="T49" fmla="*/ 99 h 221"/>
                <a:gd name="T50" fmla="*/ 45 w 176"/>
                <a:gd name="T51" fmla="*/ 79 h 221"/>
                <a:gd name="T52" fmla="*/ 32 w 176"/>
                <a:gd name="T53" fmla="*/ 58 h 221"/>
                <a:gd name="T54" fmla="*/ 20 w 176"/>
                <a:gd name="T55" fmla="*/ 40 h 221"/>
                <a:gd name="T56" fmla="*/ 12 w 176"/>
                <a:gd name="T57" fmla="*/ 24 h 221"/>
                <a:gd name="T58" fmla="*/ 5 w 176"/>
                <a:gd name="T59" fmla="*/ 12 h 221"/>
                <a:gd name="T60" fmla="*/ 0 w 176"/>
                <a:gd name="T61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6" h="221">
                  <a:moveTo>
                    <a:pt x="0" y="0"/>
                  </a:moveTo>
                  <a:cubicBezTo>
                    <a:pt x="0" y="0"/>
                    <a:pt x="1" y="1"/>
                    <a:pt x="2" y="3"/>
                  </a:cubicBezTo>
                  <a:cubicBezTo>
                    <a:pt x="3" y="5"/>
                    <a:pt x="4" y="8"/>
                    <a:pt x="6" y="11"/>
                  </a:cubicBezTo>
                  <a:cubicBezTo>
                    <a:pt x="8" y="14"/>
                    <a:pt x="11" y="18"/>
                    <a:pt x="14" y="23"/>
                  </a:cubicBezTo>
                  <a:cubicBezTo>
                    <a:pt x="16" y="28"/>
                    <a:pt x="20" y="33"/>
                    <a:pt x="23" y="38"/>
                  </a:cubicBezTo>
                  <a:cubicBezTo>
                    <a:pt x="27" y="44"/>
                    <a:pt x="31" y="50"/>
                    <a:pt x="35" y="56"/>
                  </a:cubicBezTo>
                  <a:cubicBezTo>
                    <a:pt x="40" y="62"/>
                    <a:pt x="44" y="69"/>
                    <a:pt x="49" y="75"/>
                  </a:cubicBezTo>
                  <a:cubicBezTo>
                    <a:pt x="54" y="82"/>
                    <a:pt x="59" y="89"/>
                    <a:pt x="64" y="96"/>
                  </a:cubicBezTo>
                  <a:cubicBezTo>
                    <a:pt x="69" y="103"/>
                    <a:pt x="75" y="110"/>
                    <a:pt x="81" y="117"/>
                  </a:cubicBezTo>
                  <a:cubicBezTo>
                    <a:pt x="86" y="124"/>
                    <a:pt x="92" y="130"/>
                    <a:pt x="97" y="137"/>
                  </a:cubicBezTo>
                  <a:cubicBezTo>
                    <a:pt x="103" y="144"/>
                    <a:pt x="109" y="150"/>
                    <a:pt x="114" y="156"/>
                  </a:cubicBezTo>
                  <a:cubicBezTo>
                    <a:pt x="120" y="162"/>
                    <a:pt x="125" y="168"/>
                    <a:pt x="130" y="174"/>
                  </a:cubicBezTo>
                  <a:cubicBezTo>
                    <a:pt x="133" y="177"/>
                    <a:pt x="135" y="180"/>
                    <a:pt x="138" y="182"/>
                  </a:cubicBezTo>
                  <a:cubicBezTo>
                    <a:pt x="140" y="185"/>
                    <a:pt x="143" y="187"/>
                    <a:pt x="145" y="190"/>
                  </a:cubicBezTo>
                  <a:cubicBezTo>
                    <a:pt x="149" y="194"/>
                    <a:pt x="153" y="199"/>
                    <a:pt x="157" y="203"/>
                  </a:cubicBezTo>
                  <a:cubicBezTo>
                    <a:pt x="161" y="206"/>
                    <a:pt x="165" y="210"/>
                    <a:pt x="167" y="213"/>
                  </a:cubicBezTo>
                  <a:cubicBezTo>
                    <a:pt x="173" y="218"/>
                    <a:pt x="176" y="221"/>
                    <a:pt x="176" y="221"/>
                  </a:cubicBezTo>
                  <a:cubicBezTo>
                    <a:pt x="176" y="221"/>
                    <a:pt x="172" y="218"/>
                    <a:pt x="166" y="213"/>
                  </a:cubicBezTo>
                  <a:cubicBezTo>
                    <a:pt x="164" y="211"/>
                    <a:pt x="160" y="208"/>
                    <a:pt x="156" y="204"/>
                  </a:cubicBezTo>
                  <a:cubicBezTo>
                    <a:pt x="152" y="201"/>
                    <a:pt x="147" y="197"/>
                    <a:pt x="142" y="192"/>
                  </a:cubicBezTo>
                  <a:cubicBezTo>
                    <a:pt x="138" y="187"/>
                    <a:pt x="132" y="183"/>
                    <a:pt x="127" y="177"/>
                  </a:cubicBezTo>
                  <a:cubicBezTo>
                    <a:pt x="122" y="172"/>
                    <a:pt x="116" y="166"/>
                    <a:pt x="110" y="160"/>
                  </a:cubicBezTo>
                  <a:cubicBezTo>
                    <a:pt x="105" y="154"/>
                    <a:pt x="99" y="147"/>
                    <a:pt x="93" y="141"/>
                  </a:cubicBezTo>
                  <a:cubicBezTo>
                    <a:pt x="87" y="134"/>
                    <a:pt x="81" y="127"/>
                    <a:pt x="76" y="120"/>
                  </a:cubicBezTo>
                  <a:cubicBezTo>
                    <a:pt x="70" y="113"/>
                    <a:pt x="65" y="107"/>
                    <a:pt x="60" y="99"/>
                  </a:cubicBezTo>
                  <a:cubicBezTo>
                    <a:pt x="54" y="92"/>
                    <a:pt x="49" y="85"/>
                    <a:pt x="45" y="79"/>
                  </a:cubicBezTo>
                  <a:cubicBezTo>
                    <a:pt x="40" y="72"/>
                    <a:pt x="36" y="65"/>
                    <a:pt x="32" y="58"/>
                  </a:cubicBezTo>
                  <a:cubicBezTo>
                    <a:pt x="27" y="52"/>
                    <a:pt x="24" y="46"/>
                    <a:pt x="20" y="40"/>
                  </a:cubicBezTo>
                  <a:cubicBezTo>
                    <a:pt x="17" y="34"/>
                    <a:pt x="14" y="29"/>
                    <a:pt x="12" y="24"/>
                  </a:cubicBezTo>
                  <a:cubicBezTo>
                    <a:pt x="9" y="19"/>
                    <a:pt x="7" y="15"/>
                    <a:pt x="5" y="12"/>
                  </a:cubicBezTo>
                  <a:cubicBezTo>
                    <a:pt x="2" y="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6" name="Freeform 536"/>
            <p:cNvSpPr/>
            <p:nvPr/>
          </p:nvSpPr>
          <p:spPr bwMode="auto">
            <a:xfrm>
              <a:off x="9585326" y="5127626"/>
              <a:ext cx="22225" cy="301625"/>
            </a:xfrm>
            <a:custGeom>
              <a:avLst/>
              <a:gdLst>
                <a:gd name="T0" fmla="*/ 3 w 14"/>
                <a:gd name="T1" fmla="*/ 190 h 190"/>
                <a:gd name="T2" fmla="*/ 0 w 14"/>
                <a:gd name="T3" fmla="*/ 0 h 190"/>
                <a:gd name="T4" fmla="*/ 14 w 14"/>
                <a:gd name="T5" fmla="*/ 190 h 190"/>
                <a:gd name="T6" fmla="*/ 3 w 14"/>
                <a:gd name="T7" fmla="*/ 1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90">
                  <a:moveTo>
                    <a:pt x="3" y="190"/>
                  </a:moveTo>
                  <a:lnTo>
                    <a:pt x="0" y="0"/>
                  </a:lnTo>
                  <a:lnTo>
                    <a:pt x="14" y="190"/>
                  </a:lnTo>
                  <a:lnTo>
                    <a:pt x="3" y="19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7" name="Freeform 537"/>
            <p:cNvSpPr/>
            <p:nvPr/>
          </p:nvSpPr>
          <p:spPr bwMode="auto">
            <a:xfrm>
              <a:off x="9259889" y="5297488"/>
              <a:ext cx="249238" cy="46038"/>
            </a:xfrm>
            <a:custGeom>
              <a:avLst/>
              <a:gdLst>
                <a:gd name="T0" fmla="*/ 157 w 157"/>
                <a:gd name="T1" fmla="*/ 29 h 29"/>
                <a:gd name="T2" fmla="*/ 0 w 157"/>
                <a:gd name="T3" fmla="*/ 0 h 29"/>
                <a:gd name="T4" fmla="*/ 157 w 157"/>
                <a:gd name="T5" fmla="*/ 21 h 29"/>
                <a:gd name="T6" fmla="*/ 157 w 157"/>
                <a:gd name="T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7" h="29">
                  <a:moveTo>
                    <a:pt x="157" y="29"/>
                  </a:moveTo>
                  <a:lnTo>
                    <a:pt x="0" y="0"/>
                  </a:lnTo>
                  <a:lnTo>
                    <a:pt x="157" y="21"/>
                  </a:lnTo>
                  <a:lnTo>
                    <a:pt x="157" y="29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8" name="Freeform 538"/>
            <p:cNvSpPr/>
            <p:nvPr/>
          </p:nvSpPr>
          <p:spPr bwMode="auto">
            <a:xfrm>
              <a:off x="9429751" y="4959351"/>
              <a:ext cx="46038" cy="287338"/>
            </a:xfrm>
            <a:custGeom>
              <a:avLst/>
              <a:gdLst>
                <a:gd name="T0" fmla="*/ 0 w 11"/>
                <a:gd name="T1" fmla="*/ 68 h 68"/>
                <a:gd name="T2" fmla="*/ 3 w 11"/>
                <a:gd name="T3" fmla="*/ 57 h 68"/>
                <a:gd name="T4" fmla="*/ 8 w 11"/>
                <a:gd name="T5" fmla="*/ 34 h 68"/>
                <a:gd name="T6" fmla="*/ 11 w 11"/>
                <a:gd name="T7" fmla="*/ 11 h 68"/>
                <a:gd name="T8" fmla="*/ 11 w 11"/>
                <a:gd name="T9" fmla="*/ 0 h 68"/>
                <a:gd name="T10" fmla="*/ 11 w 11"/>
                <a:gd name="T11" fmla="*/ 11 h 68"/>
                <a:gd name="T12" fmla="*/ 10 w 11"/>
                <a:gd name="T13" fmla="*/ 35 h 68"/>
                <a:gd name="T14" fmla="*/ 6 w 11"/>
                <a:gd name="T15" fmla="*/ 58 h 68"/>
                <a:gd name="T16" fmla="*/ 3 w 11"/>
                <a:gd name="T17" fmla="*/ 68 h 68"/>
                <a:gd name="T18" fmla="*/ 0 w 11"/>
                <a:gd name="T1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68">
                  <a:moveTo>
                    <a:pt x="0" y="68"/>
                  </a:moveTo>
                  <a:cubicBezTo>
                    <a:pt x="0" y="68"/>
                    <a:pt x="2" y="64"/>
                    <a:pt x="3" y="57"/>
                  </a:cubicBezTo>
                  <a:cubicBezTo>
                    <a:pt x="5" y="51"/>
                    <a:pt x="7" y="43"/>
                    <a:pt x="8" y="34"/>
                  </a:cubicBezTo>
                  <a:cubicBezTo>
                    <a:pt x="9" y="26"/>
                    <a:pt x="10" y="17"/>
                    <a:pt x="11" y="11"/>
                  </a:cubicBezTo>
                  <a:cubicBezTo>
                    <a:pt x="11" y="4"/>
                    <a:pt x="11" y="0"/>
                    <a:pt x="11" y="0"/>
                  </a:cubicBezTo>
                  <a:cubicBezTo>
                    <a:pt x="11" y="0"/>
                    <a:pt x="11" y="4"/>
                    <a:pt x="11" y="11"/>
                  </a:cubicBezTo>
                  <a:cubicBezTo>
                    <a:pt x="11" y="17"/>
                    <a:pt x="11" y="26"/>
                    <a:pt x="10" y="35"/>
                  </a:cubicBezTo>
                  <a:cubicBezTo>
                    <a:pt x="9" y="43"/>
                    <a:pt x="7" y="52"/>
                    <a:pt x="6" y="58"/>
                  </a:cubicBezTo>
                  <a:cubicBezTo>
                    <a:pt x="5" y="64"/>
                    <a:pt x="3" y="68"/>
                    <a:pt x="3" y="68"/>
                  </a:cubicBezTo>
                  <a:lnTo>
                    <a:pt x="0" y="68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9" name="Freeform 539"/>
            <p:cNvSpPr/>
            <p:nvPr/>
          </p:nvSpPr>
          <p:spPr bwMode="auto">
            <a:xfrm>
              <a:off x="9136064" y="5111751"/>
              <a:ext cx="200025" cy="33338"/>
            </a:xfrm>
            <a:custGeom>
              <a:avLst/>
              <a:gdLst>
                <a:gd name="T0" fmla="*/ 45 w 47"/>
                <a:gd name="T1" fmla="*/ 8 h 8"/>
                <a:gd name="T2" fmla="*/ 44 w 47"/>
                <a:gd name="T3" fmla="*/ 7 h 8"/>
                <a:gd name="T4" fmla="*/ 39 w 47"/>
                <a:gd name="T5" fmla="*/ 6 h 8"/>
                <a:gd name="T6" fmla="*/ 23 w 47"/>
                <a:gd name="T7" fmla="*/ 5 h 8"/>
                <a:gd name="T8" fmla="*/ 7 w 47"/>
                <a:gd name="T9" fmla="*/ 2 h 8"/>
                <a:gd name="T10" fmla="*/ 0 w 47"/>
                <a:gd name="T11" fmla="*/ 0 h 8"/>
                <a:gd name="T12" fmla="*/ 7 w 47"/>
                <a:gd name="T13" fmla="*/ 2 h 8"/>
                <a:gd name="T14" fmla="*/ 23 w 47"/>
                <a:gd name="T15" fmla="*/ 3 h 8"/>
                <a:gd name="T16" fmla="*/ 39 w 47"/>
                <a:gd name="T17" fmla="*/ 3 h 8"/>
                <a:gd name="T18" fmla="*/ 45 w 47"/>
                <a:gd name="T19" fmla="*/ 4 h 8"/>
                <a:gd name="T20" fmla="*/ 47 w 47"/>
                <a:gd name="T21" fmla="*/ 5 h 8"/>
                <a:gd name="T22" fmla="*/ 45 w 47"/>
                <a:gd name="T2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8">
                  <a:moveTo>
                    <a:pt x="45" y="8"/>
                  </a:moveTo>
                  <a:cubicBezTo>
                    <a:pt x="46" y="8"/>
                    <a:pt x="45" y="7"/>
                    <a:pt x="44" y="7"/>
                  </a:cubicBezTo>
                  <a:cubicBezTo>
                    <a:pt x="43" y="6"/>
                    <a:pt x="41" y="6"/>
                    <a:pt x="39" y="6"/>
                  </a:cubicBezTo>
                  <a:cubicBezTo>
                    <a:pt x="35" y="5"/>
                    <a:pt x="29" y="5"/>
                    <a:pt x="23" y="5"/>
                  </a:cubicBezTo>
                  <a:cubicBezTo>
                    <a:pt x="17" y="5"/>
                    <a:pt x="11" y="3"/>
                    <a:pt x="7" y="2"/>
                  </a:cubicBezTo>
                  <a:cubicBezTo>
                    <a:pt x="3" y="1"/>
                    <a:pt x="0" y="0"/>
                    <a:pt x="0" y="0"/>
                  </a:cubicBezTo>
                  <a:cubicBezTo>
                    <a:pt x="0" y="0"/>
                    <a:pt x="3" y="1"/>
                    <a:pt x="7" y="2"/>
                  </a:cubicBezTo>
                  <a:cubicBezTo>
                    <a:pt x="11" y="3"/>
                    <a:pt x="17" y="3"/>
                    <a:pt x="23" y="3"/>
                  </a:cubicBezTo>
                  <a:cubicBezTo>
                    <a:pt x="29" y="3"/>
                    <a:pt x="35" y="3"/>
                    <a:pt x="39" y="3"/>
                  </a:cubicBezTo>
                  <a:cubicBezTo>
                    <a:pt x="42" y="3"/>
                    <a:pt x="43" y="4"/>
                    <a:pt x="45" y="4"/>
                  </a:cubicBezTo>
                  <a:cubicBezTo>
                    <a:pt x="46" y="5"/>
                    <a:pt x="47" y="5"/>
                    <a:pt x="47" y="5"/>
                  </a:cubicBezTo>
                  <a:lnTo>
                    <a:pt x="45" y="8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0" name="Freeform 540"/>
            <p:cNvSpPr/>
            <p:nvPr/>
          </p:nvSpPr>
          <p:spPr bwMode="auto">
            <a:xfrm>
              <a:off x="9259889" y="4764088"/>
              <a:ext cx="41275" cy="284163"/>
            </a:xfrm>
            <a:custGeom>
              <a:avLst/>
              <a:gdLst>
                <a:gd name="T0" fmla="*/ 2 w 10"/>
                <a:gd name="T1" fmla="*/ 67 h 67"/>
                <a:gd name="T2" fmla="*/ 2 w 10"/>
                <a:gd name="T3" fmla="*/ 67 h 67"/>
                <a:gd name="T4" fmla="*/ 1 w 10"/>
                <a:gd name="T5" fmla="*/ 64 h 67"/>
                <a:gd name="T6" fmla="*/ 0 w 10"/>
                <a:gd name="T7" fmla="*/ 57 h 67"/>
                <a:gd name="T8" fmla="*/ 4 w 10"/>
                <a:gd name="T9" fmla="*/ 33 h 67"/>
                <a:gd name="T10" fmla="*/ 9 w 10"/>
                <a:gd name="T11" fmla="*/ 11 h 67"/>
                <a:gd name="T12" fmla="*/ 9 w 10"/>
                <a:gd name="T13" fmla="*/ 3 h 67"/>
                <a:gd name="T14" fmla="*/ 9 w 10"/>
                <a:gd name="T15" fmla="*/ 0 h 67"/>
                <a:gd name="T16" fmla="*/ 10 w 10"/>
                <a:gd name="T17" fmla="*/ 3 h 67"/>
                <a:gd name="T18" fmla="*/ 10 w 10"/>
                <a:gd name="T19" fmla="*/ 11 h 67"/>
                <a:gd name="T20" fmla="*/ 6 w 10"/>
                <a:gd name="T21" fmla="*/ 34 h 67"/>
                <a:gd name="T22" fmla="*/ 3 w 10"/>
                <a:gd name="T23" fmla="*/ 56 h 67"/>
                <a:gd name="T24" fmla="*/ 4 w 10"/>
                <a:gd name="T25" fmla="*/ 64 h 67"/>
                <a:gd name="T26" fmla="*/ 5 w 10"/>
                <a:gd name="T27" fmla="*/ 66 h 67"/>
                <a:gd name="T28" fmla="*/ 5 w 10"/>
                <a:gd name="T29" fmla="*/ 66 h 67"/>
                <a:gd name="T30" fmla="*/ 2 w 10"/>
                <a:gd name="T3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" h="67">
                  <a:moveTo>
                    <a:pt x="2" y="67"/>
                  </a:moveTo>
                  <a:cubicBezTo>
                    <a:pt x="2" y="67"/>
                    <a:pt x="2" y="67"/>
                    <a:pt x="2" y="67"/>
                  </a:cubicBezTo>
                  <a:cubicBezTo>
                    <a:pt x="2" y="66"/>
                    <a:pt x="1" y="65"/>
                    <a:pt x="1" y="64"/>
                  </a:cubicBezTo>
                  <a:cubicBezTo>
                    <a:pt x="1" y="62"/>
                    <a:pt x="0" y="60"/>
                    <a:pt x="0" y="57"/>
                  </a:cubicBezTo>
                  <a:cubicBezTo>
                    <a:pt x="0" y="50"/>
                    <a:pt x="2" y="42"/>
                    <a:pt x="4" y="33"/>
                  </a:cubicBezTo>
                  <a:cubicBezTo>
                    <a:pt x="6" y="25"/>
                    <a:pt x="8" y="17"/>
                    <a:pt x="9" y="11"/>
                  </a:cubicBezTo>
                  <a:cubicBezTo>
                    <a:pt x="9" y="8"/>
                    <a:pt x="9" y="5"/>
                    <a:pt x="9" y="3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9" y="0"/>
                    <a:pt x="9" y="1"/>
                    <a:pt x="10" y="3"/>
                  </a:cubicBezTo>
                  <a:cubicBezTo>
                    <a:pt x="10" y="5"/>
                    <a:pt x="10" y="8"/>
                    <a:pt x="10" y="11"/>
                  </a:cubicBezTo>
                  <a:cubicBezTo>
                    <a:pt x="9" y="17"/>
                    <a:pt x="7" y="26"/>
                    <a:pt x="6" y="34"/>
                  </a:cubicBezTo>
                  <a:cubicBezTo>
                    <a:pt x="4" y="42"/>
                    <a:pt x="3" y="50"/>
                    <a:pt x="3" y="56"/>
                  </a:cubicBezTo>
                  <a:cubicBezTo>
                    <a:pt x="3" y="60"/>
                    <a:pt x="4" y="62"/>
                    <a:pt x="4" y="64"/>
                  </a:cubicBezTo>
                  <a:cubicBezTo>
                    <a:pt x="4" y="65"/>
                    <a:pt x="4" y="65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lnTo>
                    <a:pt x="2" y="67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1" name="Freeform 541"/>
            <p:cNvSpPr/>
            <p:nvPr/>
          </p:nvSpPr>
          <p:spPr bwMode="auto">
            <a:xfrm>
              <a:off x="9013826" y="4827588"/>
              <a:ext cx="177800" cy="119063"/>
            </a:xfrm>
            <a:custGeom>
              <a:avLst/>
              <a:gdLst>
                <a:gd name="T0" fmla="*/ 39 w 42"/>
                <a:gd name="T1" fmla="*/ 28 h 28"/>
                <a:gd name="T2" fmla="*/ 38 w 42"/>
                <a:gd name="T3" fmla="*/ 27 h 28"/>
                <a:gd name="T4" fmla="*/ 34 w 42"/>
                <a:gd name="T5" fmla="*/ 23 h 28"/>
                <a:gd name="T6" fmla="*/ 19 w 42"/>
                <a:gd name="T7" fmla="*/ 16 h 28"/>
                <a:gd name="T8" fmla="*/ 5 w 42"/>
                <a:gd name="T9" fmla="*/ 6 h 28"/>
                <a:gd name="T10" fmla="*/ 2 w 42"/>
                <a:gd name="T11" fmla="*/ 2 h 28"/>
                <a:gd name="T12" fmla="*/ 0 w 42"/>
                <a:gd name="T13" fmla="*/ 0 h 28"/>
                <a:gd name="T14" fmla="*/ 2 w 42"/>
                <a:gd name="T15" fmla="*/ 1 h 28"/>
                <a:gd name="T16" fmla="*/ 6 w 42"/>
                <a:gd name="T17" fmla="*/ 5 h 28"/>
                <a:gd name="T18" fmla="*/ 20 w 42"/>
                <a:gd name="T19" fmla="*/ 15 h 28"/>
                <a:gd name="T20" fmla="*/ 35 w 42"/>
                <a:gd name="T21" fmla="*/ 21 h 28"/>
                <a:gd name="T22" fmla="*/ 40 w 42"/>
                <a:gd name="T23" fmla="*/ 25 h 28"/>
                <a:gd name="T24" fmla="*/ 41 w 42"/>
                <a:gd name="T25" fmla="*/ 26 h 28"/>
                <a:gd name="T26" fmla="*/ 42 w 42"/>
                <a:gd name="T27" fmla="*/ 26 h 28"/>
                <a:gd name="T28" fmla="*/ 39 w 42"/>
                <a:gd name="T2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" h="28">
                  <a:moveTo>
                    <a:pt x="39" y="28"/>
                  </a:moveTo>
                  <a:cubicBezTo>
                    <a:pt x="40" y="28"/>
                    <a:pt x="39" y="27"/>
                    <a:pt x="38" y="27"/>
                  </a:cubicBezTo>
                  <a:cubicBezTo>
                    <a:pt x="37" y="26"/>
                    <a:pt x="36" y="24"/>
                    <a:pt x="34" y="23"/>
                  </a:cubicBezTo>
                  <a:cubicBezTo>
                    <a:pt x="30" y="21"/>
                    <a:pt x="25" y="19"/>
                    <a:pt x="19" y="16"/>
                  </a:cubicBezTo>
                  <a:cubicBezTo>
                    <a:pt x="13" y="13"/>
                    <a:pt x="8" y="9"/>
                    <a:pt x="5" y="6"/>
                  </a:cubicBezTo>
                  <a:cubicBezTo>
                    <a:pt x="4" y="4"/>
                    <a:pt x="2" y="3"/>
                    <a:pt x="2" y="2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2" y="1"/>
                  </a:cubicBezTo>
                  <a:cubicBezTo>
                    <a:pt x="3" y="2"/>
                    <a:pt x="4" y="4"/>
                    <a:pt x="6" y="5"/>
                  </a:cubicBezTo>
                  <a:cubicBezTo>
                    <a:pt x="9" y="8"/>
                    <a:pt x="14" y="12"/>
                    <a:pt x="20" y="15"/>
                  </a:cubicBezTo>
                  <a:cubicBezTo>
                    <a:pt x="25" y="17"/>
                    <a:pt x="31" y="19"/>
                    <a:pt x="35" y="21"/>
                  </a:cubicBezTo>
                  <a:cubicBezTo>
                    <a:pt x="38" y="22"/>
                    <a:pt x="39" y="23"/>
                    <a:pt x="40" y="25"/>
                  </a:cubicBezTo>
                  <a:cubicBezTo>
                    <a:pt x="41" y="25"/>
                    <a:pt x="41" y="25"/>
                    <a:pt x="41" y="26"/>
                  </a:cubicBezTo>
                  <a:cubicBezTo>
                    <a:pt x="42" y="26"/>
                    <a:pt x="42" y="26"/>
                    <a:pt x="42" y="26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2" name="Freeform 542"/>
            <p:cNvSpPr/>
            <p:nvPr/>
          </p:nvSpPr>
          <p:spPr bwMode="auto">
            <a:xfrm>
              <a:off x="9128126" y="4645026"/>
              <a:ext cx="63500" cy="203200"/>
            </a:xfrm>
            <a:custGeom>
              <a:avLst/>
              <a:gdLst>
                <a:gd name="T0" fmla="*/ 0 w 40"/>
                <a:gd name="T1" fmla="*/ 128 h 128"/>
                <a:gd name="T2" fmla="*/ 40 w 40"/>
                <a:gd name="T3" fmla="*/ 0 h 128"/>
                <a:gd name="T4" fmla="*/ 8 w 40"/>
                <a:gd name="T5" fmla="*/ 128 h 128"/>
                <a:gd name="T6" fmla="*/ 0 w 40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28">
                  <a:moveTo>
                    <a:pt x="0" y="128"/>
                  </a:moveTo>
                  <a:lnTo>
                    <a:pt x="40" y="0"/>
                  </a:lnTo>
                  <a:lnTo>
                    <a:pt x="8" y="128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3" name="Freeform 543"/>
            <p:cNvSpPr/>
            <p:nvPr/>
          </p:nvSpPr>
          <p:spPr bwMode="auto">
            <a:xfrm>
              <a:off x="5961064" y="5713413"/>
              <a:ext cx="1560513" cy="1490663"/>
            </a:xfrm>
            <a:custGeom>
              <a:avLst/>
              <a:gdLst>
                <a:gd name="T0" fmla="*/ 68 w 368"/>
                <a:gd name="T1" fmla="*/ 44 h 352"/>
                <a:gd name="T2" fmla="*/ 144 w 368"/>
                <a:gd name="T3" fmla="*/ 38 h 352"/>
                <a:gd name="T4" fmla="*/ 244 w 368"/>
                <a:gd name="T5" fmla="*/ 11 h 352"/>
                <a:gd name="T6" fmla="*/ 302 w 368"/>
                <a:gd name="T7" fmla="*/ 86 h 352"/>
                <a:gd name="T8" fmla="*/ 354 w 368"/>
                <a:gd name="T9" fmla="*/ 114 h 352"/>
                <a:gd name="T10" fmla="*/ 335 w 368"/>
                <a:gd name="T11" fmla="*/ 226 h 352"/>
                <a:gd name="T12" fmla="*/ 337 w 368"/>
                <a:gd name="T13" fmla="*/ 275 h 352"/>
                <a:gd name="T14" fmla="*/ 244 w 368"/>
                <a:gd name="T15" fmla="*/ 306 h 352"/>
                <a:gd name="T16" fmla="*/ 196 w 368"/>
                <a:gd name="T17" fmla="*/ 349 h 352"/>
                <a:gd name="T18" fmla="*/ 118 w 368"/>
                <a:gd name="T19" fmla="*/ 302 h 352"/>
                <a:gd name="T20" fmla="*/ 54 w 368"/>
                <a:gd name="T21" fmla="*/ 293 h 352"/>
                <a:gd name="T22" fmla="*/ 46 w 368"/>
                <a:gd name="T23" fmla="*/ 198 h 352"/>
                <a:gd name="T24" fmla="*/ 3 w 368"/>
                <a:gd name="T25" fmla="*/ 146 h 352"/>
                <a:gd name="T26" fmla="*/ 57 w 368"/>
                <a:gd name="T27" fmla="*/ 108 h 352"/>
                <a:gd name="T28" fmla="*/ 68 w 368"/>
                <a:gd name="T29" fmla="*/ 4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8" h="352">
                  <a:moveTo>
                    <a:pt x="68" y="44"/>
                  </a:moveTo>
                  <a:cubicBezTo>
                    <a:pt x="81" y="29"/>
                    <a:pt x="101" y="42"/>
                    <a:pt x="144" y="38"/>
                  </a:cubicBezTo>
                  <a:cubicBezTo>
                    <a:pt x="204" y="32"/>
                    <a:pt x="217" y="0"/>
                    <a:pt x="244" y="11"/>
                  </a:cubicBezTo>
                  <a:cubicBezTo>
                    <a:pt x="272" y="22"/>
                    <a:pt x="262" y="57"/>
                    <a:pt x="302" y="86"/>
                  </a:cubicBezTo>
                  <a:cubicBezTo>
                    <a:pt x="329" y="106"/>
                    <a:pt x="345" y="97"/>
                    <a:pt x="354" y="114"/>
                  </a:cubicBezTo>
                  <a:cubicBezTo>
                    <a:pt x="368" y="139"/>
                    <a:pt x="339" y="165"/>
                    <a:pt x="335" y="226"/>
                  </a:cubicBezTo>
                  <a:cubicBezTo>
                    <a:pt x="333" y="256"/>
                    <a:pt x="345" y="263"/>
                    <a:pt x="337" y="275"/>
                  </a:cubicBezTo>
                  <a:cubicBezTo>
                    <a:pt x="322" y="299"/>
                    <a:pt x="285" y="280"/>
                    <a:pt x="244" y="306"/>
                  </a:cubicBezTo>
                  <a:cubicBezTo>
                    <a:pt x="214" y="325"/>
                    <a:pt x="217" y="347"/>
                    <a:pt x="196" y="349"/>
                  </a:cubicBezTo>
                  <a:cubicBezTo>
                    <a:pt x="170" y="352"/>
                    <a:pt x="163" y="316"/>
                    <a:pt x="118" y="302"/>
                  </a:cubicBezTo>
                  <a:cubicBezTo>
                    <a:pt x="83" y="291"/>
                    <a:pt x="68" y="306"/>
                    <a:pt x="54" y="293"/>
                  </a:cubicBezTo>
                  <a:cubicBezTo>
                    <a:pt x="35" y="272"/>
                    <a:pt x="65" y="238"/>
                    <a:pt x="46" y="198"/>
                  </a:cubicBezTo>
                  <a:cubicBezTo>
                    <a:pt x="31" y="167"/>
                    <a:pt x="0" y="162"/>
                    <a:pt x="3" y="146"/>
                  </a:cubicBezTo>
                  <a:cubicBezTo>
                    <a:pt x="6" y="129"/>
                    <a:pt x="40" y="134"/>
                    <a:pt x="57" y="108"/>
                  </a:cubicBezTo>
                  <a:cubicBezTo>
                    <a:pt x="72" y="83"/>
                    <a:pt x="53" y="61"/>
                    <a:pt x="68" y="44"/>
                  </a:cubicBezTo>
                  <a:close/>
                </a:path>
              </a:pathLst>
            </a:custGeom>
            <a:solidFill>
              <a:srgbClr val="F0B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4" name="Freeform 544"/>
            <p:cNvSpPr/>
            <p:nvPr/>
          </p:nvSpPr>
          <p:spPr bwMode="auto">
            <a:xfrm>
              <a:off x="6483351" y="6246813"/>
              <a:ext cx="482600" cy="431800"/>
            </a:xfrm>
            <a:custGeom>
              <a:avLst/>
              <a:gdLst>
                <a:gd name="T0" fmla="*/ 26 w 114"/>
                <a:gd name="T1" fmla="*/ 85 h 102"/>
                <a:gd name="T2" fmla="*/ 80 w 114"/>
                <a:gd name="T3" fmla="*/ 94 h 102"/>
                <a:gd name="T4" fmla="*/ 112 w 114"/>
                <a:gd name="T5" fmla="*/ 49 h 102"/>
                <a:gd name="T6" fmla="*/ 48 w 114"/>
                <a:gd name="T7" fmla="*/ 11 h 102"/>
                <a:gd name="T8" fmla="*/ 26 w 114"/>
                <a:gd name="T9" fmla="*/ 8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02">
                  <a:moveTo>
                    <a:pt x="26" y="85"/>
                  </a:moveTo>
                  <a:cubicBezTo>
                    <a:pt x="40" y="99"/>
                    <a:pt x="62" y="102"/>
                    <a:pt x="80" y="94"/>
                  </a:cubicBezTo>
                  <a:cubicBezTo>
                    <a:pt x="98" y="87"/>
                    <a:pt x="110" y="68"/>
                    <a:pt x="112" y="49"/>
                  </a:cubicBezTo>
                  <a:cubicBezTo>
                    <a:pt x="114" y="17"/>
                    <a:pt x="75" y="0"/>
                    <a:pt x="48" y="11"/>
                  </a:cubicBezTo>
                  <a:cubicBezTo>
                    <a:pt x="17" y="23"/>
                    <a:pt x="0" y="58"/>
                    <a:pt x="26" y="85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5" name="Freeform 545"/>
            <p:cNvSpPr/>
            <p:nvPr/>
          </p:nvSpPr>
          <p:spPr bwMode="auto">
            <a:xfrm>
              <a:off x="6834189" y="5830888"/>
              <a:ext cx="119063" cy="411163"/>
            </a:xfrm>
            <a:custGeom>
              <a:avLst/>
              <a:gdLst>
                <a:gd name="T0" fmla="*/ 0 w 28"/>
                <a:gd name="T1" fmla="*/ 97 h 97"/>
                <a:gd name="T2" fmla="*/ 0 w 28"/>
                <a:gd name="T3" fmla="*/ 92 h 97"/>
                <a:gd name="T4" fmla="*/ 1 w 28"/>
                <a:gd name="T5" fmla="*/ 80 h 97"/>
                <a:gd name="T6" fmla="*/ 8 w 28"/>
                <a:gd name="T7" fmla="*/ 47 h 97"/>
                <a:gd name="T8" fmla="*/ 19 w 28"/>
                <a:gd name="T9" fmla="*/ 15 h 97"/>
                <a:gd name="T10" fmla="*/ 24 w 28"/>
                <a:gd name="T11" fmla="*/ 4 h 97"/>
                <a:gd name="T12" fmla="*/ 26 w 28"/>
                <a:gd name="T13" fmla="*/ 0 h 97"/>
                <a:gd name="T14" fmla="*/ 28 w 28"/>
                <a:gd name="T15" fmla="*/ 16 h 97"/>
                <a:gd name="T16" fmla="*/ 28 w 28"/>
                <a:gd name="T17" fmla="*/ 33 h 97"/>
                <a:gd name="T18" fmla="*/ 26 w 28"/>
                <a:gd name="T19" fmla="*/ 42 h 97"/>
                <a:gd name="T20" fmla="*/ 24 w 28"/>
                <a:gd name="T21" fmla="*/ 51 h 97"/>
                <a:gd name="T22" fmla="*/ 21 w 28"/>
                <a:gd name="T23" fmla="*/ 60 h 97"/>
                <a:gd name="T24" fmla="*/ 18 w 28"/>
                <a:gd name="T25" fmla="*/ 69 h 97"/>
                <a:gd name="T26" fmla="*/ 10 w 28"/>
                <a:gd name="T27" fmla="*/ 84 h 97"/>
                <a:gd name="T28" fmla="*/ 0 w 28"/>
                <a:gd name="T2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97">
                  <a:moveTo>
                    <a:pt x="0" y="97"/>
                  </a:moveTo>
                  <a:cubicBezTo>
                    <a:pt x="0" y="97"/>
                    <a:pt x="0" y="95"/>
                    <a:pt x="0" y="92"/>
                  </a:cubicBezTo>
                  <a:cubicBezTo>
                    <a:pt x="0" y="89"/>
                    <a:pt x="1" y="85"/>
                    <a:pt x="1" y="80"/>
                  </a:cubicBezTo>
                  <a:cubicBezTo>
                    <a:pt x="3" y="71"/>
                    <a:pt x="5" y="59"/>
                    <a:pt x="8" y="47"/>
                  </a:cubicBezTo>
                  <a:cubicBezTo>
                    <a:pt x="11" y="35"/>
                    <a:pt x="15" y="24"/>
                    <a:pt x="19" y="15"/>
                  </a:cubicBezTo>
                  <a:cubicBezTo>
                    <a:pt x="21" y="10"/>
                    <a:pt x="22" y="7"/>
                    <a:pt x="24" y="4"/>
                  </a:cubicBezTo>
                  <a:cubicBezTo>
                    <a:pt x="25" y="2"/>
                    <a:pt x="26" y="0"/>
                    <a:pt x="26" y="0"/>
                  </a:cubicBezTo>
                  <a:cubicBezTo>
                    <a:pt x="26" y="0"/>
                    <a:pt x="28" y="7"/>
                    <a:pt x="28" y="16"/>
                  </a:cubicBezTo>
                  <a:cubicBezTo>
                    <a:pt x="28" y="21"/>
                    <a:pt x="28" y="27"/>
                    <a:pt x="28" y="33"/>
                  </a:cubicBezTo>
                  <a:cubicBezTo>
                    <a:pt x="27" y="36"/>
                    <a:pt x="27" y="39"/>
                    <a:pt x="26" y="42"/>
                  </a:cubicBezTo>
                  <a:cubicBezTo>
                    <a:pt x="26" y="45"/>
                    <a:pt x="25" y="48"/>
                    <a:pt x="24" y="51"/>
                  </a:cubicBezTo>
                  <a:cubicBezTo>
                    <a:pt x="23" y="54"/>
                    <a:pt x="22" y="57"/>
                    <a:pt x="21" y="60"/>
                  </a:cubicBezTo>
                  <a:cubicBezTo>
                    <a:pt x="20" y="63"/>
                    <a:pt x="19" y="66"/>
                    <a:pt x="18" y="69"/>
                  </a:cubicBezTo>
                  <a:cubicBezTo>
                    <a:pt x="16" y="74"/>
                    <a:pt x="13" y="79"/>
                    <a:pt x="10" y="84"/>
                  </a:cubicBezTo>
                  <a:cubicBezTo>
                    <a:pt x="5" y="92"/>
                    <a:pt x="0" y="97"/>
                    <a:pt x="0" y="97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6" name="Freeform 546"/>
            <p:cNvSpPr/>
            <p:nvPr/>
          </p:nvSpPr>
          <p:spPr bwMode="auto">
            <a:xfrm>
              <a:off x="6996114" y="6242051"/>
              <a:ext cx="381000" cy="119063"/>
            </a:xfrm>
            <a:custGeom>
              <a:avLst/>
              <a:gdLst>
                <a:gd name="T0" fmla="*/ 0 w 90"/>
                <a:gd name="T1" fmla="*/ 28 h 28"/>
                <a:gd name="T2" fmla="*/ 1 w 90"/>
                <a:gd name="T3" fmla="*/ 27 h 28"/>
                <a:gd name="T4" fmla="*/ 2 w 90"/>
                <a:gd name="T5" fmla="*/ 24 h 28"/>
                <a:gd name="T6" fmla="*/ 11 w 90"/>
                <a:gd name="T7" fmla="*/ 16 h 28"/>
                <a:gd name="T8" fmla="*/ 27 w 90"/>
                <a:gd name="T9" fmla="*/ 10 h 28"/>
                <a:gd name="T10" fmla="*/ 29 w 90"/>
                <a:gd name="T11" fmla="*/ 10 h 28"/>
                <a:gd name="T12" fmla="*/ 31 w 90"/>
                <a:gd name="T13" fmla="*/ 9 h 28"/>
                <a:gd name="T14" fmla="*/ 36 w 90"/>
                <a:gd name="T15" fmla="*/ 9 h 28"/>
                <a:gd name="T16" fmla="*/ 45 w 90"/>
                <a:gd name="T17" fmla="*/ 8 h 28"/>
                <a:gd name="T18" fmla="*/ 62 w 90"/>
                <a:gd name="T19" fmla="*/ 8 h 28"/>
                <a:gd name="T20" fmla="*/ 77 w 90"/>
                <a:gd name="T21" fmla="*/ 6 h 28"/>
                <a:gd name="T22" fmla="*/ 87 w 90"/>
                <a:gd name="T23" fmla="*/ 2 h 28"/>
                <a:gd name="T24" fmla="*/ 90 w 90"/>
                <a:gd name="T25" fmla="*/ 0 h 28"/>
                <a:gd name="T26" fmla="*/ 88 w 90"/>
                <a:gd name="T27" fmla="*/ 4 h 28"/>
                <a:gd name="T28" fmla="*/ 80 w 90"/>
                <a:gd name="T29" fmla="*/ 12 h 28"/>
                <a:gd name="T30" fmla="*/ 64 w 90"/>
                <a:gd name="T31" fmla="*/ 19 h 28"/>
                <a:gd name="T32" fmla="*/ 45 w 90"/>
                <a:gd name="T33" fmla="*/ 21 h 28"/>
                <a:gd name="T34" fmla="*/ 36 w 90"/>
                <a:gd name="T35" fmla="*/ 21 h 28"/>
                <a:gd name="T36" fmla="*/ 32 w 90"/>
                <a:gd name="T37" fmla="*/ 21 h 28"/>
                <a:gd name="T38" fmla="*/ 28 w 90"/>
                <a:gd name="T39" fmla="*/ 21 h 28"/>
                <a:gd name="T40" fmla="*/ 14 w 90"/>
                <a:gd name="T41" fmla="*/ 23 h 28"/>
                <a:gd name="T42" fmla="*/ 4 w 90"/>
                <a:gd name="T43" fmla="*/ 26 h 28"/>
                <a:gd name="T44" fmla="*/ 1 w 90"/>
                <a:gd name="T45" fmla="*/ 28 h 28"/>
                <a:gd name="T46" fmla="*/ 0 w 90"/>
                <a:gd name="T4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8">
                  <a:moveTo>
                    <a:pt x="0" y="28"/>
                  </a:move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1" y="26"/>
                    <a:pt x="2" y="24"/>
                  </a:cubicBezTo>
                  <a:cubicBezTo>
                    <a:pt x="4" y="22"/>
                    <a:pt x="7" y="19"/>
                    <a:pt x="11" y="16"/>
                  </a:cubicBezTo>
                  <a:cubicBezTo>
                    <a:pt x="15" y="14"/>
                    <a:pt x="21" y="11"/>
                    <a:pt x="27" y="10"/>
                  </a:cubicBezTo>
                  <a:cubicBezTo>
                    <a:pt x="27" y="10"/>
                    <a:pt x="28" y="10"/>
                    <a:pt x="29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3" y="9"/>
                    <a:pt x="34" y="9"/>
                    <a:pt x="36" y="9"/>
                  </a:cubicBezTo>
                  <a:cubicBezTo>
                    <a:pt x="39" y="9"/>
                    <a:pt x="42" y="8"/>
                    <a:pt x="45" y="8"/>
                  </a:cubicBezTo>
                  <a:cubicBezTo>
                    <a:pt x="51" y="8"/>
                    <a:pt x="57" y="8"/>
                    <a:pt x="62" y="8"/>
                  </a:cubicBezTo>
                  <a:cubicBezTo>
                    <a:pt x="68" y="8"/>
                    <a:pt x="73" y="7"/>
                    <a:pt x="77" y="6"/>
                  </a:cubicBezTo>
                  <a:cubicBezTo>
                    <a:pt x="81" y="5"/>
                    <a:pt x="84" y="3"/>
                    <a:pt x="87" y="2"/>
                  </a:cubicBezTo>
                  <a:cubicBezTo>
                    <a:pt x="89" y="1"/>
                    <a:pt x="90" y="0"/>
                    <a:pt x="90" y="0"/>
                  </a:cubicBezTo>
                  <a:cubicBezTo>
                    <a:pt x="90" y="0"/>
                    <a:pt x="90" y="2"/>
                    <a:pt x="88" y="4"/>
                  </a:cubicBezTo>
                  <a:cubicBezTo>
                    <a:pt x="87" y="6"/>
                    <a:pt x="84" y="10"/>
                    <a:pt x="80" y="12"/>
                  </a:cubicBezTo>
                  <a:cubicBezTo>
                    <a:pt x="75" y="15"/>
                    <a:pt x="70" y="17"/>
                    <a:pt x="64" y="19"/>
                  </a:cubicBezTo>
                  <a:cubicBezTo>
                    <a:pt x="58" y="20"/>
                    <a:pt x="51" y="20"/>
                    <a:pt x="45" y="21"/>
                  </a:cubicBezTo>
                  <a:cubicBezTo>
                    <a:pt x="42" y="21"/>
                    <a:pt x="39" y="21"/>
                    <a:pt x="36" y="21"/>
                  </a:cubicBezTo>
                  <a:cubicBezTo>
                    <a:pt x="35" y="21"/>
                    <a:pt x="34" y="21"/>
                    <a:pt x="32" y="21"/>
                  </a:cubicBezTo>
                  <a:cubicBezTo>
                    <a:pt x="31" y="21"/>
                    <a:pt x="29" y="21"/>
                    <a:pt x="28" y="21"/>
                  </a:cubicBezTo>
                  <a:cubicBezTo>
                    <a:pt x="23" y="21"/>
                    <a:pt x="18" y="22"/>
                    <a:pt x="14" y="23"/>
                  </a:cubicBezTo>
                  <a:cubicBezTo>
                    <a:pt x="10" y="24"/>
                    <a:pt x="6" y="25"/>
                    <a:pt x="4" y="26"/>
                  </a:cubicBezTo>
                  <a:cubicBezTo>
                    <a:pt x="3" y="27"/>
                    <a:pt x="2" y="27"/>
                    <a:pt x="1" y="28"/>
                  </a:cubicBezTo>
                  <a:cubicBezTo>
                    <a:pt x="0" y="28"/>
                    <a:pt x="0" y="28"/>
                    <a:pt x="0" y="28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7" name="Freeform 547"/>
            <p:cNvSpPr/>
            <p:nvPr/>
          </p:nvSpPr>
          <p:spPr bwMode="auto">
            <a:xfrm>
              <a:off x="6923089" y="6589713"/>
              <a:ext cx="420688" cy="238125"/>
            </a:xfrm>
            <a:custGeom>
              <a:avLst/>
              <a:gdLst>
                <a:gd name="T0" fmla="*/ 0 w 99"/>
                <a:gd name="T1" fmla="*/ 4 h 56"/>
                <a:gd name="T2" fmla="*/ 2 w 99"/>
                <a:gd name="T3" fmla="*/ 3 h 56"/>
                <a:gd name="T4" fmla="*/ 5 w 99"/>
                <a:gd name="T5" fmla="*/ 2 h 56"/>
                <a:gd name="T6" fmla="*/ 19 w 99"/>
                <a:gd name="T7" fmla="*/ 1 h 56"/>
                <a:gd name="T8" fmla="*/ 38 w 99"/>
                <a:gd name="T9" fmla="*/ 8 h 56"/>
                <a:gd name="T10" fmla="*/ 40 w 99"/>
                <a:gd name="T11" fmla="*/ 10 h 56"/>
                <a:gd name="T12" fmla="*/ 42 w 99"/>
                <a:gd name="T13" fmla="*/ 11 h 56"/>
                <a:gd name="T14" fmla="*/ 47 w 99"/>
                <a:gd name="T15" fmla="*/ 15 h 56"/>
                <a:gd name="T16" fmla="*/ 55 w 99"/>
                <a:gd name="T17" fmla="*/ 22 h 56"/>
                <a:gd name="T18" fmla="*/ 69 w 99"/>
                <a:gd name="T19" fmla="*/ 37 h 56"/>
                <a:gd name="T20" fmla="*/ 83 w 99"/>
                <a:gd name="T21" fmla="*/ 48 h 56"/>
                <a:gd name="T22" fmla="*/ 94 w 99"/>
                <a:gd name="T23" fmla="*/ 53 h 56"/>
                <a:gd name="T24" fmla="*/ 98 w 99"/>
                <a:gd name="T25" fmla="*/ 54 h 56"/>
                <a:gd name="T26" fmla="*/ 99 w 99"/>
                <a:gd name="T27" fmla="*/ 55 h 56"/>
                <a:gd name="T28" fmla="*/ 98 w 99"/>
                <a:gd name="T29" fmla="*/ 55 h 56"/>
                <a:gd name="T30" fmla="*/ 94 w 99"/>
                <a:gd name="T31" fmla="*/ 56 h 56"/>
                <a:gd name="T32" fmla="*/ 80 w 99"/>
                <a:gd name="T33" fmla="*/ 54 h 56"/>
                <a:gd name="T34" fmla="*/ 62 w 99"/>
                <a:gd name="T35" fmla="*/ 45 h 56"/>
                <a:gd name="T36" fmla="*/ 46 w 99"/>
                <a:gd name="T37" fmla="*/ 31 h 56"/>
                <a:gd name="T38" fmla="*/ 39 w 99"/>
                <a:gd name="T39" fmla="*/ 24 h 56"/>
                <a:gd name="T40" fmla="*/ 35 w 99"/>
                <a:gd name="T41" fmla="*/ 20 h 56"/>
                <a:gd name="T42" fmla="*/ 33 w 99"/>
                <a:gd name="T43" fmla="*/ 18 h 56"/>
                <a:gd name="T44" fmla="*/ 32 w 99"/>
                <a:gd name="T45" fmla="*/ 17 h 56"/>
                <a:gd name="T46" fmla="*/ 17 w 99"/>
                <a:gd name="T47" fmla="*/ 8 h 56"/>
                <a:gd name="T48" fmla="*/ 5 w 99"/>
                <a:gd name="T49" fmla="*/ 4 h 56"/>
                <a:gd name="T50" fmla="*/ 2 w 99"/>
                <a:gd name="T51" fmla="*/ 4 h 56"/>
                <a:gd name="T52" fmla="*/ 0 w 99"/>
                <a:gd name="T53" fmla="*/ 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9" h="56">
                  <a:moveTo>
                    <a:pt x="0" y="4"/>
                  </a:moveTo>
                  <a:cubicBezTo>
                    <a:pt x="0" y="4"/>
                    <a:pt x="1" y="4"/>
                    <a:pt x="2" y="3"/>
                  </a:cubicBezTo>
                  <a:cubicBezTo>
                    <a:pt x="2" y="3"/>
                    <a:pt x="3" y="2"/>
                    <a:pt x="5" y="2"/>
                  </a:cubicBezTo>
                  <a:cubicBezTo>
                    <a:pt x="8" y="1"/>
                    <a:pt x="13" y="0"/>
                    <a:pt x="19" y="1"/>
                  </a:cubicBezTo>
                  <a:cubicBezTo>
                    <a:pt x="25" y="2"/>
                    <a:pt x="32" y="4"/>
                    <a:pt x="38" y="8"/>
                  </a:cubicBezTo>
                  <a:cubicBezTo>
                    <a:pt x="39" y="9"/>
                    <a:pt x="39" y="9"/>
                    <a:pt x="40" y="1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4" y="12"/>
                    <a:pt x="45" y="14"/>
                    <a:pt x="47" y="15"/>
                  </a:cubicBezTo>
                  <a:cubicBezTo>
                    <a:pt x="50" y="17"/>
                    <a:pt x="52" y="20"/>
                    <a:pt x="55" y="22"/>
                  </a:cubicBezTo>
                  <a:cubicBezTo>
                    <a:pt x="60" y="27"/>
                    <a:pt x="65" y="33"/>
                    <a:pt x="69" y="37"/>
                  </a:cubicBezTo>
                  <a:cubicBezTo>
                    <a:pt x="74" y="41"/>
                    <a:pt x="79" y="45"/>
                    <a:pt x="83" y="48"/>
                  </a:cubicBezTo>
                  <a:cubicBezTo>
                    <a:pt x="87" y="51"/>
                    <a:pt x="91" y="52"/>
                    <a:pt x="94" y="53"/>
                  </a:cubicBezTo>
                  <a:cubicBezTo>
                    <a:pt x="96" y="54"/>
                    <a:pt x="97" y="54"/>
                    <a:pt x="98" y="54"/>
                  </a:cubicBezTo>
                  <a:cubicBezTo>
                    <a:pt x="98" y="54"/>
                    <a:pt x="99" y="55"/>
                    <a:pt x="99" y="55"/>
                  </a:cubicBezTo>
                  <a:cubicBezTo>
                    <a:pt x="99" y="55"/>
                    <a:pt x="98" y="55"/>
                    <a:pt x="98" y="55"/>
                  </a:cubicBezTo>
                  <a:cubicBezTo>
                    <a:pt x="97" y="55"/>
                    <a:pt x="96" y="55"/>
                    <a:pt x="94" y="56"/>
                  </a:cubicBezTo>
                  <a:cubicBezTo>
                    <a:pt x="91" y="56"/>
                    <a:pt x="86" y="56"/>
                    <a:pt x="80" y="54"/>
                  </a:cubicBezTo>
                  <a:cubicBezTo>
                    <a:pt x="74" y="53"/>
                    <a:pt x="68" y="50"/>
                    <a:pt x="62" y="45"/>
                  </a:cubicBezTo>
                  <a:cubicBezTo>
                    <a:pt x="57" y="41"/>
                    <a:pt x="51" y="36"/>
                    <a:pt x="46" y="31"/>
                  </a:cubicBezTo>
                  <a:cubicBezTo>
                    <a:pt x="44" y="28"/>
                    <a:pt x="41" y="26"/>
                    <a:pt x="39" y="24"/>
                  </a:cubicBezTo>
                  <a:cubicBezTo>
                    <a:pt x="38" y="22"/>
                    <a:pt x="36" y="21"/>
                    <a:pt x="35" y="20"/>
                  </a:cubicBezTo>
                  <a:cubicBezTo>
                    <a:pt x="35" y="20"/>
                    <a:pt x="34" y="19"/>
                    <a:pt x="33" y="18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27" y="13"/>
                    <a:pt x="22" y="10"/>
                    <a:pt x="17" y="8"/>
                  </a:cubicBezTo>
                  <a:cubicBezTo>
                    <a:pt x="13" y="6"/>
                    <a:pt x="8" y="5"/>
                    <a:pt x="5" y="4"/>
                  </a:cubicBezTo>
                  <a:cubicBezTo>
                    <a:pt x="4" y="4"/>
                    <a:pt x="3" y="4"/>
                    <a:pt x="2" y="4"/>
                  </a:cubicBezTo>
                  <a:cubicBezTo>
                    <a:pt x="1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8" name="Freeform 548"/>
            <p:cNvSpPr/>
            <p:nvPr/>
          </p:nvSpPr>
          <p:spPr bwMode="auto">
            <a:xfrm>
              <a:off x="6719889" y="6691313"/>
              <a:ext cx="63500" cy="419100"/>
            </a:xfrm>
            <a:custGeom>
              <a:avLst/>
              <a:gdLst>
                <a:gd name="T0" fmla="*/ 8 w 15"/>
                <a:gd name="T1" fmla="*/ 99 h 99"/>
                <a:gd name="T2" fmla="*/ 6 w 15"/>
                <a:gd name="T3" fmla="*/ 95 h 99"/>
                <a:gd name="T4" fmla="*/ 4 w 15"/>
                <a:gd name="T5" fmla="*/ 91 h 99"/>
                <a:gd name="T6" fmla="*/ 3 w 15"/>
                <a:gd name="T7" fmla="*/ 88 h 99"/>
                <a:gd name="T8" fmla="*/ 2 w 15"/>
                <a:gd name="T9" fmla="*/ 84 h 99"/>
                <a:gd name="T10" fmla="*/ 0 w 15"/>
                <a:gd name="T11" fmla="*/ 76 h 99"/>
                <a:gd name="T12" fmla="*/ 0 w 15"/>
                <a:gd name="T13" fmla="*/ 67 h 99"/>
                <a:gd name="T14" fmla="*/ 2 w 15"/>
                <a:gd name="T15" fmla="*/ 49 h 99"/>
                <a:gd name="T16" fmla="*/ 4 w 15"/>
                <a:gd name="T17" fmla="*/ 31 h 99"/>
                <a:gd name="T18" fmla="*/ 5 w 15"/>
                <a:gd name="T19" fmla="*/ 23 h 99"/>
                <a:gd name="T20" fmla="*/ 6 w 15"/>
                <a:gd name="T21" fmla="*/ 15 h 99"/>
                <a:gd name="T22" fmla="*/ 7 w 15"/>
                <a:gd name="T23" fmla="*/ 9 h 99"/>
                <a:gd name="T24" fmla="*/ 7 w 15"/>
                <a:gd name="T25" fmla="*/ 4 h 99"/>
                <a:gd name="T26" fmla="*/ 7 w 15"/>
                <a:gd name="T27" fmla="*/ 0 h 99"/>
                <a:gd name="T28" fmla="*/ 9 w 15"/>
                <a:gd name="T29" fmla="*/ 4 h 99"/>
                <a:gd name="T30" fmla="*/ 11 w 15"/>
                <a:gd name="T31" fmla="*/ 8 h 99"/>
                <a:gd name="T32" fmla="*/ 12 w 15"/>
                <a:gd name="T33" fmla="*/ 11 h 99"/>
                <a:gd name="T34" fmla="*/ 13 w 15"/>
                <a:gd name="T35" fmla="*/ 15 h 99"/>
                <a:gd name="T36" fmla="*/ 15 w 15"/>
                <a:gd name="T37" fmla="*/ 23 h 99"/>
                <a:gd name="T38" fmla="*/ 15 w 15"/>
                <a:gd name="T39" fmla="*/ 32 h 99"/>
                <a:gd name="T40" fmla="*/ 15 w 15"/>
                <a:gd name="T41" fmla="*/ 41 h 99"/>
                <a:gd name="T42" fmla="*/ 14 w 15"/>
                <a:gd name="T43" fmla="*/ 50 h 99"/>
                <a:gd name="T44" fmla="*/ 12 w 15"/>
                <a:gd name="T45" fmla="*/ 59 h 99"/>
                <a:gd name="T46" fmla="*/ 11 w 15"/>
                <a:gd name="T47" fmla="*/ 68 h 99"/>
                <a:gd name="T48" fmla="*/ 10 w 15"/>
                <a:gd name="T49" fmla="*/ 76 h 99"/>
                <a:gd name="T50" fmla="*/ 9 w 15"/>
                <a:gd name="T51" fmla="*/ 84 h 99"/>
                <a:gd name="T52" fmla="*/ 8 w 15"/>
                <a:gd name="T53" fmla="*/ 90 h 99"/>
                <a:gd name="T54" fmla="*/ 8 w 15"/>
                <a:gd name="T55" fmla="*/ 95 h 99"/>
                <a:gd name="T56" fmla="*/ 8 w 15"/>
                <a:gd name="T5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" h="99">
                  <a:moveTo>
                    <a:pt x="8" y="99"/>
                  </a:moveTo>
                  <a:cubicBezTo>
                    <a:pt x="8" y="99"/>
                    <a:pt x="7" y="98"/>
                    <a:pt x="6" y="95"/>
                  </a:cubicBezTo>
                  <a:cubicBezTo>
                    <a:pt x="5" y="94"/>
                    <a:pt x="4" y="93"/>
                    <a:pt x="4" y="91"/>
                  </a:cubicBezTo>
                  <a:cubicBezTo>
                    <a:pt x="3" y="90"/>
                    <a:pt x="3" y="89"/>
                    <a:pt x="3" y="88"/>
                  </a:cubicBezTo>
                  <a:cubicBezTo>
                    <a:pt x="2" y="86"/>
                    <a:pt x="2" y="85"/>
                    <a:pt x="2" y="84"/>
                  </a:cubicBezTo>
                  <a:cubicBezTo>
                    <a:pt x="1" y="82"/>
                    <a:pt x="1" y="79"/>
                    <a:pt x="0" y="76"/>
                  </a:cubicBezTo>
                  <a:cubicBezTo>
                    <a:pt x="0" y="73"/>
                    <a:pt x="0" y="70"/>
                    <a:pt x="0" y="67"/>
                  </a:cubicBezTo>
                  <a:cubicBezTo>
                    <a:pt x="0" y="61"/>
                    <a:pt x="1" y="55"/>
                    <a:pt x="2" y="49"/>
                  </a:cubicBezTo>
                  <a:cubicBezTo>
                    <a:pt x="2" y="42"/>
                    <a:pt x="3" y="36"/>
                    <a:pt x="4" y="31"/>
                  </a:cubicBezTo>
                  <a:cubicBezTo>
                    <a:pt x="5" y="28"/>
                    <a:pt x="5" y="25"/>
                    <a:pt x="5" y="23"/>
                  </a:cubicBezTo>
                  <a:cubicBezTo>
                    <a:pt x="6" y="20"/>
                    <a:pt x="6" y="18"/>
                    <a:pt x="6" y="15"/>
                  </a:cubicBezTo>
                  <a:cubicBezTo>
                    <a:pt x="6" y="13"/>
                    <a:pt x="7" y="11"/>
                    <a:pt x="7" y="9"/>
                  </a:cubicBezTo>
                  <a:cubicBezTo>
                    <a:pt x="7" y="7"/>
                    <a:pt x="7" y="6"/>
                    <a:pt x="7" y="4"/>
                  </a:cubicBezTo>
                  <a:cubicBezTo>
                    <a:pt x="6" y="1"/>
                    <a:pt x="7" y="0"/>
                    <a:pt x="7" y="0"/>
                  </a:cubicBezTo>
                  <a:cubicBezTo>
                    <a:pt x="7" y="0"/>
                    <a:pt x="7" y="1"/>
                    <a:pt x="9" y="4"/>
                  </a:cubicBezTo>
                  <a:cubicBezTo>
                    <a:pt x="10" y="5"/>
                    <a:pt x="10" y="6"/>
                    <a:pt x="11" y="8"/>
                  </a:cubicBezTo>
                  <a:cubicBezTo>
                    <a:pt x="11" y="9"/>
                    <a:pt x="12" y="10"/>
                    <a:pt x="12" y="11"/>
                  </a:cubicBezTo>
                  <a:cubicBezTo>
                    <a:pt x="13" y="12"/>
                    <a:pt x="13" y="14"/>
                    <a:pt x="13" y="15"/>
                  </a:cubicBezTo>
                  <a:cubicBezTo>
                    <a:pt x="14" y="17"/>
                    <a:pt x="14" y="20"/>
                    <a:pt x="15" y="23"/>
                  </a:cubicBezTo>
                  <a:cubicBezTo>
                    <a:pt x="15" y="25"/>
                    <a:pt x="15" y="28"/>
                    <a:pt x="15" y="32"/>
                  </a:cubicBezTo>
                  <a:cubicBezTo>
                    <a:pt x="15" y="35"/>
                    <a:pt x="15" y="38"/>
                    <a:pt x="15" y="41"/>
                  </a:cubicBezTo>
                  <a:cubicBezTo>
                    <a:pt x="14" y="44"/>
                    <a:pt x="14" y="47"/>
                    <a:pt x="14" y="50"/>
                  </a:cubicBezTo>
                  <a:cubicBezTo>
                    <a:pt x="13" y="53"/>
                    <a:pt x="13" y="56"/>
                    <a:pt x="12" y="59"/>
                  </a:cubicBezTo>
                  <a:cubicBezTo>
                    <a:pt x="12" y="62"/>
                    <a:pt x="11" y="65"/>
                    <a:pt x="11" y="68"/>
                  </a:cubicBezTo>
                  <a:cubicBezTo>
                    <a:pt x="10" y="71"/>
                    <a:pt x="10" y="74"/>
                    <a:pt x="10" y="76"/>
                  </a:cubicBezTo>
                  <a:cubicBezTo>
                    <a:pt x="9" y="79"/>
                    <a:pt x="9" y="81"/>
                    <a:pt x="9" y="84"/>
                  </a:cubicBezTo>
                  <a:cubicBezTo>
                    <a:pt x="9" y="86"/>
                    <a:pt x="8" y="88"/>
                    <a:pt x="8" y="90"/>
                  </a:cubicBezTo>
                  <a:cubicBezTo>
                    <a:pt x="8" y="92"/>
                    <a:pt x="8" y="93"/>
                    <a:pt x="8" y="95"/>
                  </a:cubicBezTo>
                  <a:cubicBezTo>
                    <a:pt x="8" y="98"/>
                    <a:pt x="8" y="99"/>
                    <a:pt x="8" y="99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9" name="Freeform 549"/>
            <p:cNvSpPr/>
            <p:nvPr/>
          </p:nvSpPr>
          <p:spPr bwMode="auto">
            <a:xfrm>
              <a:off x="6229351" y="6611938"/>
              <a:ext cx="317500" cy="269875"/>
            </a:xfrm>
            <a:custGeom>
              <a:avLst/>
              <a:gdLst>
                <a:gd name="T0" fmla="*/ 0 w 75"/>
                <a:gd name="T1" fmla="*/ 64 h 64"/>
                <a:gd name="T2" fmla="*/ 0 w 75"/>
                <a:gd name="T3" fmla="*/ 63 h 64"/>
                <a:gd name="T4" fmla="*/ 0 w 75"/>
                <a:gd name="T5" fmla="*/ 60 h 64"/>
                <a:gd name="T6" fmla="*/ 3 w 75"/>
                <a:gd name="T7" fmla="*/ 47 h 64"/>
                <a:gd name="T8" fmla="*/ 15 w 75"/>
                <a:gd name="T9" fmla="*/ 33 h 64"/>
                <a:gd name="T10" fmla="*/ 17 w 75"/>
                <a:gd name="T11" fmla="*/ 32 h 64"/>
                <a:gd name="T12" fmla="*/ 19 w 75"/>
                <a:gd name="T13" fmla="*/ 30 h 64"/>
                <a:gd name="T14" fmla="*/ 23 w 75"/>
                <a:gd name="T15" fmla="*/ 28 h 64"/>
                <a:gd name="T16" fmla="*/ 31 w 75"/>
                <a:gd name="T17" fmla="*/ 23 h 64"/>
                <a:gd name="T18" fmla="*/ 40 w 75"/>
                <a:gd name="T19" fmla="*/ 19 h 64"/>
                <a:gd name="T20" fmla="*/ 48 w 75"/>
                <a:gd name="T21" fmla="*/ 16 h 64"/>
                <a:gd name="T22" fmla="*/ 62 w 75"/>
                <a:gd name="T23" fmla="*/ 9 h 64"/>
                <a:gd name="T24" fmla="*/ 71 w 75"/>
                <a:gd name="T25" fmla="*/ 3 h 64"/>
                <a:gd name="T26" fmla="*/ 75 w 75"/>
                <a:gd name="T27" fmla="*/ 0 h 64"/>
                <a:gd name="T28" fmla="*/ 74 w 75"/>
                <a:gd name="T29" fmla="*/ 5 h 64"/>
                <a:gd name="T30" fmla="*/ 68 w 75"/>
                <a:gd name="T31" fmla="*/ 16 h 64"/>
                <a:gd name="T32" fmla="*/ 55 w 75"/>
                <a:gd name="T33" fmla="*/ 28 h 64"/>
                <a:gd name="T34" fmla="*/ 47 w 75"/>
                <a:gd name="T35" fmla="*/ 33 h 64"/>
                <a:gd name="T36" fmla="*/ 39 w 75"/>
                <a:gd name="T37" fmla="*/ 38 h 64"/>
                <a:gd name="T38" fmla="*/ 30 w 75"/>
                <a:gd name="T39" fmla="*/ 41 h 64"/>
                <a:gd name="T40" fmla="*/ 27 w 75"/>
                <a:gd name="T41" fmla="*/ 43 h 64"/>
                <a:gd name="T42" fmla="*/ 23 w 75"/>
                <a:gd name="T43" fmla="*/ 45 h 64"/>
                <a:gd name="T44" fmla="*/ 11 w 75"/>
                <a:gd name="T45" fmla="*/ 53 h 64"/>
                <a:gd name="T46" fmla="*/ 3 w 75"/>
                <a:gd name="T47" fmla="*/ 61 h 64"/>
                <a:gd name="T48" fmla="*/ 1 w 75"/>
                <a:gd name="T49" fmla="*/ 63 h 64"/>
                <a:gd name="T50" fmla="*/ 0 w 75"/>
                <a:gd name="T5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5" h="64">
                  <a:moveTo>
                    <a:pt x="0" y="64"/>
                  </a:moveTo>
                  <a:cubicBezTo>
                    <a:pt x="0" y="64"/>
                    <a:pt x="0" y="64"/>
                    <a:pt x="0" y="63"/>
                  </a:cubicBezTo>
                  <a:cubicBezTo>
                    <a:pt x="0" y="62"/>
                    <a:pt x="0" y="61"/>
                    <a:pt x="0" y="60"/>
                  </a:cubicBezTo>
                  <a:cubicBezTo>
                    <a:pt x="0" y="57"/>
                    <a:pt x="1" y="52"/>
                    <a:pt x="3" y="47"/>
                  </a:cubicBezTo>
                  <a:cubicBezTo>
                    <a:pt x="6" y="43"/>
                    <a:pt x="10" y="38"/>
                    <a:pt x="15" y="33"/>
                  </a:cubicBezTo>
                  <a:cubicBezTo>
                    <a:pt x="15" y="33"/>
                    <a:pt x="16" y="32"/>
                    <a:pt x="17" y="32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0" y="29"/>
                    <a:pt x="21" y="29"/>
                    <a:pt x="23" y="28"/>
                  </a:cubicBezTo>
                  <a:cubicBezTo>
                    <a:pt x="26" y="26"/>
                    <a:pt x="28" y="24"/>
                    <a:pt x="31" y="23"/>
                  </a:cubicBezTo>
                  <a:cubicBezTo>
                    <a:pt x="34" y="22"/>
                    <a:pt x="37" y="20"/>
                    <a:pt x="40" y="19"/>
                  </a:cubicBezTo>
                  <a:cubicBezTo>
                    <a:pt x="43" y="18"/>
                    <a:pt x="45" y="17"/>
                    <a:pt x="48" y="16"/>
                  </a:cubicBezTo>
                  <a:cubicBezTo>
                    <a:pt x="53" y="13"/>
                    <a:pt x="58" y="11"/>
                    <a:pt x="62" y="9"/>
                  </a:cubicBezTo>
                  <a:cubicBezTo>
                    <a:pt x="65" y="7"/>
                    <a:pt x="69" y="5"/>
                    <a:pt x="71" y="3"/>
                  </a:cubicBezTo>
                  <a:cubicBezTo>
                    <a:pt x="73" y="2"/>
                    <a:pt x="75" y="0"/>
                    <a:pt x="75" y="0"/>
                  </a:cubicBezTo>
                  <a:cubicBezTo>
                    <a:pt x="75" y="0"/>
                    <a:pt x="74" y="2"/>
                    <a:pt x="74" y="5"/>
                  </a:cubicBezTo>
                  <a:cubicBezTo>
                    <a:pt x="73" y="8"/>
                    <a:pt x="71" y="12"/>
                    <a:pt x="68" y="16"/>
                  </a:cubicBezTo>
                  <a:cubicBezTo>
                    <a:pt x="65" y="20"/>
                    <a:pt x="60" y="25"/>
                    <a:pt x="55" y="28"/>
                  </a:cubicBezTo>
                  <a:cubicBezTo>
                    <a:pt x="52" y="30"/>
                    <a:pt x="50" y="32"/>
                    <a:pt x="47" y="33"/>
                  </a:cubicBezTo>
                  <a:cubicBezTo>
                    <a:pt x="44" y="35"/>
                    <a:pt x="41" y="36"/>
                    <a:pt x="39" y="38"/>
                  </a:cubicBezTo>
                  <a:cubicBezTo>
                    <a:pt x="36" y="39"/>
                    <a:pt x="33" y="40"/>
                    <a:pt x="30" y="41"/>
                  </a:cubicBezTo>
                  <a:cubicBezTo>
                    <a:pt x="29" y="42"/>
                    <a:pt x="28" y="43"/>
                    <a:pt x="27" y="43"/>
                  </a:cubicBezTo>
                  <a:cubicBezTo>
                    <a:pt x="25" y="44"/>
                    <a:pt x="24" y="45"/>
                    <a:pt x="23" y="45"/>
                  </a:cubicBezTo>
                  <a:cubicBezTo>
                    <a:pt x="18" y="48"/>
                    <a:pt x="14" y="51"/>
                    <a:pt x="11" y="53"/>
                  </a:cubicBezTo>
                  <a:cubicBezTo>
                    <a:pt x="7" y="56"/>
                    <a:pt x="5" y="59"/>
                    <a:pt x="3" y="61"/>
                  </a:cubicBezTo>
                  <a:cubicBezTo>
                    <a:pt x="2" y="62"/>
                    <a:pt x="1" y="63"/>
                    <a:pt x="1" y="63"/>
                  </a:cubicBezTo>
                  <a:cubicBezTo>
                    <a:pt x="0" y="64"/>
                    <a:pt x="0" y="64"/>
                    <a:pt x="0" y="6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0" name="Freeform 550"/>
            <p:cNvSpPr/>
            <p:nvPr/>
          </p:nvSpPr>
          <p:spPr bwMode="auto">
            <a:xfrm>
              <a:off x="6034089" y="6292851"/>
              <a:ext cx="469900" cy="114300"/>
            </a:xfrm>
            <a:custGeom>
              <a:avLst/>
              <a:gdLst>
                <a:gd name="T0" fmla="*/ 0 w 111"/>
                <a:gd name="T1" fmla="*/ 14 h 27"/>
                <a:gd name="T2" fmla="*/ 1 w 111"/>
                <a:gd name="T3" fmla="*/ 13 h 27"/>
                <a:gd name="T4" fmla="*/ 4 w 111"/>
                <a:gd name="T5" fmla="*/ 11 h 27"/>
                <a:gd name="T6" fmla="*/ 16 w 111"/>
                <a:gd name="T7" fmla="*/ 4 h 27"/>
                <a:gd name="T8" fmla="*/ 35 w 111"/>
                <a:gd name="T9" fmla="*/ 0 h 27"/>
                <a:gd name="T10" fmla="*/ 47 w 111"/>
                <a:gd name="T11" fmla="*/ 1 h 27"/>
                <a:gd name="T12" fmla="*/ 58 w 111"/>
                <a:gd name="T13" fmla="*/ 3 h 27"/>
                <a:gd name="T14" fmla="*/ 78 w 111"/>
                <a:gd name="T15" fmla="*/ 12 h 27"/>
                <a:gd name="T16" fmla="*/ 86 w 111"/>
                <a:gd name="T17" fmla="*/ 16 h 27"/>
                <a:gd name="T18" fmla="*/ 94 w 111"/>
                <a:gd name="T19" fmla="*/ 19 h 27"/>
                <a:gd name="T20" fmla="*/ 106 w 111"/>
                <a:gd name="T21" fmla="*/ 22 h 27"/>
                <a:gd name="T22" fmla="*/ 111 w 111"/>
                <a:gd name="T23" fmla="*/ 22 h 27"/>
                <a:gd name="T24" fmla="*/ 110 w 111"/>
                <a:gd name="T25" fmla="*/ 23 h 27"/>
                <a:gd name="T26" fmla="*/ 106 w 111"/>
                <a:gd name="T27" fmla="*/ 25 h 27"/>
                <a:gd name="T28" fmla="*/ 93 w 111"/>
                <a:gd name="T29" fmla="*/ 26 h 27"/>
                <a:gd name="T30" fmla="*/ 83 w 111"/>
                <a:gd name="T31" fmla="*/ 25 h 27"/>
                <a:gd name="T32" fmla="*/ 74 w 111"/>
                <a:gd name="T33" fmla="*/ 22 h 27"/>
                <a:gd name="T34" fmla="*/ 54 w 111"/>
                <a:gd name="T35" fmla="*/ 15 h 27"/>
                <a:gd name="T36" fmla="*/ 45 w 111"/>
                <a:gd name="T37" fmla="*/ 12 h 27"/>
                <a:gd name="T38" fmla="*/ 35 w 111"/>
                <a:gd name="T39" fmla="*/ 11 h 27"/>
                <a:gd name="T40" fmla="*/ 26 w 111"/>
                <a:gd name="T41" fmla="*/ 11 h 27"/>
                <a:gd name="T42" fmla="*/ 18 w 111"/>
                <a:gd name="T43" fmla="*/ 11 h 27"/>
                <a:gd name="T44" fmla="*/ 5 w 111"/>
                <a:gd name="T45" fmla="*/ 13 h 27"/>
                <a:gd name="T46" fmla="*/ 0 w 111"/>
                <a:gd name="T47" fmla="*/ 1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1" h="27">
                  <a:moveTo>
                    <a:pt x="0" y="14"/>
                  </a:moveTo>
                  <a:cubicBezTo>
                    <a:pt x="0" y="14"/>
                    <a:pt x="1" y="14"/>
                    <a:pt x="1" y="13"/>
                  </a:cubicBezTo>
                  <a:cubicBezTo>
                    <a:pt x="2" y="13"/>
                    <a:pt x="3" y="12"/>
                    <a:pt x="4" y="11"/>
                  </a:cubicBezTo>
                  <a:cubicBezTo>
                    <a:pt x="7" y="9"/>
                    <a:pt x="11" y="6"/>
                    <a:pt x="16" y="4"/>
                  </a:cubicBezTo>
                  <a:cubicBezTo>
                    <a:pt x="22" y="2"/>
                    <a:pt x="28" y="1"/>
                    <a:pt x="35" y="0"/>
                  </a:cubicBezTo>
                  <a:cubicBezTo>
                    <a:pt x="39" y="0"/>
                    <a:pt x="43" y="0"/>
                    <a:pt x="47" y="1"/>
                  </a:cubicBezTo>
                  <a:cubicBezTo>
                    <a:pt x="50" y="1"/>
                    <a:pt x="54" y="2"/>
                    <a:pt x="58" y="3"/>
                  </a:cubicBezTo>
                  <a:cubicBezTo>
                    <a:pt x="65" y="6"/>
                    <a:pt x="72" y="9"/>
                    <a:pt x="78" y="12"/>
                  </a:cubicBezTo>
                  <a:cubicBezTo>
                    <a:pt x="81" y="14"/>
                    <a:pt x="84" y="15"/>
                    <a:pt x="86" y="16"/>
                  </a:cubicBezTo>
                  <a:cubicBezTo>
                    <a:pt x="89" y="17"/>
                    <a:pt x="91" y="18"/>
                    <a:pt x="94" y="19"/>
                  </a:cubicBezTo>
                  <a:cubicBezTo>
                    <a:pt x="99" y="21"/>
                    <a:pt x="103" y="22"/>
                    <a:pt x="106" y="22"/>
                  </a:cubicBezTo>
                  <a:cubicBezTo>
                    <a:pt x="109" y="22"/>
                    <a:pt x="111" y="22"/>
                    <a:pt x="111" y="22"/>
                  </a:cubicBezTo>
                  <a:cubicBezTo>
                    <a:pt x="111" y="22"/>
                    <a:pt x="111" y="23"/>
                    <a:pt x="110" y="23"/>
                  </a:cubicBezTo>
                  <a:cubicBezTo>
                    <a:pt x="109" y="23"/>
                    <a:pt x="108" y="24"/>
                    <a:pt x="106" y="25"/>
                  </a:cubicBezTo>
                  <a:cubicBezTo>
                    <a:pt x="103" y="26"/>
                    <a:pt x="98" y="27"/>
                    <a:pt x="93" y="26"/>
                  </a:cubicBezTo>
                  <a:cubicBezTo>
                    <a:pt x="90" y="26"/>
                    <a:pt x="87" y="26"/>
                    <a:pt x="83" y="25"/>
                  </a:cubicBezTo>
                  <a:cubicBezTo>
                    <a:pt x="80" y="24"/>
                    <a:pt x="77" y="23"/>
                    <a:pt x="74" y="22"/>
                  </a:cubicBezTo>
                  <a:cubicBezTo>
                    <a:pt x="67" y="20"/>
                    <a:pt x="60" y="17"/>
                    <a:pt x="54" y="15"/>
                  </a:cubicBezTo>
                  <a:cubicBezTo>
                    <a:pt x="51" y="14"/>
                    <a:pt x="48" y="13"/>
                    <a:pt x="45" y="12"/>
                  </a:cubicBezTo>
                  <a:cubicBezTo>
                    <a:pt x="41" y="12"/>
                    <a:pt x="38" y="11"/>
                    <a:pt x="35" y="11"/>
                  </a:cubicBezTo>
                  <a:cubicBezTo>
                    <a:pt x="32" y="11"/>
                    <a:pt x="29" y="11"/>
                    <a:pt x="26" y="11"/>
                  </a:cubicBezTo>
                  <a:cubicBezTo>
                    <a:pt x="23" y="11"/>
                    <a:pt x="20" y="11"/>
                    <a:pt x="18" y="11"/>
                  </a:cubicBezTo>
                  <a:cubicBezTo>
                    <a:pt x="13" y="12"/>
                    <a:pt x="8" y="12"/>
                    <a:pt x="5" y="13"/>
                  </a:cubicBezTo>
                  <a:cubicBezTo>
                    <a:pt x="2" y="14"/>
                    <a:pt x="0" y="14"/>
                    <a:pt x="0" y="1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1" name="Freeform 551"/>
            <p:cNvSpPr/>
            <p:nvPr/>
          </p:nvSpPr>
          <p:spPr bwMode="auto">
            <a:xfrm>
              <a:off x="6326189" y="5907088"/>
              <a:ext cx="301625" cy="373063"/>
            </a:xfrm>
            <a:custGeom>
              <a:avLst/>
              <a:gdLst>
                <a:gd name="T0" fmla="*/ 0 w 71"/>
                <a:gd name="T1" fmla="*/ 0 h 88"/>
                <a:gd name="T2" fmla="*/ 5 w 71"/>
                <a:gd name="T3" fmla="*/ 2 h 88"/>
                <a:gd name="T4" fmla="*/ 17 w 71"/>
                <a:gd name="T5" fmla="*/ 7 h 88"/>
                <a:gd name="T6" fmla="*/ 25 w 71"/>
                <a:gd name="T7" fmla="*/ 11 h 88"/>
                <a:gd name="T8" fmla="*/ 34 w 71"/>
                <a:gd name="T9" fmla="*/ 18 h 88"/>
                <a:gd name="T10" fmla="*/ 41 w 71"/>
                <a:gd name="T11" fmla="*/ 27 h 88"/>
                <a:gd name="T12" fmla="*/ 44 w 71"/>
                <a:gd name="T13" fmla="*/ 33 h 88"/>
                <a:gd name="T14" fmla="*/ 45 w 71"/>
                <a:gd name="T15" fmla="*/ 36 h 88"/>
                <a:gd name="T16" fmla="*/ 46 w 71"/>
                <a:gd name="T17" fmla="*/ 39 h 88"/>
                <a:gd name="T18" fmla="*/ 48 w 71"/>
                <a:gd name="T19" fmla="*/ 50 h 88"/>
                <a:gd name="T20" fmla="*/ 51 w 71"/>
                <a:gd name="T21" fmla="*/ 59 h 88"/>
                <a:gd name="T22" fmla="*/ 59 w 71"/>
                <a:gd name="T23" fmla="*/ 74 h 88"/>
                <a:gd name="T24" fmla="*/ 67 w 71"/>
                <a:gd name="T25" fmla="*/ 84 h 88"/>
                <a:gd name="T26" fmla="*/ 70 w 71"/>
                <a:gd name="T27" fmla="*/ 87 h 88"/>
                <a:gd name="T28" fmla="*/ 71 w 71"/>
                <a:gd name="T29" fmla="*/ 88 h 88"/>
                <a:gd name="T30" fmla="*/ 69 w 71"/>
                <a:gd name="T31" fmla="*/ 87 h 88"/>
                <a:gd name="T32" fmla="*/ 66 w 71"/>
                <a:gd name="T33" fmla="*/ 86 h 88"/>
                <a:gd name="T34" fmla="*/ 60 w 71"/>
                <a:gd name="T35" fmla="*/ 84 h 88"/>
                <a:gd name="T36" fmla="*/ 53 w 71"/>
                <a:gd name="T37" fmla="*/ 79 h 88"/>
                <a:gd name="T38" fmla="*/ 47 w 71"/>
                <a:gd name="T39" fmla="*/ 72 h 88"/>
                <a:gd name="T40" fmla="*/ 41 w 71"/>
                <a:gd name="T41" fmla="*/ 63 h 88"/>
                <a:gd name="T42" fmla="*/ 37 w 71"/>
                <a:gd name="T43" fmla="*/ 52 h 88"/>
                <a:gd name="T44" fmla="*/ 34 w 71"/>
                <a:gd name="T45" fmla="*/ 42 h 88"/>
                <a:gd name="T46" fmla="*/ 34 w 71"/>
                <a:gd name="T47" fmla="*/ 40 h 88"/>
                <a:gd name="T48" fmla="*/ 33 w 71"/>
                <a:gd name="T49" fmla="*/ 37 h 88"/>
                <a:gd name="T50" fmla="*/ 31 w 71"/>
                <a:gd name="T51" fmla="*/ 33 h 88"/>
                <a:gd name="T52" fmla="*/ 26 w 71"/>
                <a:gd name="T53" fmla="*/ 25 h 88"/>
                <a:gd name="T54" fmla="*/ 13 w 71"/>
                <a:gd name="T55" fmla="*/ 12 h 88"/>
                <a:gd name="T56" fmla="*/ 3 w 71"/>
                <a:gd name="T57" fmla="*/ 4 h 88"/>
                <a:gd name="T58" fmla="*/ 0 w 71"/>
                <a:gd name="T5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1" h="88">
                  <a:moveTo>
                    <a:pt x="0" y="0"/>
                  </a:moveTo>
                  <a:cubicBezTo>
                    <a:pt x="0" y="0"/>
                    <a:pt x="1" y="1"/>
                    <a:pt x="5" y="2"/>
                  </a:cubicBezTo>
                  <a:cubicBezTo>
                    <a:pt x="8" y="3"/>
                    <a:pt x="12" y="4"/>
                    <a:pt x="17" y="7"/>
                  </a:cubicBezTo>
                  <a:cubicBezTo>
                    <a:pt x="20" y="8"/>
                    <a:pt x="23" y="9"/>
                    <a:pt x="25" y="11"/>
                  </a:cubicBezTo>
                  <a:cubicBezTo>
                    <a:pt x="28" y="13"/>
                    <a:pt x="31" y="15"/>
                    <a:pt x="34" y="18"/>
                  </a:cubicBezTo>
                  <a:cubicBezTo>
                    <a:pt x="36" y="21"/>
                    <a:pt x="39" y="24"/>
                    <a:pt x="41" y="27"/>
                  </a:cubicBezTo>
                  <a:cubicBezTo>
                    <a:pt x="42" y="29"/>
                    <a:pt x="43" y="31"/>
                    <a:pt x="44" y="33"/>
                  </a:cubicBezTo>
                  <a:cubicBezTo>
                    <a:pt x="44" y="34"/>
                    <a:pt x="45" y="35"/>
                    <a:pt x="45" y="36"/>
                  </a:cubicBezTo>
                  <a:cubicBezTo>
                    <a:pt x="45" y="37"/>
                    <a:pt x="46" y="38"/>
                    <a:pt x="46" y="39"/>
                  </a:cubicBezTo>
                  <a:cubicBezTo>
                    <a:pt x="47" y="43"/>
                    <a:pt x="48" y="46"/>
                    <a:pt x="48" y="50"/>
                  </a:cubicBezTo>
                  <a:cubicBezTo>
                    <a:pt x="49" y="53"/>
                    <a:pt x="50" y="56"/>
                    <a:pt x="51" y="59"/>
                  </a:cubicBezTo>
                  <a:cubicBezTo>
                    <a:pt x="53" y="65"/>
                    <a:pt x="56" y="70"/>
                    <a:pt x="59" y="74"/>
                  </a:cubicBezTo>
                  <a:cubicBezTo>
                    <a:pt x="62" y="79"/>
                    <a:pt x="65" y="82"/>
                    <a:pt x="67" y="84"/>
                  </a:cubicBezTo>
                  <a:cubicBezTo>
                    <a:pt x="68" y="85"/>
                    <a:pt x="69" y="86"/>
                    <a:pt x="70" y="87"/>
                  </a:cubicBezTo>
                  <a:cubicBezTo>
                    <a:pt x="70" y="87"/>
                    <a:pt x="71" y="88"/>
                    <a:pt x="71" y="88"/>
                  </a:cubicBezTo>
                  <a:cubicBezTo>
                    <a:pt x="71" y="88"/>
                    <a:pt x="70" y="88"/>
                    <a:pt x="69" y="87"/>
                  </a:cubicBezTo>
                  <a:cubicBezTo>
                    <a:pt x="68" y="87"/>
                    <a:pt x="67" y="87"/>
                    <a:pt x="66" y="86"/>
                  </a:cubicBezTo>
                  <a:cubicBezTo>
                    <a:pt x="64" y="86"/>
                    <a:pt x="62" y="85"/>
                    <a:pt x="60" y="84"/>
                  </a:cubicBezTo>
                  <a:cubicBezTo>
                    <a:pt x="58" y="82"/>
                    <a:pt x="56" y="81"/>
                    <a:pt x="53" y="79"/>
                  </a:cubicBezTo>
                  <a:cubicBezTo>
                    <a:pt x="51" y="77"/>
                    <a:pt x="49" y="75"/>
                    <a:pt x="47" y="72"/>
                  </a:cubicBezTo>
                  <a:cubicBezTo>
                    <a:pt x="44" y="70"/>
                    <a:pt x="42" y="67"/>
                    <a:pt x="41" y="63"/>
                  </a:cubicBezTo>
                  <a:cubicBezTo>
                    <a:pt x="39" y="60"/>
                    <a:pt x="38" y="56"/>
                    <a:pt x="37" y="52"/>
                  </a:cubicBezTo>
                  <a:cubicBezTo>
                    <a:pt x="36" y="49"/>
                    <a:pt x="35" y="45"/>
                    <a:pt x="34" y="42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3" y="39"/>
                    <a:pt x="33" y="38"/>
                    <a:pt x="33" y="37"/>
                  </a:cubicBezTo>
                  <a:cubicBezTo>
                    <a:pt x="32" y="36"/>
                    <a:pt x="32" y="34"/>
                    <a:pt x="31" y="33"/>
                  </a:cubicBezTo>
                  <a:cubicBezTo>
                    <a:pt x="29" y="30"/>
                    <a:pt x="28" y="28"/>
                    <a:pt x="26" y="25"/>
                  </a:cubicBezTo>
                  <a:cubicBezTo>
                    <a:pt x="22" y="20"/>
                    <a:pt x="17" y="16"/>
                    <a:pt x="13" y="12"/>
                  </a:cubicBezTo>
                  <a:cubicBezTo>
                    <a:pt x="9" y="9"/>
                    <a:pt x="6" y="6"/>
                    <a:pt x="3" y="4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2" name="Freeform 552"/>
            <p:cNvSpPr/>
            <p:nvPr/>
          </p:nvSpPr>
          <p:spPr bwMode="auto">
            <a:xfrm>
              <a:off x="7000876" y="6462713"/>
              <a:ext cx="355600" cy="38100"/>
            </a:xfrm>
            <a:custGeom>
              <a:avLst/>
              <a:gdLst>
                <a:gd name="T0" fmla="*/ 0 w 84"/>
                <a:gd name="T1" fmla="*/ 0 h 9"/>
                <a:gd name="T2" fmla="*/ 4 w 84"/>
                <a:gd name="T3" fmla="*/ 0 h 9"/>
                <a:gd name="T4" fmla="*/ 13 w 84"/>
                <a:gd name="T5" fmla="*/ 0 h 9"/>
                <a:gd name="T6" fmla="*/ 42 w 84"/>
                <a:gd name="T7" fmla="*/ 3 h 9"/>
                <a:gd name="T8" fmla="*/ 58 w 84"/>
                <a:gd name="T9" fmla="*/ 5 h 9"/>
                <a:gd name="T10" fmla="*/ 71 w 84"/>
                <a:gd name="T11" fmla="*/ 6 h 9"/>
                <a:gd name="T12" fmla="*/ 80 w 84"/>
                <a:gd name="T13" fmla="*/ 5 h 9"/>
                <a:gd name="T14" fmla="*/ 84 w 84"/>
                <a:gd name="T15" fmla="*/ 5 h 9"/>
                <a:gd name="T16" fmla="*/ 83 w 84"/>
                <a:gd name="T17" fmla="*/ 5 h 9"/>
                <a:gd name="T18" fmla="*/ 81 w 84"/>
                <a:gd name="T19" fmla="*/ 6 h 9"/>
                <a:gd name="T20" fmla="*/ 71 w 84"/>
                <a:gd name="T21" fmla="*/ 9 h 9"/>
                <a:gd name="T22" fmla="*/ 57 w 84"/>
                <a:gd name="T23" fmla="*/ 8 h 9"/>
                <a:gd name="T24" fmla="*/ 42 w 84"/>
                <a:gd name="T25" fmla="*/ 7 h 9"/>
                <a:gd name="T26" fmla="*/ 13 w 84"/>
                <a:gd name="T27" fmla="*/ 3 h 9"/>
                <a:gd name="T28" fmla="*/ 3 w 84"/>
                <a:gd name="T29" fmla="*/ 1 h 9"/>
                <a:gd name="T30" fmla="*/ 0 w 84"/>
                <a:gd name="T3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4" h="9">
                  <a:moveTo>
                    <a:pt x="0" y="0"/>
                  </a:moveTo>
                  <a:cubicBezTo>
                    <a:pt x="0" y="0"/>
                    <a:pt x="1" y="0"/>
                    <a:pt x="4" y="0"/>
                  </a:cubicBezTo>
                  <a:cubicBezTo>
                    <a:pt x="6" y="0"/>
                    <a:pt x="9" y="0"/>
                    <a:pt x="13" y="0"/>
                  </a:cubicBezTo>
                  <a:cubicBezTo>
                    <a:pt x="21" y="1"/>
                    <a:pt x="32" y="2"/>
                    <a:pt x="42" y="3"/>
                  </a:cubicBezTo>
                  <a:cubicBezTo>
                    <a:pt x="47" y="3"/>
                    <a:pt x="53" y="4"/>
                    <a:pt x="58" y="5"/>
                  </a:cubicBezTo>
                  <a:cubicBezTo>
                    <a:pt x="63" y="5"/>
                    <a:pt x="67" y="6"/>
                    <a:pt x="71" y="6"/>
                  </a:cubicBezTo>
                  <a:cubicBezTo>
                    <a:pt x="75" y="6"/>
                    <a:pt x="78" y="6"/>
                    <a:pt x="80" y="5"/>
                  </a:cubicBezTo>
                  <a:cubicBezTo>
                    <a:pt x="83" y="5"/>
                    <a:pt x="84" y="5"/>
                    <a:pt x="84" y="5"/>
                  </a:cubicBezTo>
                  <a:cubicBezTo>
                    <a:pt x="84" y="5"/>
                    <a:pt x="84" y="5"/>
                    <a:pt x="83" y="5"/>
                  </a:cubicBezTo>
                  <a:cubicBezTo>
                    <a:pt x="82" y="5"/>
                    <a:pt x="82" y="6"/>
                    <a:pt x="81" y="6"/>
                  </a:cubicBezTo>
                  <a:cubicBezTo>
                    <a:pt x="78" y="7"/>
                    <a:pt x="75" y="8"/>
                    <a:pt x="71" y="9"/>
                  </a:cubicBezTo>
                  <a:cubicBezTo>
                    <a:pt x="67" y="9"/>
                    <a:pt x="62" y="9"/>
                    <a:pt x="57" y="8"/>
                  </a:cubicBezTo>
                  <a:cubicBezTo>
                    <a:pt x="52" y="8"/>
                    <a:pt x="47" y="7"/>
                    <a:pt x="42" y="7"/>
                  </a:cubicBezTo>
                  <a:cubicBezTo>
                    <a:pt x="31" y="6"/>
                    <a:pt x="21" y="4"/>
                    <a:pt x="13" y="3"/>
                  </a:cubicBezTo>
                  <a:cubicBezTo>
                    <a:pt x="9" y="2"/>
                    <a:pt x="6" y="1"/>
                    <a:pt x="3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3" name="Freeform 553"/>
            <p:cNvSpPr/>
            <p:nvPr/>
          </p:nvSpPr>
          <p:spPr bwMode="auto">
            <a:xfrm>
              <a:off x="6910389" y="6094413"/>
              <a:ext cx="217488" cy="190500"/>
            </a:xfrm>
            <a:custGeom>
              <a:avLst/>
              <a:gdLst>
                <a:gd name="T0" fmla="*/ 0 w 51"/>
                <a:gd name="T1" fmla="*/ 45 h 45"/>
                <a:gd name="T2" fmla="*/ 0 w 51"/>
                <a:gd name="T3" fmla="*/ 44 h 45"/>
                <a:gd name="T4" fmla="*/ 1 w 51"/>
                <a:gd name="T5" fmla="*/ 42 h 45"/>
                <a:gd name="T6" fmla="*/ 5 w 51"/>
                <a:gd name="T7" fmla="*/ 35 h 45"/>
                <a:gd name="T8" fmla="*/ 13 w 51"/>
                <a:gd name="T9" fmla="*/ 27 h 45"/>
                <a:gd name="T10" fmla="*/ 19 w 51"/>
                <a:gd name="T11" fmla="*/ 24 h 45"/>
                <a:gd name="T12" fmla="*/ 25 w 51"/>
                <a:gd name="T13" fmla="*/ 21 h 45"/>
                <a:gd name="T14" fmla="*/ 37 w 51"/>
                <a:gd name="T15" fmla="*/ 16 h 45"/>
                <a:gd name="T16" fmla="*/ 45 w 51"/>
                <a:gd name="T17" fmla="*/ 9 h 45"/>
                <a:gd name="T18" fmla="*/ 50 w 51"/>
                <a:gd name="T19" fmla="*/ 3 h 45"/>
                <a:gd name="T20" fmla="*/ 51 w 51"/>
                <a:gd name="T21" fmla="*/ 0 h 45"/>
                <a:gd name="T22" fmla="*/ 51 w 51"/>
                <a:gd name="T23" fmla="*/ 1 h 45"/>
                <a:gd name="T24" fmla="*/ 51 w 51"/>
                <a:gd name="T25" fmla="*/ 4 h 45"/>
                <a:gd name="T26" fmla="*/ 47 w 51"/>
                <a:gd name="T27" fmla="*/ 11 h 45"/>
                <a:gd name="T28" fmla="*/ 38 w 51"/>
                <a:gd name="T29" fmla="*/ 19 h 45"/>
                <a:gd name="T30" fmla="*/ 27 w 51"/>
                <a:gd name="T31" fmla="*/ 25 h 45"/>
                <a:gd name="T32" fmla="*/ 21 w 51"/>
                <a:gd name="T33" fmla="*/ 27 h 45"/>
                <a:gd name="T34" fmla="*/ 15 w 51"/>
                <a:gd name="T35" fmla="*/ 30 h 45"/>
                <a:gd name="T36" fmla="*/ 6 w 51"/>
                <a:gd name="T37" fmla="*/ 36 h 45"/>
                <a:gd name="T38" fmla="*/ 2 w 51"/>
                <a:gd name="T39" fmla="*/ 42 h 45"/>
                <a:gd name="T40" fmla="*/ 0 w 51"/>
                <a:gd name="T41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45">
                  <a:moveTo>
                    <a:pt x="0" y="45"/>
                  </a:moveTo>
                  <a:cubicBezTo>
                    <a:pt x="0" y="45"/>
                    <a:pt x="0" y="45"/>
                    <a:pt x="0" y="44"/>
                  </a:cubicBezTo>
                  <a:cubicBezTo>
                    <a:pt x="0" y="44"/>
                    <a:pt x="1" y="43"/>
                    <a:pt x="1" y="42"/>
                  </a:cubicBezTo>
                  <a:cubicBezTo>
                    <a:pt x="1" y="40"/>
                    <a:pt x="3" y="37"/>
                    <a:pt x="5" y="35"/>
                  </a:cubicBezTo>
                  <a:cubicBezTo>
                    <a:pt x="7" y="32"/>
                    <a:pt x="10" y="29"/>
                    <a:pt x="13" y="27"/>
                  </a:cubicBezTo>
                  <a:cubicBezTo>
                    <a:pt x="15" y="26"/>
                    <a:pt x="17" y="25"/>
                    <a:pt x="19" y="24"/>
                  </a:cubicBezTo>
                  <a:cubicBezTo>
                    <a:pt x="21" y="23"/>
                    <a:pt x="23" y="22"/>
                    <a:pt x="25" y="21"/>
                  </a:cubicBezTo>
                  <a:cubicBezTo>
                    <a:pt x="29" y="19"/>
                    <a:pt x="33" y="18"/>
                    <a:pt x="37" y="16"/>
                  </a:cubicBezTo>
                  <a:cubicBezTo>
                    <a:pt x="40" y="14"/>
                    <a:pt x="43" y="12"/>
                    <a:pt x="45" y="9"/>
                  </a:cubicBezTo>
                  <a:cubicBezTo>
                    <a:pt x="47" y="7"/>
                    <a:pt x="49" y="5"/>
                    <a:pt x="50" y="3"/>
                  </a:cubicBezTo>
                  <a:cubicBezTo>
                    <a:pt x="51" y="2"/>
                    <a:pt x="51" y="0"/>
                    <a:pt x="51" y="0"/>
                  </a:cubicBezTo>
                  <a:cubicBezTo>
                    <a:pt x="51" y="0"/>
                    <a:pt x="51" y="1"/>
                    <a:pt x="51" y="1"/>
                  </a:cubicBezTo>
                  <a:cubicBezTo>
                    <a:pt x="51" y="2"/>
                    <a:pt x="51" y="3"/>
                    <a:pt x="51" y="4"/>
                  </a:cubicBezTo>
                  <a:cubicBezTo>
                    <a:pt x="50" y="5"/>
                    <a:pt x="49" y="8"/>
                    <a:pt x="47" y="11"/>
                  </a:cubicBezTo>
                  <a:cubicBezTo>
                    <a:pt x="45" y="14"/>
                    <a:pt x="42" y="16"/>
                    <a:pt x="38" y="19"/>
                  </a:cubicBezTo>
                  <a:cubicBezTo>
                    <a:pt x="35" y="21"/>
                    <a:pt x="31" y="23"/>
                    <a:pt x="27" y="25"/>
                  </a:cubicBezTo>
                  <a:cubicBezTo>
                    <a:pt x="25" y="26"/>
                    <a:pt x="23" y="27"/>
                    <a:pt x="21" y="27"/>
                  </a:cubicBezTo>
                  <a:cubicBezTo>
                    <a:pt x="19" y="28"/>
                    <a:pt x="17" y="29"/>
                    <a:pt x="15" y="30"/>
                  </a:cubicBezTo>
                  <a:cubicBezTo>
                    <a:pt x="12" y="32"/>
                    <a:pt x="9" y="34"/>
                    <a:pt x="6" y="36"/>
                  </a:cubicBezTo>
                  <a:cubicBezTo>
                    <a:pt x="4" y="39"/>
                    <a:pt x="2" y="41"/>
                    <a:pt x="2" y="42"/>
                  </a:cubicBezTo>
                  <a:cubicBezTo>
                    <a:pt x="1" y="44"/>
                    <a:pt x="0" y="45"/>
                    <a:pt x="0" y="45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4" name="Freeform 554"/>
            <p:cNvSpPr/>
            <p:nvPr/>
          </p:nvSpPr>
          <p:spPr bwMode="auto">
            <a:xfrm>
              <a:off x="6678614" y="5907088"/>
              <a:ext cx="71438" cy="360363"/>
            </a:xfrm>
            <a:custGeom>
              <a:avLst/>
              <a:gdLst>
                <a:gd name="T0" fmla="*/ 3 w 17"/>
                <a:gd name="T1" fmla="*/ 0 h 85"/>
                <a:gd name="T2" fmla="*/ 2 w 17"/>
                <a:gd name="T3" fmla="*/ 3 h 85"/>
                <a:gd name="T4" fmla="*/ 2 w 17"/>
                <a:gd name="T5" fmla="*/ 13 h 85"/>
                <a:gd name="T6" fmla="*/ 6 w 17"/>
                <a:gd name="T7" fmla="*/ 26 h 85"/>
                <a:gd name="T8" fmla="*/ 11 w 17"/>
                <a:gd name="T9" fmla="*/ 33 h 85"/>
                <a:gd name="T10" fmla="*/ 16 w 17"/>
                <a:gd name="T11" fmla="*/ 40 h 85"/>
                <a:gd name="T12" fmla="*/ 15 w 17"/>
                <a:gd name="T13" fmla="*/ 50 h 85"/>
                <a:gd name="T14" fmla="*/ 12 w 17"/>
                <a:gd name="T15" fmla="*/ 58 h 85"/>
                <a:gd name="T16" fmla="*/ 10 w 17"/>
                <a:gd name="T17" fmla="*/ 71 h 85"/>
                <a:gd name="T18" fmla="*/ 11 w 17"/>
                <a:gd name="T19" fmla="*/ 81 h 85"/>
                <a:gd name="T20" fmla="*/ 12 w 17"/>
                <a:gd name="T21" fmla="*/ 85 h 85"/>
                <a:gd name="T22" fmla="*/ 11 w 17"/>
                <a:gd name="T23" fmla="*/ 84 h 85"/>
                <a:gd name="T24" fmla="*/ 10 w 17"/>
                <a:gd name="T25" fmla="*/ 81 h 85"/>
                <a:gd name="T26" fmla="*/ 7 w 17"/>
                <a:gd name="T27" fmla="*/ 71 h 85"/>
                <a:gd name="T28" fmla="*/ 9 w 17"/>
                <a:gd name="T29" fmla="*/ 56 h 85"/>
                <a:gd name="T30" fmla="*/ 12 w 17"/>
                <a:gd name="T31" fmla="*/ 49 h 85"/>
                <a:gd name="T32" fmla="*/ 12 w 17"/>
                <a:gd name="T33" fmla="*/ 42 h 85"/>
                <a:gd name="T34" fmla="*/ 8 w 17"/>
                <a:gd name="T35" fmla="*/ 35 h 85"/>
                <a:gd name="T36" fmla="*/ 3 w 17"/>
                <a:gd name="T37" fmla="*/ 28 h 85"/>
                <a:gd name="T38" fmla="*/ 0 w 17"/>
                <a:gd name="T39" fmla="*/ 14 h 85"/>
                <a:gd name="T40" fmla="*/ 1 w 17"/>
                <a:gd name="T41" fmla="*/ 3 h 85"/>
                <a:gd name="T42" fmla="*/ 2 w 17"/>
                <a:gd name="T43" fmla="*/ 0 h 85"/>
                <a:gd name="T44" fmla="*/ 3 w 17"/>
                <a:gd name="T4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" h="85">
                  <a:moveTo>
                    <a:pt x="3" y="0"/>
                  </a:moveTo>
                  <a:cubicBezTo>
                    <a:pt x="3" y="0"/>
                    <a:pt x="2" y="1"/>
                    <a:pt x="2" y="3"/>
                  </a:cubicBezTo>
                  <a:cubicBezTo>
                    <a:pt x="2" y="6"/>
                    <a:pt x="1" y="9"/>
                    <a:pt x="2" y="13"/>
                  </a:cubicBezTo>
                  <a:cubicBezTo>
                    <a:pt x="2" y="17"/>
                    <a:pt x="4" y="22"/>
                    <a:pt x="6" y="26"/>
                  </a:cubicBezTo>
                  <a:cubicBezTo>
                    <a:pt x="7" y="29"/>
                    <a:pt x="9" y="31"/>
                    <a:pt x="11" y="33"/>
                  </a:cubicBezTo>
                  <a:cubicBezTo>
                    <a:pt x="12" y="35"/>
                    <a:pt x="14" y="37"/>
                    <a:pt x="16" y="40"/>
                  </a:cubicBezTo>
                  <a:cubicBezTo>
                    <a:pt x="17" y="44"/>
                    <a:pt x="16" y="47"/>
                    <a:pt x="15" y="50"/>
                  </a:cubicBezTo>
                  <a:cubicBezTo>
                    <a:pt x="14" y="53"/>
                    <a:pt x="13" y="55"/>
                    <a:pt x="12" y="58"/>
                  </a:cubicBezTo>
                  <a:cubicBezTo>
                    <a:pt x="10" y="62"/>
                    <a:pt x="10" y="67"/>
                    <a:pt x="10" y="71"/>
                  </a:cubicBezTo>
                  <a:cubicBezTo>
                    <a:pt x="10" y="75"/>
                    <a:pt x="10" y="79"/>
                    <a:pt x="11" y="81"/>
                  </a:cubicBezTo>
                  <a:cubicBezTo>
                    <a:pt x="11" y="84"/>
                    <a:pt x="12" y="85"/>
                    <a:pt x="12" y="85"/>
                  </a:cubicBezTo>
                  <a:cubicBezTo>
                    <a:pt x="12" y="85"/>
                    <a:pt x="12" y="85"/>
                    <a:pt x="11" y="84"/>
                  </a:cubicBezTo>
                  <a:cubicBezTo>
                    <a:pt x="11" y="83"/>
                    <a:pt x="10" y="83"/>
                    <a:pt x="10" y="81"/>
                  </a:cubicBezTo>
                  <a:cubicBezTo>
                    <a:pt x="9" y="79"/>
                    <a:pt x="8" y="76"/>
                    <a:pt x="7" y="71"/>
                  </a:cubicBezTo>
                  <a:cubicBezTo>
                    <a:pt x="7" y="67"/>
                    <a:pt x="7" y="62"/>
                    <a:pt x="9" y="56"/>
                  </a:cubicBezTo>
                  <a:cubicBezTo>
                    <a:pt x="9" y="54"/>
                    <a:pt x="11" y="51"/>
                    <a:pt x="12" y="49"/>
                  </a:cubicBezTo>
                  <a:cubicBezTo>
                    <a:pt x="13" y="46"/>
                    <a:pt x="13" y="44"/>
                    <a:pt x="12" y="42"/>
                  </a:cubicBezTo>
                  <a:cubicBezTo>
                    <a:pt x="11" y="40"/>
                    <a:pt x="9" y="37"/>
                    <a:pt x="8" y="35"/>
                  </a:cubicBezTo>
                  <a:cubicBezTo>
                    <a:pt x="6" y="33"/>
                    <a:pt x="4" y="31"/>
                    <a:pt x="3" y="28"/>
                  </a:cubicBezTo>
                  <a:cubicBezTo>
                    <a:pt x="1" y="23"/>
                    <a:pt x="0" y="18"/>
                    <a:pt x="0" y="14"/>
                  </a:cubicBezTo>
                  <a:cubicBezTo>
                    <a:pt x="0" y="9"/>
                    <a:pt x="0" y="6"/>
                    <a:pt x="1" y="3"/>
                  </a:cubicBezTo>
                  <a:cubicBezTo>
                    <a:pt x="2" y="2"/>
                    <a:pt x="2" y="1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5" name="Freeform 555"/>
            <p:cNvSpPr/>
            <p:nvPr/>
          </p:nvSpPr>
          <p:spPr bwMode="auto">
            <a:xfrm>
              <a:off x="6229351" y="6175376"/>
              <a:ext cx="333375" cy="134938"/>
            </a:xfrm>
            <a:custGeom>
              <a:avLst/>
              <a:gdLst>
                <a:gd name="T0" fmla="*/ 0 w 79"/>
                <a:gd name="T1" fmla="*/ 0 h 32"/>
                <a:gd name="T2" fmla="*/ 1 w 79"/>
                <a:gd name="T3" fmla="*/ 0 h 32"/>
                <a:gd name="T4" fmla="*/ 4 w 79"/>
                <a:gd name="T5" fmla="*/ 0 h 32"/>
                <a:gd name="T6" fmla="*/ 13 w 79"/>
                <a:gd name="T7" fmla="*/ 3 h 32"/>
                <a:gd name="T8" fmla="*/ 25 w 79"/>
                <a:gd name="T9" fmla="*/ 11 h 32"/>
                <a:gd name="T10" fmla="*/ 31 w 79"/>
                <a:gd name="T11" fmla="*/ 16 h 32"/>
                <a:gd name="T12" fmla="*/ 38 w 79"/>
                <a:gd name="T13" fmla="*/ 20 h 32"/>
                <a:gd name="T14" fmla="*/ 65 w 79"/>
                <a:gd name="T15" fmla="*/ 29 h 32"/>
                <a:gd name="T16" fmla="*/ 75 w 79"/>
                <a:gd name="T17" fmla="*/ 30 h 32"/>
                <a:gd name="T18" fmla="*/ 79 w 79"/>
                <a:gd name="T19" fmla="*/ 31 h 32"/>
                <a:gd name="T20" fmla="*/ 75 w 79"/>
                <a:gd name="T21" fmla="*/ 31 h 32"/>
                <a:gd name="T22" fmla="*/ 65 w 79"/>
                <a:gd name="T23" fmla="*/ 31 h 32"/>
                <a:gd name="T24" fmla="*/ 51 w 79"/>
                <a:gd name="T25" fmla="*/ 29 h 32"/>
                <a:gd name="T26" fmla="*/ 43 w 79"/>
                <a:gd name="T27" fmla="*/ 27 h 32"/>
                <a:gd name="T28" fmla="*/ 36 w 79"/>
                <a:gd name="T29" fmla="*/ 23 h 32"/>
                <a:gd name="T30" fmla="*/ 29 w 79"/>
                <a:gd name="T31" fmla="*/ 19 h 32"/>
                <a:gd name="T32" fmla="*/ 22 w 79"/>
                <a:gd name="T33" fmla="*/ 14 h 32"/>
                <a:gd name="T34" fmla="*/ 17 w 79"/>
                <a:gd name="T35" fmla="*/ 9 h 32"/>
                <a:gd name="T36" fmla="*/ 12 w 79"/>
                <a:gd name="T37" fmla="*/ 5 h 32"/>
                <a:gd name="T38" fmla="*/ 4 w 79"/>
                <a:gd name="T39" fmla="*/ 1 h 32"/>
                <a:gd name="T40" fmla="*/ 0 w 79"/>
                <a:gd name="T4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32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4" y="0"/>
                  </a:cubicBezTo>
                  <a:cubicBezTo>
                    <a:pt x="6" y="0"/>
                    <a:pt x="10" y="1"/>
                    <a:pt x="13" y="3"/>
                  </a:cubicBezTo>
                  <a:cubicBezTo>
                    <a:pt x="17" y="5"/>
                    <a:pt x="21" y="8"/>
                    <a:pt x="25" y="11"/>
                  </a:cubicBezTo>
                  <a:cubicBezTo>
                    <a:pt x="27" y="13"/>
                    <a:pt x="29" y="14"/>
                    <a:pt x="31" y="16"/>
                  </a:cubicBezTo>
                  <a:cubicBezTo>
                    <a:pt x="33" y="17"/>
                    <a:pt x="35" y="18"/>
                    <a:pt x="38" y="20"/>
                  </a:cubicBezTo>
                  <a:cubicBezTo>
                    <a:pt x="47" y="25"/>
                    <a:pt x="57" y="28"/>
                    <a:pt x="65" y="29"/>
                  </a:cubicBezTo>
                  <a:cubicBezTo>
                    <a:pt x="69" y="30"/>
                    <a:pt x="72" y="30"/>
                    <a:pt x="75" y="30"/>
                  </a:cubicBezTo>
                  <a:cubicBezTo>
                    <a:pt x="77" y="30"/>
                    <a:pt x="79" y="31"/>
                    <a:pt x="79" y="31"/>
                  </a:cubicBezTo>
                  <a:cubicBezTo>
                    <a:pt x="79" y="31"/>
                    <a:pt x="77" y="31"/>
                    <a:pt x="75" y="31"/>
                  </a:cubicBezTo>
                  <a:cubicBezTo>
                    <a:pt x="72" y="31"/>
                    <a:pt x="69" y="32"/>
                    <a:pt x="65" y="31"/>
                  </a:cubicBezTo>
                  <a:cubicBezTo>
                    <a:pt x="61" y="31"/>
                    <a:pt x="56" y="30"/>
                    <a:pt x="51" y="29"/>
                  </a:cubicBezTo>
                  <a:cubicBezTo>
                    <a:pt x="48" y="28"/>
                    <a:pt x="46" y="28"/>
                    <a:pt x="43" y="27"/>
                  </a:cubicBezTo>
                  <a:cubicBezTo>
                    <a:pt x="41" y="26"/>
                    <a:pt x="38" y="24"/>
                    <a:pt x="36" y="23"/>
                  </a:cubicBezTo>
                  <a:cubicBezTo>
                    <a:pt x="33" y="22"/>
                    <a:pt x="31" y="20"/>
                    <a:pt x="29" y="19"/>
                  </a:cubicBezTo>
                  <a:cubicBezTo>
                    <a:pt x="26" y="17"/>
                    <a:pt x="24" y="15"/>
                    <a:pt x="22" y="14"/>
                  </a:cubicBezTo>
                  <a:cubicBezTo>
                    <a:pt x="20" y="12"/>
                    <a:pt x="19" y="10"/>
                    <a:pt x="17" y="9"/>
                  </a:cubicBezTo>
                  <a:cubicBezTo>
                    <a:pt x="15" y="7"/>
                    <a:pt x="14" y="6"/>
                    <a:pt x="12" y="5"/>
                  </a:cubicBezTo>
                  <a:cubicBezTo>
                    <a:pt x="9" y="2"/>
                    <a:pt x="6" y="1"/>
                    <a:pt x="4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6" name="Freeform 556"/>
            <p:cNvSpPr/>
            <p:nvPr/>
          </p:nvSpPr>
          <p:spPr bwMode="auto">
            <a:xfrm>
              <a:off x="6224589" y="6534151"/>
              <a:ext cx="287338" cy="90488"/>
            </a:xfrm>
            <a:custGeom>
              <a:avLst/>
              <a:gdLst>
                <a:gd name="T0" fmla="*/ 0 w 68"/>
                <a:gd name="T1" fmla="*/ 21 h 21"/>
                <a:gd name="T2" fmla="*/ 0 w 68"/>
                <a:gd name="T3" fmla="*/ 21 h 21"/>
                <a:gd name="T4" fmla="*/ 2 w 68"/>
                <a:gd name="T5" fmla="*/ 19 h 21"/>
                <a:gd name="T6" fmla="*/ 8 w 68"/>
                <a:gd name="T7" fmla="*/ 13 h 21"/>
                <a:gd name="T8" fmla="*/ 18 w 68"/>
                <a:gd name="T9" fmla="*/ 7 h 21"/>
                <a:gd name="T10" fmla="*/ 31 w 68"/>
                <a:gd name="T11" fmla="*/ 3 h 21"/>
                <a:gd name="T12" fmla="*/ 45 w 68"/>
                <a:gd name="T13" fmla="*/ 1 h 21"/>
                <a:gd name="T14" fmla="*/ 56 w 68"/>
                <a:gd name="T15" fmla="*/ 1 h 21"/>
                <a:gd name="T16" fmla="*/ 64 w 68"/>
                <a:gd name="T17" fmla="*/ 0 h 21"/>
                <a:gd name="T18" fmla="*/ 68 w 68"/>
                <a:gd name="T19" fmla="*/ 0 h 21"/>
                <a:gd name="T20" fmla="*/ 56 w 68"/>
                <a:gd name="T21" fmla="*/ 3 h 21"/>
                <a:gd name="T22" fmla="*/ 45 w 68"/>
                <a:gd name="T23" fmla="*/ 5 h 21"/>
                <a:gd name="T24" fmla="*/ 32 w 68"/>
                <a:gd name="T25" fmla="*/ 7 h 21"/>
                <a:gd name="T26" fmla="*/ 19 w 68"/>
                <a:gd name="T27" fmla="*/ 10 h 21"/>
                <a:gd name="T28" fmla="*/ 9 w 68"/>
                <a:gd name="T29" fmla="*/ 15 h 21"/>
                <a:gd name="T30" fmla="*/ 2 w 68"/>
                <a:gd name="T31" fmla="*/ 19 h 21"/>
                <a:gd name="T32" fmla="*/ 0 w 68"/>
                <a:gd name="T3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8" h="21"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1" y="20"/>
                    <a:pt x="1" y="19"/>
                    <a:pt x="2" y="19"/>
                  </a:cubicBezTo>
                  <a:cubicBezTo>
                    <a:pt x="3" y="17"/>
                    <a:pt x="5" y="15"/>
                    <a:pt x="8" y="13"/>
                  </a:cubicBezTo>
                  <a:cubicBezTo>
                    <a:pt x="10" y="11"/>
                    <a:pt x="14" y="8"/>
                    <a:pt x="18" y="7"/>
                  </a:cubicBezTo>
                  <a:cubicBezTo>
                    <a:pt x="22" y="5"/>
                    <a:pt x="27" y="4"/>
                    <a:pt x="31" y="3"/>
                  </a:cubicBezTo>
                  <a:cubicBezTo>
                    <a:pt x="36" y="2"/>
                    <a:pt x="40" y="2"/>
                    <a:pt x="45" y="1"/>
                  </a:cubicBezTo>
                  <a:cubicBezTo>
                    <a:pt x="49" y="1"/>
                    <a:pt x="53" y="1"/>
                    <a:pt x="56" y="1"/>
                  </a:cubicBezTo>
                  <a:cubicBezTo>
                    <a:pt x="60" y="0"/>
                    <a:pt x="62" y="0"/>
                    <a:pt x="64" y="0"/>
                  </a:cubicBezTo>
                  <a:cubicBezTo>
                    <a:pt x="66" y="0"/>
                    <a:pt x="68" y="0"/>
                    <a:pt x="68" y="0"/>
                  </a:cubicBezTo>
                  <a:cubicBezTo>
                    <a:pt x="68" y="0"/>
                    <a:pt x="63" y="1"/>
                    <a:pt x="56" y="3"/>
                  </a:cubicBezTo>
                  <a:cubicBezTo>
                    <a:pt x="53" y="4"/>
                    <a:pt x="49" y="4"/>
                    <a:pt x="45" y="5"/>
                  </a:cubicBezTo>
                  <a:cubicBezTo>
                    <a:pt x="41" y="5"/>
                    <a:pt x="36" y="6"/>
                    <a:pt x="32" y="7"/>
                  </a:cubicBezTo>
                  <a:cubicBezTo>
                    <a:pt x="28" y="8"/>
                    <a:pt x="23" y="9"/>
                    <a:pt x="19" y="10"/>
                  </a:cubicBezTo>
                  <a:cubicBezTo>
                    <a:pt x="15" y="11"/>
                    <a:pt x="12" y="13"/>
                    <a:pt x="9" y="15"/>
                  </a:cubicBezTo>
                  <a:cubicBezTo>
                    <a:pt x="6" y="16"/>
                    <a:pt x="4" y="18"/>
                    <a:pt x="2" y="19"/>
                  </a:cubicBezTo>
                  <a:cubicBezTo>
                    <a:pt x="1" y="20"/>
                    <a:pt x="0" y="21"/>
                    <a:pt x="0" y="21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7" name="Freeform 557"/>
            <p:cNvSpPr/>
            <p:nvPr/>
          </p:nvSpPr>
          <p:spPr bwMode="auto">
            <a:xfrm>
              <a:off x="6511926" y="6683376"/>
              <a:ext cx="136525" cy="274638"/>
            </a:xfrm>
            <a:custGeom>
              <a:avLst/>
              <a:gdLst>
                <a:gd name="T0" fmla="*/ 1 w 32"/>
                <a:gd name="T1" fmla="*/ 65 h 65"/>
                <a:gd name="T2" fmla="*/ 1 w 32"/>
                <a:gd name="T3" fmla="*/ 64 h 65"/>
                <a:gd name="T4" fmla="*/ 1 w 32"/>
                <a:gd name="T5" fmla="*/ 62 h 65"/>
                <a:gd name="T6" fmla="*/ 2 w 32"/>
                <a:gd name="T7" fmla="*/ 53 h 65"/>
                <a:gd name="T8" fmla="*/ 9 w 32"/>
                <a:gd name="T9" fmla="*/ 43 h 65"/>
                <a:gd name="T10" fmla="*/ 14 w 32"/>
                <a:gd name="T11" fmla="*/ 38 h 65"/>
                <a:gd name="T12" fmla="*/ 18 w 32"/>
                <a:gd name="T13" fmla="*/ 33 h 65"/>
                <a:gd name="T14" fmla="*/ 25 w 32"/>
                <a:gd name="T15" fmla="*/ 22 h 65"/>
                <a:gd name="T16" fmla="*/ 29 w 32"/>
                <a:gd name="T17" fmla="*/ 11 h 65"/>
                <a:gd name="T18" fmla="*/ 31 w 32"/>
                <a:gd name="T19" fmla="*/ 3 h 65"/>
                <a:gd name="T20" fmla="*/ 31 w 32"/>
                <a:gd name="T21" fmla="*/ 0 h 65"/>
                <a:gd name="T22" fmla="*/ 32 w 32"/>
                <a:gd name="T23" fmla="*/ 1 h 65"/>
                <a:gd name="T24" fmla="*/ 32 w 32"/>
                <a:gd name="T25" fmla="*/ 3 h 65"/>
                <a:gd name="T26" fmla="*/ 32 w 32"/>
                <a:gd name="T27" fmla="*/ 12 h 65"/>
                <a:gd name="T28" fmla="*/ 22 w 32"/>
                <a:gd name="T29" fmla="*/ 36 h 65"/>
                <a:gd name="T30" fmla="*/ 17 w 32"/>
                <a:gd name="T31" fmla="*/ 41 h 65"/>
                <a:gd name="T32" fmla="*/ 12 w 32"/>
                <a:gd name="T33" fmla="*/ 46 h 65"/>
                <a:gd name="T34" fmla="*/ 4 w 32"/>
                <a:gd name="T35" fmla="*/ 54 h 65"/>
                <a:gd name="T36" fmla="*/ 1 w 32"/>
                <a:gd name="T37" fmla="*/ 62 h 65"/>
                <a:gd name="T38" fmla="*/ 1 w 32"/>
                <a:gd name="T3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2" h="65">
                  <a:moveTo>
                    <a:pt x="1" y="65"/>
                  </a:moveTo>
                  <a:cubicBezTo>
                    <a:pt x="1" y="65"/>
                    <a:pt x="1" y="65"/>
                    <a:pt x="1" y="64"/>
                  </a:cubicBezTo>
                  <a:cubicBezTo>
                    <a:pt x="1" y="64"/>
                    <a:pt x="1" y="63"/>
                    <a:pt x="1" y="62"/>
                  </a:cubicBezTo>
                  <a:cubicBezTo>
                    <a:pt x="0" y="60"/>
                    <a:pt x="1" y="56"/>
                    <a:pt x="2" y="53"/>
                  </a:cubicBezTo>
                  <a:cubicBezTo>
                    <a:pt x="4" y="50"/>
                    <a:pt x="6" y="46"/>
                    <a:pt x="9" y="43"/>
                  </a:cubicBezTo>
                  <a:cubicBezTo>
                    <a:pt x="11" y="41"/>
                    <a:pt x="12" y="40"/>
                    <a:pt x="14" y="38"/>
                  </a:cubicBezTo>
                  <a:cubicBezTo>
                    <a:pt x="16" y="37"/>
                    <a:pt x="17" y="35"/>
                    <a:pt x="18" y="33"/>
                  </a:cubicBezTo>
                  <a:cubicBezTo>
                    <a:pt x="21" y="30"/>
                    <a:pt x="24" y="26"/>
                    <a:pt x="25" y="22"/>
                  </a:cubicBezTo>
                  <a:cubicBezTo>
                    <a:pt x="27" y="18"/>
                    <a:pt x="29" y="15"/>
                    <a:pt x="29" y="11"/>
                  </a:cubicBezTo>
                  <a:cubicBezTo>
                    <a:pt x="30" y="8"/>
                    <a:pt x="31" y="5"/>
                    <a:pt x="31" y="3"/>
                  </a:cubicBezTo>
                  <a:cubicBezTo>
                    <a:pt x="31" y="1"/>
                    <a:pt x="31" y="0"/>
                    <a:pt x="31" y="0"/>
                  </a:cubicBezTo>
                  <a:cubicBezTo>
                    <a:pt x="31" y="0"/>
                    <a:pt x="32" y="0"/>
                    <a:pt x="32" y="1"/>
                  </a:cubicBezTo>
                  <a:cubicBezTo>
                    <a:pt x="32" y="1"/>
                    <a:pt x="32" y="2"/>
                    <a:pt x="32" y="3"/>
                  </a:cubicBezTo>
                  <a:cubicBezTo>
                    <a:pt x="32" y="5"/>
                    <a:pt x="32" y="8"/>
                    <a:pt x="32" y="12"/>
                  </a:cubicBezTo>
                  <a:cubicBezTo>
                    <a:pt x="31" y="19"/>
                    <a:pt x="28" y="28"/>
                    <a:pt x="22" y="36"/>
                  </a:cubicBezTo>
                  <a:cubicBezTo>
                    <a:pt x="20" y="38"/>
                    <a:pt x="18" y="39"/>
                    <a:pt x="17" y="41"/>
                  </a:cubicBezTo>
                  <a:cubicBezTo>
                    <a:pt x="15" y="43"/>
                    <a:pt x="13" y="44"/>
                    <a:pt x="12" y="46"/>
                  </a:cubicBezTo>
                  <a:cubicBezTo>
                    <a:pt x="9" y="48"/>
                    <a:pt x="6" y="51"/>
                    <a:pt x="4" y="54"/>
                  </a:cubicBezTo>
                  <a:cubicBezTo>
                    <a:pt x="2" y="57"/>
                    <a:pt x="2" y="60"/>
                    <a:pt x="1" y="62"/>
                  </a:cubicBezTo>
                  <a:cubicBezTo>
                    <a:pt x="1" y="64"/>
                    <a:pt x="1" y="65"/>
                    <a:pt x="1" y="65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8" name="Freeform 558"/>
            <p:cNvSpPr/>
            <p:nvPr/>
          </p:nvSpPr>
          <p:spPr bwMode="auto">
            <a:xfrm>
              <a:off x="6846889" y="6683376"/>
              <a:ext cx="212725" cy="241300"/>
            </a:xfrm>
            <a:custGeom>
              <a:avLst/>
              <a:gdLst>
                <a:gd name="T0" fmla="*/ 0 w 50"/>
                <a:gd name="T1" fmla="*/ 0 h 57"/>
                <a:gd name="T2" fmla="*/ 0 w 50"/>
                <a:gd name="T3" fmla="*/ 0 h 57"/>
                <a:gd name="T4" fmla="*/ 3 w 50"/>
                <a:gd name="T5" fmla="*/ 0 h 57"/>
                <a:gd name="T6" fmla="*/ 12 w 50"/>
                <a:gd name="T7" fmla="*/ 2 h 57"/>
                <a:gd name="T8" fmla="*/ 23 w 50"/>
                <a:gd name="T9" fmla="*/ 10 h 57"/>
                <a:gd name="T10" fmla="*/ 27 w 50"/>
                <a:gd name="T11" fmla="*/ 17 h 57"/>
                <a:gd name="T12" fmla="*/ 30 w 50"/>
                <a:gd name="T13" fmla="*/ 24 h 57"/>
                <a:gd name="T14" fmla="*/ 35 w 50"/>
                <a:gd name="T15" fmla="*/ 37 h 57"/>
                <a:gd name="T16" fmla="*/ 41 w 50"/>
                <a:gd name="T17" fmla="*/ 48 h 57"/>
                <a:gd name="T18" fmla="*/ 47 w 50"/>
                <a:gd name="T19" fmla="*/ 55 h 57"/>
                <a:gd name="T20" fmla="*/ 50 w 50"/>
                <a:gd name="T21" fmla="*/ 57 h 57"/>
                <a:gd name="T22" fmla="*/ 49 w 50"/>
                <a:gd name="T23" fmla="*/ 56 h 57"/>
                <a:gd name="T24" fmla="*/ 47 w 50"/>
                <a:gd name="T25" fmla="*/ 55 h 57"/>
                <a:gd name="T26" fmla="*/ 40 w 50"/>
                <a:gd name="T27" fmla="*/ 50 h 57"/>
                <a:gd name="T28" fmla="*/ 32 w 50"/>
                <a:gd name="T29" fmla="*/ 39 h 57"/>
                <a:gd name="T30" fmla="*/ 26 w 50"/>
                <a:gd name="T31" fmla="*/ 25 h 57"/>
                <a:gd name="T32" fmla="*/ 23 w 50"/>
                <a:gd name="T33" fmla="*/ 18 h 57"/>
                <a:gd name="T34" fmla="*/ 20 w 50"/>
                <a:gd name="T35" fmla="*/ 12 h 57"/>
                <a:gd name="T36" fmla="*/ 11 w 50"/>
                <a:gd name="T37" fmla="*/ 4 h 57"/>
                <a:gd name="T38" fmla="*/ 3 w 50"/>
                <a:gd name="T39" fmla="*/ 0 h 57"/>
                <a:gd name="T40" fmla="*/ 0 w 50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5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5" y="0"/>
                    <a:pt x="9" y="0"/>
                    <a:pt x="12" y="2"/>
                  </a:cubicBezTo>
                  <a:cubicBezTo>
                    <a:pt x="16" y="3"/>
                    <a:pt x="19" y="6"/>
                    <a:pt x="23" y="10"/>
                  </a:cubicBezTo>
                  <a:cubicBezTo>
                    <a:pt x="24" y="12"/>
                    <a:pt x="25" y="14"/>
                    <a:pt x="27" y="17"/>
                  </a:cubicBezTo>
                  <a:cubicBezTo>
                    <a:pt x="28" y="19"/>
                    <a:pt x="29" y="21"/>
                    <a:pt x="30" y="24"/>
                  </a:cubicBezTo>
                  <a:cubicBezTo>
                    <a:pt x="32" y="28"/>
                    <a:pt x="34" y="33"/>
                    <a:pt x="35" y="37"/>
                  </a:cubicBezTo>
                  <a:cubicBezTo>
                    <a:pt x="37" y="41"/>
                    <a:pt x="39" y="45"/>
                    <a:pt x="41" y="48"/>
                  </a:cubicBezTo>
                  <a:cubicBezTo>
                    <a:pt x="43" y="51"/>
                    <a:pt x="46" y="53"/>
                    <a:pt x="47" y="55"/>
                  </a:cubicBezTo>
                  <a:cubicBezTo>
                    <a:pt x="49" y="56"/>
                    <a:pt x="50" y="57"/>
                    <a:pt x="50" y="57"/>
                  </a:cubicBezTo>
                  <a:cubicBezTo>
                    <a:pt x="50" y="57"/>
                    <a:pt x="50" y="57"/>
                    <a:pt x="49" y="56"/>
                  </a:cubicBezTo>
                  <a:cubicBezTo>
                    <a:pt x="49" y="56"/>
                    <a:pt x="48" y="56"/>
                    <a:pt x="47" y="55"/>
                  </a:cubicBezTo>
                  <a:cubicBezTo>
                    <a:pt x="45" y="54"/>
                    <a:pt x="42" y="53"/>
                    <a:pt x="40" y="50"/>
                  </a:cubicBezTo>
                  <a:cubicBezTo>
                    <a:pt x="37" y="47"/>
                    <a:pt x="34" y="43"/>
                    <a:pt x="32" y="39"/>
                  </a:cubicBezTo>
                  <a:cubicBezTo>
                    <a:pt x="30" y="34"/>
                    <a:pt x="28" y="30"/>
                    <a:pt x="26" y="25"/>
                  </a:cubicBezTo>
                  <a:cubicBezTo>
                    <a:pt x="25" y="23"/>
                    <a:pt x="24" y="21"/>
                    <a:pt x="23" y="18"/>
                  </a:cubicBezTo>
                  <a:cubicBezTo>
                    <a:pt x="22" y="16"/>
                    <a:pt x="21" y="14"/>
                    <a:pt x="20" y="12"/>
                  </a:cubicBezTo>
                  <a:cubicBezTo>
                    <a:pt x="17" y="9"/>
                    <a:pt x="14" y="6"/>
                    <a:pt x="11" y="4"/>
                  </a:cubicBezTo>
                  <a:cubicBezTo>
                    <a:pt x="8" y="2"/>
                    <a:pt x="5" y="1"/>
                    <a:pt x="3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9" name="Freeform 559"/>
            <p:cNvSpPr/>
            <p:nvPr/>
          </p:nvSpPr>
          <p:spPr bwMode="auto">
            <a:xfrm>
              <a:off x="6988176" y="6530976"/>
              <a:ext cx="338138" cy="101600"/>
            </a:xfrm>
            <a:custGeom>
              <a:avLst/>
              <a:gdLst>
                <a:gd name="T0" fmla="*/ 0 w 80"/>
                <a:gd name="T1" fmla="*/ 3 h 24"/>
                <a:gd name="T2" fmla="*/ 1 w 80"/>
                <a:gd name="T3" fmla="*/ 2 h 24"/>
                <a:gd name="T4" fmla="*/ 3 w 80"/>
                <a:gd name="T5" fmla="*/ 1 h 24"/>
                <a:gd name="T6" fmla="*/ 8 w 80"/>
                <a:gd name="T7" fmla="*/ 0 h 24"/>
                <a:gd name="T8" fmla="*/ 13 w 80"/>
                <a:gd name="T9" fmla="*/ 0 h 24"/>
                <a:gd name="T10" fmla="*/ 27 w 80"/>
                <a:gd name="T11" fmla="*/ 2 h 24"/>
                <a:gd name="T12" fmla="*/ 42 w 80"/>
                <a:gd name="T13" fmla="*/ 8 h 24"/>
                <a:gd name="T14" fmla="*/ 55 w 80"/>
                <a:gd name="T15" fmla="*/ 15 h 24"/>
                <a:gd name="T16" fmla="*/ 68 w 80"/>
                <a:gd name="T17" fmla="*/ 21 h 24"/>
                <a:gd name="T18" fmla="*/ 77 w 80"/>
                <a:gd name="T19" fmla="*/ 24 h 24"/>
                <a:gd name="T20" fmla="*/ 80 w 80"/>
                <a:gd name="T21" fmla="*/ 24 h 24"/>
                <a:gd name="T22" fmla="*/ 79 w 80"/>
                <a:gd name="T23" fmla="*/ 24 h 24"/>
                <a:gd name="T24" fmla="*/ 77 w 80"/>
                <a:gd name="T25" fmla="*/ 24 h 24"/>
                <a:gd name="T26" fmla="*/ 67 w 80"/>
                <a:gd name="T27" fmla="*/ 23 h 24"/>
                <a:gd name="T28" fmla="*/ 54 w 80"/>
                <a:gd name="T29" fmla="*/ 18 h 24"/>
                <a:gd name="T30" fmla="*/ 40 w 80"/>
                <a:gd name="T31" fmla="*/ 12 h 24"/>
                <a:gd name="T32" fmla="*/ 26 w 80"/>
                <a:gd name="T33" fmla="*/ 5 h 24"/>
                <a:gd name="T34" fmla="*/ 13 w 80"/>
                <a:gd name="T35" fmla="*/ 2 h 24"/>
                <a:gd name="T36" fmla="*/ 8 w 80"/>
                <a:gd name="T37" fmla="*/ 2 h 24"/>
                <a:gd name="T38" fmla="*/ 4 w 80"/>
                <a:gd name="T39" fmla="*/ 2 h 24"/>
                <a:gd name="T40" fmla="*/ 0 w 80"/>
                <a:gd name="T41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0" h="24">
                  <a:moveTo>
                    <a:pt x="0" y="3"/>
                  </a:moveTo>
                  <a:cubicBezTo>
                    <a:pt x="0" y="3"/>
                    <a:pt x="0" y="3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5" y="1"/>
                    <a:pt x="6" y="1"/>
                    <a:pt x="8" y="0"/>
                  </a:cubicBezTo>
                  <a:cubicBezTo>
                    <a:pt x="9" y="0"/>
                    <a:pt x="11" y="0"/>
                    <a:pt x="13" y="0"/>
                  </a:cubicBezTo>
                  <a:cubicBezTo>
                    <a:pt x="17" y="0"/>
                    <a:pt x="22" y="1"/>
                    <a:pt x="27" y="2"/>
                  </a:cubicBezTo>
                  <a:cubicBezTo>
                    <a:pt x="32" y="3"/>
                    <a:pt x="37" y="6"/>
                    <a:pt x="42" y="8"/>
                  </a:cubicBezTo>
                  <a:cubicBezTo>
                    <a:pt x="46" y="10"/>
                    <a:pt x="51" y="13"/>
                    <a:pt x="55" y="15"/>
                  </a:cubicBezTo>
                  <a:cubicBezTo>
                    <a:pt x="60" y="17"/>
                    <a:pt x="64" y="19"/>
                    <a:pt x="68" y="21"/>
                  </a:cubicBezTo>
                  <a:cubicBezTo>
                    <a:pt x="71" y="22"/>
                    <a:pt x="74" y="23"/>
                    <a:pt x="77" y="24"/>
                  </a:cubicBezTo>
                  <a:cubicBezTo>
                    <a:pt x="79" y="24"/>
                    <a:pt x="80" y="24"/>
                    <a:pt x="80" y="24"/>
                  </a:cubicBezTo>
                  <a:cubicBezTo>
                    <a:pt x="80" y="24"/>
                    <a:pt x="80" y="24"/>
                    <a:pt x="79" y="24"/>
                  </a:cubicBezTo>
                  <a:cubicBezTo>
                    <a:pt x="79" y="24"/>
                    <a:pt x="78" y="24"/>
                    <a:pt x="77" y="24"/>
                  </a:cubicBezTo>
                  <a:cubicBezTo>
                    <a:pt x="74" y="24"/>
                    <a:pt x="71" y="24"/>
                    <a:pt x="67" y="23"/>
                  </a:cubicBezTo>
                  <a:cubicBezTo>
                    <a:pt x="63" y="22"/>
                    <a:pt x="58" y="21"/>
                    <a:pt x="54" y="18"/>
                  </a:cubicBezTo>
                  <a:cubicBezTo>
                    <a:pt x="49" y="16"/>
                    <a:pt x="45" y="14"/>
                    <a:pt x="40" y="12"/>
                  </a:cubicBezTo>
                  <a:cubicBezTo>
                    <a:pt x="35" y="9"/>
                    <a:pt x="30" y="7"/>
                    <a:pt x="26" y="5"/>
                  </a:cubicBezTo>
                  <a:cubicBezTo>
                    <a:pt x="21" y="4"/>
                    <a:pt x="17" y="3"/>
                    <a:pt x="13" y="2"/>
                  </a:cubicBezTo>
                  <a:cubicBezTo>
                    <a:pt x="11" y="2"/>
                    <a:pt x="9" y="2"/>
                    <a:pt x="8" y="2"/>
                  </a:cubicBezTo>
                  <a:cubicBezTo>
                    <a:pt x="6" y="2"/>
                    <a:pt x="5" y="2"/>
                    <a:pt x="4" y="2"/>
                  </a:cubicBezTo>
                  <a:cubicBezTo>
                    <a:pt x="1" y="2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0" name="Freeform 560"/>
            <p:cNvSpPr/>
            <p:nvPr/>
          </p:nvSpPr>
          <p:spPr bwMode="auto">
            <a:xfrm>
              <a:off x="7004051" y="6340476"/>
              <a:ext cx="423863" cy="66675"/>
            </a:xfrm>
            <a:custGeom>
              <a:avLst/>
              <a:gdLst>
                <a:gd name="T0" fmla="*/ 0 w 100"/>
                <a:gd name="T1" fmla="*/ 16 h 16"/>
                <a:gd name="T2" fmla="*/ 5 w 100"/>
                <a:gd name="T3" fmla="*/ 15 h 16"/>
                <a:gd name="T4" fmla="*/ 16 w 100"/>
                <a:gd name="T5" fmla="*/ 13 h 16"/>
                <a:gd name="T6" fmla="*/ 51 w 100"/>
                <a:gd name="T7" fmla="*/ 9 h 16"/>
                <a:gd name="T8" fmla="*/ 85 w 100"/>
                <a:gd name="T9" fmla="*/ 4 h 16"/>
                <a:gd name="T10" fmla="*/ 96 w 100"/>
                <a:gd name="T11" fmla="*/ 1 h 16"/>
                <a:gd name="T12" fmla="*/ 100 w 100"/>
                <a:gd name="T13" fmla="*/ 0 h 16"/>
                <a:gd name="T14" fmla="*/ 99 w 100"/>
                <a:gd name="T15" fmla="*/ 0 h 16"/>
                <a:gd name="T16" fmla="*/ 96 w 100"/>
                <a:gd name="T17" fmla="*/ 2 h 16"/>
                <a:gd name="T18" fmla="*/ 86 w 100"/>
                <a:gd name="T19" fmla="*/ 7 h 16"/>
                <a:gd name="T20" fmla="*/ 70 w 100"/>
                <a:gd name="T21" fmla="*/ 11 h 16"/>
                <a:gd name="T22" fmla="*/ 51 w 100"/>
                <a:gd name="T23" fmla="*/ 13 h 16"/>
                <a:gd name="T24" fmla="*/ 16 w 100"/>
                <a:gd name="T25" fmla="*/ 16 h 16"/>
                <a:gd name="T26" fmla="*/ 5 w 100"/>
                <a:gd name="T27" fmla="*/ 16 h 16"/>
                <a:gd name="T28" fmla="*/ 0 w 100"/>
                <a:gd name="T2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0" h="16">
                  <a:moveTo>
                    <a:pt x="0" y="16"/>
                  </a:moveTo>
                  <a:cubicBezTo>
                    <a:pt x="0" y="16"/>
                    <a:pt x="2" y="16"/>
                    <a:pt x="5" y="15"/>
                  </a:cubicBezTo>
                  <a:cubicBezTo>
                    <a:pt x="8" y="15"/>
                    <a:pt x="11" y="14"/>
                    <a:pt x="16" y="13"/>
                  </a:cubicBezTo>
                  <a:cubicBezTo>
                    <a:pt x="26" y="12"/>
                    <a:pt x="38" y="11"/>
                    <a:pt x="51" y="9"/>
                  </a:cubicBezTo>
                  <a:cubicBezTo>
                    <a:pt x="64" y="8"/>
                    <a:pt x="76" y="7"/>
                    <a:pt x="85" y="4"/>
                  </a:cubicBezTo>
                  <a:cubicBezTo>
                    <a:pt x="90" y="3"/>
                    <a:pt x="94" y="2"/>
                    <a:pt x="96" y="1"/>
                  </a:cubicBezTo>
                  <a:cubicBezTo>
                    <a:pt x="99" y="0"/>
                    <a:pt x="100" y="0"/>
                    <a:pt x="100" y="0"/>
                  </a:cubicBezTo>
                  <a:cubicBezTo>
                    <a:pt x="100" y="0"/>
                    <a:pt x="100" y="0"/>
                    <a:pt x="99" y="0"/>
                  </a:cubicBezTo>
                  <a:cubicBezTo>
                    <a:pt x="99" y="1"/>
                    <a:pt x="98" y="1"/>
                    <a:pt x="96" y="2"/>
                  </a:cubicBezTo>
                  <a:cubicBezTo>
                    <a:pt x="94" y="3"/>
                    <a:pt x="90" y="5"/>
                    <a:pt x="86" y="7"/>
                  </a:cubicBezTo>
                  <a:cubicBezTo>
                    <a:pt x="81" y="8"/>
                    <a:pt x="76" y="10"/>
                    <a:pt x="70" y="11"/>
                  </a:cubicBezTo>
                  <a:cubicBezTo>
                    <a:pt x="64" y="12"/>
                    <a:pt x="58" y="13"/>
                    <a:pt x="51" y="13"/>
                  </a:cubicBezTo>
                  <a:cubicBezTo>
                    <a:pt x="39" y="15"/>
                    <a:pt x="26" y="15"/>
                    <a:pt x="16" y="16"/>
                  </a:cubicBezTo>
                  <a:cubicBezTo>
                    <a:pt x="12" y="16"/>
                    <a:pt x="8" y="16"/>
                    <a:pt x="5" y="16"/>
                  </a:cubicBezTo>
                  <a:cubicBezTo>
                    <a:pt x="2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1" name="Freeform 561"/>
            <p:cNvSpPr/>
            <p:nvPr/>
          </p:nvSpPr>
          <p:spPr bwMode="auto">
            <a:xfrm>
              <a:off x="6965951" y="6153151"/>
              <a:ext cx="279400" cy="149225"/>
            </a:xfrm>
            <a:custGeom>
              <a:avLst/>
              <a:gdLst>
                <a:gd name="T0" fmla="*/ 0 w 66"/>
                <a:gd name="T1" fmla="*/ 35 h 35"/>
                <a:gd name="T2" fmla="*/ 2 w 66"/>
                <a:gd name="T3" fmla="*/ 32 h 35"/>
                <a:gd name="T4" fmla="*/ 8 w 66"/>
                <a:gd name="T5" fmla="*/ 26 h 35"/>
                <a:gd name="T6" fmla="*/ 19 w 66"/>
                <a:gd name="T7" fmla="*/ 19 h 35"/>
                <a:gd name="T8" fmla="*/ 33 w 66"/>
                <a:gd name="T9" fmla="*/ 13 h 35"/>
                <a:gd name="T10" fmla="*/ 47 w 66"/>
                <a:gd name="T11" fmla="*/ 11 h 35"/>
                <a:gd name="T12" fmla="*/ 53 w 66"/>
                <a:gd name="T13" fmla="*/ 10 h 35"/>
                <a:gd name="T14" fmla="*/ 58 w 66"/>
                <a:gd name="T15" fmla="*/ 8 h 35"/>
                <a:gd name="T16" fmla="*/ 65 w 66"/>
                <a:gd name="T17" fmla="*/ 3 h 35"/>
                <a:gd name="T18" fmla="*/ 66 w 66"/>
                <a:gd name="T19" fmla="*/ 0 h 35"/>
                <a:gd name="T20" fmla="*/ 66 w 66"/>
                <a:gd name="T21" fmla="*/ 1 h 35"/>
                <a:gd name="T22" fmla="*/ 65 w 66"/>
                <a:gd name="T23" fmla="*/ 3 h 35"/>
                <a:gd name="T24" fmla="*/ 60 w 66"/>
                <a:gd name="T25" fmla="*/ 10 h 35"/>
                <a:gd name="T26" fmla="*/ 54 w 66"/>
                <a:gd name="T27" fmla="*/ 13 h 35"/>
                <a:gd name="T28" fmla="*/ 47 w 66"/>
                <a:gd name="T29" fmla="*/ 15 h 35"/>
                <a:gd name="T30" fmla="*/ 34 w 66"/>
                <a:gd name="T31" fmla="*/ 17 h 35"/>
                <a:gd name="T32" fmla="*/ 10 w 66"/>
                <a:gd name="T33" fmla="*/ 28 h 35"/>
                <a:gd name="T34" fmla="*/ 2 w 66"/>
                <a:gd name="T35" fmla="*/ 33 h 35"/>
                <a:gd name="T36" fmla="*/ 0 w 66"/>
                <a:gd name="T3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35">
                  <a:moveTo>
                    <a:pt x="0" y="35"/>
                  </a:moveTo>
                  <a:cubicBezTo>
                    <a:pt x="0" y="35"/>
                    <a:pt x="1" y="34"/>
                    <a:pt x="2" y="32"/>
                  </a:cubicBezTo>
                  <a:cubicBezTo>
                    <a:pt x="3" y="30"/>
                    <a:pt x="5" y="28"/>
                    <a:pt x="8" y="26"/>
                  </a:cubicBezTo>
                  <a:cubicBezTo>
                    <a:pt x="11" y="23"/>
                    <a:pt x="15" y="21"/>
                    <a:pt x="19" y="19"/>
                  </a:cubicBezTo>
                  <a:cubicBezTo>
                    <a:pt x="23" y="16"/>
                    <a:pt x="28" y="15"/>
                    <a:pt x="33" y="13"/>
                  </a:cubicBezTo>
                  <a:cubicBezTo>
                    <a:pt x="37" y="12"/>
                    <a:pt x="42" y="12"/>
                    <a:pt x="47" y="11"/>
                  </a:cubicBezTo>
                  <a:cubicBezTo>
                    <a:pt x="49" y="11"/>
                    <a:pt x="51" y="11"/>
                    <a:pt x="53" y="10"/>
                  </a:cubicBezTo>
                  <a:cubicBezTo>
                    <a:pt x="55" y="10"/>
                    <a:pt x="57" y="9"/>
                    <a:pt x="58" y="8"/>
                  </a:cubicBezTo>
                  <a:cubicBezTo>
                    <a:pt x="61" y="6"/>
                    <a:pt x="64" y="4"/>
                    <a:pt x="65" y="3"/>
                  </a:cubicBezTo>
                  <a:cubicBezTo>
                    <a:pt x="66" y="1"/>
                    <a:pt x="66" y="0"/>
                    <a:pt x="66" y="0"/>
                  </a:cubicBezTo>
                  <a:cubicBezTo>
                    <a:pt x="66" y="0"/>
                    <a:pt x="66" y="0"/>
                    <a:pt x="66" y="1"/>
                  </a:cubicBezTo>
                  <a:cubicBezTo>
                    <a:pt x="66" y="1"/>
                    <a:pt x="66" y="2"/>
                    <a:pt x="65" y="3"/>
                  </a:cubicBezTo>
                  <a:cubicBezTo>
                    <a:pt x="65" y="5"/>
                    <a:pt x="63" y="8"/>
                    <a:pt x="60" y="10"/>
                  </a:cubicBezTo>
                  <a:cubicBezTo>
                    <a:pt x="58" y="11"/>
                    <a:pt x="56" y="12"/>
                    <a:pt x="54" y="13"/>
                  </a:cubicBezTo>
                  <a:cubicBezTo>
                    <a:pt x="52" y="14"/>
                    <a:pt x="50" y="14"/>
                    <a:pt x="47" y="15"/>
                  </a:cubicBezTo>
                  <a:cubicBezTo>
                    <a:pt x="43" y="16"/>
                    <a:pt x="38" y="16"/>
                    <a:pt x="34" y="17"/>
                  </a:cubicBezTo>
                  <a:cubicBezTo>
                    <a:pt x="24" y="19"/>
                    <a:pt x="16" y="24"/>
                    <a:pt x="10" y="28"/>
                  </a:cubicBezTo>
                  <a:cubicBezTo>
                    <a:pt x="7" y="29"/>
                    <a:pt x="4" y="31"/>
                    <a:pt x="2" y="33"/>
                  </a:cubicBezTo>
                  <a:cubicBezTo>
                    <a:pt x="1" y="34"/>
                    <a:pt x="0" y="35"/>
                    <a:pt x="0" y="35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2" name="Freeform 562"/>
            <p:cNvSpPr/>
            <p:nvPr/>
          </p:nvSpPr>
          <p:spPr bwMode="auto">
            <a:xfrm>
              <a:off x="6537326" y="5911851"/>
              <a:ext cx="141288" cy="377825"/>
            </a:xfrm>
            <a:custGeom>
              <a:avLst/>
              <a:gdLst>
                <a:gd name="T0" fmla="*/ 0 w 33"/>
                <a:gd name="T1" fmla="*/ 0 h 89"/>
                <a:gd name="T2" fmla="*/ 3 w 33"/>
                <a:gd name="T3" fmla="*/ 3 h 89"/>
                <a:gd name="T4" fmla="*/ 9 w 33"/>
                <a:gd name="T5" fmla="*/ 12 h 89"/>
                <a:gd name="T6" fmla="*/ 24 w 33"/>
                <a:gd name="T7" fmla="*/ 42 h 89"/>
                <a:gd name="T8" fmla="*/ 26 w 33"/>
                <a:gd name="T9" fmla="*/ 51 h 89"/>
                <a:gd name="T10" fmla="*/ 26 w 33"/>
                <a:gd name="T11" fmla="*/ 60 h 89"/>
                <a:gd name="T12" fmla="*/ 28 w 33"/>
                <a:gd name="T13" fmla="*/ 75 h 89"/>
                <a:gd name="T14" fmla="*/ 31 w 33"/>
                <a:gd name="T15" fmla="*/ 85 h 89"/>
                <a:gd name="T16" fmla="*/ 32 w 33"/>
                <a:gd name="T17" fmla="*/ 88 h 89"/>
                <a:gd name="T18" fmla="*/ 33 w 33"/>
                <a:gd name="T19" fmla="*/ 89 h 89"/>
                <a:gd name="T20" fmla="*/ 32 w 33"/>
                <a:gd name="T21" fmla="*/ 88 h 89"/>
                <a:gd name="T22" fmla="*/ 30 w 33"/>
                <a:gd name="T23" fmla="*/ 85 h 89"/>
                <a:gd name="T24" fmla="*/ 25 w 33"/>
                <a:gd name="T25" fmla="*/ 75 h 89"/>
                <a:gd name="T26" fmla="*/ 23 w 33"/>
                <a:gd name="T27" fmla="*/ 60 h 89"/>
                <a:gd name="T28" fmla="*/ 22 w 33"/>
                <a:gd name="T29" fmla="*/ 51 h 89"/>
                <a:gd name="T30" fmla="*/ 20 w 33"/>
                <a:gd name="T31" fmla="*/ 43 h 89"/>
                <a:gd name="T32" fmla="*/ 7 w 33"/>
                <a:gd name="T33" fmla="*/ 13 h 89"/>
                <a:gd name="T34" fmla="*/ 2 w 33"/>
                <a:gd name="T35" fmla="*/ 3 h 89"/>
                <a:gd name="T36" fmla="*/ 0 w 33"/>
                <a:gd name="T3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" h="89">
                  <a:moveTo>
                    <a:pt x="0" y="0"/>
                  </a:moveTo>
                  <a:cubicBezTo>
                    <a:pt x="0" y="0"/>
                    <a:pt x="1" y="1"/>
                    <a:pt x="3" y="3"/>
                  </a:cubicBezTo>
                  <a:cubicBezTo>
                    <a:pt x="4" y="5"/>
                    <a:pt x="7" y="8"/>
                    <a:pt x="9" y="12"/>
                  </a:cubicBezTo>
                  <a:cubicBezTo>
                    <a:pt x="15" y="19"/>
                    <a:pt x="21" y="29"/>
                    <a:pt x="24" y="42"/>
                  </a:cubicBezTo>
                  <a:cubicBezTo>
                    <a:pt x="25" y="45"/>
                    <a:pt x="25" y="48"/>
                    <a:pt x="26" y="51"/>
                  </a:cubicBezTo>
                  <a:cubicBezTo>
                    <a:pt x="26" y="54"/>
                    <a:pt x="26" y="57"/>
                    <a:pt x="26" y="60"/>
                  </a:cubicBezTo>
                  <a:cubicBezTo>
                    <a:pt x="27" y="65"/>
                    <a:pt x="27" y="70"/>
                    <a:pt x="28" y="75"/>
                  </a:cubicBezTo>
                  <a:cubicBezTo>
                    <a:pt x="29" y="79"/>
                    <a:pt x="30" y="83"/>
                    <a:pt x="31" y="85"/>
                  </a:cubicBezTo>
                  <a:cubicBezTo>
                    <a:pt x="31" y="86"/>
                    <a:pt x="32" y="87"/>
                    <a:pt x="32" y="88"/>
                  </a:cubicBezTo>
                  <a:cubicBezTo>
                    <a:pt x="33" y="88"/>
                    <a:pt x="33" y="89"/>
                    <a:pt x="33" y="89"/>
                  </a:cubicBezTo>
                  <a:cubicBezTo>
                    <a:pt x="33" y="89"/>
                    <a:pt x="33" y="88"/>
                    <a:pt x="32" y="88"/>
                  </a:cubicBezTo>
                  <a:cubicBezTo>
                    <a:pt x="32" y="87"/>
                    <a:pt x="31" y="86"/>
                    <a:pt x="30" y="85"/>
                  </a:cubicBezTo>
                  <a:cubicBezTo>
                    <a:pt x="29" y="83"/>
                    <a:pt x="27" y="80"/>
                    <a:pt x="25" y="75"/>
                  </a:cubicBezTo>
                  <a:cubicBezTo>
                    <a:pt x="24" y="71"/>
                    <a:pt x="23" y="65"/>
                    <a:pt x="23" y="60"/>
                  </a:cubicBezTo>
                  <a:cubicBezTo>
                    <a:pt x="22" y="57"/>
                    <a:pt x="22" y="54"/>
                    <a:pt x="22" y="51"/>
                  </a:cubicBezTo>
                  <a:cubicBezTo>
                    <a:pt x="21" y="48"/>
                    <a:pt x="21" y="45"/>
                    <a:pt x="20" y="43"/>
                  </a:cubicBezTo>
                  <a:cubicBezTo>
                    <a:pt x="18" y="31"/>
                    <a:pt x="12" y="21"/>
                    <a:pt x="7" y="13"/>
                  </a:cubicBezTo>
                  <a:cubicBezTo>
                    <a:pt x="5" y="9"/>
                    <a:pt x="3" y="6"/>
                    <a:pt x="2" y="3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3" name="Freeform 563"/>
            <p:cNvSpPr/>
            <p:nvPr/>
          </p:nvSpPr>
          <p:spPr bwMode="auto">
            <a:xfrm>
              <a:off x="6181726" y="6445251"/>
              <a:ext cx="304800" cy="42863"/>
            </a:xfrm>
            <a:custGeom>
              <a:avLst/>
              <a:gdLst>
                <a:gd name="T0" fmla="*/ 0 w 72"/>
                <a:gd name="T1" fmla="*/ 9 h 10"/>
                <a:gd name="T2" fmla="*/ 12 w 72"/>
                <a:gd name="T3" fmla="*/ 6 h 10"/>
                <a:gd name="T4" fmla="*/ 23 w 72"/>
                <a:gd name="T5" fmla="*/ 5 h 10"/>
                <a:gd name="T6" fmla="*/ 37 w 72"/>
                <a:gd name="T7" fmla="*/ 5 h 10"/>
                <a:gd name="T8" fmla="*/ 50 w 72"/>
                <a:gd name="T9" fmla="*/ 5 h 10"/>
                <a:gd name="T10" fmla="*/ 61 w 72"/>
                <a:gd name="T11" fmla="*/ 4 h 10"/>
                <a:gd name="T12" fmla="*/ 69 w 72"/>
                <a:gd name="T13" fmla="*/ 1 h 10"/>
                <a:gd name="T14" fmla="*/ 72 w 72"/>
                <a:gd name="T15" fmla="*/ 0 h 10"/>
                <a:gd name="T16" fmla="*/ 70 w 72"/>
                <a:gd name="T17" fmla="*/ 2 h 10"/>
                <a:gd name="T18" fmla="*/ 62 w 72"/>
                <a:gd name="T19" fmla="*/ 6 h 10"/>
                <a:gd name="T20" fmla="*/ 50 w 72"/>
                <a:gd name="T21" fmla="*/ 9 h 10"/>
                <a:gd name="T22" fmla="*/ 37 w 72"/>
                <a:gd name="T23" fmla="*/ 10 h 10"/>
                <a:gd name="T24" fmla="*/ 12 w 72"/>
                <a:gd name="T25" fmla="*/ 8 h 10"/>
                <a:gd name="T26" fmla="*/ 4 w 72"/>
                <a:gd name="T27" fmla="*/ 9 h 10"/>
                <a:gd name="T28" fmla="*/ 0 w 72"/>
                <a:gd name="T2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10">
                  <a:moveTo>
                    <a:pt x="0" y="9"/>
                  </a:moveTo>
                  <a:cubicBezTo>
                    <a:pt x="0" y="9"/>
                    <a:pt x="5" y="7"/>
                    <a:pt x="12" y="6"/>
                  </a:cubicBezTo>
                  <a:cubicBezTo>
                    <a:pt x="15" y="6"/>
                    <a:pt x="19" y="5"/>
                    <a:pt x="23" y="5"/>
                  </a:cubicBezTo>
                  <a:cubicBezTo>
                    <a:pt x="28" y="5"/>
                    <a:pt x="32" y="5"/>
                    <a:pt x="37" y="5"/>
                  </a:cubicBezTo>
                  <a:cubicBezTo>
                    <a:pt x="41" y="6"/>
                    <a:pt x="46" y="6"/>
                    <a:pt x="50" y="5"/>
                  </a:cubicBezTo>
                  <a:cubicBezTo>
                    <a:pt x="54" y="5"/>
                    <a:pt x="58" y="4"/>
                    <a:pt x="61" y="4"/>
                  </a:cubicBezTo>
                  <a:cubicBezTo>
                    <a:pt x="65" y="3"/>
                    <a:pt x="67" y="2"/>
                    <a:pt x="69" y="1"/>
                  </a:cubicBezTo>
                  <a:cubicBezTo>
                    <a:pt x="71" y="1"/>
                    <a:pt x="72" y="0"/>
                    <a:pt x="72" y="0"/>
                  </a:cubicBezTo>
                  <a:cubicBezTo>
                    <a:pt x="72" y="0"/>
                    <a:pt x="71" y="1"/>
                    <a:pt x="70" y="2"/>
                  </a:cubicBezTo>
                  <a:cubicBezTo>
                    <a:pt x="68" y="3"/>
                    <a:pt x="65" y="5"/>
                    <a:pt x="62" y="6"/>
                  </a:cubicBezTo>
                  <a:cubicBezTo>
                    <a:pt x="59" y="7"/>
                    <a:pt x="55" y="8"/>
                    <a:pt x="50" y="9"/>
                  </a:cubicBezTo>
                  <a:cubicBezTo>
                    <a:pt x="46" y="9"/>
                    <a:pt x="41" y="10"/>
                    <a:pt x="37" y="10"/>
                  </a:cubicBezTo>
                  <a:cubicBezTo>
                    <a:pt x="28" y="9"/>
                    <a:pt x="19" y="8"/>
                    <a:pt x="12" y="8"/>
                  </a:cubicBezTo>
                  <a:cubicBezTo>
                    <a:pt x="8" y="8"/>
                    <a:pt x="6" y="9"/>
                    <a:pt x="4" y="9"/>
                  </a:cubicBezTo>
                  <a:cubicBezTo>
                    <a:pt x="2" y="9"/>
                    <a:pt x="0" y="9"/>
                    <a:pt x="0" y="9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4" name="Freeform 564"/>
            <p:cNvSpPr/>
            <p:nvPr/>
          </p:nvSpPr>
          <p:spPr bwMode="auto">
            <a:xfrm>
              <a:off x="6346826" y="6665913"/>
              <a:ext cx="250825" cy="271463"/>
            </a:xfrm>
            <a:custGeom>
              <a:avLst/>
              <a:gdLst>
                <a:gd name="T0" fmla="*/ 0 w 59"/>
                <a:gd name="T1" fmla="*/ 64 h 64"/>
                <a:gd name="T2" fmla="*/ 0 w 59"/>
                <a:gd name="T3" fmla="*/ 63 h 64"/>
                <a:gd name="T4" fmla="*/ 0 w 59"/>
                <a:gd name="T5" fmla="*/ 60 h 64"/>
                <a:gd name="T6" fmla="*/ 3 w 59"/>
                <a:gd name="T7" fmla="*/ 56 h 64"/>
                <a:gd name="T8" fmla="*/ 7 w 59"/>
                <a:gd name="T9" fmla="*/ 52 h 64"/>
                <a:gd name="T10" fmla="*/ 14 w 59"/>
                <a:gd name="T11" fmla="*/ 49 h 64"/>
                <a:gd name="T12" fmla="*/ 21 w 59"/>
                <a:gd name="T13" fmla="*/ 46 h 64"/>
                <a:gd name="T14" fmla="*/ 28 w 59"/>
                <a:gd name="T15" fmla="*/ 42 h 64"/>
                <a:gd name="T16" fmla="*/ 35 w 59"/>
                <a:gd name="T17" fmla="*/ 37 h 64"/>
                <a:gd name="T18" fmla="*/ 41 w 59"/>
                <a:gd name="T19" fmla="*/ 32 h 64"/>
                <a:gd name="T20" fmla="*/ 43 w 59"/>
                <a:gd name="T21" fmla="*/ 29 h 64"/>
                <a:gd name="T22" fmla="*/ 46 w 59"/>
                <a:gd name="T23" fmla="*/ 26 h 64"/>
                <a:gd name="T24" fmla="*/ 50 w 59"/>
                <a:gd name="T25" fmla="*/ 19 h 64"/>
                <a:gd name="T26" fmla="*/ 53 w 59"/>
                <a:gd name="T27" fmla="*/ 13 h 64"/>
                <a:gd name="T28" fmla="*/ 57 w 59"/>
                <a:gd name="T29" fmla="*/ 4 h 64"/>
                <a:gd name="T30" fmla="*/ 59 w 59"/>
                <a:gd name="T31" fmla="*/ 0 h 64"/>
                <a:gd name="T32" fmla="*/ 58 w 59"/>
                <a:gd name="T33" fmla="*/ 4 h 64"/>
                <a:gd name="T34" fmla="*/ 56 w 59"/>
                <a:gd name="T35" fmla="*/ 14 h 64"/>
                <a:gd name="T36" fmla="*/ 53 w 59"/>
                <a:gd name="T37" fmla="*/ 21 h 64"/>
                <a:gd name="T38" fmla="*/ 49 w 59"/>
                <a:gd name="T39" fmla="*/ 28 h 64"/>
                <a:gd name="T40" fmla="*/ 43 w 59"/>
                <a:gd name="T41" fmla="*/ 34 h 64"/>
                <a:gd name="T42" fmla="*/ 37 w 59"/>
                <a:gd name="T43" fmla="*/ 40 h 64"/>
                <a:gd name="T44" fmla="*/ 30 w 59"/>
                <a:gd name="T45" fmla="*/ 45 h 64"/>
                <a:gd name="T46" fmla="*/ 22 w 59"/>
                <a:gd name="T47" fmla="*/ 49 h 64"/>
                <a:gd name="T48" fmla="*/ 15 w 59"/>
                <a:gd name="T49" fmla="*/ 51 h 64"/>
                <a:gd name="T50" fmla="*/ 9 w 59"/>
                <a:gd name="T51" fmla="*/ 54 h 64"/>
                <a:gd name="T52" fmla="*/ 4 w 59"/>
                <a:gd name="T53" fmla="*/ 57 h 64"/>
                <a:gd name="T54" fmla="*/ 1 w 59"/>
                <a:gd name="T55" fmla="*/ 60 h 64"/>
                <a:gd name="T56" fmla="*/ 0 w 59"/>
                <a:gd name="T5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64">
                  <a:moveTo>
                    <a:pt x="0" y="64"/>
                  </a:moveTo>
                  <a:cubicBezTo>
                    <a:pt x="0" y="64"/>
                    <a:pt x="0" y="63"/>
                    <a:pt x="0" y="63"/>
                  </a:cubicBezTo>
                  <a:cubicBezTo>
                    <a:pt x="0" y="62"/>
                    <a:pt x="0" y="61"/>
                    <a:pt x="0" y="60"/>
                  </a:cubicBezTo>
                  <a:cubicBezTo>
                    <a:pt x="1" y="58"/>
                    <a:pt x="2" y="57"/>
                    <a:pt x="3" y="56"/>
                  </a:cubicBezTo>
                  <a:cubicBezTo>
                    <a:pt x="4" y="54"/>
                    <a:pt x="6" y="53"/>
                    <a:pt x="7" y="52"/>
                  </a:cubicBezTo>
                  <a:cubicBezTo>
                    <a:pt x="9" y="50"/>
                    <a:pt x="12" y="50"/>
                    <a:pt x="14" y="49"/>
                  </a:cubicBezTo>
                  <a:cubicBezTo>
                    <a:pt x="16" y="48"/>
                    <a:pt x="18" y="47"/>
                    <a:pt x="21" y="46"/>
                  </a:cubicBezTo>
                  <a:cubicBezTo>
                    <a:pt x="23" y="45"/>
                    <a:pt x="25" y="43"/>
                    <a:pt x="28" y="42"/>
                  </a:cubicBezTo>
                  <a:cubicBezTo>
                    <a:pt x="30" y="40"/>
                    <a:pt x="32" y="39"/>
                    <a:pt x="35" y="37"/>
                  </a:cubicBezTo>
                  <a:cubicBezTo>
                    <a:pt x="37" y="35"/>
                    <a:pt x="39" y="33"/>
                    <a:pt x="41" y="32"/>
                  </a:cubicBezTo>
                  <a:cubicBezTo>
                    <a:pt x="42" y="31"/>
                    <a:pt x="42" y="30"/>
                    <a:pt x="43" y="29"/>
                  </a:cubicBezTo>
                  <a:cubicBezTo>
                    <a:pt x="44" y="28"/>
                    <a:pt x="45" y="27"/>
                    <a:pt x="46" y="26"/>
                  </a:cubicBezTo>
                  <a:cubicBezTo>
                    <a:pt x="47" y="23"/>
                    <a:pt x="49" y="21"/>
                    <a:pt x="50" y="19"/>
                  </a:cubicBezTo>
                  <a:cubicBezTo>
                    <a:pt x="51" y="17"/>
                    <a:pt x="53" y="15"/>
                    <a:pt x="53" y="13"/>
                  </a:cubicBezTo>
                  <a:cubicBezTo>
                    <a:pt x="55" y="10"/>
                    <a:pt x="57" y="6"/>
                    <a:pt x="57" y="4"/>
                  </a:cubicBezTo>
                  <a:cubicBezTo>
                    <a:pt x="58" y="2"/>
                    <a:pt x="59" y="0"/>
                    <a:pt x="59" y="0"/>
                  </a:cubicBezTo>
                  <a:cubicBezTo>
                    <a:pt x="59" y="0"/>
                    <a:pt x="59" y="2"/>
                    <a:pt x="58" y="4"/>
                  </a:cubicBezTo>
                  <a:cubicBezTo>
                    <a:pt x="58" y="7"/>
                    <a:pt x="57" y="10"/>
                    <a:pt x="56" y="14"/>
                  </a:cubicBezTo>
                  <a:cubicBezTo>
                    <a:pt x="55" y="16"/>
                    <a:pt x="54" y="19"/>
                    <a:pt x="53" y="21"/>
                  </a:cubicBezTo>
                  <a:cubicBezTo>
                    <a:pt x="52" y="23"/>
                    <a:pt x="50" y="25"/>
                    <a:pt x="49" y="28"/>
                  </a:cubicBezTo>
                  <a:cubicBezTo>
                    <a:pt x="47" y="30"/>
                    <a:pt x="45" y="32"/>
                    <a:pt x="43" y="34"/>
                  </a:cubicBezTo>
                  <a:cubicBezTo>
                    <a:pt x="41" y="36"/>
                    <a:pt x="39" y="38"/>
                    <a:pt x="37" y="40"/>
                  </a:cubicBezTo>
                  <a:cubicBezTo>
                    <a:pt x="35" y="42"/>
                    <a:pt x="32" y="44"/>
                    <a:pt x="30" y="45"/>
                  </a:cubicBezTo>
                  <a:cubicBezTo>
                    <a:pt x="27" y="47"/>
                    <a:pt x="25" y="48"/>
                    <a:pt x="22" y="49"/>
                  </a:cubicBezTo>
                  <a:cubicBezTo>
                    <a:pt x="20" y="50"/>
                    <a:pt x="17" y="51"/>
                    <a:pt x="15" y="51"/>
                  </a:cubicBezTo>
                  <a:cubicBezTo>
                    <a:pt x="13" y="52"/>
                    <a:pt x="10" y="53"/>
                    <a:pt x="9" y="54"/>
                  </a:cubicBezTo>
                  <a:cubicBezTo>
                    <a:pt x="7" y="55"/>
                    <a:pt x="5" y="56"/>
                    <a:pt x="4" y="57"/>
                  </a:cubicBezTo>
                  <a:cubicBezTo>
                    <a:pt x="3" y="58"/>
                    <a:pt x="2" y="59"/>
                    <a:pt x="1" y="60"/>
                  </a:cubicBezTo>
                  <a:cubicBezTo>
                    <a:pt x="0" y="62"/>
                    <a:pt x="0" y="64"/>
                    <a:pt x="0" y="6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5" name="Freeform 565"/>
            <p:cNvSpPr/>
            <p:nvPr/>
          </p:nvSpPr>
          <p:spPr bwMode="auto">
            <a:xfrm>
              <a:off x="6818314" y="6696076"/>
              <a:ext cx="101600" cy="304800"/>
            </a:xfrm>
            <a:custGeom>
              <a:avLst/>
              <a:gdLst>
                <a:gd name="T0" fmla="*/ 0 w 24"/>
                <a:gd name="T1" fmla="*/ 0 h 72"/>
                <a:gd name="T2" fmla="*/ 3 w 24"/>
                <a:gd name="T3" fmla="*/ 1 h 72"/>
                <a:gd name="T4" fmla="*/ 10 w 24"/>
                <a:gd name="T5" fmla="*/ 7 h 72"/>
                <a:gd name="T6" fmla="*/ 17 w 24"/>
                <a:gd name="T7" fmla="*/ 18 h 72"/>
                <a:gd name="T8" fmla="*/ 19 w 24"/>
                <a:gd name="T9" fmla="*/ 26 h 72"/>
                <a:gd name="T10" fmla="*/ 20 w 24"/>
                <a:gd name="T11" fmla="*/ 33 h 72"/>
                <a:gd name="T12" fmla="*/ 20 w 24"/>
                <a:gd name="T13" fmla="*/ 41 h 72"/>
                <a:gd name="T14" fmla="*/ 19 w 24"/>
                <a:gd name="T15" fmla="*/ 48 h 72"/>
                <a:gd name="T16" fmla="*/ 20 w 24"/>
                <a:gd name="T17" fmla="*/ 61 h 72"/>
                <a:gd name="T18" fmla="*/ 23 w 24"/>
                <a:gd name="T19" fmla="*/ 69 h 72"/>
                <a:gd name="T20" fmla="*/ 24 w 24"/>
                <a:gd name="T21" fmla="*/ 72 h 72"/>
                <a:gd name="T22" fmla="*/ 24 w 24"/>
                <a:gd name="T23" fmla="*/ 71 h 72"/>
                <a:gd name="T24" fmla="*/ 22 w 24"/>
                <a:gd name="T25" fmla="*/ 69 h 72"/>
                <a:gd name="T26" fmla="*/ 18 w 24"/>
                <a:gd name="T27" fmla="*/ 61 h 72"/>
                <a:gd name="T28" fmla="*/ 16 w 24"/>
                <a:gd name="T29" fmla="*/ 48 h 72"/>
                <a:gd name="T30" fmla="*/ 16 w 24"/>
                <a:gd name="T31" fmla="*/ 41 h 72"/>
                <a:gd name="T32" fmla="*/ 16 w 24"/>
                <a:gd name="T33" fmla="*/ 33 h 72"/>
                <a:gd name="T34" fmla="*/ 14 w 24"/>
                <a:gd name="T35" fmla="*/ 19 h 72"/>
                <a:gd name="T36" fmla="*/ 8 w 24"/>
                <a:gd name="T37" fmla="*/ 8 h 72"/>
                <a:gd name="T38" fmla="*/ 3 w 24"/>
                <a:gd name="T39" fmla="*/ 2 h 72"/>
                <a:gd name="T40" fmla="*/ 0 w 24"/>
                <a:gd name="T4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72">
                  <a:moveTo>
                    <a:pt x="0" y="0"/>
                  </a:moveTo>
                  <a:cubicBezTo>
                    <a:pt x="0" y="0"/>
                    <a:pt x="1" y="0"/>
                    <a:pt x="3" y="1"/>
                  </a:cubicBezTo>
                  <a:cubicBezTo>
                    <a:pt x="5" y="2"/>
                    <a:pt x="8" y="4"/>
                    <a:pt x="10" y="7"/>
                  </a:cubicBezTo>
                  <a:cubicBezTo>
                    <a:pt x="13" y="10"/>
                    <a:pt x="16" y="14"/>
                    <a:pt x="17" y="18"/>
                  </a:cubicBezTo>
                  <a:cubicBezTo>
                    <a:pt x="18" y="21"/>
                    <a:pt x="19" y="23"/>
                    <a:pt x="19" y="26"/>
                  </a:cubicBezTo>
                  <a:cubicBezTo>
                    <a:pt x="19" y="28"/>
                    <a:pt x="20" y="31"/>
                    <a:pt x="20" y="33"/>
                  </a:cubicBezTo>
                  <a:cubicBezTo>
                    <a:pt x="20" y="36"/>
                    <a:pt x="20" y="38"/>
                    <a:pt x="20" y="41"/>
                  </a:cubicBezTo>
                  <a:cubicBezTo>
                    <a:pt x="19" y="43"/>
                    <a:pt x="19" y="46"/>
                    <a:pt x="19" y="48"/>
                  </a:cubicBezTo>
                  <a:cubicBezTo>
                    <a:pt x="19" y="53"/>
                    <a:pt x="20" y="57"/>
                    <a:pt x="20" y="61"/>
                  </a:cubicBezTo>
                  <a:cubicBezTo>
                    <a:pt x="21" y="64"/>
                    <a:pt x="22" y="67"/>
                    <a:pt x="23" y="69"/>
                  </a:cubicBezTo>
                  <a:cubicBezTo>
                    <a:pt x="24" y="71"/>
                    <a:pt x="24" y="72"/>
                    <a:pt x="24" y="72"/>
                  </a:cubicBezTo>
                  <a:cubicBezTo>
                    <a:pt x="24" y="72"/>
                    <a:pt x="24" y="72"/>
                    <a:pt x="24" y="71"/>
                  </a:cubicBezTo>
                  <a:cubicBezTo>
                    <a:pt x="23" y="71"/>
                    <a:pt x="23" y="70"/>
                    <a:pt x="22" y="69"/>
                  </a:cubicBezTo>
                  <a:cubicBezTo>
                    <a:pt x="21" y="68"/>
                    <a:pt x="19" y="65"/>
                    <a:pt x="18" y="61"/>
                  </a:cubicBezTo>
                  <a:cubicBezTo>
                    <a:pt x="17" y="57"/>
                    <a:pt x="16" y="53"/>
                    <a:pt x="16" y="48"/>
                  </a:cubicBezTo>
                  <a:cubicBezTo>
                    <a:pt x="16" y="46"/>
                    <a:pt x="16" y="43"/>
                    <a:pt x="16" y="41"/>
                  </a:cubicBezTo>
                  <a:cubicBezTo>
                    <a:pt x="16" y="38"/>
                    <a:pt x="16" y="36"/>
                    <a:pt x="16" y="33"/>
                  </a:cubicBezTo>
                  <a:cubicBezTo>
                    <a:pt x="16" y="28"/>
                    <a:pt x="15" y="24"/>
                    <a:pt x="14" y="19"/>
                  </a:cubicBezTo>
                  <a:cubicBezTo>
                    <a:pt x="13" y="15"/>
                    <a:pt x="11" y="11"/>
                    <a:pt x="8" y="8"/>
                  </a:cubicBezTo>
                  <a:cubicBezTo>
                    <a:pt x="6" y="5"/>
                    <a:pt x="4" y="3"/>
                    <a:pt x="3" y="2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6" name="Freeform 566"/>
            <p:cNvSpPr/>
            <p:nvPr/>
          </p:nvSpPr>
          <p:spPr bwMode="auto">
            <a:xfrm>
              <a:off x="6927851" y="6650038"/>
              <a:ext cx="250825" cy="249238"/>
            </a:xfrm>
            <a:custGeom>
              <a:avLst/>
              <a:gdLst>
                <a:gd name="T0" fmla="*/ 0 w 59"/>
                <a:gd name="T1" fmla="*/ 0 h 59"/>
                <a:gd name="T2" fmla="*/ 1 w 59"/>
                <a:gd name="T3" fmla="*/ 1 h 59"/>
                <a:gd name="T4" fmla="*/ 3 w 59"/>
                <a:gd name="T5" fmla="*/ 1 h 59"/>
                <a:gd name="T6" fmla="*/ 13 w 59"/>
                <a:gd name="T7" fmla="*/ 5 h 59"/>
                <a:gd name="T8" fmla="*/ 23 w 59"/>
                <a:gd name="T9" fmla="*/ 15 h 59"/>
                <a:gd name="T10" fmla="*/ 27 w 59"/>
                <a:gd name="T11" fmla="*/ 23 h 59"/>
                <a:gd name="T12" fmla="*/ 30 w 59"/>
                <a:gd name="T13" fmla="*/ 30 h 59"/>
                <a:gd name="T14" fmla="*/ 33 w 59"/>
                <a:gd name="T15" fmla="*/ 38 h 59"/>
                <a:gd name="T16" fmla="*/ 37 w 59"/>
                <a:gd name="T17" fmla="*/ 45 h 59"/>
                <a:gd name="T18" fmla="*/ 47 w 59"/>
                <a:gd name="T19" fmla="*/ 54 h 59"/>
                <a:gd name="T20" fmla="*/ 55 w 59"/>
                <a:gd name="T21" fmla="*/ 58 h 59"/>
                <a:gd name="T22" fmla="*/ 59 w 59"/>
                <a:gd name="T23" fmla="*/ 59 h 59"/>
                <a:gd name="T24" fmla="*/ 58 w 59"/>
                <a:gd name="T25" fmla="*/ 59 h 59"/>
                <a:gd name="T26" fmla="*/ 55 w 59"/>
                <a:gd name="T27" fmla="*/ 59 h 59"/>
                <a:gd name="T28" fmla="*/ 45 w 59"/>
                <a:gd name="T29" fmla="*/ 56 h 59"/>
                <a:gd name="T30" fmla="*/ 34 w 59"/>
                <a:gd name="T31" fmla="*/ 47 h 59"/>
                <a:gd name="T32" fmla="*/ 30 w 59"/>
                <a:gd name="T33" fmla="*/ 40 h 59"/>
                <a:gd name="T34" fmla="*/ 27 w 59"/>
                <a:gd name="T35" fmla="*/ 32 h 59"/>
                <a:gd name="T36" fmla="*/ 24 w 59"/>
                <a:gd name="T37" fmla="*/ 24 h 59"/>
                <a:gd name="T38" fmla="*/ 20 w 59"/>
                <a:gd name="T39" fmla="*/ 17 h 59"/>
                <a:gd name="T40" fmla="*/ 11 w 59"/>
                <a:gd name="T41" fmla="*/ 7 h 59"/>
                <a:gd name="T42" fmla="*/ 3 w 59"/>
                <a:gd name="T43" fmla="*/ 2 h 59"/>
                <a:gd name="T44" fmla="*/ 0 w 59"/>
                <a:gd name="T45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9" h="59">
                  <a:moveTo>
                    <a:pt x="0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6" y="2"/>
                    <a:pt x="9" y="3"/>
                    <a:pt x="13" y="5"/>
                  </a:cubicBezTo>
                  <a:cubicBezTo>
                    <a:pt x="16" y="8"/>
                    <a:pt x="20" y="11"/>
                    <a:pt x="23" y="15"/>
                  </a:cubicBezTo>
                  <a:cubicBezTo>
                    <a:pt x="25" y="18"/>
                    <a:pt x="26" y="20"/>
                    <a:pt x="27" y="23"/>
                  </a:cubicBezTo>
                  <a:cubicBezTo>
                    <a:pt x="29" y="25"/>
                    <a:pt x="30" y="28"/>
                    <a:pt x="30" y="30"/>
                  </a:cubicBezTo>
                  <a:cubicBezTo>
                    <a:pt x="31" y="33"/>
                    <a:pt x="32" y="36"/>
                    <a:pt x="33" y="38"/>
                  </a:cubicBezTo>
                  <a:cubicBezTo>
                    <a:pt x="34" y="40"/>
                    <a:pt x="35" y="43"/>
                    <a:pt x="37" y="45"/>
                  </a:cubicBezTo>
                  <a:cubicBezTo>
                    <a:pt x="40" y="49"/>
                    <a:pt x="43" y="52"/>
                    <a:pt x="47" y="54"/>
                  </a:cubicBezTo>
                  <a:cubicBezTo>
                    <a:pt x="50" y="56"/>
                    <a:pt x="53" y="57"/>
                    <a:pt x="55" y="58"/>
                  </a:cubicBezTo>
                  <a:cubicBezTo>
                    <a:pt x="58" y="59"/>
                    <a:pt x="59" y="59"/>
                    <a:pt x="59" y="59"/>
                  </a:cubicBezTo>
                  <a:cubicBezTo>
                    <a:pt x="59" y="59"/>
                    <a:pt x="59" y="59"/>
                    <a:pt x="58" y="59"/>
                  </a:cubicBezTo>
                  <a:cubicBezTo>
                    <a:pt x="57" y="59"/>
                    <a:pt x="56" y="59"/>
                    <a:pt x="55" y="59"/>
                  </a:cubicBezTo>
                  <a:cubicBezTo>
                    <a:pt x="53" y="58"/>
                    <a:pt x="49" y="58"/>
                    <a:pt x="45" y="56"/>
                  </a:cubicBezTo>
                  <a:cubicBezTo>
                    <a:pt x="42" y="54"/>
                    <a:pt x="37" y="51"/>
                    <a:pt x="34" y="47"/>
                  </a:cubicBezTo>
                  <a:cubicBezTo>
                    <a:pt x="32" y="44"/>
                    <a:pt x="31" y="42"/>
                    <a:pt x="30" y="40"/>
                  </a:cubicBezTo>
                  <a:cubicBezTo>
                    <a:pt x="28" y="37"/>
                    <a:pt x="28" y="34"/>
                    <a:pt x="27" y="32"/>
                  </a:cubicBezTo>
                  <a:cubicBezTo>
                    <a:pt x="26" y="29"/>
                    <a:pt x="25" y="26"/>
                    <a:pt x="24" y="24"/>
                  </a:cubicBezTo>
                  <a:cubicBezTo>
                    <a:pt x="23" y="22"/>
                    <a:pt x="22" y="19"/>
                    <a:pt x="20" y="17"/>
                  </a:cubicBezTo>
                  <a:cubicBezTo>
                    <a:pt x="18" y="13"/>
                    <a:pt x="14" y="10"/>
                    <a:pt x="11" y="7"/>
                  </a:cubicBezTo>
                  <a:cubicBezTo>
                    <a:pt x="8" y="5"/>
                    <a:pt x="5" y="3"/>
                    <a:pt x="3" y="2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7" name="Freeform 567"/>
            <p:cNvSpPr/>
            <p:nvPr/>
          </p:nvSpPr>
          <p:spPr bwMode="auto">
            <a:xfrm>
              <a:off x="6919914" y="5957888"/>
              <a:ext cx="157163" cy="263525"/>
            </a:xfrm>
            <a:custGeom>
              <a:avLst/>
              <a:gdLst>
                <a:gd name="T0" fmla="*/ 37 w 37"/>
                <a:gd name="T1" fmla="*/ 0 h 62"/>
                <a:gd name="T2" fmla="*/ 36 w 37"/>
                <a:gd name="T3" fmla="*/ 3 h 62"/>
                <a:gd name="T4" fmla="*/ 33 w 37"/>
                <a:gd name="T5" fmla="*/ 11 h 62"/>
                <a:gd name="T6" fmla="*/ 28 w 37"/>
                <a:gd name="T7" fmla="*/ 21 h 62"/>
                <a:gd name="T8" fmla="*/ 22 w 37"/>
                <a:gd name="T9" fmla="*/ 33 h 62"/>
                <a:gd name="T10" fmla="*/ 7 w 37"/>
                <a:gd name="T11" fmla="*/ 53 h 62"/>
                <a:gd name="T12" fmla="*/ 0 w 37"/>
                <a:gd name="T13" fmla="*/ 62 h 62"/>
                <a:gd name="T14" fmla="*/ 1 w 37"/>
                <a:gd name="T15" fmla="*/ 59 h 62"/>
                <a:gd name="T16" fmla="*/ 5 w 37"/>
                <a:gd name="T17" fmla="*/ 52 h 62"/>
                <a:gd name="T18" fmla="*/ 18 w 37"/>
                <a:gd name="T19" fmla="*/ 31 h 62"/>
                <a:gd name="T20" fmla="*/ 31 w 37"/>
                <a:gd name="T21" fmla="*/ 10 h 62"/>
                <a:gd name="T22" fmla="*/ 35 w 37"/>
                <a:gd name="T23" fmla="*/ 3 h 62"/>
                <a:gd name="T24" fmla="*/ 37 w 37"/>
                <a:gd name="T2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2">
                  <a:moveTo>
                    <a:pt x="37" y="0"/>
                  </a:moveTo>
                  <a:cubicBezTo>
                    <a:pt x="37" y="0"/>
                    <a:pt x="36" y="1"/>
                    <a:pt x="36" y="3"/>
                  </a:cubicBezTo>
                  <a:cubicBezTo>
                    <a:pt x="35" y="5"/>
                    <a:pt x="34" y="7"/>
                    <a:pt x="33" y="11"/>
                  </a:cubicBezTo>
                  <a:cubicBezTo>
                    <a:pt x="32" y="14"/>
                    <a:pt x="30" y="17"/>
                    <a:pt x="28" y="21"/>
                  </a:cubicBezTo>
                  <a:cubicBezTo>
                    <a:pt x="26" y="25"/>
                    <a:pt x="24" y="29"/>
                    <a:pt x="22" y="33"/>
                  </a:cubicBezTo>
                  <a:cubicBezTo>
                    <a:pt x="17" y="41"/>
                    <a:pt x="12" y="48"/>
                    <a:pt x="7" y="53"/>
                  </a:cubicBezTo>
                  <a:cubicBezTo>
                    <a:pt x="3" y="58"/>
                    <a:pt x="0" y="62"/>
                    <a:pt x="0" y="62"/>
                  </a:cubicBezTo>
                  <a:cubicBezTo>
                    <a:pt x="0" y="62"/>
                    <a:pt x="0" y="61"/>
                    <a:pt x="1" y="59"/>
                  </a:cubicBezTo>
                  <a:cubicBezTo>
                    <a:pt x="2" y="57"/>
                    <a:pt x="4" y="55"/>
                    <a:pt x="5" y="52"/>
                  </a:cubicBezTo>
                  <a:cubicBezTo>
                    <a:pt x="9" y="46"/>
                    <a:pt x="14" y="38"/>
                    <a:pt x="18" y="31"/>
                  </a:cubicBezTo>
                  <a:cubicBezTo>
                    <a:pt x="23" y="23"/>
                    <a:pt x="27" y="15"/>
                    <a:pt x="31" y="10"/>
                  </a:cubicBezTo>
                  <a:cubicBezTo>
                    <a:pt x="32" y="7"/>
                    <a:pt x="34" y="4"/>
                    <a:pt x="35" y="3"/>
                  </a:cubicBezTo>
                  <a:cubicBezTo>
                    <a:pt x="36" y="1"/>
                    <a:pt x="37" y="0"/>
                    <a:pt x="37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8" name="Freeform 568"/>
            <p:cNvSpPr/>
            <p:nvPr/>
          </p:nvSpPr>
          <p:spPr bwMode="auto">
            <a:xfrm>
              <a:off x="6770689" y="5861051"/>
              <a:ext cx="47625" cy="393700"/>
            </a:xfrm>
            <a:custGeom>
              <a:avLst/>
              <a:gdLst>
                <a:gd name="T0" fmla="*/ 9 w 11"/>
                <a:gd name="T1" fmla="*/ 0 h 93"/>
                <a:gd name="T2" fmla="*/ 9 w 11"/>
                <a:gd name="T3" fmla="*/ 4 h 93"/>
                <a:gd name="T4" fmla="*/ 10 w 11"/>
                <a:gd name="T5" fmla="*/ 14 h 93"/>
                <a:gd name="T6" fmla="*/ 11 w 11"/>
                <a:gd name="T7" fmla="*/ 29 h 93"/>
                <a:gd name="T8" fmla="*/ 10 w 11"/>
                <a:gd name="T9" fmla="*/ 47 h 93"/>
                <a:gd name="T10" fmla="*/ 7 w 11"/>
                <a:gd name="T11" fmla="*/ 64 h 93"/>
                <a:gd name="T12" fmla="*/ 4 w 11"/>
                <a:gd name="T13" fmla="*/ 79 h 93"/>
                <a:gd name="T14" fmla="*/ 2 w 11"/>
                <a:gd name="T15" fmla="*/ 89 h 93"/>
                <a:gd name="T16" fmla="*/ 0 w 11"/>
                <a:gd name="T17" fmla="*/ 93 h 93"/>
                <a:gd name="T18" fmla="*/ 1 w 11"/>
                <a:gd name="T19" fmla="*/ 89 h 93"/>
                <a:gd name="T20" fmla="*/ 2 w 11"/>
                <a:gd name="T21" fmla="*/ 78 h 93"/>
                <a:gd name="T22" fmla="*/ 6 w 11"/>
                <a:gd name="T23" fmla="*/ 46 h 93"/>
                <a:gd name="T24" fmla="*/ 8 w 11"/>
                <a:gd name="T25" fmla="*/ 14 h 93"/>
                <a:gd name="T26" fmla="*/ 9 w 11"/>
                <a:gd name="T27" fmla="*/ 4 h 93"/>
                <a:gd name="T28" fmla="*/ 9 w 11"/>
                <a:gd name="T2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93">
                  <a:moveTo>
                    <a:pt x="9" y="0"/>
                  </a:moveTo>
                  <a:cubicBezTo>
                    <a:pt x="9" y="0"/>
                    <a:pt x="9" y="1"/>
                    <a:pt x="9" y="4"/>
                  </a:cubicBezTo>
                  <a:cubicBezTo>
                    <a:pt x="10" y="6"/>
                    <a:pt x="10" y="10"/>
                    <a:pt x="10" y="14"/>
                  </a:cubicBezTo>
                  <a:cubicBezTo>
                    <a:pt x="11" y="19"/>
                    <a:pt x="11" y="24"/>
                    <a:pt x="11" y="29"/>
                  </a:cubicBezTo>
                  <a:cubicBezTo>
                    <a:pt x="11" y="35"/>
                    <a:pt x="10" y="41"/>
                    <a:pt x="10" y="47"/>
                  </a:cubicBezTo>
                  <a:cubicBezTo>
                    <a:pt x="9" y="52"/>
                    <a:pt x="8" y="58"/>
                    <a:pt x="7" y="64"/>
                  </a:cubicBezTo>
                  <a:cubicBezTo>
                    <a:pt x="7" y="69"/>
                    <a:pt x="6" y="74"/>
                    <a:pt x="4" y="79"/>
                  </a:cubicBezTo>
                  <a:cubicBezTo>
                    <a:pt x="4" y="83"/>
                    <a:pt x="2" y="86"/>
                    <a:pt x="2" y="89"/>
                  </a:cubicBezTo>
                  <a:cubicBezTo>
                    <a:pt x="1" y="91"/>
                    <a:pt x="0" y="93"/>
                    <a:pt x="0" y="93"/>
                  </a:cubicBezTo>
                  <a:cubicBezTo>
                    <a:pt x="0" y="93"/>
                    <a:pt x="1" y="91"/>
                    <a:pt x="1" y="89"/>
                  </a:cubicBezTo>
                  <a:cubicBezTo>
                    <a:pt x="1" y="86"/>
                    <a:pt x="2" y="83"/>
                    <a:pt x="2" y="78"/>
                  </a:cubicBezTo>
                  <a:cubicBezTo>
                    <a:pt x="3" y="69"/>
                    <a:pt x="5" y="58"/>
                    <a:pt x="6" y="46"/>
                  </a:cubicBezTo>
                  <a:cubicBezTo>
                    <a:pt x="7" y="35"/>
                    <a:pt x="8" y="23"/>
                    <a:pt x="8" y="14"/>
                  </a:cubicBezTo>
                  <a:cubicBezTo>
                    <a:pt x="8" y="10"/>
                    <a:pt x="9" y="6"/>
                    <a:pt x="9" y="4"/>
                  </a:cubicBezTo>
                  <a:cubicBezTo>
                    <a:pt x="9" y="1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9" name="Freeform 569"/>
            <p:cNvSpPr/>
            <p:nvPr/>
          </p:nvSpPr>
          <p:spPr bwMode="auto">
            <a:xfrm>
              <a:off x="6635751" y="6721476"/>
              <a:ext cx="76200" cy="312738"/>
            </a:xfrm>
            <a:custGeom>
              <a:avLst/>
              <a:gdLst>
                <a:gd name="T0" fmla="*/ 18 w 18"/>
                <a:gd name="T1" fmla="*/ 0 h 74"/>
                <a:gd name="T2" fmla="*/ 17 w 18"/>
                <a:gd name="T3" fmla="*/ 3 h 74"/>
                <a:gd name="T4" fmla="*/ 14 w 18"/>
                <a:gd name="T5" fmla="*/ 11 h 74"/>
                <a:gd name="T6" fmla="*/ 7 w 18"/>
                <a:gd name="T7" fmla="*/ 37 h 74"/>
                <a:gd name="T8" fmla="*/ 6 w 18"/>
                <a:gd name="T9" fmla="*/ 51 h 74"/>
                <a:gd name="T10" fmla="*/ 6 w 18"/>
                <a:gd name="T11" fmla="*/ 63 h 74"/>
                <a:gd name="T12" fmla="*/ 2 w 18"/>
                <a:gd name="T13" fmla="*/ 72 h 74"/>
                <a:gd name="T14" fmla="*/ 0 w 18"/>
                <a:gd name="T15" fmla="*/ 74 h 74"/>
                <a:gd name="T16" fmla="*/ 0 w 18"/>
                <a:gd name="T17" fmla="*/ 74 h 74"/>
                <a:gd name="T18" fmla="*/ 1 w 18"/>
                <a:gd name="T19" fmla="*/ 71 h 74"/>
                <a:gd name="T20" fmla="*/ 3 w 18"/>
                <a:gd name="T21" fmla="*/ 63 h 74"/>
                <a:gd name="T22" fmla="*/ 3 w 18"/>
                <a:gd name="T23" fmla="*/ 51 h 74"/>
                <a:gd name="T24" fmla="*/ 3 w 18"/>
                <a:gd name="T25" fmla="*/ 36 h 74"/>
                <a:gd name="T26" fmla="*/ 12 w 18"/>
                <a:gd name="T27" fmla="*/ 10 h 74"/>
                <a:gd name="T28" fmla="*/ 16 w 18"/>
                <a:gd name="T29" fmla="*/ 3 h 74"/>
                <a:gd name="T30" fmla="*/ 18 w 18"/>
                <a:gd name="T31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74">
                  <a:moveTo>
                    <a:pt x="18" y="0"/>
                  </a:moveTo>
                  <a:cubicBezTo>
                    <a:pt x="18" y="0"/>
                    <a:pt x="18" y="1"/>
                    <a:pt x="17" y="3"/>
                  </a:cubicBezTo>
                  <a:cubicBezTo>
                    <a:pt x="16" y="5"/>
                    <a:pt x="15" y="8"/>
                    <a:pt x="14" y="11"/>
                  </a:cubicBezTo>
                  <a:cubicBezTo>
                    <a:pt x="11" y="18"/>
                    <a:pt x="8" y="27"/>
                    <a:pt x="7" y="37"/>
                  </a:cubicBezTo>
                  <a:cubicBezTo>
                    <a:pt x="6" y="41"/>
                    <a:pt x="6" y="46"/>
                    <a:pt x="6" y="51"/>
                  </a:cubicBezTo>
                  <a:cubicBezTo>
                    <a:pt x="6" y="55"/>
                    <a:pt x="6" y="60"/>
                    <a:pt x="6" y="63"/>
                  </a:cubicBezTo>
                  <a:cubicBezTo>
                    <a:pt x="5" y="67"/>
                    <a:pt x="3" y="70"/>
                    <a:pt x="2" y="72"/>
                  </a:cubicBezTo>
                  <a:cubicBezTo>
                    <a:pt x="1" y="73"/>
                    <a:pt x="1" y="73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3"/>
                    <a:pt x="1" y="71"/>
                  </a:cubicBezTo>
                  <a:cubicBezTo>
                    <a:pt x="2" y="69"/>
                    <a:pt x="3" y="66"/>
                    <a:pt x="3" y="63"/>
                  </a:cubicBezTo>
                  <a:cubicBezTo>
                    <a:pt x="3" y="59"/>
                    <a:pt x="3" y="55"/>
                    <a:pt x="3" y="51"/>
                  </a:cubicBezTo>
                  <a:cubicBezTo>
                    <a:pt x="2" y="46"/>
                    <a:pt x="2" y="41"/>
                    <a:pt x="3" y="36"/>
                  </a:cubicBezTo>
                  <a:cubicBezTo>
                    <a:pt x="4" y="26"/>
                    <a:pt x="8" y="17"/>
                    <a:pt x="12" y="10"/>
                  </a:cubicBezTo>
                  <a:cubicBezTo>
                    <a:pt x="14" y="7"/>
                    <a:pt x="15" y="5"/>
                    <a:pt x="16" y="3"/>
                  </a:cubicBezTo>
                  <a:cubicBezTo>
                    <a:pt x="18" y="1"/>
                    <a:pt x="18" y="0"/>
                    <a:pt x="18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0" name="Freeform 570"/>
            <p:cNvSpPr/>
            <p:nvPr/>
          </p:nvSpPr>
          <p:spPr bwMode="auto">
            <a:xfrm>
              <a:off x="6224589" y="6572251"/>
              <a:ext cx="296863" cy="128588"/>
            </a:xfrm>
            <a:custGeom>
              <a:avLst/>
              <a:gdLst>
                <a:gd name="T0" fmla="*/ 0 w 70"/>
                <a:gd name="T1" fmla="*/ 30 h 30"/>
                <a:gd name="T2" fmla="*/ 0 w 70"/>
                <a:gd name="T3" fmla="*/ 29 h 30"/>
                <a:gd name="T4" fmla="*/ 2 w 70"/>
                <a:gd name="T5" fmla="*/ 27 h 30"/>
                <a:gd name="T6" fmla="*/ 8 w 70"/>
                <a:gd name="T7" fmla="*/ 21 h 30"/>
                <a:gd name="T8" fmla="*/ 20 w 70"/>
                <a:gd name="T9" fmla="*/ 16 h 30"/>
                <a:gd name="T10" fmla="*/ 33 w 70"/>
                <a:gd name="T11" fmla="*/ 11 h 30"/>
                <a:gd name="T12" fmla="*/ 58 w 70"/>
                <a:gd name="T13" fmla="*/ 3 h 30"/>
                <a:gd name="T14" fmla="*/ 66 w 70"/>
                <a:gd name="T15" fmla="*/ 1 h 30"/>
                <a:gd name="T16" fmla="*/ 70 w 70"/>
                <a:gd name="T17" fmla="*/ 0 h 30"/>
                <a:gd name="T18" fmla="*/ 67 w 70"/>
                <a:gd name="T19" fmla="*/ 2 h 30"/>
                <a:gd name="T20" fmla="*/ 59 w 70"/>
                <a:gd name="T21" fmla="*/ 5 h 30"/>
                <a:gd name="T22" fmla="*/ 34 w 70"/>
                <a:gd name="T23" fmla="*/ 15 h 30"/>
                <a:gd name="T24" fmla="*/ 21 w 70"/>
                <a:gd name="T25" fmla="*/ 19 h 30"/>
                <a:gd name="T26" fmla="*/ 9 w 70"/>
                <a:gd name="T27" fmla="*/ 23 h 30"/>
                <a:gd name="T28" fmla="*/ 2 w 70"/>
                <a:gd name="T29" fmla="*/ 28 h 30"/>
                <a:gd name="T30" fmla="*/ 0 w 70"/>
                <a:gd name="T3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0" h="30">
                  <a:moveTo>
                    <a:pt x="0" y="30"/>
                  </a:moveTo>
                  <a:cubicBezTo>
                    <a:pt x="0" y="30"/>
                    <a:pt x="0" y="30"/>
                    <a:pt x="0" y="29"/>
                  </a:cubicBezTo>
                  <a:cubicBezTo>
                    <a:pt x="1" y="29"/>
                    <a:pt x="1" y="28"/>
                    <a:pt x="2" y="27"/>
                  </a:cubicBezTo>
                  <a:cubicBezTo>
                    <a:pt x="3" y="25"/>
                    <a:pt x="5" y="23"/>
                    <a:pt x="8" y="21"/>
                  </a:cubicBezTo>
                  <a:cubicBezTo>
                    <a:pt x="11" y="19"/>
                    <a:pt x="15" y="18"/>
                    <a:pt x="20" y="16"/>
                  </a:cubicBezTo>
                  <a:cubicBezTo>
                    <a:pt x="24" y="14"/>
                    <a:pt x="28" y="13"/>
                    <a:pt x="33" y="11"/>
                  </a:cubicBezTo>
                  <a:cubicBezTo>
                    <a:pt x="42" y="8"/>
                    <a:pt x="51" y="5"/>
                    <a:pt x="58" y="3"/>
                  </a:cubicBezTo>
                  <a:cubicBezTo>
                    <a:pt x="61" y="2"/>
                    <a:pt x="64" y="1"/>
                    <a:pt x="66" y="1"/>
                  </a:cubicBezTo>
                  <a:cubicBezTo>
                    <a:pt x="69" y="0"/>
                    <a:pt x="70" y="0"/>
                    <a:pt x="70" y="0"/>
                  </a:cubicBezTo>
                  <a:cubicBezTo>
                    <a:pt x="70" y="0"/>
                    <a:pt x="69" y="1"/>
                    <a:pt x="67" y="2"/>
                  </a:cubicBezTo>
                  <a:cubicBezTo>
                    <a:pt x="65" y="2"/>
                    <a:pt x="62" y="4"/>
                    <a:pt x="59" y="5"/>
                  </a:cubicBezTo>
                  <a:cubicBezTo>
                    <a:pt x="52" y="8"/>
                    <a:pt x="43" y="12"/>
                    <a:pt x="34" y="15"/>
                  </a:cubicBezTo>
                  <a:cubicBezTo>
                    <a:pt x="30" y="16"/>
                    <a:pt x="25" y="18"/>
                    <a:pt x="21" y="19"/>
                  </a:cubicBezTo>
                  <a:cubicBezTo>
                    <a:pt x="17" y="21"/>
                    <a:pt x="13" y="22"/>
                    <a:pt x="9" y="23"/>
                  </a:cubicBezTo>
                  <a:cubicBezTo>
                    <a:pt x="6" y="25"/>
                    <a:pt x="4" y="26"/>
                    <a:pt x="2" y="28"/>
                  </a:cubicBezTo>
                  <a:cubicBezTo>
                    <a:pt x="1" y="29"/>
                    <a:pt x="0" y="30"/>
                    <a:pt x="0" y="3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1" name="Freeform 571"/>
            <p:cNvSpPr/>
            <p:nvPr/>
          </p:nvSpPr>
          <p:spPr bwMode="auto">
            <a:xfrm>
              <a:off x="6724651" y="6327776"/>
              <a:ext cx="46038" cy="25400"/>
            </a:xfrm>
            <a:custGeom>
              <a:avLst/>
              <a:gdLst>
                <a:gd name="T0" fmla="*/ 0 w 11"/>
                <a:gd name="T1" fmla="*/ 3 h 6"/>
                <a:gd name="T2" fmla="*/ 5 w 11"/>
                <a:gd name="T3" fmla="*/ 6 h 6"/>
                <a:gd name="T4" fmla="*/ 10 w 11"/>
                <a:gd name="T5" fmla="*/ 2 h 6"/>
                <a:gd name="T6" fmla="*/ 0 w 11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6">
                  <a:moveTo>
                    <a:pt x="0" y="3"/>
                  </a:moveTo>
                  <a:cubicBezTo>
                    <a:pt x="0" y="4"/>
                    <a:pt x="2" y="6"/>
                    <a:pt x="5" y="6"/>
                  </a:cubicBezTo>
                  <a:cubicBezTo>
                    <a:pt x="8" y="6"/>
                    <a:pt x="11" y="3"/>
                    <a:pt x="10" y="2"/>
                  </a:cubicBezTo>
                  <a:cubicBezTo>
                    <a:pt x="9" y="0"/>
                    <a:pt x="0" y="0"/>
                    <a:pt x="0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2" name="Freeform 572"/>
            <p:cNvSpPr/>
            <p:nvPr/>
          </p:nvSpPr>
          <p:spPr bwMode="auto">
            <a:xfrm>
              <a:off x="6707189" y="6543676"/>
              <a:ext cx="34925" cy="20638"/>
            </a:xfrm>
            <a:custGeom>
              <a:avLst/>
              <a:gdLst>
                <a:gd name="T0" fmla="*/ 0 w 8"/>
                <a:gd name="T1" fmla="*/ 2 h 5"/>
                <a:gd name="T2" fmla="*/ 4 w 8"/>
                <a:gd name="T3" fmla="*/ 5 h 5"/>
                <a:gd name="T4" fmla="*/ 8 w 8"/>
                <a:gd name="T5" fmla="*/ 2 h 5"/>
                <a:gd name="T6" fmla="*/ 0 w 8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0" y="2"/>
                  </a:moveTo>
                  <a:cubicBezTo>
                    <a:pt x="0" y="3"/>
                    <a:pt x="2" y="5"/>
                    <a:pt x="4" y="5"/>
                  </a:cubicBezTo>
                  <a:cubicBezTo>
                    <a:pt x="6" y="5"/>
                    <a:pt x="8" y="3"/>
                    <a:pt x="8" y="2"/>
                  </a:cubicBezTo>
                  <a:cubicBezTo>
                    <a:pt x="7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3" name="Freeform 573"/>
            <p:cNvSpPr/>
            <p:nvPr/>
          </p:nvSpPr>
          <p:spPr bwMode="auto">
            <a:xfrm>
              <a:off x="6729414" y="6467476"/>
              <a:ext cx="28575" cy="33338"/>
            </a:xfrm>
            <a:custGeom>
              <a:avLst/>
              <a:gdLst>
                <a:gd name="T0" fmla="*/ 2 w 7"/>
                <a:gd name="T1" fmla="*/ 7 h 8"/>
                <a:gd name="T2" fmla="*/ 6 w 7"/>
                <a:gd name="T3" fmla="*/ 6 h 8"/>
                <a:gd name="T4" fmla="*/ 6 w 7"/>
                <a:gd name="T5" fmla="*/ 2 h 8"/>
                <a:gd name="T6" fmla="*/ 4 w 7"/>
                <a:gd name="T7" fmla="*/ 0 h 8"/>
                <a:gd name="T8" fmla="*/ 2 w 7"/>
                <a:gd name="T9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2" y="7"/>
                  </a:moveTo>
                  <a:cubicBezTo>
                    <a:pt x="2" y="8"/>
                    <a:pt x="5" y="7"/>
                    <a:pt x="6" y="6"/>
                  </a:cubicBezTo>
                  <a:cubicBezTo>
                    <a:pt x="7" y="4"/>
                    <a:pt x="7" y="2"/>
                    <a:pt x="6" y="2"/>
                  </a:cubicBezTo>
                  <a:cubicBezTo>
                    <a:pt x="6" y="2"/>
                    <a:pt x="6" y="0"/>
                    <a:pt x="4" y="0"/>
                  </a:cubicBezTo>
                  <a:cubicBezTo>
                    <a:pt x="2" y="0"/>
                    <a:pt x="0" y="5"/>
                    <a:pt x="2" y="7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4" name="Freeform 574"/>
            <p:cNvSpPr/>
            <p:nvPr/>
          </p:nvSpPr>
          <p:spPr bwMode="auto">
            <a:xfrm>
              <a:off x="6877051" y="6496051"/>
              <a:ext cx="46038" cy="38100"/>
            </a:xfrm>
            <a:custGeom>
              <a:avLst/>
              <a:gdLst>
                <a:gd name="T0" fmla="*/ 10 w 11"/>
                <a:gd name="T1" fmla="*/ 3 h 9"/>
                <a:gd name="T2" fmla="*/ 1 w 11"/>
                <a:gd name="T3" fmla="*/ 7 h 9"/>
                <a:gd name="T4" fmla="*/ 1 w 11"/>
                <a:gd name="T5" fmla="*/ 4 h 9"/>
                <a:gd name="T6" fmla="*/ 4 w 11"/>
                <a:gd name="T7" fmla="*/ 1 h 9"/>
                <a:gd name="T8" fmla="*/ 7 w 11"/>
                <a:gd name="T9" fmla="*/ 1 h 9"/>
                <a:gd name="T10" fmla="*/ 10 w 11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10" y="3"/>
                  </a:moveTo>
                  <a:cubicBezTo>
                    <a:pt x="11" y="5"/>
                    <a:pt x="3" y="9"/>
                    <a:pt x="1" y="7"/>
                  </a:cubicBezTo>
                  <a:cubicBezTo>
                    <a:pt x="0" y="7"/>
                    <a:pt x="1" y="5"/>
                    <a:pt x="1" y="4"/>
                  </a:cubicBezTo>
                  <a:cubicBezTo>
                    <a:pt x="1" y="3"/>
                    <a:pt x="2" y="1"/>
                    <a:pt x="4" y="1"/>
                  </a:cubicBezTo>
                  <a:cubicBezTo>
                    <a:pt x="5" y="0"/>
                    <a:pt x="6" y="1"/>
                    <a:pt x="7" y="1"/>
                  </a:cubicBezTo>
                  <a:cubicBezTo>
                    <a:pt x="9" y="1"/>
                    <a:pt x="10" y="2"/>
                    <a:pt x="10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5" name="Freeform 575"/>
            <p:cNvSpPr/>
            <p:nvPr/>
          </p:nvSpPr>
          <p:spPr bwMode="auto">
            <a:xfrm>
              <a:off x="6902451" y="6407151"/>
              <a:ext cx="25400" cy="22225"/>
            </a:xfrm>
            <a:custGeom>
              <a:avLst/>
              <a:gdLst>
                <a:gd name="T0" fmla="*/ 0 w 6"/>
                <a:gd name="T1" fmla="*/ 4 h 5"/>
                <a:gd name="T2" fmla="*/ 5 w 6"/>
                <a:gd name="T3" fmla="*/ 3 h 5"/>
                <a:gd name="T4" fmla="*/ 5 w 6"/>
                <a:gd name="T5" fmla="*/ 1 h 5"/>
                <a:gd name="T6" fmla="*/ 0 w 6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5">
                  <a:moveTo>
                    <a:pt x="0" y="4"/>
                  </a:moveTo>
                  <a:cubicBezTo>
                    <a:pt x="1" y="5"/>
                    <a:pt x="5" y="5"/>
                    <a:pt x="5" y="3"/>
                  </a:cubicBezTo>
                  <a:cubicBezTo>
                    <a:pt x="6" y="3"/>
                    <a:pt x="5" y="1"/>
                    <a:pt x="5" y="1"/>
                  </a:cubicBezTo>
                  <a:cubicBezTo>
                    <a:pt x="3" y="0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6" name="Freeform 576"/>
            <p:cNvSpPr/>
            <p:nvPr/>
          </p:nvSpPr>
          <p:spPr bwMode="auto">
            <a:xfrm>
              <a:off x="6724651" y="6611938"/>
              <a:ext cx="25400" cy="28575"/>
            </a:xfrm>
            <a:custGeom>
              <a:avLst/>
              <a:gdLst>
                <a:gd name="T0" fmla="*/ 1 w 6"/>
                <a:gd name="T1" fmla="*/ 6 h 7"/>
                <a:gd name="T2" fmla="*/ 2 w 6"/>
                <a:gd name="T3" fmla="*/ 1 h 7"/>
                <a:gd name="T4" fmla="*/ 5 w 6"/>
                <a:gd name="T5" fmla="*/ 1 h 7"/>
                <a:gd name="T6" fmla="*/ 6 w 6"/>
                <a:gd name="T7" fmla="*/ 4 h 7"/>
                <a:gd name="T8" fmla="*/ 1 w 6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1" y="6"/>
                  </a:moveTo>
                  <a:cubicBezTo>
                    <a:pt x="0" y="5"/>
                    <a:pt x="0" y="2"/>
                    <a:pt x="2" y="1"/>
                  </a:cubicBezTo>
                  <a:cubicBezTo>
                    <a:pt x="3" y="1"/>
                    <a:pt x="4" y="0"/>
                    <a:pt x="5" y="1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5"/>
                    <a:pt x="3" y="7"/>
                    <a:pt x="1" y="6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7" name="Freeform 577"/>
            <p:cNvSpPr/>
            <p:nvPr/>
          </p:nvSpPr>
          <p:spPr bwMode="auto">
            <a:xfrm>
              <a:off x="6623051" y="6569076"/>
              <a:ext cx="30163" cy="25400"/>
            </a:xfrm>
            <a:custGeom>
              <a:avLst/>
              <a:gdLst>
                <a:gd name="T0" fmla="*/ 2 w 7"/>
                <a:gd name="T1" fmla="*/ 5 h 6"/>
                <a:gd name="T2" fmla="*/ 7 w 7"/>
                <a:gd name="T3" fmla="*/ 2 h 6"/>
                <a:gd name="T4" fmla="*/ 3 w 7"/>
                <a:gd name="T5" fmla="*/ 0 h 6"/>
                <a:gd name="T6" fmla="*/ 0 w 7"/>
                <a:gd name="T7" fmla="*/ 0 h 6"/>
                <a:gd name="T8" fmla="*/ 2 w 7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2" y="5"/>
                  </a:moveTo>
                  <a:cubicBezTo>
                    <a:pt x="4" y="6"/>
                    <a:pt x="7" y="4"/>
                    <a:pt x="7" y="2"/>
                  </a:cubicBezTo>
                  <a:cubicBezTo>
                    <a:pt x="7" y="1"/>
                    <a:pt x="5" y="0"/>
                    <a:pt x="3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2"/>
                    <a:pt x="0" y="4"/>
                    <a:pt x="2" y="5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8" name="Freeform 578"/>
            <p:cNvSpPr/>
            <p:nvPr/>
          </p:nvSpPr>
          <p:spPr bwMode="auto">
            <a:xfrm>
              <a:off x="6826251" y="6556376"/>
              <a:ext cx="30163" cy="25400"/>
            </a:xfrm>
            <a:custGeom>
              <a:avLst/>
              <a:gdLst>
                <a:gd name="T0" fmla="*/ 3 w 7"/>
                <a:gd name="T1" fmla="*/ 5 h 6"/>
                <a:gd name="T2" fmla="*/ 7 w 7"/>
                <a:gd name="T3" fmla="*/ 3 h 6"/>
                <a:gd name="T4" fmla="*/ 4 w 7"/>
                <a:gd name="T5" fmla="*/ 0 h 6"/>
                <a:gd name="T6" fmla="*/ 1 w 7"/>
                <a:gd name="T7" fmla="*/ 1 h 6"/>
                <a:gd name="T8" fmla="*/ 3 w 7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3" y="5"/>
                  </a:moveTo>
                  <a:cubicBezTo>
                    <a:pt x="5" y="6"/>
                    <a:pt x="7" y="4"/>
                    <a:pt x="7" y="3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3" y="0"/>
                    <a:pt x="1" y="0"/>
                    <a:pt x="1" y="1"/>
                  </a:cubicBezTo>
                  <a:cubicBezTo>
                    <a:pt x="0" y="2"/>
                    <a:pt x="1" y="5"/>
                    <a:pt x="3" y="5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9" name="Freeform 579"/>
            <p:cNvSpPr/>
            <p:nvPr/>
          </p:nvSpPr>
          <p:spPr bwMode="auto">
            <a:xfrm>
              <a:off x="6800851" y="6454776"/>
              <a:ext cx="30163" cy="28575"/>
            </a:xfrm>
            <a:custGeom>
              <a:avLst/>
              <a:gdLst>
                <a:gd name="T0" fmla="*/ 3 w 7"/>
                <a:gd name="T1" fmla="*/ 6 h 7"/>
                <a:gd name="T2" fmla="*/ 7 w 7"/>
                <a:gd name="T3" fmla="*/ 3 h 7"/>
                <a:gd name="T4" fmla="*/ 3 w 7"/>
                <a:gd name="T5" fmla="*/ 1 h 7"/>
                <a:gd name="T6" fmla="*/ 1 w 7"/>
                <a:gd name="T7" fmla="*/ 1 h 7"/>
                <a:gd name="T8" fmla="*/ 3 w 7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3" y="6"/>
                  </a:moveTo>
                  <a:cubicBezTo>
                    <a:pt x="5" y="7"/>
                    <a:pt x="7" y="5"/>
                    <a:pt x="7" y="3"/>
                  </a:cubicBezTo>
                  <a:cubicBezTo>
                    <a:pt x="7" y="2"/>
                    <a:pt x="5" y="1"/>
                    <a:pt x="3" y="1"/>
                  </a:cubicBezTo>
                  <a:cubicBezTo>
                    <a:pt x="3" y="1"/>
                    <a:pt x="1" y="0"/>
                    <a:pt x="1" y="1"/>
                  </a:cubicBezTo>
                  <a:cubicBezTo>
                    <a:pt x="0" y="2"/>
                    <a:pt x="1" y="5"/>
                    <a:pt x="3" y="6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0" name="Freeform 580"/>
            <p:cNvSpPr/>
            <p:nvPr/>
          </p:nvSpPr>
          <p:spPr bwMode="auto">
            <a:xfrm>
              <a:off x="6838951" y="6407151"/>
              <a:ext cx="33338" cy="25400"/>
            </a:xfrm>
            <a:custGeom>
              <a:avLst/>
              <a:gdLst>
                <a:gd name="T0" fmla="*/ 3 w 8"/>
                <a:gd name="T1" fmla="*/ 6 h 6"/>
                <a:gd name="T2" fmla="*/ 8 w 8"/>
                <a:gd name="T3" fmla="*/ 3 h 6"/>
                <a:gd name="T4" fmla="*/ 4 w 8"/>
                <a:gd name="T5" fmla="*/ 0 h 6"/>
                <a:gd name="T6" fmla="*/ 1 w 8"/>
                <a:gd name="T7" fmla="*/ 1 h 6"/>
                <a:gd name="T8" fmla="*/ 3 w 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3" y="6"/>
                  </a:moveTo>
                  <a:cubicBezTo>
                    <a:pt x="5" y="6"/>
                    <a:pt x="8" y="4"/>
                    <a:pt x="8" y="3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1" y="5"/>
                    <a:pt x="3" y="6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1" name="Freeform 581"/>
            <p:cNvSpPr/>
            <p:nvPr/>
          </p:nvSpPr>
          <p:spPr bwMode="auto">
            <a:xfrm>
              <a:off x="6643689" y="6483351"/>
              <a:ext cx="25400" cy="30163"/>
            </a:xfrm>
            <a:custGeom>
              <a:avLst/>
              <a:gdLst>
                <a:gd name="T0" fmla="*/ 3 w 6"/>
                <a:gd name="T1" fmla="*/ 6 h 7"/>
                <a:gd name="T2" fmla="*/ 5 w 6"/>
                <a:gd name="T3" fmla="*/ 2 h 7"/>
                <a:gd name="T4" fmla="*/ 1 w 6"/>
                <a:gd name="T5" fmla="*/ 1 h 7"/>
                <a:gd name="T6" fmla="*/ 3 w 6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3" y="6"/>
                  </a:moveTo>
                  <a:cubicBezTo>
                    <a:pt x="4" y="6"/>
                    <a:pt x="6" y="3"/>
                    <a:pt x="5" y="2"/>
                  </a:cubicBezTo>
                  <a:cubicBezTo>
                    <a:pt x="4" y="1"/>
                    <a:pt x="2" y="0"/>
                    <a:pt x="1" y="1"/>
                  </a:cubicBezTo>
                  <a:cubicBezTo>
                    <a:pt x="0" y="2"/>
                    <a:pt x="2" y="7"/>
                    <a:pt x="3" y="6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2" name="Freeform 582"/>
            <p:cNvSpPr/>
            <p:nvPr/>
          </p:nvSpPr>
          <p:spPr bwMode="auto">
            <a:xfrm>
              <a:off x="6716714" y="6403976"/>
              <a:ext cx="33338" cy="33338"/>
            </a:xfrm>
            <a:custGeom>
              <a:avLst/>
              <a:gdLst>
                <a:gd name="T0" fmla="*/ 4 w 8"/>
                <a:gd name="T1" fmla="*/ 8 h 8"/>
                <a:gd name="T2" fmla="*/ 7 w 8"/>
                <a:gd name="T3" fmla="*/ 1 h 8"/>
                <a:gd name="T4" fmla="*/ 2 w 8"/>
                <a:gd name="T5" fmla="*/ 1 h 8"/>
                <a:gd name="T6" fmla="*/ 4 w 8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4" y="8"/>
                  </a:moveTo>
                  <a:cubicBezTo>
                    <a:pt x="6" y="8"/>
                    <a:pt x="8" y="4"/>
                    <a:pt x="7" y="1"/>
                  </a:cubicBezTo>
                  <a:cubicBezTo>
                    <a:pt x="5" y="0"/>
                    <a:pt x="3" y="0"/>
                    <a:pt x="2" y="1"/>
                  </a:cubicBezTo>
                  <a:cubicBezTo>
                    <a:pt x="0" y="2"/>
                    <a:pt x="2" y="8"/>
                    <a:pt x="4" y="8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3" name="Freeform 583"/>
            <p:cNvSpPr/>
            <p:nvPr/>
          </p:nvSpPr>
          <p:spPr bwMode="auto">
            <a:xfrm>
              <a:off x="6630989" y="6378576"/>
              <a:ext cx="25400" cy="33338"/>
            </a:xfrm>
            <a:custGeom>
              <a:avLst/>
              <a:gdLst>
                <a:gd name="T0" fmla="*/ 1 w 6"/>
                <a:gd name="T1" fmla="*/ 7 h 8"/>
                <a:gd name="T2" fmla="*/ 6 w 6"/>
                <a:gd name="T3" fmla="*/ 5 h 8"/>
                <a:gd name="T4" fmla="*/ 5 w 6"/>
                <a:gd name="T5" fmla="*/ 2 h 8"/>
                <a:gd name="T6" fmla="*/ 3 w 6"/>
                <a:gd name="T7" fmla="*/ 0 h 8"/>
                <a:gd name="T8" fmla="*/ 1 w 6"/>
                <a:gd name="T9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1" y="7"/>
                  </a:moveTo>
                  <a:cubicBezTo>
                    <a:pt x="3" y="8"/>
                    <a:pt x="6" y="7"/>
                    <a:pt x="6" y="5"/>
                  </a:cubicBezTo>
                  <a:cubicBezTo>
                    <a:pt x="6" y="4"/>
                    <a:pt x="6" y="4"/>
                    <a:pt x="5" y="2"/>
                  </a:cubicBezTo>
                  <a:cubicBezTo>
                    <a:pt x="4" y="1"/>
                    <a:pt x="4" y="0"/>
                    <a:pt x="3" y="0"/>
                  </a:cubicBezTo>
                  <a:cubicBezTo>
                    <a:pt x="2" y="0"/>
                    <a:pt x="0" y="6"/>
                    <a:pt x="1" y="7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4" name="Freeform 584"/>
            <p:cNvSpPr/>
            <p:nvPr/>
          </p:nvSpPr>
          <p:spPr bwMode="auto">
            <a:xfrm>
              <a:off x="6575426" y="6454776"/>
              <a:ext cx="30163" cy="33338"/>
            </a:xfrm>
            <a:custGeom>
              <a:avLst/>
              <a:gdLst>
                <a:gd name="T0" fmla="*/ 2 w 7"/>
                <a:gd name="T1" fmla="*/ 7 h 8"/>
                <a:gd name="T2" fmla="*/ 7 w 7"/>
                <a:gd name="T3" fmla="*/ 6 h 8"/>
                <a:gd name="T4" fmla="*/ 5 w 7"/>
                <a:gd name="T5" fmla="*/ 2 h 8"/>
                <a:gd name="T6" fmla="*/ 4 w 7"/>
                <a:gd name="T7" fmla="*/ 0 h 8"/>
                <a:gd name="T8" fmla="*/ 2 w 7"/>
                <a:gd name="T9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2" y="7"/>
                  </a:moveTo>
                  <a:cubicBezTo>
                    <a:pt x="3" y="8"/>
                    <a:pt x="6" y="7"/>
                    <a:pt x="7" y="6"/>
                  </a:cubicBezTo>
                  <a:cubicBezTo>
                    <a:pt x="7" y="5"/>
                    <a:pt x="6" y="4"/>
                    <a:pt x="5" y="2"/>
                  </a:cubicBezTo>
                  <a:cubicBezTo>
                    <a:pt x="5" y="1"/>
                    <a:pt x="4" y="0"/>
                    <a:pt x="4" y="0"/>
                  </a:cubicBezTo>
                  <a:cubicBezTo>
                    <a:pt x="2" y="0"/>
                    <a:pt x="0" y="6"/>
                    <a:pt x="2" y="7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5" name="Freeform 585"/>
            <p:cNvSpPr/>
            <p:nvPr/>
          </p:nvSpPr>
          <p:spPr bwMode="auto">
            <a:xfrm>
              <a:off x="6805614" y="6348413"/>
              <a:ext cx="28575" cy="30163"/>
            </a:xfrm>
            <a:custGeom>
              <a:avLst/>
              <a:gdLst>
                <a:gd name="T0" fmla="*/ 3 w 7"/>
                <a:gd name="T1" fmla="*/ 7 h 7"/>
                <a:gd name="T2" fmla="*/ 7 w 7"/>
                <a:gd name="T3" fmla="*/ 5 h 7"/>
                <a:gd name="T4" fmla="*/ 7 w 7"/>
                <a:gd name="T5" fmla="*/ 3 h 7"/>
                <a:gd name="T6" fmla="*/ 5 w 7"/>
                <a:gd name="T7" fmla="*/ 1 h 7"/>
                <a:gd name="T8" fmla="*/ 2 w 7"/>
                <a:gd name="T9" fmla="*/ 0 h 7"/>
                <a:gd name="T10" fmla="*/ 3 w 7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7">
                  <a:moveTo>
                    <a:pt x="3" y="7"/>
                  </a:moveTo>
                  <a:cubicBezTo>
                    <a:pt x="4" y="7"/>
                    <a:pt x="7" y="6"/>
                    <a:pt x="7" y="5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6" y="2"/>
                    <a:pt x="6" y="1"/>
                    <a:pt x="5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0" y="1"/>
                    <a:pt x="0" y="6"/>
                    <a:pt x="3" y="7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6" name="Freeform 586"/>
            <p:cNvSpPr/>
            <p:nvPr/>
          </p:nvSpPr>
          <p:spPr bwMode="auto">
            <a:xfrm>
              <a:off x="6775451" y="6569076"/>
              <a:ext cx="30163" cy="30163"/>
            </a:xfrm>
            <a:custGeom>
              <a:avLst/>
              <a:gdLst>
                <a:gd name="T0" fmla="*/ 3 w 7"/>
                <a:gd name="T1" fmla="*/ 6 h 7"/>
                <a:gd name="T2" fmla="*/ 7 w 7"/>
                <a:gd name="T3" fmla="*/ 5 h 7"/>
                <a:gd name="T4" fmla="*/ 6 w 7"/>
                <a:gd name="T5" fmla="*/ 3 h 7"/>
                <a:gd name="T6" fmla="*/ 4 w 7"/>
                <a:gd name="T7" fmla="*/ 1 h 7"/>
                <a:gd name="T8" fmla="*/ 2 w 7"/>
                <a:gd name="T9" fmla="*/ 1 h 7"/>
                <a:gd name="T10" fmla="*/ 3 w 7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7">
                  <a:moveTo>
                    <a:pt x="3" y="6"/>
                  </a:moveTo>
                  <a:cubicBezTo>
                    <a:pt x="4" y="7"/>
                    <a:pt x="6" y="6"/>
                    <a:pt x="7" y="5"/>
                  </a:cubicBezTo>
                  <a:cubicBezTo>
                    <a:pt x="7" y="4"/>
                    <a:pt x="7" y="3"/>
                    <a:pt x="6" y="3"/>
                  </a:cubicBezTo>
                  <a:cubicBezTo>
                    <a:pt x="6" y="2"/>
                    <a:pt x="5" y="2"/>
                    <a:pt x="4" y="1"/>
                  </a:cubicBezTo>
                  <a:cubicBezTo>
                    <a:pt x="3" y="1"/>
                    <a:pt x="2" y="0"/>
                    <a:pt x="2" y="1"/>
                  </a:cubicBezTo>
                  <a:cubicBezTo>
                    <a:pt x="0" y="1"/>
                    <a:pt x="1" y="5"/>
                    <a:pt x="3" y="6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3" name="Freeform 764"/>
            <p:cNvSpPr/>
            <p:nvPr/>
          </p:nvSpPr>
          <p:spPr bwMode="auto">
            <a:xfrm>
              <a:off x="5008564" y="5170487"/>
              <a:ext cx="693738" cy="657225"/>
            </a:xfrm>
            <a:custGeom>
              <a:avLst/>
              <a:gdLst>
                <a:gd name="T0" fmla="*/ 36 w 164"/>
                <a:gd name="T1" fmla="*/ 17 h 155"/>
                <a:gd name="T2" fmla="*/ 53 w 164"/>
                <a:gd name="T3" fmla="*/ 3 h 155"/>
                <a:gd name="T4" fmla="*/ 89 w 164"/>
                <a:gd name="T5" fmla="*/ 12 h 155"/>
                <a:gd name="T6" fmla="*/ 134 w 164"/>
                <a:gd name="T7" fmla="*/ 21 h 155"/>
                <a:gd name="T8" fmla="*/ 142 w 164"/>
                <a:gd name="T9" fmla="*/ 61 h 155"/>
                <a:gd name="T10" fmla="*/ 162 w 164"/>
                <a:gd name="T11" fmla="*/ 98 h 155"/>
                <a:gd name="T12" fmla="*/ 113 w 164"/>
                <a:gd name="T13" fmla="*/ 133 h 155"/>
                <a:gd name="T14" fmla="*/ 92 w 164"/>
                <a:gd name="T15" fmla="*/ 153 h 155"/>
                <a:gd name="T16" fmla="*/ 49 w 164"/>
                <a:gd name="T17" fmla="*/ 131 h 155"/>
                <a:gd name="T18" fmla="*/ 20 w 164"/>
                <a:gd name="T19" fmla="*/ 123 h 155"/>
                <a:gd name="T20" fmla="*/ 21 w 164"/>
                <a:gd name="T21" fmla="*/ 93 h 155"/>
                <a:gd name="T22" fmla="*/ 3 w 164"/>
                <a:gd name="T23" fmla="*/ 60 h 155"/>
                <a:gd name="T24" fmla="*/ 29 w 164"/>
                <a:gd name="T25" fmla="*/ 44 h 155"/>
                <a:gd name="T26" fmla="*/ 36 w 164"/>
                <a:gd name="T27" fmla="*/ 17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4" h="155">
                  <a:moveTo>
                    <a:pt x="36" y="17"/>
                  </a:moveTo>
                  <a:cubicBezTo>
                    <a:pt x="37" y="16"/>
                    <a:pt x="43" y="6"/>
                    <a:pt x="53" y="3"/>
                  </a:cubicBezTo>
                  <a:cubicBezTo>
                    <a:pt x="65" y="0"/>
                    <a:pt x="71" y="7"/>
                    <a:pt x="89" y="12"/>
                  </a:cubicBezTo>
                  <a:cubicBezTo>
                    <a:pt x="116" y="20"/>
                    <a:pt x="125" y="12"/>
                    <a:pt x="134" y="21"/>
                  </a:cubicBezTo>
                  <a:cubicBezTo>
                    <a:pt x="142" y="29"/>
                    <a:pt x="137" y="40"/>
                    <a:pt x="142" y="61"/>
                  </a:cubicBezTo>
                  <a:cubicBezTo>
                    <a:pt x="149" y="85"/>
                    <a:pt x="164" y="87"/>
                    <a:pt x="162" y="98"/>
                  </a:cubicBezTo>
                  <a:cubicBezTo>
                    <a:pt x="159" y="112"/>
                    <a:pt x="138" y="109"/>
                    <a:pt x="113" y="133"/>
                  </a:cubicBezTo>
                  <a:cubicBezTo>
                    <a:pt x="101" y="145"/>
                    <a:pt x="100" y="151"/>
                    <a:pt x="92" y="153"/>
                  </a:cubicBezTo>
                  <a:cubicBezTo>
                    <a:pt x="79" y="155"/>
                    <a:pt x="74" y="139"/>
                    <a:pt x="49" y="131"/>
                  </a:cubicBezTo>
                  <a:cubicBezTo>
                    <a:pt x="33" y="126"/>
                    <a:pt x="25" y="130"/>
                    <a:pt x="20" y="123"/>
                  </a:cubicBezTo>
                  <a:cubicBezTo>
                    <a:pt x="15" y="115"/>
                    <a:pt x="23" y="108"/>
                    <a:pt x="21" y="93"/>
                  </a:cubicBezTo>
                  <a:cubicBezTo>
                    <a:pt x="17" y="75"/>
                    <a:pt x="0" y="69"/>
                    <a:pt x="3" y="60"/>
                  </a:cubicBezTo>
                  <a:cubicBezTo>
                    <a:pt x="5" y="52"/>
                    <a:pt x="21" y="56"/>
                    <a:pt x="29" y="44"/>
                  </a:cubicBezTo>
                  <a:cubicBezTo>
                    <a:pt x="35" y="35"/>
                    <a:pt x="29" y="28"/>
                    <a:pt x="36" y="17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4" name="Freeform 765"/>
            <p:cNvSpPr/>
            <p:nvPr/>
          </p:nvSpPr>
          <p:spPr bwMode="auto">
            <a:xfrm>
              <a:off x="5253039" y="5407024"/>
              <a:ext cx="220663" cy="182563"/>
            </a:xfrm>
            <a:custGeom>
              <a:avLst/>
              <a:gdLst>
                <a:gd name="T0" fmla="*/ 44 w 52"/>
                <a:gd name="T1" fmla="*/ 8 h 43"/>
                <a:gd name="T2" fmla="*/ 50 w 52"/>
                <a:gd name="T3" fmla="*/ 27 h 43"/>
                <a:gd name="T4" fmla="*/ 36 w 52"/>
                <a:gd name="T5" fmla="*/ 39 h 43"/>
                <a:gd name="T6" fmla="*/ 18 w 52"/>
                <a:gd name="T7" fmla="*/ 42 h 43"/>
                <a:gd name="T8" fmla="*/ 1 w 52"/>
                <a:gd name="T9" fmla="*/ 16 h 43"/>
                <a:gd name="T10" fmla="*/ 24 w 52"/>
                <a:gd name="T11" fmla="*/ 0 h 43"/>
                <a:gd name="T12" fmla="*/ 44 w 52"/>
                <a:gd name="T13" fmla="*/ 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43">
                  <a:moveTo>
                    <a:pt x="44" y="8"/>
                  </a:moveTo>
                  <a:cubicBezTo>
                    <a:pt x="49" y="13"/>
                    <a:pt x="52" y="20"/>
                    <a:pt x="50" y="27"/>
                  </a:cubicBezTo>
                  <a:cubicBezTo>
                    <a:pt x="48" y="33"/>
                    <a:pt x="42" y="37"/>
                    <a:pt x="36" y="39"/>
                  </a:cubicBezTo>
                  <a:cubicBezTo>
                    <a:pt x="30" y="42"/>
                    <a:pt x="24" y="43"/>
                    <a:pt x="18" y="42"/>
                  </a:cubicBezTo>
                  <a:cubicBezTo>
                    <a:pt x="6" y="39"/>
                    <a:pt x="0" y="27"/>
                    <a:pt x="1" y="16"/>
                  </a:cubicBezTo>
                  <a:cubicBezTo>
                    <a:pt x="3" y="6"/>
                    <a:pt x="15" y="1"/>
                    <a:pt x="24" y="0"/>
                  </a:cubicBezTo>
                  <a:cubicBezTo>
                    <a:pt x="31" y="0"/>
                    <a:pt x="38" y="3"/>
                    <a:pt x="44" y="8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5" name="Freeform 766"/>
            <p:cNvSpPr/>
            <p:nvPr/>
          </p:nvSpPr>
          <p:spPr bwMode="auto">
            <a:xfrm>
              <a:off x="5473701" y="5535612"/>
              <a:ext cx="195263" cy="50800"/>
            </a:xfrm>
            <a:custGeom>
              <a:avLst/>
              <a:gdLst>
                <a:gd name="T0" fmla="*/ 0 w 46"/>
                <a:gd name="T1" fmla="*/ 2 h 12"/>
                <a:gd name="T2" fmla="*/ 0 w 46"/>
                <a:gd name="T3" fmla="*/ 2 h 12"/>
                <a:gd name="T4" fmla="*/ 2 w 46"/>
                <a:gd name="T5" fmla="*/ 1 h 12"/>
                <a:gd name="T6" fmla="*/ 3 w 46"/>
                <a:gd name="T7" fmla="*/ 1 h 12"/>
                <a:gd name="T8" fmla="*/ 4 w 46"/>
                <a:gd name="T9" fmla="*/ 0 h 12"/>
                <a:gd name="T10" fmla="*/ 5 w 46"/>
                <a:gd name="T11" fmla="*/ 0 h 12"/>
                <a:gd name="T12" fmla="*/ 7 w 46"/>
                <a:gd name="T13" fmla="*/ 0 h 12"/>
                <a:gd name="T14" fmla="*/ 11 w 46"/>
                <a:gd name="T15" fmla="*/ 0 h 12"/>
                <a:gd name="T16" fmla="*/ 15 w 46"/>
                <a:gd name="T17" fmla="*/ 1 h 12"/>
                <a:gd name="T18" fmla="*/ 20 w 46"/>
                <a:gd name="T19" fmla="*/ 2 h 12"/>
                <a:gd name="T20" fmla="*/ 24 w 46"/>
                <a:gd name="T21" fmla="*/ 4 h 12"/>
                <a:gd name="T22" fmla="*/ 28 w 46"/>
                <a:gd name="T23" fmla="*/ 5 h 12"/>
                <a:gd name="T24" fmla="*/ 32 w 46"/>
                <a:gd name="T25" fmla="*/ 6 h 12"/>
                <a:gd name="T26" fmla="*/ 35 w 46"/>
                <a:gd name="T27" fmla="*/ 8 h 12"/>
                <a:gd name="T28" fmla="*/ 38 w 46"/>
                <a:gd name="T29" fmla="*/ 8 h 12"/>
                <a:gd name="T30" fmla="*/ 40 w 46"/>
                <a:gd name="T31" fmla="*/ 9 h 12"/>
                <a:gd name="T32" fmla="*/ 41 w 46"/>
                <a:gd name="T33" fmla="*/ 9 h 12"/>
                <a:gd name="T34" fmla="*/ 44 w 46"/>
                <a:gd name="T35" fmla="*/ 9 h 12"/>
                <a:gd name="T36" fmla="*/ 45 w 46"/>
                <a:gd name="T37" fmla="*/ 9 h 12"/>
                <a:gd name="T38" fmla="*/ 46 w 46"/>
                <a:gd name="T39" fmla="*/ 9 h 12"/>
                <a:gd name="T40" fmla="*/ 45 w 46"/>
                <a:gd name="T41" fmla="*/ 9 h 12"/>
                <a:gd name="T42" fmla="*/ 44 w 46"/>
                <a:gd name="T43" fmla="*/ 10 h 12"/>
                <a:gd name="T44" fmla="*/ 43 w 46"/>
                <a:gd name="T45" fmla="*/ 10 h 12"/>
                <a:gd name="T46" fmla="*/ 42 w 46"/>
                <a:gd name="T47" fmla="*/ 11 h 12"/>
                <a:gd name="T48" fmla="*/ 40 w 46"/>
                <a:gd name="T49" fmla="*/ 11 h 12"/>
                <a:gd name="T50" fmla="*/ 38 w 46"/>
                <a:gd name="T51" fmla="*/ 12 h 12"/>
                <a:gd name="T52" fmla="*/ 35 w 46"/>
                <a:gd name="T53" fmla="*/ 12 h 12"/>
                <a:gd name="T54" fmla="*/ 30 w 46"/>
                <a:gd name="T55" fmla="*/ 12 h 12"/>
                <a:gd name="T56" fmla="*/ 28 w 46"/>
                <a:gd name="T57" fmla="*/ 11 h 12"/>
                <a:gd name="T58" fmla="*/ 26 w 46"/>
                <a:gd name="T59" fmla="*/ 11 h 12"/>
                <a:gd name="T60" fmla="*/ 22 w 46"/>
                <a:gd name="T61" fmla="*/ 9 h 12"/>
                <a:gd name="T62" fmla="*/ 17 w 46"/>
                <a:gd name="T63" fmla="*/ 7 h 12"/>
                <a:gd name="T64" fmla="*/ 14 w 46"/>
                <a:gd name="T65" fmla="*/ 6 h 12"/>
                <a:gd name="T66" fmla="*/ 10 w 46"/>
                <a:gd name="T67" fmla="*/ 4 h 12"/>
                <a:gd name="T68" fmla="*/ 7 w 46"/>
                <a:gd name="T69" fmla="*/ 3 h 12"/>
                <a:gd name="T70" fmla="*/ 5 w 46"/>
                <a:gd name="T71" fmla="*/ 3 h 12"/>
                <a:gd name="T72" fmla="*/ 4 w 46"/>
                <a:gd name="T73" fmla="*/ 3 h 12"/>
                <a:gd name="T74" fmla="*/ 2 w 46"/>
                <a:gd name="T75" fmla="*/ 2 h 12"/>
                <a:gd name="T76" fmla="*/ 0 w 46"/>
                <a:gd name="T77" fmla="*/ 2 h 12"/>
                <a:gd name="T78" fmla="*/ 0 w 46"/>
                <a:gd name="T7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" h="12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3" y="1"/>
                    <a:pt x="3" y="0"/>
                    <a:pt x="4" y="0"/>
                  </a:cubicBezTo>
                  <a:cubicBezTo>
                    <a:pt x="4" y="0"/>
                    <a:pt x="5" y="0"/>
                    <a:pt x="5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17" y="1"/>
                    <a:pt x="18" y="1"/>
                    <a:pt x="20" y="2"/>
                  </a:cubicBezTo>
                  <a:cubicBezTo>
                    <a:pt x="21" y="2"/>
                    <a:pt x="22" y="3"/>
                    <a:pt x="24" y="4"/>
                  </a:cubicBezTo>
                  <a:cubicBezTo>
                    <a:pt x="25" y="4"/>
                    <a:pt x="26" y="5"/>
                    <a:pt x="28" y="5"/>
                  </a:cubicBezTo>
                  <a:cubicBezTo>
                    <a:pt x="29" y="6"/>
                    <a:pt x="30" y="6"/>
                    <a:pt x="32" y="6"/>
                  </a:cubicBezTo>
                  <a:cubicBezTo>
                    <a:pt x="33" y="7"/>
                    <a:pt x="34" y="7"/>
                    <a:pt x="35" y="8"/>
                  </a:cubicBezTo>
                  <a:cubicBezTo>
                    <a:pt x="36" y="8"/>
                    <a:pt x="37" y="8"/>
                    <a:pt x="38" y="8"/>
                  </a:cubicBezTo>
                  <a:cubicBezTo>
                    <a:pt x="39" y="8"/>
                    <a:pt x="39" y="8"/>
                    <a:pt x="40" y="9"/>
                  </a:cubicBezTo>
                  <a:cubicBezTo>
                    <a:pt x="40" y="9"/>
                    <a:pt x="41" y="9"/>
                    <a:pt x="41" y="9"/>
                  </a:cubicBezTo>
                  <a:cubicBezTo>
                    <a:pt x="42" y="9"/>
                    <a:pt x="43" y="9"/>
                    <a:pt x="44" y="9"/>
                  </a:cubicBezTo>
                  <a:cubicBezTo>
                    <a:pt x="44" y="9"/>
                    <a:pt x="45" y="9"/>
                    <a:pt x="45" y="9"/>
                  </a:cubicBezTo>
                  <a:cubicBezTo>
                    <a:pt x="45" y="9"/>
                    <a:pt x="46" y="9"/>
                    <a:pt x="46" y="9"/>
                  </a:cubicBezTo>
                  <a:cubicBezTo>
                    <a:pt x="46" y="9"/>
                    <a:pt x="45" y="9"/>
                    <a:pt x="45" y="9"/>
                  </a:cubicBezTo>
                  <a:cubicBezTo>
                    <a:pt x="45" y="9"/>
                    <a:pt x="44" y="9"/>
                    <a:pt x="44" y="10"/>
                  </a:cubicBezTo>
                  <a:cubicBezTo>
                    <a:pt x="44" y="10"/>
                    <a:pt x="43" y="10"/>
                    <a:pt x="43" y="1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1" y="11"/>
                    <a:pt x="41" y="11"/>
                    <a:pt x="40" y="11"/>
                  </a:cubicBezTo>
                  <a:cubicBezTo>
                    <a:pt x="40" y="12"/>
                    <a:pt x="39" y="12"/>
                    <a:pt x="38" y="12"/>
                  </a:cubicBezTo>
                  <a:cubicBezTo>
                    <a:pt x="37" y="12"/>
                    <a:pt x="36" y="12"/>
                    <a:pt x="35" y="12"/>
                  </a:cubicBezTo>
                  <a:cubicBezTo>
                    <a:pt x="33" y="12"/>
                    <a:pt x="32" y="12"/>
                    <a:pt x="30" y="12"/>
                  </a:cubicBezTo>
                  <a:cubicBezTo>
                    <a:pt x="29" y="11"/>
                    <a:pt x="29" y="11"/>
                    <a:pt x="28" y="11"/>
                  </a:cubicBezTo>
                  <a:cubicBezTo>
                    <a:pt x="27" y="11"/>
                    <a:pt x="27" y="11"/>
                    <a:pt x="26" y="11"/>
                  </a:cubicBezTo>
                  <a:cubicBezTo>
                    <a:pt x="24" y="10"/>
                    <a:pt x="23" y="10"/>
                    <a:pt x="22" y="9"/>
                  </a:cubicBezTo>
                  <a:cubicBezTo>
                    <a:pt x="20" y="8"/>
                    <a:pt x="19" y="8"/>
                    <a:pt x="17" y="7"/>
                  </a:cubicBezTo>
                  <a:cubicBezTo>
                    <a:pt x="16" y="7"/>
                    <a:pt x="15" y="6"/>
                    <a:pt x="14" y="6"/>
                  </a:cubicBezTo>
                  <a:cubicBezTo>
                    <a:pt x="12" y="5"/>
                    <a:pt x="11" y="5"/>
                    <a:pt x="10" y="4"/>
                  </a:cubicBezTo>
                  <a:cubicBezTo>
                    <a:pt x="9" y="4"/>
                    <a:pt x="8" y="4"/>
                    <a:pt x="7" y="3"/>
                  </a:cubicBezTo>
                  <a:cubicBezTo>
                    <a:pt x="6" y="3"/>
                    <a:pt x="6" y="3"/>
                    <a:pt x="5" y="3"/>
                  </a:cubicBezTo>
                  <a:cubicBezTo>
                    <a:pt x="5" y="3"/>
                    <a:pt x="4" y="3"/>
                    <a:pt x="4" y="3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6" name="Freeform 767"/>
            <p:cNvSpPr/>
            <p:nvPr/>
          </p:nvSpPr>
          <p:spPr bwMode="auto">
            <a:xfrm>
              <a:off x="5435601" y="5272087"/>
              <a:ext cx="114300" cy="144463"/>
            </a:xfrm>
            <a:custGeom>
              <a:avLst/>
              <a:gdLst>
                <a:gd name="T0" fmla="*/ 0 w 27"/>
                <a:gd name="T1" fmla="*/ 34 h 34"/>
                <a:gd name="T2" fmla="*/ 0 w 27"/>
                <a:gd name="T3" fmla="*/ 33 h 34"/>
                <a:gd name="T4" fmla="*/ 0 w 27"/>
                <a:gd name="T5" fmla="*/ 32 h 34"/>
                <a:gd name="T6" fmla="*/ 0 w 27"/>
                <a:gd name="T7" fmla="*/ 26 h 34"/>
                <a:gd name="T8" fmla="*/ 4 w 27"/>
                <a:gd name="T9" fmla="*/ 20 h 34"/>
                <a:gd name="T10" fmla="*/ 5 w 27"/>
                <a:gd name="T11" fmla="*/ 19 h 34"/>
                <a:gd name="T12" fmla="*/ 6 w 27"/>
                <a:gd name="T13" fmla="*/ 18 h 34"/>
                <a:gd name="T14" fmla="*/ 8 w 27"/>
                <a:gd name="T15" fmla="*/ 17 h 34"/>
                <a:gd name="T16" fmla="*/ 11 w 27"/>
                <a:gd name="T17" fmla="*/ 14 h 34"/>
                <a:gd name="T18" fmla="*/ 14 w 27"/>
                <a:gd name="T19" fmla="*/ 11 h 34"/>
                <a:gd name="T20" fmla="*/ 17 w 27"/>
                <a:gd name="T21" fmla="*/ 9 h 34"/>
                <a:gd name="T22" fmla="*/ 23 w 27"/>
                <a:gd name="T23" fmla="*/ 5 h 34"/>
                <a:gd name="T24" fmla="*/ 26 w 27"/>
                <a:gd name="T25" fmla="*/ 1 h 34"/>
                <a:gd name="T26" fmla="*/ 27 w 27"/>
                <a:gd name="T27" fmla="*/ 0 h 34"/>
                <a:gd name="T28" fmla="*/ 27 w 27"/>
                <a:gd name="T29" fmla="*/ 0 h 34"/>
                <a:gd name="T30" fmla="*/ 27 w 27"/>
                <a:gd name="T31" fmla="*/ 0 h 34"/>
                <a:gd name="T32" fmla="*/ 27 w 27"/>
                <a:gd name="T33" fmla="*/ 2 h 34"/>
                <a:gd name="T34" fmla="*/ 25 w 27"/>
                <a:gd name="T35" fmla="*/ 7 h 34"/>
                <a:gd name="T36" fmla="*/ 21 w 27"/>
                <a:gd name="T37" fmla="*/ 13 h 34"/>
                <a:gd name="T38" fmla="*/ 18 w 27"/>
                <a:gd name="T39" fmla="*/ 16 h 34"/>
                <a:gd name="T40" fmla="*/ 14 w 27"/>
                <a:gd name="T41" fmla="*/ 19 h 34"/>
                <a:gd name="T42" fmla="*/ 11 w 27"/>
                <a:gd name="T43" fmla="*/ 21 h 34"/>
                <a:gd name="T44" fmla="*/ 10 w 27"/>
                <a:gd name="T45" fmla="*/ 22 h 34"/>
                <a:gd name="T46" fmla="*/ 8 w 27"/>
                <a:gd name="T47" fmla="*/ 23 h 34"/>
                <a:gd name="T48" fmla="*/ 3 w 27"/>
                <a:gd name="T49" fmla="*/ 28 h 34"/>
                <a:gd name="T50" fmla="*/ 1 w 27"/>
                <a:gd name="T51" fmla="*/ 32 h 34"/>
                <a:gd name="T52" fmla="*/ 0 w 27"/>
                <a:gd name="T53" fmla="*/ 34 h 34"/>
                <a:gd name="T54" fmla="*/ 0 w 27"/>
                <a:gd name="T5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" h="34">
                  <a:moveTo>
                    <a:pt x="0" y="34"/>
                  </a:moveTo>
                  <a:cubicBezTo>
                    <a:pt x="0" y="34"/>
                    <a:pt x="0" y="34"/>
                    <a:pt x="0" y="33"/>
                  </a:cubicBezTo>
                  <a:cubicBezTo>
                    <a:pt x="0" y="33"/>
                    <a:pt x="0" y="33"/>
                    <a:pt x="0" y="32"/>
                  </a:cubicBezTo>
                  <a:cubicBezTo>
                    <a:pt x="0" y="31"/>
                    <a:pt x="0" y="29"/>
                    <a:pt x="0" y="26"/>
                  </a:cubicBezTo>
                  <a:cubicBezTo>
                    <a:pt x="1" y="24"/>
                    <a:pt x="3" y="22"/>
                    <a:pt x="4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6" y="18"/>
                    <a:pt x="6" y="18"/>
                  </a:cubicBezTo>
                  <a:cubicBezTo>
                    <a:pt x="6" y="18"/>
                    <a:pt x="7" y="17"/>
                    <a:pt x="8" y="17"/>
                  </a:cubicBezTo>
                  <a:cubicBezTo>
                    <a:pt x="9" y="16"/>
                    <a:pt x="10" y="15"/>
                    <a:pt x="11" y="14"/>
                  </a:cubicBezTo>
                  <a:cubicBezTo>
                    <a:pt x="12" y="13"/>
                    <a:pt x="13" y="12"/>
                    <a:pt x="14" y="11"/>
                  </a:cubicBezTo>
                  <a:cubicBezTo>
                    <a:pt x="15" y="11"/>
                    <a:pt x="16" y="10"/>
                    <a:pt x="17" y="9"/>
                  </a:cubicBezTo>
                  <a:cubicBezTo>
                    <a:pt x="19" y="8"/>
                    <a:pt x="21" y="6"/>
                    <a:pt x="23" y="5"/>
                  </a:cubicBezTo>
                  <a:cubicBezTo>
                    <a:pt x="24" y="4"/>
                    <a:pt x="25" y="2"/>
                    <a:pt x="26" y="1"/>
                  </a:cubicBezTo>
                  <a:cubicBezTo>
                    <a:pt x="26" y="1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1"/>
                    <a:pt x="27" y="2"/>
                  </a:cubicBezTo>
                  <a:cubicBezTo>
                    <a:pt x="27" y="3"/>
                    <a:pt x="27" y="5"/>
                    <a:pt x="25" y="7"/>
                  </a:cubicBezTo>
                  <a:cubicBezTo>
                    <a:pt x="24" y="9"/>
                    <a:pt x="23" y="11"/>
                    <a:pt x="21" y="13"/>
                  </a:cubicBezTo>
                  <a:cubicBezTo>
                    <a:pt x="20" y="14"/>
                    <a:pt x="19" y="15"/>
                    <a:pt x="18" y="16"/>
                  </a:cubicBezTo>
                  <a:cubicBezTo>
                    <a:pt x="17" y="17"/>
                    <a:pt x="16" y="18"/>
                    <a:pt x="14" y="19"/>
                  </a:cubicBezTo>
                  <a:cubicBezTo>
                    <a:pt x="13" y="19"/>
                    <a:pt x="12" y="20"/>
                    <a:pt x="11" y="21"/>
                  </a:cubicBezTo>
                  <a:cubicBezTo>
                    <a:pt x="11" y="21"/>
                    <a:pt x="10" y="22"/>
                    <a:pt x="10" y="22"/>
                  </a:cubicBezTo>
                  <a:cubicBezTo>
                    <a:pt x="9" y="23"/>
                    <a:pt x="9" y="23"/>
                    <a:pt x="8" y="23"/>
                  </a:cubicBezTo>
                  <a:cubicBezTo>
                    <a:pt x="6" y="25"/>
                    <a:pt x="5" y="27"/>
                    <a:pt x="3" y="28"/>
                  </a:cubicBezTo>
                  <a:cubicBezTo>
                    <a:pt x="2" y="30"/>
                    <a:pt x="1" y="31"/>
                    <a:pt x="1" y="32"/>
                  </a:cubicBezTo>
                  <a:cubicBezTo>
                    <a:pt x="0" y="33"/>
                    <a:pt x="0" y="33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7" name="Freeform 768"/>
            <p:cNvSpPr/>
            <p:nvPr/>
          </p:nvSpPr>
          <p:spPr bwMode="auto">
            <a:xfrm>
              <a:off x="5227639" y="5221287"/>
              <a:ext cx="106363" cy="160338"/>
            </a:xfrm>
            <a:custGeom>
              <a:avLst/>
              <a:gdLst>
                <a:gd name="T0" fmla="*/ 25 w 25"/>
                <a:gd name="T1" fmla="*/ 38 h 38"/>
                <a:gd name="T2" fmla="*/ 25 w 25"/>
                <a:gd name="T3" fmla="*/ 38 h 38"/>
                <a:gd name="T4" fmla="*/ 23 w 25"/>
                <a:gd name="T5" fmla="*/ 38 h 38"/>
                <a:gd name="T6" fmla="*/ 21 w 25"/>
                <a:gd name="T7" fmla="*/ 37 h 38"/>
                <a:gd name="T8" fmla="*/ 19 w 25"/>
                <a:gd name="T9" fmla="*/ 37 h 38"/>
                <a:gd name="T10" fmla="*/ 18 w 25"/>
                <a:gd name="T11" fmla="*/ 36 h 38"/>
                <a:gd name="T12" fmla="*/ 14 w 25"/>
                <a:gd name="T13" fmla="*/ 34 h 38"/>
                <a:gd name="T14" fmla="*/ 11 w 25"/>
                <a:gd name="T15" fmla="*/ 31 h 38"/>
                <a:gd name="T16" fmla="*/ 9 w 25"/>
                <a:gd name="T17" fmla="*/ 30 h 38"/>
                <a:gd name="T18" fmla="*/ 8 w 25"/>
                <a:gd name="T19" fmla="*/ 28 h 38"/>
                <a:gd name="T20" fmla="*/ 6 w 25"/>
                <a:gd name="T21" fmla="*/ 24 h 38"/>
                <a:gd name="T22" fmla="*/ 4 w 25"/>
                <a:gd name="T23" fmla="*/ 19 h 38"/>
                <a:gd name="T24" fmla="*/ 2 w 25"/>
                <a:gd name="T25" fmla="*/ 15 h 38"/>
                <a:gd name="T26" fmla="*/ 1 w 25"/>
                <a:gd name="T27" fmla="*/ 8 h 38"/>
                <a:gd name="T28" fmla="*/ 0 w 25"/>
                <a:gd name="T29" fmla="*/ 2 h 38"/>
                <a:gd name="T30" fmla="*/ 0 w 25"/>
                <a:gd name="T31" fmla="*/ 0 h 38"/>
                <a:gd name="T32" fmla="*/ 1 w 25"/>
                <a:gd name="T33" fmla="*/ 0 h 38"/>
                <a:gd name="T34" fmla="*/ 2 w 25"/>
                <a:gd name="T35" fmla="*/ 2 h 38"/>
                <a:gd name="T36" fmla="*/ 5 w 25"/>
                <a:gd name="T37" fmla="*/ 6 h 38"/>
                <a:gd name="T38" fmla="*/ 8 w 25"/>
                <a:gd name="T39" fmla="*/ 13 h 38"/>
                <a:gd name="T40" fmla="*/ 10 w 25"/>
                <a:gd name="T41" fmla="*/ 17 h 38"/>
                <a:gd name="T42" fmla="*/ 12 w 25"/>
                <a:gd name="T43" fmla="*/ 21 h 38"/>
                <a:gd name="T44" fmla="*/ 14 w 25"/>
                <a:gd name="T45" fmla="*/ 24 h 38"/>
                <a:gd name="T46" fmla="*/ 16 w 25"/>
                <a:gd name="T47" fmla="*/ 28 h 38"/>
                <a:gd name="T48" fmla="*/ 18 w 25"/>
                <a:gd name="T49" fmla="*/ 31 h 38"/>
                <a:gd name="T50" fmla="*/ 20 w 25"/>
                <a:gd name="T51" fmla="*/ 33 h 38"/>
                <a:gd name="T52" fmla="*/ 21 w 25"/>
                <a:gd name="T53" fmla="*/ 34 h 38"/>
                <a:gd name="T54" fmla="*/ 22 w 25"/>
                <a:gd name="T55" fmla="*/ 35 h 38"/>
                <a:gd name="T56" fmla="*/ 23 w 25"/>
                <a:gd name="T57" fmla="*/ 36 h 38"/>
                <a:gd name="T58" fmla="*/ 24 w 25"/>
                <a:gd name="T59" fmla="*/ 37 h 38"/>
                <a:gd name="T60" fmla="*/ 25 w 25"/>
                <a:gd name="T61" fmla="*/ 38 h 38"/>
                <a:gd name="T62" fmla="*/ 25 w 25"/>
                <a:gd name="T6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5" h="38">
                  <a:moveTo>
                    <a:pt x="25" y="38"/>
                  </a:moveTo>
                  <a:cubicBezTo>
                    <a:pt x="25" y="38"/>
                    <a:pt x="25" y="38"/>
                    <a:pt x="25" y="38"/>
                  </a:cubicBezTo>
                  <a:cubicBezTo>
                    <a:pt x="24" y="38"/>
                    <a:pt x="24" y="38"/>
                    <a:pt x="23" y="38"/>
                  </a:cubicBezTo>
                  <a:cubicBezTo>
                    <a:pt x="22" y="38"/>
                    <a:pt x="22" y="38"/>
                    <a:pt x="21" y="37"/>
                  </a:cubicBezTo>
                  <a:cubicBezTo>
                    <a:pt x="20" y="37"/>
                    <a:pt x="20" y="37"/>
                    <a:pt x="19" y="37"/>
                  </a:cubicBezTo>
                  <a:cubicBezTo>
                    <a:pt x="19" y="37"/>
                    <a:pt x="18" y="36"/>
                    <a:pt x="18" y="36"/>
                  </a:cubicBezTo>
                  <a:cubicBezTo>
                    <a:pt x="16" y="36"/>
                    <a:pt x="15" y="35"/>
                    <a:pt x="14" y="34"/>
                  </a:cubicBezTo>
                  <a:cubicBezTo>
                    <a:pt x="13" y="33"/>
                    <a:pt x="12" y="32"/>
                    <a:pt x="11" y="31"/>
                  </a:cubicBezTo>
                  <a:cubicBezTo>
                    <a:pt x="10" y="31"/>
                    <a:pt x="10" y="30"/>
                    <a:pt x="9" y="30"/>
                  </a:cubicBezTo>
                  <a:cubicBezTo>
                    <a:pt x="9" y="29"/>
                    <a:pt x="8" y="28"/>
                    <a:pt x="8" y="28"/>
                  </a:cubicBezTo>
                  <a:cubicBezTo>
                    <a:pt x="7" y="26"/>
                    <a:pt x="6" y="25"/>
                    <a:pt x="6" y="24"/>
                  </a:cubicBezTo>
                  <a:cubicBezTo>
                    <a:pt x="5" y="22"/>
                    <a:pt x="4" y="21"/>
                    <a:pt x="4" y="19"/>
                  </a:cubicBezTo>
                  <a:cubicBezTo>
                    <a:pt x="3" y="18"/>
                    <a:pt x="3" y="16"/>
                    <a:pt x="2" y="15"/>
                  </a:cubicBezTo>
                  <a:cubicBezTo>
                    <a:pt x="2" y="12"/>
                    <a:pt x="1" y="10"/>
                    <a:pt x="1" y="8"/>
                  </a:cubicBezTo>
                  <a:cubicBezTo>
                    <a:pt x="1" y="5"/>
                    <a:pt x="0" y="3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1"/>
                    <a:pt x="1" y="1"/>
                    <a:pt x="2" y="2"/>
                  </a:cubicBezTo>
                  <a:cubicBezTo>
                    <a:pt x="2" y="3"/>
                    <a:pt x="3" y="4"/>
                    <a:pt x="5" y="6"/>
                  </a:cubicBezTo>
                  <a:cubicBezTo>
                    <a:pt x="6" y="8"/>
                    <a:pt x="7" y="11"/>
                    <a:pt x="8" y="13"/>
                  </a:cubicBezTo>
                  <a:cubicBezTo>
                    <a:pt x="9" y="14"/>
                    <a:pt x="9" y="15"/>
                    <a:pt x="10" y="17"/>
                  </a:cubicBezTo>
                  <a:cubicBezTo>
                    <a:pt x="10" y="18"/>
                    <a:pt x="11" y="19"/>
                    <a:pt x="12" y="21"/>
                  </a:cubicBezTo>
                  <a:cubicBezTo>
                    <a:pt x="12" y="22"/>
                    <a:pt x="13" y="23"/>
                    <a:pt x="14" y="24"/>
                  </a:cubicBezTo>
                  <a:cubicBezTo>
                    <a:pt x="14" y="25"/>
                    <a:pt x="15" y="26"/>
                    <a:pt x="16" y="28"/>
                  </a:cubicBezTo>
                  <a:cubicBezTo>
                    <a:pt x="16" y="29"/>
                    <a:pt x="17" y="30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21" y="34"/>
                    <a:pt x="21" y="34"/>
                  </a:cubicBezTo>
                  <a:cubicBezTo>
                    <a:pt x="21" y="35"/>
                    <a:pt x="22" y="35"/>
                    <a:pt x="22" y="35"/>
                  </a:cubicBezTo>
                  <a:cubicBezTo>
                    <a:pt x="22" y="35"/>
                    <a:pt x="22" y="36"/>
                    <a:pt x="23" y="36"/>
                  </a:cubicBezTo>
                  <a:cubicBezTo>
                    <a:pt x="23" y="36"/>
                    <a:pt x="23" y="36"/>
                    <a:pt x="24" y="37"/>
                  </a:cubicBezTo>
                  <a:cubicBezTo>
                    <a:pt x="24" y="37"/>
                    <a:pt x="25" y="37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8" name="Freeform 769"/>
            <p:cNvSpPr/>
            <p:nvPr/>
          </p:nvSpPr>
          <p:spPr bwMode="auto">
            <a:xfrm>
              <a:off x="5118101" y="5573712"/>
              <a:ext cx="147638" cy="96838"/>
            </a:xfrm>
            <a:custGeom>
              <a:avLst/>
              <a:gdLst>
                <a:gd name="T0" fmla="*/ 0 w 35"/>
                <a:gd name="T1" fmla="*/ 23 h 23"/>
                <a:gd name="T2" fmla="*/ 1 w 35"/>
                <a:gd name="T3" fmla="*/ 23 h 23"/>
                <a:gd name="T4" fmla="*/ 2 w 35"/>
                <a:gd name="T5" fmla="*/ 22 h 23"/>
                <a:gd name="T6" fmla="*/ 5 w 35"/>
                <a:gd name="T7" fmla="*/ 18 h 23"/>
                <a:gd name="T8" fmla="*/ 10 w 35"/>
                <a:gd name="T9" fmla="*/ 13 h 23"/>
                <a:gd name="T10" fmla="*/ 16 w 35"/>
                <a:gd name="T11" fmla="*/ 9 h 23"/>
                <a:gd name="T12" fmla="*/ 23 w 35"/>
                <a:gd name="T13" fmla="*/ 5 h 23"/>
                <a:gd name="T14" fmla="*/ 26 w 35"/>
                <a:gd name="T15" fmla="*/ 4 h 23"/>
                <a:gd name="T16" fmla="*/ 29 w 35"/>
                <a:gd name="T17" fmla="*/ 2 h 23"/>
                <a:gd name="T18" fmla="*/ 31 w 35"/>
                <a:gd name="T19" fmla="*/ 1 h 23"/>
                <a:gd name="T20" fmla="*/ 33 w 35"/>
                <a:gd name="T21" fmla="*/ 0 h 23"/>
                <a:gd name="T22" fmla="*/ 35 w 35"/>
                <a:gd name="T23" fmla="*/ 0 h 23"/>
                <a:gd name="T24" fmla="*/ 35 w 35"/>
                <a:gd name="T25" fmla="*/ 0 h 23"/>
                <a:gd name="T26" fmla="*/ 35 w 35"/>
                <a:gd name="T27" fmla="*/ 0 h 23"/>
                <a:gd name="T28" fmla="*/ 35 w 35"/>
                <a:gd name="T29" fmla="*/ 1 h 23"/>
                <a:gd name="T30" fmla="*/ 34 w 35"/>
                <a:gd name="T31" fmla="*/ 4 h 23"/>
                <a:gd name="T32" fmla="*/ 32 w 35"/>
                <a:gd name="T33" fmla="*/ 6 h 23"/>
                <a:gd name="T34" fmla="*/ 30 w 35"/>
                <a:gd name="T35" fmla="*/ 9 h 23"/>
                <a:gd name="T36" fmla="*/ 27 w 35"/>
                <a:gd name="T37" fmla="*/ 11 h 23"/>
                <a:gd name="T38" fmla="*/ 21 w 35"/>
                <a:gd name="T39" fmla="*/ 16 h 23"/>
                <a:gd name="T40" fmla="*/ 14 w 35"/>
                <a:gd name="T41" fmla="*/ 20 h 23"/>
                <a:gd name="T42" fmla="*/ 7 w 35"/>
                <a:gd name="T43" fmla="*/ 22 h 23"/>
                <a:gd name="T44" fmla="*/ 2 w 35"/>
                <a:gd name="T45" fmla="*/ 23 h 23"/>
                <a:gd name="T46" fmla="*/ 1 w 35"/>
                <a:gd name="T47" fmla="*/ 23 h 23"/>
                <a:gd name="T48" fmla="*/ 0 w 35"/>
                <a:gd name="T4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23">
                  <a:moveTo>
                    <a:pt x="0" y="23"/>
                  </a:moveTo>
                  <a:cubicBezTo>
                    <a:pt x="0" y="23"/>
                    <a:pt x="1" y="23"/>
                    <a:pt x="1" y="23"/>
                  </a:cubicBezTo>
                  <a:cubicBezTo>
                    <a:pt x="1" y="23"/>
                    <a:pt x="1" y="22"/>
                    <a:pt x="2" y="22"/>
                  </a:cubicBezTo>
                  <a:cubicBezTo>
                    <a:pt x="2" y="21"/>
                    <a:pt x="3" y="19"/>
                    <a:pt x="5" y="18"/>
                  </a:cubicBezTo>
                  <a:cubicBezTo>
                    <a:pt x="6" y="17"/>
                    <a:pt x="8" y="15"/>
                    <a:pt x="10" y="13"/>
                  </a:cubicBezTo>
                  <a:cubicBezTo>
                    <a:pt x="12" y="12"/>
                    <a:pt x="14" y="10"/>
                    <a:pt x="16" y="9"/>
                  </a:cubicBezTo>
                  <a:cubicBezTo>
                    <a:pt x="19" y="8"/>
                    <a:pt x="21" y="6"/>
                    <a:pt x="23" y="5"/>
                  </a:cubicBezTo>
                  <a:cubicBezTo>
                    <a:pt x="24" y="5"/>
                    <a:pt x="25" y="4"/>
                    <a:pt x="26" y="4"/>
                  </a:cubicBezTo>
                  <a:cubicBezTo>
                    <a:pt x="27" y="3"/>
                    <a:pt x="28" y="3"/>
                    <a:pt x="29" y="2"/>
                  </a:cubicBezTo>
                  <a:cubicBezTo>
                    <a:pt x="30" y="2"/>
                    <a:pt x="31" y="1"/>
                    <a:pt x="31" y="1"/>
                  </a:cubicBezTo>
                  <a:cubicBezTo>
                    <a:pt x="32" y="1"/>
                    <a:pt x="33" y="1"/>
                    <a:pt x="33" y="0"/>
                  </a:cubicBezTo>
                  <a:cubicBezTo>
                    <a:pt x="34" y="0"/>
                    <a:pt x="34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1"/>
                    <a:pt x="35" y="1"/>
                  </a:cubicBezTo>
                  <a:cubicBezTo>
                    <a:pt x="34" y="2"/>
                    <a:pt x="34" y="3"/>
                    <a:pt x="34" y="4"/>
                  </a:cubicBezTo>
                  <a:cubicBezTo>
                    <a:pt x="33" y="4"/>
                    <a:pt x="33" y="5"/>
                    <a:pt x="32" y="6"/>
                  </a:cubicBezTo>
                  <a:cubicBezTo>
                    <a:pt x="32" y="7"/>
                    <a:pt x="31" y="8"/>
                    <a:pt x="30" y="9"/>
                  </a:cubicBezTo>
                  <a:cubicBezTo>
                    <a:pt x="29" y="10"/>
                    <a:pt x="28" y="11"/>
                    <a:pt x="27" y="11"/>
                  </a:cubicBezTo>
                  <a:cubicBezTo>
                    <a:pt x="25" y="13"/>
                    <a:pt x="23" y="15"/>
                    <a:pt x="21" y="16"/>
                  </a:cubicBezTo>
                  <a:cubicBezTo>
                    <a:pt x="19" y="18"/>
                    <a:pt x="16" y="19"/>
                    <a:pt x="14" y="20"/>
                  </a:cubicBezTo>
                  <a:cubicBezTo>
                    <a:pt x="12" y="21"/>
                    <a:pt x="9" y="22"/>
                    <a:pt x="7" y="22"/>
                  </a:cubicBezTo>
                  <a:cubicBezTo>
                    <a:pt x="5" y="23"/>
                    <a:pt x="4" y="23"/>
                    <a:pt x="2" y="23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1" y="23"/>
                    <a:pt x="0" y="23"/>
                    <a:pt x="0" y="23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9" name="Freeform 770"/>
            <p:cNvSpPr/>
            <p:nvPr/>
          </p:nvSpPr>
          <p:spPr bwMode="auto">
            <a:xfrm>
              <a:off x="5359401" y="5599112"/>
              <a:ext cx="47625" cy="190500"/>
            </a:xfrm>
            <a:custGeom>
              <a:avLst/>
              <a:gdLst>
                <a:gd name="T0" fmla="*/ 2 w 11"/>
                <a:gd name="T1" fmla="*/ 0 h 45"/>
                <a:gd name="T2" fmla="*/ 3 w 11"/>
                <a:gd name="T3" fmla="*/ 1 h 45"/>
                <a:gd name="T4" fmla="*/ 4 w 11"/>
                <a:gd name="T5" fmla="*/ 2 h 45"/>
                <a:gd name="T6" fmla="*/ 6 w 11"/>
                <a:gd name="T7" fmla="*/ 7 h 45"/>
                <a:gd name="T8" fmla="*/ 8 w 11"/>
                <a:gd name="T9" fmla="*/ 10 h 45"/>
                <a:gd name="T10" fmla="*/ 9 w 11"/>
                <a:gd name="T11" fmla="*/ 14 h 45"/>
                <a:gd name="T12" fmla="*/ 11 w 11"/>
                <a:gd name="T13" fmla="*/ 22 h 45"/>
                <a:gd name="T14" fmla="*/ 11 w 11"/>
                <a:gd name="T15" fmla="*/ 31 h 45"/>
                <a:gd name="T16" fmla="*/ 10 w 11"/>
                <a:gd name="T17" fmla="*/ 35 h 45"/>
                <a:gd name="T18" fmla="*/ 9 w 11"/>
                <a:gd name="T19" fmla="*/ 38 h 45"/>
                <a:gd name="T20" fmla="*/ 7 w 11"/>
                <a:gd name="T21" fmla="*/ 43 h 45"/>
                <a:gd name="T22" fmla="*/ 7 w 11"/>
                <a:gd name="T23" fmla="*/ 45 h 45"/>
                <a:gd name="T24" fmla="*/ 6 w 11"/>
                <a:gd name="T25" fmla="*/ 45 h 45"/>
                <a:gd name="T26" fmla="*/ 6 w 11"/>
                <a:gd name="T27" fmla="*/ 45 h 45"/>
                <a:gd name="T28" fmla="*/ 5 w 11"/>
                <a:gd name="T29" fmla="*/ 43 h 45"/>
                <a:gd name="T30" fmla="*/ 3 w 11"/>
                <a:gd name="T31" fmla="*/ 38 h 45"/>
                <a:gd name="T32" fmla="*/ 2 w 11"/>
                <a:gd name="T33" fmla="*/ 31 h 45"/>
                <a:gd name="T34" fmla="*/ 1 w 11"/>
                <a:gd name="T35" fmla="*/ 23 h 45"/>
                <a:gd name="T36" fmla="*/ 0 w 11"/>
                <a:gd name="T37" fmla="*/ 15 h 45"/>
                <a:gd name="T38" fmla="*/ 1 w 11"/>
                <a:gd name="T39" fmla="*/ 8 h 45"/>
                <a:gd name="T40" fmla="*/ 2 w 11"/>
                <a:gd name="T41" fmla="*/ 2 h 45"/>
                <a:gd name="T42" fmla="*/ 2 w 11"/>
                <a:gd name="T43" fmla="*/ 1 h 45"/>
                <a:gd name="T44" fmla="*/ 2 w 11"/>
                <a:gd name="T4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" h="45">
                  <a:moveTo>
                    <a:pt x="2" y="0"/>
                  </a:moveTo>
                  <a:cubicBezTo>
                    <a:pt x="2" y="0"/>
                    <a:pt x="2" y="0"/>
                    <a:pt x="3" y="1"/>
                  </a:cubicBezTo>
                  <a:cubicBezTo>
                    <a:pt x="3" y="1"/>
                    <a:pt x="3" y="1"/>
                    <a:pt x="4" y="2"/>
                  </a:cubicBezTo>
                  <a:cubicBezTo>
                    <a:pt x="4" y="3"/>
                    <a:pt x="5" y="5"/>
                    <a:pt x="6" y="7"/>
                  </a:cubicBezTo>
                  <a:cubicBezTo>
                    <a:pt x="7" y="8"/>
                    <a:pt x="7" y="9"/>
                    <a:pt x="8" y="10"/>
                  </a:cubicBezTo>
                  <a:cubicBezTo>
                    <a:pt x="8" y="11"/>
                    <a:pt x="9" y="12"/>
                    <a:pt x="9" y="14"/>
                  </a:cubicBezTo>
                  <a:cubicBezTo>
                    <a:pt x="10" y="16"/>
                    <a:pt x="10" y="19"/>
                    <a:pt x="11" y="22"/>
                  </a:cubicBezTo>
                  <a:cubicBezTo>
                    <a:pt x="11" y="25"/>
                    <a:pt x="11" y="28"/>
                    <a:pt x="11" y="31"/>
                  </a:cubicBezTo>
                  <a:cubicBezTo>
                    <a:pt x="11" y="32"/>
                    <a:pt x="10" y="33"/>
                    <a:pt x="10" y="35"/>
                  </a:cubicBezTo>
                  <a:cubicBezTo>
                    <a:pt x="10" y="36"/>
                    <a:pt x="10" y="37"/>
                    <a:pt x="9" y="38"/>
                  </a:cubicBezTo>
                  <a:cubicBezTo>
                    <a:pt x="9" y="40"/>
                    <a:pt x="8" y="42"/>
                    <a:pt x="7" y="43"/>
                  </a:cubicBezTo>
                  <a:cubicBezTo>
                    <a:pt x="7" y="44"/>
                    <a:pt x="7" y="44"/>
                    <a:pt x="7" y="45"/>
                  </a:cubicBezTo>
                  <a:cubicBezTo>
                    <a:pt x="7" y="45"/>
                    <a:pt x="6" y="45"/>
                    <a:pt x="6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4"/>
                    <a:pt x="6" y="44"/>
                    <a:pt x="5" y="43"/>
                  </a:cubicBezTo>
                  <a:cubicBezTo>
                    <a:pt x="5" y="42"/>
                    <a:pt x="4" y="40"/>
                    <a:pt x="3" y="38"/>
                  </a:cubicBezTo>
                  <a:cubicBezTo>
                    <a:pt x="3" y="36"/>
                    <a:pt x="2" y="34"/>
                    <a:pt x="2" y="31"/>
                  </a:cubicBezTo>
                  <a:cubicBezTo>
                    <a:pt x="1" y="29"/>
                    <a:pt x="1" y="26"/>
                    <a:pt x="1" y="23"/>
                  </a:cubicBezTo>
                  <a:cubicBezTo>
                    <a:pt x="0" y="20"/>
                    <a:pt x="0" y="18"/>
                    <a:pt x="0" y="15"/>
                  </a:cubicBezTo>
                  <a:cubicBezTo>
                    <a:pt x="0" y="12"/>
                    <a:pt x="0" y="10"/>
                    <a:pt x="1" y="8"/>
                  </a:cubicBezTo>
                  <a:cubicBezTo>
                    <a:pt x="1" y="5"/>
                    <a:pt x="1" y="4"/>
                    <a:pt x="2" y="2"/>
                  </a:cubicBezTo>
                  <a:cubicBezTo>
                    <a:pt x="2" y="2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0" name="Freeform 771"/>
            <p:cNvSpPr/>
            <p:nvPr/>
          </p:nvSpPr>
          <p:spPr bwMode="auto">
            <a:xfrm>
              <a:off x="5041901" y="5419724"/>
              <a:ext cx="195263" cy="68263"/>
            </a:xfrm>
            <a:custGeom>
              <a:avLst/>
              <a:gdLst>
                <a:gd name="T0" fmla="*/ 0 w 46"/>
                <a:gd name="T1" fmla="*/ 4 h 16"/>
                <a:gd name="T2" fmla="*/ 1 w 46"/>
                <a:gd name="T3" fmla="*/ 3 h 16"/>
                <a:gd name="T4" fmla="*/ 2 w 46"/>
                <a:gd name="T5" fmla="*/ 3 h 16"/>
                <a:gd name="T6" fmla="*/ 5 w 46"/>
                <a:gd name="T7" fmla="*/ 2 h 16"/>
                <a:gd name="T8" fmla="*/ 6 w 46"/>
                <a:gd name="T9" fmla="*/ 1 h 16"/>
                <a:gd name="T10" fmla="*/ 8 w 46"/>
                <a:gd name="T11" fmla="*/ 1 h 16"/>
                <a:gd name="T12" fmla="*/ 12 w 46"/>
                <a:gd name="T13" fmla="*/ 0 h 16"/>
                <a:gd name="T14" fmla="*/ 16 w 46"/>
                <a:gd name="T15" fmla="*/ 0 h 16"/>
                <a:gd name="T16" fmla="*/ 19 w 46"/>
                <a:gd name="T17" fmla="*/ 0 h 16"/>
                <a:gd name="T18" fmla="*/ 21 w 46"/>
                <a:gd name="T19" fmla="*/ 0 h 16"/>
                <a:gd name="T20" fmla="*/ 26 w 46"/>
                <a:gd name="T21" fmla="*/ 2 h 16"/>
                <a:gd name="T22" fmla="*/ 30 w 46"/>
                <a:gd name="T23" fmla="*/ 3 h 16"/>
                <a:gd name="T24" fmla="*/ 32 w 46"/>
                <a:gd name="T25" fmla="*/ 4 h 16"/>
                <a:gd name="T26" fmla="*/ 34 w 46"/>
                <a:gd name="T27" fmla="*/ 6 h 16"/>
                <a:gd name="T28" fmla="*/ 38 w 46"/>
                <a:gd name="T29" fmla="*/ 8 h 16"/>
                <a:gd name="T30" fmla="*/ 41 w 46"/>
                <a:gd name="T31" fmla="*/ 10 h 16"/>
                <a:gd name="T32" fmla="*/ 45 w 46"/>
                <a:gd name="T33" fmla="*/ 14 h 16"/>
                <a:gd name="T34" fmla="*/ 46 w 46"/>
                <a:gd name="T35" fmla="*/ 15 h 16"/>
                <a:gd name="T36" fmla="*/ 46 w 46"/>
                <a:gd name="T37" fmla="*/ 16 h 16"/>
                <a:gd name="T38" fmla="*/ 45 w 46"/>
                <a:gd name="T39" fmla="*/ 16 h 16"/>
                <a:gd name="T40" fmla="*/ 44 w 46"/>
                <a:gd name="T41" fmla="*/ 16 h 16"/>
                <a:gd name="T42" fmla="*/ 38 w 46"/>
                <a:gd name="T43" fmla="*/ 15 h 16"/>
                <a:gd name="T44" fmla="*/ 31 w 46"/>
                <a:gd name="T45" fmla="*/ 12 h 16"/>
                <a:gd name="T46" fmla="*/ 27 w 46"/>
                <a:gd name="T47" fmla="*/ 11 h 16"/>
                <a:gd name="T48" fmla="*/ 23 w 46"/>
                <a:gd name="T49" fmla="*/ 10 h 16"/>
                <a:gd name="T50" fmla="*/ 19 w 46"/>
                <a:gd name="T51" fmla="*/ 8 h 16"/>
                <a:gd name="T52" fmla="*/ 15 w 46"/>
                <a:gd name="T53" fmla="*/ 7 h 16"/>
                <a:gd name="T54" fmla="*/ 8 w 46"/>
                <a:gd name="T55" fmla="*/ 5 h 16"/>
                <a:gd name="T56" fmla="*/ 5 w 46"/>
                <a:gd name="T57" fmla="*/ 5 h 16"/>
                <a:gd name="T58" fmla="*/ 3 w 46"/>
                <a:gd name="T59" fmla="*/ 4 h 16"/>
                <a:gd name="T60" fmla="*/ 1 w 46"/>
                <a:gd name="T61" fmla="*/ 4 h 16"/>
                <a:gd name="T62" fmla="*/ 0 w 46"/>
                <a:gd name="T63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" h="16">
                  <a:moveTo>
                    <a:pt x="0" y="4"/>
                  </a:moveTo>
                  <a:cubicBezTo>
                    <a:pt x="0" y="4"/>
                    <a:pt x="1" y="4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3" y="2"/>
                    <a:pt x="4" y="2"/>
                    <a:pt x="5" y="2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7" y="1"/>
                    <a:pt x="7" y="1"/>
                    <a:pt x="8" y="1"/>
                  </a:cubicBezTo>
                  <a:cubicBezTo>
                    <a:pt x="9" y="0"/>
                    <a:pt x="10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0"/>
                    <a:pt x="18" y="0"/>
                    <a:pt x="19" y="0"/>
                  </a:cubicBezTo>
                  <a:cubicBezTo>
                    <a:pt x="19" y="0"/>
                    <a:pt x="20" y="0"/>
                    <a:pt x="21" y="0"/>
                  </a:cubicBezTo>
                  <a:cubicBezTo>
                    <a:pt x="22" y="1"/>
                    <a:pt x="24" y="1"/>
                    <a:pt x="26" y="2"/>
                  </a:cubicBezTo>
                  <a:cubicBezTo>
                    <a:pt x="27" y="2"/>
                    <a:pt x="29" y="3"/>
                    <a:pt x="30" y="3"/>
                  </a:cubicBezTo>
                  <a:cubicBezTo>
                    <a:pt x="31" y="4"/>
                    <a:pt x="31" y="4"/>
                    <a:pt x="32" y="4"/>
                  </a:cubicBezTo>
                  <a:cubicBezTo>
                    <a:pt x="33" y="5"/>
                    <a:pt x="33" y="5"/>
                    <a:pt x="34" y="6"/>
                  </a:cubicBezTo>
                  <a:cubicBezTo>
                    <a:pt x="35" y="6"/>
                    <a:pt x="36" y="7"/>
                    <a:pt x="38" y="8"/>
                  </a:cubicBezTo>
                  <a:cubicBezTo>
                    <a:pt x="39" y="9"/>
                    <a:pt x="40" y="9"/>
                    <a:pt x="41" y="10"/>
                  </a:cubicBezTo>
                  <a:cubicBezTo>
                    <a:pt x="42" y="12"/>
                    <a:pt x="44" y="13"/>
                    <a:pt x="45" y="14"/>
                  </a:cubicBezTo>
                  <a:cubicBezTo>
                    <a:pt x="45" y="15"/>
                    <a:pt x="45" y="15"/>
                    <a:pt x="46" y="15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16"/>
                    <a:pt x="46" y="16"/>
                    <a:pt x="45" y="16"/>
                  </a:cubicBezTo>
                  <a:cubicBezTo>
                    <a:pt x="45" y="16"/>
                    <a:pt x="44" y="16"/>
                    <a:pt x="44" y="16"/>
                  </a:cubicBezTo>
                  <a:cubicBezTo>
                    <a:pt x="42" y="16"/>
                    <a:pt x="40" y="15"/>
                    <a:pt x="38" y="15"/>
                  </a:cubicBezTo>
                  <a:cubicBezTo>
                    <a:pt x="36" y="14"/>
                    <a:pt x="33" y="13"/>
                    <a:pt x="31" y="12"/>
                  </a:cubicBezTo>
                  <a:cubicBezTo>
                    <a:pt x="30" y="12"/>
                    <a:pt x="28" y="12"/>
                    <a:pt x="27" y="11"/>
                  </a:cubicBezTo>
                  <a:cubicBezTo>
                    <a:pt x="26" y="11"/>
                    <a:pt x="24" y="10"/>
                    <a:pt x="23" y="10"/>
                  </a:cubicBezTo>
                  <a:cubicBezTo>
                    <a:pt x="22" y="9"/>
                    <a:pt x="20" y="9"/>
                    <a:pt x="19" y="8"/>
                  </a:cubicBezTo>
                  <a:cubicBezTo>
                    <a:pt x="18" y="8"/>
                    <a:pt x="16" y="8"/>
                    <a:pt x="15" y="7"/>
                  </a:cubicBezTo>
                  <a:cubicBezTo>
                    <a:pt x="13" y="7"/>
                    <a:pt x="10" y="6"/>
                    <a:pt x="8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4" y="5"/>
                    <a:pt x="3" y="4"/>
                    <a:pt x="3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1" name="Freeform 772"/>
            <p:cNvSpPr/>
            <p:nvPr/>
          </p:nvSpPr>
          <p:spPr bwMode="auto">
            <a:xfrm>
              <a:off x="5427664" y="5581649"/>
              <a:ext cx="101600" cy="106363"/>
            </a:xfrm>
            <a:custGeom>
              <a:avLst/>
              <a:gdLst>
                <a:gd name="T0" fmla="*/ 0 w 24"/>
                <a:gd name="T1" fmla="*/ 0 h 25"/>
                <a:gd name="T2" fmla="*/ 0 w 24"/>
                <a:gd name="T3" fmla="*/ 0 h 25"/>
                <a:gd name="T4" fmla="*/ 1 w 24"/>
                <a:gd name="T5" fmla="*/ 0 h 25"/>
                <a:gd name="T6" fmla="*/ 5 w 24"/>
                <a:gd name="T7" fmla="*/ 3 h 25"/>
                <a:gd name="T8" fmla="*/ 7 w 24"/>
                <a:gd name="T9" fmla="*/ 5 h 25"/>
                <a:gd name="T10" fmla="*/ 7 w 24"/>
                <a:gd name="T11" fmla="*/ 6 h 25"/>
                <a:gd name="T12" fmla="*/ 7 w 24"/>
                <a:gd name="T13" fmla="*/ 6 h 25"/>
                <a:gd name="T14" fmla="*/ 8 w 24"/>
                <a:gd name="T15" fmla="*/ 8 h 25"/>
                <a:gd name="T16" fmla="*/ 11 w 24"/>
                <a:gd name="T17" fmla="*/ 14 h 25"/>
                <a:gd name="T18" fmla="*/ 12 w 24"/>
                <a:gd name="T19" fmla="*/ 15 h 25"/>
                <a:gd name="T20" fmla="*/ 13 w 24"/>
                <a:gd name="T21" fmla="*/ 16 h 25"/>
                <a:gd name="T22" fmla="*/ 15 w 24"/>
                <a:gd name="T23" fmla="*/ 19 h 25"/>
                <a:gd name="T24" fmla="*/ 17 w 24"/>
                <a:gd name="T25" fmla="*/ 21 h 25"/>
                <a:gd name="T26" fmla="*/ 19 w 24"/>
                <a:gd name="T27" fmla="*/ 22 h 25"/>
                <a:gd name="T28" fmla="*/ 21 w 24"/>
                <a:gd name="T29" fmla="*/ 24 h 25"/>
                <a:gd name="T30" fmla="*/ 23 w 24"/>
                <a:gd name="T31" fmla="*/ 24 h 25"/>
                <a:gd name="T32" fmla="*/ 24 w 24"/>
                <a:gd name="T33" fmla="*/ 25 h 25"/>
                <a:gd name="T34" fmla="*/ 24 w 24"/>
                <a:gd name="T35" fmla="*/ 25 h 25"/>
                <a:gd name="T36" fmla="*/ 24 w 24"/>
                <a:gd name="T37" fmla="*/ 25 h 25"/>
                <a:gd name="T38" fmla="*/ 22 w 24"/>
                <a:gd name="T39" fmla="*/ 25 h 25"/>
                <a:gd name="T40" fmla="*/ 21 w 24"/>
                <a:gd name="T41" fmla="*/ 24 h 25"/>
                <a:gd name="T42" fmla="*/ 20 w 24"/>
                <a:gd name="T43" fmla="*/ 24 h 25"/>
                <a:gd name="T44" fmla="*/ 18 w 24"/>
                <a:gd name="T45" fmla="*/ 24 h 25"/>
                <a:gd name="T46" fmla="*/ 16 w 24"/>
                <a:gd name="T47" fmla="*/ 22 h 25"/>
                <a:gd name="T48" fmla="*/ 13 w 24"/>
                <a:gd name="T49" fmla="*/ 20 h 25"/>
                <a:gd name="T50" fmla="*/ 11 w 24"/>
                <a:gd name="T51" fmla="*/ 18 h 25"/>
                <a:gd name="T52" fmla="*/ 10 w 24"/>
                <a:gd name="T53" fmla="*/ 17 h 25"/>
                <a:gd name="T54" fmla="*/ 9 w 24"/>
                <a:gd name="T55" fmla="*/ 15 h 25"/>
                <a:gd name="T56" fmla="*/ 6 w 24"/>
                <a:gd name="T57" fmla="*/ 9 h 25"/>
                <a:gd name="T58" fmla="*/ 5 w 24"/>
                <a:gd name="T59" fmla="*/ 7 h 25"/>
                <a:gd name="T60" fmla="*/ 5 w 24"/>
                <a:gd name="T61" fmla="*/ 7 h 25"/>
                <a:gd name="T62" fmla="*/ 5 w 24"/>
                <a:gd name="T63" fmla="*/ 6 h 25"/>
                <a:gd name="T64" fmla="*/ 4 w 24"/>
                <a:gd name="T65" fmla="*/ 4 h 25"/>
                <a:gd name="T66" fmla="*/ 1 w 24"/>
                <a:gd name="T67" fmla="*/ 1 h 25"/>
                <a:gd name="T68" fmla="*/ 0 w 24"/>
                <a:gd name="T69" fmla="*/ 0 h 25"/>
                <a:gd name="T70" fmla="*/ 0 w 24"/>
                <a:gd name="T7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2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1"/>
                    <a:pt x="4" y="1"/>
                    <a:pt x="5" y="3"/>
                  </a:cubicBezTo>
                  <a:cubicBezTo>
                    <a:pt x="5" y="3"/>
                    <a:pt x="6" y="4"/>
                    <a:pt x="7" y="5"/>
                  </a:cubicBezTo>
                  <a:cubicBezTo>
                    <a:pt x="7" y="5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7"/>
                    <a:pt x="8" y="7"/>
                    <a:pt x="8" y="8"/>
                  </a:cubicBezTo>
                  <a:cubicBezTo>
                    <a:pt x="9" y="10"/>
                    <a:pt x="10" y="12"/>
                    <a:pt x="11" y="14"/>
                  </a:cubicBezTo>
                  <a:cubicBezTo>
                    <a:pt x="11" y="14"/>
                    <a:pt x="12" y="15"/>
                    <a:pt x="12" y="15"/>
                  </a:cubicBezTo>
                  <a:cubicBezTo>
                    <a:pt x="12" y="16"/>
                    <a:pt x="12" y="16"/>
                    <a:pt x="13" y="16"/>
                  </a:cubicBezTo>
                  <a:cubicBezTo>
                    <a:pt x="13" y="17"/>
                    <a:pt x="14" y="18"/>
                    <a:pt x="15" y="19"/>
                  </a:cubicBezTo>
                  <a:cubicBezTo>
                    <a:pt x="15" y="20"/>
                    <a:pt x="16" y="20"/>
                    <a:pt x="17" y="21"/>
                  </a:cubicBezTo>
                  <a:cubicBezTo>
                    <a:pt x="18" y="21"/>
                    <a:pt x="18" y="22"/>
                    <a:pt x="19" y="22"/>
                  </a:cubicBezTo>
                  <a:cubicBezTo>
                    <a:pt x="20" y="23"/>
                    <a:pt x="20" y="23"/>
                    <a:pt x="21" y="24"/>
                  </a:cubicBezTo>
                  <a:cubicBezTo>
                    <a:pt x="22" y="24"/>
                    <a:pt x="22" y="24"/>
                    <a:pt x="23" y="24"/>
                  </a:cubicBezTo>
                  <a:cubicBezTo>
                    <a:pt x="23" y="25"/>
                    <a:pt x="23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3" y="25"/>
                    <a:pt x="23" y="25"/>
                    <a:pt x="22" y="25"/>
                  </a:cubicBezTo>
                  <a:cubicBezTo>
                    <a:pt x="22" y="25"/>
                    <a:pt x="21" y="25"/>
                    <a:pt x="21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9" y="24"/>
                    <a:pt x="19" y="24"/>
                    <a:pt x="18" y="24"/>
                  </a:cubicBezTo>
                  <a:cubicBezTo>
                    <a:pt x="18" y="23"/>
                    <a:pt x="17" y="23"/>
                    <a:pt x="16" y="22"/>
                  </a:cubicBezTo>
                  <a:cubicBezTo>
                    <a:pt x="15" y="22"/>
                    <a:pt x="14" y="21"/>
                    <a:pt x="13" y="20"/>
                  </a:cubicBezTo>
                  <a:cubicBezTo>
                    <a:pt x="12" y="20"/>
                    <a:pt x="12" y="19"/>
                    <a:pt x="11" y="18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9" y="16"/>
                    <a:pt x="9" y="16"/>
                    <a:pt x="9" y="15"/>
                  </a:cubicBezTo>
                  <a:cubicBezTo>
                    <a:pt x="8" y="13"/>
                    <a:pt x="7" y="11"/>
                    <a:pt x="6" y="9"/>
                  </a:cubicBezTo>
                  <a:cubicBezTo>
                    <a:pt x="6" y="8"/>
                    <a:pt x="6" y="8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4" y="4"/>
                    <a:pt x="4" y="4"/>
                  </a:cubicBezTo>
                  <a:cubicBezTo>
                    <a:pt x="3" y="2"/>
                    <a:pt x="2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2" name="Freeform 773"/>
            <p:cNvSpPr/>
            <p:nvPr/>
          </p:nvSpPr>
          <p:spPr bwMode="auto">
            <a:xfrm>
              <a:off x="5473701" y="5424487"/>
              <a:ext cx="111125" cy="50800"/>
            </a:xfrm>
            <a:custGeom>
              <a:avLst/>
              <a:gdLst>
                <a:gd name="T0" fmla="*/ 0 w 26"/>
                <a:gd name="T1" fmla="*/ 12 h 12"/>
                <a:gd name="T2" fmla="*/ 1 w 26"/>
                <a:gd name="T3" fmla="*/ 11 h 12"/>
                <a:gd name="T4" fmla="*/ 4 w 26"/>
                <a:gd name="T5" fmla="*/ 9 h 12"/>
                <a:gd name="T6" fmla="*/ 6 w 26"/>
                <a:gd name="T7" fmla="*/ 7 h 12"/>
                <a:gd name="T8" fmla="*/ 8 w 26"/>
                <a:gd name="T9" fmla="*/ 6 h 12"/>
                <a:gd name="T10" fmla="*/ 11 w 26"/>
                <a:gd name="T11" fmla="*/ 5 h 12"/>
                <a:gd name="T12" fmla="*/ 13 w 26"/>
                <a:gd name="T13" fmla="*/ 5 h 12"/>
                <a:gd name="T14" fmla="*/ 16 w 26"/>
                <a:gd name="T15" fmla="*/ 4 h 12"/>
                <a:gd name="T16" fmla="*/ 19 w 26"/>
                <a:gd name="T17" fmla="*/ 4 h 12"/>
                <a:gd name="T18" fmla="*/ 23 w 26"/>
                <a:gd name="T19" fmla="*/ 3 h 12"/>
                <a:gd name="T20" fmla="*/ 26 w 26"/>
                <a:gd name="T21" fmla="*/ 1 h 12"/>
                <a:gd name="T22" fmla="*/ 26 w 26"/>
                <a:gd name="T23" fmla="*/ 0 h 12"/>
                <a:gd name="T24" fmla="*/ 26 w 26"/>
                <a:gd name="T25" fmla="*/ 0 h 12"/>
                <a:gd name="T26" fmla="*/ 26 w 26"/>
                <a:gd name="T27" fmla="*/ 1 h 12"/>
                <a:gd name="T28" fmla="*/ 26 w 26"/>
                <a:gd name="T29" fmla="*/ 1 h 12"/>
                <a:gd name="T30" fmla="*/ 24 w 26"/>
                <a:gd name="T31" fmla="*/ 4 h 12"/>
                <a:gd name="T32" fmla="*/ 19 w 26"/>
                <a:gd name="T33" fmla="*/ 6 h 12"/>
                <a:gd name="T34" fmla="*/ 17 w 26"/>
                <a:gd name="T35" fmla="*/ 6 h 12"/>
                <a:gd name="T36" fmla="*/ 14 w 26"/>
                <a:gd name="T37" fmla="*/ 7 h 12"/>
                <a:gd name="T38" fmla="*/ 5 w 26"/>
                <a:gd name="T39" fmla="*/ 10 h 12"/>
                <a:gd name="T40" fmla="*/ 2 w 26"/>
                <a:gd name="T41" fmla="*/ 11 h 12"/>
                <a:gd name="T42" fmla="*/ 0 w 26"/>
                <a:gd name="T4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" h="12">
                  <a:moveTo>
                    <a:pt x="0" y="12"/>
                  </a:moveTo>
                  <a:cubicBezTo>
                    <a:pt x="0" y="12"/>
                    <a:pt x="1" y="11"/>
                    <a:pt x="1" y="11"/>
                  </a:cubicBezTo>
                  <a:cubicBezTo>
                    <a:pt x="2" y="10"/>
                    <a:pt x="3" y="9"/>
                    <a:pt x="4" y="9"/>
                  </a:cubicBezTo>
                  <a:cubicBezTo>
                    <a:pt x="5" y="8"/>
                    <a:pt x="5" y="8"/>
                    <a:pt x="6" y="7"/>
                  </a:cubicBezTo>
                  <a:cubicBezTo>
                    <a:pt x="7" y="7"/>
                    <a:pt x="7" y="7"/>
                    <a:pt x="8" y="6"/>
                  </a:cubicBezTo>
                  <a:cubicBezTo>
                    <a:pt x="9" y="6"/>
                    <a:pt x="10" y="6"/>
                    <a:pt x="11" y="5"/>
                  </a:cubicBezTo>
                  <a:cubicBezTo>
                    <a:pt x="12" y="5"/>
                    <a:pt x="13" y="5"/>
                    <a:pt x="13" y="5"/>
                  </a:cubicBezTo>
                  <a:cubicBezTo>
                    <a:pt x="14" y="4"/>
                    <a:pt x="15" y="4"/>
                    <a:pt x="16" y="4"/>
                  </a:cubicBezTo>
                  <a:cubicBezTo>
                    <a:pt x="17" y="4"/>
                    <a:pt x="18" y="4"/>
                    <a:pt x="19" y="4"/>
                  </a:cubicBezTo>
                  <a:cubicBezTo>
                    <a:pt x="20" y="4"/>
                    <a:pt x="22" y="3"/>
                    <a:pt x="23" y="3"/>
                  </a:cubicBezTo>
                  <a:cubicBezTo>
                    <a:pt x="24" y="2"/>
                    <a:pt x="25" y="2"/>
                    <a:pt x="26" y="1"/>
                  </a:cubicBezTo>
                  <a:cubicBezTo>
                    <a:pt x="26" y="1"/>
                    <a:pt x="26" y="1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2"/>
                    <a:pt x="25" y="3"/>
                    <a:pt x="24" y="4"/>
                  </a:cubicBezTo>
                  <a:cubicBezTo>
                    <a:pt x="23" y="5"/>
                    <a:pt x="21" y="6"/>
                    <a:pt x="19" y="6"/>
                  </a:cubicBezTo>
                  <a:cubicBezTo>
                    <a:pt x="18" y="6"/>
                    <a:pt x="17" y="6"/>
                    <a:pt x="17" y="6"/>
                  </a:cubicBezTo>
                  <a:cubicBezTo>
                    <a:pt x="16" y="7"/>
                    <a:pt x="15" y="7"/>
                    <a:pt x="14" y="7"/>
                  </a:cubicBezTo>
                  <a:cubicBezTo>
                    <a:pt x="11" y="8"/>
                    <a:pt x="7" y="9"/>
                    <a:pt x="5" y="10"/>
                  </a:cubicBezTo>
                  <a:cubicBezTo>
                    <a:pt x="3" y="10"/>
                    <a:pt x="2" y="11"/>
                    <a:pt x="2" y="11"/>
                  </a:cubicBezTo>
                  <a:cubicBezTo>
                    <a:pt x="1" y="11"/>
                    <a:pt x="0" y="12"/>
                    <a:pt x="0" y="12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3" name="Freeform 774"/>
            <p:cNvSpPr/>
            <p:nvPr/>
          </p:nvSpPr>
          <p:spPr bwMode="auto">
            <a:xfrm>
              <a:off x="5376864" y="5264149"/>
              <a:ext cx="46038" cy="122238"/>
            </a:xfrm>
            <a:custGeom>
              <a:avLst/>
              <a:gdLst>
                <a:gd name="T0" fmla="*/ 1 w 11"/>
                <a:gd name="T1" fmla="*/ 29 h 29"/>
                <a:gd name="T2" fmla="*/ 1 w 11"/>
                <a:gd name="T3" fmla="*/ 29 h 29"/>
                <a:gd name="T4" fmla="*/ 0 w 11"/>
                <a:gd name="T5" fmla="*/ 28 h 29"/>
                <a:gd name="T6" fmla="*/ 0 w 11"/>
                <a:gd name="T7" fmla="*/ 27 h 29"/>
                <a:gd name="T8" fmla="*/ 0 w 11"/>
                <a:gd name="T9" fmla="*/ 26 h 29"/>
                <a:gd name="T10" fmla="*/ 0 w 11"/>
                <a:gd name="T11" fmla="*/ 24 h 29"/>
                <a:gd name="T12" fmla="*/ 1 w 11"/>
                <a:gd name="T13" fmla="*/ 22 h 29"/>
                <a:gd name="T14" fmla="*/ 2 w 11"/>
                <a:gd name="T15" fmla="*/ 19 h 29"/>
                <a:gd name="T16" fmla="*/ 4 w 11"/>
                <a:gd name="T17" fmla="*/ 14 h 29"/>
                <a:gd name="T18" fmla="*/ 7 w 11"/>
                <a:gd name="T19" fmla="*/ 9 h 29"/>
                <a:gd name="T20" fmla="*/ 9 w 11"/>
                <a:gd name="T21" fmla="*/ 7 h 29"/>
                <a:gd name="T22" fmla="*/ 9 w 11"/>
                <a:gd name="T23" fmla="*/ 5 h 29"/>
                <a:gd name="T24" fmla="*/ 10 w 11"/>
                <a:gd name="T25" fmla="*/ 3 h 29"/>
                <a:gd name="T26" fmla="*/ 10 w 11"/>
                <a:gd name="T27" fmla="*/ 1 h 29"/>
                <a:gd name="T28" fmla="*/ 10 w 11"/>
                <a:gd name="T29" fmla="*/ 0 h 29"/>
                <a:gd name="T30" fmla="*/ 10 w 11"/>
                <a:gd name="T31" fmla="*/ 0 h 29"/>
                <a:gd name="T32" fmla="*/ 10 w 11"/>
                <a:gd name="T33" fmla="*/ 0 h 29"/>
                <a:gd name="T34" fmla="*/ 11 w 11"/>
                <a:gd name="T35" fmla="*/ 1 h 29"/>
                <a:gd name="T36" fmla="*/ 11 w 11"/>
                <a:gd name="T37" fmla="*/ 3 h 29"/>
                <a:gd name="T38" fmla="*/ 11 w 11"/>
                <a:gd name="T39" fmla="*/ 4 h 29"/>
                <a:gd name="T40" fmla="*/ 11 w 11"/>
                <a:gd name="T41" fmla="*/ 5 h 29"/>
                <a:gd name="T42" fmla="*/ 10 w 11"/>
                <a:gd name="T43" fmla="*/ 8 h 29"/>
                <a:gd name="T44" fmla="*/ 9 w 11"/>
                <a:gd name="T45" fmla="*/ 10 h 29"/>
                <a:gd name="T46" fmla="*/ 7 w 11"/>
                <a:gd name="T47" fmla="*/ 15 h 29"/>
                <a:gd name="T48" fmla="*/ 4 w 11"/>
                <a:gd name="T49" fmla="*/ 20 h 29"/>
                <a:gd name="T50" fmla="*/ 2 w 11"/>
                <a:gd name="T51" fmla="*/ 23 h 29"/>
                <a:gd name="T52" fmla="*/ 2 w 11"/>
                <a:gd name="T53" fmla="*/ 25 h 29"/>
                <a:gd name="T54" fmla="*/ 1 w 11"/>
                <a:gd name="T55" fmla="*/ 27 h 29"/>
                <a:gd name="T56" fmla="*/ 1 w 11"/>
                <a:gd name="T57" fmla="*/ 28 h 29"/>
                <a:gd name="T58" fmla="*/ 1 w 11"/>
                <a:gd name="T59" fmla="*/ 29 h 29"/>
                <a:gd name="T60" fmla="*/ 1 w 11"/>
                <a:gd name="T6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" h="29">
                  <a:moveTo>
                    <a:pt x="1" y="29"/>
                  </a:move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0" y="29"/>
                    <a:pt x="0" y="28"/>
                  </a:cubicBezTo>
                  <a:cubicBezTo>
                    <a:pt x="0" y="28"/>
                    <a:pt x="0" y="27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5"/>
                    <a:pt x="0" y="25"/>
                    <a:pt x="0" y="24"/>
                  </a:cubicBezTo>
                  <a:cubicBezTo>
                    <a:pt x="0" y="24"/>
                    <a:pt x="0" y="23"/>
                    <a:pt x="1" y="22"/>
                  </a:cubicBezTo>
                  <a:cubicBezTo>
                    <a:pt x="1" y="21"/>
                    <a:pt x="1" y="20"/>
                    <a:pt x="2" y="19"/>
                  </a:cubicBezTo>
                  <a:cubicBezTo>
                    <a:pt x="2" y="18"/>
                    <a:pt x="3" y="16"/>
                    <a:pt x="4" y="14"/>
                  </a:cubicBezTo>
                  <a:cubicBezTo>
                    <a:pt x="5" y="12"/>
                    <a:pt x="7" y="11"/>
                    <a:pt x="7" y="9"/>
                  </a:cubicBezTo>
                  <a:cubicBezTo>
                    <a:pt x="8" y="8"/>
                    <a:pt x="8" y="8"/>
                    <a:pt x="9" y="7"/>
                  </a:cubicBezTo>
                  <a:cubicBezTo>
                    <a:pt x="9" y="6"/>
                    <a:pt x="9" y="6"/>
                    <a:pt x="9" y="5"/>
                  </a:cubicBezTo>
                  <a:cubicBezTo>
                    <a:pt x="10" y="4"/>
                    <a:pt x="10" y="4"/>
                    <a:pt x="10" y="3"/>
                  </a:cubicBezTo>
                  <a:cubicBezTo>
                    <a:pt x="10" y="2"/>
                    <a:pt x="10" y="2"/>
                    <a:pt x="10" y="1"/>
                  </a:cubicBezTo>
                  <a:cubicBezTo>
                    <a:pt x="10" y="1"/>
                    <a:pt x="10" y="1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3"/>
                    <a:pt x="11" y="4"/>
                    <a:pt x="11" y="4"/>
                  </a:cubicBezTo>
                  <a:cubicBezTo>
                    <a:pt x="11" y="4"/>
                    <a:pt x="11" y="5"/>
                    <a:pt x="11" y="5"/>
                  </a:cubicBezTo>
                  <a:cubicBezTo>
                    <a:pt x="11" y="6"/>
                    <a:pt x="11" y="7"/>
                    <a:pt x="10" y="8"/>
                  </a:cubicBezTo>
                  <a:cubicBezTo>
                    <a:pt x="10" y="8"/>
                    <a:pt x="10" y="9"/>
                    <a:pt x="9" y="10"/>
                  </a:cubicBezTo>
                  <a:cubicBezTo>
                    <a:pt x="9" y="12"/>
                    <a:pt x="8" y="14"/>
                    <a:pt x="7" y="15"/>
                  </a:cubicBezTo>
                  <a:cubicBezTo>
                    <a:pt x="5" y="17"/>
                    <a:pt x="4" y="19"/>
                    <a:pt x="4" y="20"/>
                  </a:cubicBezTo>
                  <a:cubicBezTo>
                    <a:pt x="3" y="21"/>
                    <a:pt x="3" y="22"/>
                    <a:pt x="2" y="23"/>
                  </a:cubicBezTo>
                  <a:cubicBezTo>
                    <a:pt x="2" y="23"/>
                    <a:pt x="2" y="24"/>
                    <a:pt x="2" y="25"/>
                  </a:cubicBezTo>
                  <a:cubicBezTo>
                    <a:pt x="1" y="25"/>
                    <a:pt x="1" y="26"/>
                    <a:pt x="1" y="27"/>
                  </a:cubicBezTo>
                  <a:cubicBezTo>
                    <a:pt x="1" y="27"/>
                    <a:pt x="1" y="28"/>
                    <a:pt x="1" y="28"/>
                  </a:cubicBezTo>
                  <a:cubicBezTo>
                    <a:pt x="1" y="28"/>
                    <a:pt x="1" y="29"/>
                    <a:pt x="1" y="29"/>
                  </a:cubicBezTo>
                  <a:cubicBezTo>
                    <a:pt x="1" y="29"/>
                    <a:pt x="1" y="29"/>
                    <a:pt x="1" y="29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4" name="Freeform 775"/>
            <p:cNvSpPr/>
            <p:nvPr/>
          </p:nvSpPr>
          <p:spPr bwMode="auto">
            <a:xfrm>
              <a:off x="5176839" y="5356224"/>
              <a:ext cx="101600" cy="68263"/>
            </a:xfrm>
            <a:custGeom>
              <a:avLst/>
              <a:gdLst>
                <a:gd name="T0" fmla="*/ 24 w 24"/>
                <a:gd name="T1" fmla="*/ 16 h 16"/>
                <a:gd name="T2" fmla="*/ 23 w 24"/>
                <a:gd name="T3" fmla="*/ 15 h 16"/>
                <a:gd name="T4" fmla="*/ 20 w 24"/>
                <a:gd name="T5" fmla="*/ 13 h 16"/>
                <a:gd name="T6" fmla="*/ 12 w 24"/>
                <a:gd name="T7" fmla="*/ 7 h 16"/>
                <a:gd name="T8" fmla="*/ 8 w 24"/>
                <a:gd name="T9" fmla="*/ 4 h 16"/>
                <a:gd name="T10" fmla="*/ 6 w 24"/>
                <a:gd name="T11" fmla="*/ 3 h 16"/>
                <a:gd name="T12" fmla="*/ 4 w 24"/>
                <a:gd name="T13" fmla="*/ 2 h 16"/>
                <a:gd name="T14" fmla="*/ 2 w 24"/>
                <a:gd name="T15" fmla="*/ 1 h 16"/>
                <a:gd name="T16" fmla="*/ 1 w 24"/>
                <a:gd name="T17" fmla="*/ 0 h 16"/>
                <a:gd name="T18" fmla="*/ 0 w 24"/>
                <a:gd name="T19" fmla="*/ 0 h 16"/>
                <a:gd name="T20" fmla="*/ 0 w 24"/>
                <a:gd name="T21" fmla="*/ 0 h 16"/>
                <a:gd name="T22" fmla="*/ 0 w 24"/>
                <a:gd name="T23" fmla="*/ 0 h 16"/>
                <a:gd name="T24" fmla="*/ 1 w 24"/>
                <a:gd name="T25" fmla="*/ 0 h 16"/>
                <a:gd name="T26" fmla="*/ 3 w 24"/>
                <a:gd name="T27" fmla="*/ 0 h 16"/>
                <a:gd name="T28" fmla="*/ 4 w 24"/>
                <a:gd name="T29" fmla="*/ 0 h 16"/>
                <a:gd name="T30" fmla="*/ 5 w 24"/>
                <a:gd name="T31" fmla="*/ 0 h 16"/>
                <a:gd name="T32" fmla="*/ 9 w 24"/>
                <a:gd name="T33" fmla="*/ 2 h 16"/>
                <a:gd name="T34" fmla="*/ 13 w 24"/>
                <a:gd name="T35" fmla="*/ 5 h 16"/>
                <a:gd name="T36" fmla="*/ 21 w 24"/>
                <a:gd name="T37" fmla="*/ 12 h 16"/>
                <a:gd name="T38" fmla="*/ 23 w 24"/>
                <a:gd name="T39" fmla="*/ 15 h 16"/>
                <a:gd name="T40" fmla="*/ 24 w 24"/>
                <a:gd name="T4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16">
                  <a:moveTo>
                    <a:pt x="24" y="16"/>
                  </a:moveTo>
                  <a:cubicBezTo>
                    <a:pt x="24" y="16"/>
                    <a:pt x="23" y="15"/>
                    <a:pt x="23" y="15"/>
                  </a:cubicBezTo>
                  <a:cubicBezTo>
                    <a:pt x="22" y="15"/>
                    <a:pt x="21" y="14"/>
                    <a:pt x="20" y="13"/>
                  </a:cubicBezTo>
                  <a:cubicBezTo>
                    <a:pt x="17" y="12"/>
                    <a:pt x="14" y="10"/>
                    <a:pt x="12" y="7"/>
                  </a:cubicBezTo>
                  <a:cubicBezTo>
                    <a:pt x="10" y="6"/>
                    <a:pt x="9" y="5"/>
                    <a:pt x="8" y="4"/>
                  </a:cubicBezTo>
                  <a:cubicBezTo>
                    <a:pt x="7" y="4"/>
                    <a:pt x="6" y="3"/>
                    <a:pt x="6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1"/>
                    <a:pt x="7" y="1"/>
                    <a:pt x="9" y="2"/>
                  </a:cubicBezTo>
                  <a:cubicBezTo>
                    <a:pt x="10" y="3"/>
                    <a:pt x="12" y="4"/>
                    <a:pt x="13" y="5"/>
                  </a:cubicBezTo>
                  <a:cubicBezTo>
                    <a:pt x="16" y="8"/>
                    <a:pt x="19" y="10"/>
                    <a:pt x="21" y="12"/>
                  </a:cubicBezTo>
                  <a:cubicBezTo>
                    <a:pt x="22" y="13"/>
                    <a:pt x="22" y="14"/>
                    <a:pt x="23" y="15"/>
                  </a:cubicBezTo>
                  <a:cubicBezTo>
                    <a:pt x="23" y="15"/>
                    <a:pt x="24" y="16"/>
                    <a:pt x="24" y="16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5" name="Freeform 776"/>
            <p:cNvSpPr/>
            <p:nvPr/>
          </p:nvSpPr>
          <p:spPr bwMode="auto">
            <a:xfrm>
              <a:off x="5118101" y="5518149"/>
              <a:ext cx="106363" cy="33338"/>
            </a:xfrm>
            <a:custGeom>
              <a:avLst/>
              <a:gdLst>
                <a:gd name="T0" fmla="*/ 0 w 25"/>
                <a:gd name="T1" fmla="*/ 8 h 8"/>
                <a:gd name="T2" fmla="*/ 0 w 25"/>
                <a:gd name="T3" fmla="*/ 8 h 8"/>
                <a:gd name="T4" fmla="*/ 0 w 25"/>
                <a:gd name="T5" fmla="*/ 7 h 8"/>
                <a:gd name="T6" fmla="*/ 2 w 25"/>
                <a:gd name="T7" fmla="*/ 4 h 8"/>
                <a:gd name="T8" fmla="*/ 4 w 25"/>
                <a:gd name="T9" fmla="*/ 3 h 8"/>
                <a:gd name="T10" fmla="*/ 6 w 25"/>
                <a:gd name="T11" fmla="*/ 2 h 8"/>
                <a:gd name="T12" fmla="*/ 12 w 25"/>
                <a:gd name="T13" fmla="*/ 2 h 8"/>
                <a:gd name="T14" fmla="*/ 14 w 25"/>
                <a:gd name="T15" fmla="*/ 2 h 8"/>
                <a:gd name="T16" fmla="*/ 14 w 25"/>
                <a:gd name="T17" fmla="*/ 2 h 8"/>
                <a:gd name="T18" fmla="*/ 15 w 25"/>
                <a:gd name="T19" fmla="*/ 2 h 8"/>
                <a:gd name="T20" fmla="*/ 15 w 25"/>
                <a:gd name="T21" fmla="*/ 2 h 8"/>
                <a:gd name="T22" fmla="*/ 16 w 25"/>
                <a:gd name="T23" fmla="*/ 2 h 8"/>
                <a:gd name="T24" fmla="*/ 19 w 25"/>
                <a:gd name="T25" fmla="*/ 2 h 8"/>
                <a:gd name="T26" fmla="*/ 21 w 25"/>
                <a:gd name="T27" fmla="*/ 2 h 8"/>
                <a:gd name="T28" fmla="*/ 24 w 25"/>
                <a:gd name="T29" fmla="*/ 1 h 8"/>
                <a:gd name="T30" fmla="*/ 25 w 25"/>
                <a:gd name="T31" fmla="*/ 0 h 8"/>
                <a:gd name="T32" fmla="*/ 25 w 25"/>
                <a:gd name="T33" fmla="*/ 1 h 8"/>
                <a:gd name="T34" fmla="*/ 24 w 25"/>
                <a:gd name="T35" fmla="*/ 1 h 8"/>
                <a:gd name="T36" fmla="*/ 21 w 25"/>
                <a:gd name="T37" fmla="*/ 3 h 8"/>
                <a:gd name="T38" fmla="*/ 17 w 25"/>
                <a:gd name="T39" fmla="*/ 5 h 8"/>
                <a:gd name="T40" fmla="*/ 15 w 25"/>
                <a:gd name="T41" fmla="*/ 5 h 8"/>
                <a:gd name="T42" fmla="*/ 15 w 25"/>
                <a:gd name="T43" fmla="*/ 5 h 8"/>
                <a:gd name="T44" fmla="*/ 14 w 25"/>
                <a:gd name="T45" fmla="*/ 5 h 8"/>
                <a:gd name="T46" fmla="*/ 14 w 25"/>
                <a:gd name="T47" fmla="*/ 5 h 8"/>
                <a:gd name="T48" fmla="*/ 11 w 25"/>
                <a:gd name="T49" fmla="*/ 5 h 8"/>
                <a:gd name="T50" fmla="*/ 6 w 25"/>
                <a:gd name="T51" fmla="*/ 4 h 8"/>
                <a:gd name="T52" fmla="*/ 4 w 25"/>
                <a:gd name="T53" fmla="*/ 5 h 8"/>
                <a:gd name="T54" fmla="*/ 2 w 25"/>
                <a:gd name="T55" fmla="*/ 5 h 8"/>
                <a:gd name="T56" fmla="*/ 1 w 25"/>
                <a:gd name="T57" fmla="*/ 6 h 8"/>
                <a:gd name="T58" fmla="*/ 0 w 25"/>
                <a:gd name="T59" fmla="*/ 7 h 8"/>
                <a:gd name="T60" fmla="*/ 0 w 25"/>
                <a:gd name="T61" fmla="*/ 8 h 8"/>
                <a:gd name="T62" fmla="*/ 0 w 25"/>
                <a:gd name="T6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5" h="8"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6"/>
                    <a:pt x="0" y="5"/>
                    <a:pt x="2" y="4"/>
                  </a:cubicBezTo>
                  <a:cubicBezTo>
                    <a:pt x="2" y="4"/>
                    <a:pt x="3" y="3"/>
                    <a:pt x="4" y="3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8" y="2"/>
                    <a:pt x="10" y="2"/>
                    <a:pt x="12" y="2"/>
                  </a:cubicBezTo>
                  <a:cubicBezTo>
                    <a:pt x="12" y="2"/>
                    <a:pt x="13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2"/>
                    <a:pt x="18" y="2"/>
                    <a:pt x="19" y="2"/>
                  </a:cubicBezTo>
                  <a:cubicBezTo>
                    <a:pt x="19" y="2"/>
                    <a:pt x="20" y="2"/>
                    <a:pt x="21" y="2"/>
                  </a:cubicBezTo>
                  <a:cubicBezTo>
                    <a:pt x="22" y="1"/>
                    <a:pt x="23" y="1"/>
                    <a:pt x="24" y="1"/>
                  </a:cubicBezTo>
                  <a:cubicBezTo>
                    <a:pt x="24" y="0"/>
                    <a:pt x="25" y="0"/>
                    <a:pt x="25" y="0"/>
                  </a:cubicBezTo>
                  <a:cubicBezTo>
                    <a:pt x="25" y="0"/>
                    <a:pt x="25" y="0"/>
                    <a:pt x="25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2"/>
                    <a:pt x="22" y="2"/>
                    <a:pt x="21" y="3"/>
                  </a:cubicBezTo>
                  <a:cubicBezTo>
                    <a:pt x="20" y="4"/>
                    <a:pt x="18" y="4"/>
                    <a:pt x="17" y="5"/>
                  </a:cubicBezTo>
                  <a:cubicBezTo>
                    <a:pt x="16" y="5"/>
                    <a:pt x="16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2" y="5"/>
                    <a:pt x="11" y="5"/>
                  </a:cubicBezTo>
                  <a:cubicBezTo>
                    <a:pt x="10" y="5"/>
                    <a:pt x="8" y="4"/>
                    <a:pt x="6" y="4"/>
                  </a:cubicBezTo>
                  <a:cubicBezTo>
                    <a:pt x="6" y="4"/>
                    <a:pt x="5" y="5"/>
                    <a:pt x="4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2" y="6"/>
                    <a:pt x="1" y="6"/>
                    <a:pt x="1" y="6"/>
                  </a:cubicBezTo>
                  <a:cubicBezTo>
                    <a:pt x="1" y="7"/>
                    <a:pt x="0" y="7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6" name="Freeform 777"/>
            <p:cNvSpPr/>
            <p:nvPr/>
          </p:nvSpPr>
          <p:spPr bwMode="auto">
            <a:xfrm>
              <a:off x="5262564" y="5589587"/>
              <a:ext cx="53975" cy="131763"/>
            </a:xfrm>
            <a:custGeom>
              <a:avLst/>
              <a:gdLst>
                <a:gd name="T0" fmla="*/ 0 w 13"/>
                <a:gd name="T1" fmla="*/ 31 h 31"/>
                <a:gd name="T2" fmla="*/ 0 w 13"/>
                <a:gd name="T3" fmla="*/ 30 h 31"/>
                <a:gd name="T4" fmla="*/ 1 w 13"/>
                <a:gd name="T5" fmla="*/ 29 h 31"/>
                <a:gd name="T6" fmla="*/ 2 w 13"/>
                <a:gd name="T7" fmla="*/ 28 h 31"/>
                <a:gd name="T8" fmla="*/ 3 w 13"/>
                <a:gd name="T9" fmla="*/ 27 h 31"/>
                <a:gd name="T10" fmla="*/ 3 w 13"/>
                <a:gd name="T11" fmla="*/ 26 h 31"/>
                <a:gd name="T12" fmla="*/ 5 w 13"/>
                <a:gd name="T13" fmla="*/ 24 h 31"/>
                <a:gd name="T14" fmla="*/ 6 w 13"/>
                <a:gd name="T15" fmla="*/ 23 h 31"/>
                <a:gd name="T16" fmla="*/ 6 w 13"/>
                <a:gd name="T17" fmla="*/ 22 h 31"/>
                <a:gd name="T18" fmla="*/ 7 w 13"/>
                <a:gd name="T19" fmla="*/ 20 h 31"/>
                <a:gd name="T20" fmla="*/ 7 w 13"/>
                <a:gd name="T21" fmla="*/ 19 h 31"/>
                <a:gd name="T22" fmla="*/ 8 w 13"/>
                <a:gd name="T23" fmla="*/ 16 h 31"/>
                <a:gd name="T24" fmla="*/ 8 w 13"/>
                <a:gd name="T25" fmla="*/ 14 h 31"/>
                <a:gd name="T26" fmla="*/ 8 w 13"/>
                <a:gd name="T27" fmla="*/ 14 h 31"/>
                <a:gd name="T28" fmla="*/ 8 w 13"/>
                <a:gd name="T29" fmla="*/ 13 h 31"/>
                <a:gd name="T30" fmla="*/ 8 w 13"/>
                <a:gd name="T31" fmla="*/ 13 h 31"/>
                <a:gd name="T32" fmla="*/ 8 w 13"/>
                <a:gd name="T33" fmla="*/ 10 h 31"/>
                <a:gd name="T34" fmla="*/ 8 w 13"/>
                <a:gd name="T35" fmla="*/ 6 h 31"/>
                <a:gd name="T36" fmla="*/ 9 w 13"/>
                <a:gd name="T37" fmla="*/ 4 h 31"/>
                <a:gd name="T38" fmla="*/ 12 w 13"/>
                <a:gd name="T39" fmla="*/ 0 h 31"/>
                <a:gd name="T40" fmla="*/ 13 w 13"/>
                <a:gd name="T41" fmla="*/ 0 h 31"/>
                <a:gd name="T42" fmla="*/ 13 w 13"/>
                <a:gd name="T43" fmla="*/ 0 h 31"/>
                <a:gd name="T44" fmla="*/ 13 w 13"/>
                <a:gd name="T45" fmla="*/ 0 h 31"/>
                <a:gd name="T46" fmla="*/ 12 w 13"/>
                <a:gd name="T47" fmla="*/ 1 h 31"/>
                <a:gd name="T48" fmla="*/ 11 w 13"/>
                <a:gd name="T49" fmla="*/ 4 h 31"/>
                <a:gd name="T50" fmla="*/ 10 w 13"/>
                <a:gd name="T51" fmla="*/ 7 h 31"/>
                <a:gd name="T52" fmla="*/ 10 w 13"/>
                <a:gd name="T53" fmla="*/ 9 h 31"/>
                <a:gd name="T54" fmla="*/ 10 w 13"/>
                <a:gd name="T55" fmla="*/ 13 h 31"/>
                <a:gd name="T56" fmla="*/ 10 w 13"/>
                <a:gd name="T57" fmla="*/ 13 h 31"/>
                <a:gd name="T58" fmla="*/ 10 w 13"/>
                <a:gd name="T59" fmla="*/ 14 h 31"/>
                <a:gd name="T60" fmla="*/ 10 w 13"/>
                <a:gd name="T61" fmla="*/ 14 h 31"/>
                <a:gd name="T62" fmla="*/ 10 w 13"/>
                <a:gd name="T63" fmla="*/ 16 h 31"/>
                <a:gd name="T64" fmla="*/ 8 w 13"/>
                <a:gd name="T65" fmla="*/ 23 h 31"/>
                <a:gd name="T66" fmla="*/ 6 w 13"/>
                <a:gd name="T67" fmla="*/ 25 h 31"/>
                <a:gd name="T68" fmla="*/ 5 w 13"/>
                <a:gd name="T69" fmla="*/ 27 h 31"/>
                <a:gd name="T70" fmla="*/ 3 w 13"/>
                <a:gd name="T71" fmla="*/ 29 h 31"/>
                <a:gd name="T72" fmla="*/ 1 w 13"/>
                <a:gd name="T73" fmla="*/ 30 h 31"/>
                <a:gd name="T74" fmla="*/ 0 w 13"/>
                <a:gd name="T75" fmla="*/ 30 h 31"/>
                <a:gd name="T76" fmla="*/ 0 w 13"/>
                <a:gd name="T7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" h="31">
                  <a:moveTo>
                    <a:pt x="0" y="31"/>
                  </a:moveTo>
                  <a:cubicBezTo>
                    <a:pt x="0" y="31"/>
                    <a:pt x="0" y="30"/>
                    <a:pt x="0" y="30"/>
                  </a:cubicBezTo>
                  <a:cubicBezTo>
                    <a:pt x="0" y="30"/>
                    <a:pt x="0" y="30"/>
                    <a:pt x="1" y="29"/>
                  </a:cubicBezTo>
                  <a:cubicBezTo>
                    <a:pt x="1" y="29"/>
                    <a:pt x="2" y="29"/>
                    <a:pt x="2" y="28"/>
                  </a:cubicBezTo>
                  <a:cubicBezTo>
                    <a:pt x="2" y="28"/>
                    <a:pt x="2" y="28"/>
                    <a:pt x="3" y="27"/>
                  </a:cubicBezTo>
                  <a:cubicBezTo>
                    <a:pt x="3" y="27"/>
                    <a:pt x="3" y="27"/>
                    <a:pt x="3" y="26"/>
                  </a:cubicBezTo>
                  <a:cubicBezTo>
                    <a:pt x="4" y="26"/>
                    <a:pt x="4" y="25"/>
                    <a:pt x="5" y="24"/>
                  </a:cubicBezTo>
                  <a:cubicBezTo>
                    <a:pt x="5" y="24"/>
                    <a:pt x="5" y="24"/>
                    <a:pt x="6" y="23"/>
                  </a:cubicBezTo>
                  <a:cubicBezTo>
                    <a:pt x="6" y="23"/>
                    <a:pt x="6" y="22"/>
                    <a:pt x="6" y="22"/>
                  </a:cubicBezTo>
                  <a:cubicBezTo>
                    <a:pt x="6" y="21"/>
                    <a:pt x="7" y="21"/>
                    <a:pt x="7" y="20"/>
                  </a:cubicBezTo>
                  <a:cubicBezTo>
                    <a:pt x="7" y="20"/>
                    <a:pt x="7" y="19"/>
                    <a:pt x="7" y="19"/>
                  </a:cubicBezTo>
                  <a:cubicBezTo>
                    <a:pt x="7" y="18"/>
                    <a:pt x="8" y="17"/>
                    <a:pt x="8" y="16"/>
                  </a:cubicBezTo>
                  <a:cubicBezTo>
                    <a:pt x="8" y="15"/>
                    <a:pt x="8" y="15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2"/>
                    <a:pt x="8" y="11"/>
                    <a:pt x="8" y="10"/>
                  </a:cubicBezTo>
                  <a:cubicBezTo>
                    <a:pt x="8" y="8"/>
                    <a:pt x="8" y="7"/>
                    <a:pt x="8" y="6"/>
                  </a:cubicBezTo>
                  <a:cubicBezTo>
                    <a:pt x="8" y="5"/>
                    <a:pt x="9" y="4"/>
                    <a:pt x="9" y="4"/>
                  </a:cubicBezTo>
                  <a:cubicBezTo>
                    <a:pt x="10" y="2"/>
                    <a:pt x="11" y="1"/>
                    <a:pt x="12" y="0"/>
                  </a:cubicBezTo>
                  <a:cubicBezTo>
                    <a:pt x="12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2" y="1"/>
                  </a:cubicBezTo>
                  <a:cubicBezTo>
                    <a:pt x="12" y="2"/>
                    <a:pt x="11" y="3"/>
                    <a:pt x="11" y="4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8"/>
                    <a:pt x="10" y="8"/>
                    <a:pt x="10" y="9"/>
                  </a:cubicBezTo>
                  <a:cubicBezTo>
                    <a:pt x="10" y="10"/>
                    <a:pt x="10" y="11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5"/>
                    <a:pt x="10" y="16"/>
                    <a:pt x="10" y="16"/>
                  </a:cubicBezTo>
                  <a:cubicBezTo>
                    <a:pt x="10" y="19"/>
                    <a:pt x="9" y="21"/>
                    <a:pt x="8" y="23"/>
                  </a:cubicBezTo>
                  <a:cubicBezTo>
                    <a:pt x="8" y="24"/>
                    <a:pt x="7" y="25"/>
                    <a:pt x="6" y="25"/>
                  </a:cubicBezTo>
                  <a:cubicBezTo>
                    <a:pt x="6" y="26"/>
                    <a:pt x="5" y="27"/>
                    <a:pt x="5" y="27"/>
                  </a:cubicBezTo>
                  <a:cubicBezTo>
                    <a:pt x="4" y="28"/>
                    <a:pt x="3" y="29"/>
                    <a:pt x="3" y="29"/>
                  </a:cubicBezTo>
                  <a:cubicBezTo>
                    <a:pt x="2" y="29"/>
                    <a:pt x="2" y="30"/>
                    <a:pt x="1" y="30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30"/>
                    <a:pt x="0" y="31"/>
                    <a:pt x="0" y="31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7" name="Freeform 778"/>
            <p:cNvSpPr/>
            <p:nvPr/>
          </p:nvSpPr>
          <p:spPr bwMode="auto">
            <a:xfrm>
              <a:off x="5491164" y="5484812"/>
              <a:ext cx="106363" cy="20638"/>
            </a:xfrm>
            <a:custGeom>
              <a:avLst/>
              <a:gdLst>
                <a:gd name="T0" fmla="*/ 0 w 25"/>
                <a:gd name="T1" fmla="*/ 5 h 5"/>
                <a:gd name="T2" fmla="*/ 1 w 25"/>
                <a:gd name="T3" fmla="*/ 4 h 5"/>
                <a:gd name="T4" fmla="*/ 2 w 25"/>
                <a:gd name="T5" fmla="*/ 3 h 5"/>
                <a:gd name="T6" fmla="*/ 3 w 25"/>
                <a:gd name="T7" fmla="*/ 3 h 5"/>
                <a:gd name="T8" fmla="*/ 4 w 25"/>
                <a:gd name="T9" fmla="*/ 3 h 5"/>
                <a:gd name="T10" fmla="*/ 6 w 25"/>
                <a:gd name="T11" fmla="*/ 2 h 5"/>
                <a:gd name="T12" fmla="*/ 8 w 25"/>
                <a:gd name="T13" fmla="*/ 2 h 5"/>
                <a:gd name="T14" fmla="*/ 10 w 25"/>
                <a:gd name="T15" fmla="*/ 2 h 5"/>
                <a:gd name="T16" fmla="*/ 12 w 25"/>
                <a:gd name="T17" fmla="*/ 1 h 5"/>
                <a:gd name="T18" fmla="*/ 17 w 25"/>
                <a:gd name="T19" fmla="*/ 1 h 5"/>
                <a:gd name="T20" fmla="*/ 19 w 25"/>
                <a:gd name="T21" fmla="*/ 1 h 5"/>
                <a:gd name="T22" fmla="*/ 21 w 25"/>
                <a:gd name="T23" fmla="*/ 1 h 5"/>
                <a:gd name="T24" fmla="*/ 22 w 25"/>
                <a:gd name="T25" fmla="*/ 1 h 5"/>
                <a:gd name="T26" fmla="*/ 23 w 25"/>
                <a:gd name="T27" fmla="*/ 1 h 5"/>
                <a:gd name="T28" fmla="*/ 24 w 25"/>
                <a:gd name="T29" fmla="*/ 0 h 5"/>
                <a:gd name="T30" fmla="*/ 25 w 25"/>
                <a:gd name="T31" fmla="*/ 0 h 5"/>
                <a:gd name="T32" fmla="*/ 24 w 25"/>
                <a:gd name="T33" fmla="*/ 1 h 5"/>
                <a:gd name="T34" fmla="*/ 23 w 25"/>
                <a:gd name="T35" fmla="*/ 1 h 5"/>
                <a:gd name="T36" fmla="*/ 22 w 25"/>
                <a:gd name="T37" fmla="*/ 2 h 5"/>
                <a:gd name="T38" fmla="*/ 21 w 25"/>
                <a:gd name="T39" fmla="*/ 2 h 5"/>
                <a:gd name="T40" fmla="*/ 19 w 25"/>
                <a:gd name="T41" fmla="*/ 3 h 5"/>
                <a:gd name="T42" fmla="*/ 17 w 25"/>
                <a:gd name="T43" fmla="*/ 3 h 5"/>
                <a:gd name="T44" fmla="*/ 15 w 25"/>
                <a:gd name="T45" fmla="*/ 3 h 5"/>
                <a:gd name="T46" fmla="*/ 12 w 25"/>
                <a:gd name="T47" fmla="*/ 3 h 5"/>
                <a:gd name="T48" fmla="*/ 8 w 25"/>
                <a:gd name="T49" fmla="*/ 3 h 5"/>
                <a:gd name="T50" fmla="*/ 6 w 25"/>
                <a:gd name="T51" fmla="*/ 3 h 5"/>
                <a:gd name="T52" fmla="*/ 4 w 25"/>
                <a:gd name="T53" fmla="*/ 4 h 5"/>
                <a:gd name="T54" fmla="*/ 3 w 25"/>
                <a:gd name="T55" fmla="*/ 4 h 5"/>
                <a:gd name="T56" fmla="*/ 2 w 25"/>
                <a:gd name="T57" fmla="*/ 4 h 5"/>
                <a:gd name="T58" fmla="*/ 1 w 25"/>
                <a:gd name="T59" fmla="*/ 4 h 5"/>
                <a:gd name="T60" fmla="*/ 0 w 25"/>
                <a:gd name="T6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" h="5">
                  <a:moveTo>
                    <a:pt x="0" y="5"/>
                  </a:moveTo>
                  <a:cubicBezTo>
                    <a:pt x="0" y="5"/>
                    <a:pt x="0" y="5"/>
                    <a:pt x="1" y="4"/>
                  </a:cubicBezTo>
                  <a:cubicBezTo>
                    <a:pt x="1" y="4"/>
                    <a:pt x="2" y="4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4" y="2"/>
                    <a:pt x="5" y="2"/>
                    <a:pt x="6" y="2"/>
                  </a:cubicBezTo>
                  <a:cubicBezTo>
                    <a:pt x="6" y="2"/>
                    <a:pt x="7" y="2"/>
                    <a:pt x="8" y="2"/>
                  </a:cubicBezTo>
                  <a:cubicBezTo>
                    <a:pt x="8" y="2"/>
                    <a:pt x="9" y="2"/>
                    <a:pt x="10" y="2"/>
                  </a:cubicBezTo>
                  <a:cubicBezTo>
                    <a:pt x="11" y="2"/>
                    <a:pt x="12" y="2"/>
                    <a:pt x="12" y="1"/>
                  </a:cubicBezTo>
                  <a:cubicBezTo>
                    <a:pt x="14" y="2"/>
                    <a:pt x="16" y="1"/>
                    <a:pt x="17" y="1"/>
                  </a:cubicBezTo>
                  <a:cubicBezTo>
                    <a:pt x="18" y="1"/>
                    <a:pt x="18" y="1"/>
                    <a:pt x="19" y="1"/>
                  </a:cubicBezTo>
                  <a:cubicBezTo>
                    <a:pt x="20" y="1"/>
                    <a:pt x="20" y="1"/>
                    <a:pt x="21" y="1"/>
                  </a:cubicBezTo>
                  <a:cubicBezTo>
                    <a:pt x="21" y="1"/>
                    <a:pt x="22" y="1"/>
                    <a:pt x="22" y="1"/>
                  </a:cubicBezTo>
                  <a:cubicBezTo>
                    <a:pt x="22" y="1"/>
                    <a:pt x="22" y="1"/>
                    <a:pt x="23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4" y="0"/>
                    <a:pt x="25" y="0"/>
                    <a:pt x="25" y="0"/>
                  </a:cubicBezTo>
                  <a:cubicBezTo>
                    <a:pt x="25" y="0"/>
                    <a:pt x="24" y="0"/>
                    <a:pt x="24" y="1"/>
                  </a:cubicBezTo>
                  <a:cubicBezTo>
                    <a:pt x="24" y="1"/>
                    <a:pt x="23" y="1"/>
                    <a:pt x="23" y="1"/>
                  </a:cubicBezTo>
                  <a:cubicBezTo>
                    <a:pt x="23" y="1"/>
                    <a:pt x="22" y="2"/>
                    <a:pt x="22" y="2"/>
                  </a:cubicBezTo>
                  <a:cubicBezTo>
                    <a:pt x="22" y="2"/>
                    <a:pt x="22" y="2"/>
                    <a:pt x="21" y="2"/>
                  </a:cubicBezTo>
                  <a:cubicBezTo>
                    <a:pt x="21" y="2"/>
                    <a:pt x="20" y="2"/>
                    <a:pt x="19" y="3"/>
                  </a:cubicBezTo>
                  <a:cubicBezTo>
                    <a:pt x="19" y="3"/>
                    <a:pt x="18" y="3"/>
                    <a:pt x="17" y="3"/>
                  </a:cubicBezTo>
                  <a:cubicBezTo>
                    <a:pt x="16" y="3"/>
                    <a:pt x="16" y="3"/>
                    <a:pt x="15" y="3"/>
                  </a:cubicBezTo>
                  <a:cubicBezTo>
                    <a:pt x="14" y="3"/>
                    <a:pt x="13" y="3"/>
                    <a:pt x="12" y="3"/>
                  </a:cubicBezTo>
                  <a:cubicBezTo>
                    <a:pt x="11" y="3"/>
                    <a:pt x="9" y="3"/>
                    <a:pt x="8" y="3"/>
                  </a:cubicBezTo>
                  <a:cubicBezTo>
                    <a:pt x="7" y="3"/>
                    <a:pt x="6" y="3"/>
                    <a:pt x="6" y="3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8" name="Freeform 779"/>
            <p:cNvSpPr/>
            <p:nvPr/>
          </p:nvSpPr>
          <p:spPr bwMode="auto">
            <a:xfrm>
              <a:off x="5461001" y="5343524"/>
              <a:ext cx="106363" cy="80963"/>
            </a:xfrm>
            <a:custGeom>
              <a:avLst/>
              <a:gdLst>
                <a:gd name="T0" fmla="*/ 0 w 25"/>
                <a:gd name="T1" fmla="*/ 19 h 19"/>
                <a:gd name="T2" fmla="*/ 1 w 25"/>
                <a:gd name="T3" fmla="*/ 18 h 19"/>
                <a:gd name="T4" fmla="*/ 4 w 25"/>
                <a:gd name="T5" fmla="*/ 16 h 19"/>
                <a:gd name="T6" fmla="*/ 6 w 25"/>
                <a:gd name="T7" fmla="*/ 15 h 19"/>
                <a:gd name="T8" fmla="*/ 8 w 25"/>
                <a:gd name="T9" fmla="*/ 13 h 19"/>
                <a:gd name="T10" fmla="*/ 13 w 25"/>
                <a:gd name="T11" fmla="*/ 10 h 19"/>
                <a:gd name="T12" fmla="*/ 17 w 25"/>
                <a:gd name="T13" fmla="*/ 7 h 19"/>
                <a:gd name="T14" fmla="*/ 19 w 25"/>
                <a:gd name="T15" fmla="*/ 5 h 19"/>
                <a:gd name="T16" fmla="*/ 21 w 25"/>
                <a:gd name="T17" fmla="*/ 3 h 19"/>
                <a:gd name="T18" fmla="*/ 24 w 25"/>
                <a:gd name="T19" fmla="*/ 1 h 19"/>
                <a:gd name="T20" fmla="*/ 25 w 25"/>
                <a:gd name="T21" fmla="*/ 0 h 19"/>
                <a:gd name="T22" fmla="*/ 24 w 25"/>
                <a:gd name="T23" fmla="*/ 1 h 19"/>
                <a:gd name="T24" fmla="*/ 23 w 25"/>
                <a:gd name="T25" fmla="*/ 2 h 19"/>
                <a:gd name="T26" fmla="*/ 22 w 25"/>
                <a:gd name="T27" fmla="*/ 4 h 19"/>
                <a:gd name="T28" fmla="*/ 18 w 25"/>
                <a:gd name="T29" fmla="*/ 8 h 19"/>
                <a:gd name="T30" fmla="*/ 16 w 25"/>
                <a:gd name="T31" fmla="*/ 10 h 19"/>
                <a:gd name="T32" fmla="*/ 14 w 25"/>
                <a:gd name="T33" fmla="*/ 11 h 19"/>
                <a:gd name="T34" fmla="*/ 11 w 25"/>
                <a:gd name="T35" fmla="*/ 13 h 19"/>
                <a:gd name="T36" fmla="*/ 9 w 25"/>
                <a:gd name="T37" fmla="*/ 15 h 19"/>
                <a:gd name="T38" fmla="*/ 4 w 25"/>
                <a:gd name="T39" fmla="*/ 17 h 19"/>
                <a:gd name="T40" fmla="*/ 2 w 25"/>
                <a:gd name="T41" fmla="*/ 18 h 19"/>
                <a:gd name="T42" fmla="*/ 1 w 25"/>
                <a:gd name="T43" fmla="*/ 18 h 19"/>
                <a:gd name="T44" fmla="*/ 0 w 25"/>
                <a:gd name="T4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" h="19">
                  <a:moveTo>
                    <a:pt x="0" y="19"/>
                  </a:moveTo>
                  <a:cubicBezTo>
                    <a:pt x="0" y="19"/>
                    <a:pt x="0" y="18"/>
                    <a:pt x="1" y="18"/>
                  </a:cubicBezTo>
                  <a:cubicBezTo>
                    <a:pt x="2" y="17"/>
                    <a:pt x="3" y="17"/>
                    <a:pt x="4" y="16"/>
                  </a:cubicBezTo>
                  <a:cubicBezTo>
                    <a:pt x="4" y="16"/>
                    <a:pt x="5" y="15"/>
                    <a:pt x="6" y="15"/>
                  </a:cubicBezTo>
                  <a:cubicBezTo>
                    <a:pt x="7" y="14"/>
                    <a:pt x="7" y="14"/>
                    <a:pt x="8" y="13"/>
                  </a:cubicBezTo>
                  <a:cubicBezTo>
                    <a:pt x="10" y="12"/>
                    <a:pt x="11" y="11"/>
                    <a:pt x="13" y="10"/>
                  </a:cubicBezTo>
                  <a:cubicBezTo>
                    <a:pt x="14" y="9"/>
                    <a:pt x="16" y="8"/>
                    <a:pt x="17" y="7"/>
                  </a:cubicBezTo>
                  <a:cubicBezTo>
                    <a:pt x="18" y="6"/>
                    <a:pt x="19" y="5"/>
                    <a:pt x="19" y="5"/>
                  </a:cubicBezTo>
                  <a:cubicBezTo>
                    <a:pt x="20" y="4"/>
                    <a:pt x="20" y="4"/>
                    <a:pt x="21" y="3"/>
                  </a:cubicBezTo>
                  <a:cubicBezTo>
                    <a:pt x="22" y="2"/>
                    <a:pt x="23" y="2"/>
                    <a:pt x="24" y="1"/>
                  </a:cubicBezTo>
                  <a:cubicBezTo>
                    <a:pt x="24" y="0"/>
                    <a:pt x="25" y="0"/>
                    <a:pt x="25" y="0"/>
                  </a:cubicBezTo>
                  <a:cubicBezTo>
                    <a:pt x="25" y="0"/>
                    <a:pt x="24" y="1"/>
                    <a:pt x="24" y="1"/>
                  </a:cubicBezTo>
                  <a:cubicBezTo>
                    <a:pt x="24" y="2"/>
                    <a:pt x="23" y="2"/>
                    <a:pt x="23" y="2"/>
                  </a:cubicBezTo>
                  <a:cubicBezTo>
                    <a:pt x="23" y="3"/>
                    <a:pt x="22" y="3"/>
                    <a:pt x="22" y="4"/>
                  </a:cubicBezTo>
                  <a:cubicBezTo>
                    <a:pt x="21" y="5"/>
                    <a:pt x="20" y="6"/>
                    <a:pt x="18" y="8"/>
                  </a:cubicBezTo>
                  <a:cubicBezTo>
                    <a:pt x="17" y="8"/>
                    <a:pt x="17" y="9"/>
                    <a:pt x="16" y="10"/>
                  </a:cubicBezTo>
                  <a:cubicBezTo>
                    <a:pt x="15" y="10"/>
                    <a:pt x="14" y="11"/>
                    <a:pt x="14" y="11"/>
                  </a:cubicBezTo>
                  <a:cubicBezTo>
                    <a:pt x="13" y="12"/>
                    <a:pt x="12" y="13"/>
                    <a:pt x="11" y="13"/>
                  </a:cubicBezTo>
                  <a:cubicBezTo>
                    <a:pt x="10" y="14"/>
                    <a:pt x="10" y="14"/>
                    <a:pt x="9" y="15"/>
                  </a:cubicBezTo>
                  <a:cubicBezTo>
                    <a:pt x="7" y="16"/>
                    <a:pt x="6" y="16"/>
                    <a:pt x="4" y="17"/>
                  </a:cubicBezTo>
                  <a:cubicBezTo>
                    <a:pt x="4" y="17"/>
                    <a:pt x="3" y="17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cubicBezTo>
                    <a:pt x="0" y="19"/>
                    <a:pt x="0" y="19"/>
                    <a:pt x="0" y="19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9" name="Freeform 780"/>
            <p:cNvSpPr/>
            <p:nvPr/>
          </p:nvSpPr>
          <p:spPr bwMode="auto">
            <a:xfrm>
              <a:off x="5338764" y="5246687"/>
              <a:ext cx="15875" cy="122238"/>
            </a:xfrm>
            <a:custGeom>
              <a:avLst/>
              <a:gdLst>
                <a:gd name="T0" fmla="*/ 4 w 4"/>
                <a:gd name="T1" fmla="*/ 29 h 29"/>
                <a:gd name="T2" fmla="*/ 3 w 4"/>
                <a:gd name="T3" fmla="*/ 24 h 29"/>
                <a:gd name="T4" fmla="*/ 2 w 4"/>
                <a:gd name="T5" fmla="*/ 20 h 29"/>
                <a:gd name="T6" fmla="*/ 2 w 4"/>
                <a:gd name="T7" fmla="*/ 17 h 29"/>
                <a:gd name="T8" fmla="*/ 2 w 4"/>
                <a:gd name="T9" fmla="*/ 14 h 29"/>
                <a:gd name="T10" fmla="*/ 2 w 4"/>
                <a:gd name="T11" fmla="*/ 11 h 29"/>
                <a:gd name="T12" fmla="*/ 2 w 4"/>
                <a:gd name="T13" fmla="*/ 9 h 29"/>
                <a:gd name="T14" fmla="*/ 2 w 4"/>
                <a:gd name="T15" fmla="*/ 4 h 29"/>
                <a:gd name="T16" fmla="*/ 1 w 4"/>
                <a:gd name="T17" fmla="*/ 1 h 29"/>
                <a:gd name="T18" fmla="*/ 1 w 4"/>
                <a:gd name="T19" fmla="*/ 0 h 29"/>
                <a:gd name="T20" fmla="*/ 0 w 4"/>
                <a:gd name="T21" fmla="*/ 0 h 29"/>
                <a:gd name="T22" fmla="*/ 1 w 4"/>
                <a:gd name="T23" fmla="*/ 0 h 29"/>
                <a:gd name="T24" fmla="*/ 1 w 4"/>
                <a:gd name="T25" fmla="*/ 1 h 29"/>
                <a:gd name="T26" fmla="*/ 3 w 4"/>
                <a:gd name="T27" fmla="*/ 4 h 29"/>
                <a:gd name="T28" fmla="*/ 3 w 4"/>
                <a:gd name="T29" fmla="*/ 6 h 29"/>
                <a:gd name="T30" fmla="*/ 3 w 4"/>
                <a:gd name="T31" fmla="*/ 9 h 29"/>
                <a:gd name="T32" fmla="*/ 3 w 4"/>
                <a:gd name="T33" fmla="*/ 11 h 29"/>
                <a:gd name="T34" fmla="*/ 4 w 4"/>
                <a:gd name="T35" fmla="*/ 14 h 29"/>
                <a:gd name="T36" fmla="*/ 4 w 4"/>
                <a:gd name="T37" fmla="*/ 17 h 29"/>
                <a:gd name="T38" fmla="*/ 4 w 4"/>
                <a:gd name="T39" fmla="*/ 20 h 29"/>
                <a:gd name="T40" fmla="*/ 4 w 4"/>
                <a:gd name="T41" fmla="*/ 24 h 29"/>
                <a:gd name="T42" fmla="*/ 4 w 4"/>
                <a:gd name="T4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" h="29">
                  <a:moveTo>
                    <a:pt x="4" y="29"/>
                  </a:moveTo>
                  <a:cubicBezTo>
                    <a:pt x="4" y="29"/>
                    <a:pt x="3" y="27"/>
                    <a:pt x="3" y="24"/>
                  </a:cubicBezTo>
                  <a:cubicBezTo>
                    <a:pt x="3" y="23"/>
                    <a:pt x="3" y="21"/>
                    <a:pt x="2" y="20"/>
                  </a:cubicBezTo>
                  <a:cubicBezTo>
                    <a:pt x="2" y="19"/>
                    <a:pt x="2" y="18"/>
                    <a:pt x="2" y="17"/>
                  </a:cubicBezTo>
                  <a:cubicBezTo>
                    <a:pt x="2" y="16"/>
                    <a:pt x="2" y="15"/>
                    <a:pt x="2" y="14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11"/>
                    <a:pt x="2" y="10"/>
                    <a:pt x="2" y="9"/>
                  </a:cubicBezTo>
                  <a:cubicBezTo>
                    <a:pt x="2" y="7"/>
                    <a:pt x="2" y="5"/>
                    <a:pt x="2" y="4"/>
                  </a:cubicBezTo>
                  <a:cubicBezTo>
                    <a:pt x="1" y="3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2" y="1"/>
                    <a:pt x="2" y="2"/>
                    <a:pt x="3" y="4"/>
                  </a:cubicBezTo>
                  <a:cubicBezTo>
                    <a:pt x="3" y="5"/>
                    <a:pt x="3" y="5"/>
                    <a:pt x="3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3" y="10"/>
                    <a:pt x="3" y="10"/>
                    <a:pt x="3" y="11"/>
                  </a:cubicBezTo>
                  <a:cubicBezTo>
                    <a:pt x="3" y="12"/>
                    <a:pt x="4" y="13"/>
                    <a:pt x="4" y="14"/>
                  </a:cubicBezTo>
                  <a:cubicBezTo>
                    <a:pt x="4" y="15"/>
                    <a:pt x="4" y="16"/>
                    <a:pt x="4" y="17"/>
                  </a:cubicBezTo>
                  <a:cubicBezTo>
                    <a:pt x="4" y="18"/>
                    <a:pt x="4" y="19"/>
                    <a:pt x="4" y="20"/>
                  </a:cubicBezTo>
                  <a:cubicBezTo>
                    <a:pt x="4" y="21"/>
                    <a:pt x="4" y="23"/>
                    <a:pt x="4" y="24"/>
                  </a:cubicBezTo>
                  <a:cubicBezTo>
                    <a:pt x="4" y="27"/>
                    <a:pt x="4" y="29"/>
                    <a:pt x="4" y="29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0" name="Freeform 781"/>
            <p:cNvSpPr/>
            <p:nvPr/>
          </p:nvSpPr>
          <p:spPr bwMode="auto">
            <a:xfrm>
              <a:off x="5160964" y="5381624"/>
              <a:ext cx="76200" cy="42863"/>
            </a:xfrm>
            <a:custGeom>
              <a:avLst/>
              <a:gdLst>
                <a:gd name="T0" fmla="*/ 18 w 18"/>
                <a:gd name="T1" fmla="*/ 10 h 10"/>
                <a:gd name="T2" fmla="*/ 17 w 18"/>
                <a:gd name="T3" fmla="*/ 10 h 10"/>
                <a:gd name="T4" fmla="*/ 15 w 18"/>
                <a:gd name="T5" fmla="*/ 9 h 10"/>
                <a:gd name="T6" fmla="*/ 14 w 18"/>
                <a:gd name="T7" fmla="*/ 8 h 10"/>
                <a:gd name="T8" fmla="*/ 12 w 18"/>
                <a:gd name="T9" fmla="*/ 7 h 10"/>
                <a:gd name="T10" fmla="*/ 9 w 18"/>
                <a:gd name="T11" fmla="*/ 5 h 10"/>
                <a:gd name="T12" fmla="*/ 6 w 18"/>
                <a:gd name="T13" fmla="*/ 3 h 10"/>
                <a:gd name="T14" fmla="*/ 5 w 18"/>
                <a:gd name="T15" fmla="*/ 2 h 10"/>
                <a:gd name="T16" fmla="*/ 3 w 18"/>
                <a:gd name="T17" fmla="*/ 2 h 10"/>
                <a:gd name="T18" fmla="*/ 1 w 18"/>
                <a:gd name="T19" fmla="*/ 1 h 10"/>
                <a:gd name="T20" fmla="*/ 0 w 18"/>
                <a:gd name="T21" fmla="*/ 0 h 10"/>
                <a:gd name="T22" fmla="*/ 1 w 18"/>
                <a:gd name="T23" fmla="*/ 0 h 10"/>
                <a:gd name="T24" fmla="*/ 2 w 18"/>
                <a:gd name="T25" fmla="*/ 0 h 10"/>
                <a:gd name="T26" fmla="*/ 4 w 18"/>
                <a:gd name="T27" fmla="*/ 1 h 10"/>
                <a:gd name="T28" fmla="*/ 7 w 18"/>
                <a:gd name="T29" fmla="*/ 2 h 10"/>
                <a:gd name="T30" fmla="*/ 8 w 18"/>
                <a:gd name="T31" fmla="*/ 3 h 10"/>
                <a:gd name="T32" fmla="*/ 10 w 18"/>
                <a:gd name="T33" fmla="*/ 3 h 10"/>
                <a:gd name="T34" fmla="*/ 12 w 18"/>
                <a:gd name="T35" fmla="*/ 4 h 10"/>
                <a:gd name="T36" fmla="*/ 13 w 18"/>
                <a:gd name="T37" fmla="*/ 6 h 10"/>
                <a:gd name="T38" fmla="*/ 16 w 18"/>
                <a:gd name="T39" fmla="*/ 8 h 10"/>
                <a:gd name="T40" fmla="*/ 17 w 18"/>
                <a:gd name="T41" fmla="*/ 10 h 10"/>
                <a:gd name="T42" fmla="*/ 18 w 18"/>
                <a:gd name="T4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" h="10">
                  <a:moveTo>
                    <a:pt x="18" y="10"/>
                  </a:moveTo>
                  <a:cubicBezTo>
                    <a:pt x="18" y="10"/>
                    <a:pt x="18" y="10"/>
                    <a:pt x="17" y="10"/>
                  </a:cubicBezTo>
                  <a:cubicBezTo>
                    <a:pt x="17" y="10"/>
                    <a:pt x="16" y="9"/>
                    <a:pt x="15" y="9"/>
                  </a:cubicBezTo>
                  <a:cubicBezTo>
                    <a:pt x="15" y="8"/>
                    <a:pt x="14" y="8"/>
                    <a:pt x="14" y="8"/>
                  </a:cubicBezTo>
                  <a:cubicBezTo>
                    <a:pt x="13" y="7"/>
                    <a:pt x="13" y="7"/>
                    <a:pt x="12" y="7"/>
                  </a:cubicBezTo>
                  <a:cubicBezTo>
                    <a:pt x="11" y="6"/>
                    <a:pt x="10" y="6"/>
                    <a:pt x="9" y="5"/>
                  </a:cubicBezTo>
                  <a:cubicBezTo>
                    <a:pt x="8" y="4"/>
                    <a:pt x="7" y="4"/>
                    <a:pt x="6" y="3"/>
                  </a:cubicBezTo>
                  <a:cubicBezTo>
                    <a:pt x="6" y="3"/>
                    <a:pt x="5" y="3"/>
                    <a:pt x="5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1"/>
                    <a:pt x="3" y="1"/>
                    <a:pt x="4" y="1"/>
                  </a:cubicBezTo>
                  <a:cubicBezTo>
                    <a:pt x="5" y="1"/>
                    <a:pt x="6" y="1"/>
                    <a:pt x="7" y="2"/>
                  </a:cubicBezTo>
                  <a:cubicBezTo>
                    <a:pt x="7" y="2"/>
                    <a:pt x="8" y="2"/>
                    <a:pt x="8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1" y="4"/>
                    <a:pt x="11" y="4"/>
                    <a:pt x="12" y="4"/>
                  </a:cubicBezTo>
                  <a:cubicBezTo>
                    <a:pt x="12" y="5"/>
                    <a:pt x="13" y="5"/>
                    <a:pt x="13" y="6"/>
                  </a:cubicBezTo>
                  <a:cubicBezTo>
                    <a:pt x="14" y="6"/>
                    <a:pt x="15" y="7"/>
                    <a:pt x="16" y="8"/>
                  </a:cubicBezTo>
                  <a:cubicBezTo>
                    <a:pt x="16" y="9"/>
                    <a:pt x="17" y="9"/>
                    <a:pt x="17" y="10"/>
                  </a:cubicBezTo>
                  <a:cubicBezTo>
                    <a:pt x="18" y="10"/>
                    <a:pt x="18" y="10"/>
                    <a:pt x="18" y="1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1" name="Freeform 782"/>
            <p:cNvSpPr/>
            <p:nvPr/>
          </p:nvSpPr>
          <p:spPr bwMode="auto">
            <a:xfrm>
              <a:off x="5122864" y="5551487"/>
              <a:ext cx="92075" cy="55563"/>
            </a:xfrm>
            <a:custGeom>
              <a:avLst/>
              <a:gdLst>
                <a:gd name="T0" fmla="*/ 0 w 22"/>
                <a:gd name="T1" fmla="*/ 13 h 13"/>
                <a:gd name="T2" fmla="*/ 0 w 22"/>
                <a:gd name="T3" fmla="*/ 13 h 13"/>
                <a:gd name="T4" fmla="*/ 2 w 22"/>
                <a:gd name="T5" fmla="*/ 10 h 13"/>
                <a:gd name="T6" fmla="*/ 6 w 22"/>
                <a:gd name="T7" fmla="*/ 8 h 13"/>
                <a:gd name="T8" fmla="*/ 8 w 22"/>
                <a:gd name="T9" fmla="*/ 6 h 13"/>
                <a:gd name="T10" fmla="*/ 10 w 22"/>
                <a:gd name="T11" fmla="*/ 5 h 13"/>
                <a:gd name="T12" fmla="*/ 12 w 22"/>
                <a:gd name="T13" fmla="*/ 4 h 13"/>
                <a:gd name="T14" fmla="*/ 14 w 22"/>
                <a:gd name="T15" fmla="*/ 2 h 13"/>
                <a:gd name="T16" fmla="*/ 18 w 22"/>
                <a:gd name="T17" fmla="*/ 1 h 13"/>
                <a:gd name="T18" fmla="*/ 20 w 22"/>
                <a:gd name="T19" fmla="*/ 0 h 13"/>
                <a:gd name="T20" fmla="*/ 21 w 22"/>
                <a:gd name="T21" fmla="*/ 0 h 13"/>
                <a:gd name="T22" fmla="*/ 22 w 22"/>
                <a:gd name="T23" fmla="*/ 0 h 13"/>
                <a:gd name="T24" fmla="*/ 21 w 22"/>
                <a:gd name="T25" fmla="*/ 0 h 13"/>
                <a:gd name="T26" fmla="*/ 18 w 22"/>
                <a:gd name="T27" fmla="*/ 2 h 13"/>
                <a:gd name="T28" fmla="*/ 17 w 22"/>
                <a:gd name="T29" fmla="*/ 3 h 13"/>
                <a:gd name="T30" fmla="*/ 15 w 22"/>
                <a:gd name="T31" fmla="*/ 4 h 13"/>
                <a:gd name="T32" fmla="*/ 11 w 22"/>
                <a:gd name="T33" fmla="*/ 6 h 13"/>
                <a:gd name="T34" fmla="*/ 7 w 22"/>
                <a:gd name="T35" fmla="*/ 9 h 13"/>
                <a:gd name="T36" fmla="*/ 5 w 22"/>
                <a:gd name="T37" fmla="*/ 10 h 13"/>
                <a:gd name="T38" fmla="*/ 3 w 22"/>
                <a:gd name="T39" fmla="*/ 11 h 13"/>
                <a:gd name="T40" fmla="*/ 1 w 22"/>
                <a:gd name="T41" fmla="*/ 13 h 13"/>
                <a:gd name="T42" fmla="*/ 0 w 22"/>
                <a:gd name="T4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2"/>
                    <a:pt x="2" y="11"/>
                    <a:pt x="2" y="10"/>
                  </a:cubicBezTo>
                  <a:cubicBezTo>
                    <a:pt x="3" y="9"/>
                    <a:pt x="4" y="9"/>
                    <a:pt x="6" y="8"/>
                  </a:cubicBezTo>
                  <a:cubicBezTo>
                    <a:pt x="6" y="7"/>
                    <a:pt x="7" y="7"/>
                    <a:pt x="8" y="6"/>
                  </a:cubicBezTo>
                  <a:cubicBezTo>
                    <a:pt x="8" y="6"/>
                    <a:pt x="9" y="5"/>
                    <a:pt x="10" y="5"/>
                  </a:cubicBezTo>
                  <a:cubicBezTo>
                    <a:pt x="10" y="4"/>
                    <a:pt x="11" y="4"/>
                    <a:pt x="12" y="4"/>
                  </a:cubicBezTo>
                  <a:cubicBezTo>
                    <a:pt x="13" y="3"/>
                    <a:pt x="13" y="3"/>
                    <a:pt x="14" y="2"/>
                  </a:cubicBezTo>
                  <a:cubicBezTo>
                    <a:pt x="15" y="2"/>
                    <a:pt x="17" y="1"/>
                    <a:pt x="18" y="1"/>
                  </a:cubicBezTo>
                  <a:cubicBezTo>
                    <a:pt x="19" y="1"/>
                    <a:pt x="19" y="1"/>
                    <a:pt x="20" y="0"/>
                  </a:cubicBezTo>
                  <a:cubicBezTo>
                    <a:pt x="20" y="0"/>
                    <a:pt x="20" y="0"/>
                    <a:pt x="2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20" y="1"/>
                    <a:pt x="19" y="1"/>
                    <a:pt x="18" y="2"/>
                  </a:cubicBezTo>
                  <a:cubicBezTo>
                    <a:pt x="18" y="2"/>
                    <a:pt x="17" y="2"/>
                    <a:pt x="17" y="3"/>
                  </a:cubicBezTo>
                  <a:cubicBezTo>
                    <a:pt x="16" y="3"/>
                    <a:pt x="15" y="3"/>
                    <a:pt x="15" y="4"/>
                  </a:cubicBezTo>
                  <a:cubicBezTo>
                    <a:pt x="13" y="5"/>
                    <a:pt x="12" y="5"/>
                    <a:pt x="11" y="6"/>
                  </a:cubicBezTo>
                  <a:cubicBezTo>
                    <a:pt x="9" y="7"/>
                    <a:pt x="8" y="8"/>
                    <a:pt x="7" y="9"/>
                  </a:cubicBezTo>
                  <a:cubicBezTo>
                    <a:pt x="6" y="9"/>
                    <a:pt x="5" y="10"/>
                    <a:pt x="5" y="10"/>
                  </a:cubicBezTo>
                  <a:cubicBezTo>
                    <a:pt x="4" y="10"/>
                    <a:pt x="4" y="11"/>
                    <a:pt x="3" y="11"/>
                  </a:cubicBezTo>
                  <a:cubicBezTo>
                    <a:pt x="2" y="12"/>
                    <a:pt x="1" y="12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2" name="Freeform 783"/>
            <p:cNvSpPr/>
            <p:nvPr/>
          </p:nvSpPr>
          <p:spPr bwMode="auto">
            <a:xfrm>
              <a:off x="5189539" y="5594349"/>
              <a:ext cx="80963" cy="114300"/>
            </a:xfrm>
            <a:custGeom>
              <a:avLst/>
              <a:gdLst>
                <a:gd name="T0" fmla="*/ 0 w 19"/>
                <a:gd name="T1" fmla="*/ 27 h 27"/>
                <a:gd name="T2" fmla="*/ 2 w 19"/>
                <a:gd name="T3" fmla="*/ 26 h 27"/>
                <a:gd name="T4" fmla="*/ 3 w 19"/>
                <a:gd name="T5" fmla="*/ 25 h 27"/>
                <a:gd name="T6" fmla="*/ 4 w 19"/>
                <a:gd name="T7" fmla="*/ 23 h 27"/>
                <a:gd name="T8" fmla="*/ 6 w 19"/>
                <a:gd name="T9" fmla="*/ 22 h 27"/>
                <a:gd name="T10" fmla="*/ 8 w 19"/>
                <a:gd name="T11" fmla="*/ 20 h 27"/>
                <a:gd name="T12" fmla="*/ 10 w 19"/>
                <a:gd name="T13" fmla="*/ 17 h 27"/>
                <a:gd name="T14" fmla="*/ 12 w 19"/>
                <a:gd name="T15" fmla="*/ 15 h 27"/>
                <a:gd name="T16" fmla="*/ 14 w 19"/>
                <a:gd name="T17" fmla="*/ 12 h 27"/>
                <a:gd name="T18" fmla="*/ 15 w 19"/>
                <a:gd name="T19" fmla="*/ 10 h 27"/>
                <a:gd name="T20" fmla="*/ 16 w 19"/>
                <a:gd name="T21" fmla="*/ 7 h 27"/>
                <a:gd name="T22" fmla="*/ 17 w 19"/>
                <a:gd name="T23" fmla="*/ 5 h 27"/>
                <a:gd name="T24" fmla="*/ 18 w 19"/>
                <a:gd name="T25" fmla="*/ 3 h 27"/>
                <a:gd name="T26" fmla="*/ 19 w 19"/>
                <a:gd name="T27" fmla="*/ 2 h 27"/>
                <a:gd name="T28" fmla="*/ 19 w 19"/>
                <a:gd name="T29" fmla="*/ 0 h 27"/>
                <a:gd name="T30" fmla="*/ 19 w 19"/>
                <a:gd name="T31" fmla="*/ 2 h 27"/>
                <a:gd name="T32" fmla="*/ 19 w 19"/>
                <a:gd name="T33" fmla="*/ 3 h 27"/>
                <a:gd name="T34" fmla="*/ 19 w 19"/>
                <a:gd name="T35" fmla="*/ 4 h 27"/>
                <a:gd name="T36" fmla="*/ 18 w 19"/>
                <a:gd name="T37" fmla="*/ 5 h 27"/>
                <a:gd name="T38" fmla="*/ 18 w 19"/>
                <a:gd name="T39" fmla="*/ 7 h 27"/>
                <a:gd name="T40" fmla="*/ 18 w 19"/>
                <a:gd name="T41" fmla="*/ 8 h 27"/>
                <a:gd name="T42" fmla="*/ 17 w 19"/>
                <a:gd name="T43" fmla="*/ 11 h 27"/>
                <a:gd name="T44" fmla="*/ 15 w 19"/>
                <a:gd name="T45" fmla="*/ 13 h 27"/>
                <a:gd name="T46" fmla="*/ 13 w 19"/>
                <a:gd name="T47" fmla="*/ 16 h 27"/>
                <a:gd name="T48" fmla="*/ 11 w 19"/>
                <a:gd name="T49" fmla="*/ 18 h 27"/>
                <a:gd name="T50" fmla="*/ 9 w 19"/>
                <a:gd name="T51" fmla="*/ 21 h 27"/>
                <a:gd name="T52" fmla="*/ 7 w 19"/>
                <a:gd name="T53" fmla="*/ 23 h 27"/>
                <a:gd name="T54" fmla="*/ 5 w 19"/>
                <a:gd name="T55" fmla="*/ 24 h 27"/>
                <a:gd name="T56" fmla="*/ 4 w 19"/>
                <a:gd name="T57" fmla="*/ 25 h 27"/>
                <a:gd name="T58" fmla="*/ 3 w 19"/>
                <a:gd name="T59" fmla="*/ 25 h 27"/>
                <a:gd name="T60" fmla="*/ 2 w 19"/>
                <a:gd name="T61" fmla="*/ 26 h 27"/>
                <a:gd name="T62" fmla="*/ 0 w 19"/>
                <a:gd name="T6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" h="27">
                  <a:moveTo>
                    <a:pt x="0" y="27"/>
                  </a:moveTo>
                  <a:cubicBezTo>
                    <a:pt x="0" y="27"/>
                    <a:pt x="1" y="26"/>
                    <a:pt x="2" y="26"/>
                  </a:cubicBezTo>
                  <a:cubicBezTo>
                    <a:pt x="2" y="26"/>
                    <a:pt x="2" y="25"/>
                    <a:pt x="3" y="25"/>
                  </a:cubicBezTo>
                  <a:cubicBezTo>
                    <a:pt x="3" y="24"/>
                    <a:pt x="4" y="24"/>
                    <a:pt x="4" y="23"/>
                  </a:cubicBezTo>
                  <a:cubicBezTo>
                    <a:pt x="5" y="23"/>
                    <a:pt x="6" y="22"/>
                    <a:pt x="6" y="22"/>
                  </a:cubicBezTo>
                  <a:cubicBezTo>
                    <a:pt x="7" y="21"/>
                    <a:pt x="8" y="20"/>
                    <a:pt x="8" y="20"/>
                  </a:cubicBezTo>
                  <a:cubicBezTo>
                    <a:pt x="9" y="19"/>
                    <a:pt x="10" y="18"/>
                    <a:pt x="10" y="17"/>
                  </a:cubicBezTo>
                  <a:cubicBezTo>
                    <a:pt x="11" y="17"/>
                    <a:pt x="11" y="16"/>
                    <a:pt x="12" y="15"/>
                  </a:cubicBezTo>
                  <a:cubicBezTo>
                    <a:pt x="13" y="14"/>
                    <a:pt x="13" y="13"/>
                    <a:pt x="14" y="12"/>
                  </a:cubicBezTo>
                  <a:cubicBezTo>
                    <a:pt x="14" y="12"/>
                    <a:pt x="15" y="11"/>
                    <a:pt x="15" y="10"/>
                  </a:cubicBezTo>
                  <a:cubicBezTo>
                    <a:pt x="16" y="9"/>
                    <a:pt x="16" y="8"/>
                    <a:pt x="16" y="7"/>
                  </a:cubicBezTo>
                  <a:cubicBezTo>
                    <a:pt x="17" y="7"/>
                    <a:pt x="17" y="6"/>
                    <a:pt x="17" y="5"/>
                  </a:cubicBezTo>
                  <a:cubicBezTo>
                    <a:pt x="18" y="4"/>
                    <a:pt x="18" y="4"/>
                    <a:pt x="18" y="3"/>
                  </a:cubicBezTo>
                  <a:cubicBezTo>
                    <a:pt x="18" y="3"/>
                    <a:pt x="19" y="2"/>
                    <a:pt x="19" y="2"/>
                  </a:cubicBezTo>
                  <a:cubicBezTo>
                    <a:pt x="19" y="1"/>
                    <a:pt x="19" y="0"/>
                    <a:pt x="19" y="0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19" y="2"/>
                    <a:pt x="19" y="3"/>
                    <a:pt x="19" y="3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5"/>
                    <a:pt x="18" y="5"/>
                    <a:pt x="18" y="5"/>
                  </a:cubicBezTo>
                  <a:cubicBezTo>
                    <a:pt x="18" y="6"/>
                    <a:pt x="18" y="6"/>
                    <a:pt x="18" y="7"/>
                  </a:cubicBezTo>
                  <a:cubicBezTo>
                    <a:pt x="18" y="7"/>
                    <a:pt x="18" y="7"/>
                    <a:pt x="18" y="8"/>
                  </a:cubicBezTo>
                  <a:cubicBezTo>
                    <a:pt x="17" y="9"/>
                    <a:pt x="17" y="10"/>
                    <a:pt x="17" y="11"/>
                  </a:cubicBezTo>
                  <a:cubicBezTo>
                    <a:pt x="16" y="11"/>
                    <a:pt x="16" y="12"/>
                    <a:pt x="15" y="13"/>
                  </a:cubicBezTo>
                  <a:cubicBezTo>
                    <a:pt x="15" y="14"/>
                    <a:pt x="14" y="15"/>
                    <a:pt x="13" y="16"/>
                  </a:cubicBezTo>
                  <a:cubicBezTo>
                    <a:pt x="13" y="17"/>
                    <a:pt x="12" y="18"/>
                    <a:pt x="11" y="18"/>
                  </a:cubicBezTo>
                  <a:cubicBezTo>
                    <a:pt x="11" y="19"/>
                    <a:pt x="10" y="20"/>
                    <a:pt x="9" y="21"/>
                  </a:cubicBezTo>
                  <a:cubicBezTo>
                    <a:pt x="9" y="21"/>
                    <a:pt x="8" y="22"/>
                    <a:pt x="7" y="23"/>
                  </a:cubicBezTo>
                  <a:cubicBezTo>
                    <a:pt x="6" y="23"/>
                    <a:pt x="6" y="24"/>
                    <a:pt x="5" y="24"/>
                  </a:cubicBezTo>
                  <a:cubicBezTo>
                    <a:pt x="5" y="24"/>
                    <a:pt x="4" y="25"/>
                    <a:pt x="4" y="25"/>
                  </a:cubicBezTo>
                  <a:cubicBezTo>
                    <a:pt x="4" y="25"/>
                    <a:pt x="4" y="25"/>
                    <a:pt x="3" y="25"/>
                  </a:cubicBezTo>
                  <a:cubicBezTo>
                    <a:pt x="3" y="26"/>
                    <a:pt x="2" y="26"/>
                    <a:pt x="2" y="26"/>
                  </a:cubicBezTo>
                  <a:cubicBezTo>
                    <a:pt x="1" y="27"/>
                    <a:pt x="0" y="27"/>
                    <a:pt x="0" y="27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3" name="Freeform 784"/>
            <p:cNvSpPr/>
            <p:nvPr/>
          </p:nvSpPr>
          <p:spPr bwMode="auto">
            <a:xfrm>
              <a:off x="5334001" y="5607049"/>
              <a:ext cx="12700" cy="144463"/>
            </a:xfrm>
            <a:custGeom>
              <a:avLst/>
              <a:gdLst>
                <a:gd name="T0" fmla="*/ 0 w 3"/>
                <a:gd name="T1" fmla="*/ 34 h 34"/>
                <a:gd name="T2" fmla="*/ 0 w 3"/>
                <a:gd name="T3" fmla="*/ 33 h 34"/>
                <a:gd name="T4" fmla="*/ 0 w 3"/>
                <a:gd name="T5" fmla="*/ 29 h 34"/>
                <a:gd name="T6" fmla="*/ 1 w 3"/>
                <a:gd name="T7" fmla="*/ 17 h 34"/>
                <a:gd name="T8" fmla="*/ 2 w 3"/>
                <a:gd name="T9" fmla="*/ 6 h 34"/>
                <a:gd name="T10" fmla="*/ 2 w 3"/>
                <a:gd name="T11" fmla="*/ 2 h 34"/>
                <a:gd name="T12" fmla="*/ 2 w 3"/>
                <a:gd name="T13" fmla="*/ 0 h 34"/>
                <a:gd name="T14" fmla="*/ 3 w 3"/>
                <a:gd name="T15" fmla="*/ 6 h 34"/>
                <a:gd name="T16" fmla="*/ 3 w 3"/>
                <a:gd name="T17" fmla="*/ 11 h 34"/>
                <a:gd name="T18" fmla="*/ 3 w 3"/>
                <a:gd name="T19" fmla="*/ 14 h 34"/>
                <a:gd name="T20" fmla="*/ 3 w 3"/>
                <a:gd name="T21" fmla="*/ 17 h 34"/>
                <a:gd name="T22" fmla="*/ 3 w 3"/>
                <a:gd name="T23" fmla="*/ 20 h 34"/>
                <a:gd name="T24" fmla="*/ 2 w 3"/>
                <a:gd name="T25" fmla="*/ 24 h 34"/>
                <a:gd name="T26" fmla="*/ 1 w 3"/>
                <a:gd name="T27" fmla="*/ 29 h 34"/>
                <a:gd name="T28" fmla="*/ 0 w 3"/>
                <a:gd name="T2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34">
                  <a:moveTo>
                    <a:pt x="0" y="34"/>
                  </a:moveTo>
                  <a:cubicBezTo>
                    <a:pt x="0" y="34"/>
                    <a:pt x="0" y="34"/>
                    <a:pt x="0" y="33"/>
                  </a:cubicBezTo>
                  <a:cubicBezTo>
                    <a:pt x="0" y="32"/>
                    <a:pt x="0" y="30"/>
                    <a:pt x="0" y="29"/>
                  </a:cubicBezTo>
                  <a:cubicBezTo>
                    <a:pt x="1" y="26"/>
                    <a:pt x="1" y="21"/>
                    <a:pt x="1" y="17"/>
                  </a:cubicBezTo>
                  <a:cubicBezTo>
                    <a:pt x="1" y="13"/>
                    <a:pt x="2" y="9"/>
                    <a:pt x="2" y="6"/>
                  </a:cubicBezTo>
                  <a:cubicBezTo>
                    <a:pt x="2" y="4"/>
                    <a:pt x="2" y="3"/>
                    <a:pt x="2" y="2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3" y="2"/>
                    <a:pt x="3" y="6"/>
                  </a:cubicBezTo>
                  <a:cubicBezTo>
                    <a:pt x="3" y="7"/>
                    <a:pt x="3" y="9"/>
                    <a:pt x="3" y="11"/>
                  </a:cubicBezTo>
                  <a:cubicBezTo>
                    <a:pt x="3" y="12"/>
                    <a:pt x="3" y="13"/>
                    <a:pt x="3" y="14"/>
                  </a:cubicBezTo>
                  <a:cubicBezTo>
                    <a:pt x="3" y="15"/>
                    <a:pt x="3" y="16"/>
                    <a:pt x="3" y="17"/>
                  </a:cubicBezTo>
                  <a:cubicBezTo>
                    <a:pt x="3" y="18"/>
                    <a:pt x="3" y="19"/>
                    <a:pt x="3" y="20"/>
                  </a:cubicBezTo>
                  <a:cubicBezTo>
                    <a:pt x="2" y="22"/>
                    <a:pt x="2" y="23"/>
                    <a:pt x="2" y="24"/>
                  </a:cubicBezTo>
                  <a:cubicBezTo>
                    <a:pt x="2" y="26"/>
                    <a:pt x="2" y="27"/>
                    <a:pt x="1" y="29"/>
                  </a:cubicBezTo>
                  <a:cubicBezTo>
                    <a:pt x="1" y="32"/>
                    <a:pt x="0" y="34"/>
                    <a:pt x="0" y="3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4" name="Freeform 785"/>
            <p:cNvSpPr/>
            <p:nvPr/>
          </p:nvSpPr>
          <p:spPr bwMode="auto">
            <a:xfrm>
              <a:off x="5407026" y="5599112"/>
              <a:ext cx="50800" cy="109538"/>
            </a:xfrm>
            <a:custGeom>
              <a:avLst/>
              <a:gdLst>
                <a:gd name="T0" fmla="*/ 0 w 12"/>
                <a:gd name="T1" fmla="*/ 0 h 26"/>
                <a:gd name="T2" fmla="*/ 0 w 12"/>
                <a:gd name="T3" fmla="*/ 0 h 26"/>
                <a:gd name="T4" fmla="*/ 1 w 12"/>
                <a:gd name="T5" fmla="*/ 1 h 26"/>
                <a:gd name="T6" fmla="*/ 2 w 12"/>
                <a:gd name="T7" fmla="*/ 2 h 26"/>
                <a:gd name="T8" fmla="*/ 3 w 12"/>
                <a:gd name="T9" fmla="*/ 3 h 26"/>
                <a:gd name="T10" fmla="*/ 4 w 12"/>
                <a:gd name="T11" fmla="*/ 5 h 26"/>
                <a:gd name="T12" fmla="*/ 6 w 12"/>
                <a:gd name="T13" fmla="*/ 8 h 26"/>
                <a:gd name="T14" fmla="*/ 7 w 12"/>
                <a:gd name="T15" fmla="*/ 10 h 26"/>
                <a:gd name="T16" fmla="*/ 8 w 12"/>
                <a:gd name="T17" fmla="*/ 13 h 26"/>
                <a:gd name="T18" fmla="*/ 8 w 12"/>
                <a:gd name="T19" fmla="*/ 16 h 26"/>
                <a:gd name="T20" fmla="*/ 8 w 12"/>
                <a:gd name="T21" fmla="*/ 19 h 26"/>
                <a:gd name="T22" fmla="*/ 9 w 12"/>
                <a:gd name="T23" fmla="*/ 21 h 26"/>
                <a:gd name="T24" fmla="*/ 9 w 12"/>
                <a:gd name="T25" fmla="*/ 23 h 26"/>
                <a:gd name="T26" fmla="*/ 11 w 12"/>
                <a:gd name="T27" fmla="*/ 26 h 26"/>
                <a:gd name="T28" fmla="*/ 12 w 12"/>
                <a:gd name="T29" fmla="*/ 26 h 26"/>
                <a:gd name="T30" fmla="*/ 12 w 12"/>
                <a:gd name="T31" fmla="*/ 26 h 26"/>
                <a:gd name="T32" fmla="*/ 12 w 12"/>
                <a:gd name="T33" fmla="*/ 26 h 26"/>
                <a:gd name="T34" fmla="*/ 11 w 12"/>
                <a:gd name="T35" fmla="*/ 26 h 26"/>
                <a:gd name="T36" fmla="*/ 8 w 12"/>
                <a:gd name="T37" fmla="*/ 23 h 26"/>
                <a:gd name="T38" fmla="*/ 7 w 12"/>
                <a:gd name="T39" fmla="*/ 21 h 26"/>
                <a:gd name="T40" fmla="*/ 7 w 12"/>
                <a:gd name="T41" fmla="*/ 19 h 26"/>
                <a:gd name="T42" fmla="*/ 6 w 12"/>
                <a:gd name="T43" fmla="*/ 16 h 26"/>
                <a:gd name="T44" fmla="*/ 6 w 12"/>
                <a:gd name="T45" fmla="*/ 13 h 26"/>
                <a:gd name="T46" fmla="*/ 4 w 12"/>
                <a:gd name="T47" fmla="*/ 8 h 26"/>
                <a:gd name="T48" fmla="*/ 3 w 12"/>
                <a:gd name="T49" fmla="*/ 6 h 26"/>
                <a:gd name="T50" fmla="*/ 2 w 12"/>
                <a:gd name="T51" fmla="*/ 4 h 26"/>
                <a:gd name="T52" fmla="*/ 1 w 12"/>
                <a:gd name="T53" fmla="*/ 2 h 26"/>
                <a:gd name="T54" fmla="*/ 0 w 12"/>
                <a:gd name="T55" fmla="*/ 1 h 26"/>
                <a:gd name="T56" fmla="*/ 0 w 12"/>
                <a:gd name="T5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" h="2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2"/>
                    <a:pt x="2" y="2"/>
                  </a:cubicBezTo>
                  <a:cubicBezTo>
                    <a:pt x="2" y="2"/>
                    <a:pt x="3" y="3"/>
                    <a:pt x="3" y="3"/>
                  </a:cubicBezTo>
                  <a:cubicBezTo>
                    <a:pt x="4" y="4"/>
                    <a:pt x="4" y="5"/>
                    <a:pt x="4" y="5"/>
                  </a:cubicBezTo>
                  <a:cubicBezTo>
                    <a:pt x="5" y="6"/>
                    <a:pt x="5" y="7"/>
                    <a:pt x="6" y="8"/>
                  </a:cubicBezTo>
                  <a:cubicBezTo>
                    <a:pt x="6" y="8"/>
                    <a:pt x="7" y="9"/>
                    <a:pt x="7" y="10"/>
                  </a:cubicBezTo>
                  <a:cubicBezTo>
                    <a:pt x="7" y="11"/>
                    <a:pt x="7" y="12"/>
                    <a:pt x="8" y="13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17"/>
                    <a:pt x="8" y="18"/>
                    <a:pt x="8" y="19"/>
                  </a:cubicBezTo>
                  <a:cubicBezTo>
                    <a:pt x="8" y="19"/>
                    <a:pt x="8" y="20"/>
                    <a:pt x="9" y="21"/>
                  </a:cubicBezTo>
                  <a:cubicBezTo>
                    <a:pt x="9" y="22"/>
                    <a:pt x="9" y="22"/>
                    <a:pt x="9" y="23"/>
                  </a:cubicBezTo>
                  <a:cubicBezTo>
                    <a:pt x="10" y="24"/>
                    <a:pt x="10" y="25"/>
                    <a:pt x="11" y="26"/>
                  </a:cubicBezTo>
                  <a:cubicBezTo>
                    <a:pt x="11" y="26"/>
                    <a:pt x="11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0" y="26"/>
                    <a:pt x="9" y="25"/>
                    <a:pt x="8" y="23"/>
                  </a:cubicBezTo>
                  <a:cubicBezTo>
                    <a:pt x="8" y="23"/>
                    <a:pt x="8" y="22"/>
                    <a:pt x="7" y="21"/>
                  </a:cubicBezTo>
                  <a:cubicBezTo>
                    <a:pt x="7" y="20"/>
                    <a:pt x="7" y="20"/>
                    <a:pt x="7" y="19"/>
                  </a:cubicBezTo>
                  <a:cubicBezTo>
                    <a:pt x="7" y="18"/>
                    <a:pt x="6" y="17"/>
                    <a:pt x="6" y="16"/>
                  </a:cubicBezTo>
                  <a:cubicBezTo>
                    <a:pt x="6" y="15"/>
                    <a:pt x="6" y="14"/>
                    <a:pt x="6" y="13"/>
                  </a:cubicBezTo>
                  <a:cubicBezTo>
                    <a:pt x="6" y="12"/>
                    <a:pt x="5" y="10"/>
                    <a:pt x="4" y="8"/>
                  </a:cubicBezTo>
                  <a:cubicBezTo>
                    <a:pt x="4" y="7"/>
                    <a:pt x="4" y="7"/>
                    <a:pt x="3" y="6"/>
                  </a:cubicBezTo>
                  <a:cubicBezTo>
                    <a:pt x="3" y="5"/>
                    <a:pt x="3" y="5"/>
                    <a:pt x="2" y="4"/>
                  </a:cubicBezTo>
                  <a:cubicBezTo>
                    <a:pt x="2" y="3"/>
                    <a:pt x="2" y="3"/>
                    <a:pt x="1" y="2"/>
                  </a:cubicBezTo>
                  <a:cubicBezTo>
                    <a:pt x="1" y="2"/>
                    <a:pt x="1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5" name="Freeform 786"/>
            <p:cNvSpPr/>
            <p:nvPr/>
          </p:nvSpPr>
          <p:spPr bwMode="auto">
            <a:xfrm>
              <a:off x="5402264" y="5254624"/>
              <a:ext cx="76200" cy="139700"/>
            </a:xfrm>
            <a:custGeom>
              <a:avLst/>
              <a:gdLst>
                <a:gd name="T0" fmla="*/ 0 w 18"/>
                <a:gd name="T1" fmla="*/ 33 h 33"/>
                <a:gd name="T2" fmla="*/ 3 w 18"/>
                <a:gd name="T3" fmla="*/ 27 h 33"/>
                <a:gd name="T4" fmla="*/ 6 w 18"/>
                <a:gd name="T5" fmla="*/ 22 h 33"/>
                <a:gd name="T6" fmla="*/ 7 w 18"/>
                <a:gd name="T7" fmla="*/ 19 h 33"/>
                <a:gd name="T8" fmla="*/ 9 w 18"/>
                <a:gd name="T9" fmla="*/ 16 h 33"/>
                <a:gd name="T10" fmla="*/ 11 w 18"/>
                <a:gd name="T11" fmla="*/ 13 h 33"/>
                <a:gd name="T12" fmla="*/ 13 w 18"/>
                <a:gd name="T13" fmla="*/ 11 h 33"/>
                <a:gd name="T14" fmla="*/ 14 w 18"/>
                <a:gd name="T15" fmla="*/ 8 h 33"/>
                <a:gd name="T16" fmla="*/ 16 w 18"/>
                <a:gd name="T17" fmla="*/ 5 h 33"/>
                <a:gd name="T18" fmla="*/ 17 w 18"/>
                <a:gd name="T19" fmla="*/ 3 h 33"/>
                <a:gd name="T20" fmla="*/ 17 w 18"/>
                <a:gd name="T21" fmla="*/ 1 h 33"/>
                <a:gd name="T22" fmla="*/ 18 w 18"/>
                <a:gd name="T23" fmla="*/ 0 h 33"/>
                <a:gd name="T24" fmla="*/ 18 w 18"/>
                <a:gd name="T25" fmla="*/ 0 h 33"/>
                <a:gd name="T26" fmla="*/ 18 w 18"/>
                <a:gd name="T27" fmla="*/ 2 h 33"/>
                <a:gd name="T28" fmla="*/ 17 w 18"/>
                <a:gd name="T29" fmla="*/ 3 h 33"/>
                <a:gd name="T30" fmla="*/ 17 w 18"/>
                <a:gd name="T31" fmla="*/ 6 h 33"/>
                <a:gd name="T32" fmla="*/ 14 w 18"/>
                <a:gd name="T33" fmla="*/ 11 h 33"/>
                <a:gd name="T34" fmla="*/ 13 w 18"/>
                <a:gd name="T35" fmla="*/ 14 h 33"/>
                <a:gd name="T36" fmla="*/ 11 w 18"/>
                <a:gd name="T37" fmla="*/ 17 h 33"/>
                <a:gd name="T38" fmla="*/ 9 w 18"/>
                <a:gd name="T39" fmla="*/ 20 h 33"/>
                <a:gd name="T40" fmla="*/ 7 w 18"/>
                <a:gd name="T41" fmla="*/ 23 h 33"/>
                <a:gd name="T42" fmla="*/ 4 w 18"/>
                <a:gd name="T43" fmla="*/ 28 h 33"/>
                <a:gd name="T44" fmla="*/ 0 w 18"/>
                <a:gd name="T4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3">
                  <a:moveTo>
                    <a:pt x="0" y="33"/>
                  </a:moveTo>
                  <a:cubicBezTo>
                    <a:pt x="0" y="33"/>
                    <a:pt x="1" y="30"/>
                    <a:pt x="3" y="27"/>
                  </a:cubicBezTo>
                  <a:cubicBezTo>
                    <a:pt x="4" y="26"/>
                    <a:pt x="5" y="24"/>
                    <a:pt x="6" y="22"/>
                  </a:cubicBezTo>
                  <a:cubicBezTo>
                    <a:pt x="6" y="21"/>
                    <a:pt x="7" y="20"/>
                    <a:pt x="7" y="19"/>
                  </a:cubicBezTo>
                  <a:cubicBezTo>
                    <a:pt x="8" y="18"/>
                    <a:pt x="9" y="17"/>
                    <a:pt x="9" y="16"/>
                  </a:cubicBezTo>
                  <a:cubicBezTo>
                    <a:pt x="10" y="15"/>
                    <a:pt x="11" y="14"/>
                    <a:pt x="11" y="13"/>
                  </a:cubicBezTo>
                  <a:cubicBezTo>
                    <a:pt x="12" y="12"/>
                    <a:pt x="12" y="11"/>
                    <a:pt x="13" y="11"/>
                  </a:cubicBezTo>
                  <a:cubicBezTo>
                    <a:pt x="13" y="10"/>
                    <a:pt x="14" y="9"/>
                    <a:pt x="14" y="8"/>
                  </a:cubicBezTo>
                  <a:cubicBezTo>
                    <a:pt x="15" y="7"/>
                    <a:pt x="15" y="6"/>
                    <a:pt x="16" y="5"/>
                  </a:cubicBezTo>
                  <a:cubicBezTo>
                    <a:pt x="16" y="5"/>
                    <a:pt x="16" y="4"/>
                    <a:pt x="17" y="3"/>
                  </a:cubicBezTo>
                  <a:cubicBezTo>
                    <a:pt x="17" y="3"/>
                    <a:pt x="17" y="2"/>
                    <a:pt x="17" y="1"/>
                  </a:cubicBezTo>
                  <a:cubicBezTo>
                    <a:pt x="18" y="1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2"/>
                  </a:cubicBezTo>
                  <a:cubicBezTo>
                    <a:pt x="18" y="2"/>
                    <a:pt x="18" y="3"/>
                    <a:pt x="17" y="3"/>
                  </a:cubicBezTo>
                  <a:cubicBezTo>
                    <a:pt x="17" y="4"/>
                    <a:pt x="17" y="5"/>
                    <a:pt x="17" y="6"/>
                  </a:cubicBezTo>
                  <a:cubicBezTo>
                    <a:pt x="16" y="7"/>
                    <a:pt x="15" y="9"/>
                    <a:pt x="14" y="11"/>
                  </a:cubicBezTo>
                  <a:cubicBezTo>
                    <a:pt x="14" y="12"/>
                    <a:pt x="13" y="13"/>
                    <a:pt x="13" y="14"/>
                  </a:cubicBezTo>
                  <a:cubicBezTo>
                    <a:pt x="12" y="15"/>
                    <a:pt x="11" y="16"/>
                    <a:pt x="11" y="17"/>
                  </a:cubicBezTo>
                  <a:cubicBezTo>
                    <a:pt x="10" y="18"/>
                    <a:pt x="9" y="19"/>
                    <a:pt x="9" y="20"/>
                  </a:cubicBezTo>
                  <a:cubicBezTo>
                    <a:pt x="8" y="21"/>
                    <a:pt x="8" y="22"/>
                    <a:pt x="7" y="23"/>
                  </a:cubicBezTo>
                  <a:cubicBezTo>
                    <a:pt x="6" y="25"/>
                    <a:pt x="5" y="26"/>
                    <a:pt x="4" y="28"/>
                  </a:cubicBezTo>
                  <a:cubicBezTo>
                    <a:pt x="1" y="31"/>
                    <a:pt x="0" y="33"/>
                    <a:pt x="0" y="33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6" name="Freeform 787"/>
            <p:cNvSpPr/>
            <p:nvPr/>
          </p:nvSpPr>
          <p:spPr bwMode="auto">
            <a:xfrm>
              <a:off x="5275264" y="5226049"/>
              <a:ext cx="58738" cy="142875"/>
            </a:xfrm>
            <a:custGeom>
              <a:avLst/>
              <a:gdLst>
                <a:gd name="T0" fmla="*/ 14 w 14"/>
                <a:gd name="T1" fmla="*/ 34 h 34"/>
                <a:gd name="T2" fmla="*/ 13 w 14"/>
                <a:gd name="T3" fmla="*/ 32 h 34"/>
                <a:gd name="T4" fmla="*/ 12 w 14"/>
                <a:gd name="T5" fmla="*/ 28 h 34"/>
                <a:gd name="T6" fmla="*/ 11 w 14"/>
                <a:gd name="T7" fmla="*/ 26 h 34"/>
                <a:gd name="T8" fmla="*/ 10 w 14"/>
                <a:gd name="T9" fmla="*/ 23 h 34"/>
                <a:gd name="T10" fmla="*/ 9 w 14"/>
                <a:gd name="T11" fmla="*/ 20 h 34"/>
                <a:gd name="T12" fmla="*/ 8 w 14"/>
                <a:gd name="T13" fmla="*/ 16 h 34"/>
                <a:gd name="T14" fmla="*/ 7 w 14"/>
                <a:gd name="T15" fmla="*/ 13 h 34"/>
                <a:gd name="T16" fmla="*/ 5 w 14"/>
                <a:gd name="T17" fmla="*/ 10 h 34"/>
                <a:gd name="T18" fmla="*/ 4 w 14"/>
                <a:gd name="T19" fmla="*/ 8 h 34"/>
                <a:gd name="T20" fmla="*/ 3 w 14"/>
                <a:gd name="T21" fmla="*/ 5 h 34"/>
                <a:gd name="T22" fmla="*/ 1 w 14"/>
                <a:gd name="T23" fmla="*/ 1 h 34"/>
                <a:gd name="T24" fmla="*/ 0 w 14"/>
                <a:gd name="T25" fmla="*/ 0 h 34"/>
                <a:gd name="T26" fmla="*/ 1 w 14"/>
                <a:gd name="T27" fmla="*/ 1 h 34"/>
                <a:gd name="T28" fmla="*/ 2 w 14"/>
                <a:gd name="T29" fmla="*/ 3 h 34"/>
                <a:gd name="T30" fmla="*/ 4 w 14"/>
                <a:gd name="T31" fmla="*/ 5 h 34"/>
                <a:gd name="T32" fmla="*/ 5 w 14"/>
                <a:gd name="T33" fmla="*/ 7 h 34"/>
                <a:gd name="T34" fmla="*/ 7 w 14"/>
                <a:gd name="T35" fmla="*/ 10 h 34"/>
                <a:gd name="T36" fmla="*/ 8 w 14"/>
                <a:gd name="T37" fmla="*/ 13 h 34"/>
                <a:gd name="T38" fmla="*/ 10 w 14"/>
                <a:gd name="T39" fmla="*/ 16 h 34"/>
                <a:gd name="T40" fmla="*/ 11 w 14"/>
                <a:gd name="T41" fmla="*/ 19 h 34"/>
                <a:gd name="T42" fmla="*/ 12 w 14"/>
                <a:gd name="T43" fmla="*/ 22 h 34"/>
                <a:gd name="T44" fmla="*/ 13 w 14"/>
                <a:gd name="T45" fmla="*/ 25 h 34"/>
                <a:gd name="T46" fmla="*/ 13 w 14"/>
                <a:gd name="T47" fmla="*/ 28 h 34"/>
                <a:gd name="T48" fmla="*/ 14 w 14"/>
                <a:gd name="T49" fmla="*/ 30 h 34"/>
                <a:gd name="T50" fmla="*/ 14 w 14"/>
                <a:gd name="T51" fmla="*/ 32 h 34"/>
                <a:gd name="T52" fmla="*/ 14 w 14"/>
                <a:gd name="T5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" h="34">
                  <a:moveTo>
                    <a:pt x="14" y="34"/>
                  </a:moveTo>
                  <a:cubicBezTo>
                    <a:pt x="14" y="34"/>
                    <a:pt x="14" y="33"/>
                    <a:pt x="13" y="32"/>
                  </a:cubicBezTo>
                  <a:cubicBezTo>
                    <a:pt x="13" y="31"/>
                    <a:pt x="13" y="30"/>
                    <a:pt x="12" y="28"/>
                  </a:cubicBezTo>
                  <a:cubicBezTo>
                    <a:pt x="12" y="27"/>
                    <a:pt x="12" y="27"/>
                    <a:pt x="11" y="26"/>
                  </a:cubicBezTo>
                  <a:cubicBezTo>
                    <a:pt x="11" y="25"/>
                    <a:pt x="11" y="24"/>
                    <a:pt x="10" y="23"/>
                  </a:cubicBezTo>
                  <a:cubicBezTo>
                    <a:pt x="10" y="22"/>
                    <a:pt x="10" y="21"/>
                    <a:pt x="9" y="20"/>
                  </a:cubicBezTo>
                  <a:cubicBezTo>
                    <a:pt x="9" y="19"/>
                    <a:pt x="9" y="18"/>
                    <a:pt x="8" y="16"/>
                  </a:cubicBezTo>
                  <a:cubicBezTo>
                    <a:pt x="8" y="15"/>
                    <a:pt x="7" y="14"/>
                    <a:pt x="7" y="13"/>
                  </a:cubicBezTo>
                  <a:cubicBezTo>
                    <a:pt x="6" y="12"/>
                    <a:pt x="6" y="11"/>
                    <a:pt x="5" y="10"/>
                  </a:cubicBezTo>
                  <a:cubicBezTo>
                    <a:pt x="5" y="9"/>
                    <a:pt x="5" y="8"/>
                    <a:pt x="4" y="8"/>
                  </a:cubicBezTo>
                  <a:cubicBezTo>
                    <a:pt x="4" y="7"/>
                    <a:pt x="3" y="6"/>
                    <a:pt x="3" y="5"/>
                  </a:cubicBezTo>
                  <a:cubicBezTo>
                    <a:pt x="2" y="4"/>
                    <a:pt x="1" y="2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3" y="3"/>
                    <a:pt x="3" y="4"/>
                    <a:pt x="4" y="5"/>
                  </a:cubicBezTo>
                  <a:cubicBezTo>
                    <a:pt x="4" y="5"/>
                    <a:pt x="5" y="6"/>
                    <a:pt x="5" y="7"/>
                  </a:cubicBezTo>
                  <a:cubicBezTo>
                    <a:pt x="6" y="8"/>
                    <a:pt x="6" y="9"/>
                    <a:pt x="7" y="10"/>
                  </a:cubicBezTo>
                  <a:cubicBezTo>
                    <a:pt x="7" y="11"/>
                    <a:pt x="8" y="12"/>
                    <a:pt x="8" y="13"/>
                  </a:cubicBezTo>
                  <a:cubicBezTo>
                    <a:pt x="9" y="14"/>
                    <a:pt x="9" y="15"/>
                    <a:pt x="10" y="16"/>
                  </a:cubicBezTo>
                  <a:cubicBezTo>
                    <a:pt x="10" y="17"/>
                    <a:pt x="11" y="18"/>
                    <a:pt x="11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2" y="24"/>
                    <a:pt x="13" y="25"/>
                  </a:cubicBezTo>
                  <a:cubicBezTo>
                    <a:pt x="13" y="26"/>
                    <a:pt x="13" y="27"/>
                    <a:pt x="13" y="28"/>
                  </a:cubicBezTo>
                  <a:cubicBezTo>
                    <a:pt x="13" y="29"/>
                    <a:pt x="13" y="30"/>
                    <a:pt x="14" y="30"/>
                  </a:cubicBezTo>
                  <a:cubicBezTo>
                    <a:pt x="14" y="31"/>
                    <a:pt x="14" y="32"/>
                    <a:pt x="14" y="32"/>
                  </a:cubicBezTo>
                  <a:cubicBezTo>
                    <a:pt x="14" y="33"/>
                    <a:pt x="14" y="34"/>
                    <a:pt x="14" y="3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7" name="Freeform 788"/>
            <p:cNvSpPr/>
            <p:nvPr/>
          </p:nvSpPr>
          <p:spPr bwMode="auto">
            <a:xfrm>
              <a:off x="5173664" y="5254624"/>
              <a:ext cx="117475" cy="139700"/>
            </a:xfrm>
            <a:custGeom>
              <a:avLst/>
              <a:gdLst>
                <a:gd name="T0" fmla="*/ 0 w 28"/>
                <a:gd name="T1" fmla="*/ 0 h 33"/>
                <a:gd name="T2" fmla="*/ 0 w 28"/>
                <a:gd name="T3" fmla="*/ 0 h 33"/>
                <a:gd name="T4" fmla="*/ 0 w 28"/>
                <a:gd name="T5" fmla="*/ 2 h 33"/>
                <a:gd name="T6" fmla="*/ 2 w 28"/>
                <a:gd name="T7" fmla="*/ 6 h 33"/>
                <a:gd name="T8" fmla="*/ 5 w 28"/>
                <a:gd name="T9" fmla="*/ 8 h 33"/>
                <a:gd name="T10" fmla="*/ 8 w 28"/>
                <a:gd name="T11" fmla="*/ 11 h 33"/>
                <a:gd name="T12" fmla="*/ 10 w 28"/>
                <a:gd name="T13" fmla="*/ 14 h 33"/>
                <a:gd name="T14" fmla="*/ 13 w 28"/>
                <a:gd name="T15" fmla="*/ 18 h 33"/>
                <a:gd name="T16" fmla="*/ 14 w 28"/>
                <a:gd name="T17" fmla="*/ 22 h 33"/>
                <a:gd name="T18" fmla="*/ 17 w 28"/>
                <a:gd name="T19" fmla="*/ 24 h 33"/>
                <a:gd name="T20" fmla="*/ 20 w 28"/>
                <a:gd name="T21" fmla="*/ 27 h 33"/>
                <a:gd name="T22" fmla="*/ 23 w 28"/>
                <a:gd name="T23" fmla="*/ 29 h 33"/>
                <a:gd name="T24" fmla="*/ 28 w 28"/>
                <a:gd name="T25" fmla="*/ 33 h 33"/>
                <a:gd name="T26" fmla="*/ 22 w 28"/>
                <a:gd name="T27" fmla="*/ 30 h 33"/>
                <a:gd name="T28" fmla="*/ 19 w 28"/>
                <a:gd name="T29" fmla="*/ 28 h 33"/>
                <a:gd name="T30" fmla="*/ 16 w 28"/>
                <a:gd name="T31" fmla="*/ 26 h 33"/>
                <a:gd name="T32" fmla="*/ 13 w 28"/>
                <a:gd name="T33" fmla="*/ 22 h 33"/>
                <a:gd name="T34" fmla="*/ 11 w 28"/>
                <a:gd name="T35" fmla="*/ 19 h 33"/>
                <a:gd name="T36" fmla="*/ 9 w 28"/>
                <a:gd name="T37" fmla="*/ 15 h 33"/>
                <a:gd name="T38" fmla="*/ 7 w 28"/>
                <a:gd name="T39" fmla="*/ 12 h 33"/>
                <a:gd name="T40" fmla="*/ 4 w 28"/>
                <a:gd name="T41" fmla="*/ 9 h 33"/>
                <a:gd name="T42" fmla="*/ 2 w 28"/>
                <a:gd name="T43" fmla="*/ 6 h 33"/>
                <a:gd name="T44" fmla="*/ 0 w 28"/>
                <a:gd name="T45" fmla="*/ 2 h 33"/>
                <a:gd name="T46" fmla="*/ 0 w 28"/>
                <a:gd name="T47" fmla="*/ 0 h 33"/>
                <a:gd name="T48" fmla="*/ 0 w 28"/>
                <a:gd name="T4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" h="3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1" y="4"/>
                    <a:pt x="2" y="6"/>
                  </a:cubicBezTo>
                  <a:cubicBezTo>
                    <a:pt x="3" y="7"/>
                    <a:pt x="4" y="8"/>
                    <a:pt x="5" y="8"/>
                  </a:cubicBezTo>
                  <a:cubicBezTo>
                    <a:pt x="6" y="9"/>
                    <a:pt x="7" y="10"/>
                    <a:pt x="8" y="11"/>
                  </a:cubicBezTo>
                  <a:cubicBezTo>
                    <a:pt x="9" y="12"/>
                    <a:pt x="10" y="13"/>
                    <a:pt x="10" y="14"/>
                  </a:cubicBezTo>
                  <a:cubicBezTo>
                    <a:pt x="11" y="15"/>
                    <a:pt x="12" y="17"/>
                    <a:pt x="13" y="18"/>
                  </a:cubicBezTo>
                  <a:cubicBezTo>
                    <a:pt x="13" y="19"/>
                    <a:pt x="14" y="20"/>
                    <a:pt x="14" y="22"/>
                  </a:cubicBezTo>
                  <a:cubicBezTo>
                    <a:pt x="15" y="23"/>
                    <a:pt x="16" y="24"/>
                    <a:pt x="17" y="24"/>
                  </a:cubicBezTo>
                  <a:cubicBezTo>
                    <a:pt x="18" y="25"/>
                    <a:pt x="19" y="26"/>
                    <a:pt x="20" y="27"/>
                  </a:cubicBezTo>
                  <a:cubicBezTo>
                    <a:pt x="21" y="27"/>
                    <a:pt x="22" y="28"/>
                    <a:pt x="23" y="29"/>
                  </a:cubicBezTo>
                  <a:cubicBezTo>
                    <a:pt x="26" y="31"/>
                    <a:pt x="28" y="33"/>
                    <a:pt x="28" y="33"/>
                  </a:cubicBezTo>
                  <a:cubicBezTo>
                    <a:pt x="28" y="33"/>
                    <a:pt x="26" y="32"/>
                    <a:pt x="22" y="30"/>
                  </a:cubicBezTo>
                  <a:cubicBezTo>
                    <a:pt x="21" y="29"/>
                    <a:pt x="20" y="28"/>
                    <a:pt x="19" y="28"/>
                  </a:cubicBezTo>
                  <a:cubicBezTo>
                    <a:pt x="18" y="27"/>
                    <a:pt x="17" y="26"/>
                    <a:pt x="16" y="26"/>
                  </a:cubicBezTo>
                  <a:cubicBezTo>
                    <a:pt x="15" y="25"/>
                    <a:pt x="14" y="24"/>
                    <a:pt x="13" y="22"/>
                  </a:cubicBezTo>
                  <a:cubicBezTo>
                    <a:pt x="12" y="21"/>
                    <a:pt x="12" y="20"/>
                    <a:pt x="11" y="19"/>
                  </a:cubicBezTo>
                  <a:cubicBezTo>
                    <a:pt x="10" y="17"/>
                    <a:pt x="10" y="16"/>
                    <a:pt x="9" y="15"/>
                  </a:cubicBezTo>
                  <a:cubicBezTo>
                    <a:pt x="8" y="14"/>
                    <a:pt x="7" y="13"/>
                    <a:pt x="7" y="12"/>
                  </a:cubicBezTo>
                  <a:cubicBezTo>
                    <a:pt x="6" y="11"/>
                    <a:pt x="5" y="10"/>
                    <a:pt x="4" y="9"/>
                  </a:cubicBezTo>
                  <a:cubicBezTo>
                    <a:pt x="3" y="8"/>
                    <a:pt x="2" y="7"/>
                    <a:pt x="2" y="6"/>
                  </a:cubicBezTo>
                  <a:cubicBezTo>
                    <a:pt x="0" y="5"/>
                    <a:pt x="0" y="3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8" name="Freeform 789"/>
            <p:cNvSpPr/>
            <p:nvPr/>
          </p:nvSpPr>
          <p:spPr bwMode="auto">
            <a:xfrm>
              <a:off x="5080001" y="5484812"/>
              <a:ext cx="160338" cy="20638"/>
            </a:xfrm>
            <a:custGeom>
              <a:avLst/>
              <a:gdLst>
                <a:gd name="T0" fmla="*/ 0 w 38"/>
                <a:gd name="T1" fmla="*/ 2 h 5"/>
                <a:gd name="T2" fmla="*/ 0 w 38"/>
                <a:gd name="T3" fmla="*/ 1 h 5"/>
                <a:gd name="T4" fmla="*/ 1 w 38"/>
                <a:gd name="T5" fmla="*/ 1 h 5"/>
                <a:gd name="T6" fmla="*/ 6 w 38"/>
                <a:gd name="T7" fmla="*/ 0 h 5"/>
                <a:gd name="T8" fmla="*/ 9 w 38"/>
                <a:gd name="T9" fmla="*/ 1 h 5"/>
                <a:gd name="T10" fmla="*/ 12 w 38"/>
                <a:gd name="T11" fmla="*/ 2 h 5"/>
                <a:gd name="T12" fmla="*/ 13 w 38"/>
                <a:gd name="T13" fmla="*/ 2 h 5"/>
                <a:gd name="T14" fmla="*/ 15 w 38"/>
                <a:gd name="T15" fmla="*/ 3 h 5"/>
                <a:gd name="T16" fmla="*/ 19 w 38"/>
                <a:gd name="T17" fmla="*/ 3 h 5"/>
                <a:gd name="T18" fmla="*/ 22 w 38"/>
                <a:gd name="T19" fmla="*/ 3 h 5"/>
                <a:gd name="T20" fmla="*/ 25 w 38"/>
                <a:gd name="T21" fmla="*/ 3 h 5"/>
                <a:gd name="T22" fmla="*/ 29 w 38"/>
                <a:gd name="T23" fmla="*/ 2 h 5"/>
                <a:gd name="T24" fmla="*/ 32 w 38"/>
                <a:gd name="T25" fmla="*/ 2 h 5"/>
                <a:gd name="T26" fmla="*/ 34 w 38"/>
                <a:gd name="T27" fmla="*/ 3 h 5"/>
                <a:gd name="T28" fmla="*/ 36 w 38"/>
                <a:gd name="T29" fmla="*/ 3 h 5"/>
                <a:gd name="T30" fmla="*/ 38 w 38"/>
                <a:gd name="T31" fmla="*/ 4 h 5"/>
                <a:gd name="T32" fmla="*/ 36 w 38"/>
                <a:gd name="T33" fmla="*/ 3 h 5"/>
                <a:gd name="T34" fmla="*/ 34 w 38"/>
                <a:gd name="T35" fmla="*/ 3 h 5"/>
                <a:gd name="T36" fmla="*/ 32 w 38"/>
                <a:gd name="T37" fmla="*/ 3 h 5"/>
                <a:gd name="T38" fmla="*/ 30 w 38"/>
                <a:gd name="T39" fmla="*/ 4 h 5"/>
                <a:gd name="T40" fmla="*/ 29 w 38"/>
                <a:gd name="T41" fmla="*/ 4 h 5"/>
                <a:gd name="T42" fmla="*/ 26 w 38"/>
                <a:gd name="T43" fmla="*/ 4 h 5"/>
                <a:gd name="T44" fmla="*/ 22 w 38"/>
                <a:gd name="T45" fmla="*/ 4 h 5"/>
                <a:gd name="T46" fmla="*/ 19 w 38"/>
                <a:gd name="T47" fmla="*/ 5 h 5"/>
                <a:gd name="T48" fmla="*/ 15 w 38"/>
                <a:gd name="T49" fmla="*/ 4 h 5"/>
                <a:gd name="T50" fmla="*/ 13 w 38"/>
                <a:gd name="T51" fmla="*/ 4 h 5"/>
                <a:gd name="T52" fmla="*/ 11 w 38"/>
                <a:gd name="T53" fmla="*/ 4 h 5"/>
                <a:gd name="T54" fmla="*/ 8 w 38"/>
                <a:gd name="T55" fmla="*/ 2 h 5"/>
                <a:gd name="T56" fmla="*/ 6 w 38"/>
                <a:gd name="T57" fmla="*/ 1 h 5"/>
                <a:gd name="T58" fmla="*/ 2 w 38"/>
                <a:gd name="T59" fmla="*/ 1 h 5"/>
                <a:gd name="T60" fmla="*/ 0 w 38"/>
                <a:gd name="T61" fmla="*/ 1 h 5"/>
                <a:gd name="T62" fmla="*/ 0 w 38"/>
                <a:gd name="T6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" h="5">
                  <a:moveTo>
                    <a:pt x="0" y="2"/>
                  </a:moveTo>
                  <a:cubicBezTo>
                    <a:pt x="0" y="2"/>
                    <a:pt x="0" y="2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10" y="1"/>
                    <a:pt x="11" y="2"/>
                    <a:pt x="12" y="2"/>
                  </a:cubicBezTo>
                  <a:cubicBezTo>
                    <a:pt x="12" y="2"/>
                    <a:pt x="13" y="2"/>
                    <a:pt x="13" y="2"/>
                  </a:cubicBezTo>
                  <a:cubicBezTo>
                    <a:pt x="14" y="3"/>
                    <a:pt x="15" y="3"/>
                    <a:pt x="15" y="3"/>
                  </a:cubicBezTo>
                  <a:cubicBezTo>
                    <a:pt x="16" y="3"/>
                    <a:pt x="17" y="3"/>
                    <a:pt x="19" y="3"/>
                  </a:cubicBezTo>
                  <a:cubicBezTo>
                    <a:pt x="20" y="3"/>
                    <a:pt x="21" y="3"/>
                    <a:pt x="22" y="3"/>
                  </a:cubicBezTo>
                  <a:cubicBezTo>
                    <a:pt x="23" y="3"/>
                    <a:pt x="24" y="3"/>
                    <a:pt x="25" y="3"/>
                  </a:cubicBezTo>
                  <a:cubicBezTo>
                    <a:pt x="27" y="2"/>
                    <a:pt x="28" y="2"/>
                    <a:pt x="29" y="2"/>
                  </a:cubicBezTo>
                  <a:cubicBezTo>
                    <a:pt x="30" y="2"/>
                    <a:pt x="31" y="2"/>
                    <a:pt x="32" y="2"/>
                  </a:cubicBezTo>
                  <a:cubicBezTo>
                    <a:pt x="33" y="2"/>
                    <a:pt x="33" y="3"/>
                    <a:pt x="34" y="3"/>
                  </a:cubicBezTo>
                  <a:cubicBezTo>
                    <a:pt x="35" y="3"/>
                    <a:pt x="36" y="3"/>
                    <a:pt x="36" y="3"/>
                  </a:cubicBezTo>
                  <a:cubicBezTo>
                    <a:pt x="37" y="3"/>
                    <a:pt x="38" y="4"/>
                    <a:pt x="38" y="4"/>
                  </a:cubicBezTo>
                  <a:cubicBezTo>
                    <a:pt x="38" y="4"/>
                    <a:pt x="37" y="3"/>
                    <a:pt x="36" y="3"/>
                  </a:cubicBezTo>
                  <a:cubicBezTo>
                    <a:pt x="35" y="3"/>
                    <a:pt x="35" y="3"/>
                    <a:pt x="34" y="3"/>
                  </a:cubicBezTo>
                  <a:cubicBezTo>
                    <a:pt x="33" y="3"/>
                    <a:pt x="33" y="3"/>
                    <a:pt x="32" y="3"/>
                  </a:cubicBezTo>
                  <a:cubicBezTo>
                    <a:pt x="31" y="3"/>
                    <a:pt x="31" y="3"/>
                    <a:pt x="30" y="4"/>
                  </a:cubicBezTo>
                  <a:cubicBezTo>
                    <a:pt x="30" y="4"/>
                    <a:pt x="29" y="4"/>
                    <a:pt x="29" y="4"/>
                  </a:cubicBezTo>
                  <a:cubicBezTo>
                    <a:pt x="28" y="4"/>
                    <a:pt x="27" y="4"/>
                    <a:pt x="26" y="4"/>
                  </a:cubicBezTo>
                  <a:cubicBezTo>
                    <a:pt x="25" y="4"/>
                    <a:pt x="23" y="4"/>
                    <a:pt x="22" y="4"/>
                  </a:cubicBezTo>
                  <a:cubicBezTo>
                    <a:pt x="21" y="4"/>
                    <a:pt x="20" y="5"/>
                    <a:pt x="19" y="5"/>
                  </a:cubicBezTo>
                  <a:cubicBezTo>
                    <a:pt x="17" y="5"/>
                    <a:pt x="16" y="4"/>
                    <a:pt x="15" y="4"/>
                  </a:cubicBezTo>
                  <a:cubicBezTo>
                    <a:pt x="14" y="4"/>
                    <a:pt x="14" y="4"/>
                    <a:pt x="13" y="4"/>
                  </a:cubicBezTo>
                  <a:cubicBezTo>
                    <a:pt x="12" y="4"/>
                    <a:pt x="12" y="4"/>
                    <a:pt x="11" y="4"/>
                  </a:cubicBezTo>
                  <a:cubicBezTo>
                    <a:pt x="10" y="3"/>
                    <a:pt x="9" y="3"/>
                    <a:pt x="8" y="2"/>
                  </a:cubicBezTo>
                  <a:cubicBezTo>
                    <a:pt x="7" y="2"/>
                    <a:pt x="7" y="2"/>
                    <a:pt x="6" y="1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9" name="Freeform 790"/>
            <p:cNvSpPr/>
            <p:nvPr/>
          </p:nvSpPr>
          <p:spPr bwMode="auto">
            <a:xfrm>
              <a:off x="5453064" y="5561012"/>
              <a:ext cx="147638" cy="79375"/>
            </a:xfrm>
            <a:custGeom>
              <a:avLst/>
              <a:gdLst>
                <a:gd name="T0" fmla="*/ 0 w 35"/>
                <a:gd name="T1" fmla="*/ 0 h 19"/>
                <a:gd name="T2" fmla="*/ 0 w 35"/>
                <a:gd name="T3" fmla="*/ 0 h 19"/>
                <a:gd name="T4" fmla="*/ 1 w 35"/>
                <a:gd name="T5" fmla="*/ 0 h 19"/>
                <a:gd name="T6" fmla="*/ 6 w 35"/>
                <a:gd name="T7" fmla="*/ 2 h 19"/>
                <a:gd name="T8" fmla="*/ 9 w 35"/>
                <a:gd name="T9" fmla="*/ 3 h 19"/>
                <a:gd name="T10" fmla="*/ 11 w 35"/>
                <a:gd name="T11" fmla="*/ 6 h 19"/>
                <a:gd name="T12" fmla="*/ 13 w 35"/>
                <a:gd name="T13" fmla="*/ 8 h 19"/>
                <a:gd name="T14" fmla="*/ 14 w 35"/>
                <a:gd name="T15" fmla="*/ 9 h 19"/>
                <a:gd name="T16" fmla="*/ 15 w 35"/>
                <a:gd name="T17" fmla="*/ 9 h 19"/>
                <a:gd name="T18" fmla="*/ 16 w 35"/>
                <a:gd name="T19" fmla="*/ 10 h 19"/>
                <a:gd name="T20" fmla="*/ 20 w 35"/>
                <a:gd name="T21" fmla="*/ 11 h 19"/>
                <a:gd name="T22" fmla="*/ 23 w 35"/>
                <a:gd name="T23" fmla="*/ 12 h 19"/>
                <a:gd name="T24" fmla="*/ 29 w 35"/>
                <a:gd name="T25" fmla="*/ 15 h 19"/>
                <a:gd name="T26" fmla="*/ 33 w 35"/>
                <a:gd name="T27" fmla="*/ 17 h 19"/>
                <a:gd name="T28" fmla="*/ 34 w 35"/>
                <a:gd name="T29" fmla="*/ 18 h 19"/>
                <a:gd name="T30" fmla="*/ 35 w 35"/>
                <a:gd name="T31" fmla="*/ 19 h 19"/>
                <a:gd name="T32" fmla="*/ 33 w 35"/>
                <a:gd name="T33" fmla="*/ 18 h 19"/>
                <a:gd name="T34" fmla="*/ 29 w 35"/>
                <a:gd name="T35" fmla="*/ 16 h 19"/>
                <a:gd name="T36" fmla="*/ 23 w 35"/>
                <a:gd name="T37" fmla="*/ 14 h 19"/>
                <a:gd name="T38" fmla="*/ 20 w 35"/>
                <a:gd name="T39" fmla="*/ 13 h 19"/>
                <a:gd name="T40" fmla="*/ 16 w 35"/>
                <a:gd name="T41" fmla="*/ 12 h 19"/>
                <a:gd name="T42" fmla="*/ 14 w 35"/>
                <a:gd name="T43" fmla="*/ 11 h 19"/>
                <a:gd name="T44" fmla="*/ 13 w 35"/>
                <a:gd name="T45" fmla="*/ 10 h 19"/>
                <a:gd name="T46" fmla="*/ 12 w 35"/>
                <a:gd name="T47" fmla="*/ 10 h 19"/>
                <a:gd name="T48" fmla="*/ 10 w 35"/>
                <a:gd name="T49" fmla="*/ 7 h 19"/>
                <a:gd name="T50" fmla="*/ 8 w 35"/>
                <a:gd name="T51" fmla="*/ 4 h 19"/>
                <a:gd name="T52" fmla="*/ 5 w 35"/>
                <a:gd name="T53" fmla="*/ 2 h 19"/>
                <a:gd name="T54" fmla="*/ 1 w 35"/>
                <a:gd name="T55" fmla="*/ 1 h 19"/>
                <a:gd name="T56" fmla="*/ 0 w 35"/>
                <a:gd name="T57" fmla="*/ 0 h 19"/>
                <a:gd name="T58" fmla="*/ 0 w 35"/>
                <a:gd name="T5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" h="1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4" y="1"/>
                    <a:pt x="6" y="2"/>
                  </a:cubicBezTo>
                  <a:cubicBezTo>
                    <a:pt x="7" y="2"/>
                    <a:pt x="8" y="3"/>
                    <a:pt x="9" y="3"/>
                  </a:cubicBezTo>
                  <a:cubicBezTo>
                    <a:pt x="9" y="4"/>
                    <a:pt x="10" y="5"/>
                    <a:pt x="11" y="6"/>
                  </a:cubicBezTo>
                  <a:cubicBezTo>
                    <a:pt x="12" y="7"/>
                    <a:pt x="13" y="8"/>
                    <a:pt x="13" y="8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5" y="9"/>
                    <a:pt x="15" y="9"/>
                  </a:cubicBezTo>
                  <a:cubicBezTo>
                    <a:pt x="15" y="10"/>
                    <a:pt x="16" y="10"/>
                    <a:pt x="16" y="10"/>
                  </a:cubicBezTo>
                  <a:cubicBezTo>
                    <a:pt x="18" y="11"/>
                    <a:pt x="19" y="11"/>
                    <a:pt x="20" y="11"/>
                  </a:cubicBezTo>
                  <a:cubicBezTo>
                    <a:pt x="21" y="12"/>
                    <a:pt x="22" y="12"/>
                    <a:pt x="23" y="12"/>
                  </a:cubicBezTo>
                  <a:cubicBezTo>
                    <a:pt x="26" y="13"/>
                    <a:pt x="28" y="14"/>
                    <a:pt x="29" y="15"/>
                  </a:cubicBezTo>
                  <a:cubicBezTo>
                    <a:pt x="31" y="16"/>
                    <a:pt x="32" y="17"/>
                    <a:pt x="33" y="17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5" y="18"/>
                    <a:pt x="35" y="19"/>
                    <a:pt x="35" y="19"/>
                  </a:cubicBezTo>
                  <a:cubicBezTo>
                    <a:pt x="35" y="19"/>
                    <a:pt x="34" y="18"/>
                    <a:pt x="33" y="18"/>
                  </a:cubicBezTo>
                  <a:cubicBezTo>
                    <a:pt x="32" y="17"/>
                    <a:pt x="31" y="17"/>
                    <a:pt x="29" y="16"/>
                  </a:cubicBezTo>
                  <a:cubicBezTo>
                    <a:pt x="27" y="15"/>
                    <a:pt x="25" y="14"/>
                    <a:pt x="23" y="14"/>
                  </a:cubicBezTo>
                  <a:cubicBezTo>
                    <a:pt x="22" y="13"/>
                    <a:pt x="21" y="13"/>
                    <a:pt x="20" y="13"/>
                  </a:cubicBezTo>
                  <a:cubicBezTo>
                    <a:pt x="18" y="12"/>
                    <a:pt x="17" y="12"/>
                    <a:pt x="16" y="12"/>
                  </a:cubicBezTo>
                  <a:cubicBezTo>
                    <a:pt x="15" y="11"/>
                    <a:pt x="15" y="11"/>
                    <a:pt x="14" y="11"/>
                  </a:cubicBezTo>
                  <a:cubicBezTo>
                    <a:pt x="14" y="11"/>
                    <a:pt x="13" y="10"/>
                    <a:pt x="13" y="10"/>
                  </a:cubicBezTo>
                  <a:cubicBezTo>
                    <a:pt x="13" y="10"/>
                    <a:pt x="13" y="10"/>
                    <a:pt x="12" y="10"/>
                  </a:cubicBezTo>
                  <a:cubicBezTo>
                    <a:pt x="11" y="9"/>
                    <a:pt x="11" y="8"/>
                    <a:pt x="10" y="7"/>
                  </a:cubicBezTo>
                  <a:cubicBezTo>
                    <a:pt x="9" y="6"/>
                    <a:pt x="9" y="5"/>
                    <a:pt x="8" y="4"/>
                  </a:cubicBezTo>
                  <a:cubicBezTo>
                    <a:pt x="7" y="4"/>
                    <a:pt x="6" y="3"/>
                    <a:pt x="5" y="2"/>
                  </a:cubicBezTo>
                  <a:cubicBezTo>
                    <a:pt x="4" y="1"/>
                    <a:pt x="2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0" name="Freeform 791"/>
            <p:cNvSpPr/>
            <p:nvPr/>
          </p:nvSpPr>
          <p:spPr bwMode="auto">
            <a:xfrm>
              <a:off x="5303839" y="5441949"/>
              <a:ext cx="22225" cy="25400"/>
            </a:xfrm>
            <a:custGeom>
              <a:avLst/>
              <a:gdLst>
                <a:gd name="T0" fmla="*/ 1 w 5"/>
                <a:gd name="T1" fmla="*/ 1 h 6"/>
                <a:gd name="T2" fmla="*/ 3 w 5"/>
                <a:gd name="T3" fmla="*/ 6 h 6"/>
                <a:gd name="T4" fmla="*/ 5 w 5"/>
                <a:gd name="T5" fmla="*/ 3 h 6"/>
                <a:gd name="T6" fmla="*/ 4 w 5"/>
                <a:gd name="T7" fmla="*/ 1 h 6"/>
                <a:gd name="T8" fmla="*/ 1 w 5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1" y="1"/>
                  </a:moveTo>
                  <a:cubicBezTo>
                    <a:pt x="0" y="2"/>
                    <a:pt x="1" y="6"/>
                    <a:pt x="3" y="6"/>
                  </a:cubicBezTo>
                  <a:cubicBezTo>
                    <a:pt x="4" y="6"/>
                    <a:pt x="5" y="5"/>
                    <a:pt x="5" y="3"/>
                  </a:cubicBezTo>
                  <a:cubicBezTo>
                    <a:pt x="5" y="2"/>
                    <a:pt x="4" y="1"/>
                    <a:pt x="4" y="1"/>
                  </a:cubicBezTo>
                  <a:cubicBezTo>
                    <a:pt x="3" y="1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1" name="Freeform 792"/>
            <p:cNvSpPr/>
            <p:nvPr/>
          </p:nvSpPr>
          <p:spPr bwMode="auto">
            <a:xfrm>
              <a:off x="5376864" y="5432424"/>
              <a:ext cx="17463" cy="17463"/>
            </a:xfrm>
            <a:custGeom>
              <a:avLst/>
              <a:gdLst>
                <a:gd name="T0" fmla="*/ 0 w 4"/>
                <a:gd name="T1" fmla="*/ 3 h 4"/>
                <a:gd name="T2" fmla="*/ 3 w 4"/>
                <a:gd name="T3" fmla="*/ 4 h 4"/>
                <a:gd name="T4" fmla="*/ 3 w 4"/>
                <a:gd name="T5" fmla="*/ 1 h 4"/>
                <a:gd name="T6" fmla="*/ 1 w 4"/>
                <a:gd name="T7" fmla="*/ 0 h 4"/>
                <a:gd name="T8" fmla="*/ 0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3"/>
                  </a:moveTo>
                  <a:cubicBezTo>
                    <a:pt x="1" y="4"/>
                    <a:pt x="2" y="4"/>
                    <a:pt x="3" y="4"/>
                  </a:cubicBezTo>
                  <a:cubicBezTo>
                    <a:pt x="3" y="3"/>
                    <a:pt x="4" y="2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2" name="Freeform 793"/>
            <p:cNvSpPr/>
            <p:nvPr/>
          </p:nvSpPr>
          <p:spPr bwMode="auto">
            <a:xfrm>
              <a:off x="5341939" y="5480049"/>
              <a:ext cx="25400" cy="25400"/>
            </a:xfrm>
            <a:custGeom>
              <a:avLst/>
              <a:gdLst>
                <a:gd name="T0" fmla="*/ 1 w 6"/>
                <a:gd name="T1" fmla="*/ 3 h 6"/>
                <a:gd name="T2" fmla="*/ 3 w 6"/>
                <a:gd name="T3" fmla="*/ 6 h 6"/>
                <a:gd name="T4" fmla="*/ 5 w 6"/>
                <a:gd name="T5" fmla="*/ 4 h 6"/>
                <a:gd name="T6" fmla="*/ 4 w 6"/>
                <a:gd name="T7" fmla="*/ 1 h 6"/>
                <a:gd name="T8" fmla="*/ 1 w 6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1" y="3"/>
                  </a:moveTo>
                  <a:cubicBezTo>
                    <a:pt x="0" y="4"/>
                    <a:pt x="1" y="6"/>
                    <a:pt x="3" y="6"/>
                  </a:cubicBezTo>
                  <a:cubicBezTo>
                    <a:pt x="4" y="6"/>
                    <a:pt x="5" y="5"/>
                    <a:pt x="5" y="4"/>
                  </a:cubicBezTo>
                  <a:cubicBezTo>
                    <a:pt x="6" y="3"/>
                    <a:pt x="5" y="1"/>
                    <a:pt x="4" y="1"/>
                  </a:cubicBezTo>
                  <a:cubicBezTo>
                    <a:pt x="3" y="0"/>
                    <a:pt x="1" y="1"/>
                    <a:pt x="1" y="3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3" name="Freeform 794"/>
            <p:cNvSpPr/>
            <p:nvPr/>
          </p:nvSpPr>
          <p:spPr bwMode="auto">
            <a:xfrm>
              <a:off x="5427664" y="5475287"/>
              <a:ext cx="20638" cy="22225"/>
            </a:xfrm>
            <a:custGeom>
              <a:avLst/>
              <a:gdLst>
                <a:gd name="T0" fmla="*/ 5 w 5"/>
                <a:gd name="T1" fmla="*/ 2 h 5"/>
                <a:gd name="T2" fmla="*/ 2 w 5"/>
                <a:gd name="T3" fmla="*/ 4 h 5"/>
                <a:gd name="T4" fmla="*/ 1 w 5"/>
                <a:gd name="T5" fmla="*/ 2 h 5"/>
                <a:gd name="T6" fmla="*/ 2 w 5"/>
                <a:gd name="T7" fmla="*/ 1 h 5"/>
                <a:gd name="T8" fmla="*/ 5 w 5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5" y="2"/>
                  </a:moveTo>
                  <a:cubicBezTo>
                    <a:pt x="5" y="4"/>
                    <a:pt x="3" y="5"/>
                    <a:pt x="2" y="4"/>
                  </a:cubicBezTo>
                  <a:cubicBezTo>
                    <a:pt x="1" y="4"/>
                    <a:pt x="0" y="3"/>
                    <a:pt x="1" y="2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4" y="0"/>
                    <a:pt x="5" y="1"/>
                    <a:pt x="5" y="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4" name="Freeform 795"/>
            <p:cNvSpPr/>
            <p:nvPr/>
          </p:nvSpPr>
          <p:spPr bwMode="auto">
            <a:xfrm>
              <a:off x="5389564" y="5526087"/>
              <a:ext cx="17463" cy="17463"/>
            </a:xfrm>
            <a:custGeom>
              <a:avLst/>
              <a:gdLst>
                <a:gd name="T0" fmla="*/ 1 w 4"/>
                <a:gd name="T1" fmla="*/ 3 h 4"/>
                <a:gd name="T2" fmla="*/ 3 w 4"/>
                <a:gd name="T3" fmla="*/ 3 h 4"/>
                <a:gd name="T4" fmla="*/ 4 w 4"/>
                <a:gd name="T5" fmla="*/ 1 h 4"/>
                <a:gd name="T6" fmla="*/ 2 w 4"/>
                <a:gd name="T7" fmla="*/ 0 h 4"/>
                <a:gd name="T8" fmla="*/ 1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1" y="4"/>
                    <a:pt x="2" y="4"/>
                    <a:pt x="3" y="3"/>
                  </a:cubicBezTo>
                  <a:cubicBezTo>
                    <a:pt x="4" y="3"/>
                    <a:pt x="4" y="2"/>
                    <a:pt x="4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1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5" name="Freeform 796"/>
            <p:cNvSpPr/>
            <p:nvPr/>
          </p:nvSpPr>
          <p:spPr bwMode="auto">
            <a:xfrm>
              <a:off x="5338764" y="5526087"/>
              <a:ext cx="15875" cy="22225"/>
            </a:xfrm>
            <a:custGeom>
              <a:avLst/>
              <a:gdLst>
                <a:gd name="T0" fmla="*/ 4 w 4"/>
                <a:gd name="T1" fmla="*/ 4 h 5"/>
                <a:gd name="T2" fmla="*/ 0 w 4"/>
                <a:gd name="T3" fmla="*/ 2 h 5"/>
                <a:gd name="T4" fmla="*/ 3 w 4"/>
                <a:gd name="T5" fmla="*/ 0 h 5"/>
                <a:gd name="T6" fmla="*/ 4 w 4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5">
                  <a:moveTo>
                    <a:pt x="4" y="4"/>
                  </a:moveTo>
                  <a:cubicBezTo>
                    <a:pt x="3" y="5"/>
                    <a:pt x="0" y="4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4" y="1"/>
                    <a:pt x="4" y="3"/>
                    <a:pt x="4" y="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6" name="Freeform 797"/>
            <p:cNvSpPr/>
            <p:nvPr/>
          </p:nvSpPr>
          <p:spPr bwMode="auto">
            <a:xfrm>
              <a:off x="5364164" y="5556249"/>
              <a:ext cx="20638" cy="20638"/>
            </a:xfrm>
            <a:custGeom>
              <a:avLst/>
              <a:gdLst>
                <a:gd name="T0" fmla="*/ 4 w 5"/>
                <a:gd name="T1" fmla="*/ 4 h 5"/>
                <a:gd name="T2" fmla="*/ 0 w 5"/>
                <a:gd name="T3" fmla="*/ 2 h 5"/>
                <a:gd name="T4" fmla="*/ 3 w 5"/>
                <a:gd name="T5" fmla="*/ 0 h 5"/>
                <a:gd name="T6" fmla="*/ 4 w 5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4" y="4"/>
                  </a:moveTo>
                  <a:cubicBezTo>
                    <a:pt x="3" y="5"/>
                    <a:pt x="0" y="3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1"/>
                    <a:pt x="5" y="3"/>
                    <a:pt x="4" y="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7" name="Freeform 798"/>
            <p:cNvSpPr/>
            <p:nvPr/>
          </p:nvSpPr>
          <p:spPr bwMode="auto">
            <a:xfrm>
              <a:off x="5295901" y="5497512"/>
              <a:ext cx="17463" cy="12700"/>
            </a:xfrm>
            <a:custGeom>
              <a:avLst/>
              <a:gdLst>
                <a:gd name="T0" fmla="*/ 3 w 4"/>
                <a:gd name="T1" fmla="*/ 0 h 3"/>
                <a:gd name="T2" fmla="*/ 3 w 4"/>
                <a:gd name="T3" fmla="*/ 2 h 3"/>
                <a:gd name="T4" fmla="*/ 1 w 4"/>
                <a:gd name="T5" fmla="*/ 2 h 3"/>
                <a:gd name="T6" fmla="*/ 1 w 4"/>
                <a:gd name="T7" fmla="*/ 1 h 3"/>
                <a:gd name="T8" fmla="*/ 3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3" y="0"/>
                  </a:moveTo>
                  <a:cubicBezTo>
                    <a:pt x="3" y="1"/>
                    <a:pt x="4" y="1"/>
                    <a:pt x="3" y="2"/>
                  </a:cubicBezTo>
                  <a:cubicBezTo>
                    <a:pt x="3" y="3"/>
                    <a:pt x="2" y="2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0" y="1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8" name="Freeform 799"/>
            <p:cNvSpPr/>
            <p:nvPr/>
          </p:nvSpPr>
          <p:spPr bwMode="auto">
            <a:xfrm>
              <a:off x="5300664" y="5535612"/>
              <a:ext cx="15875" cy="20638"/>
            </a:xfrm>
            <a:custGeom>
              <a:avLst/>
              <a:gdLst>
                <a:gd name="T0" fmla="*/ 0 w 4"/>
                <a:gd name="T1" fmla="*/ 4 h 5"/>
                <a:gd name="T2" fmla="*/ 4 w 4"/>
                <a:gd name="T3" fmla="*/ 1 h 5"/>
                <a:gd name="T4" fmla="*/ 1 w 4"/>
                <a:gd name="T5" fmla="*/ 1 h 5"/>
                <a:gd name="T6" fmla="*/ 0 w 4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5">
                  <a:moveTo>
                    <a:pt x="0" y="4"/>
                  </a:moveTo>
                  <a:cubicBezTo>
                    <a:pt x="1" y="5"/>
                    <a:pt x="4" y="3"/>
                    <a:pt x="4" y="1"/>
                  </a:cubicBezTo>
                  <a:cubicBezTo>
                    <a:pt x="3" y="1"/>
                    <a:pt x="2" y="0"/>
                    <a:pt x="1" y="1"/>
                  </a:cubicBezTo>
                  <a:cubicBezTo>
                    <a:pt x="0" y="1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9" name="Freeform 800"/>
            <p:cNvSpPr/>
            <p:nvPr/>
          </p:nvSpPr>
          <p:spPr bwMode="auto">
            <a:xfrm>
              <a:off x="5341939" y="5419724"/>
              <a:ext cx="17463" cy="17463"/>
            </a:xfrm>
            <a:custGeom>
              <a:avLst/>
              <a:gdLst>
                <a:gd name="T0" fmla="*/ 1 w 4"/>
                <a:gd name="T1" fmla="*/ 1 h 4"/>
                <a:gd name="T2" fmla="*/ 2 w 4"/>
                <a:gd name="T3" fmla="*/ 4 h 4"/>
                <a:gd name="T4" fmla="*/ 3 w 4"/>
                <a:gd name="T5" fmla="*/ 1 h 4"/>
                <a:gd name="T6" fmla="*/ 1 w 4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1" y="1"/>
                  </a:moveTo>
                  <a:cubicBezTo>
                    <a:pt x="0" y="2"/>
                    <a:pt x="1" y="4"/>
                    <a:pt x="2" y="4"/>
                  </a:cubicBezTo>
                  <a:cubicBezTo>
                    <a:pt x="3" y="4"/>
                    <a:pt x="4" y="2"/>
                    <a:pt x="3" y="1"/>
                  </a:cubicBezTo>
                  <a:cubicBezTo>
                    <a:pt x="3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0" name="Freeform 801"/>
            <p:cNvSpPr/>
            <p:nvPr/>
          </p:nvSpPr>
          <p:spPr bwMode="auto">
            <a:xfrm>
              <a:off x="5275264" y="5467349"/>
              <a:ext cx="15875" cy="12700"/>
            </a:xfrm>
            <a:custGeom>
              <a:avLst/>
              <a:gdLst>
                <a:gd name="T0" fmla="*/ 1 w 4"/>
                <a:gd name="T1" fmla="*/ 1 h 3"/>
                <a:gd name="T2" fmla="*/ 3 w 4"/>
                <a:gd name="T3" fmla="*/ 3 h 3"/>
                <a:gd name="T4" fmla="*/ 3 w 4"/>
                <a:gd name="T5" fmla="*/ 1 h 3"/>
                <a:gd name="T6" fmla="*/ 1 w 4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1" y="1"/>
                  </a:moveTo>
                  <a:cubicBezTo>
                    <a:pt x="0" y="1"/>
                    <a:pt x="2" y="3"/>
                    <a:pt x="3" y="3"/>
                  </a:cubicBezTo>
                  <a:cubicBezTo>
                    <a:pt x="3" y="3"/>
                    <a:pt x="4" y="2"/>
                    <a:pt x="3" y="1"/>
                  </a:cubicBezTo>
                  <a:cubicBezTo>
                    <a:pt x="3" y="0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1" name="Freeform 802"/>
            <p:cNvSpPr/>
            <p:nvPr/>
          </p:nvSpPr>
          <p:spPr bwMode="auto">
            <a:xfrm>
              <a:off x="5389564" y="5480049"/>
              <a:ext cx="17463" cy="12700"/>
            </a:xfrm>
            <a:custGeom>
              <a:avLst/>
              <a:gdLst>
                <a:gd name="T0" fmla="*/ 1 w 4"/>
                <a:gd name="T1" fmla="*/ 1 h 3"/>
                <a:gd name="T2" fmla="*/ 2 w 4"/>
                <a:gd name="T3" fmla="*/ 3 h 3"/>
                <a:gd name="T4" fmla="*/ 3 w 4"/>
                <a:gd name="T5" fmla="*/ 1 h 3"/>
                <a:gd name="T6" fmla="*/ 1 w 4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1" y="1"/>
                  </a:moveTo>
                  <a:cubicBezTo>
                    <a:pt x="0" y="1"/>
                    <a:pt x="2" y="3"/>
                    <a:pt x="2" y="3"/>
                  </a:cubicBezTo>
                  <a:cubicBezTo>
                    <a:pt x="3" y="3"/>
                    <a:pt x="4" y="2"/>
                    <a:pt x="3" y="1"/>
                  </a:cubicBezTo>
                  <a:cubicBezTo>
                    <a:pt x="3" y="0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2" name="Freeform 803"/>
            <p:cNvSpPr/>
            <p:nvPr/>
          </p:nvSpPr>
          <p:spPr bwMode="auto">
            <a:xfrm>
              <a:off x="5414964" y="5437187"/>
              <a:ext cx="12700" cy="12700"/>
            </a:xfrm>
            <a:custGeom>
              <a:avLst/>
              <a:gdLst>
                <a:gd name="T0" fmla="*/ 0 w 3"/>
                <a:gd name="T1" fmla="*/ 0 h 3"/>
                <a:gd name="T2" fmla="*/ 2 w 3"/>
                <a:gd name="T3" fmla="*/ 3 h 3"/>
                <a:gd name="T4" fmla="*/ 3 w 3"/>
                <a:gd name="T5" fmla="*/ 1 h 3"/>
                <a:gd name="T6" fmla="*/ 0 w 3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0" y="1"/>
                    <a:pt x="1" y="3"/>
                    <a:pt x="2" y="3"/>
                  </a:cubicBezTo>
                  <a:cubicBezTo>
                    <a:pt x="3" y="3"/>
                    <a:pt x="3" y="1"/>
                    <a:pt x="3" y="1"/>
                  </a:cubicBezTo>
                  <a:cubicBezTo>
                    <a:pt x="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3" name="Freeform 804"/>
            <p:cNvSpPr/>
            <p:nvPr/>
          </p:nvSpPr>
          <p:spPr bwMode="auto">
            <a:xfrm>
              <a:off x="5435601" y="5510212"/>
              <a:ext cx="12700" cy="15875"/>
            </a:xfrm>
            <a:custGeom>
              <a:avLst/>
              <a:gdLst>
                <a:gd name="T0" fmla="*/ 0 w 3"/>
                <a:gd name="T1" fmla="*/ 1 h 4"/>
                <a:gd name="T2" fmla="*/ 2 w 3"/>
                <a:gd name="T3" fmla="*/ 4 h 4"/>
                <a:gd name="T4" fmla="*/ 3 w 3"/>
                <a:gd name="T5" fmla="*/ 1 h 4"/>
                <a:gd name="T6" fmla="*/ 0 w 3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0" y="1"/>
                  </a:moveTo>
                  <a:cubicBezTo>
                    <a:pt x="0" y="2"/>
                    <a:pt x="1" y="4"/>
                    <a:pt x="2" y="4"/>
                  </a:cubicBezTo>
                  <a:cubicBezTo>
                    <a:pt x="2" y="4"/>
                    <a:pt x="3" y="2"/>
                    <a:pt x="3" y="1"/>
                  </a:cubicBezTo>
                  <a:cubicBezTo>
                    <a:pt x="2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847"/>
            <p:cNvSpPr/>
            <p:nvPr/>
          </p:nvSpPr>
          <p:spPr bwMode="auto">
            <a:xfrm>
              <a:off x="8453439" y="4746625"/>
              <a:ext cx="695325" cy="657225"/>
            </a:xfrm>
            <a:custGeom>
              <a:avLst/>
              <a:gdLst>
                <a:gd name="T0" fmla="*/ 36 w 164"/>
                <a:gd name="T1" fmla="*/ 17 h 155"/>
                <a:gd name="T2" fmla="*/ 54 w 164"/>
                <a:gd name="T3" fmla="*/ 3 h 155"/>
                <a:gd name="T4" fmla="*/ 90 w 164"/>
                <a:gd name="T5" fmla="*/ 12 h 155"/>
                <a:gd name="T6" fmla="*/ 134 w 164"/>
                <a:gd name="T7" fmla="*/ 21 h 155"/>
                <a:gd name="T8" fmla="*/ 143 w 164"/>
                <a:gd name="T9" fmla="*/ 61 h 155"/>
                <a:gd name="T10" fmla="*/ 162 w 164"/>
                <a:gd name="T11" fmla="*/ 98 h 155"/>
                <a:gd name="T12" fmla="*/ 113 w 164"/>
                <a:gd name="T13" fmla="*/ 133 h 155"/>
                <a:gd name="T14" fmla="*/ 92 w 164"/>
                <a:gd name="T15" fmla="*/ 152 h 155"/>
                <a:gd name="T16" fmla="*/ 50 w 164"/>
                <a:gd name="T17" fmla="*/ 131 h 155"/>
                <a:gd name="T18" fmla="*/ 20 w 164"/>
                <a:gd name="T19" fmla="*/ 123 h 155"/>
                <a:gd name="T20" fmla="*/ 21 w 164"/>
                <a:gd name="T21" fmla="*/ 93 h 155"/>
                <a:gd name="T22" fmla="*/ 3 w 164"/>
                <a:gd name="T23" fmla="*/ 60 h 155"/>
                <a:gd name="T24" fmla="*/ 29 w 164"/>
                <a:gd name="T25" fmla="*/ 44 h 155"/>
                <a:gd name="T26" fmla="*/ 36 w 164"/>
                <a:gd name="T27" fmla="*/ 17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4" h="155">
                  <a:moveTo>
                    <a:pt x="36" y="17"/>
                  </a:moveTo>
                  <a:cubicBezTo>
                    <a:pt x="37" y="16"/>
                    <a:pt x="43" y="6"/>
                    <a:pt x="54" y="3"/>
                  </a:cubicBezTo>
                  <a:cubicBezTo>
                    <a:pt x="65" y="0"/>
                    <a:pt x="71" y="7"/>
                    <a:pt x="90" y="12"/>
                  </a:cubicBezTo>
                  <a:cubicBezTo>
                    <a:pt x="117" y="20"/>
                    <a:pt x="125" y="12"/>
                    <a:pt x="134" y="21"/>
                  </a:cubicBezTo>
                  <a:cubicBezTo>
                    <a:pt x="143" y="29"/>
                    <a:pt x="137" y="40"/>
                    <a:pt x="143" y="61"/>
                  </a:cubicBezTo>
                  <a:cubicBezTo>
                    <a:pt x="149" y="85"/>
                    <a:pt x="164" y="87"/>
                    <a:pt x="162" y="98"/>
                  </a:cubicBezTo>
                  <a:cubicBezTo>
                    <a:pt x="159" y="112"/>
                    <a:pt x="138" y="109"/>
                    <a:pt x="113" y="133"/>
                  </a:cubicBezTo>
                  <a:cubicBezTo>
                    <a:pt x="101" y="145"/>
                    <a:pt x="100" y="151"/>
                    <a:pt x="92" y="152"/>
                  </a:cubicBezTo>
                  <a:cubicBezTo>
                    <a:pt x="79" y="155"/>
                    <a:pt x="74" y="139"/>
                    <a:pt x="50" y="131"/>
                  </a:cubicBezTo>
                  <a:cubicBezTo>
                    <a:pt x="33" y="126"/>
                    <a:pt x="25" y="130"/>
                    <a:pt x="20" y="123"/>
                  </a:cubicBezTo>
                  <a:cubicBezTo>
                    <a:pt x="15" y="115"/>
                    <a:pt x="24" y="108"/>
                    <a:pt x="21" y="93"/>
                  </a:cubicBezTo>
                  <a:cubicBezTo>
                    <a:pt x="17" y="74"/>
                    <a:pt x="0" y="69"/>
                    <a:pt x="3" y="60"/>
                  </a:cubicBezTo>
                  <a:cubicBezTo>
                    <a:pt x="6" y="51"/>
                    <a:pt x="21" y="56"/>
                    <a:pt x="29" y="44"/>
                  </a:cubicBezTo>
                  <a:cubicBezTo>
                    <a:pt x="35" y="35"/>
                    <a:pt x="29" y="28"/>
                    <a:pt x="36" y="17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848"/>
            <p:cNvSpPr/>
            <p:nvPr/>
          </p:nvSpPr>
          <p:spPr bwMode="auto">
            <a:xfrm>
              <a:off x="8699501" y="4984750"/>
              <a:ext cx="220663" cy="180975"/>
            </a:xfrm>
            <a:custGeom>
              <a:avLst/>
              <a:gdLst>
                <a:gd name="T0" fmla="*/ 44 w 52"/>
                <a:gd name="T1" fmla="*/ 8 h 43"/>
                <a:gd name="T2" fmla="*/ 50 w 52"/>
                <a:gd name="T3" fmla="*/ 27 h 43"/>
                <a:gd name="T4" fmla="*/ 37 w 52"/>
                <a:gd name="T5" fmla="*/ 39 h 43"/>
                <a:gd name="T6" fmla="*/ 18 w 52"/>
                <a:gd name="T7" fmla="*/ 42 h 43"/>
                <a:gd name="T8" fmla="*/ 2 w 52"/>
                <a:gd name="T9" fmla="*/ 16 h 43"/>
                <a:gd name="T10" fmla="*/ 24 w 52"/>
                <a:gd name="T11" fmla="*/ 0 h 43"/>
                <a:gd name="T12" fmla="*/ 44 w 52"/>
                <a:gd name="T13" fmla="*/ 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43">
                  <a:moveTo>
                    <a:pt x="44" y="8"/>
                  </a:moveTo>
                  <a:cubicBezTo>
                    <a:pt x="49" y="12"/>
                    <a:pt x="52" y="20"/>
                    <a:pt x="50" y="27"/>
                  </a:cubicBezTo>
                  <a:cubicBezTo>
                    <a:pt x="48" y="33"/>
                    <a:pt x="42" y="36"/>
                    <a:pt x="37" y="39"/>
                  </a:cubicBezTo>
                  <a:cubicBezTo>
                    <a:pt x="31" y="42"/>
                    <a:pt x="24" y="43"/>
                    <a:pt x="18" y="42"/>
                  </a:cubicBezTo>
                  <a:cubicBezTo>
                    <a:pt x="6" y="39"/>
                    <a:pt x="0" y="27"/>
                    <a:pt x="2" y="16"/>
                  </a:cubicBezTo>
                  <a:cubicBezTo>
                    <a:pt x="3" y="6"/>
                    <a:pt x="15" y="1"/>
                    <a:pt x="24" y="0"/>
                  </a:cubicBezTo>
                  <a:cubicBezTo>
                    <a:pt x="31" y="0"/>
                    <a:pt x="39" y="3"/>
                    <a:pt x="44" y="8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849"/>
            <p:cNvSpPr/>
            <p:nvPr/>
          </p:nvSpPr>
          <p:spPr bwMode="auto">
            <a:xfrm>
              <a:off x="8920164" y="5111750"/>
              <a:ext cx="195263" cy="50800"/>
            </a:xfrm>
            <a:custGeom>
              <a:avLst/>
              <a:gdLst>
                <a:gd name="T0" fmla="*/ 0 w 46"/>
                <a:gd name="T1" fmla="*/ 2 h 12"/>
                <a:gd name="T2" fmla="*/ 0 w 46"/>
                <a:gd name="T3" fmla="*/ 2 h 12"/>
                <a:gd name="T4" fmla="*/ 2 w 46"/>
                <a:gd name="T5" fmla="*/ 1 h 12"/>
                <a:gd name="T6" fmla="*/ 3 w 46"/>
                <a:gd name="T7" fmla="*/ 1 h 12"/>
                <a:gd name="T8" fmla="*/ 4 w 46"/>
                <a:gd name="T9" fmla="*/ 0 h 12"/>
                <a:gd name="T10" fmla="*/ 6 w 46"/>
                <a:gd name="T11" fmla="*/ 0 h 12"/>
                <a:gd name="T12" fmla="*/ 8 w 46"/>
                <a:gd name="T13" fmla="*/ 0 h 12"/>
                <a:gd name="T14" fmla="*/ 11 w 46"/>
                <a:gd name="T15" fmla="*/ 0 h 12"/>
                <a:gd name="T16" fmla="*/ 16 w 46"/>
                <a:gd name="T17" fmla="*/ 1 h 12"/>
                <a:gd name="T18" fmla="*/ 20 w 46"/>
                <a:gd name="T19" fmla="*/ 2 h 12"/>
                <a:gd name="T20" fmla="*/ 24 w 46"/>
                <a:gd name="T21" fmla="*/ 3 h 12"/>
                <a:gd name="T22" fmla="*/ 28 w 46"/>
                <a:gd name="T23" fmla="*/ 5 h 12"/>
                <a:gd name="T24" fmla="*/ 32 w 46"/>
                <a:gd name="T25" fmla="*/ 6 h 12"/>
                <a:gd name="T26" fmla="*/ 35 w 46"/>
                <a:gd name="T27" fmla="*/ 7 h 12"/>
                <a:gd name="T28" fmla="*/ 39 w 46"/>
                <a:gd name="T29" fmla="*/ 8 h 12"/>
                <a:gd name="T30" fmla="*/ 40 w 46"/>
                <a:gd name="T31" fmla="*/ 8 h 12"/>
                <a:gd name="T32" fmla="*/ 42 w 46"/>
                <a:gd name="T33" fmla="*/ 9 h 12"/>
                <a:gd name="T34" fmla="*/ 44 w 46"/>
                <a:gd name="T35" fmla="*/ 9 h 12"/>
                <a:gd name="T36" fmla="*/ 45 w 46"/>
                <a:gd name="T37" fmla="*/ 8 h 12"/>
                <a:gd name="T38" fmla="*/ 46 w 46"/>
                <a:gd name="T39" fmla="*/ 8 h 12"/>
                <a:gd name="T40" fmla="*/ 46 w 46"/>
                <a:gd name="T41" fmla="*/ 9 h 12"/>
                <a:gd name="T42" fmla="*/ 44 w 46"/>
                <a:gd name="T43" fmla="*/ 10 h 12"/>
                <a:gd name="T44" fmla="*/ 43 w 46"/>
                <a:gd name="T45" fmla="*/ 10 h 12"/>
                <a:gd name="T46" fmla="*/ 42 w 46"/>
                <a:gd name="T47" fmla="*/ 11 h 12"/>
                <a:gd name="T48" fmla="*/ 40 w 46"/>
                <a:gd name="T49" fmla="*/ 11 h 12"/>
                <a:gd name="T50" fmla="*/ 39 w 46"/>
                <a:gd name="T51" fmla="*/ 12 h 12"/>
                <a:gd name="T52" fmla="*/ 35 w 46"/>
                <a:gd name="T53" fmla="*/ 12 h 12"/>
                <a:gd name="T54" fmla="*/ 31 w 46"/>
                <a:gd name="T55" fmla="*/ 11 h 12"/>
                <a:gd name="T56" fmla="*/ 28 w 46"/>
                <a:gd name="T57" fmla="*/ 11 h 12"/>
                <a:gd name="T58" fmla="*/ 26 w 46"/>
                <a:gd name="T59" fmla="*/ 10 h 12"/>
                <a:gd name="T60" fmla="*/ 22 w 46"/>
                <a:gd name="T61" fmla="*/ 9 h 12"/>
                <a:gd name="T62" fmla="*/ 18 w 46"/>
                <a:gd name="T63" fmla="*/ 7 h 12"/>
                <a:gd name="T64" fmla="*/ 14 w 46"/>
                <a:gd name="T65" fmla="*/ 6 h 12"/>
                <a:gd name="T66" fmla="*/ 10 w 46"/>
                <a:gd name="T67" fmla="*/ 4 h 12"/>
                <a:gd name="T68" fmla="*/ 7 w 46"/>
                <a:gd name="T69" fmla="*/ 3 h 12"/>
                <a:gd name="T70" fmla="*/ 6 w 46"/>
                <a:gd name="T71" fmla="*/ 3 h 12"/>
                <a:gd name="T72" fmla="*/ 4 w 46"/>
                <a:gd name="T73" fmla="*/ 2 h 12"/>
                <a:gd name="T74" fmla="*/ 2 w 46"/>
                <a:gd name="T75" fmla="*/ 2 h 12"/>
                <a:gd name="T76" fmla="*/ 1 w 46"/>
                <a:gd name="T77" fmla="*/ 2 h 12"/>
                <a:gd name="T78" fmla="*/ 0 w 46"/>
                <a:gd name="T7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" h="12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0"/>
                    <a:pt x="8" y="0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3" y="0"/>
                    <a:pt x="14" y="0"/>
                    <a:pt x="16" y="1"/>
                  </a:cubicBezTo>
                  <a:cubicBezTo>
                    <a:pt x="17" y="1"/>
                    <a:pt x="18" y="1"/>
                    <a:pt x="20" y="2"/>
                  </a:cubicBezTo>
                  <a:cubicBezTo>
                    <a:pt x="21" y="2"/>
                    <a:pt x="23" y="3"/>
                    <a:pt x="24" y="3"/>
                  </a:cubicBezTo>
                  <a:cubicBezTo>
                    <a:pt x="25" y="4"/>
                    <a:pt x="27" y="4"/>
                    <a:pt x="28" y="5"/>
                  </a:cubicBezTo>
                  <a:cubicBezTo>
                    <a:pt x="29" y="5"/>
                    <a:pt x="31" y="6"/>
                    <a:pt x="32" y="6"/>
                  </a:cubicBezTo>
                  <a:cubicBezTo>
                    <a:pt x="33" y="7"/>
                    <a:pt x="34" y="7"/>
                    <a:pt x="35" y="7"/>
                  </a:cubicBezTo>
                  <a:cubicBezTo>
                    <a:pt x="37" y="8"/>
                    <a:pt x="38" y="8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2" y="9"/>
                  </a:cubicBezTo>
                  <a:cubicBezTo>
                    <a:pt x="42" y="9"/>
                    <a:pt x="43" y="9"/>
                    <a:pt x="44" y="9"/>
                  </a:cubicBezTo>
                  <a:cubicBezTo>
                    <a:pt x="45" y="9"/>
                    <a:pt x="45" y="8"/>
                    <a:pt x="45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46" y="9"/>
                    <a:pt x="46" y="9"/>
                  </a:cubicBezTo>
                  <a:cubicBezTo>
                    <a:pt x="45" y="9"/>
                    <a:pt x="45" y="9"/>
                    <a:pt x="44" y="10"/>
                  </a:cubicBezTo>
                  <a:cubicBezTo>
                    <a:pt x="44" y="10"/>
                    <a:pt x="44" y="10"/>
                    <a:pt x="43" y="10"/>
                  </a:cubicBezTo>
                  <a:cubicBezTo>
                    <a:pt x="43" y="10"/>
                    <a:pt x="42" y="11"/>
                    <a:pt x="42" y="11"/>
                  </a:cubicBezTo>
                  <a:cubicBezTo>
                    <a:pt x="42" y="11"/>
                    <a:pt x="41" y="11"/>
                    <a:pt x="40" y="11"/>
                  </a:cubicBezTo>
                  <a:cubicBezTo>
                    <a:pt x="40" y="11"/>
                    <a:pt x="39" y="12"/>
                    <a:pt x="39" y="12"/>
                  </a:cubicBezTo>
                  <a:cubicBezTo>
                    <a:pt x="38" y="12"/>
                    <a:pt x="36" y="12"/>
                    <a:pt x="35" y="12"/>
                  </a:cubicBezTo>
                  <a:cubicBezTo>
                    <a:pt x="33" y="12"/>
                    <a:pt x="32" y="12"/>
                    <a:pt x="31" y="11"/>
                  </a:cubicBezTo>
                  <a:cubicBezTo>
                    <a:pt x="30" y="11"/>
                    <a:pt x="29" y="11"/>
                    <a:pt x="28" y="11"/>
                  </a:cubicBezTo>
                  <a:cubicBezTo>
                    <a:pt x="28" y="11"/>
                    <a:pt x="27" y="11"/>
                    <a:pt x="26" y="10"/>
                  </a:cubicBezTo>
                  <a:cubicBezTo>
                    <a:pt x="25" y="10"/>
                    <a:pt x="23" y="9"/>
                    <a:pt x="22" y="9"/>
                  </a:cubicBez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5" y="6"/>
                    <a:pt x="14" y="6"/>
                  </a:cubicBezTo>
                  <a:cubicBezTo>
                    <a:pt x="13" y="5"/>
                    <a:pt x="12" y="5"/>
                    <a:pt x="10" y="4"/>
                  </a:cubicBezTo>
                  <a:cubicBezTo>
                    <a:pt x="9" y="4"/>
                    <a:pt x="8" y="3"/>
                    <a:pt x="7" y="3"/>
                  </a:cubicBezTo>
                  <a:cubicBezTo>
                    <a:pt x="7" y="3"/>
                    <a:pt x="6" y="3"/>
                    <a:pt x="6" y="3"/>
                  </a:cubicBezTo>
                  <a:cubicBezTo>
                    <a:pt x="5" y="3"/>
                    <a:pt x="5" y="3"/>
                    <a:pt x="4" y="2"/>
                  </a:cubicBezTo>
                  <a:cubicBezTo>
                    <a:pt x="4" y="2"/>
                    <a:pt x="3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850"/>
            <p:cNvSpPr/>
            <p:nvPr/>
          </p:nvSpPr>
          <p:spPr bwMode="auto">
            <a:xfrm>
              <a:off x="8882064" y="4843463"/>
              <a:ext cx="119063" cy="149225"/>
            </a:xfrm>
            <a:custGeom>
              <a:avLst/>
              <a:gdLst>
                <a:gd name="T0" fmla="*/ 0 w 28"/>
                <a:gd name="T1" fmla="*/ 35 h 35"/>
                <a:gd name="T2" fmla="*/ 0 w 28"/>
                <a:gd name="T3" fmla="*/ 34 h 35"/>
                <a:gd name="T4" fmla="*/ 0 w 28"/>
                <a:gd name="T5" fmla="*/ 33 h 35"/>
                <a:gd name="T6" fmla="*/ 1 w 28"/>
                <a:gd name="T7" fmla="*/ 27 h 35"/>
                <a:gd name="T8" fmla="*/ 5 w 28"/>
                <a:gd name="T9" fmla="*/ 21 h 35"/>
                <a:gd name="T10" fmla="*/ 6 w 28"/>
                <a:gd name="T11" fmla="*/ 20 h 35"/>
                <a:gd name="T12" fmla="*/ 6 w 28"/>
                <a:gd name="T13" fmla="*/ 19 h 35"/>
                <a:gd name="T14" fmla="*/ 8 w 28"/>
                <a:gd name="T15" fmla="*/ 18 h 35"/>
                <a:gd name="T16" fmla="*/ 11 w 28"/>
                <a:gd name="T17" fmla="*/ 15 h 35"/>
                <a:gd name="T18" fmla="*/ 15 w 28"/>
                <a:gd name="T19" fmla="*/ 12 h 35"/>
                <a:gd name="T20" fmla="*/ 18 w 28"/>
                <a:gd name="T21" fmla="*/ 10 h 35"/>
                <a:gd name="T22" fmla="*/ 23 w 28"/>
                <a:gd name="T23" fmla="*/ 6 h 35"/>
                <a:gd name="T24" fmla="*/ 26 w 28"/>
                <a:gd name="T25" fmla="*/ 2 h 35"/>
                <a:gd name="T26" fmla="*/ 27 w 28"/>
                <a:gd name="T27" fmla="*/ 1 h 35"/>
                <a:gd name="T28" fmla="*/ 27 w 28"/>
                <a:gd name="T29" fmla="*/ 0 h 35"/>
                <a:gd name="T30" fmla="*/ 28 w 28"/>
                <a:gd name="T31" fmla="*/ 1 h 35"/>
                <a:gd name="T32" fmla="*/ 27 w 28"/>
                <a:gd name="T33" fmla="*/ 2 h 35"/>
                <a:gd name="T34" fmla="*/ 26 w 28"/>
                <a:gd name="T35" fmla="*/ 8 h 35"/>
                <a:gd name="T36" fmla="*/ 21 w 28"/>
                <a:gd name="T37" fmla="*/ 14 h 35"/>
                <a:gd name="T38" fmla="*/ 18 w 28"/>
                <a:gd name="T39" fmla="*/ 17 h 35"/>
                <a:gd name="T40" fmla="*/ 15 w 28"/>
                <a:gd name="T41" fmla="*/ 19 h 35"/>
                <a:gd name="T42" fmla="*/ 12 w 28"/>
                <a:gd name="T43" fmla="*/ 22 h 35"/>
                <a:gd name="T44" fmla="*/ 10 w 28"/>
                <a:gd name="T45" fmla="*/ 23 h 35"/>
                <a:gd name="T46" fmla="*/ 9 w 28"/>
                <a:gd name="T47" fmla="*/ 24 h 35"/>
                <a:gd name="T48" fmla="*/ 4 w 28"/>
                <a:gd name="T49" fmla="*/ 29 h 35"/>
                <a:gd name="T50" fmla="*/ 1 w 28"/>
                <a:gd name="T51" fmla="*/ 33 h 35"/>
                <a:gd name="T52" fmla="*/ 0 w 28"/>
                <a:gd name="T53" fmla="*/ 34 h 35"/>
                <a:gd name="T54" fmla="*/ 0 w 28"/>
                <a:gd name="T5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35">
                  <a:moveTo>
                    <a:pt x="0" y="35"/>
                  </a:moveTo>
                  <a:cubicBezTo>
                    <a:pt x="0" y="35"/>
                    <a:pt x="0" y="35"/>
                    <a:pt x="0" y="34"/>
                  </a:cubicBezTo>
                  <a:cubicBezTo>
                    <a:pt x="0" y="34"/>
                    <a:pt x="0" y="33"/>
                    <a:pt x="0" y="33"/>
                  </a:cubicBezTo>
                  <a:cubicBezTo>
                    <a:pt x="0" y="31"/>
                    <a:pt x="0" y="30"/>
                    <a:pt x="1" y="27"/>
                  </a:cubicBezTo>
                  <a:cubicBezTo>
                    <a:pt x="2" y="25"/>
                    <a:pt x="3" y="23"/>
                    <a:pt x="5" y="21"/>
                  </a:cubicBezTo>
                  <a:cubicBezTo>
                    <a:pt x="5" y="20"/>
                    <a:pt x="5" y="20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8"/>
                    <a:pt x="7" y="18"/>
                    <a:pt x="8" y="18"/>
                  </a:cubicBezTo>
                  <a:cubicBezTo>
                    <a:pt x="9" y="17"/>
                    <a:pt x="10" y="16"/>
                    <a:pt x="11" y="15"/>
                  </a:cubicBezTo>
                  <a:cubicBezTo>
                    <a:pt x="12" y="14"/>
                    <a:pt x="14" y="13"/>
                    <a:pt x="15" y="12"/>
                  </a:cubicBezTo>
                  <a:cubicBezTo>
                    <a:pt x="16" y="12"/>
                    <a:pt x="17" y="11"/>
                    <a:pt x="18" y="10"/>
                  </a:cubicBezTo>
                  <a:cubicBezTo>
                    <a:pt x="20" y="9"/>
                    <a:pt x="22" y="7"/>
                    <a:pt x="23" y="6"/>
                  </a:cubicBezTo>
                  <a:cubicBezTo>
                    <a:pt x="24" y="4"/>
                    <a:pt x="26" y="3"/>
                    <a:pt x="26" y="2"/>
                  </a:cubicBezTo>
                  <a:cubicBezTo>
                    <a:pt x="27" y="2"/>
                    <a:pt x="27" y="1"/>
                    <a:pt x="27" y="1"/>
                  </a:cubicBezTo>
                  <a:cubicBezTo>
                    <a:pt x="27" y="1"/>
                    <a:pt x="27" y="0"/>
                    <a:pt x="27" y="0"/>
                  </a:cubicBezTo>
                  <a:cubicBezTo>
                    <a:pt x="27" y="0"/>
                    <a:pt x="28" y="1"/>
                    <a:pt x="28" y="1"/>
                  </a:cubicBezTo>
                  <a:cubicBezTo>
                    <a:pt x="28" y="1"/>
                    <a:pt x="28" y="2"/>
                    <a:pt x="27" y="2"/>
                  </a:cubicBezTo>
                  <a:cubicBezTo>
                    <a:pt x="27" y="4"/>
                    <a:pt x="27" y="6"/>
                    <a:pt x="26" y="8"/>
                  </a:cubicBezTo>
                  <a:cubicBezTo>
                    <a:pt x="25" y="10"/>
                    <a:pt x="23" y="12"/>
                    <a:pt x="21" y="14"/>
                  </a:cubicBezTo>
                  <a:cubicBezTo>
                    <a:pt x="20" y="15"/>
                    <a:pt x="19" y="16"/>
                    <a:pt x="18" y="17"/>
                  </a:cubicBezTo>
                  <a:cubicBezTo>
                    <a:pt x="17" y="18"/>
                    <a:pt x="16" y="19"/>
                    <a:pt x="15" y="19"/>
                  </a:cubicBezTo>
                  <a:cubicBezTo>
                    <a:pt x="14" y="20"/>
                    <a:pt x="13" y="21"/>
                    <a:pt x="12" y="22"/>
                  </a:cubicBezTo>
                  <a:cubicBezTo>
                    <a:pt x="11" y="22"/>
                    <a:pt x="11" y="23"/>
                    <a:pt x="10" y="23"/>
                  </a:cubicBezTo>
                  <a:cubicBezTo>
                    <a:pt x="10" y="24"/>
                    <a:pt x="9" y="24"/>
                    <a:pt x="9" y="24"/>
                  </a:cubicBezTo>
                  <a:cubicBezTo>
                    <a:pt x="7" y="26"/>
                    <a:pt x="5" y="27"/>
                    <a:pt x="4" y="29"/>
                  </a:cubicBezTo>
                  <a:cubicBezTo>
                    <a:pt x="3" y="31"/>
                    <a:pt x="2" y="32"/>
                    <a:pt x="1" y="33"/>
                  </a:cubicBezTo>
                  <a:cubicBezTo>
                    <a:pt x="1" y="34"/>
                    <a:pt x="1" y="34"/>
                    <a:pt x="0" y="34"/>
                  </a:cubicBezTo>
                  <a:cubicBezTo>
                    <a:pt x="0" y="35"/>
                    <a:pt x="0" y="35"/>
                    <a:pt x="0" y="35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851"/>
            <p:cNvSpPr/>
            <p:nvPr/>
          </p:nvSpPr>
          <p:spPr bwMode="auto">
            <a:xfrm>
              <a:off x="8674101" y="4797425"/>
              <a:ext cx="111125" cy="161925"/>
            </a:xfrm>
            <a:custGeom>
              <a:avLst/>
              <a:gdLst>
                <a:gd name="T0" fmla="*/ 26 w 26"/>
                <a:gd name="T1" fmla="*/ 38 h 38"/>
                <a:gd name="T2" fmla="*/ 25 w 26"/>
                <a:gd name="T3" fmla="*/ 38 h 38"/>
                <a:gd name="T4" fmla="*/ 23 w 26"/>
                <a:gd name="T5" fmla="*/ 38 h 38"/>
                <a:gd name="T6" fmla="*/ 21 w 26"/>
                <a:gd name="T7" fmla="*/ 37 h 38"/>
                <a:gd name="T8" fmla="*/ 19 w 26"/>
                <a:gd name="T9" fmla="*/ 37 h 38"/>
                <a:gd name="T10" fmla="*/ 18 w 26"/>
                <a:gd name="T11" fmla="*/ 36 h 38"/>
                <a:gd name="T12" fmla="*/ 15 w 26"/>
                <a:gd name="T13" fmla="*/ 34 h 38"/>
                <a:gd name="T14" fmla="*/ 11 w 26"/>
                <a:gd name="T15" fmla="*/ 31 h 38"/>
                <a:gd name="T16" fmla="*/ 10 w 26"/>
                <a:gd name="T17" fmla="*/ 29 h 38"/>
                <a:gd name="T18" fmla="*/ 8 w 26"/>
                <a:gd name="T19" fmla="*/ 28 h 38"/>
                <a:gd name="T20" fmla="*/ 6 w 26"/>
                <a:gd name="T21" fmla="*/ 23 h 38"/>
                <a:gd name="T22" fmla="*/ 4 w 26"/>
                <a:gd name="T23" fmla="*/ 19 h 38"/>
                <a:gd name="T24" fmla="*/ 3 w 26"/>
                <a:gd name="T25" fmla="*/ 15 h 38"/>
                <a:gd name="T26" fmla="*/ 1 w 26"/>
                <a:gd name="T27" fmla="*/ 7 h 38"/>
                <a:gd name="T28" fmla="*/ 1 w 26"/>
                <a:gd name="T29" fmla="*/ 2 h 38"/>
                <a:gd name="T30" fmla="*/ 0 w 26"/>
                <a:gd name="T31" fmla="*/ 0 h 38"/>
                <a:gd name="T32" fmla="*/ 1 w 26"/>
                <a:gd name="T33" fmla="*/ 0 h 38"/>
                <a:gd name="T34" fmla="*/ 2 w 26"/>
                <a:gd name="T35" fmla="*/ 1 h 38"/>
                <a:gd name="T36" fmla="*/ 5 w 26"/>
                <a:gd name="T37" fmla="*/ 6 h 38"/>
                <a:gd name="T38" fmla="*/ 8 w 26"/>
                <a:gd name="T39" fmla="*/ 13 h 38"/>
                <a:gd name="T40" fmla="*/ 10 w 26"/>
                <a:gd name="T41" fmla="*/ 17 h 38"/>
                <a:gd name="T42" fmla="*/ 12 w 26"/>
                <a:gd name="T43" fmla="*/ 20 h 38"/>
                <a:gd name="T44" fmla="*/ 14 w 26"/>
                <a:gd name="T45" fmla="*/ 24 h 38"/>
                <a:gd name="T46" fmla="*/ 16 w 26"/>
                <a:gd name="T47" fmla="*/ 27 h 38"/>
                <a:gd name="T48" fmla="*/ 18 w 26"/>
                <a:gd name="T49" fmla="*/ 30 h 38"/>
                <a:gd name="T50" fmla="*/ 20 w 26"/>
                <a:gd name="T51" fmla="*/ 33 h 38"/>
                <a:gd name="T52" fmla="*/ 21 w 26"/>
                <a:gd name="T53" fmla="*/ 34 h 38"/>
                <a:gd name="T54" fmla="*/ 22 w 26"/>
                <a:gd name="T55" fmla="*/ 35 h 38"/>
                <a:gd name="T56" fmla="*/ 23 w 26"/>
                <a:gd name="T57" fmla="*/ 36 h 38"/>
                <a:gd name="T58" fmla="*/ 24 w 26"/>
                <a:gd name="T59" fmla="*/ 37 h 38"/>
                <a:gd name="T60" fmla="*/ 25 w 26"/>
                <a:gd name="T61" fmla="*/ 38 h 38"/>
                <a:gd name="T62" fmla="*/ 26 w 26"/>
                <a:gd name="T6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" h="38">
                  <a:moveTo>
                    <a:pt x="26" y="38"/>
                  </a:moveTo>
                  <a:cubicBezTo>
                    <a:pt x="26" y="38"/>
                    <a:pt x="25" y="38"/>
                    <a:pt x="25" y="38"/>
                  </a:cubicBezTo>
                  <a:cubicBezTo>
                    <a:pt x="25" y="38"/>
                    <a:pt x="24" y="38"/>
                    <a:pt x="23" y="38"/>
                  </a:cubicBezTo>
                  <a:cubicBezTo>
                    <a:pt x="23" y="38"/>
                    <a:pt x="22" y="38"/>
                    <a:pt x="21" y="37"/>
                  </a:cubicBezTo>
                  <a:cubicBezTo>
                    <a:pt x="20" y="37"/>
                    <a:pt x="20" y="37"/>
                    <a:pt x="19" y="37"/>
                  </a:cubicBezTo>
                  <a:cubicBezTo>
                    <a:pt x="19" y="37"/>
                    <a:pt x="18" y="36"/>
                    <a:pt x="18" y="36"/>
                  </a:cubicBezTo>
                  <a:cubicBezTo>
                    <a:pt x="17" y="36"/>
                    <a:pt x="16" y="35"/>
                    <a:pt x="15" y="34"/>
                  </a:cubicBezTo>
                  <a:cubicBezTo>
                    <a:pt x="13" y="33"/>
                    <a:pt x="12" y="32"/>
                    <a:pt x="11" y="31"/>
                  </a:cubicBezTo>
                  <a:cubicBezTo>
                    <a:pt x="11" y="31"/>
                    <a:pt x="10" y="30"/>
                    <a:pt x="10" y="29"/>
                  </a:cubicBezTo>
                  <a:cubicBezTo>
                    <a:pt x="9" y="29"/>
                    <a:pt x="9" y="28"/>
                    <a:pt x="8" y="28"/>
                  </a:cubicBezTo>
                  <a:cubicBezTo>
                    <a:pt x="7" y="26"/>
                    <a:pt x="7" y="25"/>
                    <a:pt x="6" y="23"/>
                  </a:cubicBezTo>
                  <a:cubicBezTo>
                    <a:pt x="5" y="22"/>
                    <a:pt x="5" y="21"/>
                    <a:pt x="4" y="19"/>
                  </a:cubicBezTo>
                  <a:cubicBezTo>
                    <a:pt x="4" y="18"/>
                    <a:pt x="3" y="16"/>
                    <a:pt x="3" y="15"/>
                  </a:cubicBezTo>
                  <a:cubicBezTo>
                    <a:pt x="2" y="12"/>
                    <a:pt x="2" y="10"/>
                    <a:pt x="1" y="7"/>
                  </a:cubicBezTo>
                  <a:cubicBezTo>
                    <a:pt x="1" y="5"/>
                    <a:pt x="1" y="3"/>
                    <a:pt x="1" y="2"/>
                  </a:cubicBez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1"/>
                    <a:pt x="2" y="1"/>
                  </a:cubicBezTo>
                  <a:cubicBezTo>
                    <a:pt x="3" y="2"/>
                    <a:pt x="4" y="4"/>
                    <a:pt x="5" y="6"/>
                  </a:cubicBezTo>
                  <a:cubicBezTo>
                    <a:pt x="6" y="8"/>
                    <a:pt x="7" y="10"/>
                    <a:pt x="8" y="13"/>
                  </a:cubicBezTo>
                  <a:cubicBezTo>
                    <a:pt x="9" y="14"/>
                    <a:pt x="10" y="15"/>
                    <a:pt x="10" y="17"/>
                  </a:cubicBezTo>
                  <a:cubicBezTo>
                    <a:pt x="11" y="18"/>
                    <a:pt x="11" y="19"/>
                    <a:pt x="12" y="20"/>
                  </a:cubicBezTo>
                  <a:cubicBezTo>
                    <a:pt x="13" y="22"/>
                    <a:pt x="13" y="23"/>
                    <a:pt x="14" y="24"/>
                  </a:cubicBezTo>
                  <a:cubicBezTo>
                    <a:pt x="15" y="25"/>
                    <a:pt x="15" y="26"/>
                    <a:pt x="16" y="27"/>
                  </a:cubicBezTo>
                  <a:cubicBezTo>
                    <a:pt x="17" y="28"/>
                    <a:pt x="17" y="29"/>
                    <a:pt x="18" y="30"/>
                  </a:cubicBezTo>
                  <a:cubicBezTo>
                    <a:pt x="19" y="31"/>
                    <a:pt x="19" y="32"/>
                    <a:pt x="20" y="33"/>
                  </a:cubicBezTo>
                  <a:cubicBezTo>
                    <a:pt x="21" y="33"/>
                    <a:pt x="21" y="34"/>
                    <a:pt x="21" y="34"/>
                  </a:cubicBezTo>
                  <a:cubicBezTo>
                    <a:pt x="22" y="34"/>
                    <a:pt x="22" y="35"/>
                    <a:pt x="22" y="35"/>
                  </a:cubicBezTo>
                  <a:cubicBezTo>
                    <a:pt x="23" y="35"/>
                    <a:pt x="23" y="36"/>
                    <a:pt x="23" y="36"/>
                  </a:cubicBezTo>
                  <a:cubicBezTo>
                    <a:pt x="23" y="36"/>
                    <a:pt x="24" y="36"/>
                    <a:pt x="24" y="37"/>
                  </a:cubicBezTo>
                  <a:cubicBezTo>
                    <a:pt x="24" y="37"/>
                    <a:pt x="25" y="37"/>
                    <a:pt x="25" y="38"/>
                  </a:cubicBezTo>
                  <a:cubicBezTo>
                    <a:pt x="25" y="38"/>
                    <a:pt x="26" y="38"/>
                    <a:pt x="26" y="38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852"/>
            <p:cNvSpPr/>
            <p:nvPr/>
          </p:nvSpPr>
          <p:spPr bwMode="auto">
            <a:xfrm>
              <a:off x="8569326" y="5145088"/>
              <a:ext cx="147638" cy="101600"/>
            </a:xfrm>
            <a:custGeom>
              <a:avLst/>
              <a:gdLst>
                <a:gd name="T0" fmla="*/ 0 w 35"/>
                <a:gd name="T1" fmla="*/ 24 h 24"/>
                <a:gd name="T2" fmla="*/ 0 w 35"/>
                <a:gd name="T3" fmla="*/ 24 h 24"/>
                <a:gd name="T4" fmla="*/ 1 w 35"/>
                <a:gd name="T5" fmla="*/ 23 h 24"/>
                <a:gd name="T6" fmla="*/ 4 w 35"/>
                <a:gd name="T7" fmla="*/ 19 h 24"/>
                <a:gd name="T8" fmla="*/ 10 w 35"/>
                <a:gd name="T9" fmla="*/ 14 h 24"/>
                <a:gd name="T10" fmla="*/ 16 w 35"/>
                <a:gd name="T11" fmla="*/ 10 h 24"/>
                <a:gd name="T12" fmla="*/ 22 w 35"/>
                <a:gd name="T13" fmla="*/ 6 h 24"/>
                <a:gd name="T14" fmla="*/ 25 w 35"/>
                <a:gd name="T15" fmla="*/ 5 h 24"/>
                <a:gd name="T16" fmla="*/ 28 w 35"/>
                <a:gd name="T17" fmla="*/ 3 h 24"/>
                <a:gd name="T18" fmla="*/ 31 w 35"/>
                <a:gd name="T19" fmla="*/ 2 h 24"/>
                <a:gd name="T20" fmla="*/ 33 w 35"/>
                <a:gd name="T21" fmla="*/ 1 h 24"/>
                <a:gd name="T22" fmla="*/ 34 w 35"/>
                <a:gd name="T23" fmla="*/ 1 h 24"/>
                <a:gd name="T24" fmla="*/ 35 w 35"/>
                <a:gd name="T25" fmla="*/ 0 h 24"/>
                <a:gd name="T26" fmla="*/ 34 w 35"/>
                <a:gd name="T27" fmla="*/ 1 h 24"/>
                <a:gd name="T28" fmla="*/ 34 w 35"/>
                <a:gd name="T29" fmla="*/ 2 h 24"/>
                <a:gd name="T30" fmla="*/ 33 w 35"/>
                <a:gd name="T31" fmla="*/ 4 h 24"/>
                <a:gd name="T32" fmla="*/ 31 w 35"/>
                <a:gd name="T33" fmla="*/ 7 h 24"/>
                <a:gd name="T34" fmla="*/ 29 w 35"/>
                <a:gd name="T35" fmla="*/ 10 h 24"/>
                <a:gd name="T36" fmla="*/ 27 w 35"/>
                <a:gd name="T37" fmla="*/ 12 h 24"/>
                <a:gd name="T38" fmla="*/ 20 w 35"/>
                <a:gd name="T39" fmla="*/ 17 h 24"/>
                <a:gd name="T40" fmla="*/ 13 w 35"/>
                <a:gd name="T41" fmla="*/ 21 h 24"/>
                <a:gd name="T42" fmla="*/ 7 w 35"/>
                <a:gd name="T43" fmla="*/ 23 h 24"/>
                <a:gd name="T44" fmla="*/ 2 w 35"/>
                <a:gd name="T45" fmla="*/ 24 h 24"/>
                <a:gd name="T46" fmla="*/ 0 w 35"/>
                <a:gd name="T47" fmla="*/ 24 h 24"/>
                <a:gd name="T48" fmla="*/ 0 w 35"/>
                <a:gd name="T4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24"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1" y="23"/>
                    <a:pt x="1" y="23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8" y="16"/>
                    <a:pt x="10" y="14"/>
                  </a:cubicBezTo>
                  <a:cubicBezTo>
                    <a:pt x="11" y="13"/>
                    <a:pt x="14" y="11"/>
                    <a:pt x="16" y="10"/>
                  </a:cubicBezTo>
                  <a:cubicBezTo>
                    <a:pt x="18" y="9"/>
                    <a:pt x="20" y="7"/>
                    <a:pt x="22" y="6"/>
                  </a:cubicBezTo>
                  <a:cubicBezTo>
                    <a:pt x="23" y="6"/>
                    <a:pt x="24" y="5"/>
                    <a:pt x="25" y="5"/>
                  </a:cubicBezTo>
                  <a:cubicBezTo>
                    <a:pt x="26" y="4"/>
                    <a:pt x="27" y="4"/>
                    <a:pt x="28" y="3"/>
                  </a:cubicBezTo>
                  <a:cubicBezTo>
                    <a:pt x="29" y="3"/>
                    <a:pt x="30" y="2"/>
                    <a:pt x="31" y="2"/>
                  </a:cubicBezTo>
                  <a:cubicBezTo>
                    <a:pt x="32" y="2"/>
                    <a:pt x="32" y="1"/>
                    <a:pt x="33" y="1"/>
                  </a:cubicBezTo>
                  <a:cubicBezTo>
                    <a:pt x="33" y="1"/>
                    <a:pt x="34" y="1"/>
                    <a:pt x="34" y="1"/>
                  </a:cubicBezTo>
                  <a:cubicBezTo>
                    <a:pt x="34" y="0"/>
                    <a:pt x="35" y="0"/>
                    <a:pt x="35" y="0"/>
                  </a:cubicBezTo>
                  <a:cubicBezTo>
                    <a:pt x="35" y="0"/>
                    <a:pt x="35" y="1"/>
                    <a:pt x="34" y="1"/>
                  </a:cubicBezTo>
                  <a:cubicBezTo>
                    <a:pt x="34" y="1"/>
                    <a:pt x="34" y="2"/>
                    <a:pt x="34" y="2"/>
                  </a:cubicBezTo>
                  <a:cubicBezTo>
                    <a:pt x="34" y="3"/>
                    <a:pt x="33" y="4"/>
                    <a:pt x="33" y="4"/>
                  </a:cubicBezTo>
                  <a:cubicBezTo>
                    <a:pt x="33" y="5"/>
                    <a:pt x="32" y="6"/>
                    <a:pt x="31" y="7"/>
                  </a:cubicBezTo>
                  <a:cubicBezTo>
                    <a:pt x="31" y="8"/>
                    <a:pt x="30" y="9"/>
                    <a:pt x="29" y="10"/>
                  </a:cubicBezTo>
                  <a:cubicBezTo>
                    <a:pt x="29" y="10"/>
                    <a:pt x="28" y="11"/>
                    <a:pt x="27" y="12"/>
                  </a:cubicBezTo>
                  <a:cubicBezTo>
                    <a:pt x="25" y="14"/>
                    <a:pt x="23" y="16"/>
                    <a:pt x="20" y="17"/>
                  </a:cubicBezTo>
                  <a:cubicBezTo>
                    <a:pt x="18" y="19"/>
                    <a:pt x="16" y="20"/>
                    <a:pt x="13" y="21"/>
                  </a:cubicBezTo>
                  <a:cubicBezTo>
                    <a:pt x="11" y="22"/>
                    <a:pt x="9" y="23"/>
                    <a:pt x="7" y="23"/>
                  </a:cubicBezTo>
                  <a:cubicBezTo>
                    <a:pt x="5" y="24"/>
                    <a:pt x="3" y="24"/>
                    <a:pt x="2" y="24"/>
                  </a:cubicBezTo>
                  <a:cubicBezTo>
                    <a:pt x="1" y="24"/>
                    <a:pt x="1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853"/>
            <p:cNvSpPr/>
            <p:nvPr/>
          </p:nvSpPr>
          <p:spPr bwMode="auto">
            <a:xfrm>
              <a:off x="8810626" y="5175250"/>
              <a:ext cx="41275" cy="190500"/>
            </a:xfrm>
            <a:custGeom>
              <a:avLst/>
              <a:gdLst>
                <a:gd name="T0" fmla="*/ 2 w 10"/>
                <a:gd name="T1" fmla="*/ 0 h 45"/>
                <a:gd name="T2" fmla="*/ 2 w 10"/>
                <a:gd name="T3" fmla="*/ 0 h 45"/>
                <a:gd name="T4" fmla="*/ 3 w 10"/>
                <a:gd name="T5" fmla="*/ 2 h 45"/>
                <a:gd name="T6" fmla="*/ 6 w 10"/>
                <a:gd name="T7" fmla="*/ 6 h 45"/>
                <a:gd name="T8" fmla="*/ 7 w 10"/>
                <a:gd name="T9" fmla="*/ 10 h 45"/>
                <a:gd name="T10" fmla="*/ 8 w 10"/>
                <a:gd name="T11" fmla="*/ 14 h 45"/>
                <a:gd name="T12" fmla="*/ 10 w 10"/>
                <a:gd name="T13" fmla="*/ 22 h 45"/>
                <a:gd name="T14" fmla="*/ 10 w 10"/>
                <a:gd name="T15" fmla="*/ 31 h 45"/>
                <a:gd name="T16" fmla="*/ 10 w 10"/>
                <a:gd name="T17" fmla="*/ 35 h 45"/>
                <a:gd name="T18" fmla="*/ 9 w 10"/>
                <a:gd name="T19" fmla="*/ 38 h 45"/>
                <a:gd name="T20" fmla="*/ 7 w 10"/>
                <a:gd name="T21" fmla="*/ 43 h 45"/>
                <a:gd name="T22" fmla="*/ 6 w 10"/>
                <a:gd name="T23" fmla="*/ 45 h 45"/>
                <a:gd name="T24" fmla="*/ 6 w 10"/>
                <a:gd name="T25" fmla="*/ 45 h 45"/>
                <a:gd name="T26" fmla="*/ 5 w 10"/>
                <a:gd name="T27" fmla="*/ 45 h 45"/>
                <a:gd name="T28" fmla="*/ 5 w 10"/>
                <a:gd name="T29" fmla="*/ 43 h 45"/>
                <a:gd name="T30" fmla="*/ 3 w 10"/>
                <a:gd name="T31" fmla="*/ 38 h 45"/>
                <a:gd name="T32" fmla="*/ 1 w 10"/>
                <a:gd name="T33" fmla="*/ 31 h 45"/>
                <a:gd name="T34" fmla="*/ 0 w 10"/>
                <a:gd name="T35" fmla="*/ 23 h 45"/>
                <a:gd name="T36" fmla="*/ 0 w 10"/>
                <a:gd name="T37" fmla="*/ 15 h 45"/>
                <a:gd name="T38" fmla="*/ 0 w 10"/>
                <a:gd name="T39" fmla="*/ 7 h 45"/>
                <a:gd name="T40" fmla="*/ 1 w 10"/>
                <a:gd name="T41" fmla="*/ 2 h 45"/>
                <a:gd name="T42" fmla="*/ 1 w 10"/>
                <a:gd name="T43" fmla="*/ 1 h 45"/>
                <a:gd name="T44" fmla="*/ 2 w 10"/>
                <a:gd name="T4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" h="45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3" y="1"/>
                    <a:pt x="3" y="2"/>
                  </a:cubicBezTo>
                  <a:cubicBezTo>
                    <a:pt x="4" y="3"/>
                    <a:pt x="5" y="4"/>
                    <a:pt x="6" y="6"/>
                  </a:cubicBezTo>
                  <a:cubicBezTo>
                    <a:pt x="6" y="7"/>
                    <a:pt x="7" y="9"/>
                    <a:pt x="7" y="10"/>
                  </a:cubicBezTo>
                  <a:cubicBezTo>
                    <a:pt x="8" y="11"/>
                    <a:pt x="8" y="12"/>
                    <a:pt x="8" y="14"/>
                  </a:cubicBezTo>
                  <a:cubicBezTo>
                    <a:pt x="9" y="16"/>
                    <a:pt x="10" y="19"/>
                    <a:pt x="10" y="22"/>
                  </a:cubicBezTo>
                  <a:cubicBezTo>
                    <a:pt x="10" y="25"/>
                    <a:pt x="10" y="28"/>
                    <a:pt x="10" y="31"/>
                  </a:cubicBezTo>
                  <a:cubicBezTo>
                    <a:pt x="10" y="32"/>
                    <a:pt x="10" y="33"/>
                    <a:pt x="10" y="35"/>
                  </a:cubicBezTo>
                  <a:cubicBezTo>
                    <a:pt x="9" y="36"/>
                    <a:pt x="9" y="37"/>
                    <a:pt x="9" y="38"/>
                  </a:cubicBezTo>
                  <a:cubicBezTo>
                    <a:pt x="8" y="40"/>
                    <a:pt x="7" y="42"/>
                    <a:pt x="7" y="43"/>
                  </a:cubicBezTo>
                  <a:cubicBezTo>
                    <a:pt x="7" y="44"/>
                    <a:pt x="6" y="44"/>
                    <a:pt x="6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6" y="45"/>
                    <a:pt x="5" y="45"/>
                  </a:cubicBezTo>
                  <a:cubicBezTo>
                    <a:pt x="5" y="44"/>
                    <a:pt x="5" y="44"/>
                    <a:pt x="5" y="43"/>
                  </a:cubicBezTo>
                  <a:cubicBezTo>
                    <a:pt x="4" y="42"/>
                    <a:pt x="4" y="40"/>
                    <a:pt x="3" y="38"/>
                  </a:cubicBezTo>
                  <a:cubicBezTo>
                    <a:pt x="2" y="36"/>
                    <a:pt x="2" y="34"/>
                    <a:pt x="1" y="31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0"/>
                    <a:pt x="0" y="17"/>
                    <a:pt x="0" y="15"/>
                  </a:cubicBezTo>
                  <a:cubicBezTo>
                    <a:pt x="0" y="12"/>
                    <a:pt x="0" y="10"/>
                    <a:pt x="0" y="7"/>
                  </a:cubicBezTo>
                  <a:cubicBezTo>
                    <a:pt x="0" y="5"/>
                    <a:pt x="1" y="3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854"/>
            <p:cNvSpPr/>
            <p:nvPr/>
          </p:nvSpPr>
          <p:spPr bwMode="auto">
            <a:xfrm>
              <a:off x="8491539" y="4997450"/>
              <a:ext cx="192088" cy="66675"/>
            </a:xfrm>
            <a:custGeom>
              <a:avLst/>
              <a:gdLst>
                <a:gd name="T0" fmla="*/ 0 w 45"/>
                <a:gd name="T1" fmla="*/ 4 h 16"/>
                <a:gd name="T2" fmla="*/ 0 w 45"/>
                <a:gd name="T3" fmla="*/ 3 h 16"/>
                <a:gd name="T4" fmla="*/ 2 w 45"/>
                <a:gd name="T5" fmla="*/ 2 h 16"/>
                <a:gd name="T6" fmla="*/ 4 w 45"/>
                <a:gd name="T7" fmla="*/ 1 h 16"/>
                <a:gd name="T8" fmla="*/ 6 w 45"/>
                <a:gd name="T9" fmla="*/ 1 h 16"/>
                <a:gd name="T10" fmla="*/ 7 w 45"/>
                <a:gd name="T11" fmla="*/ 0 h 16"/>
                <a:gd name="T12" fmla="*/ 11 w 45"/>
                <a:gd name="T13" fmla="*/ 0 h 16"/>
                <a:gd name="T14" fmla="*/ 16 w 45"/>
                <a:gd name="T15" fmla="*/ 0 h 16"/>
                <a:gd name="T16" fmla="*/ 18 w 45"/>
                <a:gd name="T17" fmla="*/ 0 h 16"/>
                <a:gd name="T18" fmla="*/ 20 w 45"/>
                <a:gd name="T19" fmla="*/ 0 h 16"/>
                <a:gd name="T20" fmla="*/ 25 w 45"/>
                <a:gd name="T21" fmla="*/ 2 h 16"/>
                <a:gd name="T22" fmla="*/ 29 w 45"/>
                <a:gd name="T23" fmla="*/ 3 h 16"/>
                <a:gd name="T24" fmla="*/ 31 w 45"/>
                <a:gd name="T25" fmla="*/ 4 h 16"/>
                <a:gd name="T26" fmla="*/ 33 w 45"/>
                <a:gd name="T27" fmla="*/ 5 h 16"/>
                <a:gd name="T28" fmla="*/ 37 w 45"/>
                <a:gd name="T29" fmla="*/ 8 h 16"/>
                <a:gd name="T30" fmla="*/ 40 w 45"/>
                <a:gd name="T31" fmla="*/ 10 h 16"/>
                <a:gd name="T32" fmla="*/ 44 w 45"/>
                <a:gd name="T33" fmla="*/ 14 h 16"/>
                <a:gd name="T34" fmla="*/ 45 w 45"/>
                <a:gd name="T35" fmla="*/ 15 h 16"/>
                <a:gd name="T36" fmla="*/ 45 w 45"/>
                <a:gd name="T37" fmla="*/ 16 h 16"/>
                <a:gd name="T38" fmla="*/ 45 w 45"/>
                <a:gd name="T39" fmla="*/ 16 h 16"/>
                <a:gd name="T40" fmla="*/ 43 w 45"/>
                <a:gd name="T41" fmla="*/ 16 h 16"/>
                <a:gd name="T42" fmla="*/ 38 w 45"/>
                <a:gd name="T43" fmla="*/ 14 h 16"/>
                <a:gd name="T44" fmla="*/ 30 w 45"/>
                <a:gd name="T45" fmla="*/ 12 h 16"/>
                <a:gd name="T46" fmla="*/ 26 w 45"/>
                <a:gd name="T47" fmla="*/ 11 h 16"/>
                <a:gd name="T48" fmla="*/ 22 w 45"/>
                <a:gd name="T49" fmla="*/ 10 h 16"/>
                <a:gd name="T50" fmla="*/ 18 w 45"/>
                <a:gd name="T51" fmla="*/ 8 h 16"/>
                <a:gd name="T52" fmla="*/ 14 w 45"/>
                <a:gd name="T53" fmla="*/ 7 h 16"/>
                <a:gd name="T54" fmla="*/ 7 w 45"/>
                <a:gd name="T55" fmla="*/ 5 h 16"/>
                <a:gd name="T56" fmla="*/ 4 w 45"/>
                <a:gd name="T57" fmla="*/ 5 h 16"/>
                <a:gd name="T58" fmla="*/ 2 w 45"/>
                <a:gd name="T59" fmla="*/ 4 h 16"/>
                <a:gd name="T60" fmla="*/ 0 w 45"/>
                <a:gd name="T61" fmla="*/ 4 h 16"/>
                <a:gd name="T62" fmla="*/ 0 w 45"/>
                <a:gd name="T63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5" h="16">
                  <a:moveTo>
                    <a:pt x="0" y="4"/>
                  </a:moveTo>
                  <a:cubicBezTo>
                    <a:pt x="0" y="4"/>
                    <a:pt x="0" y="4"/>
                    <a:pt x="0" y="3"/>
                  </a:cubicBezTo>
                  <a:cubicBezTo>
                    <a:pt x="1" y="3"/>
                    <a:pt x="1" y="3"/>
                    <a:pt x="2" y="2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5" y="1"/>
                    <a:pt x="5" y="1"/>
                    <a:pt x="6" y="1"/>
                  </a:cubicBezTo>
                  <a:cubicBezTo>
                    <a:pt x="6" y="1"/>
                    <a:pt x="7" y="1"/>
                    <a:pt x="7" y="0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3" y="0"/>
                    <a:pt x="14" y="0"/>
                    <a:pt x="16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19" y="0"/>
                    <a:pt x="20" y="0"/>
                  </a:cubicBezTo>
                  <a:cubicBezTo>
                    <a:pt x="22" y="1"/>
                    <a:pt x="23" y="1"/>
                    <a:pt x="25" y="2"/>
                  </a:cubicBezTo>
                  <a:cubicBezTo>
                    <a:pt x="26" y="2"/>
                    <a:pt x="28" y="3"/>
                    <a:pt x="29" y="3"/>
                  </a:cubicBezTo>
                  <a:cubicBezTo>
                    <a:pt x="30" y="4"/>
                    <a:pt x="31" y="4"/>
                    <a:pt x="31" y="4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5" y="6"/>
                    <a:pt x="36" y="7"/>
                    <a:pt x="37" y="8"/>
                  </a:cubicBezTo>
                  <a:cubicBezTo>
                    <a:pt x="38" y="9"/>
                    <a:pt x="39" y="9"/>
                    <a:pt x="40" y="10"/>
                  </a:cubicBezTo>
                  <a:cubicBezTo>
                    <a:pt x="42" y="12"/>
                    <a:pt x="43" y="13"/>
                    <a:pt x="44" y="14"/>
                  </a:cubicBezTo>
                  <a:cubicBezTo>
                    <a:pt x="44" y="15"/>
                    <a:pt x="45" y="15"/>
                    <a:pt x="45" y="15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4" y="16"/>
                    <a:pt x="44" y="16"/>
                    <a:pt x="43" y="16"/>
                  </a:cubicBezTo>
                  <a:cubicBezTo>
                    <a:pt x="42" y="15"/>
                    <a:pt x="40" y="15"/>
                    <a:pt x="38" y="14"/>
                  </a:cubicBezTo>
                  <a:cubicBezTo>
                    <a:pt x="35" y="14"/>
                    <a:pt x="33" y="13"/>
                    <a:pt x="30" y="12"/>
                  </a:cubicBezTo>
                  <a:cubicBezTo>
                    <a:pt x="29" y="12"/>
                    <a:pt x="28" y="11"/>
                    <a:pt x="26" y="11"/>
                  </a:cubicBezTo>
                  <a:cubicBezTo>
                    <a:pt x="25" y="11"/>
                    <a:pt x="24" y="10"/>
                    <a:pt x="22" y="10"/>
                  </a:cubicBezTo>
                  <a:cubicBezTo>
                    <a:pt x="21" y="9"/>
                    <a:pt x="20" y="9"/>
                    <a:pt x="18" y="8"/>
                  </a:cubicBezTo>
                  <a:cubicBezTo>
                    <a:pt x="17" y="8"/>
                    <a:pt x="16" y="8"/>
                    <a:pt x="14" y="7"/>
                  </a:cubicBezTo>
                  <a:cubicBezTo>
                    <a:pt x="12" y="6"/>
                    <a:pt x="9" y="6"/>
                    <a:pt x="7" y="5"/>
                  </a:cubicBezTo>
                  <a:cubicBezTo>
                    <a:pt x="6" y="5"/>
                    <a:pt x="5" y="5"/>
                    <a:pt x="4" y="5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855"/>
            <p:cNvSpPr/>
            <p:nvPr/>
          </p:nvSpPr>
          <p:spPr bwMode="auto">
            <a:xfrm>
              <a:off x="8874126" y="5157788"/>
              <a:ext cx="101600" cy="106363"/>
            </a:xfrm>
            <a:custGeom>
              <a:avLst/>
              <a:gdLst>
                <a:gd name="T0" fmla="*/ 0 w 24"/>
                <a:gd name="T1" fmla="*/ 0 h 25"/>
                <a:gd name="T2" fmla="*/ 1 w 24"/>
                <a:gd name="T3" fmla="*/ 0 h 25"/>
                <a:gd name="T4" fmla="*/ 2 w 24"/>
                <a:gd name="T5" fmla="*/ 0 h 25"/>
                <a:gd name="T6" fmla="*/ 5 w 24"/>
                <a:gd name="T7" fmla="*/ 3 h 25"/>
                <a:gd name="T8" fmla="*/ 7 w 24"/>
                <a:gd name="T9" fmla="*/ 5 h 25"/>
                <a:gd name="T10" fmla="*/ 7 w 24"/>
                <a:gd name="T11" fmla="*/ 6 h 25"/>
                <a:gd name="T12" fmla="*/ 8 w 24"/>
                <a:gd name="T13" fmla="*/ 6 h 25"/>
                <a:gd name="T14" fmla="*/ 8 w 24"/>
                <a:gd name="T15" fmla="*/ 8 h 25"/>
                <a:gd name="T16" fmla="*/ 11 w 24"/>
                <a:gd name="T17" fmla="*/ 14 h 25"/>
                <a:gd name="T18" fmla="*/ 12 w 24"/>
                <a:gd name="T19" fmla="*/ 15 h 25"/>
                <a:gd name="T20" fmla="*/ 13 w 24"/>
                <a:gd name="T21" fmla="*/ 16 h 25"/>
                <a:gd name="T22" fmla="*/ 15 w 24"/>
                <a:gd name="T23" fmla="*/ 19 h 25"/>
                <a:gd name="T24" fmla="*/ 17 w 24"/>
                <a:gd name="T25" fmla="*/ 21 h 25"/>
                <a:gd name="T26" fmla="*/ 19 w 24"/>
                <a:gd name="T27" fmla="*/ 22 h 25"/>
                <a:gd name="T28" fmla="*/ 21 w 24"/>
                <a:gd name="T29" fmla="*/ 23 h 25"/>
                <a:gd name="T30" fmla="*/ 23 w 24"/>
                <a:gd name="T31" fmla="*/ 24 h 25"/>
                <a:gd name="T32" fmla="*/ 24 w 24"/>
                <a:gd name="T33" fmla="*/ 25 h 25"/>
                <a:gd name="T34" fmla="*/ 24 w 24"/>
                <a:gd name="T35" fmla="*/ 25 h 25"/>
                <a:gd name="T36" fmla="*/ 24 w 24"/>
                <a:gd name="T37" fmla="*/ 25 h 25"/>
                <a:gd name="T38" fmla="*/ 23 w 24"/>
                <a:gd name="T39" fmla="*/ 25 h 25"/>
                <a:gd name="T40" fmla="*/ 21 w 24"/>
                <a:gd name="T41" fmla="*/ 24 h 25"/>
                <a:gd name="T42" fmla="*/ 20 w 24"/>
                <a:gd name="T43" fmla="*/ 24 h 25"/>
                <a:gd name="T44" fmla="*/ 19 w 24"/>
                <a:gd name="T45" fmla="*/ 24 h 25"/>
                <a:gd name="T46" fmla="*/ 16 w 24"/>
                <a:gd name="T47" fmla="*/ 22 h 25"/>
                <a:gd name="T48" fmla="*/ 14 w 24"/>
                <a:gd name="T49" fmla="*/ 20 h 25"/>
                <a:gd name="T50" fmla="*/ 11 w 24"/>
                <a:gd name="T51" fmla="*/ 18 h 25"/>
                <a:gd name="T52" fmla="*/ 10 w 24"/>
                <a:gd name="T53" fmla="*/ 16 h 25"/>
                <a:gd name="T54" fmla="*/ 9 w 24"/>
                <a:gd name="T55" fmla="*/ 15 h 25"/>
                <a:gd name="T56" fmla="*/ 6 w 24"/>
                <a:gd name="T57" fmla="*/ 9 h 25"/>
                <a:gd name="T58" fmla="*/ 6 w 24"/>
                <a:gd name="T59" fmla="*/ 7 h 25"/>
                <a:gd name="T60" fmla="*/ 6 w 24"/>
                <a:gd name="T61" fmla="*/ 7 h 25"/>
                <a:gd name="T62" fmla="*/ 5 w 24"/>
                <a:gd name="T63" fmla="*/ 6 h 25"/>
                <a:gd name="T64" fmla="*/ 4 w 24"/>
                <a:gd name="T65" fmla="*/ 4 h 25"/>
                <a:gd name="T66" fmla="*/ 1 w 24"/>
                <a:gd name="T67" fmla="*/ 1 h 25"/>
                <a:gd name="T68" fmla="*/ 1 w 24"/>
                <a:gd name="T69" fmla="*/ 0 h 25"/>
                <a:gd name="T70" fmla="*/ 0 w 24"/>
                <a:gd name="T7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25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3" y="1"/>
                    <a:pt x="4" y="1"/>
                    <a:pt x="5" y="3"/>
                  </a:cubicBezTo>
                  <a:cubicBezTo>
                    <a:pt x="6" y="3"/>
                    <a:pt x="6" y="4"/>
                    <a:pt x="7" y="5"/>
                  </a:cubicBezTo>
                  <a:cubicBezTo>
                    <a:pt x="7" y="5"/>
                    <a:pt x="7" y="5"/>
                    <a:pt x="7" y="6"/>
                  </a:cubicBezTo>
                  <a:cubicBezTo>
                    <a:pt x="7" y="6"/>
                    <a:pt x="8" y="6"/>
                    <a:pt x="8" y="6"/>
                  </a:cubicBezTo>
                  <a:cubicBezTo>
                    <a:pt x="8" y="7"/>
                    <a:pt x="8" y="7"/>
                    <a:pt x="8" y="8"/>
                  </a:cubicBezTo>
                  <a:cubicBezTo>
                    <a:pt x="9" y="10"/>
                    <a:pt x="10" y="12"/>
                    <a:pt x="11" y="14"/>
                  </a:cubicBezTo>
                  <a:cubicBezTo>
                    <a:pt x="12" y="14"/>
                    <a:pt x="12" y="15"/>
                    <a:pt x="12" y="15"/>
                  </a:cubicBezTo>
                  <a:cubicBezTo>
                    <a:pt x="12" y="15"/>
                    <a:pt x="13" y="16"/>
                    <a:pt x="13" y="16"/>
                  </a:cubicBezTo>
                  <a:cubicBezTo>
                    <a:pt x="14" y="17"/>
                    <a:pt x="14" y="18"/>
                    <a:pt x="15" y="19"/>
                  </a:cubicBezTo>
                  <a:cubicBezTo>
                    <a:pt x="16" y="19"/>
                    <a:pt x="17" y="20"/>
                    <a:pt x="17" y="21"/>
                  </a:cubicBezTo>
                  <a:cubicBezTo>
                    <a:pt x="18" y="21"/>
                    <a:pt x="19" y="22"/>
                    <a:pt x="19" y="22"/>
                  </a:cubicBezTo>
                  <a:cubicBezTo>
                    <a:pt x="20" y="23"/>
                    <a:pt x="21" y="23"/>
                    <a:pt x="21" y="23"/>
                  </a:cubicBezTo>
                  <a:cubicBezTo>
                    <a:pt x="22" y="24"/>
                    <a:pt x="22" y="24"/>
                    <a:pt x="23" y="24"/>
                  </a:cubicBezTo>
                  <a:cubicBezTo>
                    <a:pt x="23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3" y="25"/>
                    <a:pt x="23" y="25"/>
                  </a:cubicBezTo>
                  <a:cubicBezTo>
                    <a:pt x="22" y="25"/>
                    <a:pt x="22" y="25"/>
                    <a:pt x="21" y="24"/>
                  </a:cubicBezTo>
                  <a:cubicBezTo>
                    <a:pt x="21" y="24"/>
                    <a:pt x="20" y="24"/>
                    <a:pt x="20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8" y="23"/>
                    <a:pt x="17" y="23"/>
                    <a:pt x="16" y="22"/>
                  </a:cubicBezTo>
                  <a:cubicBezTo>
                    <a:pt x="15" y="22"/>
                    <a:pt x="14" y="21"/>
                    <a:pt x="14" y="20"/>
                  </a:cubicBezTo>
                  <a:cubicBezTo>
                    <a:pt x="13" y="20"/>
                    <a:pt x="12" y="19"/>
                    <a:pt x="11" y="18"/>
                  </a:cubicBezTo>
                  <a:cubicBezTo>
                    <a:pt x="11" y="17"/>
                    <a:pt x="10" y="17"/>
                    <a:pt x="10" y="16"/>
                  </a:cubicBezTo>
                  <a:cubicBezTo>
                    <a:pt x="10" y="16"/>
                    <a:pt x="9" y="15"/>
                    <a:pt x="9" y="15"/>
                  </a:cubicBezTo>
                  <a:cubicBezTo>
                    <a:pt x="8" y="13"/>
                    <a:pt x="7" y="11"/>
                    <a:pt x="6" y="9"/>
                  </a:cubicBezTo>
                  <a:cubicBezTo>
                    <a:pt x="6" y="8"/>
                    <a:pt x="6" y="8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4" y="4"/>
                    <a:pt x="4" y="4"/>
                  </a:cubicBezTo>
                  <a:cubicBezTo>
                    <a:pt x="3" y="2"/>
                    <a:pt x="2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Freeform 856"/>
            <p:cNvSpPr/>
            <p:nvPr/>
          </p:nvSpPr>
          <p:spPr bwMode="auto">
            <a:xfrm>
              <a:off x="8924926" y="5000625"/>
              <a:ext cx="109538" cy="47625"/>
            </a:xfrm>
            <a:custGeom>
              <a:avLst/>
              <a:gdLst>
                <a:gd name="T0" fmla="*/ 0 w 26"/>
                <a:gd name="T1" fmla="*/ 11 h 11"/>
                <a:gd name="T2" fmla="*/ 1 w 26"/>
                <a:gd name="T3" fmla="*/ 10 h 11"/>
                <a:gd name="T4" fmla="*/ 3 w 26"/>
                <a:gd name="T5" fmla="*/ 8 h 11"/>
                <a:gd name="T6" fmla="*/ 5 w 26"/>
                <a:gd name="T7" fmla="*/ 7 h 11"/>
                <a:gd name="T8" fmla="*/ 8 w 26"/>
                <a:gd name="T9" fmla="*/ 6 h 11"/>
                <a:gd name="T10" fmla="*/ 10 w 26"/>
                <a:gd name="T11" fmla="*/ 5 h 11"/>
                <a:gd name="T12" fmla="*/ 13 w 26"/>
                <a:gd name="T13" fmla="*/ 4 h 11"/>
                <a:gd name="T14" fmla="*/ 16 w 26"/>
                <a:gd name="T15" fmla="*/ 4 h 11"/>
                <a:gd name="T16" fmla="*/ 18 w 26"/>
                <a:gd name="T17" fmla="*/ 4 h 11"/>
                <a:gd name="T18" fmla="*/ 22 w 26"/>
                <a:gd name="T19" fmla="*/ 3 h 11"/>
                <a:gd name="T20" fmla="*/ 25 w 26"/>
                <a:gd name="T21" fmla="*/ 1 h 11"/>
                <a:gd name="T22" fmla="*/ 25 w 26"/>
                <a:gd name="T23" fmla="*/ 0 h 11"/>
                <a:gd name="T24" fmla="*/ 26 w 26"/>
                <a:gd name="T25" fmla="*/ 0 h 11"/>
                <a:gd name="T26" fmla="*/ 26 w 26"/>
                <a:gd name="T27" fmla="*/ 0 h 11"/>
                <a:gd name="T28" fmla="*/ 25 w 26"/>
                <a:gd name="T29" fmla="*/ 1 h 11"/>
                <a:gd name="T30" fmla="*/ 23 w 26"/>
                <a:gd name="T31" fmla="*/ 4 h 11"/>
                <a:gd name="T32" fmla="*/ 19 w 26"/>
                <a:gd name="T33" fmla="*/ 6 h 11"/>
                <a:gd name="T34" fmla="*/ 16 w 26"/>
                <a:gd name="T35" fmla="*/ 6 h 11"/>
                <a:gd name="T36" fmla="*/ 13 w 26"/>
                <a:gd name="T37" fmla="*/ 7 h 11"/>
                <a:gd name="T38" fmla="*/ 4 w 26"/>
                <a:gd name="T39" fmla="*/ 10 h 11"/>
                <a:gd name="T40" fmla="*/ 1 w 26"/>
                <a:gd name="T41" fmla="*/ 11 h 11"/>
                <a:gd name="T42" fmla="*/ 0 w 26"/>
                <a:gd name="T4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" h="11">
                  <a:moveTo>
                    <a:pt x="0" y="11"/>
                  </a:moveTo>
                  <a:cubicBezTo>
                    <a:pt x="0" y="11"/>
                    <a:pt x="0" y="11"/>
                    <a:pt x="1" y="10"/>
                  </a:cubicBezTo>
                  <a:cubicBezTo>
                    <a:pt x="1" y="10"/>
                    <a:pt x="2" y="9"/>
                    <a:pt x="3" y="8"/>
                  </a:cubicBezTo>
                  <a:cubicBezTo>
                    <a:pt x="4" y="8"/>
                    <a:pt x="5" y="8"/>
                    <a:pt x="5" y="7"/>
                  </a:cubicBezTo>
                  <a:cubicBezTo>
                    <a:pt x="6" y="7"/>
                    <a:pt x="7" y="6"/>
                    <a:pt x="8" y="6"/>
                  </a:cubicBezTo>
                  <a:cubicBezTo>
                    <a:pt x="8" y="6"/>
                    <a:pt x="9" y="5"/>
                    <a:pt x="10" y="5"/>
                  </a:cubicBezTo>
                  <a:cubicBezTo>
                    <a:pt x="11" y="5"/>
                    <a:pt x="12" y="5"/>
                    <a:pt x="13" y="4"/>
                  </a:cubicBezTo>
                  <a:cubicBezTo>
                    <a:pt x="14" y="4"/>
                    <a:pt x="15" y="4"/>
                    <a:pt x="16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20" y="3"/>
                    <a:pt x="21" y="3"/>
                    <a:pt x="22" y="3"/>
                  </a:cubicBezTo>
                  <a:cubicBezTo>
                    <a:pt x="24" y="2"/>
                    <a:pt x="24" y="2"/>
                    <a:pt x="25" y="1"/>
                  </a:cubicBezTo>
                  <a:cubicBezTo>
                    <a:pt x="25" y="1"/>
                    <a:pt x="25" y="1"/>
                    <a:pt x="25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1"/>
                    <a:pt x="26" y="1"/>
                    <a:pt x="25" y="1"/>
                  </a:cubicBezTo>
                  <a:cubicBezTo>
                    <a:pt x="25" y="2"/>
                    <a:pt x="24" y="3"/>
                    <a:pt x="23" y="4"/>
                  </a:cubicBezTo>
                  <a:cubicBezTo>
                    <a:pt x="22" y="5"/>
                    <a:pt x="20" y="6"/>
                    <a:pt x="19" y="6"/>
                  </a:cubicBezTo>
                  <a:cubicBezTo>
                    <a:pt x="18" y="6"/>
                    <a:pt x="17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0" y="8"/>
                    <a:pt x="7" y="9"/>
                    <a:pt x="4" y="10"/>
                  </a:cubicBezTo>
                  <a:cubicBezTo>
                    <a:pt x="3" y="10"/>
                    <a:pt x="2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857"/>
            <p:cNvSpPr/>
            <p:nvPr/>
          </p:nvSpPr>
          <p:spPr bwMode="auto">
            <a:xfrm>
              <a:off x="8823326" y="4840288"/>
              <a:ext cx="46038" cy="122238"/>
            </a:xfrm>
            <a:custGeom>
              <a:avLst/>
              <a:gdLst>
                <a:gd name="T0" fmla="*/ 1 w 11"/>
                <a:gd name="T1" fmla="*/ 29 h 29"/>
                <a:gd name="T2" fmla="*/ 1 w 11"/>
                <a:gd name="T3" fmla="*/ 29 h 29"/>
                <a:gd name="T4" fmla="*/ 1 w 11"/>
                <a:gd name="T5" fmla="*/ 28 h 29"/>
                <a:gd name="T6" fmla="*/ 0 w 11"/>
                <a:gd name="T7" fmla="*/ 26 h 29"/>
                <a:gd name="T8" fmla="*/ 0 w 11"/>
                <a:gd name="T9" fmla="*/ 25 h 29"/>
                <a:gd name="T10" fmla="*/ 0 w 11"/>
                <a:gd name="T11" fmla="*/ 24 h 29"/>
                <a:gd name="T12" fmla="*/ 1 w 11"/>
                <a:gd name="T13" fmla="*/ 22 h 29"/>
                <a:gd name="T14" fmla="*/ 2 w 11"/>
                <a:gd name="T15" fmla="*/ 19 h 29"/>
                <a:gd name="T16" fmla="*/ 5 w 11"/>
                <a:gd name="T17" fmla="*/ 14 h 29"/>
                <a:gd name="T18" fmla="*/ 8 w 11"/>
                <a:gd name="T19" fmla="*/ 9 h 29"/>
                <a:gd name="T20" fmla="*/ 9 w 11"/>
                <a:gd name="T21" fmla="*/ 7 h 29"/>
                <a:gd name="T22" fmla="*/ 10 w 11"/>
                <a:gd name="T23" fmla="*/ 5 h 29"/>
                <a:gd name="T24" fmla="*/ 10 w 11"/>
                <a:gd name="T25" fmla="*/ 3 h 29"/>
                <a:gd name="T26" fmla="*/ 11 w 11"/>
                <a:gd name="T27" fmla="*/ 1 h 29"/>
                <a:gd name="T28" fmla="*/ 11 w 11"/>
                <a:gd name="T29" fmla="*/ 0 h 29"/>
                <a:gd name="T30" fmla="*/ 11 w 11"/>
                <a:gd name="T31" fmla="*/ 0 h 29"/>
                <a:gd name="T32" fmla="*/ 11 w 11"/>
                <a:gd name="T33" fmla="*/ 0 h 29"/>
                <a:gd name="T34" fmla="*/ 11 w 11"/>
                <a:gd name="T35" fmla="*/ 1 h 29"/>
                <a:gd name="T36" fmla="*/ 11 w 11"/>
                <a:gd name="T37" fmla="*/ 3 h 29"/>
                <a:gd name="T38" fmla="*/ 11 w 11"/>
                <a:gd name="T39" fmla="*/ 4 h 29"/>
                <a:gd name="T40" fmla="*/ 11 w 11"/>
                <a:gd name="T41" fmla="*/ 5 h 29"/>
                <a:gd name="T42" fmla="*/ 11 w 11"/>
                <a:gd name="T43" fmla="*/ 7 h 29"/>
                <a:gd name="T44" fmla="*/ 10 w 11"/>
                <a:gd name="T45" fmla="*/ 10 h 29"/>
                <a:gd name="T46" fmla="*/ 7 w 11"/>
                <a:gd name="T47" fmla="*/ 15 h 29"/>
                <a:gd name="T48" fmla="*/ 4 w 11"/>
                <a:gd name="T49" fmla="*/ 20 h 29"/>
                <a:gd name="T50" fmla="*/ 3 w 11"/>
                <a:gd name="T51" fmla="*/ 22 h 29"/>
                <a:gd name="T52" fmla="*/ 2 w 11"/>
                <a:gd name="T53" fmla="*/ 25 h 29"/>
                <a:gd name="T54" fmla="*/ 1 w 11"/>
                <a:gd name="T55" fmla="*/ 26 h 29"/>
                <a:gd name="T56" fmla="*/ 1 w 11"/>
                <a:gd name="T57" fmla="*/ 28 h 29"/>
                <a:gd name="T58" fmla="*/ 1 w 11"/>
                <a:gd name="T59" fmla="*/ 29 h 29"/>
                <a:gd name="T60" fmla="*/ 1 w 11"/>
                <a:gd name="T6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" h="29">
                  <a:moveTo>
                    <a:pt x="1" y="29"/>
                  </a:move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1" y="28"/>
                    <a:pt x="1" y="28"/>
                  </a:cubicBezTo>
                  <a:cubicBezTo>
                    <a:pt x="1" y="28"/>
                    <a:pt x="0" y="27"/>
                    <a:pt x="0" y="26"/>
                  </a:cubicBezTo>
                  <a:cubicBezTo>
                    <a:pt x="0" y="26"/>
                    <a:pt x="0" y="26"/>
                    <a:pt x="0" y="25"/>
                  </a:cubicBezTo>
                  <a:cubicBezTo>
                    <a:pt x="0" y="25"/>
                    <a:pt x="0" y="25"/>
                    <a:pt x="0" y="24"/>
                  </a:cubicBezTo>
                  <a:cubicBezTo>
                    <a:pt x="1" y="23"/>
                    <a:pt x="1" y="23"/>
                    <a:pt x="1" y="22"/>
                  </a:cubicBezTo>
                  <a:cubicBezTo>
                    <a:pt x="1" y="21"/>
                    <a:pt x="1" y="20"/>
                    <a:pt x="2" y="19"/>
                  </a:cubicBezTo>
                  <a:cubicBezTo>
                    <a:pt x="3" y="17"/>
                    <a:pt x="4" y="16"/>
                    <a:pt x="5" y="14"/>
                  </a:cubicBezTo>
                  <a:cubicBezTo>
                    <a:pt x="6" y="12"/>
                    <a:pt x="7" y="11"/>
                    <a:pt x="8" y="9"/>
                  </a:cubicBezTo>
                  <a:cubicBezTo>
                    <a:pt x="8" y="8"/>
                    <a:pt x="9" y="8"/>
                    <a:pt x="9" y="7"/>
                  </a:cubicBezTo>
                  <a:cubicBezTo>
                    <a:pt x="9" y="6"/>
                    <a:pt x="10" y="5"/>
                    <a:pt x="10" y="5"/>
                  </a:cubicBezTo>
                  <a:cubicBezTo>
                    <a:pt x="10" y="4"/>
                    <a:pt x="10" y="3"/>
                    <a:pt x="10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3"/>
                    <a:pt x="11" y="4"/>
                    <a:pt x="11" y="4"/>
                  </a:cubicBezTo>
                  <a:cubicBezTo>
                    <a:pt x="11" y="4"/>
                    <a:pt x="11" y="5"/>
                    <a:pt x="11" y="5"/>
                  </a:cubicBezTo>
                  <a:cubicBezTo>
                    <a:pt x="11" y="6"/>
                    <a:pt x="11" y="7"/>
                    <a:pt x="11" y="7"/>
                  </a:cubicBezTo>
                  <a:cubicBezTo>
                    <a:pt x="10" y="8"/>
                    <a:pt x="10" y="9"/>
                    <a:pt x="10" y="10"/>
                  </a:cubicBezTo>
                  <a:cubicBezTo>
                    <a:pt x="9" y="12"/>
                    <a:pt x="8" y="14"/>
                    <a:pt x="7" y="15"/>
                  </a:cubicBezTo>
                  <a:cubicBezTo>
                    <a:pt x="6" y="17"/>
                    <a:pt x="5" y="19"/>
                    <a:pt x="4" y="20"/>
                  </a:cubicBezTo>
                  <a:cubicBezTo>
                    <a:pt x="3" y="21"/>
                    <a:pt x="3" y="22"/>
                    <a:pt x="3" y="22"/>
                  </a:cubicBezTo>
                  <a:cubicBezTo>
                    <a:pt x="2" y="23"/>
                    <a:pt x="2" y="24"/>
                    <a:pt x="2" y="25"/>
                  </a:cubicBezTo>
                  <a:cubicBezTo>
                    <a:pt x="2" y="25"/>
                    <a:pt x="1" y="26"/>
                    <a:pt x="1" y="26"/>
                  </a:cubicBezTo>
                  <a:cubicBezTo>
                    <a:pt x="1" y="27"/>
                    <a:pt x="1" y="28"/>
                    <a:pt x="1" y="28"/>
                  </a:cubicBezTo>
                  <a:cubicBezTo>
                    <a:pt x="1" y="28"/>
                    <a:pt x="1" y="29"/>
                    <a:pt x="1" y="29"/>
                  </a:cubicBezTo>
                  <a:cubicBezTo>
                    <a:pt x="1" y="29"/>
                    <a:pt x="1" y="29"/>
                    <a:pt x="1" y="29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858"/>
            <p:cNvSpPr/>
            <p:nvPr/>
          </p:nvSpPr>
          <p:spPr bwMode="auto">
            <a:xfrm>
              <a:off x="8623301" y="4933950"/>
              <a:ext cx="101600" cy="63500"/>
            </a:xfrm>
            <a:custGeom>
              <a:avLst/>
              <a:gdLst>
                <a:gd name="T0" fmla="*/ 24 w 24"/>
                <a:gd name="T1" fmla="*/ 15 h 15"/>
                <a:gd name="T2" fmla="*/ 23 w 24"/>
                <a:gd name="T3" fmla="*/ 15 h 15"/>
                <a:gd name="T4" fmla="*/ 20 w 24"/>
                <a:gd name="T5" fmla="*/ 13 h 15"/>
                <a:gd name="T6" fmla="*/ 12 w 24"/>
                <a:gd name="T7" fmla="*/ 7 h 15"/>
                <a:gd name="T8" fmla="*/ 8 w 24"/>
                <a:gd name="T9" fmla="*/ 4 h 15"/>
                <a:gd name="T10" fmla="*/ 6 w 24"/>
                <a:gd name="T11" fmla="*/ 3 h 15"/>
                <a:gd name="T12" fmla="*/ 4 w 24"/>
                <a:gd name="T13" fmla="*/ 2 h 15"/>
                <a:gd name="T14" fmla="*/ 3 w 24"/>
                <a:gd name="T15" fmla="*/ 1 h 15"/>
                <a:gd name="T16" fmla="*/ 1 w 24"/>
                <a:gd name="T17" fmla="*/ 0 h 15"/>
                <a:gd name="T18" fmla="*/ 1 w 24"/>
                <a:gd name="T19" fmla="*/ 0 h 15"/>
                <a:gd name="T20" fmla="*/ 0 w 24"/>
                <a:gd name="T21" fmla="*/ 0 h 15"/>
                <a:gd name="T22" fmla="*/ 1 w 24"/>
                <a:gd name="T23" fmla="*/ 0 h 15"/>
                <a:gd name="T24" fmla="*/ 2 w 24"/>
                <a:gd name="T25" fmla="*/ 0 h 15"/>
                <a:gd name="T26" fmla="*/ 3 w 24"/>
                <a:gd name="T27" fmla="*/ 0 h 15"/>
                <a:gd name="T28" fmla="*/ 4 w 24"/>
                <a:gd name="T29" fmla="*/ 0 h 15"/>
                <a:gd name="T30" fmla="*/ 5 w 24"/>
                <a:gd name="T31" fmla="*/ 0 h 15"/>
                <a:gd name="T32" fmla="*/ 9 w 24"/>
                <a:gd name="T33" fmla="*/ 2 h 15"/>
                <a:gd name="T34" fmla="*/ 14 w 24"/>
                <a:gd name="T35" fmla="*/ 5 h 15"/>
                <a:gd name="T36" fmla="*/ 21 w 24"/>
                <a:gd name="T37" fmla="*/ 12 h 15"/>
                <a:gd name="T38" fmla="*/ 23 w 24"/>
                <a:gd name="T39" fmla="*/ 14 h 15"/>
                <a:gd name="T40" fmla="*/ 24 w 24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15">
                  <a:moveTo>
                    <a:pt x="24" y="15"/>
                  </a:moveTo>
                  <a:cubicBezTo>
                    <a:pt x="24" y="15"/>
                    <a:pt x="24" y="15"/>
                    <a:pt x="23" y="15"/>
                  </a:cubicBezTo>
                  <a:cubicBezTo>
                    <a:pt x="22" y="14"/>
                    <a:pt x="21" y="14"/>
                    <a:pt x="20" y="13"/>
                  </a:cubicBezTo>
                  <a:cubicBezTo>
                    <a:pt x="18" y="12"/>
                    <a:pt x="15" y="10"/>
                    <a:pt x="12" y="7"/>
                  </a:cubicBezTo>
                  <a:cubicBezTo>
                    <a:pt x="11" y="6"/>
                    <a:pt x="9" y="5"/>
                    <a:pt x="8" y="4"/>
                  </a:cubicBezTo>
                  <a:cubicBezTo>
                    <a:pt x="7" y="4"/>
                    <a:pt x="7" y="3"/>
                    <a:pt x="6" y="3"/>
                  </a:cubicBezTo>
                  <a:cubicBezTo>
                    <a:pt x="6" y="2"/>
                    <a:pt x="5" y="2"/>
                    <a:pt x="4" y="2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5" y="0"/>
                    <a:pt x="5" y="0"/>
                  </a:cubicBezTo>
                  <a:cubicBezTo>
                    <a:pt x="6" y="1"/>
                    <a:pt x="8" y="1"/>
                    <a:pt x="9" y="2"/>
                  </a:cubicBezTo>
                  <a:cubicBezTo>
                    <a:pt x="11" y="3"/>
                    <a:pt x="12" y="4"/>
                    <a:pt x="14" y="5"/>
                  </a:cubicBezTo>
                  <a:cubicBezTo>
                    <a:pt x="16" y="8"/>
                    <a:pt x="19" y="10"/>
                    <a:pt x="21" y="12"/>
                  </a:cubicBezTo>
                  <a:cubicBezTo>
                    <a:pt x="22" y="13"/>
                    <a:pt x="23" y="14"/>
                    <a:pt x="23" y="14"/>
                  </a:cubicBezTo>
                  <a:cubicBezTo>
                    <a:pt x="24" y="15"/>
                    <a:pt x="24" y="15"/>
                    <a:pt x="24" y="15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859"/>
            <p:cNvSpPr/>
            <p:nvPr/>
          </p:nvSpPr>
          <p:spPr bwMode="auto">
            <a:xfrm>
              <a:off x="8564564" y="5094288"/>
              <a:ext cx="106363" cy="33338"/>
            </a:xfrm>
            <a:custGeom>
              <a:avLst/>
              <a:gdLst>
                <a:gd name="T0" fmla="*/ 0 w 25"/>
                <a:gd name="T1" fmla="*/ 8 h 8"/>
                <a:gd name="T2" fmla="*/ 0 w 25"/>
                <a:gd name="T3" fmla="*/ 8 h 8"/>
                <a:gd name="T4" fmla="*/ 0 w 25"/>
                <a:gd name="T5" fmla="*/ 7 h 8"/>
                <a:gd name="T6" fmla="*/ 2 w 25"/>
                <a:gd name="T7" fmla="*/ 4 h 8"/>
                <a:gd name="T8" fmla="*/ 4 w 25"/>
                <a:gd name="T9" fmla="*/ 3 h 8"/>
                <a:gd name="T10" fmla="*/ 6 w 25"/>
                <a:gd name="T11" fmla="*/ 2 h 8"/>
                <a:gd name="T12" fmla="*/ 12 w 25"/>
                <a:gd name="T13" fmla="*/ 2 h 8"/>
                <a:gd name="T14" fmla="*/ 14 w 25"/>
                <a:gd name="T15" fmla="*/ 2 h 8"/>
                <a:gd name="T16" fmla="*/ 15 w 25"/>
                <a:gd name="T17" fmla="*/ 2 h 8"/>
                <a:gd name="T18" fmla="*/ 15 w 25"/>
                <a:gd name="T19" fmla="*/ 2 h 8"/>
                <a:gd name="T20" fmla="*/ 16 w 25"/>
                <a:gd name="T21" fmla="*/ 2 h 8"/>
                <a:gd name="T22" fmla="*/ 17 w 25"/>
                <a:gd name="T23" fmla="*/ 2 h 8"/>
                <a:gd name="T24" fmla="*/ 19 w 25"/>
                <a:gd name="T25" fmla="*/ 2 h 8"/>
                <a:gd name="T26" fmla="*/ 21 w 25"/>
                <a:gd name="T27" fmla="*/ 2 h 8"/>
                <a:gd name="T28" fmla="*/ 24 w 25"/>
                <a:gd name="T29" fmla="*/ 1 h 8"/>
                <a:gd name="T30" fmla="*/ 25 w 25"/>
                <a:gd name="T31" fmla="*/ 0 h 8"/>
                <a:gd name="T32" fmla="*/ 25 w 25"/>
                <a:gd name="T33" fmla="*/ 0 h 8"/>
                <a:gd name="T34" fmla="*/ 24 w 25"/>
                <a:gd name="T35" fmla="*/ 1 h 8"/>
                <a:gd name="T36" fmla="*/ 22 w 25"/>
                <a:gd name="T37" fmla="*/ 3 h 8"/>
                <a:gd name="T38" fmla="*/ 17 w 25"/>
                <a:gd name="T39" fmla="*/ 4 h 8"/>
                <a:gd name="T40" fmla="*/ 16 w 25"/>
                <a:gd name="T41" fmla="*/ 5 h 8"/>
                <a:gd name="T42" fmla="*/ 15 w 25"/>
                <a:gd name="T43" fmla="*/ 5 h 8"/>
                <a:gd name="T44" fmla="*/ 15 w 25"/>
                <a:gd name="T45" fmla="*/ 5 h 8"/>
                <a:gd name="T46" fmla="*/ 14 w 25"/>
                <a:gd name="T47" fmla="*/ 5 h 8"/>
                <a:gd name="T48" fmla="*/ 12 w 25"/>
                <a:gd name="T49" fmla="*/ 5 h 8"/>
                <a:gd name="T50" fmla="*/ 7 w 25"/>
                <a:gd name="T51" fmla="*/ 4 h 8"/>
                <a:gd name="T52" fmla="*/ 5 w 25"/>
                <a:gd name="T53" fmla="*/ 5 h 8"/>
                <a:gd name="T54" fmla="*/ 3 w 25"/>
                <a:gd name="T55" fmla="*/ 5 h 8"/>
                <a:gd name="T56" fmla="*/ 1 w 25"/>
                <a:gd name="T57" fmla="*/ 6 h 8"/>
                <a:gd name="T58" fmla="*/ 1 w 25"/>
                <a:gd name="T59" fmla="*/ 7 h 8"/>
                <a:gd name="T60" fmla="*/ 0 w 25"/>
                <a:gd name="T61" fmla="*/ 8 h 8"/>
                <a:gd name="T62" fmla="*/ 0 w 25"/>
                <a:gd name="T6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5" h="8"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0" y="6"/>
                    <a:pt x="1" y="5"/>
                    <a:pt x="2" y="4"/>
                  </a:cubicBezTo>
                  <a:cubicBezTo>
                    <a:pt x="3" y="4"/>
                    <a:pt x="3" y="3"/>
                    <a:pt x="4" y="3"/>
                  </a:cubicBezTo>
                  <a:cubicBezTo>
                    <a:pt x="5" y="2"/>
                    <a:pt x="6" y="2"/>
                    <a:pt x="6" y="2"/>
                  </a:cubicBezTo>
                  <a:cubicBezTo>
                    <a:pt x="8" y="2"/>
                    <a:pt x="10" y="2"/>
                    <a:pt x="12" y="2"/>
                  </a:cubicBezTo>
                  <a:cubicBezTo>
                    <a:pt x="13" y="2"/>
                    <a:pt x="14" y="2"/>
                    <a:pt x="14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6" y="2"/>
                  </a:cubicBezTo>
                  <a:cubicBezTo>
                    <a:pt x="16" y="2"/>
                    <a:pt x="16" y="2"/>
                    <a:pt x="17" y="2"/>
                  </a:cubicBezTo>
                  <a:cubicBezTo>
                    <a:pt x="18" y="2"/>
                    <a:pt x="18" y="2"/>
                    <a:pt x="19" y="2"/>
                  </a:cubicBezTo>
                  <a:cubicBezTo>
                    <a:pt x="20" y="2"/>
                    <a:pt x="20" y="2"/>
                    <a:pt x="21" y="2"/>
                  </a:cubicBezTo>
                  <a:cubicBezTo>
                    <a:pt x="22" y="1"/>
                    <a:pt x="23" y="1"/>
                    <a:pt x="24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4" y="2"/>
                    <a:pt x="23" y="2"/>
                    <a:pt x="22" y="3"/>
                  </a:cubicBezTo>
                  <a:cubicBezTo>
                    <a:pt x="20" y="4"/>
                    <a:pt x="19" y="4"/>
                    <a:pt x="17" y="4"/>
                  </a:cubicBezTo>
                  <a:cubicBezTo>
                    <a:pt x="17" y="5"/>
                    <a:pt x="16" y="5"/>
                    <a:pt x="16" y="5"/>
                  </a:cubicBezTo>
                  <a:cubicBezTo>
                    <a:pt x="16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3" y="5"/>
                    <a:pt x="12" y="5"/>
                  </a:cubicBezTo>
                  <a:cubicBezTo>
                    <a:pt x="10" y="4"/>
                    <a:pt x="8" y="4"/>
                    <a:pt x="7" y="4"/>
                  </a:cubicBezTo>
                  <a:cubicBezTo>
                    <a:pt x="6" y="4"/>
                    <a:pt x="5" y="4"/>
                    <a:pt x="5" y="5"/>
                  </a:cubicBezTo>
                  <a:cubicBezTo>
                    <a:pt x="4" y="5"/>
                    <a:pt x="3" y="5"/>
                    <a:pt x="3" y="5"/>
                  </a:cubicBezTo>
                  <a:cubicBezTo>
                    <a:pt x="2" y="6"/>
                    <a:pt x="2" y="6"/>
                    <a:pt x="1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860"/>
            <p:cNvSpPr/>
            <p:nvPr/>
          </p:nvSpPr>
          <p:spPr bwMode="auto">
            <a:xfrm>
              <a:off x="8709026" y="5162550"/>
              <a:ext cx="58738" cy="130175"/>
            </a:xfrm>
            <a:custGeom>
              <a:avLst/>
              <a:gdLst>
                <a:gd name="T0" fmla="*/ 0 w 14"/>
                <a:gd name="T1" fmla="*/ 31 h 31"/>
                <a:gd name="T2" fmla="*/ 0 w 14"/>
                <a:gd name="T3" fmla="*/ 31 h 31"/>
                <a:gd name="T4" fmla="*/ 1 w 14"/>
                <a:gd name="T5" fmla="*/ 30 h 31"/>
                <a:gd name="T6" fmla="*/ 2 w 14"/>
                <a:gd name="T7" fmla="*/ 29 h 31"/>
                <a:gd name="T8" fmla="*/ 3 w 14"/>
                <a:gd name="T9" fmla="*/ 28 h 31"/>
                <a:gd name="T10" fmla="*/ 4 w 14"/>
                <a:gd name="T11" fmla="*/ 27 h 31"/>
                <a:gd name="T12" fmla="*/ 5 w 14"/>
                <a:gd name="T13" fmla="*/ 25 h 31"/>
                <a:gd name="T14" fmla="*/ 6 w 14"/>
                <a:gd name="T15" fmla="*/ 24 h 31"/>
                <a:gd name="T16" fmla="*/ 7 w 14"/>
                <a:gd name="T17" fmla="*/ 23 h 31"/>
                <a:gd name="T18" fmla="*/ 7 w 14"/>
                <a:gd name="T19" fmla="*/ 21 h 31"/>
                <a:gd name="T20" fmla="*/ 8 w 14"/>
                <a:gd name="T21" fmla="*/ 20 h 31"/>
                <a:gd name="T22" fmla="*/ 8 w 14"/>
                <a:gd name="T23" fmla="*/ 17 h 31"/>
                <a:gd name="T24" fmla="*/ 8 w 14"/>
                <a:gd name="T25" fmla="*/ 15 h 31"/>
                <a:gd name="T26" fmla="*/ 8 w 14"/>
                <a:gd name="T27" fmla="*/ 14 h 31"/>
                <a:gd name="T28" fmla="*/ 8 w 14"/>
                <a:gd name="T29" fmla="*/ 14 h 31"/>
                <a:gd name="T30" fmla="*/ 8 w 14"/>
                <a:gd name="T31" fmla="*/ 14 h 31"/>
                <a:gd name="T32" fmla="*/ 8 w 14"/>
                <a:gd name="T33" fmla="*/ 10 h 31"/>
                <a:gd name="T34" fmla="*/ 9 w 14"/>
                <a:gd name="T35" fmla="*/ 7 h 31"/>
                <a:gd name="T36" fmla="*/ 10 w 14"/>
                <a:gd name="T37" fmla="*/ 4 h 31"/>
                <a:gd name="T38" fmla="*/ 12 w 14"/>
                <a:gd name="T39" fmla="*/ 1 h 31"/>
                <a:gd name="T40" fmla="*/ 13 w 14"/>
                <a:gd name="T41" fmla="*/ 1 h 31"/>
                <a:gd name="T42" fmla="*/ 14 w 14"/>
                <a:gd name="T43" fmla="*/ 0 h 31"/>
                <a:gd name="T44" fmla="*/ 13 w 14"/>
                <a:gd name="T45" fmla="*/ 1 h 31"/>
                <a:gd name="T46" fmla="*/ 13 w 14"/>
                <a:gd name="T47" fmla="*/ 2 h 31"/>
                <a:gd name="T48" fmla="*/ 11 w 14"/>
                <a:gd name="T49" fmla="*/ 5 h 31"/>
                <a:gd name="T50" fmla="*/ 10 w 14"/>
                <a:gd name="T51" fmla="*/ 7 h 31"/>
                <a:gd name="T52" fmla="*/ 10 w 14"/>
                <a:gd name="T53" fmla="*/ 10 h 31"/>
                <a:gd name="T54" fmla="*/ 11 w 14"/>
                <a:gd name="T55" fmla="*/ 14 h 31"/>
                <a:gd name="T56" fmla="*/ 11 w 14"/>
                <a:gd name="T57" fmla="*/ 14 h 31"/>
                <a:gd name="T58" fmla="*/ 11 w 14"/>
                <a:gd name="T59" fmla="*/ 14 h 31"/>
                <a:gd name="T60" fmla="*/ 11 w 14"/>
                <a:gd name="T61" fmla="*/ 15 h 31"/>
                <a:gd name="T62" fmla="*/ 11 w 14"/>
                <a:gd name="T63" fmla="*/ 17 h 31"/>
                <a:gd name="T64" fmla="*/ 9 w 14"/>
                <a:gd name="T65" fmla="*/ 24 h 31"/>
                <a:gd name="T66" fmla="*/ 7 w 14"/>
                <a:gd name="T67" fmla="*/ 26 h 31"/>
                <a:gd name="T68" fmla="*/ 5 w 14"/>
                <a:gd name="T69" fmla="*/ 28 h 31"/>
                <a:gd name="T70" fmla="*/ 3 w 14"/>
                <a:gd name="T71" fmla="*/ 30 h 31"/>
                <a:gd name="T72" fmla="*/ 1 w 14"/>
                <a:gd name="T73" fmla="*/ 31 h 31"/>
                <a:gd name="T74" fmla="*/ 0 w 14"/>
                <a:gd name="T75" fmla="*/ 31 h 31"/>
                <a:gd name="T76" fmla="*/ 0 w 14"/>
                <a:gd name="T7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" h="31"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1" y="31"/>
                    <a:pt x="1" y="31"/>
                    <a:pt x="1" y="30"/>
                  </a:cubicBezTo>
                  <a:cubicBezTo>
                    <a:pt x="2" y="30"/>
                    <a:pt x="2" y="30"/>
                    <a:pt x="2" y="29"/>
                  </a:cubicBezTo>
                  <a:cubicBezTo>
                    <a:pt x="3" y="29"/>
                    <a:pt x="3" y="29"/>
                    <a:pt x="3" y="28"/>
                  </a:cubicBezTo>
                  <a:cubicBezTo>
                    <a:pt x="3" y="28"/>
                    <a:pt x="4" y="28"/>
                    <a:pt x="4" y="27"/>
                  </a:cubicBezTo>
                  <a:cubicBezTo>
                    <a:pt x="4" y="27"/>
                    <a:pt x="5" y="26"/>
                    <a:pt x="5" y="25"/>
                  </a:cubicBezTo>
                  <a:cubicBezTo>
                    <a:pt x="5" y="25"/>
                    <a:pt x="6" y="24"/>
                    <a:pt x="6" y="24"/>
                  </a:cubicBezTo>
                  <a:cubicBezTo>
                    <a:pt x="6" y="23"/>
                    <a:pt x="6" y="23"/>
                    <a:pt x="7" y="23"/>
                  </a:cubicBezTo>
                  <a:cubicBezTo>
                    <a:pt x="7" y="22"/>
                    <a:pt x="7" y="22"/>
                    <a:pt x="7" y="21"/>
                  </a:cubicBezTo>
                  <a:cubicBezTo>
                    <a:pt x="7" y="21"/>
                    <a:pt x="7" y="20"/>
                    <a:pt x="8" y="20"/>
                  </a:cubicBezTo>
                  <a:cubicBezTo>
                    <a:pt x="8" y="19"/>
                    <a:pt x="8" y="18"/>
                    <a:pt x="8" y="17"/>
                  </a:cubicBezTo>
                  <a:cubicBezTo>
                    <a:pt x="8" y="16"/>
                    <a:pt x="8" y="16"/>
                    <a:pt x="8" y="15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3"/>
                    <a:pt x="8" y="11"/>
                    <a:pt x="8" y="10"/>
                  </a:cubicBezTo>
                  <a:cubicBezTo>
                    <a:pt x="8" y="9"/>
                    <a:pt x="8" y="8"/>
                    <a:pt x="9" y="7"/>
                  </a:cubicBezTo>
                  <a:cubicBezTo>
                    <a:pt x="9" y="6"/>
                    <a:pt x="9" y="5"/>
                    <a:pt x="10" y="4"/>
                  </a:cubicBezTo>
                  <a:cubicBezTo>
                    <a:pt x="10" y="3"/>
                    <a:pt x="12" y="2"/>
                    <a:pt x="12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4" y="1"/>
                    <a:pt x="14" y="0"/>
                    <a:pt x="14" y="0"/>
                  </a:cubicBezTo>
                  <a:cubicBezTo>
                    <a:pt x="14" y="0"/>
                    <a:pt x="14" y="1"/>
                    <a:pt x="13" y="1"/>
                  </a:cubicBezTo>
                  <a:cubicBezTo>
                    <a:pt x="13" y="1"/>
                    <a:pt x="13" y="1"/>
                    <a:pt x="13" y="2"/>
                  </a:cubicBezTo>
                  <a:cubicBezTo>
                    <a:pt x="12" y="2"/>
                    <a:pt x="11" y="4"/>
                    <a:pt x="11" y="5"/>
                  </a:cubicBezTo>
                  <a:cubicBezTo>
                    <a:pt x="11" y="6"/>
                    <a:pt x="10" y="7"/>
                    <a:pt x="10" y="7"/>
                  </a:cubicBezTo>
                  <a:cubicBezTo>
                    <a:pt x="10" y="8"/>
                    <a:pt x="10" y="9"/>
                    <a:pt x="10" y="10"/>
                  </a:cubicBezTo>
                  <a:cubicBezTo>
                    <a:pt x="11" y="11"/>
                    <a:pt x="11" y="12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0" y="19"/>
                    <a:pt x="10" y="22"/>
                    <a:pt x="9" y="24"/>
                  </a:cubicBezTo>
                  <a:cubicBezTo>
                    <a:pt x="8" y="25"/>
                    <a:pt x="7" y="25"/>
                    <a:pt x="7" y="26"/>
                  </a:cubicBezTo>
                  <a:cubicBezTo>
                    <a:pt x="6" y="27"/>
                    <a:pt x="6" y="28"/>
                    <a:pt x="5" y="28"/>
                  </a:cubicBezTo>
                  <a:cubicBezTo>
                    <a:pt x="4" y="29"/>
                    <a:pt x="4" y="29"/>
                    <a:pt x="3" y="30"/>
                  </a:cubicBezTo>
                  <a:cubicBezTo>
                    <a:pt x="2" y="30"/>
                    <a:pt x="2" y="30"/>
                    <a:pt x="1" y="31"/>
                  </a:cubicBezTo>
                  <a:cubicBezTo>
                    <a:pt x="1" y="31"/>
                    <a:pt x="1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861"/>
            <p:cNvSpPr/>
            <p:nvPr/>
          </p:nvSpPr>
          <p:spPr bwMode="auto">
            <a:xfrm>
              <a:off x="8940801" y="5060950"/>
              <a:ext cx="103188" cy="20638"/>
            </a:xfrm>
            <a:custGeom>
              <a:avLst/>
              <a:gdLst>
                <a:gd name="T0" fmla="*/ 0 w 24"/>
                <a:gd name="T1" fmla="*/ 5 h 5"/>
                <a:gd name="T2" fmla="*/ 0 w 24"/>
                <a:gd name="T3" fmla="*/ 4 h 5"/>
                <a:gd name="T4" fmla="*/ 1 w 24"/>
                <a:gd name="T5" fmla="*/ 3 h 5"/>
                <a:gd name="T6" fmla="*/ 2 w 24"/>
                <a:gd name="T7" fmla="*/ 3 h 5"/>
                <a:gd name="T8" fmla="*/ 3 w 24"/>
                <a:gd name="T9" fmla="*/ 3 h 5"/>
                <a:gd name="T10" fmla="*/ 5 w 24"/>
                <a:gd name="T11" fmla="*/ 2 h 5"/>
                <a:gd name="T12" fmla="*/ 7 w 24"/>
                <a:gd name="T13" fmla="*/ 2 h 5"/>
                <a:gd name="T14" fmla="*/ 9 w 24"/>
                <a:gd name="T15" fmla="*/ 1 h 5"/>
                <a:gd name="T16" fmla="*/ 12 w 24"/>
                <a:gd name="T17" fmla="*/ 1 h 5"/>
                <a:gd name="T18" fmla="*/ 16 w 24"/>
                <a:gd name="T19" fmla="*/ 1 h 5"/>
                <a:gd name="T20" fmla="*/ 19 w 24"/>
                <a:gd name="T21" fmla="*/ 1 h 5"/>
                <a:gd name="T22" fmla="*/ 20 w 24"/>
                <a:gd name="T23" fmla="*/ 1 h 5"/>
                <a:gd name="T24" fmla="*/ 21 w 24"/>
                <a:gd name="T25" fmla="*/ 1 h 5"/>
                <a:gd name="T26" fmla="*/ 22 w 24"/>
                <a:gd name="T27" fmla="*/ 1 h 5"/>
                <a:gd name="T28" fmla="*/ 23 w 24"/>
                <a:gd name="T29" fmla="*/ 0 h 5"/>
                <a:gd name="T30" fmla="*/ 24 w 24"/>
                <a:gd name="T31" fmla="*/ 0 h 5"/>
                <a:gd name="T32" fmla="*/ 23 w 24"/>
                <a:gd name="T33" fmla="*/ 0 h 5"/>
                <a:gd name="T34" fmla="*/ 22 w 24"/>
                <a:gd name="T35" fmla="*/ 1 h 5"/>
                <a:gd name="T36" fmla="*/ 21 w 24"/>
                <a:gd name="T37" fmla="*/ 2 h 5"/>
                <a:gd name="T38" fmla="*/ 21 w 24"/>
                <a:gd name="T39" fmla="*/ 2 h 5"/>
                <a:gd name="T40" fmla="*/ 19 w 24"/>
                <a:gd name="T41" fmla="*/ 2 h 5"/>
                <a:gd name="T42" fmla="*/ 17 w 24"/>
                <a:gd name="T43" fmla="*/ 3 h 5"/>
                <a:gd name="T44" fmla="*/ 14 w 24"/>
                <a:gd name="T45" fmla="*/ 3 h 5"/>
                <a:gd name="T46" fmla="*/ 12 w 24"/>
                <a:gd name="T47" fmla="*/ 3 h 5"/>
                <a:gd name="T48" fmla="*/ 7 w 24"/>
                <a:gd name="T49" fmla="*/ 3 h 5"/>
                <a:gd name="T50" fmla="*/ 5 w 24"/>
                <a:gd name="T51" fmla="*/ 3 h 5"/>
                <a:gd name="T52" fmla="*/ 3 w 24"/>
                <a:gd name="T53" fmla="*/ 4 h 5"/>
                <a:gd name="T54" fmla="*/ 2 w 24"/>
                <a:gd name="T55" fmla="*/ 4 h 5"/>
                <a:gd name="T56" fmla="*/ 2 w 24"/>
                <a:gd name="T57" fmla="*/ 4 h 5"/>
                <a:gd name="T58" fmla="*/ 1 w 24"/>
                <a:gd name="T59" fmla="*/ 4 h 5"/>
                <a:gd name="T60" fmla="*/ 0 w 24"/>
                <a:gd name="T6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" h="5">
                  <a:moveTo>
                    <a:pt x="0" y="5"/>
                  </a:moveTo>
                  <a:cubicBezTo>
                    <a:pt x="0" y="5"/>
                    <a:pt x="0" y="4"/>
                    <a:pt x="0" y="4"/>
                  </a:cubicBezTo>
                  <a:cubicBezTo>
                    <a:pt x="1" y="4"/>
                    <a:pt x="1" y="4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2"/>
                    <a:pt x="4" y="2"/>
                    <a:pt x="5" y="2"/>
                  </a:cubicBezTo>
                  <a:cubicBezTo>
                    <a:pt x="6" y="2"/>
                    <a:pt x="6" y="2"/>
                    <a:pt x="7" y="2"/>
                  </a:cubicBezTo>
                  <a:cubicBezTo>
                    <a:pt x="8" y="2"/>
                    <a:pt x="9" y="1"/>
                    <a:pt x="9" y="1"/>
                  </a:cubicBezTo>
                  <a:cubicBezTo>
                    <a:pt x="10" y="1"/>
                    <a:pt x="11" y="1"/>
                    <a:pt x="12" y="1"/>
                  </a:cubicBezTo>
                  <a:cubicBezTo>
                    <a:pt x="13" y="1"/>
                    <a:pt x="15" y="1"/>
                    <a:pt x="16" y="1"/>
                  </a:cubicBezTo>
                  <a:cubicBezTo>
                    <a:pt x="17" y="1"/>
                    <a:pt x="18" y="1"/>
                    <a:pt x="19" y="1"/>
                  </a:cubicBezTo>
                  <a:cubicBezTo>
                    <a:pt x="19" y="1"/>
                    <a:pt x="20" y="1"/>
                    <a:pt x="20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2" y="1"/>
                    <a:pt x="22" y="1"/>
                  </a:cubicBezTo>
                  <a:cubicBezTo>
                    <a:pt x="22" y="0"/>
                    <a:pt x="23" y="0"/>
                    <a:pt x="23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  <a:cubicBezTo>
                    <a:pt x="23" y="1"/>
                    <a:pt x="23" y="1"/>
                    <a:pt x="22" y="1"/>
                  </a:cubicBezTo>
                  <a:cubicBezTo>
                    <a:pt x="22" y="1"/>
                    <a:pt x="22" y="1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2"/>
                    <a:pt x="19" y="2"/>
                    <a:pt x="19" y="2"/>
                  </a:cubicBezTo>
                  <a:cubicBezTo>
                    <a:pt x="18" y="3"/>
                    <a:pt x="17" y="3"/>
                    <a:pt x="17" y="3"/>
                  </a:cubicBezTo>
                  <a:cubicBezTo>
                    <a:pt x="16" y="3"/>
                    <a:pt x="15" y="3"/>
                    <a:pt x="14" y="3"/>
                  </a:cubicBezTo>
                  <a:cubicBezTo>
                    <a:pt x="13" y="3"/>
                    <a:pt x="13" y="3"/>
                    <a:pt x="12" y="3"/>
                  </a:cubicBezTo>
                  <a:cubicBezTo>
                    <a:pt x="10" y="3"/>
                    <a:pt x="9" y="3"/>
                    <a:pt x="7" y="3"/>
                  </a:cubicBezTo>
                  <a:cubicBezTo>
                    <a:pt x="6" y="3"/>
                    <a:pt x="6" y="3"/>
                    <a:pt x="5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862"/>
            <p:cNvSpPr/>
            <p:nvPr/>
          </p:nvSpPr>
          <p:spPr bwMode="auto">
            <a:xfrm>
              <a:off x="8907464" y="4919663"/>
              <a:ext cx="106363" cy="80963"/>
            </a:xfrm>
            <a:custGeom>
              <a:avLst/>
              <a:gdLst>
                <a:gd name="T0" fmla="*/ 0 w 25"/>
                <a:gd name="T1" fmla="*/ 19 h 19"/>
                <a:gd name="T2" fmla="*/ 1 w 25"/>
                <a:gd name="T3" fmla="*/ 18 h 19"/>
                <a:gd name="T4" fmla="*/ 4 w 25"/>
                <a:gd name="T5" fmla="*/ 16 h 19"/>
                <a:gd name="T6" fmla="*/ 6 w 25"/>
                <a:gd name="T7" fmla="*/ 15 h 19"/>
                <a:gd name="T8" fmla="*/ 8 w 25"/>
                <a:gd name="T9" fmla="*/ 13 h 19"/>
                <a:gd name="T10" fmla="*/ 13 w 25"/>
                <a:gd name="T11" fmla="*/ 10 h 19"/>
                <a:gd name="T12" fmla="*/ 18 w 25"/>
                <a:gd name="T13" fmla="*/ 6 h 19"/>
                <a:gd name="T14" fmla="*/ 20 w 25"/>
                <a:gd name="T15" fmla="*/ 5 h 19"/>
                <a:gd name="T16" fmla="*/ 21 w 25"/>
                <a:gd name="T17" fmla="*/ 3 h 19"/>
                <a:gd name="T18" fmla="*/ 24 w 25"/>
                <a:gd name="T19" fmla="*/ 1 h 19"/>
                <a:gd name="T20" fmla="*/ 25 w 25"/>
                <a:gd name="T21" fmla="*/ 0 h 19"/>
                <a:gd name="T22" fmla="*/ 24 w 25"/>
                <a:gd name="T23" fmla="*/ 1 h 19"/>
                <a:gd name="T24" fmla="*/ 23 w 25"/>
                <a:gd name="T25" fmla="*/ 2 h 19"/>
                <a:gd name="T26" fmla="*/ 22 w 25"/>
                <a:gd name="T27" fmla="*/ 4 h 19"/>
                <a:gd name="T28" fmla="*/ 19 w 25"/>
                <a:gd name="T29" fmla="*/ 8 h 19"/>
                <a:gd name="T30" fmla="*/ 16 w 25"/>
                <a:gd name="T31" fmla="*/ 9 h 19"/>
                <a:gd name="T32" fmla="*/ 14 w 25"/>
                <a:gd name="T33" fmla="*/ 11 h 19"/>
                <a:gd name="T34" fmla="*/ 12 w 25"/>
                <a:gd name="T35" fmla="*/ 13 h 19"/>
                <a:gd name="T36" fmla="*/ 9 w 25"/>
                <a:gd name="T37" fmla="*/ 14 h 19"/>
                <a:gd name="T38" fmla="*/ 5 w 25"/>
                <a:gd name="T39" fmla="*/ 17 h 19"/>
                <a:gd name="T40" fmla="*/ 3 w 25"/>
                <a:gd name="T41" fmla="*/ 18 h 19"/>
                <a:gd name="T42" fmla="*/ 1 w 25"/>
                <a:gd name="T43" fmla="*/ 18 h 19"/>
                <a:gd name="T44" fmla="*/ 0 w 25"/>
                <a:gd name="T4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" h="19">
                  <a:moveTo>
                    <a:pt x="0" y="19"/>
                  </a:moveTo>
                  <a:cubicBezTo>
                    <a:pt x="0" y="19"/>
                    <a:pt x="0" y="18"/>
                    <a:pt x="1" y="18"/>
                  </a:cubicBezTo>
                  <a:cubicBezTo>
                    <a:pt x="2" y="17"/>
                    <a:pt x="3" y="17"/>
                    <a:pt x="4" y="16"/>
                  </a:cubicBezTo>
                  <a:cubicBezTo>
                    <a:pt x="5" y="16"/>
                    <a:pt x="5" y="15"/>
                    <a:pt x="6" y="15"/>
                  </a:cubicBezTo>
                  <a:cubicBezTo>
                    <a:pt x="7" y="14"/>
                    <a:pt x="8" y="14"/>
                    <a:pt x="8" y="13"/>
                  </a:cubicBezTo>
                  <a:cubicBezTo>
                    <a:pt x="10" y="12"/>
                    <a:pt x="11" y="11"/>
                    <a:pt x="13" y="10"/>
                  </a:cubicBezTo>
                  <a:cubicBezTo>
                    <a:pt x="15" y="9"/>
                    <a:pt x="16" y="8"/>
                    <a:pt x="18" y="6"/>
                  </a:cubicBezTo>
                  <a:cubicBezTo>
                    <a:pt x="18" y="6"/>
                    <a:pt x="19" y="5"/>
                    <a:pt x="20" y="5"/>
                  </a:cubicBezTo>
                  <a:cubicBezTo>
                    <a:pt x="20" y="4"/>
                    <a:pt x="21" y="4"/>
                    <a:pt x="21" y="3"/>
                  </a:cubicBezTo>
                  <a:cubicBezTo>
                    <a:pt x="22" y="2"/>
                    <a:pt x="23" y="1"/>
                    <a:pt x="24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4" y="1"/>
                  </a:cubicBezTo>
                  <a:cubicBezTo>
                    <a:pt x="24" y="1"/>
                    <a:pt x="24" y="2"/>
                    <a:pt x="23" y="2"/>
                  </a:cubicBezTo>
                  <a:cubicBezTo>
                    <a:pt x="23" y="3"/>
                    <a:pt x="23" y="3"/>
                    <a:pt x="22" y="4"/>
                  </a:cubicBezTo>
                  <a:cubicBezTo>
                    <a:pt x="21" y="5"/>
                    <a:pt x="20" y="6"/>
                    <a:pt x="19" y="8"/>
                  </a:cubicBezTo>
                  <a:cubicBezTo>
                    <a:pt x="18" y="8"/>
                    <a:pt x="17" y="9"/>
                    <a:pt x="16" y="9"/>
                  </a:cubicBezTo>
                  <a:cubicBezTo>
                    <a:pt x="16" y="10"/>
                    <a:pt x="15" y="11"/>
                    <a:pt x="14" y="11"/>
                  </a:cubicBezTo>
                  <a:cubicBezTo>
                    <a:pt x="13" y="12"/>
                    <a:pt x="12" y="12"/>
                    <a:pt x="12" y="13"/>
                  </a:cubicBezTo>
                  <a:cubicBezTo>
                    <a:pt x="11" y="13"/>
                    <a:pt x="10" y="14"/>
                    <a:pt x="9" y="14"/>
                  </a:cubicBezTo>
                  <a:cubicBezTo>
                    <a:pt x="8" y="15"/>
                    <a:pt x="6" y="16"/>
                    <a:pt x="5" y="17"/>
                  </a:cubicBezTo>
                  <a:cubicBezTo>
                    <a:pt x="4" y="17"/>
                    <a:pt x="3" y="17"/>
                    <a:pt x="3" y="18"/>
                  </a:cubicBezTo>
                  <a:cubicBezTo>
                    <a:pt x="2" y="18"/>
                    <a:pt x="2" y="18"/>
                    <a:pt x="1" y="18"/>
                  </a:cubicBezTo>
                  <a:cubicBezTo>
                    <a:pt x="1" y="18"/>
                    <a:pt x="0" y="19"/>
                    <a:pt x="0" y="19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863"/>
            <p:cNvSpPr/>
            <p:nvPr/>
          </p:nvSpPr>
          <p:spPr bwMode="auto">
            <a:xfrm>
              <a:off x="8788401" y="4818063"/>
              <a:ext cx="12700" cy="128588"/>
            </a:xfrm>
            <a:custGeom>
              <a:avLst/>
              <a:gdLst>
                <a:gd name="T0" fmla="*/ 3 w 3"/>
                <a:gd name="T1" fmla="*/ 30 h 30"/>
                <a:gd name="T2" fmla="*/ 2 w 3"/>
                <a:gd name="T3" fmla="*/ 25 h 30"/>
                <a:gd name="T4" fmla="*/ 2 w 3"/>
                <a:gd name="T5" fmla="*/ 21 h 30"/>
                <a:gd name="T6" fmla="*/ 1 w 3"/>
                <a:gd name="T7" fmla="*/ 18 h 30"/>
                <a:gd name="T8" fmla="*/ 1 w 3"/>
                <a:gd name="T9" fmla="*/ 15 h 30"/>
                <a:gd name="T10" fmla="*/ 1 w 3"/>
                <a:gd name="T11" fmla="*/ 12 h 30"/>
                <a:gd name="T12" fmla="*/ 1 w 3"/>
                <a:gd name="T13" fmla="*/ 10 h 30"/>
                <a:gd name="T14" fmla="*/ 1 w 3"/>
                <a:gd name="T15" fmla="*/ 5 h 30"/>
                <a:gd name="T16" fmla="*/ 0 w 3"/>
                <a:gd name="T17" fmla="*/ 2 h 30"/>
                <a:gd name="T18" fmla="*/ 0 w 3"/>
                <a:gd name="T19" fmla="*/ 1 h 30"/>
                <a:gd name="T20" fmla="*/ 0 w 3"/>
                <a:gd name="T21" fmla="*/ 0 h 30"/>
                <a:gd name="T22" fmla="*/ 0 w 3"/>
                <a:gd name="T23" fmla="*/ 1 h 30"/>
                <a:gd name="T24" fmla="*/ 1 w 3"/>
                <a:gd name="T25" fmla="*/ 1 h 30"/>
                <a:gd name="T26" fmla="*/ 2 w 3"/>
                <a:gd name="T27" fmla="*/ 5 h 30"/>
                <a:gd name="T28" fmla="*/ 2 w 3"/>
                <a:gd name="T29" fmla="*/ 7 h 30"/>
                <a:gd name="T30" fmla="*/ 3 w 3"/>
                <a:gd name="T31" fmla="*/ 9 h 30"/>
                <a:gd name="T32" fmla="*/ 3 w 3"/>
                <a:gd name="T33" fmla="*/ 12 h 30"/>
                <a:gd name="T34" fmla="*/ 3 w 3"/>
                <a:gd name="T35" fmla="*/ 15 h 30"/>
                <a:gd name="T36" fmla="*/ 3 w 3"/>
                <a:gd name="T37" fmla="*/ 18 h 30"/>
                <a:gd name="T38" fmla="*/ 3 w 3"/>
                <a:gd name="T39" fmla="*/ 20 h 30"/>
                <a:gd name="T40" fmla="*/ 3 w 3"/>
                <a:gd name="T41" fmla="*/ 25 h 30"/>
                <a:gd name="T42" fmla="*/ 3 w 3"/>
                <a:gd name="T4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" h="30">
                  <a:moveTo>
                    <a:pt x="3" y="30"/>
                  </a:moveTo>
                  <a:cubicBezTo>
                    <a:pt x="3" y="30"/>
                    <a:pt x="3" y="28"/>
                    <a:pt x="2" y="25"/>
                  </a:cubicBezTo>
                  <a:cubicBezTo>
                    <a:pt x="2" y="24"/>
                    <a:pt x="2" y="22"/>
                    <a:pt x="2" y="21"/>
                  </a:cubicBezTo>
                  <a:cubicBezTo>
                    <a:pt x="2" y="20"/>
                    <a:pt x="2" y="19"/>
                    <a:pt x="1" y="18"/>
                  </a:cubicBezTo>
                  <a:cubicBezTo>
                    <a:pt x="1" y="17"/>
                    <a:pt x="1" y="16"/>
                    <a:pt x="1" y="15"/>
                  </a:cubicBezTo>
                  <a:cubicBezTo>
                    <a:pt x="1" y="14"/>
                    <a:pt x="1" y="13"/>
                    <a:pt x="1" y="12"/>
                  </a:cubicBezTo>
                  <a:cubicBezTo>
                    <a:pt x="1" y="11"/>
                    <a:pt x="1" y="10"/>
                    <a:pt x="1" y="10"/>
                  </a:cubicBezTo>
                  <a:cubicBezTo>
                    <a:pt x="1" y="8"/>
                    <a:pt x="1" y="6"/>
                    <a:pt x="1" y="5"/>
                  </a:cubicBezTo>
                  <a:cubicBezTo>
                    <a:pt x="1" y="3"/>
                    <a:pt x="1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2"/>
                    <a:pt x="2" y="3"/>
                    <a:pt x="2" y="5"/>
                  </a:cubicBezTo>
                  <a:cubicBezTo>
                    <a:pt x="2" y="5"/>
                    <a:pt x="2" y="6"/>
                    <a:pt x="2" y="7"/>
                  </a:cubicBezTo>
                  <a:cubicBezTo>
                    <a:pt x="2" y="8"/>
                    <a:pt x="2" y="9"/>
                    <a:pt x="3" y="9"/>
                  </a:cubicBezTo>
                  <a:cubicBezTo>
                    <a:pt x="3" y="10"/>
                    <a:pt x="3" y="11"/>
                    <a:pt x="3" y="12"/>
                  </a:cubicBezTo>
                  <a:cubicBezTo>
                    <a:pt x="3" y="13"/>
                    <a:pt x="3" y="14"/>
                    <a:pt x="3" y="15"/>
                  </a:cubicBezTo>
                  <a:cubicBezTo>
                    <a:pt x="3" y="16"/>
                    <a:pt x="3" y="17"/>
                    <a:pt x="3" y="18"/>
                  </a:cubicBezTo>
                  <a:cubicBezTo>
                    <a:pt x="3" y="19"/>
                    <a:pt x="3" y="20"/>
                    <a:pt x="3" y="20"/>
                  </a:cubicBezTo>
                  <a:cubicBezTo>
                    <a:pt x="3" y="22"/>
                    <a:pt x="3" y="24"/>
                    <a:pt x="3" y="25"/>
                  </a:cubicBezTo>
                  <a:cubicBezTo>
                    <a:pt x="3" y="28"/>
                    <a:pt x="3" y="30"/>
                    <a:pt x="3" y="3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Freeform 864"/>
            <p:cNvSpPr/>
            <p:nvPr/>
          </p:nvSpPr>
          <p:spPr bwMode="auto">
            <a:xfrm>
              <a:off x="8610601" y="4959350"/>
              <a:ext cx="73025" cy="41275"/>
            </a:xfrm>
            <a:custGeom>
              <a:avLst/>
              <a:gdLst>
                <a:gd name="T0" fmla="*/ 17 w 17"/>
                <a:gd name="T1" fmla="*/ 10 h 10"/>
                <a:gd name="T2" fmla="*/ 16 w 17"/>
                <a:gd name="T3" fmla="*/ 10 h 10"/>
                <a:gd name="T4" fmla="*/ 15 w 17"/>
                <a:gd name="T5" fmla="*/ 8 h 10"/>
                <a:gd name="T6" fmla="*/ 13 w 17"/>
                <a:gd name="T7" fmla="*/ 8 h 10"/>
                <a:gd name="T8" fmla="*/ 12 w 17"/>
                <a:gd name="T9" fmla="*/ 7 h 10"/>
                <a:gd name="T10" fmla="*/ 9 w 17"/>
                <a:gd name="T11" fmla="*/ 5 h 10"/>
                <a:gd name="T12" fmla="*/ 5 w 17"/>
                <a:gd name="T13" fmla="*/ 3 h 10"/>
                <a:gd name="T14" fmla="*/ 4 w 17"/>
                <a:gd name="T15" fmla="*/ 2 h 10"/>
                <a:gd name="T16" fmla="*/ 3 w 17"/>
                <a:gd name="T17" fmla="*/ 1 h 10"/>
                <a:gd name="T18" fmla="*/ 1 w 17"/>
                <a:gd name="T19" fmla="*/ 0 h 10"/>
                <a:gd name="T20" fmla="*/ 0 w 17"/>
                <a:gd name="T21" fmla="*/ 0 h 10"/>
                <a:gd name="T22" fmla="*/ 1 w 17"/>
                <a:gd name="T23" fmla="*/ 0 h 10"/>
                <a:gd name="T24" fmla="*/ 2 w 17"/>
                <a:gd name="T25" fmla="*/ 0 h 10"/>
                <a:gd name="T26" fmla="*/ 3 w 17"/>
                <a:gd name="T27" fmla="*/ 1 h 10"/>
                <a:gd name="T28" fmla="*/ 6 w 17"/>
                <a:gd name="T29" fmla="*/ 2 h 10"/>
                <a:gd name="T30" fmla="*/ 8 w 17"/>
                <a:gd name="T31" fmla="*/ 2 h 10"/>
                <a:gd name="T32" fmla="*/ 10 w 17"/>
                <a:gd name="T33" fmla="*/ 3 h 10"/>
                <a:gd name="T34" fmla="*/ 11 w 17"/>
                <a:gd name="T35" fmla="*/ 4 h 10"/>
                <a:gd name="T36" fmla="*/ 13 w 17"/>
                <a:gd name="T37" fmla="*/ 5 h 10"/>
                <a:gd name="T38" fmla="*/ 15 w 17"/>
                <a:gd name="T39" fmla="*/ 8 h 10"/>
                <a:gd name="T40" fmla="*/ 17 w 17"/>
                <a:gd name="T41" fmla="*/ 9 h 10"/>
                <a:gd name="T42" fmla="*/ 17 w 17"/>
                <a:gd name="T4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" h="10">
                  <a:moveTo>
                    <a:pt x="17" y="10"/>
                  </a:moveTo>
                  <a:cubicBezTo>
                    <a:pt x="17" y="10"/>
                    <a:pt x="17" y="10"/>
                    <a:pt x="16" y="10"/>
                  </a:cubicBezTo>
                  <a:cubicBezTo>
                    <a:pt x="16" y="9"/>
                    <a:pt x="15" y="9"/>
                    <a:pt x="15" y="8"/>
                  </a:cubicBezTo>
                  <a:cubicBezTo>
                    <a:pt x="14" y="8"/>
                    <a:pt x="14" y="8"/>
                    <a:pt x="13" y="8"/>
                  </a:cubicBezTo>
                  <a:cubicBezTo>
                    <a:pt x="13" y="7"/>
                    <a:pt x="12" y="7"/>
                    <a:pt x="12" y="7"/>
                  </a:cubicBezTo>
                  <a:cubicBezTo>
                    <a:pt x="11" y="6"/>
                    <a:pt x="10" y="5"/>
                    <a:pt x="9" y="5"/>
                  </a:cubicBezTo>
                  <a:cubicBezTo>
                    <a:pt x="8" y="4"/>
                    <a:pt x="7" y="4"/>
                    <a:pt x="5" y="3"/>
                  </a:cubicBezTo>
                  <a:cubicBezTo>
                    <a:pt x="5" y="3"/>
                    <a:pt x="4" y="2"/>
                    <a:pt x="4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3" y="1"/>
                  </a:cubicBezTo>
                  <a:cubicBezTo>
                    <a:pt x="4" y="1"/>
                    <a:pt x="5" y="1"/>
                    <a:pt x="6" y="2"/>
                  </a:cubicBezTo>
                  <a:cubicBezTo>
                    <a:pt x="7" y="2"/>
                    <a:pt x="7" y="2"/>
                    <a:pt x="8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0" y="4"/>
                    <a:pt x="11" y="4"/>
                    <a:pt x="11" y="4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4" y="6"/>
                    <a:pt x="14" y="7"/>
                    <a:pt x="15" y="8"/>
                  </a:cubicBezTo>
                  <a:cubicBezTo>
                    <a:pt x="16" y="8"/>
                    <a:pt x="16" y="9"/>
                    <a:pt x="17" y="9"/>
                  </a:cubicBezTo>
                  <a:cubicBezTo>
                    <a:pt x="17" y="10"/>
                    <a:pt x="17" y="10"/>
                    <a:pt x="17" y="1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865"/>
            <p:cNvSpPr/>
            <p:nvPr/>
          </p:nvSpPr>
          <p:spPr bwMode="auto">
            <a:xfrm>
              <a:off x="8569326" y="5127625"/>
              <a:ext cx="92075" cy="55563"/>
            </a:xfrm>
            <a:custGeom>
              <a:avLst/>
              <a:gdLst>
                <a:gd name="T0" fmla="*/ 0 w 22"/>
                <a:gd name="T1" fmla="*/ 13 h 13"/>
                <a:gd name="T2" fmla="*/ 1 w 22"/>
                <a:gd name="T3" fmla="*/ 12 h 13"/>
                <a:gd name="T4" fmla="*/ 3 w 22"/>
                <a:gd name="T5" fmla="*/ 10 h 13"/>
                <a:gd name="T6" fmla="*/ 6 w 22"/>
                <a:gd name="T7" fmla="*/ 7 h 13"/>
                <a:gd name="T8" fmla="*/ 8 w 22"/>
                <a:gd name="T9" fmla="*/ 6 h 13"/>
                <a:gd name="T10" fmla="*/ 10 w 22"/>
                <a:gd name="T11" fmla="*/ 5 h 13"/>
                <a:gd name="T12" fmla="*/ 12 w 22"/>
                <a:gd name="T13" fmla="*/ 3 h 13"/>
                <a:gd name="T14" fmla="*/ 14 w 22"/>
                <a:gd name="T15" fmla="*/ 2 h 13"/>
                <a:gd name="T16" fmla="*/ 18 w 22"/>
                <a:gd name="T17" fmla="*/ 1 h 13"/>
                <a:gd name="T18" fmla="*/ 20 w 22"/>
                <a:gd name="T19" fmla="*/ 0 h 13"/>
                <a:gd name="T20" fmla="*/ 21 w 22"/>
                <a:gd name="T21" fmla="*/ 0 h 13"/>
                <a:gd name="T22" fmla="*/ 22 w 22"/>
                <a:gd name="T23" fmla="*/ 0 h 13"/>
                <a:gd name="T24" fmla="*/ 21 w 22"/>
                <a:gd name="T25" fmla="*/ 0 h 13"/>
                <a:gd name="T26" fmla="*/ 19 w 22"/>
                <a:gd name="T27" fmla="*/ 2 h 13"/>
                <a:gd name="T28" fmla="*/ 17 w 22"/>
                <a:gd name="T29" fmla="*/ 3 h 13"/>
                <a:gd name="T30" fmla="*/ 15 w 22"/>
                <a:gd name="T31" fmla="*/ 4 h 13"/>
                <a:gd name="T32" fmla="*/ 11 w 22"/>
                <a:gd name="T33" fmla="*/ 6 h 13"/>
                <a:gd name="T34" fmla="*/ 7 w 22"/>
                <a:gd name="T35" fmla="*/ 9 h 13"/>
                <a:gd name="T36" fmla="*/ 5 w 22"/>
                <a:gd name="T37" fmla="*/ 10 h 13"/>
                <a:gd name="T38" fmla="*/ 3 w 22"/>
                <a:gd name="T39" fmla="*/ 11 h 13"/>
                <a:gd name="T40" fmla="*/ 1 w 22"/>
                <a:gd name="T41" fmla="*/ 13 h 13"/>
                <a:gd name="T42" fmla="*/ 0 w 22"/>
                <a:gd name="T4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0" y="13"/>
                    <a:pt x="0" y="13"/>
                    <a:pt x="1" y="12"/>
                  </a:cubicBezTo>
                  <a:cubicBezTo>
                    <a:pt x="1" y="12"/>
                    <a:pt x="2" y="11"/>
                    <a:pt x="3" y="10"/>
                  </a:cubicBezTo>
                  <a:cubicBezTo>
                    <a:pt x="4" y="9"/>
                    <a:pt x="5" y="8"/>
                    <a:pt x="6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9" y="6"/>
                    <a:pt x="9" y="5"/>
                    <a:pt x="10" y="5"/>
                  </a:cubicBezTo>
                  <a:cubicBezTo>
                    <a:pt x="11" y="4"/>
                    <a:pt x="11" y="4"/>
                    <a:pt x="12" y="3"/>
                  </a:cubicBezTo>
                  <a:cubicBezTo>
                    <a:pt x="13" y="3"/>
                    <a:pt x="14" y="3"/>
                    <a:pt x="14" y="2"/>
                  </a:cubicBezTo>
                  <a:cubicBezTo>
                    <a:pt x="16" y="2"/>
                    <a:pt x="17" y="1"/>
                    <a:pt x="18" y="1"/>
                  </a:cubicBezTo>
                  <a:cubicBezTo>
                    <a:pt x="19" y="1"/>
                    <a:pt x="19" y="0"/>
                    <a:pt x="20" y="0"/>
                  </a:cubicBezTo>
                  <a:cubicBezTo>
                    <a:pt x="20" y="0"/>
                    <a:pt x="21" y="0"/>
                    <a:pt x="2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21" y="1"/>
                    <a:pt x="20" y="1"/>
                    <a:pt x="19" y="2"/>
                  </a:cubicBezTo>
                  <a:cubicBezTo>
                    <a:pt x="18" y="2"/>
                    <a:pt x="18" y="2"/>
                    <a:pt x="17" y="3"/>
                  </a:cubicBezTo>
                  <a:cubicBezTo>
                    <a:pt x="16" y="3"/>
                    <a:pt x="16" y="3"/>
                    <a:pt x="15" y="4"/>
                  </a:cubicBezTo>
                  <a:cubicBezTo>
                    <a:pt x="14" y="4"/>
                    <a:pt x="12" y="5"/>
                    <a:pt x="11" y="6"/>
                  </a:cubicBezTo>
                  <a:cubicBezTo>
                    <a:pt x="10" y="7"/>
                    <a:pt x="8" y="8"/>
                    <a:pt x="7" y="9"/>
                  </a:cubicBezTo>
                  <a:cubicBezTo>
                    <a:pt x="6" y="9"/>
                    <a:pt x="6" y="9"/>
                    <a:pt x="5" y="10"/>
                  </a:cubicBezTo>
                  <a:cubicBezTo>
                    <a:pt x="4" y="10"/>
                    <a:pt x="4" y="11"/>
                    <a:pt x="3" y="11"/>
                  </a:cubicBezTo>
                  <a:cubicBezTo>
                    <a:pt x="2" y="12"/>
                    <a:pt x="2" y="12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4" name="Freeform 866"/>
            <p:cNvSpPr/>
            <p:nvPr/>
          </p:nvSpPr>
          <p:spPr bwMode="auto">
            <a:xfrm>
              <a:off x="8640764" y="5170488"/>
              <a:ext cx="80963" cy="114300"/>
            </a:xfrm>
            <a:custGeom>
              <a:avLst/>
              <a:gdLst>
                <a:gd name="T0" fmla="*/ 0 w 19"/>
                <a:gd name="T1" fmla="*/ 27 h 27"/>
                <a:gd name="T2" fmla="*/ 1 w 19"/>
                <a:gd name="T3" fmla="*/ 26 h 27"/>
                <a:gd name="T4" fmla="*/ 2 w 19"/>
                <a:gd name="T5" fmla="*/ 25 h 27"/>
                <a:gd name="T6" fmla="*/ 4 w 19"/>
                <a:gd name="T7" fmla="*/ 23 h 27"/>
                <a:gd name="T8" fmla="*/ 6 w 19"/>
                <a:gd name="T9" fmla="*/ 22 h 27"/>
                <a:gd name="T10" fmla="*/ 8 w 19"/>
                <a:gd name="T11" fmla="*/ 20 h 27"/>
                <a:gd name="T12" fmla="*/ 10 w 19"/>
                <a:gd name="T13" fmla="*/ 17 h 27"/>
                <a:gd name="T14" fmla="*/ 11 w 19"/>
                <a:gd name="T15" fmla="*/ 15 h 27"/>
                <a:gd name="T16" fmla="*/ 13 w 19"/>
                <a:gd name="T17" fmla="*/ 12 h 27"/>
                <a:gd name="T18" fmla="*/ 15 w 19"/>
                <a:gd name="T19" fmla="*/ 10 h 27"/>
                <a:gd name="T20" fmla="*/ 16 w 19"/>
                <a:gd name="T21" fmla="*/ 7 h 27"/>
                <a:gd name="T22" fmla="*/ 17 w 19"/>
                <a:gd name="T23" fmla="*/ 5 h 27"/>
                <a:gd name="T24" fmla="*/ 18 w 19"/>
                <a:gd name="T25" fmla="*/ 3 h 27"/>
                <a:gd name="T26" fmla="*/ 18 w 19"/>
                <a:gd name="T27" fmla="*/ 1 h 27"/>
                <a:gd name="T28" fmla="*/ 19 w 19"/>
                <a:gd name="T29" fmla="*/ 0 h 27"/>
                <a:gd name="T30" fmla="*/ 18 w 19"/>
                <a:gd name="T31" fmla="*/ 1 h 27"/>
                <a:gd name="T32" fmla="*/ 18 w 19"/>
                <a:gd name="T33" fmla="*/ 3 h 27"/>
                <a:gd name="T34" fmla="*/ 18 w 19"/>
                <a:gd name="T35" fmla="*/ 4 h 27"/>
                <a:gd name="T36" fmla="*/ 18 w 19"/>
                <a:gd name="T37" fmla="*/ 5 h 27"/>
                <a:gd name="T38" fmla="*/ 17 w 19"/>
                <a:gd name="T39" fmla="*/ 6 h 27"/>
                <a:gd name="T40" fmla="*/ 17 w 19"/>
                <a:gd name="T41" fmla="*/ 8 h 27"/>
                <a:gd name="T42" fmla="*/ 16 w 19"/>
                <a:gd name="T43" fmla="*/ 10 h 27"/>
                <a:gd name="T44" fmla="*/ 14 w 19"/>
                <a:gd name="T45" fmla="*/ 13 h 27"/>
                <a:gd name="T46" fmla="*/ 13 w 19"/>
                <a:gd name="T47" fmla="*/ 16 h 27"/>
                <a:gd name="T48" fmla="*/ 11 w 19"/>
                <a:gd name="T49" fmla="*/ 18 h 27"/>
                <a:gd name="T50" fmla="*/ 9 w 19"/>
                <a:gd name="T51" fmla="*/ 21 h 27"/>
                <a:gd name="T52" fmla="*/ 7 w 19"/>
                <a:gd name="T53" fmla="*/ 23 h 27"/>
                <a:gd name="T54" fmla="*/ 4 w 19"/>
                <a:gd name="T55" fmla="*/ 24 h 27"/>
                <a:gd name="T56" fmla="*/ 3 w 19"/>
                <a:gd name="T57" fmla="*/ 25 h 27"/>
                <a:gd name="T58" fmla="*/ 3 w 19"/>
                <a:gd name="T59" fmla="*/ 25 h 27"/>
                <a:gd name="T60" fmla="*/ 1 w 19"/>
                <a:gd name="T61" fmla="*/ 26 h 27"/>
                <a:gd name="T62" fmla="*/ 0 w 19"/>
                <a:gd name="T6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" h="27">
                  <a:moveTo>
                    <a:pt x="0" y="27"/>
                  </a:moveTo>
                  <a:cubicBezTo>
                    <a:pt x="0" y="27"/>
                    <a:pt x="0" y="26"/>
                    <a:pt x="1" y="26"/>
                  </a:cubicBezTo>
                  <a:cubicBezTo>
                    <a:pt x="1" y="25"/>
                    <a:pt x="2" y="25"/>
                    <a:pt x="2" y="25"/>
                  </a:cubicBezTo>
                  <a:cubicBezTo>
                    <a:pt x="3" y="24"/>
                    <a:pt x="3" y="24"/>
                    <a:pt x="4" y="23"/>
                  </a:cubicBezTo>
                  <a:cubicBezTo>
                    <a:pt x="4" y="23"/>
                    <a:pt x="5" y="22"/>
                    <a:pt x="6" y="22"/>
                  </a:cubicBezTo>
                  <a:cubicBezTo>
                    <a:pt x="6" y="21"/>
                    <a:pt x="7" y="20"/>
                    <a:pt x="8" y="20"/>
                  </a:cubicBezTo>
                  <a:cubicBezTo>
                    <a:pt x="8" y="19"/>
                    <a:pt x="9" y="18"/>
                    <a:pt x="10" y="17"/>
                  </a:cubicBezTo>
                  <a:cubicBezTo>
                    <a:pt x="10" y="17"/>
                    <a:pt x="11" y="16"/>
                    <a:pt x="11" y="15"/>
                  </a:cubicBezTo>
                  <a:cubicBezTo>
                    <a:pt x="12" y="14"/>
                    <a:pt x="13" y="13"/>
                    <a:pt x="13" y="12"/>
                  </a:cubicBezTo>
                  <a:cubicBezTo>
                    <a:pt x="14" y="11"/>
                    <a:pt x="14" y="11"/>
                    <a:pt x="15" y="10"/>
                  </a:cubicBezTo>
                  <a:cubicBezTo>
                    <a:pt x="15" y="9"/>
                    <a:pt x="15" y="8"/>
                    <a:pt x="16" y="7"/>
                  </a:cubicBezTo>
                  <a:cubicBezTo>
                    <a:pt x="16" y="6"/>
                    <a:pt x="16" y="6"/>
                    <a:pt x="17" y="5"/>
                  </a:cubicBezTo>
                  <a:cubicBezTo>
                    <a:pt x="17" y="4"/>
                    <a:pt x="17" y="4"/>
                    <a:pt x="18" y="3"/>
                  </a:cubicBezTo>
                  <a:cubicBezTo>
                    <a:pt x="18" y="2"/>
                    <a:pt x="18" y="2"/>
                    <a:pt x="18" y="1"/>
                  </a:cubicBezTo>
                  <a:cubicBezTo>
                    <a:pt x="18" y="1"/>
                    <a:pt x="19" y="0"/>
                    <a:pt x="19" y="0"/>
                  </a:cubicBezTo>
                  <a:cubicBezTo>
                    <a:pt x="19" y="0"/>
                    <a:pt x="19" y="1"/>
                    <a:pt x="18" y="1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8" y="3"/>
                    <a:pt x="18" y="4"/>
                    <a:pt x="18" y="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6"/>
                    <a:pt x="17" y="6"/>
                    <a:pt x="17" y="6"/>
                  </a:cubicBezTo>
                  <a:cubicBezTo>
                    <a:pt x="17" y="7"/>
                    <a:pt x="17" y="7"/>
                    <a:pt x="17" y="8"/>
                  </a:cubicBezTo>
                  <a:cubicBezTo>
                    <a:pt x="17" y="9"/>
                    <a:pt x="16" y="9"/>
                    <a:pt x="16" y="10"/>
                  </a:cubicBezTo>
                  <a:cubicBezTo>
                    <a:pt x="15" y="11"/>
                    <a:pt x="15" y="12"/>
                    <a:pt x="14" y="13"/>
                  </a:cubicBezTo>
                  <a:cubicBezTo>
                    <a:pt x="14" y="14"/>
                    <a:pt x="13" y="15"/>
                    <a:pt x="13" y="16"/>
                  </a:cubicBezTo>
                  <a:cubicBezTo>
                    <a:pt x="12" y="17"/>
                    <a:pt x="11" y="18"/>
                    <a:pt x="11" y="18"/>
                  </a:cubicBezTo>
                  <a:cubicBezTo>
                    <a:pt x="10" y="19"/>
                    <a:pt x="9" y="20"/>
                    <a:pt x="9" y="21"/>
                  </a:cubicBezTo>
                  <a:cubicBezTo>
                    <a:pt x="8" y="21"/>
                    <a:pt x="7" y="22"/>
                    <a:pt x="7" y="23"/>
                  </a:cubicBezTo>
                  <a:cubicBezTo>
                    <a:pt x="6" y="23"/>
                    <a:pt x="5" y="24"/>
                    <a:pt x="4" y="24"/>
                  </a:cubicBezTo>
                  <a:cubicBezTo>
                    <a:pt x="4" y="24"/>
                    <a:pt x="4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2" y="26"/>
                    <a:pt x="2" y="26"/>
                    <a:pt x="1" y="26"/>
                  </a:cubicBezTo>
                  <a:cubicBezTo>
                    <a:pt x="0" y="26"/>
                    <a:pt x="0" y="27"/>
                    <a:pt x="0" y="27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5" name="Freeform 867"/>
            <p:cNvSpPr/>
            <p:nvPr/>
          </p:nvSpPr>
          <p:spPr bwMode="auto">
            <a:xfrm>
              <a:off x="8780464" y="5183188"/>
              <a:ext cx="12700" cy="144463"/>
            </a:xfrm>
            <a:custGeom>
              <a:avLst/>
              <a:gdLst>
                <a:gd name="T0" fmla="*/ 0 w 3"/>
                <a:gd name="T1" fmla="*/ 34 h 34"/>
                <a:gd name="T2" fmla="*/ 0 w 3"/>
                <a:gd name="T3" fmla="*/ 33 h 34"/>
                <a:gd name="T4" fmla="*/ 1 w 3"/>
                <a:gd name="T5" fmla="*/ 29 h 34"/>
                <a:gd name="T6" fmla="*/ 2 w 3"/>
                <a:gd name="T7" fmla="*/ 17 h 34"/>
                <a:gd name="T8" fmla="*/ 2 w 3"/>
                <a:gd name="T9" fmla="*/ 5 h 34"/>
                <a:gd name="T10" fmla="*/ 3 w 3"/>
                <a:gd name="T11" fmla="*/ 2 h 34"/>
                <a:gd name="T12" fmla="*/ 3 w 3"/>
                <a:gd name="T13" fmla="*/ 0 h 34"/>
                <a:gd name="T14" fmla="*/ 3 w 3"/>
                <a:gd name="T15" fmla="*/ 5 h 34"/>
                <a:gd name="T16" fmla="*/ 3 w 3"/>
                <a:gd name="T17" fmla="*/ 11 h 34"/>
                <a:gd name="T18" fmla="*/ 3 w 3"/>
                <a:gd name="T19" fmla="*/ 14 h 34"/>
                <a:gd name="T20" fmla="*/ 3 w 3"/>
                <a:gd name="T21" fmla="*/ 17 h 34"/>
                <a:gd name="T22" fmla="*/ 3 w 3"/>
                <a:gd name="T23" fmla="*/ 20 h 34"/>
                <a:gd name="T24" fmla="*/ 3 w 3"/>
                <a:gd name="T25" fmla="*/ 23 h 34"/>
                <a:gd name="T26" fmla="*/ 2 w 3"/>
                <a:gd name="T27" fmla="*/ 29 h 34"/>
                <a:gd name="T28" fmla="*/ 0 w 3"/>
                <a:gd name="T2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34">
                  <a:moveTo>
                    <a:pt x="0" y="34"/>
                  </a:moveTo>
                  <a:cubicBezTo>
                    <a:pt x="0" y="34"/>
                    <a:pt x="0" y="33"/>
                    <a:pt x="0" y="33"/>
                  </a:cubicBezTo>
                  <a:cubicBezTo>
                    <a:pt x="0" y="32"/>
                    <a:pt x="1" y="30"/>
                    <a:pt x="1" y="29"/>
                  </a:cubicBezTo>
                  <a:cubicBezTo>
                    <a:pt x="1" y="26"/>
                    <a:pt x="1" y="21"/>
                    <a:pt x="2" y="17"/>
                  </a:cubicBezTo>
                  <a:cubicBezTo>
                    <a:pt x="2" y="13"/>
                    <a:pt x="2" y="9"/>
                    <a:pt x="2" y="5"/>
                  </a:cubicBezTo>
                  <a:cubicBezTo>
                    <a:pt x="2" y="4"/>
                    <a:pt x="3" y="2"/>
                    <a:pt x="3" y="2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3" y="2"/>
                    <a:pt x="3" y="5"/>
                  </a:cubicBezTo>
                  <a:cubicBezTo>
                    <a:pt x="3" y="7"/>
                    <a:pt x="3" y="9"/>
                    <a:pt x="3" y="11"/>
                  </a:cubicBezTo>
                  <a:cubicBezTo>
                    <a:pt x="3" y="12"/>
                    <a:pt x="3" y="13"/>
                    <a:pt x="3" y="14"/>
                  </a:cubicBezTo>
                  <a:cubicBezTo>
                    <a:pt x="3" y="15"/>
                    <a:pt x="3" y="16"/>
                    <a:pt x="3" y="17"/>
                  </a:cubicBezTo>
                  <a:cubicBezTo>
                    <a:pt x="3" y="18"/>
                    <a:pt x="3" y="19"/>
                    <a:pt x="3" y="20"/>
                  </a:cubicBezTo>
                  <a:cubicBezTo>
                    <a:pt x="3" y="21"/>
                    <a:pt x="3" y="22"/>
                    <a:pt x="3" y="23"/>
                  </a:cubicBezTo>
                  <a:cubicBezTo>
                    <a:pt x="2" y="25"/>
                    <a:pt x="2" y="27"/>
                    <a:pt x="2" y="29"/>
                  </a:cubicBezTo>
                  <a:cubicBezTo>
                    <a:pt x="1" y="32"/>
                    <a:pt x="0" y="34"/>
                    <a:pt x="0" y="3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868"/>
            <p:cNvSpPr/>
            <p:nvPr/>
          </p:nvSpPr>
          <p:spPr bwMode="auto">
            <a:xfrm>
              <a:off x="8851901" y="5175250"/>
              <a:ext cx="50800" cy="109538"/>
            </a:xfrm>
            <a:custGeom>
              <a:avLst/>
              <a:gdLst>
                <a:gd name="T0" fmla="*/ 0 w 12"/>
                <a:gd name="T1" fmla="*/ 0 h 26"/>
                <a:gd name="T2" fmla="*/ 0 w 12"/>
                <a:gd name="T3" fmla="*/ 0 h 26"/>
                <a:gd name="T4" fmla="*/ 1 w 12"/>
                <a:gd name="T5" fmla="*/ 1 h 26"/>
                <a:gd name="T6" fmla="*/ 2 w 12"/>
                <a:gd name="T7" fmla="*/ 2 h 26"/>
                <a:gd name="T8" fmla="*/ 3 w 12"/>
                <a:gd name="T9" fmla="*/ 3 h 26"/>
                <a:gd name="T10" fmla="*/ 5 w 12"/>
                <a:gd name="T11" fmla="*/ 5 h 26"/>
                <a:gd name="T12" fmla="*/ 6 w 12"/>
                <a:gd name="T13" fmla="*/ 7 h 26"/>
                <a:gd name="T14" fmla="*/ 7 w 12"/>
                <a:gd name="T15" fmla="*/ 10 h 26"/>
                <a:gd name="T16" fmla="*/ 8 w 12"/>
                <a:gd name="T17" fmla="*/ 13 h 26"/>
                <a:gd name="T18" fmla="*/ 8 w 12"/>
                <a:gd name="T19" fmla="*/ 16 h 26"/>
                <a:gd name="T20" fmla="*/ 9 w 12"/>
                <a:gd name="T21" fmla="*/ 18 h 26"/>
                <a:gd name="T22" fmla="*/ 9 w 12"/>
                <a:gd name="T23" fmla="*/ 21 h 26"/>
                <a:gd name="T24" fmla="*/ 9 w 12"/>
                <a:gd name="T25" fmla="*/ 23 h 26"/>
                <a:gd name="T26" fmla="*/ 11 w 12"/>
                <a:gd name="T27" fmla="*/ 26 h 26"/>
                <a:gd name="T28" fmla="*/ 12 w 12"/>
                <a:gd name="T29" fmla="*/ 26 h 26"/>
                <a:gd name="T30" fmla="*/ 12 w 12"/>
                <a:gd name="T31" fmla="*/ 26 h 26"/>
                <a:gd name="T32" fmla="*/ 12 w 12"/>
                <a:gd name="T33" fmla="*/ 26 h 26"/>
                <a:gd name="T34" fmla="*/ 11 w 12"/>
                <a:gd name="T35" fmla="*/ 26 h 26"/>
                <a:gd name="T36" fmla="*/ 9 w 12"/>
                <a:gd name="T37" fmla="*/ 23 h 26"/>
                <a:gd name="T38" fmla="*/ 8 w 12"/>
                <a:gd name="T39" fmla="*/ 21 h 26"/>
                <a:gd name="T40" fmla="*/ 7 w 12"/>
                <a:gd name="T41" fmla="*/ 19 h 26"/>
                <a:gd name="T42" fmla="*/ 7 w 12"/>
                <a:gd name="T43" fmla="*/ 16 h 26"/>
                <a:gd name="T44" fmla="*/ 6 w 12"/>
                <a:gd name="T45" fmla="*/ 13 h 26"/>
                <a:gd name="T46" fmla="*/ 5 w 12"/>
                <a:gd name="T47" fmla="*/ 8 h 26"/>
                <a:gd name="T48" fmla="*/ 4 w 12"/>
                <a:gd name="T49" fmla="*/ 6 h 26"/>
                <a:gd name="T50" fmla="*/ 3 w 12"/>
                <a:gd name="T51" fmla="*/ 4 h 26"/>
                <a:gd name="T52" fmla="*/ 2 w 12"/>
                <a:gd name="T53" fmla="*/ 2 h 26"/>
                <a:gd name="T54" fmla="*/ 1 w 12"/>
                <a:gd name="T55" fmla="*/ 1 h 26"/>
                <a:gd name="T56" fmla="*/ 0 w 12"/>
                <a:gd name="T5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" h="2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4" y="4"/>
                    <a:pt x="4" y="5"/>
                    <a:pt x="5" y="5"/>
                  </a:cubicBezTo>
                  <a:cubicBezTo>
                    <a:pt x="5" y="6"/>
                    <a:pt x="6" y="7"/>
                    <a:pt x="6" y="7"/>
                  </a:cubicBezTo>
                  <a:cubicBezTo>
                    <a:pt x="6" y="8"/>
                    <a:pt x="7" y="9"/>
                    <a:pt x="7" y="10"/>
                  </a:cubicBezTo>
                  <a:cubicBezTo>
                    <a:pt x="7" y="11"/>
                    <a:pt x="8" y="12"/>
                    <a:pt x="8" y="13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17"/>
                    <a:pt x="9" y="18"/>
                    <a:pt x="9" y="18"/>
                  </a:cubicBezTo>
                  <a:cubicBezTo>
                    <a:pt x="9" y="19"/>
                    <a:pt x="9" y="20"/>
                    <a:pt x="9" y="21"/>
                  </a:cubicBezTo>
                  <a:cubicBezTo>
                    <a:pt x="9" y="22"/>
                    <a:pt x="9" y="22"/>
                    <a:pt x="9" y="23"/>
                  </a:cubicBezTo>
                  <a:cubicBezTo>
                    <a:pt x="10" y="24"/>
                    <a:pt x="11" y="25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1" y="26"/>
                    <a:pt x="11" y="26"/>
                  </a:cubicBezTo>
                  <a:cubicBezTo>
                    <a:pt x="10" y="25"/>
                    <a:pt x="9" y="25"/>
                    <a:pt x="9" y="23"/>
                  </a:cubicBezTo>
                  <a:cubicBezTo>
                    <a:pt x="8" y="23"/>
                    <a:pt x="8" y="22"/>
                    <a:pt x="8" y="21"/>
                  </a:cubicBezTo>
                  <a:cubicBezTo>
                    <a:pt x="7" y="20"/>
                    <a:pt x="7" y="19"/>
                    <a:pt x="7" y="19"/>
                  </a:cubicBezTo>
                  <a:cubicBezTo>
                    <a:pt x="7" y="18"/>
                    <a:pt x="7" y="17"/>
                    <a:pt x="7" y="16"/>
                  </a:cubicBezTo>
                  <a:cubicBezTo>
                    <a:pt x="7" y="15"/>
                    <a:pt x="7" y="14"/>
                    <a:pt x="6" y="13"/>
                  </a:cubicBezTo>
                  <a:cubicBezTo>
                    <a:pt x="6" y="11"/>
                    <a:pt x="5" y="10"/>
                    <a:pt x="5" y="8"/>
                  </a:cubicBezTo>
                  <a:cubicBezTo>
                    <a:pt x="4" y="7"/>
                    <a:pt x="4" y="7"/>
                    <a:pt x="4" y="6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869"/>
            <p:cNvSpPr/>
            <p:nvPr/>
          </p:nvSpPr>
          <p:spPr bwMode="auto">
            <a:xfrm>
              <a:off x="8848726" y="4830763"/>
              <a:ext cx="76200" cy="136525"/>
            </a:xfrm>
            <a:custGeom>
              <a:avLst/>
              <a:gdLst>
                <a:gd name="T0" fmla="*/ 0 w 18"/>
                <a:gd name="T1" fmla="*/ 32 h 32"/>
                <a:gd name="T2" fmla="*/ 3 w 18"/>
                <a:gd name="T3" fmla="*/ 27 h 32"/>
                <a:gd name="T4" fmla="*/ 6 w 18"/>
                <a:gd name="T5" fmla="*/ 22 h 32"/>
                <a:gd name="T6" fmla="*/ 8 w 18"/>
                <a:gd name="T7" fmla="*/ 19 h 32"/>
                <a:gd name="T8" fmla="*/ 10 w 18"/>
                <a:gd name="T9" fmla="*/ 16 h 32"/>
                <a:gd name="T10" fmla="*/ 12 w 18"/>
                <a:gd name="T11" fmla="*/ 13 h 32"/>
                <a:gd name="T12" fmla="*/ 13 w 18"/>
                <a:gd name="T13" fmla="*/ 10 h 32"/>
                <a:gd name="T14" fmla="*/ 15 w 18"/>
                <a:gd name="T15" fmla="*/ 8 h 32"/>
                <a:gd name="T16" fmla="*/ 16 w 18"/>
                <a:gd name="T17" fmla="*/ 5 h 32"/>
                <a:gd name="T18" fmla="*/ 17 w 18"/>
                <a:gd name="T19" fmla="*/ 3 h 32"/>
                <a:gd name="T20" fmla="*/ 18 w 18"/>
                <a:gd name="T21" fmla="*/ 1 h 32"/>
                <a:gd name="T22" fmla="*/ 18 w 18"/>
                <a:gd name="T23" fmla="*/ 0 h 32"/>
                <a:gd name="T24" fmla="*/ 18 w 18"/>
                <a:gd name="T25" fmla="*/ 0 h 32"/>
                <a:gd name="T26" fmla="*/ 18 w 18"/>
                <a:gd name="T27" fmla="*/ 1 h 32"/>
                <a:gd name="T28" fmla="*/ 18 w 18"/>
                <a:gd name="T29" fmla="*/ 3 h 32"/>
                <a:gd name="T30" fmla="*/ 17 w 18"/>
                <a:gd name="T31" fmla="*/ 6 h 32"/>
                <a:gd name="T32" fmla="*/ 15 w 18"/>
                <a:gd name="T33" fmla="*/ 11 h 32"/>
                <a:gd name="T34" fmla="*/ 13 w 18"/>
                <a:gd name="T35" fmla="*/ 14 h 32"/>
                <a:gd name="T36" fmla="*/ 11 w 18"/>
                <a:gd name="T37" fmla="*/ 17 h 32"/>
                <a:gd name="T38" fmla="*/ 9 w 18"/>
                <a:gd name="T39" fmla="*/ 20 h 32"/>
                <a:gd name="T40" fmla="*/ 7 w 18"/>
                <a:gd name="T41" fmla="*/ 23 h 32"/>
                <a:gd name="T42" fmla="*/ 4 w 18"/>
                <a:gd name="T43" fmla="*/ 28 h 32"/>
                <a:gd name="T44" fmla="*/ 0 w 18"/>
                <a:gd name="T4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2">
                  <a:moveTo>
                    <a:pt x="0" y="32"/>
                  </a:moveTo>
                  <a:cubicBezTo>
                    <a:pt x="0" y="32"/>
                    <a:pt x="1" y="30"/>
                    <a:pt x="3" y="27"/>
                  </a:cubicBezTo>
                  <a:cubicBezTo>
                    <a:pt x="4" y="26"/>
                    <a:pt x="5" y="24"/>
                    <a:pt x="6" y="22"/>
                  </a:cubicBezTo>
                  <a:cubicBezTo>
                    <a:pt x="7" y="21"/>
                    <a:pt x="7" y="20"/>
                    <a:pt x="8" y="19"/>
                  </a:cubicBezTo>
                  <a:cubicBezTo>
                    <a:pt x="8" y="18"/>
                    <a:pt x="9" y="17"/>
                    <a:pt x="10" y="16"/>
                  </a:cubicBezTo>
                  <a:cubicBezTo>
                    <a:pt x="10" y="15"/>
                    <a:pt x="11" y="14"/>
                    <a:pt x="12" y="13"/>
                  </a:cubicBezTo>
                  <a:cubicBezTo>
                    <a:pt x="12" y="12"/>
                    <a:pt x="13" y="11"/>
                    <a:pt x="13" y="10"/>
                  </a:cubicBezTo>
                  <a:cubicBezTo>
                    <a:pt x="14" y="9"/>
                    <a:pt x="14" y="9"/>
                    <a:pt x="15" y="8"/>
                  </a:cubicBezTo>
                  <a:cubicBezTo>
                    <a:pt x="15" y="7"/>
                    <a:pt x="16" y="6"/>
                    <a:pt x="16" y="5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2"/>
                    <a:pt x="18" y="2"/>
                    <a:pt x="18" y="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8" y="4"/>
                    <a:pt x="17" y="5"/>
                    <a:pt x="17" y="6"/>
                  </a:cubicBezTo>
                  <a:cubicBezTo>
                    <a:pt x="16" y="7"/>
                    <a:pt x="16" y="9"/>
                    <a:pt x="15" y="11"/>
                  </a:cubicBezTo>
                  <a:cubicBezTo>
                    <a:pt x="14" y="12"/>
                    <a:pt x="14" y="13"/>
                    <a:pt x="13" y="14"/>
                  </a:cubicBezTo>
                  <a:cubicBezTo>
                    <a:pt x="12" y="15"/>
                    <a:pt x="12" y="16"/>
                    <a:pt x="11" y="17"/>
                  </a:cubicBezTo>
                  <a:cubicBezTo>
                    <a:pt x="10" y="18"/>
                    <a:pt x="10" y="19"/>
                    <a:pt x="9" y="20"/>
                  </a:cubicBezTo>
                  <a:cubicBezTo>
                    <a:pt x="9" y="21"/>
                    <a:pt x="8" y="22"/>
                    <a:pt x="7" y="23"/>
                  </a:cubicBezTo>
                  <a:cubicBezTo>
                    <a:pt x="6" y="25"/>
                    <a:pt x="5" y="26"/>
                    <a:pt x="4" y="28"/>
                  </a:cubicBezTo>
                  <a:cubicBezTo>
                    <a:pt x="2" y="31"/>
                    <a:pt x="0" y="32"/>
                    <a:pt x="0" y="3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Freeform 870"/>
            <p:cNvSpPr/>
            <p:nvPr/>
          </p:nvSpPr>
          <p:spPr bwMode="auto">
            <a:xfrm>
              <a:off x="8724901" y="4802188"/>
              <a:ext cx="55563" cy="144463"/>
            </a:xfrm>
            <a:custGeom>
              <a:avLst/>
              <a:gdLst>
                <a:gd name="T0" fmla="*/ 13 w 13"/>
                <a:gd name="T1" fmla="*/ 34 h 34"/>
                <a:gd name="T2" fmla="*/ 13 w 13"/>
                <a:gd name="T3" fmla="*/ 32 h 34"/>
                <a:gd name="T4" fmla="*/ 12 w 13"/>
                <a:gd name="T5" fmla="*/ 28 h 34"/>
                <a:gd name="T6" fmla="*/ 11 w 13"/>
                <a:gd name="T7" fmla="*/ 25 h 34"/>
                <a:gd name="T8" fmla="*/ 10 w 13"/>
                <a:gd name="T9" fmla="*/ 23 h 34"/>
                <a:gd name="T10" fmla="*/ 9 w 13"/>
                <a:gd name="T11" fmla="*/ 19 h 34"/>
                <a:gd name="T12" fmla="*/ 7 w 13"/>
                <a:gd name="T13" fmla="*/ 16 h 34"/>
                <a:gd name="T14" fmla="*/ 6 w 13"/>
                <a:gd name="T15" fmla="*/ 13 h 34"/>
                <a:gd name="T16" fmla="*/ 5 w 13"/>
                <a:gd name="T17" fmla="*/ 10 h 34"/>
                <a:gd name="T18" fmla="*/ 4 w 13"/>
                <a:gd name="T19" fmla="*/ 7 h 34"/>
                <a:gd name="T20" fmla="*/ 2 w 13"/>
                <a:gd name="T21" fmla="*/ 5 h 34"/>
                <a:gd name="T22" fmla="*/ 0 w 13"/>
                <a:gd name="T23" fmla="*/ 1 h 34"/>
                <a:gd name="T24" fmla="*/ 0 w 13"/>
                <a:gd name="T25" fmla="*/ 0 h 34"/>
                <a:gd name="T26" fmla="*/ 1 w 13"/>
                <a:gd name="T27" fmla="*/ 1 h 34"/>
                <a:gd name="T28" fmla="*/ 2 w 13"/>
                <a:gd name="T29" fmla="*/ 3 h 34"/>
                <a:gd name="T30" fmla="*/ 3 w 13"/>
                <a:gd name="T31" fmla="*/ 4 h 34"/>
                <a:gd name="T32" fmla="*/ 5 w 13"/>
                <a:gd name="T33" fmla="*/ 7 h 34"/>
                <a:gd name="T34" fmla="*/ 6 w 13"/>
                <a:gd name="T35" fmla="*/ 10 h 34"/>
                <a:gd name="T36" fmla="*/ 8 w 13"/>
                <a:gd name="T37" fmla="*/ 13 h 34"/>
                <a:gd name="T38" fmla="*/ 9 w 13"/>
                <a:gd name="T39" fmla="*/ 16 h 34"/>
                <a:gd name="T40" fmla="*/ 10 w 13"/>
                <a:gd name="T41" fmla="*/ 19 h 34"/>
                <a:gd name="T42" fmla="*/ 11 w 13"/>
                <a:gd name="T43" fmla="*/ 22 h 34"/>
                <a:gd name="T44" fmla="*/ 12 w 13"/>
                <a:gd name="T45" fmla="*/ 25 h 34"/>
                <a:gd name="T46" fmla="*/ 13 w 13"/>
                <a:gd name="T47" fmla="*/ 28 h 34"/>
                <a:gd name="T48" fmla="*/ 13 w 13"/>
                <a:gd name="T49" fmla="*/ 30 h 34"/>
                <a:gd name="T50" fmla="*/ 13 w 13"/>
                <a:gd name="T51" fmla="*/ 32 h 34"/>
                <a:gd name="T52" fmla="*/ 13 w 13"/>
                <a:gd name="T5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" h="34">
                  <a:moveTo>
                    <a:pt x="13" y="34"/>
                  </a:moveTo>
                  <a:cubicBezTo>
                    <a:pt x="13" y="34"/>
                    <a:pt x="13" y="33"/>
                    <a:pt x="13" y="32"/>
                  </a:cubicBezTo>
                  <a:cubicBezTo>
                    <a:pt x="12" y="31"/>
                    <a:pt x="12" y="30"/>
                    <a:pt x="12" y="28"/>
                  </a:cubicBezTo>
                  <a:cubicBezTo>
                    <a:pt x="11" y="27"/>
                    <a:pt x="11" y="26"/>
                    <a:pt x="11" y="25"/>
                  </a:cubicBezTo>
                  <a:cubicBezTo>
                    <a:pt x="10" y="25"/>
                    <a:pt x="10" y="24"/>
                    <a:pt x="10" y="23"/>
                  </a:cubicBezTo>
                  <a:cubicBezTo>
                    <a:pt x="9" y="22"/>
                    <a:pt x="9" y="21"/>
                    <a:pt x="9" y="19"/>
                  </a:cubicBezTo>
                  <a:cubicBezTo>
                    <a:pt x="8" y="18"/>
                    <a:pt x="8" y="17"/>
                    <a:pt x="7" y="16"/>
                  </a:cubicBezTo>
                  <a:cubicBezTo>
                    <a:pt x="7" y="15"/>
                    <a:pt x="7" y="14"/>
                    <a:pt x="6" y="13"/>
                  </a:cubicBezTo>
                  <a:cubicBezTo>
                    <a:pt x="6" y="12"/>
                    <a:pt x="5" y="11"/>
                    <a:pt x="5" y="10"/>
                  </a:cubicBezTo>
                  <a:cubicBezTo>
                    <a:pt x="4" y="9"/>
                    <a:pt x="4" y="8"/>
                    <a:pt x="4" y="7"/>
                  </a:cubicBezTo>
                  <a:cubicBezTo>
                    <a:pt x="3" y="7"/>
                    <a:pt x="3" y="6"/>
                    <a:pt x="2" y="5"/>
                  </a:cubicBezTo>
                  <a:cubicBezTo>
                    <a:pt x="1" y="3"/>
                    <a:pt x="1" y="2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1" y="1"/>
                    <a:pt x="1" y="2"/>
                    <a:pt x="2" y="3"/>
                  </a:cubicBezTo>
                  <a:cubicBezTo>
                    <a:pt x="2" y="3"/>
                    <a:pt x="3" y="4"/>
                    <a:pt x="3" y="4"/>
                  </a:cubicBezTo>
                  <a:cubicBezTo>
                    <a:pt x="4" y="5"/>
                    <a:pt x="4" y="6"/>
                    <a:pt x="5" y="7"/>
                  </a:cubicBezTo>
                  <a:cubicBezTo>
                    <a:pt x="5" y="8"/>
                    <a:pt x="6" y="9"/>
                    <a:pt x="6" y="10"/>
                  </a:cubicBezTo>
                  <a:cubicBezTo>
                    <a:pt x="7" y="10"/>
                    <a:pt x="7" y="11"/>
                    <a:pt x="8" y="13"/>
                  </a:cubicBezTo>
                  <a:cubicBezTo>
                    <a:pt x="8" y="14"/>
                    <a:pt x="9" y="15"/>
                    <a:pt x="9" y="16"/>
                  </a:cubicBezTo>
                  <a:cubicBezTo>
                    <a:pt x="9" y="17"/>
                    <a:pt x="10" y="18"/>
                    <a:pt x="10" y="19"/>
                  </a:cubicBezTo>
                  <a:cubicBezTo>
                    <a:pt x="11" y="20"/>
                    <a:pt x="11" y="21"/>
                    <a:pt x="11" y="22"/>
                  </a:cubicBezTo>
                  <a:cubicBezTo>
                    <a:pt x="12" y="23"/>
                    <a:pt x="12" y="24"/>
                    <a:pt x="12" y="25"/>
                  </a:cubicBezTo>
                  <a:cubicBezTo>
                    <a:pt x="12" y="26"/>
                    <a:pt x="12" y="27"/>
                    <a:pt x="13" y="28"/>
                  </a:cubicBezTo>
                  <a:cubicBezTo>
                    <a:pt x="13" y="29"/>
                    <a:pt x="13" y="30"/>
                    <a:pt x="13" y="30"/>
                  </a:cubicBezTo>
                  <a:cubicBezTo>
                    <a:pt x="13" y="31"/>
                    <a:pt x="13" y="32"/>
                    <a:pt x="13" y="32"/>
                  </a:cubicBezTo>
                  <a:cubicBezTo>
                    <a:pt x="13" y="33"/>
                    <a:pt x="13" y="34"/>
                    <a:pt x="13" y="3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871"/>
            <p:cNvSpPr/>
            <p:nvPr/>
          </p:nvSpPr>
          <p:spPr bwMode="auto">
            <a:xfrm>
              <a:off x="8620126" y="4827588"/>
              <a:ext cx="122238" cy="144463"/>
            </a:xfrm>
            <a:custGeom>
              <a:avLst/>
              <a:gdLst>
                <a:gd name="T0" fmla="*/ 0 w 29"/>
                <a:gd name="T1" fmla="*/ 0 h 34"/>
                <a:gd name="T2" fmla="*/ 0 w 29"/>
                <a:gd name="T3" fmla="*/ 1 h 34"/>
                <a:gd name="T4" fmla="*/ 0 w 29"/>
                <a:gd name="T5" fmla="*/ 2 h 34"/>
                <a:gd name="T6" fmla="*/ 3 w 29"/>
                <a:gd name="T7" fmla="*/ 7 h 34"/>
                <a:gd name="T8" fmla="*/ 5 w 29"/>
                <a:gd name="T9" fmla="*/ 9 h 34"/>
                <a:gd name="T10" fmla="*/ 8 w 29"/>
                <a:gd name="T11" fmla="*/ 12 h 34"/>
                <a:gd name="T12" fmla="*/ 11 w 29"/>
                <a:gd name="T13" fmla="*/ 15 h 34"/>
                <a:gd name="T14" fmla="*/ 13 w 29"/>
                <a:gd name="T15" fmla="*/ 19 h 34"/>
                <a:gd name="T16" fmla="*/ 15 w 29"/>
                <a:gd name="T17" fmla="*/ 22 h 34"/>
                <a:gd name="T18" fmla="*/ 17 w 29"/>
                <a:gd name="T19" fmla="*/ 25 h 34"/>
                <a:gd name="T20" fmla="*/ 20 w 29"/>
                <a:gd name="T21" fmla="*/ 28 h 34"/>
                <a:gd name="T22" fmla="*/ 23 w 29"/>
                <a:gd name="T23" fmla="*/ 30 h 34"/>
                <a:gd name="T24" fmla="*/ 29 w 29"/>
                <a:gd name="T25" fmla="*/ 34 h 34"/>
                <a:gd name="T26" fmla="*/ 23 w 29"/>
                <a:gd name="T27" fmla="*/ 30 h 34"/>
                <a:gd name="T28" fmla="*/ 20 w 29"/>
                <a:gd name="T29" fmla="*/ 29 h 34"/>
                <a:gd name="T30" fmla="*/ 16 w 29"/>
                <a:gd name="T31" fmla="*/ 26 h 34"/>
                <a:gd name="T32" fmla="*/ 13 w 29"/>
                <a:gd name="T33" fmla="*/ 23 h 34"/>
                <a:gd name="T34" fmla="*/ 11 w 29"/>
                <a:gd name="T35" fmla="*/ 19 h 34"/>
                <a:gd name="T36" fmla="*/ 10 w 29"/>
                <a:gd name="T37" fmla="*/ 16 h 34"/>
                <a:gd name="T38" fmla="*/ 7 w 29"/>
                <a:gd name="T39" fmla="*/ 13 h 34"/>
                <a:gd name="T40" fmla="*/ 4 w 29"/>
                <a:gd name="T41" fmla="*/ 10 h 34"/>
                <a:gd name="T42" fmla="*/ 2 w 29"/>
                <a:gd name="T43" fmla="*/ 7 h 34"/>
                <a:gd name="T44" fmla="*/ 0 w 29"/>
                <a:gd name="T45" fmla="*/ 2 h 34"/>
                <a:gd name="T46" fmla="*/ 0 w 29"/>
                <a:gd name="T47" fmla="*/ 1 h 34"/>
                <a:gd name="T48" fmla="*/ 0 w 29"/>
                <a:gd name="T4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9" h="34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" y="4"/>
                    <a:pt x="1" y="5"/>
                    <a:pt x="3" y="7"/>
                  </a:cubicBezTo>
                  <a:cubicBezTo>
                    <a:pt x="3" y="8"/>
                    <a:pt x="4" y="8"/>
                    <a:pt x="5" y="9"/>
                  </a:cubicBezTo>
                  <a:cubicBezTo>
                    <a:pt x="6" y="10"/>
                    <a:pt x="7" y="11"/>
                    <a:pt x="8" y="12"/>
                  </a:cubicBezTo>
                  <a:cubicBezTo>
                    <a:pt x="9" y="13"/>
                    <a:pt x="10" y="14"/>
                    <a:pt x="11" y="15"/>
                  </a:cubicBezTo>
                  <a:cubicBezTo>
                    <a:pt x="12" y="16"/>
                    <a:pt x="12" y="17"/>
                    <a:pt x="13" y="19"/>
                  </a:cubicBezTo>
                  <a:cubicBezTo>
                    <a:pt x="14" y="20"/>
                    <a:pt x="14" y="21"/>
                    <a:pt x="15" y="22"/>
                  </a:cubicBezTo>
                  <a:cubicBezTo>
                    <a:pt x="15" y="23"/>
                    <a:pt x="16" y="24"/>
                    <a:pt x="17" y="25"/>
                  </a:cubicBezTo>
                  <a:cubicBezTo>
                    <a:pt x="18" y="26"/>
                    <a:pt x="19" y="27"/>
                    <a:pt x="20" y="28"/>
                  </a:cubicBezTo>
                  <a:cubicBezTo>
                    <a:pt x="21" y="28"/>
                    <a:pt x="22" y="29"/>
                    <a:pt x="23" y="30"/>
                  </a:cubicBezTo>
                  <a:cubicBezTo>
                    <a:pt x="26" y="32"/>
                    <a:pt x="29" y="34"/>
                    <a:pt x="29" y="34"/>
                  </a:cubicBezTo>
                  <a:cubicBezTo>
                    <a:pt x="29" y="34"/>
                    <a:pt x="26" y="33"/>
                    <a:pt x="23" y="30"/>
                  </a:cubicBezTo>
                  <a:cubicBezTo>
                    <a:pt x="22" y="30"/>
                    <a:pt x="21" y="29"/>
                    <a:pt x="20" y="29"/>
                  </a:cubicBezTo>
                  <a:cubicBezTo>
                    <a:pt x="19" y="28"/>
                    <a:pt x="18" y="27"/>
                    <a:pt x="16" y="26"/>
                  </a:cubicBezTo>
                  <a:cubicBezTo>
                    <a:pt x="15" y="26"/>
                    <a:pt x="14" y="25"/>
                    <a:pt x="13" y="23"/>
                  </a:cubicBezTo>
                  <a:cubicBezTo>
                    <a:pt x="13" y="22"/>
                    <a:pt x="12" y="21"/>
                    <a:pt x="11" y="19"/>
                  </a:cubicBezTo>
                  <a:cubicBezTo>
                    <a:pt x="11" y="18"/>
                    <a:pt x="10" y="17"/>
                    <a:pt x="10" y="16"/>
                  </a:cubicBezTo>
                  <a:cubicBezTo>
                    <a:pt x="9" y="15"/>
                    <a:pt x="8" y="14"/>
                    <a:pt x="7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3" y="9"/>
                    <a:pt x="3" y="8"/>
                    <a:pt x="2" y="7"/>
                  </a:cubicBezTo>
                  <a:cubicBezTo>
                    <a:pt x="1" y="6"/>
                    <a:pt x="0" y="4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872"/>
            <p:cNvSpPr/>
            <p:nvPr/>
          </p:nvSpPr>
          <p:spPr bwMode="auto">
            <a:xfrm>
              <a:off x="8526464" y="5060950"/>
              <a:ext cx="160338" cy="15875"/>
            </a:xfrm>
            <a:custGeom>
              <a:avLst/>
              <a:gdLst>
                <a:gd name="T0" fmla="*/ 0 w 38"/>
                <a:gd name="T1" fmla="*/ 1 h 4"/>
                <a:gd name="T2" fmla="*/ 1 w 38"/>
                <a:gd name="T3" fmla="*/ 1 h 4"/>
                <a:gd name="T4" fmla="*/ 2 w 38"/>
                <a:gd name="T5" fmla="*/ 1 h 4"/>
                <a:gd name="T6" fmla="*/ 6 w 38"/>
                <a:gd name="T7" fmla="*/ 0 h 4"/>
                <a:gd name="T8" fmla="*/ 9 w 38"/>
                <a:gd name="T9" fmla="*/ 1 h 4"/>
                <a:gd name="T10" fmla="*/ 12 w 38"/>
                <a:gd name="T11" fmla="*/ 2 h 4"/>
                <a:gd name="T12" fmla="*/ 14 w 38"/>
                <a:gd name="T13" fmla="*/ 2 h 4"/>
                <a:gd name="T14" fmla="*/ 15 w 38"/>
                <a:gd name="T15" fmla="*/ 3 h 4"/>
                <a:gd name="T16" fmla="*/ 19 w 38"/>
                <a:gd name="T17" fmla="*/ 3 h 4"/>
                <a:gd name="T18" fmla="*/ 22 w 38"/>
                <a:gd name="T19" fmla="*/ 3 h 4"/>
                <a:gd name="T20" fmla="*/ 26 w 38"/>
                <a:gd name="T21" fmla="*/ 2 h 4"/>
                <a:gd name="T22" fmla="*/ 29 w 38"/>
                <a:gd name="T23" fmla="*/ 2 h 4"/>
                <a:gd name="T24" fmla="*/ 32 w 38"/>
                <a:gd name="T25" fmla="*/ 2 h 4"/>
                <a:gd name="T26" fmla="*/ 34 w 38"/>
                <a:gd name="T27" fmla="*/ 3 h 4"/>
                <a:gd name="T28" fmla="*/ 36 w 38"/>
                <a:gd name="T29" fmla="*/ 3 h 4"/>
                <a:gd name="T30" fmla="*/ 38 w 38"/>
                <a:gd name="T31" fmla="*/ 3 h 4"/>
                <a:gd name="T32" fmla="*/ 36 w 38"/>
                <a:gd name="T33" fmla="*/ 3 h 4"/>
                <a:gd name="T34" fmla="*/ 34 w 38"/>
                <a:gd name="T35" fmla="*/ 3 h 4"/>
                <a:gd name="T36" fmla="*/ 32 w 38"/>
                <a:gd name="T37" fmla="*/ 3 h 4"/>
                <a:gd name="T38" fmla="*/ 31 w 38"/>
                <a:gd name="T39" fmla="*/ 3 h 4"/>
                <a:gd name="T40" fmla="*/ 29 w 38"/>
                <a:gd name="T41" fmla="*/ 4 h 4"/>
                <a:gd name="T42" fmla="*/ 26 w 38"/>
                <a:gd name="T43" fmla="*/ 4 h 4"/>
                <a:gd name="T44" fmla="*/ 23 w 38"/>
                <a:gd name="T45" fmla="*/ 4 h 4"/>
                <a:gd name="T46" fmla="*/ 19 w 38"/>
                <a:gd name="T47" fmla="*/ 4 h 4"/>
                <a:gd name="T48" fmla="*/ 15 w 38"/>
                <a:gd name="T49" fmla="*/ 4 h 4"/>
                <a:gd name="T50" fmla="*/ 13 w 38"/>
                <a:gd name="T51" fmla="*/ 4 h 4"/>
                <a:gd name="T52" fmla="*/ 12 w 38"/>
                <a:gd name="T53" fmla="*/ 3 h 4"/>
                <a:gd name="T54" fmla="*/ 9 w 38"/>
                <a:gd name="T55" fmla="*/ 2 h 4"/>
                <a:gd name="T56" fmla="*/ 6 w 38"/>
                <a:gd name="T57" fmla="*/ 1 h 4"/>
                <a:gd name="T58" fmla="*/ 2 w 38"/>
                <a:gd name="T59" fmla="*/ 1 h 4"/>
                <a:gd name="T60" fmla="*/ 1 w 38"/>
                <a:gd name="T61" fmla="*/ 1 h 4"/>
                <a:gd name="T62" fmla="*/ 0 w 38"/>
                <a:gd name="T6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" h="4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3" y="0"/>
                    <a:pt x="4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10" y="1"/>
                    <a:pt x="11" y="2"/>
                    <a:pt x="12" y="2"/>
                  </a:cubicBezTo>
                  <a:cubicBezTo>
                    <a:pt x="13" y="2"/>
                    <a:pt x="13" y="2"/>
                    <a:pt x="14" y="2"/>
                  </a:cubicBezTo>
                  <a:cubicBezTo>
                    <a:pt x="14" y="2"/>
                    <a:pt x="15" y="2"/>
                    <a:pt x="15" y="3"/>
                  </a:cubicBezTo>
                  <a:cubicBezTo>
                    <a:pt x="17" y="3"/>
                    <a:pt x="18" y="3"/>
                    <a:pt x="19" y="3"/>
                  </a:cubicBezTo>
                  <a:cubicBezTo>
                    <a:pt x="20" y="3"/>
                    <a:pt x="21" y="3"/>
                    <a:pt x="22" y="3"/>
                  </a:cubicBezTo>
                  <a:cubicBezTo>
                    <a:pt x="24" y="3"/>
                    <a:pt x="25" y="2"/>
                    <a:pt x="26" y="2"/>
                  </a:cubicBezTo>
                  <a:cubicBezTo>
                    <a:pt x="27" y="2"/>
                    <a:pt x="28" y="2"/>
                    <a:pt x="29" y="2"/>
                  </a:cubicBezTo>
                  <a:cubicBezTo>
                    <a:pt x="30" y="2"/>
                    <a:pt x="31" y="2"/>
                    <a:pt x="32" y="2"/>
                  </a:cubicBezTo>
                  <a:cubicBezTo>
                    <a:pt x="33" y="2"/>
                    <a:pt x="34" y="2"/>
                    <a:pt x="34" y="3"/>
                  </a:cubicBezTo>
                  <a:cubicBezTo>
                    <a:pt x="35" y="3"/>
                    <a:pt x="36" y="3"/>
                    <a:pt x="36" y="3"/>
                  </a:cubicBezTo>
                  <a:cubicBezTo>
                    <a:pt x="37" y="3"/>
                    <a:pt x="38" y="3"/>
                    <a:pt x="38" y="3"/>
                  </a:cubicBezTo>
                  <a:cubicBezTo>
                    <a:pt x="38" y="3"/>
                    <a:pt x="37" y="3"/>
                    <a:pt x="36" y="3"/>
                  </a:cubicBezTo>
                  <a:cubicBezTo>
                    <a:pt x="36" y="3"/>
                    <a:pt x="35" y="3"/>
                    <a:pt x="34" y="3"/>
                  </a:cubicBezTo>
                  <a:cubicBezTo>
                    <a:pt x="34" y="3"/>
                    <a:pt x="33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30" y="3"/>
                    <a:pt x="30" y="3"/>
                    <a:pt x="29" y="4"/>
                  </a:cubicBezTo>
                  <a:cubicBezTo>
                    <a:pt x="28" y="4"/>
                    <a:pt x="27" y="4"/>
                    <a:pt x="26" y="4"/>
                  </a:cubicBezTo>
                  <a:cubicBezTo>
                    <a:pt x="25" y="4"/>
                    <a:pt x="24" y="4"/>
                    <a:pt x="23" y="4"/>
                  </a:cubicBezTo>
                  <a:cubicBezTo>
                    <a:pt x="21" y="4"/>
                    <a:pt x="20" y="4"/>
                    <a:pt x="19" y="4"/>
                  </a:cubicBezTo>
                  <a:cubicBezTo>
                    <a:pt x="18" y="4"/>
                    <a:pt x="16" y="4"/>
                    <a:pt x="15" y="4"/>
                  </a:cubicBezTo>
                  <a:cubicBezTo>
                    <a:pt x="15" y="4"/>
                    <a:pt x="14" y="4"/>
                    <a:pt x="13" y="4"/>
                  </a:cubicBezTo>
                  <a:cubicBezTo>
                    <a:pt x="13" y="4"/>
                    <a:pt x="12" y="4"/>
                    <a:pt x="12" y="3"/>
                  </a:cubicBezTo>
                  <a:cubicBezTo>
                    <a:pt x="11" y="3"/>
                    <a:pt x="10" y="3"/>
                    <a:pt x="9" y="2"/>
                  </a:cubicBezTo>
                  <a:cubicBezTo>
                    <a:pt x="8" y="2"/>
                    <a:pt x="7" y="1"/>
                    <a:pt x="6" y="1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873"/>
            <p:cNvSpPr/>
            <p:nvPr/>
          </p:nvSpPr>
          <p:spPr bwMode="auto">
            <a:xfrm>
              <a:off x="8899526" y="5137150"/>
              <a:ext cx="147638" cy="76200"/>
            </a:xfrm>
            <a:custGeom>
              <a:avLst/>
              <a:gdLst>
                <a:gd name="T0" fmla="*/ 0 w 35"/>
                <a:gd name="T1" fmla="*/ 0 h 18"/>
                <a:gd name="T2" fmla="*/ 0 w 35"/>
                <a:gd name="T3" fmla="*/ 0 h 18"/>
                <a:gd name="T4" fmla="*/ 2 w 35"/>
                <a:gd name="T5" fmla="*/ 0 h 18"/>
                <a:gd name="T6" fmla="*/ 6 w 35"/>
                <a:gd name="T7" fmla="*/ 1 h 18"/>
                <a:gd name="T8" fmla="*/ 9 w 35"/>
                <a:gd name="T9" fmla="*/ 3 h 18"/>
                <a:gd name="T10" fmla="*/ 11 w 35"/>
                <a:gd name="T11" fmla="*/ 6 h 18"/>
                <a:gd name="T12" fmla="*/ 14 w 35"/>
                <a:gd name="T13" fmla="*/ 8 h 18"/>
                <a:gd name="T14" fmla="*/ 14 w 35"/>
                <a:gd name="T15" fmla="*/ 9 h 18"/>
                <a:gd name="T16" fmla="*/ 15 w 35"/>
                <a:gd name="T17" fmla="*/ 9 h 18"/>
                <a:gd name="T18" fmla="*/ 17 w 35"/>
                <a:gd name="T19" fmla="*/ 10 h 18"/>
                <a:gd name="T20" fmla="*/ 20 w 35"/>
                <a:gd name="T21" fmla="*/ 11 h 18"/>
                <a:gd name="T22" fmla="*/ 24 w 35"/>
                <a:gd name="T23" fmla="*/ 12 h 18"/>
                <a:gd name="T24" fmla="*/ 30 w 35"/>
                <a:gd name="T25" fmla="*/ 15 h 18"/>
                <a:gd name="T26" fmla="*/ 34 w 35"/>
                <a:gd name="T27" fmla="*/ 17 h 18"/>
                <a:gd name="T28" fmla="*/ 35 w 35"/>
                <a:gd name="T29" fmla="*/ 18 h 18"/>
                <a:gd name="T30" fmla="*/ 35 w 35"/>
                <a:gd name="T31" fmla="*/ 18 h 18"/>
                <a:gd name="T32" fmla="*/ 34 w 35"/>
                <a:gd name="T33" fmla="*/ 18 h 18"/>
                <a:gd name="T34" fmla="*/ 29 w 35"/>
                <a:gd name="T35" fmla="*/ 16 h 18"/>
                <a:gd name="T36" fmla="*/ 23 w 35"/>
                <a:gd name="T37" fmla="*/ 14 h 18"/>
                <a:gd name="T38" fmla="*/ 20 w 35"/>
                <a:gd name="T39" fmla="*/ 13 h 18"/>
                <a:gd name="T40" fmla="*/ 16 w 35"/>
                <a:gd name="T41" fmla="*/ 12 h 18"/>
                <a:gd name="T42" fmla="*/ 14 w 35"/>
                <a:gd name="T43" fmla="*/ 11 h 18"/>
                <a:gd name="T44" fmla="*/ 13 w 35"/>
                <a:gd name="T45" fmla="*/ 10 h 18"/>
                <a:gd name="T46" fmla="*/ 13 w 35"/>
                <a:gd name="T47" fmla="*/ 9 h 18"/>
                <a:gd name="T48" fmla="*/ 10 w 35"/>
                <a:gd name="T49" fmla="*/ 6 h 18"/>
                <a:gd name="T50" fmla="*/ 8 w 35"/>
                <a:gd name="T51" fmla="*/ 4 h 18"/>
                <a:gd name="T52" fmla="*/ 6 w 35"/>
                <a:gd name="T53" fmla="*/ 2 h 18"/>
                <a:gd name="T54" fmla="*/ 2 w 35"/>
                <a:gd name="T55" fmla="*/ 0 h 18"/>
                <a:gd name="T56" fmla="*/ 0 w 35"/>
                <a:gd name="T57" fmla="*/ 0 h 18"/>
                <a:gd name="T58" fmla="*/ 0 w 35"/>
                <a:gd name="T5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" h="1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3" y="0"/>
                    <a:pt x="4" y="1"/>
                    <a:pt x="6" y="1"/>
                  </a:cubicBezTo>
                  <a:cubicBezTo>
                    <a:pt x="7" y="2"/>
                    <a:pt x="8" y="2"/>
                    <a:pt x="9" y="3"/>
                  </a:cubicBezTo>
                  <a:cubicBezTo>
                    <a:pt x="10" y="4"/>
                    <a:pt x="11" y="5"/>
                    <a:pt x="11" y="6"/>
                  </a:cubicBezTo>
                  <a:cubicBezTo>
                    <a:pt x="12" y="7"/>
                    <a:pt x="13" y="7"/>
                    <a:pt x="14" y="8"/>
                  </a:cubicBezTo>
                  <a:cubicBezTo>
                    <a:pt x="14" y="8"/>
                    <a:pt x="14" y="9"/>
                    <a:pt x="14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10"/>
                    <a:pt x="16" y="10"/>
                    <a:pt x="17" y="10"/>
                  </a:cubicBezTo>
                  <a:cubicBezTo>
                    <a:pt x="18" y="10"/>
                    <a:pt x="19" y="11"/>
                    <a:pt x="20" y="11"/>
                  </a:cubicBezTo>
                  <a:cubicBezTo>
                    <a:pt x="21" y="11"/>
                    <a:pt x="23" y="12"/>
                    <a:pt x="24" y="12"/>
                  </a:cubicBezTo>
                  <a:cubicBezTo>
                    <a:pt x="26" y="13"/>
                    <a:pt x="28" y="14"/>
                    <a:pt x="30" y="15"/>
                  </a:cubicBezTo>
                  <a:cubicBezTo>
                    <a:pt x="32" y="16"/>
                    <a:pt x="33" y="17"/>
                    <a:pt x="34" y="17"/>
                  </a:cubicBezTo>
                  <a:cubicBezTo>
                    <a:pt x="34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4" y="18"/>
                  </a:cubicBezTo>
                  <a:cubicBezTo>
                    <a:pt x="33" y="17"/>
                    <a:pt x="31" y="16"/>
                    <a:pt x="29" y="16"/>
                  </a:cubicBezTo>
                  <a:cubicBezTo>
                    <a:pt x="28" y="15"/>
                    <a:pt x="26" y="14"/>
                    <a:pt x="23" y="14"/>
                  </a:cubicBezTo>
                  <a:cubicBezTo>
                    <a:pt x="22" y="13"/>
                    <a:pt x="21" y="13"/>
                    <a:pt x="20" y="13"/>
                  </a:cubicBezTo>
                  <a:cubicBezTo>
                    <a:pt x="19" y="12"/>
                    <a:pt x="17" y="12"/>
                    <a:pt x="16" y="12"/>
                  </a:cubicBezTo>
                  <a:cubicBezTo>
                    <a:pt x="16" y="11"/>
                    <a:pt x="15" y="11"/>
                    <a:pt x="14" y="11"/>
                  </a:cubicBezTo>
                  <a:cubicBezTo>
                    <a:pt x="14" y="10"/>
                    <a:pt x="14" y="10"/>
                    <a:pt x="13" y="10"/>
                  </a:cubicBezTo>
                  <a:cubicBezTo>
                    <a:pt x="13" y="10"/>
                    <a:pt x="13" y="10"/>
                    <a:pt x="13" y="9"/>
                  </a:cubicBezTo>
                  <a:cubicBezTo>
                    <a:pt x="12" y="8"/>
                    <a:pt x="11" y="7"/>
                    <a:pt x="10" y="6"/>
                  </a:cubicBezTo>
                  <a:cubicBezTo>
                    <a:pt x="10" y="6"/>
                    <a:pt x="9" y="5"/>
                    <a:pt x="8" y="4"/>
                  </a:cubicBezTo>
                  <a:cubicBezTo>
                    <a:pt x="7" y="3"/>
                    <a:pt x="6" y="3"/>
                    <a:pt x="6" y="2"/>
                  </a:cubicBezTo>
                  <a:cubicBezTo>
                    <a:pt x="4" y="1"/>
                    <a:pt x="3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874"/>
            <p:cNvSpPr/>
            <p:nvPr/>
          </p:nvSpPr>
          <p:spPr bwMode="auto">
            <a:xfrm>
              <a:off x="8750301" y="5018088"/>
              <a:ext cx="25400" cy="25400"/>
            </a:xfrm>
            <a:custGeom>
              <a:avLst/>
              <a:gdLst>
                <a:gd name="T0" fmla="*/ 1 w 6"/>
                <a:gd name="T1" fmla="*/ 1 h 6"/>
                <a:gd name="T2" fmla="*/ 3 w 6"/>
                <a:gd name="T3" fmla="*/ 6 h 6"/>
                <a:gd name="T4" fmla="*/ 6 w 6"/>
                <a:gd name="T5" fmla="*/ 3 h 6"/>
                <a:gd name="T6" fmla="*/ 4 w 6"/>
                <a:gd name="T7" fmla="*/ 1 h 6"/>
                <a:gd name="T8" fmla="*/ 1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1" y="1"/>
                  </a:moveTo>
                  <a:cubicBezTo>
                    <a:pt x="0" y="2"/>
                    <a:pt x="1" y="5"/>
                    <a:pt x="3" y="6"/>
                  </a:cubicBezTo>
                  <a:cubicBezTo>
                    <a:pt x="4" y="6"/>
                    <a:pt x="6" y="5"/>
                    <a:pt x="6" y="3"/>
                  </a:cubicBezTo>
                  <a:cubicBezTo>
                    <a:pt x="6" y="2"/>
                    <a:pt x="4" y="1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875"/>
            <p:cNvSpPr/>
            <p:nvPr/>
          </p:nvSpPr>
          <p:spPr bwMode="auto">
            <a:xfrm>
              <a:off x="8823326" y="5010150"/>
              <a:ext cx="15875" cy="15875"/>
            </a:xfrm>
            <a:custGeom>
              <a:avLst/>
              <a:gdLst>
                <a:gd name="T0" fmla="*/ 1 w 4"/>
                <a:gd name="T1" fmla="*/ 3 h 4"/>
                <a:gd name="T2" fmla="*/ 3 w 4"/>
                <a:gd name="T3" fmla="*/ 4 h 4"/>
                <a:gd name="T4" fmla="*/ 4 w 4"/>
                <a:gd name="T5" fmla="*/ 1 h 4"/>
                <a:gd name="T6" fmla="*/ 1 w 4"/>
                <a:gd name="T7" fmla="*/ 0 h 4"/>
                <a:gd name="T8" fmla="*/ 1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1" y="4"/>
                    <a:pt x="2" y="4"/>
                    <a:pt x="3" y="4"/>
                  </a:cubicBezTo>
                  <a:cubicBezTo>
                    <a:pt x="4" y="3"/>
                    <a:pt x="4" y="2"/>
                    <a:pt x="4" y="1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876"/>
            <p:cNvSpPr/>
            <p:nvPr/>
          </p:nvSpPr>
          <p:spPr bwMode="auto">
            <a:xfrm>
              <a:off x="8793164" y="5056188"/>
              <a:ext cx="20638" cy="25400"/>
            </a:xfrm>
            <a:custGeom>
              <a:avLst/>
              <a:gdLst>
                <a:gd name="T0" fmla="*/ 0 w 5"/>
                <a:gd name="T1" fmla="*/ 2 h 6"/>
                <a:gd name="T2" fmla="*/ 2 w 5"/>
                <a:gd name="T3" fmla="*/ 6 h 6"/>
                <a:gd name="T4" fmla="*/ 5 w 5"/>
                <a:gd name="T5" fmla="*/ 4 h 6"/>
                <a:gd name="T6" fmla="*/ 4 w 5"/>
                <a:gd name="T7" fmla="*/ 0 h 6"/>
                <a:gd name="T8" fmla="*/ 0 w 5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0" y="2"/>
                  </a:moveTo>
                  <a:cubicBezTo>
                    <a:pt x="0" y="4"/>
                    <a:pt x="1" y="6"/>
                    <a:pt x="2" y="6"/>
                  </a:cubicBezTo>
                  <a:cubicBezTo>
                    <a:pt x="3" y="6"/>
                    <a:pt x="4" y="5"/>
                    <a:pt x="5" y="4"/>
                  </a:cubicBezTo>
                  <a:cubicBezTo>
                    <a:pt x="5" y="2"/>
                    <a:pt x="5" y="1"/>
                    <a:pt x="4" y="0"/>
                  </a:cubicBezTo>
                  <a:cubicBezTo>
                    <a:pt x="3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877"/>
            <p:cNvSpPr/>
            <p:nvPr/>
          </p:nvSpPr>
          <p:spPr bwMode="auto">
            <a:xfrm>
              <a:off x="8877301" y="5051425"/>
              <a:ext cx="22225" cy="22225"/>
            </a:xfrm>
            <a:custGeom>
              <a:avLst/>
              <a:gdLst>
                <a:gd name="T0" fmla="*/ 5 w 5"/>
                <a:gd name="T1" fmla="*/ 2 h 5"/>
                <a:gd name="T2" fmla="*/ 1 w 5"/>
                <a:gd name="T3" fmla="*/ 4 h 5"/>
                <a:gd name="T4" fmla="*/ 0 w 5"/>
                <a:gd name="T5" fmla="*/ 2 h 5"/>
                <a:gd name="T6" fmla="*/ 2 w 5"/>
                <a:gd name="T7" fmla="*/ 0 h 5"/>
                <a:gd name="T8" fmla="*/ 5 w 5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5" y="2"/>
                  </a:moveTo>
                  <a:cubicBezTo>
                    <a:pt x="5" y="3"/>
                    <a:pt x="3" y="5"/>
                    <a:pt x="1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2" y="0"/>
                    <a:pt x="2" y="0"/>
                  </a:cubicBezTo>
                  <a:cubicBezTo>
                    <a:pt x="3" y="0"/>
                    <a:pt x="5" y="1"/>
                    <a:pt x="5" y="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878"/>
            <p:cNvSpPr/>
            <p:nvPr/>
          </p:nvSpPr>
          <p:spPr bwMode="auto">
            <a:xfrm>
              <a:off x="8836026" y="5102225"/>
              <a:ext cx="15875" cy="17463"/>
            </a:xfrm>
            <a:custGeom>
              <a:avLst/>
              <a:gdLst>
                <a:gd name="T0" fmla="*/ 1 w 4"/>
                <a:gd name="T1" fmla="*/ 3 h 4"/>
                <a:gd name="T2" fmla="*/ 4 w 4"/>
                <a:gd name="T3" fmla="*/ 3 h 4"/>
                <a:gd name="T4" fmla="*/ 4 w 4"/>
                <a:gd name="T5" fmla="*/ 1 h 4"/>
                <a:gd name="T6" fmla="*/ 2 w 4"/>
                <a:gd name="T7" fmla="*/ 0 h 4"/>
                <a:gd name="T8" fmla="*/ 1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1" y="4"/>
                    <a:pt x="3" y="4"/>
                    <a:pt x="4" y="3"/>
                  </a:cubicBezTo>
                  <a:cubicBezTo>
                    <a:pt x="4" y="3"/>
                    <a:pt x="4" y="2"/>
                    <a:pt x="4" y="1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879"/>
            <p:cNvSpPr/>
            <p:nvPr/>
          </p:nvSpPr>
          <p:spPr bwMode="auto">
            <a:xfrm>
              <a:off x="8785226" y="5102225"/>
              <a:ext cx="20638" cy="22225"/>
            </a:xfrm>
            <a:custGeom>
              <a:avLst/>
              <a:gdLst>
                <a:gd name="T0" fmla="*/ 4 w 5"/>
                <a:gd name="T1" fmla="*/ 4 h 5"/>
                <a:gd name="T2" fmla="*/ 0 w 5"/>
                <a:gd name="T3" fmla="*/ 2 h 5"/>
                <a:gd name="T4" fmla="*/ 3 w 5"/>
                <a:gd name="T5" fmla="*/ 0 h 5"/>
                <a:gd name="T6" fmla="*/ 4 w 5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4" y="4"/>
                  </a:moveTo>
                  <a:cubicBezTo>
                    <a:pt x="3" y="5"/>
                    <a:pt x="0" y="3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1"/>
                    <a:pt x="5" y="3"/>
                    <a:pt x="4" y="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880"/>
            <p:cNvSpPr/>
            <p:nvPr/>
          </p:nvSpPr>
          <p:spPr bwMode="auto">
            <a:xfrm>
              <a:off x="8813801" y="5132388"/>
              <a:ext cx="17463" cy="17463"/>
            </a:xfrm>
            <a:custGeom>
              <a:avLst/>
              <a:gdLst>
                <a:gd name="T0" fmla="*/ 3 w 4"/>
                <a:gd name="T1" fmla="*/ 4 h 4"/>
                <a:gd name="T2" fmla="*/ 0 w 4"/>
                <a:gd name="T3" fmla="*/ 2 h 4"/>
                <a:gd name="T4" fmla="*/ 3 w 4"/>
                <a:gd name="T5" fmla="*/ 0 h 4"/>
                <a:gd name="T6" fmla="*/ 3 w 4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3" y="4"/>
                  </a:moveTo>
                  <a:cubicBezTo>
                    <a:pt x="2" y="4"/>
                    <a:pt x="0" y="3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1"/>
                    <a:pt x="4" y="3"/>
                    <a:pt x="3" y="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881"/>
            <p:cNvSpPr/>
            <p:nvPr/>
          </p:nvSpPr>
          <p:spPr bwMode="auto">
            <a:xfrm>
              <a:off x="8747126" y="5068888"/>
              <a:ext cx="12700" cy="12700"/>
            </a:xfrm>
            <a:custGeom>
              <a:avLst/>
              <a:gdLst>
                <a:gd name="T0" fmla="*/ 2 w 3"/>
                <a:gd name="T1" fmla="*/ 1 h 3"/>
                <a:gd name="T2" fmla="*/ 3 w 3"/>
                <a:gd name="T3" fmla="*/ 3 h 3"/>
                <a:gd name="T4" fmla="*/ 1 w 3"/>
                <a:gd name="T5" fmla="*/ 3 h 3"/>
                <a:gd name="T6" fmla="*/ 0 w 3"/>
                <a:gd name="T7" fmla="*/ 2 h 3"/>
                <a:gd name="T8" fmla="*/ 2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1"/>
                  </a:moveTo>
                  <a:cubicBezTo>
                    <a:pt x="3" y="1"/>
                    <a:pt x="3" y="2"/>
                    <a:pt x="3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882"/>
            <p:cNvSpPr/>
            <p:nvPr/>
          </p:nvSpPr>
          <p:spPr bwMode="auto">
            <a:xfrm>
              <a:off x="8747126" y="5111750"/>
              <a:ext cx="15875" cy="20638"/>
            </a:xfrm>
            <a:custGeom>
              <a:avLst/>
              <a:gdLst>
                <a:gd name="T0" fmla="*/ 1 w 4"/>
                <a:gd name="T1" fmla="*/ 4 h 5"/>
                <a:gd name="T2" fmla="*/ 4 w 4"/>
                <a:gd name="T3" fmla="*/ 1 h 5"/>
                <a:gd name="T4" fmla="*/ 1 w 4"/>
                <a:gd name="T5" fmla="*/ 1 h 5"/>
                <a:gd name="T6" fmla="*/ 1 w 4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5">
                  <a:moveTo>
                    <a:pt x="1" y="4"/>
                  </a:moveTo>
                  <a:cubicBezTo>
                    <a:pt x="2" y="5"/>
                    <a:pt x="4" y="2"/>
                    <a:pt x="4" y="1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0" y="1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883"/>
            <p:cNvSpPr/>
            <p:nvPr/>
          </p:nvSpPr>
          <p:spPr bwMode="auto">
            <a:xfrm>
              <a:off x="8788401" y="4997450"/>
              <a:ext cx="17463" cy="15875"/>
            </a:xfrm>
            <a:custGeom>
              <a:avLst/>
              <a:gdLst>
                <a:gd name="T0" fmla="*/ 1 w 4"/>
                <a:gd name="T1" fmla="*/ 1 h 4"/>
                <a:gd name="T2" fmla="*/ 3 w 4"/>
                <a:gd name="T3" fmla="*/ 4 h 4"/>
                <a:gd name="T4" fmla="*/ 4 w 4"/>
                <a:gd name="T5" fmla="*/ 1 h 4"/>
                <a:gd name="T6" fmla="*/ 1 w 4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1" y="1"/>
                  </a:moveTo>
                  <a:cubicBezTo>
                    <a:pt x="0" y="2"/>
                    <a:pt x="2" y="4"/>
                    <a:pt x="3" y="4"/>
                  </a:cubicBezTo>
                  <a:cubicBezTo>
                    <a:pt x="3" y="3"/>
                    <a:pt x="4" y="2"/>
                    <a:pt x="4" y="1"/>
                  </a:cubicBezTo>
                  <a:cubicBezTo>
                    <a:pt x="3" y="0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884"/>
            <p:cNvSpPr/>
            <p:nvPr/>
          </p:nvSpPr>
          <p:spPr bwMode="auto">
            <a:xfrm>
              <a:off x="8724901" y="5043488"/>
              <a:ext cx="12700" cy="12700"/>
            </a:xfrm>
            <a:custGeom>
              <a:avLst/>
              <a:gdLst>
                <a:gd name="T0" fmla="*/ 0 w 3"/>
                <a:gd name="T1" fmla="*/ 0 h 3"/>
                <a:gd name="T2" fmla="*/ 2 w 3"/>
                <a:gd name="T3" fmla="*/ 3 h 3"/>
                <a:gd name="T4" fmla="*/ 3 w 3"/>
                <a:gd name="T5" fmla="*/ 1 h 3"/>
                <a:gd name="T6" fmla="*/ 0 w 3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0" y="1"/>
                    <a:pt x="1" y="3"/>
                    <a:pt x="2" y="3"/>
                  </a:cubicBezTo>
                  <a:cubicBezTo>
                    <a:pt x="3" y="3"/>
                    <a:pt x="3" y="1"/>
                    <a:pt x="3" y="1"/>
                  </a:cubicBezTo>
                  <a:cubicBezTo>
                    <a:pt x="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Freeform 885"/>
            <p:cNvSpPr/>
            <p:nvPr/>
          </p:nvSpPr>
          <p:spPr bwMode="auto">
            <a:xfrm>
              <a:off x="8839201" y="5056188"/>
              <a:ext cx="12700" cy="12700"/>
            </a:xfrm>
            <a:custGeom>
              <a:avLst/>
              <a:gdLst>
                <a:gd name="T0" fmla="*/ 0 w 3"/>
                <a:gd name="T1" fmla="*/ 0 h 3"/>
                <a:gd name="T2" fmla="*/ 2 w 3"/>
                <a:gd name="T3" fmla="*/ 3 h 3"/>
                <a:gd name="T4" fmla="*/ 3 w 3"/>
                <a:gd name="T5" fmla="*/ 1 h 3"/>
                <a:gd name="T6" fmla="*/ 0 w 3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0" y="1"/>
                    <a:pt x="1" y="3"/>
                    <a:pt x="2" y="3"/>
                  </a:cubicBezTo>
                  <a:cubicBezTo>
                    <a:pt x="2" y="3"/>
                    <a:pt x="3" y="1"/>
                    <a:pt x="3" y="1"/>
                  </a:cubicBezTo>
                  <a:cubicBezTo>
                    <a:pt x="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886"/>
            <p:cNvSpPr/>
            <p:nvPr/>
          </p:nvSpPr>
          <p:spPr bwMode="auto">
            <a:xfrm>
              <a:off x="8861426" y="5010150"/>
              <a:ext cx="15875" cy="15875"/>
            </a:xfrm>
            <a:custGeom>
              <a:avLst/>
              <a:gdLst>
                <a:gd name="T0" fmla="*/ 0 w 4"/>
                <a:gd name="T1" fmla="*/ 1 h 4"/>
                <a:gd name="T2" fmla="*/ 2 w 4"/>
                <a:gd name="T3" fmla="*/ 4 h 4"/>
                <a:gd name="T4" fmla="*/ 3 w 4"/>
                <a:gd name="T5" fmla="*/ 1 h 4"/>
                <a:gd name="T6" fmla="*/ 0 w 4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0" y="1"/>
                  </a:moveTo>
                  <a:cubicBezTo>
                    <a:pt x="0" y="2"/>
                    <a:pt x="1" y="4"/>
                    <a:pt x="2" y="4"/>
                  </a:cubicBezTo>
                  <a:cubicBezTo>
                    <a:pt x="3" y="4"/>
                    <a:pt x="4" y="2"/>
                    <a:pt x="3" y="1"/>
                  </a:cubicBezTo>
                  <a:cubicBezTo>
                    <a:pt x="2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887"/>
            <p:cNvSpPr/>
            <p:nvPr/>
          </p:nvSpPr>
          <p:spPr bwMode="auto">
            <a:xfrm>
              <a:off x="8882064" y="5086350"/>
              <a:ext cx="17463" cy="15875"/>
            </a:xfrm>
            <a:custGeom>
              <a:avLst/>
              <a:gdLst>
                <a:gd name="T0" fmla="*/ 0 w 4"/>
                <a:gd name="T1" fmla="*/ 1 h 4"/>
                <a:gd name="T2" fmla="*/ 2 w 4"/>
                <a:gd name="T3" fmla="*/ 4 h 4"/>
                <a:gd name="T4" fmla="*/ 3 w 4"/>
                <a:gd name="T5" fmla="*/ 1 h 4"/>
                <a:gd name="T6" fmla="*/ 0 w 4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0" y="1"/>
                  </a:moveTo>
                  <a:cubicBezTo>
                    <a:pt x="0" y="2"/>
                    <a:pt x="1" y="4"/>
                    <a:pt x="2" y="4"/>
                  </a:cubicBezTo>
                  <a:cubicBezTo>
                    <a:pt x="3" y="4"/>
                    <a:pt x="4" y="2"/>
                    <a:pt x="3" y="1"/>
                  </a:cubicBezTo>
                  <a:cubicBezTo>
                    <a:pt x="2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Freeform 980"/>
            <p:cNvSpPr/>
            <p:nvPr/>
          </p:nvSpPr>
          <p:spPr bwMode="auto">
            <a:xfrm>
              <a:off x="4737101" y="4959350"/>
              <a:ext cx="249238" cy="1970088"/>
            </a:xfrm>
            <a:custGeom>
              <a:avLst/>
              <a:gdLst>
                <a:gd name="T0" fmla="*/ 55 w 59"/>
                <a:gd name="T1" fmla="*/ 465 h 465"/>
                <a:gd name="T2" fmla="*/ 20 w 59"/>
                <a:gd name="T3" fmla="*/ 0 h 465"/>
                <a:gd name="T4" fmla="*/ 24 w 59"/>
                <a:gd name="T5" fmla="*/ 0 h 465"/>
                <a:gd name="T6" fmla="*/ 59 w 59"/>
                <a:gd name="T7" fmla="*/ 464 h 465"/>
                <a:gd name="T8" fmla="*/ 55 w 59"/>
                <a:gd name="T9" fmla="*/ 465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465">
                  <a:moveTo>
                    <a:pt x="55" y="465"/>
                  </a:moveTo>
                  <a:cubicBezTo>
                    <a:pt x="0" y="253"/>
                    <a:pt x="12" y="69"/>
                    <a:pt x="2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6" y="69"/>
                    <a:pt x="4" y="253"/>
                    <a:pt x="59" y="464"/>
                  </a:cubicBezTo>
                  <a:lnTo>
                    <a:pt x="55" y="465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Freeform 981"/>
            <p:cNvSpPr/>
            <p:nvPr/>
          </p:nvSpPr>
          <p:spPr bwMode="auto">
            <a:xfrm>
              <a:off x="4892676" y="6038850"/>
              <a:ext cx="293688" cy="454025"/>
            </a:xfrm>
            <a:custGeom>
              <a:avLst/>
              <a:gdLst>
                <a:gd name="T0" fmla="*/ 0 w 69"/>
                <a:gd name="T1" fmla="*/ 107 h 107"/>
                <a:gd name="T2" fmla="*/ 69 w 69"/>
                <a:gd name="T3" fmla="*/ 0 h 107"/>
                <a:gd name="T4" fmla="*/ 0 w 69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107">
                  <a:moveTo>
                    <a:pt x="0" y="107"/>
                  </a:moveTo>
                  <a:cubicBezTo>
                    <a:pt x="0" y="107"/>
                    <a:pt x="8" y="31"/>
                    <a:pt x="69" y="0"/>
                  </a:cubicBezTo>
                  <a:cubicBezTo>
                    <a:pt x="69" y="0"/>
                    <a:pt x="61" y="80"/>
                    <a:pt x="0" y="10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Freeform 982"/>
            <p:cNvSpPr/>
            <p:nvPr/>
          </p:nvSpPr>
          <p:spPr bwMode="auto">
            <a:xfrm>
              <a:off x="4838701" y="5678488"/>
              <a:ext cx="287338" cy="454025"/>
            </a:xfrm>
            <a:custGeom>
              <a:avLst/>
              <a:gdLst>
                <a:gd name="T0" fmla="*/ 0 w 68"/>
                <a:gd name="T1" fmla="*/ 107 h 107"/>
                <a:gd name="T2" fmla="*/ 68 w 68"/>
                <a:gd name="T3" fmla="*/ 0 h 107"/>
                <a:gd name="T4" fmla="*/ 0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0" y="107"/>
                  </a:moveTo>
                  <a:cubicBezTo>
                    <a:pt x="0" y="107"/>
                    <a:pt x="8" y="32"/>
                    <a:pt x="68" y="0"/>
                  </a:cubicBezTo>
                  <a:cubicBezTo>
                    <a:pt x="68" y="0"/>
                    <a:pt x="60" y="81"/>
                    <a:pt x="0" y="10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Freeform 983"/>
            <p:cNvSpPr/>
            <p:nvPr/>
          </p:nvSpPr>
          <p:spPr bwMode="auto">
            <a:xfrm>
              <a:off x="4800601" y="5086350"/>
              <a:ext cx="431800" cy="320675"/>
            </a:xfrm>
            <a:custGeom>
              <a:avLst/>
              <a:gdLst>
                <a:gd name="T0" fmla="*/ 0 w 102"/>
                <a:gd name="T1" fmla="*/ 76 h 76"/>
                <a:gd name="T2" fmla="*/ 102 w 102"/>
                <a:gd name="T3" fmla="*/ 0 h 76"/>
                <a:gd name="T4" fmla="*/ 0 w 102"/>
                <a:gd name="T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2" h="76">
                  <a:moveTo>
                    <a:pt x="0" y="76"/>
                  </a:moveTo>
                  <a:cubicBezTo>
                    <a:pt x="0" y="76"/>
                    <a:pt x="34" y="8"/>
                    <a:pt x="102" y="0"/>
                  </a:cubicBezTo>
                  <a:cubicBezTo>
                    <a:pt x="102" y="0"/>
                    <a:pt x="66" y="72"/>
                    <a:pt x="0" y="76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Freeform 984"/>
            <p:cNvSpPr/>
            <p:nvPr/>
          </p:nvSpPr>
          <p:spPr bwMode="auto">
            <a:xfrm>
              <a:off x="4813301" y="4852988"/>
              <a:ext cx="431800" cy="325438"/>
            </a:xfrm>
            <a:custGeom>
              <a:avLst/>
              <a:gdLst>
                <a:gd name="T0" fmla="*/ 0 w 102"/>
                <a:gd name="T1" fmla="*/ 77 h 77"/>
                <a:gd name="T2" fmla="*/ 102 w 102"/>
                <a:gd name="T3" fmla="*/ 0 h 77"/>
                <a:gd name="T4" fmla="*/ 0 w 102"/>
                <a:gd name="T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2" h="77">
                  <a:moveTo>
                    <a:pt x="0" y="77"/>
                  </a:moveTo>
                  <a:cubicBezTo>
                    <a:pt x="0" y="77"/>
                    <a:pt x="34" y="9"/>
                    <a:pt x="102" y="0"/>
                  </a:cubicBezTo>
                  <a:cubicBezTo>
                    <a:pt x="102" y="0"/>
                    <a:pt x="66" y="73"/>
                    <a:pt x="0" y="7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Freeform 985"/>
            <p:cNvSpPr/>
            <p:nvPr/>
          </p:nvSpPr>
          <p:spPr bwMode="auto">
            <a:xfrm>
              <a:off x="4752976" y="4513263"/>
              <a:ext cx="276225" cy="517525"/>
            </a:xfrm>
            <a:custGeom>
              <a:avLst/>
              <a:gdLst>
                <a:gd name="T0" fmla="*/ 16 w 65"/>
                <a:gd name="T1" fmla="*/ 122 h 122"/>
                <a:gd name="T2" fmla="*/ 48 w 65"/>
                <a:gd name="T3" fmla="*/ 0 h 122"/>
                <a:gd name="T4" fmla="*/ 16 w 65"/>
                <a:gd name="T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5" h="122">
                  <a:moveTo>
                    <a:pt x="16" y="122"/>
                  </a:moveTo>
                  <a:cubicBezTo>
                    <a:pt x="16" y="122"/>
                    <a:pt x="0" y="48"/>
                    <a:pt x="48" y="0"/>
                  </a:cubicBezTo>
                  <a:cubicBezTo>
                    <a:pt x="48" y="0"/>
                    <a:pt x="65" y="79"/>
                    <a:pt x="16" y="12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Freeform 986"/>
            <p:cNvSpPr/>
            <p:nvPr/>
          </p:nvSpPr>
          <p:spPr bwMode="auto">
            <a:xfrm>
              <a:off x="4803776" y="5391150"/>
              <a:ext cx="454025" cy="296863"/>
            </a:xfrm>
            <a:custGeom>
              <a:avLst/>
              <a:gdLst>
                <a:gd name="T0" fmla="*/ 0 w 107"/>
                <a:gd name="T1" fmla="*/ 68 h 70"/>
                <a:gd name="T2" fmla="*/ 107 w 107"/>
                <a:gd name="T3" fmla="*/ 0 h 70"/>
                <a:gd name="T4" fmla="*/ 0 w 107"/>
                <a:gd name="T5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7" h="70">
                  <a:moveTo>
                    <a:pt x="0" y="68"/>
                  </a:moveTo>
                  <a:cubicBezTo>
                    <a:pt x="0" y="68"/>
                    <a:pt x="40" y="3"/>
                    <a:pt x="107" y="0"/>
                  </a:cubicBezTo>
                  <a:cubicBezTo>
                    <a:pt x="107" y="0"/>
                    <a:pt x="66" y="70"/>
                    <a:pt x="0" y="6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Freeform 987"/>
            <p:cNvSpPr/>
            <p:nvPr/>
          </p:nvSpPr>
          <p:spPr bwMode="auto">
            <a:xfrm>
              <a:off x="4557714" y="6073775"/>
              <a:ext cx="327025" cy="422275"/>
            </a:xfrm>
            <a:custGeom>
              <a:avLst/>
              <a:gdLst>
                <a:gd name="T0" fmla="*/ 77 w 77"/>
                <a:gd name="T1" fmla="*/ 100 h 100"/>
                <a:gd name="T2" fmla="*/ 0 w 77"/>
                <a:gd name="T3" fmla="*/ 0 h 100"/>
                <a:gd name="T4" fmla="*/ 77 w 77"/>
                <a:gd name="T5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7" h="100">
                  <a:moveTo>
                    <a:pt x="77" y="100"/>
                  </a:moveTo>
                  <a:cubicBezTo>
                    <a:pt x="77" y="100"/>
                    <a:pt x="8" y="67"/>
                    <a:pt x="0" y="0"/>
                  </a:cubicBezTo>
                  <a:cubicBezTo>
                    <a:pt x="0" y="0"/>
                    <a:pt x="72" y="34"/>
                    <a:pt x="77" y="10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Freeform 988"/>
            <p:cNvSpPr/>
            <p:nvPr/>
          </p:nvSpPr>
          <p:spPr bwMode="auto">
            <a:xfrm>
              <a:off x="4498976" y="5713413"/>
              <a:ext cx="327025" cy="423863"/>
            </a:xfrm>
            <a:custGeom>
              <a:avLst/>
              <a:gdLst>
                <a:gd name="T0" fmla="*/ 77 w 77"/>
                <a:gd name="T1" fmla="*/ 100 h 100"/>
                <a:gd name="T2" fmla="*/ 0 w 77"/>
                <a:gd name="T3" fmla="*/ 0 h 100"/>
                <a:gd name="T4" fmla="*/ 77 w 77"/>
                <a:gd name="T5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7" h="100">
                  <a:moveTo>
                    <a:pt x="77" y="100"/>
                  </a:moveTo>
                  <a:cubicBezTo>
                    <a:pt x="77" y="100"/>
                    <a:pt x="9" y="67"/>
                    <a:pt x="0" y="0"/>
                  </a:cubicBezTo>
                  <a:cubicBezTo>
                    <a:pt x="0" y="0"/>
                    <a:pt x="73" y="35"/>
                    <a:pt x="77" y="10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Freeform 989"/>
            <p:cNvSpPr/>
            <p:nvPr/>
          </p:nvSpPr>
          <p:spPr bwMode="auto">
            <a:xfrm>
              <a:off x="4364039" y="5368925"/>
              <a:ext cx="439738" cy="309563"/>
            </a:xfrm>
            <a:custGeom>
              <a:avLst/>
              <a:gdLst>
                <a:gd name="T0" fmla="*/ 104 w 104"/>
                <a:gd name="T1" fmla="*/ 73 h 73"/>
                <a:gd name="T2" fmla="*/ 0 w 104"/>
                <a:gd name="T3" fmla="*/ 0 h 73"/>
                <a:gd name="T4" fmla="*/ 104 w 104"/>
                <a:gd name="T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4" h="73">
                  <a:moveTo>
                    <a:pt x="104" y="73"/>
                  </a:moveTo>
                  <a:cubicBezTo>
                    <a:pt x="104" y="73"/>
                    <a:pt x="29" y="62"/>
                    <a:pt x="0" y="0"/>
                  </a:cubicBezTo>
                  <a:cubicBezTo>
                    <a:pt x="0" y="0"/>
                    <a:pt x="81" y="12"/>
                    <a:pt x="104" y="7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Freeform 990"/>
            <p:cNvSpPr/>
            <p:nvPr/>
          </p:nvSpPr>
          <p:spPr bwMode="auto">
            <a:xfrm>
              <a:off x="4410076" y="5038725"/>
              <a:ext cx="390525" cy="365125"/>
            </a:xfrm>
            <a:custGeom>
              <a:avLst/>
              <a:gdLst>
                <a:gd name="T0" fmla="*/ 92 w 92"/>
                <a:gd name="T1" fmla="*/ 86 h 86"/>
                <a:gd name="T2" fmla="*/ 0 w 92"/>
                <a:gd name="T3" fmla="*/ 0 h 86"/>
                <a:gd name="T4" fmla="*/ 92 w 92"/>
                <a:gd name="T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" h="86">
                  <a:moveTo>
                    <a:pt x="92" y="86"/>
                  </a:moveTo>
                  <a:cubicBezTo>
                    <a:pt x="92" y="86"/>
                    <a:pt x="19" y="65"/>
                    <a:pt x="0" y="0"/>
                  </a:cubicBezTo>
                  <a:cubicBezTo>
                    <a:pt x="0" y="0"/>
                    <a:pt x="78" y="23"/>
                    <a:pt x="92" y="86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Freeform 991"/>
            <p:cNvSpPr/>
            <p:nvPr/>
          </p:nvSpPr>
          <p:spPr bwMode="auto">
            <a:xfrm>
              <a:off x="4511676" y="4733925"/>
              <a:ext cx="296863" cy="444500"/>
            </a:xfrm>
            <a:custGeom>
              <a:avLst/>
              <a:gdLst>
                <a:gd name="T0" fmla="*/ 70 w 70"/>
                <a:gd name="T1" fmla="*/ 105 h 105"/>
                <a:gd name="T2" fmla="*/ 0 w 70"/>
                <a:gd name="T3" fmla="*/ 0 h 105"/>
                <a:gd name="T4" fmla="*/ 70 w 70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0" h="105">
                  <a:moveTo>
                    <a:pt x="70" y="105"/>
                  </a:moveTo>
                  <a:cubicBezTo>
                    <a:pt x="70" y="105"/>
                    <a:pt x="4" y="68"/>
                    <a:pt x="0" y="0"/>
                  </a:cubicBezTo>
                  <a:cubicBezTo>
                    <a:pt x="0" y="0"/>
                    <a:pt x="70" y="39"/>
                    <a:pt x="70" y="10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004"/>
            <p:cNvSpPr/>
            <p:nvPr/>
          </p:nvSpPr>
          <p:spPr bwMode="auto">
            <a:xfrm>
              <a:off x="4816476" y="6310313"/>
              <a:ext cx="1047750" cy="1190625"/>
            </a:xfrm>
            <a:custGeom>
              <a:avLst/>
              <a:gdLst>
                <a:gd name="T0" fmla="*/ 2 w 247"/>
                <a:gd name="T1" fmla="*/ 281 h 281"/>
                <a:gd name="T2" fmla="*/ 0 w 247"/>
                <a:gd name="T3" fmla="*/ 278 h 281"/>
                <a:gd name="T4" fmla="*/ 244 w 247"/>
                <a:gd name="T5" fmla="*/ 0 h 281"/>
                <a:gd name="T6" fmla="*/ 247 w 247"/>
                <a:gd name="T7" fmla="*/ 1 h 281"/>
                <a:gd name="T8" fmla="*/ 2 w 247"/>
                <a:gd name="T9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81">
                  <a:moveTo>
                    <a:pt x="2" y="281"/>
                  </a:moveTo>
                  <a:cubicBezTo>
                    <a:pt x="0" y="278"/>
                    <a:pt x="0" y="278"/>
                    <a:pt x="0" y="278"/>
                  </a:cubicBezTo>
                  <a:cubicBezTo>
                    <a:pt x="136" y="170"/>
                    <a:pt x="216" y="48"/>
                    <a:pt x="244" y="0"/>
                  </a:cubicBezTo>
                  <a:cubicBezTo>
                    <a:pt x="247" y="1"/>
                    <a:pt x="247" y="1"/>
                    <a:pt x="247" y="1"/>
                  </a:cubicBezTo>
                  <a:cubicBezTo>
                    <a:pt x="218" y="49"/>
                    <a:pt x="138" y="173"/>
                    <a:pt x="2" y="28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005"/>
            <p:cNvSpPr/>
            <p:nvPr/>
          </p:nvSpPr>
          <p:spPr bwMode="auto">
            <a:xfrm>
              <a:off x="4968876" y="6831013"/>
              <a:ext cx="242888" cy="423863"/>
            </a:xfrm>
            <a:custGeom>
              <a:avLst/>
              <a:gdLst>
                <a:gd name="T0" fmla="*/ 26 w 57"/>
                <a:gd name="T1" fmla="*/ 100 h 100"/>
                <a:gd name="T2" fmla="*/ 34 w 57"/>
                <a:gd name="T3" fmla="*/ 0 h 100"/>
                <a:gd name="T4" fmla="*/ 26 w 57"/>
                <a:gd name="T5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100">
                  <a:moveTo>
                    <a:pt x="26" y="100"/>
                  </a:moveTo>
                  <a:cubicBezTo>
                    <a:pt x="26" y="100"/>
                    <a:pt x="57" y="49"/>
                    <a:pt x="34" y="0"/>
                  </a:cubicBezTo>
                  <a:cubicBezTo>
                    <a:pt x="34" y="0"/>
                    <a:pt x="0" y="55"/>
                    <a:pt x="26" y="10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006"/>
            <p:cNvSpPr/>
            <p:nvPr/>
          </p:nvSpPr>
          <p:spPr bwMode="auto">
            <a:xfrm>
              <a:off x="5176839" y="6632575"/>
              <a:ext cx="242888" cy="423863"/>
            </a:xfrm>
            <a:custGeom>
              <a:avLst/>
              <a:gdLst>
                <a:gd name="T0" fmla="*/ 26 w 57"/>
                <a:gd name="T1" fmla="*/ 100 h 100"/>
                <a:gd name="T2" fmla="*/ 34 w 57"/>
                <a:gd name="T3" fmla="*/ 0 h 100"/>
                <a:gd name="T4" fmla="*/ 26 w 57"/>
                <a:gd name="T5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100">
                  <a:moveTo>
                    <a:pt x="26" y="100"/>
                  </a:moveTo>
                  <a:cubicBezTo>
                    <a:pt x="26" y="100"/>
                    <a:pt x="57" y="48"/>
                    <a:pt x="34" y="0"/>
                  </a:cubicBezTo>
                  <a:cubicBezTo>
                    <a:pt x="34" y="0"/>
                    <a:pt x="0" y="54"/>
                    <a:pt x="26" y="10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007"/>
            <p:cNvSpPr/>
            <p:nvPr/>
          </p:nvSpPr>
          <p:spPr bwMode="auto">
            <a:xfrm>
              <a:off x="5486401" y="6200775"/>
              <a:ext cx="215900" cy="411163"/>
            </a:xfrm>
            <a:custGeom>
              <a:avLst/>
              <a:gdLst>
                <a:gd name="T0" fmla="*/ 40 w 51"/>
                <a:gd name="T1" fmla="*/ 97 h 97"/>
                <a:gd name="T2" fmla="*/ 12 w 51"/>
                <a:gd name="T3" fmla="*/ 0 h 97"/>
                <a:gd name="T4" fmla="*/ 40 w 51"/>
                <a:gd name="T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97">
                  <a:moveTo>
                    <a:pt x="40" y="97"/>
                  </a:moveTo>
                  <a:cubicBezTo>
                    <a:pt x="40" y="97"/>
                    <a:pt x="51" y="38"/>
                    <a:pt x="12" y="0"/>
                  </a:cubicBezTo>
                  <a:cubicBezTo>
                    <a:pt x="12" y="0"/>
                    <a:pt x="0" y="63"/>
                    <a:pt x="40" y="9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008"/>
            <p:cNvSpPr/>
            <p:nvPr/>
          </p:nvSpPr>
          <p:spPr bwMode="auto">
            <a:xfrm>
              <a:off x="5588001" y="6048375"/>
              <a:ext cx="217488" cy="409575"/>
            </a:xfrm>
            <a:custGeom>
              <a:avLst/>
              <a:gdLst>
                <a:gd name="T0" fmla="*/ 40 w 51"/>
                <a:gd name="T1" fmla="*/ 97 h 97"/>
                <a:gd name="T2" fmla="*/ 12 w 51"/>
                <a:gd name="T3" fmla="*/ 0 h 97"/>
                <a:gd name="T4" fmla="*/ 40 w 51"/>
                <a:gd name="T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97">
                  <a:moveTo>
                    <a:pt x="40" y="97"/>
                  </a:moveTo>
                  <a:cubicBezTo>
                    <a:pt x="40" y="97"/>
                    <a:pt x="51" y="38"/>
                    <a:pt x="12" y="0"/>
                  </a:cubicBezTo>
                  <a:cubicBezTo>
                    <a:pt x="12" y="0"/>
                    <a:pt x="0" y="63"/>
                    <a:pt x="40" y="9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1010"/>
            <p:cNvSpPr/>
            <p:nvPr/>
          </p:nvSpPr>
          <p:spPr bwMode="auto">
            <a:xfrm>
              <a:off x="5778501" y="5967412"/>
              <a:ext cx="238125" cy="398463"/>
            </a:xfrm>
            <a:custGeom>
              <a:avLst/>
              <a:gdLst>
                <a:gd name="T0" fmla="*/ 11 w 56"/>
                <a:gd name="T1" fmla="*/ 94 h 94"/>
                <a:gd name="T2" fmla="*/ 48 w 56"/>
                <a:gd name="T3" fmla="*/ 0 h 94"/>
                <a:gd name="T4" fmla="*/ 11 w 56"/>
                <a:gd name="T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94">
                  <a:moveTo>
                    <a:pt x="11" y="94"/>
                  </a:moveTo>
                  <a:cubicBezTo>
                    <a:pt x="11" y="94"/>
                    <a:pt x="56" y="54"/>
                    <a:pt x="48" y="0"/>
                  </a:cubicBezTo>
                  <a:cubicBezTo>
                    <a:pt x="48" y="0"/>
                    <a:pt x="0" y="42"/>
                    <a:pt x="11" y="9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1011"/>
            <p:cNvSpPr/>
            <p:nvPr/>
          </p:nvSpPr>
          <p:spPr bwMode="auto">
            <a:xfrm>
              <a:off x="5346701" y="6381750"/>
              <a:ext cx="203200" cy="398463"/>
            </a:xfrm>
            <a:custGeom>
              <a:avLst/>
              <a:gdLst>
                <a:gd name="T0" fmla="*/ 43 w 48"/>
                <a:gd name="T1" fmla="*/ 94 h 94"/>
                <a:gd name="T2" fmla="*/ 6 w 48"/>
                <a:gd name="T3" fmla="*/ 0 h 94"/>
                <a:gd name="T4" fmla="*/ 43 w 48"/>
                <a:gd name="T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94">
                  <a:moveTo>
                    <a:pt x="43" y="94"/>
                  </a:moveTo>
                  <a:cubicBezTo>
                    <a:pt x="43" y="94"/>
                    <a:pt x="48" y="34"/>
                    <a:pt x="6" y="0"/>
                  </a:cubicBezTo>
                  <a:cubicBezTo>
                    <a:pt x="6" y="0"/>
                    <a:pt x="0" y="64"/>
                    <a:pt x="43" y="9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1012"/>
            <p:cNvSpPr/>
            <p:nvPr/>
          </p:nvSpPr>
          <p:spPr bwMode="auto">
            <a:xfrm>
              <a:off x="5087939" y="7097712"/>
              <a:ext cx="407988" cy="217488"/>
            </a:xfrm>
            <a:custGeom>
              <a:avLst/>
              <a:gdLst>
                <a:gd name="T0" fmla="*/ 0 w 96"/>
                <a:gd name="T1" fmla="*/ 39 h 51"/>
                <a:gd name="T2" fmla="*/ 96 w 96"/>
                <a:gd name="T3" fmla="*/ 13 h 51"/>
                <a:gd name="T4" fmla="*/ 0 w 96"/>
                <a:gd name="T5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51">
                  <a:moveTo>
                    <a:pt x="0" y="39"/>
                  </a:moveTo>
                  <a:cubicBezTo>
                    <a:pt x="0" y="39"/>
                    <a:pt x="59" y="51"/>
                    <a:pt x="96" y="13"/>
                  </a:cubicBezTo>
                  <a:cubicBezTo>
                    <a:pt x="96" y="13"/>
                    <a:pt x="33" y="0"/>
                    <a:pt x="0" y="39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1013"/>
            <p:cNvSpPr/>
            <p:nvPr/>
          </p:nvSpPr>
          <p:spPr bwMode="auto">
            <a:xfrm>
              <a:off x="5295901" y="6894512"/>
              <a:ext cx="406400" cy="220663"/>
            </a:xfrm>
            <a:custGeom>
              <a:avLst/>
              <a:gdLst>
                <a:gd name="T0" fmla="*/ 0 w 96"/>
                <a:gd name="T1" fmla="*/ 40 h 52"/>
                <a:gd name="T2" fmla="*/ 96 w 96"/>
                <a:gd name="T3" fmla="*/ 13 h 52"/>
                <a:gd name="T4" fmla="*/ 0 w 96"/>
                <a:gd name="T5" fmla="*/ 4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52">
                  <a:moveTo>
                    <a:pt x="0" y="40"/>
                  </a:moveTo>
                  <a:cubicBezTo>
                    <a:pt x="0" y="40"/>
                    <a:pt x="59" y="52"/>
                    <a:pt x="96" y="13"/>
                  </a:cubicBezTo>
                  <a:cubicBezTo>
                    <a:pt x="96" y="13"/>
                    <a:pt x="33" y="0"/>
                    <a:pt x="0" y="4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1014"/>
            <p:cNvSpPr/>
            <p:nvPr/>
          </p:nvSpPr>
          <p:spPr bwMode="auto">
            <a:xfrm>
              <a:off x="5529264" y="6665912"/>
              <a:ext cx="423863" cy="238125"/>
            </a:xfrm>
            <a:custGeom>
              <a:avLst/>
              <a:gdLst>
                <a:gd name="T0" fmla="*/ 0 w 100"/>
                <a:gd name="T1" fmla="*/ 27 h 56"/>
                <a:gd name="T2" fmla="*/ 100 w 100"/>
                <a:gd name="T3" fmla="*/ 31 h 56"/>
                <a:gd name="T4" fmla="*/ 0 w 100"/>
                <a:gd name="T5" fmla="*/ 2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0" h="56">
                  <a:moveTo>
                    <a:pt x="0" y="27"/>
                  </a:moveTo>
                  <a:cubicBezTo>
                    <a:pt x="0" y="27"/>
                    <a:pt x="52" y="56"/>
                    <a:pt x="100" y="31"/>
                  </a:cubicBezTo>
                  <a:cubicBezTo>
                    <a:pt x="100" y="31"/>
                    <a:pt x="44" y="0"/>
                    <a:pt x="0" y="2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1015"/>
            <p:cNvSpPr/>
            <p:nvPr/>
          </p:nvSpPr>
          <p:spPr bwMode="auto">
            <a:xfrm>
              <a:off x="5661026" y="6467475"/>
              <a:ext cx="423863" cy="233363"/>
            </a:xfrm>
            <a:custGeom>
              <a:avLst/>
              <a:gdLst>
                <a:gd name="T0" fmla="*/ 0 w 100"/>
                <a:gd name="T1" fmla="*/ 34 h 55"/>
                <a:gd name="T2" fmla="*/ 100 w 100"/>
                <a:gd name="T3" fmla="*/ 23 h 55"/>
                <a:gd name="T4" fmla="*/ 0 w 100"/>
                <a:gd name="T5" fmla="*/ 3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0" h="55">
                  <a:moveTo>
                    <a:pt x="0" y="34"/>
                  </a:moveTo>
                  <a:cubicBezTo>
                    <a:pt x="0" y="34"/>
                    <a:pt x="57" y="55"/>
                    <a:pt x="100" y="23"/>
                  </a:cubicBezTo>
                  <a:cubicBezTo>
                    <a:pt x="100" y="23"/>
                    <a:pt x="40" y="0"/>
                    <a:pt x="0" y="3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1016"/>
            <p:cNvSpPr/>
            <p:nvPr/>
          </p:nvSpPr>
          <p:spPr bwMode="auto">
            <a:xfrm>
              <a:off x="5762626" y="6284912"/>
              <a:ext cx="401638" cy="211138"/>
            </a:xfrm>
            <a:custGeom>
              <a:avLst/>
              <a:gdLst>
                <a:gd name="T0" fmla="*/ 0 w 95"/>
                <a:gd name="T1" fmla="*/ 42 h 50"/>
                <a:gd name="T2" fmla="*/ 95 w 95"/>
                <a:gd name="T3" fmla="*/ 9 h 50"/>
                <a:gd name="T4" fmla="*/ 0 w 95"/>
                <a:gd name="T5" fmla="*/ 4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5" h="50">
                  <a:moveTo>
                    <a:pt x="0" y="42"/>
                  </a:moveTo>
                  <a:cubicBezTo>
                    <a:pt x="0" y="42"/>
                    <a:pt x="60" y="50"/>
                    <a:pt x="95" y="9"/>
                  </a:cubicBezTo>
                  <a:cubicBezTo>
                    <a:pt x="95" y="9"/>
                    <a:pt x="31" y="0"/>
                    <a:pt x="0" y="4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029"/>
            <p:cNvSpPr/>
            <p:nvPr/>
          </p:nvSpPr>
          <p:spPr bwMode="auto">
            <a:xfrm>
              <a:off x="3994151" y="5751512"/>
              <a:ext cx="1555750" cy="1465263"/>
            </a:xfrm>
            <a:custGeom>
              <a:avLst/>
              <a:gdLst>
                <a:gd name="T0" fmla="*/ 81 w 367"/>
                <a:gd name="T1" fmla="*/ 39 h 346"/>
                <a:gd name="T2" fmla="*/ 120 w 367"/>
                <a:gd name="T3" fmla="*/ 8 h 346"/>
                <a:gd name="T4" fmla="*/ 200 w 367"/>
                <a:gd name="T5" fmla="*/ 28 h 346"/>
                <a:gd name="T6" fmla="*/ 299 w 367"/>
                <a:gd name="T7" fmla="*/ 47 h 346"/>
                <a:gd name="T8" fmla="*/ 319 w 367"/>
                <a:gd name="T9" fmla="*/ 137 h 346"/>
                <a:gd name="T10" fmla="*/ 362 w 367"/>
                <a:gd name="T11" fmla="*/ 220 h 346"/>
                <a:gd name="T12" fmla="*/ 253 w 367"/>
                <a:gd name="T13" fmla="*/ 297 h 346"/>
                <a:gd name="T14" fmla="*/ 206 w 367"/>
                <a:gd name="T15" fmla="*/ 341 h 346"/>
                <a:gd name="T16" fmla="*/ 111 w 367"/>
                <a:gd name="T17" fmla="*/ 294 h 346"/>
                <a:gd name="T18" fmla="*/ 45 w 367"/>
                <a:gd name="T19" fmla="*/ 275 h 346"/>
                <a:gd name="T20" fmla="*/ 47 w 367"/>
                <a:gd name="T21" fmla="*/ 209 h 346"/>
                <a:gd name="T22" fmla="*/ 7 w 367"/>
                <a:gd name="T23" fmla="*/ 135 h 346"/>
                <a:gd name="T24" fmla="*/ 65 w 367"/>
                <a:gd name="T25" fmla="*/ 98 h 346"/>
                <a:gd name="T26" fmla="*/ 81 w 367"/>
                <a:gd name="T27" fmla="*/ 39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7" h="346">
                  <a:moveTo>
                    <a:pt x="81" y="39"/>
                  </a:moveTo>
                  <a:cubicBezTo>
                    <a:pt x="83" y="36"/>
                    <a:pt x="96" y="15"/>
                    <a:pt x="120" y="8"/>
                  </a:cubicBezTo>
                  <a:cubicBezTo>
                    <a:pt x="145" y="0"/>
                    <a:pt x="158" y="16"/>
                    <a:pt x="200" y="28"/>
                  </a:cubicBezTo>
                  <a:cubicBezTo>
                    <a:pt x="261" y="46"/>
                    <a:pt x="280" y="27"/>
                    <a:pt x="299" y="47"/>
                  </a:cubicBezTo>
                  <a:cubicBezTo>
                    <a:pt x="319" y="66"/>
                    <a:pt x="306" y="90"/>
                    <a:pt x="319" y="137"/>
                  </a:cubicBezTo>
                  <a:cubicBezTo>
                    <a:pt x="333" y="191"/>
                    <a:pt x="367" y="195"/>
                    <a:pt x="362" y="220"/>
                  </a:cubicBezTo>
                  <a:cubicBezTo>
                    <a:pt x="356" y="251"/>
                    <a:pt x="309" y="243"/>
                    <a:pt x="253" y="297"/>
                  </a:cubicBezTo>
                  <a:cubicBezTo>
                    <a:pt x="225" y="324"/>
                    <a:pt x="224" y="338"/>
                    <a:pt x="206" y="341"/>
                  </a:cubicBezTo>
                  <a:cubicBezTo>
                    <a:pt x="176" y="346"/>
                    <a:pt x="166" y="312"/>
                    <a:pt x="111" y="294"/>
                  </a:cubicBezTo>
                  <a:cubicBezTo>
                    <a:pt x="74" y="282"/>
                    <a:pt x="56" y="291"/>
                    <a:pt x="45" y="275"/>
                  </a:cubicBezTo>
                  <a:cubicBezTo>
                    <a:pt x="34" y="257"/>
                    <a:pt x="53" y="242"/>
                    <a:pt x="47" y="209"/>
                  </a:cubicBezTo>
                  <a:cubicBezTo>
                    <a:pt x="39" y="167"/>
                    <a:pt x="0" y="155"/>
                    <a:pt x="7" y="135"/>
                  </a:cubicBezTo>
                  <a:cubicBezTo>
                    <a:pt x="13" y="116"/>
                    <a:pt x="47" y="125"/>
                    <a:pt x="65" y="98"/>
                  </a:cubicBezTo>
                  <a:cubicBezTo>
                    <a:pt x="78" y="78"/>
                    <a:pt x="66" y="64"/>
                    <a:pt x="81" y="39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030"/>
            <p:cNvSpPr/>
            <p:nvPr/>
          </p:nvSpPr>
          <p:spPr bwMode="auto">
            <a:xfrm>
              <a:off x="4541839" y="6284912"/>
              <a:ext cx="500063" cy="406400"/>
            </a:xfrm>
            <a:custGeom>
              <a:avLst/>
              <a:gdLst>
                <a:gd name="T0" fmla="*/ 99 w 118"/>
                <a:gd name="T1" fmla="*/ 17 h 96"/>
                <a:gd name="T2" fmla="*/ 112 w 118"/>
                <a:gd name="T3" fmla="*/ 59 h 96"/>
                <a:gd name="T4" fmla="*/ 82 w 118"/>
                <a:gd name="T5" fmla="*/ 87 h 96"/>
                <a:gd name="T6" fmla="*/ 41 w 118"/>
                <a:gd name="T7" fmla="*/ 93 h 96"/>
                <a:gd name="T8" fmla="*/ 4 w 118"/>
                <a:gd name="T9" fmla="*/ 35 h 96"/>
                <a:gd name="T10" fmla="*/ 54 w 118"/>
                <a:gd name="T11" fmla="*/ 0 h 96"/>
                <a:gd name="T12" fmla="*/ 99 w 118"/>
                <a:gd name="T13" fmla="*/ 1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8" h="96">
                  <a:moveTo>
                    <a:pt x="99" y="17"/>
                  </a:moveTo>
                  <a:cubicBezTo>
                    <a:pt x="110" y="28"/>
                    <a:pt x="118" y="44"/>
                    <a:pt x="112" y="59"/>
                  </a:cubicBezTo>
                  <a:cubicBezTo>
                    <a:pt x="108" y="73"/>
                    <a:pt x="95" y="81"/>
                    <a:pt x="82" y="87"/>
                  </a:cubicBezTo>
                  <a:cubicBezTo>
                    <a:pt x="69" y="93"/>
                    <a:pt x="54" y="96"/>
                    <a:pt x="41" y="93"/>
                  </a:cubicBezTo>
                  <a:cubicBezTo>
                    <a:pt x="14" y="88"/>
                    <a:pt x="0" y="61"/>
                    <a:pt x="4" y="35"/>
                  </a:cubicBezTo>
                  <a:cubicBezTo>
                    <a:pt x="7" y="13"/>
                    <a:pt x="34" y="1"/>
                    <a:pt x="54" y="0"/>
                  </a:cubicBezTo>
                  <a:cubicBezTo>
                    <a:pt x="71" y="0"/>
                    <a:pt x="87" y="6"/>
                    <a:pt x="99" y="17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031"/>
            <p:cNvSpPr/>
            <p:nvPr/>
          </p:nvSpPr>
          <p:spPr bwMode="auto">
            <a:xfrm>
              <a:off x="5037139" y="6564312"/>
              <a:ext cx="433388" cy="119063"/>
            </a:xfrm>
            <a:custGeom>
              <a:avLst/>
              <a:gdLst>
                <a:gd name="T0" fmla="*/ 0 w 102"/>
                <a:gd name="T1" fmla="*/ 5 h 28"/>
                <a:gd name="T2" fmla="*/ 1 w 102"/>
                <a:gd name="T3" fmla="*/ 5 h 28"/>
                <a:gd name="T4" fmla="*/ 4 w 102"/>
                <a:gd name="T5" fmla="*/ 3 h 28"/>
                <a:gd name="T6" fmla="*/ 6 w 102"/>
                <a:gd name="T7" fmla="*/ 2 h 28"/>
                <a:gd name="T8" fmla="*/ 9 w 102"/>
                <a:gd name="T9" fmla="*/ 1 h 28"/>
                <a:gd name="T10" fmla="*/ 13 w 102"/>
                <a:gd name="T11" fmla="*/ 1 h 28"/>
                <a:gd name="T12" fmla="*/ 16 w 102"/>
                <a:gd name="T13" fmla="*/ 0 h 28"/>
                <a:gd name="T14" fmla="*/ 25 w 102"/>
                <a:gd name="T15" fmla="*/ 1 h 28"/>
                <a:gd name="T16" fmla="*/ 34 w 102"/>
                <a:gd name="T17" fmla="*/ 2 h 28"/>
                <a:gd name="T18" fmla="*/ 44 w 102"/>
                <a:gd name="T19" fmla="*/ 5 h 28"/>
                <a:gd name="T20" fmla="*/ 53 w 102"/>
                <a:gd name="T21" fmla="*/ 8 h 28"/>
                <a:gd name="T22" fmla="*/ 62 w 102"/>
                <a:gd name="T23" fmla="*/ 12 h 28"/>
                <a:gd name="T24" fmla="*/ 71 w 102"/>
                <a:gd name="T25" fmla="*/ 15 h 28"/>
                <a:gd name="T26" fmla="*/ 79 w 102"/>
                <a:gd name="T27" fmla="*/ 18 h 28"/>
                <a:gd name="T28" fmla="*/ 86 w 102"/>
                <a:gd name="T29" fmla="*/ 19 h 28"/>
                <a:gd name="T30" fmla="*/ 90 w 102"/>
                <a:gd name="T31" fmla="*/ 20 h 28"/>
                <a:gd name="T32" fmla="*/ 93 w 102"/>
                <a:gd name="T33" fmla="*/ 20 h 28"/>
                <a:gd name="T34" fmla="*/ 98 w 102"/>
                <a:gd name="T35" fmla="*/ 20 h 28"/>
                <a:gd name="T36" fmla="*/ 101 w 102"/>
                <a:gd name="T37" fmla="*/ 20 h 28"/>
                <a:gd name="T38" fmla="*/ 102 w 102"/>
                <a:gd name="T39" fmla="*/ 20 h 28"/>
                <a:gd name="T40" fmla="*/ 101 w 102"/>
                <a:gd name="T41" fmla="*/ 20 h 28"/>
                <a:gd name="T42" fmla="*/ 98 w 102"/>
                <a:gd name="T43" fmla="*/ 23 h 28"/>
                <a:gd name="T44" fmla="*/ 96 w 102"/>
                <a:gd name="T45" fmla="*/ 24 h 28"/>
                <a:gd name="T46" fmla="*/ 93 w 102"/>
                <a:gd name="T47" fmla="*/ 25 h 28"/>
                <a:gd name="T48" fmla="*/ 90 w 102"/>
                <a:gd name="T49" fmla="*/ 26 h 28"/>
                <a:gd name="T50" fmla="*/ 86 w 102"/>
                <a:gd name="T51" fmla="*/ 27 h 28"/>
                <a:gd name="T52" fmla="*/ 78 w 102"/>
                <a:gd name="T53" fmla="*/ 27 h 28"/>
                <a:gd name="T54" fmla="*/ 68 w 102"/>
                <a:gd name="T55" fmla="*/ 26 h 28"/>
                <a:gd name="T56" fmla="*/ 63 w 102"/>
                <a:gd name="T57" fmla="*/ 25 h 28"/>
                <a:gd name="T58" fmla="*/ 58 w 102"/>
                <a:gd name="T59" fmla="*/ 24 h 28"/>
                <a:gd name="T60" fmla="*/ 48 w 102"/>
                <a:gd name="T61" fmla="*/ 21 h 28"/>
                <a:gd name="T62" fmla="*/ 39 w 102"/>
                <a:gd name="T63" fmla="*/ 17 h 28"/>
                <a:gd name="T64" fmla="*/ 31 w 102"/>
                <a:gd name="T65" fmla="*/ 13 h 28"/>
                <a:gd name="T66" fmla="*/ 23 w 102"/>
                <a:gd name="T67" fmla="*/ 10 h 28"/>
                <a:gd name="T68" fmla="*/ 16 w 102"/>
                <a:gd name="T69" fmla="*/ 8 h 28"/>
                <a:gd name="T70" fmla="*/ 12 w 102"/>
                <a:gd name="T71" fmla="*/ 7 h 28"/>
                <a:gd name="T72" fmla="*/ 9 w 102"/>
                <a:gd name="T73" fmla="*/ 6 h 28"/>
                <a:gd name="T74" fmla="*/ 4 w 102"/>
                <a:gd name="T75" fmla="*/ 6 h 28"/>
                <a:gd name="T76" fmla="*/ 1 w 102"/>
                <a:gd name="T77" fmla="*/ 5 h 28"/>
                <a:gd name="T78" fmla="*/ 0 w 102"/>
                <a:gd name="T79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2" h="28">
                  <a:moveTo>
                    <a:pt x="0" y="5"/>
                  </a:moveTo>
                  <a:cubicBezTo>
                    <a:pt x="0" y="5"/>
                    <a:pt x="0" y="5"/>
                    <a:pt x="1" y="5"/>
                  </a:cubicBezTo>
                  <a:cubicBezTo>
                    <a:pt x="1" y="4"/>
                    <a:pt x="2" y="4"/>
                    <a:pt x="4" y="3"/>
                  </a:cubicBezTo>
                  <a:cubicBezTo>
                    <a:pt x="5" y="3"/>
                    <a:pt x="5" y="2"/>
                    <a:pt x="6" y="2"/>
                  </a:cubicBezTo>
                  <a:cubicBezTo>
                    <a:pt x="7" y="2"/>
                    <a:pt x="8" y="2"/>
                    <a:pt x="9" y="1"/>
                  </a:cubicBezTo>
                  <a:cubicBezTo>
                    <a:pt x="10" y="1"/>
                    <a:pt x="11" y="1"/>
                    <a:pt x="13" y="1"/>
                  </a:cubicBezTo>
                  <a:cubicBezTo>
                    <a:pt x="14" y="1"/>
                    <a:pt x="15" y="0"/>
                    <a:pt x="16" y="0"/>
                  </a:cubicBezTo>
                  <a:cubicBezTo>
                    <a:pt x="19" y="0"/>
                    <a:pt x="22" y="0"/>
                    <a:pt x="25" y="1"/>
                  </a:cubicBezTo>
                  <a:cubicBezTo>
                    <a:pt x="28" y="1"/>
                    <a:pt x="31" y="1"/>
                    <a:pt x="34" y="2"/>
                  </a:cubicBezTo>
                  <a:cubicBezTo>
                    <a:pt x="38" y="3"/>
                    <a:pt x="41" y="4"/>
                    <a:pt x="44" y="5"/>
                  </a:cubicBezTo>
                  <a:cubicBezTo>
                    <a:pt x="47" y="6"/>
                    <a:pt x="50" y="7"/>
                    <a:pt x="53" y="8"/>
                  </a:cubicBezTo>
                  <a:cubicBezTo>
                    <a:pt x="56" y="10"/>
                    <a:pt x="59" y="11"/>
                    <a:pt x="62" y="12"/>
                  </a:cubicBezTo>
                  <a:cubicBezTo>
                    <a:pt x="65" y="13"/>
                    <a:pt x="68" y="14"/>
                    <a:pt x="71" y="15"/>
                  </a:cubicBezTo>
                  <a:cubicBezTo>
                    <a:pt x="74" y="16"/>
                    <a:pt x="76" y="17"/>
                    <a:pt x="79" y="18"/>
                  </a:cubicBezTo>
                  <a:cubicBezTo>
                    <a:pt x="81" y="18"/>
                    <a:pt x="84" y="19"/>
                    <a:pt x="86" y="19"/>
                  </a:cubicBezTo>
                  <a:cubicBezTo>
                    <a:pt x="87" y="19"/>
                    <a:pt x="88" y="20"/>
                    <a:pt x="90" y="20"/>
                  </a:cubicBezTo>
                  <a:cubicBezTo>
                    <a:pt x="91" y="20"/>
                    <a:pt x="92" y="20"/>
                    <a:pt x="93" y="20"/>
                  </a:cubicBezTo>
                  <a:cubicBezTo>
                    <a:pt x="94" y="20"/>
                    <a:pt x="96" y="20"/>
                    <a:pt x="98" y="20"/>
                  </a:cubicBezTo>
                  <a:cubicBezTo>
                    <a:pt x="99" y="20"/>
                    <a:pt x="100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2" y="20"/>
                    <a:pt x="102" y="20"/>
                    <a:pt x="101" y="20"/>
                  </a:cubicBezTo>
                  <a:cubicBezTo>
                    <a:pt x="101" y="21"/>
                    <a:pt x="100" y="22"/>
                    <a:pt x="98" y="23"/>
                  </a:cubicBezTo>
                  <a:cubicBezTo>
                    <a:pt x="98" y="23"/>
                    <a:pt x="97" y="23"/>
                    <a:pt x="96" y="24"/>
                  </a:cubicBezTo>
                  <a:cubicBezTo>
                    <a:pt x="95" y="24"/>
                    <a:pt x="94" y="25"/>
                    <a:pt x="93" y="25"/>
                  </a:cubicBezTo>
                  <a:cubicBezTo>
                    <a:pt x="92" y="25"/>
                    <a:pt x="91" y="26"/>
                    <a:pt x="90" y="26"/>
                  </a:cubicBezTo>
                  <a:cubicBezTo>
                    <a:pt x="89" y="26"/>
                    <a:pt x="88" y="27"/>
                    <a:pt x="86" y="27"/>
                  </a:cubicBezTo>
                  <a:cubicBezTo>
                    <a:pt x="84" y="27"/>
                    <a:pt x="81" y="28"/>
                    <a:pt x="78" y="27"/>
                  </a:cubicBezTo>
                  <a:cubicBezTo>
                    <a:pt x="74" y="27"/>
                    <a:pt x="71" y="27"/>
                    <a:pt x="68" y="26"/>
                  </a:cubicBezTo>
                  <a:cubicBezTo>
                    <a:pt x="66" y="26"/>
                    <a:pt x="65" y="26"/>
                    <a:pt x="63" y="25"/>
                  </a:cubicBezTo>
                  <a:cubicBezTo>
                    <a:pt x="61" y="25"/>
                    <a:pt x="60" y="25"/>
                    <a:pt x="58" y="24"/>
                  </a:cubicBezTo>
                  <a:cubicBezTo>
                    <a:pt x="55" y="23"/>
                    <a:pt x="52" y="22"/>
                    <a:pt x="48" y="21"/>
                  </a:cubicBezTo>
                  <a:cubicBezTo>
                    <a:pt x="45" y="19"/>
                    <a:pt x="42" y="18"/>
                    <a:pt x="39" y="17"/>
                  </a:cubicBezTo>
                  <a:cubicBezTo>
                    <a:pt x="37" y="16"/>
                    <a:pt x="34" y="15"/>
                    <a:pt x="31" y="13"/>
                  </a:cubicBezTo>
                  <a:cubicBezTo>
                    <a:pt x="28" y="12"/>
                    <a:pt x="25" y="11"/>
                    <a:pt x="23" y="10"/>
                  </a:cubicBezTo>
                  <a:cubicBezTo>
                    <a:pt x="20" y="9"/>
                    <a:pt x="18" y="9"/>
                    <a:pt x="16" y="8"/>
                  </a:cubicBezTo>
                  <a:cubicBezTo>
                    <a:pt x="15" y="8"/>
                    <a:pt x="13" y="7"/>
                    <a:pt x="12" y="7"/>
                  </a:cubicBezTo>
                  <a:cubicBezTo>
                    <a:pt x="11" y="7"/>
                    <a:pt x="10" y="7"/>
                    <a:pt x="9" y="6"/>
                  </a:cubicBezTo>
                  <a:cubicBezTo>
                    <a:pt x="7" y="6"/>
                    <a:pt x="6" y="6"/>
                    <a:pt x="4" y="6"/>
                  </a:cubicBezTo>
                  <a:cubicBezTo>
                    <a:pt x="3" y="5"/>
                    <a:pt x="2" y="5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032"/>
            <p:cNvSpPr/>
            <p:nvPr/>
          </p:nvSpPr>
          <p:spPr bwMode="auto">
            <a:xfrm>
              <a:off x="4948239" y="5975350"/>
              <a:ext cx="263525" cy="327025"/>
            </a:xfrm>
            <a:custGeom>
              <a:avLst/>
              <a:gdLst>
                <a:gd name="T0" fmla="*/ 1 w 62"/>
                <a:gd name="T1" fmla="*/ 77 h 77"/>
                <a:gd name="T2" fmla="*/ 1 w 62"/>
                <a:gd name="T3" fmla="*/ 76 h 77"/>
                <a:gd name="T4" fmla="*/ 0 w 62"/>
                <a:gd name="T5" fmla="*/ 72 h 77"/>
                <a:gd name="T6" fmla="*/ 2 w 62"/>
                <a:gd name="T7" fmla="*/ 60 h 77"/>
                <a:gd name="T8" fmla="*/ 11 w 62"/>
                <a:gd name="T9" fmla="*/ 45 h 77"/>
                <a:gd name="T10" fmla="*/ 13 w 62"/>
                <a:gd name="T11" fmla="*/ 43 h 77"/>
                <a:gd name="T12" fmla="*/ 15 w 62"/>
                <a:gd name="T13" fmla="*/ 42 h 77"/>
                <a:gd name="T14" fmla="*/ 18 w 62"/>
                <a:gd name="T15" fmla="*/ 38 h 77"/>
                <a:gd name="T16" fmla="*/ 26 w 62"/>
                <a:gd name="T17" fmla="*/ 32 h 77"/>
                <a:gd name="T18" fmla="*/ 33 w 62"/>
                <a:gd name="T19" fmla="*/ 27 h 77"/>
                <a:gd name="T20" fmla="*/ 40 w 62"/>
                <a:gd name="T21" fmla="*/ 22 h 77"/>
                <a:gd name="T22" fmla="*/ 52 w 62"/>
                <a:gd name="T23" fmla="*/ 12 h 77"/>
                <a:gd name="T24" fmla="*/ 59 w 62"/>
                <a:gd name="T25" fmla="*/ 4 h 77"/>
                <a:gd name="T26" fmla="*/ 61 w 62"/>
                <a:gd name="T27" fmla="*/ 1 h 77"/>
                <a:gd name="T28" fmla="*/ 62 w 62"/>
                <a:gd name="T29" fmla="*/ 0 h 77"/>
                <a:gd name="T30" fmla="*/ 62 w 62"/>
                <a:gd name="T31" fmla="*/ 1 h 77"/>
                <a:gd name="T32" fmla="*/ 62 w 62"/>
                <a:gd name="T33" fmla="*/ 5 h 77"/>
                <a:gd name="T34" fmla="*/ 58 w 62"/>
                <a:gd name="T35" fmla="*/ 16 h 77"/>
                <a:gd name="T36" fmla="*/ 48 w 62"/>
                <a:gd name="T37" fmla="*/ 30 h 77"/>
                <a:gd name="T38" fmla="*/ 41 w 62"/>
                <a:gd name="T39" fmla="*/ 37 h 77"/>
                <a:gd name="T40" fmla="*/ 34 w 62"/>
                <a:gd name="T41" fmla="*/ 43 h 77"/>
                <a:gd name="T42" fmla="*/ 26 w 62"/>
                <a:gd name="T43" fmla="*/ 48 h 77"/>
                <a:gd name="T44" fmla="*/ 23 w 62"/>
                <a:gd name="T45" fmla="*/ 51 h 77"/>
                <a:gd name="T46" fmla="*/ 20 w 62"/>
                <a:gd name="T47" fmla="*/ 53 h 77"/>
                <a:gd name="T48" fmla="*/ 9 w 62"/>
                <a:gd name="T49" fmla="*/ 64 h 77"/>
                <a:gd name="T50" fmla="*/ 3 w 62"/>
                <a:gd name="T51" fmla="*/ 73 h 77"/>
                <a:gd name="T52" fmla="*/ 2 w 62"/>
                <a:gd name="T53" fmla="*/ 76 h 77"/>
                <a:gd name="T54" fmla="*/ 1 w 62"/>
                <a:gd name="T5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2" h="77">
                  <a:moveTo>
                    <a:pt x="1" y="77"/>
                  </a:moveTo>
                  <a:cubicBezTo>
                    <a:pt x="1" y="77"/>
                    <a:pt x="1" y="77"/>
                    <a:pt x="1" y="76"/>
                  </a:cubicBezTo>
                  <a:cubicBezTo>
                    <a:pt x="1" y="75"/>
                    <a:pt x="0" y="74"/>
                    <a:pt x="0" y="72"/>
                  </a:cubicBezTo>
                  <a:cubicBezTo>
                    <a:pt x="0" y="70"/>
                    <a:pt x="1" y="65"/>
                    <a:pt x="2" y="60"/>
                  </a:cubicBezTo>
                  <a:cubicBezTo>
                    <a:pt x="4" y="55"/>
                    <a:pt x="7" y="50"/>
                    <a:pt x="11" y="45"/>
                  </a:cubicBezTo>
                  <a:cubicBezTo>
                    <a:pt x="12" y="45"/>
                    <a:pt x="12" y="44"/>
                    <a:pt x="13" y="43"/>
                  </a:cubicBezTo>
                  <a:cubicBezTo>
                    <a:pt x="13" y="43"/>
                    <a:pt x="14" y="42"/>
                    <a:pt x="15" y="42"/>
                  </a:cubicBezTo>
                  <a:cubicBezTo>
                    <a:pt x="16" y="40"/>
                    <a:pt x="17" y="39"/>
                    <a:pt x="18" y="38"/>
                  </a:cubicBezTo>
                  <a:cubicBezTo>
                    <a:pt x="21" y="36"/>
                    <a:pt x="23" y="34"/>
                    <a:pt x="26" y="32"/>
                  </a:cubicBezTo>
                  <a:cubicBezTo>
                    <a:pt x="28" y="30"/>
                    <a:pt x="31" y="28"/>
                    <a:pt x="33" y="27"/>
                  </a:cubicBezTo>
                  <a:cubicBezTo>
                    <a:pt x="36" y="25"/>
                    <a:pt x="38" y="23"/>
                    <a:pt x="40" y="22"/>
                  </a:cubicBezTo>
                  <a:cubicBezTo>
                    <a:pt x="45" y="18"/>
                    <a:pt x="49" y="15"/>
                    <a:pt x="52" y="12"/>
                  </a:cubicBezTo>
                  <a:cubicBezTo>
                    <a:pt x="55" y="9"/>
                    <a:pt x="58" y="6"/>
                    <a:pt x="59" y="4"/>
                  </a:cubicBezTo>
                  <a:cubicBezTo>
                    <a:pt x="60" y="3"/>
                    <a:pt x="61" y="2"/>
                    <a:pt x="61" y="1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0"/>
                    <a:pt x="62" y="0"/>
                    <a:pt x="62" y="1"/>
                  </a:cubicBezTo>
                  <a:cubicBezTo>
                    <a:pt x="62" y="2"/>
                    <a:pt x="62" y="3"/>
                    <a:pt x="62" y="5"/>
                  </a:cubicBezTo>
                  <a:cubicBezTo>
                    <a:pt x="62" y="8"/>
                    <a:pt x="61" y="12"/>
                    <a:pt x="58" y="16"/>
                  </a:cubicBezTo>
                  <a:cubicBezTo>
                    <a:pt x="56" y="21"/>
                    <a:pt x="52" y="26"/>
                    <a:pt x="48" y="30"/>
                  </a:cubicBezTo>
                  <a:cubicBezTo>
                    <a:pt x="46" y="33"/>
                    <a:pt x="43" y="35"/>
                    <a:pt x="41" y="37"/>
                  </a:cubicBezTo>
                  <a:cubicBezTo>
                    <a:pt x="39" y="39"/>
                    <a:pt x="36" y="41"/>
                    <a:pt x="34" y="43"/>
                  </a:cubicBezTo>
                  <a:cubicBezTo>
                    <a:pt x="31" y="45"/>
                    <a:pt x="29" y="46"/>
                    <a:pt x="26" y="48"/>
                  </a:cubicBezTo>
                  <a:cubicBezTo>
                    <a:pt x="25" y="49"/>
                    <a:pt x="24" y="50"/>
                    <a:pt x="23" y="51"/>
                  </a:cubicBezTo>
                  <a:cubicBezTo>
                    <a:pt x="22" y="52"/>
                    <a:pt x="21" y="53"/>
                    <a:pt x="20" y="53"/>
                  </a:cubicBezTo>
                  <a:cubicBezTo>
                    <a:pt x="15" y="57"/>
                    <a:pt x="12" y="61"/>
                    <a:pt x="9" y="64"/>
                  </a:cubicBezTo>
                  <a:cubicBezTo>
                    <a:pt x="6" y="67"/>
                    <a:pt x="4" y="71"/>
                    <a:pt x="3" y="73"/>
                  </a:cubicBezTo>
                  <a:cubicBezTo>
                    <a:pt x="2" y="74"/>
                    <a:pt x="2" y="75"/>
                    <a:pt x="2" y="76"/>
                  </a:cubicBezTo>
                  <a:cubicBezTo>
                    <a:pt x="1" y="77"/>
                    <a:pt x="1" y="77"/>
                    <a:pt x="1" y="77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033"/>
            <p:cNvSpPr/>
            <p:nvPr/>
          </p:nvSpPr>
          <p:spPr bwMode="auto">
            <a:xfrm>
              <a:off x="4491039" y="5865812"/>
              <a:ext cx="236538" cy="360363"/>
            </a:xfrm>
            <a:custGeom>
              <a:avLst/>
              <a:gdLst>
                <a:gd name="T0" fmla="*/ 56 w 56"/>
                <a:gd name="T1" fmla="*/ 85 h 85"/>
                <a:gd name="T2" fmla="*/ 55 w 56"/>
                <a:gd name="T3" fmla="*/ 85 h 85"/>
                <a:gd name="T4" fmla="*/ 51 w 56"/>
                <a:gd name="T5" fmla="*/ 85 h 85"/>
                <a:gd name="T6" fmla="*/ 46 w 56"/>
                <a:gd name="T7" fmla="*/ 84 h 85"/>
                <a:gd name="T8" fmla="*/ 43 w 56"/>
                <a:gd name="T9" fmla="*/ 83 h 85"/>
                <a:gd name="T10" fmla="*/ 39 w 56"/>
                <a:gd name="T11" fmla="*/ 81 h 85"/>
                <a:gd name="T12" fmla="*/ 31 w 56"/>
                <a:gd name="T13" fmla="*/ 77 h 85"/>
                <a:gd name="T14" fmla="*/ 24 w 56"/>
                <a:gd name="T15" fmla="*/ 70 h 85"/>
                <a:gd name="T16" fmla="*/ 21 w 56"/>
                <a:gd name="T17" fmla="*/ 66 h 85"/>
                <a:gd name="T18" fmla="*/ 18 w 56"/>
                <a:gd name="T19" fmla="*/ 62 h 85"/>
                <a:gd name="T20" fmla="*/ 12 w 56"/>
                <a:gd name="T21" fmla="*/ 53 h 85"/>
                <a:gd name="T22" fmla="*/ 8 w 56"/>
                <a:gd name="T23" fmla="*/ 43 h 85"/>
                <a:gd name="T24" fmla="*/ 5 w 56"/>
                <a:gd name="T25" fmla="*/ 34 h 85"/>
                <a:gd name="T26" fmla="*/ 2 w 56"/>
                <a:gd name="T27" fmla="*/ 17 h 85"/>
                <a:gd name="T28" fmla="*/ 0 w 56"/>
                <a:gd name="T29" fmla="*/ 5 h 85"/>
                <a:gd name="T30" fmla="*/ 0 w 56"/>
                <a:gd name="T31" fmla="*/ 0 h 85"/>
                <a:gd name="T32" fmla="*/ 1 w 56"/>
                <a:gd name="T33" fmla="*/ 1 h 85"/>
                <a:gd name="T34" fmla="*/ 3 w 56"/>
                <a:gd name="T35" fmla="*/ 4 h 85"/>
                <a:gd name="T36" fmla="*/ 10 w 56"/>
                <a:gd name="T37" fmla="*/ 14 h 85"/>
                <a:gd name="T38" fmla="*/ 18 w 56"/>
                <a:gd name="T39" fmla="*/ 29 h 85"/>
                <a:gd name="T40" fmla="*/ 22 w 56"/>
                <a:gd name="T41" fmla="*/ 38 h 85"/>
                <a:gd name="T42" fmla="*/ 26 w 56"/>
                <a:gd name="T43" fmla="*/ 46 h 85"/>
                <a:gd name="T44" fmla="*/ 30 w 56"/>
                <a:gd name="T45" fmla="*/ 54 h 85"/>
                <a:gd name="T46" fmla="*/ 35 w 56"/>
                <a:gd name="T47" fmla="*/ 62 h 85"/>
                <a:gd name="T48" fmla="*/ 39 w 56"/>
                <a:gd name="T49" fmla="*/ 68 h 85"/>
                <a:gd name="T50" fmla="*/ 44 w 56"/>
                <a:gd name="T51" fmla="*/ 74 h 85"/>
                <a:gd name="T52" fmla="*/ 46 w 56"/>
                <a:gd name="T53" fmla="*/ 77 h 85"/>
                <a:gd name="T54" fmla="*/ 49 w 56"/>
                <a:gd name="T55" fmla="*/ 79 h 85"/>
                <a:gd name="T56" fmla="*/ 51 w 56"/>
                <a:gd name="T57" fmla="*/ 81 h 85"/>
                <a:gd name="T58" fmla="*/ 52 w 56"/>
                <a:gd name="T59" fmla="*/ 82 h 85"/>
                <a:gd name="T60" fmla="*/ 55 w 56"/>
                <a:gd name="T61" fmla="*/ 84 h 85"/>
                <a:gd name="T62" fmla="*/ 56 w 56"/>
                <a:gd name="T6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" h="85">
                  <a:moveTo>
                    <a:pt x="56" y="85"/>
                  </a:moveTo>
                  <a:cubicBezTo>
                    <a:pt x="56" y="85"/>
                    <a:pt x="56" y="85"/>
                    <a:pt x="55" y="85"/>
                  </a:cubicBezTo>
                  <a:cubicBezTo>
                    <a:pt x="54" y="85"/>
                    <a:pt x="53" y="85"/>
                    <a:pt x="51" y="85"/>
                  </a:cubicBezTo>
                  <a:cubicBezTo>
                    <a:pt x="50" y="85"/>
                    <a:pt x="48" y="84"/>
                    <a:pt x="46" y="84"/>
                  </a:cubicBezTo>
                  <a:cubicBezTo>
                    <a:pt x="45" y="84"/>
                    <a:pt x="44" y="83"/>
                    <a:pt x="43" y="83"/>
                  </a:cubicBezTo>
                  <a:cubicBezTo>
                    <a:pt x="41" y="82"/>
                    <a:pt x="40" y="82"/>
                    <a:pt x="39" y="81"/>
                  </a:cubicBezTo>
                  <a:cubicBezTo>
                    <a:pt x="37" y="80"/>
                    <a:pt x="34" y="78"/>
                    <a:pt x="31" y="77"/>
                  </a:cubicBezTo>
                  <a:cubicBezTo>
                    <a:pt x="29" y="75"/>
                    <a:pt x="27" y="73"/>
                    <a:pt x="24" y="70"/>
                  </a:cubicBezTo>
                  <a:cubicBezTo>
                    <a:pt x="23" y="69"/>
                    <a:pt x="22" y="68"/>
                    <a:pt x="21" y="66"/>
                  </a:cubicBezTo>
                  <a:cubicBezTo>
                    <a:pt x="20" y="65"/>
                    <a:pt x="19" y="63"/>
                    <a:pt x="18" y="62"/>
                  </a:cubicBezTo>
                  <a:cubicBezTo>
                    <a:pt x="16" y="59"/>
                    <a:pt x="14" y="56"/>
                    <a:pt x="12" y="53"/>
                  </a:cubicBezTo>
                  <a:cubicBezTo>
                    <a:pt x="11" y="50"/>
                    <a:pt x="9" y="46"/>
                    <a:pt x="8" y="43"/>
                  </a:cubicBezTo>
                  <a:cubicBezTo>
                    <a:pt x="7" y="40"/>
                    <a:pt x="6" y="37"/>
                    <a:pt x="5" y="34"/>
                  </a:cubicBezTo>
                  <a:cubicBezTo>
                    <a:pt x="3" y="28"/>
                    <a:pt x="2" y="22"/>
                    <a:pt x="2" y="17"/>
                  </a:cubicBezTo>
                  <a:cubicBezTo>
                    <a:pt x="1" y="12"/>
                    <a:pt x="1" y="8"/>
                    <a:pt x="0" y="5"/>
                  </a:cubicBezTo>
                  <a:cubicBezTo>
                    <a:pt x="0" y="2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1" y="2"/>
                    <a:pt x="2" y="2"/>
                    <a:pt x="3" y="4"/>
                  </a:cubicBezTo>
                  <a:cubicBezTo>
                    <a:pt x="5" y="6"/>
                    <a:pt x="7" y="10"/>
                    <a:pt x="10" y="14"/>
                  </a:cubicBezTo>
                  <a:cubicBezTo>
                    <a:pt x="12" y="19"/>
                    <a:pt x="15" y="24"/>
                    <a:pt x="18" y="29"/>
                  </a:cubicBezTo>
                  <a:cubicBezTo>
                    <a:pt x="19" y="32"/>
                    <a:pt x="20" y="35"/>
                    <a:pt x="22" y="38"/>
                  </a:cubicBezTo>
                  <a:cubicBezTo>
                    <a:pt x="23" y="41"/>
                    <a:pt x="24" y="43"/>
                    <a:pt x="26" y="46"/>
                  </a:cubicBezTo>
                  <a:cubicBezTo>
                    <a:pt x="27" y="49"/>
                    <a:pt x="29" y="52"/>
                    <a:pt x="30" y="54"/>
                  </a:cubicBezTo>
                  <a:cubicBezTo>
                    <a:pt x="32" y="57"/>
                    <a:pt x="33" y="59"/>
                    <a:pt x="35" y="62"/>
                  </a:cubicBezTo>
                  <a:cubicBezTo>
                    <a:pt x="36" y="64"/>
                    <a:pt x="38" y="66"/>
                    <a:pt x="39" y="68"/>
                  </a:cubicBezTo>
                  <a:cubicBezTo>
                    <a:pt x="41" y="71"/>
                    <a:pt x="43" y="72"/>
                    <a:pt x="44" y="74"/>
                  </a:cubicBezTo>
                  <a:cubicBezTo>
                    <a:pt x="45" y="75"/>
                    <a:pt x="46" y="76"/>
                    <a:pt x="46" y="77"/>
                  </a:cubicBezTo>
                  <a:cubicBezTo>
                    <a:pt x="47" y="77"/>
                    <a:pt x="48" y="78"/>
                    <a:pt x="49" y="79"/>
                  </a:cubicBezTo>
                  <a:cubicBezTo>
                    <a:pt x="49" y="79"/>
                    <a:pt x="50" y="80"/>
                    <a:pt x="51" y="81"/>
                  </a:cubicBezTo>
                  <a:cubicBezTo>
                    <a:pt x="51" y="81"/>
                    <a:pt x="52" y="82"/>
                    <a:pt x="52" y="82"/>
                  </a:cubicBezTo>
                  <a:cubicBezTo>
                    <a:pt x="54" y="83"/>
                    <a:pt x="55" y="84"/>
                    <a:pt x="55" y="84"/>
                  </a:cubicBezTo>
                  <a:cubicBezTo>
                    <a:pt x="56" y="85"/>
                    <a:pt x="56" y="85"/>
                    <a:pt x="56" y="85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034"/>
            <p:cNvSpPr/>
            <p:nvPr/>
          </p:nvSpPr>
          <p:spPr bwMode="auto">
            <a:xfrm>
              <a:off x="4249739" y="6650037"/>
              <a:ext cx="330200" cy="223838"/>
            </a:xfrm>
            <a:custGeom>
              <a:avLst/>
              <a:gdLst>
                <a:gd name="T0" fmla="*/ 0 w 78"/>
                <a:gd name="T1" fmla="*/ 53 h 53"/>
                <a:gd name="T2" fmla="*/ 0 w 78"/>
                <a:gd name="T3" fmla="*/ 52 h 53"/>
                <a:gd name="T4" fmla="*/ 2 w 78"/>
                <a:gd name="T5" fmla="*/ 49 h 53"/>
                <a:gd name="T6" fmla="*/ 10 w 78"/>
                <a:gd name="T7" fmla="*/ 41 h 53"/>
                <a:gd name="T8" fmla="*/ 21 w 78"/>
                <a:gd name="T9" fmla="*/ 31 h 53"/>
                <a:gd name="T10" fmla="*/ 35 w 78"/>
                <a:gd name="T11" fmla="*/ 21 h 53"/>
                <a:gd name="T12" fmla="*/ 50 w 78"/>
                <a:gd name="T13" fmla="*/ 13 h 53"/>
                <a:gd name="T14" fmla="*/ 57 w 78"/>
                <a:gd name="T15" fmla="*/ 9 h 53"/>
                <a:gd name="T16" fmla="*/ 63 w 78"/>
                <a:gd name="T17" fmla="*/ 6 h 53"/>
                <a:gd name="T18" fmla="*/ 69 w 78"/>
                <a:gd name="T19" fmla="*/ 3 h 53"/>
                <a:gd name="T20" fmla="*/ 73 w 78"/>
                <a:gd name="T21" fmla="*/ 1 h 53"/>
                <a:gd name="T22" fmla="*/ 76 w 78"/>
                <a:gd name="T23" fmla="*/ 0 h 53"/>
                <a:gd name="T24" fmla="*/ 78 w 78"/>
                <a:gd name="T25" fmla="*/ 0 h 53"/>
                <a:gd name="T26" fmla="*/ 77 w 78"/>
                <a:gd name="T27" fmla="*/ 1 h 53"/>
                <a:gd name="T28" fmla="*/ 76 w 78"/>
                <a:gd name="T29" fmla="*/ 4 h 53"/>
                <a:gd name="T30" fmla="*/ 74 w 78"/>
                <a:gd name="T31" fmla="*/ 9 h 53"/>
                <a:gd name="T32" fmla="*/ 70 w 78"/>
                <a:gd name="T33" fmla="*/ 14 h 53"/>
                <a:gd name="T34" fmla="*/ 66 w 78"/>
                <a:gd name="T35" fmla="*/ 20 h 53"/>
                <a:gd name="T36" fmla="*/ 60 w 78"/>
                <a:gd name="T37" fmla="*/ 26 h 53"/>
                <a:gd name="T38" fmla="*/ 46 w 78"/>
                <a:gd name="T39" fmla="*/ 37 h 53"/>
                <a:gd name="T40" fmla="*/ 30 w 78"/>
                <a:gd name="T41" fmla="*/ 45 h 53"/>
                <a:gd name="T42" fmla="*/ 15 w 78"/>
                <a:gd name="T43" fmla="*/ 50 h 53"/>
                <a:gd name="T44" fmla="*/ 4 w 78"/>
                <a:gd name="T45" fmla="*/ 53 h 53"/>
                <a:gd name="T46" fmla="*/ 1 w 78"/>
                <a:gd name="T47" fmla="*/ 53 h 53"/>
                <a:gd name="T48" fmla="*/ 0 w 78"/>
                <a:gd name="T4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8" h="53">
                  <a:moveTo>
                    <a:pt x="0" y="53"/>
                  </a:moveTo>
                  <a:cubicBezTo>
                    <a:pt x="0" y="53"/>
                    <a:pt x="0" y="53"/>
                    <a:pt x="0" y="52"/>
                  </a:cubicBezTo>
                  <a:cubicBezTo>
                    <a:pt x="1" y="51"/>
                    <a:pt x="1" y="50"/>
                    <a:pt x="2" y="49"/>
                  </a:cubicBezTo>
                  <a:cubicBezTo>
                    <a:pt x="4" y="47"/>
                    <a:pt x="6" y="44"/>
                    <a:pt x="10" y="41"/>
                  </a:cubicBezTo>
                  <a:cubicBezTo>
                    <a:pt x="13" y="38"/>
                    <a:pt x="17" y="34"/>
                    <a:pt x="21" y="31"/>
                  </a:cubicBezTo>
                  <a:cubicBezTo>
                    <a:pt x="26" y="27"/>
                    <a:pt x="31" y="24"/>
                    <a:pt x="35" y="21"/>
                  </a:cubicBezTo>
                  <a:cubicBezTo>
                    <a:pt x="40" y="18"/>
                    <a:pt x="45" y="15"/>
                    <a:pt x="50" y="13"/>
                  </a:cubicBezTo>
                  <a:cubicBezTo>
                    <a:pt x="52" y="11"/>
                    <a:pt x="55" y="10"/>
                    <a:pt x="57" y="9"/>
                  </a:cubicBezTo>
                  <a:cubicBezTo>
                    <a:pt x="59" y="8"/>
                    <a:pt x="61" y="7"/>
                    <a:pt x="63" y="6"/>
                  </a:cubicBezTo>
                  <a:cubicBezTo>
                    <a:pt x="65" y="5"/>
                    <a:pt x="67" y="4"/>
                    <a:pt x="69" y="3"/>
                  </a:cubicBezTo>
                  <a:cubicBezTo>
                    <a:pt x="71" y="2"/>
                    <a:pt x="72" y="2"/>
                    <a:pt x="73" y="1"/>
                  </a:cubicBezTo>
                  <a:cubicBezTo>
                    <a:pt x="75" y="1"/>
                    <a:pt x="76" y="0"/>
                    <a:pt x="76" y="0"/>
                  </a:cubicBezTo>
                  <a:cubicBezTo>
                    <a:pt x="77" y="0"/>
                    <a:pt x="78" y="0"/>
                    <a:pt x="78" y="0"/>
                  </a:cubicBezTo>
                  <a:cubicBezTo>
                    <a:pt x="78" y="0"/>
                    <a:pt x="77" y="0"/>
                    <a:pt x="77" y="1"/>
                  </a:cubicBezTo>
                  <a:cubicBezTo>
                    <a:pt x="77" y="2"/>
                    <a:pt x="77" y="3"/>
                    <a:pt x="76" y="4"/>
                  </a:cubicBezTo>
                  <a:cubicBezTo>
                    <a:pt x="76" y="5"/>
                    <a:pt x="75" y="7"/>
                    <a:pt x="74" y="9"/>
                  </a:cubicBezTo>
                  <a:cubicBezTo>
                    <a:pt x="73" y="10"/>
                    <a:pt x="72" y="12"/>
                    <a:pt x="70" y="14"/>
                  </a:cubicBezTo>
                  <a:cubicBezTo>
                    <a:pt x="69" y="16"/>
                    <a:pt x="68" y="18"/>
                    <a:pt x="66" y="20"/>
                  </a:cubicBezTo>
                  <a:cubicBezTo>
                    <a:pt x="64" y="22"/>
                    <a:pt x="62" y="24"/>
                    <a:pt x="60" y="26"/>
                  </a:cubicBezTo>
                  <a:cubicBezTo>
                    <a:pt x="56" y="30"/>
                    <a:pt x="51" y="34"/>
                    <a:pt x="46" y="37"/>
                  </a:cubicBezTo>
                  <a:cubicBezTo>
                    <a:pt x="40" y="40"/>
                    <a:pt x="35" y="43"/>
                    <a:pt x="30" y="45"/>
                  </a:cubicBezTo>
                  <a:cubicBezTo>
                    <a:pt x="25" y="47"/>
                    <a:pt x="20" y="49"/>
                    <a:pt x="15" y="50"/>
                  </a:cubicBezTo>
                  <a:cubicBezTo>
                    <a:pt x="11" y="52"/>
                    <a:pt x="7" y="52"/>
                    <a:pt x="4" y="53"/>
                  </a:cubicBezTo>
                  <a:cubicBezTo>
                    <a:pt x="3" y="53"/>
                    <a:pt x="2" y="53"/>
                    <a:pt x="1" y="53"/>
                  </a:cubicBezTo>
                  <a:cubicBezTo>
                    <a:pt x="0" y="53"/>
                    <a:pt x="0" y="53"/>
                    <a:pt x="0" y="53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035"/>
            <p:cNvSpPr/>
            <p:nvPr/>
          </p:nvSpPr>
          <p:spPr bwMode="auto">
            <a:xfrm>
              <a:off x="4783139" y="6708775"/>
              <a:ext cx="106363" cy="428625"/>
            </a:xfrm>
            <a:custGeom>
              <a:avLst/>
              <a:gdLst>
                <a:gd name="T0" fmla="*/ 5 w 25"/>
                <a:gd name="T1" fmla="*/ 0 h 101"/>
                <a:gd name="T2" fmla="*/ 6 w 25"/>
                <a:gd name="T3" fmla="*/ 1 h 101"/>
                <a:gd name="T4" fmla="*/ 8 w 25"/>
                <a:gd name="T5" fmla="*/ 4 h 101"/>
                <a:gd name="T6" fmla="*/ 14 w 25"/>
                <a:gd name="T7" fmla="*/ 15 h 101"/>
                <a:gd name="T8" fmla="*/ 18 w 25"/>
                <a:gd name="T9" fmla="*/ 22 h 101"/>
                <a:gd name="T10" fmla="*/ 20 w 25"/>
                <a:gd name="T11" fmla="*/ 31 h 101"/>
                <a:gd name="T12" fmla="*/ 24 w 25"/>
                <a:gd name="T13" fmla="*/ 50 h 101"/>
                <a:gd name="T14" fmla="*/ 24 w 25"/>
                <a:gd name="T15" fmla="*/ 69 h 101"/>
                <a:gd name="T16" fmla="*/ 23 w 25"/>
                <a:gd name="T17" fmla="*/ 78 h 101"/>
                <a:gd name="T18" fmla="*/ 21 w 25"/>
                <a:gd name="T19" fmla="*/ 85 h 101"/>
                <a:gd name="T20" fmla="*/ 17 w 25"/>
                <a:gd name="T21" fmla="*/ 97 h 101"/>
                <a:gd name="T22" fmla="*/ 15 w 25"/>
                <a:gd name="T23" fmla="*/ 100 h 101"/>
                <a:gd name="T24" fmla="*/ 14 w 25"/>
                <a:gd name="T25" fmla="*/ 101 h 101"/>
                <a:gd name="T26" fmla="*/ 14 w 25"/>
                <a:gd name="T27" fmla="*/ 100 h 101"/>
                <a:gd name="T28" fmla="*/ 12 w 25"/>
                <a:gd name="T29" fmla="*/ 97 h 101"/>
                <a:gd name="T30" fmla="*/ 8 w 25"/>
                <a:gd name="T31" fmla="*/ 86 h 101"/>
                <a:gd name="T32" fmla="*/ 4 w 25"/>
                <a:gd name="T33" fmla="*/ 70 h 101"/>
                <a:gd name="T34" fmla="*/ 1 w 25"/>
                <a:gd name="T35" fmla="*/ 52 h 101"/>
                <a:gd name="T36" fmla="*/ 1 w 25"/>
                <a:gd name="T37" fmla="*/ 33 h 101"/>
                <a:gd name="T38" fmla="*/ 2 w 25"/>
                <a:gd name="T39" fmla="*/ 17 h 101"/>
                <a:gd name="T40" fmla="*/ 4 w 25"/>
                <a:gd name="T41" fmla="*/ 5 h 101"/>
                <a:gd name="T42" fmla="*/ 5 w 25"/>
                <a:gd name="T43" fmla="*/ 2 h 101"/>
                <a:gd name="T44" fmla="*/ 5 w 25"/>
                <a:gd name="T4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" h="101">
                  <a:moveTo>
                    <a:pt x="5" y="0"/>
                  </a:moveTo>
                  <a:cubicBezTo>
                    <a:pt x="5" y="0"/>
                    <a:pt x="5" y="1"/>
                    <a:pt x="6" y="1"/>
                  </a:cubicBezTo>
                  <a:cubicBezTo>
                    <a:pt x="6" y="2"/>
                    <a:pt x="7" y="3"/>
                    <a:pt x="8" y="4"/>
                  </a:cubicBezTo>
                  <a:cubicBezTo>
                    <a:pt x="10" y="7"/>
                    <a:pt x="12" y="10"/>
                    <a:pt x="14" y="15"/>
                  </a:cubicBezTo>
                  <a:cubicBezTo>
                    <a:pt x="16" y="17"/>
                    <a:pt x="17" y="20"/>
                    <a:pt x="18" y="22"/>
                  </a:cubicBezTo>
                  <a:cubicBezTo>
                    <a:pt x="19" y="25"/>
                    <a:pt x="20" y="28"/>
                    <a:pt x="20" y="31"/>
                  </a:cubicBezTo>
                  <a:cubicBezTo>
                    <a:pt x="22" y="37"/>
                    <a:pt x="23" y="43"/>
                    <a:pt x="24" y="50"/>
                  </a:cubicBezTo>
                  <a:cubicBezTo>
                    <a:pt x="24" y="56"/>
                    <a:pt x="25" y="63"/>
                    <a:pt x="24" y="69"/>
                  </a:cubicBezTo>
                  <a:cubicBezTo>
                    <a:pt x="24" y="72"/>
                    <a:pt x="23" y="75"/>
                    <a:pt x="23" y="78"/>
                  </a:cubicBezTo>
                  <a:cubicBezTo>
                    <a:pt x="22" y="80"/>
                    <a:pt x="22" y="83"/>
                    <a:pt x="21" y="85"/>
                  </a:cubicBezTo>
                  <a:cubicBezTo>
                    <a:pt x="20" y="90"/>
                    <a:pt x="18" y="94"/>
                    <a:pt x="17" y="97"/>
                  </a:cubicBezTo>
                  <a:cubicBezTo>
                    <a:pt x="16" y="98"/>
                    <a:pt x="15" y="100"/>
                    <a:pt x="15" y="100"/>
                  </a:cubicBezTo>
                  <a:cubicBezTo>
                    <a:pt x="15" y="101"/>
                    <a:pt x="14" y="101"/>
                    <a:pt x="14" y="101"/>
                  </a:cubicBezTo>
                  <a:cubicBezTo>
                    <a:pt x="14" y="101"/>
                    <a:pt x="14" y="101"/>
                    <a:pt x="14" y="100"/>
                  </a:cubicBezTo>
                  <a:cubicBezTo>
                    <a:pt x="13" y="99"/>
                    <a:pt x="13" y="98"/>
                    <a:pt x="12" y="97"/>
                  </a:cubicBezTo>
                  <a:cubicBezTo>
                    <a:pt x="11" y="94"/>
                    <a:pt x="9" y="90"/>
                    <a:pt x="8" y="86"/>
                  </a:cubicBezTo>
                  <a:cubicBezTo>
                    <a:pt x="6" y="81"/>
                    <a:pt x="5" y="76"/>
                    <a:pt x="4" y="70"/>
                  </a:cubicBezTo>
                  <a:cubicBezTo>
                    <a:pt x="3" y="64"/>
                    <a:pt x="2" y="58"/>
                    <a:pt x="1" y="52"/>
                  </a:cubicBezTo>
                  <a:cubicBezTo>
                    <a:pt x="1" y="45"/>
                    <a:pt x="0" y="39"/>
                    <a:pt x="1" y="33"/>
                  </a:cubicBezTo>
                  <a:cubicBezTo>
                    <a:pt x="1" y="28"/>
                    <a:pt x="1" y="22"/>
                    <a:pt x="2" y="17"/>
                  </a:cubicBezTo>
                  <a:cubicBezTo>
                    <a:pt x="2" y="12"/>
                    <a:pt x="3" y="8"/>
                    <a:pt x="4" y="5"/>
                  </a:cubicBezTo>
                  <a:cubicBezTo>
                    <a:pt x="4" y="4"/>
                    <a:pt x="4" y="2"/>
                    <a:pt x="5" y="2"/>
                  </a:cubicBezTo>
                  <a:cubicBezTo>
                    <a:pt x="5" y="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036"/>
            <p:cNvSpPr/>
            <p:nvPr/>
          </p:nvSpPr>
          <p:spPr bwMode="auto">
            <a:xfrm>
              <a:off x="4079876" y="6310312"/>
              <a:ext cx="427038" cy="152400"/>
            </a:xfrm>
            <a:custGeom>
              <a:avLst/>
              <a:gdLst>
                <a:gd name="T0" fmla="*/ 0 w 101"/>
                <a:gd name="T1" fmla="*/ 9 h 36"/>
                <a:gd name="T2" fmla="*/ 1 w 101"/>
                <a:gd name="T3" fmla="*/ 8 h 36"/>
                <a:gd name="T4" fmla="*/ 4 w 101"/>
                <a:gd name="T5" fmla="*/ 6 h 36"/>
                <a:gd name="T6" fmla="*/ 9 w 101"/>
                <a:gd name="T7" fmla="*/ 4 h 36"/>
                <a:gd name="T8" fmla="*/ 12 w 101"/>
                <a:gd name="T9" fmla="*/ 2 h 36"/>
                <a:gd name="T10" fmla="*/ 16 w 101"/>
                <a:gd name="T11" fmla="*/ 1 h 36"/>
                <a:gd name="T12" fmla="*/ 25 w 101"/>
                <a:gd name="T13" fmla="*/ 0 h 36"/>
                <a:gd name="T14" fmla="*/ 35 w 101"/>
                <a:gd name="T15" fmla="*/ 0 h 36"/>
                <a:gd name="T16" fmla="*/ 40 w 101"/>
                <a:gd name="T17" fmla="*/ 1 h 36"/>
                <a:gd name="T18" fmla="*/ 45 w 101"/>
                <a:gd name="T19" fmla="*/ 1 h 36"/>
                <a:gd name="T20" fmla="*/ 56 w 101"/>
                <a:gd name="T21" fmla="*/ 4 h 36"/>
                <a:gd name="T22" fmla="*/ 65 w 101"/>
                <a:gd name="T23" fmla="*/ 8 h 36"/>
                <a:gd name="T24" fmla="*/ 70 w 101"/>
                <a:gd name="T25" fmla="*/ 10 h 36"/>
                <a:gd name="T26" fmla="*/ 74 w 101"/>
                <a:gd name="T27" fmla="*/ 13 h 36"/>
                <a:gd name="T28" fmla="*/ 82 w 101"/>
                <a:gd name="T29" fmla="*/ 18 h 36"/>
                <a:gd name="T30" fmla="*/ 89 w 101"/>
                <a:gd name="T31" fmla="*/ 23 h 36"/>
                <a:gd name="T32" fmla="*/ 98 w 101"/>
                <a:gd name="T33" fmla="*/ 32 h 36"/>
                <a:gd name="T34" fmla="*/ 100 w 101"/>
                <a:gd name="T35" fmla="*/ 35 h 36"/>
                <a:gd name="T36" fmla="*/ 101 w 101"/>
                <a:gd name="T37" fmla="*/ 36 h 36"/>
                <a:gd name="T38" fmla="*/ 100 w 101"/>
                <a:gd name="T39" fmla="*/ 36 h 36"/>
                <a:gd name="T40" fmla="*/ 96 w 101"/>
                <a:gd name="T41" fmla="*/ 35 h 36"/>
                <a:gd name="T42" fmla="*/ 84 w 101"/>
                <a:gd name="T43" fmla="*/ 33 h 36"/>
                <a:gd name="T44" fmla="*/ 67 w 101"/>
                <a:gd name="T45" fmla="*/ 28 h 36"/>
                <a:gd name="T46" fmla="*/ 59 w 101"/>
                <a:gd name="T47" fmla="*/ 25 h 36"/>
                <a:gd name="T48" fmla="*/ 50 w 101"/>
                <a:gd name="T49" fmla="*/ 22 h 36"/>
                <a:gd name="T50" fmla="*/ 41 w 101"/>
                <a:gd name="T51" fmla="*/ 19 h 36"/>
                <a:gd name="T52" fmla="*/ 32 w 101"/>
                <a:gd name="T53" fmla="*/ 17 h 36"/>
                <a:gd name="T54" fmla="*/ 16 w 101"/>
                <a:gd name="T55" fmla="*/ 12 h 36"/>
                <a:gd name="T56" fmla="*/ 10 w 101"/>
                <a:gd name="T57" fmla="*/ 11 h 36"/>
                <a:gd name="T58" fmla="*/ 4 w 101"/>
                <a:gd name="T59" fmla="*/ 10 h 36"/>
                <a:gd name="T60" fmla="*/ 1 w 101"/>
                <a:gd name="T61" fmla="*/ 9 h 36"/>
                <a:gd name="T62" fmla="*/ 0 w 101"/>
                <a:gd name="T63" fmla="*/ 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1" h="36">
                  <a:moveTo>
                    <a:pt x="0" y="9"/>
                  </a:moveTo>
                  <a:cubicBezTo>
                    <a:pt x="0" y="9"/>
                    <a:pt x="0" y="9"/>
                    <a:pt x="1" y="8"/>
                  </a:cubicBezTo>
                  <a:cubicBezTo>
                    <a:pt x="1" y="8"/>
                    <a:pt x="2" y="7"/>
                    <a:pt x="4" y="6"/>
                  </a:cubicBezTo>
                  <a:cubicBezTo>
                    <a:pt x="5" y="5"/>
                    <a:pt x="7" y="4"/>
                    <a:pt x="9" y="4"/>
                  </a:cubicBezTo>
                  <a:cubicBezTo>
                    <a:pt x="10" y="3"/>
                    <a:pt x="11" y="3"/>
                    <a:pt x="12" y="2"/>
                  </a:cubicBezTo>
                  <a:cubicBezTo>
                    <a:pt x="14" y="2"/>
                    <a:pt x="15" y="2"/>
                    <a:pt x="16" y="1"/>
                  </a:cubicBezTo>
                  <a:cubicBezTo>
                    <a:pt x="19" y="1"/>
                    <a:pt x="22" y="0"/>
                    <a:pt x="25" y="0"/>
                  </a:cubicBezTo>
                  <a:cubicBezTo>
                    <a:pt x="28" y="0"/>
                    <a:pt x="31" y="0"/>
                    <a:pt x="35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3" y="1"/>
                    <a:pt x="45" y="1"/>
                  </a:cubicBezTo>
                  <a:cubicBezTo>
                    <a:pt x="49" y="2"/>
                    <a:pt x="52" y="3"/>
                    <a:pt x="56" y="4"/>
                  </a:cubicBezTo>
                  <a:cubicBezTo>
                    <a:pt x="59" y="5"/>
                    <a:pt x="62" y="7"/>
                    <a:pt x="65" y="8"/>
                  </a:cubicBezTo>
                  <a:cubicBezTo>
                    <a:pt x="67" y="9"/>
                    <a:pt x="69" y="9"/>
                    <a:pt x="70" y="10"/>
                  </a:cubicBezTo>
                  <a:cubicBezTo>
                    <a:pt x="72" y="11"/>
                    <a:pt x="73" y="12"/>
                    <a:pt x="74" y="13"/>
                  </a:cubicBezTo>
                  <a:cubicBezTo>
                    <a:pt x="77" y="14"/>
                    <a:pt x="80" y="16"/>
                    <a:pt x="82" y="18"/>
                  </a:cubicBezTo>
                  <a:cubicBezTo>
                    <a:pt x="85" y="20"/>
                    <a:pt x="87" y="21"/>
                    <a:pt x="89" y="23"/>
                  </a:cubicBezTo>
                  <a:cubicBezTo>
                    <a:pt x="93" y="26"/>
                    <a:pt x="96" y="30"/>
                    <a:pt x="98" y="32"/>
                  </a:cubicBezTo>
                  <a:cubicBezTo>
                    <a:pt x="99" y="33"/>
                    <a:pt x="100" y="34"/>
                    <a:pt x="100" y="35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101" y="36"/>
                    <a:pt x="101" y="36"/>
                    <a:pt x="100" y="36"/>
                  </a:cubicBezTo>
                  <a:cubicBezTo>
                    <a:pt x="99" y="36"/>
                    <a:pt x="98" y="36"/>
                    <a:pt x="96" y="35"/>
                  </a:cubicBezTo>
                  <a:cubicBezTo>
                    <a:pt x="93" y="35"/>
                    <a:pt x="89" y="34"/>
                    <a:pt x="84" y="33"/>
                  </a:cubicBezTo>
                  <a:cubicBezTo>
                    <a:pt x="79" y="32"/>
                    <a:pt x="73" y="30"/>
                    <a:pt x="67" y="28"/>
                  </a:cubicBezTo>
                  <a:cubicBezTo>
                    <a:pt x="65" y="27"/>
                    <a:pt x="62" y="26"/>
                    <a:pt x="59" y="25"/>
                  </a:cubicBezTo>
                  <a:cubicBezTo>
                    <a:pt x="56" y="24"/>
                    <a:pt x="53" y="23"/>
                    <a:pt x="50" y="22"/>
                  </a:cubicBezTo>
                  <a:cubicBezTo>
                    <a:pt x="47" y="21"/>
                    <a:pt x="44" y="20"/>
                    <a:pt x="41" y="19"/>
                  </a:cubicBezTo>
                  <a:cubicBezTo>
                    <a:pt x="38" y="18"/>
                    <a:pt x="35" y="17"/>
                    <a:pt x="32" y="17"/>
                  </a:cubicBezTo>
                  <a:cubicBezTo>
                    <a:pt x="26" y="15"/>
                    <a:pt x="21" y="14"/>
                    <a:pt x="16" y="12"/>
                  </a:cubicBezTo>
                  <a:cubicBezTo>
                    <a:pt x="14" y="12"/>
                    <a:pt x="12" y="11"/>
                    <a:pt x="10" y="11"/>
                  </a:cubicBezTo>
                  <a:cubicBezTo>
                    <a:pt x="8" y="10"/>
                    <a:pt x="6" y="10"/>
                    <a:pt x="4" y="10"/>
                  </a:cubicBezTo>
                  <a:cubicBezTo>
                    <a:pt x="3" y="10"/>
                    <a:pt x="2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037"/>
            <p:cNvSpPr/>
            <p:nvPr/>
          </p:nvSpPr>
          <p:spPr bwMode="auto">
            <a:xfrm>
              <a:off x="4930776" y="6670675"/>
              <a:ext cx="230188" cy="236538"/>
            </a:xfrm>
            <a:custGeom>
              <a:avLst/>
              <a:gdLst>
                <a:gd name="T0" fmla="*/ 0 w 54"/>
                <a:gd name="T1" fmla="*/ 0 h 56"/>
                <a:gd name="T2" fmla="*/ 1 w 54"/>
                <a:gd name="T3" fmla="*/ 0 h 56"/>
                <a:gd name="T4" fmla="*/ 4 w 54"/>
                <a:gd name="T5" fmla="*/ 1 h 56"/>
                <a:gd name="T6" fmla="*/ 12 w 54"/>
                <a:gd name="T7" fmla="*/ 6 h 56"/>
                <a:gd name="T8" fmla="*/ 15 w 54"/>
                <a:gd name="T9" fmla="*/ 12 h 56"/>
                <a:gd name="T10" fmla="*/ 16 w 54"/>
                <a:gd name="T11" fmla="*/ 13 h 56"/>
                <a:gd name="T12" fmla="*/ 17 w 54"/>
                <a:gd name="T13" fmla="*/ 15 h 56"/>
                <a:gd name="T14" fmla="*/ 19 w 54"/>
                <a:gd name="T15" fmla="*/ 18 h 56"/>
                <a:gd name="T16" fmla="*/ 25 w 54"/>
                <a:gd name="T17" fmla="*/ 31 h 56"/>
                <a:gd name="T18" fmla="*/ 27 w 54"/>
                <a:gd name="T19" fmla="*/ 34 h 56"/>
                <a:gd name="T20" fmla="*/ 29 w 54"/>
                <a:gd name="T21" fmla="*/ 37 h 56"/>
                <a:gd name="T22" fmla="*/ 34 w 54"/>
                <a:gd name="T23" fmla="*/ 42 h 56"/>
                <a:gd name="T24" fmla="*/ 39 w 54"/>
                <a:gd name="T25" fmla="*/ 47 h 56"/>
                <a:gd name="T26" fmla="*/ 43 w 54"/>
                <a:gd name="T27" fmla="*/ 50 h 56"/>
                <a:gd name="T28" fmla="*/ 48 w 54"/>
                <a:gd name="T29" fmla="*/ 53 h 56"/>
                <a:gd name="T30" fmla="*/ 51 w 54"/>
                <a:gd name="T31" fmla="*/ 55 h 56"/>
                <a:gd name="T32" fmla="*/ 54 w 54"/>
                <a:gd name="T33" fmla="*/ 56 h 56"/>
                <a:gd name="T34" fmla="*/ 54 w 54"/>
                <a:gd name="T35" fmla="*/ 56 h 56"/>
                <a:gd name="T36" fmla="*/ 53 w 54"/>
                <a:gd name="T37" fmla="*/ 56 h 56"/>
                <a:gd name="T38" fmla="*/ 51 w 54"/>
                <a:gd name="T39" fmla="*/ 56 h 56"/>
                <a:gd name="T40" fmla="*/ 47 w 54"/>
                <a:gd name="T41" fmla="*/ 55 h 56"/>
                <a:gd name="T42" fmla="*/ 44 w 54"/>
                <a:gd name="T43" fmla="*/ 54 h 56"/>
                <a:gd name="T44" fmla="*/ 42 w 54"/>
                <a:gd name="T45" fmla="*/ 53 h 56"/>
                <a:gd name="T46" fmla="*/ 36 w 54"/>
                <a:gd name="T47" fmla="*/ 50 h 56"/>
                <a:gd name="T48" fmla="*/ 30 w 54"/>
                <a:gd name="T49" fmla="*/ 46 h 56"/>
                <a:gd name="T50" fmla="*/ 25 w 54"/>
                <a:gd name="T51" fmla="*/ 40 h 56"/>
                <a:gd name="T52" fmla="*/ 23 w 54"/>
                <a:gd name="T53" fmla="*/ 37 h 56"/>
                <a:gd name="T54" fmla="*/ 20 w 54"/>
                <a:gd name="T55" fmla="*/ 34 h 56"/>
                <a:gd name="T56" fmla="*/ 14 w 54"/>
                <a:gd name="T57" fmla="*/ 20 h 56"/>
                <a:gd name="T58" fmla="*/ 13 w 54"/>
                <a:gd name="T59" fmla="*/ 17 h 56"/>
                <a:gd name="T60" fmla="*/ 12 w 54"/>
                <a:gd name="T61" fmla="*/ 15 h 56"/>
                <a:gd name="T62" fmla="*/ 12 w 54"/>
                <a:gd name="T63" fmla="*/ 14 h 56"/>
                <a:gd name="T64" fmla="*/ 9 w 54"/>
                <a:gd name="T65" fmla="*/ 8 h 56"/>
                <a:gd name="T66" fmla="*/ 3 w 54"/>
                <a:gd name="T67" fmla="*/ 2 h 56"/>
                <a:gd name="T68" fmla="*/ 1 w 54"/>
                <a:gd name="T69" fmla="*/ 0 h 56"/>
                <a:gd name="T70" fmla="*/ 0 w 54"/>
                <a:gd name="T7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4" h="56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6" y="2"/>
                    <a:pt x="9" y="3"/>
                    <a:pt x="12" y="6"/>
                  </a:cubicBezTo>
                  <a:cubicBezTo>
                    <a:pt x="13" y="8"/>
                    <a:pt x="14" y="10"/>
                    <a:pt x="15" y="12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7" y="14"/>
                    <a:pt x="17" y="14"/>
                    <a:pt x="17" y="15"/>
                  </a:cubicBezTo>
                  <a:cubicBezTo>
                    <a:pt x="18" y="16"/>
                    <a:pt x="18" y="17"/>
                    <a:pt x="19" y="18"/>
                  </a:cubicBezTo>
                  <a:cubicBezTo>
                    <a:pt x="21" y="22"/>
                    <a:pt x="23" y="27"/>
                    <a:pt x="25" y="31"/>
                  </a:cubicBezTo>
                  <a:cubicBezTo>
                    <a:pt x="26" y="32"/>
                    <a:pt x="27" y="33"/>
                    <a:pt x="27" y="34"/>
                  </a:cubicBezTo>
                  <a:cubicBezTo>
                    <a:pt x="28" y="35"/>
                    <a:pt x="29" y="36"/>
                    <a:pt x="29" y="37"/>
                  </a:cubicBezTo>
                  <a:cubicBezTo>
                    <a:pt x="31" y="39"/>
                    <a:pt x="32" y="41"/>
                    <a:pt x="34" y="42"/>
                  </a:cubicBezTo>
                  <a:cubicBezTo>
                    <a:pt x="35" y="44"/>
                    <a:pt x="37" y="45"/>
                    <a:pt x="39" y="47"/>
                  </a:cubicBezTo>
                  <a:cubicBezTo>
                    <a:pt x="40" y="48"/>
                    <a:pt x="42" y="49"/>
                    <a:pt x="43" y="50"/>
                  </a:cubicBezTo>
                  <a:cubicBezTo>
                    <a:pt x="45" y="51"/>
                    <a:pt x="46" y="52"/>
                    <a:pt x="48" y="53"/>
                  </a:cubicBezTo>
                  <a:cubicBezTo>
                    <a:pt x="49" y="54"/>
                    <a:pt x="50" y="54"/>
                    <a:pt x="51" y="55"/>
                  </a:cubicBezTo>
                  <a:cubicBezTo>
                    <a:pt x="52" y="55"/>
                    <a:pt x="53" y="56"/>
                    <a:pt x="54" y="56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4" y="56"/>
                    <a:pt x="54" y="56"/>
                    <a:pt x="53" y="56"/>
                  </a:cubicBezTo>
                  <a:cubicBezTo>
                    <a:pt x="53" y="56"/>
                    <a:pt x="52" y="56"/>
                    <a:pt x="51" y="56"/>
                  </a:cubicBezTo>
                  <a:cubicBezTo>
                    <a:pt x="50" y="56"/>
                    <a:pt x="48" y="55"/>
                    <a:pt x="47" y="55"/>
                  </a:cubicBezTo>
                  <a:cubicBezTo>
                    <a:pt x="46" y="55"/>
                    <a:pt x="45" y="54"/>
                    <a:pt x="44" y="54"/>
                  </a:cubicBezTo>
                  <a:cubicBezTo>
                    <a:pt x="44" y="54"/>
                    <a:pt x="43" y="53"/>
                    <a:pt x="42" y="53"/>
                  </a:cubicBezTo>
                  <a:cubicBezTo>
                    <a:pt x="40" y="52"/>
                    <a:pt x="38" y="51"/>
                    <a:pt x="36" y="50"/>
                  </a:cubicBezTo>
                  <a:cubicBezTo>
                    <a:pt x="34" y="49"/>
                    <a:pt x="32" y="47"/>
                    <a:pt x="30" y="46"/>
                  </a:cubicBezTo>
                  <a:cubicBezTo>
                    <a:pt x="28" y="44"/>
                    <a:pt x="27" y="42"/>
                    <a:pt x="25" y="40"/>
                  </a:cubicBezTo>
                  <a:cubicBezTo>
                    <a:pt x="24" y="39"/>
                    <a:pt x="23" y="38"/>
                    <a:pt x="23" y="37"/>
                  </a:cubicBezTo>
                  <a:cubicBezTo>
                    <a:pt x="22" y="36"/>
                    <a:pt x="21" y="35"/>
                    <a:pt x="20" y="34"/>
                  </a:cubicBezTo>
                  <a:cubicBezTo>
                    <a:pt x="18" y="29"/>
                    <a:pt x="16" y="24"/>
                    <a:pt x="14" y="20"/>
                  </a:cubicBezTo>
                  <a:cubicBezTo>
                    <a:pt x="14" y="19"/>
                    <a:pt x="14" y="18"/>
                    <a:pt x="13" y="17"/>
                  </a:cubicBezTo>
                  <a:cubicBezTo>
                    <a:pt x="13" y="16"/>
                    <a:pt x="13" y="16"/>
                    <a:pt x="12" y="15"/>
                  </a:cubicBezTo>
                  <a:cubicBezTo>
                    <a:pt x="12" y="15"/>
                    <a:pt x="12" y="14"/>
                    <a:pt x="12" y="14"/>
                  </a:cubicBezTo>
                  <a:cubicBezTo>
                    <a:pt x="11" y="12"/>
                    <a:pt x="10" y="10"/>
                    <a:pt x="9" y="8"/>
                  </a:cubicBezTo>
                  <a:cubicBezTo>
                    <a:pt x="7" y="5"/>
                    <a:pt x="5" y="3"/>
                    <a:pt x="3" y="2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038"/>
            <p:cNvSpPr/>
            <p:nvPr/>
          </p:nvSpPr>
          <p:spPr bwMode="auto">
            <a:xfrm>
              <a:off x="5041901" y="6323012"/>
              <a:ext cx="246063" cy="106363"/>
            </a:xfrm>
            <a:custGeom>
              <a:avLst/>
              <a:gdLst>
                <a:gd name="T0" fmla="*/ 0 w 58"/>
                <a:gd name="T1" fmla="*/ 25 h 25"/>
                <a:gd name="T2" fmla="*/ 2 w 58"/>
                <a:gd name="T3" fmla="*/ 23 h 25"/>
                <a:gd name="T4" fmla="*/ 8 w 58"/>
                <a:gd name="T5" fmla="*/ 19 h 25"/>
                <a:gd name="T6" fmla="*/ 13 w 58"/>
                <a:gd name="T7" fmla="*/ 16 h 25"/>
                <a:gd name="T8" fmla="*/ 18 w 58"/>
                <a:gd name="T9" fmla="*/ 13 h 25"/>
                <a:gd name="T10" fmla="*/ 23 w 58"/>
                <a:gd name="T11" fmla="*/ 11 h 25"/>
                <a:gd name="T12" fmla="*/ 29 w 58"/>
                <a:gd name="T13" fmla="*/ 10 h 25"/>
                <a:gd name="T14" fmla="*/ 36 w 58"/>
                <a:gd name="T15" fmla="*/ 9 h 25"/>
                <a:gd name="T16" fmla="*/ 41 w 58"/>
                <a:gd name="T17" fmla="*/ 8 h 25"/>
                <a:gd name="T18" fmla="*/ 51 w 58"/>
                <a:gd name="T19" fmla="*/ 6 h 25"/>
                <a:gd name="T20" fmla="*/ 57 w 58"/>
                <a:gd name="T21" fmla="*/ 2 h 25"/>
                <a:gd name="T22" fmla="*/ 58 w 58"/>
                <a:gd name="T23" fmla="*/ 1 h 25"/>
                <a:gd name="T24" fmla="*/ 58 w 58"/>
                <a:gd name="T25" fmla="*/ 0 h 25"/>
                <a:gd name="T26" fmla="*/ 58 w 58"/>
                <a:gd name="T27" fmla="*/ 1 h 25"/>
                <a:gd name="T28" fmla="*/ 58 w 58"/>
                <a:gd name="T29" fmla="*/ 3 h 25"/>
                <a:gd name="T30" fmla="*/ 53 w 58"/>
                <a:gd name="T31" fmla="*/ 9 h 25"/>
                <a:gd name="T32" fmla="*/ 42 w 58"/>
                <a:gd name="T33" fmla="*/ 13 h 25"/>
                <a:gd name="T34" fmla="*/ 36 w 58"/>
                <a:gd name="T35" fmla="*/ 14 h 25"/>
                <a:gd name="T36" fmla="*/ 31 w 58"/>
                <a:gd name="T37" fmla="*/ 15 h 25"/>
                <a:gd name="T38" fmla="*/ 10 w 58"/>
                <a:gd name="T39" fmla="*/ 22 h 25"/>
                <a:gd name="T40" fmla="*/ 3 w 58"/>
                <a:gd name="T41" fmla="*/ 24 h 25"/>
                <a:gd name="T42" fmla="*/ 0 w 58"/>
                <a:gd name="T43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" h="25">
                  <a:moveTo>
                    <a:pt x="0" y="25"/>
                  </a:moveTo>
                  <a:cubicBezTo>
                    <a:pt x="0" y="25"/>
                    <a:pt x="1" y="24"/>
                    <a:pt x="2" y="23"/>
                  </a:cubicBezTo>
                  <a:cubicBezTo>
                    <a:pt x="4" y="22"/>
                    <a:pt x="6" y="20"/>
                    <a:pt x="8" y="19"/>
                  </a:cubicBezTo>
                  <a:cubicBezTo>
                    <a:pt x="10" y="18"/>
                    <a:pt x="11" y="17"/>
                    <a:pt x="13" y="16"/>
                  </a:cubicBezTo>
                  <a:cubicBezTo>
                    <a:pt x="14" y="15"/>
                    <a:pt x="16" y="14"/>
                    <a:pt x="18" y="13"/>
                  </a:cubicBezTo>
                  <a:cubicBezTo>
                    <a:pt x="20" y="13"/>
                    <a:pt x="21" y="12"/>
                    <a:pt x="23" y="11"/>
                  </a:cubicBezTo>
                  <a:cubicBezTo>
                    <a:pt x="25" y="11"/>
                    <a:pt x="27" y="10"/>
                    <a:pt x="29" y="10"/>
                  </a:cubicBezTo>
                  <a:cubicBezTo>
                    <a:pt x="31" y="9"/>
                    <a:pt x="34" y="9"/>
                    <a:pt x="36" y="9"/>
                  </a:cubicBezTo>
                  <a:cubicBezTo>
                    <a:pt x="38" y="8"/>
                    <a:pt x="40" y="8"/>
                    <a:pt x="41" y="8"/>
                  </a:cubicBezTo>
                  <a:cubicBezTo>
                    <a:pt x="45" y="8"/>
                    <a:pt x="48" y="7"/>
                    <a:pt x="51" y="6"/>
                  </a:cubicBezTo>
                  <a:cubicBezTo>
                    <a:pt x="54" y="5"/>
                    <a:pt x="55" y="3"/>
                    <a:pt x="57" y="2"/>
                  </a:cubicBezTo>
                  <a:cubicBezTo>
                    <a:pt x="57" y="2"/>
                    <a:pt x="58" y="1"/>
                    <a:pt x="58" y="1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1"/>
                  </a:cubicBezTo>
                  <a:cubicBezTo>
                    <a:pt x="58" y="1"/>
                    <a:pt x="58" y="2"/>
                    <a:pt x="58" y="3"/>
                  </a:cubicBezTo>
                  <a:cubicBezTo>
                    <a:pt x="57" y="4"/>
                    <a:pt x="55" y="7"/>
                    <a:pt x="53" y="9"/>
                  </a:cubicBezTo>
                  <a:cubicBezTo>
                    <a:pt x="50" y="11"/>
                    <a:pt x="46" y="12"/>
                    <a:pt x="42" y="13"/>
                  </a:cubicBezTo>
                  <a:cubicBezTo>
                    <a:pt x="40" y="13"/>
                    <a:pt x="38" y="14"/>
                    <a:pt x="36" y="14"/>
                  </a:cubicBezTo>
                  <a:cubicBezTo>
                    <a:pt x="35" y="14"/>
                    <a:pt x="33" y="15"/>
                    <a:pt x="31" y="15"/>
                  </a:cubicBezTo>
                  <a:cubicBezTo>
                    <a:pt x="23" y="17"/>
                    <a:pt x="16" y="19"/>
                    <a:pt x="10" y="22"/>
                  </a:cubicBezTo>
                  <a:cubicBezTo>
                    <a:pt x="7" y="23"/>
                    <a:pt x="5" y="24"/>
                    <a:pt x="3" y="24"/>
                  </a:cubicBezTo>
                  <a:cubicBezTo>
                    <a:pt x="1" y="25"/>
                    <a:pt x="0" y="25"/>
                    <a:pt x="0" y="25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039"/>
            <p:cNvSpPr/>
            <p:nvPr/>
          </p:nvSpPr>
          <p:spPr bwMode="auto">
            <a:xfrm>
              <a:off x="4821239" y="5962650"/>
              <a:ext cx="106363" cy="276225"/>
            </a:xfrm>
            <a:custGeom>
              <a:avLst/>
              <a:gdLst>
                <a:gd name="T0" fmla="*/ 2 w 25"/>
                <a:gd name="T1" fmla="*/ 65 h 65"/>
                <a:gd name="T2" fmla="*/ 1 w 25"/>
                <a:gd name="T3" fmla="*/ 65 h 65"/>
                <a:gd name="T4" fmla="*/ 1 w 25"/>
                <a:gd name="T5" fmla="*/ 62 h 65"/>
                <a:gd name="T6" fmla="*/ 0 w 25"/>
                <a:gd name="T7" fmla="*/ 59 h 65"/>
                <a:gd name="T8" fmla="*/ 0 w 25"/>
                <a:gd name="T9" fmla="*/ 57 h 65"/>
                <a:gd name="T10" fmla="*/ 0 w 25"/>
                <a:gd name="T11" fmla="*/ 54 h 65"/>
                <a:gd name="T12" fmla="*/ 1 w 25"/>
                <a:gd name="T13" fmla="*/ 49 h 65"/>
                <a:gd name="T14" fmla="*/ 3 w 25"/>
                <a:gd name="T15" fmla="*/ 43 h 65"/>
                <a:gd name="T16" fmla="*/ 10 w 25"/>
                <a:gd name="T17" fmla="*/ 31 h 65"/>
                <a:gd name="T18" fmla="*/ 17 w 25"/>
                <a:gd name="T19" fmla="*/ 20 h 65"/>
                <a:gd name="T20" fmla="*/ 19 w 25"/>
                <a:gd name="T21" fmla="*/ 15 h 65"/>
                <a:gd name="T22" fmla="*/ 21 w 25"/>
                <a:gd name="T23" fmla="*/ 10 h 65"/>
                <a:gd name="T24" fmla="*/ 22 w 25"/>
                <a:gd name="T25" fmla="*/ 6 h 65"/>
                <a:gd name="T26" fmla="*/ 23 w 25"/>
                <a:gd name="T27" fmla="*/ 3 h 65"/>
                <a:gd name="T28" fmla="*/ 23 w 25"/>
                <a:gd name="T29" fmla="*/ 1 h 65"/>
                <a:gd name="T30" fmla="*/ 23 w 25"/>
                <a:gd name="T31" fmla="*/ 0 h 65"/>
                <a:gd name="T32" fmla="*/ 23 w 25"/>
                <a:gd name="T33" fmla="*/ 1 h 65"/>
                <a:gd name="T34" fmla="*/ 24 w 25"/>
                <a:gd name="T35" fmla="*/ 3 h 65"/>
                <a:gd name="T36" fmla="*/ 24 w 25"/>
                <a:gd name="T37" fmla="*/ 6 h 65"/>
                <a:gd name="T38" fmla="*/ 25 w 25"/>
                <a:gd name="T39" fmla="*/ 9 h 65"/>
                <a:gd name="T40" fmla="*/ 24 w 25"/>
                <a:gd name="T41" fmla="*/ 11 h 65"/>
                <a:gd name="T42" fmla="*/ 23 w 25"/>
                <a:gd name="T43" fmla="*/ 17 h 65"/>
                <a:gd name="T44" fmla="*/ 21 w 25"/>
                <a:gd name="T45" fmla="*/ 22 h 65"/>
                <a:gd name="T46" fmla="*/ 15 w 25"/>
                <a:gd name="T47" fmla="*/ 34 h 65"/>
                <a:gd name="T48" fmla="*/ 8 w 25"/>
                <a:gd name="T49" fmla="*/ 45 h 65"/>
                <a:gd name="T50" fmla="*/ 5 w 25"/>
                <a:gd name="T51" fmla="*/ 50 h 65"/>
                <a:gd name="T52" fmla="*/ 3 w 25"/>
                <a:gd name="T53" fmla="*/ 55 h 65"/>
                <a:gd name="T54" fmla="*/ 2 w 25"/>
                <a:gd name="T55" fmla="*/ 59 h 65"/>
                <a:gd name="T56" fmla="*/ 2 w 25"/>
                <a:gd name="T57" fmla="*/ 62 h 65"/>
                <a:gd name="T58" fmla="*/ 2 w 25"/>
                <a:gd name="T59" fmla="*/ 65 h 65"/>
                <a:gd name="T60" fmla="*/ 2 w 25"/>
                <a:gd name="T61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" h="65">
                  <a:moveTo>
                    <a:pt x="2" y="65"/>
                  </a:moveTo>
                  <a:cubicBezTo>
                    <a:pt x="2" y="65"/>
                    <a:pt x="2" y="65"/>
                    <a:pt x="1" y="65"/>
                  </a:cubicBezTo>
                  <a:cubicBezTo>
                    <a:pt x="1" y="64"/>
                    <a:pt x="1" y="63"/>
                    <a:pt x="1" y="62"/>
                  </a:cubicBezTo>
                  <a:cubicBezTo>
                    <a:pt x="0" y="61"/>
                    <a:pt x="0" y="60"/>
                    <a:pt x="0" y="59"/>
                  </a:cubicBezTo>
                  <a:cubicBezTo>
                    <a:pt x="0" y="58"/>
                    <a:pt x="0" y="57"/>
                    <a:pt x="0" y="57"/>
                  </a:cubicBezTo>
                  <a:cubicBezTo>
                    <a:pt x="0" y="56"/>
                    <a:pt x="0" y="55"/>
                    <a:pt x="0" y="54"/>
                  </a:cubicBezTo>
                  <a:cubicBezTo>
                    <a:pt x="0" y="52"/>
                    <a:pt x="1" y="50"/>
                    <a:pt x="1" y="49"/>
                  </a:cubicBezTo>
                  <a:cubicBezTo>
                    <a:pt x="2" y="47"/>
                    <a:pt x="3" y="45"/>
                    <a:pt x="3" y="43"/>
                  </a:cubicBezTo>
                  <a:cubicBezTo>
                    <a:pt x="5" y="39"/>
                    <a:pt x="7" y="35"/>
                    <a:pt x="10" y="31"/>
                  </a:cubicBezTo>
                  <a:cubicBezTo>
                    <a:pt x="12" y="27"/>
                    <a:pt x="15" y="24"/>
                    <a:pt x="17" y="20"/>
                  </a:cubicBezTo>
                  <a:cubicBezTo>
                    <a:pt x="18" y="18"/>
                    <a:pt x="18" y="17"/>
                    <a:pt x="19" y="15"/>
                  </a:cubicBezTo>
                  <a:cubicBezTo>
                    <a:pt x="20" y="13"/>
                    <a:pt x="21" y="12"/>
                    <a:pt x="21" y="10"/>
                  </a:cubicBezTo>
                  <a:cubicBezTo>
                    <a:pt x="22" y="9"/>
                    <a:pt x="22" y="7"/>
                    <a:pt x="22" y="6"/>
                  </a:cubicBezTo>
                  <a:cubicBezTo>
                    <a:pt x="23" y="5"/>
                    <a:pt x="23" y="4"/>
                    <a:pt x="23" y="3"/>
                  </a:cubicBezTo>
                  <a:cubicBezTo>
                    <a:pt x="23" y="2"/>
                    <a:pt x="23" y="1"/>
                    <a:pt x="23" y="1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1"/>
                  </a:cubicBezTo>
                  <a:cubicBezTo>
                    <a:pt x="23" y="1"/>
                    <a:pt x="24" y="2"/>
                    <a:pt x="24" y="3"/>
                  </a:cubicBezTo>
                  <a:cubicBezTo>
                    <a:pt x="24" y="4"/>
                    <a:pt x="24" y="5"/>
                    <a:pt x="24" y="6"/>
                  </a:cubicBezTo>
                  <a:cubicBezTo>
                    <a:pt x="24" y="7"/>
                    <a:pt x="25" y="8"/>
                    <a:pt x="25" y="9"/>
                  </a:cubicBezTo>
                  <a:cubicBezTo>
                    <a:pt x="24" y="9"/>
                    <a:pt x="24" y="10"/>
                    <a:pt x="24" y="11"/>
                  </a:cubicBezTo>
                  <a:cubicBezTo>
                    <a:pt x="24" y="13"/>
                    <a:pt x="24" y="15"/>
                    <a:pt x="23" y="17"/>
                  </a:cubicBezTo>
                  <a:cubicBezTo>
                    <a:pt x="23" y="19"/>
                    <a:pt x="22" y="21"/>
                    <a:pt x="21" y="22"/>
                  </a:cubicBezTo>
                  <a:cubicBezTo>
                    <a:pt x="19" y="26"/>
                    <a:pt x="17" y="30"/>
                    <a:pt x="15" y="34"/>
                  </a:cubicBezTo>
                  <a:cubicBezTo>
                    <a:pt x="12" y="38"/>
                    <a:pt x="10" y="41"/>
                    <a:pt x="8" y="45"/>
                  </a:cubicBezTo>
                  <a:cubicBezTo>
                    <a:pt x="7" y="47"/>
                    <a:pt x="6" y="48"/>
                    <a:pt x="5" y="50"/>
                  </a:cubicBezTo>
                  <a:cubicBezTo>
                    <a:pt x="5" y="52"/>
                    <a:pt x="4" y="53"/>
                    <a:pt x="3" y="55"/>
                  </a:cubicBezTo>
                  <a:cubicBezTo>
                    <a:pt x="3" y="56"/>
                    <a:pt x="3" y="58"/>
                    <a:pt x="2" y="59"/>
                  </a:cubicBezTo>
                  <a:cubicBezTo>
                    <a:pt x="2" y="60"/>
                    <a:pt x="2" y="61"/>
                    <a:pt x="2" y="62"/>
                  </a:cubicBezTo>
                  <a:cubicBezTo>
                    <a:pt x="2" y="63"/>
                    <a:pt x="2" y="64"/>
                    <a:pt x="2" y="65"/>
                  </a:cubicBezTo>
                  <a:cubicBezTo>
                    <a:pt x="2" y="65"/>
                    <a:pt x="2" y="65"/>
                    <a:pt x="2" y="65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040"/>
            <p:cNvSpPr/>
            <p:nvPr/>
          </p:nvSpPr>
          <p:spPr bwMode="auto">
            <a:xfrm>
              <a:off x="4376739" y="6165850"/>
              <a:ext cx="223838" cy="149225"/>
            </a:xfrm>
            <a:custGeom>
              <a:avLst/>
              <a:gdLst>
                <a:gd name="T0" fmla="*/ 53 w 53"/>
                <a:gd name="T1" fmla="*/ 35 h 35"/>
                <a:gd name="T2" fmla="*/ 50 w 53"/>
                <a:gd name="T3" fmla="*/ 34 h 35"/>
                <a:gd name="T4" fmla="*/ 44 w 53"/>
                <a:gd name="T5" fmla="*/ 30 h 35"/>
                <a:gd name="T6" fmla="*/ 26 w 53"/>
                <a:gd name="T7" fmla="*/ 17 h 35"/>
                <a:gd name="T8" fmla="*/ 17 w 53"/>
                <a:gd name="T9" fmla="*/ 10 h 35"/>
                <a:gd name="T10" fmla="*/ 13 w 53"/>
                <a:gd name="T11" fmla="*/ 7 h 35"/>
                <a:gd name="T12" fmla="*/ 9 w 53"/>
                <a:gd name="T13" fmla="*/ 4 h 35"/>
                <a:gd name="T14" fmla="*/ 5 w 53"/>
                <a:gd name="T15" fmla="*/ 3 h 35"/>
                <a:gd name="T16" fmla="*/ 3 w 53"/>
                <a:gd name="T17" fmla="*/ 1 h 35"/>
                <a:gd name="T18" fmla="*/ 1 w 53"/>
                <a:gd name="T19" fmla="*/ 1 h 35"/>
                <a:gd name="T20" fmla="*/ 0 w 53"/>
                <a:gd name="T21" fmla="*/ 0 h 35"/>
                <a:gd name="T22" fmla="*/ 1 w 53"/>
                <a:gd name="T23" fmla="*/ 0 h 35"/>
                <a:gd name="T24" fmla="*/ 3 w 53"/>
                <a:gd name="T25" fmla="*/ 0 h 35"/>
                <a:gd name="T26" fmla="*/ 6 w 53"/>
                <a:gd name="T27" fmla="*/ 1 h 35"/>
                <a:gd name="T28" fmla="*/ 8 w 53"/>
                <a:gd name="T29" fmla="*/ 1 h 35"/>
                <a:gd name="T30" fmla="*/ 10 w 53"/>
                <a:gd name="T31" fmla="*/ 1 h 35"/>
                <a:gd name="T32" fmla="*/ 20 w 53"/>
                <a:gd name="T33" fmla="*/ 6 h 35"/>
                <a:gd name="T34" fmla="*/ 30 w 53"/>
                <a:gd name="T35" fmla="*/ 13 h 35"/>
                <a:gd name="T36" fmla="*/ 46 w 53"/>
                <a:gd name="T37" fmla="*/ 28 h 35"/>
                <a:gd name="T38" fmla="*/ 51 w 53"/>
                <a:gd name="T39" fmla="*/ 33 h 35"/>
                <a:gd name="T40" fmla="*/ 53 w 53"/>
                <a:gd name="T41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3" h="35">
                  <a:moveTo>
                    <a:pt x="53" y="35"/>
                  </a:moveTo>
                  <a:cubicBezTo>
                    <a:pt x="53" y="35"/>
                    <a:pt x="52" y="35"/>
                    <a:pt x="50" y="34"/>
                  </a:cubicBezTo>
                  <a:cubicBezTo>
                    <a:pt x="49" y="33"/>
                    <a:pt x="47" y="32"/>
                    <a:pt x="44" y="30"/>
                  </a:cubicBezTo>
                  <a:cubicBezTo>
                    <a:pt x="39" y="27"/>
                    <a:pt x="32" y="22"/>
                    <a:pt x="26" y="17"/>
                  </a:cubicBezTo>
                  <a:cubicBezTo>
                    <a:pt x="23" y="15"/>
                    <a:pt x="20" y="12"/>
                    <a:pt x="17" y="10"/>
                  </a:cubicBezTo>
                  <a:cubicBezTo>
                    <a:pt x="16" y="9"/>
                    <a:pt x="14" y="8"/>
                    <a:pt x="13" y="7"/>
                  </a:cubicBezTo>
                  <a:cubicBezTo>
                    <a:pt x="11" y="6"/>
                    <a:pt x="10" y="5"/>
                    <a:pt x="9" y="4"/>
                  </a:cubicBezTo>
                  <a:cubicBezTo>
                    <a:pt x="8" y="4"/>
                    <a:pt x="6" y="3"/>
                    <a:pt x="5" y="3"/>
                  </a:cubicBezTo>
                  <a:cubicBezTo>
                    <a:pt x="4" y="2"/>
                    <a:pt x="3" y="2"/>
                    <a:pt x="3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4" y="0"/>
                    <a:pt x="5" y="0"/>
                    <a:pt x="6" y="1"/>
                  </a:cubicBezTo>
                  <a:cubicBezTo>
                    <a:pt x="7" y="1"/>
                    <a:pt x="7" y="1"/>
                    <a:pt x="8" y="1"/>
                  </a:cubicBezTo>
                  <a:cubicBezTo>
                    <a:pt x="9" y="1"/>
                    <a:pt x="9" y="1"/>
                    <a:pt x="10" y="1"/>
                  </a:cubicBezTo>
                  <a:cubicBezTo>
                    <a:pt x="13" y="2"/>
                    <a:pt x="17" y="4"/>
                    <a:pt x="20" y="6"/>
                  </a:cubicBezTo>
                  <a:cubicBezTo>
                    <a:pt x="23" y="8"/>
                    <a:pt x="27" y="10"/>
                    <a:pt x="30" y="13"/>
                  </a:cubicBezTo>
                  <a:cubicBezTo>
                    <a:pt x="36" y="18"/>
                    <a:pt x="42" y="23"/>
                    <a:pt x="46" y="28"/>
                  </a:cubicBezTo>
                  <a:cubicBezTo>
                    <a:pt x="48" y="30"/>
                    <a:pt x="50" y="32"/>
                    <a:pt x="51" y="33"/>
                  </a:cubicBezTo>
                  <a:cubicBezTo>
                    <a:pt x="52" y="35"/>
                    <a:pt x="53" y="35"/>
                    <a:pt x="53" y="35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041"/>
            <p:cNvSpPr/>
            <p:nvPr/>
          </p:nvSpPr>
          <p:spPr bwMode="auto">
            <a:xfrm>
              <a:off x="4240214" y="6530975"/>
              <a:ext cx="238125" cy="76200"/>
            </a:xfrm>
            <a:custGeom>
              <a:avLst/>
              <a:gdLst>
                <a:gd name="T0" fmla="*/ 0 w 56"/>
                <a:gd name="T1" fmla="*/ 18 h 18"/>
                <a:gd name="T2" fmla="*/ 0 w 56"/>
                <a:gd name="T3" fmla="*/ 18 h 18"/>
                <a:gd name="T4" fmla="*/ 0 w 56"/>
                <a:gd name="T5" fmla="*/ 16 h 18"/>
                <a:gd name="T6" fmla="*/ 4 w 56"/>
                <a:gd name="T7" fmla="*/ 9 h 18"/>
                <a:gd name="T8" fmla="*/ 9 w 56"/>
                <a:gd name="T9" fmla="*/ 6 h 18"/>
                <a:gd name="T10" fmla="*/ 14 w 56"/>
                <a:gd name="T11" fmla="*/ 5 h 18"/>
                <a:gd name="T12" fmla="*/ 26 w 56"/>
                <a:gd name="T13" fmla="*/ 5 h 18"/>
                <a:gd name="T14" fmla="*/ 32 w 56"/>
                <a:gd name="T15" fmla="*/ 5 h 18"/>
                <a:gd name="T16" fmla="*/ 33 w 56"/>
                <a:gd name="T17" fmla="*/ 5 h 18"/>
                <a:gd name="T18" fmla="*/ 33 w 56"/>
                <a:gd name="T19" fmla="*/ 5 h 18"/>
                <a:gd name="T20" fmla="*/ 35 w 56"/>
                <a:gd name="T21" fmla="*/ 5 h 18"/>
                <a:gd name="T22" fmla="*/ 37 w 56"/>
                <a:gd name="T23" fmla="*/ 5 h 18"/>
                <a:gd name="T24" fmla="*/ 42 w 56"/>
                <a:gd name="T25" fmla="*/ 4 h 18"/>
                <a:gd name="T26" fmla="*/ 47 w 56"/>
                <a:gd name="T27" fmla="*/ 3 h 18"/>
                <a:gd name="T28" fmla="*/ 54 w 56"/>
                <a:gd name="T29" fmla="*/ 1 h 18"/>
                <a:gd name="T30" fmla="*/ 56 w 56"/>
                <a:gd name="T31" fmla="*/ 0 h 18"/>
                <a:gd name="T32" fmla="*/ 56 w 56"/>
                <a:gd name="T33" fmla="*/ 1 h 18"/>
                <a:gd name="T34" fmla="*/ 54 w 56"/>
                <a:gd name="T35" fmla="*/ 2 h 18"/>
                <a:gd name="T36" fmla="*/ 48 w 56"/>
                <a:gd name="T37" fmla="*/ 6 h 18"/>
                <a:gd name="T38" fmla="*/ 38 w 56"/>
                <a:gd name="T39" fmla="*/ 10 h 18"/>
                <a:gd name="T40" fmla="*/ 35 w 56"/>
                <a:gd name="T41" fmla="*/ 10 h 18"/>
                <a:gd name="T42" fmla="*/ 34 w 56"/>
                <a:gd name="T43" fmla="*/ 10 h 18"/>
                <a:gd name="T44" fmla="*/ 33 w 56"/>
                <a:gd name="T45" fmla="*/ 11 h 18"/>
                <a:gd name="T46" fmla="*/ 32 w 56"/>
                <a:gd name="T47" fmla="*/ 11 h 18"/>
                <a:gd name="T48" fmla="*/ 26 w 56"/>
                <a:gd name="T49" fmla="*/ 10 h 18"/>
                <a:gd name="T50" fmla="*/ 15 w 56"/>
                <a:gd name="T51" fmla="*/ 10 h 18"/>
                <a:gd name="T52" fmla="*/ 10 w 56"/>
                <a:gd name="T53" fmla="*/ 10 h 18"/>
                <a:gd name="T54" fmla="*/ 6 w 56"/>
                <a:gd name="T55" fmla="*/ 12 h 18"/>
                <a:gd name="T56" fmla="*/ 3 w 56"/>
                <a:gd name="T57" fmla="*/ 14 h 18"/>
                <a:gd name="T58" fmla="*/ 1 w 56"/>
                <a:gd name="T59" fmla="*/ 16 h 18"/>
                <a:gd name="T60" fmla="*/ 0 w 56"/>
                <a:gd name="T61" fmla="*/ 18 h 18"/>
                <a:gd name="T62" fmla="*/ 0 w 56"/>
                <a:gd name="T6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" h="18"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7"/>
                    <a:pt x="0" y="16"/>
                    <a:pt x="0" y="16"/>
                  </a:cubicBezTo>
                  <a:cubicBezTo>
                    <a:pt x="0" y="14"/>
                    <a:pt x="2" y="11"/>
                    <a:pt x="4" y="9"/>
                  </a:cubicBezTo>
                  <a:cubicBezTo>
                    <a:pt x="6" y="8"/>
                    <a:pt x="7" y="7"/>
                    <a:pt x="9" y="6"/>
                  </a:cubicBezTo>
                  <a:cubicBezTo>
                    <a:pt x="10" y="5"/>
                    <a:pt x="12" y="5"/>
                    <a:pt x="14" y="5"/>
                  </a:cubicBezTo>
                  <a:cubicBezTo>
                    <a:pt x="18" y="4"/>
                    <a:pt x="23" y="4"/>
                    <a:pt x="26" y="5"/>
                  </a:cubicBezTo>
                  <a:cubicBezTo>
                    <a:pt x="28" y="5"/>
                    <a:pt x="30" y="5"/>
                    <a:pt x="32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6" y="5"/>
                    <a:pt x="37" y="5"/>
                    <a:pt x="37" y="5"/>
                  </a:cubicBezTo>
                  <a:cubicBezTo>
                    <a:pt x="39" y="5"/>
                    <a:pt x="41" y="5"/>
                    <a:pt x="42" y="4"/>
                  </a:cubicBezTo>
                  <a:cubicBezTo>
                    <a:pt x="44" y="4"/>
                    <a:pt x="46" y="4"/>
                    <a:pt x="47" y="3"/>
                  </a:cubicBezTo>
                  <a:cubicBezTo>
                    <a:pt x="50" y="3"/>
                    <a:pt x="52" y="2"/>
                    <a:pt x="54" y="1"/>
                  </a:cubicBezTo>
                  <a:cubicBezTo>
                    <a:pt x="55" y="1"/>
                    <a:pt x="56" y="0"/>
                    <a:pt x="56" y="0"/>
                  </a:cubicBezTo>
                  <a:cubicBezTo>
                    <a:pt x="56" y="0"/>
                    <a:pt x="56" y="0"/>
                    <a:pt x="56" y="1"/>
                  </a:cubicBezTo>
                  <a:cubicBezTo>
                    <a:pt x="55" y="1"/>
                    <a:pt x="55" y="2"/>
                    <a:pt x="54" y="2"/>
                  </a:cubicBezTo>
                  <a:cubicBezTo>
                    <a:pt x="53" y="3"/>
                    <a:pt x="51" y="5"/>
                    <a:pt x="48" y="6"/>
                  </a:cubicBezTo>
                  <a:cubicBezTo>
                    <a:pt x="45" y="8"/>
                    <a:pt x="42" y="9"/>
                    <a:pt x="38" y="10"/>
                  </a:cubicBezTo>
                  <a:cubicBezTo>
                    <a:pt x="37" y="10"/>
                    <a:pt x="36" y="10"/>
                    <a:pt x="35" y="10"/>
                  </a:cubicBezTo>
                  <a:cubicBezTo>
                    <a:pt x="35" y="10"/>
                    <a:pt x="34" y="10"/>
                    <a:pt x="34" y="10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0" y="11"/>
                    <a:pt x="28" y="10"/>
                    <a:pt x="26" y="10"/>
                  </a:cubicBezTo>
                  <a:cubicBezTo>
                    <a:pt x="22" y="10"/>
                    <a:pt x="18" y="9"/>
                    <a:pt x="15" y="10"/>
                  </a:cubicBezTo>
                  <a:cubicBezTo>
                    <a:pt x="13" y="10"/>
                    <a:pt x="12" y="10"/>
                    <a:pt x="10" y="10"/>
                  </a:cubicBezTo>
                  <a:cubicBezTo>
                    <a:pt x="9" y="11"/>
                    <a:pt x="7" y="11"/>
                    <a:pt x="6" y="12"/>
                  </a:cubicBezTo>
                  <a:cubicBezTo>
                    <a:pt x="5" y="12"/>
                    <a:pt x="4" y="13"/>
                    <a:pt x="3" y="14"/>
                  </a:cubicBezTo>
                  <a:cubicBezTo>
                    <a:pt x="2" y="15"/>
                    <a:pt x="2" y="15"/>
                    <a:pt x="1" y="16"/>
                  </a:cubicBezTo>
                  <a:cubicBezTo>
                    <a:pt x="1" y="17"/>
                    <a:pt x="0" y="17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042"/>
            <p:cNvSpPr/>
            <p:nvPr/>
          </p:nvSpPr>
          <p:spPr bwMode="auto">
            <a:xfrm>
              <a:off x="4562476" y="6688137"/>
              <a:ext cx="131763" cy="292100"/>
            </a:xfrm>
            <a:custGeom>
              <a:avLst/>
              <a:gdLst>
                <a:gd name="T0" fmla="*/ 0 w 31"/>
                <a:gd name="T1" fmla="*/ 69 h 69"/>
                <a:gd name="T2" fmla="*/ 1 w 31"/>
                <a:gd name="T3" fmla="*/ 68 h 69"/>
                <a:gd name="T4" fmla="*/ 3 w 31"/>
                <a:gd name="T5" fmla="*/ 66 h 69"/>
                <a:gd name="T6" fmla="*/ 5 w 31"/>
                <a:gd name="T7" fmla="*/ 64 h 69"/>
                <a:gd name="T8" fmla="*/ 7 w 31"/>
                <a:gd name="T9" fmla="*/ 62 h 69"/>
                <a:gd name="T10" fmla="*/ 8 w 31"/>
                <a:gd name="T11" fmla="*/ 60 h 69"/>
                <a:gd name="T12" fmla="*/ 12 w 31"/>
                <a:gd name="T13" fmla="*/ 55 h 69"/>
                <a:gd name="T14" fmla="*/ 13 w 31"/>
                <a:gd name="T15" fmla="*/ 52 h 69"/>
                <a:gd name="T16" fmla="*/ 14 w 31"/>
                <a:gd name="T17" fmla="*/ 49 h 69"/>
                <a:gd name="T18" fmla="*/ 16 w 31"/>
                <a:gd name="T19" fmla="*/ 46 h 69"/>
                <a:gd name="T20" fmla="*/ 17 w 31"/>
                <a:gd name="T21" fmla="*/ 43 h 69"/>
                <a:gd name="T22" fmla="*/ 18 w 31"/>
                <a:gd name="T23" fmla="*/ 36 h 69"/>
                <a:gd name="T24" fmla="*/ 18 w 31"/>
                <a:gd name="T25" fmla="*/ 33 h 69"/>
                <a:gd name="T26" fmla="*/ 18 w 31"/>
                <a:gd name="T27" fmla="*/ 31 h 69"/>
                <a:gd name="T28" fmla="*/ 19 w 31"/>
                <a:gd name="T29" fmla="*/ 30 h 69"/>
                <a:gd name="T30" fmla="*/ 18 w 31"/>
                <a:gd name="T31" fmla="*/ 29 h 69"/>
                <a:gd name="T32" fmla="*/ 18 w 31"/>
                <a:gd name="T33" fmla="*/ 22 h 69"/>
                <a:gd name="T34" fmla="*/ 19 w 31"/>
                <a:gd name="T35" fmla="*/ 15 h 69"/>
                <a:gd name="T36" fmla="*/ 21 w 31"/>
                <a:gd name="T37" fmla="*/ 9 h 69"/>
                <a:gd name="T38" fmla="*/ 28 w 31"/>
                <a:gd name="T39" fmla="*/ 2 h 69"/>
                <a:gd name="T40" fmla="*/ 30 w 31"/>
                <a:gd name="T41" fmla="*/ 0 h 69"/>
                <a:gd name="T42" fmla="*/ 31 w 31"/>
                <a:gd name="T43" fmla="*/ 0 h 69"/>
                <a:gd name="T44" fmla="*/ 30 w 31"/>
                <a:gd name="T45" fmla="*/ 0 h 69"/>
                <a:gd name="T46" fmla="*/ 28 w 31"/>
                <a:gd name="T47" fmla="*/ 2 h 69"/>
                <a:gd name="T48" fmla="*/ 24 w 31"/>
                <a:gd name="T49" fmla="*/ 10 h 69"/>
                <a:gd name="T50" fmla="*/ 23 w 31"/>
                <a:gd name="T51" fmla="*/ 15 h 69"/>
                <a:gd name="T52" fmla="*/ 23 w 31"/>
                <a:gd name="T53" fmla="*/ 22 h 69"/>
                <a:gd name="T54" fmla="*/ 24 w 31"/>
                <a:gd name="T55" fmla="*/ 29 h 69"/>
                <a:gd name="T56" fmla="*/ 24 w 31"/>
                <a:gd name="T57" fmla="*/ 30 h 69"/>
                <a:gd name="T58" fmla="*/ 24 w 31"/>
                <a:gd name="T59" fmla="*/ 31 h 69"/>
                <a:gd name="T60" fmla="*/ 24 w 31"/>
                <a:gd name="T61" fmla="*/ 33 h 69"/>
                <a:gd name="T62" fmla="*/ 24 w 31"/>
                <a:gd name="T63" fmla="*/ 37 h 69"/>
                <a:gd name="T64" fmla="*/ 19 w 31"/>
                <a:gd name="T65" fmla="*/ 51 h 69"/>
                <a:gd name="T66" fmla="*/ 15 w 31"/>
                <a:gd name="T67" fmla="*/ 57 h 69"/>
                <a:gd name="T68" fmla="*/ 11 w 31"/>
                <a:gd name="T69" fmla="*/ 62 h 69"/>
                <a:gd name="T70" fmla="*/ 7 w 31"/>
                <a:gd name="T71" fmla="*/ 65 h 69"/>
                <a:gd name="T72" fmla="*/ 3 w 31"/>
                <a:gd name="T73" fmla="*/ 67 h 69"/>
                <a:gd name="T74" fmla="*/ 1 w 31"/>
                <a:gd name="T75" fmla="*/ 68 h 69"/>
                <a:gd name="T76" fmla="*/ 0 w 31"/>
                <a:gd name="T7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1" h="69">
                  <a:moveTo>
                    <a:pt x="0" y="69"/>
                  </a:moveTo>
                  <a:cubicBezTo>
                    <a:pt x="0" y="69"/>
                    <a:pt x="0" y="69"/>
                    <a:pt x="1" y="68"/>
                  </a:cubicBezTo>
                  <a:cubicBezTo>
                    <a:pt x="1" y="68"/>
                    <a:pt x="2" y="67"/>
                    <a:pt x="3" y="66"/>
                  </a:cubicBezTo>
                  <a:cubicBezTo>
                    <a:pt x="3" y="66"/>
                    <a:pt x="4" y="65"/>
                    <a:pt x="5" y="64"/>
                  </a:cubicBezTo>
                  <a:cubicBezTo>
                    <a:pt x="6" y="63"/>
                    <a:pt x="6" y="63"/>
                    <a:pt x="7" y="62"/>
                  </a:cubicBezTo>
                  <a:cubicBezTo>
                    <a:pt x="7" y="61"/>
                    <a:pt x="8" y="61"/>
                    <a:pt x="8" y="60"/>
                  </a:cubicBezTo>
                  <a:cubicBezTo>
                    <a:pt x="9" y="58"/>
                    <a:pt x="10" y="57"/>
                    <a:pt x="12" y="55"/>
                  </a:cubicBezTo>
                  <a:cubicBezTo>
                    <a:pt x="12" y="54"/>
                    <a:pt x="13" y="53"/>
                    <a:pt x="13" y="52"/>
                  </a:cubicBezTo>
                  <a:cubicBezTo>
                    <a:pt x="14" y="51"/>
                    <a:pt x="14" y="50"/>
                    <a:pt x="14" y="49"/>
                  </a:cubicBezTo>
                  <a:cubicBezTo>
                    <a:pt x="15" y="48"/>
                    <a:pt x="15" y="47"/>
                    <a:pt x="16" y="46"/>
                  </a:cubicBezTo>
                  <a:cubicBezTo>
                    <a:pt x="16" y="45"/>
                    <a:pt x="16" y="44"/>
                    <a:pt x="17" y="43"/>
                  </a:cubicBezTo>
                  <a:cubicBezTo>
                    <a:pt x="17" y="41"/>
                    <a:pt x="18" y="38"/>
                    <a:pt x="18" y="36"/>
                  </a:cubicBezTo>
                  <a:cubicBezTo>
                    <a:pt x="18" y="35"/>
                    <a:pt x="18" y="34"/>
                    <a:pt x="18" y="33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7"/>
                    <a:pt x="18" y="24"/>
                    <a:pt x="18" y="22"/>
                  </a:cubicBezTo>
                  <a:cubicBezTo>
                    <a:pt x="18" y="20"/>
                    <a:pt x="18" y="17"/>
                    <a:pt x="19" y="15"/>
                  </a:cubicBezTo>
                  <a:cubicBezTo>
                    <a:pt x="19" y="12"/>
                    <a:pt x="20" y="10"/>
                    <a:pt x="21" y="9"/>
                  </a:cubicBezTo>
                  <a:cubicBezTo>
                    <a:pt x="23" y="5"/>
                    <a:pt x="26" y="3"/>
                    <a:pt x="28" y="2"/>
                  </a:cubicBezTo>
                  <a:cubicBezTo>
                    <a:pt x="28" y="1"/>
                    <a:pt x="29" y="1"/>
                    <a:pt x="30" y="0"/>
                  </a:cubicBezTo>
                  <a:cubicBezTo>
                    <a:pt x="30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30" y="1"/>
                    <a:pt x="29" y="2"/>
                    <a:pt x="28" y="2"/>
                  </a:cubicBezTo>
                  <a:cubicBezTo>
                    <a:pt x="27" y="4"/>
                    <a:pt x="25" y="7"/>
                    <a:pt x="24" y="10"/>
                  </a:cubicBezTo>
                  <a:cubicBezTo>
                    <a:pt x="24" y="12"/>
                    <a:pt x="23" y="14"/>
                    <a:pt x="23" y="15"/>
                  </a:cubicBezTo>
                  <a:cubicBezTo>
                    <a:pt x="23" y="17"/>
                    <a:pt x="23" y="19"/>
                    <a:pt x="23" y="22"/>
                  </a:cubicBezTo>
                  <a:cubicBezTo>
                    <a:pt x="23" y="24"/>
                    <a:pt x="24" y="26"/>
                    <a:pt x="24" y="29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4"/>
                    <a:pt x="24" y="35"/>
                    <a:pt x="24" y="37"/>
                  </a:cubicBezTo>
                  <a:cubicBezTo>
                    <a:pt x="23" y="42"/>
                    <a:pt x="21" y="47"/>
                    <a:pt x="19" y="51"/>
                  </a:cubicBezTo>
                  <a:cubicBezTo>
                    <a:pt x="18" y="54"/>
                    <a:pt x="16" y="56"/>
                    <a:pt x="15" y="57"/>
                  </a:cubicBezTo>
                  <a:cubicBezTo>
                    <a:pt x="14" y="59"/>
                    <a:pt x="12" y="61"/>
                    <a:pt x="11" y="62"/>
                  </a:cubicBezTo>
                  <a:cubicBezTo>
                    <a:pt x="9" y="63"/>
                    <a:pt x="8" y="64"/>
                    <a:pt x="7" y="65"/>
                  </a:cubicBezTo>
                  <a:cubicBezTo>
                    <a:pt x="5" y="66"/>
                    <a:pt x="4" y="67"/>
                    <a:pt x="3" y="67"/>
                  </a:cubicBezTo>
                  <a:cubicBezTo>
                    <a:pt x="2" y="68"/>
                    <a:pt x="1" y="68"/>
                    <a:pt x="1" y="68"/>
                  </a:cubicBezTo>
                  <a:cubicBezTo>
                    <a:pt x="0" y="69"/>
                    <a:pt x="0" y="69"/>
                    <a:pt x="0" y="69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043"/>
            <p:cNvSpPr/>
            <p:nvPr/>
          </p:nvSpPr>
          <p:spPr bwMode="auto">
            <a:xfrm>
              <a:off x="5080001" y="6454775"/>
              <a:ext cx="233363" cy="46038"/>
            </a:xfrm>
            <a:custGeom>
              <a:avLst/>
              <a:gdLst>
                <a:gd name="T0" fmla="*/ 0 w 55"/>
                <a:gd name="T1" fmla="*/ 11 h 11"/>
                <a:gd name="T2" fmla="*/ 2 w 55"/>
                <a:gd name="T3" fmla="*/ 9 h 11"/>
                <a:gd name="T4" fmla="*/ 4 w 55"/>
                <a:gd name="T5" fmla="*/ 8 h 11"/>
                <a:gd name="T6" fmla="*/ 6 w 55"/>
                <a:gd name="T7" fmla="*/ 7 h 11"/>
                <a:gd name="T8" fmla="*/ 7 w 55"/>
                <a:gd name="T9" fmla="*/ 6 h 11"/>
                <a:gd name="T10" fmla="*/ 12 w 55"/>
                <a:gd name="T11" fmla="*/ 5 h 11"/>
                <a:gd name="T12" fmla="*/ 17 w 55"/>
                <a:gd name="T13" fmla="*/ 4 h 11"/>
                <a:gd name="T14" fmla="*/ 22 w 55"/>
                <a:gd name="T15" fmla="*/ 3 h 11"/>
                <a:gd name="T16" fmla="*/ 27 w 55"/>
                <a:gd name="T17" fmla="*/ 3 h 11"/>
                <a:gd name="T18" fmla="*/ 37 w 55"/>
                <a:gd name="T19" fmla="*/ 3 h 11"/>
                <a:gd name="T20" fmla="*/ 42 w 55"/>
                <a:gd name="T21" fmla="*/ 3 h 11"/>
                <a:gd name="T22" fmla="*/ 46 w 55"/>
                <a:gd name="T23" fmla="*/ 2 h 11"/>
                <a:gd name="T24" fmla="*/ 48 w 55"/>
                <a:gd name="T25" fmla="*/ 2 h 11"/>
                <a:gd name="T26" fmla="*/ 50 w 55"/>
                <a:gd name="T27" fmla="*/ 1 h 11"/>
                <a:gd name="T28" fmla="*/ 52 w 55"/>
                <a:gd name="T29" fmla="*/ 0 h 11"/>
                <a:gd name="T30" fmla="*/ 55 w 55"/>
                <a:gd name="T31" fmla="*/ 0 h 11"/>
                <a:gd name="T32" fmla="*/ 53 w 55"/>
                <a:gd name="T33" fmla="*/ 1 h 11"/>
                <a:gd name="T34" fmla="*/ 50 w 55"/>
                <a:gd name="T35" fmla="*/ 3 h 11"/>
                <a:gd name="T36" fmla="*/ 49 w 55"/>
                <a:gd name="T37" fmla="*/ 4 h 11"/>
                <a:gd name="T38" fmla="*/ 47 w 55"/>
                <a:gd name="T39" fmla="*/ 4 h 11"/>
                <a:gd name="T40" fmla="*/ 43 w 55"/>
                <a:gd name="T41" fmla="*/ 6 h 11"/>
                <a:gd name="T42" fmla="*/ 38 w 55"/>
                <a:gd name="T43" fmla="*/ 6 h 11"/>
                <a:gd name="T44" fmla="*/ 33 w 55"/>
                <a:gd name="T45" fmla="*/ 7 h 11"/>
                <a:gd name="T46" fmla="*/ 27 w 55"/>
                <a:gd name="T47" fmla="*/ 7 h 11"/>
                <a:gd name="T48" fmla="*/ 17 w 55"/>
                <a:gd name="T49" fmla="*/ 7 h 11"/>
                <a:gd name="T50" fmla="*/ 12 w 55"/>
                <a:gd name="T51" fmla="*/ 7 h 11"/>
                <a:gd name="T52" fmla="*/ 8 w 55"/>
                <a:gd name="T53" fmla="*/ 8 h 11"/>
                <a:gd name="T54" fmla="*/ 6 w 55"/>
                <a:gd name="T55" fmla="*/ 8 h 11"/>
                <a:gd name="T56" fmla="*/ 5 w 55"/>
                <a:gd name="T57" fmla="*/ 9 h 11"/>
                <a:gd name="T58" fmla="*/ 2 w 55"/>
                <a:gd name="T59" fmla="*/ 10 h 11"/>
                <a:gd name="T60" fmla="*/ 0 w 55"/>
                <a:gd name="T6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1">
                  <a:moveTo>
                    <a:pt x="0" y="11"/>
                  </a:moveTo>
                  <a:cubicBezTo>
                    <a:pt x="0" y="11"/>
                    <a:pt x="0" y="10"/>
                    <a:pt x="2" y="9"/>
                  </a:cubicBezTo>
                  <a:cubicBezTo>
                    <a:pt x="2" y="9"/>
                    <a:pt x="3" y="8"/>
                    <a:pt x="4" y="8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6"/>
                    <a:pt x="7" y="6"/>
                    <a:pt x="7" y="6"/>
                  </a:cubicBezTo>
                  <a:cubicBezTo>
                    <a:pt x="9" y="5"/>
                    <a:pt x="10" y="5"/>
                    <a:pt x="12" y="5"/>
                  </a:cubicBezTo>
                  <a:cubicBezTo>
                    <a:pt x="13" y="4"/>
                    <a:pt x="15" y="4"/>
                    <a:pt x="17" y="4"/>
                  </a:cubicBezTo>
                  <a:cubicBezTo>
                    <a:pt x="18" y="4"/>
                    <a:pt x="20" y="3"/>
                    <a:pt x="22" y="3"/>
                  </a:cubicBezTo>
                  <a:cubicBezTo>
                    <a:pt x="24" y="3"/>
                    <a:pt x="25" y="3"/>
                    <a:pt x="27" y="3"/>
                  </a:cubicBezTo>
                  <a:cubicBezTo>
                    <a:pt x="31" y="3"/>
                    <a:pt x="34" y="3"/>
                    <a:pt x="37" y="3"/>
                  </a:cubicBezTo>
                  <a:cubicBezTo>
                    <a:pt x="39" y="3"/>
                    <a:pt x="41" y="3"/>
                    <a:pt x="42" y="3"/>
                  </a:cubicBezTo>
                  <a:cubicBezTo>
                    <a:pt x="44" y="3"/>
                    <a:pt x="45" y="2"/>
                    <a:pt x="46" y="2"/>
                  </a:cubicBezTo>
                  <a:cubicBezTo>
                    <a:pt x="47" y="2"/>
                    <a:pt x="48" y="2"/>
                    <a:pt x="48" y="2"/>
                  </a:cubicBezTo>
                  <a:cubicBezTo>
                    <a:pt x="49" y="2"/>
                    <a:pt x="49" y="1"/>
                    <a:pt x="50" y="1"/>
                  </a:cubicBezTo>
                  <a:cubicBezTo>
                    <a:pt x="51" y="1"/>
                    <a:pt x="52" y="1"/>
                    <a:pt x="52" y="0"/>
                  </a:cubicBezTo>
                  <a:cubicBezTo>
                    <a:pt x="54" y="0"/>
                    <a:pt x="55" y="0"/>
                    <a:pt x="55" y="0"/>
                  </a:cubicBezTo>
                  <a:cubicBezTo>
                    <a:pt x="55" y="0"/>
                    <a:pt x="54" y="0"/>
                    <a:pt x="53" y="1"/>
                  </a:cubicBezTo>
                  <a:cubicBezTo>
                    <a:pt x="52" y="2"/>
                    <a:pt x="51" y="2"/>
                    <a:pt x="50" y="3"/>
                  </a:cubicBezTo>
                  <a:cubicBezTo>
                    <a:pt x="50" y="3"/>
                    <a:pt x="49" y="3"/>
                    <a:pt x="49" y="4"/>
                  </a:cubicBezTo>
                  <a:cubicBezTo>
                    <a:pt x="48" y="4"/>
                    <a:pt x="48" y="4"/>
                    <a:pt x="47" y="4"/>
                  </a:cubicBezTo>
                  <a:cubicBezTo>
                    <a:pt x="46" y="5"/>
                    <a:pt x="44" y="5"/>
                    <a:pt x="43" y="6"/>
                  </a:cubicBezTo>
                  <a:cubicBezTo>
                    <a:pt x="41" y="6"/>
                    <a:pt x="39" y="6"/>
                    <a:pt x="38" y="6"/>
                  </a:cubicBezTo>
                  <a:cubicBezTo>
                    <a:pt x="36" y="6"/>
                    <a:pt x="34" y="7"/>
                    <a:pt x="33" y="7"/>
                  </a:cubicBezTo>
                  <a:cubicBezTo>
                    <a:pt x="31" y="7"/>
                    <a:pt x="29" y="7"/>
                    <a:pt x="27" y="7"/>
                  </a:cubicBezTo>
                  <a:cubicBezTo>
                    <a:pt x="24" y="7"/>
                    <a:pt x="20" y="7"/>
                    <a:pt x="17" y="7"/>
                  </a:cubicBezTo>
                  <a:cubicBezTo>
                    <a:pt x="15" y="7"/>
                    <a:pt x="14" y="7"/>
                    <a:pt x="12" y="7"/>
                  </a:cubicBezTo>
                  <a:cubicBezTo>
                    <a:pt x="11" y="8"/>
                    <a:pt x="9" y="8"/>
                    <a:pt x="8" y="8"/>
                  </a:cubicBezTo>
                  <a:cubicBezTo>
                    <a:pt x="7" y="8"/>
                    <a:pt x="7" y="8"/>
                    <a:pt x="6" y="8"/>
                  </a:cubicBezTo>
                  <a:cubicBezTo>
                    <a:pt x="6" y="9"/>
                    <a:pt x="5" y="9"/>
                    <a:pt x="5" y="9"/>
                  </a:cubicBezTo>
                  <a:cubicBezTo>
                    <a:pt x="4" y="9"/>
                    <a:pt x="3" y="9"/>
                    <a:pt x="2" y="10"/>
                  </a:cubicBezTo>
                  <a:cubicBezTo>
                    <a:pt x="1" y="10"/>
                    <a:pt x="0" y="11"/>
                    <a:pt x="0" y="1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044"/>
            <p:cNvSpPr/>
            <p:nvPr/>
          </p:nvSpPr>
          <p:spPr bwMode="auto">
            <a:xfrm>
              <a:off x="5008564" y="6140450"/>
              <a:ext cx="236538" cy="177800"/>
            </a:xfrm>
            <a:custGeom>
              <a:avLst/>
              <a:gdLst>
                <a:gd name="T0" fmla="*/ 0 w 56"/>
                <a:gd name="T1" fmla="*/ 42 h 42"/>
                <a:gd name="T2" fmla="*/ 3 w 56"/>
                <a:gd name="T3" fmla="*/ 40 h 42"/>
                <a:gd name="T4" fmla="*/ 9 w 56"/>
                <a:gd name="T5" fmla="*/ 36 h 42"/>
                <a:gd name="T6" fmla="*/ 14 w 56"/>
                <a:gd name="T7" fmla="*/ 33 h 42"/>
                <a:gd name="T8" fmla="*/ 19 w 56"/>
                <a:gd name="T9" fmla="*/ 30 h 42"/>
                <a:gd name="T10" fmla="*/ 29 w 56"/>
                <a:gd name="T11" fmla="*/ 22 h 42"/>
                <a:gd name="T12" fmla="*/ 39 w 56"/>
                <a:gd name="T13" fmla="*/ 15 h 42"/>
                <a:gd name="T14" fmla="*/ 44 w 56"/>
                <a:gd name="T15" fmla="*/ 11 h 42"/>
                <a:gd name="T16" fmla="*/ 48 w 56"/>
                <a:gd name="T17" fmla="*/ 7 h 42"/>
                <a:gd name="T18" fmla="*/ 54 w 56"/>
                <a:gd name="T19" fmla="*/ 2 h 42"/>
                <a:gd name="T20" fmla="*/ 56 w 56"/>
                <a:gd name="T21" fmla="*/ 0 h 42"/>
                <a:gd name="T22" fmla="*/ 54 w 56"/>
                <a:gd name="T23" fmla="*/ 3 h 42"/>
                <a:gd name="T24" fmla="*/ 52 w 56"/>
                <a:gd name="T25" fmla="*/ 6 h 42"/>
                <a:gd name="T26" fmla="*/ 49 w 56"/>
                <a:gd name="T27" fmla="*/ 9 h 42"/>
                <a:gd name="T28" fmla="*/ 41 w 56"/>
                <a:gd name="T29" fmla="*/ 17 h 42"/>
                <a:gd name="T30" fmla="*/ 36 w 56"/>
                <a:gd name="T31" fmla="*/ 21 h 42"/>
                <a:gd name="T32" fmla="*/ 31 w 56"/>
                <a:gd name="T33" fmla="*/ 25 h 42"/>
                <a:gd name="T34" fmla="*/ 26 w 56"/>
                <a:gd name="T35" fmla="*/ 29 h 42"/>
                <a:gd name="T36" fmla="*/ 20 w 56"/>
                <a:gd name="T37" fmla="*/ 33 h 42"/>
                <a:gd name="T38" fmla="*/ 10 w 56"/>
                <a:gd name="T39" fmla="*/ 38 h 42"/>
                <a:gd name="T40" fmla="*/ 6 w 56"/>
                <a:gd name="T41" fmla="*/ 40 h 42"/>
                <a:gd name="T42" fmla="*/ 3 w 56"/>
                <a:gd name="T43" fmla="*/ 41 h 42"/>
                <a:gd name="T44" fmla="*/ 0 w 56"/>
                <a:gd name="T4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6" h="42">
                  <a:moveTo>
                    <a:pt x="0" y="42"/>
                  </a:moveTo>
                  <a:cubicBezTo>
                    <a:pt x="0" y="42"/>
                    <a:pt x="1" y="41"/>
                    <a:pt x="3" y="40"/>
                  </a:cubicBezTo>
                  <a:cubicBezTo>
                    <a:pt x="4" y="39"/>
                    <a:pt x="7" y="38"/>
                    <a:pt x="9" y="36"/>
                  </a:cubicBezTo>
                  <a:cubicBezTo>
                    <a:pt x="11" y="35"/>
                    <a:pt x="12" y="34"/>
                    <a:pt x="14" y="33"/>
                  </a:cubicBezTo>
                  <a:cubicBezTo>
                    <a:pt x="15" y="32"/>
                    <a:pt x="17" y="31"/>
                    <a:pt x="19" y="30"/>
                  </a:cubicBezTo>
                  <a:cubicBezTo>
                    <a:pt x="22" y="28"/>
                    <a:pt x="26" y="25"/>
                    <a:pt x="29" y="22"/>
                  </a:cubicBezTo>
                  <a:cubicBezTo>
                    <a:pt x="33" y="20"/>
                    <a:pt x="36" y="17"/>
                    <a:pt x="39" y="15"/>
                  </a:cubicBezTo>
                  <a:cubicBezTo>
                    <a:pt x="41" y="13"/>
                    <a:pt x="42" y="12"/>
                    <a:pt x="44" y="11"/>
                  </a:cubicBezTo>
                  <a:cubicBezTo>
                    <a:pt x="45" y="10"/>
                    <a:pt x="46" y="9"/>
                    <a:pt x="48" y="7"/>
                  </a:cubicBezTo>
                  <a:cubicBezTo>
                    <a:pt x="50" y="5"/>
                    <a:pt x="52" y="4"/>
                    <a:pt x="54" y="2"/>
                  </a:cubicBezTo>
                  <a:cubicBezTo>
                    <a:pt x="55" y="1"/>
                    <a:pt x="56" y="0"/>
                    <a:pt x="56" y="0"/>
                  </a:cubicBezTo>
                  <a:cubicBezTo>
                    <a:pt x="56" y="0"/>
                    <a:pt x="55" y="1"/>
                    <a:pt x="54" y="3"/>
                  </a:cubicBezTo>
                  <a:cubicBezTo>
                    <a:pt x="54" y="4"/>
                    <a:pt x="53" y="5"/>
                    <a:pt x="52" y="6"/>
                  </a:cubicBezTo>
                  <a:cubicBezTo>
                    <a:pt x="51" y="7"/>
                    <a:pt x="50" y="8"/>
                    <a:pt x="49" y="9"/>
                  </a:cubicBezTo>
                  <a:cubicBezTo>
                    <a:pt x="47" y="12"/>
                    <a:pt x="44" y="14"/>
                    <a:pt x="41" y="17"/>
                  </a:cubicBezTo>
                  <a:cubicBezTo>
                    <a:pt x="40" y="19"/>
                    <a:pt x="38" y="20"/>
                    <a:pt x="36" y="21"/>
                  </a:cubicBezTo>
                  <a:cubicBezTo>
                    <a:pt x="35" y="23"/>
                    <a:pt x="33" y="24"/>
                    <a:pt x="31" y="25"/>
                  </a:cubicBezTo>
                  <a:cubicBezTo>
                    <a:pt x="29" y="27"/>
                    <a:pt x="28" y="28"/>
                    <a:pt x="26" y="29"/>
                  </a:cubicBezTo>
                  <a:cubicBezTo>
                    <a:pt x="24" y="30"/>
                    <a:pt x="22" y="32"/>
                    <a:pt x="20" y="33"/>
                  </a:cubicBezTo>
                  <a:cubicBezTo>
                    <a:pt x="17" y="35"/>
                    <a:pt x="13" y="36"/>
                    <a:pt x="10" y="38"/>
                  </a:cubicBezTo>
                  <a:cubicBezTo>
                    <a:pt x="9" y="39"/>
                    <a:pt x="7" y="39"/>
                    <a:pt x="6" y="40"/>
                  </a:cubicBezTo>
                  <a:cubicBezTo>
                    <a:pt x="5" y="40"/>
                    <a:pt x="4" y="40"/>
                    <a:pt x="3" y="41"/>
                  </a:cubicBezTo>
                  <a:cubicBezTo>
                    <a:pt x="1" y="41"/>
                    <a:pt x="0" y="42"/>
                    <a:pt x="0" y="4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045"/>
            <p:cNvSpPr/>
            <p:nvPr/>
          </p:nvSpPr>
          <p:spPr bwMode="auto">
            <a:xfrm>
              <a:off x="4740276" y="5919787"/>
              <a:ext cx="34925" cy="280988"/>
            </a:xfrm>
            <a:custGeom>
              <a:avLst/>
              <a:gdLst>
                <a:gd name="T0" fmla="*/ 7 w 8"/>
                <a:gd name="T1" fmla="*/ 66 h 66"/>
                <a:gd name="T2" fmla="*/ 5 w 8"/>
                <a:gd name="T3" fmla="*/ 55 h 66"/>
                <a:gd name="T4" fmla="*/ 4 w 8"/>
                <a:gd name="T5" fmla="*/ 45 h 66"/>
                <a:gd name="T6" fmla="*/ 4 w 8"/>
                <a:gd name="T7" fmla="*/ 39 h 66"/>
                <a:gd name="T8" fmla="*/ 3 w 8"/>
                <a:gd name="T9" fmla="*/ 32 h 66"/>
                <a:gd name="T10" fmla="*/ 3 w 8"/>
                <a:gd name="T11" fmla="*/ 26 h 66"/>
                <a:gd name="T12" fmla="*/ 3 w 8"/>
                <a:gd name="T13" fmla="*/ 20 h 66"/>
                <a:gd name="T14" fmla="*/ 2 w 8"/>
                <a:gd name="T15" fmla="*/ 9 h 66"/>
                <a:gd name="T16" fmla="*/ 1 w 8"/>
                <a:gd name="T17" fmla="*/ 2 h 66"/>
                <a:gd name="T18" fmla="*/ 0 w 8"/>
                <a:gd name="T19" fmla="*/ 0 h 66"/>
                <a:gd name="T20" fmla="*/ 0 w 8"/>
                <a:gd name="T21" fmla="*/ 0 h 66"/>
                <a:gd name="T22" fmla="*/ 0 w 8"/>
                <a:gd name="T23" fmla="*/ 0 h 66"/>
                <a:gd name="T24" fmla="*/ 2 w 8"/>
                <a:gd name="T25" fmla="*/ 2 h 66"/>
                <a:gd name="T26" fmla="*/ 5 w 8"/>
                <a:gd name="T27" fmla="*/ 9 h 66"/>
                <a:gd name="T28" fmla="*/ 5 w 8"/>
                <a:gd name="T29" fmla="*/ 14 h 66"/>
                <a:gd name="T30" fmla="*/ 6 w 8"/>
                <a:gd name="T31" fmla="*/ 20 h 66"/>
                <a:gd name="T32" fmla="*/ 7 w 8"/>
                <a:gd name="T33" fmla="*/ 26 h 66"/>
                <a:gd name="T34" fmla="*/ 7 w 8"/>
                <a:gd name="T35" fmla="*/ 32 h 66"/>
                <a:gd name="T36" fmla="*/ 7 w 8"/>
                <a:gd name="T37" fmla="*/ 38 h 66"/>
                <a:gd name="T38" fmla="*/ 7 w 8"/>
                <a:gd name="T39" fmla="*/ 44 h 66"/>
                <a:gd name="T40" fmla="*/ 8 w 8"/>
                <a:gd name="T41" fmla="*/ 55 h 66"/>
                <a:gd name="T42" fmla="*/ 7 w 8"/>
                <a:gd name="T4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66">
                  <a:moveTo>
                    <a:pt x="7" y="66"/>
                  </a:moveTo>
                  <a:cubicBezTo>
                    <a:pt x="7" y="66"/>
                    <a:pt x="6" y="62"/>
                    <a:pt x="5" y="55"/>
                  </a:cubicBezTo>
                  <a:cubicBezTo>
                    <a:pt x="5" y="52"/>
                    <a:pt x="5" y="49"/>
                    <a:pt x="4" y="45"/>
                  </a:cubicBezTo>
                  <a:cubicBezTo>
                    <a:pt x="4" y="43"/>
                    <a:pt x="4" y="41"/>
                    <a:pt x="4" y="39"/>
                  </a:cubicBezTo>
                  <a:cubicBezTo>
                    <a:pt x="3" y="37"/>
                    <a:pt x="3" y="34"/>
                    <a:pt x="3" y="32"/>
                  </a:cubicBezTo>
                  <a:cubicBezTo>
                    <a:pt x="3" y="30"/>
                    <a:pt x="3" y="28"/>
                    <a:pt x="3" y="26"/>
                  </a:cubicBezTo>
                  <a:cubicBezTo>
                    <a:pt x="3" y="24"/>
                    <a:pt x="3" y="22"/>
                    <a:pt x="3" y="20"/>
                  </a:cubicBezTo>
                  <a:cubicBezTo>
                    <a:pt x="3" y="16"/>
                    <a:pt x="3" y="13"/>
                    <a:pt x="2" y="9"/>
                  </a:cubicBezTo>
                  <a:cubicBezTo>
                    <a:pt x="2" y="6"/>
                    <a:pt x="2" y="4"/>
                    <a:pt x="1" y="2"/>
                  </a:cubicBez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2" y="2"/>
                  </a:cubicBezTo>
                  <a:cubicBezTo>
                    <a:pt x="3" y="3"/>
                    <a:pt x="4" y="6"/>
                    <a:pt x="5" y="9"/>
                  </a:cubicBezTo>
                  <a:cubicBezTo>
                    <a:pt x="5" y="11"/>
                    <a:pt x="5" y="12"/>
                    <a:pt x="5" y="14"/>
                  </a:cubicBezTo>
                  <a:cubicBezTo>
                    <a:pt x="6" y="16"/>
                    <a:pt x="6" y="18"/>
                    <a:pt x="6" y="20"/>
                  </a:cubicBezTo>
                  <a:cubicBezTo>
                    <a:pt x="6" y="22"/>
                    <a:pt x="6" y="24"/>
                    <a:pt x="7" y="26"/>
                  </a:cubicBezTo>
                  <a:cubicBezTo>
                    <a:pt x="7" y="28"/>
                    <a:pt x="7" y="30"/>
                    <a:pt x="7" y="32"/>
                  </a:cubicBezTo>
                  <a:cubicBezTo>
                    <a:pt x="7" y="34"/>
                    <a:pt x="7" y="36"/>
                    <a:pt x="7" y="38"/>
                  </a:cubicBezTo>
                  <a:cubicBezTo>
                    <a:pt x="7" y="40"/>
                    <a:pt x="7" y="42"/>
                    <a:pt x="7" y="44"/>
                  </a:cubicBezTo>
                  <a:cubicBezTo>
                    <a:pt x="8" y="48"/>
                    <a:pt x="8" y="52"/>
                    <a:pt x="8" y="55"/>
                  </a:cubicBezTo>
                  <a:cubicBezTo>
                    <a:pt x="7" y="61"/>
                    <a:pt x="7" y="66"/>
                    <a:pt x="7" y="6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1046"/>
            <p:cNvSpPr/>
            <p:nvPr/>
          </p:nvSpPr>
          <p:spPr bwMode="auto">
            <a:xfrm>
              <a:off x="4341814" y="6229350"/>
              <a:ext cx="165100" cy="93663"/>
            </a:xfrm>
            <a:custGeom>
              <a:avLst/>
              <a:gdLst>
                <a:gd name="T0" fmla="*/ 39 w 39"/>
                <a:gd name="T1" fmla="*/ 22 h 22"/>
                <a:gd name="T2" fmla="*/ 37 w 39"/>
                <a:gd name="T3" fmla="*/ 21 h 22"/>
                <a:gd name="T4" fmla="*/ 33 w 39"/>
                <a:gd name="T5" fmla="*/ 18 h 22"/>
                <a:gd name="T6" fmla="*/ 30 w 39"/>
                <a:gd name="T7" fmla="*/ 16 h 22"/>
                <a:gd name="T8" fmla="*/ 27 w 39"/>
                <a:gd name="T9" fmla="*/ 14 h 22"/>
                <a:gd name="T10" fmla="*/ 20 w 39"/>
                <a:gd name="T11" fmla="*/ 10 h 22"/>
                <a:gd name="T12" fmla="*/ 13 w 39"/>
                <a:gd name="T13" fmla="*/ 6 h 22"/>
                <a:gd name="T14" fmla="*/ 9 w 39"/>
                <a:gd name="T15" fmla="*/ 4 h 22"/>
                <a:gd name="T16" fmla="*/ 6 w 39"/>
                <a:gd name="T17" fmla="*/ 3 h 22"/>
                <a:gd name="T18" fmla="*/ 2 w 39"/>
                <a:gd name="T19" fmla="*/ 0 h 22"/>
                <a:gd name="T20" fmla="*/ 0 w 39"/>
                <a:gd name="T21" fmla="*/ 0 h 22"/>
                <a:gd name="T22" fmla="*/ 2 w 39"/>
                <a:gd name="T23" fmla="*/ 0 h 22"/>
                <a:gd name="T24" fmla="*/ 4 w 39"/>
                <a:gd name="T25" fmla="*/ 0 h 22"/>
                <a:gd name="T26" fmla="*/ 7 w 39"/>
                <a:gd name="T27" fmla="*/ 1 h 22"/>
                <a:gd name="T28" fmla="*/ 14 w 39"/>
                <a:gd name="T29" fmla="*/ 3 h 22"/>
                <a:gd name="T30" fmla="*/ 18 w 39"/>
                <a:gd name="T31" fmla="*/ 5 h 22"/>
                <a:gd name="T32" fmla="*/ 22 w 39"/>
                <a:gd name="T33" fmla="*/ 7 h 22"/>
                <a:gd name="T34" fmla="*/ 25 w 39"/>
                <a:gd name="T35" fmla="*/ 9 h 22"/>
                <a:gd name="T36" fmla="*/ 29 w 39"/>
                <a:gd name="T37" fmla="*/ 12 h 22"/>
                <a:gd name="T38" fmla="*/ 34 w 39"/>
                <a:gd name="T39" fmla="*/ 17 h 22"/>
                <a:gd name="T40" fmla="*/ 38 w 39"/>
                <a:gd name="T41" fmla="*/ 21 h 22"/>
                <a:gd name="T42" fmla="*/ 39 w 39"/>
                <a:gd name="T4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9" h="22">
                  <a:moveTo>
                    <a:pt x="39" y="22"/>
                  </a:moveTo>
                  <a:cubicBezTo>
                    <a:pt x="39" y="22"/>
                    <a:pt x="38" y="22"/>
                    <a:pt x="37" y="21"/>
                  </a:cubicBezTo>
                  <a:cubicBezTo>
                    <a:pt x="36" y="20"/>
                    <a:pt x="35" y="19"/>
                    <a:pt x="33" y="18"/>
                  </a:cubicBezTo>
                  <a:cubicBezTo>
                    <a:pt x="32" y="18"/>
                    <a:pt x="31" y="17"/>
                    <a:pt x="30" y="16"/>
                  </a:cubicBezTo>
                  <a:cubicBezTo>
                    <a:pt x="29" y="16"/>
                    <a:pt x="28" y="15"/>
                    <a:pt x="27" y="14"/>
                  </a:cubicBezTo>
                  <a:cubicBezTo>
                    <a:pt x="25" y="13"/>
                    <a:pt x="22" y="11"/>
                    <a:pt x="20" y="10"/>
                  </a:cubicBezTo>
                  <a:cubicBezTo>
                    <a:pt x="17" y="9"/>
                    <a:pt x="15" y="7"/>
                    <a:pt x="13" y="6"/>
                  </a:cubicBezTo>
                  <a:cubicBezTo>
                    <a:pt x="12" y="5"/>
                    <a:pt x="10" y="5"/>
                    <a:pt x="9" y="4"/>
                  </a:cubicBezTo>
                  <a:cubicBezTo>
                    <a:pt x="8" y="4"/>
                    <a:pt x="7" y="3"/>
                    <a:pt x="6" y="3"/>
                  </a:cubicBezTo>
                  <a:cubicBezTo>
                    <a:pt x="4" y="2"/>
                    <a:pt x="3" y="1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5" y="0"/>
                    <a:pt x="6" y="0"/>
                    <a:pt x="7" y="1"/>
                  </a:cubicBezTo>
                  <a:cubicBezTo>
                    <a:pt x="9" y="1"/>
                    <a:pt x="12" y="2"/>
                    <a:pt x="14" y="3"/>
                  </a:cubicBezTo>
                  <a:cubicBezTo>
                    <a:pt x="15" y="4"/>
                    <a:pt x="17" y="4"/>
                    <a:pt x="18" y="5"/>
                  </a:cubicBezTo>
                  <a:cubicBezTo>
                    <a:pt x="19" y="5"/>
                    <a:pt x="20" y="6"/>
                    <a:pt x="22" y="7"/>
                  </a:cubicBezTo>
                  <a:cubicBezTo>
                    <a:pt x="23" y="8"/>
                    <a:pt x="24" y="8"/>
                    <a:pt x="25" y="9"/>
                  </a:cubicBezTo>
                  <a:cubicBezTo>
                    <a:pt x="27" y="10"/>
                    <a:pt x="28" y="11"/>
                    <a:pt x="29" y="12"/>
                  </a:cubicBezTo>
                  <a:cubicBezTo>
                    <a:pt x="31" y="13"/>
                    <a:pt x="33" y="15"/>
                    <a:pt x="34" y="17"/>
                  </a:cubicBezTo>
                  <a:cubicBezTo>
                    <a:pt x="36" y="18"/>
                    <a:pt x="37" y="20"/>
                    <a:pt x="38" y="21"/>
                  </a:cubicBezTo>
                  <a:cubicBezTo>
                    <a:pt x="38" y="22"/>
                    <a:pt x="39" y="22"/>
                    <a:pt x="39" y="2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047"/>
            <p:cNvSpPr/>
            <p:nvPr/>
          </p:nvSpPr>
          <p:spPr bwMode="auto">
            <a:xfrm>
              <a:off x="4249739" y="6602412"/>
              <a:ext cx="211138" cy="131763"/>
            </a:xfrm>
            <a:custGeom>
              <a:avLst/>
              <a:gdLst>
                <a:gd name="T0" fmla="*/ 0 w 50"/>
                <a:gd name="T1" fmla="*/ 31 h 31"/>
                <a:gd name="T2" fmla="*/ 2 w 50"/>
                <a:gd name="T3" fmla="*/ 29 h 31"/>
                <a:gd name="T4" fmla="*/ 6 w 50"/>
                <a:gd name="T5" fmla="*/ 24 h 31"/>
                <a:gd name="T6" fmla="*/ 14 w 50"/>
                <a:gd name="T7" fmla="*/ 17 h 31"/>
                <a:gd name="T8" fmla="*/ 18 w 50"/>
                <a:gd name="T9" fmla="*/ 14 h 31"/>
                <a:gd name="T10" fmla="*/ 22 w 50"/>
                <a:gd name="T11" fmla="*/ 11 h 31"/>
                <a:gd name="T12" fmla="*/ 27 w 50"/>
                <a:gd name="T13" fmla="*/ 8 h 31"/>
                <a:gd name="T14" fmla="*/ 32 w 50"/>
                <a:gd name="T15" fmla="*/ 6 h 31"/>
                <a:gd name="T16" fmla="*/ 41 w 50"/>
                <a:gd name="T17" fmla="*/ 3 h 31"/>
                <a:gd name="T18" fmla="*/ 45 w 50"/>
                <a:gd name="T19" fmla="*/ 1 h 31"/>
                <a:gd name="T20" fmla="*/ 47 w 50"/>
                <a:gd name="T21" fmla="*/ 1 h 31"/>
                <a:gd name="T22" fmla="*/ 50 w 50"/>
                <a:gd name="T23" fmla="*/ 0 h 31"/>
                <a:gd name="T24" fmla="*/ 48 w 50"/>
                <a:gd name="T25" fmla="*/ 1 h 31"/>
                <a:gd name="T26" fmla="*/ 42 w 50"/>
                <a:gd name="T27" fmla="*/ 5 h 31"/>
                <a:gd name="T28" fmla="*/ 38 w 50"/>
                <a:gd name="T29" fmla="*/ 7 h 31"/>
                <a:gd name="T30" fmla="*/ 34 w 50"/>
                <a:gd name="T31" fmla="*/ 9 h 31"/>
                <a:gd name="T32" fmla="*/ 24 w 50"/>
                <a:gd name="T33" fmla="*/ 14 h 31"/>
                <a:gd name="T34" fmla="*/ 15 w 50"/>
                <a:gd name="T35" fmla="*/ 20 h 31"/>
                <a:gd name="T36" fmla="*/ 11 w 50"/>
                <a:gd name="T37" fmla="*/ 23 h 31"/>
                <a:gd name="T38" fmla="*/ 8 w 50"/>
                <a:gd name="T39" fmla="*/ 25 h 31"/>
                <a:gd name="T40" fmla="*/ 2 w 50"/>
                <a:gd name="T41" fmla="*/ 29 h 31"/>
                <a:gd name="T42" fmla="*/ 0 w 50"/>
                <a:gd name="T4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31">
                  <a:moveTo>
                    <a:pt x="0" y="31"/>
                  </a:moveTo>
                  <a:cubicBezTo>
                    <a:pt x="0" y="31"/>
                    <a:pt x="1" y="30"/>
                    <a:pt x="2" y="29"/>
                  </a:cubicBezTo>
                  <a:cubicBezTo>
                    <a:pt x="3" y="27"/>
                    <a:pt x="4" y="26"/>
                    <a:pt x="6" y="24"/>
                  </a:cubicBezTo>
                  <a:cubicBezTo>
                    <a:pt x="8" y="22"/>
                    <a:pt x="11" y="20"/>
                    <a:pt x="14" y="17"/>
                  </a:cubicBezTo>
                  <a:cubicBezTo>
                    <a:pt x="15" y="16"/>
                    <a:pt x="16" y="15"/>
                    <a:pt x="18" y="14"/>
                  </a:cubicBezTo>
                  <a:cubicBezTo>
                    <a:pt x="19" y="13"/>
                    <a:pt x="21" y="12"/>
                    <a:pt x="22" y="11"/>
                  </a:cubicBezTo>
                  <a:cubicBezTo>
                    <a:pt x="24" y="10"/>
                    <a:pt x="26" y="9"/>
                    <a:pt x="27" y="8"/>
                  </a:cubicBezTo>
                  <a:cubicBezTo>
                    <a:pt x="29" y="8"/>
                    <a:pt x="31" y="7"/>
                    <a:pt x="32" y="6"/>
                  </a:cubicBezTo>
                  <a:cubicBezTo>
                    <a:pt x="35" y="5"/>
                    <a:pt x="38" y="3"/>
                    <a:pt x="41" y="3"/>
                  </a:cubicBezTo>
                  <a:cubicBezTo>
                    <a:pt x="42" y="2"/>
                    <a:pt x="44" y="2"/>
                    <a:pt x="45" y="1"/>
                  </a:cubicBezTo>
                  <a:cubicBezTo>
                    <a:pt x="46" y="1"/>
                    <a:pt x="47" y="1"/>
                    <a:pt x="47" y="1"/>
                  </a:cubicBezTo>
                  <a:cubicBezTo>
                    <a:pt x="49" y="0"/>
                    <a:pt x="50" y="0"/>
                    <a:pt x="50" y="0"/>
                  </a:cubicBezTo>
                  <a:cubicBezTo>
                    <a:pt x="50" y="0"/>
                    <a:pt x="49" y="1"/>
                    <a:pt x="48" y="1"/>
                  </a:cubicBezTo>
                  <a:cubicBezTo>
                    <a:pt x="46" y="2"/>
                    <a:pt x="44" y="3"/>
                    <a:pt x="42" y="5"/>
                  </a:cubicBezTo>
                  <a:cubicBezTo>
                    <a:pt x="41" y="5"/>
                    <a:pt x="39" y="6"/>
                    <a:pt x="38" y="7"/>
                  </a:cubicBezTo>
                  <a:cubicBezTo>
                    <a:pt x="37" y="7"/>
                    <a:pt x="35" y="8"/>
                    <a:pt x="34" y="9"/>
                  </a:cubicBezTo>
                  <a:cubicBezTo>
                    <a:pt x="31" y="11"/>
                    <a:pt x="28" y="13"/>
                    <a:pt x="24" y="14"/>
                  </a:cubicBezTo>
                  <a:cubicBezTo>
                    <a:pt x="21" y="16"/>
                    <a:pt x="18" y="18"/>
                    <a:pt x="15" y="20"/>
                  </a:cubicBezTo>
                  <a:cubicBezTo>
                    <a:pt x="14" y="21"/>
                    <a:pt x="13" y="22"/>
                    <a:pt x="11" y="23"/>
                  </a:cubicBezTo>
                  <a:cubicBezTo>
                    <a:pt x="10" y="24"/>
                    <a:pt x="9" y="25"/>
                    <a:pt x="8" y="25"/>
                  </a:cubicBezTo>
                  <a:cubicBezTo>
                    <a:pt x="5" y="27"/>
                    <a:pt x="4" y="28"/>
                    <a:pt x="2" y="29"/>
                  </a:cubicBezTo>
                  <a:cubicBezTo>
                    <a:pt x="1" y="30"/>
                    <a:pt x="0" y="31"/>
                    <a:pt x="0" y="3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1048"/>
            <p:cNvSpPr/>
            <p:nvPr/>
          </p:nvSpPr>
          <p:spPr bwMode="auto">
            <a:xfrm>
              <a:off x="4410076" y="6700837"/>
              <a:ext cx="177800" cy="254000"/>
            </a:xfrm>
            <a:custGeom>
              <a:avLst/>
              <a:gdLst>
                <a:gd name="T0" fmla="*/ 0 w 42"/>
                <a:gd name="T1" fmla="*/ 60 h 60"/>
                <a:gd name="T2" fmla="*/ 2 w 42"/>
                <a:gd name="T3" fmla="*/ 58 h 60"/>
                <a:gd name="T4" fmla="*/ 5 w 42"/>
                <a:gd name="T5" fmla="*/ 55 h 60"/>
                <a:gd name="T6" fmla="*/ 9 w 42"/>
                <a:gd name="T7" fmla="*/ 52 h 60"/>
                <a:gd name="T8" fmla="*/ 13 w 42"/>
                <a:gd name="T9" fmla="*/ 48 h 60"/>
                <a:gd name="T10" fmla="*/ 17 w 42"/>
                <a:gd name="T11" fmla="*/ 44 h 60"/>
                <a:gd name="T12" fmla="*/ 21 w 42"/>
                <a:gd name="T13" fmla="*/ 39 h 60"/>
                <a:gd name="T14" fmla="*/ 25 w 42"/>
                <a:gd name="T15" fmla="*/ 33 h 60"/>
                <a:gd name="T16" fmla="*/ 29 w 42"/>
                <a:gd name="T17" fmla="*/ 28 h 60"/>
                <a:gd name="T18" fmla="*/ 33 w 42"/>
                <a:gd name="T19" fmla="*/ 22 h 60"/>
                <a:gd name="T20" fmla="*/ 35 w 42"/>
                <a:gd name="T21" fmla="*/ 16 h 60"/>
                <a:gd name="T22" fmla="*/ 38 w 42"/>
                <a:gd name="T23" fmla="*/ 11 h 60"/>
                <a:gd name="T24" fmla="*/ 39 w 42"/>
                <a:gd name="T25" fmla="*/ 7 h 60"/>
                <a:gd name="T26" fmla="*/ 41 w 42"/>
                <a:gd name="T27" fmla="*/ 3 h 60"/>
                <a:gd name="T28" fmla="*/ 42 w 42"/>
                <a:gd name="T29" fmla="*/ 0 h 60"/>
                <a:gd name="T30" fmla="*/ 41 w 42"/>
                <a:gd name="T31" fmla="*/ 4 h 60"/>
                <a:gd name="T32" fmla="*/ 41 w 42"/>
                <a:gd name="T33" fmla="*/ 7 h 60"/>
                <a:gd name="T34" fmla="*/ 40 w 42"/>
                <a:gd name="T35" fmla="*/ 9 h 60"/>
                <a:gd name="T36" fmla="*/ 40 w 42"/>
                <a:gd name="T37" fmla="*/ 12 h 60"/>
                <a:gd name="T38" fmla="*/ 39 w 42"/>
                <a:gd name="T39" fmla="*/ 15 h 60"/>
                <a:gd name="T40" fmla="*/ 38 w 42"/>
                <a:gd name="T41" fmla="*/ 17 h 60"/>
                <a:gd name="T42" fmla="*/ 36 w 42"/>
                <a:gd name="T43" fmla="*/ 23 h 60"/>
                <a:gd name="T44" fmla="*/ 32 w 42"/>
                <a:gd name="T45" fmla="*/ 30 h 60"/>
                <a:gd name="T46" fmla="*/ 29 w 42"/>
                <a:gd name="T47" fmla="*/ 36 h 60"/>
                <a:gd name="T48" fmla="*/ 24 w 42"/>
                <a:gd name="T49" fmla="*/ 41 h 60"/>
                <a:gd name="T50" fmla="*/ 19 w 42"/>
                <a:gd name="T51" fmla="*/ 46 h 60"/>
                <a:gd name="T52" fmla="*/ 15 w 42"/>
                <a:gd name="T53" fmla="*/ 51 h 60"/>
                <a:gd name="T54" fmla="*/ 10 w 42"/>
                <a:gd name="T55" fmla="*/ 54 h 60"/>
                <a:gd name="T56" fmla="*/ 8 w 42"/>
                <a:gd name="T57" fmla="*/ 55 h 60"/>
                <a:gd name="T58" fmla="*/ 6 w 42"/>
                <a:gd name="T59" fmla="*/ 57 h 60"/>
                <a:gd name="T60" fmla="*/ 3 w 42"/>
                <a:gd name="T61" fmla="*/ 58 h 60"/>
                <a:gd name="T62" fmla="*/ 0 w 42"/>
                <a:gd name="T6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" h="60">
                  <a:moveTo>
                    <a:pt x="0" y="60"/>
                  </a:moveTo>
                  <a:cubicBezTo>
                    <a:pt x="0" y="60"/>
                    <a:pt x="1" y="59"/>
                    <a:pt x="2" y="58"/>
                  </a:cubicBezTo>
                  <a:cubicBezTo>
                    <a:pt x="3" y="57"/>
                    <a:pt x="4" y="56"/>
                    <a:pt x="5" y="55"/>
                  </a:cubicBezTo>
                  <a:cubicBezTo>
                    <a:pt x="6" y="55"/>
                    <a:pt x="7" y="53"/>
                    <a:pt x="9" y="52"/>
                  </a:cubicBezTo>
                  <a:cubicBezTo>
                    <a:pt x="10" y="51"/>
                    <a:pt x="11" y="50"/>
                    <a:pt x="13" y="48"/>
                  </a:cubicBezTo>
                  <a:cubicBezTo>
                    <a:pt x="14" y="47"/>
                    <a:pt x="16" y="45"/>
                    <a:pt x="17" y="44"/>
                  </a:cubicBezTo>
                  <a:cubicBezTo>
                    <a:pt x="18" y="42"/>
                    <a:pt x="20" y="41"/>
                    <a:pt x="21" y="39"/>
                  </a:cubicBezTo>
                  <a:cubicBezTo>
                    <a:pt x="23" y="37"/>
                    <a:pt x="24" y="35"/>
                    <a:pt x="25" y="33"/>
                  </a:cubicBezTo>
                  <a:cubicBezTo>
                    <a:pt x="27" y="32"/>
                    <a:pt x="28" y="30"/>
                    <a:pt x="29" y="28"/>
                  </a:cubicBezTo>
                  <a:cubicBezTo>
                    <a:pt x="30" y="26"/>
                    <a:pt x="32" y="24"/>
                    <a:pt x="33" y="22"/>
                  </a:cubicBezTo>
                  <a:cubicBezTo>
                    <a:pt x="34" y="20"/>
                    <a:pt x="35" y="18"/>
                    <a:pt x="35" y="16"/>
                  </a:cubicBezTo>
                  <a:cubicBezTo>
                    <a:pt x="36" y="15"/>
                    <a:pt x="37" y="13"/>
                    <a:pt x="38" y="11"/>
                  </a:cubicBezTo>
                  <a:cubicBezTo>
                    <a:pt x="38" y="10"/>
                    <a:pt x="39" y="8"/>
                    <a:pt x="39" y="7"/>
                  </a:cubicBezTo>
                  <a:cubicBezTo>
                    <a:pt x="40" y="5"/>
                    <a:pt x="40" y="4"/>
                    <a:pt x="41" y="3"/>
                  </a:cubicBezTo>
                  <a:cubicBezTo>
                    <a:pt x="41" y="1"/>
                    <a:pt x="42" y="0"/>
                    <a:pt x="42" y="0"/>
                  </a:cubicBezTo>
                  <a:cubicBezTo>
                    <a:pt x="42" y="0"/>
                    <a:pt x="42" y="1"/>
                    <a:pt x="41" y="4"/>
                  </a:cubicBezTo>
                  <a:cubicBezTo>
                    <a:pt x="41" y="5"/>
                    <a:pt x="41" y="6"/>
                    <a:pt x="41" y="7"/>
                  </a:cubicBezTo>
                  <a:cubicBezTo>
                    <a:pt x="41" y="8"/>
                    <a:pt x="40" y="9"/>
                    <a:pt x="40" y="9"/>
                  </a:cubicBezTo>
                  <a:cubicBezTo>
                    <a:pt x="40" y="10"/>
                    <a:pt x="40" y="11"/>
                    <a:pt x="40" y="12"/>
                  </a:cubicBezTo>
                  <a:cubicBezTo>
                    <a:pt x="39" y="13"/>
                    <a:pt x="39" y="14"/>
                    <a:pt x="39" y="15"/>
                  </a:cubicBezTo>
                  <a:cubicBezTo>
                    <a:pt x="39" y="16"/>
                    <a:pt x="38" y="16"/>
                    <a:pt x="38" y="17"/>
                  </a:cubicBezTo>
                  <a:cubicBezTo>
                    <a:pt x="37" y="19"/>
                    <a:pt x="36" y="21"/>
                    <a:pt x="36" y="23"/>
                  </a:cubicBezTo>
                  <a:cubicBezTo>
                    <a:pt x="35" y="25"/>
                    <a:pt x="34" y="28"/>
                    <a:pt x="32" y="30"/>
                  </a:cubicBezTo>
                  <a:cubicBezTo>
                    <a:pt x="31" y="32"/>
                    <a:pt x="30" y="34"/>
                    <a:pt x="29" y="36"/>
                  </a:cubicBezTo>
                  <a:cubicBezTo>
                    <a:pt x="27" y="38"/>
                    <a:pt x="26" y="39"/>
                    <a:pt x="24" y="41"/>
                  </a:cubicBezTo>
                  <a:cubicBezTo>
                    <a:pt x="23" y="43"/>
                    <a:pt x="21" y="45"/>
                    <a:pt x="19" y="46"/>
                  </a:cubicBezTo>
                  <a:cubicBezTo>
                    <a:pt x="18" y="48"/>
                    <a:pt x="16" y="49"/>
                    <a:pt x="15" y="51"/>
                  </a:cubicBezTo>
                  <a:cubicBezTo>
                    <a:pt x="13" y="52"/>
                    <a:pt x="12" y="53"/>
                    <a:pt x="10" y="54"/>
                  </a:cubicBezTo>
                  <a:cubicBezTo>
                    <a:pt x="9" y="55"/>
                    <a:pt x="9" y="55"/>
                    <a:pt x="8" y="55"/>
                  </a:cubicBezTo>
                  <a:cubicBezTo>
                    <a:pt x="7" y="56"/>
                    <a:pt x="7" y="56"/>
                    <a:pt x="6" y="57"/>
                  </a:cubicBezTo>
                  <a:cubicBezTo>
                    <a:pt x="5" y="57"/>
                    <a:pt x="4" y="58"/>
                    <a:pt x="3" y="58"/>
                  </a:cubicBezTo>
                  <a:cubicBezTo>
                    <a:pt x="1" y="59"/>
                    <a:pt x="0" y="60"/>
                    <a:pt x="0" y="6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1049"/>
            <p:cNvSpPr/>
            <p:nvPr/>
          </p:nvSpPr>
          <p:spPr bwMode="auto">
            <a:xfrm>
              <a:off x="4727576" y="6729412"/>
              <a:ext cx="30163" cy="322263"/>
            </a:xfrm>
            <a:custGeom>
              <a:avLst/>
              <a:gdLst>
                <a:gd name="T0" fmla="*/ 0 w 7"/>
                <a:gd name="T1" fmla="*/ 76 h 76"/>
                <a:gd name="T2" fmla="*/ 0 w 7"/>
                <a:gd name="T3" fmla="*/ 73 h 76"/>
                <a:gd name="T4" fmla="*/ 0 w 7"/>
                <a:gd name="T5" fmla="*/ 64 h 76"/>
                <a:gd name="T6" fmla="*/ 2 w 7"/>
                <a:gd name="T7" fmla="*/ 38 h 76"/>
                <a:gd name="T8" fmla="*/ 4 w 7"/>
                <a:gd name="T9" fmla="*/ 12 h 76"/>
                <a:gd name="T10" fmla="*/ 5 w 7"/>
                <a:gd name="T11" fmla="*/ 3 h 76"/>
                <a:gd name="T12" fmla="*/ 5 w 7"/>
                <a:gd name="T13" fmla="*/ 0 h 76"/>
                <a:gd name="T14" fmla="*/ 6 w 7"/>
                <a:gd name="T15" fmla="*/ 12 h 76"/>
                <a:gd name="T16" fmla="*/ 7 w 7"/>
                <a:gd name="T17" fmla="*/ 24 h 76"/>
                <a:gd name="T18" fmla="*/ 6 w 7"/>
                <a:gd name="T19" fmla="*/ 31 h 76"/>
                <a:gd name="T20" fmla="*/ 6 w 7"/>
                <a:gd name="T21" fmla="*/ 38 h 76"/>
                <a:gd name="T22" fmla="*/ 5 w 7"/>
                <a:gd name="T23" fmla="*/ 45 h 76"/>
                <a:gd name="T24" fmla="*/ 5 w 7"/>
                <a:gd name="T25" fmla="*/ 52 h 76"/>
                <a:gd name="T26" fmla="*/ 2 w 7"/>
                <a:gd name="T27" fmla="*/ 64 h 76"/>
                <a:gd name="T28" fmla="*/ 0 w 7"/>
                <a:gd name="T2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76">
                  <a:moveTo>
                    <a:pt x="0" y="76"/>
                  </a:moveTo>
                  <a:cubicBezTo>
                    <a:pt x="0" y="76"/>
                    <a:pt x="0" y="75"/>
                    <a:pt x="0" y="73"/>
                  </a:cubicBezTo>
                  <a:cubicBezTo>
                    <a:pt x="0" y="71"/>
                    <a:pt x="0" y="68"/>
                    <a:pt x="0" y="64"/>
                  </a:cubicBezTo>
                  <a:cubicBezTo>
                    <a:pt x="1" y="57"/>
                    <a:pt x="2" y="47"/>
                    <a:pt x="2" y="38"/>
                  </a:cubicBezTo>
                  <a:cubicBezTo>
                    <a:pt x="3" y="28"/>
                    <a:pt x="4" y="19"/>
                    <a:pt x="4" y="12"/>
                  </a:cubicBezTo>
                  <a:cubicBezTo>
                    <a:pt x="4" y="8"/>
                    <a:pt x="5" y="5"/>
                    <a:pt x="5" y="3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5" y="0"/>
                    <a:pt x="6" y="5"/>
                    <a:pt x="6" y="12"/>
                  </a:cubicBezTo>
                  <a:cubicBezTo>
                    <a:pt x="7" y="16"/>
                    <a:pt x="7" y="20"/>
                    <a:pt x="7" y="24"/>
                  </a:cubicBezTo>
                  <a:cubicBezTo>
                    <a:pt x="7" y="26"/>
                    <a:pt x="7" y="29"/>
                    <a:pt x="6" y="31"/>
                  </a:cubicBezTo>
                  <a:cubicBezTo>
                    <a:pt x="6" y="33"/>
                    <a:pt x="6" y="36"/>
                    <a:pt x="6" y="38"/>
                  </a:cubicBezTo>
                  <a:cubicBezTo>
                    <a:pt x="6" y="41"/>
                    <a:pt x="6" y="43"/>
                    <a:pt x="5" y="45"/>
                  </a:cubicBezTo>
                  <a:cubicBezTo>
                    <a:pt x="5" y="48"/>
                    <a:pt x="5" y="50"/>
                    <a:pt x="5" y="52"/>
                  </a:cubicBezTo>
                  <a:cubicBezTo>
                    <a:pt x="4" y="57"/>
                    <a:pt x="3" y="61"/>
                    <a:pt x="2" y="64"/>
                  </a:cubicBezTo>
                  <a:cubicBezTo>
                    <a:pt x="1" y="71"/>
                    <a:pt x="0" y="76"/>
                    <a:pt x="0" y="7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1050"/>
            <p:cNvSpPr/>
            <p:nvPr/>
          </p:nvSpPr>
          <p:spPr bwMode="auto">
            <a:xfrm>
              <a:off x="4884739" y="6708775"/>
              <a:ext cx="114300" cy="249238"/>
            </a:xfrm>
            <a:custGeom>
              <a:avLst/>
              <a:gdLst>
                <a:gd name="T0" fmla="*/ 0 w 27"/>
                <a:gd name="T1" fmla="*/ 0 h 59"/>
                <a:gd name="T2" fmla="*/ 1 w 27"/>
                <a:gd name="T3" fmla="*/ 1 h 59"/>
                <a:gd name="T4" fmla="*/ 2 w 27"/>
                <a:gd name="T5" fmla="*/ 2 h 59"/>
                <a:gd name="T6" fmla="*/ 5 w 27"/>
                <a:gd name="T7" fmla="*/ 5 h 59"/>
                <a:gd name="T8" fmla="*/ 8 w 27"/>
                <a:gd name="T9" fmla="*/ 8 h 59"/>
                <a:gd name="T10" fmla="*/ 11 w 27"/>
                <a:gd name="T11" fmla="*/ 12 h 59"/>
                <a:gd name="T12" fmla="*/ 13 w 27"/>
                <a:gd name="T13" fmla="*/ 17 h 59"/>
                <a:gd name="T14" fmla="*/ 16 w 27"/>
                <a:gd name="T15" fmla="*/ 23 h 59"/>
                <a:gd name="T16" fmla="*/ 18 w 27"/>
                <a:gd name="T17" fmla="*/ 29 h 59"/>
                <a:gd name="T18" fmla="*/ 19 w 27"/>
                <a:gd name="T19" fmla="*/ 35 h 59"/>
                <a:gd name="T20" fmla="*/ 19 w 27"/>
                <a:gd name="T21" fmla="*/ 41 h 59"/>
                <a:gd name="T22" fmla="*/ 20 w 27"/>
                <a:gd name="T23" fmla="*/ 47 h 59"/>
                <a:gd name="T24" fmla="*/ 21 w 27"/>
                <a:gd name="T25" fmla="*/ 52 h 59"/>
                <a:gd name="T26" fmla="*/ 25 w 27"/>
                <a:gd name="T27" fmla="*/ 58 h 59"/>
                <a:gd name="T28" fmla="*/ 27 w 27"/>
                <a:gd name="T29" fmla="*/ 59 h 59"/>
                <a:gd name="T30" fmla="*/ 27 w 27"/>
                <a:gd name="T31" fmla="*/ 59 h 59"/>
                <a:gd name="T32" fmla="*/ 27 w 27"/>
                <a:gd name="T33" fmla="*/ 59 h 59"/>
                <a:gd name="T34" fmla="*/ 25 w 27"/>
                <a:gd name="T35" fmla="*/ 58 h 59"/>
                <a:gd name="T36" fmla="*/ 19 w 27"/>
                <a:gd name="T37" fmla="*/ 52 h 59"/>
                <a:gd name="T38" fmla="*/ 17 w 27"/>
                <a:gd name="T39" fmla="*/ 48 h 59"/>
                <a:gd name="T40" fmla="*/ 16 w 27"/>
                <a:gd name="T41" fmla="*/ 42 h 59"/>
                <a:gd name="T42" fmla="*/ 15 w 27"/>
                <a:gd name="T43" fmla="*/ 36 h 59"/>
                <a:gd name="T44" fmla="*/ 14 w 27"/>
                <a:gd name="T45" fmla="*/ 30 h 59"/>
                <a:gd name="T46" fmla="*/ 10 w 27"/>
                <a:gd name="T47" fmla="*/ 18 h 59"/>
                <a:gd name="T48" fmla="*/ 8 w 27"/>
                <a:gd name="T49" fmla="*/ 13 h 59"/>
                <a:gd name="T50" fmla="*/ 6 w 27"/>
                <a:gd name="T51" fmla="*/ 9 h 59"/>
                <a:gd name="T52" fmla="*/ 4 w 27"/>
                <a:gd name="T53" fmla="*/ 6 h 59"/>
                <a:gd name="T54" fmla="*/ 2 w 27"/>
                <a:gd name="T55" fmla="*/ 3 h 59"/>
                <a:gd name="T56" fmla="*/ 0 w 27"/>
                <a:gd name="T5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" h="59">
                  <a:moveTo>
                    <a:pt x="0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3" y="3"/>
                    <a:pt x="4" y="4"/>
                    <a:pt x="5" y="5"/>
                  </a:cubicBezTo>
                  <a:cubicBezTo>
                    <a:pt x="6" y="6"/>
                    <a:pt x="7" y="7"/>
                    <a:pt x="8" y="8"/>
                  </a:cubicBezTo>
                  <a:cubicBezTo>
                    <a:pt x="9" y="9"/>
                    <a:pt x="10" y="10"/>
                    <a:pt x="11" y="12"/>
                  </a:cubicBezTo>
                  <a:cubicBezTo>
                    <a:pt x="12" y="14"/>
                    <a:pt x="13" y="15"/>
                    <a:pt x="13" y="17"/>
                  </a:cubicBezTo>
                  <a:cubicBezTo>
                    <a:pt x="14" y="19"/>
                    <a:pt x="15" y="21"/>
                    <a:pt x="16" y="23"/>
                  </a:cubicBezTo>
                  <a:cubicBezTo>
                    <a:pt x="17" y="25"/>
                    <a:pt x="17" y="27"/>
                    <a:pt x="18" y="29"/>
                  </a:cubicBezTo>
                  <a:cubicBezTo>
                    <a:pt x="18" y="31"/>
                    <a:pt x="18" y="33"/>
                    <a:pt x="19" y="35"/>
                  </a:cubicBezTo>
                  <a:cubicBezTo>
                    <a:pt x="19" y="38"/>
                    <a:pt x="19" y="40"/>
                    <a:pt x="19" y="41"/>
                  </a:cubicBezTo>
                  <a:cubicBezTo>
                    <a:pt x="19" y="43"/>
                    <a:pt x="19" y="45"/>
                    <a:pt x="20" y="47"/>
                  </a:cubicBezTo>
                  <a:cubicBezTo>
                    <a:pt x="20" y="49"/>
                    <a:pt x="20" y="50"/>
                    <a:pt x="21" y="52"/>
                  </a:cubicBezTo>
                  <a:cubicBezTo>
                    <a:pt x="22" y="54"/>
                    <a:pt x="24" y="56"/>
                    <a:pt x="25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6" y="59"/>
                    <a:pt x="25" y="59"/>
                    <a:pt x="25" y="58"/>
                  </a:cubicBezTo>
                  <a:cubicBezTo>
                    <a:pt x="23" y="57"/>
                    <a:pt x="21" y="55"/>
                    <a:pt x="19" y="52"/>
                  </a:cubicBezTo>
                  <a:cubicBezTo>
                    <a:pt x="18" y="51"/>
                    <a:pt x="17" y="49"/>
                    <a:pt x="17" y="48"/>
                  </a:cubicBezTo>
                  <a:cubicBezTo>
                    <a:pt x="16" y="46"/>
                    <a:pt x="16" y="44"/>
                    <a:pt x="16" y="42"/>
                  </a:cubicBezTo>
                  <a:cubicBezTo>
                    <a:pt x="15" y="40"/>
                    <a:pt x="15" y="38"/>
                    <a:pt x="15" y="36"/>
                  </a:cubicBezTo>
                  <a:cubicBezTo>
                    <a:pt x="15" y="34"/>
                    <a:pt x="14" y="32"/>
                    <a:pt x="14" y="30"/>
                  </a:cubicBezTo>
                  <a:cubicBezTo>
                    <a:pt x="13" y="26"/>
                    <a:pt x="12" y="22"/>
                    <a:pt x="10" y="18"/>
                  </a:cubicBezTo>
                  <a:cubicBezTo>
                    <a:pt x="10" y="17"/>
                    <a:pt x="9" y="15"/>
                    <a:pt x="8" y="13"/>
                  </a:cubicBezTo>
                  <a:cubicBezTo>
                    <a:pt x="7" y="12"/>
                    <a:pt x="7" y="10"/>
                    <a:pt x="6" y="9"/>
                  </a:cubicBezTo>
                  <a:cubicBezTo>
                    <a:pt x="5" y="8"/>
                    <a:pt x="4" y="7"/>
                    <a:pt x="4" y="6"/>
                  </a:cubicBezTo>
                  <a:cubicBezTo>
                    <a:pt x="3" y="4"/>
                    <a:pt x="2" y="4"/>
                    <a:pt x="2" y="3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1051"/>
            <p:cNvSpPr/>
            <p:nvPr/>
          </p:nvSpPr>
          <p:spPr bwMode="auto">
            <a:xfrm>
              <a:off x="4876801" y="5942012"/>
              <a:ext cx="173038" cy="309563"/>
            </a:xfrm>
            <a:custGeom>
              <a:avLst/>
              <a:gdLst>
                <a:gd name="T0" fmla="*/ 0 w 41"/>
                <a:gd name="T1" fmla="*/ 73 h 73"/>
                <a:gd name="T2" fmla="*/ 6 w 41"/>
                <a:gd name="T3" fmla="*/ 61 h 73"/>
                <a:gd name="T4" fmla="*/ 13 w 41"/>
                <a:gd name="T5" fmla="*/ 50 h 73"/>
                <a:gd name="T6" fmla="*/ 17 w 41"/>
                <a:gd name="T7" fmla="*/ 43 h 73"/>
                <a:gd name="T8" fmla="*/ 21 w 41"/>
                <a:gd name="T9" fmla="*/ 37 h 73"/>
                <a:gd name="T10" fmla="*/ 25 w 41"/>
                <a:gd name="T11" fmla="*/ 30 h 73"/>
                <a:gd name="T12" fmla="*/ 29 w 41"/>
                <a:gd name="T13" fmla="*/ 24 h 73"/>
                <a:gd name="T14" fmla="*/ 33 w 41"/>
                <a:gd name="T15" fmla="*/ 18 h 73"/>
                <a:gd name="T16" fmla="*/ 36 w 41"/>
                <a:gd name="T17" fmla="*/ 12 h 73"/>
                <a:gd name="T18" fmla="*/ 38 w 41"/>
                <a:gd name="T19" fmla="*/ 7 h 73"/>
                <a:gd name="T20" fmla="*/ 39 w 41"/>
                <a:gd name="T21" fmla="*/ 3 h 73"/>
                <a:gd name="T22" fmla="*/ 41 w 41"/>
                <a:gd name="T23" fmla="*/ 0 h 73"/>
                <a:gd name="T24" fmla="*/ 41 w 41"/>
                <a:gd name="T25" fmla="*/ 1 h 73"/>
                <a:gd name="T26" fmla="*/ 40 w 41"/>
                <a:gd name="T27" fmla="*/ 4 h 73"/>
                <a:gd name="T28" fmla="*/ 39 w 41"/>
                <a:gd name="T29" fmla="*/ 8 h 73"/>
                <a:gd name="T30" fmla="*/ 38 w 41"/>
                <a:gd name="T31" fmla="*/ 13 h 73"/>
                <a:gd name="T32" fmla="*/ 32 w 41"/>
                <a:gd name="T33" fmla="*/ 25 h 73"/>
                <a:gd name="T34" fmla="*/ 29 w 41"/>
                <a:gd name="T35" fmla="*/ 32 h 73"/>
                <a:gd name="T36" fmla="*/ 25 w 41"/>
                <a:gd name="T37" fmla="*/ 39 h 73"/>
                <a:gd name="T38" fmla="*/ 20 w 41"/>
                <a:gd name="T39" fmla="*/ 45 h 73"/>
                <a:gd name="T40" fmla="*/ 16 w 41"/>
                <a:gd name="T41" fmla="*/ 51 h 73"/>
                <a:gd name="T42" fmla="*/ 8 w 41"/>
                <a:gd name="T43" fmla="*/ 62 h 73"/>
                <a:gd name="T44" fmla="*/ 0 w 41"/>
                <a:gd name="T4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73">
                  <a:moveTo>
                    <a:pt x="0" y="73"/>
                  </a:moveTo>
                  <a:cubicBezTo>
                    <a:pt x="0" y="73"/>
                    <a:pt x="3" y="68"/>
                    <a:pt x="6" y="61"/>
                  </a:cubicBezTo>
                  <a:cubicBezTo>
                    <a:pt x="8" y="58"/>
                    <a:pt x="11" y="54"/>
                    <a:pt x="13" y="50"/>
                  </a:cubicBezTo>
                  <a:cubicBezTo>
                    <a:pt x="15" y="48"/>
                    <a:pt x="16" y="45"/>
                    <a:pt x="17" y="43"/>
                  </a:cubicBezTo>
                  <a:cubicBezTo>
                    <a:pt x="19" y="41"/>
                    <a:pt x="20" y="39"/>
                    <a:pt x="21" y="37"/>
                  </a:cubicBezTo>
                  <a:cubicBezTo>
                    <a:pt x="23" y="34"/>
                    <a:pt x="24" y="32"/>
                    <a:pt x="25" y="30"/>
                  </a:cubicBezTo>
                  <a:cubicBezTo>
                    <a:pt x="27" y="28"/>
                    <a:pt x="28" y="26"/>
                    <a:pt x="29" y="24"/>
                  </a:cubicBezTo>
                  <a:cubicBezTo>
                    <a:pt x="31" y="22"/>
                    <a:pt x="32" y="20"/>
                    <a:pt x="33" y="18"/>
                  </a:cubicBezTo>
                  <a:cubicBezTo>
                    <a:pt x="34" y="16"/>
                    <a:pt x="35" y="14"/>
                    <a:pt x="36" y="12"/>
                  </a:cubicBezTo>
                  <a:cubicBezTo>
                    <a:pt x="37" y="10"/>
                    <a:pt x="37" y="9"/>
                    <a:pt x="38" y="7"/>
                  </a:cubicBezTo>
                  <a:cubicBezTo>
                    <a:pt x="39" y="6"/>
                    <a:pt x="39" y="4"/>
                    <a:pt x="39" y="3"/>
                  </a:cubicBezTo>
                  <a:cubicBezTo>
                    <a:pt x="40" y="1"/>
                    <a:pt x="41" y="0"/>
                    <a:pt x="41" y="0"/>
                  </a:cubicBezTo>
                  <a:cubicBezTo>
                    <a:pt x="41" y="0"/>
                    <a:pt x="41" y="0"/>
                    <a:pt x="41" y="1"/>
                  </a:cubicBezTo>
                  <a:cubicBezTo>
                    <a:pt x="40" y="2"/>
                    <a:pt x="40" y="2"/>
                    <a:pt x="40" y="4"/>
                  </a:cubicBezTo>
                  <a:cubicBezTo>
                    <a:pt x="40" y="5"/>
                    <a:pt x="40" y="6"/>
                    <a:pt x="39" y="8"/>
                  </a:cubicBezTo>
                  <a:cubicBezTo>
                    <a:pt x="39" y="9"/>
                    <a:pt x="38" y="11"/>
                    <a:pt x="38" y="13"/>
                  </a:cubicBezTo>
                  <a:cubicBezTo>
                    <a:pt x="36" y="17"/>
                    <a:pt x="35" y="21"/>
                    <a:pt x="32" y="25"/>
                  </a:cubicBezTo>
                  <a:cubicBezTo>
                    <a:pt x="31" y="27"/>
                    <a:pt x="30" y="30"/>
                    <a:pt x="29" y="32"/>
                  </a:cubicBezTo>
                  <a:cubicBezTo>
                    <a:pt x="27" y="34"/>
                    <a:pt x="26" y="36"/>
                    <a:pt x="25" y="39"/>
                  </a:cubicBezTo>
                  <a:cubicBezTo>
                    <a:pt x="23" y="41"/>
                    <a:pt x="22" y="43"/>
                    <a:pt x="20" y="45"/>
                  </a:cubicBezTo>
                  <a:cubicBezTo>
                    <a:pt x="19" y="47"/>
                    <a:pt x="17" y="49"/>
                    <a:pt x="16" y="51"/>
                  </a:cubicBezTo>
                  <a:cubicBezTo>
                    <a:pt x="13" y="55"/>
                    <a:pt x="11" y="59"/>
                    <a:pt x="8" y="62"/>
                  </a:cubicBezTo>
                  <a:cubicBezTo>
                    <a:pt x="4" y="69"/>
                    <a:pt x="0" y="73"/>
                    <a:pt x="0" y="73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1052"/>
            <p:cNvSpPr/>
            <p:nvPr/>
          </p:nvSpPr>
          <p:spPr bwMode="auto">
            <a:xfrm>
              <a:off x="4597401" y="5873750"/>
              <a:ext cx="127000" cy="322263"/>
            </a:xfrm>
            <a:custGeom>
              <a:avLst/>
              <a:gdLst>
                <a:gd name="T0" fmla="*/ 30 w 30"/>
                <a:gd name="T1" fmla="*/ 76 h 76"/>
                <a:gd name="T2" fmla="*/ 29 w 30"/>
                <a:gd name="T3" fmla="*/ 73 h 76"/>
                <a:gd name="T4" fmla="*/ 27 w 30"/>
                <a:gd name="T5" fmla="*/ 64 h 76"/>
                <a:gd name="T6" fmla="*/ 25 w 30"/>
                <a:gd name="T7" fmla="*/ 58 h 76"/>
                <a:gd name="T8" fmla="*/ 23 w 30"/>
                <a:gd name="T9" fmla="*/ 51 h 76"/>
                <a:gd name="T10" fmla="*/ 20 w 30"/>
                <a:gd name="T11" fmla="*/ 44 h 76"/>
                <a:gd name="T12" fmla="*/ 18 w 30"/>
                <a:gd name="T13" fmla="*/ 37 h 76"/>
                <a:gd name="T14" fmla="*/ 15 w 30"/>
                <a:gd name="T15" fmla="*/ 30 h 76"/>
                <a:gd name="T16" fmla="*/ 12 w 30"/>
                <a:gd name="T17" fmla="*/ 24 h 76"/>
                <a:gd name="T18" fmla="*/ 9 w 30"/>
                <a:gd name="T19" fmla="*/ 17 h 76"/>
                <a:gd name="T20" fmla="*/ 6 w 30"/>
                <a:gd name="T21" fmla="*/ 12 h 76"/>
                <a:gd name="T22" fmla="*/ 2 w 30"/>
                <a:gd name="T23" fmla="*/ 4 h 76"/>
                <a:gd name="T24" fmla="*/ 0 w 30"/>
                <a:gd name="T25" fmla="*/ 0 h 76"/>
                <a:gd name="T26" fmla="*/ 2 w 30"/>
                <a:gd name="T27" fmla="*/ 3 h 76"/>
                <a:gd name="T28" fmla="*/ 5 w 30"/>
                <a:gd name="T29" fmla="*/ 6 h 76"/>
                <a:gd name="T30" fmla="*/ 8 w 30"/>
                <a:gd name="T31" fmla="*/ 11 h 76"/>
                <a:gd name="T32" fmla="*/ 11 w 30"/>
                <a:gd name="T33" fmla="*/ 16 h 76"/>
                <a:gd name="T34" fmla="*/ 15 w 30"/>
                <a:gd name="T35" fmla="*/ 22 h 76"/>
                <a:gd name="T36" fmla="*/ 18 w 30"/>
                <a:gd name="T37" fmla="*/ 29 h 76"/>
                <a:gd name="T38" fmla="*/ 21 w 30"/>
                <a:gd name="T39" fmla="*/ 36 h 76"/>
                <a:gd name="T40" fmla="*/ 24 w 30"/>
                <a:gd name="T41" fmla="*/ 43 h 76"/>
                <a:gd name="T42" fmla="*/ 26 w 30"/>
                <a:gd name="T43" fmla="*/ 50 h 76"/>
                <a:gd name="T44" fmla="*/ 28 w 30"/>
                <a:gd name="T45" fmla="*/ 57 h 76"/>
                <a:gd name="T46" fmla="*/ 29 w 30"/>
                <a:gd name="T47" fmla="*/ 63 h 76"/>
                <a:gd name="T48" fmla="*/ 30 w 30"/>
                <a:gd name="T49" fmla="*/ 68 h 76"/>
                <a:gd name="T50" fmla="*/ 30 w 30"/>
                <a:gd name="T51" fmla="*/ 72 h 76"/>
                <a:gd name="T52" fmla="*/ 30 w 30"/>
                <a:gd name="T5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" h="76">
                  <a:moveTo>
                    <a:pt x="30" y="76"/>
                  </a:moveTo>
                  <a:cubicBezTo>
                    <a:pt x="30" y="76"/>
                    <a:pt x="30" y="75"/>
                    <a:pt x="29" y="73"/>
                  </a:cubicBezTo>
                  <a:cubicBezTo>
                    <a:pt x="29" y="70"/>
                    <a:pt x="28" y="67"/>
                    <a:pt x="27" y="64"/>
                  </a:cubicBezTo>
                  <a:cubicBezTo>
                    <a:pt x="26" y="62"/>
                    <a:pt x="26" y="60"/>
                    <a:pt x="25" y="58"/>
                  </a:cubicBezTo>
                  <a:cubicBezTo>
                    <a:pt x="24" y="56"/>
                    <a:pt x="23" y="53"/>
                    <a:pt x="23" y="51"/>
                  </a:cubicBezTo>
                  <a:cubicBezTo>
                    <a:pt x="22" y="49"/>
                    <a:pt x="21" y="47"/>
                    <a:pt x="20" y="44"/>
                  </a:cubicBezTo>
                  <a:cubicBezTo>
                    <a:pt x="19" y="42"/>
                    <a:pt x="18" y="40"/>
                    <a:pt x="18" y="37"/>
                  </a:cubicBezTo>
                  <a:cubicBezTo>
                    <a:pt x="17" y="35"/>
                    <a:pt x="16" y="32"/>
                    <a:pt x="15" y="30"/>
                  </a:cubicBezTo>
                  <a:cubicBezTo>
                    <a:pt x="14" y="28"/>
                    <a:pt x="13" y="26"/>
                    <a:pt x="12" y="24"/>
                  </a:cubicBezTo>
                  <a:cubicBezTo>
                    <a:pt x="11" y="21"/>
                    <a:pt x="10" y="19"/>
                    <a:pt x="9" y="17"/>
                  </a:cubicBezTo>
                  <a:cubicBezTo>
                    <a:pt x="8" y="15"/>
                    <a:pt x="7" y="13"/>
                    <a:pt x="6" y="12"/>
                  </a:cubicBezTo>
                  <a:cubicBezTo>
                    <a:pt x="4" y="8"/>
                    <a:pt x="3" y="6"/>
                    <a:pt x="2" y="4"/>
                  </a:cubicBezTo>
                  <a:cubicBezTo>
                    <a:pt x="0" y="2"/>
                    <a:pt x="0" y="0"/>
                    <a:pt x="0" y="0"/>
                  </a:cubicBezTo>
                  <a:cubicBezTo>
                    <a:pt x="0" y="0"/>
                    <a:pt x="1" y="1"/>
                    <a:pt x="2" y="3"/>
                  </a:cubicBezTo>
                  <a:cubicBezTo>
                    <a:pt x="3" y="4"/>
                    <a:pt x="4" y="5"/>
                    <a:pt x="5" y="6"/>
                  </a:cubicBezTo>
                  <a:cubicBezTo>
                    <a:pt x="6" y="8"/>
                    <a:pt x="7" y="9"/>
                    <a:pt x="8" y="11"/>
                  </a:cubicBezTo>
                  <a:cubicBezTo>
                    <a:pt x="9" y="12"/>
                    <a:pt x="10" y="14"/>
                    <a:pt x="11" y="16"/>
                  </a:cubicBezTo>
                  <a:cubicBezTo>
                    <a:pt x="12" y="18"/>
                    <a:pt x="13" y="20"/>
                    <a:pt x="15" y="22"/>
                  </a:cubicBezTo>
                  <a:cubicBezTo>
                    <a:pt x="16" y="24"/>
                    <a:pt x="17" y="26"/>
                    <a:pt x="18" y="29"/>
                  </a:cubicBezTo>
                  <a:cubicBezTo>
                    <a:pt x="19" y="31"/>
                    <a:pt x="20" y="33"/>
                    <a:pt x="21" y="36"/>
                  </a:cubicBezTo>
                  <a:cubicBezTo>
                    <a:pt x="22" y="38"/>
                    <a:pt x="23" y="41"/>
                    <a:pt x="24" y="43"/>
                  </a:cubicBezTo>
                  <a:cubicBezTo>
                    <a:pt x="25" y="45"/>
                    <a:pt x="25" y="48"/>
                    <a:pt x="26" y="50"/>
                  </a:cubicBezTo>
                  <a:cubicBezTo>
                    <a:pt x="27" y="53"/>
                    <a:pt x="27" y="55"/>
                    <a:pt x="28" y="57"/>
                  </a:cubicBezTo>
                  <a:cubicBezTo>
                    <a:pt x="28" y="59"/>
                    <a:pt x="28" y="61"/>
                    <a:pt x="29" y="63"/>
                  </a:cubicBezTo>
                  <a:cubicBezTo>
                    <a:pt x="29" y="65"/>
                    <a:pt x="29" y="67"/>
                    <a:pt x="30" y="68"/>
                  </a:cubicBezTo>
                  <a:cubicBezTo>
                    <a:pt x="30" y="70"/>
                    <a:pt x="30" y="71"/>
                    <a:pt x="30" y="72"/>
                  </a:cubicBezTo>
                  <a:cubicBezTo>
                    <a:pt x="30" y="75"/>
                    <a:pt x="30" y="76"/>
                    <a:pt x="30" y="7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053"/>
            <p:cNvSpPr/>
            <p:nvPr/>
          </p:nvSpPr>
          <p:spPr bwMode="auto">
            <a:xfrm>
              <a:off x="4364039" y="5937250"/>
              <a:ext cx="271463" cy="322263"/>
            </a:xfrm>
            <a:custGeom>
              <a:avLst/>
              <a:gdLst>
                <a:gd name="T0" fmla="*/ 0 w 64"/>
                <a:gd name="T1" fmla="*/ 0 h 76"/>
                <a:gd name="T2" fmla="*/ 0 w 64"/>
                <a:gd name="T3" fmla="*/ 1 h 76"/>
                <a:gd name="T4" fmla="*/ 1 w 64"/>
                <a:gd name="T5" fmla="*/ 5 h 76"/>
                <a:gd name="T6" fmla="*/ 6 w 64"/>
                <a:gd name="T7" fmla="*/ 14 h 76"/>
                <a:gd name="T8" fmla="*/ 11 w 64"/>
                <a:gd name="T9" fmla="*/ 20 h 76"/>
                <a:gd name="T10" fmla="*/ 18 w 64"/>
                <a:gd name="T11" fmla="*/ 25 h 76"/>
                <a:gd name="T12" fmla="*/ 24 w 64"/>
                <a:gd name="T13" fmla="*/ 32 h 76"/>
                <a:gd name="T14" fmla="*/ 29 w 64"/>
                <a:gd name="T15" fmla="*/ 41 h 76"/>
                <a:gd name="T16" fmla="*/ 33 w 64"/>
                <a:gd name="T17" fmla="*/ 49 h 76"/>
                <a:gd name="T18" fmla="*/ 39 w 64"/>
                <a:gd name="T19" fmla="*/ 55 h 76"/>
                <a:gd name="T20" fmla="*/ 46 w 64"/>
                <a:gd name="T21" fmla="*/ 61 h 76"/>
                <a:gd name="T22" fmla="*/ 52 w 64"/>
                <a:gd name="T23" fmla="*/ 65 h 76"/>
                <a:gd name="T24" fmla="*/ 64 w 64"/>
                <a:gd name="T25" fmla="*/ 76 h 76"/>
                <a:gd name="T26" fmla="*/ 50 w 64"/>
                <a:gd name="T27" fmla="*/ 67 h 76"/>
                <a:gd name="T28" fmla="*/ 44 w 64"/>
                <a:gd name="T29" fmla="*/ 63 h 76"/>
                <a:gd name="T30" fmla="*/ 37 w 64"/>
                <a:gd name="T31" fmla="*/ 58 h 76"/>
                <a:gd name="T32" fmla="*/ 30 w 64"/>
                <a:gd name="T33" fmla="*/ 51 h 76"/>
                <a:gd name="T34" fmla="*/ 25 w 64"/>
                <a:gd name="T35" fmla="*/ 42 h 76"/>
                <a:gd name="T36" fmla="*/ 21 w 64"/>
                <a:gd name="T37" fmla="*/ 34 h 76"/>
                <a:gd name="T38" fmla="*/ 15 w 64"/>
                <a:gd name="T39" fmla="*/ 28 h 76"/>
                <a:gd name="T40" fmla="*/ 9 w 64"/>
                <a:gd name="T41" fmla="*/ 22 h 76"/>
                <a:gd name="T42" fmla="*/ 4 w 64"/>
                <a:gd name="T43" fmla="*/ 16 h 76"/>
                <a:gd name="T44" fmla="*/ 0 w 64"/>
                <a:gd name="T45" fmla="*/ 5 h 76"/>
                <a:gd name="T46" fmla="*/ 0 w 64"/>
                <a:gd name="T47" fmla="*/ 1 h 76"/>
                <a:gd name="T48" fmla="*/ 0 w 64"/>
                <a:gd name="T4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4" h="76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1" y="5"/>
                  </a:cubicBezTo>
                  <a:cubicBezTo>
                    <a:pt x="1" y="7"/>
                    <a:pt x="3" y="11"/>
                    <a:pt x="6" y="14"/>
                  </a:cubicBezTo>
                  <a:cubicBezTo>
                    <a:pt x="7" y="16"/>
                    <a:pt x="9" y="18"/>
                    <a:pt x="11" y="20"/>
                  </a:cubicBezTo>
                  <a:cubicBezTo>
                    <a:pt x="13" y="21"/>
                    <a:pt x="15" y="23"/>
                    <a:pt x="18" y="25"/>
                  </a:cubicBezTo>
                  <a:cubicBezTo>
                    <a:pt x="20" y="27"/>
                    <a:pt x="22" y="30"/>
                    <a:pt x="24" y="32"/>
                  </a:cubicBezTo>
                  <a:cubicBezTo>
                    <a:pt x="26" y="35"/>
                    <a:pt x="28" y="38"/>
                    <a:pt x="29" y="41"/>
                  </a:cubicBezTo>
                  <a:cubicBezTo>
                    <a:pt x="30" y="44"/>
                    <a:pt x="31" y="47"/>
                    <a:pt x="33" y="49"/>
                  </a:cubicBezTo>
                  <a:cubicBezTo>
                    <a:pt x="34" y="52"/>
                    <a:pt x="37" y="54"/>
                    <a:pt x="39" y="55"/>
                  </a:cubicBezTo>
                  <a:cubicBezTo>
                    <a:pt x="41" y="57"/>
                    <a:pt x="43" y="59"/>
                    <a:pt x="46" y="61"/>
                  </a:cubicBezTo>
                  <a:cubicBezTo>
                    <a:pt x="48" y="62"/>
                    <a:pt x="50" y="64"/>
                    <a:pt x="52" y="65"/>
                  </a:cubicBezTo>
                  <a:cubicBezTo>
                    <a:pt x="59" y="71"/>
                    <a:pt x="64" y="76"/>
                    <a:pt x="64" y="76"/>
                  </a:cubicBezTo>
                  <a:cubicBezTo>
                    <a:pt x="64" y="76"/>
                    <a:pt x="58" y="72"/>
                    <a:pt x="50" y="67"/>
                  </a:cubicBezTo>
                  <a:cubicBezTo>
                    <a:pt x="48" y="66"/>
                    <a:pt x="46" y="65"/>
                    <a:pt x="44" y="63"/>
                  </a:cubicBezTo>
                  <a:cubicBezTo>
                    <a:pt x="42" y="61"/>
                    <a:pt x="39" y="60"/>
                    <a:pt x="37" y="58"/>
                  </a:cubicBezTo>
                  <a:cubicBezTo>
                    <a:pt x="34" y="56"/>
                    <a:pt x="32" y="54"/>
                    <a:pt x="30" y="51"/>
                  </a:cubicBezTo>
                  <a:cubicBezTo>
                    <a:pt x="28" y="48"/>
                    <a:pt x="27" y="45"/>
                    <a:pt x="25" y="42"/>
                  </a:cubicBezTo>
                  <a:cubicBezTo>
                    <a:pt x="24" y="40"/>
                    <a:pt x="23" y="37"/>
                    <a:pt x="21" y="34"/>
                  </a:cubicBezTo>
                  <a:cubicBezTo>
                    <a:pt x="19" y="32"/>
                    <a:pt x="17" y="30"/>
                    <a:pt x="15" y="28"/>
                  </a:cubicBezTo>
                  <a:cubicBezTo>
                    <a:pt x="13" y="26"/>
                    <a:pt x="11" y="24"/>
                    <a:pt x="9" y="22"/>
                  </a:cubicBezTo>
                  <a:cubicBezTo>
                    <a:pt x="7" y="20"/>
                    <a:pt x="6" y="18"/>
                    <a:pt x="4" y="16"/>
                  </a:cubicBezTo>
                  <a:cubicBezTo>
                    <a:pt x="1" y="12"/>
                    <a:pt x="0" y="8"/>
                    <a:pt x="0" y="5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1054"/>
            <p:cNvSpPr/>
            <p:nvPr/>
          </p:nvSpPr>
          <p:spPr bwMode="auto">
            <a:xfrm>
              <a:off x="4159251" y="6454775"/>
              <a:ext cx="357188" cy="41275"/>
            </a:xfrm>
            <a:custGeom>
              <a:avLst/>
              <a:gdLst>
                <a:gd name="T0" fmla="*/ 0 w 84"/>
                <a:gd name="T1" fmla="*/ 3 h 10"/>
                <a:gd name="T2" fmla="*/ 0 w 84"/>
                <a:gd name="T3" fmla="*/ 3 h 10"/>
                <a:gd name="T4" fmla="*/ 3 w 84"/>
                <a:gd name="T5" fmla="*/ 1 h 10"/>
                <a:gd name="T6" fmla="*/ 13 w 84"/>
                <a:gd name="T7" fmla="*/ 1 h 10"/>
                <a:gd name="T8" fmla="*/ 19 w 84"/>
                <a:gd name="T9" fmla="*/ 2 h 10"/>
                <a:gd name="T10" fmla="*/ 26 w 84"/>
                <a:gd name="T11" fmla="*/ 4 h 10"/>
                <a:gd name="T12" fmla="*/ 30 w 84"/>
                <a:gd name="T13" fmla="*/ 5 h 10"/>
                <a:gd name="T14" fmla="*/ 33 w 84"/>
                <a:gd name="T15" fmla="*/ 6 h 10"/>
                <a:gd name="T16" fmla="*/ 41 w 84"/>
                <a:gd name="T17" fmla="*/ 6 h 10"/>
                <a:gd name="T18" fmla="*/ 49 w 84"/>
                <a:gd name="T19" fmla="*/ 6 h 10"/>
                <a:gd name="T20" fmla="*/ 57 w 84"/>
                <a:gd name="T21" fmla="*/ 5 h 10"/>
                <a:gd name="T22" fmla="*/ 64 w 84"/>
                <a:gd name="T23" fmla="*/ 5 h 10"/>
                <a:gd name="T24" fmla="*/ 70 w 84"/>
                <a:gd name="T25" fmla="*/ 5 h 10"/>
                <a:gd name="T26" fmla="*/ 76 w 84"/>
                <a:gd name="T27" fmla="*/ 6 h 10"/>
                <a:gd name="T28" fmla="*/ 80 w 84"/>
                <a:gd name="T29" fmla="*/ 7 h 10"/>
                <a:gd name="T30" fmla="*/ 84 w 84"/>
                <a:gd name="T31" fmla="*/ 8 h 10"/>
                <a:gd name="T32" fmla="*/ 80 w 84"/>
                <a:gd name="T33" fmla="*/ 7 h 10"/>
                <a:gd name="T34" fmla="*/ 76 w 84"/>
                <a:gd name="T35" fmla="*/ 7 h 10"/>
                <a:gd name="T36" fmla="*/ 70 w 84"/>
                <a:gd name="T37" fmla="*/ 7 h 10"/>
                <a:gd name="T38" fmla="*/ 67 w 84"/>
                <a:gd name="T39" fmla="*/ 8 h 10"/>
                <a:gd name="T40" fmla="*/ 64 w 84"/>
                <a:gd name="T41" fmla="*/ 8 h 10"/>
                <a:gd name="T42" fmla="*/ 57 w 84"/>
                <a:gd name="T43" fmla="*/ 9 h 10"/>
                <a:gd name="T44" fmla="*/ 49 w 84"/>
                <a:gd name="T45" fmla="*/ 10 h 10"/>
                <a:gd name="T46" fmla="*/ 41 w 84"/>
                <a:gd name="T47" fmla="*/ 10 h 10"/>
                <a:gd name="T48" fmla="*/ 33 w 84"/>
                <a:gd name="T49" fmla="*/ 9 h 10"/>
                <a:gd name="T50" fmla="*/ 29 w 84"/>
                <a:gd name="T51" fmla="*/ 9 h 10"/>
                <a:gd name="T52" fmla="*/ 25 w 84"/>
                <a:gd name="T53" fmla="*/ 8 h 10"/>
                <a:gd name="T54" fmla="*/ 18 w 84"/>
                <a:gd name="T55" fmla="*/ 5 h 10"/>
                <a:gd name="T56" fmla="*/ 12 w 84"/>
                <a:gd name="T57" fmla="*/ 3 h 10"/>
                <a:gd name="T58" fmla="*/ 3 w 84"/>
                <a:gd name="T59" fmla="*/ 2 h 10"/>
                <a:gd name="T60" fmla="*/ 1 w 84"/>
                <a:gd name="T61" fmla="*/ 3 h 10"/>
                <a:gd name="T62" fmla="*/ 0 w 84"/>
                <a:gd name="T6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4" h="10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5" y="0"/>
                    <a:pt x="9" y="0"/>
                    <a:pt x="13" y="1"/>
                  </a:cubicBezTo>
                  <a:cubicBezTo>
                    <a:pt x="15" y="1"/>
                    <a:pt x="17" y="1"/>
                    <a:pt x="19" y="2"/>
                  </a:cubicBezTo>
                  <a:cubicBezTo>
                    <a:pt x="21" y="3"/>
                    <a:pt x="24" y="4"/>
                    <a:pt x="26" y="4"/>
                  </a:cubicBezTo>
                  <a:cubicBezTo>
                    <a:pt x="27" y="5"/>
                    <a:pt x="28" y="5"/>
                    <a:pt x="30" y="5"/>
                  </a:cubicBezTo>
                  <a:cubicBezTo>
                    <a:pt x="31" y="5"/>
                    <a:pt x="32" y="6"/>
                    <a:pt x="33" y="6"/>
                  </a:cubicBezTo>
                  <a:cubicBezTo>
                    <a:pt x="36" y="6"/>
                    <a:pt x="38" y="6"/>
                    <a:pt x="41" y="6"/>
                  </a:cubicBezTo>
                  <a:cubicBezTo>
                    <a:pt x="44" y="6"/>
                    <a:pt x="46" y="6"/>
                    <a:pt x="49" y="6"/>
                  </a:cubicBezTo>
                  <a:cubicBezTo>
                    <a:pt x="51" y="6"/>
                    <a:pt x="54" y="6"/>
                    <a:pt x="57" y="5"/>
                  </a:cubicBezTo>
                  <a:cubicBezTo>
                    <a:pt x="59" y="5"/>
                    <a:pt x="61" y="5"/>
                    <a:pt x="64" y="5"/>
                  </a:cubicBezTo>
                  <a:cubicBezTo>
                    <a:pt x="66" y="5"/>
                    <a:pt x="68" y="5"/>
                    <a:pt x="70" y="5"/>
                  </a:cubicBezTo>
                  <a:cubicBezTo>
                    <a:pt x="72" y="5"/>
                    <a:pt x="74" y="6"/>
                    <a:pt x="76" y="6"/>
                  </a:cubicBezTo>
                  <a:cubicBezTo>
                    <a:pt x="78" y="6"/>
                    <a:pt x="79" y="6"/>
                    <a:pt x="80" y="7"/>
                  </a:cubicBezTo>
                  <a:cubicBezTo>
                    <a:pt x="82" y="7"/>
                    <a:pt x="84" y="8"/>
                    <a:pt x="84" y="8"/>
                  </a:cubicBezTo>
                  <a:cubicBezTo>
                    <a:pt x="84" y="8"/>
                    <a:pt x="82" y="8"/>
                    <a:pt x="80" y="7"/>
                  </a:cubicBezTo>
                  <a:cubicBezTo>
                    <a:pt x="79" y="7"/>
                    <a:pt x="77" y="7"/>
                    <a:pt x="76" y="7"/>
                  </a:cubicBezTo>
                  <a:cubicBezTo>
                    <a:pt x="74" y="7"/>
                    <a:pt x="72" y="7"/>
                    <a:pt x="70" y="7"/>
                  </a:cubicBezTo>
                  <a:cubicBezTo>
                    <a:pt x="69" y="7"/>
                    <a:pt x="68" y="8"/>
                    <a:pt x="67" y="8"/>
                  </a:cubicBezTo>
                  <a:cubicBezTo>
                    <a:pt x="66" y="8"/>
                    <a:pt x="65" y="8"/>
                    <a:pt x="64" y="8"/>
                  </a:cubicBezTo>
                  <a:cubicBezTo>
                    <a:pt x="62" y="8"/>
                    <a:pt x="59" y="8"/>
                    <a:pt x="57" y="9"/>
                  </a:cubicBezTo>
                  <a:cubicBezTo>
                    <a:pt x="54" y="9"/>
                    <a:pt x="52" y="9"/>
                    <a:pt x="49" y="10"/>
                  </a:cubicBezTo>
                  <a:cubicBezTo>
                    <a:pt x="46" y="10"/>
                    <a:pt x="44" y="10"/>
                    <a:pt x="41" y="10"/>
                  </a:cubicBezTo>
                  <a:cubicBezTo>
                    <a:pt x="38" y="10"/>
                    <a:pt x="36" y="10"/>
                    <a:pt x="33" y="9"/>
                  </a:cubicBezTo>
                  <a:cubicBezTo>
                    <a:pt x="31" y="9"/>
                    <a:pt x="30" y="9"/>
                    <a:pt x="29" y="9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2" y="7"/>
                    <a:pt x="20" y="6"/>
                    <a:pt x="18" y="5"/>
                  </a:cubicBezTo>
                  <a:cubicBezTo>
                    <a:pt x="16" y="4"/>
                    <a:pt x="14" y="3"/>
                    <a:pt x="12" y="3"/>
                  </a:cubicBezTo>
                  <a:cubicBezTo>
                    <a:pt x="9" y="2"/>
                    <a:pt x="5" y="2"/>
                    <a:pt x="3" y="2"/>
                  </a:cubicBezTo>
                  <a:cubicBezTo>
                    <a:pt x="2" y="2"/>
                    <a:pt x="1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1055"/>
            <p:cNvSpPr/>
            <p:nvPr/>
          </p:nvSpPr>
          <p:spPr bwMode="auto">
            <a:xfrm>
              <a:off x="4986339" y="6624637"/>
              <a:ext cx="334963" cy="173038"/>
            </a:xfrm>
            <a:custGeom>
              <a:avLst/>
              <a:gdLst>
                <a:gd name="T0" fmla="*/ 0 w 79"/>
                <a:gd name="T1" fmla="*/ 0 h 41"/>
                <a:gd name="T2" fmla="*/ 1 w 79"/>
                <a:gd name="T3" fmla="*/ 0 h 41"/>
                <a:gd name="T4" fmla="*/ 4 w 79"/>
                <a:gd name="T5" fmla="*/ 1 h 41"/>
                <a:gd name="T6" fmla="*/ 14 w 79"/>
                <a:gd name="T7" fmla="*/ 4 h 41"/>
                <a:gd name="T8" fmla="*/ 20 w 79"/>
                <a:gd name="T9" fmla="*/ 7 h 41"/>
                <a:gd name="T10" fmla="*/ 26 w 79"/>
                <a:gd name="T11" fmla="*/ 13 h 41"/>
                <a:gd name="T12" fmla="*/ 31 w 79"/>
                <a:gd name="T13" fmla="*/ 19 h 41"/>
                <a:gd name="T14" fmla="*/ 33 w 79"/>
                <a:gd name="T15" fmla="*/ 20 h 41"/>
                <a:gd name="T16" fmla="*/ 34 w 79"/>
                <a:gd name="T17" fmla="*/ 21 h 41"/>
                <a:gd name="T18" fmla="*/ 38 w 79"/>
                <a:gd name="T19" fmla="*/ 23 h 41"/>
                <a:gd name="T20" fmla="*/ 46 w 79"/>
                <a:gd name="T21" fmla="*/ 25 h 41"/>
                <a:gd name="T22" fmla="*/ 54 w 79"/>
                <a:gd name="T23" fmla="*/ 27 h 41"/>
                <a:gd name="T24" fmla="*/ 67 w 79"/>
                <a:gd name="T25" fmla="*/ 33 h 41"/>
                <a:gd name="T26" fmla="*/ 76 w 79"/>
                <a:gd name="T27" fmla="*/ 39 h 41"/>
                <a:gd name="T28" fmla="*/ 78 w 79"/>
                <a:gd name="T29" fmla="*/ 41 h 41"/>
                <a:gd name="T30" fmla="*/ 79 w 79"/>
                <a:gd name="T31" fmla="*/ 41 h 41"/>
                <a:gd name="T32" fmla="*/ 75 w 79"/>
                <a:gd name="T33" fmla="*/ 40 h 41"/>
                <a:gd name="T34" fmla="*/ 66 w 79"/>
                <a:gd name="T35" fmla="*/ 35 h 41"/>
                <a:gd name="T36" fmla="*/ 53 w 79"/>
                <a:gd name="T37" fmla="*/ 31 h 41"/>
                <a:gd name="T38" fmla="*/ 45 w 79"/>
                <a:gd name="T39" fmla="*/ 29 h 41"/>
                <a:gd name="T40" fmla="*/ 37 w 79"/>
                <a:gd name="T41" fmla="*/ 26 h 41"/>
                <a:gd name="T42" fmla="*/ 32 w 79"/>
                <a:gd name="T43" fmla="*/ 24 h 41"/>
                <a:gd name="T44" fmla="*/ 30 w 79"/>
                <a:gd name="T45" fmla="*/ 23 h 41"/>
                <a:gd name="T46" fmla="*/ 29 w 79"/>
                <a:gd name="T47" fmla="*/ 21 h 41"/>
                <a:gd name="T48" fmla="*/ 23 w 79"/>
                <a:gd name="T49" fmla="*/ 15 h 41"/>
                <a:gd name="T50" fmla="*/ 18 w 79"/>
                <a:gd name="T51" fmla="*/ 9 h 41"/>
                <a:gd name="T52" fmla="*/ 13 w 79"/>
                <a:gd name="T53" fmla="*/ 5 h 41"/>
                <a:gd name="T54" fmla="*/ 4 w 79"/>
                <a:gd name="T55" fmla="*/ 1 h 41"/>
                <a:gd name="T56" fmla="*/ 1 w 79"/>
                <a:gd name="T57" fmla="*/ 1 h 41"/>
                <a:gd name="T58" fmla="*/ 0 w 79"/>
                <a:gd name="T5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" h="4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7" y="1"/>
                    <a:pt x="10" y="2"/>
                    <a:pt x="14" y="4"/>
                  </a:cubicBezTo>
                  <a:cubicBezTo>
                    <a:pt x="16" y="4"/>
                    <a:pt x="18" y="6"/>
                    <a:pt x="20" y="7"/>
                  </a:cubicBezTo>
                  <a:cubicBezTo>
                    <a:pt x="22" y="9"/>
                    <a:pt x="24" y="11"/>
                    <a:pt x="26" y="13"/>
                  </a:cubicBezTo>
                  <a:cubicBezTo>
                    <a:pt x="28" y="15"/>
                    <a:pt x="29" y="17"/>
                    <a:pt x="31" y="19"/>
                  </a:cubicBezTo>
                  <a:cubicBezTo>
                    <a:pt x="32" y="19"/>
                    <a:pt x="32" y="19"/>
                    <a:pt x="33" y="20"/>
                  </a:cubicBezTo>
                  <a:cubicBezTo>
                    <a:pt x="33" y="20"/>
                    <a:pt x="34" y="21"/>
                    <a:pt x="34" y="21"/>
                  </a:cubicBezTo>
                  <a:cubicBezTo>
                    <a:pt x="35" y="22"/>
                    <a:pt x="37" y="22"/>
                    <a:pt x="38" y="23"/>
                  </a:cubicBezTo>
                  <a:cubicBezTo>
                    <a:pt x="40" y="24"/>
                    <a:pt x="43" y="24"/>
                    <a:pt x="46" y="25"/>
                  </a:cubicBezTo>
                  <a:cubicBezTo>
                    <a:pt x="48" y="26"/>
                    <a:pt x="51" y="27"/>
                    <a:pt x="54" y="27"/>
                  </a:cubicBezTo>
                  <a:cubicBezTo>
                    <a:pt x="59" y="29"/>
                    <a:pt x="63" y="31"/>
                    <a:pt x="67" y="33"/>
                  </a:cubicBezTo>
                  <a:cubicBezTo>
                    <a:pt x="71" y="36"/>
                    <a:pt x="74" y="38"/>
                    <a:pt x="76" y="39"/>
                  </a:cubicBezTo>
                  <a:cubicBezTo>
                    <a:pt x="77" y="40"/>
                    <a:pt x="78" y="40"/>
                    <a:pt x="78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8" y="41"/>
                    <a:pt x="75" y="40"/>
                  </a:cubicBezTo>
                  <a:cubicBezTo>
                    <a:pt x="73" y="39"/>
                    <a:pt x="70" y="37"/>
                    <a:pt x="66" y="35"/>
                  </a:cubicBezTo>
                  <a:cubicBezTo>
                    <a:pt x="62" y="34"/>
                    <a:pt x="58" y="32"/>
                    <a:pt x="53" y="31"/>
                  </a:cubicBezTo>
                  <a:cubicBezTo>
                    <a:pt x="50" y="30"/>
                    <a:pt x="48" y="29"/>
                    <a:pt x="45" y="29"/>
                  </a:cubicBezTo>
                  <a:cubicBezTo>
                    <a:pt x="42" y="28"/>
                    <a:pt x="39" y="27"/>
                    <a:pt x="37" y="26"/>
                  </a:cubicBezTo>
                  <a:cubicBezTo>
                    <a:pt x="35" y="26"/>
                    <a:pt x="34" y="25"/>
                    <a:pt x="32" y="24"/>
                  </a:cubicBezTo>
                  <a:cubicBezTo>
                    <a:pt x="32" y="24"/>
                    <a:pt x="31" y="23"/>
                    <a:pt x="30" y="23"/>
                  </a:cubicBezTo>
                  <a:cubicBezTo>
                    <a:pt x="30" y="22"/>
                    <a:pt x="29" y="22"/>
                    <a:pt x="29" y="21"/>
                  </a:cubicBezTo>
                  <a:cubicBezTo>
                    <a:pt x="27" y="19"/>
                    <a:pt x="25" y="17"/>
                    <a:pt x="23" y="15"/>
                  </a:cubicBezTo>
                  <a:cubicBezTo>
                    <a:pt x="22" y="13"/>
                    <a:pt x="20" y="11"/>
                    <a:pt x="18" y="9"/>
                  </a:cubicBezTo>
                  <a:cubicBezTo>
                    <a:pt x="17" y="8"/>
                    <a:pt x="15" y="7"/>
                    <a:pt x="13" y="5"/>
                  </a:cubicBezTo>
                  <a:cubicBezTo>
                    <a:pt x="10" y="3"/>
                    <a:pt x="6" y="2"/>
                    <a:pt x="4" y="1"/>
                  </a:cubicBezTo>
                  <a:cubicBezTo>
                    <a:pt x="3" y="1"/>
                    <a:pt x="2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056"/>
            <p:cNvSpPr/>
            <p:nvPr/>
          </p:nvSpPr>
          <p:spPr bwMode="auto">
            <a:xfrm>
              <a:off x="4660901" y="6361112"/>
              <a:ext cx="50800" cy="55563"/>
            </a:xfrm>
            <a:custGeom>
              <a:avLst/>
              <a:gdLst>
                <a:gd name="T0" fmla="*/ 2 w 12"/>
                <a:gd name="T1" fmla="*/ 1 h 13"/>
                <a:gd name="T2" fmla="*/ 6 w 12"/>
                <a:gd name="T3" fmla="*/ 13 h 13"/>
                <a:gd name="T4" fmla="*/ 12 w 12"/>
                <a:gd name="T5" fmla="*/ 7 h 13"/>
                <a:gd name="T6" fmla="*/ 8 w 12"/>
                <a:gd name="T7" fmla="*/ 2 h 13"/>
                <a:gd name="T8" fmla="*/ 2 w 12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">
                  <a:moveTo>
                    <a:pt x="2" y="1"/>
                  </a:moveTo>
                  <a:cubicBezTo>
                    <a:pt x="0" y="4"/>
                    <a:pt x="2" y="12"/>
                    <a:pt x="6" y="13"/>
                  </a:cubicBezTo>
                  <a:cubicBezTo>
                    <a:pt x="8" y="13"/>
                    <a:pt x="12" y="10"/>
                    <a:pt x="12" y="7"/>
                  </a:cubicBezTo>
                  <a:cubicBezTo>
                    <a:pt x="12" y="4"/>
                    <a:pt x="9" y="2"/>
                    <a:pt x="8" y="2"/>
                  </a:cubicBezTo>
                  <a:cubicBezTo>
                    <a:pt x="7" y="1"/>
                    <a:pt x="4" y="0"/>
                    <a:pt x="2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057"/>
            <p:cNvSpPr/>
            <p:nvPr/>
          </p:nvSpPr>
          <p:spPr bwMode="auto">
            <a:xfrm>
              <a:off x="4816476" y="6335712"/>
              <a:ext cx="38100" cy="42863"/>
            </a:xfrm>
            <a:custGeom>
              <a:avLst/>
              <a:gdLst>
                <a:gd name="T0" fmla="*/ 2 w 9"/>
                <a:gd name="T1" fmla="*/ 8 h 10"/>
                <a:gd name="T2" fmla="*/ 7 w 9"/>
                <a:gd name="T3" fmla="*/ 9 h 10"/>
                <a:gd name="T4" fmla="*/ 8 w 9"/>
                <a:gd name="T5" fmla="*/ 4 h 10"/>
                <a:gd name="T6" fmla="*/ 3 w 9"/>
                <a:gd name="T7" fmla="*/ 1 h 10"/>
                <a:gd name="T8" fmla="*/ 2 w 9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0">
                  <a:moveTo>
                    <a:pt x="2" y="8"/>
                  </a:moveTo>
                  <a:cubicBezTo>
                    <a:pt x="3" y="9"/>
                    <a:pt x="5" y="10"/>
                    <a:pt x="7" y="9"/>
                  </a:cubicBezTo>
                  <a:cubicBezTo>
                    <a:pt x="9" y="8"/>
                    <a:pt x="9" y="5"/>
                    <a:pt x="8" y="4"/>
                  </a:cubicBezTo>
                  <a:cubicBezTo>
                    <a:pt x="7" y="2"/>
                    <a:pt x="5" y="0"/>
                    <a:pt x="3" y="1"/>
                  </a:cubicBezTo>
                  <a:cubicBezTo>
                    <a:pt x="1" y="2"/>
                    <a:pt x="0" y="5"/>
                    <a:pt x="2" y="8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058"/>
            <p:cNvSpPr/>
            <p:nvPr/>
          </p:nvSpPr>
          <p:spPr bwMode="auto">
            <a:xfrm>
              <a:off x="4749801" y="6442075"/>
              <a:ext cx="50800" cy="58738"/>
            </a:xfrm>
            <a:custGeom>
              <a:avLst/>
              <a:gdLst>
                <a:gd name="T0" fmla="*/ 1 w 12"/>
                <a:gd name="T1" fmla="*/ 6 h 14"/>
                <a:gd name="T2" fmla="*/ 5 w 12"/>
                <a:gd name="T3" fmla="*/ 14 h 14"/>
                <a:gd name="T4" fmla="*/ 11 w 12"/>
                <a:gd name="T5" fmla="*/ 9 h 14"/>
                <a:gd name="T6" fmla="*/ 9 w 12"/>
                <a:gd name="T7" fmla="*/ 2 h 14"/>
                <a:gd name="T8" fmla="*/ 1 w 12"/>
                <a:gd name="T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1" y="6"/>
                  </a:moveTo>
                  <a:cubicBezTo>
                    <a:pt x="0" y="9"/>
                    <a:pt x="2" y="13"/>
                    <a:pt x="5" y="14"/>
                  </a:cubicBezTo>
                  <a:cubicBezTo>
                    <a:pt x="8" y="14"/>
                    <a:pt x="10" y="11"/>
                    <a:pt x="11" y="9"/>
                  </a:cubicBezTo>
                  <a:cubicBezTo>
                    <a:pt x="12" y="6"/>
                    <a:pt x="11" y="3"/>
                    <a:pt x="9" y="2"/>
                  </a:cubicBezTo>
                  <a:cubicBezTo>
                    <a:pt x="6" y="0"/>
                    <a:pt x="1" y="3"/>
                    <a:pt x="1" y="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059"/>
            <p:cNvSpPr/>
            <p:nvPr/>
          </p:nvSpPr>
          <p:spPr bwMode="auto">
            <a:xfrm>
              <a:off x="4940301" y="6437312"/>
              <a:ext cx="46038" cy="46038"/>
            </a:xfrm>
            <a:custGeom>
              <a:avLst/>
              <a:gdLst>
                <a:gd name="T0" fmla="*/ 11 w 11"/>
                <a:gd name="T1" fmla="*/ 5 h 11"/>
                <a:gd name="T2" fmla="*/ 3 w 11"/>
                <a:gd name="T3" fmla="*/ 9 h 11"/>
                <a:gd name="T4" fmla="*/ 0 w 11"/>
                <a:gd name="T5" fmla="*/ 4 h 11"/>
                <a:gd name="T6" fmla="*/ 4 w 11"/>
                <a:gd name="T7" fmla="*/ 1 h 11"/>
                <a:gd name="T8" fmla="*/ 11 w 11"/>
                <a:gd name="T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11" y="5"/>
                  </a:moveTo>
                  <a:cubicBezTo>
                    <a:pt x="11" y="7"/>
                    <a:pt x="6" y="11"/>
                    <a:pt x="3" y="9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1" y="1"/>
                    <a:pt x="4" y="1"/>
                    <a:pt x="4" y="1"/>
                  </a:cubicBezTo>
                  <a:cubicBezTo>
                    <a:pt x="7" y="0"/>
                    <a:pt x="11" y="2"/>
                    <a:pt x="11" y="5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060"/>
            <p:cNvSpPr/>
            <p:nvPr/>
          </p:nvSpPr>
          <p:spPr bwMode="auto">
            <a:xfrm>
              <a:off x="4851401" y="6551612"/>
              <a:ext cx="33338" cy="34925"/>
            </a:xfrm>
            <a:custGeom>
              <a:avLst/>
              <a:gdLst>
                <a:gd name="T0" fmla="*/ 1 w 8"/>
                <a:gd name="T1" fmla="*/ 5 h 8"/>
                <a:gd name="T2" fmla="*/ 7 w 8"/>
                <a:gd name="T3" fmla="*/ 6 h 8"/>
                <a:gd name="T4" fmla="*/ 8 w 8"/>
                <a:gd name="T5" fmla="*/ 2 h 8"/>
                <a:gd name="T6" fmla="*/ 3 w 8"/>
                <a:gd name="T7" fmla="*/ 0 h 8"/>
                <a:gd name="T8" fmla="*/ 1 w 8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1" y="5"/>
                  </a:moveTo>
                  <a:cubicBezTo>
                    <a:pt x="2" y="7"/>
                    <a:pt x="5" y="8"/>
                    <a:pt x="7" y="6"/>
                  </a:cubicBezTo>
                  <a:cubicBezTo>
                    <a:pt x="8" y="5"/>
                    <a:pt x="8" y="4"/>
                    <a:pt x="8" y="2"/>
                  </a:cubicBezTo>
                  <a:cubicBezTo>
                    <a:pt x="7" y="1"/>
                    <a:pt x="5" y="0"/>
                    <a:pt x="3" y="0"/>
                  </a:cubicBezTo>
                  <a:cubicBezTo>
                    <a:pt x="1" y="0"/>
                    <a:pt x="0" y="3"/>
                    <a:pt x="1" y="5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061"/>
            <p:cNvSpPr/>
            <p:nvPr/>
          </p:nvSpPr>
          <p:spPr bwMode="auto">
            <a:xfrm>
              <a:off x="4737101" y="6546850"/>
              <a:ext cx="41275" cy="47625"/>
            </a:xfrm>
            <a:custGeom>
              <a:avLst/>
              <a:gdLst>
                <a:gd name="T0" fmla="*/ 8 w 10"/>
                <a:gd name="T1" fmla="*/ 9 h 11"/>
                <a:gd name="T2" fmla="*/ 0 w 10"/>
                <a:gd name="T3" fmla="*/ 5 h 11"/>
                <a:gd name="T4" fmla="*/ 6 w 10"/>
                <a:gd name="T5" fmla="*/ 1 h 11"/>
                <a:gd name="T6" fmla="*/ 8 w 10"/>
                <a:gd name="T7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1">
                  <a:moveTo>
                    <a:pt x="8" y="9"/>
                  </a:moveTo>
                  <a:cubicBezTo>
                    <a:pt x="6" y="11"/>
                    <a:pt x="0" y="8"/>
                    <a:pt x="0" y="5"/>
                  </a:cubicBezTo>
                  <a:cubicBezTo>
                    <a:pt x="0" y="3"/>
                    <a:pt x="4" y="0"/>
                    <a:pt x="6" y="1"/>
                  </a:cubicBezTo>
                  <a:cubicBezTo>
                    <a:pt x="9" y="2"/>
                    <a:pt x="10" y="8"/>
                    <a:pt x="8" y="9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1062"/>
            <p:cNvSpPr/>
            <p:nvPr/>
          </p:nvSpPr>
          <p:spPr bwMode="auto">
            <a:xfrm>
              <a:off x="4795839" y="6611937"/>
              <a:ext cx="42863" cy="46038"/>
            </a:xfrm>
            <a:custGeom>
              <a:avLst/>
              <a:gdLst>
                <a:gd name="T0" fmla="*/ 8 w 10"/>
                <a:gd name="T1" fmla="*/ 9 h 11"/>
                <a:gd name="T2" fmla="*/ 0 w 10"/>
                <a:gd name="T3" fmla="*/ 6 h 11"/>
                <a:gd name="T4" fmla="*/ 7 w 10"/>
                <a:gd name="T5" fmla="*/ 2 h 11"/>
                <a:gd name="T6" fmla="*/ 8 w 10"/>
                <a:gd name="T7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1">
                  <a:moveTo>
                    <a:pt x="8" y="9"/>
                  </a:moveTo>
                  <a:cubicBezTo>
                    <a:pt x="6" y="11"/>
                    <a:pt x="0" y="8"/>
                    <a:pt x="0" y="6"/>
                  </a:cubicBezTo>
                  <a:cubicBezTo>
                    <a:pt x="0" y="3"/>
                    <a:pt x="4" y="0"/>
                    <a:pt x="7" y="2"/>
                  </a:cubicBezTo>
                  <a:cubicBezTo>
                    <a:pt x="10" y="3"/>
                    <a:pt x="10" y="8"/>
                    <a:pt x="8" y="9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1063"/>
            <p:cNvSpPr/>
            <p:nvPr/>
          </p:nvSpPr>
          <p:spPr bwMode="auto">
            <a:xfrm>
              <a:off x="4648201" y="6480175"/>
              <a:ext cx="28575" cy="25400"/>
            </a:xfrm>
            <a:custGeom>
              <a:avLst/>
              <a:gdLst>
                <a:gd name="T0" fmla="*/ 5 w 7"/>
                <a:gd name="T1" fmla="*/ 1 h 6"/>
                <a:gd name="T2" fmla="*/ 6 w 7"/>
                <a:gd name="T3" fmla="*/ 5 h 6"/>
                <a:gd name="T4" fmla="*/ 1 w 7"/>
                <a:gd name="T5" fmla="*/ 5 h 6"/>
                <a:gd name="T6" fmla="*/ 0 w 7"/>
                <a:gd name="T7" fmla="*/ 3 h 6"/>
                <a:gd name="T8" fmla="*/ 5 w 7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5" y="1"/>
                  </a:moveTo>
                  <a:cubicBezTo>
                    <a:pt x="6" y="2"/>
                    <a:pt x="7" y="4"/>
                    <a:pt x="6" y="5"/>
                  </a:cubicBezTo>
                  <a:cubicBezTo>
                    <a:pt x="5" y="6"/>
                    <a:pt x="2" y="6"/>
                    <a:pt x="1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2"/>
                    <a:pt x="3" y="0"/>
                    <a:pt x="5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1064"/>
            <p:cNvSpPr/>
            <p:nvPr/>
          </p:nvSpPr>
          <p:spPr bwMode="auto">
            <a:xfrm>
              <a:off x="4648201" y="6569075"/>
              <a:ext cx="41275" cy="42863"/>
            </a:xfrm>
            <a:custGeom>
              <a:avLst/>
              <a:gdLst>
                <a:gd name="T0" fmla="*/ 2 w 10"/>
                <a:gd name="T1" fmla="*/ 9 h 10"/>
                <a:gd name="T2" fmla="*/ 9 w 10"/>
                <a:gd name="T3" fmla="*/ 3 h 10"/>
                <a:gd name="T4" fmla="*/ 3 w 10"/>
                <a:gd name="T5" fmla="*/ 1 h 10"/>
                <a:gd name="T6" fmla="*/ 2 w 10"/>
                <a:gd name="T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0">
                  <a:moveTo>
                    <a:pt x="2" y="9"/>
                  </a:moveTo>
                  <a:cubicBezTo>
                    <a:pt x="4" y="10"/>
                    <a:pt x="10" y="5"/>
                    <a:pt x="9" y="3"/>
                  </a:cubicBezTo>
                  <a:cubicBezTo>
                    <a:pt x="8" y="1"/>
                    <a:pt x="5" y="0"/>
                    <a:pt x="3" y="1"/>
                  </a:cubicBezTo>
                  <a:cubicBezTo>
                    <a:pt x="0" y="3"/>
                    <a:pt x="0" y="8"/>
                    <a:pt x="2" y="9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065"/>
            <p:cNvSpPr/>
            <p:nvPr/>
          </p:nvSpPr>
          <p:spPr bwMode="auto">
            <a:xfrm>
              <a:off x="4745039" y="6315075"/>
              <a:ext cx="38100" cy="33338"/>
            </a:xfrm>
            <a:custGeom>
              <a:avLst/>
              <a:gdLst>
                <a:gd name="T0" fmla="*/ 1 w 9"/>
                <a:gd name="T1" fmla="*/ 2 h 8"/>
                <a:gd name="T2" fmla="*/ 6 w 9"/>
                <a:gd name="T3" fmla="*/ 7 h 8"/>
                <a:gd name="T4" fmla="*/ 7 w 9"/>
                <a:gd name="T5" fmla="*/ 2 h 8"/>
                <a:gd name="T6" fmla="*/ 1 w 9"/>
                <a:gd name="T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8">
                  <a:moveTo>
                    <a:pt x="1" y="2"/>
                  </a:moveTo>
                  <a:cubicBezTo>
                    <a:pt x="0" y="3"/>
                    <a:pt x="3" y="8"/>
                    <a:pt x="6" y="7"/>
                  </a:cubicBezTo>
                  <a:cubicBezTo>
                    <a:pt x="7" y="7"/>
                    <a:pt x="9" y="4"/>
                    <a:pt x="7" y="2"/>
                  </a:cubicBezTo>
                  <a:cubicBezTo>
                    <a:pt x="6" y="0"/>
                    <a:pt x="2" y="1"/>
                    <a:pt x="1" y="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1066"/>
            <p:cNvSpPr/>
            <p:nvPr/>
          </p:nvSpPr>
          <p:spPr bwMode="auto">
            <a:xfrm>
              <a:off x="4597401" y="6411912"/>
              <a:ext cx="33338" cy="33338"/>
            </a:xfrm>
            <a:custGeom>
              <a:avLst/>
              <a:gdLst>
                <a:gd name="T0" fmla="*/ 1 w 8"/>
                <a:gd name="T1" fmla="*/ 2 h 8"/>
                <a:gd name="T2" fmla="*/ 5 w 8"/>
                <a:gd name="T3" fmla="*/ 8 h 8"/>
                <a:gd name="T4" fmla="*/ 7 w 8"/>
                <a:gd name="T5" fmla="*/ 2 h 8"/>
                <a:gd name="T6" fmla="*/ 1 w 8"/>
                <a:gd name="T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1" y="2"/>
                  </a:moveTo>
                  <a:cubicBezTo>
                    <a:pt x="0" y="4"/>
                    <a:pt x="3" y="8"/>
                    <a:pt x="5" y="8"/>
                  </a:cubicBezTo>
                  <a:cubicBezTo>
                    <a:pt x="7" y="7"/>
                    <a:pt x="8" y="4"/>
                    <a:pt x="7" y="2"/>
                  </a:cubicBezTo>
                  <a:cubicBezTo>
                    <a:pt x="6" y="0"/>
                    <a:pt x="2" y="1"/>
                    <a:pt x="1" y="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1067"/>
            <p:cNvSpPr/>
            <p:nvPr/>
          </p:nvSpPr>
          <p:spPr bwMode="auto">
            <a:xfrm>
              <a:off x="4851401" y="6442075"/>
              <a:ext cx="33338" cy="33338"/>
            </a:xfrm>
            <a:custGeom>
              <a:avLst/>
              <a:gdLst>
                <a:gd name="T0" fmla="*/ 1 w 8"/>
                <a:gd name="T1" fmla="*/ 2 h 8"/>
                <a:gd name="T2" fmla="*/ 5 w 8"/>
                <a:gd name="T3" fmla="*/ 7 h 8"/>
                <a:gd name="T4" fmla="*/ 7 w 8"/>
                <a:gd name="T5" fmla="*/ 2 h 8"/>
                <a:gd name="T6" fmla="*/ 1 w 8"/>
                <a:gd name="T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1" y="2"/>
                  </a:moveTo>
                  <a:cubicBezTo>
                    <a:pt x="0" y="3"/>
                    <a:pt x="3" y="8"/>
                    <a:pt x="5" y="7"/>
                  </a:cubicBezTo>
                  <a:cubicBezTo>
                    <a:pt x="7" y="7"/>
                    <a:pt x="8" y="4"/>
                    <a:pt x="7" y="2"/>
                  </a:cubicBezTo>
                  <a:cubicBezTo>
                    <a:pt x="6" y="0"/>
                    <a:pt x="2" y="0"/>
                    <a:pt x="1" y="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1068"/>
            <p:cNvSpPr/>
            <p:nvPr/>
          </p:nvSpPr>
          <p:spPr bwMode="auto">
            <a:xfrm>
              <a:off x="4902201" y="6343650"/>
              <a:ext cx="33338" cy="34925"/>
            </a:xfrm>
            <a:custGeom>
              <a:avLst/>
              <a:gdLst>
                <a:gd name="T0" fmla="*/ 1 w 8"/>
                <a:gd name="T1" fmla="*/ 2 h 8"/>
                <a:gd name="T2" fmla="*/ 5 w 8"/>
                <a:gd name="T3" fmla="*/ 8 h 8"/>
                <a:gd name="T4" fmla="*/ 7 w 8"/>
                <a:gd name="T5" fmla="*/ 2 h 8"/>
                <a:gd name="T6" fmla="*/ 1 w 8"/>
                <a:gd name="T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1" y="2"/>
                  </a:moveTo>
                  <a:cubicBezTo>
                    <a:pt x="0" y="4"/>
                    <a:pt x="3" y="8"/>
                    <a:pt x="5" y="8"/>
                  </a:cubicBezTo>
                  <a:cubicBezTo>
                    <a:pt x="7" y="7"/>
                    <a:pt x="8" y="4"/>
                    <a:pt x="7" y="2"/>
                  </a:cubicBezTo>
                  <a:cubicBezTo>
                    <a:pt x="6" y="0"/>
                    <a:pt x="2" y="1"/>
                    <a:pt x="1" y="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1069"/>
            <p:cNvSpPr/>
            <p:nvPr/>
          </p:nvSpPr>
          <p:spPr bwMode="auto">
            <a:xfrm>
              <a:off x="4948239" y="6513512"/>
              <a:ext cx="33338" cy="33338"/>
            </a:xfrm>
            <a:custGeom>
              <a:avLst/>
              <a:gdLst>
                <a:gd name="T0" fmla="*/ 1 w 8"/>
                <a:gd name="T1" fmla="*/ 2 h 8"/>
                <a:gd name="T2" fmla="*/ 5 w 8"/>
                <a:gd name="T3" fmla="*/ 8 h 8"/>
                <a:gd name="T4" fmla="*/ 7 w 8"/>
                <a:gd name="T5" fmla="*/ 2 h 8"/>
                <a:gd name="T6" fmla="*/ 1 w 8"/>
                <a:gd name="T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1" y="2"/>
                  </a:moveTo>
                  <a:cubicBezTo>
                    <a:pt x="0" y="4"/>
                    <a:pt x="3" y="8"/>
                    <a:pt x="5" y="8"/>
                  </a:cubicBezTo>
                  <a:cubicBezTo>
                    <a:pt x="7" y="7"/>
                    <a:pt x="8" y="4"/>
                    <a:pt x="7" y="2"/>
                  </a:cubicBezTo>
                  <a:cubicBezTo>
                    <a:pt x="6" y="0"/>
                    <a:pt x="2" y="1"/>
                    <a:pt x="1" y="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1152"/>
            <p:cNvSpPr/>
            <p:nvPr/>
          </p:nvSpPr>
          <p:spPr bwMode="auto">
            <a:xfrm>
              <a:off x="9059864" y="5051425"/>
              <a:ext cx="1555750" cy="1466850"/>
            </a:xfrm>
            <a:custGeom>
              <a:avLst/>
              <a:gdLst>
                <a:gd name="T0" fmla="*/ 81 w 367"/>
                <a:gd name="T1" fmla="*/ 38 h 346"/>
                <a:gd name="T2" fmla="*/ 120 w 367"/>
                <a:gd name="T3" fmla="*/ 7 h 346"/>
                <a:gd name="T4" fmla="*/ 200 w 367"/>
                <a:gd name="T5" fmla="*/ 28 h 346"/>
                <a:gd name="T6" fmla="*/ 299 w 367"/>
                <a:gd name="T7" fmla="*/ 46 h 346"/>
                <a:gd name="T8" fmla="*/ 319 w 367"/>
                <a:gd name="T9" fmla="*/ 136 h 346"/>
                <a:gd name="T10" fmla="*/ 362 w 367"/>
                <a:gd name="T11" fmla="*/ 219 h 346"/>
                <a:gd name="T12" fmla="*/ 253 w 367"/>
                <a:gd name="T13" fmla="*/ 297 h 346"/>
                <a:gd name="T14" fmla="*/ 206 w 367"/>
                <a:gd name="T15" fmla="*/ 341 h 346"/>
                <a:gd name="T16" fmla="*/ 111 w 367"/>
                <a:gd name="T17" fmla="*/ 294 h 346"/>
                <a:gd name="T18" fmla="*/ 45 w 367"/>
                <a:gd name="T19" fmla="*/ 274 h 346"/>
                <a:gd name="T20" fmla="*/ 46 w 367"/>
                <a:gd name="T21" fmla="*/ 208 h 346"/>
                <a:gd name="T22" fmla="*/ 7 w 367"/>
                <a:gd name="T23" fmla="*/ 134 h 346"/>
                <a:gd name="T24" fmla="*/ 65 w 367"/>
                <a:gd name="T25" fmla="*/ 98 h 346"/>
                <a:gd name="T26" fmla="*/ 81 w 367"/>
                <a:gd name="T27" fmla="*/ 3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7" h="346">
                  <a:moveTo>
                    <a:pt x="81" y="38"/>
                  </a:moveTo>
                  <a:cubicBezTo>
                    <a:pt x="83" y="35"/>
                    <a:pt x="96" y="14"/>
                    <a:pt x="120" y="7"/>
                  </a:cubicBezTo>
                  <a:cubicBezTo>
                    <a:pt x="145" y="0"/>
                    <a:pt x="158" y="16"/>
                    <a:pt x="200" y="28"/>
                  </a:cubicBezTo>
                  <a:cubicBezTo>
                    <a:pt x="261" y="45"/>
                    <a:pt x="279" y="26"/>
                    <a:pt x="299" y="46"/>
                  </a:cubicBezTo>
                  <a:cubicBezTo>
                    <a:pt x="318" y="65"/>
                    <a:pt x="306" y="89"/>
                    <a:pt x="319" y="136"/>
                  </a:cubicBezTo>
                  <a:cubicBezTo>
                    <a:pt x="333" y="190"/>
                    <a:pt x="367" y="195"/>
                    <a:pt x="362" y="219"/>
                  </a:cubicBezTo>
                  <a:cubicBezTo>
                    <a:pt x="355" y="250"/>
                    <a:pt x="309" y="243"/>
                    <a:pt x="253" y="297"/>
                  </a:cubicBezTo>
                  <a:cubicBezTo>
                    <a:pt x="225" y="324"/>
                    <a:pt x="224" y="338"/>
                    <a:pt x="206" y="341"/>
                  </a:cubicBezTo>
                  <a:cubicBezTo>
                    <a:pt x="176" y="346"/>
                    <a:pt x="166" y="311"/>
                    <a:pt x="111" y="294"/>
                  </a:cubicBezTo>
                  <a:cubicBezTo>
                    <a:pt x="74" y="282"/>
                    <a:pt x="56" y="290"/>
                    <a:pt x="45" y="274"/>
                  </a:cubicBezTo>
                  <a:cubicBezTo>
                    <a:pt x="33" y="256"/>
                    <a:pt x="53" y="241"/>
                    <a:pt x="46" y="208"/>
                  </a:cubicBezTo>
                  <a:cubicBezTo>
                    <a:pt x="38" y="167"/>
                    <a:pt x="0" y="155"/>
                    <a:pt x="7" y="134"/>
                  </a:cubicBezTo>
                  <a:cubicBezTo>
                    <a:pt x="12" y="115"/>
                    <a:pt x="47" y="125"/>
                    <a:pt x="65" y="98"/>
                  </a:cubicBezTo>
                  <a:cubicBezTo>
                    <a:pt x="78" y="78"/>
                    <a:pt x="65" y="63"/>
                    <a:pt x="81" y="38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1153"/>
            <p:cNvSpPr/>
            <p:nvPr/>
          </p:nvSpPr>
          <p:spPr bwMode="auto">
            <a:xfrm>
              <a:off x="9607551" y="5581650"/>
              <a:ext cx="495300" cy="411163"/>
            </a:xfrm>
            <a:custGeom>
              <a:avLst/>
              <a:gdLst>
                <a:gd name="T0" fmla="*/ 99 w 117"/>
                <a:gd name="T1" fmla="*/ 17 h 97"/>
                <a:gd name="T2" fmla="*/ 112 w 117"/>
                <a:gd name="T3" fmla="*/ 60 h 97"/>
                <a:gd name="T4" fmla="*/ 82 w 117"/>
                <a:gd name="T5" fmla="*/ 87 h 97"/>
                <a:gd name="T6" fmla="*/ 40 w 117"/>
                <a:gd name="T7" fmla="*/ 94 h 97"/>
                <a:gd name="T8" fmla="*/ 4 w 117"/>
                <a:gd name="T9" fmla="*/ 36 h 97"/>
                <a:gd name="T10" fmla="*/ 54 w 117"/>
                <a:gd name="T11" fmla="*/ 1 h 97"/>
                <a:gd name="T12" fmla="*/ 99 w 117"/>
                <a:gd name="T13" fmla="*/ 1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97">
                  <a:moveTo>
                    <a:pt x="99" y="17"/>
                  </a:moveTo>
                  <a:cubicBezTo>
                    <a:pt x="110" y="28"/>
                    <a:pt x="117" y="45"/>
                    <a:pt x="112" y="60"/>
                  </a:cubicBezTo>
                  <a:cubicBezTo>
                    <a:pt x="108" y="73"/>
                    <a:pt x="95" y="82"/>
                    <a:pt x="82" y="87"/>
                  </a:cubicBezTo>
                  <a:cubicBezTo>
                    <a:pt x="69" y="93"/>
                    <a:pt x="54" y="97"/>
                    <a:pt x="40" y="94"/>
                  </a:cubicBezTo>
                  <a:cubicBezTo>
                    <a:pt x="14" y="88"/>
                    <a:pt x="0" y="61"/>
                    <a:pt x="4" y="36"/>
                  </a:cubicBezTo>
                  <a:cubicBezTo>
                    <a:pt x="7" y="14"/>
                    <a:pt x="34" y="2"/>
                    <a:pt x="54" y="1"/>
                  </a:cubicBezTo>
                  <a:cubicBezTo>
                    <a:pt x="70" y="0"/>
                    <a:pt x="87" y="6"/>
                    <a:pt x="99" y="17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1154"/>
            <p:cNvSpPr/>
            <p:nvPr/>
          </p:nvSpPr>
          <p:spPr bwMode="auto">
            <a:xfrm>
              <a:off x="10098089" y="5865812"/>
              <a:ext cx="436563" cy="114300"/>
            </a:xfrm>
            <a:custGeom>
              <a:avLst/>
              <a:gdLst>
                <a:gd name="T0" fmla="*/ 0 w 103"/>
                <a:gd name="T1" fmla="*/ 5 h 27"/>
                <a:gd name="T2" fmla="*/ 1 w 103"/>
                <a:gd name="T3" fmla="*/ 4 h 27"/>
                <a:gd name="T4" fmla="*/ 5 w 103"/>
                <a:gd name="T5" fmla="*/ 3 h 27"/>
                <a:gd name="T6" fmla="*/ 7 w 103"/>
                <a:gd name="T7" fmla="*/ 2 h 27"/>
                <a:gd name="T8" fmla="*/ 10 w 103"/>
                <a:gd name="T9" fmla="*/ 1 h 27"/>
                <a:gd name="T10" fmla="*/ 13 w 103"/>
                <a:gd name="T11" fmla="*/ 0 h 27"/>
                <a:gd name="T12" fmla="*/ 17 w 103"/>
                <a:gd name="T13" fmla="*/ 0 h 27"/>
                <a:gd name="T14" fmla="*/ 26 w 103"/>
                <a:gd name="T15" fmla="*/ 0 h 27"/>
                <a:gd name="T16" fmla="*/ 35 w 103"/>
                <a:gd name="T17" fmla="*/ 2 h 27"/>
                <a:gd name="T18" fmla="*/ 45 w 103"/>
                <a:gd name="T19" fmla="*/ 4 h 27"/>
                <a:gd name="T20" fmla="*/ 54 w 103"/>
                <a:gd name="T21" fmla="*/ 8 h 27"/>
                <a:gd name="T22" fmla="*/ 63 w 103"/>
                <a:gd name="T23" fmla="*/ 11 h 27"/>
                <a:gd name="T24" fmla="*/ 72 w 103"/>
                <a:gd name="T25" fmla="*/ 15 h 27"/>
                <a:gd name="T26" fmla="*/ 80 w 103"/>
                <a:gd name="T27" fmla="*/ 17 h 27"/>
                <a:gd name="T28" fmla="*/ 87 w 103"/>
                <a:gd name="T29" fmla="*/ 19 h 27"/>
                <a:gd name="T30" fmla="*/ 90 w 103"/>
                <a:gd name="T31" fmla="*/ 19 h 27"/>
                <a:gd name="T32" fmla="*/ 93 w 103"/>
                <a:gd name="T33" fmla="*/ 19 h 27"/>
                <a:gd name="T34" fmla="*/ 98 w 103"/>
                <a:gd name="T35" fmla="*/ 19 h 27"/>
                <a:gd name="T36" fmla="*/ 102 w 103"/>
                <a:gd name="T37" fmla="*/ 19 h 27"/>
                <a:gd name="T38" fmla="*/ 103 w 103"/>
                <a:gd name="T39" fmla="*/ 19 h 27"/>
                <a:gd name="T40" fmla="*/ 102 w 103"/>
                <a:gd name="T41" fmla="*/ 20 h 27"/>
                <a:gd name="T42" fmla="*/ 99 w 103"/>
                <a:gd name="T43" fmla="*/ 22 h 27"/>
                <a:gd name="T44" fmla="*/ 97 w 103"/>
                <a:gd name="T45" fmla="*/ 23 h 27"/>
                <a:gd name="T46" fmla="*/ 94 w 103"/>
                <a:gd name="T47" fmla="*/ 24 h 27"/>
                <a:gd name="T48" fmla="*/ 91 w 103"/>
                <a:gd name="T49" fmla="*/ 26 h 27"/>
                <a:gd name="T50" fmla="*/ 87 w 103"/>
                <a:gd name="T51" fmla="*/ 26 h 27"/>
                <a:gd name="T52" fmla="*/ 78 w 103"/>
                <a:gd name="T53" fmla="*/ 27 h 27"/>
                <a:gd name="T54" fmla="*/ 69 w 103"/>
                <a:gd name="T55" fmla="*/ 26 h 27"/>
                <a:gd name="T56" fmla="*/ 64 w 103"/>
                <a:gd name="T57" fmla="*/ 25 h 27"/>
                <a:gd name="T58" fmla="*/ 59 w 103"/>
                <a:gd name="T59" fmla="*/ 24 h 27"/>
                <a:gd name="T60" fmla="*/ 49 w 103"/>
                <a:gd name="T61" fmla="*/ 20 h 27"/>
                <a:gd name="T62" fmla="*/ 40 w 103"/>
                <a:gd name="T63" fmla="*/ 16 h 27"/>
                <a:gd name="T64" fmla="*/ 32 w 103"/>
                <a:gd name="T65" fmla="*/ 13 h 27"/>
                <a:gd name="T66" fmla="*/ 24 w 103"/>
                <a:gd name="T67" fmla="*/ 10 h 27"/>
                <a:gd name="T68" fmla="*/ 16 w 103"/>
                <a:gd name="T69" fmla="*/ 7 h 27"/>
                <a:gd name="T70" fmla="*/ 13 w 103"/>
                <a:gd name="T71" fmla="*/ 6 h 27"/>
                <a:gd name="T72" fmla="*/ 10 w 103"/>
                <a:gd name="T73" fmla="*/ 6 h 27"/>
                <a:gd name="T74" fmla="*/ 5 w 103"/>
                <a:gd name="T75" fmla="*/ 5 h 27"/>
                <a:gd name="T76" fmla="*/ 2 w 103"/>
                <a:gd name="T77" fmla="*/ 5 h 27"/>
                <a:gd name="T78" fmla="*/ 0 w 103"/>
                <a:gd name="T79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3" h="27">
                  <a:moveTo>
                    <a:pt x="0" y="5"/>
                  </a:moveTo>
                  <a:cubicBezTo>
                    <a:pt x="0" y="5"/>
                    <a:pt x="1" y="5"/>
                    <a:pt x="1" y="4"/>
                  </a:cubicBezTo>
                  <a:cubicBezTo>
                    <a:pt x="2" y="4"/>
                    <a:pt x="3" y="3"/>
                    <a:pt x="5" y="3"/>
                  </a:cubicBezTo>
                  <a:cubicBezTo>
                    <a:pt x="5" y="2"/>
                    <a:pt x="6" y="2"/>
                    <a:pt x="7" y="2"/>
                  </a:cubicBezTo>
                  <a:cubicBezTo>
                    <a:pt x="8" y="1"/>
                    <a:pt x="9" y="1"/>
                    <a:pt x="10" y="1"/>
                  </a:cubicBezTo>
                  <a:cubicBezTo>
                    <a:pt x="11" y="1"/>
                    <a:pt x="12" y="0"/>
                    <a:pt x="13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3" y="0"/>
                    <a:pt x="26" y="0"/>
                  </a:cubicBezTo>
                  <a:cubicBezTo>
                    <a:pt x="29" y="0"/>
                    <a:pt x="32" y="1"/>
                    <a:pt x="35" y="2"/>
                  </a:cubicBezTo>
                  <a:cubicBezTo>
                    <a:pt x="38" y="2"/>
                    <a:pt x="42" y="3"/>
                    <a:pt x="45" y="4"/>
                  </a:cubicBezTo>
                  <a:cubicBezTo>
                    <a:pt x="48" y="5"/>
                    <a:pt x="51" y="7"/>
                    <a:pt x="54" y="8"/>
                  </a:cubicBezTo>
                  <a:cubicBezTo>
                    <a:pt x="57" y="9"/>
                    <a:pt x="60" y="10"/>
                    <a:pt x="63" y="11"/>
                  </a:cubicBezTo>
                  <a:cubicBezTo>
                    <a:pt x="66" y="12"/>
                    <a:pt x="69" y="14"/>
                    <a:pt x="72" y="15"/>
                  </a:cubicBezTo>
                  <a:cubicBezTo>
                    <a:pt x="74" y="15"/>
                    <a:pt x="77" y="16"/>
                    <a:pt x="80" y="17"/>
                  </a:cubicBezTo>
                  <a:cubicBezTo>
                    <a:pt x="82" y="18"/>
                    <a:pt x="85" y="18"/>
                    <a:pt x="87" y="19"/>
                  </a:cubicBezTo>
                  <a:cubicBezTo>
                    <a:pt x="88" y="19"/>
                    <a:pt x="89" y="19"/>
                    <a:pt x="90" y="19"/>
                  </a:cubicBezTo>
                  <a:cubicBezTo>
                    <a:pt x="91" y="19"/>
                    <a:pt x="92" y="19"/>
                    <a:pt x="93" y="19"/>
                  </a:cubicBezTo>
                  <a:cubicBezTo>
                    <a:pt x="95" y="19"/>
                    <a:pt x="97" y="20"/>
                    <a:pt x="98" y="19"/>
                  </a:cubicBezTo>
                  <a:cubicBezTo>
                    <a:pt x="100" y="19"/>
                    <a:pt x="101" y="19"/>
                    <a:pt x="102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2" y="20"/>
                  </a:cubicBezTo>
                  <a:cubicBezTo>
                    <a:pt x="102" y="20"/>
                    <a:pt x="101" y="21"/>
                    <a:pt x="99" y="22"/>
                  </a:cubicBezTo>
                  <a:cubicBezTo>
                    <a:pt x="99" y="22"/>
                    <a:pt x="98" y="23"/>
                    <a:pt x="97" y="23"/>
                  </a:cubicBezTo>
                  <a:cubicBezTo>
                    <a:pt x="96" y="24"/>
                    <a:pt x="95" y="24"/>
                    <a:pt x="94" y="24"/>
                  </a:cubicBezTo>
                  <a:cubicBezTo>
                    <a:pt x="93" y="25"/>
                    <a:pt x="92" y="25"/>
                    <a:pt x="91" y="26"/>
                  </a:cubicBezTo>
                  <a:cubicBezTo>
                    <a:pt x="90" y="26"/>
                    <a:pt x="88" y="26"/>
                    <a:pt x="87" y="26"/>
                  </a:cubicBezTo>
                  <a:cubicBezTo>
                    <a:pt x="84" y="27"/>
                    <a:pt x="81" y="27"/>
                    <a:pt x="78" y="27"/>
                  </a:cubicBezTo>
                  <a:cubicBezTo>
                    <a:pt x="75" y="27"/>
                    <a:pt x="72" y="27"/>
                    <a:pt x="69" y="26"/>
                  </a:cubicBezTo>
                  <a:cubicBezTo>
                    <a:pt x="67" y="26"/>
                    <a:pt x="65" y="25"/>
                    <a:pt x="64" y="25"/>
                  </a:cubicBezTo>
                  <a:cubicBezTo>
                    <a:pt x="62" y="25"/>
                    <a:pt x="61" y="24"/>
                    <a:pt x="59" y="24"/>
                  </a:cubicBezTo>
                  <a:cubicBezTo>
                    <a:pt x="56" y="23"/>
                    <a:pt x="52" y="21"/>
                    <a:pt x="49" y="20"/>
                  </a:cubicBezTo>
                  <a:cubicBezTo>
                    <a:pt x="46" y="19"/>
                    <a:pt x="43" y="18"/>
                    <a:pt x="40" y="16"/>
                  </a:cubicBezTo>
                  <a:cubicBezTo>
                    <a:pt x="37" y="15"/>
                    <a:pt x="34" y="14"/>
                    <a:pt x="32" y="13"/>
                  </a:cubicBezTo>
                  <a:cubicBezTo>
                    <a:pt x="29" y="12"/>
                    <a:pt x="26" y="11"/>
                    <a:pt x="24" y="10"/>
                  </a:cubicBezTo>
                  <a:cubicBezTo>
                    <a:pt x="21" y="9"/>
                    <a:pt x="19" y="8"/>
                    <a:pt x="16" y="7"/>
                  </a:cubicBezTo>
                  <a:cubicBezTo>
                    <a:pt x="15" y="7"/>
                    <a:pt x="14" y="7"/>
                    <a:pt x="13" y="6"/>
                  </a:cubicBezTo>
                  <a:cubicBezTo>
                    <a:pt x="12" y="6"/>
                    <a:pt x="11" y="6"/>
                    <a:pt x="10" y="6"/>
                  </a:cubicBezTo>
                  <a:cubicBezTo>
                    <a:pt x="8" y="6"/>
                    <a:pt x="7" y="5"/>
                    <a:pt x="5" y="5"/>
                  </a:cubicBezTo>
                  <a:cubicBezTo>
                    <a:pt x="4" y="5"/>
                    <a:pt x="2" y="5"/>
                    <a:pt x="2" y="5"/>
                  </a:cubicBezTo>
                  <a:cubicBezTo>
                    <a:pt x="1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1155"/>
            <p:cNvSpPr/>
            <p:nvPr/>
          </p:nvSpPr>
          <p:spPr bwMode="auto">
            <a:xfrm>
              <a:off x="10013951" y="5276850"/>
              <a:ext cx="263525" cy="322263"/>
            </a:xfrm>
            <a:custGeom>
              <a:avLst/>
              <a:gdLst>
                <a:gd name="T0" fmla="*/ 1 w 62"/>
                <a:gd name="T1" fmla="*/ 76 h 76"/>
                <a:gd name="T2" fmla="*/ 1 w 62"/>
                <a:gd name="T3" fmla="*/ 75 h 76"/>
                <a:gd name="T4" fmla="*/ 0 w 62"/>
                <a:gd name="T5" fmla="*/ 72 h 76"/>
                <a:gd name="T6" fmla="*/ 2 w 62"/>
                <a:gd name="T7" fmla="*/ 60 h 76"/>
                <a:gd name="T8" fmla="*/ 11 w 62"/>
                <a:gd name="T9" fmla="*/ 45 h 76"/>
                <a:gd name="T10" fmla="*/ 13 w 62"/>
                <a:gd name="T11" fmla="*/ 43 h 76"/>
                <a:gd name="T12" fmla="*/ 14 w 62"/>
                <a:gd name="T13" fmla="*/ 41 h 76"/>
                <a:gd name="T14" fmla="*/ 18 w 62"/>
                <a:gd name="T15" fmla="*/ 38 h 76"/>
                <a:gd name="T16" fmla="*/ 25 w 62"/>
                <a:gd name="T17" fmla="*/ 32 h 76"/>
                <a:gd name="T18" fmla="*/ 33 w 62"/>
                <a:gd name="T19" fmla="*/ 26 h 76"/>
                <a:gd name="T20" fmla="*/ 40 w 62"/>
                <a:gd name="T21" fmla="*/ 21 h 76"/>
                <a:gd name="T22" fmla="*/ 52 w 62"/>
                <a:gd name="T23" fmla="*/ 11 h 76"/>
                <a:gd name="T24" fmla="*/ 59 w 62"/>
                <a:gd name="T25" fmla="*/ 3 h 76"/>
                <a:gd name="T26" fmla="*/ 61 w 62"/>
                <a:gd name="T27" fmla="*/ 0 h 76"/>
                <a:gd name="T28" fmla="*/ 62 w 62"/>
                <a:gd name="T29" fmla="*/ 0 h 76"/>
                <a:gd name="T30" fmla="*/ 62 w 62"/>
                <a:gd name="T31" fmla="*/ 1 h 76"/>
                <a:gd name="T32" fmla="*/ 62 w 62"/>
                <a:gd name="T33" fmla="*/ 4 h 76"/>
                <a:gd name="T34" fmla="*/ 58 w 62"/>
                <a:gd name="T35" fmla="*/ 16 h 76"/>
                <a:gd name="T36" fmla="*/ 48 w 62"/>
                <a:gd name="T37" fmla="*/ 30 h 76"/>
                <a:gd name="T38" fmla="*/ 41 w 62"/>
                <a:gd name="T39" fmla="*/ 36 h 76"/>
                <a:gd name="T40" fmla="*/ 33 w 62"/>
                <a:gd name="T41" fmla="*/ 42 h 76"/>
                <a:gd name="T42" fmla="*/ 26 w 62"/>
                <a:gd name="T43" fmla="*/ 48 h 76"/>
                <a:gd name="T44" fmla="*/ 23 w 62"/>
                <a:gd name="T45" fmla="*/ 50 h 76"/>
                <a:gd name="T46" fmla="*/ 19 w 62"/>
                <a:gd name="T47" fmla="*/ 53 h 76"/>
                <a:gd name="T48" fmla="*/ 9 w 62"/>
                <a:gd name="T49" fmla="*/ 63 h 76"/>
                <a:gd name="T50" fmla="*/ 3 w 62"/>
                <a:gd name="T51" fmla="*/ 72 h 76"/>
                <a:gd name="T52" fmla="*/ 1 w 62"/>
                <a:gd name="T53" fmla="*/ 75 h 76"/>
                <a:gd name="T54" fmla="*/ 1 w 62"/>
                <a:gd name="T5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2" h="76">
                  <a:moveTo>
                    <a:pt x="1" y="76"/>
                  </a:moveTo>
                  <a:cubicBezTo>
                    <a:pt x="1" y="76"/>
                    <a:pt x="1" y="76"/>
                    <a:pt x="1" y="75"/>
                  </a:cubicBezTo>
                  <a:cubicBezTo>
                    <a:pt x="0" y="75"/>
                    <a:pt x="0" y="73"/>
                    <a:pt x="0" y="72"/>
                  </a:cubicBezTo>
                  <a:cubicBezTo>
                    <a:pt x="0" y="69"/>
                    <a:pt x="0" y="65"/>
                    <a:pt x="2" y="60"/>
                  </a:cubicBezTo>
                  <a:cubicBezTo>
                    <a:pt x="4" y="55"/>
                    <a:pt x="7" y="49"/>
                    <a:pt x="11" y="45"/>
                  </a:cubicBezTo>
                  <a:cubicBezTo>
                    <a:pt x="12" y="44"/>
                    <a:pt x="12" y="43"/>
                    <a:pt x="13" y="43"/>
                  </a:cubicBezTo>
                  <a:cubicBezTo>
                    <a:pt x="13" y="42"/>
                    <a:pt x="14" y="42"/>
                    <a:pt x="14" y="41"/>
                  </a:cubicBezTo>
                  <a:cubicBezTo>
                    <a:pt x="16" y="40"/>
                    <a:pt x="17" y="39"/>
                    <a:pt x="18" y="38"/>
                  </a:cubicBezTo>
                  <a:cubicBezTo>
                    <a:pt x="20" y="36"/>
                    <a:pt x="23" y="34"/>
                    <a:pt x="25" y="32"/>
                  </a:cubicBezTo>
                  <a:cubicBezTo>
                    <a:pt x="28" y="30"/>
                    <a:pt x="30" y="28"/>
                    <a:pt x="33" y="26"/>
                  </a:cubicBezTo>
                  <a:cubicBezTo>
                    <a:pt x="35" y="24"/>
                    <a:pt x="38" y="23"/>
                    <a:pt x="40" y="21"/>
                  </a:cubicBezTo>
                  <a:cubicBezTo>
                    <a:pt x="45" y="18"/>
                    <a:pt x="49" y="14"/>
                    <a:pt x="52" y="11"/>
                  </a:cubicBezTo>
                  <a:cubicBezTo>
                    <a:pt x="55" y="8"/>
                    <a:pt x="57" y="5"/>
                    <a:pt x="59" y="3"/>
                  </a:cubicBezTo>
                  <a:cubicBezTo>
                    <a:pt x="60" y="2"/>
                    <a:pt x="61" y="1"/>
                    <a:pt x="61" y="0"/>
                  </a:cubicBezTo>
                  <a:cubicBezTo>
                    <a:pt x="61" y="0"/>
                    <a:pt x="62" y="0"/>
                    <a:pt x="62" y="0"/>
                  </a:cubicBezTo>
                  <a:cubicBezTo>
                    <a:pt x="62" y="0"/>
                    <a:pt x="62" y="0"/>
                    <a:pt x="62" y="1"/>
                  </a:cubicBezTo>
                  <a:cubicBezTo>
                    <a:pt x="62" y="1"/>
                    <a:pt x="62" y="3"/>
                    <a:pt x="62" y="4"/>
                  </a:cubicBezTo>
                  <a:cubicBezTo>
                    <a:pt x="61" y="7"/>
                    <a:pt x="60" y="11"/>
                    <a:pt x="58" y="16"/>
                  </a:cubicBezTo>
                  <a:cubicBezTo>
                    <a:pt x="56" y="20"/>
                    <a:pt x="52" y="25"/>
                    <a:pt x="48" y="30"/>
                  </a:cubicBezTo>
                  <a:cubicBezTo>
                    <a:pt x="46" y="32"/>
                    <a:pt x="43" y="34"/>
                    <a:pt x="41" y="36"/>
                  </a:cubicBezTo>
                  <a:cubicBezTo>
                    <a:pt x="38" y="38"/>
                    <a:pt x="36" y="40"/>
                    <a:pt x="33" y="42"/>
                  </a:cubicBezTo>
                  <a:cubicBezTo>
                    <a:pt x="31" y="44"/>
                    <a:pt x="29" y="46"/>
                    <a:pt x="26" y="48"/>
                  </a:cubicBezTo>
                  <a:cubicBezTo>
                    <a:pt x="25" y="48"/>
                    <a:pt x="24" y="49"/>
                    <a:pt x="23" y="50"/>
                  </a:cubicBezTo>
                  <a:cubicBezTo>
                    <a:pt x="22" y="51"/>
                    <a:pt x="20" y="52"/>
                    <a:pt x="19" y="53"/>
                  </a:cubicBezTo>
                  <a:cubicBezTo>
                    <a:pt x="15" y="56"/>
                    <a:pt x="12" y="60"/>
                    <a:pt x="9" y="63"/>
                  </a:cubicBezTo>
                  <a:cubicBezTo>
                    <a:pt x="6" y="67"/>
                    <a:pt x="4" y="70"/>
                    <a:pt x="3" y="72"/>
                  </a:cubicBezTo>
                  <a:cubicBezTo>
                    <a:pt x="2" y="74"/>
                    <a:pt x="2" y="75"/>
                    <a:pt x="1" y="75"/>
                  </a:cubicBezTo>
                  <a:cubicBezTo>
                    <a:pt x="1" y="76"/>
                    <a:pt x="1" y="76"/>
                    <a:pt x="1" y="7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1156"/>
            <p:cNvSpPr/>
            <p:nvPr/>
          </p:nvSpPr>
          <p:spPr bwMode="auto">
            <a:xfrm>
              <a:off x="9556751" y="5162550"/>
              <a:ext cx="236538" cy="363538"/>
            </a:xfrm>
            <a:custGeom>
              <a:avLst/>
              <a:gdLst>
                <a:gd name="T0" fmla="*/ 56 w 56"/>
                <a:gd name="T1" fmla="*/ 86 h 86"/>
                <a:gd name="T2" fmla="*/ 55 w 56"/>
                <a:gd name="T3" fmla="*/ 86 h 86"/>
                <a:gd name="T4" fmla="*/ 51 w 56"/>
                <a:gd name="T5" fmla="*/ 85 h 86"/>
                <a:gd name="T6" fmla="*/ 46 w 56"/>
                <a:gd name="T7" fmla="*/ 84 h 86"/>
                <a:gd name="T8" fmla="*/ 42 w 56"/>
                <a:gd name="T9" fmla="*/ 83 h 86"/>
                <a:gd name="T10" fmla="*/ 39 w 56"/>
                <a:gd name="T11" fmla="*/ 82 h 86"/>
                <a:gd name="T12" fmla="*/ 31 w 56"/>
                <a:gd name="T13" fmla="*/ 77 h 86"/>
                <a:gd name="T14" fmla="*/ 24 w 56"/>
                <a:gd name="T15" fmla="*/ 71 h 86"/>
                <a:gd name="T16" fmla="*/ 21 w 56"/>
                <a:gd name="T17" fmla="*/ 67 h 86"/>
                <a:gd name="T18" fmla="*/ 17 w 56"/>
                <a:gd name="T19" fmla="*/ 62 h 86"/>
                <a:gd name="T20" fmla="*/ 12 w 56"/>
                <a:gd name="T21" fmla="*/ 53 h 86"/>
                <a:gd name="T22" fmla="*/ 8 w 56"/>
                <a:gd name="T23" fmla="*/ 44 h 86"/>
                <a:gd name="T24" fmla="*/ 5 w 56"/>
                <a:gd name="T25" fmla="*/ 34 h 86"/>
                <a:gd name="T26" fmla="*/ 1 w 56"/>
                <a:gd name="T27" fmla="*/ 17 h 86"/>
                <a:gd name="T28" fmla="*/ 0 w 56"/>
                <a:gd name="T29" fmla="*/ 5 h 86"/>
                <a:gd name="T30" fmla="*/ 0 w 56"/>
                <a:gd name="T31" fmla="*/ 0 h 86"/>
                <a:gd name="T32" fmla="*/ 1 w 56"/>
                <a:gd name="T33" fmla="*/ 1 h 86"/>
                <a:gd name="T34" fmla="*/ 3 w 56"/>
                <a:gd name="T35" fmla="*/ 4 h 86"/>
                <a:gd name="T36" fmla="*/ 10 w 56"/>
                <a:gd name="T37" fmla="*/ 15 h 86"/>
                <a:gd name="T38" fmla="*/ 17 w 56"/>
                <a:gd name="T39" fmla="*/ 30 h 86"/>
                <a:gd name="T40" fmla="*/ 21 w 56"/>
                <a:gd name="T41" fmla="*/ 38 h 86"/>
                <a:gd name="T42" fmla="*/ 26 w 56"/>
                <a:gd name="T43" fmla="*/ 47 h 86"/>
                <a:gd name="T44" fmla="*/ 30 w 56"/>
                <a:gd name="T45" fmla="*/ 55 h 86"/>
                <a:gd name="T46" fmla="*/ 34 w 56"/>
                <a:gd name="T47" fmla="*/ 62 h 86"/>
                <a:gd name="T48" fmla="*/ 39 w 56"/>
                <a:gd name="T49" fmla="*/ 69 h 86"/>
                <a:gd name="T50" fmla="*/ 44 w 56"/>
                <a:gd name="T51" fmla="*/ 75 h 86"/>
                <a:gd name="T52" fmla="*/ 46 w 56"/>
                <a:gd name="T53" fmla="*/ 77 h 86"/>
                <a:gd name="T54" fmla="*/ 48 w 56"/>
                <a:gd name="T55" fmla="*/ 79 h 86"/>
                <a:gd name="T56" fmla="*/ 50 w 56"/>
                <a:gd name="T57" fmla="*/ 81 h 86"/>
                <a:gd name="T58" fmla="*/ 52 w 56"/>
                <a:gd name="T59" fmla="*/ 83 h 86"/>
                <a:gd name="T60" fmla="*/ 55 w 56"/>
                <a:gd name="T61" fmla="*/ 85 h 86"/>
                <a:gd name="T62" fmla="*/ 56 w 56"/>
                <a:gd name="T6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" h="86">
                  <a:moveTo>
                    <a:pt x="56" y="86"/>
                  </a:moveTo>
                  <a:cubicBezTo>
                    <a:pt x="56" y="86"/>
                    <a:pt x="56" y="86"/>
                    <a:pt x="55" y="86"/>
                  </a:cubicBezTo>
                  <a:cubicBezTo>
                    <a:pt x="54" y="86"/>
                    <a:pt x="53" y="86"/>
                    <a:pt x="51" y="85"/>
                  </a:cubicBezTo>
                  <a:cubicBezTo>
                    <a:pt x="50" y="85"/>
                    <a:pt x="48" y="85"/>
                    <a:pt x="46" y="84"/>
                  </a:cubicBezTo>
                  <a:cubicBezTo>
                    <a:pt x="45" y="84"/>
                    <a:pt x="43" y="84"/>
                    <a:pt x="42" y="83"/>
                  </a:cubicBezTo>
                  <a:cubicBezTo>
                    <a:pt x="41" y="83"/>
                    <a:pt x="40" y="82"/>
                    <a:pt x="39" y="82"/>
                  </a:cubicBezTo>
                  <a:cubicBezTo>
                    <a:pt x="36" y="80"/>
                    <a:pt x="34" y="79"/>
                    <a:pt x="31" y="77"/>
                  </a:cubicBezTo>
                  <a:cubicBezTo>
                    <a:pt x="29" y="75"/>
                    <a:pt x="26" y="73"/>
                    <a:pt x="24" y="71"/>
                  </a:cubicBezTo>
                  <a:cubicBezTo>
                    <a:pt x="23" y="69"/>
                    <a:pt x="22" y="68"/>
                    <a:pt x="21" y="67"/>
                  </a:cubicBezTo>
                  <a:cubicBezTo>
                    <a:pt x="19" y="65"/>
                    <a:pt x="18" y="64"/>
                    <a:pt x="17" y="62"/>
                  </a:cubicBezTo>
                  <a:cubicBezTo>
                    <a:pt x="15" y="60"/>
                    <a:pt x="14" y="57"/>
                    <a:pt x="12" y="53"/>
                  </a:cubicBezTo>
                  <a:cubicBezTo>
                    <a:pt x="11" y="50"/>
                    <a:pt x="9" y="47"/>
                    <a:pt x="8" y="44"/>
                  </a:cubicBezTo>
                  <a:cubicBezTo>
                    <a:pt x="7" y="41"/>
                    <a:pt x="6" y="37"/>
                    <a:pt x="5" y="34"/>
                  </a:cubicBezTo>
                  <a:cubicBezTo>
                    <a:pt x="3" y="28"/>
                    <a:pt x="2" y="22"/>
                    <a:pt x="1" y="17"/>
                  </a:cubicBezTo>
                  <a:cubicBezTo>
                    <a:pt x="1" y="12"/>
                    <a:pt x="0" y="8"/>
                    <a:pt x="0" y="5"/>
                  </a:cubicBezTo>
                  <a:cubicBezTo>
                    <a:pt x="0" y="2"/>
                    <a:pt x="0" y="0"/>
                    <a:pt x="0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1" y="2"/>
                    <a:pt x="2" y="3"/>
                    <a:pt x="3" y="4"/>
                  </a:cubicBezTo>
                  <a:cubicBezTo>
                    <a:pt x="5" y="7"/>
                    <a:pt x="7" y="10"/>
                    <a:pt x="10" y="15"/>
                  </a:cubicBezTo>
                  <a:cubicBezTo>
                    <a:pt x="12" y="19"/>
                    <a:pt x="15" y="24"/>
                    <a:pt x="17" y="30"/>
                  </a:cubicBezTo>
                  <a:cubicBezTo>
                    <a:pt x="19" y="32"/>
                    <a:pt x="20" y="35"/>
                    <a:pt x="21" y="38"/>
                  </a:cubicBezTo>
                  <a:cubicBezTo>
                    <a:pt x="23" y="41"/>
                    <a:pt x="24" y="44"/>
                    <a:pt x="26" y="47"/>
                  </a:cubicBezTo>
                  <a:cubicBezTo>
                    <a:pt x="27" y="49"/>
                    <a:pt x="28" y="52"/>
                    <a:pt x="30" y="55"/>
                  </a:cubicBezTo>
                  <a:cubicBezTo>
                    <a:pt x="31" y="57"/>
                    <a:pt x="33" y="60"/>
                    <a:pt x="34" y="62"/>
                  </a:cubicBezTo>
                  <a:cubicBezTo>
                    <a:pt x="36" y="64"/>
                    <a:pt x="38" y="67"/>
                    <a:pt x="39" y="69"/>
                  </a:cubicBezTo>
                  <a:cubicBezTo>
                    <a:pt x="41" y="71"/>
                    <a:pt x="42" y="73"/>
                    <a:pt x="44" y="75"/>
                  </a:cubicBezTo>
                  <a:cubicBezTo>
                    <a:pt x="45" y="75"/>
                    <a:pt x="45" y="76"/>
                    <a:pt x="46" y="77"/>
                  </a:cubicBezTo>
                  <a:cubicBezTo>
                    <a:pt x="47" y="78"/>
                    <a:pt x="48" y="79"/>
                    <a:pt x="48" y="79"/>
                  </a:cubicBezTo>
                  <a:cubicBezTo>
                    <a:pt x="49" y="80"/>
                    <a:pt x="50" y="80"/>
                    <a:pt x="50" y="81"/>
                  </a:cubicBezTo>
                  <a:cubicBezTo>
                    <a:pt x="51" y="82"/>
                    <a:pt x="52" y="82"/>
                    <a:pt x="52" y="83"/>
                  </a:cubicBezTo>
                  <a:cubicBezTo>
                    <a:pt x="53" y="84"/>
                    <a:pt x="54" y="84"/>
                    <a:pt x="55" y="85"/>
                  </a:cubicBezTo>
                  <a:cubicBezTo>
                    <a:pt x="56" y="85"/>
                    <a:pt x="56" y="86"/>
                    <a:pt x="56" y="8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1157"/>
            <p:cNvSpPr/>
            <p:nvPr/>
          </p:nvSpPr>
          <p:spPr bwMode="auto">
            <a:xfrm>
              <a:off x="9310689" y="5945187"/>
              <a:ext cx="330200" cy="225425"/>
            </a:xfrm>
            <a:custGeom>
              <a:avLst/>
              <a:gdLst>
                <a:gd name="T0" fmla="*/ 0 w 78"/>
                <a:gd name="T1" fmla="*/ 53 h 53"/>
                <a:gd name="T2" fmla="*/ 1 w 78"/>
                <a:gd name="T3" fmla="*/ 52 h 53"/>
                <a:gd name="T4" fmla="*/ 3 w 78"/>
                <a:gd name="T5" fmla="*/ 50 h 53"/>
                <a:gd name="T6" fmla="*/ 10 w 78"/>
                <a:gd name="T7" fmla="*/ 41 h 53"/>
                <a:gd name="T8" fmla="*/ 22 w 78"/>
                <a:gd name="T9" fmla="*/ 31 h 53"/>
                <a:gd name="T10" fmla="*/ 36 w 78"/>
                <a:gd name="T11" fmla="*/ 21 h 53"/>
                <a:gd name="T12" fmla="*/ 51 w 78"/>
                <a:gd name="T13" fmla="*/ 13 h 53"/>
                <a:gd name="T14" fmla="*/ 58 w 78"/>
                <a:gd name="T15" fmla="*/ 9 h 53"/>
                <a:gd name="T16" fmla="*/ 64 w 78"/>
                <a:gd name="T17" fmla="*/ 6 h 53"/>
                <a:gd name="T18" fmla="*/ 70 w 78"/>
                <a:gd name="T19" fmla="*/ 4 h 53"/>
                <a:gd name="T20" fmla="*/ 74 w 78"/>
                <a:gd name="T21" fmla="*/ 2 h 53"/>
                <a:gd name="T22" fmla="*/ 77 w 78"/>
                <a:gd name="T23" fmla="*/ 1 h 53"/>
                <a:gd name="T24" fmla="*/ 78 w 78"/>
                <a:gd name="T25" fmla="*/ 0 h 53"/>
                <a:gd name="T26" fmla="*/ 78 w 78"/>
                <a:gd name="T27" fmla="*/ 1 h 53"/>
                <a:gd name="T28" fmla="*/ 77 w 78"/>
                <a:gd name="T29" fmla="*/ 4 h 53"/>
                <a:gd name="T30" fmla="*/ 75 w 78"/>
                <a:gd name="T31" fmla="*/ 9 h 53"/>
                <a:gd name="T32" fmla="*/ 71 w 78"/>
                <a:gd name="T33" fmla="*/ 15 h 53"/>
                <a:gd name="T34" fmla="*/ 67 w 78"/>
                <a:gd name="T35" fmla="*/ 21 h 53"/>
                <a:gd name="T36" fmla="*/ 61 w 78"/>
                <a:gd name="T37" fmla="*/ 27 h 53"/>
                <a:gd name="T38" fmla="*/ 46 w 78"/>
                <a:gd name="T39" fmla="*/ 38 h 53"/>
                <a:gd name="T40" fmla="*/ 31 w 78"/>
                <a:gd name="T41" fmla="*/ 46 h 53"/>
                <a:gd name="T42" fmla="*/ 16 w 78"/>
                <a:gd name="T43" fmla="*/ 51 h 53"/>
                <a:gd name="T44" fmla="*/ 5 w 78"/>
                <a:gd name="T45" fmla="*/ 53 h 53"/>
                <a:gd name="T46" fmla="*/ 2 w 78"/>
                <a:gd name="T47" fmla="*/ 53 h 53"/>
                <a:gd name="T48" fmla="*/ 0 w 78"/>
                <a:gd name="T4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8" h="53">
                  <a:moveTo>
                    <a:pt x="0" y="53"/>
                  </a:moveTo>
                  <a:cubicBezTo>
                    <a:pt x="0" y="53"/>
                    <a:pt x="1" y="53"/>
                    <a:pt x="1" y="52"/>
                  </a:cubicBezTo>
                  <a:cubicBezTo>
                    <a:pt x="1" y="52"/>
                    <a:pt x="2" y="51"/>
                    <a:pt x="3" y="50"/>
                  </a:cubicBezTo>
                  <a:cubicBezTo>
                    <a:pt x="5" y="48"/>
                    <a:pt x="7" y="45"/>
                    <a:pt x="10" y="41"/>
                  </a:cubicBezTo>
                  <a:cubicBezTo>
                    <a:pt x="14" y="38"/>
                    <a:pt x="18" y="35"/>
                    <a:pt x="22" y="31"/>
                  </a:cubicBezTo>
                  <a:cubicBezTo>
                    <a:pt x="27" y="28"/>
                    <a:pt x="31" y="25"/>
                    <a:pt x="36" y="21"/>
                  </a:cubicBezTo>
                  <a:cubicBezTo>
                    <a:pt x="41" y="18"/>
                    <a:pt x="46" y="16"/>
                    <a:pt x="51" y="13"/>
                  </a:cubicBezTo>
                  <a:cubicBezTo>
                    <a:pt x="53" y="12"/>
                    <a:pt x="56" y="11"/>
                    <a:pt x="58" y="9"/>
                  </a:cubicBezTo>
                  <a:cubicBezTo>
                    <a:pt x="60" y="8"/>
                    <a:pt x="62" y="7"/>
                    <a:pt x="64" y="6"/>
                  </a:cubicBezTo>
                  <a:cubicBezTo>
                    <a:pt x="66" y="5"/>
                    <a:pt x="68" y="4"/>
                    <a:pt x="70" y="4"/>
                  </a:cubicBezTo>
                  <a:cubicBezTo>
                    <a:pt x="71" y="3"/>
                    <a:pt x="73" y="2"/>
                    <a:pt x="74" y="2"/>
                  </a:cubicBezTo>
                  <a:cubicBezTo>
                    <a:pt x="75" y="1"/>
                    <a:pt x="76" y="1"/>
                    <a:pt x="77" y="1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1"/>
                    <a:pt x="78" y="1"/>
                  </a:cubicBezTo>
                  <a:cubicBezTo>
                    <a:pt x="78" y="2"/>
                    <a:pt x="77" y="3"/>
                    <a:pt x="77" y="4"/>
                  </a:cubicBezTo>
                  <a:cubicBezTo>
                    <a:pt x="76" y="6"/>
                    <a:pt x="76" y="7"/>
                    <a:pt x="75" y="9"/>
                  </a:cubicBezTo>
                  <a:cubicBezTo>
                    <a:pt x="74" y="11"/>
                    <a:pt x="73" y="13"/>
                    <a:pt x="71" y="15"/>
                  </a:cubicBezTo>
                  <a:cubicBezTo>
                    <a:pt x="70" y="17"/>
                    <a:pt x="68" y="19"/>
                    <a:pt x="67" y="21"/>
                  </a:cubicBezTo>
                  <a:cubicBezTo>
                    <a:pt x="65" y="23"/>
                    <a:pt x="63" y="25"/>
                    <a:pt x="61" y="27"/>
                  </a:cubicBezTo>
                  <a:cubicBezTo>
                    <a:pt x="56" y="31"/>
                    <a:pt x="51" y="34"/>
                    <a:pt x="46" y="38"/>
                  </a:cubicBezTo>
                  <a:cubicBezTo>
                    <a:pt x="41" y="41"/>
                    <a:pt x="36" y="44"/>
                    <a:pt x="31" y="46"/>
                  </a:cubicBezTo>
                  <a:cubicBezTo>
                    <a:pt x="25" y="48"/>
                    <a:pt x="20" y="50"/>
                    <a:pt x="16" y="51"/>
                  </a:cubicBezTo>
                  <a:cubicBezTo>
                    <a:pt x="12" y="52"/>
                    <a:pt x="8" y="53"/>
                    <a:pt x="5" y="53"/>
                  </a:cubicBezTo>
                  <a:cubicBezTo>
                    <a:pt x="3" y="53"/>
                    <a:pt x="2" y="53"/>
                    <a:pt x="2" y="53"/>
                  </a:cubicBezTo>
                  <a:cubicBezTo>
                    <a:pt x="1" y="53"/>
                    <a:pt x="0" y="53"/>
                    <a:pt x="0" y="53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1158"/>
            <p:cNvSpPr/>
            <p:nvPr/>
          </p:nvSpPr>
          <p:spPr bwMode="auto">
            <a:xfrm>
              <a:off x="9848851" y="6008687"/>
              <a:ext cx="101600" cy="428625"/>
            </a:xfrm>
            <a:custGeom>
              <a:avLst/>
              <a:gdLst>
                <a:gd name="T0" fmla="*/ 5 w 24"/>
                <a:gd name="T1" fmla="*/ 0 h 101"/>
                <a:gd name="T2" fmla="*/ 6 w 24"/>
                <a:gd name="T3" fmla="*/ 1 h 101"/>
                <a:gd name="T4" fmla="*/ 8 w 24"/>
                <a:gd name="T5" fmla="*/ 4 h 101"/>
                <a:gd name="T6" fmla="*/ 14 w 24"/>
                <a:gd name="T7" fmla="*/ 14 h 101"/>
                <a:gd name="T8" fmla="*/ 17 w 24"/>
                <a:gd name="T9" fmla="*/ 22 h 101"/>
                <a:gd name="T10" fmla="*/ 20 w 24"/>
                <a:gd name="T11" fmla="*/ 30 h 101"/>
                <a:gd name="T12" fmla="*/ 24 w 24"/>
                <a:gd name="T13" fmla="*/ 49 h 101"/>
                <a:gd name="T14" fmla="*/ 24 w 24"/>
                <a:gd name="T15" fmla="*/ 68 h 101"/>
                <a:gd name="T16" fmla="*/ 23 w 24"/>
                <a:gd name="T17" fmla="*/ 77 h 101"/>
                <a:gd name="T18" fmla="*/ 21 w 24"/>
                <a:gd name="T19" fmla="*/ 85 h 101"/>
                <a:gd name="T20" fmla="*/ 17 w 24"/>
                <a:gd name="T21" fmla="*/ 97 h 101"/>
                <a:gd name="T22" fmla="*/ 15 w 24"/>
                <a:gd name="T23" fmla="*/ 100 h 101"/>
                <a:gd name="T24" fmla="*/ 14 w 24"/>
                <a:gd name="T25" fmla="*/ 101 h 101"/>
                <a:gd name="T26" fmla="*/ 14 w 24"/>
                <a:gd name="T27" fmla="*/ 100 h 101"/>
                <a:gd name="T28" fmla="*/ 12 w 24"/>
                <a:gd name="T29" fmla="*/ 96 h 101"/>
                <a:gd name="T30" fmla="*/ 8 w 24"/>
                <a:gd name="T31" fmla="*/ 85 h 101"/>
                <a:gd name="T32" fmla="*/ 4 w 24"/>
                <a:gd name="T33" fmla="*/ 69 h 101"/>
                <a:gd name="T34" fmla="*/ 1 w 24"/>
                <a:gd name="T35" fmla="*/ 51 h 101"/>
                <a:gd name="T36" fmla="*/ 0 w 24"/>
                <a:gd name="T37" fmla="*/ 33 h 101"/>
                <a:gd name="T38" fmla="*/ 1 w 24"/>
                <a:gd name="T39" fmla="*/ 17 h 101"/>
                <a:gd name="T40" fmla="*/ 3 w 24"/>
                <a:gd name="T41" fmla="*/ 5 h 101"/>
                <a:gd name="T42" fmla="*/ 4 w 24"/>
                <a:gd name="T43" fmla="*/ 1 h 101"/>
                <a:gd name="T44" fmla="*/ 5 w 24"/>
                <a:gd name="T4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" h="101">
                  <a:moveTo>
                    <a:pt x="5" y="0"/>
                  </a:moveTo>
                  <a:cubicBezTo>
                    <a:pt x="5" y="0"/>
                    <a:pt x="5" y="0"/>
                    <a:pt x="6" y="1"/>
                  </a:cubicBezTo>
                  <a:cubicBezTo>
                    <a:pt x="6" y="1"/>
                    <a:pt x="7" y="2"/>
                    <a:pt x="8" y="4"/>
                  </a:cubicBezTo>
                  <a:cubicBezTo>
                    <a:pt x="10" y="6"/>
                    <a:pt x="12" y="10"/>
                    <a:pt x="14" y="14"/>
                  </a:cubicBezTo>
                  <a:cubicBezTo>
                    <a:pt x="15" y="17"/>
                    <a:pt x="16" y="19"/>
                    <a:pt x="17" y="22"/>
                  </a:cubicBezTo>
                  <a:cubicBezTo>
                    <a:pt x="18" y="24"/>
                    <a:pt x="19" y="27"/>
                    <a:pt x="20" y="30"/>
                  </a:cubicBezTo>
                  <a:cubicBezTo>
                    <a:pt x="22" y="36"/>
                    <a:pt x="23" y="43"/>
                    <a:pt x="24" y="49"/>
                  </a:cubicBezTo>
                  <a:cubicBezTo>
                    <a:pt x="24" y="55"/>
                    <a:pt x="24" y="62"/>
                    <a:pt x="24" y="68"/>
                  </a:cubicBezTo>
                  <a:cubicBezTo>
                    <a:pt x="23" y="71"/>
                    <a:pt x="23" y="74"/>
                    <a:pt x="23" y="77"/>
                  </a:cubicBezTo>
                  <a:cubicBezTo>
                    <a:pt x="22" y="80"/>
                    <a:pt x="21" y="82"/>
                    <a:pt x="21" y="85"/>
                  </a:cubicBezTo>
                  <a:cubicBezTo>
                    <a:pt x="19" y="90"/>
                    <a:pt x="18" y="94"/>
                    <a:pt x="17" y="97"/>
                  </a:cubicBezTo>
                  <a:cubicBezTo>
                    <a:pt x="16" y="98"/>
                    <a:pt x="15" y="99"/>
                    <a:pt x="15" y="100"/>
                  </a:cubicBezTo>
                  <a:cubicBezTo>
                    <a:pt x="14" y="100"/>
                    <a:pt x="14" y="101"/>
                    <a:pt x="14" y="101"/>
                  </a:cubicBezTo>
                  <a:cubicBezTo>
                    <a:pt x="14" y="101"/>
                    <a:pt x="14" y="100"/>
                    <a:pt x="14" y="100"/>
                  </a:cubicBezTo>
                  <a:cubicBezTo>
                    <a:pt x="13" y="99"/>
                    <a:pt x="13" y="98"/>
                    <a:pt x="12" y="96"/>
                  </a:cubicBezTo>
                  <a:cubicBezTo>
                    <a:pt x="11" y="94"/>
                    <a:pt x="9" y="90"/>
                    <a:pt x="8" y="85"/>
                  </a:cubicBezTo>
                  <a:cubicBezTo>
                    <a:pt x="6" y="80"/>
                    <a:pt x="5" y="75"/>
                    <a:pt x="4" y="69"/>
                  </a:cubicBezTo>
                  <a:cubicBezTo>
                    <a:pt x="2" y="63"/>
                    <a:pt x="2" y="57"/>
                    <a:pt x="1" y="51"/>
                  </a:cubicBezTo>
                  <a:cubicBezTo>
                    <a:pt x="1" y="45"/>
                    <a:pt x="0" y="39"/>
                    <a:pt x="0" y="33"/>
                  </a:cubicBezTo>
                  <a:cubicBezTo>
                    <a:pt x="0" y="27"/>
                    <a:pt x="1" y="21"/>
                    <a:pt x="1" y="17"/>
                  </a:cubicBezTo>
                  <a:cubicBezTo>
                    <a:pt x="2" y="12"/>
                    <a:pt x="3" y="8"/>
                    <a:pt x="3" y="5"/>
                  </a:cubicBezTo>
                  <a:cubicBezTo>
                    <a:pt x="4" y="3"/>
                    <a:pt x="4" y="2"/>
                    <a:pt x="4" y="1"/>
                  </a:cubicBezTo>
                  <a:cubicBezTo>
                    <a:pt x="5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1159"/>
            <p:cNvSpPr/>
            <p:nvPr/>
          </p:nvSpPr>
          <p:spPr bwMode="auto">
            <a:xfrm>
              <a:off x="9140826" y="5607050"/>
              <a:ext cx="431800" cy="152400"/>
            </a:xfrm>
            <a:custGeom>
              <a:avLst/>
              <a:gdLst>
                <a:gd name="T0" fmla="*/ 0 w 102"/>
                <a:gd name="T1" fmla="*/ 9 h 36"/>
                <a:gd name="T2" fmla="*/ 1 w 102"/>
                <a:gd name="T3" fmla="*/ 9 h 36"/>
                <a:gd name="T4" fmla="*/ 5 w 102"/>
                <a:gd name="T5" fmla="*/ 7 h 36"/>
                <a:gd name="T6" fmla="*/ 10 w 102"/>
                <a:gd name="T7" fmla="*/ 4 h 36"/>
                <a:gd name="T8" fmla="*/ 13 w 102"/>
                <a:gd name="T9" fmla="*/ 3 h 36"/>
                <a:gd name="T10" fmla="*/ 17 w 102"/>
                <a:gd name="T11" fmla="*/ 2 h 36"/>
                <a:gd name="T12" fmla="*/ 26 w 102"/>
                <a:gd name="T13" fmla="*/ 1 h 36"/>
                <a:gd name="T14" fmla="*/ 36 w 102"/>
                <a:gd name="T15" fmla="*/ 0 h 36"/>
                <a:gd name="T16" fmla="*/ 41 w 102"/>
                <a:gd name="T17" fmla="*/ 1 h 36"/>
                <a:gd name="T18" fmla="*/ 46 w 102"/>
                <a:gd name="T19" fmla="*/ 2 h 36"/>
                <a:gd name="T20" fmla="*/ 56 w 102"/>
                <a:gd name="T21" fmla="*/ 5 h 36"/>
                <a:gd name="T22" fmla="*/ 66 w 102"/>
                <a:gd name="T23" fmla="*/ 8 h 36"/>
                <a:gd name="T24" fmla="*/ 71 w 102"/>
                <a:gd name="T25" fmla="*/ 11 h 36"/>
                <a:gd name="T26" fmla="*/ 75 w 102"/>
                <a:gd name="T27" fmla="*/ 13 h 36"/>
                <a:gd name="T28" fmla="*/ 83 w 102"/>
                <a:gd name="T29" fmla="*/ 18 h 36"/>
                <a:gd name="T30" fmla="*/ 90 w 102"/>
                <a:gd name="T31" fmla="*/ 24 h 36"/>
                <a:gd name="T32" fmla="*/ 99 w 102"/>
                <a:gd name="T33" fmla="*/ 32 h 36"/>
                <a:gd name="T34" fmla="*/ 101 w 102"/>
                <a:gd name="T35" fmla="*/ 35 h 36"/>
                <a:gd name="T36" fmla="*/ 102 w 102"/>
                <a:gd name="T37" fmla="*/ 36 h 36"/>
                <a:gd name="T38" fmla="*/ 101 w 102"/>
                <a:gd name="T39" fmla="*/ 36 h 36"/>
                <a:gd name="T40" fmla="*/ 97 w 102"/>
                <a:gd name="T41" fmla="*/ 36 h 36"/>
                <a:gd name="T42" fmla="*/ 85 w 102"/>
                <a:gd name="T43" fmla="*/ 33 h 36"/>
                <a:gd name="T44" fmla="*/ 68 w 102"/>
                <a:gd name="T45" fmla="*/ 28 h 36"/>
                <a:gd name="T46" fmla="*/ 59 w 102"/>
                <a:gd name="T47" fmla="*/ 25 h 36"/>
                <a:gd name="T48" fmla="*/ 50 w 102"/>
                <a:gd name="T49" fmla="*/ 22 h 36"/>
                <a:gd name="T50" fmla="*/ 42 w 102"/>
                <a:gd name="T51" fmla="*/ 20 h 36"/>
                <a:gd name="T52" fmla="*/ 33 w 102"/>
                <a:gd name="T53" fmla="*/ 17 h 36"/>
                <a:gd name="T54" fmla="*/ 17 w 102"/>
                <a:gd name="T55" fmla="*/ 13 h 36"/>
                <a:gd name="T56" fmla="*/ 10 w 102"/>
                <a:gd name="T57" fmla="*/ 11 h 36"/>
                <a:gd name="T58" fmla="*/ 5 w 102"/>
                <a:gd name="T59" fmla="*/ 10 h 36"/>
                <a:gd name="T60" fmla="*/ 2 w 102"/>
                <a:gd name="T61" fmla="*/ 10 h 36"/>
                <a:gd name="T62" fmla="*/ 0 w 102"/>
                <a:gd name="T63" fmla="*/ 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2" h="36">
                  <a:moveTo>
                    <a:pt x="0" y="9"/>
                  </a:moveTo>
                  <a:cubicBezTo>
                    <a:pt x="0" y="9"/>
                    <a:pt x="1" y="9"/>
                    <a:pt x="1" y="9"/>
                  </a:cubicBezTo>
                  <a:cubicBezTo>
                    <a:pt x="2" y="8"/>
                    <a:pt x="3" y="7"/>
                    <a:pt x="5" y="7"/>
                  </a:cubicBezTo>
                  <a:cubicBezTo>
                    <a:pt x="6" y="6"/>
                    <a:pt x="8" y="5"/>
                    <a:pt x="10" y="4"/>
                  </a:cubicBezTo>
                  <a:cubicBezTo>
                    <a:pt x="11" y="4"/>
                    <a:pt x="12" y="3"/>
                    <a:pt x="13" y="3"/>
                  </a:cubicBezTo>
                  <a:cubicBezTo>
                    <a:pt x="14" y="3"/>
                    <a:pt x="16" y="2"/>
                    <a:pt x="17" y="2"/>
                  </a:cubicBezTo>
                  <a:cubicBezTo>
                    <a:pt x="20" y="1"/>
                    <a:pt x="23" y="1"/>
                    <a:pt x="26" y="1"/>
                  </a:cubicBezTo>
                  <a:cubicBezTo>
                    <a:pt x="29" y="0"/>
                    <a:pt x="32" y="0"/>
                    <a:pt x="36" y="0"/>
                  </a:cubicBezTo>
                  <a:cubicBezTo>
                    <a:pt x="37" y="1"/>
                    <a:pt x="39" y="1"/>
                    <a:pt x="41" y="1"/>
                  </a:cubicBezTo>
                  <a:cubicBezTo>
                    <a:pt x="42" y="1"/>
                    <a:pt x="44" y="1"/>
                    <a:pt x="46" y="2"/>
                  </a:cubicBezTo>
                  <a:cubicBezTo>
                    <a:pt x="49" y="2"/>
                    <a:pt x="53" y="3"/>
                    <a:pt x="56" y="5"/>
                  </a:cubicBezTo>
                  <a:cubicBezTo>
                    <a:pt x="59" y="6"/>
                    <a:pt x="63" y="7"/>
                    <a:pt x="66" y="8"/>
                  </a:cubicBezTo>
                  <a:cubicBezTo>
                    <a:pt x="68" y="9"/>
                    <a:pt x="69" y="10"/>
                    <a:pt x="71" y="11"/>
                  </a:cubicBezTo>
                  <a:cubicBezTo>
                    <a:pt x="72" y="11"/>
                    <a:pt x="74" y="12"/>
                    <a:pt x="75" y="13"/>
                  </a:cubicBezTo>
                  <a:cubicBezTo>
                    <a:pt x="78" y="15"/>
                    <a:pt x="81" y="17"/>
                    <a:pt x="83" y="18"/>
                  </a:cubicBezTo>
                  <a:cubicBezTo>
                    <a:pt x="86" y="20"/>
                    <a:pt x="88" y="22"/>
                    <a:pt x="90" y="24"/>
                  </a:cubicBezTo>
                  <a:cubicBezTo>
                    <a:pt x="94" y="27"/>
                    <a:pt x="97" y="30"/>
                    <a:pt x="99" y="32"/>
                  </a:cubicBezTo>
                  <a:cubicBezTo>
                    <a:pt x="100" y="34"/>
                    <a:pt x="101" y="35"/>
                    <a:pt x="101" y="35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1" y="36"/>
                  </a:cubicBezTo>
                  <a:cubicBezTo>
                    <a:pt x="100" y="36"/>
                    <a:pt x="99" y="36"/>
                    <a:pt x="97" y="36"/>
                  </a:cubicBezTo>
                  <a:cubicBezTo>
                    <a:pt x="94" y="35"/>
                    <a:pt x="90" y="35"/>
                    <a:pt x="85" y="33"/>
                  </a:cubicBezTo>
                  <a:cubicBezTo>
                    <a:pt x="80" y="32"/>
                    <a:pt x="74" y="30"/>
                    <a:pt x="68" y="28"/>
                  </a:cubicBezTo>
                  <a:cubicBezTo>
                    <a:pt x="65" y="27"/>
                    <a:pt x="62" y="27"/>
                    <a:pt x="59" y="25"/>
                  </a:cubicBezTo>
                  <a:cubicBezTo>
                    <a:pt x="56" y="24"/>
                    <a:pt x="53" y="23"/>
                    <a:pt x="50" y="22"/>
                  </a:cubicBezTo>
                  <a:cubicBezTo>
                    <a:pt x="47" y="21"/>
                    <a:pt x="44" y="21"/>
                    <a:pt x="42" y="20"/>
                  </a:cubicBezTo>
                  <a:cubicBezTo>
                    <a:pt x="39" y="19"/>
                    <a:pt x="36" y="18"/>
                    <a:pt x="33" y="17"/>
                  </a:cubicBezTo>
                  <a:cubicBezTo>
                    <a:pt x="27" y="15"/>
                    <a:pt x="22" y="14"/>
                    <a:pt x="17" y="13"/>
                  </a:cubicBezTo>
                  <a:cubicBezTo>
                    <a:pt x="15" y="12"/>
                    <a:pt x="12" y="12"/>
                    <a:pt x="10" y="11"/>
                  </a:cubicBezTo>
                  <a:cubicBezTo>
                    <a:pt x="8" y="11"/>
                    <a:pt x="7" y="11"/>
                    <a:pt x="5" y="10"/>
                  </a:cubicBezTo>
                  <a:cubicBezTo>
                    <a:pt x="4" y="10"/>
                    <a:pt x="2" y="10"/>
                    <a:pt x="2" y="10"/>
                  </a:cubicBezTo>
                  <a:cubicBezTo>
                    <a:pt x="1" y="9"/>
                    <a:pt x="0" y="9"/>
                    <a:pt x="0" y="9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1160"/>
            <p:cNvSpPr/>
            <p:nvPr/>
          </p:nvSpPr>
          <p:spPr bwMode="auto">
            <a:xfrm>
              <a:off x="9996489" y="5967412"/>
              <a:ext cx="230188" cy="241300"/>
            </a:xfrm>
            <a:custGeom>
              <a:avLst/>
              <a:gdLst>
                <a:gd name="T0" fmla="*/ 0 w 54"/>
                <a:gd name="T1" fmla="*/ 0 h 57"/>
                <a:gd name="T2" fmla="*/ 1 w 54"/>
                <a:gd name="T3" fmla="*/ 0 h 57"/>
                <a:gd name="T4" fmla="*/ 4 w 54"/>
                <a:gd name="T5" fmla="*/ 1 h 57"/>
                <a:gd name="T6" fmla="*/ 11 w 54"/>
                <a:gd name="T7" fmla="*/ 7 h 57"/>
                <a:gd name="T8" fmla="*/ 15 w 54"/>
                <a:gd name="T9" fmla="*/ 12 h 57"/>
                <a:gd name="T10" fmla="*/ 16 w 54"/>
                <a:gd name="T11" fmla="*/ 13 h 57"/>
                <a:gd name="T12" fmla="*/ 17 w 54"/>
                <a:gd name="T13" fmla="*/ 15 h 57"/>
                <a:gd name="T14" fmla="*/ 19 w 54"/>
                <a:gd name="T15" fmla="*/ 18 h 57"/>
                <a:gd name="T16" fmla="*/ 25 w 54"/>
                <a:gd name="T17" fmla="*/ 31 h 57"/>
                <a:gd name="T18" fmla="*/ 27 w 54"/>
                <a:gd name="T19" fmla="*/ 34 h 57"/>
                <a:gd name="T20" fmla="*/ 29 w 54"/>
                <a:gd name="T21" fmla="*/ 37 h 57"/>
                <a:gd name="T22" fmla="*/ 34 w 54"/>
                <a:gd name="T23" fmla="*/ 43 h 57"/>
                <a:gd name="T24" fmla="*/ 38 w 54"/>
                <a:gd name="T25" fmla="*/ 47 h 57"/>
                <a:gd name="T26" fmla="*/ 43 w 54"/>
                <a:gd name="T27" fmla="*/ 51 h 57"/>
                <a:gd name="T28" fmla="*/ 47 w 54"/>
                <a:gd name="T29" fmla="*/ 53 h 57"/>
                <a:gd name="T30" fmla="*/ 51 w 54"/>
                <a:gd name="T31" fmla="*/ 55 h 57"/>
                <a:gd name="T32" fmla="*/ 53 w 54"/>
                <a:gd name="T33" fmla="*/ 56 h 57"/>
                <a:gd name="T34" fmla="*/ 54 w 54"/>
                <a:gd name="T35" fmla="*/ 57 h 57"/>
                <a:gd name="T36" fmla="*/ 53 w 54"/>
                <a:gd name="T37" fmla="*/ 57 h 57"/>
                <a:gd name="T38" fmla="*/ 51 w 54"/>
                <a:gd name="T39" fmla="*/ 56 h 57"/>
                <a:gd name="T40" fmla="*/ 47 w 54"/>
                <a:gd name="T41" fmla="*/ 55 h 57"/>
                <a:gd name="T42" fmla="*/ 44 w 54"/>
                <a:gd name="T43" fmla="*/ 55 h 57"/>
                <a:gd name="T44" fmla="*/ 42 w 54"/>
                <a:gd name="T45" fmla="*/ 54 h 57"/>
                <a:gd name="T46" fmla="*/ 36 w 54"/>
                <a:gd name="T47" fmla="*/ 51 h 57"/>
                <a:gd name="T48" fmla="*/ 30 w 54"/>
                <a:gd name="T49" fmla="*/ 46 h 57"/>
                <a:gd name="T50" fmla="*/ 25 w 54"/>
                <a:gd name="T51" fmla="*/ 41 h 57"/>
                <a:gd name="T52" fmla="*/ 22 w 54"/>
                <a:gd name="T53" fmla="*/ 38 h 57"/>
                <a:gd name="T54" fmla="*/ 20 w 54"/>
                <a:gd name="T55" fmla="*/ 34 h 57"/>
                <a:gd name="T56" fmla="*/ 14 w 54"/>
                <a:gd name="T57" fmla="*/ 20 h 57"/>
                <a:gd name="T58" fmla="*/ 13 w 54"/>
                <a:gd name="T59" fmla="*/ 17 h 57"/>
                <a:gd name="T60" fmla="*/ 12 w 54"/>
                <a:gd name="T61" fmla="*/ 15 h 57"/>
                <a:gd name="T62" fmla="*/ 12 w 54"/>
                <a:gd name="T63" fmla="*/ 14 h 57"/>
                <a:gd name="T64" fmla="*/ 9 w 54"/>
                <a:gd name="T65" fmla="*/ 9 h 57"/>
                <a:gd name="T66" fmla="*/ 3 w 54"/>
                <a:gd name="T67" fmla="*/ 2 h 57"/>
                <a:gd name="T68" fmla="*/ 1 w 54"/>
                <a:gd name="T69" fmla="*/ 1 h 57"/>
                <a:gd name="T70" fmla="*/ 0 w 54"/>
                <a:gd name="T7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4" h="57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3" y="1"/>
                    <a:pt x="4" y="1"/>
                  </a:cubicBezTo>
                  <a:cubicBezTo>
                    <a:pt x="6" y="2"/>
                    <a:pt x="9" y="4"/>
                    <a:pt x="11" y="7"/>
                  </a:cubicBezTo>
                  <a:cubicBezTo>
                    <a:pt x="13" y="8"/>
                    <a:pt x="14" y="10"/>
                    <a:pt x="15" y="12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4"/>
                    <a:pt x="17" y="14"/>
                    <a:pt x="17" y="15"/>
                  </a:cubicBezTo>
                  <a:cubicBezTo>
                    <a:pt x="18" y="16"/>
                    <a:pt x="18" y="17"/>
                    <a:pt x="19" y="18"/>
                  </a:cubicBezTo>
                  <a:cubicBezTo>
                    <a:pt x="21" y="23"/>
                    <a:pt x="23" y="27"/>
                    <a:pt x="25" y="31"/>
                  </a:cubicBezTo>
                  <a:cubicBezTo>
                    <a:pt x="26" y="32"/>
                    <a:pt x="26" y="34"/>
                    <a:pt x="27" y="34"/>
                  </a:cubicBezTo>
                  <a:cubicBezTo>
                    <a:pt x="28" y="35"/>
                    <a:pt x="28" y="36"/>
                    <a:pt x="29" y="37"/>
                  </a:cubicBezTo>
                  <a:cubicBezTo>
                    <a:pt x="31" y="39"/>
                    <a:pt x="32" y="41"/>
                    <a:pt x="34" y="43"/>
                  </a:cubicBezTo>
                  <a:cubicBezTo>
                    <a:pt x="35" y="44"/>
                    <a:pt x="37" y="46"/>
                    <a:pt x="38" y="47"/>
                  </a:cubicBezTo>
                  <a:cubicBezTo>
                    <a:pt x="40" y="48"/>
                    <a:pt x="42" y="50"/>
                    <a:pt x="43" y="51"/>
                  </a:cubicBezTo>
                  <a:cubicBezTo>
                    <a:pt x="45" y="52"/>
                    <a:pt x="46" y="53"/>
                    <a:pt x="47" y="53"/>
                  </a:cubicBezTo>
                  <a:cubicBezTo>
                    <a:pt x="49" y="54"/>
                    <a:pt x="50" y="55"/>
                    <a:pt x="51" y="55"/>
                  </a:cubicBezTo>
                  <a:cubicBezTo>
                    <a:pt x="52" y="56"/>
                    <a:pt x="53" y="56"/>
                    <a:pt x="53" y="56"/>
                  </a:cubicBezTo>
                  <a:cubicBezTo>
                    <a:pt x="54" y="57"/>
                    <a:pt x="54" y="57"/>
                    <a:pt x="54" y="57"/>
                  </a:cubicBezTo>
                  <a:cubicBezTo>
                    <a:pt x="54" y="57"/>
                    <a:pt x="54" y="57"/>
                    <a:pt x="53" y="57"/>
                  </a:cubicBezTo>
                  <a:cubicBezTo>
                    <a:pt x="53" y="57"/>
                    <a:pt x="52" y="57"/>
                    <a:pt x="51" y="56"/>
                  </a:cubicBezTo>
                  <a:cubicBezTo>
                    <a:pt x="50" y="56"/>
                    <a:pt x="48" y="56"/>
                    <a:pt x="47" y="55"/>
                  </a:cubicBezTo>
                  <a:cubicBezTo>
                    <a:pt x="46" y="55"/>
                    <a:pt x="45" y="55"/>
                    <a:pt x="44" y="55"/>
                  </a:cubicBezTo>
                  <a:cubicBezTo>
                    <a:pt x="43" y="54"/>
                    <a:pt x="43" y="54"/>
                    <a:pt x="42" y="54"/>
                  </a:cubicBezTo>
                  <a:cubicBezTo>
                    <a:pt x="40" y="53"/>
                    <a:pt x="38" y="52"/>
                    <a:pt x="36" y="51"/>
                  </a:cubicBezTo>
                  <a:cubicBezTo>
                    <a:pt x="34" y="49"/>
                    <a:pt x="32" y="48"/>
                    <a:pt x="30" y="46"/>
                  </a:cubicBezTo>
                  <a:cubicBezTo>
                    <a:pt x="28" y="45"/>
                    <a:pt x="26" y="43"/>
                    <a:pt x="25" y="41"/>
                  </a:cubicBezTo>
                  <a:cubicBezTo>
                    <a:pt x="24" y="40"/>
                    <a:pt x="23" y="39"/>
                    <a:pt x="22" y="38"/>
                  </a:cubicBezTo>
                  <a:cubicBezTo>
                    <a:pt x="21" y="36"/>
                    <a:pt x="21" y="35"/>
                    <a:pt x="20" y="34"/>
                  </a:cubicBezTo>
                  <a:cubicBezTo>
                    <a:pt x="18" y="29"/>
                    <a:pt x="16" y="25"/>
                    <a:pt x="14" y="20"/>
                  </a:cubicBezTo>
                  <a:cubicBezTo>
                    <a:pt x="14" y="19"/>
                    <a:pt x="13" y="18"/>
                    <a:pt x="13" y="17"/>
                  </a:cubicBezTo>
                  <a:cubicBezTo>
                    <a:pt x="13" y="17"/>
                    <a:pt x="12" y="16"/>
                    <a:pt x="12" y="15"/>
                  </a:cubicBezTo>
                  <a:cubicBezTo>
                    <a:pt x="12" y="15"/>
                    <a:pt x="12" y="15"/>
                    <a:pt x="12" y="14"/>
                  </a:cubicBezTo>
                  <a:cubicBezTo>
                    <a:pt x="11" y="12"/>
                    <a:pt x="10" y="10"/>
                    <a:pt x="9" y="9"/>
                  </a:cubicBezTo>
                  <a:cubicBezTo>
                    <a:pt x="7" y="6"/>
                    <a:pt x="5" y="4"/>
                    <a:pt x="3" y="2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1161"/>
            <p:cNvSpPr/>
            <p:nvPr/>
          </p:nvSpPr>
          <p:spPr bwMode="auto">
            <a:xfrm>
              <a:off x="10107614" y="5619750"/>
              <a:ext cx="246063" cy="109538"/>
            </a:xfrm>
            <a:custGeom>
              <a:avLst/>
              <a:gdLst>
                <a:gd name="T0" fmla="*/ 0 w 58"/>
                <a:gd name="T1" fmla="*/ 26 h 26"/>
                <a:gd name="T2" fmla="*/ 2 w 58"/>
                <a:gd name="T3" fmla="*/ 24 h 26"/>
                <a:gd name="T4" fmla="*/ 8 w 58"/>
                <a:gd name="T5" fmla="*/ 19 h 26"/>
                <a:gd name="T6" fmla="*/ 12 w 58"/>
                <a:gd name="T7" fmla="*/ 16 h 26"/>
                <a:gd name="T8" fmla="*/ 18 w 58"/>
                <a:gd name="T9" fmla="*/ 14 h 26"/>
                <a:gd name="T10" fmla="*/ 23 w 58"/>
                <a:gd name="T11" fmla="*/ 12 h 26"/>
                <a:gd name="T12" fmla="*/ 29 w 58"/>
                <a:gd name="T13" fmla="*/ 10 h 26"/>
                <a:gd name="T14" fmla="*/ 35 w 58"/>
                <a:gd name="T15" fmla="*/ 9 h 26"/>
                <a:gd name="T16" fmla="*/ 41 w 58"/>
                <a:gd name="T17" fmla="*/ 8 h 26"/>
                <a:gd name="T18" fmla="*/ 51 w 58"/>
                <a:gd name="T19" fmla="*/ 6 h 26"/>
                <a:gd name="T20" fmla="*/ 56 w 58"/>
                <a:gd name="T21" fmla="*/ 3 h 26"/>
                <a:gd name="T22" fmla="*/ 58 w 58"/>
                <a:gd name="T23" fmla="*/ 1 h 26"/>
                <a:gd name="T24" fmla="*/ 58 w 58"/>
                <a:gd name="T25" fmla="*/ 0 h 26"/>
                <a:gd name="T26" fmla="*/ 58 w 58"/>
                <a:gd name="T27" fmla="*/ 1 h 26"/>
                <a:gd name="T28" fmla="*/ 57 w 58"/>
                <a:gd name="T29" fmla="*/ 3 h 26"/>
                <a:gd name="T30" fmla="*/ 52 w 58"/>
                <a:gd name="T31" fmla="*/ 9 h 26"/>
                <a:gd name="T32" fmla="*/ 42 w 58"/>
                <a:gd name="T33" fmla="*/ 13 h 26"/>
                <a:gd name="T34" fmla="*/ 36 w 58"/>
                <a:gd name="T35" fmla="*/ 14 h 26"/>
                <a:gd name="T36" fmla="*/ 30 w 58"/>
                <a:gd name="T37" fmla="*/ 16 h 26"/>
                <a:gd name="T38" fmla="*/ 10 w 58"/>
                <a:gd name="T39" fmla="*/ 22 h 26"/>
                <a:gd name="T40" fmla="*/ 3 w 58"/>
                <a:gd name="T41" fmla="*/ 25 h 26"/>
                <a:gd name="T42" fmla="*/ 0 w 58"/>
                <a:gd name="T4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" h="26">
                  <a:moveTo>
                    <a:pt x="0" y="26"/>
                  </a:moveTo>
                  <a:cubicBezTo>
                    <a:pt x="0" y="26"/>
                    <a:pt x="1" y="25"/>
                    <a:pt x="2" y="24"/>
                  </a:cubicBezTo>
                  <a:cubicBezTo>
                    <a:pt x="4" y="22"/>
                    <a:pt x="6" y="21"/>
                    <a:pt x="8" y="19"/>
                  </a:cubicBezTo>
                  <a:cubicBezTo>
                    <a:pt x="9" y="18"/>
                    <a:pt x="11" y="17"/>
                    <a:pt x="12" y="16"/>
                  </a:cubicBezTo>
                  <a:cubicBezTo>
                    <a:pt x="14" y="16"/>
                    <a:pt x="16" y="15"/>
                    <a:pt x="18" y="14"/>
                  </a:cubicBezTo>
                  <a:cubicBezTo>
                    <a:pt x="19" y="13"/>
                    <a:pt x="21" y="12"/>
                    <a:pt x="23" y="12"/>
                  </a:cubicBezTo>
                  <a:cubicBezTo>
                    <a:pt x="25" y="11"/>
                    <a:pt x="27" y="11"/>
                    <a:pt x="29" y="10"/>
                  </a:cubicBezTo>
                  <a:cubicBezTo>
                    <a:pt x="31" y="10"/>
                    <a:pt x="33" y="9"/>
                    <a:pt x="35" y="9"/>
                  </a:cubicBezTo>
                  <a:cubicBezTo>
                    <a:pt x="37" y="9"/>
                    <a:pt x="39" y="9"/>
                    <a:pt x="41" y="8"/>
                  </a:cubicBezTo>
                  <a:cubicBezTo>
                    <a:pt x="45" y="8"/>
                    <a:pt x="48" y="8"/>
                    <a:pt x="51" y="6"/>
                  </a:cubicBezTo>
                  <a:cubicBezTo>
                    <a:pt x="53" y="5"/>
                    <a:pt x="55" y="4"/>
                    <a:pt x="56" y="3"/>
                  </a:cubicBezTo>
                  <a:cubicBezTo>
                    <a:pt x="57" y="2"/>
                    <a:pt x="57" y="1"/>
                    <a:pt x="58" y="1"/>
                  </a:cubicBezTo>
                  <a:cubicBezTo>
                    <a:pt x="58" y="1"/>
                    <a:pt x="58" y="0"/>
                    <a:pt x="58" y="0"/>
                  </a:cubicBezTo>
                  <a:cubicBezTo>
                    <a:pt x="58" y="0"/>
                    <a:pt x="58" y="1"/>
                    <a:pt x="58" y="1"/>
                  </a:cubicBezTo>
                  <a:cubicBezTo>
                    <a:pt x="58" y="2"/>
                    <a:pt x="58" y="2"/>
                    <a:pt x="57" y="3"/>
                  </a:cubicBezTo>
                  <a:cubicBezTo>
                    <a:pt x="57" y="5"/>
                    <a:pt x="55" y="7"/>
                    <a:pt x="52" y="9"/>
                  </a:cubicBezTo>
                  <a:cubicBezTo>
                    <a:pt x="50" y="11"/>
                    <a:pt x="46" y="13"/>
                    <a:pt x="42" y="13"/>
                  </a:cubicBezTo>
                  <a:cubicBezTo>
                    <a:pt x="40" y="14"/>
                    <a:pt x="38" y="14"/>
                    <a:pt x="36" y="14"/>
                  </a:cubicBezTo>
                  <a:cubicBezTo>
                    <a:pt x="34" y="15"/>
                    <a:pt x="32" y="15"/>
                    <a:pt x="30" y="16"/>
                  </a:cubicBezTo>
                  <a:cubicBezTo>
                    <a:pt x="23" y="17"/>
                    <a:pt x="15" y="20"/>
                    <a:pt x="10" y="22"/>
                  </a:cubicBezTo>
                  <a:cubicBezTo>
                    <a:pt x="7" y="23"/>
                    <a:pt x="4" y="24"/>
                    <a:pt x="3" y="25"/>
                  </a:cubicBezTo>
                  <a:cubicBezTo>
                    <a:pt x="1" y="25"/>
                    <a:pt x="0" y="26"/>
                    <a:pt x="0" y="26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1162"/>
            <p:cNvSpPr/>
            <p:nvPr/>
          </p:nvSpPr>
          <p:spPr bwMode="auto">
            <a:xfrm>
              <a:off x="9886951" y="5259387"/>
              <a:ext cx="101600" cy="279400"/>
            </a:xfrm>
            <a:custGeom>
              <a:avLst/>
              <a:gdLst>
                <a:gd name="T0" fmla="*/ 2 w 24"/>
                <a:gd name="T1" fmla="*/ 66 h 66"/>
                <a:gd name="T2" fmla="*/ 1 w 24"/>
                <a:gd name="T3" fmla="*/ 65 h 66"/>
                <a:gd name="T4" fmla="*/ 1 w 24"/>
                <a:gd name="T5" fmla="*/ 63 h 66"/>
                <a:gd name="T6" fmla="*/ 0 w 24"/>
                <a:gd name="T7" fmla="*/ 59 h 66"/>
                <a:gd name="T8" fmla="*/ 0 w 24"/>
                <a:gd name="T9" fmla="*/ 57 h 66"/>
                <a:gd name="T10" fmla="*/ 0 w 24"/>
                <a:gd name="T11" fmla="*/ 55 h 66"/>
                <a:gd name="T12" fmla="*/ 1 w 24"/>
                <a:gd name="T13" fmla="*/ 49 h 66"/>
                <a:gd name="T14" fmla="*/ 3 w 24"/>
                <a:gd name="T15" fmla="*/ 43 h 66"/>
                <a:gd name="T16" fmla="*/ 10 w 24"/>
                <a:gd name="T17" fmla="*/ 31 h 66"/>
                <a:gd name="T18" fmla="*/ 16 w 24"/>
                <a:gd name="T19" fmla="*/ 21 h 66"/>
                <a:gd name="T20" fmla="*/ 19 w 24"/>
                <a:gd name="T21" fmla="*/ 16 h 66"/>
                <a:gd name="T22" fmla="*/ 21 w 24"/>
                <a:gd name="T23" fmla="*/ 11 h 66"/>
                <a:gd name="T24" fmla="*/ 22 w 24"/>
                <a:gd name="T25" fmla="*/ 7 h 66"/>
                <a:gd name="T26" fmla="*/ 23 w 24"/>
                <a:gd name="T27" fmla="*/ 3 h 66"/>
                <a:gd name="T28" fmla="*/ 23 w 24"/>
                <a:gd name="T29" fmla="*/ 1 h 66"/>
                <a:gd name="T30" fmla="*/ 23 w 24"/>
                <a:gd name="T31" fmla="*/ 0 h 66"/>
                <a:gd name="T32" fmla="*/ 23 w 24"/>
                <a:gd name="T33" fmla="*/ 1 h 66"/>
                <a:gd name="T34" fmla="*/ 24 w 24"/>
                <a:gd name="T35" fmla="*/ 3 h 66"/>
                <a:gd name="T36" fmla="*/ 24 w 24"/>
                <a:gd name="T37" fmla="*/ 7 h 66"/>
                <a:gd name="T38" fmla="*/ 24 w 24"/>
                <a:gd name="T39" fmla="*/ 9 h 66"/>
                <a:gd name="T40" fmla="*/ 24 w 24"/>
                <a:gd name="T41" fmla="*/ 12 h 66"/>
                <a:gd name="T42" fmla="*/ 23 w 24"/>
                <a:gd name="T43" fmla="*/ 17 h 66"/>
                <a:gd name="T44" fmla="*/ 21 w 24"/>
                <a:gd name="T45" fmla="*/ 23 h 66"/>
                <a:gd name="T46" fmla="*/ 14 w 24"/>
                <a:gd name="T47" fmla="*/ 35 h 66"/>
                <a:gd name="T48" fmla="*/ 8 w 24"/>
                <a:gd name="T49" fmla="*/ 45 h 66"/>
                <a:gd name="T50" fmla="*/ 5 w 24"/>
                <a:gd name="T51" fmla="*/ 50 h 66"/>
                <a:gd name="T52" fmla="*/ 3 w 24"/>
                <a:gd name="T53" fmla="*/ 55 h 66"/>
                <a:gd name="T54" fmla="*/ 2 w 24"/>
                <a:gd name="T55" fmla="*/ 59 h 66"/>
                <a:gd name="T56" fmla="*/ 2 w 24"/>
                <a:gd name="T57" fmla="*/ 63 h 66"/>
                <a:gd name="T58" fmla="*/ 2 w 24"/>
                <a:gd name="T59" fmla="*/ 65 h 66"/>
                <a:gd name="T60" fmla="*/ 2 w 24"/>
                <a:gd name="T61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" h="66">
                  <a:moveTo>
                    <a:pt x="2" y="66"/>
                  </a:moveTo>
                  <a:cubicBezTo>
                    <a:pt x="2" y="66"/>
                    <a:pt x="1" y="66"/>
                    <a:pt x="1" y="65"/>
                  </a:cubicBezTo>
                  <a:cubicBezTo>
                    <a:pt x="1" y="65"/>
                    <a:pt x="1" y="64"/>
                    <a:pt x="1" y="63"/>
                  </a:cubicBezTo>
                  <a:cubicBezTo>
                    <a:pt x="0" y="62"/>
                    <a:pt x="0" y="61"/>
                    <a:pt x="0" y="59"/>
                  </a:cubicBezTo>
                  <a:cubicBezTo>
                    <a:pt x="0" y="59"/>
                    <a:pt x="0" y="58"/>
                    <a:pt x="0" y="57"/>
                  </a:cubicBezTo>
                  <a:cubicBezTo>
                    <a:pt x="0" y="56"/>
                    <a:pt x="0" y="55"/>
                    <a:pt x="0" y="55"/>
                  </a:cubicBezTo>
                  <a:cubicBezTo>
                    <a:pt x="0" y="53"/>
                    <a:pt x="0" y="51"/>
                    <a:pt x="1" y="49"/>
                  </a:cubicBezTo>
                  <a:cubicBezTo>
                    <a:pt x="2" y="47"/>
                    <a:pt x="2" y="45"/>
                    <a:pt x="3" y="43"/>
                  </a:cubicBezTo>
                  <a:cubicBezTo>
                    <a:pt x="5" y="39"/>
                    <a:pt x="7" y="35"/>
                    <a:pt x="10" y="31"/>
                  </a:cubicBezTo>
                  <a:cubicBezTo>
                    <a:pt x="12" y="28"/>
                    <a:pt x="14" y="24"/>
                    <a:pt x="16" y="21"/>
                  </a:cubicBezTo>
                  <a:cubicBezTo>
                    <a:pt x="17" y="19"/>
                    <a:pt x="18" y="17"/>
                    <a:pt x="19" y="16"/>
                  </a:cubicBezTo>
                  <a:cubicBezTo>
                    <a:pt x="20" y="14"/>
                    <a:pt x="20" y="12"/>
                    <a:pt x="21" y="11"/>
                  </a:cubicBezTo>
                  <a:cubicBezTo>
                    <a:pt x="21" y="9"/>
                    <a:pt x="22" y="8"/>
                    <a:pt x="22" y="7"/>
                  </a:cubicBezTo>
                  <a:cubicBezTo>
                    <a:pt x="22" y="5"/>
                    <a:pt x="22" y="4"/>
                    <a:pt x="23" y="3"/>
                  </a:cubicBezTo>
                  <a:cubicBezTo>
                    <a:pt x="23" y="2"/>
                    <a:pt x="23" y="2"/>
                    <a:pt x="23" y="1"/>
                  </a:cubicBezTo>
                  <a:cubicBezTo>
                    <a:pt x="23" y="1"/>
                    <a:pt x="23" y="0"/>
                    <a:pt x="23" y="0"/>
                  </a:cubicBezTo>
                  <a:cubicBezTo>
                    <a:pt x="23" y="0"/>
                    <a:pt x="23" y="0"/>
                    <a:pt x="23" y="1"/>
                  </a:cubicBezTo>
                  <a:cubicBezTo>
                    <a:pt x="23" y="1"/>
                    <a:pt x="23" y="2"/>
                    <a:pt x="24" y="3"/>
                  </a:cubicBezTo>
                  <a:cubicBezTo>
                    <a:pt x="24" y="4"/>
                    <a:pt x="24" y="5"/>
                    <a:pt x="24" y="7"/>
                  </a:cubicBezTo>
                  <a:cubicBezTo>
                    <a:pt x="24" y="7"/>
                    <a:pt x="24" y="8"/>
                    <a:pt x="24" y="9"/>
                  </a:cubicBezTo>
                  <a:cubicBezTo>
                    <a:pt x="24" y="10"/>
                    <a:pt x="24" y="11"/>
                    <a:pt x="24" y="12"/>
                  </a:cubicBezTo>
                  <a:cubicBezTo>
                    <a:pt x="24" y="13"/>
                    <a:pt x="24" y="15"/>
                    <a:pt x="23" y="17"/>
                  </a:cubicBezTo>
                  <a:cubicBezTo>
                    <a:pt x="22" y="19"/>
                    <a:pt x="22" y="21"/>
                    <a:pt x="21" y="23"/>
                  </a:cubicBezTo>
                  <a:cubicBezTo>
                    <a:pt x="19" y="27"/>
                    <a:pt x="17" y="31"/>
                    <a:pt x="14" y="35"/>
                  </a:cubicBezTo>
                  <a:cubicBezTo>
                    <a:pt x="12" y="38"/>
                    <a:pt x="10" y="42"/>
                    <a:pt x="8" y="45"/>
                  </a:cubicBezTo>
                  <a:cubicBezTo>
                    <a:pt x="7" y="47"/>
                    <a:pt x="6" y="49"/>
                    <a:pt x="5" y="50"/>
                  </a:cubicBezTo>
                  <a:cubicBezTo>
                    <a:pt x="4" y="52"/>
                    <a:pt x="4" y="54"/>
                    <a:pt x="3" y="55"/>
                  </a:cubicBezTo>
                  <a:cubicBezTo>
                    <a:pt x="3" y="57"/>
                    <a:pt x="2" y="58"/>
                    <a:pt x="2" y="59"/>
                  </a:cubicBezTo>
                  <a:cubicBezTo>
                    <a:pt x="2" y="61"/>
                    <a:pt x="2" y="62"/>
                    <a:pt x="2" y="63"/>
                  </a:cubicBezTo>
                  <a:cubicBezTo>
                    <a:pt x="2" y="64"/>
                    <a:pt x="2" y="64"/>
                    <a:pt x="2" y="65"/>
                  </a:cubicBezTo>
                  <a:cubicBezTo>
                    <a:pt x="2" y="66"/>
                    <a:pt x="2" y="66"/>
                    <a:pt x="2" y="66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1163"/>
            <p:cNvSpPr/>
            <p:nvPr/>
          </p:nvSpPr>
          <p:spPr bwMode="auto">
            <a:xfrm>
              <a:off x="9442451" y="5467350"/>
              <a:ext cx="223838" cy="147638"/>
            </a:xfrm>
            <a:custGeom>
              <a:avLst/>
              <a:gdLst>
                <a:gd name="T0" fmla="*/ 53 w 53"/>
                <a:gd name="T1" fmla="*/ 35 h 35"/>
                <a:gd name="T2" fmla="*/ 50 w 53"/>
                <a:gd name="T3" fmla="*/ 34 h 35"/>
                <a:gd name="T4" fmla="*/ 44 w 53"/>
                <a:gd name="T5" fmla="*/ 30 h 35"/>
                <a:gd name="T6" fmla="*/ 26 w 53"/>
                <a:gd name="T7" fmla="*/ 17 h 35"/>
                <a:gd name="T8" fmla="*/ 17 w 53"/>
                <a:gd name="T9" fmla="*/ 10 h 35"/>
                <a:gd name="T10" fmla="*/ 13 w 53"/>
                <a:gd name="T11" fmla="*/ 6 h 35"/>
                <a:gd name="T12" fmla="*/ 9 w 53"/>
                <a:gd name="T13" fmla="*/ 4 h 35"/>
                <a:gd name="T14" fmla="*/ 5 w 53"/>
                <a:gd name="T15" fmla="*/ 2 h 35"/>
                <a:gd name="T16" fmla="*/ 2 w 53"/>
                <a:gd name="T17" fmla="*/ 1 h 35"/>
                <a:gd name="T18" fmla="*/ 0 w 53"/>
                <a:gd name="T19" fmla="*/ 0 h 35"/>
                <a:gd name="T20" fmla="*/ 0 w 53"/>
                <a:gd name="T21" fmla="*/ 0 h 35"/>
                <a:gd name="T22" fmla="*/ 0 w 53"/>
                <a:gd name="T23" fmla="*/ 0 h 35"/>
                <a:gd name="T24" fmla="*/ 2 w 53"/>
                <a:gd name="T25" fmla="*/ 0 h 35"/>
                <a:gd name="T26" fmla="*/ 6 w 53"/>
                <a:gd name="T27" fmla="*/ 0 h 35"/>
                <a:gd name="T28" fmla="*/ 8 w 53"/>
                <a:gd name="T29" fmla="*/ 0 h 35"/>
                <a:gd name="T30" fmla="*/ 10 w 53"/>
                <a:gd name="T31" fmla="*/ 1 h 35"/>
                <a:gd name="T32" fmla="*/ 20 w 53"/>
                <a:gd name="T33" fmla="*/ 5 h 35"/>
                <a:gd name="T34" fmla="*/ 29 w 53"/>
                <a:gd name="T35" fmla="*/ 12 h 35"/>
                <a:gd name="T36" fmla="*/ 46 w 53"/>
                <a:gd name="T37" fmla="*/ 27 h 35"/>
                <a:gd name="T38" fmla="*/ 51 w 53"/>
                <a:gd name="T39" fmla="*/ 33 h 35"/>
                <a:gd name="T40" fmla="*/ 53 w 53"/>
                <a:gd name="T41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3" h="35">
                  <a:moveTo>
                    <a:pt x="53" y="35"/>
                  </a:moveTo>
                  <a:cubicBezTo>
                    <a:pt x="53" y="35"/>
                    <a:pt x="52" y="34"/>
                    <a:pt x="50" y="34"/>
                  </a:cubicBezTo>
                  <a:cubicBezTo>
                    <a:pt x="48" y="33"/>
                    <a:pt x="46" y="31"/>
                    <a:pt x="44" y="30"/>
                  </a:cubicBezTo>
                  <a:cubicBezTo>
                    <a:pt x="39" y="27"/>
                    <a:pt x="32" y="22"/>
                    <a:pt x="26" y="17"/>
                  </a:cubicBezTo>
                  <a:cubicBezTo>
                    <a:pt x="23" y="14"/>
                    <a:pt x="20" y="12"/>
                    <a:pt x="17" y="10"/>
                  </a:cubicBezTo>
                  <a:cubicBezTo>
                    <a:pt x="15" y="8"/>
                    <a:pt x="14" y="7"/>
                    <a:pt x="13" y="6"/>
                  </a:cubicBezTo>
                  <a:cubicBezTo>
                    <a:pt x="11" y="5"/>
                    <a:pt x="10" y="5"/>
                    <a:pt x="9" y="4"/>
                  </a:cubicBezTo>
                  <a:cubicBezTo>
                    <a:pt x="7" y="3"/>
                    <a:pt x="6" y="3"/>
                    <a:pt x="5" y="2"/>
                  </a:cubicBezTo>
                  <a:cubicBezTo>
                    <a:pt x="4" y="2"/>
                    <a:pt x="3" y="1"/>
                    <a:pt x="2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5" y="0"/>
                    <a:pt x="6" y="0"/>
                  </a:cubicBezTo>
                  <a:cubicBezTo>
                    <a:pt x="6" y="0"/>
                    <a:pt x="7" y="0"/>
                    <a:pt x="8" y="0"/>
                  </a:cubicBezTo>
                  <a:cubicBezTo>
                    <a:pt x="8" y="0"/>
                    <a:pt x="9" y="1"/>
                    <a:pt x="10" y="1"/>
                  </a:cubicBezTo>
                  <a:cubicBezTo>
                    <a:pt x="13" y="2"/>
                    <a:pt x="16" y="3"/>
                    <a:pt x="20" y="5"/>
                  </a:cubicBezTo>
                  <a:cubicBezTo>
                    <a:pt x="23" y="7"/>
                    <a:pt x="26" y="10"/>
                    <a:pt x="29" y="12"/>
                  </a:cubicBezTo>
                  <a:cubicBezTo>
                    <a:pt x="36" y="18"/>
                    <a:pt x="42" y="23"/>
                    <a:pt x="46" y="27"/>
                  </a:cubicBezTo>
                  <a:cubicBezTo>
                    <a:pt x="48" y="29"/>
                    <a:pt x="50" y="31"/>
                    <a:pt x="51" y="33"/>
                  </a:cubicBezTo>
                  <a:cubicBezTo>
                    <a:pt x="52" y="34"/>
                    <a:pt x="53" y="35"/>
                    <a:pt x="53" y="35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1164"/>
            <p:cNvSpPr/>
            <p:nvPr/>
          </p:nvSpPr>
          <p:spPr bwMode="auto">
            <a:xfrm>
              <a:off x="9305926" y="5830887"/>
              <a:ext cx="238125" cy="76200"/>
            </a:xfrm>
            <a:custGeom>
              <a:avLst/>
              <a:gdLst>
                <a:gd name="T0" fmla="*/ 0 w 56"/>
                <a:gd name="T1" fmla="*/ 18 h 18"/>
                <a:gd name="T2" fmla="*/ 0 w 56"/>
                <a:gd name="T3" fmla="*/ 17 h 18"/>
                <a:gd name="T4" fmla="*/ 0 w 56"/>
                <a:gd name="T5" fmla="*/ 15 h 18"/>
                <a:gd name="T6" fmla="*/ 4 w 56"/>
                <a:gd name="T7" fmla="*/ 9 h 18"/>
                <a:gd name="T8" fmla="*/ 8 w 56"/>
                <a:gd name="T9" fmla="*/ 6 h 18"/>
                <a:gd name="T10" fmla="*/ 14 w 56"/>
                <a:gd name="T11" fmla="*/ 4 h 18"/>
                <a:gd name="T12" fmla="*/ 26 w 56"/>
                <a:gd name="T13" fmla="*/ 4 h 18"/>
                <a:gd name="T14" fmla="*/ 32 w 56"/>
                <a:gd name="T15" fmla="*/ 4 h 18"/>
                <a:gd name="T16" fmla="*/ 33 w 56"/>
                <a:gd name="T17" fmla="*/ 5 h 18"/>
                <a:gd name="T18" fmla="*/ 33 w 56"/>
                <a:gd name="T19" fmla="*/ 5 h 18"/>
                <a:gd name="T20" fmla="*/ 35 w 56"/>
                <a:gd name="T21" fmla="*/ 5 h 18"/>
                <a:gd name="T22" fmla="*/ 37 w 56"/>
                <a:gd name="T23" fmla="*/ 4 h 18"/>
                <a:gd name="T24" fmla="*/ 42 w 56"/>
                <a:gd name="T25" fmla="*/ 4 h 18"/>
                <a:gd name="T26" fmla="*/ 47 w 56"/>
                <a:gd name="T27" fmla="*/ 3 h 18"/>
                <a:gd name="T28" fmla="*/ 53 w 56"/>
                <a:gd name="T29" fmla="*/ 1 h 18"/>
                <a:gd name="T30" fmla="*/ 56 w 56"/>
                <a:gd name="T31" fmla="*/ 0 h 18"/>
                <a:gd name="T32" fmla="*/ 55 w 56"/>
                <a:gd name="T33" fmla="*/ 0 h 18"/>
                <a:gd name="T34" fmla="*/ 54 w 56"/>
                <a:gd name="T35" fmla="*/ 2 h 18"/>
                <a:gd name="T36" fmla="*/ 48 w 56"/>
                <a:gd name="T37" fmla="*/ 6 h 18"/>
                <a:gd name="T38" fmla="*/ 38 w 56"/>
                <a:gd name="T39" fmla="*/ 9 h 18"/>
                <a:gd name="T40" fmla="*/ 35 w 56"/>
                <a:gd name="T41" fmla="*/ 10 h 18"/>
                <a:gd name="T42" fmla="*/ 33 w 56"/>
                <a:gd name="T43" fmla="*/ 10 h 18"/>
                <a:gd name="T44" fmla="*/ 33 w 56"/>
                <a:gd name="T45" fmla="*/ 10 h 18"/>
                <a:gd name="T46" fmla="*/ 32 w 56"/>
                <a:gd name="T47" fmla="*/ 10 h 18"/>
                <a:gd name="T48" fmla="*/ 26 w 56"/>
                <a:gd name="T49" fmla="*/ 10 h 18"/>
                <a:gd name="T50" fmla="*/ 15 w 56"/>
                <a:gd name="T51" fmla="*/ 9 h 18"/>
                <a:gd name="T52" fmla="*/ 10 w 56"/>
                <a:gd name="T53" fmla="*/ 10 h 18"/>
                <a:gd name="T54" fmla="*/ 6 w 56"/>
                <a:gd name="T55" fmla="*/ 11 h 18"/>
                <a:gd name="T56" fmla="*/ 3 w 56"/>
                <a:gd name="T57" fmla="*/ 13 h 18"/>
                <a:gd name="T58" fmla="*/ 1 w 56"/>
                <a:gd name="T59" fmla="*/ 15 h 18"/>
                <a:gd name="T60" fmla="*/ 0 w 56"/>
                <a:gd name="T61" fmla="*/ 17 h 18"/>
                <a:gd name="T62" fmla="*/ 0 w 56"/>
                <a:gd name="T6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" h="18">
                  <a:moveTo>
                    <a:pt x="0" y="18"/>
                  </a:moveTo>
                  <a:cubicBezTo>
                    <a:pt x="0" y="18"/>
                    <a:pt x="0" y="18"/>
                    <a:pt x="0" y="17"/>
                  </a:cubicBezTo>
                  <a:cubicBezTo>
                    <a:pt x="0" y="17"/>
                    <a:pt x="0" y="16"/>
                    <a:pt x="0" y="15"/>
                  </a:cubicBezTo>
                  <a:cubicBezTo>
                    <a:pt x="0" y="13"/>
                    <a:pt x="2" y="11"/>
                    <a:pt x="4" y="9"/>
                  </a:cubicBezTo>
                  <a:cubicBezTo>
                    <a:pt x="5" y="7"/>
                    <a:pt x="7" y="6"/>
                    <a:pt x="8" y="6"/>
                  </a:cubicBezTo>
                  <a:cubicBezTo>
                    <a:pt x="10" y="5"/>
                    <a:pt x="12" y="4"/>
                    <a:pt x="14" y="4"/>
                  </a:cubicBezTo>
                  <a:cubicBezTo>
                    <a:pt x="18" y="3"/>
                    <a:pt x="22" y="4"/>
                    <a:pt x="26" y="4"/>
                  </a:cubicBezTo>
                  <a:cubicBezTo>
                    <a:pt x="28" y="4"/>
                    <a:pt x="30" y="4"/>
                    <a:pt x="32" y="4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9" y="4"/>
                    <a:pt x="41" y="4"/>
                    <a:pt x="42" y="4"/>
                  </a:cubicBezTo>
                  <a:cubicBezTo>
                    <a:pt x="44" y="4"/>
                    <a:pt x="45" y="3"/>
                    <a:pt x="47" y="3"/>
                  </a:cubicBezTo>
                  <a:cubicBezTo>
                    <a:pt x="49" y="2"/>
                    <a:pt x="52" y="1"/>
                    <a:pt x="53" y="1"/>
                  </a:cubicBezTo>
                  <a:cubicBezTo>
                    <a:pt x="55" y="0"/>
                    <a:pt x="56" y="0"/>
                    <a:pt x="56" y="0"/>
                  </a:cubicBezTo>
                  <a:cubicBezTo>
                    <a:pt x="56" y="0"/>
                    <a:pt x="56" y="0"/>
                    <a:pt x="55" y="0"/>
                  </a:cubicBezTo>
                  <a:cubicBezTo>
                    <a:pt x="55" y="1"/>
                    <a:pt x="55" y="1"/>
                    <a:pt x="54" y="2"/>
                  </a:cubicBezTo>
                  <a:cubicBezTo>
                    <a:pt x="53" y="3"/>
                    <a:pt x="51" y="4"/>
                    <a:pt x="48" y="6"/>
                  </a:cubicBezTo>
                  <a:cubicBezTo>
                    <a:pt x="45" y="7"/>
                    <a:pt x="42" y="9"/>
                    <a:pt x="38" y="9"/>
                  </a:cubicBezTo>
                  <a:cubicBezTo>
                    <a:pt x="37" y="10"/>
                    <a:pt x="36" y="10"/>
                    <a:pt x="35" y="10"/>
                  </a:cubicBezTo>
                  <a:cubicBezTo>
                    <a:pt x="34" y="10"/>
                    <a:pt x="34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0" y="10"/>
                    <a:pt x="28" y="10"/>
                    <a:pt x="26" y="10"/>
                  </a:cubicBezTo>
                  <a:cubicBezTo>
                    <a:pt x="22" y="9"/>
                    <a:pt x="18" y="9"/>
                    <a:pt x="15" y="9"/>
                  </a:cubicBezTo>
                  <a:cubicBezTo>
                    <a:pt x="13" y="9"/>
                    <a:pt x="11" y="9"/>
                    <a:pt x="10" y="10"/>
                  </a:cubicBezTo>
                  <a:cubicBezTo>
                    <a:pt x="8" y="10"/>
                    <a:pt x="7" y="11"/>
                    <a:pt x="6" y="11"/>
                  </a:cubicBezTo>
                  <a:cubicBezTo>
                    <a:pt x="5" y="12"/>
                    <a:pt x="4" y="13"/>
                    <a:pt x="3" y="13"/>
                  </a:cubicBezTo>
                  <a:cubicBezTo>
                    <a:pt x="2" y="14"/>
                    <a:pt x="1" y="15"/>
                    <a:pt x="1" y="15"/>
                  </a:cubicBezTo>
                  <a:cubicBezTo>
                    <a:pt x="0" y="16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1165"/>
            <p:cNvSpPr/>
            <p:nvPr/>
          </p:nvSpPr>
          <p:spPr bwMode="auto">
            <a:xfrm>
              <a:off x="9628189" y="5983287"/>
              <a:ext cx="127000" cy="293688"/>
            </a:xfrm>
            <a:custGeom>
              <a:avLst/>
              <a:gdLst>
                <a:gd name="T0" fmla="*/ 0 w 30"/>
                <a:gd name="T1" fmla="*/ 69 h 69"/>
                <a:gd name="T2" fmla="*/ 0 w 30"/>
                <a:gd name="T3" fmla="*/ 69 h 69"/>
                <a:gd name="T4" fmla="*/ 2 w 30"/>
                <a:gd name="T5" fmla="*/ 67 h 69"/>
                <a:gd name="T6" fmla="*/ 5 w 30"/>
                <a:gd name="T7" fmla="*/ 64 h 69"/>
                <a:gd name="T8" fmla="*/ 7 w 30"/>
                <a:gd name="T9" fmla="*/ 62 h 69"/>
                <a:gd name="T10" fmla="*/ 8 w 30"/>
                <a:gd name="T11" fmla="*/ 60 h 69"/>
                <a:gd name="T12" fmla="*/ 11 w 30"/>
                <a:gd name="T13" fmla="*/ 55 h 69"/>
                <a:gd name="T14" fmla="*/ 13 w 30"/>
                <a:gd name="T15" fmla="*/ 53 h 69"/>
                <a:gd name="T16" fmla="*/ 14 w 30"/>
                <a:gd name="T17" fmla="*/ 50 h 69"/>
                <a:gd name="T18" fmla="*/ 15 w 30"/>
                <a:gd name="T19" fmla="*/ 47 h 69"/>
                <a:gd name="T20" fmla="*/ 16 w 30"/>
                <a:gd name="T21" fmla="*/ 43 h 69"/>
                <a:gd name="T22" fmla="*/ 18 w 30"/>
                <a:gd name="T23" fmla="*/ 36 h 69"/>
                <a:gd name="T24" fmla="*/ 18 w 30"/>
                <a:gd name="T25" fmla="*/ 33 h 69"/>
                <a:gd name="T26" fmla="*/ 18 w 30"/>
                <a:gd name="T27" fmla="*/ 31 h 69"/>
                <a:gd name="T28" fmla="*/ 18 w 30"/>
                <a:gd name="T29" fmla="*/ 30 h 69"/>
                <a:gd name="T30" fmla="*/ 18 w 30"/>
                <a:gd name="T31" fmla="*/ 30 h 69"/>
                <a:gd name="T32" fmla="*/ 18 w 30"/>
                <a:gd name="T33" fmla="*/ 22 h 69"/>
                <a:gd name="T34" fmla="*/ 19 w 30"/>
                <a:gd name="T35" fmla="*/ 15 h 69"/>
                <a:gd name="T36" fmla="*/ 21 w 30"/>
                <a:gd name="T37" fmla="*/ 9 h 69"/>
                <a:gd name="T38" fmla="*/ 27 w 30"/>
                <a:gd name="T39" fmla="*/ 2 h 69"/>
                <a:gd name="T40" fmla="*/ 29 w 30"/>
                <a:gd name="T41" fmla="*/ 1 h 69"/>
                <a:gd name="T42" fmla="*/ 30 w 30"/>
                <a:gd name="T43" fmla="*/ 0 h 69"/>
                <a:gd name="T44" fmla="*/ 30 w 30"/>
                <a:gd name="T45" fmla="*/ 1 h 69"/>
                <a:gd name="T46" fmla="*/ 28 w 30"/>
                <a:gd name="T47" fmla="*/ 3 h 69"/>
                <a:gd name="T48" fmla="*/ 24 w 30"/>
                <a:gd name="T49" fmla="*/ 10 h 69"/>
                <a:gd name="T50" fmla="*/ 23 w 30"/>
                <a:gd name="T51" fmla="*/ 16 h 69"/>
                <a:gd name="T52" fmla="*/ 23 w 30"/>
                <a:gd name="T53" fmla="*/ 22 h 69"/>
                <a:gd name="T54" fmla="*/ 24 w 30"/>
                <a:gd name="T55" fmla="*/ 29 h 69"/>
                <a:gd name="T56" fmla="*/ 24 w 30"/>
                <a:gd name="T57" fmla="*/ 30 h 69"/>
                <a:gd name="T58" fmla="*/ 24 w 30"/>
                <a:gd name="T59" fmla="*/ 31 h 69"/>
                <a:gd name="T60" fmla="*/ 24 w 30"/>
                <a:gd name="T61" fmla="*/ 33 h 69"/>
                <a:gd name="T62" fmla="*/ 24 w 30"/>
                <a:gd name="T63" fmla="*/ 37 h 69"/>
                <a:gd name="T64" fmla="*/ 19 w 30"/>
                <a:gd name="T65" fmla="*/ 52 h 69"/>
                <a:gd name="T66" fmla="*/ 15 w 30"/>
                <a:gd name="T67" fmla="*/ 58 h 69"/>
                <a:gd name="T68" fmla="*/ 11 w 30"/>
                <a:gd name="T69" fmla="*/ 62 h 69"/>
                <a:gd name="T70" fmla="*/ 6 w 30"/>
                <a:gd name="T71" fmla="*/ 66 h 69"/>
                <a:gd name="T72" fmla="*/ 3 w 30"/>
                <a:gd name="T73" fmla="*/ 68 h 69"/>
                <a:gd name="T74" fmla="*/ 1 w 30"/>
                <a:gd name="T75" fmla="*/ 69 h 69"/>
                <a:gd name="T76" fmla="*/ 0 w 30"/>
                <a:gd name="T7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" h="69">
                  <a:moveTo>
                    <a:pt x="0" y="69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1" y="68"/>
                    <a:pt x="2" y="68"/>
                    <a:pt x="2" y="67"/>
                  </a:cubicBezTo>
                  <a:cubicBezTo>
                    <a:pt x="3" y="66"/>
                    <a:pt x="4" y="65"/>
                    <a:pt x="5" y="64"/>
                  </a:cubicBezTo>
                  <a:cubicBezTo>
                    <a:pt x="5" y="64"/>
                    <a:pt x="6" y="63"/>
                    <a:pt x="7" y="62"/>
                  </a:cubicBezTo>
                  <a:cubicBezTo>
                    <a:pt x="7" y="62"/>
                    <a:pt x="8" y="61"/>
                    <a:pt x="8" y="60"/>
                  </a:cubicBezTo>
                  <a:cubicBezTo>
                    <a:pt x="9" y="59"/>
                    <a:pt x="10" y="57"/>
                    <a:pt x="11" y="55"/>
                  </a:cubicBezTo>
                  <a:cubicBezTo>
                    <a:pt x="12" y="55"/>
                    <a:pt x="12" y="54"/>
                    <a:pt x="13" y="53"/>
                  </a:cubicBezTo>
                  <a:cubicBezTo>
                    <a:pt x="13" y="52"/>
                    <a:pt x="14" y="51"/>
                    <a:pt x="14" y="50"/>
                  </a:cubicBezTo>
                  <a:cubicBezTo>
                    <a:pt x="15" y="49"/>
                    <a:pt x="15" y="48"/>
                    <a:pt x="15" y="47"/>
                  </a:cubicBezTo>
                  <a:cubicBezTo>
                    <a:pt x="16" y="45"/>
                    <a:pt x="16" y="44"/>
                    <a:pt x="16" y="43"/>
                  </a:cubicBezTo>
                  <a:cubicBezTo>
                    <a:pt x="17" y="41"/>
                    <a:pt x="18" y="39"/>
                    <a:pt x="18" y="36"/>
                  </a:cubicBezTo>
                  <a:cubicBezTo>
                    <a:pt x="18" y="35"/>
                    <a:pt x="18" y="34"/>
                    <a:pt x="18" y="33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27"/>
                    <a:pt x="18" y="25"/>
                    <a:pt x="18" y="22"/>
                  </a:cubicBezTo>
                  <a:cubicBezTo>
                    <a:pt x="18" y="20"/>
                    <a:pt x="18" y="17"/>
                    <a:pt x="19" y="15"/>
                  </a:cubicBezTo>
                  <a:cubicBezTo>
                    <a:pt x="19" y="13"/>
                    <a:pt x="20" y="11"/>
                    <a:pt x="21" y="9"/>
                  </a:cubicBezTo>
                  <a:cubicBezTo>
                    <a:pt x="23" y="6"/>
                    <a:pt x="25" y="3"/>
                    <a:pt x="27" y="2"/>
                  </a:cubicBezTo>
                  <a:cubicBezTo>
                    <a:pt x="28" y="1"/>
                    <a:pt x="29" y="1"/>
                    <a:pt x="29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1"/>
                  </a:cubicBezTo>
                  <a:cubicBezTo>
                    <a:pt x="29" y="1"/>
                    <a:pt x="29" y="2"/>
                    <a:pt x="28" y="3"/>
                  </a:cubicBezTo>
                  <a:cubicBezTo>
                    <a:pt x="27" y="5"/>
                    <a:pt x="25" y="7"/>
                    <a:pt x="24" y="10"/>
                  </a:cubicBezTo>
                  <a:cubicBezTo>
                    <a:pt x="23" y="12"/>
                    <a:pt x="23" y="14"/>
                    <a:pt x="23" y="16"/>
                  </a:cubicBezTo>
                  <a:cubicBezTo>
                    <a:pt x="23" y="18"/>
                    <a:pt x="23" y="20"/>
                    <a:pt x="23" y="22"/>
                  </a:cubicBezTo>
                  <a:cubicBezTo>
                    <a:pt x="23" y="24"/>
                    <a:pt x="24" y="27"/>
                    <a:pt x="24" y="29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5"/>
                    <a:pt x="24" y="36"/>
                    <a:pt x="24" y="37"/>
                  </a:cubicBezTo>
                  <a:cubicBezTo>
                    <a:pt x="23" y="42"/>
                    <a:pt x="21" y="48"/>
                    <a:pt x="19" y="52"/>
                  </a:cubicBezTo>
                  <a:cubicBezTo>
                    <a:pt x="18" y="54"/>
                    <a:pt x="16" y="56"/>
                    <a:pt x="15" y="58"/>
                  </a:cubicBezTo>
                  <a:cubicBezTo>
                    <a:pt x="13" y="60"/>
                    <a:pt x="12" y="61"/>
                    <a:pt x="11" y="62"/>
                  </a:cubicBezTo>
                  <a:cubicBezTo>
                    <a:pt x="9" y="64"/>
                    <a:pt x="8" y="65"/>
                    <a:pt x="6" y="66"/>
                  </a:cubicBezTo>
                  <a:cubicBezTo>
                    <a:pt x="5" y="67"/>
                    <a:pt x="4" y="67"/>
                    <a:pt x="3" y="68"/>
                  </a:cubicBezTo>
                  <a:cubicBezTo>
                    <a:pt x="2" y="68"/>
                    <a:pt x="1" y="69"/>
                    <a:pt x="1" y="69"/>
                  </a:cubicBezTo>
                  <a:cubicBezTo>
                    <a:pt x="0" y="69"/>
                    <a:pt x="0" y="69"/>
                    <a:pt x="0" y="69"/>
                  </a:cubicBezTo>
                  <a:close/>
                </a:path>
              </a:pathLst>
            </a:custGeom>
            <a:solidFill>
              <a:srgbClr val="F5B1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1166"/>
            <p:cNvSpPr/>
            <p:nvPr/>
          </p:nvSpPr>
          <p:spPr bwMode="auto">
            <a:xfrm>
              <a:off x="10140951" y="5751512"/>
              <a:ext cx="233363" cy="46038"/>
            </a:xfrm>
            <a:custGeom>
              <a:avLst/>
              <a:gdLst>
                <a:gd name="T0" fmla="*/ 0 w 55"/>
                <a:gd name="T1" fmla="*/ 11 h 11"/>
                <a:gd name="T2" fmla="*/ 2 w 55"/>
                <a:gd name="T3" fmla="*/ 10 h 11"/>
                <a:gd name="T4" fmla="*/ 5 w 55"/>
                <a:gd name="T5" fmla="*/ 8 h 11"/>
                <a:gd name="T6" fmla="*/ 6 w 55"/>
                <a:gd name="T7" fmla="*/ 7 h 11"/>
                <a:gd name="T8" fmla="*/ 8 w 55"/>
                <a:gd name="T9" fmla="*/ 6 h 11"/>
                <a:gd name="T10" fmla="*/ 12 w 55"/>
                <a:gd name="T11" fmla="*/ 5 h 11"/>
                <a:gd name="T12" fmla="*/ 17 w 55"/>
                <a:gd name="T13" fmla="*/ 4 h 11"/>
                <a:gd name="T14" fmla="*/ 23 w 55"/>
                <a:gd name="T15" fmla="*/ 4 h 11"/>
                <a:gd name="T16" fmla="*/ 28 w 55"/>
                <a:gd name="T17" fmla="*/ 4 h 11"/>
                <a:gd name="T18" fmla="*/ 38 w 55"/>
                <a:gd name="T19" fmla="*/ 3 h 11"/>
                <a:gd name="T20" fmla="*/ 43 w 55"/>
                <a:gd name="T21" fmla="*/ 3 h 11"/>
                <a:gd name="T22" fmla="*/ 47 w 55"/>
                <a:gd name="T23" fmla="*/ 3 h 11"/>
                <a:gd name="T24" fmla="*/ 49 w 55"/>
                <a:gd name="T25" fmla="*/ 2 h 11"/>
                <a:gd name="T26" fmla="*/ 51 w 55"/>
                <a:gd name="T27" fmla="*/ 2 h 11"/>
                <a:gd name="T28" fmla="*/ 53 w 55"/>
                <a:gd name="T29" fmla="*/ 1 h 11"/>
                <a:gd name="T30" fmla="*/ 55 w 55"/>
                <a:gd name="T31" fmla="*/ 0 h 11"/>
                <a:gd name="T32" fmla="*/ 54 w 55"/>
                <a:gd name="T33" fmla="*/ 2 h 11"/>
                <a:gd name="T34" fmla="*/ 51 w 55"/>
                <a:gd name="T35" fmla="*/ 3 h 11"/>
                <a:gd name="T36" fmla="*/ 49 w 55"/>
                <a:gd name="T37" fmla="*/ 4 h 11"/>
                <a:gd name="T38" fmla="*/ 48 w 55"/>
                <a:gd name="T39" fmla="*/ 5 h 11"/>
                <a:gd name="T40" fmla="*/ 43 w 55"/>
                <a:gd name="T41" fmla="*/ 6 h 11"/>
                <a:gd name="T42" fmla="*/ 39 w 55"/>
                <a:gd name="T43" fmla="*/ 7 h 11"/>
                <a:gd name="T44" fmla="*/ 33 w 55"/>
                <a:gd name="T45" fmla="*/ 7 h 11"/>
                <a:gd name="T46" fmla="*/ 28 w 55"/>
                <a:gd name="T47" fmla="*/ 7 h 11"/>
                <a:gd name="T48" fmla="*/ 18 w 55"/>
                <a:gd name="T49" fmla="*/ 7 h 11"/>
                <a:gd name="T50" fmla="*/ 13 w 55"/>
                <a:gd name="T51" fmla="*/ 8 h 11"/>
                <a:gd name="T52" fmla="*/ 9 w 55"/>
                <a:gd name="T53" fmla="*/ 8 h 11"/>
                <a:gd name="T54" fmla="*/ 7 w 55"/>
                <a:gd name="T55" fmla="*/ 9 h 11"/>
                <a:gd name="T56" fmla="*/ 5 w 55"/>
                <a:gd name="T57" fmla="*/ 9 h 11"/>
                <a:gd name="T58" fmla="*/ 3 w 55"/>
                <a:gd name="T59" fmla="*/ 10 h 11"/>
                <a:gd name="T60" fmla="*/ 0 w 55"/>
                <a:gd name="T6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1">
                  <a:moveTo>
                    <a:pt x="0" y="11"/>
                  </a:moveTo>
                  <a:cubicBezTo>
                    <a:pt x="0" y="11"/>
                    <a:pt x="1" y="11"/>
                    <a:pt x="2" y="10"/>
                  </a:cubicBezTo>
                  <a:cubicBezTo>
                    <a:pt x="3" y="9"/>
                    <a:pt x="4" y="8"/>
                    <a:pt x="5" y="8"/>
                  </a:cubicBezTo>
                  <a:cubicBezTo>
                    <a:pt x="5" y="8"/>
                    <a:pt x="6" y="7"/>
                    <a:pt x="6" y="7"/>
                  </a:cubicBezTo>
                  <a:cubicBezTo>
                    <a:pt x="7" y="7"/>
                    <a:pt x="8" y="7"/>
                    <a:pt x="8" y="6"/>
                  </a:cubicBezTo>
                  <a:cubicBezTo>
                    <a:pt x="9" y="6"/>
                    <a:pt x="11" y="5"/>
                    <a:pt x="12" y="5"/>
                  </a:cubicBezTo>
                  <a:cubicBezTo>
                    <a:pt x="14" y="5"/>
                    <a:pt x="16" y="4"/>
                    <a:pt x="17" y="4"/>
                  </a:cubicBezTo>
                  <a:cubicBezTo>
                    <a:pt x="19" y="4"/>
                    <a:pt x="21" y="4"/>
                    <a:pt x="23" y="4"/>
                  </a:cubicBezTo>
                  <a:cubicBezTo>
                    <a:pt x="24" y="4"/>
                    <a:pt x="26" y="4"/>
                    <a:pt x="28" y="4"/>
                  </a:cubicBezTo>
                  <a:cubicBezTo>
                    <a:pt x="31" y="4"/>
                    <a:pt x="35" y="4"/>
                    <a:pt x="38" y="3"/>
                  </a:cubicBezTo>
                  <a:cubicBezTo>
                    <a:pt x="40" y="3"/>
                    <a:pt x="41" y="3"/>
                    <a:pt x="43" y="3"/>
                  </a:cubicBezTo>
                  <a:cubicBezTo>
                    <a:pt x="44" y="3"/>
                    <a:pt x="46" y="3"/>
                    <a:pt x="47" y="3"/>
                  </a:cubicBezTo>
                  <a:cubicBezTo>
                    <a:pt x="48" y="2"/>
                    <a:pt x="48" y="2"/>
                    <a:pt x="49" y="2"/>
                  </a:cubicBezTo>
                  <a:cubicBezTo>
                    <a:pt x="49" y="2"/>
                    <a:pt x="50" y="2"/>
                    <a:pt x="51" y="2"/>
                  </a:cubicBezTo>
                  <a:cubicBezTo>
                    <a:pt x="52" y="1"/>
                    <a:pt x="52" y="1"/>
                    <a:pt x="53" y="1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0"/>
                    <a:pt x="55" y="1"/>
                    <a:pt x="54" y="2"/>
                  </a:cubicBezTo>
                  <a:cubicBezTo>
                    <a:pt x="53" y="2"/>
                    <a:pt x="52" y="3"/>
                    <a:pt x="51" y="3"/>
                  </a:cubicBezTo>
                  <a:cubicBezTo>
                    <a:pt x="51" y="3"/>
                    <a:pt x="50" y="4"/>
                    <a:pt x="49" y="4"/>
                  </a:cubicBezTo>
                  <a:cubicBezTo>
                    <a:pt x="49" y="4"/>
                    <a:pt x="48" y="4"/>
                    <a:pt x="48" y="5"/>
                  </a:cubicBezTo>
                  <a:cubicBezTo>
                    <a:pt x="46" y="5"/>
                    <a:pt x="45" y="6"/>
                    <a:pt x="43" y="6"/>
                  </a:cubicBezTo>
                  <a:cubicBezTo>
                    <a:pt x="42" y="6"/>
                    <a:pt x="40" y="7"/>
                    <a:pt x="39" y="7"/>
                  </a:cubicBezTo>
                  <a:cubicBezTo>
                    <a:pt x="37" y="7"/>
                    <a:pt x="35" y="7"/>
                    <a:pt x="33" y="7"/>
                  </a:cubicBezTo>
                  <a:cubicBezTo>
                    <a:pt x="32" y="7"/>
                    <a:pt x="30" y="7"/>
                    <a:pt x="28" y="7"/>
                  </a:cubicBezTo>
                  <a:cubicBezTo>
                    <a:pt x="24" y="7"/>
                    <a:pt x="21" y="7"/>
                    <a:pt x="18" y="7"/>
                  </a:cubicBezTo>
                  <a:cubicBezTo>
                    <a:pt x="16" y="8"/>
                    <a:pt x="14" y="8"/>
                    <a:pt x="13" y="8"/>
                  </a:cubicBezTo>
                  <a:cubicBezTo>
                    <a:pt x="11" y="8"/>
                    <a:pt x="10" y="8"/>
                    <a:pt x="9" y="8"/>
                  </a:cubicBezTo>
                  <a:cubicBezTo>
                    <a:pt x="8" y="9"/>
                    <a:pt x="8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10"/>
                    <a:pt x="3" y="10"/>
                    <a:pt x="3" y="10"/>
                  </a:cubicBezTo>
                  <a:cubicBezTo>
                    <a:pt x="1" y="11"/>
                    <a:pt x="0" y="11"/>
                    <a:pt x="0" y="1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1167"/>
            <p:cNvSpPr/>
            <p:nvPr/>
          </p:nvSpPr>
          <p:spPr bwMode="auto">
            <a:xfrm>
              <a:off x="10072689" y="5441950"/>
              <a:ext cx="238125" cy="173038"/>
            </a:xfrm>
            <a:custGeom>
              <a:avLst/>
              <a:gdLst>
                <a:gd name="T0" fmla="*/ 0 w 56"/>
                <a:gd name="T1" fmla="*/ 41 h 41"/>
                <a:gd name="T2" fmla="*/ 2 w 56"/>
                <a:gd name="T3" fmla="*/ 40 h 41"/>
                <a:gd name="T4" fmla="*/ 9 w 56"/>
                <a:gd name="T5" fmla="*/ 35 h 41"/>
                <a:gd name="T6" fmla="*/ 14 w 56"/>
                <a:gd name="T7" fmla="*/ 33 h 41"/>
                <a:gd name="T8" fmla="*/ 18 w 56"/>
                <a:gd name="T9" fmla="*/ 29 h 41"/>
                <a:gd name="T10" fmla="*/ 29 w 56"/>
                <a:gd name="T11" fmla="*/ 22 h 41"/>
                <a:gd name="T12" fmla="*/ 39 w 56"/>
                <a:gd name="T13" fmla="*/ 14 h 41"/>
                <a:gd name="T14" fmla="*/ 43 w 56"/>
                <a:gd name="T15" fmla="*/ 10 h 41"/>
                <a:gd name="T16" fmla="*/ 47 w 56"/>
                <a:gd name="T17" fmla="*/ 7 h 41"/>
                <a:gd name="T18" fmla="*/ 53 w 56"/>
                <a:gd name="T19" fmla="*/ 2 h 41"/>
                <a:gd name="T20" fmla="*/ 56 w 56"/>
                <a:gd name="T21" fmla="*/ 0 h 41"/>
                <a:gd name="T22" fmla="*/ 54 w 56"/>
                <a:gd name="T23" fmla="*/ 2 h 41"/>
                <a:gd name="T24" fmla="*/ 52 w 56"/>
                <a:gd name="T25" fmla="*/ 5 h 41"/>
                <a:gd name="T26" fmla="*/ 49 w 56"/>
                <a:gd name="T27" fmla="*/ 8 h 41"/>
                <a:gd name="T28" fmla="*/ 41 w 56"/>
                <a:gd name="T29" fmla="*/ 17 h 41"/>
                <a:gd name="T30" fmla="*/ 36 w 56"/>
                <a:gd name="T31" fmla="*/ 21 h 41"/>
                <a:gd name="T32" fmla="*/ 31 w 56"/>
                <a:gd name="T33" fmla="*/ 25 h 41"/>
                <a:gd name="T34" fmla="*/ 26 w 56"/>
                <a:gd name="T35" fmla="*/ 29 h 41"/>
                <a:gd name="T36" fmla="*/ 20 w 56"/>
                <a:gd name="T37" fmla="*/ 32 h 41"/>
                <a:gd name="T38" fmla="*/ 10 w 56"/>
                <a:gd name="T39" fmla="*/ 37 h 41"/>
                <a:gd name="T40" fmla="*/ 6 w 56"/>
                <a:gd name="T41" fmla="*/ 39 h 41"/>
                <a:gd name="T42" fmla="*/ 3 w 56"/>
                <a:gd name="T43" fmla="*/ 40 h 41"/>
                <a:gd name="T44" fmla="*/ 0 w 56"/>
                <a:gd name="T4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6" h="41">
                  <a:moveTo>
                    <a:pt x="0" y="41"/>
                  </a:moveTo>
                  <a:cubicBezTo>
                    <a:pt x="0" y="41"/>
                    <a:pt x="1" y="41"/>
                    <a:pt x="2" y="40"/>
                  </a:cubicBezTo>
                  <a:cubicBezTo>
                    <a:pt x="4" y="39"/>
                    <a:pt x="6" y="37"/>
                    <a:pt x="9" y="35"/>
                  </a:cubicBezTo>
                  <a:cubicBezTo>
                    <a:pt x="10" y="34"/>
                    <a:pt x="12" y="34"/>
                    <a:pt x="14" y="33"/>
                  </a:cubicBezTo>
                  <a:cubicBezTo>
                    <a:pt x="15" y="32"/>
                    <a:pt x="17" y="30"/>
                    <a:pt x="18" y="29"/>
                  </a:cubicBezTo>
                  <a:cubicBezTo>
                    <a:pt x="22" y="27"/>
                    <a:pt x="25" y="24"/>
                    <a:pt x="29" y="22"/>
                  </a:cubicBezTo>
                  <a:cubicBezTo>
                    <a:pt x="32" y="19"/>
                    <a:pt x="36" y="17"/>
                    <a:pt x="39" y="14"/>
                  </a:cubicBezTo>
                  <a:cubicBezTo>
                    <a:pt x="40" y="13"/>
                    <a:pt x="42" y="12"/>
                    <a:pt x="43" y="10"/>
                  </a:cubicBezTo>
                  <a:cubicBezTo>
                    <a:pt x="45" y="9"/>
                    <a:pt x="46" y="8"/>
                    <a:pt x="47" y="7"/>
                  </a:cubicBezTo>
                  <a:cubicBezTo>
                    <a:pt x="50" y="5"/>
                    <a:pt x="52" y="3"/>
                    <a:pt x="53" y="2"/>
                  </a:cubicBezTo>
                  <a:cubicBezTo>
                    <a:pt x="55" y="0"/>
                    <a:pt x="56" y="0"/>
                    <a:pt x="56" y="0"/>
                  </a:cubicBezTo>
                  <a:cubicBezTo>
                    <a:pt x="56" y="0"/>
                    <a:pt x="55" y="1"/>
                    <a:pt x="54" y="2"/>
                  </a:cubicBezTo>
                  <a:cubicBezTo>
                    <a:pt x="53" y="3"/>
                    <a:pt x="53" y="4"/>
                    <a:pt x="52" y="5"/>
                  </a:cubicBezTo>
                  <a:cubicBezTo>
                    <a:pt x="51" y="6"/>
                    <a:pt x="50" y="7"/>
                    <a:pt x="49" y="8"/>
                  </a:cubicBezTo>
                  <a:cubicBezTo>
                    <a:pt x="47" y="11"/>
                    <a:pt x="44" y="14"/>
                    <a:pt x="41" y="17"/>
                  </a:cubicBezTo>
                  <a:cubicBezTo>
                    <a:pt x="40" y="18"/>
                    <a:pt x="38" y="19"/>
                    <a:pt x="36" y="21"/>
                  </a:cubicBezTo>
                  <a:cubicBezTo>
                    <a:pt x="35" y="22"/>
                    <a:pt x="33" y="24"/>
                    <a:pt x="31" y="25"/>
                  </a:cubicBezTo>
                  <a:cubicBezTo>
                    <a:pt x="29" y="26"/>
                    <a:pt x="27" y="28"/>
                    <a:pt x="26" y="29"/>
                  </a:cubicBezTo>
                  <a:cubicBezTo>
                    <a:pt x="24" y="30"/>
                    <a:pt x="22" y="31"/>
                    <a:pt x="20" y="32"/>
                  </a:cubicBezTo>
                  <a:cubicBezTo>
                    <a:pt x="17" y="34"/>
                    <a:pt x="13" y="36"/>
                    <a:pt x="10" y="37"/>
                  </a:cubicBezTo>
                  <a:cubicBezTo>
                    <a:pt x="9" y="38"/>
                    <a:pt x="7" y="39"/>
                    <a:pt x="6" y="39"/>
                  </a:cubicBezTo>
                  <a:cubicBezTo>
                    <a:pt x="5" y="40"/>
                    <a:pt x="4" y="40"/>
                    <a:pt x="3" y="40"/>
                  </a:cubicBezTo>
                  <a:cubicBezTo>
                    <a:pt x="1" y="41"/>
                    <a:pt x="0" y="41"/>
                    <a:pt x="0" y="4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1168"/>
            <p:cNvSpPr/>
            <p:nvPr/>
          </p:nvSpPr>
          <p:spPr bwMode="auto">
            <a:xfrm>
              <a:off x="9802814" y="5216525"/>
              <a:ext cx="33338" cy="280988"/>
            </a:xfrm>
            <a:custGeom>
              <a:avLst/>
              <a:gdLst>
                <a:gd name="T0" fmla="*/ 8 w 8"/>
                <a:gd name="T1" fmla="*/ 66 h 66"/>
                <a:gd name="T2" fmla="*/ 6 w 8"/>
                <a:gd name="T3" fmla="*/ 56 h 66"/>
                <a:gd name="T4" fmla="*/ 5 w 8"/>
                <a:gd name="T5" fmla="*/ 45 h 66"/>
                <a:gd name="T6" fmla="*/ 4 w 8"/>
                <a:gd name="T7" fmla="*/ 39 h 66"/>
                <a:gd name="T8" fmla="*/ 4 w 8"/>
                <a:gd name="T9" fmla="*/ 33 h 66"/>
                <a:gd name="T10" fmla="*/ 4 w 8"/>
                <a:gd name="T11" fmla="*/ 27 h 66"/>
                <a:gd name="T12" fmla="*/ 3 w 8"/>
                <a:gd name="T13" fmla="*/ 21 h 66"/>
                <a:gd name="T14" fmla="*/ 3 w 8"/>
                <a:gd name="T15" fmla="*/ 10 h 66"/>
                <a:gd name="T16" fmla="*/ 2 w 8"/>
                <a:gd name="T17" fmla="*/ 3 h 66"/>
                <a:gd name="T18" fmla="*/ 1 w 8"/>
                <a:gd name="T19" fmla="*/ 1 h 66"/>
                <a:gd name="T20" fmla="*/ 0 w 8"/>
                <a:gd name="T21" fmla="*/ 0 h 66"/>
                <a:gd name="T22" fmla="*/ 1 w 8"/>
                <a:gd name="T23" fmla="*/ 1 h 66"/>
                <a:gd name="T24" fmla="*/ 2 w 8"/>
                <a:gd name="T25" fmla="*/ 2 h 66"/>
                <a:gd name="T26" fmla="*/ 5 w 8"/>
                <a:gd name="T27" fmla="*/ 10 h 66"/>
                <a:gd name="T28" fmla="*/ 6 w 8"/>
                <a:gd name="T29" fmla="*/ 15 h 66"/>
                <a:gd name="T30" fmla="*/ 7 w 8"/>
                <a:gd name="T31" fmla="*/ 20 h 66"/>
                <a:gd name="T32" fmla="*/ 7 w 8"/>
                <a:gd name="T33" fmla="*/ 26 h 66"/>
                <a:gd name="T34" fmla="*/ 8 w 8"/>
                <a:gd name="T35" fmla="*/ 33 h 66"/>
                <a:gd name="T36" fmla="*/ 8 w 8"/>
                <a:gd name="T37" fmla="*/ 39 h 66"/>
                <a:gd name="T38" fmla="*/ 8 w 8"/>
                <a:gd name="T39" fmla="*/ 45 h 66"/>
                <a:gd name="T40" fmla="*/ 8 w 8"/>
                <a:gd name="T41" fmla="*/ 56 h 66"/>
                <a:gd name="T42" fmla="*/ 8 w 8"/>
                <a:gd name="T4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66">
                  <a:moveTo>
                    <a:pt x="8" y="66"/>
                  </a:moveTo>
                  <a:cubicBezTo>
                    <a:pt x="8" y="66"/>
                    <a:pt x="7" y="62"/>
                    <a:pt x="6" y="56"/>
                  </a:cubicBezTo>
                  <a:cubicBezTo>
                    <a:pt x="6" y="53"/>
                    <a:pt x="5" y="49"/>
                    <a:pt x="5" y="45"/>
                  </a:cubicBezTo>
                  <a:cubicBezTo>
                    <a:pt x="5" y="43"/>
                    <a:pt x="5" y="41"/>
                    <a:pt x="4" y="39"/>
                  </a:cubicBezTo>
                  <a:cubicBezTo>
                    <a:pt x="4" y="37"/>
                    <a:pt x="4" y="35"/>
                    <a:pt x="4" y="33"/>
                  </a:cubicBezTo>
                  <a:cubicBezTo>
                    <a:pt x="4" y="31"/>
                    <a:pt x="4" y="29"/>
                    <a:pt x="4" y="27"/>
                  </a:cubicBezTo>
                  <a:cubicBezTo>
                    <a:pt x="4" y="25"/>
                    <a:pt x="4" y="23"/>
                    <a:pt x="3" y="21"/>
                  </a:cubicBezTo>
                  <a:cubicBezTo>
                    <a:pt x="3" y="17"/>
                    <a:pt x="3" y="13"/>
                    <a:pt x="3" y="10"/>
                  </a:cubicBezTo>
                  <a:cubicBezTo>
                    <a:pt x="3" y="7"/>
                    <a:pt x="2" y="4"/>
                    <a:pt x="2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3" y="4"/>
                    <a:pt x="5" y="6"/>
                    <a:pt x="5" y="10"/>
                  </a:cubicBezTo>
                  <a:cubicBezTo>
                    <a:pt x="6" y="11"/>
                    <a:pt x="6" y="13"/>
                    <a:pt x="6" y="15"/>
                  </a:cubicBezTo>
                  <a:cubicBezTo>
                    <a:pt x="6" y="17"/>
                    <a:pt x="7" y="18"/>
                    <a:pt x="7" y="20"/>
                  </a:cubicBezTo>
                  <a:cubicBezTo>
                    <a:pt x="7" y="22"/>
                    <a:pt x="7" y="24"/>
                    <a:pt x="7" y="26"/>
                  </a:cubicBezTo>
                  <a:cubicBezTo>
                    <a:pt x="7" y="28"/>
                    <a:pt x="8" y="31"/>
                    <a:pt x="8" y="33"/>
                  </a:cubicBezTo>
                  <a:cubicBezTo>
                    <a:pt x="8" y="35"/>
                    <a:pt x="8" y="37"/>
                    <a:pt x="8" y="39"/>
                  </a:cubicBezTo>
                  <a:cubicBezTo>
                    <a:pt x="8" y="41"/>
                    <a:pt x="8" y="43"/>
                    <a:pt x="8" y="45"/>
                  </a:cubicBezTo>
                  <a:cubicBezTo>
                    <a:pt x="8" y="49"/>
                    <a:pt x="8" y="52"/>
                    <a:pt x="8" y="56"/>
                  </a:cubicBezTo>
                  <a:cubicBezTo>
                    <a:pt x="8" y="62"/>
                    <a:pt x="8" y="66"/>
                    <a:pt x="8" y="6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1169"/>
            <p:cNvSpPr/>
            <p:nvPr/>
          </p:nvSpPr>
          <p:spPr bwMode="auto">
            <a:xfrm>
              <a:off x="9407526" y="5526087"/>
              <a:ext cx="165100" cy="98425"/>
            </a:xfrm>
            <a:custGeom>
              <a:avLst/>
              <a:gdLst>
                <a:gd name="T0" fmla="*/ 39 w 39"/>
                <a:gd name="T1" fmla="*/ 23 h 23"/>
                <a:gd name="T2" fmla="*/ 37 w 39"/>
                <a:gd name="T3" fmla="*/ 22 h 23"/>
                <a:gd name="T4" fmla="*/ 33 w 39"/>
                <a:gd name="T5" fmla="*/ 19 h 23"/>
                <a:gd name="T6" fmla="*/ 30 w 39"/>
                <a:gd name="T7" fmla="*/ 17 h 23"/>
                <a:gd name="T8" fmla="*/ 27 w 39"/>
                <a:gd name="T9" fmla="*/ 15 h 23"/>
                <a:gd name="T10" fmla="*/ 20 w 39"/>
                <a:gd name="T11" fmla="*/ 10 h 23"/>
                <a:gd name="T12" fmla="*/ 12 w 39"/>
                <a:gd name="T13" fmla="*/ 7 h 23"/>
                <a:gd name="T14" fmla="*/ 9 w 39"/>
                <a:gd name="T15" fmla="*/ 5 h 23"/>
                <a:gd name="T16" fmla="*/ 6 w 39"/>
                <a:gd name="T17" fmla="*/ 3 h 23"/>
                <a:gd name="T18" fmla="*/ 1 w 39"/>
                <a:gd name="T19" fmla="*/ 1 h 23"/>
                <a:gd name="T20" fmla="*/ 0 w 39"/>
                <a:gd name="T21" fmla="*/ 0 h 23"/>
                <a:gd name="T22" fmla="*/ 2 w 39"/>
                <a:gd name="T23" fmla="*/ 0 h 23"/>
                <a:gd name="T24" fmla="*/ 4 w 39"/>
                <a:gd name="T25" fmla="*/ 1 h 23"/>
                <a:gd name="T26" fmla="*/ 7 w 39"/>
                <a:gd name="T27" fmla="*/ 1 h 23"/>
                <a:gd name="T28" fmla="*/ 14 w 39"/>
                <a:gd name="T29" fmla="*/ 3 h 23"/>
                <a:gd name="T30" fmla="*/ 18 w 39"/>
                <a:gd name="T31" fmla="*/ 5 h 23"/>
                <a:gd name="T32" fmla="*/ 22 w 39"/>
                <a:gd name="T33" fmla="*/ 7 h 23"/>
                <a:gd name="T34" fmla="*/ 25 w 39"/>
                <a:gd name="T35" fmla="*/ 10 h 23"/>
                <a:gd name="T36" fmla="*/ 29 w 39"/>
                <a:gd name="T37" fmla="*/ 12 h 23"/>
                <a:gd name="T38" fmla="*/ 34 w 39"/>
                <a:gd name="T39" fmla="*/ 17 h 23"/>
                <a:gd name="T40" fmla="*/ 37 w 39"/>
                <a:gd name="T41" fmla="*/ 21 h 23"/>
                <a:gd name="T42" fmla="*/ 39 w 39"/>
                <a:gd name="T4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9" h="23">
                  <a:moveTo>
                    <a:pt x="39" y="23"/>
                  </a:moveTo>
                  <a:cubicBezTo>
                    <a:pt x="39" y="23"/>
                    <a:pt x="38" y="22"/>
                    <a:pt x="37" y="22"/>
                  </a:cubicBezTo>
                  <a:cubicBezTo>
                    <a:pt x="36" y="21"/>
                    <a:pt x="34" y="20"/>
                    <a:pt x="33" y="19"/>
                  </a:cubicBezTo>
                  <a:cubicBezTo>
                    <a:pt x="32" y="18"/>
                    <a:pt x="31" y="17"/>
                    <a:pt x="30" y="17"/>
                  </a:cubicBezTo>
                  <a:cubicBezTo>
                    <a:pt x="29" y="16"/>
                    <a:pt x="28" y="15"/>
                    <a:pt x="27" y="15"/>
                  </a:cubicBezTo>
                  <a:cubicBezTo>
                    <a:pt x="24" y="13"/>
                    <a:pt x="22" y="12"/>
                    <a:pt x="20" y="10"/>
                  </a:cubicBezTo>
                  <a:cubicBezTo>
                    <a:pt x="17" y="9"/>
                    <a:pt x="15" y="8"/>
                    <a:pt x="12" y="7"/>
                  </a:cubicBezTo>
                  <a:cubicBezTo>
                    <a:pt x="11" y="6"/>
                    <a:pt x="10" y="5"/>
                    <a:pt x="9" y="5"/>
                  </a:cubicBezTo>
                  <a:cubicBezTo>
                    <a:pt x="8" y="4"/>
                    <a:pt x="7" y="4"/>
                    <a:pt x="6" y="3"/>
                  </a:cubicBezTo>
                  <a:cubicBezTo>
                    <a:pt x="4" y="2"/>
                    <a:pt x="3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2" y="0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5" y="1"/>
                    <a:pt x="6" y="1"/>
                    <a:pt x="7" y="1"/>
                  </a:cubicBezTo>
                  <a:cubicBezTo>
                    <a:pt x="9" y="2"/>
                    <a:pt x="11" y="2"/>
                    <a:pt x="14" y="3"/>
                  </a:cubicBezTo>
                  <a:cubicBezTo>
                    <a:pt x="15" y="4"/>
                    <a:pt x="16" y="5"/>
                    <a:pt x="18" y="5"/>
                  </a:cubicBezTo>
                  <a:cubicBezTo>
                    <a:pt x="19" y="6"/>
                    <a:pt x="20" y="7"/>
                    <a:pt x="22" y="7"/>
                  </a:cubicBezTo>
                  <a:cubicBezTo>
                    <a:pt x="23" y="8"/>
                    <a:pt x="24" y="9"/>
                    <a:pt x="25" y="10"/>
                  </a:cubicBezTo>
                  <a:cubicBezTo>
                    <a:pt x="26" y="10"/>
                    <a:pt x="27" y="11"/>
                    <a:pt x="29" y="12"/>
                  </a:cubicBezTo>
                  <a:cubicBezTo>
                    <a:pt x="31" y="14"/>
                    <a:pt x="33" y="15"/>
                    <a:pt x="34" y="17"/>
                  </a:cubicBezTo>
                  <a:cubicBezTo>
                    <a:pt x="36" y="19"/>
                    <a:pt x="37" y="20"/>
                    <a:pt x="37" y="21"/>
                  </a:cubicBezTo>
                  <a:cubicBezTo>
                    <a:pt x="38" y="22"/>
                    <a:pt x="39" y="23"/>
                    <a:pt x="39" y="23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1170"/>
            <p:cNvSpPr/>
            <p:nvPr/>
          </p:nvSpPr>
          <p:spPr bwMode="auto">
            <a:xfrm>
              <a:off x="9313864" y="5903912"/>
              <a:ext cx="212725" cy="127000"/>
            </a:xfrm>
            <a:custGeom>
              <a:avLst/>
              <a:gdLst>
                <a:gd name="T0" fmla="*/ 0 w 50"/>
                <a:gd name="T1" fmla="*/ 30 h 30"/>
                <a:gd name="T2" fmla="*/ 2 w 50"/>
                <a:gd name="T3" fmla="*/ 28 h 30"/>
                <a:gd name="T4" fmla="*/ 6 w 50"/>
                <a:gd name="T5" fmla="*/ 23 h 30"/>
                <a:gd name="T6" fmla="*/ 13 w 50"/>
                <a:gd name="T7" fmla="*/ 17 h 30"/>
                <a:gd name="T8" fmla="*/ 18 w 50"/>
                <a:gd name="T9" fmla="*/ 14 h 30"/>
                <a:gd name="T10" fmla="*/ 22 w 50"/>
                <a:gd name="T11" fmla="*/ 11 h 30"/>
                <a:gd name="T12" fmla="*/ 27 w 50"/>
                <a:gd name="T13" fmla="*/ 8 h 30"/>
                <a:gd name="T14" fmla="*/ 32 w 50"/>
                <a:gd name="T15" fmla="*/ 6 h 30"/>
                <a:gd name="T16" fmla="*/ 41 w 50"/>
                <a:gd name="T17" fmla="*/ 2 h 30"/>
                <a:gd name="T18" fmla="*/ 44 w 50"/>
                <a:gd name="T19" fmla="*/ 1 h 30"/>
                <a:gd name="T20" fmla="*/ 47 w 50"/>
                <a:gd name="T21" fmla="*/ 0 h 30"/>
                <a:gd name="T22" fmla="*/ 50 w 50"/>
                <a:gd name="T23" fmla="*/ 0 h 30"/>
                <a:gd name="T24" fmla="*/ 47 w 50"/>
                <a:gd name="T25" fmla="*/ 1 h 30"/>
                <a:gd name="T26" fmla="*/ 42 w 50"/>
                <a:gd name="T27" fmla="*/ 4 h 30"/>
                <a:gd name="T28" fmla="*/ 38 w 50"/>
                <a:gd name="T29" fmla="*/ 6 h 30"/>
                <a:gd name="T30" fmla="*/ 33 w 50"/>
                <a:gd name="T31" fmla="*/ 8 h 30"/>
                <a:gd name="T32" fmla="*/ 24 w 50"/>
                <a:gd name="T33" fmla="*/ 14 h 30"/>
                <a:gd name="T34" fmla="*/ 15 w 50"/>
                <a:gd name="T35" fmla="*/ 20 h 30"/>
                <a:gd name="T36" fmla="*/ 11 w 50"/>
                <a:gd name="T37" fmla="*/ 22 h 30"/>
                <a:gd name="T38" fmla="*/ 7 w 50"/>
                <a:gd name="T39" fmla="*/ 25 h 30"/>
                <a:gd name="T40" fmla="*/ 2 w 50"/>
                <a:gd name="T41" fmla="*/ 29 h 30"/>
                <a:gd name="T42" fmla="*/ 0 w 50"/>
                <a:gd name="T4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30">
                  <a:moveTo>
                    <a:pt x="0" y="30"/>
                  </a:moveTo>
                  <a:cubicBezTo>
                    <a:pt x="0" y="30"/>
                    <a:pt x="0" y="29"/>
                    <a:pt x="2" y="28"/>
                  </a:cubicBezTo>
                  <a:cubicBezTo>
                    <a:pt x="3" y="27"/>
                    <a:pt x="4" y="25"/>
                    <a:pt x="6" y="23"/>
                  </a:cubicBezTo>
                  <a:cubicBezTo>
                    <a:pt x="8" y="21"/>
                    <a:pt x="11" y="19"/>
                    <a:pt x="13" y="17"/>
                  </a:cubicBezTo>
                  <a:cubicBezTo>
                    <a:pt x="15" y="16"/>
                    <a:pt x="16" y="15"/>
                    <a:pt x="18" y="14"/>
                  </a:cubicBezTo>
                  <a:cubicBezTo>
                    <a:pt x="19" y="13"/>
                    <a:pt x="21" y="12"/>
                    <a:pt x="22" y="11"/>
                  </a:cubicBezTo>
                  <a:cubicBezTo>
                    <a:pt x="24" y="10"/>
                    <a:pt x="25" y="9"/>
                    <a:pt x="27" y="8"/>
                  </a:cubicBezTo>
                  <a:cubicBezTo>
                    <a:pt x="29" y="7"/>
                    <a:pt x="30" y="6"/>
                    <a:pt x="32" y="6"/>
                  </a:cubicBezTo>
                  <a:cubicBezTo>
                    <a:pt x="35" y="4"/>
                    <a:pt x="38" y="3"/>
                    <a:pt x="41" y="2"/>
                  </a:cubicBezTo>
                  <a:cubicBezTo>
                    <a:pt x="42" y="2"/>
                    <a:pt x="43" y="1"/>
                    <a:pt x="44" y="1"/>
                  </a:cubicBezTo>
                  <a:cubicBezTo>
                    <a:pt x="45" y="1"/>
                    <a:pt x="46" y="0"/>
                    <a:pt x="47" y="0"/>
                  </a:cubicBezTo>
                  <a:cubicBezTo>
                    <a:pt x="49" y="0"/>
                    <a:pt x="50" y="0"/>
                    <a:pt x="50" y="0"/>
                  </a:cubicBezTo>
                  <a:cubicBezTo>
                    <a:pt x="50" y="0"/>
                    <a:pt x="49" y="0"/>
                    <a:pt x="47" y="1"/>
                  </a:cubicBezTo>
                  <a:cubicBezTo>
                    <a:pt x="46" y="2"/>
                    <a:pt x="44" y="3"/>
                    <a:pt x="42" y="4"/>
                  </a:cubicBezTo>
                  <a:cubicBezTo>
                    <a:pt x="40" y="5"/>
                    <a:pt x="39" y="5"/>
                    <a:pt x="38" y="6"/>
                  </a:cubicBezTo>
                  <a:cubicBezTo>
                    <a:pt x="36" y="7"/>
                    <a:pt x="35" y="8"/>
                    <a:pt x="33" y="8"/>
                  </a:cubicBezTo>
                  <a:cubicBezTo>
                    <a:pt x="30" y="10"/>
                    <a:pt x="27" y="12"/>
                    <a:pt x="24" y="14"/>
                  </a:cubicBezTo>
                  <a:cubicBezTo>
                    <a:pt x="21" y="16"/>
                    <a:pt x="18" y="18"/>
                    <a:pt x="15" y="20"/>
                  </a:cubicBezTo>
                  <a:cubicBezTo>
                    <a:pt x="14" y="21"/>
                    <a:pt x="12" y="21"/>
                    <a:pt x="11" y="22"/>
                  </a:cubicBezTo>
                  <a:cubicBezTo>
                    <a:pt x="10" y="23"/>
                    <a:pt x="9" y="24"/>
                    <a:pt x="7" y="25"/>
                  </a:cubicBezTo>
                  <a:cubicBezTo>
                    <a:pt x="5" y="26"/>
                    <a:pt x="3" y="28"/>
                    <a:pt x="2" y="29"/>
                  </a:cubicBezTo>
                  <a:cubicBezTo>
                    <a:pt x="1" y="29"/>
                    <a:pt x="0" y="30"/>
                    <a:pt x="0" y="3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1171"/>
            <p:cNvSpPr/>
            <p:nvPr/>
          </p:nvSpPr>
          <p:spPr bwMode="auto">
            <a:xfrm>
              <a:off x="9475789" y="6000750"/>
              <a:ext cx="173038" cy="250825"/>
            </a:xfrm>
            <a:custGeom>
              <a:avLst/>
              <a:gdLst>
                <a:gd name="T0" fmla="*/ 0 w 41"/>
                <a:gd name="T1" fmla="*/ 59 h 59"/>
                <a:gd name="T2" fmla="*/ 2 w 41"/>
                <a:gd name="T3" fmla="*/ 57 h 59"/>
                <a:gd name="T4" fmla="*/ 5 w 41"/>
                <a:gd name="T5" fmla="*/ 55 h 59"/>
                <a:gd name="T6" fmla="*/ 8 w 41"/>
                <a:gd name="T7" fmla="*/ 52 h 59"/>
                <a:gd name="T8" fmla="*/ 13 w 41"/>
                <a:gd name="T9" fmla="*/ 48 h 59"/>
                <a:gd name="T10" fmla="*/ 17 w 41"/>
                <a:gd name="T11" fmla="*/ 43 h 59"/>
                <a:gd name="T12" fmla="*/ 21 w 41"/>
                <a:gd name="T13" fmla="*/ 38 h 59"/>
                <a:gd name="T14" fmla="*/ 25 w 41"/>
                <a:gd name="T15" fmla="*/ 33 h 59"/>
                <a:gd name="T16" fmla="*/ 29 w 41"/>
                <a:gd name="T17" fmla="*/ 27 h 59"/>
                <a:gd name="T18" fmla="*/ 32 w 41"/>
                <a:gd name="T19" fmla="*/ 21 h 59"/>
                <a:gd name="T20" fmla="*/ 35 w 41"/>
                <a:gd name="T21" fmla="*/ 16 h 59"/>
                <a:gd name="T22" fmla="*/ 37 w 41"/>
                <a:gd name="T23" fmla="*/ 11 h 59"/>
                <a:gd name="T24" fmla="*/ 39 w 41"/>
                <a:gd name="T25" fmla="*/ 6 h 59"/>
                <a:gd name="T26" fmla="*/ 40 w 41"/>
                <a:gd name="T27" fmla="*/ 3 h 59"/>
                <a:gd name="T28" fmla="*/ 41 w 41"/>
                <a:gd name="T29" fmla="*/ 0 h 59"/>
                <a:gd name="T30" fmla="*/ 41 w 41"/>
                <a:gd name="T31" fmla="*/ 3 h 59"/>
                <a:gd name="T32" fmla="*/ 41 w 41"/>
                <a:gd name="T33" fmla="*/ 7 h 59"/>
                <a:gd name="T34" fmla="*/ 40 w 41"/>
                <a:gd name="T35" fmla="*/ 9 h 59"/>
                <a:gd name="T36" fmla="*/ 39 w 41"/>
                <a:gd name="T37" fmla="*/ 11 h 59"/>
                <a:gd name="T38" fmla="*/ 39 w 41"/>
                <a:gd name="T39" fmla="*/ 14 h 59"/>
                <a:gd name="T40" fmla="*/ 38 w 41"/>
                <a:gd name="T41" fmla="*/ 17 h 59"/>
                <a:gd name="T42" fmla="*/ 35 w 41"/>
                <a:gd name="T43" fmla="*/ 23 h 59"/>
                <a:gd name="T44" fmla="*/ 32 w 41"/>
                <a:gd name="T45" fmla="*/ 29 h 59"/>
                <a:gd name="T46" fmla="*/ 28 w 41"/>
                <a:gd name="T47" fmla="*/ 35 h 59"/>
                <a:gd name="T48" fmla="*/ 24 w 41"/>
                <a:gd name="T49" fmla="*/ 41 h 59"/>
                <a:gd name="T50" fmla="*/ 19 w 41"/>
                <a:gd name="T51" fmla="*/ 46 h 59"/>
                <a:gd name="T52" fmla="*/ 14 w 41"/>
                <a:gd name="T53" fmla="*/ 50 h 59"/>
                <a:gd name="T54" fmla="*/ 10 w 41"/>
                <a:gd name="T55" fmla="*/ 53 h 59"/>
                <a:gd name="T56" fmla="*/ 8 w 41"/>
                <a:gd name="T57" fmla="*/ 55 h 59"/>
                <a:gd name="T58" fmla="*/ 6 w 41"/>
                <a:gd name="T59" fmla="*/ 56 h 59"/>
                <a:gd name="T60" fmla="*/ 2 w 41"/>
                <a:gd name="T61" fmla="*/ 58 h 59"/>
                <a:gd name="T62" fmla="*/ 0 w 41"/>
                <a:gd name="T6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" h="59">
                  <a:moveTo>
                    <a:pt x="0" y="59"/>
                  </a:moveTo>
                  <a:cubicBezTo>
                    <a:pt x="0" y="59"/>
                    <a:pt x="0" y="58"/>
                    <a:pt x="2" y="57"/>
                  </a:cubicBezTo>
                  <a:cubicBezTo>
                    <a:pt x="3" y="57"/>
                    <a:pt x="4" y="56"/>
                    <a:pt x="5" y="55"/>
                  </a:cubicBezTo>
                  <a:cubicBezTo>
                    <a:pt x="6" y="54"/>
                    <a:pt x="7" y="53"/>
                    <a:pt x="8" y="52"/>
                  </a:cubicBezTo>
                  <a:cubicBezTo>
                    <a:pt x="10" y="51"/>
                    <a:pt x="11" y="49"/>
                    <a:pt x="13" y="48"/>
                  </a:cubicBezTo>
                  <a:cubicBezTo>
                    <a:pt x="14" y="47"/>
                    <a:pt x="15" y="45"/>
                    <a:pt x="17" y="43"/>
                  </a:cubicBezTo>
                  <a:cubicBezTo>
                    <a:pt x="18" y="42"/>
                    <a:pt x="20" y="40"/>
                    <a:pt x="21" y="38"/>
                  </a:cubicBezTo>
                  <a:cubicBezTo>
                    <a:pt x="23" y="37"/>
                    <a:pt x="24" y="35"/>
                    <a:pt x="25" y="33"/>
                  </a:cubicBezTo>
                  <a:cubicBezTo>
                    <a:pt x="27" y="31"/>
                    <a:pt x="28" y="29"/>
                    <a:pt x="29" y="27"/>
                  </a:cubicBezTo>
                  <a:cubicBezTo>
                    <a:pt x="30" y="25"/>
                    <a:pt x="31" y="23"/>
                    <a:pt x="32" y="21"/>
                  </a:cubicBezTo>
                  <a:cubicBezTo>
                    <a:pt x="33" y="19"/>
                    <a:pt x="34" y="18"/>
                    <a:pt x="35" y="16"/>
                  </a:cubicBezTo>
                  <a:cubicBezTo>
                    <a:pt x="36" y="14"/>
                    <a:pt x="37" y="12"/>
                    <a:pt x="37" y="11"/>
                  </a:cubicBezTo>
                  <a:cubicBezTo>
                    <a:pt x="38" y="9"/>
                    <a:pt x="39" y="8"/>
                    <a:pt x="39" y="6"/>
                  </a:cubicBezTo>
                  <a:cubicBezTo>
                    <a:pt x="40" y="5"/>
                    <a:pt x="40" y="4"/>
                    <a:pt x="40" y="3"/>
                  </a:cubicBezTo>
                  <a:cubicBezTo>
                    <a:pt x="41" y="1"/>
                    <a:pt x="41" y="0"/>
                    <a:pt x="41" y="0"/>
                  </a:cubicBezTo>
                  <a:cubicBezTo>
                    <a:pt x="41" y="0"/>
                    <a:pt x="41" y="1"/>
                    <a:pt x="41" y="3"/>
                  </a:cubicBezTo>
                  <a:cubicBezTo>
                    <a:pt x="41" y="4"/>
                    <a:pt x="41" y="5"/>
                    <a:pt x="41" y="7"/>
                  </a:cubicBezTo>
                  <a:cubicBezTo>
                    <a:pt x="40" y="7"/>
                    <a:pt x="40" y="8"/>
                    <a:pt x="40" y="9"/>
                  </a:cubicBezTo>
                  <a:cubicBezTo>
                    <a:pt x="40" y="10"/>
                    <a:pt x="40" y="11"/>
                    <a:pt x="39" y="11"/>
                  </a:cubicBezTo>
                  <a:cubicBezTo>
                    <a:pt x="39" y="12"/>
                    <a:pt x="39" y="13"/>
                    <a:pt x="39" y="14"/>
                  </a:cubicBezTo>
                  <a:cubicBezTo>
                    <a:pt x="38" y="15"/>
                    <a:pt x="38" y="16"/>
                    <a:pt x="38" y="17"/>
                  </a:cubicBezTo>
                  <a:cubicBezTo>
                    <a:pt x="37" y="19"/>
                    <a:pt x="36" y="21"/>
                    <a:pt x="35" y="23"/>
                  </a:cubicBezTo>
                  <a:cubicBezTo>
                    <a:pt x="34" y="25"/>
                    <a:pt x="33" y="27"/>
                    <a:pt x="32" y="29"/>
                  </a:cubicBezTo>
                  <a:cubicBezTo>
                    <a:pt x="31" y="31"/>
                    <a:pt x="30" y="33"/>
                    <a:pt x="28" y="35"/>
                  </a:cubicBezTo>
                  <a:cubicBezTo>
                    <a:pt x="27" y="37"/>
                    <a:pt x="26" y="39"/>
                    <a:pt x="24" y="41"/>
                  </a:cubicBezTo>
                  <a:cubicBezTo>
                    <a:pt x="22" y="43"/>
                    <a:pt x="21" y="44"/>
                    <a:pt x="19" y="46"/>
                  </a:cubicBezTo>
                  <a:cubicBezTo>
                    <a:pt x="18" y="47"/>
                    <a:pt x="16" y="49"/>
                    <a:pt x="14" y="50"/>
                  </a:cubicBezTo>
                  <a:cubicBezTo>
                    <a:pt x="13" y="51"/>
                    <a:pt x="11" y="52"/>
                    <a:pt x="10" y="53"/>
                  </a:cubicBezTo>
                  <a:cubicBezTo>
                    <a:pt x="9" y="54"/>
                    <a:pt x="8" y="54"/>
                    <a:pt x="8" y="55"/>
                  </a:cubicBezTo>
                  <a:cubicBezTo>
                    <a:pt x="7" y="55"/>
                    <a:pt x="6" y="56"/>
                    <a:pt x="6" y="56"/>
                  </a:cubicBezTo>
                  <a:cubicBezTo>
                    <a:pt x="4" y="57"/>
                    <a:pt x="3" y="57"/>
                    <a:pt x="2" y="58"/>
                  </a:cubicBezTo>
                  <a:cubicBezTo>
                    <a:pt x="1" y="59"/>
                    <a:pt x="0" y="59"/>
                    <a:pt x="0" y="59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1172"/>
            <p:cNvSpPr/>
            <p:nvPr/>
          </p:nvSpPr>
          <p:spPr bwMode="auto">
            <a:xfrm>
              <a:off x="9790114" y="6026150"/>
              <a:ext cx="28575" cy="322263"/>
            </a:xfrm>
            <a:custGeom>
              <a:avLst/>
              <a:gdLst>
                <a:gd name="T0" fmla="*/ 0 w 7"/>
                <a:gd name="T1" fmla="*/ 76 h 76"/>
                <a:gd name="T2" fmla="*/ 0 w 7"/>
                <a:gd name="T3" fmla="*/ 73 h 76"/>
                <a:gd name="T4" fmla="*/ 1 w 7"/>
                <a:gd name="T5" fmla="*/ 64 h 76"/>
                <a:gd name="T6" fmla="*/ 3 w 7"/>
                <a:gd name="T7" fmla="*/ 38 h 76"/>
                <a:gd name="T8" fmla="*/ 5 w 7"/>
                <a:gd name="T9" fmla="*/ 12 h 76"/>
                <a:gd name="T10" fmla="*/ 6 w 7"/>
                <a:gd name="T11" fmla="*/ 4 h 76"/>
                <a:gd name="T12" fmla="*/ 6 w 7"/>
                <a:gd name="T13" fmla="*/ 0 h 76"/>
                <a:gd name="T14" fmla="*/ 7 w 7"/>
                <a:gd name="T15" fmla="*/ 12 h 76"/>
                <a:gd name="T16" fmla="*/ 7 w 7"/>
                <a:gd name="T17" fmla="*/ 25 h 76"/>
                <a:gd name="T18" fmla="*/ 7 w 7"/>
                <a:gd name="T19" fmla="*/ 32 h 76"/>
                <a:gd name="T20" fmla="*/ 7 w 7"/>
                <a:gd name="T21" fmla="*/ 39 h 76"/>
                <a:gd name="T22" fmla="*/ 6 w 7"/>
                <a:gd name="T23" fmla="*/ 46 h 76"/>
                <a:gd name="T24" fmla="*/ 5 w 7"/>
                <a:gd name="T25" fmla="*/ 53 h 76"/>
                <a:gd name="T26" fmla="*/ 3 w 7"/>
                <a:gd name="T27" fmla="*/ 65 h 76"/>
                <a:gd name="T28" fmla="*/ 0 w 7"/>
                <a:gd name="T2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76">
                  <a:moveTo>
                    <a:pt x="0" y="76"/>
                  </a:moveTo>
                  <a:cubicBezTo>
                    <a:pt x="0" y="76"/>
                    <a:pt x="0" y="75"/>
                    <a:pt x="0" y="73"/>
                  </a:cubicBezTo>
                  <a:cubicBezTo>
                    <a:pt x="1" y="71"/>
                    <a:pt x="1" y="68"/>
                    <a:pt x="1" y="64"/>
                  </a:cubicBezTo>
                  <a:cubicBezTo>
                    <a:pt x="2" y="57"/>
                    <a:pt x="2" y="48"/>
                    <a:pt x="3" y="38"/>
                  </a:cubicBezTo>
                  <a:cubicBezTo>
                    <a:pt x="4" y="29"/>
                    <a:pt x="4" y="19"/>
                    <a:pt x="5" y="12"/>
                  </a:cubicBezTo>
                  <a:cubicBezTo>
                    <a:pt x="5" y="9"/>
                    <a:pt x="5" y="6"/>
                    <a:pt x="6" y="4"/>
                  </a:cubicBezTo>
                  <a:cubicBezTo>
                    <a:pt x="6" y="2"/>
                    <a:pt x="6" y="0"/>
                    <a:pt x="6" y="0"/>
                  </a:cubicBezTo>
                  <a:cubicBezTo>
                    <a:pt x="6" y="0"/>
                    <a:pt x="7" y="5"/>
                    <a:pt x="7" y="12"/>
                  </a:cubicBezTo>
                  <a:cubicBezTo>
                    <a:pt x="7" y="16"/>
                    <a:pt x="7" y="20"/>
                    <a:pt x="7" y="25"/>
                  </a:cubicBezTo>
                  <a:cubicBezTo>
                    <a:pt x="7" y="27"/>
                    <a:pt x="7" y="29"/>
                    <a:pt x="7" y="32"/>
                  </a:cubicBezTo>
                  <a:cubicBezTo>
                    <a:pt x="7" y="34"/>
                    <a:pt x="7" y="36"/>
                    <a:pt x="7" y="39"/>
                  </a:cubicBezTo>
                  <a:cubicBezTo>
                    <a:pt x="7" y="41"/>
                    <a:pt x="6" y="43"/>
                    <a:pt x="6" y="46"/>
                  </a:cubicBezTo>
                  <a:cubicBezTo>
                    <a:pt x="6" y="48"/>
                    <a:pt x="6" y="50"/>
                    <a:pt x="5" y="53"/>
                  </a:cubicBezTo>
                  <a:cubicBezTo>
                    <a:pt x="5" y="57"/>
                    <a:pt x="4" y="61"/>
                    <a:pt x="3" y="65"/>
                  </a:cubicBezTo>
                  <a:cubicBezTo>
                    <a:pt x="2" y="72"/>
                    <a:pt x="0" y="76"/>
                    <a:pt x="0" y="7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1173"/>
            <p:cNvSpPr/>
            <p:nvPr/>
          </p:nvSpPr>
          <p:spPr bwMode="auto">
            <a:xfrm>
              <a:off x="9950451" y="6008687"/>
              <a:ext cx="114300" cy="250825"/>
            </a:xfrm>
            <a:custGeom>
              <a:avLst/>
              <a:gdLst>
                <a:gd name="T0" fmla="*/ 0 w 27"/>
                <a:gd name="T1" fmla="*/ 0 h 59"/>
                <a:gd name="T2" fmla="*/ 0 w 27"/>
                <a:gd name="T3" fmla="*/ 0 h 59"/>
                <a:gd name="T4" fmla="*/ 2 w 27"/>
                <a:gd name="T5" fmla="*/ 2 h 59"/>
                <a:gd name="T6" fmla="*/ 4 w 27"/>
                <a:gd name="T7" fmla="*/ 4 h 59"/>
                <a:gd name="T8" fmla="*/ 7 w 27"/>
                <a:gd name="T9" fmla="*/ 7 h 59"/>
                <a:gd name="T10" fmla="*/ 10 w 27"/>
                <a:gd name="T11" fmla="*/ 12 h 59"/>
                <a:gd name="T12" fmla="*/ 13 w 27"/>
                <a:gd name="T13" fmla="*/ 17 h 59"/>
                <a:gd name="T14" fmla="*/ 16 w 27"/>
                <a:gd name="T15" fmla="*/ 22 h 59"/>
                <a:gd name="T16" fmla="*/ 17 w 27"/>
                <a:gd name="T17" fmla="*/ 29 h 59"/>
                <a:gd name="T18" fmla="*/ 18 w 27"/>
                <a:gd name="T19" fmla="*/ 35 h 59"/>
                <a:gd name="T20" fmla="*/ 19 w 27"/>
                <a:gd name="T21" fmla="*/ 41 h 59"/>
                <a:gd name="T22" fmla="*/ 19 w 27"/>
                <a:gd name="T23" fmla="*/ 46 h 59"/>
                <a:gd name="T24" fmla="*/ 21 w 27"/>
                <a:gd name="T25" fmla="*/ 51 h 59"/>
                <a:gd name="T26" fmla="*/ 25 w 27"/>
                <a:gd name="T27" fmla="*/ 57 h 59"/>
                <a:gd name="T28" fmla="*/ 26 w 27"/>
                <a:gd name="T29" fmla="*/ 58 h 59"/>
                <a:gd name="T30" fmla="*/ 27 w 27"/>
                <a:gd name="T31" fmla="*/ 59 h 59"/>
                <a:gd name="T32" fmla="*/ 26 w 27"/>
                <a:gd name="T33" fmla="*/ 58 h 59"/>
                <a:gd name="T34" fmla="*/ 24 w 27"/>
                <a:gd name="T35" fmla="*/ 58 h 59"/>
                <a:gd name="T36" fmla="*/ 19 w 27"/>
                <a:gd name="T37" fmla="*/ 52 h 59"/>
                <a:gd name="T38" fmla="*/ 17 w 27"/>
                <a:gd name="T39" fmla="*/ 47 h 59"/>
                <a:gd name="T40" fmla="*/ 15 w 27"/>
                <a:gd name="T41" fmla="*/ 41 h 59"/>
                <a:gd name="T42" fmla="*/ 15 w 27"/>
                <a:gd name="T43" fmla="*/ 35 h 59"/>
                <a:gd name="T44" fmla="*/ 14 w 27"/>
                <a:gd name="T45" fmla="*/ 29 h 59"/>
                <a:gd name="T46" fmla="*/ 10 w 27"/>
                <a:gd name="T47" fmla="*/ 18 h 59"/>
                <a:gd name="T48" fmla="*/ 8 w 27"/>
                <a:gd name="T49" fmla="*/ 13 h 59"/>
                <a:gd name="T50" fmla="*/ 6 w 27"/>
                <a:gd name="T51" fmla="*/ 9 h 59"/>
                <a:gd name="T52" fmla="*/ 3 w 27"/>
                <a:gd name="T53" fmla="*/ 5 h 59"/>
                <a:gd name="T54" fmla="*/ 1 w 27"/>
                <a:gd name="T55" fmla="*/ 2 h 59"/>
                <a:gd name="T56" fmla="*/ 0 w 27"/>
                <a:gd name="T5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" h="5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2" y="2"/>
                  </a:cubicBezTo>
                  <a:cubicBezTo>
                    <a:pt x="3" y="2"/>
                    <a:pt x="4" y="3"/>
                    <a:pt x="4" y="4"/>
                  </a:cubicBezTo>
                  <a:cubicBezTo>
                    <a:pt x="5" y="5"/>
                    <a:pt x="6" y="6"/>
                    <a:pt x="7" y="7"/>
                  </a:cubicBezTo>
                  <a:cubicBezTo>
                    <a:pt x="8" y="9"/>
                    <a:pt x="9" y="10"/>
                    <a:pt x="10" y="12"/>
                  </a:cubicBezTo>
                  <a:cubicBezTo>
                    <a:pt x="11" y="13"/>
                    <a:pt x="12" y="15"/>
                    <a:pt x="13" y="17"/>
                  </a:cubicBezTo>
                  <a:cubicBezTo>
                    <a:pt x="14" y="18"/>
                    <a:pt x="15" y="20"/>
                    <a:pt x="16" y="22"/>
                  </a:cubicBezTo>
                  <a:cubicBezTo>
                    <a:pt x="16" y="24"/>
                    <a:pt x="17" y="26"/>
                    <a:pt x="17" y="29"/>
                  </a:cubicBezTo>
                  <a:cubicBezTo>
                    <a:pt x="18" y="31"/>
                    <a:pt x="18" y="33"/>
                    <a:pt x="18" y="35"/>
                  </a:cubicBezTo>
                  <a:cubicBezTo>
                    <a:pt x="19" y="37"/>
                    <a:pt x="19" y="39"/>
                    <a:pt x="19" y="41"/>
                  </a:cubicBezTo>
                  <a:cubicBezTo>
                    <a:pt x="19" y="43"/>
                    <a:pt x="19" y="45"/>
                    <a:pt x="19" y="46"/>
                  </a:cubicBezTo>
                  <a:cubicBezTo>
                    <a:pt x="20" y="48"/>
                    <a:pt x="20" y="50"/>
                    <a:pt x="21" y="51"/>
                  </a:cubicBezTo>
                  <a:cubicBezTo>
                    <a:pt x="22" y="54"/>
                    <a:pt x="23" y="56"/>
                    <a:pt x="25" y="57"/>
                  </a:cubicBezTo>
                  <a:cubicBezTo>
                    <a:pt x="25" y="58"/>
                    <a:pt x="26" y="58"/>
                    <a:pt x="26" y="58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59"/>
                    <a:pt x="26" y="58"/>
                  </a:cubicBezTo>
                  <a:cubicBezTo>
                    <a:pt x="26" y="58"/>
                    <a:pt x="25" y="58"/>
                    <a:pt x="24" y="58"/>
                  </a:cubicBezTo>
                  <a:cubicBezTo>
                    <a:pt x="23" y="57"/>
                    <a:pt x="20" y="55"/>
                    <a:pt x="19" y="52"/>
                  </a:cubicBezTo>
                  <a:cubicBezTo>
                    <a:pt x="18" y="51"/>
                    <a:pt x="17" y="49"/>
                    <a:pt x="17" y="47"/>
                  </a:cubicBezTo>
                  <a:cubicBezTo>
                    <a:pt x="16" y="45"/>
                    <a:pt x="16" y="43"/>
                    <a:pt x="15" y="41"/>
                  </a:cubicBezTo>
                  <a:cubicBezTo>
                    <a:pt x="15" y="39"/>
                    <a:pt x="15" y="37"/>
                    <a:pt x="15" y="35"/>
                  </a:cubicBezTo>
                  <a:cubicBezTo>
                    <a:pt x="14" y="33"/>
                    <a:pt x="14" y="31"/>
                    <a:pt x="14" y="29"/>
                  </a:cubicBezTo>
                  <a:cubicBezTo>
                    <a:pt x="13" y="25"/>
                    <a:pt x="12" y="21"/>
                    <a:pt x="10" y="18"/>
                  </a:cubicBezTo>
                  <a:cubicBezTo>
                    <a:pt x="9" y="16"/>
                    <a:pt x="9" y="14"/>
                    <a:pt x="8" y="13"/>
                  </a:cubicBezTo>
                  <a:cubicBezTo>
                    <a:pt x="7" y="11"/>
                    <a:pt x="6" y="10"/>
                    <a:pt x="6" y="9"/>
                  </a:cubicBezTo>
                  <a:cubicBezTo>
                    <a:pt x="5" y="7"/>
                    <a:pt x="4" y="6"/>
                    <a:pt x="3" y="5"/>
                  </a:cubicBezTo>
                  <a:cubicBezTo>
                    <a:pt x="3" y="4"/>
                    <a:pt x="2" y="3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1174"/>
            <p:cNvSpPr/>
            <p:nvPr/>
          </p:nvSpPr>
          <p:spPr bwMode="auto">
            <a:xfrm>
              <a:off x="9942514" y="5238750"/>
              <a:ext cx="173038" cy="309563"/>
            </a:xfrm>
            <a:custGeom>
              <a:avLst/>
              <a:gdLst>
                <a:gd name="T0" fmla="*/ 0 w 41"/>
                <a:gd name="T1" fmla="*/ 73 h 73"/>
                <a:gd name="T2" fmla="*/ 6 w 41"/>
                <a:gd name="T3" fmla="*/ 62 h 73"/>
                <a:gd name="T4" fmla="*/ 13 w 41"/>
                <a:gd name="T5" fmla="*/ 50 h 73"/>
                <a:gd name="T6" fmla="*/ 17 w 41"/>
                <a:gd name="T7" fmla="*/ 44 h 73"/>
                <a:gd name="T8" fmla="*/ 21 w 41"/>
                <a:gd name="T9" fmla="*/ 37 h 73"/>
                <a:gd name="T10" fmla="*/ 25 w 41"/>
                <a:gd name="T11" fmla="*/ 30 h 73"/>
                <a:gd name="T12" fmla="*/ 29 w 41"/>
                <a:gd name="T13" fmla="*/ 24 h 73"/>
                <a:gd name="T14" fmla="*/ 33 w 41"/>
                <a:gd name="T15" fmla="*/ 18 h 73"/>
                <a:gd name="T16" fmla="*/ 35 w 41"/>
                <a:gd name="T17" fmla="*/ 12 h 73"/>
                <a:gd name="T18" fmla="*/ 38 w 41"/>
                <a:gd name="T19" fmla="*/ 8 h 73"/>
                <a:gd name="T20" fmla="*/ 39 w 41"/>
                <a:gd name="T21" fmla="*/ 4 h 73"/>
                <a:gd name="T22" fmla="*/ 41 w 41"/>
                <a:gd name="T23" fmla="*/ 0 h 73"/>
                <a:gd name="T24" fmla="*/ 40 w 41"/>
                <a:gd name="T25" fmla="*/ 1 h 73"/>
                <a:gd name="T26" fmla="*/ 40 w 41"/>
                <a:gd name="T27" fmla="*/ 4 h 73"/>
                <a:gd name="T28" fmla="*/ 39 w 41"/>
                <a:gd name="T29" fmla="*/ 8 h 73"/>
                <a:gd name="T30" fmla="*/ 37 w 41"/>
                <a:gd name="T31" fmla="*/ 13 h 73"/>
                <a:gd name="T32" fmla="*/ 32 w 41"/>
                <a:gd name="T33" fmla="*/ 26 h 73"/>
                <a:gd name="T34" fmla="*/ 28 w 41"/>
                <a:gd name="T35" fmla="*/ 32 h 73"/>
                <a:gd name="T36" fmla="*/ 24 w 41"/>
                <a:gd name="T37" fmla="*/ 39 h 73"/>
                <a:gd name="T38" fmla="*/ 20 w 41"/>
                <a:gd name="T39" fmla="*/ 46 h 73"/>
                <a:gd name="T40" fmla="*/ 16 w 41"/>
                <a:gd name="T41" fmla="*/ 52 h 73"/>
                <a:gd name="T42" fmla="*/ 8 w 41"/>
                <a:gd name="T43" fmla="*/ 63 h 73"/>
                <a:gd name="T44" fmla="*/ 0 w 41"/>
                <a:gd name="T4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73">
                  <a:moveTo>
                    <a:pt x="0" y="73"/>
                  </a:moveTo>
                  <a:cubicBezTo>
                    <a:pt x="0" y="73"/>
                    <a:pt x="2" y="68"/>
                    <a:pt x="6" y="62"/>
                  </a:cubicBezTo>
                  <a:cubicBezTo>
                    <a:pt x="8" y="58"/>
                    <a:pt x="10" y="54"/>
                    <a:pt x="13" y="50"/>
                  </a:cubicBezTo>
                  <a:cubicBezTo>
                    <a:pt x="14" y="48"/>
                    <a:pt x="16" y="46"/>
                    <a:pt x="17" y="44"/>
                  </a:cubicBezTo>
                  <a:cubicBezTo>
                    <a:pt x="18" y="41"/>
                    <a:pt x="20" y="39"/>
                    <a:pt x="21" y="37"/>
                  </a:cubicBezTo>
                  <a:cubicBezTo>
                    <a:pt x="23" y="35"/>
                    <a:pt x="24" y="33"/>
                    <a:pt x="25" y="30"/>
                  </a:cubicBezTo>
                  <a:cubicBezTo>
                    <a:pt x="27" y="28"/>
                    <a:pt x="28" y="26"/>
                    <a:pt x="29" y="24"/>
                  </a:cubicBezTo>
                  <a:cubicBezTo>
                    <a:pt x="30" y="22"/>
                    <a:pt x="32" y="20"/>
                    <a:pt x="33" y="18"/>
                  </a:cubicBezTo>
                  <a:cubicBezTo>
                    <a:pt x="34" y="16"/>
                    <a:pt x="35" y="14"/>
                    <a:pt x="35" y="12"/>
                  </a:cubicBezTo>
                  <a:cubicBezTo>
                    <a:pt x="36" y="11"/>
                    <a:pt x="37" y="9"/>
                    <a:pt x="38" y="8"/>
                  </a:cubicBezTo>
                  <a:cubicBezTo>
                    <a:pt x="38" y="6"/>
                    <a:pt x="39" y="5"/>
                    <a:pt x="39" y="4"/>
                  </a:cubicBezTo>
                  <a:cubicBezTo>
                    <a:pt x="40" y="2"/>
                    <a:pt x="41" y="0"/>
                    <a:pt x="41" y="0"/>
                  </a:cubicBezTo>
                  <a:cubicBezTo>
                    <a:pt x="41" y="0"/>
                    <a:pt x="40" y="1"/>
                    <a:pt x="40" y="1"/>
                  </a:cubicBezTo>
                  <a:cubicBezTo>
                    <a:pt x="40" y="2"/>
                    <a:pt x="40" y="3"/>
                    <a:pt x="40" y="4"/>
                  </a:cubicBezTo>
                  <a:cubicBezTo>
                    <a:pt x="40" y="5"/>
                    <a:pt x="39" y="7"/>
                    <a:pt x="39" y="8"/>
                  </a:cubicBezTo>
                  <a:cubicBezTo>
                    <a:pt x="39" y="10"/>
                    <a:pt x="38" y="11"/>
                    <a:pt x="37" y="13"/>
                  </a:cubicBezTo>
                  <a:cubicBezTo>
                    <a:pt x="36" y="17"/>
                    <a:pt x="34" y="21"/>
                    <a:pt x="32" y="26"/>
                  </a:cubicBezTo>
                  <a:cubicBezTo>
                    <a:pt x="31" y="28"/>
                    <a:pt x="30" y="30"/>
                    <a:pt x="28" y="32"/>
                  </a:cubicBezTo>
                  <a:cubicBezTo>
                    <a:pt x="27" y="35"/>
                    <a:pt x="26" y="37"/>
                    <a:pt x="24" y="39"/>
                  </a:cubicBezTo>
                  <a:cubicBezTo>
                    <a:pt x="23" y="41"/>
                    <a:pt x="21" y="43"/>
                    <a:pt x="20" y="46"/>
                  </a:cubicBezTo>
                  <a:cubicBezTo>
                    <a:pt x="19" y="48"/>
                    <a:pt x="17" y="50"/>
                    <a:pt x="16" y="52"/>
                  </a:cubicBezTo>
                  <a:cubicBezTo>
                    <a:pt x="13" y="56"/>
                    <a:pt x="10" y="60"/>
                    <a:pt x="8" y="63"/>
                  </a:cubicBezTo>
                  <a:cubicBezTo>
                    <a:pt x="3" y="69"/>
                    <a:pt x="0" y="73"/>
                    <a:pt x="0" y="73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1175"/>
            <p:cNvSpPr/>
            <p:nvPr/>
          </p:nvSpPr>
          <p:spPr bwMode="auto">
            <a:xfrm>
              <a:off x="9661526" y="5175250"/>
              <a:ext cx="128588" cy="317500"/>
            </a:xfrm>
            <a:custGeom>
              <a:avLst/>
              <a:gdLst>
                <a:gd name="T0" fmla="*/ 30 w 30"/>
                <a:gd name="T1" fmla="*/ 75 h 75"/>
                <a:gd name="T2" fmla="*/ 29 w 30"/>
                <a:gd name="T3" fmla="*/ 72 h 75"/>
                <a:gd name="T4" fmla="*/ 26 w 30"/>
                <a:gd name="T5" fmla="*/ 63 h 75"/>
                <a:gd name="T6" fmla="*/ 25 w 30"/>
                <a:gd name="T7" fmla="*/ 57 h 75"/>
                <a:gd name="T8" fmla="*/ 23 w 30"/>
                <a:gd name="T9" fmla="*/ 51 h 75"/>
                <a:gd name="T10" fmla="*/ 20 w 30"/>
                <a:gd name="T11" fmla="*/ 44 h 75"/>
                <a:gd name="T12" fmla="*/ 17 w 30"/>
                <a:gd name="T13" fmla="*/ 37 h 75"/>
                <a:gd name="T14" fmla="*/ 14 w 30"/>
                <a:gd name="T15" fmla="*/ 30 h 75"/>
                <a:gd name="T16" fmla="*/ 11 w 30"/>
                <a:gd name="T17" fmla="*/ 23 h 75"/>
                <a:gd name="T18" fmla="*/ 8 w 30"/>
                <a:gd name="T19" fmla="*/ 17 h 75"/>
                <a:gd name="T20" fmla="*/ 6 w 30"/>
                <a:gd name="T21" fmla="*/ 11 h 75"/>
                <a:gd name="T22" fmla="*/ 1 w 30"/>
                <a:gd name="T23" fmla="*/ 3 h 75"/>
                <a:gd name="T24" fmla="*/ 0 w 30"/>
                <a:gd name="T25" fmla="*/ 0 h 75"/>
                <a:gd name="T26" fmla="*/ 2 w 30"/>
                <a:gd name="T27" fmla="*/ 3 h 75"/>
                <a:gd name="T28" fmla="*/ 4 w 30"/>
                <a:gd name="T29" fmla="*/ 6 h 75"/>
                <a:gd name="T30" fmla="*/ 8 w 30"/>
                <a:gd name="T31" fmla="*/ 10 h 75"/>
                <a:gd name="T32" fmla="*/ 11 w 30"/>
                <a:gd name="T33" fmla="*/ 15 h 75"/>
                <a:gd name="T34" fmla="*/ 14 w 30"/>
                <a:gd name="T35" fmla="*/ 21 h 75"/>
                <a:gd name="T36" fmla="*/ 18 w 30"/>
                <a:gd name="T37" fmla="*/ 28 h 75"/>
                <a:gd name="T38" fmla="*/ 21 w 30"/>
                <a:gd name="T39" fmla="*/ 35 h 75"/>
                <a:gd name="T40" fmla="*/ 23 w 30"/>
                <a:gd name="T41" fmla="*/ 43 h 75"/>
                <a:gd name="T42" fmla="*/ 26 w 30"/>
                <a:gd name="T43" fmla="*/ 50 h 75"/>
                <a:gd name="T44" fmla="*/ 27 w 30"/>
                <a:gd name="T45" fmla="*/ 56 h 75"/>
                <a:gd name="T46" fmla="*/ 29 w 30"/>
                <a:gd name="T47" fmla="*/ 63 h 75"/>
                <a:gd name="T48" fmla="*/ 29 w 30"/>
                <a:gd name="T49" fmla="*/ 68 h 75"/>
                <a:gd name="T50" fmla="*/ 30 w 30"/>
                <a:gd name="T51" fmla="*/ 72 h 75"/>
                <a:gd name="T52" fmla="*/ 30 w 30"/>
                <a:gd name="T5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" h="75">
                  <a:moveTo>
                    <a:pt x="30" y="75"/>
                  </a:moveTo>
                  <a:cubicBezTo>
                    <a:pt x="30" y="75"/>
                    <a:pt x="30" y="74"/>
                    <a:pt x="29" y="72"/>
                  </a:cubicBezTo>
                  <a:cubicBezTo>
                    <a:pt x="28" y="70"/>
                    <a:pt x="28" y="67"/>
                    <a:pt x="26" y="63"/>
                  </a:cubicBezTo>
                  <a:cubicBezTo>
                    <a:pt x="26" y="61"/>
                    <a:pt x="25" y="59"/>
                    <a:pt x="25" y="57"/>
                  </a:cubicBezTo>
                  <a:cubicBezTo>
                    <a:pt x="24" y="55"/>
                    <a:pt x="23" y="53"/>
                    <a:pt x="23" y="51"/>
                  </a:cubicBezTo>
                  <a:cubicBezTo>
                    <a:pt x="22" y="48"/>
                    <a:pt x="21" y="46"/>
                    <a:pt x="20" y="44"/>
                  </a:cubicBezTo>
                  <a:cubicBezTo>
                    <a:pt x="19" y="41"/>
                    <a:pt x="18" y="39"/>
                    <a:pt x="17" y="37"/>
                  </a:cubicBezTo>
                  <a:cubicBezTo>
                    <a:pt x="16" y="34"/>
                    <a:pt x="15" y="32"/>
                    <a:pt x="14" y="30"/>
                  </a:cubicBezTo>
                  <a:cubicBezTo>
                    <a:pt x="13" y="27"/>
                    <a:pt x="12" y="25"/>
                    <a:pt x="11" y="23"/>
                  </a:cubicBezTo>
                  <a:cubicBezTo>
                    <a:pt x="10" y="21"/>
                    <a:pt x="9" y="19"/>
                    <a:pt x="8" y="17"/>
                  </a:cubicBezTo>
                  <a:cubicBezTo>
                    <a:pt x="7" y="15"/>
                    <a:pt x="7" y="13"/>
                    <a:pt x="6" y="11"/>
                  </a:cubicBezTo>
                  <a:cubicBezTo>
                    <a:pt x="4" y="8"/>
                    <a:pt x="2" y="5"/>
                    <a:pt x="1" y="3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" y="1"/>
                    <a:pt x="2" y="3"/>
                  </a:cubicBezTo>
                  <a:cubicBezTo>
                    <a:pt x="3" y="3"/>
                    <a:pt x="4" y="5"/>
                    <a:pt x="4" y="6"/>
                  </a:cubicBezTo>
                  <a:cubicBezTo>
                    <a:pt x="5" y="7"/>
                    <a:pt x="6" y="9"/>
                    <a:pt x="8" y="10"/>
                  </a:cubicBezTo>
                  <a:cubicBezTo>
                    <a:pt x="9" y="12"/>
                    <a:pt x="10" y="13"/>
                    <a:pt x="11" y="15"/>
                  </a:cubicBezTo>
                  <a:cubicBezTo>
                    <a:pt x="12" y="17"/>
                    <a:pt x="13" y="19"/>
                    <a:pt x="14" y="21"/>
                  </a:cubicBezTo>
                  <a:cubicBezTo>
                    <a:pt x="15" y="24"/>
                    <a:pt x="17" y="26"/>
                    <a:pt x="18" y="28"/>
                  </a:cubicBezTo>
                  <a:cubicBezTo>
                    <a:pt x="19" y="30"/>
                    <a:pt x="20" y="33"/>
                    <a:pt x="21" y="35"/>
                  </a:cubicBezTo>
                  <a:cubicBezTo>
                    <a:pt x="22" y="38"/>
                    <a:pt x="23" y="40"/>
                    <a:pt x="23" y="43"/>
                  </a:cubicBezTo>
                  <a:cubicBezTo>
                    <a:pt x="24" y="45"/>
                    <a:pt x="25" y="47"/>
                    <a:pt x="26" y="50"/>
                  </a:cubicBezTo>
                  <a:cubicBezTo>
                    <a:pt x="26" y="52"/>
                    <a:pt x="27" y="54"/>
                    <a:pt x="27" y="56"/>
                  </a:cubicBezTo>
                  <a:cubicBezTo>
                    <a:pt x="28" y="59"/>
                    <a:pt x="28" y="61"/>
                    <a:pt x="29" y="63"/>
                  </a:cubicBezTo>
                  <a:cubicBezTo>
                    <a:pt x="29" y="64"/>
                    <a:pt x="29" y="66"/>
                    <a:pt x="29" y="68"/>
                  </a:cubicBezTo>
                  <a:cubicBezTo>
                    <a:pt x="30" y="69"/>
                    <a:pt x="30" y="71"/>
                    <a:pt x="30" y="72"/>
                  </a:cubicBezTo>
                  <a:cubicBezTo>
                    <a:pt x="30" y="74"/>
                    <a:pt x="30" y="75"/>
                    <a:pt x="30" y="75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1176"/>
            <p:cNvSpPr/>
            <p:nvPr/>
          </p:nvSpPr>
          <p:spPr bwMode="auto">
            <a:xfrm>
              <a:off x="9424989" y="5238750"/>
              <a:ext cx="274638" cy="317500"/>
            </a:xfrm>
            <a:custGeom>
              <a:avLst/>
              <a:gdLst>
                <a:gd name="T0" fmla="*/ 1 w 65"/>
                <a:gd name="T1" fmla="*/ 0 h 75"/>
                <a:gd name="T2" fmla="*/ 1 w 65"/>
                <a:gd name="T3" fmla="*/ 1 h 75"/>
                <a:gd name="T4" fmla="*/ 1 w 65"/>
                <a:gd name="T5" fmla="*/ 4 h 75"/>
                <a:gd name="T6" fmla="*/ 7 w 65"/>
                <a:gd name="T7" fmla="*/ 14 h 75"/>
                <a:gd name="T8" fmla="*/ 12 w 65"/>
                <a:gd name="T9" fmla="*/ 19 h 75"/>
                <a:gd name="T10" fmla="*/ 18 w 65"/>
                <a:gd name="T11" fmla="*/ 25 h 75"/>
                <a:gd name="T12" fmla="*/ 25 w 65"/>
                <a:gd name="T13" fmla="*/ 32 h 75"/>
                <a:gd name="T14" fmla="*/ 30 w 65"/>
                <a:gd name="T15" fmla="*/ 40 h 75"/>
                <a:gd name="T16" fmla="*/ 34 w 65"/>
                <a:gd name="T17" fmla="*/ 49 h 75"/>
                <a:gd name="T18" fmla="*/ 40 w 65"/>
                <a:gd name="T19" fmla="*/ 55 h 75"/>
                <a:gd name="T20" fmla="*/ 46 w 65"/>
                <a:gd name="T21" fmla="*/ 60 h 75"/>
                <a:gd name="T22" fmla="*/ 52 w 65"/>
                <a:gd name="T23" fmla="*/ 65 h 75"/>
                <a:gd name="T24" fmla="*/ 65 w 65"/>
                <a:gd name="T25" fmla="*/ 75 h 75"/>
                <a:gd name="T26" fmla="*/ 51 w 65"/>
                <a:gd name="T27" fmla="*/ 67 h 75"/>
                <a:gd name="T28" fmla="*/ 45 w 65"/>
                <a:gd name="T29" fmla="*/ 62 h 75"/>
                <a:gd name="T30" fmla="*/ 38 w 65"/>
                <a:gd name="T31" fmla="*/ 58 h 75"/>
                <a:gd name="T32" fmla="*/ 31 w 65"/>
                <a:gd name="T33" fmla="*/ 51 h 75"/>
                <a:gd name="T34" fmla="*/ 26 w 65"/>
                <a:gd name="T35" fmla="*/ 42 h 75"/>
                <a:gd name="T36" fmla="*/ 22 w 65"/>
                <a:gd name="T37" fmla="*/ 34 h 75"/>
                <a:gd name="T38" fmla="*/ 16 w 65"/>
                <a:gd name="T39" fmla="*/ 27 h 75"/>
                <a:gd name="T40" fmla="*/ 10 w 65"/>
                <a:gd name="T41" fmla="*/ 21 h 75"/>
                <a:gd name="T42" fmla="*/ 5 w 65"/>
                <a:gd name="T43" fmla="*/ 15 h 75"/>
                <a:gd name="T44" fmla="*/ 1 w 65"/>
                <a:gd name="T45" fmla="*/ 4 h 75"/>
                <a:gd name="T46" fmla="*/ 1 w 65"/>
                <a:gd name="T47" fmla="*/ 1 h 75"/>
                <a:gd name="T48" fmla="*/ 1 w 65"/>
                <a:gd name="T4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5" h="75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2"/>
                    <a:pt x="1" y="3"/>
                    <a:pt x="1" y="4"/>
                  </a:cubicBezTo>
                  <a:cubicBezTo>
                    <a:pt x="2" y="7"/>
                    <a:pt x="4" y="10"/>
                    <a:pt x="7" y="14"/>
                  </a:cubicBezTo>
                  <a:cubicBezTo>
                    <a:pt x="8" y="16"/>
                    <a:pt x="10" y="17"/>
                    <a:pt x="12" y="19"/>
                  </a:cubicBezTo>
                  <a:cubicBezTo>
                    <a:pt x="14" y="21"/>
                    <a:pt x="16" y="23"/>
                    <a:pt x="18" y="25"/>
                  </a:cubicBezTo>
                  <a:cubicBezTo>
                    <a:pt x="21" y="27"/>
                    <a:pt x="23" y="29"/>
                    <a:pt x="25" y="32"/>
                  </a:cubicBezTo>
                  <a:cubicBezTo>
                    <a:pt x="27" y="34"/>
                    <a:pt x="28" y="38"/>
                    <a:pt x="30" y="40"/>
                  </a:cubicBezTo>
                  <a:cubicBezTo>
                    <a:pt x="31" y="43"/>
                    <a:pt x="32" y="46"/>
                    <a:pt x="34" y="49"/>
                  </a:cubicBezTo>
                  <a:cubicBezTo>
                    <a:pt x="35" y="51"/>
                    <a:pt x="37" y="53"/>
                    <a:pt x="40" y="55"/>
                  </a:cubicBezTo>
                  <a:cubicBezTo>
                    <a:pt x="42" y="57"/>
                    <a:pt x="44" y="58"/>
                    <a:pt x="46" y="60"/>
                  </a:cubicBezTo>
                  <a:cubicBezTo>
                    <a:pt x="49" y="62"/>
                    <a:pt x="51" y="63"/>
                    <a:pt x="52" y="65"/>
                  </a:cubicBezTo>
                  <a:cubicBezTo>
                    <a:pt x="60" y="71"/>
                    <a:pt x="65" y="75"/>
                    <a:pt x="65" y="75"/>
                  </a:cubicBezTo>
                  <a:cubicBezTo>
                    <a:pt x="65" y="75"/>
                    <a:pt x="59" y="72"/>
                    <a:pt x="51" y="67"/>
                  </a:cubicBezTo>
                  <a:cubicBezTo>
                    <a:pt x="49" y="65"/>
                    <a:pt x="47" y="64"/>
                    <a:pt x="45" y="62"/>
                  </a:cubicBezTo>
                  <a:cubicBezTo>
                    <a:pt x="42" y="61"/>
                    <a:pt x="40" y="59"/>
                    <a:pt x="38" y="58"/>
                  </a:cubicBezTo>
                  <a:cubicBezTo>
                    <a:pt x="35" y="56"/>
                    <a:pt x="33" y="54"/>
                    <a:pt x="31" y="51"/>
                  </a:cubicBezTo>
                  <a:cubicBezTo>
                    <a:pt x="29" y="48"/>
                    <a:pt x="27" y="45"/>
                    <a:pt x="26" y="42"/>
                  </a:cubicBezTo>
                  <a:cubicBezTo>
                    <a:pt x="25" y="39"/>
                    <a:pt x="24" y="36"/>
                    <a:pt x="22" y="34"/>
                  </a:cubicBezTo>
                  <a:cubicBezTo>
                    <a:pt x="20" y="32"/>
                    <a:pt x="18" y="29"/>
                    <a:pt x="16" y="27"/>
                  </a:cubicBezTo>
                  <a:cubicBezTo>
                    <a:pt x="14" y="25"/>
                    <a:pt x="12" y="23"/>
                    <a:pt x="10" y="21"/>
                  </a:cubicBezTo>
                  <a:cubicBezTo>
                    <a:pt x="8" y="19"/>
                    <a:pt x="6" y="17"/>
                    <a:pt x="5" y="15"/>
                  </a:cubicBezTo>
                  <a:cubicBezTo>
                    <a:pt x="2" y="11"/>
                    <a:pt x="1" y="7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1177"/>
            <p:cNvSpPr/>
            <p:nvPr/>
          </p:nvSpPr>
          <p:spPr bwMode="auto">
            <a:xfrm>
              <a:off x="9224964" y="5751512"/>
              <a:ext cx="352425" cy="41275"/>
            </a:xfrm>
            <a:custGeom>
              <a:avLst/>
              <a:gdLst>
                <a:gd name="T0" fmla="*/ 0 w 83"/>
                <a:gd name="T1" fmla="*/ 4 h 10"/>
                <a:gd name="T2" fmla="*/ 0 w 83"/>
                <a:gd name="T3" fmla="*/ 3 h 10"/>
                <a:gd name="T4" fmla="*/ 3 w 83"/>
                <a:gd name="T5" fmla="*/ 2 h 10"/>
                <a:gd name="T6" fmla="*/ 13 w 83"/>
                <a:gd name="T7" fmla="*/ 1 h 10"/>
                <a:gd name="T8" fmla="*/ 19 w 83"/>
                <a:gd name="T9" fmla="*/ 3 h 10"/>
                <a:gd name="T10" fmla="*/ 26 w 83"/>
                <a:gd name="T11" fmla="*/ 5 h 10"/>
                <a:gd name="T12" fmla="*/ 29 w 83"/>
                <a:gd name="T13" fmla="*/ 6 h 10"/>
                <a:gd name="T14" fmla="*/ 33 w 83"/>
                <a:gd name="T15" fmla="*/ 6 h 10"/>
                <a:gd name="T16" fmla="*/ 41 w 83"/>
                <a:gd name="T17" fmla="*/ 7 h 10"/>
                <a:gd name="T18" fmla="*/ 49 w 83"/>
                <a:gd name="T19" fmla="*/ 6 h 10"/>
                <a:gd name="T20" fmla="*/ 56 w 83"/>
                <a:gd name="T21" fmla="*/ 6 h 10"/>
                <a:gd name="T22" fmla="*/ 64 w 83"/>
                <a:gd name="T23" fmla="*/ 6 h 10"/>
                <a:gd name="T24" fmla="*/ 70 w 83"/>
                <a:gd name="T25" fmla="*/ 6 h 10"/>
                <a:gd name="T26" fmla="*/ 76 w 83"/>
                <a:gd name="T27" fmla="*/ 6 h 10"/>
                <a:gd name="T28" fmla="*/ 80 w 83"/>
                <a:gd name="T29" fmla="*/ 7 h 10"/>
                <a:gd name="T30" fmla="*/ 83 w 83"/>
                <a:gd name="T31" fmla="*/ 8 h 10"/>
                <a:gd name="T32" fmla="*/ 80 w 83"/>
                <a:gd name="T33" fmla="*/ 8 h 10"/>
                <a:gd name="T34" fmla="*/ 76 w 83"/>
                <a:gd name="T35" fmla="*/ 8 h 10"/>
                <a:gd name="T36" fmla="*/ 70 w 83"/>
                <a:gd name="T37" fmla="*/ 8 h 10"/>
                <a:gd name="T38" fmla="*/ 67 w 83"/>
                <a:gd name="T39" fmla="*/ 8 h 10"/>
                <a:gd name="T40" fmla="*/ 64 w 83"/>
                <a:gd name="T41" fmla="*/ 8 h 10"/>
                <a:gd name="T42" fmla="*/ 57 w 83"/>
                <a:gd name="T43" fmla="*/ 9 h 10"/>
                <a:gd name="T44" fmla="*/ 49 w 83"/>
                <a:gd name="T45" fmla="*/ 10 h 10"/>
                <a:gd name="T46" fmla="*/ 41 w 83"/>
                <a:gd name="T47" fmla="*/ 10 h 10"/>
                <a:gd name="T48" fmla="*/ 33 w 83"/>
                <a:gd name="T49" fmla="*/ 10 h 10"/>
                <a:gd name="T50" fmla="*/ 29 w 83"/>
                <a:gd name="T51" fmla="*/ 9 h 10"/>
                <a:gd name="T52" fmla="*/ 25 w 83"/>
                <a:gd name="T53" fmla="*/ 8 h 10"/>
                <a:gd name="T54" fmla="*/ 18 w 83"/>
                <a:gd name="T55" fmla="*/ 5 h 10"/>
                <a:gd name="T56" fmla="*/ 12 w 83"/>
                <a:gd name="T57" fmla="*/ 3 h 10"/>
                <a:gd name="T58" fmla="*/ 3 w 83"/>
                <a:gd name="T59" fmla="*/ 3 h 10"/>
                <a:gd name="T60" fmla="*/ 0 w 83"/>
                <a:gd name="T61" fmla="*/ 3 h 10"/>
                <a:gd name="T62" fmla="*/ 0 w 83"/>
                <a:gd name="T63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" h="10">
                  <a:moveTo>
                    <a:pt x="0" y="4"/>
                  </a:moveTo>
                  <a:cubicBezTo>
                    <a:pt x="0" y="4"/>
                    <a:pt x="0" y="4"/>
                    <a:pt x="0" y="3"/>
                  </a:cubicBezTo>
                  <a:cubicBezTo>
                    <a:pt x="1" y="3"/>
                    <a:pt x="2" y="2"/>
                    <a:pt x="3" y="2"/>
                  </a:cubicBezTo>
                  <a:cubicBezTo>
                    <a:pt x="5" y="1"/>
                    <a:pt x="8" y="0"/>
                    <a:pt x="13" y="1"/>
                  </a:cubicBezTo>
                  <a:cubicBezTo>
                    <a:pt x="15" y="1"/>
                    <a:pt x="17" y="2"/>
                    <a:pt x="19" y="3"/>
                  </a:cubicBezTo>
                  <a:cubicBezTo>
                    <a:pt x="21" y="3"/>
                    <a:pt x="23" y="4"/>
                    <a:pt x="26" y="5"/>
                  </a:cubicBezTo>
                  <a:cubicBezTo>
                    <a:pt x="27" y="5"/>
                    <a:pt x="28" y="5"/>
                    <a:pt x="29" y="6"/>
                  </a:cubicBezTo>
                  <a:cubicBezTo>
                    <a:pt x="31" y="6"/>
                    <a:pt x="32" y="6"/>
                    <a:pt x="33" y="6"/>
                  </a:cubicBezTo>
                  <a:cubicBezTo>
                    <a:pt x="36" y="6"/>
                    <a:pt x="38" y="7"/>
                    <a:pt x="41" y="7"/>
                  </a:cubicBezTo>
                  <a:cubicBezTo>
                    <a:pt x="43" y="7"/>
                    <a:pt x="46" y="6"/>
                    <a:pt x="49" y="6"/>
                  </a:cubicBezTo>
                  <a:cubicBezTo>
                    <a:pt x="51" y="6"/>
                    <a:pt x="54" y="6"/>
                    <a:pt x="56" y="6"/>
                  </a:cubicBezTo>
                  <a:cubicBezTo>
                    <a:pt x="59" y="6"/>
                    <a:pt x="61" y="6"/>
                    <a:pt x="64" y="6"/>
                  </a:cubicBezTo>
                  <a:cubicBezTo>
                    <a:pt x="66" y="6"/>
                    <a:pt x="68" y="6"/>
                    <a:pt x="70" y="6"/>
                  </a:cubicBezTo>
                  <a:cubicBezTo>
                    <a:pt x="72" y="6"/>
                    <a:pt x="74" y="6"/>
                    <a:pt x="76" y="6"/>
                  </a:cubicBezTo>
                  <a:cubicBezTo>
                    <a:pt x="77" y="6"/>
                    <a:pt x="79" y="7"/>
                    <a:pt x="80" y="7"/>
                  </a:cubicBezTo>
                  <a:cubicBezTo>
                    <a:pt x="82" y="8"/>
                    <a:pt x="83" y="8"/>
                    <a:pt x="83" y="8"/>
                  </a:cubicBezTo>
                  <a:cubicBezTo>
                    <a:pt x="83" y="8"/>
                    <a:pt x="82" y="8"/>
                    <a:pt x="80" y="8"/>
                  </a:cubicBezTo>
                  <a:cubicBezTo>
                    <a:pt x="79" y="8"/>
                    <a:pt x="77" y="8"/>
                    <a:pt x="76" y="8"/>
                  </a:cubicBezTo>
                  <a:cubicBezTo>
                    <a:pt x="74" y="8"/>
                    <a:pt x="72" y="8"/>
                    <a:pt x="70" y="8"/>
                  </a:cubicBezTo>
                  <a:cubicBezTo>
                    <a:pt x="69" y="8"/>
                    <a:pt x="68" y="8"/>
                    <a:pt x="67" y="8"/>
                  </a:cubicBezTo>
                  <a:cubicBezTo>
                    <a:pt x="66" y="8"/>
                    <a:pt x="65" y="8"/>
                    <a:pt x="64" y="8"/>
                  </a:cubicBezTo>
                  <a:cubicBezTo>
                    <a:pt x="61" y="9"/>
                    <a:pt x="59" y="9"/>
                    <a:pt x="57" y="9"/>
                  </a:cubicBezTo>
                  <a:cubicBezTo>
                    <a:pt x="54" y="9"/>
                    <a:pt x="52" y="10"/>
                    <a:pt x="49" y="10"/>
                  </a:cubicBezTo>
                  <a:cubicBezTo>
                    <a:pt x="46" y="10"/>
                    <a:pt x="44" y="10"/>
                    <a:pt x="41" y="10"/>
                  </a:cubicBezTo>
                  <a:cubicBezTo>
                    <a:pt x="38" y="10"/>
                    <a:pt x="35" y="10"/>
                    <a:pt x="33" y="10"/>
                  </a:cubicBezTo>
                  <a:cubicBezTo>
                    <a:pt x="31" y="10"/>
                    <a:pt x="30" y="9"/>
                    <a:pt x="29" y="9"/>
                  </a:cubicBezTo>
                  <a:cubicBezTo>
                    <a:pt x="27" y="9"/>
                    <a:pt x="26" y="8"/>
                    <a:pt x="25" y="8"/>
                  </a:cubicBezTo>
                  <a:cubicBezTo>
                    <a:pt x="22" y="7"/>
                    <a:pt x="20" y="6"/>
                    <a:pt x="18" y="5"/>
                  </a:cubicBezTo>
                  <a:cubicBezTo>
                    <a:pt x="16" y="4"/>
                    <a:pt x="14" y="4"/>
                    <a:pt x="12" y="3"/>
                  </a:cubicBezTo>
                  <a:cubicBezTo>
                    <a:pt x="8" y="2"/>
                    <a:pt x="5" y="2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1178"/>
            <p:cNvSpPr/>
            <p:nvPr/>
          </p:nvSpPr>
          <p:spPr bwMode="auto">
            <a:xfrm>
              <a:off x="10052051" y="5924550"/>
              <a:ext cx="334963" cy="174625"/>
            </a:xfrm>
            <a:custGeom>
              <a:avLst/>
              <a:gdLst>
                <a:gd name="T0" fmla="*/ 0 w 79"/>
                <a:gd name="T1" fmla="*/ 0 h 41"/>
                <a:gd name="T2" fmla="*/ 1 w 79"/>
                <a:gd name="T3" fmla="*/ 0 h 41"/>
                <a:gd name="T4" fmla="*/ 4 w 79"/>
                <a:gd name="T5" fmla="*/ 0 h 41"/>
                <a:gd name="T6" fmla="*/ 14 w 79"/>
                <a:gd name="T7" fmla="*/ 3 h 41"/>
                <a:gd name="T8" fmla="*/ 20 w 79"/>
                <a:gd name="T9" fmla="*/ 7 h 41"/>
                <a:gd name="T10" fmla="*/ 26 w 79"/>
                <a:gd name="T11" fmla="*/ 12 h 41"/>
                <a:gd name="T12" fmla="*/ 31 w 79"/>
                <a:gd name="T13" fmla="*/ 18 h 41"/>
                <a:gd name="T14" fmla="*/ 33 w 79"/>
                <a:gd name="T15" fmla="*/ 19 h 41"/>
                <a:gd name="T16" fmla="*/ 34 w 79"/>
                <a:gd name="T17" fmla="*/ 20 h 41"/>
                <a:gd name="T18" fmla="*/ 38 w 79"/>
                <a:gd name="T19" fmla="*/ 22 h 41"/>
                <a:gd name="T20" fmla="*/ 46 w 79"/>
                <a:gd name="T21" fmla="*/ 24 h 41"/>
                <a:gd name="T22" fmla="*/ 53 w 79"/>
                <a:gd name="T23" fmla="*/ 27 h 41"/>
                <a:gd name="T24" fmla="*/ 67 w 79"/>
                <a:gd name="T25" fmla="*/ 33 h 41"/>
                <a:gd name="T26" fmla="*/ 76 w 79"/>
                <a:gd name="T27" fmla="*/ 39 h 41"/>
                <a:gd name="T28" fmla="*/ 78 w 79"/>
                <a:gd name="T29" fmla="*/ 40 h 41"/>
                <a:gd name="T30" fmla="*/ 79 w 79"/>
                <a:gd name="T31" fmla="*/ 41 h 41"/>
                <a:gd name="T32" fmla="*/ 75 w 79"/>
                <a:gd name="T33" fmla="*/ 39 h 41"/>
                <a:gd name="T34" fmla="*/ 66 w 79"/>
                <a:gd name="T35" fmla="*/ 35 h 41"/>
                <a:gd name="T36" fmla="*/ 52 w 79"/>
                <a:gd name="T37" fmla="*/ 30 h 41"/>
                <a:gd name="T38" fmla="*/ 45 w 79"/>
                <a:gd name="T39" fmla="*/ 28 h 41"/>
                <a:gd name="T40" fmla="*/ 36 w 79"/>
                <a:gd name="T41" fmla="*/ 26 h 41"/>
                <a:gd name="T42" fmla="*/ 32 w 79"/>
                <a:gd name="T43" fmla="*/ 24 h 41"/>
                <a:gd name="T44" fmla="*/ 30 w 79"/>
                <a:gd name="T45" fmla="*/ 22 h 41"/>
                <a:gd name="T46" fmla="*/ 29 w 79"/>
                <a:gd name="T47" fmla="*/ 21 h 41"/>
                <a:gd name="T48" fmla="*/ 23 w 79"/>
                <a:gd name="T49" fmla="*/ 14 h 41"/>
                <a:gd name="T50" fmla="*/ 18 w 79"/>
                <a:gd name="T51" fmla="*/ 9 h 41"/>
                <a:gd name="T52" fmla="*/ 13 w 79"/>
                <a:gd name="T53" fmla="*/ 5 h 41"/>
                <a:gd name="T54" fmla="*/ 4 w 79"/>
                <a:gd name="T55" fmla="*/ 1 h 41"/>
                <a:gd name="T56" fmla="*/ 1 w 79"/>
                <a:gd name="T57" fmla="*/ 0 h 41"/>
                <a:gd name="T58" fmla="*/ 0 w 79"/>
                <a:gd name="T5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" h="4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6" y="0"/>
                    <a:pt x="10" y="1"/>
                    <a:pt x="14" y="3"/>
                  </a:cubicBezTo>
                  <a:cubicBezTo>
                    <a:pt x="16" y="4"/>
                    <a:pt x="18" y="5"/>
                    <a:pt x="20" y="7"/>
                  </a:cubicBezTo>
                  <a:cubicBezTo>
                    <a:pt x="22" y="8"/>
                    <a:pt x="24" y="10"/>
                    <a:pt x="26" y="12"/>
                  </a:cubicBezTo>
                  <a:cubicBezTo>
                    <a:pt x="28" y="14"/>
                    <a:pt x="29" y="16"/>
                    <a:pt x="31" y="18"/>
                  </a:cubicBezTo>
                  <a:cubicBezTo>
                    <a:pt x="32" y="19"/>
                    <a:pt x="32" y="19"/>
                    <a:pt x="33" y="19"/>
                  </a:cubicBezTo>
                  <a:cubicBezTo>
                    <a:pt x="33" y="20"/>
                    <a:pt x="34" y="20"/>
                    <a:pt x="34" y="20"/>
                  </a:cubicBezTo>
                  <a:cubicBezTo>
                    <a:pt x="35" y="21"/>
                    <a:pt x="36" y="22"/>
                    <a:pt x="38" y="22"/>
                  </a:cubicBezTo>
                  <a:cubicBezTo>
                    <a:pt x="40" y="23"/>
                    <a:pt x="43" y="24"/>
                    <a:pt x="46" y="24"/>
                  </a:cubicBezTo>
                  <a:cubicBezTo>
                    <a:pt x="48" y="25"/>
                    <a:pt x="51" y="26"/>
                    <a:pt x="53" y="27"/>
                  </a:cubicBezTo>
                  <a:cubicBezTo>
                    <a:pt x="59" y="29"/>
                    <a:pt x="63" y="31"/>
                    <a:pt x="67" y="33"/>
                  </a:cubicBezTo>
                  <a:cubicBezTo>
                    <a:pt x="71" y="35"/>
                    <a:pt x="74" y="37"/>
                    <a:pt x="76" y="39"/>
                  </a:cubicBezTo>
                  <a:cubicBezTo>
                    <a:pt x="77" y="39"/>
                    <a:pt x="77" y="40"/>
                    <a:pt x="78" y="40"/>
                  </a:cubicBezTo>
                  <a:cubicBezTo>
                    <a:pt x="78" y="41"/>
                    <a:pt x="79" y="41"/>
                    <a:pt x="79" y="41"/>
                  </a:cubicBezTo>
                  <a:cubicBezTo>
                    <a:pt x="79" y="41"/>
                    <a:pt x="77" y="40"/>
                    <a:pt x="75" y="39"/>
                  </a:cubicBezTo>
                  <a:cubicBezTo>
                    <a:pt x="73" y="38"/>
                    <a:pt x="70" y="37"/>
                    <a:pt x="66" y="35"/>
                  </a:cubicBezTo>
                  <a:cubicBezTo>
                    <a:pt x="62" y="33"/>
                    <a:pt x="57" y="32"/>
                    <a:pt x="52" y="30"/>
                  </a:cubicBezTo>
                  <a:cubicBezTo>
                    <a:pt x="50" y="29"/>
                    <a:pt x="47" y="29"/>
                    <a:pt x="45" y="28"/>
                  </a:cubicBezTo>
                  <a:cubicBezTo>
                    <a:pt x="42" y="27"/>
                    <a:pt x="39" y="27"/>
                    <a:pt x="36" y="26"/>
                  </a:cubicBezTo>
                  <a:cubicBezTo>
                    <a:pt x="35" y="25"/>
                    <a:pt x="34" y="24"/>
                    <a:pt x="32" y="24"/>
                  </a:cubicBezTo>
                  <a:cubicBezTo>
                    <a:pt x="32" y="23"/>
                    <a:pt x="31" y="23"/>
                    <a:pt x="30" y="22"/>
                  </a:cubicBezTo>
                  <a:cubicBezTo>
                    <a:pt x="30" y="22"/>
                    <a:pt x="29" y="21"/>
                    <a:pt x="29" y="21"/>
                  </a:cubicBezTo>
                  <a:cubicBezTo>
                    <a:pt x="26" y="19"/>
                    <a:pt x="25" y="16"/>
                    <a:pt x="23" y="14"/>
                  </a:cubicBezTo>
                  <a:cubicBezTo>
                    <a:pt x="22" y="12"/>
                    <a:pt x="20" y="10"/>
                    <a:pt x="18" y="9"/>
                  </a:cubicBezTo>
                  <a:cubicBezTo>
                    <a:pt x="17" y="7"/>
                    <a:pt x="15" y="6"/>
                    <a:pt x="13" y="5"/>
                  </a:cubicBezTo>
                  <a:cubicBezTo>
                    <a:pt x="9" y="3"/>
                    <a:pt x="6" y="2"/>
                    <a:pt x="4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1179"/>
            <p:cNvSpPr/>
            <p:nvPr/>
          </p:nvSpPr>
          <p:spPr bwMode="auto">
            <a:xfrm>
              <a:off x="9725026" y="5662612"/>
              <a:ext cx="52388" cy="50800"/>
            </a:xfrm>
            <a:custGeom>
              <a:avLst/>
              <a:gdLst>
                <a:gd name="T0" fmla="*/ 2 w 12"/>
                <a:gd name="T1" fmla="*/ 1 h 12"/>
                <a:gd name="T2" fmla="*/ 6 w 12"/>
                <a:gd name="T3" fmla="*/ 12 h 12"/>
                <a:gd name="T4" fmla="*/ 11 w 12"/>
                <a:gd name="T5" fmla="*/ 6 h 12"/>
                <a:gd name="T6" fmla="*/ 8 w 12"/>
                <a:gd name="T7" fmla="*/ 1 h 12"/>
                <a:gd name="T8" fmla="*/ 2 w 12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2" y="1"/>
                  </a:moveTo>
                  <a:cubicBezTo>
                    <a:pt x="0" y="3"/>
                    <a:pt x="2" y="11"/>
                    <a:pt x="6" y="12"/>
                  </a:cubicBezTo>
                  <a:cubicBezTo>
                    <a:pt x="8" y="12"/>
                    <a:pt x="11" y="10"/>
                    <a:pt x="11" y="6"/>
                  </a:cubicBezTo>
                  <a:cubicBezTo>
                    <a:pt x="12" y="3"/>
                    <a:pt x="8" y="1"/>
                    <a:pt x="8" y="1"/>
                  </a:cubicBezTo>
                  <a:cubicBezTo>
                    <a:pt x="6" y="0"/>
                    <a:pt x="4" y="0"/>
                    <a:pt x="2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1180"/>
            <p:cNvSpPr/>
            <p:nvPr/>
          </p:nvSpPr>
          <p:spPr bwMode="auto">
            <a:xfrm>
              <a:off x="9882189" y="5637212"/>
              <a:ext cx="38100" cy="41275"/>
            </a:xfrm>
            <a:custGeom>
              <a:avLst/>
              <a:gdLst>
                <a:gd name="T0" fmla="*/ 1 w 9"/>
                <a:gd name="T1" fmla="*/ 7 h 10"/>
                <a:gd name="T2" fmla="*/ 7 w 9"/>
                <a:gd name="T3" fmla="*/ 9 h 10"/>
                <a:gd name="T4" fmla="*/ 8 w 9"/>
                <a:gd name="T5" fmla="*/ 3 h 10"/>
                <a:gd name="T6" fmla="*/ 3 w 9"/>
                <a:gd name="T7" fmla="*/ 1 h 10"/>
                <a:gd name="T8" fmla="*/ 1 w 9"/>
                <a:gd name="T9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0">
                  <a:moveTo>
                    <a:pt x="1" y="7"/>
                  </a:moveTo>
                  <a:cubicBezTo>
                    <a:pt x="2" y="9"/>
                    <a:pt x="5" y="10"/>
                    <a:pt x="7" y="9"/>
                  </a:cubicBezTo>
                  <a:cubicBezTo>
                    <a:pt x="9" y="8"/>
                    <a:pt x="9" y="5"/>
                    <a:pt x="8" y="3"/>
                  </a:cubicBezTo>
                  <a:cubicBezTo>
                    <a:pt x="7" y="1"/>
                    <a:pt x="5" y="0"/>
                    <a:pt x="3" y="1"/>
                  </a:cubicBezTo>
                  <a:cubicBezTo>
                    <a:pt x="1" y="1"/>
                    <a:pt x="0" y="5"/>
                    <a:pt x="1" y="7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1181"/>
            <p:cNvSpPr/>
            <p:nvPr/>
          </p:nvSpPr>
          <p:spPr bwMode="auto">
            <a:xfrm>
              <a:off x="9815514" y="5741987"/>
              <a:ext cx="46038" cy="55563"/>
            </a:xfrm>
            <a:custGeom>
              <a:avLst/>
              <a:gdLst>
                <a:gd name="T0" fmla="*/ 0 w 11"/>
                <a:gd name="T1" fmla="*/ 6 h 13"/>
                <a:gd name="T2" fmla="*/ 5 w 11"/>
                <a:gd name="T3" fmla="*/ 13 h 13"/>
                <a:gd name="T4" fmla="*/ 11 w 11"/>
                <a:gd name="T5" fmla="*/ 8 h 13"/>
                <a:gd name="T6" fmla="*/ 9 w 11"/>
                <a:gd name="T7" fmla="*/ 1 h 13"/>
                <a:gd name="T8" fmla="*/ 0 w 11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3">
                  <a:moveTo>
                    <a:pt x="0" y="6"/>
                  </a:moveTo>
                  <a:cubicBezTo>
                    <a:pt x="0" y="9"/>
                    <a:pt x="2" y="13"/>
                    <a:pt x="5" y="13"/>
                  </a:cubicBezTo>
                  <a:cubicBezTo>
                    <a:pt x="8" y="13"/>
                    <a:pt x="10" y="11"/>
                    <a:pt x="11" y="8"/>
                  </a:cubicBezTo>
                  <a:cubicBezTo>
                    <a:pt x="11" y="6"/>
                    <a:pt x="11" y="2"/>
                    <a:pt x="9" y="1"/>
                  </a:cubicBezTo>
                  <a:cubicBezTo>
                    <a:pt x="6" y="0"/>
                    <a:pt x="1" y="2"/>
                    <a:pt x="0" y="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1182"/>
            <p:cNvSpPr/>
            <p:nvPr/>
          </p:nvSpPr>
          <p:spPr bwMode="auto">
            <a:xfrm>
              <a:off x="10001251" y="5734050"/>
              <a:ext cx="50800" cy="46038"/>
            </a:xfrm>
            <a:custGeom>
              <a:avLst/>
              <a:gdLst>
                <a:gd name="T0" fmla="*/ 11 w 12"/>
                <a:gd name="T1" fmla="*/ 5 h 11"/>
                <a:gd name="T2" fmla="*/ 4 w 12"/>
                <a:gd name="T3" fmla="*/ 10 h 11"/>
                <a:gd name="T4" fmla="*/ 1 w 12"/>
                <a:gd name="T5" fmla="*/ 4 h 11"/>
                <a:gd name="T6" fmla="*/ 5 w 12"/>
                <a:gd name="T7" fmla="*/ 1 h 11"/>
                <a:gd name="T8" fmla="*/ 11 w 12"/>
                <a:gd name="T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">
                  <a:moveTo>
                    <a:pt x="11" y="5"/>
                  </a:moveTo>
                  <a:cubicBezTo>
                    <a:pt x="12" y="8"/>
                    <a:pt x="7" y="11"/>
                    <a:pt x="4" y="10"/>
                  </a:cubicBezTo>
                  <a:cubicBezTo>
                    <a:pt x="2" y="9"/>
                    <a:pt x="0" y="6"/>
                    <a:pt x="1" y="4"/>
                  </a:cubicBezTo>
                  <a:cubicBezTo>
                    <a:pt x="2" y="2"/>
                    <a:pt x="5" y="1"/>
                    <a:pt x="5" y="1"/>
                  </a:cubicBezTo>
                  <a:cubicBezTo>
                    <a:pt x="8" y="0"/>
                    <a:pt x="11" y="3"/>
                    <a:pt x="11" y="5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1183"/>
            <p:cNvSpPr/>
            <p:nvPr/>
          </p:nvSpPr>
          <p:spPr bwMode="auto">
            <a:xfrm>
              <a:off x="9917114" y="5848350"/>
              <a:ext cx="33338" cy="33338"/>
            </a:xfrm>
            <a:custGeom>
              <a:avLst/>
              <a:gdLst>
                <a:gd name="T0" fmla="*/ 1 w 8"/>
                <a:gd name="T1" fmla="*/ 6 h 8"/>
                <a:gd name="T2" fmla="*/ 7 w 8"/>
                <a:gd name="T3" fmla="*/ 7 h 8"/>
                <a:gd name="T4" fmla="*/ 7 w 8"/>
                <a:gd name="T5" fmla="*/ 3 h 8"/>
                <a:gd name="T6" fmla="*/ 3 w 8"/>
                <a:gd name="T7" fmla="*/ 0 h 8"/>
                <a:gd name="T8" fmla="*/ 1 w 8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1" y="6"/>
                  </a:moveTo>
                  <a:cubicBezTo>
                    <a:pt x="2" y="8"/>
                    <a:pt x="5" y="8"/>
                    <a:pt x="7" y="7"/>
                  </a:cubicBezTo>
                  <a:cubicBezTo>
                    <a:pt x="8" y="6"/>
                    <a:pt x="8" y="4"/>
                    <a:pt x="7" y="3"/>
                  </a:cubicBezTo>
                  <a:cubicBezTo>
                    <a:pt x="7" y="1"/>
                    <a:pt x="5" y="0"/>
                    <a:pt x="3" y="0"/>
                  </a:cubicBezTo>
                  <a:cubicBezTo>
                    <a:pt x="1" y="1"/>
                    <a:pt x="0" y="4"/>
                    <a:pt x="1" y="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1184"/>
            <p:cNvSpPr/>
            <p:nvPr/>
          </p:nvSpPr>
          <p:spPr bwMode="auto">
            <a:xfrm>
              <a:off x="9802814" y="5848350"/>
              <a:ext cx="38100" cy="42863"/>
            </a:xfrm>
            <a:custGeom>
              <a:avLst/>
              <a:gdLst>
                <a:gd name="T0" fmla="*/ 8 w 9"/>
                <a:gd name="T1" fmla="*/ 9 h 10"/>
                <a:gd name="T2" fmla="*/ 0 w 9"/>
                <a:gd name="T3" fmla="*/ 5 h 10"/>
                <a:gd name="T4" fmla="*/ 6 w 9"/>
                <a:gd name="T5" fmla="*/ 1 h 10"/>
                <a:gd name="T6" fmla="*/ 8 w 9"/>
                <a:gd name="T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8" y="9"/>
                  </a:moveTo>
                  <a:cubicBezTo>
                    <a:pt x="5" y="10"/>
                    <a:pt x="0" y="8"/>
                    <a:pt x="0" y="5"/>
                  </a:cubicBezTo>
                  <a:cubicBezTo>
                    <a:pt x="0" y="2"/>
                    <a:pt x="3" y="0"/>
                    <a:pt x="6" y="1"/>
                  </a:cubicBezTo>
                  <a:cubicBezTo>
                    <a:pt x="9" y="2"/>
                    <a:pt x="9" y="7"/>
                    <a:pt x="8" y="9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1185"/>
            <p:cNvSpPr/>
            <p:nvPr/>
          </p:nvSpPr>
          <p:spPr bwMode="auto">
            <a:xfrm>
              <a:off x="9861551" y="5911850"/>
              <a:ext cx="42863" cy="46038"/>
            </a:xfrm>
            <a:custGeom>
              <a:avLst/>
              <a:gdLst>
                <a:gd name="T0" fmla="*/ 8 w 10"/>
                <a:gd name="T1" fmla="*/ 9 h 11"/>
                <a:gd name="T2" fmla="*/ 0 w 10"/>
                <a:gd name="T3" fmla="*/ 5 h 11"/>
                <a:gd name="T4" fmla="*/ 7 w 10"/>
                <a:gd name="T5" fmla="*/ 1 h 11"/>
                <a:gd name="T6" fmla="*/ 8 w 10"/>
                <a:gd name="T7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1">
                  <a:moveTo>
                    <a:pt x="8" y="9"/>
                  </a:moveTo>
                  <a:cubicBezTo>
                    <a:pt x="6" y="11"/>
                    <a:pt x="0" y="8"/>
                    <a:pt x="0" y="5"/>
                  </a:cubicBezTo>
                  <a:cubicBezTo>
                    <a:pt x="0" y="3"/>
                    <a:pt x="4" y="0"/>
                    <a:pt x="7" y="1"/>
                  </a:cubicBezTo>
                  <a:cubicBezTo>
                    <a:pt x="10" y="2"/>
                    <a:pt x="10" y="7"/>
                    <a:pt x="8" y="9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1186"/>
            <p:cNvSpPr/>
            <p:nvPr/>
          </p:nvSpPr>
          <p:spPr bwMode="auto">
            <a:xfrm>
              <a:off x="9709151" y="5776912"/>
              <a:ext cx="33338" cy="28575"/>
            </a:xfrm>
            <a:custGeom>
              <a:avLst/>
              <a:gdLst>
                <a:gd name="T0" fmla="*/ 6 w 8"/>
                <a:gd name="T1" fmla="*/ 1 h 7"/>
                <a:gd name="T2" fmla="*/ 7 w 8"/>
                <a:gd name="T3" fmla="*/ 5 h 7"/>
                <a:gd name="T4" fmla="*/ 2 w 8"/>
                <a:gd name="T5" fmla="*/ 5 h 7"/>
                <a:gd name="T6" fmla="*/ 0 w 8"/>
                <a:gd name="T7" fmla="*/ 4 h 7"/>
                <a:gd name="T8" fmla="*/ 6 w 8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6" y="1"/>
                  </a:moveTo>
                  <a:cubicBezTo>
                    <a:pt x="7" y="2"/>
                    <a:pt x="8" y="4"/>
                    <a:pt x="7" y="5"/>
                  </a:cubicBezTo>
                  <a:cubicBezTo>
                    <a:pt x="6" y="7"/>
                    <a:pt x="3" y="6"/>
                    <a:pt x="2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2"/>
                    <a:pt x="4" y="0"/>
                    <a:pt x="6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Freeform 1187"/>
            <p:cNvSpPr/>
            <p:nvPr/>
          </p:nvSpPr>
          <p:spPr bwMode="auto">
            <a:xfrm>
              <a:off x="9712326" y="5865812"/>
              <a:ext cx="38100" cy="41275"/>
            </a:xfrm>
            <a:custGeom>
              <a:avLst/>
              <a:gdLst>
                <a:gd name="T0" fmla="*/ 2 w 9"/>
                <a:gd name="T1" fmla="*/ 9 h 10"/>
                <a:gd name="T2" fmla="*/ 9 w 9"/>
                <a:gd name="T3" fmla="*/ 3 h 10"/>
                <a:gd name="T4" fmla="*/ 3 w 9"/>
                <a:gd name="T5" fmla="*/ 1 h 10"/>
                <a:gd name="T6" fmla="*/ 2 w 9"/>
                <a:gd name="T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2" y="9"/>
                  </a:moveTo>
                  <a:cubicBezTo>
                    <a:pt x="4" y="10"/>
                    <a:pt x="9" y="6"/>
                    <a:pt x="9" y="3"/>
                  </a:cubicBezTo>
                  <a:cubicBezTo>
                    <a:pt x="8" y="1"/>
                    <a:pt x="5" y="0"/>
                    <a:pt x="3" y="1"/>
                  </a:cubicBezTo>
                  <a:cubicBezTo>
                    <a:pt x="0" y="3"/>
                    <a:pt x="0" y="9"/>
                    <a:pt x="2" y="9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Freeform 1188"/>
            <p:cNvSpPr/>
            <p:nvPr/>
          </p:nvSpPr>
          <p:spPr bwMode="auto">
            <a:xfrm>
              <a:off x="9810751" y="5614987"/>
              <a:ext cx="33338" cy="30163"/>
            </a:xfrm>
            <a:custGeom>
              <a:avLst/>
              <a:gdLst>
                <a:gd name="T0" fmla="*/ 1 w 8"/>
                <a:gd name="T1" fmla="*/ 1 h 7"/>
                <a:gd name="T2" fmla="*/ 5 w 8"/>
                <a:gd name="T3" fmla="*/ 7 h 7"/>
                <a:gd name="T4" fmla="*/ 7 w 8"/>
                <a:gd name="T5" fmla="*/ 2 h 7"/>
                <a:gd name="T6" fmla="*/ 1 w 8"/>
                <a:gd name="T7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7">
                  <a:moveTo>
                    <a:pt x="1" y="1"/>
                  </a:moveTo>
                  <a:cubicBezTo>
                    <a:pt x="0" y="3"/>
                    <a:pt x="3" y="7"/>
                    <a:pt x="5" y="7"/>
                  </a:cubicBezTo>
                  <a:cubicBezTo>
                    <a:pt x="7" y="7"/>
                    <a:pt x="8" y="4"/>
                    <a:pt x="7" y="2"/>
                  </a:cubicBezTo>
                  <a:cubicBezTo>
                    <a:pt x="6" y="0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Freeform 1189"/>
            <p:cNvSpPr/>
            <p:nvPr/>
          </p:nvSpPr>
          <p:spPr bwMode="auto">
            <a:xfrm>
              <a:off x="9661526" y="5713412"/>
              <a:ext cx="34925" cy="28575"/>
            </a:xfrm>
            <a:custGeom>
              <a:avLst/>
              <a:gdLst>
                <a:gd name="T0" fmla="*/ 1 w 8"/>
                <a:gd name="T1" fmla="*/ 1 h 7"/>
                <a:gd name="T2" fmla="*/ 5 w 8"/>
                <a:gd name="T3" fmla="*/ 7 h 7"/>
                <a:gd name="T4" fmla="*/ 7 w 8"/>
                <a:gd name="T5" fmla="*/ 2 h 7"/>
                <a:gd name="T6" fmla="*/ 1 w 8"/>
                <a:gd name="T7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7">
                  <a:moveTo>
                    <a:pt x="1" y="1"/>
                  </a:moveTo>
                  <a:cubicBezTo>
                    <a:pt x="0" y="3"/>
                    <a:pt x="3" y="7"/>
                    <a:pt x="5" y="7"/>
                  </a:cubicBezTo>
                  <a:cubicBezTo>
                    <a:pt x="6" y="7"/>
                    <a:pt x="8" y="4"/>
                    <a:pt x="7" y="2"/>
                  </a:cubicBezTo>
                  <a:cubicBezTo>
                    <a:pt x="5" y="0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Freeform 1190"/>
            <p:cNvSpPr/>
            <p:nvPr/>
          </p:nvSpPr>
          <p:spPr bwMode="auto">
            <a:xfrm>
              <a:off x="9917114" y="5738812"/>
              <a:ext cx="33338" cy="33338"/>
            </a:xfrm>
            <a:custGeom>
              <a:avLst/>
              <a:gdLst>
                <a:gd name="T0" fmla="*/ 1 w 8"/>
                <a:gd name="T1" fmla="*/ 2 h 8"/>
                <a:gd name="T2" fmla="*/ 5 w 8"/>
                <a:gd name="T3" fmla="*/ 8 h 8"/>
                <a:gd name="T4" fmla="*/ 7 w 8"/>
                <a:gd name="T5" fmla="*/ 3 h 8"/>
                <a:gd name="T6" fmla="*/ 1 w 8"/>
                <a:gd name="T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1" y="2"/>
                  </a:moveTo>
                  <a:cubicBezTo>
                    <a:pt x="0" y="4"/>
                    <a:pt x="3" y="8"/>
                    <a:pt x="5" y="8"/>
                  </a:cubicBezTo>
                  <a:cubicBezTo>
                    <a:pt x="6" y="8"/>
                    <a:pt x="8" y="5"/>
                    <a:pt x="7" y="3"/>
                  </a:cubicBezTo>
                  <a:cubicBezTo>
                    <a:pt x="5" y="0"/>
                    <a:pt x="2" y="1"/>
                    <a:pt x="1" y="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Freeform 1191"/>
            <p:cNvSpPr/>
            <p:nvPr/>
          </p:nvSpPr>
          <p:spPr bwMode="auto">
            <a:xfrm>
              <a:off x="9967914" y="5645150"/>
              <a:ext cx="33338" cy="30163"/>
            </a:xfrm>
            <a:custGeom>
              <a:avLst/>
              <a:gdLst>
                <a:gd name="T0" fmla="*/ 1 w 8"/>
                <a:gd name="T1" fmla="*/ 1 h 7"/>
                <a:gd name="T2" fmla="*/ 5 w 8"/>
                <a:gd name="T3" fmla="*/ 7 h 7"/>
                <a:gd name="T4" fmla="*/ 7 w 8"/>
                <a:gd name="T5" fmla="*/ 2 h 7"/>
                <a:gd name="T6" fmla="*/ 1 w 8"/>
                <a:gd name="T7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7">
                  <a:moveTo>
                    <a:pt x="1" y="1"/>
                  </a:moveTo>
                  <a:cubicBezTo>
                    <a:pt x="0" y="3"/>
                    <a:pt x="3" y="7"/>
                    <a:pt x="5" y="7"/>
                  </a:cubicBezTo>
                  <a:cubicBezTo>
                    <a:pt x="7" y="7"/>
                    <a:pt x="8" y="4"/>
                    <a:pt x="7" y="2"/>
                  </a:cubicBezTo>
                  <a:cubicBezTo>
                    <a:pt x="6" y="0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Freeform 1192"/>
            <p:cNvSpPr/>
            <p:nvPr/>
          </p:nvSpPr>
          <p:spPr bwMode="auto">
            <a:xfrm>
              <a:off x="10013951" y="5815012"/>
              <a:ext cx="33338" cy="28575"/>
            </a:xfrm>
            <a:custGeom>
              <a:avLst/>
              <a:gdLst>
                <a:gd name="T0" fmla="*/ 1 w 8"/>
                <a:gd name="T1" fmla="*/ 1 h 7"/>
                <a:gd name="T2" fmla="*/ 5 w 8"/>
                <a:gd name="T3" fmla="*/ 7 h 7"/>
                <a:gd name="T4" fmla="*/ 7 w 8"/>
                <a:gd name="T5" fmla="*/ 2 h 7"/>
                <a:gd name="T6" fmla="*/ 1 w 8"/>
                <a:gd name="T7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7">
                  <a:moveTo>
                    <a:pt x="1" y="1"/>
                  </a:moveTo>
                  <a:cubicBezTo>
                    <a:pt x="0" y="3"/>
                    <a:pt x="3" y="7"/>
                    <a:pt x="5" y="7"/>
                  </a:cubicBezTo>
                  <a:cubicBezTo>
                    <a:pt x="7" y="7"/>
                    <a:pt x="8" y="4"/>
                    <a:pt x="7" y="2"/>
                  </a:cubicBezTo>
                  <a:cubicBezTo>
                    <a:pt x="6" y="0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238"/>
            <p:cNvSpPr/>
            <p:nvPr/>
          </p:nvSpPr>
          <p:spPr bwMode="auto">
            <a:xfrm>
              <a:off x="7835901" y="6254750"/>
              <a:ext cx="592138" cy="598488"/>
            </a:xfrm>
            <a:custGeom>
              <a:avLst/>
              <a:gdLst>
                <a:gd name="T0" fmla="*/ 140 w 140"/>
                <a:gd name="T1" fmla="*/ 97 h 141"/>
                <a:gd name="T2" fmla="*/ 8 w 140"/>
                <a:gd name="T3" fmla="*/ 58 h 141"/>
                <a:gd name="T4" fmla="*/ 140 w 140"/>
                <a:gd name="T5" fmla="*/ 97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0" h="141">
                  <a:moveTo>
                    <a:pt x="140" y="97"/>
                  </a:moveTo>
                  <a:cubicBezTo>
                    <a:pt x="140" y="97"/>
                    <a:pt x="0" y="141"/>
                    <a:pt x="8" y="58"/>
                  </a:cubicBezTo>
                  <a:cubicBezTo>
                    <a:pt x="13" y="0"/>
                    <a:pt x="140" y="97"/>
                    <a:pt x="140" y="9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239"/>
            <p:cNvSpPr/>
            <p:nvPr/>
          </p:nvSpPr>
          <p:spPr bwMode="auto">
            <a:xfrm>
              <a:off x="7899401" y="6538913"/>
              <a:ext cx="512763" cy="127000"/>
            </a:xfrm>
            <a:custGeom>
              <a:avLst/>
              <a:gdLst>
                <a:gd name="T0" fmla="*/ 121 w 121"/>
                <a:gd name="T1" fmla="*/ 30 h 30"/>
                <a:gd name="T2" fmla="*/ 119 w 121"/>
                <a:gd name="T3" fmla="*/ 29 h 30"/>
                <a:gd name="T4" fmla="*/ 115 w 121"/>
                <a:gd name="T5" fmla="*/ 29 h 30"/>
                <a:gd name="T6" fmla="*/ 101 w 121"/>
                <a:gd name="T7" fmla="*/ 28 h 30"/>
                <a:gd name="T8" fmla="*/ 92 w 121"/>
                <a:gd name="T9" fmla="*/ 27 h 30"/>
                <a:gd name="T10" fmla="*/ 81 w 121"/>
                <a:gd name="T11" fmla="*/ 25 h 30"/>
                <a:gd name="T12" fmla="*/ 70 w 121"/>
                <a:gd name="T13" fmla="*/ 23 h 30"/>
                <a:gd name="T14" fmla="*/ 59 w 121"/>
                <a:gd name="T15" fmla="*/ 21 h 30"/>
                <a:gd name="T16" fmla="*/ 47 w 121"/>
                <a:gd name="T17" fmla="*/ 18 h 30"/>
                <a:gd name="T18" fmla="*/ 42 w 121"/>
                <a:gd name="T19" fmla="*/ 17 h 30"/>
                <a:gd name="T20" fmla="*/ 36 w 121"/>
                <a:gd name="T21" fmla="*/ 15 h 30"/>
                <a:gd name="T22" fmla="*/ 26 w 121"/>
                <a:gd name="T23" fmla="*/ 12 h 30"/>
                <a:gd name="T24" fmla="*/ 18 w 121"/>
                <a:gd name="T25" fmla="*/ 8 h 30"/>
                <a:gd name="T26" fmla="*/ 10 w 121"/>
                <a:gd name="T27" fmla="*/ 5 h 30"/>
                <a:gd name="T28" fmla="*/ 5 w 121"/>
                <a:gd name="T29" fmla="*/ 2 h 30"/>
                <a:gd name="T30" fmla="*/ 0 w 121"/>
                <a:gd name="T31" fmla="*/ 0 h 30"/>
                <a:gd name="T32" fmla="*/ 5 w 121"/>
                <a:gd name="T33" fmla="*/ 2 h 30"/>
                <a:gd name="T34" fmla="*/ 11 w 121"/>
                <a:gd name="T35" fmla="*/ 4 h 30"/>
                <a:gd name="T36" fmla="*/ 18 w 121"/>
                <a:gd name="T37" fmla="*/ 7 h 30"/>
                <a:gd name="T38" fmla="*/ 27 w 121"/>
                <a:gd name="T39" fmla="*/ 10 h 30"/>
                <a:gd name="T40" fmla="*/ 30 w 121"/>
                <a:gd name="T41" fmla="*/ 10 h 30"/>
                <a:gd name="T42" fmla="*/ 32 w 121"/>
                <a:gd name="T43" fmla="*/ 11 h 30"/>
                <a:gd name="T44" fmla="*/ 37 w 121"/>
                <a:gd name="T45" fmla="*/ 13 h 30"/>
                <a:gd name="T46" fmla="*/ 48 w 121"/>
                <a:gd name="T47" fmla="*/ 15 h 30"/>
                <a:gd name="T48" fmla="*/ 59 w 121"/>
                <a:gd name="T49" fmla="*/ 18 h 30"/>
                <a:gd name="T50" fmla="*/ 71 w 121"/>
                <a:gd name="T51" fmla="*/ 21 h 30"/>
                <a:gd name="T52" fmla="*/ 82 w 121"/>
                <a:gd name="T53" fmla="*/ 23 h 30"/>
                <a:gd name="T54" fmla="*/ 92 w 121"/>
                <a:gd name="T55" fmla="*/ 25 h 30"/>
                <a:gd name="T56" fmla="*/ 101 w 121"/>
                <a:gd name="T57" fmla="*/ 26 h 30"/>
                <a:gd name="T58" fmla="*/ 115 w 121"/>
                <a:gd name="T59" fmla="*/ 29 h 30"/>
                <a:gd name="T60" fmla="*/ 121 w 121"/>
                <a:gd name="T6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1" h="30">
                  <a:moveTo>
                    <a:pt x="121" y="30"/>
                  </a:moveTo>
                  <a:cubicBezTo>
                    <a:pt x="121" y="30"/>
                    <a:pt x="120" y="30"/>
                    <a:pt x="119" y="29"/>
                  </a:cubicBezTo>
                  <a:cubicBezTo>
                    <a:pt x="118" y="29"/>
                    <a:pt x="117" y="29"/>
                    <a:pt x="115" y="29"/>
                  </a:cubicBezTo>
                  <a:cubicBezTo>
                    <a:pt x="112" y="29"/>
                    <a:pt x="107" y="29"/>
                    <a:pt x="101" y="28"/>
                  </a:cubicBezTo>
                  <a:cubicBezTo>
                    <a:pt x="98" y="28"/>
                    <a:pt x="95" y="27"/>
                    <a:pt x="92" y="27"/>
                  </a:cubicBezTo>
                  <a:cubicBezTo>
                    <a:pt x="88" y="26"/>
                    <a:pt x="85" y="26"/>
                    <a:pt x="81" y="25"/>
                  </a:cubicBezTo>
                  <a:cubicBezTo>
                    <a:pt x="78" y="25"/>
                    <a:pt x="74" y="24"/>
                    <a:pt x="70" y="23"/>
                  </a:cubicBezTo>
                  <a:cubicBezTo>
                    <a:pt x="66" y="23"/>
                    <a:pt x="62" y="22"/>
                    <a:pt x="59" y="21"/>
                  </a:cubicBezTo>
                  <a:cubicBezTo>
                    <a:pt x="55" y="20"/>
                    <a:pt x="51" y="19"/>
                    <a:pt x="47" y="18"/>
                  </a:cubicBezTo>
                  <a:cubicBezTo>
                    <a:pt x="45" y="18"/>
                    <a:pt x="44" y="17"/>
                    <a:pt x="42" y="17"/>
                  </a:cubicBezTo>
                  <a:cubicBezTo>
                    <a:pt x="40" y="16"/>
                    <a:pt x="38" y="16"/>
                    <a:pt x="36" y="15"/>
                  </a:cubicBezTo>
                  <a:cubicBezTo>
                    <a:pt x="33" y="14"/>
                    <a:pt x="30" y="13"/>
                    <a:pt x="26" y="12"/>
                  </a:cubicBezTo>
                  <a:cubicBezTo>
                    <a:pt x="23" y="10"/>
                    <a:pt x="20" y="9"/>
                    <a:pt x="18" y="8"/>
                  </a:cubicBezTo>
                  <a:cubicBezTo>
                    <a:pt x="15" y="7"/>
                    <a:pt x="12" y="6"/>
                    <a:pt x="10" y="5"/>
                  </a:cubicBezTo>
                  <a:cubicBezTo>
                    <a:pt x="8" y="4"/>
                    <a:pt x="6" y="3"/>
                    <a:pt x="5" y="2"/>
                  </a:cubicBezTo>
                  <a:cubicBezTo>
                    <a:pt x="2" y="1"/>
                    <a:pt x="0" y="0"/>
                    <a:pt x="0" y="0"/>
                  </a:cubicBezTo>
                  <a:cubicBezTo>
                    <a:pt x="0" y="0"/>
                    <a:pt x="2" y="1"/>
                    <a:pt x="5" y="2"/>
                  </a:cubicBezTo>
                  <a:cubicBezTo>
                    <a:pt x="6" y="2"/>
                    <a:pt x="8" y="3"/>
                    <a:pt x="11" y="4"/>
                  </a:cubicBezTo>
                  <a:cubicBezTo>
                    <a:pt x="13" y="5"/>
                    <a:pt x="15" y="6"/>
                    <a:pt x="18" y="7"/>
                  </a:cubicBezTo>
                  <a:cubicBezTo>
                    <a:pt x="21" y="8"/>
                    <a:pt x="24" y="9"/>
                    <a:pt x="27" y="10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0" y="11"/>
                    <a:pt x="31" y="11"/>
                    <a:pt x="32" y="11"/>
                  </a:cubicBezTo>
                  <a:cubicBezTo>
                    <a:pt x="34" y="12"/>
                    <a:pt x="35" y="12"/>
                    <a:pt x="37" y="13"/>
                  </a:cubicBezTo>
                  <a:cubicBezTo>
                    <a:pt x="41" y="14"/>
                    <a:pt x="44" y="14"/>
                    <a:pt x="48" y="15"/>
                  </a:cubicBezTo>
                  <a:cubicBezTo>
                    <a:pt x="52" y="16"/>
                    <a:pt x="56" y="17"/>
                    <a:pt x="59" y="18"/>
                  </a:cubicBezTo>
                  <a:cubicBezTo>
                    <a:pt x="63" y="19"/>
                    <a:pt x="67" y="20"/>
                    <a:pt x="71" y="21"/>
                  </a:cubicBezTo>
                  <a:cubicBezTo>
                    <a:pt x="74" y="21"/>
                    <a:pt x="78" y="22"/>
                    <a:pt x="82" y="23"/>
                  </a:cubicBezTo>
                  <a:cubicBezTo>
                    <a:pt x="85" y="24"/>
                    <a:pt x="89" y="24"/>
                    <a:pt x="92" y="25"/>
                  </a:cubicBezTo>
                  <a:cubicBezTo>
                    <a:pt x="95" y="25"/>
                    <a:pt x="98" y="26"/>
                    <a:pt x="101" y="26"/>
                  </a:cubicBezTo>
                  <a:cubicBezTo>
                    <a:pt x="107" y="27"/>
                    <a:pt x="112" y="28"/>
                    <a:pt x="115" y="29"/>
                  </a:cubicBezTo>
                  <a:cubicBezTo>
                    <a:pt x="119" y="29"/>
                    <a:pt x="121" y="30"/>
                    <a:pt x="121" y="30"/>
                  </a:cubicBez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240"/>
            <p:cNvSpPr/>
            <p:nvPr/>
          </p:nvSpPr>
          <p:spPr bwMode="auto">
            <a:xfrm>
              <a:off x="8212138" y="6569075"/>
              <a:ext cx="63500" cy="76200"/>
            </a:xfrm>
            <a:custGeom>
              <a:avLst/>
              <a:gdLst>
                <a:gd name="T0" fmla="*/ 38 w 40"/>
                <a:gd name="T1" fmla="*/ 48 h 48"/>
                <a:gd name="T2" fmla="*/ 0 w 40"/>
                <a:gd name="T3" fmla="*/ 0 h 48"/>
                <a:gd name="T4" fmla="*/ 40 w 40"/>
                <a:gd name="T5" fmla="*/ 45 h 48"/>
                <a:gd name="T6" fmla="*/ 38 w 40"/>
                <a:gd name="T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48">
                  <a:moveTo>
                    <a:pt x="38" y="48"/>
                  </a:moveTo>
                  <a:lnTo>
                    <a:pt x="0" y="0"/>
                  </a:lnTo>
                  <a:lnTo>
                    <a:pt x="40" y="45"/>
                  </a:lnTo>
                  <a:lnTo>
                    <a:pt x="38" y="48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241"/>
            <p:cNvSpPr/>
            <p:nvPr/>
          </p:nvSpPr>
          <p:spPr bwMode="auto">
            <a:xfrm>
              <a:off x="8067676" y="6480175"/>
              <a:ext cx="128588" cy="152400"/>
            </a:xfrm>
            <a:custGeom>
              <a:avLst/>
              <a:gdLst>
                <a:gd name="T0" fmla="*/ 75 w 81"/>
                <a:gd name="T1" fmla="*/ 96 h 96"/>
                <a:gd name="T2" fmla="*/ 0 w 81"/>
                <a:gd name="T3" fmla="*/ 0 h 96"/>
                <a:gd name="T4" fmla="*/ 81 w 81"/>
                <a:gd name="T5" fmla="*/ 93 h 96"/>
                <a:gd name="T6" fmla="*/ 75 w 81"/>
                <a:gd name="T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96">
                  <a:moveTo>
                    <a:pt x="75" y="96"/>
                  </a:moveTo>
                  <a:lnTo>
                    <a:pt x="0" y="0"/>
                  </a:lnTo>
                  <a:lnTo>
                    <a:pt x="81" y="93"/>
                  </a:lnTo>
                  <a:lnTo>
                    <a:pt x="75" y="96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242"/>
            <p:cNvSpPr/>
            <p:nvPr/>
          </p:nvSpPr>
          <p:spPr bwMode="auto">
            <a:xfrm>
              <a:off x="7950201" y="6457950"/>
              <a:ext cx="142875" cy="149225"/>
            </a:xfrm>
            <a:custGeom>
              <a:avLst/>
              <a:gdLst>
                <a:gd name="T0" fmla="*/ 88 w 90"/>
                <a:gd name="T1" fmla="*/ 94 h 94"/>
                <a:gd name="T2" fmla="*/ 0 w 90"/>
                <a:gd name="T3" fmla="*/ 0 h 94"/>
                <a:gd name="T4" fmla="*/ 90 w 90"/>
                <a:gd name="T5" fmla="*/ 91 h 94"/>
                <a:gd name="T6" fmla="*/ 88 w 90"/>
                <a:gd name="T7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94">
                  <a:moveTo>
                    <a:pt x="88" y="94"/>
                  </a:moveTo>
                  <a:lnTo>
                    <a:pt x="0" y="0"/>
                  </a:lnTo>
                  <a:lnTo>
                    <a:pt x="90" y="91"/>
                  </a:lnTo>
                  <a:lnTo>
                    <a:pt x="88" y="94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243"/>
            <p:cNvSpPr/>
            <p:nvPr/>
          </p:nvSpPr>
          <p:spPr bwMode="auto">
            <a:xfrm>
              <a:off x="7899401" y="6475413"/>
              <a:ext cx="79375" cy="96838"/>
            </a:xfrm>
            <a:custGeom>
              <a:avLst/>
              <a:gdLst>
                <a:gd name="T0" fmla="*/ 48 w 50"/>
                <a:gd name="T1" fmla="*/ 61 h 61"/>
                <a:gd name="T2" fmla="*/ 0 w 50"/>
                <a:gd name="T3" fmla="*/ 0 h 61"/>
                <a:gd name="T4" fmla="*/ 50 w 50"/>
                <a:gd name="T5" fmla="*/ 59 h 61"/>
                <a:gd name="T6" fmla="*/ 48 w 50"/>
                <a:gd name="T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61">
                  <a:moveTo>
                    <a:pt x="48" y="61"/>
                  </a:moveTo>
                  <a:lnTo>
                    <a:pt x="0" y="0"/>
                  </a:lnTo>
                  <a:lnTo>
                    <a:pt x="50" y="59"/>
                  </a:lnTo>
                  <a:lnTo>
                    <a:pt x="48" y="61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244"/>
            <p:cNvSpPr/>
            <p:nvPr/>
          </p:nvSpPr>
          <p:spPr bwMode="auto">
            <a:xfrm>
              <a:off x="8255001" y="6653213"/>
              <a:ext cx="76200" cy="42863"/>
            </a:xfrm>
            <a:custGeom>
              <a:avLst/>
              <a:gdLst>
                <a:gd name="T0" fmla="*/ 18 w 18"/>
                <a:gd name="T1" fmla="*/ 1 h 10"/>
                <a:gd name="T2" fmla="*/ 8 w 18"/>
                <a:gd name="T3" fmla="*/ 5 h 10"/>
                <a:gd name="T4" fmla="*/ 2 w 18"/>
                <a:gd name="T5" fmla="*/ 8 h 10"/>
                <a:gd name="T6" fmla="*/ 1 w 18"/>
                <a:gd name="T7" fmla="*/ 9 h 10"/>
                <a:gd name="T8" fmla="*/ 0 w 18"/>
                <a:gd name="T9" fmla="*/ 10 h 10"/>
                <a:gd name="T10" fmla="*/ 1 w 18"/>
                <a:gd name="T11" fmla="*/ 9 h 10"/>
                <a:gd name="T12" fmla="*/ 2 w 18"/>
                <a:gd name="T13" fmla="*/ 7 h 10"/>
                <a:gd name="T14" fmla="*/ 8 w 18"/>
                <a:gd name="T15" fmla="*/ 4 h 10"/>
                <a:gd name="T16" fmla="*/ 17 w 18"/>
                <a:gd name="T17" fmla="*/ 0 h 10"/>
                <a:gd name="T18" fmla="*/ 18 w 18"/>
                <a:gd name="T1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0">
                  <a:moveTo>
                    <a:pt x="18" y="1"/>
                  </a:moveTo>
                  <a:cubicBezTo>
                    <a:pt x="18" y="1"/>
                    <a:pt x="13" y="3"/>
                    <a:pt x="8" y="5"/>
                  </a:cubicBezTo>
                  <a:cubicBezTo>
                    <a:pt x="6" y="6"/>
                    <a:pt x="4" y="7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0" y="10"/>
                    <a:pt x="0" y="9"/>
                    <a:pt x="1" y="9"/>
                  </a:cubicBezTo>
                  <a:cubicBezTo>
                    <a:pt x="1" y="9"/>
                    <a:pt x="1" y="8"/>
                    <a:pt x="2" y="7"/>
                  </a:cubicBezTo>
                  <a:cubicBezTo>
                    <a:pt x="4" y="6"/>
                    <a:pt x="6" y="5"/>
                    <a:pt x="8" y="4"/>
                  </a:cubicBezTo>
                  <a:cubicBezTo>
                    <a:pt x="13" y="2"/>
                    <a:pt x="17" y="0"/>
                    <a:pt x="17" y="0"/>
                  </a:cubicBezTo>
                  <a:lnTo>
                    <a:pt x="18" y="1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245"/>
            <p:cNvSpPr/>
            <p:nvPr/>
          </p:nvSpPr>
          <p:spPr bwMode="auto">
            <a:xfrm>
              <a:off x="8131176" y="6637338"/>
              <a:ext cx="106363" cy="71438"/>
            </a:xfrm>
            <a:custGeom>
              <a:avLst/>
              <a:gdLst>
                <a:gd name="T0" fmla="*/ 67 w 67"/>
                <a:gd name="T1" fmla="*/ 2 h 45"/>
                <a:gd name="T2" fmla="*/ 0 w 67"/>
                <a:gd name="T3" fmla="*/ 45 h 45"/>
                <a:gd name="T4" fmla="*/ 65 w 67"/>
                <a:gd name="T5" fmla="*/ 0 h 45"/>
                <a:gd name="T6" fmla="*/ 67 w 67"/>
                <a:gd name="T7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5">
                  <a:moveTo>
                    <a:pt x="67" y="2"/>
                  </a:moveTo>
                  <a:lnTo>
                    <a:pt x="0" y="45"/>
                  </a:lnTo>
                  <a:lnTo>
                    <a:pt x="65" y="0"/>
                  </a:lnTo>
                  <a:lnTo>
                    <a:pt x="67" y="2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246"/>
            <p:cNvSpPr/>
            <p:nvPr/>
          </p:nvSpPr>
          <p:spPr bwMode="auto">
            <a:xfrm>
              <a:off x="8047038" y="6615113"/>
              <a:ext cx="93663" cy="73025"/>
            </a:xfrm>
            <a:custGeom>
              <a:avLst/>
              <a:gdLst>
                <a:gd name="T0" fmla="*/ 22 w 22"/>
                <a:gd name="T1" fmla="*/ 2 h 17"/>
                <a:gd name="T2" fmla="*/ 18 w 22"/>
                <a:gd name="T3" fmla="*/ 4 h 17"/>
                <a:gd name="T4" fmla="*/ 10 w 22"/>
                <a:gd name="T5" fmla="*/ 9 h 17"/>
                <a:gd name="T6" fmla="*/ 3 w 22"/>
                <a:gd name="T7" fmla="*/ 15 h 17"/>
                <a:gd name="T8" fmla="*/ 0 w 22"/>
                <a:gd name="T9" fmla="*/ 17 h 17"/>
                <a:gd name="T10" fmla="*/ 3 w 22"/>
                <a:gd name="T11" fmla="*/ 14 h 17"/>
                <a:gd name="T12" fmla="*/ 10 w 22"/>
                <a:gd name="T13" fmla="*/ 8 h 17"/>
                <a:gd name="T14" fmla="*/ 17 w 22"/>
                <a:gd name="T15" fmla="*/ 3 h 17"/>
                <a:gd name="T16" fmla="*/ 21 w 22"/>
                <a:gd name="T17" fmla="*/ 0 h 17"/>
                <a:gd name="T18" fmla="*/ 22 w 22"/>
                <a:gd name="T1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17">
                  <a:moveTo>
                    <a:pt x="22" y="2"/>
                  </a:moveTo>
                  <a:cubicBezTo>
                    <a:pt x="22" y="2"/>
                    <a:pt x="20" y="2"/>
                    <a:pt x="18" y="4"/>
                  </a:cubicBezTo>
                  <a:cubicBezTo>
                    <a:pt x="16" y="5"/>
                    <a:pt x="13" y="7"/>
                    <a:pt x="10" y="9"/>
                  </a:cubicBezTo>
                  <a:cubicBezTo>
                    <a:pt x="7" y="11"/>
                    <a:pt x="5" y="13"/>
                    <a:pt x="3" y="15"/>
                  </a:cubicBezTo>
                  <a:cubicBezTo>
                    <a:pt x="1" y="16"/>
                    <a:pt x="0" y="17"/>
                    <a:pt x="0" y="17"/>
                  </a:cubicBezTo>
                  <a:cubicBezTo>
                    <a:pt x="0" y="17"/>
                    <a:pt x="1" y="16"/>
                    <a:pt x="3" y="14"/>
                  </a:cubicBezTo>
                  <a:cubicBezTo>
                    <a:pt x="4" y="13"/>
                    <a:pt x="7" y="10"/>
                    <a:pt x="10" y="8"/>
                  </a:cubicBezTo>
                  <a:cubicBezTo>
                    <a:pt x="12" y="6"/>
                    <a:pt x="15" y="4"/>
                    <a:pt x="17" y="3"/>
                  </a:cubicBezTo>
                  <a:cubicBezTo>
                    <a:pt x="20" y="1"/>
                    <a:pt x="21" y="0"/>
                    <a:pt x="21" y="0"/>
                  </a:cubicBezTo>
                  <a:lnTo>
                    <a:pt x="22" y="2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247"/>
            <p:cNvSpPr/>
            <p:nvPr/>
          </p:nvSpPr>
          <p:spPr bwMode="auto">
            <a:xfrm>
              <a:off x="7962901" y="6589713"/>
              <a:ext cx="71438" cy="68263"/>
            </a:xfrm>
            <a:custGeom>
              <a:avLst/>
              <a:gdLst>
                <a:gd name="T0" fmla="*/ 45 w 45"/>
                <a:gd name="T1" fmla="*/ 3 h 43"/>
                <a:gd name="T2" fmla="*/ 0 w 45"/>
                <a:gd name="T3" fmla="*/ 43 h 43"/>
                <a:gd name="T4" fmla="*/ 42 w 45"/>
                <a:gd name="T5" fmla="*/ 0 h 43"/>
                <a:gd name="T6" fmla="*/ 45 w 45"/>
                <a:gd name="T7" fmla="*/ 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43">
                  <a:moveTo>
                    <a:pt x="45" y="3"/>
                  </a:moveTo>
                  <a:lnTo>
                    <a:pt x="0" y="43"/>
                  </a:lnTo>
                  <a:lnTo>
                    <a:pt x="42" y="0"/>
                  </a:lnTo>
                  <a:lnTo>
                    <a:pt x="45" y="3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248"/>
            <p:cNvSpPr/>
            <p:nvPr/>
          </p:nvSpPr>
          <p:spPr bwMode="auto">
            <a:xfrm>
              <a:off x="7912101" y="6556375"/>
              <a:ext cx="38100" cy="46038"/>
            </a:xfrm>
            <a:custGeom>
              <a:avLst/>
              <a:gdLst>
                <a:gd name="T0" fmla="*/ 9 w 9"/>
                <a:gd name="T1" fmla="*/ 1 h 11"/>
                <a:gd name="T2" fmla="*/ 7 w 9"/>
                <a:gd name="T3" fmla="*/ 3 h 11"/>
                <a:gd name="T4" fmla="*/ 4 w 9"/>
                <a:gd name="T5" fmla="*/ 6 h 11"/>
                <a:gd name="T6" fmla="*/ 1 w 9"/>
                <a:gd name="T7" fmla="*/ 9 h 11"/>
                <a:gd name="T8" fmla="*/ 0 w 9"/>
                <a:gd name="T9" fmla="*/ 11 h 11"/>
                <a:gd name="T10" fmla="*/ 1 w 9"/>
                <a:gd name="T11" fmla="*/ 9 h 11"/>
                <a:gd name="T12" fmla="*/ 3 w 9"/>
                <a:gd name="T13" fmla="*/ 5 h 11"/>
                <a:gd name="T14" fmla="*/ 6 w 9"/>
                <a:gd name="T15" fmla="*/ 2 h 11"/>
                <a:gd name="T16" fmla="*/ 8 w 9"/>
                <a:gd name="T17" fmla="*/ 0 h 11"/>
                <a:gd name="T18" fmla="*/ 9 w 9"/>
                <a:gd name="T1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1">
                  <a:moveTo>
                    <a:pt x="9" y="1"/>
                  </a:moveTo>
                  <a:cubicBezTo>
                    <a:pt x="9" y="1"/>
                    <a:pt x="8" y="2"/>
                    <a:pt x="7" y="3"/>
                  </a:cubicBezTo>
                  <a:cubicBezTo>
                    <a:pt x="6" y="3"/>
                    <a:pt x="5" y="5"/>
                    <a:pt x="4" y="6"/>
                  </a:cubicBezTo>
                  <a:cubicBezTo>
                    <a:pt x="3" y="7"/>
                    <a:pt x="2" y="8"/>
                    <a:pt x="1" y="9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1" y="8"/>
                    <a:pt x="2" y="7"/>
                    <a:pt x="3" y="5"/>
                  </a:cubicBezTo>
                  <a:cubicBezTo>
                    <a:pt x="4" y="4"/>
                    <a:pt x="5" y="3"/>
                    <a:pt x="6" y="2"/>
                  </a:cubicBezTo>
                  <a:cubicBezTo>
                    <a:pt x="7" y="1"/>
                    <a:pt x="8" y="0"/>
                    <a:pt x="8" y="0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1249"/>
            <p:cNvSpPr/>
            <p:nvPr/>
          </p:nvSpPr>
          <p:spPr bwMode="auto">
            <a:xfrm>
              <a:off x="8513763" y="6099175"/>
              <a:ext cx="436563" cy="434975"/>
            </a:xfrm>
            <a:custGeom>
              <a:avLst/>
              <a:gdLst>
                <a:gd name="T0" fmla="*/ 0 w 103"/>
                <a:gd name="T1" fmla="*/ 71 h 103"/>
                <a:gd name="T2" fmla="*/ 97 w 103"/>
                <a:gd name="T3" fmla="*/ 42 h 103"/>
                <a:gd name="T4" fmla="*/ 0 w 103"/>
                <a:gd name="T5" fmla="*/ 7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3" h="103">
                  <a:moveTo>
                    <a:pt x="0" y="71"/>
                  </a:moveTo>
                  <a:cubicBezTo>
                    <a:pt x="0" y="71"/>
                    <a:pt x="103" y="103"/>
                    <a:pt x="97" y="42"/>
                  </a:cubicBezTo>
                  <a:cubicBezTo>
                    <a:pt x="93" y="0"/>
                    <a:pt x="0" y="71"/>
                    <a:pt x="0" y="71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250"/>
            <p:cNvSpPr/>
            <p:nvPr/>
          </p:nvSpPr>
          <p:spPr bwMode="auto">
            <a:xfrm>
              <a:off x="8529638" y="6305550"/>
              <a:ext cx="373063" cy="93663"/>
            </a:xfrm>
            <a:custGeom>
              <a:avLst/>
              <a:gdLst>
                <a:gd name="T0" fmla="*/ 0 w 88"/>
                <a:gd name="T1" fmla="*/ 22 h 22"/>
                <a:gd name="T2" fmla="*/ 1 w 88"/>
                <a:gd name="T3" fmla="*/ 22 h 22"/>
                <a:gd name="T4" fmla="*/ 4 w 88"/>
                <a:gd name="T5" fmla="*/ 22 h 22"/>
                <a:gd name="T6" fmla="*/ 14 w 88"/>
                <a:gd name="T7" fmla="*/ 21 h 22"/>
                <a:gd name="T8" fmla="*/ 21 w 88"/>
                <a:gd name="T9" fmla="*/ 20 h 22"/>
                <a:gd name="T10" fmla="*/ 28 w 88"/>
                <a:gd name="T11" fmla="*/ 19 h 22"/>
                <a:gd name="T12" fmla="*/ 37 w 88"/>
                <a:gd name="T13" fmla="*/ 17 h 22"/>
                <a:gd name="T14" fmla="*/ 45 w 88"/>
                <a:gd name="T15" fmla="*/ 15 h 22"/>
                <a:gd name="T16" fmla="*/ 53 w 88"/>
                <a:gd name="T17" fmla="*/ 13 h 22"/>
                <a:gd name="T18" fmla="*/ 57 w 88"/>
                <a:gd name="T19" fmla="*/ 12 h 22"/>
                <a:gd name="T20" fmla="*/ 61 w 88"/>
                <a:gd name="T21" fmla="*/ 11 h 22"/>
                <a:gd name="T22" fmla="*/ 68 w 88"/>
                <a:gd name="T23" fmla="*/ 8 h 22"/>
                <a:gd name="T24" fmla="*/ 75 w 88"/>
                <a:gd name="T25" fmla="*/ 6 h 22"/>
                <a:gd name="T26" fmla="*/ 80 w 88"/>
                <a:gd name="T27" fmla="*/ 4 h 22"/>
                <a:gd name="T28" fmla="*/ 84 w 88"/>
                <a:gd name="T29" fmla="*/ 2 h 22"/>
                <a:gd name="T30" fmla="*/ 88 w 88"/>
                <a:gd name="T31" fmla="*/ 0 h 22"/>
                <a:gd name="T32" fmla="*/ 84 w 88"/>
                <a:gd name="T33" fmla="*/ 1 h 22"/>
                <a:gd name="T34" fmla="*/ 80 w 88"/>
                <a:gd name="T35" fmla="*/ 3 h 22"/>
                <a:gd name="T36" fmla="*/ 74 w 88"/>
                <a:gd name="T37" fmla="*/ 5 h 22"/>
                <a:gd name="T38" fmla="*/ 68 w 88"/>
                <a:gd name="T39" fmla="*/ 7 h 22"/>
                <a:gd name="T40" fmla="*/ 66 w 88"/>
                <a:gd name="T41" fmla="*/ 7 h 22"/>
                <a:gd name="T42" fmla="*/ 64 w 88"/>
                <a:gd name="T43" fmla="*/ 8 h 22"/>
                <a:gd name="T44" fmla="*/ 61 w 88"/>
                <a:gd name="T45" fmla="*/ 9 h 22"/>
                <a:gd name="T46" fmla="*/ 53 w 88"/>
                <a:gd name="T47" fmla="*/ 11 h 22"/>
                <a:gd name="T48" fmla="*/ 44 w 88"/>
                <a:gd name="T49" fmla="*/ 13 h 22"/>
                <a:gd name="T50" fmla="*/ 36 w 88"/>
                <a:gd name="T51" fmla="*/ 15 h 22"/>
                <a:gd name="T52" fmla="*/ 28 w 88"/>
                <a:gd name="T53" fmla="*/ 17 h 22"/>
                <a:gd name="T54" fmla="*/ 21 w 88"/>
                <a:gd name="T55" fmla="*/ 18 h 22"/>
                <a:gd name="T56" fmla="*/ 14 w 88"/>
                <a:gd name="T57" fmla="*/ 20 h 22"/>
                <a:gd name="T58" fmla="*/ 4 w 88"/>
                <a:gd name="T59" fmla="*/ 21 h 22"/>
                <a:gd name="T60" fmla="*/ 0 w 88"/>
                <a:gd name="T6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22">
                  <a:moveTo>
                    <a:pt x="0" y="22"/>
                  </a:moveTo>
                  <a:cubicBezTo>
                    <a:pt x="0" y="22"/>
                    <a:pt x="0" y="22"/>
                    <a:pt x="1" y="22"/>
                  </a:cubicBezTo>
                  <a:cubicBezTo>
                    <a:pt x="1" y="22"/>
                    <a:pt x="2" y="22"/>
                    <a:pt x="4" y="22"/>
                  </a:cubicBezTo>
                  <a:cubicBezTo>
                    <a:pt x="6" y="22"/>
                    <a:pt x="10" y="21"/>
                    <a:pt x="14" y="21"/>
                  </a:cubicBezTo>
                  <a:cubicBezTo>
                    <a:pt x="16" y="21"/>
                    <a:pt x="18" y="20"/>
                    <a:pt x="21" y="20"/>
                  </a:cubicBezTo>
                  <a:cubicBezTo>
                    <a:pt x="23" y="20"/>
                    <a:pt x="26" y="19"/>
                    <a:pt x="28" y="19"/>
                  </a:cubicBezTo>
                  <a:cubicBezTo>
                    <a:pt x="31" y="18"/>
                    <a:pt x="34" y="18"/>
                    <a:pt x="37" y="17"/>
                  </a:cubicBezTo>
                  <a:cubicBezTo>
                    <a:pt x="39" y="17"/>
                    <a:pt x="42" y="16"/>
                    <a:pt x="45" y="15"/>
                  </a:cubicBezTo>
                  <a:cubicBezTo>
                    <a:pt x="48" y="15"/>
                    <a:pt x="50" y="14"/>
                    <a:pt x="53" y="13"/>
                  </a:cubicBezTo>
                  <a:cubicBezTo>
                    <a:pt x="55" y="13"/>
                    <a:pt x="56" y="12"/>
                    <a:pt x="57" y="12"/>
                  </a:cubicBezTo>
                  <a:cubicBezTo>
                    <a:pt x="59" y="12"/>
                    <a:pt x="60" y="11"/>
                    <a:pt x="61" y="11"/>
                  </a:cubicBezTo>
                  <a:cubicBezTo>
                    <a:pt x="64" y="10"/>
                    <a:pt x="66" y="9"/>
                    <a:pt x="68" y="8"/>
                  </a:cubicBezTo>
                  <a:cubicBezTo>
                    <a:pt x="71" y="8"/>
                    <a:pt x="73" y="7"/>
                    <a:pt x="75" y="6"/>
                  </a:cubicBezTo>
                  <a:cubicBezTo>
                    <a:pt x="77" y="5"/>
                    <a:pt x="79" y="4"/>
                    <a:pt x="80" y="4"/>
                  </a:cubicBezTo>
                  <a:cubicBezTo>
                    <a:pt x="82" y="3"/>
                    <a:pt x="83" y="2"/>
                    <a:pt x="84" y="2"/>
                  </a:cubicBezTo>
                  <a:cubicBezTo>
                    <a:pt x="87" y="0"/>
                    <a:pt x="88" y="0"/>
                    <a:pt x="88" y="0"/>
                  </a:cubicBezTo>
                  <a:cubicBezTo>
                    <a:pt x="88" y="0"/>
                    <a:pt x="86" y="0"/>
                    <a:pt x="84" y="1"/>
                  </a:cubicBezTo>
                  <a:cubicBezTo>
                    <a:pt x="83" y="2"/>
                    <a:pt x="82" y="2"/>
                    <a:pt x="80" y="3"/>
                  </a:cubicBezTo>
                  <a:cubicBezTo>
                    <a:pt x="78" y="3"/>
                    <a:pt x="76" y="4"/>
                    <a:pt x="74" y="5"/>
                  </a:cubicBezTo>
                  <a:cubicBezTo>
                    <a:pt x="72" y="5"/>
                    <a:pt x="70" y="6"/>
                    <a:pt x="68" y="7"/>
                  </a:cubicBezTo>
                  <a:cubicBezTo>
                    <a:pt x="67" y="7"/>
                    <a:pt x="67" y="7"/>
                    <a:pt x="66" y="7"/>
                  </a:cubicBezTo>
                  <a:cubicBezTo>
                    <a:pt x="66" y="8"/>
                    <a:pt x="65" y="8"/>
                    <a:pt x="64" y="8"/>
                  </a:cubicBezTo>
                  <a:cubicBezTo>
                    <a:pt x="63" y="8"/>
                    <a:pt x="62" y="9"/>
                    <a:pt x="61" y="9"/>
                  </a:cubicBezTo>
                  <a:cubicBezTo>
                    <a:pt x="58" y="10"/>
                    <a:pt x="55" y="10"/>
                    <a:pt x="53" y="11"/>
                  </a:cubicBezTo>
                  <a:cubicBezTo>
                    <a:pt x="50" y="12"/>
                    <a:pt x="47" y="13"/>
                    <a:pt x="44" y="13"/>
                  </a:cubicBezTo>
                  <a:cubicBezTo>
                    <a:pt x="42" y="14"/>
                    <a:pt x="39" y="15"/>
                    <a:pt x="36" y="15"/>
                  </a:cubicBezTo>
                  <a:cubicBezTo>
                    <a:pt x="33" y="16"/>
                    <a:pt x="31" y="16"/>
                    <a:pt x="28" y="17"/>
                  </a:cubicBezTo>
                  <a:cubicBezTo>
                    <a:pt x="25" y="17"/>
                    <a:pt x="23" y="18"/>
                    <a:pt x="21" y="18"/>
                  </a:cubicBezTo>
                  <a:cubicBezTo>
                    <a:pt x="18" y="19"/>
                    <a:pt x="16" y="19"/>
                    <a:pt x="14" y="20"/>
                  </a:cubicBezTo>
                  <a:cubicBezTo>
                    <a:pt x="10" y="20"/>
                    <a:pt x="6" y="21"/>
                    <a:pt x="4" y="21"/>
                  </a:cubicBezTo>
                  <a:cubicBezTo>
                    <a:pt x="1" y="22"/>
                    <a:pt x="0" y="22"/>
                    <a:pt x="0" y="22"/>
                  </a:cubicBez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1251"/>
            <p:cNvSpPr/>
            <p:nvPr/>
          </p:nvSpPr>
          <p:spPr bwMode="auto">
            <a:xfrm>
              <a:off x="8623301" y="6330950"/>
              <a:ext cx="50800" cy="55563"/>
            </a:xfrm>
            <a:custGeom>
              <a:avLst/>
              <a:gdLst>
                <a:gd name="T0" fmla="*/ 3 w 32"/>
                <a:gd name="T1" fmla="*/ 35 h 35"/>
                <a:gd name="T2" fmla="*/ 32 w 32"/>
                <a:gd name="T3" fmla="*/ 0 h 35"/>
                <a:gd name="T4" fmla="*/ 0 w 32"/>
                <a:gd name="T5" fmla="*/ 32 h 35"/>
                <a:gd name="T6" fmla="*/ 3 w 32"/>
                <a:gd name="T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35">
                  <a:moveTo>
                    <a:pt x="3" y="35"/>
                  </a:moveTo>
                  <a:lnTo>
                    <a:pt x="32" y="0"/>
                  </a:lnTo>
                  <a:lnTo>
                    <a:pt x="0" y="32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252"/>
            <p:cNvSpPr/>
            <p:nvPr/>
          </p:nvSpPr>
          <p:spPr bwMode="auto">
            <a:xfrm>
              <a:off x="8686801" y="6259513"/>
              <a:ext cx="93663" cy="114300"/>
            </a:xfrm>
            <a:custGeom>
              <a:avLst/>
              <a:gdLst>
                <a:gd name="T0" fmla="*/ 3 w 59"/>
                <a:gd name="T1" fmla="*/ 72 h 72"/>
                <a:gd name="T2" fmla="*/ 59 w 59"/>
                <a:gd name="T3" fmla="*/ 0 h 72"/>
                <a:gd name="T4" fmla="*/ 0 w 59"/>
                <a:gd name="T5" fmla="*/ 69 h 72"/>
                <a:gd name="T6" fmla="*/ 3 w 59"/>
                <a:gd name="T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" h="72">
                  <a:moveTo>
                    <a:pt x="3" y="72"/>
                  </a:moveTo>
                  <a:lnTo>
                    <a:pt x="59" y="0"/>
                  </a:lnTo>
                  <a:lnTo>
                    <a:pt x="0" y="69"/>
                  </a:lnTo>
                  <a:lnTo>
                    <a:pt x="3" y="72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253"/>
            <p:cNvSpPr/>
            <p:nvPr/>
          </p:nvSpPr>
          <p:spPr bwMode="auto">
            <a:xfrm>
              <a:off x="8759826" y="6246813"/>
              <a:ext cx="104775" cy="109538"/>
            </a:xfrm>
            <a:custGeom>
              <a:avLst/>
              <a:gdLst>
                <a:gd name="T0" fmla="*/ 2 w 66"/>
                <a:gd name="T1" fmla="*/ 69 h 69"/>
                <a:gd name="T2" fmla="*/ 66 w 66"/>
                <a:gd name="T3" fmla="*/ 0 h 69"/>
                <a:gd name="T4" fmla="*/ 0 w 66"/>
                <a:gd name="T5" fmla="*/ 67 h 69"/>
                <a:gd name="T6" fmla="*/ 2 w 66"/>
                <a:gd name="T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69">
                  <a:moveTo>
                    <a:pt x="2" y="69"/>
                  </a:moveTo>
                  <a:lnTo>
                    <a:pt x="66" y="0"/>
                  </a:lnTo>
                  <a:lnTo>
                    <a:pt x="0" y="67"/>
                  </a:lnTo>
                  <a:lnTo>
                    <a:pt x="2" y="69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254"/>
            <p:cNvSpPr/>
            <p:nvPr/>
          </p:nvSpPr>
          <p:spPr bwMode="auto">
            <a:xfrm>
              <a:off x="8843963" y="6259513"/>
              <a:ext cx="58738" cy="71438"/>
            </a:xfrm>
            <a:custGeom>
              <a:avLst/>
              <a:gdLst>
                <a:gd name="T0" fmla="*/ 3 w 37"/>
                <a:gd name="T1" fmla="*/ 45 h 45"/>
                <a:gd name="T2" fmla="*/ 37 w 37"/>
                <a:gd name="T3" fmla="*/ 0 h 45"/>
                <a:gd name="T4" fmla="*/ 0 w 37"/>
                <a:gd name="T5" fmla="*/ 43 h 45"/>
                <a:gd name="T6" fmla="*/ 3 w 37"/>
                <a:gd name="T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45">
                  <a:moveTo>
                    <a:pt x="3" y="45"/>
                  </a:moveTo>
                  <a:lnTo>
                    <a:pt x="37" y="0"/>
                  </a:lnTo>
                  <a:lnTo>
                    <a:pt x="0" y="43"/>
                  </a:lnTo>
                  <a:lnTo>
                    <a:pt x="3" y="45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255"/>
            <p:cNvSpPr/>
            <p:nvPr/>
          </p:nvSpPr>
          <p:spPr bwMode="auto">
            <a:xfrm>
              <a:off x="8589963" y="6391275"/>
              <a:ext cx="50800" cy="28575"/>
            </a:xfrm>
            <a:custGeom>
              <a:avLst/>
              <a:gdLst>
                <a:gd name="T0" fmla="*/ 0 w 12"/>
                <a:gd name="T1" fmla="*/ 1 h 7"/>
                <a:gd name="T2" fmla="*/ 6 w 12"/>
                <a:gd name="T3" fmla="*/ 3 h 7"/>
                <a:gd name="T4" fmla="*/ 11 w 12"/>
                <a:gd name="T5" fmla="*/ 5 h 7"/>
                <a:gd name="T6" fmla="*/ 12 w 12"/>
                <a:gd name="T7" fmla="*/ 6 h 7"/>
                <a:gd name="T8" fmla="*/ 12 w 12"/>
                <a:gd name="T9" fmla="*/ 7 h 7"/>
                <a:gd name="T10" fmla="*/ 12 w 12"/>
                <a:gd name="T11" fmla="*/ 6 h 7"/>
                <a:gd name="T12" fmla="*/ 11 w 12"/>
                <a:gd name="T13" fmla="*/ 5 h 7"/>
                <a:gd name="T14" fmla="*/ 6 w 12"/>
                <a:gd name="T15" fmla="*/ 3 h 7"/>
                <a:gd name="T16" fmla="*/ 0 w 12"/>
                <a:gd name="T17" fmla="*/ 0 h 7"/>
                <a:gd name="T18" fmla="*/ 0 w 12"/>
                <a:gd name="T1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7">
                  <a:moveTo>
                    <a:pt x="0" y="1"/>
                  </a:moveTo>
                  <a:cubicBezTo>
                    <a:pt x="0" y="1"/>
                    <a:pt x="3" y="2"/>
                    <a:pt x="6" y="3"/>
                  </a:cubicBezTo>
                  <a:cubicBezTo>
                    <a:pt x="8" y="4"/>
                    <a:pt x="10" y="5"/>
                    <a:pt x="11" y="5"/>
                  </a:cubicBezTo>
                  <a:cubicBezTo>
                    <a:pt x="11" y="6"/>
                    <a:pt x="12" y="6"/>
                    <a:pt x="12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6"/>
                  </a:cubicBezTo>
                  <a:cubicBezTo>
                    <a:pt x="12" y="6"/>
                    <a:pt x="11" y="6"/>
                    <a:pt x="11" y="5"/>
                  </a:cubicBezTo>
                  <a:cubicBezTo>
                    <a:pt x="10" y="5"/>
                    <a:pt x="8" y="4"/>
                    <a:pt x="6" y="3"/>
                  </a:cubicBezTo>
                  <a:cubicBezTo>
                    <a:pt x="3" y="1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1256"/>
            <p:cNvSpPr/>
            <p:nvPr/>
          </p:nvSpPr>
          <p:spPr bwMode="auto">
            <a:xfrm>
              <a:off x="8653463" y="6378575"/>
              <a:ext cx="76200" cy="53975"/>
            </a:xfrm>
            <a:custGeom>
              <a:avLst/>
              <a:gdLst>
                <a:gd name="T0" fmla="*/ 0 w 48"/>
                <a:gd name="T1" fmla="*/ 2 h 34"/>
                <a:gd name="T2" fmla="*/ 48 w 48"/>
                <a:gd name="T3" fmla="*/ 34 h 34"/>
                <a:gd name="T4" fmla="*/ 3 w 48"/>
                <a:gd name="T5" fmla="*/ 0 h 34"/>
                <a:gd name="T6" fmla="*/ 0 w 48"/>
                <a:gd name="T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34">
                  <a:moveTo>
                    <a:pt x="0" y="2"/>
                  </a:moveTo>
                  <a:lnTo>
                    <a:pt x="48" y="34"/>
                  </a:lnTo>
                  <a:lnTo>
                    <a:pt x="3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1257"/>
            <p:cNvSpPr/>
            <p:nvPr/>
          </p:nvSpPr>
          <p:spPr bwMode="auto">
            <a:xfrm>
              <a:off x="8724901" y="6365875"/>
              <a:ext cx="68263" cy="50800"/>
            </a:xfrm>
            <a:custGeom>
              <a:avLst/>
              <a:gdLst>
                <a:gd name="T0" fmla="*/ 0 w 16"/>
                <a:gd name="T1" fmla="*/ 0 h 12"/>
                <a:gd name="T2" fmla="*/ 3 w 16"/>
                <a:gd name="T3" fmla="*/ 2 h 12"/>
                <a:gd name="T4" fmla="*/ 9 w 16"/>
                <a:gd name="T5" fmla="*/ 5 h 12"/>
                <a:gd name="T6" fmla="*/ 14 w 16"/>
                <a:gd name="T7" fmla="*/ 10 h 12"/>
                <a:gd name="T8" fmla="*/ 16 w 16"/>
                <a:gd name="T9" fmla="*/ 12 h 12"/>
                <a:gd name="T10" fmla="*/ 14 w 16"/>
                <a:gd name="T11" fmla="*/ 10 h 12"/>
                <a:gd name="T12" fmla="*/ 9 w 16"/>
                <a:gd name="T13" fmla="*/ 5 h 12"/>
                <a:gd name="T14" fmla="*/ 4 w 16"/>
                <a:gd name="T15" fmla="*/ 1 h 12"/>
                <a:gd name="T16" fmla="*/ 1 w 16"/>
                <a:gd name="T17" fmla="*/ 0 h 12"/>
                <a:gd name="T18" fmla="*/ 0 w 16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2">
                  <a:moveTo>
                    <a:pt x="0" y="0"/>
                  </a:moveTo>
                  <a:cubicBezTo>
                    <a:pt x="0" y="0"/>
                    <a:pt x="1" y="1"/>
                    <a:pt x="3" y="2"/>
                  </a:cubicBezTo>
                  <a:cubicBezTo>
                    <a:pt x="5" y="3"/>
                    <a:pt x="7" y="4"/>
                    <a:pt x="9" y="5"/>
                  </a:cubicBezTo>
                  <a:cubicBezTo>
                    <a:pt x="11" y="7"/>
                    <a:pt x="13" y="8"/>
                    <a:pt x="14" y="10"/>
                  </a:cubicBezTo>
                  <a:cubicBezTo>
                    <a:pt x="16" y="11"/>
                    <a:pt x="16" y="12"/>
                    <a:pt x="16" y="12"/>
                  </a:cubicBezTo>
                  <a:cubicBezTo>
                    <a:pt x="16" y="12"/>
                    <a:pt x="16" y="11"/>
                    <a:pt x="14" y="10"/>
                  </a:cubicBezTo>
                  <a:cubicBezTo>
                    <a:pt x="13" y="8"/>
                    <a:pt x="11" y="7"/>
                    <a:pt x="9" y="5"/>
                  </a:cubicBezTo>
                  <a:cubicBezTo>
                    <a:pt x="7" y="3"/>
                    <a:pt x="5" y="2"/>
                    <a:pt x="4" y="1"/>
                  </a:cubicBezTo>
                  <a:cubicBezTo>
                    <a:pt x="2" y="0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1258"/>
            <p:cNvSpPr/>
            <p:nvPr/>
          </p:nvSpPr>
          <p:spPr bwMode="auto">
            <a:xfrm>
              <a:off x="8801101" y="6343650"/>
              <a:ext cx="55563" cy="47625"/>
            </a:xfrm>
            <a:custGeom>
              <a:avLst/>
              <a:gdLst>
                <a:gd name="T0" fmla="*/ 0 w 35"/>
                <a:gd name="T1" fmla="*/ 3 h 30"/>
                <a:gd name="T2" fmla="*/ 35 w 35"/>
                <a:gd name="T3" fmla="*/ 30 h 30"/>
                <a:gd name="T4" fmla="*/ 3 w 35"/>
                <a:gd name="T5" fmla="*/ 0 h 30"/>
                <a:gd name="T6" fmla="*/ 0 w 35"/>
                <a:gd name="T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0" y="3"/>
                  </a:moveTo>
                  <a:lnTo>
                    <a:pt x="35" y="30"/>
                  </a:lnTo>
                  <a:lnTo>
                    <a:pt x="3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1259"/>
            <p:cNvSpPr/>
            <p:nvPr/>
          </p:nvSpPr>
          <p:spPr bwMode="auto">
            <a:xfrm>
              <a:off x="8864601" y="6318250"/>
              <a:ext cx="30163" cy="34925"/>
            </a:xfrm>
            <a:custGeom>
              <a:avLst/>
              <a:gdLst>
                <a:gd name="T0" fmla="*/ 0 w 7"/>
                <a:gd name="T1" fmla="*/ 1 h 8"/>
                <a:gd name="T2" fmla="*/ 1 w 7"/>
                <a:gd name="T3" fmla="*/ 2 h 8"/>
                <a:gd name="T4" fmla="*/ 4 w 7"/>
                <a:gd name="T5" fmla="*/ 4 h 8"/>
                <a:gd name="T6" fmla="*/ 6 w 7"/>
                <a:gd name="T7" fmla="*/ 7 h 8"/>
                <a:gd name="T8" fmla="*/ 7 w 7"/>
                <a:gd name="T9" fmla="*/ 8 h 8"/>
                <a:gd name="T10" fmla="*/ 6 w 7"/>
                <a:gd name="T11" fmla="*/ 6 h 8"/>
                <a:gd name="T12" fmla="*/ 4 w 7"/>
                <a:gd name="T13" fmla="*/ 4 h 8"/>
                <a:gd name="T14" fmla="*/ 2 w 7"/>
                <a:gd name="T15" fmla="*/ 1 h 8"/>
                <a:gd name="T16" fmla="*/ 1 w 7"/>
                <a:gd name="T17" fmla="*/ 0 h 8"/>
                <a:gd name="T18" fmla="*/ 0 w 7"/>
                <a:gd name="T1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8">
                  <a:moveTo>
                    <a:pt x="0" y="1"/>
                  </a:moveTo>
                  <a:cubicBezTo>
                    <a:pt x="0" y="1"/>
                    <a:pt x="1" y="1"/>
                    <a:pt x="1" y="2"/>
                  </a:cubicBezTo>
                  <a:cubicBezTo>
                    <a:pt x="2" y="2"/>
                    <a:pt x="3" y="3"/>
                    <a:pt x="4" y="4"/>
                  </a:cubicBezTo>
                  <a:cubicBezTo>
                    <a:pt x="5" y="5"/>
                    <a:pt x="5" y="6"/>
                    <a:pt x="6" y="7"/>
                  </a:cubicBezTo>
                  <a:cubicBezTo>
                    <a:pt x="7" y="7"/>
                    <a:pt x="7" y="8"/>
                    <a:pt x="7" y="8"/>
                  </a:cubicBezTo>
                  <a:cubicBezTo>
                    <a:pt x="7" y="8"/>
                    <a:pt x="7" y="7"/>
                    <a:pt x="6" y="6"/>
                  </a:cubicBezTo>
                  <a:cubicBezTo>
                    <a:pt x="6" y="6"/>
                    <a:pt x="5" y="5"/>
                    <a:pt x="4" y="4"/>
                  </a:cubicBezTo>
                  <a:cubicBezTo>
                    <a:pt x="4" y="3"/>
                    <a:pt x="3" y="2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1260"/>
            <p:cNvSpPr/>
            <p:nvPr/>
          </p:nvSpPr>
          <p:spPr bwMode="auto">
            <a:xfrm>
              <a:off x="8102601" y="5449888"/>
              <a:ext cx="452438" cy="314325"/>
            </a:xfrm>
            <a:custGeom>
              <a:avLst/>
              <a:gdLst>
                <a:gd name="T0" fmla="*/ 58 w 107"/>
                <a:gd name="T1" fmla="*/ 74 h 74"/>
                <a:gd name="T2" fmla="*/ 11 w 107"/>
                <a:gd name="T3" fmla="*/ 33 h 74"/>
                <a:gd name="T4" fmla="*/ 33 w 107"/>
                <a:gd name="T5" fmla="*/ 30 h 74"/>
                <a:gd name="T6" fmla="*/ 42 w 107"/>
                <a:gd name="T7" fmla="*/ 6 h 74"/>
                <a:gd name="T8" fmla="*/ 64 w 107"/>
                <a:gd name="T9" fmla="*/ 25 h 74"/>
                <a:gd name="T10" fmla="*/ 90 w 107"/>
                <a:gd name="T11" fmla="*/ 14 h 74"/>
                <a:gd name="T12" fmla="*/ 58 w 107"/>
                <a:gd name="T1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74">
                  <a:moveTo>
                    <a:pt x="58" y="74"/>
                  </a:moveTo>
                  <a:cubicBezTo>
                    <a:pt x="58" y="74"/>
                    <a:pt x="0" y="56"/>
                    <a:pt x="11" y="33"/>
                  </a:cubicBezTo>
                  <a:cubicBezTo>
                    <a:pt x="18" y="16"/>
                    <a:pt x="33" y="30"/>
                    <a:pt x="33" y="30"/>
                  </a:cubicBezTo>
                  <a:cubicBezTo>
                    <a:pt x="33" y="30"/>
                    <a:pt x="27" y="11"/>
                    <a:pt x="42" y="6"/>
                  </a:cubicBezTo>
                  <a:cubicBezTo>
                    <a:pt x="58" y="0"/>
                    <a:pt x="64" y="25"/>
                    <a:pt x="64" y="25"/>
                  </a:cubicBezTo>
                  <a:cubicBezTo>
                    <a:pt x="64" y="25"/>
                    <a:pt x="73" y="11"/>
                    <a:pt x="90" y="14"/>
                  </a:cubicBezTo>
                  <a:cubicBezTo>
                    <a:pt x="107" y="17"/>
                    <a:pt x="81" y="61"/>
                    <a:pt x="58" y="74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1261"/>
            <p:cNvSpPr/>
            <p:nvPr/>
          </p:nvSpPr>
          <p:spPr bwMode="auto">
            <a:xfrm>
              <a:off x="8351838" y="5535613"/>
              <a:ext cx="111125" cy="198438"/>
            </a:xfrm>
            <a:custGeom>
              <a:avLst/>
              <a:gdLst>
                <a:gd name="T0" fmla="*/ 0 w 26"/>
                <a:gd name="T1" fmla="*/ 47 h 47"/>
                <a:gd name="T2" fmla="*/ 0 w 26"/>
                <a:gd name="T3" fmla="*/ 47 h 47"/>
                <a:gd name="T4" fmla="*/ 1 w 26"/>
                <a:gd name="T5" fmla="*/ 45 h 47"/>
                <a:gd name="T6" fmla="*/ 3 w 26"/>
                <a:gd name="T7" fmla="*/ 43 h 47"/>
                <a:gd name="T8" fmla="*/ 5 w 26"/>
                <a:gd name="T9" fmla="*/ 40 h 47"/>
                <a:gd name="T10" fmla="*/ 6 w 26"/>
                <a:gd name="T11" fmla="*/ 38 h 47"/>
                <a:gd name="T12" fmla="*/ 7 w 26"/>
                <a:gd name="T13" fmla="*/ 37 h 47"/>
                <a:gd name="T14" fmla="*/ 10 w 26"/>
                <a:gd name="T15" fmla="*/ 33 h 47"/>
                <a:gd name="T16" fmla="*/ 12 w 26"/>
                <a:gd name="T17" fmla="*/ 29 h 47"/>
                <a:gd name="T18" fmla="*/ 15 w 26"/>
                <a:gd name="T19" fmla="*/ 25 h 47"/>
                <a:gd name="T20" fmla="*/ 16 w 26"/>
                <a:gd name="T21" fmla="*/ 22 h 47"/>
                <a:gd name="T22" fmla="*/ 17 w 26"/>
                <a:gd name="T23" fmla="*/ 20 h 47"/>
                <a:gd name="T24" fmla="*/ 18 w 26"/>
                <a:gd name="T25" fmla="*/ 19 h 47"/>
                <a:gd name="T26" fmla="*/ 18 w 26"/>
                <a:gd name="T27" fmla="*/ 18 h 47"/>
                <a:gd name="T28" fmla="*/ 19 w 26"/>
                <a:gd name="T29" fmla="*/ 16 h 47"/>
                <a:gd name="T30" fmla="*/ 20 w 26"/>
                <a:gd name="T31" fmla="*/ 14 h 47"/>
                <a:gd name="T32" fmla="*/ 21 w 26"/>
                <a:gd name="T33" fmla="*/ 12 h 47"/>
                <a:gd name="T34" fmla="*/ 23 w 26"/>
                <a:gd name="T35" fmla="*/ 8 h 47"/>
                <a:gd name="T36" fmla="*/ 23 w 26"/>
                <a:gd name="T37" fmla="*/ 6 h 47"/>
                <a:gd name="T38" fmla="*/ 24 w 26"/>
                <a:gd name="T39" fmla="*/ 5 h 47"/>
                <a:gd name="T40" fmla="*/ 25 w 26"/>
                <a:gd name="T41" fmla="*/ 2 h 47"/>
                <a:gd name="T42" fmla="*/ 25 w 26"/>
                <a:gd name="T43" fmla="*/ 1 h 47"/>
                <a:gd name="T44" fmla="*/ 26 w 26"/>
                <a:gd name="T45" fmla="*/ 0 h 47"/>
                <a:gd name="T46" fmla="*/ 26 w 26"/>
                <a:gd name="T47" fmla="*/ 1 h 47"/>
                <a:gd name="T48" fmla="*/ 26 w 26"/>
                <a:gd name="T49" fmla="*/ 3 h 47"/>
                <a:gd name="T50" fmla="*/ 26 w 26"/>
                <a:gd name="T51" fmla="*/ 5 h 47"/>
                <a:gd name="T52" fmla="*/ 26 w 26"/>
                <a:gd name="T53" fmla="*/ 7 h 47"/>
                <a:gd name="T54" fmla="*/ 25 w 26"/>
                <a:gd name="T55" fmla="*/ 9 h 47"/>
                <a:gd name="T56" fmla="*/ 25 w 26"/>
                <a:gd name="T57" fmla="*/ 11 h 47"/>
                <a:gd name="T58" fmla="*/ 25 w 26"/>
                <a:gd name="T59" fmla="*/ 13 h 47"/>
                <a:gd name="T60" fmla="*/ 24 w 26"/>
                <a:gd name="T61" fmla="*/ 15 h 47"/>
                <a:gd name="T62" fmla="*/ 23 w 26"/>
                <a:gd name="T63" fmla="*/ 18 h 47"/>
                <a:gd name="T64" fmla="*/ 21 w 26"/>
                <a:gd name="T65" fmla="*/ 22 h 47"/>
                <a:gd name="T66" fmla="*/ 19 w 26"/>
                <a:gd name="T67" fmla="*/ 27 h 47"/>
                <a:gd name="T68" fmla="*/ 18 w 26"/>
                <a:gd name="T69" fmla="*/ 29 h 47"/>
                <a:gd name="T70" fmla="*/ 16 w 26"/>
                <a:gd name="T71" fmla="*/ 32 h 47"/>
                <a:gd name="T72" fmla="*/ 15 w 26"/>
                <a:gd name="T73" fmla="*/ 34 h 47"/>
                <a:gd name="T74" fmla="*/ 13 w 26"/>
                <a:gd name="T75" fmla="*/ 36 h 47"/>
                <a:gd name="T76" fmla="*/ 10 w 26"/>
                <a:gd name="T77" fmla="*/ 39 h 47"/>
                <a:gd name="T78" fmla="*/ 8 w 26"/>
                <a:gd name="T79" fmla="*/ 41 h 47"/>
                <a:gd name="T80" fmla="*/ 7 w 26"/>
                <a:gd name="T81" fmla="*/ 42 h 47"/>
                <a:gd name="T82" fmla="*/ 5 w 26"/>
                <a:gd name="T83" fmla="*/ 43 h 47"/>
                <a:gd name="T84" fmla="*/ 4 w 26"/>
                <a:gd name="T85" fmla="*/ 44 h 47"/>
                <a:gd name="T86" fmla="*/ 3 w 26"/>
                <a:gd name="T87" fmla="*/ 45 h 47"/>
                <a:gd name="T88" fmla="*/ 2 w 26"/>
                <a:gd name="T89" fmla="*/ 46 h 47"/>
                <a:gd name="T90" fmla="*/ 0 w 26"/>
                <a:gd name="T91" fmla="*/ 47 h 47"/>
                <a:gd name="T92" fmla="*/ 0 w 26"/>
                <a:gd name="T9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" h="47"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6"/>
                    <a:pt x="1" y="46"/>
                    <a:pt x="1" y="45"/>
                  </a:cubicBezTo>
                  <a:cubicBezTo>
                    <a:pt x="2" y="44"/>
                    <a:pt x="2" y="44"/>
                    <a:pt x="3" y="43"/>
                  </a:cubicBezTo>
                  <a:cubicBezTo>
                    <a:pt x="3" y="42"/>
                    <a:pt x="4" y="41"/>
                    <a:pt x="5" y="40"/>
                  </a:cubicBezTo>
                  <a:cubicBezTo>
                    <a:pt x="5" y="40"/>
                    <a:pt x="6" y="39"/>
                    <a:pt x="6" y="38"/>
                  </a:cubicBezTo>
                  <a:cubicBezTo>
                    <a:pt x="6" y="38"/>
                    <a:pt x="7" y="37"/>
                    <a:pt x="7" y="37"/>
                  </a:cubicBezTo>
                  <a:cubicBezTo>
                    <a:pt x="8" y="36"/>
                    <a:pt x="9" y="34"/>
                    <a:pt x="10" y="33"/>
                  </a:cubicBezTo>
                  <a:cubicBezTo>
                    <a:pt x="10" y="32"/>
                    <a:pt x="11" y="30"/>
                    <a:pt x="12" y="29"/>
                  </a:cubicBezTo>
                  <a:cubicBezTo>
                    <a:pt x="13" y="28"/>
                    <a:pt x="14" y="26"/>
                    <a:pt x="15" y="25"/>
                  </a:cubicBezTo>
                  <a:cubicBezTo>
                    <a:pt x="15" y="24"/>
                    <a:pt x="15" y="23"/>
                    <a:pt x="16" y="22"/>
                  </a:cubicBezTo>
                  <a:cubicBezTo>
                    <a:pt x="16" y="22"/>
                    <a:pt x="17" y="21"/>
                    <a:pt x="17" y="20"/>
                  </a:cubicBezTo>
                  <a:cubicBezTo>
                    <a:pt x="17" y="20"/>
                    <a:pt x="17" y="20"/>
                    <a:pt x="18" y="19"/>
                  </a:cubicBezTo>
                  <a:cubicBezTo>
                    <a:pt x="18" y="19"/>
                    <a:pt x="18" y="18"/>
                    <a:pt x="18" y="18"/>
                  </a:cubicBezTo>
                  <a:cubicBezTo>
                    <a:pt x="18" y="17"/>
                    <a:pt x="19" y="17"/>
                    <a:pt x="19" y="16"/>
                  </a:cubicBezTo>
                  <a:cubicBezTo>
                    <a:pt x="19" y="15"/>
                    <a:pt x="20" y="15"/>
                    <a:pt x="20" y="14"/>
                  </a:cubicBezTo>
                  <a:cubicBezTo>
                    <a:pt x="20" y="13"/>
                    <a:pt x="21" y="13"/>
                    <a:pt x="21" y="12"/>
                  </a:cubicBezTo>
                  <a:cubicBezTo>
                    <a:pt x="22" y="11"/>
                    <a:pt x="22" y="9"/>
                    <a:pt x="23" y="8"/>
                  </a:cubicBezTo>
                  <a:cubicBezTo>
                    <a:pt x="23" y="8"/>
                    <a:pt x="23" y="7"/>
                    <a:pt x="23" y="6"/>
                  </a:cubicBezTo>
                  <a:cubicBezTo>
                    <a:pt x="23" y="6"/>
                    <a:pt x="24" y="5"/>
                    <a:pt x="24" y="5"/>
                  </a:cubicBezTo>
                  <a:cubicBezTo>
                    <a:pt x="24" y="4"/>
                    <a:pt x="25" y="3"/>
                    <a:pt x="25" y="2"/>
                  </a:cubicBezTo>
                  <a:cubicBezTo>
                    <a:pt x="25" y="2"/>
                    <a:pt x="25" y="1"/>
                    <a:pt x="25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1"/>
                  </a:cubicBezTo>
                  <a:cubicBezTo>
                    <a:pt x="26" y="1"/>
                    <a:pt x="26" y="2"/>
                    <a:pt x="26" y="3"/>
                  </a:cubicBezTo>
                  <a:cubicBezTo>
                    <a:pt x="26" y="3"/>
                    <a:pt x="26" y="4"/>
                    <a:pt x="26" y="5"/>
                  </a:cubicBezTo>
                  <a:cubicBezTo>
                    <a:pt x="26" y="6"/>
                    <a:pt x="26" y="6"/>
                    <a:pt x="26" y="7"/>
                  </a:cubicBezTo>
                  <a:cubicBezTo>
                    <a:pt x="26" y="8"/>
                    <a:pt x="25" y="8"/>
                    <a:pt x="25" y="9"/>
                  </a:cubicBezTo>
                  <a:cubicBezTo>
                    <a:pt x="25" y="10"/>
                    <a:pt x="25" y="10"/>
                    <a:pt x="25" y="11"/>
                  </a:cubicBezTo>
                  <a:cubicBezTo>
                    <a:pt x="25" y="12"/>
                    <a:pt x="25" y="12"/>
                    <a:pt x="25" y="13"/>
                  </a:cubicBezTo>
                  <a:cubicBezTo>
                    <a:pt x="24" y="14"/>
                    <a:pt x="24" y="15"/>
                    <a:pt x="24" y="15"/>
                  </a:cubicBezTo>
                  <a:cubicBezTo>
                    <a:pt x="24" y="16"/>
                    <a:pt x="24" y="17"/>
                    <a:pt x="23" y="18"/>
                  </a:cubicBezTo>
                  <a:cubicBezTo>
                    <a:pt x="23" y="19"/>
                    <a:pt x="22" y="21"/>
                    <a:pt x="21" y="22"/>
                  </a:cubicBezTo>
                  <a:cubicBezTo>
                    <a:pt x="21" y="24"/>
                    <a:pt x="20" y="26"/>
                    <a:pt x="19" y="27"/>
                  </a:cubicBezTo>
                  <a:cubicBezTo>
                    <a:pt x="19" y="28"/>
                    <a:pt x="18" y="29"/>
                    <a:pt x="18" y="29"/>
                  </a:cubicBezTo>
                  <a:cubicBezTo>
                    <a:pt x="17" y="30"/>
                    <a:pt x="17" y="31"/>
                    <a:pt x="16" y="32"/>
                  </a:cubicBezTo>
                  <a:cubicBezTo>
                    <a:pt x="16" y="32"/>
                    <a:pt x="15" y="33"/>
                    <a:pt x="15" y="34"/>
                  </a:cubicBezTo>
                  <a:cubicBezTo>
                    <a:pt x="14" y="34"/>
                    <a:pt x="14" y="35"/>
                    <a:pt x="13" y="36"/>
                  </a:cubicBezTo>
                  <a:cubicBezTo>
                    <a:pt x="12" y="37"/>
                    <a:pt x="11" y="38"/>
                    <a:pt x="10" y="39"/>
                  </a:cubicBezTo>
                  <a:cubicBezTo>
                    <a:pt x="9" y="40"/>
                    <a:pt x="9" y="40"/>
                    <a:pt x="8" y="41"/>
                  </a:cubicBezTo>
                  <a:cubicBezTo>
                    <a:pt x="8" y="41"/>
                    <a:pt x="7" y="42"/>
                    <a:pt x="7" y="42"/>
                  </a:cubicBezTo>
                  <a:cubicBezTo>
                    <a:pt x="6" y="42"/>
                    <a:pt x="6" y="43"/>
                    <a:pt x="5" y="43"/>
                  </a:cubicBezTo>
                  <a:cubicBezTo>
                    <a:pt x="5" y="44"/>
                    <a:pt x="4" y="44"/>
                    <a:pt x="4" y="44"/>
                  </a:cubicBezTo>
                  <a:cubicBezTo>
                    <a:pt x="4" y="45"/>
                    <a:pt x="3" y="45"/>
                    <a:pt x="3" y="45"/>
                  </a:cubicBezTo>
                  <a:cubicBezTo>
                    <a:pt x="2" y="45"/>
                    <a:pt x="2" y="46"/>
                    <a:pt x="2" y="46"/>
                  </a:cubicBezTo>
                  <a:cubicBezTo>
                    <a:pt x="1" y="46"/>
                    <a:pt x="1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1262"/>
            <p:cNvSpPr/>
            <p:nvPr/>
          </p:nvSpPr>
          <p:spPr bwMode="auto">
            <a:xfrm>
              <a:off x="8178801" y="5602288"/>
              <a:ext cx="173038" cy="131763"/>
            </a:xfrm>
            <a:custGeom>
              <a:avLst/>
              <a:gdLst>
                <a:gd name="T0" fmla="*/ 0 w 41"/>
                <a:gd name="T1" fmla="*/ 0 h 31"/>
                <a:gd name="T2" fmla="*/ 0 w 41"/>
                <a:gd name="T3" fmla="*/ 1 h 31"/>
                <a:gd name="T4" fmla="*/ 1 w 41"/>
                <a:gd name="T5" fmla="*/ 1 h 31"/>
                <a:gd name="T6" fmla="*/ 2 w 41"/>
                <a:gd name="T7" fmla="*/ 2 h 31"/>
                <a:gd name="T8" fmla="*/ 3 w 41"/>
                <a:gd name="T9" fmla="*/ 3 h 31"/>
                <a:gd name="T10" fmla="*/ 6 w 41"/>
                <a:gd name="T11" fmla="*/ 5 h 31"/>
                <a:gd name="T12" fmla="*/ 13 w 41"/>
                <a:gd name="T13" fmla="*/ 9 h 31"/>
                <a:gd name="T14" fmla="*/ 17 w 41"/>
                <a:gd name="T15" fmla="*/ 12 h 31"/>
                <a:gd name="T16" fmla="*/ 21 w 41"/>
                <a:gd name="T17" fmla="*/ 15 h 31"/>
                <a:gd name="T18" fmla="*/ 24 w 41"/>
                <a:gd name="T19" fmla="*/ 18 h 31"/>
                <a:gd name="T20" fmla="*/ 28 w 41"/>
                <a:gd name="T21" fmla="*/ 22 h 31"/>
                <a:gd name="T22" fmla="*/ 29 w 41"/>
                <a:gd name="T23" fmla="*/ 23 h 31"/>
                <a:gd name="T24" fmla="*/ 31 w 41"/>
                <a:gd name="T25" fmla="*/ 24 h 31"/>
                <a:gd name="T26" fmla="*/ 34 w 41"/>
                <a:gd name="T27" fmla="*/ 27 h 31"/>
                <a:gd name="T28" fmla="*/ 39 w 41"/>
                <a:gd name="T29" fmla="*/ 30 h 31"/>
                <a:gd name="T30" fmla="*/ 40 w 41"/>
                <a:gd name="T31" fmla="*/ 31 h 31"/>
                <a:gd name="T32" fmla="*/ 41 w 41"/>
                <a:gd name="T33" fmla="*/ 31 h 31"/>
                <a:gd name="T34" fmla="*/ 40 w 41"/>
                <a:gd name="T35" fmla="*/ 31 h 31"/>
                <a:gd name="T36" fmla="*/ 38 w 41"/>
                <a:gd name="T37" fmla="*/ 31 h 31"/>
                <a:gd name="T38" fmla="*/ 36 w 41"/>
                <a:gd name="T39" fmla="*/ 30 h 31"/>
                <a:gd name="T40" fmla="*/ 33 w 41"/>
                <a:gd name="T41" fmla="*/ 29 h 31"/>
                <a:gd name="T42" fmla="*/ 29 w 41"/>
                <a:gd name="T43" fmla="*/ 27 h 31"/>
                <a:gd name="T44" fmla="*/ 27 w 41"/>
                <a:gd name="T45" fmla="*/ 26 h 31"/>
                <a:gd name="T46" fmla="*/ 26 w 41"/>
                <a:gd name="T47" fmla="*/ 26 h 31"/>
                <a:gd name="T48" fmla="*/ 25 w 41"/>
                <a:gd name="T49" fmla="*/ 25 h 31"/>
                <a:gd name="T50" fmla="*/ 21 w 41"/>
                <a:gd name="T51" fmla="*/ 22 h 31"/>
                <a:gd name="T52" fmla="*/ 18 w 41"/>
                <a:gd name="T53" fmla="*/ 19 h 31"/>
                <a:gd name="T54" fmla="*/ 14 w 41"/>
                <a:gd name="T55" fmla="*/ 16 h 31"/>
                <a:gd name="T56" fmla="*/ 10 w 41"/>
                <a:gd name="T57" fmla="*/ 13 h 31"/>
                <a:gd name="T58" fmla="*/ 7 w 41"/>
                <a:gd name="T59" fmla="*/ 10 h 31"/>
                <a:gd name="T60" fmla="*/ 4 w 41"/>
                <a:gd name="T61" fmla="*/ 7 h 31"/>
                <a:gd name="T62" fmla="*/ 2 w 41"/>
                <a:gd name="T63" fmla="*/ 5 h 31"/>
                <a:gd name="T64" fmla="*/ 1 w 41"/>
                <a:gd name="T65" fmla="*/ 2 h 31"/>
                <a:gd name="T66" fmla="*/ 0 w 41"/>
                <a:gd name="T67" fmla="*/ 1 h 31"/>
                <a:gd name="T68" fmla="*/ 0 w 41"/>
                <a:gd name="T6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1" h="3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2"/>
                    <a:pt x="2" y="2"/>
                  </a:cubicBezTo>
                  <a:cubicBezTo>
                    <a:pt x="2" y="2"/>
                    <a:pt x="3" y="3"/>
                    <a:pt x="3" y="3"/>
                  </a:cubicBezTo>
                  <a:cubicBezTo>
                    <a:pt x="4" y="4"/>
                    <a:pt x="5" y="5"/>
                    <a:pt x="6" y="5"/>
                  </a:cubicBezTo>
                  <a:cubicBezTo>
                    <a:pt x="8" y="7"/>
                    <a:pt x="10" y="8"/>
                    <a:pt x="13" y="9"/>
                  </a:cubicBezTo>
                  <a:cubicBezTo>
                    <a:pt x="14" y="10"/>
                    <a:pt x="16" y="11"/>
                    <a:pt x="17" y="12"/>
                  </a:cubicBezTo>
                  <a:cubicBezTo>
                    <a:pt x="18" y="13"/>
                    <a:pt x="20" y="14"/>
                    <a:pt x="21" y="15"/>
                  </a:cubicBezTo>
                  <a:cubicBezTo>
                    <a:pt x="22" y="16"/>
                    <a:pt x="23" y="17"/>
                    <a:pt x="24" y="18"/>
                  </a:cubicBezTo>
                  <a:cubicBezTo>
                    <a:pt x="26" y="19"/>
                    <a:pt x="27" y="21"/>
                    <a:pt x="28" y="22"/>
                  </a:cubicBezTo>
                  <a:cubicBezTo>
                    <a:pt x="28" y="22"/>
                    <a:pt x="29" y="23"/>
                    <a:pt x="29" y="23"/>
                  </a:cubicBezTo>
                  <a:cubicBezTo>
                    <a:pt x="30" y="23"/>
                    <a:pt x="31" y="24"/>
                    <a:pt x="31" y="24"/>
                  </a:cubicBezTo>
                  <a:cubicBezTo>
                    <a:pt x="32" y="25"/>
                    <a:pt x="33" y="26"/>
                    <a:pt x="34" y="27"/>
                  </a:cubicBezTo>
                  <a:cubicBezTo>
                    <a:pt x="36" y="28"/>
                    <a:pt x="38" y="29"/>
                    <a:pt x="39" y="30"/>
                  </a:cubicBezTo>
                  <a:cubicBezTo>
                    <a:pt x="39" y="30"/>
                    <a:pt x="40" y="31"/>
                    <a:pt x="40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1" y="31"/>
                    <a:pt x="40" y="31"/>
                    <a:pt x="40" y="31"/>
                  </a:cubicBezTo>
                  <a:cubicBezTo>
                    <a:pt x="40" y="31"/>
                    <a:pt x="39" y="31"/>
                    <a:pt x="38" y="31"/>
                  </a:cubicBezTo>
                  <a:cubicBezTo>
                    <a:pt x="38" y="31"/>
                    <a:pt x="37" y="31"/>
                    <a:pt x="36" y="30"/>
                  </a:cubicBezTo>
                  <a:cubicBezTo>
                    <a:pt x="35" y="30"/>
                    <a:pt x="34" y="30"/>
                    <a:pt x="33" y="29"/>
                  </a:cubicBezTo>
                  <a:cubicBezTo>
                    <a:pt x="31" y="29"/>
                    <a:pt x="30" y="28"/>
                    <a:pt x="29" y="27"/>
                  </a:cubicBezTo>
                  <a:cubicBezTo>
                    <a:pt x="28" y="27"/>
                    <a:pt x="28" y="27"/>
                    <a:pt x="27" y="26"/>
                  </a:cubicBezTo>
                  <a:cubicBezTo>
                    <a:pt x="27" y="26"/>
                    <a:pt x="26" y="26"/>
                    <a:pt x="26" y="26"/>
                  </a:cubicBezTo>
                  <a:cubicBezTo>
                    <a:pt x="26" y="25"/>
                    <a:pt x="25" y="25"/>
                    <a:pt x="25" y="25"/>
                  </a:cubicBezTo>
                  <a:cubicBezTo>
                    <a:pt x="24" y="24"/>
                    <a:pt x="23" y="23"/>
                    <a:pt x="21" y="22"/>
                  </a:cubicBezTo>
                  <a:cubicBezTo>
                    <a:pt x="20" y="21"/>
                    <a:pt x="19" y="20"/>
                    <a:pt x="18" y="19"/>
                  </a:cubicBezTo>
                  <a:cubicBezTo>
                    <a:pt x="16" y="18"/>
                    <a:pt x="15" y="17"/>
                    <a:pt x="14" y="16"/>
                  </a:cubicBezTo>
                  <a:cubicBezTo>
                    <a:pt x="13" y="15"/>
                    <a:pt x="12" y="14"/>
                    <a:pt x="10" y="13"/>
                  </a:cubicBezTo>
                  <a:cubicBezTo>
                    <a:pt x="9" y="12"/>
                    <a:pt x="8" y="11"/>
                    <a:pt x="7" y="10"/>
                  </a:cubicBezTo>
                  <a:cubicBezTo>
                    <a:pt x="6" y="9"/>
                    <a:pt x="5" y="8"/>
                    <a:pt x="4" y="7"/>
                  </a:cubicBezTo>
                  <a:cubicBezTo>
                    <a:pt x="3" y="7"/>
                    <a:pt x="3" y="6"/>
                    <a:pt x="2" y="5"/>
                  </a:cubicBezTo>
                  <a:cubicBezTo>
                    <a:pt x="1" y="4"/>
                    <a:pt x="1" y="3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1263"/>
            <p:cNvSpPr/>
            <p:nvPr/>
          </p:nvSpPr>
          <p:spPr bwMode="auto">
            <a:xfrm>
              <a:off x="8285163" y="5497513"/>
              <a:ext cx="66675" cy="244475"/>
            </a:xfrm>
            <a:custGeom>
              <a:avLst/>
              <a:gdLst>
                <a:gd name="T0" fmla="*/ 1 w 16"/>
                <a:gd name="T1" fmla="*/ 0 h 58"/>
                <a:gd name="T2" fmla="*/ 1 w 16"/>
                <a:gd name="T3" fmla="*/ 1 h 58"/>
                <a:gd name="T4" fmla="*/ 1 w 16"/>
                <a:gd name="T5" fmla="*/ 3 h 58"/>
                <a:gd name="T6" fmla="*/ 3 w 16"/>
                <a:gd name="T7" fmla="*/ 9 h 58"/>
                <a:gd name="T8" fmla="*/ 5 w 16"/>
                <a:gd name="T9" fmla="*/ 13 h 58"/>
                <a:gd name="T10" fmla="*/ 8 w 16"/>
                <a:gd name="T11" fmla="*/ 18 h 58"/>
                <a:gd name="T12" fmla="*/ 8 w 16"/>
                <a:gd name="T13" fmla="*/ 18 h 58"/>
                <a:gd name="T14" fmla="*/ 8 w 16"/>
                <a:gd name="T15" fmla="*/ 19 h 58"/>
                <a:gd name="T16" fmla="*/ 9 w 16"/>
                <a:gd name="T17" fmla="*/ 20 h 58"/>
                <a:gd name="T18" fmla="*/ 10 w 16"/>
                <a:gd name="T19" fmla="*/ 23 h 58"/>
                <a:gd name="T20" fmla="*/ 11 w 16"/>
                <a:gd name="T21" fmla="*/ 28 h 58"/>
                <a:gd name="T22" fmla="*/ 13 w 16"/>
                <a:gd name="T23" fmla="*/ 34 h 58"/>
                <a:gd name="T24" fmla="*/ 14 w 16"/>
                <a:gd name="T25" fmla="*/ 39 h 58"/>
                <a:gd name="T26" fmla="*/ 15 w 16"/>
                <a:gd name="T27" fmla="*/ 48 h 58"/>
                <a:gd name="T28" fmla="*/ 16 w 16"/>
                <a:gd name="T29" fmla="*/ 55 h 58"/>
                <a:gd name="T30" fmla="*/ 16 w 16"/>
                <a:gd name="T31" fmla="*/ 57 h 58"/>
                <a:gd name="T32" fmla="*/ 16 w 16"/>
                <a:gd name="T33" fmla="*/ 58 h 58"/>
                <a:gd name="T34" fmla="*/ 15 w 16"/>
                <a:gd name="T35" fmla="*/ 57 h 58"/>
                <a:gd name="T36" fmla="*/ 15 w 16"/>
                <a:gd name="T37" fmla="*/ 55 h 58"/>
                <a:gd name="T38" fmla="*/ 12 w 16"/>
                <a:gd name="T39" fmla="*/ 49 h 58"/>
                <a:gd name="T40" fmla="*/ 9 w 16"/>
                <a:gd name="T41" fmla="*/ 40 h 58"/>
                <a:gd name="T42" fmla="*/ 8 w 16"/>
                <a:gd name="T43" fmla="*/ 35 h 58"/>
                <a:gd name="T44" fmla="*/ 7 w 16"/>
                <a:gd name="T45" fmla="*/ 29 h 58"/>
                <a:gd name="T46" fmla="*/ 5 w 16"/>
                <a:gd name="T47" fmla="*/ 24 h 58"/>
                <a:gd name="T48" fmla="*/ 4 w 16"/>
                <a:gd name="T49" fmla="*/ 22 h 58"/>
                <a:gd name="T50" fmla="*/ 4 w 16"/>
                <a:gd name="T51" fmla="*/ 20 h 58"/>
                <a:gd name="T52" fmla="*/ 4 w 16"/>
                <a:gd name="T53" fmla="*/ 19 h 58"/>
                <a:gd name="T54" fmla="*/ 2 w 16"/>
                <a:gd name="T55" fmla="*/ 15 h 58"/>
                <a:gd name="T56" fmla="*/ 1 w 16"/>
                <a:gd name="T57" fmla="*/ 12 h 58"/>
                <a:gd name="T58" fmla="*/ 1 w 16"/>
                <a:gd name="T59" fmla="*/ 11 h 58"/>
                <a:gd name="T60" fmla="*/ 1 w 16"/>
                <a:gd name="T61" fmla="*/ 11 h 58"/>
                <a:gd name="T62" fmla="*/ 1 w 16"/>
                <a:gd name="T63" fmla="*/ 10 h 58"/>
                <a:gd name="T64" fmla="*/ 0 w 16"/>
                <a:gd name="T65" fmla="*/ 6 h 58"/>
                <a:gd name="T66" fmla="*/ 0 w 16"/>
                <a:gd name="T67" fmla="*/ 3 h 58"/>
                <a:gd name="T68" fmla="*/ 1 w 16"/>
                <a:gd name="T69" fmla="*/ 1 h 58"/>
                <a:gd name="T70" fmla="*/ 1 w 16"/>
                <a:gd name="T7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" h="58">
                  <a:moveTo>
                    <a:pt x="1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2" y="5"/>
                    <a:pt x="2" y="7"/>
                    <a:pt x="3" y="9"/>
                  </a:cubicBezTo>
                  <a:cubicBezTo>
                    <a:pt x="4" y="10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9"/>
                    <a:pt x="9" y="20"/>
                    <a:pt x="9" y="20"/>
                  </a:cubicBezTo>
                  <a:cubicBezTo>
                    <a:pt x="9" y="21"/>
                    <a:pt x="9" y="22"/>
                    <a:pt x="10" y="23"/>
                  </a:cubicBezTo>
                  <a:cubicBezTo>
                    <a:pt x="10" y="24"/>
                    <a:pt x="11" y="26"/>
                    <a:pt x="11" y="28"/>
                  </a:cubicBezTo>
                  <a:cubicBezTo>
                    <a:pt x="12" y="30"/>
                    <a:pt x="12" y="32"/>
                    <a:pt x="13" y="34"/>
                  </a:cubicBezTo>
                  <a:cubicBezTo>
                    <a:pt x="13" y="35"/>
                    <a:pt x="13" y="37"/>
                    <a:pt x="14" y="39"/>
                  </a:cubicBezTo>
                  <a:cubicBezTo>
                    <a:pt x="14" y="42"/>
                    <a:pt x="15" y="45"/>
                    <a:pt x="15" y="48"/>
                  </a:cubicBezTo>
                  <a:cubicBezTo>
                    <a:pt x="15" y="51"/>
                    <a:pt x="16" y="53"/>
                    <a:pt x="16" y="55"/>
                  </a:cubicBezTo>
                  <a:cubicBezTo>
                    <a:pt x="16" y="56"/>
                    <a:pt x="16" y="57"/>
                    <a:pt x="16" y="57"/>
                  </a:cubicBezTo>
                  <a:cubicBezTo>
                    <a:pt x="16" y="57"/>
                    <a:pt x="16" y="58"/>
                    <a:pt x="16" y="58"/>
                  </a:cubicBezTo>
                  <a:cubicBezTo>
                    <a:pt x="16" y="58"/>
                    <a:pt x="16" y="57"/>
                    <a:pt x="15" y="57"/>
                  </a:cubicBezTo>
                  <a:cubicBezTo>
                    <a:pt x="15" y="57"/>
                    <a:pt x="15" y="56"/>
                    <a:pt x="15" y="55"/>
                  </a:cubicBezTo>
                  <a:cubicBezTo>
                    <a:pt x="14" y="54"/>
                    <a:pt x="13" y="52"/>
                    <a:pt x="12" y="49"/>
                  </a:cubicBezTo>
                  <a:cubicBezTo>
                    <a:pt x="11" y="46"/>
                    <a:pt x="10" y="43"/>
                    <a:pt x="9" y="40"/>
                  </a:cubicBezTo>
                  <a:cubicBezTo>
                    <a:pt x="9" y="38"/>
                    <a:pt x="8" y="36"/>
                    <a:pt x="8" y="35"/>
                  </a:cubicBezTo>
                  <a:cubicBezTo>
                    <a:pt x="8" y="33"/>
                    <a:pt x="7" y="31"/>
                    <a:pt x="7" y="29"/>
                  </a:cubicBezTo>
                  <a:cubicBezTo>
                    <a:pt x="6" y="28"/>
                    <a:pt x="6" y="26"/>
                    <a:pt x="5" y="24"/>
                  </a:cubicBezTo>
                  <a:cubicBezTo>
                    <a:pt x="5" y="23"/>
                    <a:pt x="5" y="23"/>
                    <a:pt x="4" y="22"/>
                  </a:cubicBezTo>
                  <a:cubicBezTo>
                    <a:pt x="4" y="21"/>
                    <a:pt x="4" y="21"/>
                    <a:pt x="4" y="20"/>
                  </a:cubicBezTo>
                  <a:cubicBezTo>
                    <a:pt x="4" y="20"/>
                    <a:pt x="4" y="20"/>
                    <a:pt x="4" y="19"/>
                  </a:cubicBezTo>
                  <a:cubicBezTo>
                    <a:pt x="3" y="18"/>
                    <a:pt x="2" y="16"/>
                    <a:pt x="2" y="15"/>
                  </a:cubicBezTo>
                  <a:cubicBezTo>
                    <a:pt x="2" y="14"/>
                    <a:pt x="1" y="13"/>
                    <a:pt x="1" y="12"/>
                  </a:cubicBezTo>
                  <a:cubicBezTo>
                    <a:pt x="1" y="12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9"/>
                    <a:pt x="0" y="7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2"/>
                    <a:pt x="1" y="2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1264"/>
            <p:cNvSpPr/>
            <p:nvPr/>
          </p:nvSpPr>
          <p:spPr bwMode="auto">
            <a:xfrm>
              <a:off x="8348663" y="5581650"/>
              <a:ext cx="33338" cy="152400"/>
            </a:xfrm>
            <a:custGeom>
              <a:avLst/>
              <a:gdLst>
                <a:gd name="T0" fmla="*/ 0 w 8"/>
                <a:gd name="T1" fmla="*/ 36 h 36"/>
                <a:gd name="T2" fmla="*/ 1 w 8"/>
                <a:gd name="T3" fmla="*/ 34 h 36"/>
                <a:gd name="T4" fmla="*/ 2 w 8"/>
                <a:gd name="T5" fmla="*/ 30 h 36"/>
                <a:gd name="T6" fmla="*/ 3 w 8"/>
                <a:gd name="T7" fmla="*/ 25 h 36"/>
                <a:gd name="T8" fmla="*/ 3 w 8"/>
                <a:gd name="T9" fmla="*/ 21 h 36"/>
                <a:gd name="T10" fmla="*/ 4 w 8"/>
                <a:gd name="T11" fmla="*/ 18 h 36"/>
                <a:gd name="T12" fmla="*/ 5 w 8"/>
                <a:gd name="T13" fmla="*/ 15 h 36"/>
                <a:gd name="T14" fmla="*/ 5 w 8"/>
                <a:gd name="T15" fmla="*/ 12 h 36"/>
                <a:gd name="T16" fmla="*/ 6 w 8"/>
                <a:gd name="T17" fmla="*/ 6 h 36"/>
                <a:gd name="T18" fmla="*/ 7 w 8"/>
                <a:gd name="T19" fmla="*/ 2 h 36"/>
                <a:gd name="T20" fmla="*/ 7 w 8"/>
                <a:gd name="T21" fmla="*/ 0 h 36"/>
                <a:gd name="T22" fmla="*/ 7 w 8"/>
                <a:gd name="T23" fmla="*/ 2 h 36"/>
                <a:gd name="T24" fmla="*/ 7 w 8"/>
                <a:gd name="T25" fmla="*/ 4 h 36"/>
                <a:gd name="T26" fmla="*/ 8 w 8"/>
                <a:gd name="T27" fmla="*/ 6 h 36"/>
                <a:gd name="T28" fmla="*/ 8 w 8"/>
                <a:gd name="T29" fmla="*/ 9 h 36"/>
                <a:gd name="T30" fmla="*/ 8 w 8"/>
                <a:gd name="T31" fmla="*/ 12 h 36"/>
                <a:gd name="T32" fmla="*/ 7 w 8"/>
                <a:gd name="T33" fmla="*/ 15 h 36"/>
                <a:gd name="T34" fmla="*/ 7 w 8"/>
                <a:gd name="T35" fmla="*/ 19 h 36"/>
                <a:gd name="T36" fmla="*/ 6 w 8"/>
                <a:gd name="T37" fmla="*/ 22 h 36"/>
                <a:gd name="T38" fmla="*/ 5 w 8"/>
                <a:gd name="T39" fmla="*/ 25 h 36"/>
                <a:gd name="T40" fmla="*/ 4 w 8"/>
                <a:gd name="T41" fmla="*/ 28 h 36"/>
                <a:gd name="T42" fmla="*/ 3 w 8"/>
                <a:gd name="T43" fmla="*/ 31 h 36"/>
                <a:gd name="T44" fmla="*/ 2 w 8"/>
                <a:gd name="T45" fmla="*/ 33 h 36"/>
                <a:gd name="T46" fmla="*/ 1 w 8"/>
                <a:gd name="T47" fmla="*/ 35 h 36"/>
                <a:gd name="T48" fmla="*/ 0 w 8"/>
                <a:gd name="T4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" h="36">
                  <a:moveTo>
                    <a:pt x="0" y="36"/>
                  </a:moveTo>
                  <a:cubicBezTo>
                    <a:pt x="0" y="36"/>
                    <a:pt x="1" y="35"/>
                    <a:pt x="1" y="34"/>
                  </a:cubicBezTo>
                  <a:cubicBezTo>
                    <a:pt x="1" y="33"/>
                    <a:pt x="1" y="32"/>
                    <a:pt x="2" y="30"/>
                  </a:cubicBezTo>
                  <a:cubicBezTo>
                    <a:pt x="2" y="29"/>
                    <a:pt x="2" y="27"/>
                    <a:pt x="3" y="25"/>
                  </a:cubicBezTo>
                  <a:cubicBezTo>
                    <a:pt x="3" y="24"/>
                    <a:pt x="3" y="23"/>
                    <a:pt x="3" y="21"/>
                  </a:cubicBezTo>
                  <a:cubicBezTo>
                    <a:pt x="4" y="20"/>
                    <a:pt x="4" y="19"/>
                    <a:pt x="4" y="18"/>
                  </a:cubicBezTo>
                  <a:cubicBezTo>
                    <a:pt x="4" y="17"/>
                    <a:pt x="4" y="16"/>
                    <a:pt x="5" y="15"/>
                  </a:cubicBezTo>
                  <a:cubicBezTo>
                    <a:pt x="5" y="14"/>
                    <a:pt x="5" y="13"/>
                    <a:pt x="5" y="12"/>
                  </a:cubicBezTo>
                  <a:cubicBezTo>
                    <a:pt x="5" y="10"/>
                    <a:pt x="6" y="8"/>
                    <a:pt x="6" y="6"/>
                  </a:cubicBezTo>
                  <a:cubicBezTo>
                    <a:pt x="6" y="4"/>
                    <a:pt x="6" y="3"/>
                    <a:pt x="7" y="2"/>
                  </a:cubicBezTo>
                  <a:cubicBezTo>
                    <a:pt x="7" y="1"/>
                    <a:pt x="7" y="0"/>
                    <a:pt x="7" y="0"/>
                  </a:cubicBezTo>
                  <a:cubicBezTo>
                    <a:pt x="7" y="0"/>
                    <a:pt x="7" y="1"/>
                    <a:pt x="7" y="2"/>
                  </a:cubicBezTo>
                  <a:cubicBezTo>
                    <a:pt x="7" y="2"/>
                    <a:pt x="7" y="3"/>
                    <a:pt x="7" y="4"/>
                  </a:cubicBezTo>
                  <a:cubicBezTo>
                    <a:pt x="8" y="4"/>
                    <a:pt x="8" y="5"/>
                    <a:pt x="8" y="6"/>
                  </a:cubicBezTo>
                  <a:cubicBezTo>
                    <a:pt x="8" y="7"/>
                    <a:pt x="8" y="8"/>
                    <a:pt x="8" y="9"/>
                  </a:cubicBezTo>
                  <a:cubicBezTo>
                    <a:pt x="8" y="10"/>
                    <a:pt x="8" y="11"/>
                    <a:pt x="8" y="12"/>
                  </a:cubicBezTo>
                  <a:cubicBezTo>
                    <a:pt x="8" y="13"/>
                    <a:pt x="8" y="14"/>
                    <a:pt x="7" y="15"/>
                  </a:cubicBezTo>
                  <a:cubicBezTo>
                    <a:pt x="7" y="16"/>
                    <a:pt x="7" y="18"/>
                    <a:pt x="7" y="19"/>
                  </a:cubicBezTo>
                  <a:cubicBezTo>
                    <a:pt x="7" y="20"/>
                    <a:pt x="6" y="21"/>
                    <a:pt x="6" y="22"/>
                  </a:cubicBezTo>
                  <a:cubicBezTo>
                    <a:pt x="6" y="23"/>
                    <a:pt x="6" y="24"/>
                    <a:pt x="5" y="25"/>
                  </a:cubicBezTo>
                  <a:cubicBezTo>
                    <a:pt x="5" y="26"/>
                    <a:pt x="5" y="27"/>
                    <a:pt x="4" y="28"/>
                  </a:cubicBezTo>
                  <a:cubicBezTo>
                    <a:pt x="4" y="29"/>
                    <a:pt x="4" y="30"/>
                    <a:pt x="3" y="31"/>
                  </a:cubicBezTo>
                  <a:cubicBezTo>
                    <a:pt x="3" y="32"/>
                    <a:pt x="3" y="32"/>
                    <a:pt x="2" y="33"/>
                  </a:cubicBezTo>
                  <a:cubicBezTo>
                    <a:pt x="2" y="34"/>
                    <a:pt x="2" y="34"/>
                    <a:pt x="1" y="35"/>
                  </a:cubicBezTo>
                  <a:cubicBezTo>
                    <a:pt x="1" y="35"/>
                    <a:pt x="0" y="36"/>
                    <a:pt x="0" y="3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265"/>
            <p:cNvSpPr/>
            <p:nvPr/>
          </p:nvSpPr>
          <p:spPr bwMode="auto">
            <a:xfrm>
              <a:off x="8250238" y="5594350"/>
              <a:ext cx="101600" cy="139700"/>
            </a:xfrm>
            <a:custGeom>
              <a:avLst/>
              <a:gdLst>
                <a:gd name="T0" fmla="*/ 0 w 24"/>
                <a:gd name="T1" fmla="*/ 0 h 33"/>
                <a:gd name="T2" fmla="*/ 1 w 24"/>
                <a:gd name="T3" fmla="*/ 2 h 33"/>
                <a:gd name="T4" fmla="*/ 4 w 24"/>
                <a:gd name="T5" fmla="*/ 6 h 33"/>
                <a:gd name="T6" fmla="*/ 7 w 24"/>
                <a:gd name="T7" fmla="*/ 11 h 33"/>
                <a:gd name="T8" fmla="*/ 10 w 24"/>
                <a:gd name="T9" fmla="*/ 14 h 33"/>
                <a:gd name="T10" fmla="*/ 12 w 24"/>
                <a:gd name="T11" fmla="*/ 17 h 33"/>
                <a:gd name="T12" fmla="*/ 20 w 24"/>
                <a:gd name="T13" fmla="*/ 28 h 33"/>
                <a:gd name="T14" fmla="*/ 23 w 24"/>
                <a:gd name="T15" fmla="*/ 32 h 33"/>
                <a:gd name="T16" fmla="*/ 24 w 24"/>
                <a:gd name="T17" fmla="*/ 33 h 33"/>
                <a:gd name="T18" fmla="*/ 23 w 24"/>
                <a:gd name="T19" fmla="*/ 32 h 33"/>
                <a:gd name="T20" fmla="*/ 21 w 24"/>
                <a:gd name="T21" fmla="*/ 31 h 33"/>
                <a:gd name="T22" fmla="*/ 19 w 24"/>
                <a:gd name="T23" fmla="*/ 29 h 33"/>
                <a:gd name="T24" fmla="*/ 17 w 24"/>
                <a:gd name="T25" fmla="*/ 27 h 33"/>
                <a:gd name="T26" fmla="*/ 14 w 24"/>
                <a:gd name="T27" fmla="*/ 25 h 33"/>
                <a:gd name="T28" fmla="*/ 12 w 24"/>
                <a:gd name="T29" fmla="*/ 22 h 33"/>
                <a:gd name="T30" fmla="*/ 9 w 24"/>
                <a:gd name="T31" fmla="*/ 19 h 33"/>
                <a:gd name="T32" fmla="*/ 7 w 24"/>
                <a:gd name="T33" fmla="*/ 16 h 33"/>
                <a:gd name="T34" fmla="*/ 5 w 24"/>
                <a:gd name="T35" fmla="*/ 12 h 33"/>
                <a:gd name="T36" fmla="*/ 3 w 24"/>
                <a:gd name="T37" fmla="*/ 9 h 33"/>
                <a:gd name="T38" fmla="*/ 2 w 24"/>
                <a:gd name="T39" fmla="*/ 6 h 33"/>
                <a:gd name="T40" fmla="*/ 1 w 24"/>
                <a:gd name="T41" fmla="*/ 4 h 33"/>
                <a:gd name="T42" fmla="*/ 0 w 24"/>
                <a:gd name="T43" fmla="*/ 2 h 33"/>
                <a:gd name="T44" fmla="*/ 0 w 24"/>
                <a:gd name="T4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" h="33">
                  <a:moveTo>
                    <a:pt x="0" y="0"/>
                  </a:moveTo>
                  <a:cubicBezTo>
                    <a:pt x="0" y="0"/>
                    <a:pt x="0" y="1"/>
                    <a:pt x="1" y="2"/>
                  </a:cubicBezTo>
                  <a:cubicBezTo>
                    <a:pt x="1" y="3"/>
                    <a:pt x="2" y="4"/>
                    <a:pt x="4" y="6"/>
                  </a:cubicBezTo>
                  <a:cubicBezTo>
                    <a:pt x="5" y="7"/>
                    <a:pt x="6" y="9"/>
                    <a:pt x="7" y="11"/>
                  </a:cubicBezTo>
                  <a:cubicBezTo>
                    <a:pt x="8" y="12"/>
                    <a:pt x="9" y="13"/>
                    <a:pt x="10" y="14"/>
                  </a:cubicBezTo>
                  <a:cubicBezTo>
                    <a:pt x="10" y="15"/>
                    <a:pt x="11" y="16"/>
                    <a:pt x="12" y="17"/>
                  </a:cubicBezTo>
                  <a:cubicBezTo>
                    <a:pt x="15" y="21"/>
                    <a:pt x="18" y="25"/>
                    <a:pt x="20" y="28"/>
                  </a:cubicBezTo>
                  <a:cubicBezTo>
                    <a:pt x="21" y="30"/>
                    <a:pt x="22" y="31"/>
                    <a:pt x="23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3" y="32"/>
                  </a:cubicBezTo>
                  <a:cubicBezTo>
                    <a:pt x="22" y="32"/>
                    <a:pt x="22" y="32"/>
                    <a:pt x="21" y="31"/>
                  </a:cubicBezTo>
                  <a:cubicBezTo>
                    <a:pt x="21" y="31"/>
                    <a:pt x="20" y="30"/>
                    <a:pt x="19" y="29"/>
                  </a:cubicBezTo>
                  <a:cubicBezTo>
                    <a:pt x="18" y="29"/>
                    <a:pt x="18" y="28"/>
                    <a:pt x="17" y="27"/>
                  </a:cubicBezTo>
                  <a:cubicBezTo>
                    <a:pt x="16" y="26"/>
                    <a:pt x="15" y="26"/>
                    <a:pt x="14" y="25"/>
                  </a:cubicBezTo>
                  <a:cubicBezTo>
                    <a:pt x="14" y="24"/>
                    <a:pt x="13" y="23"/>
                    <a:pt x="12" y="22"/>
                  </a:cubicBezTo>
                  <a:cubicBezTo>
                    <a:pt x="11" y="21"/>
                    <a:pt x="10" y="20"/>
                    <a:pt x="9" y="19"/>
                  </a:cubicBezTo>
                  <a:cubicBezTo>
                    <a:pt x="9" y="18"/>
                    <a:pt x="8" y="17"/>
                    <a:pt x="7" y="16"/>
                  </a:cubicBezTo>
                  <a:cubicBezTo>
                    <a:pt x="6" y="15"/>
                    <a:pt x="6" y="13"/>
                    <a:pt x="5" y="12"/>
                  </a:cubicBezTo>
                  <a:cubicBezTo>
                    <a:pt x="5" y="11"/>
                    <a:pt x="4" y="10"/>
                    <a:pt x="3" y="9"/>
                  </a:cubicBezTo>
                  <a:cubicBezTo>
                    <a:pt x="3" y="8"/>
                    <a:pt x="2" y="7"/>
                    <a:pt x="2" y="6"/>
                  </a:cubicBezTo>
                  <a:cubicBezTo>
                    <a:pt x="2" y="6"/>
                    <a:pt x="1" y="5"/>
                    <a:pt x="1" y="4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1266"/>
            <p:cNvSpPr/>
            <p:nvPr/>
          </p:nvSpPr>
          <p:spPr bwMode="auto">
            <a:xfrm>
              <a:off x="8275638" y="5703888"/>
              <a:ext cx="144463" cy="76200"/>
            </a:xfrm>
            <a:custGeom>
              <a:avLst/>
              <a:gdLst>
                <a:gd name="T0" fmla="*/ 20 w 34"/>
                <a:gd name="T1" fmla="*/ 18 h 18"/>
                <a:gd name="T2" fmla="*/ 0 w 34"/>
                <a:gd name="T3" fmla="*/ 9 h 18"/>
                <a:gd name="T4" fmla="*/ 34 w 34"/>
                <a:gd name="T5" fmla="*/ 2 h 18"/>
                <a:gd name="T6" fmla="*/ 20 w 3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8">
                  <a:moveTo>
                    <a:pt x="20" y="18"/>
                  </a:moveTo>
                  <a:cubicBezTo>
                    <a:pt x="11" y="17"/>
                    <a:pt x="5" y="14"/>
                    <a:pt x="0" y="9"/>
                  </a:cubicBezTo>
                  <a:cubicBezTo>
                    <a:pt x="0" y="9"/>
                    <a:pt x="23" y="0"/>
                    <a:pt x="34" y="2"/>
                  </a:cubicBezTo>
                  <a:cubicBezTo>
                    <a:pt x="34" y="2"/>
                    <a:pt x="28" y="17"/>
                    <a:pt x="20" y="1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1267"/>
            <p:cNvSpPr/>
            <p:nvPr/>
          </p:nvSpPr>
          <p:spPr bwMode="auto">
            <a:xfrm>
              <a:off x="8351838" y="5759450"/>
              <a:ext cx="119063" cy="1233488"/>
            </a:xfrm>
            <a:custGeom>
              <a:avLst/>
              <a:gdLst>
                <a:gd name="T0" fmla="*/ 15 w 28"/>
                <a:gd name="T1" fmla="*/ 291 h 291"/>
                <a:gd name="T2" fmla="*/ 0 w 28"/>
                <a:gd name="T3" fmla="*/ 1 h 291"/>
                <a:gd name="T4" fmla="*/ 3 w 28"/>
                <a:gd name="T5" fmla="*/ 0 h 291"/>
                <a:gd name="T6" fmla="*/ 18 w 28"/>
                <a:gd name="T7" fmla="*/ 291 h 291"/>
                <a:gd name="T8" fmla="*/ 15 w 28"/>
                <a:gd name="T9" fmla="*/ 291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91">
                  <a:moveTo>
                    <a:pt x="15" y="291"/>
                  </a:moveTo>
                  <a:cubicBezTo>
                    <a:pt x="24" y="247"/>
                    <a:pt x="5" y="16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8" y="15"/>
                    <a:pt x="28" y="248"/>
                    <a:pt x="18" y="291"/>
                  </a:cubicBezTo>
                  <a:lnTo>
                    <a:pt x="15" y="291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268"/>
            <p:cNvSpPr/>
            <p:nvPr/>
          </p:nvSpPr>
          <p:spPr bwMode="auto">
            <a:xfrm>
              <a:off x="8475663" y="5797550"/>
              <a:ext cx="474663" cy="296863"/>
            </a:xfrm>
            <a:custGeom>
              <a:avLst/>
              <a:gdLst>
                <a:gd name="T0" fmla="*/ 41 w 112"/>
                <a:gd name="T1" fmla="*/ 70 h 70"/>
                <a:gd name="T2" fmla="*/ 22 w 112"/>
                <a:gd name="T3" fmla="*/ 10 h 70"/>
                <a:gd name="T4" fmla="*/ 42 w 112"/>
                <a:gd name="T5" fmla="*/ 20 h 70"/>
                <a:gd name="T6" fmla="*/ 63 w 112"/>
                <a:gd name="T7" fmla="*/ 3 h 70"/>
                <a:gd name="T8" fmla="*/ 72 w 112"/>
                <a:gd name="T9" fmla="*/ 32 h 70"/>
                <a:gd name="T10" fmla="*/ 99 w 112"/>
                <a:gd name="T11" fmla="*/ 35 h 70"/>
                <a:gd name="T12" fmla="*/ 41 w 112"/>
                <a:gd name="T1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70">
                  <a:moveTo>
                    <a:pt x="41" y="70"/>
                  </a:moveTo>
                  <a:cubicBezTo>
                    <a:pt x="41" y="70"/>
                    <a:pt x="0" y="25"/>
                    <a:pt x="22" y="10"/>
                  </a:cubicBezTo>
                  <a:cubicBezTo>
                    <a:pt x="37" y="0"/>
                    <a:pt x="42" y="20"/>
                    <a:pt x="42" y="20"/>
                  </a:cubicBezTo>
                  <a:cubicBezTo>
                    <a:pt x="42" y="20"/>
                    <a:pt x="47" y="0"/>
                    <a:pt x="63" y="3"/>
                  </a:cubicBezTo>
                  <a:cubicBezTo>
                    <a:pt x="79" y="7"/>
                    <a:pt x="72" y="32"/>
                    <a:pt x="72" y="32"/>
                  </a:cubicBezTo>
                  <a:cubicBezTo>
                    <a:pt x="72" y="32"/>
                    <a:pt x="86" y="24"/>
                    <a:pt x="99" y="35"/>
                  </a:cubicBezTo>
                  <a:cubicBezTo>
                    <a:pt x="112" y="46"/>
                    <a:pt x="67" y="70"/>
                    <a:pt x="41" y="70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269"/>
            <p:cNvSpPr/>
            <p:nvPr/>
          </p:nvSpPr>
          <p:spPr bwMode="auto">
            <a:xfrm>
              <a:off x="8666163" y="5957888"/>
              <a:ext cx="198438" cy="111125"/>
            </a:xfrm>
            <a:custGeom>
              <a:avLst/>
              <a:gdLst>
                <a:gd name="T0" fmla="*/ 0 w 47"/>
                <a:gd name="T1" fmla="*/ 26 h 26"/>
                <a:gd name="T2" fmla="*/ 1 w 47"/>
                <a:gd name="T3" fmla="*/ 26 h 26"/>
                <a:gd name="T4" fmla="*/ 2 w 47"/>
                <a:gd name="T5" fmla="*/ 25 h 26"/>
                <a:gd name="T6" fmla="*/ 5 w 47"/>
                <a:gd name="T7" fmla="*/ 24 h 26"/>
                <a:gd name="T8" fmla="*/ 8 w 47"/>
                <a:gd name="T9" fmla="*/ 23 h 26"/>
                <a:gd name="T10" fmla="*/ 10 w 47"/>
                <a:gd name="T11" fmla="*/ 22 h 26"/>
                <a:gd name="T12" fmla="*/ 12 w 47"/>
                <a:gd name="T13" fmla="*/ 21 h 26"/>
                <a:gd name="T14" fmla="*/ 16 w 47"/>
                <a:gd name="T15" fmla="*/ 19 h 26"/>
                <a:gd name="T16" fmla="*/ 20 w 47"/>
                <a:gd name="T17" fmla="*/ 17 h 26"/>
                <a:gd name="T18" fmla="*/ 24 w 47"/>
                <a:gd name="T19" fmla="*/ 15 h 26"/>
                <a:gd name="T20" fmla="*/ 27 w 47"/>
                <a:gd name="T21" fmla="*/ 14 h 26"/>
                <a:gd name="T22" fmla="*/ 29 w 47"/>
                <a:gd name="T23" fmla="*/ 12 h 26"/>
                <a:gd name="T24" fmla="*/ 30 w 47"/>
                <a:gd name="T25" fmla="*/ 12 h 26"/>
                <a:gd name="T26" fmla="*/ 31 w 47"/>
                <a:gd name="T27" fmla="*/ 11 h 26"/>
                <a:gd name="T28" fmla="*/ 33 w 47"/>
                <a:gd name="T29" fmla="*/ 10 h 26"/>
                <a:gd name="T30" fmla="*/ 35 w 47"/>
                <a:gd name="T31" fmla="*/ 9 h 26"/>
                <a:gd name="T32" fmla="*/ 36 w 47"/>
                <a:gd name="T33" fmla="*/ 7 h 26"/>
                <a:gd name="T34" fmla="*/ 40 w 47"/>
                <a:gd name="T35" fmla="*/ 5 h 26"/>
                <a:gd name="T36" fmla="*/ 41 w 47"/>
                <a:gd name="T37" fmla="*/ 4 h 26"/>
                <a:gd name="T38" fmla="*/ 43 w 47"/>
                <a:gd name="T39" fmla="*/ 3 h 26"/>
                <a:gd name="T40" fmla="*/ 45 w 47"/>
                <a:gd name="T41" fmla="*/ 1 h 26"/>
                <a:gd name="T42" fmla="*/ 46 w 47"/>
                <a:gd name="T43" fmla="*/ 0 h 26"/>
                <a:gd name="T44" fmla="*/ 47 w 47"/>
                <a:gd name="T45" fmla="*/ 0 h 26"/>
                <a:gd name="T46" fmla="*/ 46 w 47"/>
                <a:gd name="T47" fmla="*/ 0 h 26"/>
                <a:gd name="T48" fmla="*/ 45 w 47"/>
                <a:gd name="T49" fmla="*/ 2 h 26"/>
                <a:gd name="T50" fmla="*/ 44 w 47"/>
                <a:gd name="T51" fmla="*/ 4 h 26"/>
                <a:gd name="T52" fmla="*/ 43 w 47"/>
                <a:gd name="T53" fmla="*/ 6 h 26"/>
                <a:gd name="T54" fmla="*/ 42 w 47"/>
                <a:gd name="T55" fmla="*/ 7 h 26"/>
                <a:gd name="T56" fmla="*/ 40 w 47"/>
                <a:gd name="T57" fmla="*/ 9 h 26"/>
                <a:gd name="T58" fmla="*/ 39 w 47"/>
                <a:gd name="T59" fmla="*/ 10 h 26"/>
                <a:gd name="T60" fmla="*/ 37 w 47"/>
                <a:gd name="T61" fmla="*/ 12 h 26"/>
                <a:gd name="T62" fmla="*/ 35 w 47"/>
                <a:gd name="T63" fmla="*/ 13 h 26"/>
                <a:gd name="T64" fmla="*/ 31 w 47"/>
                <a:gd name="T65" fmla="*/ 17 h 26"/>
                <a:gd name="T66" fmla="*/ 27 w 47"/>
                <a:gd name="T67" fmla="*/ 19 h 26"/>
                <a:gd name="T68" fmla="*/ 25 w 47"/>
                <a:gd name="T69" fmla="*/ 21 h 26"/>
                <a:gd name="T70" fmla="*/ 22 w 47"/>
                <a:gd name="T71" fmla="*/ 22 h 26"/>
                <a:gd name="T72" fmla="*/ 20 w 47"/>
                <a:gd name="T73" fmla="*/ 23 h 26"/>
                <a:gd name="T74" fmla="*/ 17 w 47"/>
                <a:gd name="T75" fmla="*/ 24 h 26"/>
                <a:gd name="T76" fmla="*/ 13 w 47"/>
                <a:gd name="T77" fmla="*/ 25 h 26"/>
                <a:gd name="T78" fmla="*/ 11 w 47"/>
                <a:gd name="T79" fmla="*/ 25 h 26"/>
                <a:gd name="T80" fmla="*/ 9 w 47"/>
                <a:gd name="T81" fmla="*/ 26 h 26"/>
                <a:gd name="T82" fmla="*/ 7 w 47"/>
                <a:gd name="T83" fmla="*/ 26 h 26"/>
                <a:gd name="T84" fmla="*/ 5 w 47"/>
                <a:gd name="T85" fmla="*/ 26 h 26"/>
                <a:gd name="T86" fmla="*/ 4 w 47"/>
                <a:gd name="T87" fmla="*/ 26 h 26"/>
                <a:gd name="T88" fmla="*/ 2 w 47"/>
                <a:gd name="T89" fmla="*/ 26 h 26"/>
                <a:gd name="T90" fmla="*/ 1 w 47"/>
                <a:gd name="T91" fmla="*/ 26 h 26"/>
                <a:gd name="T92" fmla="*/ 0 w 47"/>
                <a:gd name="T9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7" h="26">
                  <a:moveTo>
                    <a:pt x="0" y="26"/>
                  </a:moveTo>
                  <a:cubicBezTo>
                    <a:pt x="0" y="26"/>
                    <a:pt x="0" y="26"/>
                    <a:pt x="1" y="26"/>
                  </a:cubicBezTo>
                  <a:cubicBezTo>
                    <a:pt x="1" y="26"/>
                    <a:pt x="2" y="26"/>
                    <a:pt x="2" y="25"/>
                  </a:cubicBezTo>
                  <a:cubicBezTo>
                    <a:pt x="3" y="25"/>
                    <a:pt x="4" y="25"/>
                    <a:pt x="5" y="24"/>
                  </a:cubicBezTo>
                  <a:cubicBezTo>
                    <a:pt x="6" y="24"/>
                    <a:pt x="7" y="23"/>
                    <a:pt x="8" y="23"/>
                  </a:cubicBezTo>
                  <a:cubicBezTo>
                    <a:pt x="9" y="23"/>
                    <a:pt x="9" y="22"/>
                    <a:pt x="10" y="22"/>
                  </a:cubicBezTo>
                  <a:cubicBezTo>
                    <a:pt x="10" y="22"/>
                    <a:pt x="11" y="22"/>
                    <a:pt x="12" y="21"/>
                  </a:cubicBezTo>
                  <a:cubicBezTo>
                    <a:pt x="13" y="21"/>
                    <a:pt x="14" y="20"/>
                    <a:pt x="16" y="19"/>
                  </a:cubicBezTo>
                  <a:cubicBezTo>
                    <a:pt x="17" y="19"/>
                    <a:pt x="19" y="18"/>
                    <a:pt x="20" y="17"/>
                  </a:cubicBezTo>
                  <a:cubicBezTo>
                    <a:pt x="22" y="17"/>
                    <a:pt x="23" y="16"/>
                    <a:pt x="24" y="15"/>
                  </a:cubicBezTo>
                  <a:cubicBezTo>
                    <a:pt x="25" y="15"/>
                    <a:pt x="26" y="14"/>
                    <a:pt x="27" y="14"/>
                  </a:cubicBezTo>
                  <a:cubicBezTo>
                    <a:pt x="27" y="13"/>
                    <a:pt x="28" y="13"/>
                    <a:pt x="29" y="12"/>
                  </a:cubicBezTo>
                  <a:cubicBezTo>
                    <a:pt x="29" y="12"/>
                    <a:pt x="29" y="12"/>
                    <a:pt x="30" y="12"/>
                  </a:cubicBezTo>
                  <a:cubicBezTo>
                    <a:pt x="30" y="12"/>
                    <a:pt x="30" y="11"/>
                    <a:pt x="31" y="11"/>
                  </a:cubicBezTo>
                  <a:cubicBezTo>
                    <a:pt x="31" y="11"/>
                    <a:pt x="32" y="10"/>
                    <a:pt x="33" y="10"/>
                  </a:cubicBezTo>
                  <a:cubicBezTo>
                    <a:pt x="33" y="9"/>
                    <a:pt x="34" y="9"/>
                    <a:pt x="35" y="9"/>
                  </a:cubicBezTo>
                  <a:cubicBezTo>
                    <a:pt x="35" y="8"/>
                    <a:pt x="36" y="8"/>
                    <a:pt x="36" y="7"/>
                  </a:cubicBezTo>
                  <a:cubicBezTo>
                    <a:pt x="38" y="6"/>
                    <a:pt x="39" y="6"/>
                    <a:pt x="40" y="5"/>
                  </a:cubicBezTo>
                  <a:cubicBezTo>
                    <a:pt x="40" y="5"/>
                    <a:pt x="41" y="4"/>
                    <a:pt x="41" y="4"/>
                  </a:cubicBezTo>
                  <a:cubicBezTo>
                    <a:pt x="42" y="3"/>
                    <a:pt x="42" y="3"/>
                    <a:pt x="43" y="3"/>
                  </a:cubicBezTo>
                  <a:cubicBezTo>
                    <a:pt x="43" y="2"/>
                    <a:pt x="44" y="2"/>
                    <a:pt x="45" y="1"/>
                  </a:cubicBezTo>
                  <a:cubicBezTo>
                    <a:pt x="45" y="1"/>
                    <a:pt x="46" y="0"/>
                    <a:pt x="46" y="0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47" y="0"/>
                    <a:pt x="47" y="0"/>
                    <a:pt x="46" y="0"/>
                  </a:cubicBezTo>
                  <a:cubicBezTo>
                    <a:pt x="46" y="1"/>
                    <a:pt x="46" y="1"/>
                    <a:pt x="45" y="2"/>
                  </a:cubicBezTo>
                  <a:cubicBezTo>
                    <a:pt x="45" y="3"/>
                    <a:pt x="45" y="3"/>
                    <a:pt x="44" y="4"/>
                  </a:cubicBezTo>
                  <a:cubicBezTo>
                    <a:pt x="44" y="5"/>
                    <a:pt x="43" y="5"/>
                    <a:pt x="43" y="6"/>
                  </a:cubicBezTo>
                  <a:cubicBezTo>
                    <a:pt x="43" y="6"/>
                    <a:pt x="42" y="7"/>
                    <a:pt x="42" y="7"/>
                  </a:cubicBezTo>
                  <a:cubicBezTo>
                    <a:pt x="41" y="8"/>
                    <a:pt x="41" y="8"/>
                    <a:pt x="40" y="9"/>
                  </a:cubicBezTo>
                  <a:cubicBezTo>
                    <a:pt x="40" y="9"/>
                    <a:pt x="39" y="10"/>
                    <a:pt x="39" y="10"/>
                  </a:cubicBezTo>
                  <a:cubicBezTo>
                    <a:pt x="38" y="11"/>
                    <a:pt x="38" y="11"/>
                    <a:pt x="37" y="12"/>
                  </a:cubicBezTo>
                  <a:cubicBezTo>
                    <a:pt x="37" y="12"/>
                    <a:pt x="36" y="13"/>
                    <a:pt x="35" y="13"/>
                  </a:cubicBezTo>
                  <a:cubicBezTo>
                    <a:pt x="34" y="14"/>
                    <a:pt x="33" y="16"/>
                    <a:pt x="31" y="17"/>
                  </a:cubicBezTo>
                  <a:cubicBezTo>
                    <a:pt x="30" y="18"/>
                    <a:pt x="28" y="18"/>
                    <a:pt x="27" y="19"/>
                  </a:cubicBezTo>
                  <a:cubicBezTo>
                    <a:pt x="26" y="20"/>
                    <a:pt x="25" y="20"/>
                    <a:pt x="25" y="21"/>
                  </a:cubicBezTo>
                  <a:cubicBezTo>
                    <a:pt x="24" y="21"/>
                    <a:pt x="23" y="21"/>
                    <a:pt x="22" y="22"/>
                  </a:cubicBezTo>
                  <a:cubicBezTo>
                    <a:pt x="21" y="22"/>
                    <a:pt x="21" y="22"/>
                    <a:pt x="20" y="23"/>
                  </a:cubicBezTo>
                  <a:cubicBezTo>
                    <a:pt x="19" y="23"/>
                    <a:pt x="18" y="23"/>
                    <a:pt x="17" y="24"/>
                  </a:cubicBezTo>
                  <a:cubicBezTo>
                    <a:pt x="16" y="24"/>
                    <a:pt x="14" y="25"/>
                    <a:pt x="13" y="25"/>
                  </a:cubicBezTo>
                  <a:cubicBezTo>
                    <a:pt x="12" y="25"/>
                    <a:pt x="11" y="25"/>
                    <a:pt x="11" y="25"/>
                  </a:cubicBezTo>
                  <a:cubicBezTo>
                    <a:pt x="10" y="26"/>
                    <a:pt x="9" y="26"/>
                    <a:pt x="9" y="26"/>
                  </a:cubicBezTo>
                  <a:cubicBezTo>
                    <a:pt x="8" y="26"/>
                    <a:pt x="7" y="26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3" y="26"/>
                    <a:pt x="3" y="26"/>
                    <a:pt x="2" y="26"/>
                  </a:cubicBezTo>
                  <a:cubicBezTo>
                    <a:pt x="2" y="26"/>
                    <a:pt x="1" y="26"/>
                    <a:pt x="1" y="26"/>
                  </a:cubicBezTo>
                  <a:cubicBezTo>
                    <a:pt x="0" y="26"/>
                    <a:pt x="0" y="26"/>
                    <a:pt x="0" y="2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1270"/>
            <p:cNvSpPr/>
            <p:nvPr/>
          </p:nvSpPr>
          <p:spPr bwMode="auto">
            <a:xfrm>
              <a:off x="8585201" y="5868988"/>
              <a:ext cx="80963" cy="200025"/>
            </a:xfrm>
            <a:custGeom>
              <a:avLst/>
              <a:gdLst>
                <a:gd name="T0" fmla="*/ 0 w 19"/>
                <a:gd name="T1" fmla="*/ 0 h 47"/>
                <a:gd name="T2" fmla="*/ 0 w 19"/>
                <a:gd name="T3" fmla="*/ 0 h 47"/>
                <a:gd name="T4" fmla="*/ 0 w 19"/>
                <a:gd name="T5" fmla="*/ 1 h 47"/>
                <a:gd name="T6" fmla="*/ 1 w 19"/>
                <a:gd name="T7" fmla="*/ 2 h 47"/>
                <a:gd name="T8" fmla="*/ 2 w 19"/>
                <a:gd name="T9" fmla="*/ 4 h 47"/>
                <a:gd name="T10" fmla="*/ 3 w 19"/>
                <a:gd name="T11" fmla="*/ 7 h 47"/>
                <a:gd name="T12" fmla="*/ 7 w 19"/>
                <a:gd name="T13" fmla="*/ 15 h 47"/>
                <a:gd name="T14" fmla="*/ 9 w 19"/>
                <a:gd name="T15" fmla="*/ 19 h 47"/>
                <a:gd name="T16" fmla="*/ 10 w 19"/>
                <a:gd name="T17" fmla="*/ 23 h 47"/>
                <a:gd name="T18" fmla="*/ 12 w 19"/>
                <a:gd name="T19" fmla="*/ 28 h 47"/>
                <a:gd name="T20" fmla="*/ 13 w 19"/>
                <a:gd name="T21" fmla="*/ 32 h 47"/>
                <a:gd name="T22" fmla="*/ 14 w 19"/>
                <a:gd name="T23" fmla="*/ 35 h 47"/>
                <a:gd name="T24" fmla="*/ 14 w 19"/>
                <a:gd name="T25" fmla="*/ 37 h 47"/>
                <a:gd name="T26" fmla="*/ 16 w 19"/>
                <a:gd name="T27" fmla="*/ 40 h 47"/>
                <a:gd name="T28" fmla="*/ 18 w 19"/>
                <a:gd name="T29" fmla="*/ 45 h 47"/>
                <a:gd name="T30" fmla="*/ 19 w 19"/>
                <a:gd name="T31" fmla="*/ 47 h 47"/>
                <a:gd name="T32" fmla="*/ 19 w 19"/>
                <a:gd name="T33" fmla="*/ 47 h 47"/>
                <a:gd name="T34" fmla="*/ 18 w 19"/>
                <a:gd name="T35" fmla="*/ 47 h 47"/>
                <a:gd name="T36" fmla="*/ 17 w 19"/>
                <a:gd name="T37" fmla="*/ 46 h 47"/>
                <a:gd name="T38" fmla="*/ 15 w 19"/>
                <a:gd name="T39" fmla="*/ 44 h 47"/>
                <a:gd name="T40" fmla="*/ 13 w 19"/>
                <a:gd name="T41" fmla="*/ 42 h 47"/>
                <a:gd name="T42" fmla="*/ 11 w 19"/>
                <a:gd name="T43" fmla="*/ 38 h 47"/>
                <a:gd name="T44" fmla="*/ 10 w 19"/>
                <a:gd name="T45" fmla="*/ 36 h 47"/>
                <a:gd name="T46" fmla="*/ 9 w 19"/>
                <a:gd name="T47" fmla="*/ 35 h 47"/>
                <a:gd name="T48" fmla="*/ 9 w 19"/>
                <a:gd name="T49" fmla="*/ 34 h 47"/>
                <a:gd name="T50" fmla="*/ 7 w 19"/>
                <a:gd name="T51" fmla="*/ 30 h 47"/>
                <a:gd name="T52" fmla="*/ 5 w 19"/>
                <a:gd name="T53" fmla="*/ 25 h 47"/>
                <a:gd name="T54" fmla="*/ 4 w 19"/>
                <a:gd name="T55" fmla="*/ 21 h 47"/>
                <a:gd name="T56" fmla="*/ 2 w 19"/>
                <a:gd name="T57" fmla="*/ 16 h 47"/>
                <a:gd name="T58" fmla="*/ 1 w 19"/>
                <a:gd name="T59" fmla="*/ 12 h 47"/>
                <a:gd name="T60" fmla="*/ 0 w 19"/>
                <a:gd name="T61" fmla="*/ 8 h 47"/>
                <a:gd name="T62" fmla="*/ 0 w 19"/>
                <a:gd name="T63" fmla="*/ 5 h 47"/>
                <a:gd name="T64" fmla="*/ 0 w 19"/>
                <a:gd name="T65" fmla="*/ 2 h 47"/>
                <a:gd name="T66" fmla="*/ 0 w 19"/>
                <a:gd name="T67" fmla="*/ 0 h 47"/>
                <a:gd name="T68" fmla="*/ 0 w 19"/>
                <a:gd name="T6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4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3"/>
                    <a:pt x="1" y="3"/>
                    <a:pt x="2" y="4"/>
                  </a:cubicBezTo>
                  <a:cubicBezTo>
                    <a:pt x="2" y="5"/>
                    <a:pt x="2" y="6"/>
                    <a:pt x="3" y="7"/>
                  </a:cubicBezTo>
                  <a:cubicBezTo>
                    <a:pt x="4" y="9"/>
                    <a:pt x="5" y="12"/>
                    <a:pt x="7" y="15"/>
                  </a:cubicBezTo>
                  <a:cubicBezTo>
                    <a:pt x="7" y="16"/>
                    <a:pt x="8" y="17"/>
                    <a:pt x="9" y="19"/>
                  </a:cubicBezTo>
                  <a:cubicBezTo>
                    <a:pt x="9" y="20"/>
                    <a:pt x="10" y="22"/>
                    <a:pt x="10" y="23"/>
                  </a:cubicBezTo>
                  <a:cubicBezTo>
                    <a:pt x="11" y="25"/>
                    <a:pt x="11" y="27"/>
                    <a:pt x="12" y="28"/>
                  </a:cubicBezTo>
                  <a:cubicBezTo>
                    <a:pt x="12" y="30"/>
                    <a:pt x="13" y="31"/>
                    <a:pt x="13" y="32"/>
                  </a:cubicBezTo>
                  <a:cubicBezTo>
                    <a:pt x="13" y="33"/>
                    <a:pt x="13" y="34"/>
                    <a:pt x="14" y="35"/>
                  </a:cubicBezTo>
                  <a:cubicBezTo>
                    <a:pt x="14" y="35"/>
                    <a:pt x="14" y="36"/>
                    <a:pt x="14" y="37"/>
                  </a:cubicBezTo>
                  <a:cubicBezTo>
                    <a:pt x="15" y="38"/>
                    <a:pt x="15" y="39"/>
                    <a:pt x="16" y="40"/>
                  </a:cubicBezTo>
                  <a:cubicBezTo>
                    <a:pt x="16" y="42"/>
                    <a:pt x="17" y="44"/>
                    <a:pt x="18" y="45"/>
                  </a:cubicBezTo>
                  <a:cubicBezTo>
                    <a:pt x="18" y="46"/>
                    <a:pt x="19" y="46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9" y="47"/>
                    <a:pt x="19" y="47"/>
                    <a:pt x="18" y="47"/>
                  </a:cubicBezTo>
                  <a:cubicBezTo>
                    <a:pt x="18" y="47"/>
                    <a:pt x="18" y="46"/>
                    <a:pt x="17" y="46"/>
                  </a:cubicBezTo>
                  <a:cubicBezTo>
                    <a:pt x="17" y="46"/>
                    <a:pt x="16" y="45"/>
                    <a:pt x="15" y="44"/>
                  </a:cubicBezTo>
                  <a:cubicBezTo>
                    <a:pt x="14" y="43"/>
                    <a:pt x="14" y="43"/>
                    <a:pt x="13" y="42"/>
                  </a:cubicBezTo>
                  <a:cubicBezTo>
                    <a:pt x="12" y="40"/>
                    <a:pt x="11" y="39"/>
                    <a:pt x="11" y="38"/>
                  </a:cubicBezTo>
                  <a:cubicBezTo>
                    <a:pt x="10" y="37"/>
                    <a:pt x="10" y="37"/>
                    <a:pt x="10" y="36"/>
                  </a:cubicBezTo>
                  <a:cubicBezTo>
                    <a:pt x="10" y="36"/>
                    <a:pt x="9" y="35"/>
                    <a:pt x="9" y="35"/>
                  </a:cubicBezTo>
                  <a:cubicBezTo>
                    <a:pt x="9" y="35"/>
                    <a:pt x="9" y="34"/>
                    <a:pt x="9" y="34"/>
                  </a:cubicBezTo>
                  <a:cubicBezTo>
                    <a:pt x="8" y="33"/>
                    <a:pt x="8" y="31"/>
                    <a:pt x="7" y="30"/>
                  </a:cubicBezTo>
                  <a:cubicBezTo>
                    <a:pt x="6" y="28"/>
                    <a:pt x="6" y="27"/>
                    <a:pt x="5" y="25"/>
                  </a:cubicBezTo>
                  <a:cubicBezTo>
                    <a:pt x="5" y="24"/>
                    <a:pt x="4" y="22"/>
                    <a:pt x="4" y="21"/>
                  </a:cubicBezTo>
                  <a:cubicBezTo>
                    <a:pt x="4" y="19"/>
                    <a:pt x="3" y="18"/>
                    <a:pt x="2" y="16"/>
                  </a:cubicBezTo>
                  <a:cubicBezTo>
                    <a:pt x="2" y="15"/>
                    <a:pt x="1" y="13"/>
                    <a:pt x="1" y="12"/>
                  </a:cubicBezTo>
                  <a:cubicBezTo>
                    <a:pt x="1" y="11"/>
                    <a:pt x="0" y="9"/>
                    <a:pt x="0" y="8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1271"/>
            <p:cNvSpPr/>
            <p:nvPr/>
          </p:nvSpPr>
          <p:spPr bwMode="auto">
            <a:xfrm>
              <a:off x="8661401" y="5835650"/>
              <a:ext cx="73025" cy="241300"/>
            </a:xfrm>
            <a:custGeom>
              <a:avLst/>
              <a:gdLst>
                <a:gd name="T0" fmla="*/ 17 w 17"/>
                <a:gd name="T1" fmla="*/ 0 h 57"/>
                <a:gd name="T2" fmla="*/ 17 w 17"/>
                <a:gd name="T3" fmla="*/ 1 h 57"/>
                <a:gd name="T4" fmla="*/ 16 w 17"/>
                <a:gd name="T5" fmla="*/ 3 h 57"/>
                <a:gd name="T6" fmla="*/ 15 w 17"/>
                <a:gd name="T7" fmla="*/ 9 h 57"/>
                <a:gd name="T8" fmla="*/ 14 w 17"/>
                <a:gd name="T9" fmla="*/ 13 h 57"/>
                <a:gd name="T10" fmla="*/ 14 w 17"/>
                <a:gd name="T11" fmla="*/ 18 h 57"/>
                <a:gd name="T12" fmla="*/ 14 w 17"/>
                <a:gd name="T13" fmla="*/ 19 h 57"/>
                <a:gd name="T14" fmla="*/ 14 w 17"/>
                <a:gd name="T15" fmla="*/ 20 h 57"/>
                <a:gd name="T16" fmla="*/ 14 w 17"/>
                <a:gd name="T17" fmla="*/ 21 h 57"/>
                <a:gd name="T18" fmla="*/ 13 w 17"/>
                <a:gd name="T19" fmla="*/ 24 h 57"/>
                <a:gd name="T20" fmla="*/ 12 w 17"/>
                <a:gd name="T21" fmla="*/ 29 h 57"/>
                <a:gd name="T22" fmla="*/ 10 w 17"/>
                <a:gd name="T23" fmla="*/ 35 h 57"/>
                <a:gd name="T24" fmla="*/ 8 w 17"/>
                <a:gd name="T25" fmla="*/ 40 h 57"/>
                <a:gd name="T26" fmla="*/ 5 w 17"/>
                <a:gd name="T27" fmla="*/ 48 h 57"/>
                <a:gd name="T28" fmla="*/ 1 w 17"/>
                <a:gd name="T29" fmla="*/ 54 h 57"/>
                <a:gd name="T30" fmla="*/ 1 w 17"/>
                <a:gd name="T31" fmla="*/ 56 h 57"/>
                <a:gd name="T32" fmla="*/ 0 w 17"/>
                <a:gd name="T33" fmla="*/ 57 h 57"/>
                <a:gd name="T34" fmla="*/ 0 w 17"/>
                <a:gd name="T35" fmla="*/ 56 h 57"/>
                <a:gd name="T36" fmla="*/ 1 w 17"/>
                <a:gd name="T37" fmla="*/ 54 h 57"/>
                <a:gd name="T38" fmla="*/ 2 w 17"/>
                <a:gd name="T39" fmla="*/ 47 h 57"/>
                <a:gd name="T40" fmla="*/ 4 w 17"/>
                <a:gd name="T41" fmla="*/ 38 h 57"/>
                <a:gd name="T42" fmla="*/ 6 w 17"/>
                <a:gd name="T43" fmla="*/ 33 h 57"/>
                <a:gd name="T44" fmla="*/ 7 w 17"/>
                <a:gd name="T45" fmla="*/ 28 h 57"/>
                <a:gd name="T46" fmla="*/ 9 w 17"/>
                <a:gd name="T47" fmla="*/ 23 h 57"/>
                <a:gd name="T48" fmla="*/ 9 w 17"/>
                <a:gd name="T49" fmla="*/ 20 h 57"/>
                <a:gd name="T50" fmla="*/ 9 w 17"/>
                <a:gd name="T51" fmla="*/ 19 h 57"/>
                <a:gd name="T52" fmla="*/ 10 w 17"/>
                <a:gd name="T53" fmla="*/ 18 h 57"/>
                <a:gd name="T54" fmla="*/ 11 w 17"/>
                <a:gd name="T55" fmla="*/ 13 h 57"/>
                <a:gd name="T56" fmla="*/ 11 w 17"/>
                <a:gd name="T57" fmla="*/ 10 h 57"/>
                <a:gd name="T58" fmla="*/ 12 w 17"/>
                <a:gd name="T59" fmla="*/ 9 h 57"/>
                <a:gd name="T60" fmla="*/ 12 w 17"/>
                <a:gd name="T61" fmla="*/ 9 h 57"/>
                <a:gd name="T62" fmla="*/ 12 w 17"/>
                <a:gd name="T63" fmla="*/ 8 h 57"/>
                <a:gd name="T64" fmla="*/ 14 w 17"/>
                <a:gd name="T65" fmla="*/ 4 h 57"/>
                <a:gd name="T66" fmla="*/ 15 w 17"/>
                <a:gd name="T67" fmla="*/ 2 h 57"/>
                <a:gd name="T68" fmla="*/ 17 w 17"/>
                <a:gd name="T69" fmla="*/ 1 h 57"/>
                <a:gd name="T70" fmla="*/ 17 w 17"/>
                <a:gd name="T7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" h="57">
                  <a:moveTo>
                    <a:pt x="17" y="0"/>
                  </a:moveTo>
                  <a:cubicBezTo>
                    <a:pt x="17" y="0"/>
                    <a:pt x="17" y="0"/>
                    <a:pt x="17" y="1"/>
                  </a:cubicBezTo>
                  <a:cubicBezTo>
                    <a:pt x="17" y="1"/>
                    <a:pt x="17" y="2"/>
                    <a:pt x="16" y="3"/>
                  </a:cubicBezTo>
                  <a:cubicBezTo>
                    <a:pt x="16" y="4"/>
                    <a:pt x="15" y="6"/>
                    <a:pt x="15" y="9"/>
                  </a:cubicBezTo>
                  <a:cubicBezTo>
                    <a:pt x="15" y="10"/>
                    <a:pt x="15" y="12"/>
                    <a:pt x="14" y="13"/>
                  </a:cubicBezTo>
                  <a:cubicBezTo>
                    <a:pt x="14" y="15"/>
                    <a:pt x="14" y="16"/>
                    <a:pt x="14" y="18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1"/>
                  </a:cubicBezTo>
                  <a:cubicBezTo>
                    <a:pt x="14" y="22"/>
                    <a:pt x="13" y="23"/>
                    <a:pt x="13" y="24"/>
                  </a:cubicBezTo>
                  <a:cubicBezTo>
                    <a:pt x="13" y="26"/>
                    <a:pt x="12" y="27"/>
                    <a:pt x="12" y="29"/>
                  </a:cubicBezTo>
                  <a:cubicBezTo>
                    <a:pt x="11" y="31"/>
                    <a:pt x="11" y="33"/>
                    <a:pt x="10" y="35"/>
                  </a:cubicBezTo>
                  <a:cubicBezTo>
                    <a:pt x="10" y="36"/>
                    <a:pt x="9" y="38"/>
                    <a:pt x="8" y="40"/>
                  </a:cubicBezTo>
                  <a:cubicBezTo>
                    <a:pt x="7" y="43"/>
                    <a:pt x="6" y="46"/>
                    <a:pt x="5" y="48"/>
                  </a:cubicBezTo>
                  <a:cubicBezTo>
                    <a:pt x="3" y="51"/>
                    <a:pt x="2" y="53"/>
                    <a:pt x="1" y="54"/>
                  </a:cubicBezTo>
                  <a:cubicBezTo>
                    <a:pt x="1" y="55"/>
                    <a:pt x="1" y="56"/>
                    <a:pt x="1" y="56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0" y="56"/>
                    <a:pt x="0" y="56"/>
                  </a:cubicBezTo>
                  <a:cubicBezTo>
                    <a:pt x="0" y="56"/>
                    <a:pt x="0" y="55"/>
                    <a:pt x="1" y="54"/>
                  </a:cubicBezTo>
                  <a:cubicBezTo>
                    <a:pt x="1" y="52"/>
                    <a:pt x="1" y="50"/>
                    <a:pt x="2" y="47"/>
                  </a:cubicBezTo>
                  <a:cubicBezTo>
                    <a:pt x="2" y="45"/>
                    <a:pt x="3" y="42"/>
                    <a:pt x="4" y="38"/>
                  </a:cubicBezTo>
                  <a:cubicBezTo>
                    <a:pt x="4" y="36"/>
                    <a:pt x="5" y="35"/>
                    <a:pt x="6" y="33"/>
                  </a:cubicBezTo>
                  <a:cubicBezTo>
                    <a:pt x="6" y="31"/>
                    <a:pt x="7" y="30"/>
                    <a:pt x="7" y="28"/>
                  </a:cubicBezTo>
                  <a:cubicBezTo>
                    <a:pt x="8" y="26"/>
                    <a:pt x="8" y="24"/>
                    <a:pt x="9" y="23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20"/>
                    <a:pt x="9" y="19"/>
                    <a:pt x="9" y="19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6"/>
                    <a:pt x="10" y="14"/>
                    <a:pt x="11" y="13"/>
                  </a:cubicBezTo>
                  <a:cubicBezTo>
                    <a:pt x="11" y="12"/>
                    <a:pt x="11" y="11"/>
                    <a:pt x="11" y="10"/>
                  </a:cubicBezTo>
                  <a:cubicBezTo>
                    <a:pt x="11" y="10"/>
                    <a:pt x="11" y="10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7"/>
                    <a:pt x="13" y="6"/>
                    <a:pt x="14" y="4"/>
                  </a:cubicBezTo>
                  <a:cubicBezTo>
                    <a:pt x="14" y="3"/>
                    <a:pt x="15" y="3"/>
                    <a:pt x="15" y="2"/>
                  </a:cubicBezTo>
                  <a:cubicBezTo>
                    <a:pt x="16" y="1"/>
                    <a:pt x="17" y="1"/>
                    <a:pt x="17" y="1"/>
                  </a:cubicBezTo>
                  <a:cubicBezTo>
                    <a:pt x="17" y="0"/>
                    <a:pt x="17" y="0"/>
                    <a:pt x="17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1272"/>
            <p:cNvSpPr/>
            <p:nvPr/>
          </p:nvSpPr>
          <p:spPr bwMode="auto">
            <a:xfrm>
              <a:off x="8666163" y="5954713"/>
              <a:ext cx="101600" cy="114300"/>
            </a:xfrm>
            <a:custGeom>
              <a:avLst/>
              <a:gdLst>
                <a:gd name="T0" fmla="*/ 0 w 24"/>
                <a:gd name="T1" fmla="*/ 27 h 27"/>
                <a:gd name="T2" fmla="*/ 1 w 24"/>
                <a:gd name="T3" fmla="*/ 26 h 27"/>
                <a:gd name="T4" fmla="*/ 4 w 24"/>
                <a:gd name="T5" fmla="*/ 23 h 27"/>
                <a:gd name="T6" fmla="*/ 8 w 24"/>
                <a:gd name="T7" fmla="*/ 19 h 27"/>
                <a:gd name="T8" fmla="*/ 10 w 24"/>
                <a:gd name="T9" fmla="*/ 16 h 27"/>
                <a:gd name="T10" fmla="*/ 12 w 24"/>
                <a:gd name="T11" fmla="*/ 14 h 27"/>
                <a:gd name="T12" fmla="*/ 14 w 24"/>
                <a:gd name="T13" fmla="*/ 11 h 27"/>
                <a:gd name="T14" fmla="*/ 16 w 24"/>
                <a:gd name="T15" fmla="*/ 9 h 27"/>
                <a:gd name="T16" fmla="*/ 20 w 24"/>
                <a:gd name="T17" fmla="*/ 4 h 27"/>
                <a:gd name="T18" fmla="*/ 23 w 24"/>
                <a:gd name="T19" fmla="*/ 1 h 27"/>
                <a:gd name="T20" fmla="*/ 24 w 24"/>
                <a:gd name="T21" fmla="*/ 0 h 27"/>
                <a:gd name="T22" fmla="*/ 23 w 24"/>
                <a:gd name="T23" fmla="*/ 2 h 27"/>
                <a:gd name="T24" fmla="*/ 23 w 24"/>
                <a:gd name="T25" fmla="*/ 3 h 27"/>
                <a:gd name="T26" fmla="*/ 22 w 24"/>
                <a:gd name="T27" fmla="*/ 5 h 27"/>
                <a:gd name="T28" fmla="*/ 20 w 24"/>
                <a:gd name="T29" fmla="*/ 8 h 27"/>
                <a:gd name="T30" fmla="*/ 18 w 24"/>
                <a:gd name="T31" fmla="*/ 10 h 27"/>
                <a:gd name="T32" fmla="*/ 17 w 24"/>
                <a:gd name="T33" fmla="*/ 13 h 27"/>
                <a:gd name="T34" fmla="*/ 14 w 24"/>
                <a:gd name="T35" fmla="*/ 16 h 27"/>
                <a:gd name="T36" fmla="*/ 12 w 24"/>
                <a:gd name="T37" fmla="*/ 18 h 27"/>
                <a:gd name="T38" fmla="*/ 10 w 24"/>
                <a:gd name="T39" fmla="*/ 21 h 27"/>
                <a:gd name="T40" fmla="*/ 7 w 24"/>
                <a:gd name="T41" fmla="*/ 23 h 27"/>
                <a:gd name="T42" fmla="*/ 5 w 24"/>
                <a:gd name="T43" fmla="*/ 24 h 27"/>
                <a:gd name="T44" fmla="*/ 3 w 24"/>
                <a:gd name="T45" fmla="*/ 25 h 27"/>
                <a:gd name="T46" fmla="*/ 1 w 24"/>
                <a:gd name="T47" fmla="*/ 26 h 27"/>
                <a:gd name="T48" fmla="*/ 0 w 24"/>
                <a:gd name="T4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27">
                  <a:moveTo>
                    <a:pt x="0" y="27"/>
                  </a:moveTo>
                  <a:cubicBezTo>
                    <a:pt x="0" y="27"/>
                    <a:pt x="0" y="27"/>
                    <a:pt x="1" y="26"/>
                  </a:cubicBezTo>
                  <a:cubicBezTo>
                    <a:pt x="2" y="25"/>
                    <a:pt x="3" y="24"/>
                    <a:pt x="4" y="23"/>
                  </a:cubicBezTo>
                  <a:cubicBezTo>
                    <a:pt x="5" y="22"/>
                    <a:pt x="6" y="20"/>
                    <a:pt x="8" y="19"/>
                  </a:cubicBezTo>
                  <a:cubicBezTo>
                    <a:pt x="8" y="18"/>
                    <a:pt x="9" y="17"/>
                    <a:pt x="10" y="16"/>
                  </a:cubicBezTo>
                  <a:cubicBezTo>
                    <a:pt x="11" y="16"/>
                    <a:pt x="11" y="15"/>
                    <a:pt x="12" y="14"/>
                  </a:cubicBezTo>
                  <a:cubicBezTo>
                    <a:pt x="13" y="13"/>
                    <a:pt x="14" y="12"/>
                    <a:pt x="14" y="11"/>
                  </a:cubicBezTo>
                  <a:cubicBezTo>
                    <a:pt x="15" y="11"/>
                    <a:pt x="16" y="10"/>
                    <a:pt x="16" y="9"/>
                  </a:cubicBezTo>
                  <a:cubicBezTo>
                    <a:pt x="18" y="7"/>
                    <a:pt x="19" y="6"/>
                    <a:pt x="20" y="4"/>
                  </a:cubicBezTo>
                  <a:cubicBezTo>
                    <a:pt x="21" y="3"/>
                    <a:pt x="22" y="2"/>
                    <a:pt x="23" y="1"/>
                  </a:cubicBezTo>
                  <a:cubicBezTo>
                    <a:pt x="23" y="1"/>
                    <a:pt x="24" y="0"/>
                    <a:pt x="24" y="0"/>
                  </a:cubicBezTo>
                  <a:cubicBezTo>
                    <a:pt x="24" y="0"/>
                    <a:pt x="24" y="1"/>
                    <a:pt x="23" y="2"/>
                  </a:cubicBezTo>
                  <a:cubicBezTo>
                    <a:pt x="23" y="2"/>
                    <a:pt x="23" y="3"/>
                    <a:pt x="23" y="3"/>
                  </a:cubicBezTo>
                  <a:cubicBezTo>
                    <a:pt x="22" y="4"/>
                    <a:pt x="22" y="5"/>
                    <a:pt x="22" y="5"/>
                  </a:cubicBezTo>
                  <a:cubicBezTo>
                    <a:pt x="21" y="6"/>
                    <a:pt x="21" y="7"/>
                    <a:pt x="20" y="8"/>
                  </a:cubicBezTo>
                  <a:cubicBezTo>
                    <a:pt x="20" y="9"/>
                    <a:pt x="19" y="10"/>
                    <a:pt x="18" y="10"/>
                  </a:cubicBezTo>
                  <a:cubicBezTo>
                    <a:pt x="18" y="11"/>
                    <a:pt x="17" y="12"/>
                    <a:pt x="17" y="13"/>
                  </a:cubicBezTo>
                  <a:cubicBezTo>
                    <a:pt x="16" y="14"/>
                    <a:pt x="15" y="15"/>
                    <a:pt x="14" y="16"/>
                  </a:cubicBezTo>
                  <a:cubicBezTo>
                    <a:pt x="14" y="17"/>
                    <a:pt x="13" y="17"/>
                    <a:pt x="12" y="18"/>
                  </a:cubicBezTo>
                  <a:cubicBezTo>
                    <a:pt x="11" y="19"/>
                    <a:pt x="10" y="20"/>
                    <a:pt x="10" y="21"/>
                  </a:cubicBezTo>
                  <a:cubicBezTo>
                    <a:pt x="9" y="21"/>
                    <a:pt x="8" y="22"/>
                    <a:pt x="7" y="23"/>
                  </a:cubicBezTo>
                  <a:cubicBezTo>
                    <a:pt x="6" y="23"/>
                    <a:pt x="6" y="24"/>
                    <a:pt x="5" y="24"/>
                  </a:cubicBezTo>
                  <a:cubicBezTo>
                    <a:pt x="4" y="25"/>
                    <a:pt x="4" y="25"/>
                    <a:pt x="3" y="25"/>
                  </a:cubicBezTo>
                  <a:cubicBezTo>
                    <a:pt x="2" y="26"/>
                    <a:pt x="2" y="26"/>
                    <a:pt x="1" y="26"/>
                  </a:cubicBezTo>
                  <a:cubicBezTo>
                    <a:pt x="0" y="27"/>
                    <a:pt x="0" y="27"/>
                    <a:pt x="0" y="27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1273"/>
            <p:cNvSpPr/>
            <p:nvPr/>
          </p:nvSpPr>
          <p:spPr bwMode="auto">
            <a:xfrm>
              <a:off x="8645526" y="5899150"/>
              <a:ext cx="20638" cy="174625"/>
            </a:xfrm>
            <a:custGeom>
              <a:avLst/>
              <a:gdLst>
                <a:gd name="T0" fmla="*/ 1 w 5"/>
                <a:gd name="T1" fmla="*/ 0 h 41"/>
                <a:gd name="T2" fmla="*/ 2 w 5"/>
                <a:gd name="T3" fmla="*/ 2 h 41"/>
                <a:gd name="T4" fmla="*/ 2 w 5"/>
                <a:gd name="T5" fmla="*/ 6 h 41"/>
                <a:gd name="T6" fmla="*/ 2 w 5"/>
                <a:gd name="T7" fmla="*/ 13 h 41"/>
                <a:gd name="T8" fmla="*/ 3 w 5"/>
                <a:gd name="T9" fmla="*/ 17 h 41"/>
                <a:gd name="T10" fmla="*/ 3 w 5"/>
                <a:gd name="T11" fmla="*/ 20 h 41"/>
                <a:gd name="T12" fmla="*/ 5 w 5"/>
                <a:gd name="T13" fmla="*/ 34 h 41"/>
                <a:gd name="T14" fmla="*/ 5 w 5"/>
                <a:gd name="T15" fmla="*/ 39 h 41"/>
                <a:gd name="T16" fmla="*/ 5 w 5"/>
                <a:gd name="T17" fmla="*/ 41 h 41"/>
                <a:gd name="T18" fmla="*/ 5 w 5"/>
                <a:gd name="T19" fmla="*/ 39 h 41"/>
                <a:gd name="T20" fmla="*/ 4 w 5"/>
                <a:gd name="T21" fmla="*/ 37 h 41"/>
                <a:gd name="T22" fmla="*/ 3 w 5"/>
                <a:gd name="T23" fmla="*/ 35 h 41"/>
                <a:gd name="T24" fmla="*/ 2 w 5"/>
                <a:gd name="T25" fmla="*/ 32 h 41"/>
                <a:gd name="T26" fmla="*/ 1 w 5"/>
                <a:gd name="T27" fmla="*/ 28 h 41"/>
                <a:gd name="T28" fmla="*/ 1 w 5"/>
                <a:gd name="T29" fmla="*/ 25 h 41"/>
                <a:gd name="T30" fmla="*/ 0 w 5"/>
                <a:gd name="T31" fmla="*/ 21 h 41"/>
                <a:gd name="T32" fmla="*/ 0 w 5"/>
                <a:gd name="T33" fmla="*/ 17 h 41"/>
                <a:gd name="T34" fmla="*/ 0 w 5"/>
                <a:gd name="T35" fmla="*/ 13 h 41"/>
                <a:gd name="T36" fmla="*/ 0 w 5"/>
                <a:gd name="T37" fmla="*/ 9 h 41"/>
                <a:gd name="T38" fmla="*/ 0 w 5"/>
                <a:gd name="T39" fmla="*/ 6 h 41"/>
                <a:gd name="T40" fmla="*/ 1 w 5"/>
                <a:gd name="T41" fmla="*/ 4 h 41"/>
                <a:gd name="T42" fmla="*/ 1 w 5"/>
                <a:gd name="T43" fmla="*/ 2 h 41"/>
                <a:gd name="T44" fmla="*/ 1 w 5"/>
                <a:gd name="T4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" h="41">
                  <a:moveTo>
                    <a:pt x="1" y="0"/>
                  </a:moveTo>
                  <a:cubicBezTo>
                    <a:pt x="1" y="0"/>
                    <a:pt x="2" y="1"/>
                    <a:pt x="2" y="2"/>
                  </a:cubicBezTo>
                  <a:cubicBezTo>
                    <a:pt x="2" y="3"/>
                    <a:pt x="2" y="4"/>
                    <a:pt x="2" y="6"/>
                  </a:cubicBezTo>
                  <a:cubicBezTo>
                    <a:pt x="2" y="8"/>
                    <a:pt x="2" y="11"/>
                    <a:pt x="2" y="13"/>
                  </a:cubicBezTo>
                  <a:cubicBezTo>
                    <a:pt x="3" y="14"/>
                    <a:pt x="3" y="15"/>
                    <a:pt x="3" y="17"/>
                  </a:cubicBezTo>
                  <a:cubicBezTo>
                    <a:pt x="3" y="18"/>
                    <a:pt x="3" y="19"/>
                    <a:pt x="3" y="20"/>
                  </a:cubicBezTo>
                  <a:cubicBezTo>
                    <a:pt x="4" y="26"/>
                    <a:pt x="4" y="31"/>
                    <a:pt x="5" y="34"/>
                  </a:cubicBezTo>
                  <a:cubicBezTo>
                    <a:pt x="5" y="36"/>
                    <a:pt x="5" y="38"/>
                    <a:pt x="5" y="39"/>
                  </a:cubicBezTo>
                  <a:cubicBezTo>
                    <a:pt x="5" y="40"/>
                    <a:pt x="5" y="41"/>
                    <a:pt x="5" y="41"/>
                  </a:cubicBezTo>
                  <a:cubicBezTo>
                    <a:pt x="5" y="41"/>
                    <a:pt x="5" y="40"/>
                    <a:pt x="5" y="39"/>
                  </a:cubicBezTo>
                  <a:cubicBezTo>
                    <a:pt x="4" y="39"/>
                    <a:pt x="4" y="38"/>
                    <a:pt x="4" y="37"/>
                  </a:cubicBezTo>
                  <a:cubicBezTo>
                    <a:pt x="4" y="37"/>
                    <a:pt x="3" y="36"/>
                    <a:pt x="3" y="35"/>
                  </a:cubicBezTo>
                  <a:cubicBezTo>
                    <a:pt x="3" y="34"/>
                    <a:pt x="2" y="33"/>
                    <a:pt x="2" y="32"/>
                  </a:cubicBezTo>
                  <a:cubicBezTo>
                    <a:pt x="2" y="31"/>
                    <a:pt x="2" y="30"/>
                    <a:pt x="1" y="28"/>
                  </a:cubicBezTo>
                  <a:cubicBezTo>
                    <a:pt x="1" y="27"/>
                    <a:pt x="1" y="26"/>
                    <a:pt x="1" y="25"/>
                  </a:cubicBezTo>
                  <a:cubicBezTo>
                    <a:pt x="1" y="23"/>
                    <a:pt x="0" y="22"/>
                    <a:pt x="0" y="21"/>
                  </a:cubicBezTo>
                  <a:cubicBezTo>
                    <a:pt x="0" y="19"/>
                    <a:pt x="0" y="18"/>
                    <a:pt x="0" y="17"/>
                  </a:cubicBezTo>
                  <a:cubicBezTo>
                    <a:pt x="0" y="16"/>
                    <a:pt x="0" y="14"/>
                    <a:pt x="0" y="13"/>
                  </a:cubicBezTo>
                  <a:cubicBezTo>
                    <a:pt x="0" y="12"/>
                    <a:pt x="0" y="11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5"/>
                    <a:pt x="1" y="4"/>
                    <a:pt x="1" y="4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1274"/>
            <p:cNvSpPr/>
            <p:nvPr/>
          </p:nvSpPr>
          <p:spPr bwMode="auto">
            <a:xfrm>
              <a:off x="8597901" y="6038850"/>
              <a:ext cx="136525" cy="88900"/>
            </a:xfrm>
            <a:custGeom>
              <a:avLst/>
              <a:gdLst>
                <a:gd name="T0" fmla="*/ 12 w 32"/>
                <a:gd name="T1" fmla="*/ 18 h 21"/>
                <a:gd name="T2" fmla="*/ 0 w 32"/>
                <a:gd name="T3" fmla="*/ 0 h 21"/>
                <a:gd name="T4" fmla="*/ 32 w 32"/>
                <a:gd name="T5" fmla="*/ 11 h 21"/>
                <a:gd name="T6" fmla="*/ 12 w 32"/>
                <a:gd name="T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21">
                  <a:moveTo>
                    <a:pt x="12" y="18"/>
                  </a:moveTo>
                  <a:cubicBezTo>
                    <a:pt x="5" y="13"/>
                    <a:pt x="1" y="7"/>
                    <a:pt x="0" y="0"/>
                  </a:cubicBezTo>
                  <a:cubicBezTo>
                    <a:pt x="0" y="0"/>
                    <a:pt x="24" y="4"/>
                    <a:pt x="32" y="11"/>
                  </a:cubicBezTo>
                  <a:cubicBezTo>
                    <a:pt x="32" y="11"/>
                    <a:pt x="20" y="21"/>
                    <a:pt x="12" y="1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1275"/>
            <p:cNvSpPr/>
            <p:nvPr/>
          </p:nvSpPr>
          <p:spPr bwMode="auto">
            <a:xfrm>
              <a:off x="8420101" y="6099175"/>
              <a:ext cx="246063" cy="482600"/>
            </a:xfrm>
            <a:custGeom>
              <a:avLst/>
              <a:gdLst>
                <a:gd name="T0" fmla="*/ 3 w 58"/>
                <a:gd name="T1" fmla="*/ 114 h 114"/>
                <a:gd name="T2" fmla="*/ 0 w 58"/>
                <a:gd name="T3" fmla="*/ 113 h 114"/>
                <a:gd name="T4" fmla="*/ 55 w 58"/>
                <a:gd name="T5" fmla="*/ 0 h 114"/>
                <a:gd name="T6" fmla="*/ 58 w 58"/>
                <a:gd name="T7" fmla="*/ 0 h 114"/>
                <a:gd name="T8" fmla="*/ 3 w 58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114">
                  <a:moveTo>
                    <a:pt x="3" y="114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30" y="54"/>
                    <a:pt x="53" y="6"/>
                    <a:pt x="55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6" y="8"/>
                    <a:pt x="31" y="60"/>
                    <a:pt x="3" y="11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1276"/>
            <p:cNvSpPr/>
            <p:nvPr/>
          </p:nvSpPr>
          <p:spPr bwMode="auto">
            <a:xfrm>
              <a:off x="7788276" y="5700713"/>
              <a:ext cx="322263" cy="419100"/>
            </a:xfrm>
            <a:custGeom>
              <a:avLst/>
              <a:gdLst>
                <a:gd name="T0" fmla="*/ 67 w 76"/>
                <a:gd name="T1" fmla="*/ 75 h 99"/>
                <a:gd name="T2" fmla="*/ 4 w 76"/>
                <a:gd name="T3" fmla="*/ 74 h 99"/>
                <a:gd name="T4" fmla="*/ 20 w 76"/>
                <a:gd name="T5" fmla="*/ 58 h 99"/>
                <a:gd name="T6" fmla="*/ 11 w 76"/>
                <a:gd name="T7" fmla="*/ 33 h 99"/>
                <a:gd name="T8" fmla="*/ 41 w 76"/>
                <a:gd name="T9" fmla="*/ 34 h 99"/>
                <a:gd name="T10" fmla="*/ 53 w 76"/>
                <a:gd name="T11" fmla="*/ 9 h 99"/>
                <a:gd name="T12" fmla="*/ 67 w 76"/>
                <a:gd name="T13" fmla="*/ 75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99">
                  <a:moveTo>
                    <a:pt x="67" y="75"/>
                  </a:moveTo>
                  <a:cubicBezTo>
                    <a:pt x="67" y="75"/>
                    <a:pt x="11" y="99"/>
                    <a:pt x="4" y="74"/>
                  </a:cubicBezTo>
                  <a:cubicBezTo>
                    <a:pt x="0" y="56"/>
                    <a:pt x="20" y="58"/>
                    <a:pt x="20" y="58"/>
                  </a:cubicBezTo>
                  <a:cubicBezTo>
                    <a:pt x="20" y="58"/>
                    <a:pt x="3" y="47"/>
                    <a:pt x="11" y="33"/>
                  </a:cubicBezTo>
                  <a:cubicBezTo>
                    <a:pt x="20" y="19"/>
                    <a:pt x="41" y="34"/>
                    <a:pt x="41" y="34"/>
                  </a:cubicBezTo>
                  <a:cubicBezTo>
                    <a:pt x="41" y="34"/>
                    <a:pt x="38" y="18"/>
                    <a:pt x="53" y="9"/>
                  </a:cubicBezTo>
                  <a:cubicBezTo>
                    <a:pt x="68" y="0"/>
                    <a:pt x="76" y="50"/>
                    <a:pt x="67" y="75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1277"/>
            <p:cNvSpPr/>
            <p:nvPr/>
          </p:nvSpPr>
          <p:spPr bwMode="auto">
            <a:xfrm>
              <a:off x="8013701" y="5772150"/>
              <a:ext cx="53975" cy="220663"/>
            </a:xfrm>
            <a:custGeom>
              <a:avLst/>
              <a:gdLst>
                <a:gd name="T0" fmla="*/ 10 w 13"/>
                <a:gd name="T1" fmla="*/ 52 h 52"/>
                <a:gd name="T2" fmla="*/ 10 w 13"/>
                <a:gd name="T3" fmla="*/ 52 h 52"/>
                <a:gd name="T4" fmla="*/ 10 w 13"/>
                <a:gd name="T5" fmla="*/ 50 h 52"/>
                <a:gd name="T6" fmla="*/ 10 w 13"/>
                <a:gd name="T7" fmla="*/ 47 h 52"/>
                <a:gd name="T8" fmla="*/ 9 w 13"/>
                <a:gd name="T9" fmla="*/ 44 h 52"/>
                <a:gd name="T10" fmla="*/ 9 w 13"/>
                <a:gd name="T11" fmla="*/ 42 h 52"/>
                <a:gd name="T12" fmla="*/ 9 w 13"/>
                <a:gd name="T13" fmla="*/ 40 h 52"/>
                <a:gd name="T14" fmla="*/ 9 w 13"/>
                <a:gd name="T15" fmla="*/ 35 h 52"/>
                <a:gd name="T16" fmla="*/ 8 w 13"/>
                <a:gd name="T17" fmla="*/ 30 h 52"/>
                <a:gd name="T18" fmla="*/ 7 w 13"/>
                <a:gd name="T19" fmla="*/ 26 h 52"/>
                <a:gd name="T20" fmla="*/ 7 w 13"/>
                <a:gd name="T21" fmla="*/ 23 h 52"/>
                <a:gd name="T22" fmla="*/ 6 w 13"/>
                <a:gd name="T23" fmla="*/ 21 h 52"/>
                <a:gd name="T24" fmla="*/ 6 w 13"/>
                <a:gd name="T25" fmla="*/ 20 h 52"/>
                <a:gd name="T26" fmla="*/ 6 w 13"/>
                <a:gd name="T27" fmla="*/ 18 h 52"/>
                <a:gd name="T28" fmla="*/ 5 w 13"/>
                <a:gd name="T29" fmla="*/ 16 h 52"/>
                <a:gd name="T30" fmla="*/ 4 w 13"/>
                <a:gd name="T31" fmla="*/ 14 h 52"/>
                <a:gd name="T32" fmla="*/ 4 w 13"/>
                <a:gd name="T33" fmla="*/ 12 h 52"/>
                <a:gd name="T34" fmla="*/ 3 w 13"/>
                <a:gd name="T35" fmla="*/ 8 h 52"/>
                <a:gd name="T36" fmla="*/ 2 w 13"/>
                <a:gd name="T37" fmla="*/ 6 h 52"/>
                <a:gd name="T38" fmla="*/ 1 w 13"/>
                <a:gd name="T39" fmla="*/ 4 h 52"/>
                <a:gd name="T40" fmla="*/ 1 w 13"/>
                <a:gd name="T41" fmla="*/ 2 h 52"/>
                <a:gd name="T42" fmla="*/ 0 w 13"/>
                <a:gd name="T43" fmla="*/ 0 h 52"/>
                <a:gd name="T44" fmla="*/ 0 w 13"/>
                <a:gd name="T45" fmla="*/ 0 h 52"/>
                <a:gd name="T46" fmla="*/ 0 w 13"/>
                <a:gd name="T47" fmla="*/ 0 h 52"/>
                <a:gd name="T48" fmla="*/ 1 w 13"/>
                <a:gd name="T49" fmla="*/ 1 h 52"/>
                <a:gd name="T50" fmla="*/ 3 w 13"/>
                <a:gd name="T51" fmla="*/ 4 h 52"/>
                <a:gd name="T52" fmla="*/ 4 w 13"/>
                <a:gd name="T53" fmla="*/ 5 h 52"/>
                <a:gd name="T54" fmla="*/ 5 w 13"/>
                <a:gd name="T55" fmla="*/ 7 h 52"/>
                <a:gd name="T56" fmla="*/ 6 w 13"/>
                <a:gd name="T57" fmla="*/ 8 h 52"/>
                <a:gd name="T58" fmla="*/ 7 w 13"/>
                <a:gd name="T59" fmla="*/ 10 h 52"/>
                <a:gd name="T60" fmla="*/ 8 w 13"/>
                <a:gd name="T61" fmla="*/ 12 h 52"/>
                <a:gd name="T62" fmla="*/ 9 w 13"/>
                <a:gd name="T63" fmla="*/ 15 h 52"/>
                <a:gd name="T64" fmla="*/ 11 w 13"/>
                <a:gd name="T65" fmla="*/ 19 h 52"/>
                <a:gd name="T66" fmla="*/ 12 w 13"/>
                <a:gd name="T67" fmla="*/ 25 h 52"/>
                <a:gd name="T68" fmla="*/ 13 w 13"/>
                <a:gd name="T69" fmla="*/ 27 h 52"/>
                <a:gd name="T70" fmla="*/ 13 w 13"/>
                <a:gd name="T71" fmla="*/ 30 h 52"/>
                <a:gd name="T72" fmla="*/ 13 w 13"/>
                <a:gd name="T73" fmla="*/ 32 h 52"/>
                <a:gd name="T74" fmla="*/ 13 w 13"/>
                <a:gd name="T75" fmla="*/ 35 h 52"/>
                <a:gd name="T76" fmla="*/ 13 w 13"/>
                <a:gd name="T77" fmla="*/ 40 h 52"/>
                <a:gd name="T78" fmla="*/ 13 w 13"/>
                <a:gd name="T79" fmla="*/ 42 h 52"/>
                <a:gd name="T80" fmla="*/ 12 w 13"/>
                <a:gd name="T81" fmla="*/ 44 h 52"/>
                <a:gd name="T82" fmla="*/ 12 w 13"/>
                <a:gd name="T83" fmla="*/ 46 h 52"/>
                <a:gd name="T84" fmla="*/ 12 w 13"/>
                <a:gd name="T85" fmla="*/ 47 h 52"/>
                <a:gd name="T86" fmla="*/ 11 w 13"/>
                <a:gd name="T87" fmla="*/ 49 h 52"/>
                <a:gd name="T88" fmla="*/ 11 w 13"/>
                <a:gd name="T89" fmla="*/ 50 h 52"/>
                <a:gd name="T90" fmla="*/ 10 w 13"/>
                <a:gd name="T91" fmla="*/ 52 h 52"/>
                <a:gd name="T92" fmla="*/ 10 w 13"/>
                <a:gd name="T9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" h="52">
                  <a:moveTo>
                    <a:pt x="10" y="52"/>
                  </a:moveTo>
                  <a:cubicBezTo>
                    <a:pt x="10" y="52"/>
                    <a:pt x="10" y="52"/>
                    <a:pt x="10" y="52"/>
                  </a:cubicBezTo>
                  <a:cubicBezTo>
                    <a:pt x="10" y="51"/>
                    <a:pt x="10" y="51"/>
                    <a:pt x="10" y="50"/>
                  </a:cubicBezTo>
                  <a:cubicBezTo>
                    <a:pt x="10" y="49"/>
                    <a:pt x="10" y="48"/>
                    <a:pt x="10" y="47"/>
                  </a:cubicBezTo>
                  <a:cubicBezTo>
                    <a:pt x="10" y="46"/>
                    <a:pt x="10" y="45"/>
                    <a:pt x="9" y="44"/>
                  </a:cubicBezTo>
                  <a:cubicBezTo>
                    <a:pt x="9" y="43"/>
                    <a:pt x="9" y="42"/>
                    <a:pt x="9" y="42"/>
                  </a:cubicBezTo>
                  <a:cubicBezTo>
                    <a:pt x="9" y="41"/>
                    <a:pt x="9" y="40"/>
                    <a:pt x="9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8" y="34"/>
                    <a:pt x="8" y="32"/>
                    <a:pt x="8" y="30"/>
                  </a:cubicBezTo>
                  <a:cubicBezTo>
                    <a:pt x="8" y="29"/>
                    <a:pt x="7" y="27"/>
                    <a:pt x="7" y="26"/>
                  </a:cubicBezTo>
                  <a:cubicBezTo>
                    <a:pt x="7" y="25"/>
                    <a:pt x="7" y="24"/>
                    <a:pt x="7" y="23"/>
                  </a:cubicBezTo>
                  <a:cubicBezTo>
                    <a:pt x="6" y="22"/>
                    <a:pt x="6" y="21"/>
                    <a:pt x="6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6" y="18"/>
                  </a:cubicBezTo>
                  <a:cubicBezTo>
                    <a:pt x="5" y="18"/>
                    <a:pt x="5" y="17"/>
                    <a:pt x="5" y="16"/>
                  </a:cubicBezTo>
                  <a:cubicBezTo>
                    <a:pt x="5" y="15"/>
                    <a:pt x="5" y="15"/>
                    <a:pt x="4" y="14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3" y="10"/>
                    <a:pt x="3" y="9"/>
                    <a:pt x="3" y="8"/>
                  </a:cubicBezTo>
                  <a:cubicBezTo>
                    <a:pt x="2" y="7"/>
                    <a:pt x="2" y="7"/>
                    <a:pt x="2" y="6"/>
                  </a:cubicBezTo>
                  <a:cubicBezTo>
                    <a:pt x="2" y="6"/>
                    <a:pt x="2" y="5"/>
                    <a:pt x="1" y="4"/>
                  </a:cubicBezTo>
                  <a:cubicBezTo>
                    <a:pt x="1" y="4"/>
                    <a:pt x="1" y="3"/>
                    <a:pt x="1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2" y="2"/>
                    <a:pt x="3" y="3"/>
                    <a:pt x="3" y="4"/>
                  </a:cubicBezTo>
                  <a:cubicBezTo>
                    <a:pt x="3" y="4"/>
                    <a:pt x="4" y="4"/>
                    <a:pt x="4" y="5"/>
                  </a:cubicBezTo>
                  <a:cubicBezTo>
                    <a:pt x="4" y="5"/>
                    <a:pt x="5" y="6"/>
                    <a:pt x="5" y="7"/>
                  </a:cubicBezTo>
                  <a:cubicBezTo>
                    <a:pt x="6" y="7"/>
                    <a:pt x="6" y="8"/>
                    <a:pt x="6" y="8"/>
                  </a:cubicBezTo>
                  <a:cubicBezTo>
                    <a:pt x="7" y="9"/>
                    <a:pt x="7" y="10"/>
                    <a:pt x="7" y="10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9" y="13"/>
                    <a:pt x="9" y="14"/>
                    <a:pt x="9" y="15"/>
                  </a:cubicBezTo>
                  <a:cubicBezTo>
                    <a:pt x="10" y="16"/>
                    <a:pt x="10" y="18"/>
                    <a:pt x="11" y="19"/>
                  </a:cubicBezTo>
                  <a:cubicBezTo>
                    <a:pt x="11" y="21"/>
                    <a:pt x="12" y="23"/>
                    <a:pt x="12" y="25"/>
                  </a:cubicBezTo>
                  <a:cubicBezTo>
                    <a:pt x="12" y="25"/>
                    <a:pt x="12" y="26"/>
                    <a:pt x="13" y="27"/>
                  </a:cubicBezTo>
                  <a:cubicBezTo>
                    <a:pt x="13" y="28"/>
                    <a:pt x="13" y="29"/>
                    <a:pt x="13" y="30"/>
                  </a:cubicBezTo>
                  <a:cubicBezTo>
                    <a:pt x="13" y="31"/>
                    <a:pt x="13" y="32"/>
                    <a:pt x="13" y="32"/>
                  </a:cubicBezTo>
                  <a:cubicBezTo>
                    <a:pt x="13" y="33"/>
                    <a:pt x="13" y="34"/>
                    <a:pt x="13" y="35"/>
                  </a:cubicBezTo>
                  <a:cubicBezTo>
                    <a:pt x="13" y="37"/>
                    <a:pt x="13" y="38"/>
                    <a:pt x="13" y="40"/>
                  </a:cubicBezTo>
                  <a:cubicBezTo>
                    <a:pt x="13" y="40"/>
                    <a:pt x="13" y="41"/>
                    <a:pt x="13" y="42"/>
                  </a:cubicBezTo>
                  <a:cubicBezTo>
                    <a:pt x="13" y="43"/>
                    <a:pt x="12" y="43"/>
                    <a:pt x="12" y="44"/>
                  </a:cubicBezTo>
                  <a:cubicBezTo>
                    <a:pt x="12" y="45"/>
                    <a:pt x="12" y="45"/>
                    <a:pt x="12" y="46"/>
                  </a:cubicBezTo>
                  <a:cubicBezTo>
                    <a:pt x="12" y="46"/>
                    <a:pt x="12" y="47"/>
                    <a:pt x="12" y="47"/>
                  </a:cubicBezTo>
                  <a:cubicBezTo>
                    <a:pt x="12" y="48"/>
                    <a:pt x="11" y="48"/>
                    <a:pt x="11" y="49"/>
                  </a:cubicBezTo>
                  <a:cubicBezTo>
                    <a:pt x="11" y="49"/>
                    <a:pt x="11" y="50"/>
                    <a:pt x="11" y="50"/>
                  </a:cubicBezTo>
                  <a:cubicBezTo>
                    <a:pt x="11" y="51"/>
                    <a:pt x="10" y="51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1278"/>
            <p:cNvSpPr/>
            <p:nvPr/>
          </p:nvSpPr>
          <p:spPr bwMode="auto">
            <a:xfrm>
              <a:off x="7839076" y="5992813"/>
              <a:ext cx="215900" cy="25400"/>
            </a:xfrm>
            <a:custGeom>
              <a:avLst/>
              <a:gdLst>
                <a:gd name="T0" fmla="*/ 0 w 51"/>
                <a:gd name="T1" fmla="*/ 3 h 6"/>
                <a:gd name="T2" fmla="*/ 1 w 51"/>
                <a:gd name="T3" fmla="*/ 3 h 6"/>
                <a:gd name="T4" fmla="*/ 1 w 51"/>
                <a:gd name="T5" fmla="*/ 3 h 6"/>
                <a:gd name="T6" fmla="*/ 2 w 51"/>
                <a:gd name="T7" fmla="*/ 3 h 6"/>
                <a:gd name="T8" fmla="*/ 5 w 51"/>
                <a:gd name="T9" fmla="*/ 3 h 6"/>
                <a:gd name="T10" fmla="*/ 8 w 51"/>
                <a:gd name="T11" fmla="*/ 3 h 6"/>
                <a:gd name="T12" fmla="*/ 16 w 51"/>
                <a:gd name="T13" fmla="*/ 2 h 6"/>
                <a:gd name="T14" fmla="*/ 21 w 51"/>
                <a:gd name="T15" fmla="*/ 1 h 6"/>
                <a:gd name="T16" fmla="*/ 26 w 51"/>
                <a:gd name="T17" fmla="*/ 1 h 6"/>
                <a:gd name="T18" fmla="*/ 31 w 51"/>
                <a:gd name="T19" fmla="*/ 1 h 6"/>
                <a:gd name="T20" fmla="*/ 35 w 51"/>
                <a:gd name="T21" fmla="*/ 1 h 6"/>
                <a:gd name="T22" fmla="*/ 37 w 51"/>
                <a:gd name="T23" fmla="*/ 1 h 6"/>
                <a:gd name="T24" fmla="*/ 39 w 51"/>
                <a:gd name="T25" fmla="*/ 1 h 6"/>
                <a:gd name="T26" fmla="*/ 43 w 51"/>
                <a:gd name="T27" fmla="*/ 1 h 6"/>
                <a:gd name="T28" fmla="*/ 49 w 51"/>
                <a:gd name="T29" fmla="*/ 1 h 6"/>
                <a:gd name="T30" fmla="*/ 51 w 51"/>
                <a:gd name="T31" fmla="*/ 0 h 6"/>
                <a:gd name="T32" fmla="*/ 51 w 51"/>
                <a:gd name="T33" fmla="*/ 0 h 6"/>
                <a:gd name="T34" fmla="*/ 51 w 51"/>
                <a:gd name="T35" fmla="*/ 1 h 6"/>
                <a:gd name="T36" fmla="*/ 49 w 51"/>
                <a:gd name="T37" fmla="*/ 2 h 6"/>
                <a:gd name="T38" fmla="*/ 47 w 51"/>
                <a:gd name="T39" fmla="*/ 3 h 6"/>
                <a:gd name="T40" fmla="*/ 44 w 51"/>
                <a:gd name="T41" fmla="*/ 4 h 6"/>
                <a:gd name="T42" fmla="*/ 40 w 51"/>
                <a:gd name="T43" fmla="*/ 5 h 6"/>
                <a:gd name="T44" fmla="*/ 38 w 51"/>
                <a:gd name="T45" fmla="*/ 6 h 6"/>
                <a:gd name="T46" fmla="*/ 36 w 51"/>
                <a:gd name="T47" fmla="*/ 6 h 6"/>
                <a:gd name="T48" fmla="*/ 35 w 51"/>
                <a:gd name="T49" fmla="*/ 6 h 6"/>
                <a:gd name="T50" fmla="*/ 31 w 51"/>
                <a:gd name="T51" fmla="*/ 6 h 6"/>
                <a:gd name="T52" fmla="*/ 26 w 51"/>
                <a:gd name="T53" fmla="*/ 6 h 6"/>
                <a:gd name="T54" fmla="*/ 21 w 51"/>
                <a:gd name="T55" fmla="*/ 6 h 6"/>
                <a:gd name="T56" fmla="*/ 16 w 51"/>
                <a:gd name="T57" fmla="*/ 6 h 6"/>
                <a:gd name="T58" fmla="*/ 12 w 51"/>
                <a:gd name="T59" fmla="*/ 6 h 6"/>
                <a:gd name="T60" fmla="*/ 8 w 51"/>
                <a:gd name="T61" fmla="*/ 6 h 6"/>
                <a:gd name="T62" fmla="*/ 5 w 51"/>
                <a:gd name="T63" fmla="*/ 5 h 6"/>
                <a:gd name="T64" fmla="*/ 2 w 51"/>
                <a:gd name="T65" fmla="*/ 4 h 6"/>
                <a:gd name="T66" fmla="*/ 1 w 51"/>
                <a:gd name="T67" fmla="*/ 3 h 6"/>
                <a:gd name="T68" fmla="*/ 0 w 51"/>
                <a:gd name="T6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" h="6">
                  <a:moveTo>
                    <a:pt x="0" y="3"/>
                  </a:moveTo>
                  <a:cubicBezTo>
                    <a:pt x="0" y="3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6" y="3"/>
                    <a:pt x="7" y="3"/>
                    <a:pt x="8" y="3"/>
                  </a:cubicBezTo>
                  <a:cubicBezTo>
                    <a:pt x="10" y="3"/>
                    <a:pt x="13" y="2"/>
                    <a:pt x="16" y="2"/>
                  </a:cubicBezTo>
                  <a:cubicBezTo>
                    <a:pt x="18" y="1"/>
                    <a:pt x="19" y="1"/>
                    <a:pt x="21" y="1"/>
                  </a:cubicBezTo>
                  <a:cubicBezTo>
                    <a:pt x="22" y="1"/>
                    <a:pt x="24" y="1"/>
                    <a:pt x="26" y="1"/>
                  </a:cubicBezTo>
                  <a:cubicBezTo>
                    <a:pt x="27" y="1"/>
                    <a:pt x="29" y="1"/>
                    <a:pt x="31" y="1"/>
                  </a:cubicBezTo>
                  <a:cubicBezTo>
                    <a:pt x="32" y="1"/>
                    <a:pt x="34" y="1"/>
                    <a:pt x="35" y="1"/>
                  </a:cubicBezTo>
                  <a:cubicBezTo>
                    <a:pt x="36" y="1"/>
                    <a:pt x="37" y="1"/>
                    <a:pt x="37" y="1"/>
                  </a:cubicBezTo>
                  <a:cubicBezTo>
                    <a:pt x="38" y="1"/>
                    <a:pt x="39" y="1"/>
                    <a:pt x="39" y="1"/>
                  </a:cubicBezTo>
                  <a:cubicBezTo>
                    <a:pt x="41" y="1"/>
                    <a:pt x="42" y="1"/>
                    <a:pt x="43" y="1"/>
                  </a:cubicBezTo>
                  <a:cubicBezTo>
                    <a:pt x="46" y="1"/>
                    <a:pt x="47" y="1"/>
                    <a:pt x="49" y="1"/>
                  </a:cubicBezTo>
                  <a:cubicBezTo>
                    <a:pt x="50" y="1"/>
                    <a:pt x="50" y="1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1" y="0"/>
                    <a:pt x="51" y="1"/>
                  </a:cubicBezTo>
                  <a:cubicBezTo>
                    <a:pt x="50" y="1"/>
                    <a:pt x="50" y="1"/>
                    <a:pt x="49" y="2"/>
                  </a:cubicBezTo>
                  <a:cubicBezTo>
                    <a:pt x="49" y="2"/>
                    <a:pt x="48" y="3"/>
                    <a:pt x="47" y="3"/>
                  </a:cubicBezTo>
                  <a:cubicBezTo>
                    <a:pt x="46" y="3"/>
                    <a:pt x="45" y="4"/>
                    <a:pt x="44" y="4"/>
                  </a:cubicBezTo>
                  <a:cubicBezTo>
                    <a:pt x="42" y="5"/>
                    <a:pt x="41" y="5"/>
                    <a:pt x="40" y="5"/>
                  </a:cubicBezTo>
                  <a:cubicBezTo>
                    <a:pt x="39" y="5"/>
                    <a:pt x="38" y="5"/>
                    <a:pt x="38" y="6"/>
                  </a:cubicBezTo>
                  <a:cubicBezTo>
                    <a:pt x="37" y="6"/>
                    <a:pt x="37" y="6"/>
                    <a:pt x="36" y="6"/>
                  </a:cubicBezTo>
                  <a:cubicBezTo>
                    <a:pt x="36" y="6"/>
                    <a:pt x="36" y="6"/>
                    <a:pt x="35" y="6"/>
                  </a:cubicBezTo>
                  <a:cubicBezTo>
                    <a:pt x="34" y="6"/>
                    <a:pt x="32" y="6"/>
                    <a:pt x="31" y="6"/>
                  </a:cubicBezTo>
                  <a:cubicBezTo>
                    <a:pt x="29" y="6"/>
                    <a:pt x="27" y="6"/>
                    <a:pt x="26" y="6"/>
                  </a:cubicBezTo>
                  <a:cubicBezTo>
                    <a:pt x="24" y="6"/>
                    <a:pt x="23" y="6"/>
                    <a:pt x="21" y="6"/>
                  </a:cubicBezTo>
                  <a:cubicBezTo>
                    <a:pt x="19" y="6"/>
                    <a:pt x="18" y="6"/>
                    <a:pt x="16" y="6"/>
                  </a:cubicBezTo>
                  <a:cubicBezTo>
                    <a:pt x="15" y="6"/>
                    <a:pt x="13" y="6"/>
                    <a:pt x="12" y="6"/>
                  </a:cubicBezTo>
                  <a:cubicBezTo>
                    <a:pt x="11" y="6"/>
                    <a:pt x="9" y="6"/>
                    <a:pt x="8" y="6"/>
                  </a:cubicBezTo>
                  <a:cubicBezTo>
                    <a:pt x="7" y="6"/>
                    <a:pt x="6" y="5"/>
                    <a:pt x="5" y="5"/>
                  </a:cubicBezTo>
                  <a:cubicBezTo>
                    <a:pt x="4" y="5"/>
                    <a:pt x="3" y="4"/>
                    <a:pt x="2" y="4"/>
                  </a:cubicBezTo>
                  <a:cubicBezTo>
                    <a:pt x="1" y="4"/>
                    <a:pt x="1" y="4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1279"/>
            <p:cNvSpPr/>
            <p:nvPr/>
          </p:nvSpPr>
          <p:spPr bwMode="auto">
            <a:xfrm>
              <a:off x="7856538" y="5853113"/>
              <a:ext cx="203200" cy="142875"/>
            </a:xfrm>
            <a:custGeom>
              <a:avLst/>
              <a:gdLst>
                <a:gd name="T0" fmla="*/ 0 w 48"/>
                <a:gd name="T1" fmla="*/ 0 h 34"/>
                <a:gd name="T2" fmla="*/ 1 w 48"/>
                <a:gd name="T3" fmla="*/ 1 h 34"/>
                <a:gd name="T4" fmla="*/ 2 w 48"/>
                <a:gd name="T5" fmla="*/ 2 h 34"/>
                <a:gd name="T6" fmla="*/ 7 w 48"/>
                <a:gd name="T7" fmla="*/ 5 h 34"/>
                <a:gd name="T8" fmla="*/ 11 w 48"/>
                <a:gd name="T9" fmla="*/ 7 h 34"/>
                <a:gd name="T10" fmla="*/ 16 w 48"/>
                <a:gd name="T11" fmla="*/ 9 h 34"/>
                <a:gd name="T12" fmla="*/ 17 w 48"/>
                <a:gd name="T13" fmla="*/ 9 h 34"/>
                <a:gd name="T14" fmla="*/ 17 w 48"/>
                <a:gd name="T15" fmla="*/ 10 h 34"/>
                <a:gd name="T16" fmla="*/ 19 w 48"/>
                <a:gd name="T17" fmla="*/ 10 h 34"/>
                <a:gd name="T18" fmla="*/ 21 w 48"/>
                <a:gd name="T19" fmla="*/ 12 h 34"/>
                <a:gd name="T20" fmla="*/ 26 w 48"/>
                <a:gd name="T21" fmla="*/ 15 h 34"/>
                <a:gd name="T22" fmla="*/ 30 w 48"/>
                <a:gd name="T23" fmla="*/ 18 h 34"/>
                <a:gd name="T24" fmla="*/ 35 w 48"/>
                <a:gd name="T25" fmla="*/ 21 h 34"/>
                <a:gd name="T26" fmla="*/ 42 w 48"/>
                <a:gd name="T27" fmla="*/ 28 h 34"/>
                <a:gd name="T28" fmla="*/ 46 w 48"/>
                <a:gd name="T29" fmla="*/ 33 h 34"/>
                <a:gd name="T30" fmla="*/ 48 w 48"/>
                <a:gd name="T31" fmla="*/ 34 h 34"/>
                <a:gd name="T32" fmla="*/ 48 w 48"/>
                <a:gd name="T33" fmla="*/ 34 h 34"/>
                <a:gd name="T34" fmla="*/ 48 w 48"/>
                <a:gd name="T35" fmla="*/ 34 h 34"/>
                <a:gd name="T36" fmla="*/ 46 w 48"/>
                <a:gd name="T37" fmla="*/ 33 h 34"/>
                <a:gd name="T38" fmla="*/ 40 w 48"/>
                <a:gd name="T39" fmla="*/ 30 h 34"/>
                <a:gd name="T40" fmla="*/ 32 w 48"/>
                <a:gd name="T41" fmla="*/ 25 h 34"/>
                <a:gd name="T42" fmla="*/ 27 w 48"/>
                <a:gd name="T43" fmla="*/ 22 h 34"/>
                <a:gd name="T44" fmla="*/ 23 w 48"/>
                <a:gd name="T45" fmla="*/ 19 h 34"/>
                <a:gd name="T46" fmla="*/ 18 w 48"/>
                <a:gd name="T47" fmla="*/ 16 h 34"/>
                <a:gd name="T48" fmla="*/ 16 w 48"/>
                <a:gd name="T49" fmla="*/ 14 h 34"/>
                <a:gd name="T50" fmla="*/ 15 w 48"/>
                <a:gd name="T51" fmla="*/ 14 h 34"/>
                <a:gd name="T52" fmla="*/ 14 w 48"/>
                <a:gd name="T53" fmla="*/ 13 h 34"/>
                <a:gd name="T54" fmla="*/ 10 w 48"/>
                <a:gd name="T55" fmla="*/ 10 h 34"/>
                <a:gd name="T56" fmla="*/ 8 w 48"/>
                <a:gd name="T57" fmla="*/ 9 h 34"/>
                <a:gd name="T58" fmla="*/ 7 w 48"/>
                <a:gd name="T59" fmla="*/ 9 h 34"/>
                <a:gd name="T60" fmla="*/ 6 w 48"/>
                <a:gd name="T61" fmla="*/ 8 h 34"/>
                <a:gd name="T62" fmla="*/ 6 w 48"/>
                <a:gd name="T63" fmla="*/ 8 h 34"/>
                <a:gd name="T64" fmla="*/ 3 w 48"/>
                <a:gd name="T65" fmla="*/ 5 h 34"/>
                <a:gd name="T66" fmla="*/ 1 w 48"/>
                <a:gd name="T67" fmla="*/ 3 h 34"/>
                <a:gd name="T68" fmla="*/ 0 w 48"/>
                <a:gd name="T69" fmla="*/ 1 h 34"/>
                <a:gd name="T70" fmla="*/ 0 w 48"/>
                <a:gd name="T7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8" h="34">
                  <a:moveTo>
                    <a:pt x="0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1" y="1"/>
                    <a:pt x="1" y="1"/>
                    <a:pt x="2" y="2"/>
                  </a:cubicBezTo>
                  <a:cubicBezTo>
                    <a:pt x="3" y="3"/>
                    <a:pt x="5" y="4"/>
                    <a:pt x="7" y="5"/>
                  </a:cubicBezTo>
                  <a:cubicBezTo>
                    <a:pt x="9" y="6"/>
                    <a:pt x="10" y="7"/>
                    <a:pt x="11" y="7"/>
                  </a:cubicBezTo>
                  <a:cubicBezTo>
                    <a:pt x="13" y="8"/>
                    <a:pt x="14" y="8"/>
                    <a:pt x="16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8" y="10"/>
                    <a:pt x="18" y="10"/>
                    <a:pt x="19" y="10"/>
                  </a:cubicBezTo>
                  <a:cubicBezTo>
                    <a:pt x="19" y="11"/>
                    <a:pt x="20" y="11"/>
                    <a:pt x="21" y="12"/>
                  </a:cubicBezTo>
                  <a:cubicBezTo>
                    <a:pt x="23" y="13"/>
                    <a:pt x="24" y="14"/>
                    <a:pt x="26" y="15"/>
                  </a:cubicBezTo>
                  <a:cubicBezTo>
                    <a:pt x="27" y="16"/>
                    <a:pt x="29" y="17"/>
                    <a:pt x="30" y="18"/>
                  </a:cubicBezTo>
                  <a:cubicBezTo>
                    <a:pt x="32" y="19"/>
                    <a:pt x="33" y="20"/>
                    <a:pt x="35" y="21"/>
                  </a:cubicBezTo>
                  <a:cubicBezTo>
                    <a:pt x="37" y="24"/>
                    <a:pt x="40" y="26"/>
                    <a:pt x="42" y="28"/>
                  </a:cubicBezTo>
                  <a:cubicBezTo>
                    <a:pt x="44" y="30"/>
                    <a:pt x="45" y="31"/>
                    <a:pt x="46" y="33"/>
                  </a:cubicBezTo>
                  <a:cubicBezTo>
                    <a:pt x="47" y="33"/>
                    <a:pt x="47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7" y="34"/>
                    <a:pt x="47" y="34"/>
                    <a:pt x="46" y="33"/>
                  </a:cubicBezTo>
                  <a:cubicBezTo>
                    <a:pt x="44" y="33"/>
                    <a:pt x="42" y="32"/>
                    <a:pt x="40" y="30"/>
                  </a:cubicBezTo>
                  <a:cubicBezTo>
                    <a:pt x="37" y="29"/>
                    <a:pt x="35" y="27"/>
                    <a:pt x="32" y="25"/>
                  </a:cubicBezTo>
                  <a:cubicBezTo>
                    <a:pt x="30" y="24"/>
                    <a:pt x="29" y="23"/>
                    <a:pt x="27" y="22"/>
                  </a:cubicBezTo>
                  <a:cubicBezTo>
                    <a:pt x="26" y="21"/>
                    <a:pt x="24" y="20"/>
                    <a:pt x="23" y="19"/>
                  </a:cubicBezTo>
                  <a:cubicBezTo>
                    <a:pt x="21" y="18"/>
                    <a:pt x="20" y="17"/>
                    <a:pt x="18" y="16"/>
                  </a:cubicBezTo>
                  <a:cubicBezTo>
                    <a:pt x="18" y="15"/>
                    <a:pt x="17" y="15"/>
                    <a:pt x="16" y="14"/>
                  </a:cubicBezTo>
                  <a:cubicBezTo>
                    <a:pt x="16" y="14"/>
                    <a:pt x="16" y="14"/>
                    <a:pt x="15" y="14"/>
                  </a:cubicBezTo>
                  <a:cubicBezTo>
                    <a:pt x="15" y="13"/>
                    <a:pt x="14" y="13"/>
                    <a:pt x="14" y="13"/>
                  </a:cubicBezTo>
                  <a:cubicBezTo>
                    <a:pt x="13" y="12"/>
                    <a:pt x="11" y="11"/>
                    <a:pt x="10" y="10"/>
                  </a:cubicBezTo>
                  <a:cubicBezTo>
                    <a:pt x="9" y="10"/>
                    <a:pt x="8" y="10"/>
                    <a:pt x="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7"/>
                    <a:pt x="4" y="6"/>
                    <a:pt x="3" y="5"/>
                  </a:cubicBezTo>
                  <a:cubicBezTo>
                    <a:pt x="2" y="4"/>
                    <a:pt x="2" y="3"/>
                    <a:pt x="1" y="3"/>
                  </a:cubicBezTo>
                  <a:cubicBezTo>
                    <a:pt x="1" y="2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1280"/>
            <p:cNvSpPr/>
            <p:nvPr/>
          </p:nvSpPr>
          <p:spPr bwMode="auto">
            <a:xfrm>
              <a:off x="7978776" y="5861050"/>
              <a:ext cx="76200" cy="131763"/>
            </a:xfrm>
            <a:custGeom>
              <a:avLst/>
              <a:gdLst>
                <a:gd name="T0" fmla="*/ 18 w 18"/>
                <a:gd name="T1" fmla="*/ 31 h 31"/>
                <a:gd name="T2" fmla="*/ 17 w 18"/>
                <a:gd name="T3" fmla="*/ 30 h 31"/>
                <a:gd name="T4" fmla="*/ 15 w 18"/>
                <a:gd name="T5" fmla="*/ 26 h 31"/>
                <a:gd name="T6" fmla="*/ 12 w 18"/>
                <a:gd name="T7" fmla="*/ 21 h 31"/>
                <a:gd name="T8" fmla="*/ 11 w 18"/>
                <a:gd name="T9" fmla="*/ 18 h 31"/>
                <a:gd name="T10" fmla="*/ 9 w 18"/>
                <a:gd name="T11" fmla="*/ 15 h 31"/>
                <a:gd name="T12" fmla="*/ 8 w 18"/>
                <a:gd name="T13" fmla="*/ 13 h 31"/>
                <a:gd name="T14" fmla="*/ 6 w 18"/>
                <a:gd name="T15" fmla="*/ 10 h 31"/>
                <a:gd name="T16" fmla="*/ 3 w 18"/>
                <a:gd name="T17" fmla="*/ 5 h 31"/>
                <a:gd name="T18" fmla="*/ 1 w 18"/>
                <a:gd name="T19" fmla="*/ 1 h 31"/>
                <a:gd name="T20" fmla="*/ 0 w 18"/>
                <a:gd name="T21" fmla="*/ 0 h 31"/>
                <a:gd name="T22" fmla="*/ 1 w 18"/>
                <a:gd name="T23" fmla="*/ 1 h 31"/>
                <a:gd name="T24" fmla="*/ 3 w 18"/>
                <a:gd name="T25" fmla="*/ 2 h 31"/>
                <a:gd name="T26" fmla="*/ 4 w 18"/>
                <a:gd name="T27" fmla="*/ 4 h 31"/>
                <a:gd name="T28" fmla="*/ 6 w 18"/>
                <a:gd name="T29" fmla="*/ 6 h 31"/>
                <a:gd name="T30" fmla="*/ 8 w 18"/>
                <a:gd name="T31" fmla="*/ 8 h 31"/>
                <a:gd name="T32" fmla="*/ 10 w 18"/>
                <a:gd name="T33" fmla="*/ 11 h 31"/>
                <a:gd name="T34" fmla="*/ 12 w 18"/>
                <a:gd name="T35" fmla="*/ 14 h 31"/>
                <a:gd name="T36" fmla="*/ 13 w 18"/>
                <a:gd name="T37" fmla="*/ 17 h 31"/>
                <a:gd name="T38" fmla="*/ 15 w 18"/>
                <a:gd name="T39" fmla="*/ 20 h 31"/>
                <a:gd name="T40" fmla="*/ 16 w 18"/>
                <a:gd name="T41" fmla="*/ 23 h 31"/>
                <a:gd name="T42" fmla="*/ 17 w 18"/>
                <a:gd name="T43" fmla="*/ 26 h 31"/>
                <a:gd name="T44" fmla="*/ 17 w 18"/>
                <a:gd name="T45" fmla="*/ 28 h 31"/>
                <a:gd name="T46" fmla="*/ 18 w 18"/>
                <a:gd name="T47" fmla="*/ 30 h 31"/>
                <a:gd name="T48" fmla="*/ 18 w 18"/>
                <a:gd name="T4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31">
                  <a:moveTo>
                    <a:pt x="18" y="31"/>
                  </a:moveTo>
                  <a:cubicBezTo>
                    <a:pt x="18" y="31"/>
                    <a:pt x="18" y="31"/>
                    <a:pt x="17" y="30"/>
                  </a:cubicBezTo>
                  <a:cubicBezTo>
                    <a:pt x="17" y="29"/>
                    <a:pt x="16" y="28"/>
                    <a:pt x="15" y="26"/>
                  </a:cubicBezTo>
                  <a:cubicBezTo>
                    <a:pt x="14" y="25"/>
                    <a:pt x="13" y="23"/>
                    <a:pt x="12" y="21"/>
                  </a:cubicBezTo>
                  <a:cubicBezTo>
                    <a:pt x="12" y="20"/>
                    <a:pt x="11" y="19"/>
                    <a:pt x="11" y="18"/>
                  </a:cubicBezTo>
                  <a:cubicBezTo>
                    <a:pt x="10" y="17"/>
                    <a:pt x="10" y="16"/>
                    <a:pt x="9" y="15"/>
                  </a:cubicBezTo>
                  <a:cubicBezTo>
                    <a:pt x="9" y="15"/>
                    <a:pt x="8" y="14"/>
                    <a:pt x="8" y="13"/>
                  </a:cubicBezTo>
                  <a:cubicBezTo>
                    <a:pt x="7" y="12"/>
                    <a:pt x="6" y="11"/>
                    <a:pt x="6" y="10"/>
                  </a:cubicBezTo>
                  <a:cubicBezTo>
                    <a:pt x="5" y="8"/>
                    <a:pt x="4" y="6"/>
                    <a:pt x="3" y="5"/>
                  </a:cubicBezTo>
                  <a:cubicBezTo>
                    <a:pt x="2" y="3"/>
                    <a:pt x="1" y="2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2" y="1"/>
                    <a:pt x="2" y="2"/>
                    <a:pt x="3" y="2"/>
                  </a:cubicBezTo>
                  <a:cubicBezTo>
                    <a:pt x="3" y="3"/>
                    <a:pt x="4" y="3"/>
                    <a:pt x="4" y="4"/>
                  </a:cubicBezTo>
                  <a:cubicBezTo>
                    <a:pt x="5" y="5"/>
                    <a:pt x="5" y="5"/>
                    <a:pt x="6" y="6"/>
                  </a:cubicBezTo>
                  <a:cubicBezTo>
                    <a:pt x="7" y="7"/>
                    <a:pt x="7" y="8"/>
                    <a:pt x="8" y="8"/>
                  </a:cubicBezTo>
                  <a:cubicBezTo>
                    <a:pt x="9" y="9"/>
                    <a:pt x="9" y="10"/>
                    <a:pt x="10" y="11"/>
                  </a:cubicBezTo>
                  <a:cubicBezTo>
                    <a:pt x="11" y="12"/>
                    <a:pt x="11" y="13"/>
                    <a:pt x="12" y="14"/>
                  </a:cubicBezTo>
                  <a:cubicBezTo>
                    <a:pt x="12" y="15"/>
                    <a:pt x="13" y="16"/>
                    <a:pt x="13" y="17"/>
                  </a:cubicBezTo>
                  <a:cubicBezTo>
                    <a:pt x="14" y="18"/>
                    <a:pt x="14" y="19"/>
                    <a:pt x="15" y="20"/>
                  </a:cubicBezTo>
                  <a:cubicBezTo>
                    <a:pt x="15" y="21"/>
                    <a:pt x="16" y="22"/>
                    <a:pt x="16" y="23"/>
                  </a:cubicBezTo>
                  <a:cubicBezTo>
                    <a:pt x="16" y="24"/>
                    <a:pt x="16" y="25"/>
                    <a:pt x="17" y="26"/>
                  </a:cubicBezTo>
                  <a:cubicBezTo>
                    <a:pt x="17" y="26"/>
                    <a:pt x="17" y="27"/>
                    <a:pt x="17" y="28"/>
                  </a:cubicBezTo>
                  <a:cubicBezTo>
                    <a:pt x="17" y="29"/>
                    <a:pt x="18" y="29"/>
                    <a:pt x="18" y="30"/>
                  </a:cubicBezTo>
                  <a:cubicBezTo>
                    <a:pt x="18" y="31"/>
                    <a:pt x="18" y="31"/>
                    <a:pt x="18" y="3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1281"/>
            <p:cNvSpPr/>
            <p:nvPr/>
          </p:nvSpPr>
          <p:spPr bwMode="auto">
            <a:xfrm>
              <a:off x="7889876" y="5954713"/>
              <a:ext cx="169863" cy="41275"/>
            </a:xfrm>
            <a:custGeom>
              <a:avLst/>
              <a:gdLst>
                <a:gd name="T0" fmla="*/ 0 w 40"/>
                <a:gd name="T1" fmla="*/ 0 h 10"/>
                <a:gd name="T2" fmla="*/ 1 w 40"/>
                <a:gd name="T3" fmla="*/ 0 h 10"/>
                <a:gd name="T4" fmla="*/ 6 w 40"/>
                <a:gd name="T5" fmla="*/ 1 h 10"/>
                <a:gd name="T6" fmla="*/ 12 w 40"/>
                <a:gd name="T7" fmla="*/ 3 h 10"/>
                <a:gd name="T8" fmla="*/ 16 w 40"/>
                <a:gd name="T9" fmla="*/ 4 h 10"/>
                <a:gd name="T10" fmla="*/ 20 w 40"/>
                <a:gd name="T11" fmla="*/ 5 h 10"/>
                <a:gd name="T12" fmla="*/ 33 w 40"/>
                <a:gd name="T13" fmla="*/ 8 h 10"/>
                <a:gd name="T14" fmla="*/ 38 w 40"/>
                <a:gd name="T15" fmla="*/ 9 h 10"/>
                <a:gd name="T16" fmla="*/ 40 w 40"/>
                <a:gd name="T17" fmla="*/ 9 h 10"/>
                <a:gd name="T18" fmla="*/ 38 w 40"/>
                <a:gd name="T19" fmla="*/ 9 h 10"/>
                <a:gd name="T20" fmla="*/ 36 w 40"/>
                <a:gd name="T21" fmla="*/ 10 h 10"/>
                <a:gd name="T22" fmla="*/ 33 w 40"/>
                <a:gd name="T23" fmla="*/ 9 h 10"/>
                <a:gd name="T24" fmla="*/ 30 w 40"/>
                <a:gd name="T25" fmla="*/ 9 h 10"/>
                <a:gd name="T26" fmla="*/ 27 w 40"/>
                <a:gd name="T27" fmla="*/ 9 h 10"/>
                <a:gd name="T28" fmla="*/ 23 w 40"/>
                <a:gd name="T29" fmla="*/ 8 h 10"/>
                <a:gd name="T30" fmla="*/ 19 w 40"/>
                <a:gd name="T31" fmla="*/ 8 h 10"/>
                <a:gd name="T32" fmla="*/ 15 w 40"/>
                <a:gd name="T33" fmla="*/ 7 h 10"/>
                <a:gd name="T34" fmla="*/ 12 w 40"/>
                <a:gd name="T35" fmla="*/ 5 h 10"/>
                <a:gd name="T36" fmla="*/ 8 w 40"/>
                <a:gd name="T37" fmla="*/ 4 h 10"/>
                <a:gd name="T38" fmla="*/ 5 w 40"/>
                <a:gd name="T39" fmla="*/ 3 h 10"/>
                <a:gd name="T40" fmla="*/ 3 w 40"/>
                <a:gd name="T41" fmla="*/ 2 h 10"/>
                <a:gd name="T42" fmla="*/ 1 w 40"/>
                <a:gd name="T43" fmla="*/ 1 h 10"/>
                <a:gd name="T44" fmla="*/ 0 w 40"/>
                <a:gd name="T4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" h="10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4" y="1"/>
                    <a:pt x="6" y="1"/>
                  </a:cubicBezTo>
                  <a:cubicBezTo>
                    <a:pt x="8" y="2"/>
                    <a:pt x="10" y="2"/>
                    <a:pt x="12" y="3"/>
                  </a:cubicBezTo>
                  <a:cubicBezTo>
                    <a:pt x="14" y="3"/>
                    <a:pt x="15" y="4"/>
                    <a:pt x="16" y="4"/>
                  </a:cubicBezTo>
                  <a:cubicBezTo>
                    <a:pt x="17" y="4"/>
                    <a:pt x="18" y="4"/>
                    <a:pt x="20" y="5"/>
                  </a:cubicBezTo>
                  <a:cubicBezTo>
                    <a:pt x="25" y="6"/>
                    <a:pt x="30" y="7"/>
                    <a:pt x="33" y="8"/>
                  </a:cubicBezTo>
                  <a:cubicBezTo>
                    <a:pt x="35" y="8"/>
                    <a:pt x="37" y="9"/>
                    <a:pt x="38" y="9"/>
                  </a:cubicBezTo>
                  <a:cubicBezTo>
                    <a:pt x="39" y="9"/>
                    <a:pt x="40" y="9"/>
                    <a:pt x="40" y="9"/>
                  </a:cubicBezTo>
                  <a:cubicBezTo>
                    <a:pt x="40" y="9"/>
                    <a:pt x="39" y="9"/>
                    <a:pt x="38" y="9"/>
                  </a:cubicBezTo>
                  <a:cubicBezTo>
                    <a:pt x="37" y="9"/>
                    <a:pt x="37" y="10"/>
                    <a:pt x="36" y="10"/>
                  </a:cubicBezTo>
                  <a:cubicBezTo>
                    <a:pt x="35" y="10"/>
                    <a:pt x="34" y="10"/>
                    <a:pt x="33" y="9"/>
                  </a:cubicBezTo>
                  <a:cubicBezTo>
                    <a:pt x="32" y="9"/>
                    <a:pt x="31" y="9"/>
                    <a:pt x="30" y="9"/>
                  </a:cubicBezTo>
                  <a:cubicBezTo>
                    <a:pt x="29" y="9"/>
                    <a:pt x="28" y="9"/>
                    <a:pt x="27" y="9"/>
                  </a:cubicBezTo>
                  <a:cubicBezTo>
                    <a:pt x="25" y="9"/>
                    <a:pt x="24" y="9"/>
                    <a:pt x="23" y="8"/>
                  </a:cubicBezTo>
                  <a:cubicBezTo>
                    <a:pt x="22" y="8"/>
                    <a:pt x="20" y="8"/>
                    <a:pt x="19" y="8"/>
                  </a:cubicBezTo>
                  <a:cubicBezTo>
                    <a:pt x="18" y="7"/>
                    <a:pt x="16" y="7"/>
                    <a:pt x="15" y="7"/>
                  </a:cubicBezTo>
                  <a:cubicBezTo>
                    <a:pt x="14" y="6"/>
                    <a:pt x="13" y="6"/>
                    <a:pt x="12" y="5"/>
                  </a:cubicBezTo>
                  <a:cubicBezTo>
                    <a:pt x="10" y="5"/>
                    <a:pt x="9" y="5"/>
                    <a:pt x="8" y="4"/>
                  </a:cubicBezTo>
                  <a:cubicBezTo>
                    <a:pt x="7" y="4"/>
                    <a:pt x="6" y="3"/>
                    <a:pt x="5" y="3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1282"/>
            <p:cNvSpPr/>
            <p:nvPr/>
          </p:nvSpPr>
          <p:spPr bwMode="auto">
            <a:xfrm>
              <a:off x="8004176" y="5932488"/>
              <a:ext cx="111125" cy="119063"/>
            </a:xfrm>
            <a:custGeom>
              <a:avLst/>
              <a:gdLst>
                <a:gd name="T0" fmla="*/ 21 w 26"/>
                <a:gd name="T1" fmla="*/ 22 h 28"/>
                <a:gd name="T2" fmla="*/ 0 w 26"/>
                <a:gd name="T3" fmla="*/ 27 h 28"/>
                <a:gd name="T4" fmla="*/ 21 w 26"/>
                <a:gd name="T5" fmla="*/ 0 h 28"/>
                <a:gd name="T6" fmla="*/ 21 w 26"/>
                <a:gd name="T7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8">
                  <a:moveTo>
                    <a:pt x="21" y="22"/>
                  </a:moveTo>
                  <a:cubicBezTo>
                    <a:pt x="14" y="26"/>
                    <a:pt x="7" y="28"/>
                    <a:pt x="0" y="27"/>
                  </a:cubicBezTo>
                  <a:cubicBezTo>
                    <a:pt x="0" y="27"/>
                    <a:pt x="12" y="6"/>
                    <a:pt x="21" y="0"/>
                  </a:cubicBezTo>
                  <a:cubicBezTo>
                    <a:pt x="21" y="0"/>
                    <a:pt x="26" y="15"/>
                    <a:pt x="21" y="2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1283"/>
            <p:cNvSpPr/>
            <p:nvPr/>
          </p:nvSpPr>
          <p:spPr bwMode="auto">
            <a:xfrm>
              <a:off x="8077201" y="6005513"/>
              <a:ext cx="338138" cy="330200"/>
            </a:xfrm>
            <a:custGeom>
              <a:avLst/>
              <a:gdLst>
                <a:gd name="T0" fmla="*/ 78 w 80"/>
                <a:gd name="T1" fmla="*/ 78 h 78"/>
                <a:gd name="T2" fmla="*/ 0 w 80"/>
                <a:gd name="T3" fmla="*/ 3 h 78"/>
                <a:gd name="T4" fmla="*/ 2 w 80"/>
                <a:gd name="T5" fmla="*/ 0 h 78"/>
                <a:gd name="T6" fmla="*/ 80 w 80"/>
                <a:gd name="T7" fmla="*/ 76 h 78"/>
                <a:gd name="T8" fmla="*/ 78 w 80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78">
                  <a:moveTo>
                    <a:pt x="78" y="78"/>
                  </a:moveTo>
                  <a:cubicBezTo>
                    <a:pt x="41" y="40"/>
                    <a:pt x="6" y="6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7" y="3"/>
                    <a:pt x="42" y="37"/>
                    <a:pt x="80" y="76"/>
                  </a:cubicBezTo>
                  <a:lnTo>
                    <a:pt x="78" y="78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308" name="矩形 471"/>
          <p:cNvSpPr>
            <a:spLocks noChangeArrowheads="1"/>
          </p:cNvSpPr>
          <p:nvPr/>
        </p:nvSpPr>
        <p:spPr bwMode="auto">
          <a:xfrm>
            <a:off x="0" y="3028389"/>
            <a:ext cx="1219199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APIcloud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framework to achieve page jump-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ChuangQuPTP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309" name="直接连接符 1308"/>
          <p:cNvCxnSpPr/>
          <p:nvPr/>
        </p:nvCxnSpPr>
        <p:spPr>
          <a:xfrm>
            <a:off x="3437731" y="3017938"/>
            <a:ext cx="5349698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0" name="矩形 1309"/>
          <p:cNvSpPr>
            <a:spLocks noChangeArrowheads="1"/>
          </p:cNvSpPr>
          <p:nvPr/>
        </p:nvSpPr>
        <p:spPr bwMode="auto">
          <a:xfrm>
            <a:off x="5707751" y="3851781"/>
            <a:ext cx="954108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朱陈超</a:t>
            </a:r>
          </a:p>
        </p:txBody>
      </p:sp>
      <p:sp>
        <p:nvSpPr>
          <p:cNvPr id="1314" name="KSO_Shape"/>
          <p:cNvSpPr/>
          <p:nvPr/>
        </p:nvSpPr>
        <p:spPr bwMode="auto">
          <a:xfrm>
            <a:off x="4928104" y="3750802"/>
            <a:ext cx="371781" cy="451556"/>
          </a:xfrm>
          <a:custGeom>
            <a:avLst/>
            <a:gdLst>
              <a:gd name="T0" fmla="*/ 440790 w 2792413"/>
              <a:gd name="T1" fmla="*/ 2575798 h 3389313"/>
              <a:gd name="T2" fmla="*/ 1147253 w 2792413"/>
              <a:gd name="T3" fmla="*/ 1201035 h 3389313"/>
              <a:gd name="T4" fmla="*/ 1223433 w 2792413"/>
              <a:gd name="T5" fmla="*/ 1473921 h 3389313"/>
              <a:gd name="T6" fmla="*/ 1315165 w 2792413"/>
              <a:gd name="T7" fmla="*/ 1458373 h 3389313"/>
              <a:gd name="T8" fmla="*/ 1462128 w 2792413"/>
              <a:gd name="T9" fmla="*/ 1368574 h 3389313"/>
              <a:gd name="T10" fmla="*/ 1552274 w 2792413"/>
              <a:gd name="T11" fmla="*/ 1517392 h 3389313"/>
              <a:gd name="T12" fmla="*/ 1632262 w 2792413"/>
              <a:gd name="T13" fmla="*/ 1262910 h 3389313"/>
              <a:gd name="T14" fmla="*/ 1689714 w 2792413"/>
              <a:gd name="T15" fmla="*/ 1093784 h 3389313"/>
              <a:gd name="T16" fmla="*/ 1947454 w 2792413"/>
              <a:gd name="T17" fmla="*/ 1176285 h 3389313"/>
              <a:gd name="T18" fmla="*/ 2040457 w 2792413"/>
              <a:gd name="T19" fmla="*/ 1240064 h 3389313"/>
              <a:gd name="T20" fmla="*/ 2124889 w 2792413"/>
              <a:gd name="T21" fmla="*/ 1394276 h 3389313"/>
              <a:gd name="T22" fmla="*/ 2358823 w 2792413"/>
              <a:gd name="T23" fmla="*/ 1575460 h 3389313"/>
              <a:gd name="T24" fmla="*/ 2669254 w 2792413"/>
              <a:gd name="T25" fmla="*/ 1240381 h 3389313"/>
              <a:gd name="T26" fmla="*/ 2738767 w 2792413"/>
              <a:gd name="T27" fmla="*/ 1227371 h 3389313"/>
              <a:gd name="T28" fmla="*/ 2783840 w 2792413"/>
              <a:gd name="T29" fmla="*/ 1283853 h 3389313"/>
              <a:gd name="T30" fmla="*/ 2705122 w 2792413"/>
              <a:gd name="T31" fmla="*/ 1422200 h 3389313"/>
              <a:gd name="T32" fmla="*/ 2761621 w 2792413"/>
              <a:gd name="T33" fmla="*/ 1492008 h 3389313"/>
              <a:gd name="T34" fmla="*/ 2775270 w 2792413"/>
              <a:gd name="T35" fmla="*/ 1582441 h 3389313"/>
              <a:gd name="T36" fmla="*/ 2740355 w 2792413"/>
              <a:gd name="T37" fmla="*/ 1669383 h 3389313"/>
              <a:gd name="T38" fmla="*/ 2438811 w 2792413"/>
              <a:gd name="T39" fmla="*/ 2001606 h 3389313"/>
              <a:gd name="T40" fmla="*/ 2326447 w 2792413"/>
              <a:gd name="T41" fmla="*/ 2083155 h 3389313"/>
              <a:gd name="T42" fmla="*/ 2234397 w 2792413"/>
              <a:gd name="T43" fmla="*/ 2095530 h 3389313"/>
              <a:gd name="T44" fmla="*/ 2140759 w 2792413"/>
              <a:gd name="T45" fmla="*/ 2059674 h 3389313"/>
              <a:gd name="T46" fmla="*/ 2049979 w 2792413"/>
              <a:gd name="T47" fmla="*/ 1965116 h 3389313"/>
              <a:gd name="T48" fmla="*/ 1428165 w 2792413"/>
              <a:gd name="T49" fmla="*/ 2143126 h 3389313"/>
              <a:gd name="T50" fmla="*/ 1429434 w 2792413"/>
              <a:gd name="T51" fmla="*/ 1759182 h 3389313"/>
              <a:gd name="T52" fmla="*/ 1368174 w 2792413"/>
              <a:gd name="T53" fmla="*/ 1755057 h 3389313"/>
              <a:gd name="T54" fmla="*/ 1337384 w 2792413"/>
              <a:gd name="T55" fmla="*/ 1826769 h 3389313"/>
              <a:gd name="T56" fmla="*/ 852376 w 2792413"/>
              <a:gd name="T57" fmla="*/ 1682710 h 3389313"/>
              <a:gd name="T58" fmla="*/ 784766 w 2792413"/>
              <a:gd name="T59" fmla="*/ 2018424 h 3389313"/>
              <a:gd name="T60" fmla="*/ 485762 w 2792413"/>
              <a:gd name="T61" fmla="*/ 1784884 h 3389313"/>
              <a:gd name="T62" fmla="*/ 583526 w 2792413"/>
              <a:gd name="T63" fmla="*/ 1432036 h 3389313"/>
              <a:gd name="T64" fmla="*/ 667641 w 2792413"/>
              <a:gd name="T65" fmla="*/ 1278141 h 3389313"/>
              <a:gd name="T66" fmla="*/ 848249 w 2792413"/>
              <a:gd name="T67" fmla="*/ 1188343 h 3389313"/>
              <a:gd name="T68" fmla="*/ 1117099 w 2792413"/>
              <a:gd name="T69" fmla="*/ 1090294 h 3389313"/>
              <a:gd name="T70" fmla="*/ 1495426 w 2792413"/>
              <a:gd name="T71" fmla="*/ 10798 h 3389313"/>
              <a:gd name="T72" fmla="*/ 1596073 w 2792413"/>
              <a:gd name="T73" fmla="*/ 50816 h 3389313"/>
              <a:gd name="T74" fmla="*/ 1679258 w 2792413"/>
              <a:gd name="T75" fmla="*/ 116241 h 3389313"/>
              <a:gd name="T76" fmla="*/ 1743076 w 2792413"/>
              <a:gd name="T77" fmla="*/ 203263 h 3389313"/>
              <a:gd name="T78" fmla="*/ 1802448 w 2792413"/>
              <a:gd name="T79" fmla="*/ 402397 h 3389313"/>
              <a:gd name="T80" fmla="*/ 1849121 w 2792413"/>
              <a:gd name="T81" fmla="*/ 458612 h 3389313"/>
              <a:gd name="T82" fmla="*/ 1861186 w 2792413"/>
              <a:gd name="T83" fmla="*/ 526260 h 3389313"/>
              <a:gd name="T84" fmla="*/ 1823086 w 2792413"/>
              <a:gd name="T85" fmla="*/ 626621 h 3389313"/>
              <a:gd name="T86" fmla="*/ 1771651 w 2792413"/>
              <a:gd name="T87" fmla="*/ 681248 h 3389313"/>
              <a:gd name="T88" fmla="*/ 1688148 w 2792413"/>
              <a:gd name="T89" fmla="*/ 863867 h 3389313"/>
              <a:gd name="T90" fmla="*/ 1552576 w 2792413"/>
              <a:gd name="T91" fmla="*/ 992176 h 3389313"/>
              <a:gd name="T92" fmla="*/ 1464628 w 2792413"/>
              <a:gd name="T93" fmla="*/ 1024254 h 3389313"/>
              <a:gd name="T94" fmla="*/ 1364933 w 2792413"/>
              <a:gd name="T95" fmla="*/ 1028383 h 3389313"/>
              <a:gd name="T96" fmla="*/ 1273493 w 2792413"/>
              <a:gd name="T97" fmla="*/ 1003928 h 3389313"/>
              <a:gd name="T98" fmla="*/ 1136333 w 2792413"/>
              <a:gd name="T99" fmla="*/ 893721 h 3389313"/>
              <a:gd name="T100" fmla="*/ 1043305 w 2792413"/>
              <a:gd name="T101" fmla="*/ 719677 h 3389313"/>
              <a:gd name="T102" fmla="*/ 984250 w 2792413"/>
              <a:gd name="T103" fmla="*/ 642183 h 3389313"/>
              <a:gd name="T104" fmla="*/ 943610 w 2792413"/>
              <a:gd name="T105" fmla="*/ 580887 h 3389313"/>
              <a:gd name="T106" fmla="*/ 930275 w 2792413"/>
              <a:gd name="T107" fmla="*/ 508792 h 3389313"/>
              <a:gd name="T108" fmla="*/ 958215 w 2792413"/>
              <a:gd name="T109" fmla="*/ 440826 h 3389313"/>
              <a:gd name="T110" fmla="*/ 1010603 w 2792413"/>
              <a:gd name="T111" fmla="*/ 336019 h 3389313"/>
              <a:gd name="T112" fmla="*/ 1081405 w 2792413"/>
              <a:gd name="T113" fmla="*/ 168327 h 3389313"/>
              <a:gd name="T114" fmla="*/ 1152525 w 2792413"/>
              <a:gd name="T115" fmla="*/ 89245 h 3389313"/>
              <a:gd name="T116" fmla="*/ 1242060 w 2792413"/>
              <a:gd name="T117" fmla="*/ 32713 h 3389313"/>
              <a:gd name="T118" fmla="*/ 1348105 w 2792413"/>
              <a:gd name="T119" fmla="*/ 3494 h 3389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92413" h="3389313">
                <a:moveTo>
                  <a:pt x="520700" y="2665413"/>
                </a:moveTo>
                <a:lnTo>
                  <a:pt x="2271713" y="2665413"/>
                </a:lnTo>
                <a:lnTo>
                  <a:pt x="2258063" y="3389313"/>
                </a:lnTo>
                <a:lnTo>
                  <a:pt x="534985" y="3389313"/>
                </a:lnTo>
                <a:lnTo>
                  <a:pt x="520700" y="2665413"/>
                </a:lnTo>
                <a:close/>
                <a:moveTo>
                  <a:pt x="0" y="2312988"/>
                </a:moveTo>
                <a:lnTo>
                  <a:pt x="2792413" y="2312988"/>
                </a:lnTo>
                <a:lnTo>
                  <a:pt x="2504058" y="3016251"/>
                </a:lnTo>
                <a:lnTo>
                  <a:pt x="2343366" y="3016251"/>
                </a:lnTo>
                <a:lnTo>
                  <a:pt x="2351623" y="2575798"/>
                </a:lnTo>
                <a:lnTo>
                  <a:pt x="440790" y="2575798"/>
                </a:lnTo>
                <a:lnTo>
                  <a:pt x="449047" y="3016251"/>
                </a:lnTo>
                <a:lnTo>
                  <a:pt x="288355" y="3016251"/>
                </a:lnTo>
                <a:lnTo>
                  <a:pt x="0" y="2312988"/>
                </a:lnTo>
                <a:close/>
                <a:moveTo>
                  <a:pt x="1131065" y="1087438"/>
                </a:moveTo>
                <a:lnTo>
                  <a:pt x="1131065" y="1087755"/>
                </a:lnTo>
                <a:lnTo>
                  <a:pt x="1131700" y="1087438"/>
                </a:lnTo>
                <a:lnTo>
                  <a:pt x="1133287" y="1104890"/>
                </a:lnTo>
                <a:lnTo>
                  <a:pt x="1135826" y="1125198"/>
                </a:lnTo>
                <a:lnTo>
                  <a:pt x="1138683" y="1148044"/>
                </a:lnTo>
                <a:lnTo>
                  <a:pt x="1142492" y="1173112"/>
                </a:lnTo>
                <a:lnTo>
                  <a:pt x="1147253" y="1201035"/>
                </a:lnTo>
                <a:lnTo>
                  <a:pt x="1153284" y="1231179"/>
                </a:lnTo>
                <a:lnTo>
                  <a:pt x="1160267" y="1262910"/>
                </a:lnTo>
                <a:lnTo>
                  <a:pt x="1168520" y="1297180"/>
                </a:lnTo>
                <a:lnTo>
                  <a:pt x="1178042" y="1333670"/>
                </a:lnTo>
                <a:lnTo>
                  <a:pt x="1183439" y="1352074"/>
                </a:lnTo>
                <a:lnTo>
                  <a:pt x="1188835" y="1371430"/>
                </a:lnTo>
                <a:lnTo>
                  <a:pt x="1195183" y="1391103"/>
                </a:lnTo>
                <a:lnTo>
                  <a:pt x="1201531" y="1411094"/>
                </a:lnTo>
                <a:lnTo>
                  <a:pt x="1208514" y="1431719"/>
                </a:lnTo>
                <a:lnTo>
                  <a:pt x="1215497" y="1452344"/>
                </a:lnTo>
                <a:lnTo>
                  <a:pt x="1223433" y="1473921"/>
                </a:lnTo>
                <a:lnTo>
                  <a:pt x="1231685" y="1495498"/>
                </a:lnTo>
                <a:lnTo>
                  <a:pt x="1240573" y="1517392"/>
                </a:lnTo>
                <a:lnTo>
                  <a:pt x="1249461" y="1539604"/>
                </a:lnTo>
                <a:lnTo>
                  <a:pt x="1258983" y="1562450"/>
                </a:lnTo>
                <a:lnTo>
                  <a:pt x="1269458" y="1585296"/>
                </a:lnTo>
                <a:lnTo>
                  <a:pt x="1279932" y="1608460"/>
                </a:lnTo>
                <a:lnTo>
                  <a:pt x="1291359" y="1632258"/>
                </a:lnTo>
                <a:lnTo>
                  <a:pt x="1294851" y="1601162"/>
                </a:lnTo>
                <a:lnTo>
                  <a:pt x="1298977" y="1571018"/>
                </a:lnTo>
                <a:lnTo>
                  <a:pt x="1306913" y="1512315"/>
                </a:lnTo>
                <a:lnTo>
                  <a:pt x="1315165" y="1458373"/>
                </a:lnTo>
                <a:lnTo>
                  <a:pt x="1323101" y="1409824"/>
                </a:lnTo>
                <a:lnTo>
                  <a:pt x="1330084" y="1368574"/>
                </a:lnTo>
                <a:lnTo>
                  <a:pt x="1336115" y="1335574"/>
                </a:lnTo>
                <a:lnTo>
                  <a:pt x="1342780" y="1300670"/>
                </a:lnTo>
                <a:lnTo>
                  <a:pt x="1298025" y="1196275"/>
                </a:lnTo>
                <a:lnTo>
                  <a:pt x="1370395" y="1127736"/>
                </a:lnTo>
                <a:lnTo>
                  <a:pt x="1421817" y="1127736"/>
                </a:lnTo>
                <a:lnTo>
                  <a:pt x="1494187" y="1196275"/>
                </a:lnTo>
                <a:lnTo>
                  <a:pt x="1449749" y="1300670"/>
                </a:lnTo>
                <a:lnTo>
                  <a:pt x="1456415" y="1335574"/>
                </a:lnTo>
                <a:lnTo>
                  <a:pt x="1462128" y="1368574"/>
                </a:lnTo>
                <a:lnTo>
                  <a:pt x="1469746" y="1409824"/>
                </a:lnTo>
                <a:lnTo>
                  <a:pt x="1477364" y="1458373"/>
                </a:lnTo>
                <a:lnTo>
                  <a:pt x="1485617" y="1512315"/>
                </a:lnTo>
                <a:lnTo>
                  <a:pt x="1493869" y="1571018"/>
                </a:lnTo>
                <a:lnTo>
                  <a:pt x="1497678" y="1601162"/>
                </a:lnTo>
                <a:lnTo>
                  <a:pt x="1501170" y="1632258"/>
                </a:lnTo>
                <a:lnTo>
                  <a:pt x="1512279" y="1608460"/>
                </a:lnTo>
                <a:lnTo>
                  <a:pt x="1523072" y="1585296"/>
                </a:lnTo>
                <a:lnTo>
                  <a:pt x="1533229" y="1562450"/>
                </a:lnTo>
                <a:lnTo>
                  <a:pt x="1542751" y="1539604"/>
                </a:lnTo>
                <a:lnTo>
                  <a:pt x="1552274" y="1517392"/>
                </a:lnTo>
                <a:lnTo>
                  <a:pt x="1560844" y="1495498"/>
                </a:lnTo>
                <a:lnTo>
                  <a:pt x="1568779" y="1473921"/>
                </a:lnTo>
                <a:lnTo>
                  <a:pt x="1576715" y="1452344"/>
                </a:lnTo>
                <a:lnTo>
                  <a:pt x="1584015" y="1431719"/>
                </a:lnTo>
                <a:lnTo>
                  <a:pt x="1590681" y="1411094"/>
                </a:lnTo>
                <a:lnTo>
                  <a:pt x="1597346" y="1391103"/>
                </a:lnTo>
                <a:lnTo>
                  <a:pt x="1603377" y="1371430"/>
                </a:lnTo>
                <a:lnTo>
                  <a:pt x="1609408" y="1352074"/>
                </a:lnTo>
                <a:lnTo>
                  <a:pt x="1614487" y="1333670"/>
                </a:lnTo>
                <a:lnTo>
                  <a:pt x="1624327" y="1297180"/>
                </a:lnTo>
                <a:lnTo>
                  <a:pt x="1632262" y="1262910"/>
                </a:lnTo>
                <a:lnTo>
                  <a:pt x="1639563" y="1231179"/>
                </a:lnTo>
                <a:lnTo>
                  <a:pt x="1644959" y="1201035"/>
                </a:lnTo>
                <a:lnTo>
                  <a:pt x="1649720" y="1173112"/>
                </a:lnTo>
                <a:lnTo>
                  <a:pt x="1653846" y="1148044"/>
                </a:lnTo>
                <a:lnTo>
                  <a:pt x="1657020" y="1125198"/>
                </a:lnTo>
                <a:lnTo>
                  <a:pt x="1659242" y="1104890"/>
                </a:lnTo>
                <a:lnTo>
                  <a:pt x="1660829" y="1087438"/>
                </a:lnTo>
                <a:lnTo>
                  <a:pt x="1661464" y="1087755"/>
                </a:lnTo>
                <a:lnTo>
                  <a:pt x="1661464" y="1087438"/>
                </a:lnTo>
                <a:lnTo>
                  <a:pt x="1675430" y="1090294"/>
                </a:lnTo>
                <a:lnTo>
                  <a:pt x="1689714" y="1093784"/>
                </a:lnTo>
                <a:lnTo>
                  <a:pt x="1703998" y="1097592"/>
                </a:lnTo>
                <a:lnTo>
                  <a:pt x="1718916" y="1101400"/>
                </a:lnTo>
                <a:lnTo>
                  <a:pt x="1749705" y="1110919"/>
                </a:lnTo>
                <a:lnTo>
                  <a:pt x="1782399" y="1120756"/>
                </a:lnTo>
                <a:lnTo>
                  <a:pt x="1812871" y="1129640"/>
                </a:lnTo>
                <a:lnTo>
                  <a:pt x="1841120" y="1138208"/>
                </a:lnTo>
                <a:lnTo>
                  <a:pt x="1866831" y="1146458"/>
                </a:lnTo>
                <a:lnTo>
                  <a:pt x="1890002" y="1154390"/>
                </a:lnTo>
                <a:lnTo>
                  <a:pt x="1911269" y="1162006"/>
                </a:lnTo>
                <a:lnTo>
                  <a:pt x="1930314" y="1168987"/>
                </a:lnTo>
                <a:lnTo>
                  <a:pt x="1947454" y="1176285"/>
                </a:lnTo>
                <a:lnTo>
                  <a:pt x="1962690" y="1183266"/>
                </a:lnTo>
                <a:lnTo>
                  <a:pt x="1976021" y="1189612"/>
                </a:lnTo>
                <a:lnTo>
                  <a:pt x="1987766" y="1195958"/>
                </a:lnTo>
                <a:lnTo>
                  <a:pt x="1998240" y="1201670"/>
                </a:lnTo>
                <a:lnTo>
                  <a:pt x="2006811" y="1207381"/>
                </a:lnTo>
                <a:lnTo>
                  <a:pt x="2014111" y="1212775"/>
                </a:lnTo>
                <a:lnTo>
                  <a:pt x="2020142" y="1218487"/>
                </a:lnTo>
                <a:lnTo>
                  <a:pt x="2025221" y="1223564"/>
                </a:lnTo>
                <a:lnTo>
                  <a:pt x="2029030" y="1228641"/>
                </a:lnTo>
                <a:lnTo>
                  <a:pt x="2035061" y="1234035"/>
                </a:lnTo>
                <a:lnTo>
                  <a:pt x="2040457" y="1240064"/>
                </a:lnTo>
                <a:lnTo>
                  <a:pt x="2046170" y="1246410"/>
                </a:lnTo>
                <a:lnTo>
                  <a:pt x="2051249" y="1252756"/>
                </a:lnTo>
                <a:lnTo>
                  <a:pt x="2056010" y="1259420"/>
                </a:lnTo>
                <a:lnTo>
                  <a:pt x="2060771" y="1266401"/>
                </a:lnTo>
                <a:lnTo>
                  <a:pt x="2065215" y="1273699"/>
                </a:lnTo>
                <a:lnTo>
                  <a:pt x="2068706" y="1281631"/>
                </a:lnTo>
                <a:lnTo>
                  <a:pt x="2069976" y="1283535"/>
                </a:lnTo>
                <a:lnTo>
                  <a:pt x="2072833" y="1289564"/>
                </a:lnTo>
                <a:lnTo>
                  <a:pt x="2083942" y="1312410"/>
                </a:lnTo>
                <a:lnTo>
                  <a:pt x="2101717" y="1348584"/>
                </a:lnTo>
                <a:lnTo>
                  <a:pt x="2124889" y="1394276"/>
                </a:lnTo>
                <a:lnTo>
                  <a:pt x="2151869" y="1446950"/>
                </a:lnTo>
                <a:lnTo>
                  <a:pt x="2182341" y="1504382"/>
                </a:lnTo>
                <a:lnTo>
                  <a:pt x="2197894" y="1534210"/>
                </a:lnTo>
                <a:lnTo>
                  <a:pt x="2214399" y="1563719"/>
                </a:lnTo>
                <a:lnTo>
                  <a:pt x="2230588" y="1593229"/>
                </a:lnTo>
                <a:lnTo>
                  <a:pt x="2247093" y="1622104"/>
                </a:lnTo>
                <a:lnTo>
                  <a:pt x="2260742" y="1645902"/>
                </a:lnTo>
                <a:lnTo>
                  <a:pt x="2274073" y="1668431"/>
                </a:lnTo>
                <a:lnTo>
                  <a:pt x="2305497" y="1634479"/>
                </a:lnTo>
                <a:lnTo>
                  <a:pt x="2332478" y="1604652"/>
                </a:lnTo>
                <a:lnTo>
                  <a:pt x="2358823" y="1575460"/>
                </a:lnTo>
                <a:lnTo>
                  <a:pt x="2406752" y="1520883"/>
                </a:lnTo>
                <a:lnTo>
                  <a:pt x="2443572" y="1478046"/>
                </a:lnTo>
                <a:lnTo>
                  <a:pt x="2465157" y="1453296"/>
                </a:lnTo>
                <a:lnTo>
                  <a:pt x="2468013" y="1449805"/>
                </a:lnTo>
                <a:lnTo>
                  <a:pt x="2471822" y="1445681"/>
                </a:lnTo>
                <a:lnTo>
                  <a:pt x="2475631" y="1441555"/>
                </a:lnTo>
                <a:lnTo>
                  <a:pt x="2483567" y="1434257"/>
                </a:lnTo>
                <a:lnTo>
                  <a:pt x="2491819" y="1427276"/>
                </a:lnTo>
                <a:lnTo>
                  <a:pt x="2500390" y="1420930"/>
                </a:lnTo>
                <a:lnTo>
                  <a:pt x="2664175" y="1245141"/>
                </a:lnTo>
                <a:lnTo>
                  <a:pt x="2669254" y="1240381"/>
                </a:lnTo>
                <a:lnTo>
                  <a:pt x="2674967" y="1235939"/>
                </a:lnTo>
                <a:lnTo>
                  <a:pt x="2680681" y="1232131"/>
                </a:lnTo>
                <a:lnTo>
                  <a:pt x="2686712" y="1229275"/>
                </a:lnTo>
                <a:lnTo>
                  <a:pt x="2693060" y="1227054"/>
                </a:lnTo>
                <a:lnTo>
                  <a:pt x="2699408" y="1225150"/>
                </a:lnTo>
                <a:lnTo>
                  <a:pt x="2706074" y="1224198"/>
                </a:lnTo>
                <a:lnTo>
                  <a:pt x="2712422" y="1223247"/>
                </a:lnTo>
                <a:lnTo>
                  <a:pt x="2719088" y="1223247"/>
                </a:lnTo>
                <a:lnTo>
                  <a:pt x="2725754" y="1224198"/>
                </a:lnTo>
                <a:lnTo>
                  <a:pt x="2732419" y="1225468"/>
                </a:lnTo>
                <a:lnTo>
                  <a:pt x="2738767" y="1227371"/>
                </a:lnTo>
                <a:lnTo>
                  <a:pt x="2745116" y="1229910"/>
                </a:lnTo>
                <a:lnTo>
                  <a:pt x="2751147" y="1233400"/>
                </a:lnTo>
                <a:lnTo>
                  <a:pt x="2757178" y="1237525"/>
                </a:lnTo>
                <a:lnTo>
                  <a:pt x="2762574" y="1241968"/>
                </a:lnTo>
                <a:lnTo>
                  <a:pt x="2767335" y="1247045"/>
                </a:lnTo>
                <a:lnTo>
                  <a:pt x="2771779" y="1252756"/>
                </a:lnTo>
                <a:lnTo>
                  <a:pt x="2775270" y="1258151"/>
                </a:lnTo>
                <a:lnTo>
                  <a:pt x="2778444" y="1264497"/>
                </a:lnTo>
                <a:lnTo>
                  <a:pt x="2780666" y="1270843"/>
                </a:lnTo>
                <a:lnTo>
                  <a:pt x="2782571" y="1277189"/>
                </a:lnTo>
                <a:lnTo>
                  <a:pt x="2783840" y="1283853"/>
                </a:lnTo>
                <a:lnTo>
                  <a:pt x="2784475" y="1290199"/>
                </a:lnTo>
                <a:lnTo>
                  <a:pt x="2784475" y="1296862"/>
                </a:lnTo>
                <a:lnTo>
                  <a:pt x="2783840" y="1303526"/>
                </a:lnTo>
                <a:lnTo>
                  <a:pt x="2782253" y="1310189"/>
                </a:lnTo>
                <a:lnTo>
                  <a:pt x="2780349" y="1316535"/>
                </a:lnTo>
                <a:lnTo>
                  <a:pt x="2777492" y="1322882"/>
                </a:lnTo>
                <a:lnTo>
                  <a:pt x="2774635" y="1328911"/>
                </a:lnTo>
                <a:lnTo>
                  <a:pt x="2770509" y="1334622"/>
                </a:lnTo>
                <a:lnTo>
                  <a:pt x="2766065" y="1340334"/>
                </a:lnTo>
                <a:lnTo>
                  <a:pt x="2694964" y="1416171"/>
                </a:lnTo>
                <a:lnTo>
                  <a:pt x="2705122" y="1422200"/>
                </a:lnTo>
                <a:lnTo>
                  <a:pt x="2709883" y="1426007"/>
                </a:lnTo>
                <a:lnTo>
                  <a:pt x="2714644" y="1429815"/>
                </a:lnTo>
                <a:lnTo>
                  <a:pt x="2721310" y="1435844"/>
                </a:lnTo>
                <a:lnTo>
                  <a:pt x="2727658" y="1441873"/>
                </a:lnTo>
                <a:lnTo>
                  <a:pt x="2733689" y="1448854"/>
                </a:lnTo>
                <a:lnTo>
                  <a:pt x="2739085" y="1455517"/>
                </a:lnTo>
                <a:lnTo>
                  <a:pt x="2744481" y="1462498"/>
                </a:lnTo>
                <a:lnTo>
                  <a:pt x="2749242" y="1469478"/>
                </a:lnTo>
                <a:lnTo>
                  <a:pt x="2753686" y="1476777"/>
                </a:lnTo>
                <a:lnTo>
                  <a:pt x="2757812" y="1484392"/>
                </a:lnTo>
                <a:lnTo>
                  <a:pt x="2761621" y="1492008"/>
                </a:lnTo>
                <a:lnTo>
                  <a:pt x="2764478" y="1499940"/>
                </a:lnTo>
                <a:lnTo>
                  <a:pt x="2767335" y="1507873"/>
                </a:lnTo>
                <a:lnTo>
                  <a:pt x="2770191" y="1515806"/>
                </a:lnTo>
                <a:lnTo>
                  <a:pt x="2771779" y="1524056"/>
                </a:lnTo>
                <a:lnTo>
                  <a:pt x="2773683" y="1532306"/>
                </a:lnTo>
                <a:lnTo>
                  <a:pt x="2774953" y="1540556"/>
                </a:lnTo>
                <a:lnTo>
                  <a:pt x="2775905" y="1548806"/>
                </a:lnTo>
                <a:lnTo>
                  <a:pt x="2776222" y="1557373"/>
                </a:lnTo>
                <a:lnTo>
                  <a:pt x="2776222" y="1565623"/>
                </a:lnTo>
                <a:lnTo>
                  <a:pt x="2775905" y="1574191"/>
                </a:lnTo>
                <a:lnTo>
                  <a:pt x="2775270" y="1582441"/>
                </a:lnTo>
                <a:lnTo>
                  <a:pt x="2774000" y="1591008"/>
                </a:lnTo>
                <a:lnTo>
                  <a:pt x="2772731" y="1598941"/>
                </a:lnTo>
                <a:lnTo>
                  <a:pt x="2770826" y="1607508"/>
                </a:lnTo>
                <a:lnTo>
                  <a:pt x="2768604" y="1615758"/>
                </a:lnTo>
                <a:lnTo>
                  <a:pt x="2765430" y="1623691"/>
                </a:lnTo>
                <a:lnTo>
                  <a:pt x="2762574" y="1631624"/>
                </a:lnTo>
                <a:lnTo>
                  <a:pt x="2758765" y="1639556"/>
                </a:lnTo>
                <a:lnTo>
                  <a:pt x="2754956" y="1647489"/>
                </a:lnTo>
                <a:lnTo>
                  <a:pt x="2750194" y="1654787"/>
                </a:lnTo>
                <a:lnTo>
                  <a:pt x="2745433" y="1662085"/>
                </a:lnTo>
                <a:lnTo>
                  <a:pt x="2740355" y="1669383"/>
                </a:lnTo>
                <a:lnTo>
                  <a:pt x="2734641" y="1676364"/>
                </a:lnTo>
                <a:lnTo>
                  <a:pt x="2716549" y="1697941"/>
                </a:lnTo>
                <a:lnTo>
                  <a:pt x="2670206" y="1751249"/>
                </a:lnTo>
                <a:lnTo>
                  <a:pt x="2639417" y="1786470"/>
                </a:lnTo>
                <a:lnTo>
                  <a:pt x="2605136" y="1824865"/>
                </a:lnTo>
                <a:lnTo>
                  <a:pt x="2569586" y="1864529"/>
                </a:lnTo>
                <a:lnTo>
                  <a:pt x="2532766" y="1904827"/>
                </a:lnTo>
                <a:lnTo>
                  <a:pt x="2508325" y="1930529"/>
                </a:lnTo>
                <a:lnTo>
                  <a:pt x="2484519" y="1955914"/>
                </a:lnTo>
                <a:lnTo>
                  <a:pt x="2461030" y="1979712"/>
                </a:lnTo>
                <a:lnTo>
                  <a:pt x="2438811" y="2001606"/>
                </a:lnTo>
                <a:lnTo>
                  <a:pt x="2426115" y="2013347"/>
                </a:lnTo>
                <a:lnTo>
                  <a:pt x="2413418" y="2025087"/>
                </a:lnTo>
                <a:lnTo>
                  <a:pt x="2400722" y="2035876"/>
                </a:lnTo>
                <a:lnTo>
                  <a:pt x="2387708" y="2046664"/>
                </a:lnTo>
                <a:lnTo>
                  <a:pt x="2380090" y="2052376"/>
                </a:lnTo>
                <a:lnTo>
                  <a:pt x="2371837" y="2058405"/>
                </a:lnTo>
                <a:lnTo>
                  <a:pt x="2362314" y="2064751"/>
                </a:lnTo>
                <a:lnTo>
                  <a:pt x="2351205" y="2071414"/>
                </a:lnTo>
                <a:lnTo>
                  <a:pt x="2343904" y="2075222"/>
                </a:lnTo>
                <a:lnTo>
                  <a:pt x="2335969" y="2079347"/>
                </a:lnTo>
                <a:lnTo>
                  <a:pt x="2326447" y="2083155"/>
                </a:lnTo>
                <a:lnTo>
                  <a:pt x="2315337" y="2087280"/>
                </a:lnTo>
                <a:lnTo>
                  <a:pt x="2307719" y="2089501"/>
                </a:lnTo>
                <a:lnTo>
                  <a:pt x="2300101" y="2091405"/>
                </a:lnTo>
                <a:lnTo>
                  <a:pt x="2292801" y="2093309"/>
                </a:lnTo>
                <a:lnTo>
                  <a:pt x="2284865" y="2094578"/>
                </a:lnTo>
                <a:lnTo>
                  <a:pt x="2277565" y="2095530"/>
                </a:lnTo>
                <a:lnTo>
                  <a:pt x="2270582" y="2096164"/>
                </a:lnTo>
                <a:lnTo>
                  <a:pt x="2262964" y="2096799"/>
                </a:lnTo>
                <a:lnTo>
                  <a:pt x="2255981" y="2097116"/>
                </a:lnTo>
                <a:lnTo>
                  <a:pt x="2244871" y="2096799"/>
                </a:lnTo>
                <a:lnTo>
                  <a:pt x="2234397" y="2095530"/>
                </a:lnTo>
                <a:lnTo>
                  <a:pt x="2224557" y="2093943"/>
                </a:lnTo>
                <a:lnTo>
                  <a:pt x="2215034" y="2092357"/>
                </a:lnTo>
                <a:lnTo>
                  <a:pt x="2206147" y="2090453"/>
                </a:lnTo>
                <a:lnTo>
                  <a:pt x="2197894" y="2087597"/>
                </a:lnTo>
                <a:lnTo>
                  <a:pt x="2190593" y="2085058"/>
                </a:lnTo>
                <a:lnTo>
                  <a:pt x="2183610" y="2082520"/>
                </a:lnTo>
                <a:lnTo>
                  <a:pt x="2176945" y="2079982"/>
                </a:lnTo>
                <a:lnTo>
                  <a:pt x="2170596" y="2077126"/>
                </a:lnTo>
                <a:lnTo>
                  <a:pt x="2159487" y="2071097"/>
                </a:lnTo>
                <a:lnTo>
                  <a:pt x="2149647" y="2065385"/>
                </a:lnTo>
                <a:lnTo>
                  <a:pt x="2140759" y="2059674"/>
                </a:lnTo>
                <a:lnTo>
                  <a:pt x="2133141" y="2053962"/>
                </a:lnTo>
                <a:lnTo>
                  <a:pt x="2125841" y="2048251"/>
                </a:lnTo>
                <a:lnTo>
                  <a:pt x="2119175" y="2043174"/>
                </a:lnTo>
                <a:lnTo>
                  <a:pt x="2113462" y="2037779"/>
                </a:lnTo>
                <a:lnTo>
                  <a:pt x="2102670" y="2027308"/>
                </a:lnTo>
                <a:lnTo>
                  <a:pt x="2092512" y="2017154"/>
                </a:lnTo>
                <a:lnTo>
                  <a:pt x="2083307" y="2006683"/>
                </a:lnTo>
                <a:lnTo>
                  <a:pt x="2074737" y="1996847"/>
                </a:lnTo>
                <a:lnTo>
                  <a:pt x="2066167" y="1986375"/>
                </a:lnTo>
                <a:lnTo>
                  <a:pt x="2057914" y="1975904"/>
                </a:lnTo>
                <a:lnTo>
                  <a:pt x="2049979" y="1965116"/>
                </a:lnTo>
                <a:lnTo>
                  <a:pt x="2042044" y="1954010"/>
                </a:lnTo>
                <a:lnTo>
                  <a:pt x="2026490" y="1931798"/>
                </a:lnTo>
                <a:lnTo>
                  <a:pt x="2013476" y="1912125"/>
                </a:lnTo>
                <a:lnTo>
                  <a:pt x="2000462" y="1891817"/>
                </a:lnTo>
                <a:lnTo>
                  <a:pt x="1987131" y="1870557"/>
                </a:lnTo>
                <a:lnTo>
                  <a:pt x="1974117" y="1848663"/>
                </a:lnTo>
                <a:lnTo>
                  <a:pt x="1961103" y="1826769"/>
                </a:lnTo>
                <a:lnTo>
                  <a:pt x="1948089" y="1803922"/>
                </a:lnTo>
                <a:lnTo>
                  <a:pt x="1922061" y="1758547"/>
                </a:lnTo>
                <a:lnTo>
                  <a:pt x="1922061" y="2143126"/>
                </a:lnTo>
                <a:lnTo>
                  <a:pt x="1428165" y="2143126"/>
                </a:lnTo>
                <a:lnTo>
                  <a:pt x="1455462" y="1826769"/>
                </a:lnTo>
                <a:lnTo>
                  <a:pt x="1455145" y="1818519"/>
                </a:lnTo>
                <a:lnTo>
                  <a:pt x="1454510" y="1810269"/>
                </a:lnTo>
                <a:lnTo>
                  <a:pt x="1452923" y="1802653"/>
                </a:lnTo>
                <a:lnTo>
                  <a:pt x="1450701" y="1795038"/>
                </a:lnTo>
                <a:lnTo>
                  <a:pt x="1448479" y="1788057"/>
                </a:lnTo>
                <a:lnTo>
                  <a:pt x="1445623" y="1781076"/>
                </a:lnTo>
                <a:lnTo>
                  <a:pt x="1441814" y="1774730"/>
                </a:lnTo>
                <a:lnTo>
                  <a:pt x="1438005" y="1769018"/>
                </a:lnTo>
                <a:lnTo>
                  <a:pt x="1433878" y="1763941"/>
                </a:lnTo>
                <a:lnTo>
                  <a:pt x="1429434" y="1759182"/>
                </a:lnTo>
                <a:lnTo>
                  <a:pt x="1424673" y="1755057"/>
                </a:lnTo>
                <a:lnTo>
                  <a:pt x="1419595" y="1751566"/>
                </a:lnTo>
                <a:lnTo>
                  <a:pt x="1413881" y="1748711"/>
                </a:lnTo>
                <a:lnTo>
                  <a:pt x="1408485" y="1746807"/>
                </a:lnTo>
                <a:lnTo>
                  <a:pt x="1402454" y="1745538"/>
                </a:lnTo>
                <a:lnTo>
                  <a:pt x="1396423" y="1744903"/>
                </a:lnTo>
                <a:lnTo>
                  <a:pt x="1390710" y="1745538"/>
                </a:lnTo>
                <a:lnTo>
                  <a:pt x="1384679" y="1746807"/>
                </a:lnTo>
                <a:lnTo>
                  <a:pt x="1378966" y="1748711"/>
                </a:lnTo>
                <a:lnTo>
                  <a:pt x="1373570" y="1751566"/>
                </a:lnTo>
                <a:lnTo>
                  <a:pt x="1368174" y="1755057"/>
                </a:lnTo>
                <a:lnTo>
                  <a:pt x="1363412" y="1759182"/>
                </a:lnTo>
                <a:lnTo>
                  <a:pt x="1358969" y="1763941"/>
                </a:lnTo>
                <a:lnTo>
                  <a:pt x="1354842" y="1769018"/>
                </a:lnTo>
                <a:lnTo>
                  <a:pt x="1351351" y="1774730"/>
                </a:lnTo>
                <a:lnTo>
                  <a:pt x="1347542" y="1781076"/>
                </a:lnTo>
                <a:lnTo>
                  <a:pt x="1344367" y="1788057"/>
                </a:lnTo>
                <a:lnTo>
                  <a:pt x="1342146" y="1795038"/>
                </a:lnTo>
                <a:lnTo>
                  <a:pt x="1339924" y="1802653"/>
                </a:lnTo>
                <a:lnTo>
                  <a:pt x="1338971" y="1810269"/>
                </a:lnTo>
                <a:lnTo>
                  <a:pt x="1337702" y="1818519"/>
                </a:lnTo>
                <a:lnTo>
                  <a:pt x="1337384" y="1826769"/>
                </a:lnTo>
                <a:lnTo>
                  <a:pt x="1364999" y="2143126"/>
                </a:lnTo>
                <a:lnTo>
                  <a:pt x="870151" y="2143126"/>
                </a:lnTo>
                <a:lnTo>
                  <a:pt x="870151" y="1651297"/>
                </a:lnTo>
                <a:lnTo>
                  <a:pt x="869833" y="1651297"/>
                </a:lnTo>
                <a:lnTo>
                  <a:pt x="868881" y="1652249"/>
                </a:lnTo>
                <a:lnTo>
                  <a:pt x="867294" y="1653201"/>
                </a:lnTo>
                <a:lnTo>
                  <a:pt x="864755" y="1656691"/>
                </a:lnTo>
                <a:lnTo>
                  <a:pt x="861581" y="1661133"/>
                </a:lnTo>
                <a:lnTo>
                  <a:pt x="858724" y="1667162"/>
                </a:lnTo>
                <a:lnTo>
                  <a:pt x="855867" y="1674143"/>
                </a:lnTo>
                <a:lnTo>
                  <a:pt x="852376" y="1682710"/>
                </a:lnTo>
                <a:lnTo>
                  <a:pt x="848884" y="1691912"/>
                </a:lnTo>
                <a:lnTo>
                  <a:pt x="845710" y="1702701"/>
                </a:lnTo>
                <a:lnTo>
                  <a:pt x="839044" y="1726816"/>
                </a:lnTo>
                <a:lnTo>
                  <a:pt x="832061" y="1755057"/>
                </a:lnTo>
                <a:lnTo>
                  <a:pt x="824443" y="1786153"/>
                </a:lnTo>
                <a:lnTo>
                  <a:pt x="817460" y="1820423"/>
                </a:lnTo>
                <a:lnTo>
                  <a:pt x="810477" y="1856913"/>
                </a:lnTo>
                <a:lnTo>
                  <a:pt x="803811" y="1895308"/>
                </a:lnTo>
                <a:lnTo>
                  <a:pt x="797145" y="1935606"/>
                </a:lnTo>
                <a:lnTo>
                  <a:pt x="790797" y="1976221"/>
                </a:lnTo>
                <a:lnTo>
                  <a:pt x="784766" y="2018424"/>
                </a:lnTo>
                <a:lnTo>
                  <a:pt x="779688" y="2060308"/>
                </a:lnTo>
                <a:lnTo>
                  <a:pt x="774609" y="2101876"/>
                </a:lnTo>
                <a:lnTo>
                  <a:pt x="771118" y="2143126"/>
                </a:lnTo>
                <a:lnTo>
                  <a:pt x="438150" y="2143126"/>
                </a:lnTo>
                <a:lnTo>
                  <a:pt x="443864" y="2084741"/>
                </a:lnTo>
                <a:lnTo>
                  <a:pt x="449894" y="2028577"/>
                </a:lnTo>
                <a:lnTo>
                  <a:pt x="455925" y="1975269"/>
                </a:lnTo>
                <a:lnTo>
                  <a:pt x="463226" y="1923865"/>
                </a:lnTo>
                <a:lnTo>
                  <a:pt x="470209" y="1875317"/>
                </a:lnTo>
                <a:lnTo>
                  <a:pt x="478144" y="1828990"/>
                </a:lnTo>
                <a:lnTo>
                  <a:pt x="485762" y="1784884"/>
                </a:lnTo>
                <a:lnTo>
                  <a:pt x="494015" y="1742682"/>
                </a:lnTo>
                <a:lnTo>
                  <a:pt x="502585" y="1702701"/>
                </a:lnTo>
                <a:lnTo>
                  <a:pt x="511155" y="1665258"/>
                </a:lnTo>
                <a:lnTo>
                  <a:pt x="520043" y="1629085"/>
                </a:lnTo>
                <a:lnTo>
                  <a:pt x="528931" y="1595450"/>
                </a:lnTo>
                <a:lnTo>
                  <a:pt x="537818" y="1563719"/>
                </a:lnTo>
                <a:lnTo>
                  <a:pt x="547023" y="1533892"/>
                </a:lnTo>
                <a:lnTo>
                  <a:pt x="556228" y="1505969"/>
                </a:lnTo>
                <a:lnTo>
                  <a:pt x="565116" y="1479632"/>
                </a:lnTo>
                <a:lnTo>
                  <a:pt x="574638" y="1454882"/>
                </a:lnTo>
                <a:lnTo>
                  <a:pt x="583526" y="1432036"/>
                </a:lnTo>
                <a:lnTo>
                  <a:pt x="592413" y="1410777"/>
                </a:lnTo>
                <a:lnTo>
                  <a:pt x="601301" y="1391420"/>
                </a:lnTo>
                <a:lnTo>
                  <a:pt x="609871" y="1373334"/>
                </a:lnTo>
                <a:lnTo>
                  <a:pt x="618124" y="1356516"/>
                </a:lnTo>
                <a:lnTo>
                  <a:pt x="626059" y="1341920"/>
                </a:lnTo>
                <a:lnTo>
                  <a:pt x="633995" y="1327959"/>
                </a:lnTo>
                <a:lnTo>
                  <a:pt x="641930" y="1315266"/>
                </a:lnTo>
                <a:lnTo>
                  <a:pt x="648913" y="1304160"/>
                </a:lnTo>
                <a:lnTo>
                  <a:pt x="655579" y="1294324"/>
                </a:lnTo>
                <a:lnTo>
                  <a:pt x="661927" y="1285756"/>
                </a:lnTo>
                <a:lnTo>
                  <a:pt x="667641" y="1278141"/>
                </a:lnTo>
                <a:lnTo>
                  <a:pt x="673037" y="1271478"/>
                </a:lnTo>
                <a:lnTo>
                  <a:pt x="677798" y="1266083"/>
                </a:lnTo>
                <a:lnTo>
                  <a:pt x="681924" y="1261641"/>
                </a:lnTo>
                <a:lnTo>
                  <a:pt x="699065" y="1252756"/>
                </a:lnTo>
                <a:lnTo>
                  <a:pt x="717475" y="1243237"/>
                </a:lnTo>
                <a:lnTo>
                  <a:pt x="737154" y="1234035"/>
                </a:lnTo>
                <a:lnTo>
                  <a:pt x="758104" y="1224833"/>
                </a:lnTo>
                <a:lnTo>
                  <a:pt x="779688" y="1215948"/>
                </a:lnTo>
                <a:lnTo>
                  <a:pt x="801907" y="1206746"/>
                </a:lnTo>
                <a:lnTo>
                  <a:pt x="824761" y="1197227"/>
                </a:lnTo>
                <a:lnTo>
                  <a:pt x="848249" y="1188343"/>
                </a:lnTo>
                <a:lnTo>
                  <a:pt x="895544" y="1170891"/>
                </a:lnTo>
                <a:lnTo>
                  <a:pt x="942204" y="1154390"/>
                </a:lnTo>
                <a:lnTo>
                  <a:pt x="987594" y="1138525"/>
                </a:lnTo>
                <a:lnTo>
                  <a:pt x="1030445" y="1124564"/>
                </a:lnTo>
                <a:lnTo>
                  <a:pt x="1041554" y="1118217"/>
                </a:lnTo>
                <a:lnTo>
                  <a:pt x="1053299" y="1112188"/>
                </a:lnTo>
                <a:lnTo>
                  <a:pt x="1065678" y="1107111"/>
                </a:lnTo>
                <a:lnTo>
                  <a:pt x="1077740" y="1102352"/>
                </a:lnTo>
                <a:lnTo>
                  <a:pt x="1090754" y="1097909"/>
                </a:lnTo>
                <a:lnTo>
                  <a:pt x="1103768" y="1094102"/>
                </a:lnTo>
                <a:lnTo>
                  <a:pt x="1117099" y="1090294"/>
                </a:lnTo>
                <a:lnTo>
                  <a:pt x="1131065" y="1087438"/>
                </a:lnTo>
                <a:close/>
                <a:moveTo>
                  <a:pt x="1401445" y="0"/>
                </a:moveTo>
                <a:lnTo>
                  <a:pt x="1412240" y="318"/>
                </a:lnTo>
                <a:lnTo>
                  <a:pt x="1423353" y="635"/>
                </a:lnTo>
                <a:lnTo>
                  <a:pt x="1433513" y="1588"/>
                </a:lnTo>
                <a:lnTo>
                  <a:pt x="1444308" y="2223"/>
                </a:lnTo>
                <a:lnTo>
                  <a:pt x="1454786" y="3494"/>
                </a:lnTo>
                <a:lnTo>
                  <a:pt x="1465263" y="4764"/>
                </a:lnTo>
                <a:lnTo>
                  <a:pt x="1475423" y="6670"/>
                </a:lnTo>
                <a:lnTo>
                  <a:pt x="1485266" y="8575"/>
                </a:lnTo>
                <a:lnTo>
                  <a:pt x="1495426" y="10798"/>
                </a:lnTo>
                <a:lnTo>
                  <a:pt x="1505268" y="13339"/>
                </a:lnTo>
                <a:lnTo>
                  <a:pt x="1515111" y="15880"/>
                </a:lnTo>
                <a:lnTo>
                  <a:pt x="1524636" y="19056"/>
                </a:lnTo>
                <a:lnTo>
                  <a:pt x="1533843" y="22232"/>
                </a:lnTo>
                <a:lnTo>
                  <a:pt x="1543368" y="25726"/>
                </a:lnTo>
                <a:lnTo>
                  <a:pt x="1552576" y="29219"/>
                </a:lnTo>
                <a:lnTo>
                  <a:pt x="1561466" y="33030"/>
                </a:lnTo>
                <a:lnTo>
                  <a:pt x="1570356" y="37159"/>
                </a:lnTo>
                <a:lnTo>
                  <a:pt x="1578928" y="41605"/>
                </a:lnTo>
                <a:lnTo>
                  <a:pt x="1587818" y="46052"/>
                </a:lnTo>
                <a:lnTo>
                  <a:pt x="1596073" y="50816"/>
                </a:lnTo>
                <a:lnTo>
                  <a:pt x="1604646" y="55897"/>
                </a:lnTo>
                <a:lnTo>
                  <a:pt x="1612583" y="60979"/>
                </a:lnTo>
                <a:lnTo>
                  <a:pt x="1620521" y="66378"/>
                </a:lnTo>
                <a:lnTo>
                  <a:pt x="1628776" y="72095"/>
                </a:lnTo>
                <a:lnTo>
                  <a:pt x="1636078" y="77812"/>
                </a:lnTo>
                <a:lnTo>
                  <a:pt x="1644016" y="83528"/>
                </a:lnTo>
                <a:lnTo>
                  <a:pt x="1651318" y="89880"/>
                </a:lnTo>
                <a:lnTo>
                  <a:pt x="1658303" y="96232"/>
                </a:lnTo>
                <a:lnTo>
                  <a:pt x="1665606" y="102902"/>
                </a:lnTo>
                <a:lnTo>
                  <a:pt x="1672591" y="109571"/>
                </a:lnTo>
                <a:lnTo>
                  <a:pt x="1679258" y="116241"/>
                </a:lnTo>
                <a:lnTo>
                  <a:pt x="1685926" y="123546"/>
                </a:lnTo>
                <a:lnTo>
                  <a:pt x="1692593" y="130851"/>
                </a:lnTo>
                <a:lnTo>
                  <a:pt x="1698943" y="138155"/>
                </a:lnTo>
                <a:lnTo>
                  <a:pt x="1704976" y="145778"/>
                </a:lnTo>
                <a:lnTo>
                  <a:pt x="1710691" y="153400"/>
                </a:lnTo>
                <a:lnTo>
                  <a:pt x="1716723" y="161658"/>
                </a:lnTo>
                <a:lnTo>
                  <a:pt x="1722438" y="169597"/>
                </a:lnTo>
                <a:lnTo>
                  <a:pt x="1727836" y="177537"/>
                </a:lnTo>
                <a:lnTo>
                  <a:pt x="1733233" y="186113"/>
                </a:lnTo>
                <a:lnTo>
                  <a:pt x="1738313" y="194688"/>
                </a:lnTo>
                <a:lnTo>
                  <a:pt x="1743076" y="203263"/>
                </a:lnTo>
                <a:lnTo>
                  <a:pt x="1747838" y="212156"/>
                </a:lnTo>
                <a:lnTo>
                  <a:pt x="1752283" y="221048"/>
                </a:lnTo>
                <a:lnTo>
                  <a:pt x="1760856" y="239469"/>
                </a:lnTo>
                <a:lnTo>
                  <a:pt x="1768793" y="258207"/>
                </a:lnTo>
                <a:lnTo>
                  <a:pt x="1776096" y="277581"/>
                </a:lnTo>
                <a:lnTo>
                  <a:pt x="1782446" y="297272"/>
                </a:lnTo>
                <a:lnTo>
                  <a:pt x="1788161" y="317916"/>
                </a:lnTo>
                <a:lnTo>
                  <a:pt x="1792923" y="338560"/>
                </a:lnTo>
                <a:lnTo>
                  <a:pt x="1797051" y="359521"/>
                </a:lnTo>
                <a:lnTo>
                  <a:pt x="1799908" y="380800"/>
                </a:lnTo>
                <a:lnTo>
                  <a:pt x="1802448" y="402397"/>
                </a:lnTo>
                <a:lnTo>
                  <a:pt x="1804036" y="424946"/>
                </a:lnTo>
                <a:lnTo>
                  <a:pt x="1809751" y="426534"/>
                </a:lnTo>
                <a:lnTo>
                  <a:pt x="1815148" y="428758"/>
                </a:lnTo>
                <a:lnTo>
                  <a:pt x="1819911" y="431616"/>
                </a:lnTo>
                <a:lnTo>
                  <a:pt x="1825308" y="434474"/>
                </a:lnTo>
                <a:lnTo>
                  <a:pt x="1829753" y="437968"/>
                </a:lnTo>
                <a:lnTo>
                  <a:pt x="1834198" y="441144"/>
                </a:lnTo>
                <a:lnTo>
                  <a:pt x="1838326" y="445273"/>
                </a:lnTo>
                <a:lnTo>
                  <a:pt x="1842453" y="449401"/>
                </a:lnTo>
                <a:lnTo>
                  <a:pt x="1845628" y="453848"/>
                </a:lnTo>
                <a:lnTo>
                  <a:pt x="1849121" y="458612"/>
                </a:lnTo>
                <a:lnTo>
                  <a:pt x="1851978" y="463693"/>
                </a:lnTo>
                <a:lnTo>
                  <a:pt x="1854201" y="469728"/>
                </a:lnTo>
                <a:lnTo>
                  <a:pt x="1856423" y="475762"/>
                </a:lnTo>
                <a:lnTo>
                  <a:pt x="1858328" y="482114"/>
                </a:lnTo>
                <a:lnTo>
                  <a:pt x="1859916" y="488784"/>
                </a:lnTo>
                <a:lnTo>
                  <a:pt x="1860868" y="496088"/>
                </a:lnTo>
                <a:lnTo>
                  <a:pt x="1861503" y="502123"/>
                </a:lnTo>
                <a:lnTo>
                  <a:pt x="1862138" y="507839"/>
                </a:lnTo>
                <a:lnTo>
                  <a:pt x="1862138" y="513874"/>
                </a:lnTo>
                <a:lnTo>
                  <a:pt x="1861503" y="519908"/>
                </a:lnTo>
                <a:lnTo>
                  <a:pt x="1861186" y="526260"/>
                </a:lnTo>
                <a:lnTo>
                  <a:pt x="1860868" y="532294"/>
                </a:lnTo>
                <a:lnTo>
                  <a:pt x="1858963" y="544998"/>
                </a:lnTo>
                <a:lnTo>
                  <a:pt x="1856106" y="557385"/>
                </a:lnTo>
                <a:lnTo>
                  <a:pt x="1852296" y="569771"/>
                </a:lnTo>
                <a:lnTo>
                  <a:pt x="1847851" y="582157"/>
                </a:lnTo>
                <a:lnTo>
                  <a:pt x="1842771" y="593908"/>
                </a:lnTo>
                <a:lnTo>
                  <a:pt x="1836738" y="605342"/>
                </a:lnTo>
                <a:lnTo>
                  <a:pt x="1833881" y="611059"/>
                </a:lnTo>
                <a:lnTo>
                  <a:pt x="1830071" y="616140"/>
                </a:lnTo>
                <a:lnTo>
                  <a:pt x="1826578" y="621540"/>
                </a:lnTo>
                <a:lnTo>
                  <a:pt x="1823086" y="626621"/>
                </a:lnTo>
                <a:lnTo>
                  <a:pt x="1818958" y="631385"/>
                </a:lnTo>
                <a:lnTo>
                  <a:pt x="1814831" y="635831"/>
                </a:lnTo>
                <a:lnTo>
                  <a:pt x="1810703" y="640278"/>
                </a:lnTo>
                <a:lnTo>
                  <a:pt x="1806258" y="644407"/>
                </a:lnTo>
                <a:lnTo>
                  <a:pt x="1801813" y="648218"/>
                </a:lnTo>
                <a:lnTo>
                  <a:pt x="1797051" y="652029"/>
                </a:lnTo>
                <a:lnTo>
                  <a:pt x="1792288" y="655205"/>
                </a:lnTo>
                <a:lnTo>
                  <a:pt x="1787208" y="658063"/>
                </a:lnTo>
                <a:lnTo>
                  <a:pt x="1782128" y="660922"/>
                </a:lnTo>
                <a:lnTo>
                  <a:pt x="1777048" y="663145"/>
                </a:lnTo>
                <a:lnTo>
                  <a:pt x="1771651" y="681248"/>
                </a:lnTo>
                <a:lnTo>
                  <a:pt x="1766571" y="699033"/>
                </a:lnTo>
                <a:lnTo>
                  <a:pt x="1760538" y="716501"/>
                </a:lnTo>
                <a:lnTo>
                  <a:pt x="1754188" y="733969"/>
                </a:lnTo>
                <a:lnTo>
                  <a:pt x="1747521" y="751437"/>
                </a:lnTo>
                <a:lnTo>
                  <a:pt x="1740218" y="768587"/>
                </a:lnTo>
                <a:lnTo>
                  <a:pt x="1732598" y="785420"/>
                </a:lnTo>
                <a:lnTo>
                  <a:pt x="1724661" y="801618"/>
                </a:lnTo>
                <a:lnTo>
                  <a:pt x="1716406" y="817497"/>
                </a:lnTo>
                <a:lnTo>
                  <a:pt x="1707516" y="833695"/>
                </a:lnTo>
                <a:lnTo>
                  <a:pt x="1698308" y="848940"/>
                </a:lnTo>
                <a:lnTo>
                  <a:pt x="1688148" y="863867"/>
                </a:lnTo>
                <a:lnTo>
                  <a:pt x="1677988" y="878159"/>
                </a:lnTo>
                <a:lnTo>
                  <a:pt x="1667511" y="892451"/>
                </a:lnTo>
                <a:lnTo>
                  <a:pt x="1656716" y="905790"/>
                </a:lnTo>
                <a:lnTo>
                  <a:pt x="1644968" y="918811"/>
                </a:lnTo>
                <a:lnTo>
                  <a:pt x="1633221" y="931515"/>
                </a:lnTo>
                <a:lnTo>
                  <a:pt x="1620838" y="943266"/>
                </a:lnTo>
                <a:lnTo>
                  <a:pt x="1607821" y="954382"/>
                </a:lnTo>
                <a:lnTo>
                  <a:pt x="1594803" y="964863"/>
                </a:lnTo>
                <a:lnTo>
                  <a:pt x="1581151" y="974709"/>
                </a:lnTo>
                <a:lnTo>
                  <a:pt x="1567181" y="983919"/>
                </a:lnTo>
                <a:lnTo>
                  <a:pt x="1552576" y="992176"/>
                </a:lnTo>
                <a:lnTo>
                  <a:pt x="1545273" y="996305"/>
                </a:lnTo>
                <a:lnTo>
                  <a:pt x="1537336" y="1000116"/>
                </a:lnTo>
                <a:lnTo>
                  <a:pt x="1530033" y="1003610"/>
                </a:lnTo>
                <a:lnTo>
                  <a:pt x="1522096" y="1006786"/>
                </a:lnTo>
                <a:lnTo>
                  <a:pt x="1513841" y="1010279"/>
                </a:lnTo>
                <a:lnTo>
                  <a:pt x="1506221" y="1012820"/>
                </a:lnTo>
                <a:lnTo>
                  <a:pt x="1497966" y="1015679"/>
                </a:lnTo>
                <a:lnTo>
                  <a:pt x="1489711" y="1017902"/>
                </a:lnTo>
                <a:lnTo>
                  <a:pt x="1481456" y="1020443"/>
                </a:lnTo>
                <a:lnTo>
                  <a:pt x="1473201" y="1022348"/>
                </a:lnTo>
                <a:lnTo>
                  <a:pt x="1464628" y="1024254"/>
                </a:lnTo>
                <a:lnTo>
                  <a:pt x="1455738" y="1025842"/>
                </a:lnTo>
                <a:lnTo>
                  <a:pt x="1447166" y="1027112"/>
                </a:lnTo>
                <a:lnTo>
                  <a:pt x="1438276" y="1028383"/>
                </a:lnTo>
                <a:lnTo>
                  <a:pt x="1429068" y="1029018"/>
                </a:lnTo>
                <a:lnTo>
                  <a:pt x="1419860" y="1029971"/>
                </a:lnTo>
                <a:lnTo>
                  <a:pt x="1410653" y="1030288"/>
                </a:lnTo>
                <a:lnTo>
                  <a:pt x="1401445" y="1030288"/>
                </a:lnTo>
                <a:lnTo>
                  <a:pt x="1391920" y="1030288"/>
                </a:lnTo>
                <a:lnTo>
                  <a:pt x="1382713" y="1029971"/>
                </a:lnTo>
                <a:lnTo>
                  <a:pt x="1373823" y="1029018"/>
                </a:lnTo>
                <a:lnTo>
                  <a:pt x="1364933" y="1028383"/>
                </a:lnTo>
                <a:lnTo>
                  <a:pt x="1356043" y="1027112"/>
                </a:lnTo>
                <a:lnTo>
                  <a:pt x="1347153" y="1025842"/>
                </a:lnTo>
                <a:lnTo>
                  <a:pt x="1338580" y="1024254"/>
                </a:lnTo>
                <a:lnTo>
                  <a:pt x="1330008" y="1022348"/>
                </a:lnTo>
                <a:lnTo>
                  <a:pt x="1321753" y="1020443"/>
                </a:lnTo>
                <a:lnTo>
                  <a:pt x="1313180" y="1018219"/>
                </a:lnTo>
                <a:lnTo>
                  <a:pt x="1305243" y="1015679"/>
                </a:lnTo>
                <a:lnTo>
                  <a:pt x="1297305" y="1013138"/>
                </a:lnTo>
                <a:lnTo>
                  <a:pt x="1289050" y="1010279"/>
                </a:lnTo>
                <a:lnTo>
                  <a:pt x="1281430" y="1007104"/>
                </a:lnTo>
                <a:lnTo>
                  <a:pt x="1273493" y="1003928"/>
                </a:lnTo>
                <a:lnTo>
                  <a:pt x="1266190" y="1000434"/>
                </a:lnTo>
                <a:lnTo>
                  <a:pt x="1250950" y="992812"/>
                </a:lnTo>
                <a:lnTo>
                  <a:pt x="1236345" y="984554"/>
                </a:lnTo>
                <a:lnTo>
                  <a:pt x="1222693" y="975344"/>
                </a:lnTo>
                <a:lnTo>
                  <a:pt x="1209040" y="965498"/>
                </a:lnTo>
                <a:lnTo>
                  <a:pt x="1196023" y="955017"/>
                </a:lnTo>
                <a:lnTo>
                  <a:pt x="1183005" y="943901"/>
                </a:lnTo>
                <a:lnTo>
                  <a:pt x="1170623" y="932150"/>
                </a:lnTo>
                <a:lnTo>
                  <a:pt x="1158875" y="919764"/>
                </a:lnTo>
                <a:lnTo>
                  <a:pt x="1147128" y="907378"/>
                </a:lnTo>
                <a:lnTo>
                  <a:pt x="1136333" y="893721"/>
                </a:lnTo>
                <a:lnTo>
                  <a:pt x="1125538" y="879747"/>
                </a:lnTo>
                <a:lnTo>
                  <a:pt x="1115695" y="865455"/>
                </a:lnTo>
                <a:lnTo>
                  <a:pt x="1105853" y="850845"/>
                </a:lnTo>
                <a:lnTo>
                  <a:pt x="1096645" y="835601"/>
                </a:lnTo>
                <a:lnTo>
                  <a:pt x="1087755" y="820038"/>
                </a:lnTo>
                <a:lnTo>
                  <a:pt x="1079183" y="803841"/>
                </a:lnTo>
                <a:lnTo>
                  <a:pt x="1070928" y="787643"/>
                </a:lnTo>
                <a:lnTo>
                  <a:pt x="1063625" y="770811"/>
                </a:lnTo>
                <a:lnTo>
                  <a:pt x="1056323" y="753978"/>
                </a:lnTo>
                <a:lnTo>
                  <a:pt x="1049655" y="737145"/>
                </a:lnTo>
                <a:lnTo>
                  <a:pt x="1043305" y="719677"/>
                </a:lnTo>
                <a:lnTo>
                  <a:pt x="1037273" y="702209"/>
                </a:lnTo>
                <a:lnTo>
                  <a:pt x="1031558" y="684106"/>
                </a:lnTo>
                <a:lnTo>
                  <a:pt x="1026795" y="666321"/>
                </a:lnTo>
                <a:lnTo>
                  <a:pt x="1020763" y="664415"/>
                </a:lnTo>
                <a:lnTo>
                  <a:pt x="1015365" y="662827"/>
                </a:lnTo>
                <a:lnTo>
                  <a:pt x="1009650" y="659969"/>
                </a:lnTo>
                <a:lnTo>
                  <a:pt x="1004253" y="657110"/>
                </a:lnTo>
                <a:lnTo>
                  <a:pt x="998855" y="653617"/>
                </a:lnTo>
                <a:lnTo>
                  <a:pt x="993775" y="650441"/>
                </a:lnTo>
                <a:lnTo>
                  <a:pt x="989013" y="646312"/>
                </a:lnTo>
                <a:lnTo>
                  <a:pt x="984250" y="642183"/>
                </a:lnTo>
                <a:lnTo>
                  <a:pt x="979805" y="637737"/>
                </a:lnTo>
                <a:lnTo>
                  <a:pt x="975360" y="632973"/>
                </a:lnTo>
                <a:lnTo>
                  <a:pt x="970598" y="627891"/>
                </a:lnTo>
                <a:lnTo>
                  <a:pt x="966788" y="622492"/>
                </a:lnTo>
                <a:lnTo>
                  <a:pt x="962978" y="617411"/>
                </a:lnTo>
                <a:lnTo>
                  <a:pt x="959168" y="611376"/>
                </a:lnTo>
                <a:lnTo>
                  <a:pt x="955358" y="605660"/>
                </a:lnTo>
                <a:lnTo>
                  <a:pt x="952500" y="599625"/>
                </a:lnTo>
                <a:lnTo>
                  <a:pt x="949325" y="593591"/>
                </a:lnTo>
                <a:lnTo>
                  <a:pt x="946468" y="587239"/>
                </a:lnTo>
                <a:lnTo>
                  <a:pt x="943610" y="580887"/>
                </a:lnTo>
                <a:lnTo>
                  <a:pt x="941388" y="574535"/>
                </a:lnTo>
                <a:lnTo>
                  <a:pt x="939165" y="567865"/>
                </a:lnTo>
                <a:lnTo>
                  <a:pt x="937260" y="561196"/>
                </a:lnTo>
                <a:lnTo>
                  <a:pt x="935355" y="554526"/>
                </a:lnTo>
                <a:lnTo>
                  <a:pt x="934085" y="547857"/>
                </a:lnTo>
                <a:lnTo>
                  <a:pt x="932815" y="541505"/>
                </a:lnTo>
                <a:lnTo>
                  <a:pt x="931863" y="534835"/>
                </a:lnTo>
                <a:lnTo>
                  <a:pt x="930910" y="528166"/>
                </a:lnTo>
                <a:lnTo>
                  <a:pt x="930593" y="521496"/>
                </a:lnTo>
                <a:lnTo>
                  <a:pt x="930275" y="515144"/>
                </a:lnTo>
                <a:lnTo>
                  <a:pt x="930275" y="508792"/>
                </a:lnTo>
                <a:lnTo>
                  <a:pt x="930593" y="502440"/>
                </a:lnTo>
                <a:lnTo>
                  <a:pt x="931228" y="496088"/>
                </a:lnTo>
                <a:lnTo>
                  <a:pt x="932498" y="488148"/>
                </a:lnTo>
                <a:lnTo>
                  <a:pt x="934403" y="480526"/>
                </a:lnTo>
                <a:lnTo>
                  <a:pt x="936625" y="473539"/>
                </a:lnTo>
                <a:lnTo>
                  <a:pt x="939165" y="466869"/>
                </a:lnTo>
                <a:lnTo>
                  <a:pt x="942023" y="460835"/>
                </a:lnTo>
                <a:lnTo>
                  <a:pt x="945515" y="455436"/>
                </a:lnTo>
                <a:lnTo>
                  <a:pt x="949325" y="450037"/>
                </a:lnTo>
                <a:lnTo>
                  <a:pt x="953770" y="445273"/>
                </a:lnTo>
                <a:lnTo>
                  <a:pt x="958215" y="440826"/>
                </a:lnTo>
                <a:lnTo>
                  <a:pt x="962978" y="437015"/>
                </a:lnTo>
                <a:lnTo>
                  <a:pt x="968058" y="433204"/>
                </a:lnTo>
                <a:lnTo>
                  <a:pt x="973773" y="430345"/>
                </a:lnTo>
                <a:lnTo>
                  <a:pt x="979805" y="427805"/>
                </a:lnTo>
                <a:lnTo>
                  <a:pt x="985520" y="425264"/>
                </a:lnTo>
                <a:lnTo>
                  <a:pt x="992188" y="423358"/>
                </a:lnTo>
                <a:lnTo>
                  <a:pt x="998855" y="421453"/>
                </a:lnTo>
                <a:lnTo>
                  <a:pt x="1000443" y="399538"/>
                </a:lnTo>
                <a:lnTo>
                  <a:pt x="1002983" y="377942"/>
                </a:lnTo>
                <a:lnTo>
                  <a:pt x="1006475" y="356663"/>
                </a:lnTo>
                <a:lnTo>
                  <a:pt x="1010603" y="336019"/>
                </a:lnTo>
                <a:lnTo>
                  <a:pt x="1015365" y="315057"/>
                </a:lnTo>
                <a:lnTo>
                  <a:pt x="1020763" y="295049"/>
                </a:lnTo>
                <a:lnTo>
                  <a:pt x="1027748" y="275358"/>
                </a:lnTo>
                <a:lnTo>
                  <a:pt x="1034733" y="256302"/>
                </a:lnTo>
                <a:lnTo>
                  <a:pt x="1042353" y="237564"/>
                </a:lnTo>
                <a:lnTo>
                  <a:pt x="1051243" y="219143"/>
                </a:lnTo>
                <a:lnTo>
                  <a:pt x="1060768" y="201675"/>
                </a:lnTo>
                <a:lnTo>
                  <a:pt x="1065530" y="193417"/>
                </a:lnTo>
                <a:lnTo>
                  <a:pt x="1070610" y="184842"/>
                </a:lnTo>
                <a:lnTo>
                  <a:pt x="1076008" y="176585"/>
                </a:lnTo>
                <a:lnTo>
                  <a:pt x="1081405" y="168327"/>
                </a:lnTo>
                <a:lnTo>
                  <a:pt x="1087120" y="160070"/>
                </a:lnTo>
                <a:lnTo>
                  <a:pt x="1092835" y="152447"/>
                </a:lnTo>
                <a:lnTo>
                  <a:pt x="1098868" y="144507"/>
                </a:lnTo>
                <a:lnTo>
                  <a:pt x="1104900" y="137202"/>
                </a:lnTo>
                <a:lnTo>
                  <a:pt x="1111250" y="129580"/>
                </a:lnTo>
                <a:lnTo>
                  <a:pt x="1117600" y="122593"/>
                </a:lnTo>
                <a:lnTo>
                  <a:pt x="1124268" y="115606"/>
                </a:lnTo>
                <a:lnTo>
                  <a:pt x="1131253" y="108619"/>
                </a:lnTo>
                <a:lnTo>
                  <a:pt x="1137920" y="101949"/>
                </a:lnTo>
                <a:lnTo>
                  <a:pt x="1144905" y="95597"/>
                </a:lnTo>
                <a:lnTo>
                  <a:pt x="1152525" y="89245"/>
                </a:lnTo>
                <a:lnTo>
                  <a:pt x="1159828" y="82893"/>
                </a:lnTo>
                <a:lnTo>
                  <a:pt x="1167130" y="76859"/>
                </a:lnTo>
                <a:lnTo>
                  <a:pt x="1175068" y="71460"/>
                </a:lnTo>
                <a:lnTo>
                  <a:pt x="1183005" y="65743"/>
                </a:lnTo>
                <a:lnTo>
                  <a:pt x="1190943" y="60661"/>
                </a:lnTo>
                <a:lnTo>
                  <a:pt x="1198880" y="55262"/>
                </a:lnTo>
                <a:lnTo>
                  <a:pt x="1207453" y="50498"/>
                </a:lnTo>
                <a:lnTo>
                  <a:pt x="1216025" y="45734"/>
                </a:lnTo>
                <a:lnTo>
                  <a:pt x="1224598" y="41288"/>
                </a:lnTo>
                <a:lnTo>
                  <a:pt x="1233170" y="36841"/>
                </a:lnTo>
                <a:lnTo>
                  <a:pt x="1242060" y="32713"/>
                </a:lnTo>
                <a:lnTo>
                  <a:pt x="1250950" y="28902"/>
                </a:lnTo>
                <a:lnTo>
                  <a:pt x="1260158" y="25408"/>
                </a:lnTo>
                <a:lnTo>
                  <a:pt x="1269365" y="21914"/>
                </a:lnTo>
                <a:lnTo>
                  <a:pt x="1278890" y="19056"/>
                </a:lnTo>
                <a:lnTo>
                  <a:pt x="1288415" y="15880"/>
                </a:lnTo>
                <a:lnTo>
                  <a:pt x="1297940" y="13339"/>
                </a:lnTo>
                <a:lnTo>
                  <a:pt x="1307783" y="10798"/>
                </a:lnTo>
                <a:lnTo>
                  <a:pt x="1317625" y="8575"/>
                </a:lnTo>
                <a:lnTo>
                  <a:pt x="1327785" y="6670"/>
                </a:lnTo>
                <a:lnTo>
                  <a:pt x="1337945" y="4764"/>
                </a:lnTo>
                <a:lnTo>
                  <a:pt x="1348105" y="3494"/>
                </a:lnTo>
                <a:lnTo>
                  <a:pt x="1358583" y="2223"/>
                </a:lnTo>
                <a:lnTo>
                  <a:pt x="1369060" y="1588"/>
                </a:lnTo>
                <a:lnTo>
                  <a:pt x="1379855" y="635"/>
                </a:lnTo>
                <a:lnTo>
                  <a:pt x="1390650" y="318"/>
                </a:lnTo>
                <a:lnTo>
                  <a:pt x="1401445" y="0"/>
                </a:lnTo>
                <a:close/>
              </a:path>
            </a:pathLst>
          </a:custGeom>
          <a:solidFill>
            <a:srgbClr val="CC4D43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330" name="直接连接符 1329"/>
          <p:cNvCxnSpPr>
            <a:cxnSpLocks/>
          </p:cNvCxnSpPr>
          <p:nvPr/>
        </p:nvCxnSpPr>
        <p:spPr>
          <a:xfrm>
            <a:off x="5408680" y="4237570"/>
            <a:ext cx="1616374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6" name="文本框 1335"/>
          <p:cNvSpPr txBox="1"/>
          <p:nvPr/>
        </p:nvSpPr>
        <p:spPr>
          <a:xfrm>
            <a:off x="0" y="2109061"/>
            <a:ext cx="12191999" cy="92333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 err="1">
                <a:ln w="762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APIcloud</a:t>
            </a:r>
            <a:r>
              <a:rPr lang="zh-CN" altLang="en-US" sz="5400" dirty="0">
                <a:ln w="762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框架实现页面跳转</a:t>
            </a:r>
          </a:p>
        </p:txBody>
      </p:sp>
      <p:grpSp>
        <p:nvGrpSpPr>
          <p:cNvPr id="1337" name="组合 1336"/>
          <p:cNvGrpSpPr/>
          <p:nvPr/>
        </p:nvGrpSpPr>
        <p:grpSpPr>
          <a:xfrm>
            <a:off x="1474789" y="538556"/>
            <a:ext cx="1357313" cy="992188"/>
            <a:chOff x="9704389" y="4233863"/>
            <a:chExt cx="1357313" cy="992188"/>
          </a:xfrm>
        </p:grpSpPr>
        <p:sp>
          <p:nvSpPr>
            <p:cNvPr id="1338" name="Freeform 435"/>
            <p:cNvSpPr/>
            <p:nvPr/>
          </p:nvSpPr>
          <p:spPr bwMode="auto">
            <a:xfrm>
              <a:off x="9704389" y="4665663"/>
              <a:ext cx="288925" cy="458788"/>
            </a:xfrm>
            <a:custGeom>
              <a:avLst/>
              <a:gdLst>
                <a:gd name="T0" fmla="*/ 68 w 68"/>
                <a:gd name="T1" fmla="*/ 40 h 108"/>
                <a:gd name="T2" fmla="*/ 10 w 68"/>
                <a:gd name="T3" fmla="*/ 21 h 108"/>
                <a:gd name="T4" fmla="*/ 19 w 68"/>
                <a:gd name="T5" fmla="*/ 40 h 108"/>
                <a:gd name="T6" fmla="*/ 3 w 68"/>
                <a:gd name="T7" fmla="*/ 60 h 108"/>
                <a:gd name="T8" fmla="*/ 30 w 68"/>
                <a:gd name="T9" fmla="*/ 69 h 108"/>
                <a:gd name="T10" fmla="*/ 33 w 68"/>
                <a:gd name="T11" fmla="*/ 95 h 108"/>
                <a:gd name="T12" fmla="*/ 68 w 68"/>
                <a:gd name="T13" fmla="*/ 4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108">
                  <a:moveTo>
                    <a:pt x="68" y="40"/>
                  </a:moveTo>
                  <a:cubicBezTo>
                    <a:pt x="68" y="40"/>
                    <a:pt x="25" y="0"/>
                    <a:pt x="10" y="21"/>
                  </a:cubicBezTo>
                  <a:cubicBezTo>
                    <a:pt x="0" y="35"/>
                    <a:pt x="19" y="40"/>
                    <a:pt x="19" y="40"/>
                  </a:cubicBezTo>
                  <a:cubicBezTo>
                    <a:pt x="19" y="40"/>
                    <a:pt x="0" y="44"/>
                    <a:pt x="3" y="60"/>
                  </a:cubicBezTo>
                  <a:cubicBezTo>
                    <a:pt x="6" y="76"/>
                    <a:pt x="30" y="69"/>
                    <a:pt x="30" y="69"/>
                  </a:cubicBezTo>
                  <a:cubicBezTo>
                    <a:pt x="30" y="69"/>
                    <a:pt x="22" y="83"/>
                    <a:pt x="33" y="95"/>
                  </a:cubicBezTo>
                  <a:cubicBezTo>
                    <a:pt x="44" y="108"/>
                    <a:pt x="68" y="65"/>
                    <a:pt x="68" y="40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9" name="Freeform 436"/>
            <p:cNvSpPr/>
            <p:nvPr/>
          </p:nvSpPr>
          <p:spPr bwMode="auto">
            <a:xfrm>
              <a:off x="9856789" y="4852988"/>
              <a:ext cx="111125" cy="185738"/>
            </a:xfrm>
            <a:custGeom>
              <a:avLst/>
              <a:gdLst>
                <a:gd name="T0" fmla="*/ 26 w 26"/>
                <a:gd name="T1" fmla="*/ 0 h 44"/>
                <a:gd name="T2" fmla="*/ 26 w 26"/>
                <a:gd name="T3" fmla="*/ 0 h 44"/>
                <a:gd name="T4" fmla="*/ 25 w 26"/>
                <a:gd name="T5" fmla="*/ 2 h 44"/>
                <a:gd name="T6" fmla="*/ 24 w 26"/>
                <a:gd name="T7" fmla="*/ 4 h 44"/>
                <a:gd name="T8" fmla="*/ 23 w 26"/>
                <a:gd name="T9" fmla="*/ 8 h 44"/>
                <a:gd name="T10" fmla="*/ 22 w 26"/>
                <a:gd name="T11" fmla="*/ 9 h 44"/>
                <a:gd name="T12" fmla="*/ 21 w 26"/>
                <a:gd name="T13" fmla="*/ 11 h 44"/>
                <a:gd name="T14" fmla="*/ 19 w 26"/>
                <a:gd name="T15" fmla="*/ 15 h 44"/>
                <a:gd name="T16" fmla="*/ 17 w 26"/>
                <a:gd name="T17" fmla="*/ 19 h 44"/>
                <a:gd name="T18" fmla="*/ 15 w 26"/>
                <a:gd name="T19" fmla="*/ 23 h 44"/>
                <a:gd name="T20" fmla="*/ 13 w 26"/>
                <a:gd name="T21" fmla="*/ 25 h 44"/>
                <a:gd name="T22" fmla="*/ 12 w 26"/>
                <a:gd name="T23" fmla="*/ 27 h 44"/>
                <a:gd name="T24" fmla="*/ 12 w 26"/>
                <a:gd name="T25" fmla="*/ 28 h 44"/>
                <a:gd name="T26" fmla="*/ 11 w 26"/>
                <a:gd name="T27" fmla="*/ 29 h 44"/>
                <a:gd name="T28" fmla="*/ 10 w 26"/>
                <a:gd name="T29" fmla="*/ 31 h 44"/>
                <a:gd name="T30" fmla="*/ 8 w 26"/>
                <a:gd name="T31" fmla="*/ 33 h 44"/>
                <a:gd name="T32" fmla="*/ 7 w 26"/>
                <a:gd name="T33" fmla="*/ 35 h 44"/>
                <a:gd name="T34" fmla="*/ 5 w 26"/>
                <a:gd name="T35" fmla="*/ 38 h 44"/>
                <a:gd name="T36" fmla="*/ 4 w 26"/>
                <a:gd name="T37" fmla="*/ 39 h 44"/>
                <a:gd name="T38" fmla="*/ 3 w 26"/>
                <a:gd name="T39" fmla="*/ 41 h 44"/>
                <a:gd name="T40" fmla="*/ 1 w 26"/>
                <a:gd name="T41" fmla="*/ 43 h 44"/>
                <a:gd name="T42" fmla="*/ 0 w 26"/>
                <a:gd name="T43" fmla="*/ 44 h 44"/>
                <a:gd name="T44" fmla="*/ 0 w 26"/>
                <a:gd name="T45" fmla="*/ 44 h 44"/>
                <a:gd name="T46" fmla="*/ 0 w 26"/>
                <a:gd name="T47" fmla="*/ 44 h 44"/>
                <a:gd name="T48" fmla="*/ 2 w 26"/>
                <a:gd name="T49" fmla="*/ 43 h 44"/>
                <a:gd name="T50" fmla="*/ 4 w 26"/>
                <a:gd name="T51" fmla="*/ 42 h 44"/>
                <a:gd name="T52" fmla="*/ 5 w 26"/>
                <a:gd name="T53" fmla="*/ 41 h 44"/>
                <a:gd name="T54" fmla="*/ 7 w 26"/>
                <a:gd name="T55" fmla="*/ 40 h 44"/>
                <a:gd name="T56" fmla="*/ 8 w 26"/>
                <a:gd name="T57" fmla="*/ 39 h 44"/>
                <a:gd name="T58" fmla="*/ 10 w 26"/>
                <a:gd name="T59" fmla="*/ 37 h 44"/>
                <a:gd name="T60" fmla="*/ 11 w 26"/>
                <a:gd name="T61" fmla="*/ 36 h 44"/>
                <a:gd name="T62" fmla="*/ 13 w 26"/>
                <a:gd name="T63" fmla="*/ 34 h 44"/>
                <a:gd name="T64" fmla="*/ 16 w 26"/>
                <a:gd name="T65" fmla="*/ 30 h 44"/>
                <a:gd name="T66" fmla="*/ 19 w 26"/>
                <a:gd name="T67" fmla="*/ 26 h 44"/>
                <a:gd name="T68" fmla="*/ 20 w 26"/>
                <a:gd name="T69" fmla="*/ 24 h 44"/>
                <a:gd name="T70" fmla="*/ 21 w 26"/>
                <a:gd name="T71" fmla="*/ 21 h 44"/>
                <a:gd name="T72" fmla="*/ 22 w 26"/>
                <a:gd name="T73" fmla="*/ 19 h 44"/>
                <a:gd name="T74" fmla="*/ 23 w 26"/>
                <a:gd name="T75" fmla="*/ 17 h 44"/>
                <a:gd name="T76" fmla="*/ 25 w 26"/>
                <a:gd name="T77" fmla="*/ 12 h 44"/>
                <a:gd name="T78" fmla="*/ 25 w 26"/>
                <a:gd name="T79" fmla="*/ 10 h 44"/>
                <a:gd name="T80" fmla="*/ 25 w 26"/>
                <a:gd name="T81" fmla="*/ 8 h 44"/>
                <a:gd name="T82" fmla="*/ 26 w 26"/>
                <a:gd name="T83" fmla="*/ 7 h 44"/>
                <a:gd name="T84" fmla="*/ 26 w 26"/>
                <a:gd name="T85" fmla="*/ 5 h 44"/>
                <a:gd name="T86" fmla="*/ 26 w 26"/>
                <a:gd name="T87" fmla="*/ 3 h 44"/>
                <a:gd name="T88" fmla="*/ 26 w 26"/>
                <a:gd name="T89" fmla="*/ 2 h 44"/>
                <a:gd name="T90" fmla="*/ 26 w 26"/>
                <a:gd name="T91" fmla="*/ 1 h 44"/>
                <a:gd name="T92" fmla="*/ 26 w 26"/>
                <a:gd name="T9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" h="44"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1"/>
                    <a:pt x="25" y="1"/>
                    <a:pt x="25" y="2"/>
                  </a:cubicBezTo>
                  <a:cubicBezTo>
                    <a:pt x="25" y="3"/>
                    <a:pt x="25" y="4"/>
                    <a:pt x="24" y="4"/>
                  </a:cubicBezTo>
                  <a:cubicBezTo>
                    <a:pt x="24" y="5"/>
                    <a:pt x="23" y="6"/>
                    <a:pt x="23" y="8"/>
                  </a:cubicBezTo>
                  <a:cubicBezTo>
                    <a:pt x="23" y="8"/>
                    <a:pt x="22" y="9"/>
                    <a:pt x="22" y="9"/>
                  </a:cubicBezTo>
                  <a:cubicBezTo>
                    <a:pt x="22" y="10"/>
                    <a:pt x="21" y="10"/>
                    <a:pt x="21" y="11"/>
                  </a:cubicBezTo>
                  <a:cubicBezTo>
                    <a:pt x="21" y="12"/>
                    <a:pt x="20" y="14"/>
                    <a:pt x="19" y="15"/>
                  </a:cubicBezTo>
                  <a:cubicBezTo>
                    <a:pt x="19" y="16"/>
                    <a:pt x="18" y="18"/>
                    <a:pt x="17" y="19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4" y="24"/>
                    <a:pt x="14" y="25"/>
                    <a:pt x="13" y="25"/>
                  </a:cubicBezTo>
                  <a:cubicBezTo>
                    <a:pt x="13" y="26"/>
                    <a:pt x="13" y="27"/>
                    <a:pt x="12" y="27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0" y="30"/>
                    <a:pt x="10" y="31"/>
                    <a:pt x="10" y="31"/>
                  </a:cubicBezTo>
                  <a:cubicBezTo>
                    <a:pt x="9" y="32"/>
                    <a:pt x="9" y="32"/>
                    <a:pt x="8" y="33"/>
                  </a:cubicBezTo>
                  <a:cubicBezTo>
                    <a:pt x="8" y="34"/>
                    <a:pt x="8" y="34"/>
                    <a:pt x="7" y="35"/>
                  </a:cubicBezTo>
                  <a:cubicBezTo>
                    <a:pt x="6" y="36"/>
                    <a:pt x="6" y="37"/>
                    <a:pt x="5" y="38"/>
                  </a:cubicBezTo>
                  <a:cubicBezTo>
                    <a:pt x="4" y="38"/>
                    <a:pt x="4" y="39"/>
                    <a:pt x="4" y="39"/>
                  </a:cubicBezTo>
                  <a:cubicBezTo>
                    <a:pt x="3" y="40"/>
                    <a:pt x="3" y="40"/>
                    <a:pt x="3" y="41"/>
                  </a:cubicBezTo>
                  <a:cubicBezTo>
                    <a:pt x="2" y="41"/>
                    <a:pt x="2" y="42"/>
                    <a:pt x="1" y="43"/>
                  </a:cubicBezTo>
                  <a:cubicBezTo>
                    <a:pt x="1" y="43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4"/>
                    <a:pt x="1" y="44"/>
                    <a:pt x="2" y="43"/>
                  </a:cubicBezTo>
                  <a:cubicBezTo>
                    <a:pt x="2" y="43"/>
                    <a:pt x="3" y="42"/>
                    <a:pt x="4" y="42"/>
                  </a:cubicBezTo>
                  <a:cubicBezTo>
                    <a:pt x="4" y="42"/>
                    <a:pt x="5" y="41"/>
                    <a:pt x="5" y="41"/>
                  </a:cubicBezTo>
                  <a:cubicBezTo>
                    <a:pt x="6" y="41"/>
                    <a:pt x="6" y="40"/>
                    <a:pt x="7" y="40"/>
                  </a:cubicBezTo>
                  <a:cubicBezTo>
                    <a:pt x="7" y="39"/>
                    <a:pt x="8" y="39"/>
                    <a:pt x="8" y="39"/>
                  </a:cubicBezTo>
                  <a:cubicBezTo>
                    <a:pt x="9" y="38"/>
                    <a:pt x="9" y="38"/>
                    <a:pt x="10" y="37"/>
                  </a:cubicBezTo>
                  <a:cubicBezTo>
                    <a:pt x="10" y="37"/>
                    <a:pt x="11" y="36"/>
                    <a:pt x="11" y="36"/>
                  </a:cubicBezTo>
                  <a:cubicBezTo>
                    <a:pt x="12" y="35"/>
                    <a:pt x="13" y="34"/>
                    <a:pt x="13" y="34"/>
                  </a:cubicBezTo>
                  <a:cubicBezTo>
                    <a:pt x="14" y="33"/>
                    <a:pt x="15" y="31"/>
                    <a:pt x="16" y="30"/>
                  </a:cubicBezTo>
                  <a:cubicBezTo>
                    <a:pt x="17" y="29"/>
                    <a:pt x="18" y="27"/>
                    <a:pt x="19" y="26"/>
                  </a:cubicBezTo>
                  <a:cubicBezTo>
                    <a:pt x="19" y="25"/>
                    <a:pt x="20" y="24"/>
                    <a:pt x="20" y="24"/>
                  </a:cubicBezTo>
                  <a:cubicBezTo>
                    <a:pt x="21" y="23"/>
                    <a:pt x="21" y="22"/>
                    <a:pt x="21" y="21"/>
                  </a:cubicBezTo>
                  <a:cubicBezTo>
                    <a:pt x="22" y="20"/>
                    <a:pt x="22" y="20"/>
                    <a:pt x="22" y="19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4" y="15"/>
                    <a:pt x="24" y="14"/>
                    <a:pt x="25" y="12"/>
                  </a:cubicBezTo>
                  <a:cubicBezTo>
                    <a:pt x="25" y="12"/>
                    <a:pt x="25" y="11"/>
                    <a:pt x="25" y="10"/>
                  </a:cubicBezTo>
                  <a:cubicBezTo>
                    <a:pt x="25" y="10"/>
                    <a:pt x="25" y="9"/>
                    <a:pt x="25" y="8"/>
                  </a:cubicBezTo>
                  <a:cubicBezTo>
                    <a:pt x="26" y="8"/>
                    <a:pt x="26" y="7"/>
                    <a:pt x="26" y="7"/>
                  </a:cubicBezTo>
                  <a:cubicBezTo>
                    <a:pt x="26" y="6"/>
                    <a:pt x="26" y="5"/>
                    <a:pt x="26" y="5"/>
                  </a:cubicBezTo>
                  <a:cubicBezTo>
                    <a:pt x="26" y="4"/>
                    <a:pt x="26" y="4"/>
                    <a:pt x="26" y="3"/>
                  </a:cubicBezTo>
                  <a:cubicBezTo>
                    <a:pt x="26" y="3"/>
                    <a:pt x="26" y="3"/>
                    <a:pt x="26" y="2"/>
                  </a:cubicBezTo>
                  <a:cubicBezTo>
                    <a:pt x="26" y="2"/>
                    <a:pt x="26" y="1"/>
                    <a:pt x="26" y="1"/>
                  </a:cubicBezTo>
                  <a:cubicBezTo>
                    <a:pt x="26" y="0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0" name="Freeform 437"/>
            <p:cNvSpPr/>
            <p:nvPr/>
          </p:nvSpPr>
          <p:spPr bwMode="auto">
            <a:xfrm>
              <a:off x="9777414" y="4767263"/>
              <a:ext cx="190500" cy="85725"/>
            </a:xfrm>
            <a:custGeom>
              <a:avLst/>
              <a:gdLst>
                <a:gd name="T0" fmla="*/ 0 w 45"/>
                <a:gd name="T1" fmla="*/ 1 h 20"/>
                <a:gd name="T2" fmla="*/ 0 w 45"/>
                <a:gd name="T3" fmla="*/ 1 h 20"/>
                <a:gd name="T4" fmla="*/ 1 w 45"/>
                <a:gd name="T5" fmla="*/ 1 h 20"/>
                <a:gd name="T6" fmla="*/ 2 w 45"/>
                <a:gd name="T7" fmla="*/ 1 h 20"/>
                <a:gd name="T8" fmla="*/ 4 w 45"/>
                <a:gd name="T9" fmla="*/ 2 h 20"/>
                <a:gd name="T10" fmla="*/ 7 w 45"/>
                <a:gd name="T11" fmla="*/ 3 h 20"/>
                <a:gd name="T12" fmla="*/ 14 w 45"/>
                <a:gd name="T13" fmla="*/ 7 h 20"/>
                <a:gd name="T14" fmla="*/ 18 w 45"/>
                <a:gd name="T15" fmla="*/ 9 h 20"/>
                <a:gd name="T16" fmla="*/ 22 w 45"/>
                <a:gd name="T17" fmla="*/ 11 h 20"/>
                <a:gd name="T18" fmla="*/ 27 w 45"/>
                <a:gd name="T19" fmla="*/ 12 h 20"/>
                <a:gd name="T20" fmla="*/ 31 w 45"/>
                <a:gd name="T21" fmla="*/ 14 h 20"/>
                <a:gd name="T22" fmla="*/ 33 w 45"/>
                <a:gd name="T23" fmla="*/ 14 h 20"/>
                <a:gd name="T24" fmla="*/ 35 w 45"/>
                <a:gd name="T25" fmla="*/ 15 h 20"/>
                <a:gd name="T26" fmla="*/ 38 w 45"/>
                <a:gd name="T27" fmla="*/ 16 h 20"/>
                <a:gd name="T28" fmla="*/ 43 w 45"/>
                <a:gd name="T29" fmla="*/ 19 h 20"/>
                <a:gd name="T30" fmla="*/ 45 w 45"/>
                <a:gd name="T31" fmla="*/ 20 h 20"/>
                <a:gd name="T32" fmla="*/ 45 w 45"/>
                <a:gd name="T33" fmla="*/ 20 h 20"/>
                <a:gd name="T34" fmla="*/ 45 w 45"/>
                <a:gd name="T35" fmla="*/ 19 h 20"/>
                <a:gd name="T36" fmla="*/ 44 w 45"/>
                <a:gd name="T37" fmla="*/ 18 h 20"/>
                <a:gd name="T38" fmla="*/ 42 w 45"/>
                <a:gd name="T39" fmla="*/ 16 h 20"/>
                <a:gd name="T40" fmla="*/ 40 w 45"/>
                <a:gd name="T41" fmla="*/ 14 h 20"/>
                <a:gd name="T42" fmla="*/ 36 w 45"/>
                <a:gd name="T43" fmla="*/ 12 h 20"/>
                <a:gd name="T44" fmla="*/ 35 w 45"/>
                <a:gd name="T45" fmla="*/ 11 h 20"/>
                <a:gd name="T46" fmla="*/ 34 w 45"/>
                <a:gd name="T47" fmla="*/ 10 h 20"/>
                <a:gd name="T48" fmla="*/ 33 w 45"/>
                <a:gd name="T49" fmla="*/ 10 h 20"/>
                <a:gd name="T50" fmla="*/ 28 w 45"/>
                <a:gd name="T51" fmla="*/ 8 h 20"/>
                <a:gd name="T52" fmla="*/ 24 w 45"/>
                <a:gd name="T53" fmla="*/ 6 h 20"/>
                <a:gd name="T54" fmla="*/ 20 w 45"/>
                <a:gd name="T55" fmla="*/ 5 h 20"/>
                <a:gd name="T56" fmla="*/ 16 w 45"/>
                <a:gd name="T57" fmla="*/ 3 h 20"/>
                <a:gd name="T58" fmla="*/ 12 w 45"/>
                <a:gd name="T59" fmla="*/ 2 h 20"/>
                <a:gd name="T60" fmla="*/ 8 w 45"/>
                <a:gd name="T61" fmla="*/ 1 h 20"/>
                <a:gd name="T62" fmla="*/ 4 w 45"/>
                <a:gd name="T63" fmla="*/ 0 h 20"/>
                <a:gd name="T64" fmla="*/ 2 w 45"/>
                <a:gd name="T65" fmla="*/ 0 h 20"/>
                <a:gd name="T66" fmla="*/ 0 w 45"/>
                <a:gd name="T67" fmla="*/ 1 h 20"/>
                <a:gd name="T68" fmla="*/ 0 w 45"/>
                <a:gd name="T69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5" h="2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5" y="3"/>
                    <a:pt x="6" y="3"/>
                    <a:pt x="7" y="3"/>
                  </a:cubicBezTo>
                  <a:cubicBezTo>
                    <a:pt x="9" y="5"/>
                    <a:pt x="11" y="6"/>
                    <a:pt x="14" y="7"/>
                  </a:cubicBezTo>
                  <a:cubicBezTo>
                    <a:pt x="15" y="8"/>
                    <a:pt x="16" y="9"/>
                    <a:pt x="18" y="9"/>
                  </a:cubicBezTo>
                  <a:cubicBezTo>
                    <a:pt x="19" y="10"/>
                    <a:pt x="21" y="10"/>
                    <a:pt x="22" y="11"/>
                  </a:cubicBezTo>
                  <a:cubicBezTo>
                    <a:pt x="24" y="12"/>
                    <a:pt x="25" y="12"/>
                    <a:pt x="27" y="12"/>
                  </a:cubicBezTo>
                  <a:cubicBezTo>
                    <a:pt x="28" y="13"/>
                    <a:pt x="30" y="13"/>
                    <a:pt x="31" y="14"/>
                  </a:cubicBezTo>
                  <a:cubicBezTo>
                    <a:pt x="32" y="14"/>
                    <a:pt x="32" y="14"/>
                    <a:pt x="33" y="14"/>
                  </a:cubicBezTo>
                  <a:cubicBezTo>
                    <a:pt x="34" y="15"/>
                    <a:pt x="34" y="15"/>
                    <a:pt x="35" y="15"/>
                  </a:cubicBezTo>
                  <a:cubicBezTo>
                    <a:pt x="36" y="16"/>
                    <a:pt x="37" y="16"/>
                    <a:pt x="38" y="16"/>
                  </a:cubicBezTo>
                  <a:cubicBezTo>
                    <a:pt x="40" y="17"/>
                    <a:pt x="42" y="18"/>
                    <a:pt x="43" y="19"/>
                  </a:cubicBezTo>
                  <a:cubicBezTo>
                    <a:pt x="44" y="19"/>
                    <a:pt x="44" y="19"/>
                    <a:pt x="45" y="20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5" y="20"/>
                    <a:pt x="45" y="20"/>
                    <a:pt x="45" y="19"/>
                  </a:cubicBezTo>
                  <a:cubicBezTo>
                    <a:pt x="45" y="19"/>
                    <a:pt x="44" y="19"/>
                    <a:pt x="44" y="18"/>
                  </a:cubicBezTo>
                  <a:cubicBezTo>
                    <a:pt x="43" y="18"/>
                    <a:pt x="43" y="17"/>
                    <a:pt x="42" y="16"/>
                  </a:cubicBezTo>
                  <a:cubicBezTo>
                    <a:pt x="41" y="15"/>
                    <a:pt x="41" y="15"/>
                    <a:pt x="40" y="14"/>
                  </a:cubicBezTo>
                  <a:cubicBezTo>
                    <a:pt x="39" y="13"/>
                    <a:pt x="38" y="12"/>
                    <a:pt x="36" y="12"/>
                  </a:cubicBezTo>
                  <a:cubicBezTo>
                    <a:pt x="36" y="11"/>
                    <a:pt x="35" y="11"/>
                    <a:pt x="35" y="11"/>
                  </a:cubicBezTo>
                  <a:cubicBezTo>
                    <a:pt x="34" y="11"/>
                    <a:pt x="34" y="10"/>
                    <a:pt x="34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1" y="9"/>
                    <a:pt x="30" y="9"/>
                    <a:pt x="28" y="8"/>
                  </a:cubicBezTo>
                  <a:cubicBezTo>
                    <a:pt x="27" y="7"/>
                    <a:pt x="25" y="7"/>
                    <a:pt x="24" y="6"/>
                  </a:cubicBezTo>
                  <a:cubicBezTo>
                    <a:pt x="22" y="6"/>
                    <a:pt x="21" y="5"/>
                    <a:pt x="20" y="5"/>
                  </a:cubicBezTo>
                  <a:cubicBezTo>
                    <a:pt x="18" y="4"/>
                    <a:pt x="17" y="4"/>
                    <a:pt x="16" y="3"/>
                  </a:cubicBezTo>
                  <a:cubicBezTo>
                    <a:pt x="14" y="3"/>
                    <a:pt x="13" y="2"/>
                    <a:pt x="12" y="2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1" name="Freeform 438"/>
            <p:cNvSpPr/>
            <p:nvPr/>
          </p:nvSpPr>
          <p:spPr bwMode="auto">
            <a:xfrm>
              <a:off x="9742489" y="4848226"/>
              <a:ext cx="233363" cy="68263"/>
            </a:xfrm>
            <a:custGeom>
              <a:avLst/>
              <a:gdLst>
                <a:gd name="T0" fmla="*/ 0 w 55"/>
                <a:gd name="T1" fmla="*/ 16 h 16"/>
                <a:gd name="T2" fmla="*/ 0 w 55"/>
                <a:gd name="T3" fmla="*/ 15 h 16"/>
                <a:gd name="T4" fmla="*/ 2 w 55"/>
                <a:gd name="T5" fmla="*/ 15 h 16"/>
                <a:gd name="T6" fmla="*/ 8 w 55"/>
                <a:gd name="T7" fmla="*/ 13 h 16"/>
                <a:gd name="T8" fmla="*/ 12 w 55"/>
                <a:gd name="T9" fmla="*/ 13 h 16"/>
                <a:gd name="T10" fmla="*/ 17 w 55"/>
                <a:gd name="T11" fmla="*/ 13 h 16"/>
                <a:gd name="T12" fmla="*/ 18 w 55"/>
                <a:gd name="T13" fmla="*/ 13 h 16"/>
                <a:gd name="T14" fmla="*/ 18 w 55"/>
                <a:gd name="T15" fmla="*/ 13 h 16"/>
                <a:gd name="T16" fmla="*/ 20 w 55"/>
                <a:gd name="T17" fmla="*/ 13 h 16"/>
                <a:gd name="T18" fmla="*/ 22 w 55"/>
                <a:gd name="T19" fmla="*/ 12 h 16"/>
                <a:gd name="T20" fmla="*/ 28 w 55"/>
                <a:gd name="T21" fmla="*/ 11 h 16"/>
                <a:gd name="T22" fmla="*/ 33 w 55"/>
                <a:gd name="T23" fmla="*/ 9 h 16"/>
                <a:gd name="T24" fmla="*/ 38 w 55"/>
                <a:gd name="T25" fmla="*/ 8 h 16"/>
                <a:gd name="T26" fmla="*/ 46 w 55"/>
                <a:gd name="T27" fmla="*/ 4 h 16"/>
                <a:gd name="T28" fmla="*/ 52 w 55"/>
                <a:gd name="T29" fmla="*/ 1 h 16"/>
                <a:gd name="T30" fmla="*/ 54 w 55"/>
                <a:gd name="T31" fmla="*/ 1 h 16"/>
                <a:gd name="T32" fmla="*/ 55 w 55"/>
                <a:gd name="T33" fmla="*/ 0 h 16"/>
                <a:gd name="T34" fmla="*/ 54 w 55"/>
                <a:gd name="T35" fmla="*/ 0 h 16"/>
                <a:gd name="T36" fmla="*/ 52 w 55"/>
                <a:gd name="T37" fmla="*/ 0 h 16"/>
                <a:gd name="T38" fmla="*/ 46 w 55"/>
                <a:gd name="T39" fmla="*/ 1 h 16"/>
                <a:gd name="T40" fmla="*/ 37 w 55"/>
                <a:gd name="T41" fmla="*/ 4 h 16"/>
                <a:gd name="T42" fmla="*/ 32 w 55"/>
                <a:gd name="T43" fmla="*/ 5 h 16"/>
                <a:gd name="T44" fmla="*/ 26 w 55"/>
                <a:gd name="T45" fmla="*/ 6 h 16"/>
                <a:gd name="T46" fmla="*/ 21 w 55"/>
                <a:gd name="T47" fmla="*/ 8 h 16"/>
                <a:gd name="T48" fmla="*/ 19 w 55"/>
                <a:gd name="T49" fmla="*/ 8 h 16"/>
                <a:gd name="T50" fmla="*/ 18 w 55"/>
                <a:gd name="T51" fmla="*/ 8 h 16"/>
                <a:gd name="T52" fmla="*/ 17 w 55"/>
                <a:gd name="T53" fmla="*/ 9 h 16"/>
                <a:gd name="T54" fmla="*/ 12 w 55"/>
                <a:gd name="T55" fmla="*/ 9 h 16"/>
                <a:gd name="T56" fmla="*/ 10 w 55"/>
                <a:gd name="T57" fmla="*/ 10 h 16"/>
                <a:gd name="T58" fmla="*/ 8 w 55"/>
                <a:gd name="T59" fmla="*/ 10 h 16"/>
                <a:gd name="T60" fmla="*/ 8 w 55"/>
                <a:gd name="T61" fmla="*/ 10 h 16"/>
                <a:gd name="T62" fmla="*/ 7 w 55"/>
                <a:gd name="T63" fmla="*/ 11 h 16"/>
                <a:gd name="T64" fmla="*/ 4 w 55"/>
                <a:gd name="T65" fmla="*/ 12 h 16"/>
                <a:gd name="T66" fmla="*/ 1 w 55"/>
                <a:gd name="T67" fmla="*/ 14 h 16"/>
                <a:gd name="T68" fmla="*/ 0 w 55"/>
                <a:gd name="T69" fmla="*/ 15 h 16"/>
                <a:gd name="T70" fmla="*/ 0 w 55"/>
                <a:gd name="T7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5" h="16">
                  <a:moveTo>
                    <a:pt x="0" y="16"/>
                  </a:moveTo>
                  <a:cubicBezTo>
                    <a:pt x="0" y="16"/>
                    <a:pt x="0" y="16"/>
                    <a:pt x="0" y="15"/>
                  </a:cubicBezTo>
                  <a:cubicBezTo>
                    <a:pt x="1" y="15"/>
                    <a:pt x="1" y="15"/>
                    <a:pt x="2" y="15"/>
                  </a:cubicBezTo>
                  <a:cubicBezTo>
                    <a:pt x="3" y="14"/>
                    <a:pt x="5" y="14"/>
                    <a:pt x="8" y="13"/>
                  </a:cubicBezTo>
                  <a:cubicBezTo>
                    <a:pt x="9" y="13"/>
                    <a:pt x="11" y="13"/>
                    <a:pt x="12" y="13"/>
                  </a:cubicBezTo>
                  <a:cubicBezTo>
                    <a:pt x="14" y="13"/>
                    <a:pt x="15" y="13"/>
                    <a:pt x="17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3"/>
                    <a:pt x="19" y="13"/>
                    <a:pt x="20" y="13"/>
                  </a:cubicBezTo>
                  <a:cubicBezTo>
                    <a:pt x="21" y="12"/>
                    <a:pt x="21" y="12"/>
                    <a:pt x="22" y="12"/>
                  </a:cubicBezTo>
                  <a:cubicBezTo>
                    <a:pt x="24" y="12"/>
                    <a:pt x="26" y="11"/>
                    <a:pt x="28" y="11"/>
                  </a:cubicBezTo>
                  <a:cubicBezTo>
                    <a:pt x="30" y="10"/>
                    <a:pt x="31" y="10"/>
                    <a:pt x="33" y="9"/>
                  </a:cubicBezTo>
                  <a:cubicBezTo>
                    <a:pt x="35" y="9"/>
                    <a:pt x="36" y="8"/>
                    <a:pt x="38" y="8"/>
                  </a:cubicBezTo>
                  <a:cubicBezTo>
                    <a:pt x="41" y="6"/>
                    <a:pt x="44" y="5"/>
                    <a:pt x="46" y="4"/>
                  </a:cubicBezTo>
                  <a:cubicBezTo>
                    <a:pt x="49" y="3"/>
                    <a:pt x="51" y="2"/>
                    <a:pt x="52" y="1"/>
                  </a:cubicBezTo>
                  <a:cubicBezTo>
                    <a:pt x="53" y="1"/>
                    <a:pt x="54" y="1"/>
                    <a:pt x="54" y="1"/>
                  </a:cubicBezTo>
                  <a:cubicBezTo>
                    <a:pt x="54" y="0"/>
                    <a:pt x="55" y="0"/>
                    <a:pt x="55" y="0"/>
                  </a:cubicBezTo>
                  <a:cubicBezTo>
                    <a:pt x="55" y="0"/>
                    <a:pt x="54" y="0"/>
                    <a:pt x="54" y="0"/>
                  </a:cubicBezTo>
                  <a:cubicBezTo>
                    <a:pt x="53" y="0"/>
                    <a:pt x="53" y="0"/>
                    <a:pt x="52" y="0"/>
                  </a:cubicBezTo>
                  <a:cubicBezTo>
                    <a:pt x="50" y="1"/>
                    <a:pt x="48" y="1"/>
                    <a:pt x="46" y="1"/>
                  </a:cubicBezTo>
                  <a:cubicBezTo>
                    <a:pt x="43" y="2"/>
                    <a:pt x="40" y="3"/>
                    <a:pt x="37" y="4"/>
                  </a:cubicBezTo>
                  <a:cubicBezTo>
                    <a:pt x="35" y="4"/>
                    <a:pt x="33" y="4"/>
                    <a:pt x="32" y="5"/>
                  </a:cubicBezTo>
                  <a:cubicBezTo>
                    <a:pt x="30" y="5"/>
                    <a:pt x="28" y="6"/>
                    <a:pt x="26" y="6"/>
                  </a:cubicBezTo>
                  <a:cubicBezTo>
                    <a:pt x="25" y="7"/>
                    <a:pt x="23" y="7"/>
                    <a:pt x="21" y="8"/>
                  </a:cubicBezTo>
                  <a:cubicBezTo>
                    <a:pt x="21" y="8"/>
                    <a:pt x="20" y="8"/>
                    <a:pt x="19" y="8"/>
                  </a:cubicBezTo>
                  <a:cubicBezTo>
                    <a:pt x="19" y="8"/>
                    <a:pt x="18" y="8"/>
                    <a:pt x="18" y="8"/>
                  </a:cubicBezTo>
                  <a:cubicBezTo>
                    <a:pt x="17" y="8"/>
                    <a:pt x="17" y="9"/>
                    <a:pt x="17" y="9"/>
                  </a:cubicBezTo>
                  <a:cubicBezTo>
                    <a:pt x="15" y="9"/>
                    <a:pt x="13" y="9"/>
                    <a:pt x="12" y="9"/>
                  </a:cubicBezTo>
                  <a:cubicBezTo>
                    <a:pt x="11" y="10"/>
                    <a:pt x="10" y="10"/>
                    <a:pt x="10" y="10"/>
                  </a:cubicBezTo>
                  <a:cubicBezTo>
                    <a:pt x="9" y="10"/>
                    <a:pt x="9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1"/>
                    <a:pt x="7" y="11"/>
                  </a:cubicBezTo>
                  <a:cubicBezTo>
                    <a:pt x="6" y="11"/>
                    <a:pt x="5" y="12"/>
                    <a:pt x="4" y="12"/>
                  </a:cubicBezTo>
                  <a:cubicBezTo>
                    <a:pt x="3" y="13"/>
                    <a:pt x="2" y="13"/>
                    <a:pt x="1" y="14"/>
                  </a:cubicBezTo>
                  <a:cubicBezTo>
                    <a:pt x="1" y="14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2" name="Freeform 439"/>
            <p:cNvSpPr/>
            <p:nvPr/>
          </p:nvSpPr>
          <p:spPr bwMode="auto">
            <a:xfrm>
              <a:off x="9853614" y="4852988"/>
              <a:ext cx="114300" cy="93663"/>
            </a:xfrm>
            <a:custGeom>
              <a:avLst/>
              <a:gdLst>
                <a:gd name="T0" fmla="*/ 27 w 27"/>
                <a:gd name="T1" fmla="*/ 0 h 22"/>
                <a:gd name="T2" fmla="*/ 26 w 27"/>
                <a:gd name="T3" fmla="*/ 1 h 22"/>
                <a:gd name="T4" fmla="*/ 23 w 27"/>
                <a:gd name="T5" fmla="*/ 4 h 22"/>
                <a:gd name="T6" fmla="*/ 19 w 27"/>
                <a:gd name="T7" fmla="*/ 7 h 22"/>
                <a:gd name="T8" fmla="*/ 16 w 27"/>
                <a:gd name="T9" fmla="*/ 9 h 22"/>
                <a:gd name="T10" fmla="*/ 14 w 27"/>
                <a:gd name="T11" fmla="*/ 11 h 22"/>
                <a:gd name="T12" fmla="*/ 11 w 27"/>
                <a:gd name="T13" fmla="*/ 13 h 22"/>
                <a:gd name="T14" fmla="*/ 9 w 27"/>
                <a:gd name="T15" fmla="*/ 15 h 22"/>
                <a:gd name="T16" fmla="*/ 5 w 27"/>
                <a:gd name="T17" fmla="*/ 19 h 22"/>
                <a:gd name="T18" fmla="*/ 2 w 27"/>
                <a:gd name="T19" fmla="*/ 21 h 22"/>
                <a:gd name="T20" fmla="*/ 0 w 27"/>
                <a:gd name="T21" fmla="*/ 22 h 22"/>
                <a:gd name="T22" fmla="*/ 2 w 27"/>
                <a:gd name="T23" fmla="*/ 22 h 22"/>
                <a:gd name="T24" fmla="*/ 4 w 27"/>
                <a:gd name="T25" fmla="*/ 21 h 22"/>
                <a:gd name="T26" fmla="*/ 6 w 27"/>
                <a:gd name="T27" fmla="*/ 20 h 22"/>
                <a:gd name="T28" fmla="*/ 8 w 27"/>
                <a:gd name="T29" fmla="*/ 19 h 22"/>
                <a:gd name="T30" fmla="*/ 11 w 27"/>
                <a:gd name="T31" fmla="*/ 17 h 22"/>
                <a:gd name="T32" fmla="*/ 13 w 27"/>
                <a:gd name="T33" fmla="*/ 16 h 22"/>
                <a:gd name="T34" fmla="*/ 16 w 27"/>
                <a:gd name="T35" fmla="*/ 14 h 22"/>
                <a:gd name="T36" fmla="*/ 18 w 27"/>
                <a:gd name="T37" fmla="*/ 11 h 22"/>
                <a:gd name="T38" fmla="*/ 20 w 27"/>
                <a:gd name="T39" fmla="*/ 9 h 22"/>
                <a:gd name="T40" fmla="*/ 22 w 27"/>
                <a:gd name="T41" fmla="*/ 7 h 22"/>
                <a:gd name="T42" fmla="*/ 24 w 27"/>
                <a:gd name="T43" fmla="*/ 5 h 22"/>
                <a:gd name="T44" fmla="*/ 25 w 27"/>
                <a:gd name="T45" fmla="*/ 3 h 22"/>
                <a:gd name="T46" fmla="*/ 26 w 27"/>
                <a:gd name="T47" fmla="*/ 1 h 22"/>
                <a:gd name="T48" fmla="*/ 27 w 27"/>
                <a:gd name="T4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" h="22">
                  <a:moveTo>
                    <a:pt x="27" y="0"/>
                  </a:moveTo>
                  <a:cubicBezTo>
                    <a:pt x="27" y="0"/>
                    <a:pt x="26" y="0"/>
                    <a:pt x="26" y="1"/>
                  </a:cubicBezTo>
                  <a:cubicBezTo>
                    <a:pt x="25" y="1"/>
                    <a:pt x="24" y="2"/>
                    <a:pt x="23" y="4"/>
                  </a:cubicBezTo>
                  <a:cubicBezTo>
                    <a:pt x="22" y="5"/>
                    <a:pt x="20" y="6"/>
                    <a:pt x="19" y="7"/>
                  </a:cubicBezTo>
                  <a:cubicBezTo>
                    <a:pt x="18" y="8"/>
                    <a:pt x="17" y="9"/>
                    <a:pt x="16" y="9"/>
                  </a:cubicBezTo>
                  <a:cubicBezTo>
                    <a:pt x="16" y="10"/>
                    <a:pt x="15" y="11"/>
                    <a:pt x="14" y="11"/>
                  </a:cubicBezTo>
                  <a:cubicBezTo>
                    <a:pt x="13" y="12"/>
                    <a:pt x="12" y="13"/>
                    <a:pt x="11" y="13"/>
                  </a:cubicBezTo>
                  <a:cubicBezTo>
                    <a:pt x="11" y="14"/>
                    <a:pt x="10" y="15"/>
                    <a:pt x="9" y="15"/>
                  </a:cubicBezTo>
                  <a:cubicBezTo>
                    <a:pt x="7" y="17"/>
                    <a:pt x="6" y="18"/>
                    <a:pt x="5" y="19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2"/>
                    <a:pt x="0" y="22"/>
                    <a:pt x="0" y="22"/>
                  </a:cubicBezTo>
                  <a:cubicBezTo>
                    <a:pt x="0" y="22"/>
                    <a:pt x="1" y="22"/>
                    <a:pt x="2" y="22"/>
                  </a:cubicBezTo>
                  <a:cubicBezTo>
                    <a:pt x="2" y="22"/>
                    <a:pt x="3" y="22"/>
                    <a:pt x="4" y="21"/>
                  </a:cubicBezTo>
                  <a:cubicBezTo>
                    <a:pt x="4" y="21"/>
                    <a:pt x="5" y="21"/>
                    <a:pt x="6" y="20"/>
                  </a:cubicBezTo>
                  <a:cubicBezTo>
                    <a:pt x="6" y="20"/>
                    <a:pt x="7" y="19"/>
                    <a:pt x="8" y="19"/>
                  </a:cubicBezTo>
                  <a:cubicBezTo>
                    <a:pt x="9" y="19"/>
                    <a:pt x="10" y="18"/>
                    <a:pt x="11" y="17"/>
                  </a:cubicBezTo>
                  <a:cubicBezTo>
                    <a:pt x="11" y="17"/>
                    <a:pt x="12" y="16"/>
                    <a:pt x="13" y="16"/>
                  </a:cubicBezTo>
                  <a:cubicBezTo>
                    <a:pt x="14" y="15"/>
                    <a:pt x="15" y="14"/>
                    <a:pt x="16" y="14"/>
                  </a:cubicBezTo>
                  <a:cubicBezTo>
                    <a:pt x="17" y="13"/>
                    <a:pt x="17" y="12"/>
                    <a:pt x="18" y="11"/>
                  </a:cubicBezTo>
                  <a:cubicBezTo>
                    <a:pt x="19" y="11"/>
                    <a:pt x="20" y="10"/>
                    <a:pt x="20" y="9"/>
                  </a:cubicBezTo>
                  <a:cubicBezTo>
                    <a:pt x="21" y="8"/>
                    <a:pt x="22" y="7"/>
                    <a:pt x="22" y="7"/>
                  </a:cubicBezTo>
                  <a:cubicBezTo>
                    <a:pt x="23" y="6"/>
                    <a:pt x="24" y="5"/>
                    <a:pt x="24" y="5"/>
                  </a:cubicBezTo>
                  <a:cubicBezTo>
                    <a:pt x="24" y="4"/>
                    <a:pt x="25" y="3"/>
                    <a:pt x="25" y="3"/>
                  </a:cubicBezTo>
                  <a:cubicBezTo>
                    <a:pt x="26" y="2"/>
                    <a:pt x="26" y="2"/>
                    <a:pt x="26" y="1"/>
                  </a:cubicBezTo>
                  <a:cubicBezTo>
                    <a:pt x="27" y="0"/>
                    <a:pt x="27" y="0"/>
                    <a:pt x="27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3" name="Freeform 440"/>
            <p:cNvSpPr/>
            <p:nvPr/>
          </p:nvSpPr>
          <p:spPr bwMode="auto">
            <a:xfrm>
              <a:off x="9802814" y="4830763"/>
              <a:ext cx="168275" cy="22225"/>
            </a:xfrm>
            <a:custGeom>
              <a:avLst/>
              <a:gdLst>
                <a:gd name="T0" fmla="*/ 0 w 40"/>
                <a:gd name="T1" fmla="*/ 1 h 5"/>
                <a:gd name="T2" fmla="*/ 2 w 40"/>
                <a:gd name="T3" fmla="*/ 1 h 5"/>
                <a:gd name="T4" fmla="*/ 6 w 40"/>
                <a:gd name="T5" fmla="*/ 1 h 5"/>
                <a:gd name="T6" fmla="*/ 13 w 40"/>
                <a:gd name="T7" fmla="*/ 2 h 5"/>
                <a:gd name="T8" fmla="*/ 16 w 40"/>
                <a:gd name="T9" fmla="*/ 2 h 5"/>
                <a:gd name="T10" fmla="*/ 20 w 40"/>
                <a:gd name="T11" fmla="*/ 3 h 5"/>
                <a:gd name="T12" fmla="*/ 34 w 40"/>
                <a:gd name="T13" fmla="*/ 4 h 5"/>
                <a:gd name="T14" fmla="*/ 38 w 40"/>
                <a:gd name="T15" fmla="*/ 5 h 5"/>
                <a:gd name="T16" fmla="*/ 40 w 40"/>
                <a:gd name="T17" fmla="*/ 5 h 5"/>
                <a:gd name="T18" fmla="*/ 38 w 40"/>
                <a:gd name="T19" fmla="*/ 4 h 5"/>
                <a:gd name="T20" fmla="*/ 36 w 40"/>
                <a:gd name="T21" fmla="*/ 4 h 5"/>
                <a:gd name="T22" fmla="*/ 34 w 40"/>
                <a:gd name="T23" fmla="*/ 3 h 5"/>
                <a:gd name="T24" fmla="*/ 31 w 40"/>
                <a:gd name="T25" fmla="*/ 2 h 5"/>
                <a:gd name="T26" fmla="*/ 28 w 40"/>
                <a:gd name="T27" fmla="*/ 1 h 5"/>
                <a:gd name="T28" fmla="*/ 24 w 40"/>
                <a:gd name="T29" fmla="*/ 0 h 5"/>
                <a:gd name="T30" fmla="*/ 20 w 40"/>
                <a:gd name="T31" fmla="*/ 0 h 5"/>
                <a:gd name="T32" fmla="*/ 17 w 40"/>
                <a:gd name="T33" fmla="*/ 0 h 5"/>
                <a:gd name="T34" fmla="*/ 13 w 40"/>
                <a:gd name="T35" fmla="*/ 0 h 5"/>
                <a:gd name="T36" fmla="*/ 10 w 40"/>
                <a:gd name="T37" fmla="*/ 0 h 5"/>
                <a:gd name="T38" fmla="*/ 6 w 40"/>
                <a:gd name="T39" fmla="*/ 0 h 5"/>
                <a:gd name="T40" fmla="*/ 4 w 40"/>
                <a:gd name="T41" fmla="*/ 0 h 5"/>
                <a:gd name="T42" fmla="*/ 2 w 40"/>
                <a:gd name="T43" fmla="*/ 0 h 5"/>
                <a:gd name="T44" fmla="*/ 0 w 40"/>
                <a:gd name="T4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" h="5">
                  <a:moveTo>
                    <a:pt x="0" y="1"/>
                  </a:move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5" y="1"/>
                    <a:pt x="6" y="1"/>
                  </a:cubicBezTo>
                  <a:cubicBezTo>
                    <a:pt x="8" y="2"/>
                    <a:pt x="10" y="2"/>
                    <a:pt x="13" y="2"/>
                  </a:cubicBezTo>
                  <a:cubicBezTo>
                    <a:pt x="14" y="2"/>
                    <a:pt x="15" y="2"/>
                    <a:pt x="16" y="2"/>
                  </a:cubicBezTo>
                  <a:cubicBezTo>
                    <a:pt x="18" y="2"/>
                    <a:pt x="19" y="3"/>
                    <a:pt x="20" y="3"/>
                  </a:cubicBezTo>
                  <a:cubicBezTo>
                    <a:pt x="25" y="3"/>
                    <a:pt x="30" y="4"/>
                    <a:pt x="34" y="4"/>
                  </a:cubicBezTo>
                  <a:cubicBezTo>
                    <a:pt x="35" y="5"/>
                    <a:pt x="37" y="5"/>
                    <a:pt x="38" y="5"/>
                  </a:cubicBezTo>
                  <a:cubicBezTo>
                    <a:pt x="39" y="5"/>
                    <a:pt x="40" y="5"/>
                    <a:pt x="40" y="5"/>
                  </a:cubicBezTo>
                  <a:cubicBezTo>
                    <a:pt x="40" y="5"/>
                    <a:pt x="39" y="5"/>
                    <a:pt x="38" y="4"/>
                  </a:cubicBezTo>
                  <a:cubicBezTo>
                    <a:pt x="38" y="4"/>
                    <a:pt x="37" y="4"/>
                    <a:pt x="36" y="4"/>
                  </a:cubicBezTo>
                  <a:cubicBezTo>
                    <a:pt x="36" y="3"/>
                    <a:pt x="35" y="3"/>
                    <a:pt x="34" y="3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30" y="2"/>
                    <a:pt x="29" y="1"/>
                    <a:pt x="28" y="1"/>
                  </a:cubicBezTo>
                  <a:cubicBezTo>
                    <a:pt x="26" y="1"/>
                    <a:pt x="25" y="1"/>
                    <a:pt x="24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4" name="Freeform 441"/>
            <p:cNvSpPr/>
            <p:nvPr/>
          </p:nvSpPr>
          <p:spPr bwMode="auto">
            <a:xfrm>
              <a:off x="9937751" y="4784726"/>
              <a:ext cx="84138" cy="134938"/>
            </a:xfrm>
            <a:custGeom>
              <a:avLst/>
              <a:gdLst>
                <a:gd name="T0" fmla="*/ 18 w 20"/>
                <a:gd name="T1" fmla="*/ 12 h 32"/>
                <a:gd name="T2" fmla="*/ 0 w 20"/>
                <a:gd name="T3" fmla="*/ 0 h 32"/>
                <a:gd name="T4" fmla="*/ 10 w 20"/>
                <a:gd name="T5" fmla="*/ 32 h 32"/>
                <a:gd name="T6" fmla="*/ 18 w 20"/>
                <a:gd name="T7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32">
                  <a:moveTo>
                    <a:pt x="18" y="12"/>
                  </a:moveTo>
                  <a:cubicBezTo>
                    <a:pt x="13" y="6"/>
                    <a:pt x="7" y="2"/>
                    <a:pt x="0" y="0"/>
                  </a:cubicBezTo>
                  <a:cubicBezTo>
                    <a:pt x="0" y="0"/>
                    <a:pt x="4" y="24"/>
                    <a:pt x="10" y="32"/>
                  </a:cubicBezTo>
                  <a:cubicBezTo>
                    <a:pt x="10" y="32"/>
                    <a:pt x="20" y="20"/>
                    <a:pt x="18" y="1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5" name="Freeform 442"/>
            <p:cNvSpPr/>
            <p:nvPr/>
          </p:nvSpPr>
          <p:spPr bwMode="auto">
            <a:xfrm>
              <a:off x="9993314" y="4292601"/>
              <a:ext cx="1068388" cy="560388"/>
            </a:xfrm>
            <a:custGeom>
              <a:avLst/>
              <a:gdLst>
                <a:gd name="T0" fmla="*/ 1 w 252"/>
                <a:gd name="T1" fmla="*/ 132 h 132"/>
                <a:gd name="T2" fmla="*/ 0 w 252"/>
                <a:gd name="T3" fmla="*/ 128 h 132"/>
                <a:gd name="T4" fmla="*/ 249 w 252"/>
                <a:gd name="T5" fmla="*/ 0 h 132"/>
                <a:gd name="T6" fmla="*/ 252 w 252"/>
                <a:gd name="T7" fmla="*/ 4 h 132"/>
                <a:gd name="T8" fmla="*/ 1 w 252"/>
                <a:gd name="T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32">
                  <a:moveTo>
                    <a:pt x="1" y="132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15" y="125"/>
                    <a:pt x="219" y="28"/>
                    <a:pt x="249" y="0"/>
                  </a:cubicBezTo>
                  <a:cubicBezTo>
                    <a:pt x="252" y="4"/>
                    <a:pt x="252" y="4"/>
                    <a:pt x="252" y="4"/>
                  </a:cubicBezTo>
                  <a:cubicBezTo>
                    <a:pt x="220" y="33"/>
                    <a:pt x="16" y="129"/>
                    <a:pt x="1" y="13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6" name="Freeform 443"/>
            <p:cNvSpPr/>
            <p:nvPr/>
          </p:nvSpPr>
          <p:spPr bwMode="auto">
            <a:xfrm>
              <a:off x="10158414" y="4873626"/>
              <a:ext cx="317500" cy="352425"/>
            </a:xfrm>
            <a:custGeom>
              <a:avLst/>
              <a:gdLst>
                <a:gd name="T0" fmla="*/ 60 w 75"/>
                <a:gd name="T1" fmla="*/ 12 h 83"/>
                <a:gd name="T2" fmla="*/ 1 w 75"/>
                <a:gd name="T3" fmla="*/ 26 h 83"/>
                <a:gd name="T4" fmla="*/ 19 w 75"/>
                <a:gd name="T5" fmla="*/ 38 h 83"/>
                <a:gd name="T6" fmla="*/ 15 w 75"/>
                <a:gd name="T7" fmla="*/ 63 h 83"/>
                <a:gd name="T8" fmla="*/ 43 w 75"/>
                <a:gd name="T9" fmla="*/ 57 h 83"/>
                <a:gd name="T10" fmla="*/ 59 w 75"/>
                <a:gd name="T11" fmla="*/ 78 h 83"/>
                <a:gd name="T12" fmla="*/ 60 w 75"/>
                <a:gd name="T13" fmla="*/ 1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83">
                  <a:moveTo>
                    <a:pt x="60" y="12"/>
                  </a:moveTo>
                  <a:cubicBezTo>
                    <a:pt x="60" y="12"/>
                    <a:pt x="2" y="0"/>
                    <a:pt x="1" y="26"/>
                  </a:cubicBezTo>
                  <a:cubicBezTo>
                    <a:pt x="0" y="43"/>
                    <a:pt x="19" y="38"/>
                    <a:pt x="19" y="38"/>
                  </a:cubicBezTo>
                  <a:cubicBezTo>
                    <a:pt x="19" y="38"/>
                    <a:pt x="4" y="51"/>
                    <a:pt x="15" y="63"/>
                  </a:cubicBezTo>
                  <a:cubicBezTo>
                    <a:pt x="26" y="75"/>
                    <a:pt x="43" y="57"/>
                    <a:pt x="43" y="57"/>
                  </a:cubicBezTo>
                  <a:cubicBezTo>
                    <a:pt x="43" y="57"/>
                    <a:pt x="43" y="72"/>
                    <a:pt x="59" y="78"/>
                  </a:cubicBezTo>
                  <a:cubicBezTo>
                    <a:pt x="75" y="83"/>
                    <a:pt x="73" y="34"/>
                    <a:pt x="60" y="12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7" name="Freeform 444"/>
            <p:cNvSpPr/>
            <p:nvPr/>
          </p:nvSpPr>
          <p:spPr bwMode="auto">
            <a:xfrm>
              <a:off x="10399714" y="4949826"/>
              <a:ext cx="33338" cy="220663"/>
            </a:xfrm>
            <a:custGeom>
              <a:avLst/>
              <a:gdLst>
                <a:gd name="T0" fmla="*/ 0 w 8"/>
                <a:gd name="T1" fmla="*/ 0 h 52"/>
                <a:gd name="T2" fmla="*/ 0 w 8"/>
                <a:gd name="T3" fmla="*/ 1 h 52"/>
                <a:gd name="T4" fmla="*/ 1 w 8"/>
                <a:gd name="T5" fmla="*/ 3 h 52"/>
                <a:gd name="T6" fmla="*/ 1 w 8"/>
                <a:gd name="T7" fmla="*/ 5 h 52"/>
                <a:gd name="T8" fmla="*/ 1 w 8"/>
                <a:gd name="T9" fmla="*/ 9 h 52"/>
                <a:gd name="T10" fmla="*/ 2 w 8"/>
                <a:gd name="T11" fmla="*/ 11 h 52"/>
                <a:gd name="T12" fmla="*/ 2 w 8"/>
                <a:gd name="T13" fmla="*/ 13 h 52"/>
                <a:gd name="T14" fmla="*/ 2 w 8"/>
                <a:gd name="T15" fmla="*/ 17 h 52"/>
                <a:gd name="T16" fmla="*/ 3 w 8"/>
                <a:gd name="T17" fmla="*/ 22 h 52"/>
                <a:gd name="T18" fmla="*/ 3 w 8"/>
                <a:gd name="T19" fmla="*/ 26 h 52"/>
                <a:gd name="T20" fmla="*/ 3 w 8"/>
                <a:gd name="T21" fmla="*/ 29 h 52"/>
                <a:gd name="T22" fmla="*/ 3 w 8"/>
                <a:gd name="T23" fmla="*/ 31 h 52"/>
                <a:gd name="T24" fmla="*/ 3 w 8"/>
                <a:gd name="T25" fmla="*/ 32 h 52"/>
                <a:gd name="T26" fmla="*/ 3 w 8"/>
                <a:gd name="T27" fmla="*/ 33 h 52"/>
                <a:gd name="T28" fmla="*/ 2 w 8"/>
                <a:gd name="T29" fmla="*/ 36 h 52"/>
                <a:gd name="T30" fmla="*/ 2 w 8"/>
                <a:gd name="T31" fmla="*/ 38 h 52"/>
                <a:gd name="T32" fmla="*/ 2 w 8"/>
                <a:gd name="T33" fmla="*/ 40 h 52"/>
                <a:gd name="T34" fmla="*/ 2 w 8"/>
                <a:gd name="T35" fmla="*/ 44 h 52"/>
                <a:gd name="T36" fmla="*/ 2 w 8"/>
                <a:gd name="T37" fmla="*/ 46 h 52"/>
                <a:gd name="T38" fmla="*/ 1 w 8"/>
                <a:gd name="T39" fmla="*/ 47 h 52"/>
                <a:gd name="T40" fmla="*/ 1 w 8"/>
                <a:gd name="T41" fmla="*/ 50 h 52"/>
                <a:gd name="T42" fmla="*/ 1 w 8"/>
                <a:gd name="T43" fmla="*/ 52 h 52"/>
                <a:gd name="T44" fmla="*/ 1 w 8"/>
                <a:gd name="T45" fmla="*/ 52 h 52"/>
                <a:gd name="T46" fmla="*/ 1 w 8"/>
                <a:gd name="T47" fmla="*/ 52 h 52"/>
                <a:gd name="T48" fmla="*/ 2 w 8"/>
                <a:gd name="T49" fmla="*/ 50 h 52"/>
                <a:gd name="T50" fmla="*/ 3 w 8"/>
                <a:gd name="T51" fmla="*/ 48 h 52"/>
                <a:gd name="T52" fmla="*/ 4 w 8"/>
                <a:gd name="T53" fmla="*/ 46 h 52"/>
                <a:gd name="T54" fmla="*/ 5 w 8"/>
                <a:gd name="T55" fmla="*/ 45 h 52"/>
                <a:gd name="T56" fmla="*/ 5 w 8"/>
                <a:gd name="T57" fmla="*/ 43 h 52"/>
                <a:gd name="T58" fmla="*/ 6 w 8"/>
                <a:gd name="T59" fmla="*/ 41 h 52"/>
                <a:gd name="T60" fmla="*/ 6 w 8"/>
                <a:gd name="T61" fmla="*/ 39 h 52"/>
                <a:gd name="T62" fmla="*/ 7 w 8"/>
                <a:gd name="T63" fmla="*/ 36 h 52"/>
                <a:gd name="T64" fmla="*/ 7 w 8"/>
                <a:gd name="T65" fmla="*/ 31 h 52"/>
                <a:gd name="T66" fmla="*/ 8 w 8"/>
                <a:gd name="T67" fmla="*/ 26 h 52"/>
                <a:gd name="T68" fmla="*/ 7 w 8"/>
                <a:gd name="T69" fmla="*/ 24 h 52"/>
                <a:gd name="T70" fmla="*/ 7 w 8"/>
                <a:gd name="T71" fmla="*/ 21 h 52"/>
                <a:gd name="T72" fmla="*/ 7 w 8"/>
                <a:gd name="T73" fmla="*/ 19 h 52"/>
                <a:gd name="T74" fmla="*/ 7 w 8"/>
                <a:gd name="T75" fmla="*/ 16 h 52"/>
                <a:gd name="T76" fmla="*/ 5 w 8"/>
                <a:gd name="T77" fmla="*/ 12 h 52"/>
                <a:gd name="T78" fmla="*/ 5 w 8"/>
                <a:gd name="T79" fmla="*/ 10 h 52"/>
                <a:gd name="T80" fmla="*/ 4 w 8"/>
                <a:gd name="T81" fmla="*/ 8 h 52"/>
                <a:gd name="T82" fmla="*/ 3 w 8"/>
                <a:gd name="T83" fmla="*/ 6 h 52"/>
                <a:gd name="T84" fmla="*/ 3 w 8"/>
                <a:gd name="T85" fmla="*/ 5 h 52"/>
                <a:gd name="T86" fmla="*/ 2 w 8"/>
                <a:gd name="T87" fmla="*/ 4 h 52"/>
                <a:gd name="T88" fmla="*/ 2 w 8"/>
                <a:gd name="T89" fmla="*/ 2 h 52"/>
                <a:gd name="T90" fmla="*/ 1 w 8"/>
                <a:gd name="T91" fmla="*/ 1 h 52"/>
                <a:gd name="T92" fmla="*/ 0 w 8"/>
                <a:gd name="T9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" h="52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1" y="9"/>
                    <a:pt x="2" y="10"/>
                    <a:pt x="2" y="11"/>
                  </a:cubicBezTo>
                  <a:cubicBezTo>
                    <a:pt x="2" y="11"/>
                    <a:pt x="2" y="12"/>
                    <a:pt x="2" y="13"/>
                  </a:cubicBezTo>
                  <a:cubicBezTo>
                    <a:pt x="2" y="14"/>
                    <a:pt x="2" y="15"/>
                    <a:pt x="2" y="17"/>
                  </a:cubicBezTo>
                  <a:cubicBezTo>
                    <a:pt x="2" y="18"/>
                    <a:pt x="3" y="20"/>
                    <a:pt x="3" y="22"/>
                  </a:cubicBezTo>
                  <a:cubicBezTo>
                    <a:pt x="3" y="23"/>
                    <a:pt x="3" y="25"/>
                    <a:pt x="3" y="26"/>
                  </a:cubicBezTo>
                  <a:cubicBezTo>
                    <a:pt x="3" y="27"/>
                    <a:pt x="3" y="28"/>
                    <a:pt x="3" y="29"/>
                  </a:cubicBezTo>
                  <a:cubicBezTo>
                    <a:pt x="3" y="30"/>
                    <a:pt x="3" y="30"/>
                    <a:pt x="3" y="31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4"/>
                    <a:pt x="3" y="35"/>
                    <a:pt x="2" y="36"/>
                  </a:cubicBezTo>
                  <a:cubicBezTo>
                    <a:pt x="2" y="37"/>
                    <a:pt x="2" y="37"/>
                    <a:pt x="2" y="38"/>
                  </a:cubicBezTo>
                  <a:cubicBezTo>
                    <a:pt x="2" y="39"/>
                    <a:pt x="2" y="39"/>
                    <a:pt x="2" y="40"/>
                  </a:cubicBezTo>
                  <a:cubicBezTo>
                    <a:pt x="2" y="42"/>
                    <a:pt x="2" y="43"/>
                    <a:pt x="2" y="44"/>
                  </a:cubicBezTo>
                  <a:cubicBezTo>
                    <a:pt x="2" y="45"/>
                    <a:pt x="2" y="45"/>
                    <a:pt x="2" y="46"/>
                  </a:cubicBezTo>
                  <a:cubicBezTo>
                    <a:pt x="2" y="46"/>
                    <a:pt x="1" y="47"/>
                    <a:pt x="1" y="47"/>
                  </a:cubicBezTo>
                  <a:cubicBezTo>
                    <a:pt x="1" y="48"/>
                    <a:pt x="1" y="49"/>
                    <a:pt x="1" y="50"/>
                  </a:cubicBezTo>
                  <a:cubicBezTo>
                    <a:pt x="1" y="51"/>
                    <a:pt x="1" y="51"/>
                    <a:pt x="1" y="52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1" y="51"/>
                    <a:pt x="2" y="51"/>
                    <a:pt x="2" y="50"/>
                  </a:cubicBezTo>
                  <a:cubicBezTo>
                    <a:pt x="2" y="50"/>
                    <a:pt x="3" y="49"/>
                    <a:pt x="3" y="48"/>
                  </a:cubicBezTo>
                  <a:cubicBezTo>
                    <a:pt x="3" y="47"/>
                    <a:pt x="4" y="47"/>
                    <a:pt x="4" y="46"/>
                  </a:cubicBezTo>
                  <a:cubicBezTo>
                    <a:pt x="4" y="46"/>
                    <a:pt x="4" y="45"/>
                    <a:pt x="5" y="45"/>
                  </a:cubicBezTo>
                  <a:cubicBezTo>
                    <a:pt x="5" y="44"/>
                    <a:pt x="5" y="43"/>
                    <a:pt x="5" y="43"/>
                  </a:cubicBezTo>
                  <a:cubicBezTo>
                    <a:pt x="5" y="42"/>
                    <a:pt x="6" y="41"/>
                    <a:pt x="6" y="41"/>
                  </a:cubicBezTo>
                  <a:cubicBezTo>
                    <a:pt x="6" y="40"/>
                    <a:pt x="6" y="39"/>
                    <a:pt x="6" y="39"/>
                  </a:cubicBezTo>
                  <a:cubicBezTo>
                    <a:pt x="6" y="38"/>
                    <a:pt x="7" y="37"/>
                    <a:pt x="7" y="36"/>
                  </a:cubicBezTo>
                  <a:cubicBezTo>
                    <a:pt x="7" y="35"/>
                    <a:pt x="7" y="33"/>
                    <a:pt x="7" y="31"/>
                  </a:cubicBezTo>
                  <a:cubicBezTo>
                    <a:pt x="8" y="30"/>
                    <a:pt x="8" y="28"/>
                    <a:pt x="8" y="26"/>
                  </a:cubicBezTo>
                  <a:cubicBezTo>
                    <a:pt x="8" y="25"/>
                    <a:pt x="7" y="25"/>
                    <a:pt x="7" y="24"/>
                  </a:cubicBezTo>
                  <a:cubicBezTo>
                    <a:pt x="7" y="23"/>
                    <a:pt x="7" y="22"/>
                    <a:pt x="7" y="21"/>
                  </a:cubicBezTo>
                  <a:cubicBezTo>
                    <a:pt x="7" y="20"/>
                    <a:pt x="7" y="20"/>
                    <a:pt x="7" y="19"/>
                  </a:cubicBezTo>
                  <a:cubicBezTo>
                    <a:pt x="7" y="18"/>
                    <a:pt x="7" y="17"/>
                    <a:pt x="7" y="16"/>
                  </a:cubicBezTo>
                  <a:cubicBezTo>
                    <a:pt x="6" y="15"/>
                    <a:pt x="6" y="13"/>
                    <a:pt x="5" y="12"/>
                  </a:cubicBezTo>
                  <a:cubicBezTo>
                    <a:pt x="5" y="11"/>
                    <a:pt x="5" y="11"/>
                    <a:pt x="5" y="10"/>
                  </a:cubicBezTo>
                  <a:cubicBezTo>
                    <a:pt x="5" y="9"/>
                    <a:pt x="4" y="9"/>
                    <a:pt x="4" y="8"/>
                  </a:cubicBezTo>
                  <a:cubicBezTo>
                    <a:pt x="4" y="7"/>
                    <a:pt x="4" y="7"/>
                    <a:pt x="3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8" name="Freeform 445"/>
            <p:cNvSpPr/>
            <p:nvPr/>
          </p:nvSpPr>
          <p:spPr bwMode="auto">
            <a:xfrm>
              <a:off x="10196514" y="4941888"/>
              <a:ext cx="203200" cy="42863"/>
            </a:xfrm>
            <a:custGeom>
              <a:avLst/>
              <a:gdLst>
                <a:gd name="T0" fmla="*/ 0 w 48"/>
                <a:gd name="T1" fmla="*/ 10 h 10"/>
                <a:gd name="T2" fmla="*/ 0 w 48"/>
                <a:gd name="T3" fmla="*/ 10 h 10"/>
                <a:gd name="T4" fmla="*/ 1 w 48"/>
                <a:gd name="T5" fmla="*/ 9 h 10"/>
                <a:gd name="T6" fmla="*/ 2 w 48"/>
                <a:gd name="T7" fmla="*/ 9 h 10"/>
                <a:gd name="T8" fmla="*/ 4 w 48"/>
                <a:gd name="T9" fmla="*/ 9 h 10"/>
                <a:gd name="T10" fmla="*/ 7 w 48"/>
                <a:gd name="T11" fmla="*/ 8 h 10"/>
                <a:gd name="T12" fmla="*/ 15 w 48"/>
                <a:gd name="T13" fmla="*/ 8 h 10"/>
                <a:gd name="T14" fmla="*/ 20 w 48"/>
                <a:gd name="T15" fmla="*/ 8 h 10"/>
                <a:gd name="T16" fmla="*/ 24 w 48"/>
                <a:gd name="T17" fmla="*/ 7 h 10"/>
                <a:gd name="T18" fmla="*/ 29 w 48"/>
                <a:gd name="T19" fmla="*/ 6 h 10"/>
                <a:gd name="T20" fmla="*/ 33 w 48"/>
                <a:gd name="T21" fmla="*/ 5 h 10"/>
                <a:gd name="T22" fmla="*/ 35 w 48"/>
                <a:gd name="T23" fmla="*/ 4 h 10"/>
                <a:gd name="T24" fmla="*/ 37 w 48"/>
                <a:gd name="T25" fmla="*/ 4 h 10"/>
                <a:gd name="T26" fmla="*/ 41 w 48"/>
                <a:gd name="T27" fmla="*/ 3 h 10"/>
                <a:gd name="T28" fmla="*/ 46 w 48"/>
                <a:gd name="T29" fmla="*/ 3 h 10"/>
                <a:gd name="T30" fmla="*/ 48 w 48"/>
                <a:gd name="T31" fmla="*/ 2 h 10"/>
                <a:gd name="T32" fmla="*/ 48 w 48"/>
                <a:gd name="T33" fmla="*/ 2 h 10"/>
                <a:gd name="T34" fmla="*/ 48 w 48"/>
                <a:gd name="T35" fmla="*/ 2 h 10"/>
                <a:gd name="T36" fmla="*/ 46 w 48"/>
                <a:gd name="T37" fmla="*/ 2 h 10"/>
                <a:gd name="T38" fmla="*/ 44 w 48"/>
                <a:gd name="T39" fmla="*/ 1 h 10"/>
                <a:gd name="T40" fmla="*/ 41 w 48"/>
                <a:gd name="T41" fmla="*/ 0 h 10"/>
                <a:gd name="T42" fmla="*/ 37 w 48"/>
                <a:gd name="T43" fmla="*/ 0 h 10"/>
                <a:gd name="T44" fmla="*/ 34 w 48"/>
                <a:gd name="T45" fmla="*/ 0 h 10"/>
                <a:gd name="T46" fmla="*/ 33 w 48"/>
                <a:gd name="T47" fmla="*/ 0 h 10"/>
                <a:gd name="T48" fmla="*/ 32 w 48"/>
                <a:gd name="T49" fmla="*/ 0 h 10"/>
                <a:gd name="T50" fmla="*/ 28 w 48"/>
                <a:gd name="T51" fmla="*/ 1 h 10"/>
                <a:gd name="T52" fmla="*/ 23 w 48"/>
                <a:gd name="T53" fmla="*/ 2 h 10"/>
                <a:gd name="T54" fmla="*/ 19 w 48"/>
                <a:gd name="T55" fmla="*/ 3 h 10"/>
                <a:gd name="T56" fmla="*/ 14 w 48"/>
                <a:gd name="T57" fmla="*/ 4 h 10"/>
                <a:gd name="T58" fmla="*/ 10 w 48"/>
                <a:gd name="T59" fmla="*/ 5 h 10"/>
                <a:gd name="T60" fmla="*/ 6 w 48"/>
                <a:gd name="T61" fmla="*/ 6 h 10"/>
                <a:gd name="T62" fmla="*/ 3 w 48"/>
                <a:gd name="T63" fmla="*/ 7 h 10"/>
                <a:gd name="T64" fmla="*/ 1 w 48"/>
                <a:gd name="T65" fmla="*/ 8 h 10"/>
                <a:gd name="T66" fmla="*/ 0 w 48"/>
                <a:gd name="T67" fmla="*/ 9 h 10"/>
                <a:gd name="T68" fmla="*/ 0 w 48"/>
                <a:gd name="T6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" h="10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1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9"/>
                    <a:pt x="3" y="9"/>
                    <a:pt x="4" y="9"/>
                  </a:cubicBezTo>
                  <a:cubicBezTo>
                    <a:pt x="5" y="9"/>
                    <a:pt x="6" y="8"/>
                    <a:pt x="7" y="8"/>
                  </a:cubicBezTo>
                  <a:cubicBezTo>
                    <a:pt x="9" y="8"/>
                    <a:pt x="12" y="8"/>
                    <a:pt x="15" y="8"/>
                  </a:cubicBezTo>
                  <a:cubicBezTo>
                    <a:pt x="16" y="8"/>
                    <a:pt x="18" y="8"/>
                    <a:pt x="20" y="8"/>
                  </a:cubicBezTo>
                  <a:cubicBezTo>
                    <a:pt x="21" y="7"/>
                    <a:pt x="23" y="7"/>
                    <a:pt x="24" y="7"/>
                  </a:cubicBezTo>
                  <a:cubicBezTo>
                    <a:pt x="26" y="6"/>
                    <a:pt x="27" y="6"/>
                    <a:pt x="29" y="6"/>
                  </a:cubicBezTo>
                  <a:cubicBezTo>
                    <a:pt x="30" y="5"/>
                    <a:pt x="32" y="5"/>
                    <a:pt x="33" y="5"/>
                  </a:cubicBezTo>
                  <a:cubicBezTo>
                    <a:pt x="34" y="4"/>
                    <a:pt x="34" y="4"/>
                    <a:pt x="35" y="4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8" y="3"/>
                    <a:pt x="40" y="3"/>
                    <a:pt x="41" y="3"/>
                  </a:cubicBezTo>
                  <a:cubicBezTo>
                    <a:pt x="43" y="3"/>
                    <a:pt x="45" y="3"/>
                    <a:pt x="46" y="3"/>
                  </a:cubicBezTo>
                  <a:cubicBezTo>
                    <a:pt x="47" y="3"/>
                    <a:pt x="47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7" y="2"/>
                    <a:pt x="47" y="2"/>
                    <a:pt x="46" y="2"/>
                  </a:cubicBezTo>
                  <a:cubicBezTo>
                    <a:pt x="46" y="1"/>
                    <a:pt x="45" y="1"/>
                    <a:pt x="44" y="1"/>
                  </a:cubicBezTo>
                  <a:cubicBezTo>
                    <a:pt x="43" y="1"/>
                    <a:pt x="42" y="0"/>
                    <a:pt x="41" y="0"/>
                  </a:cubicBezTo>
                  <a:cubicBezTo>
                    <a:pt x="39" y="0"/>
                    <a:pt x="38" y="0"/>
                    <a:pt x="37" y="0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3" y="0"/>
                    <a:pt x="33" y="0"/>
                    <a:pt x="32" y="0"/>
                  </a:cubicBezTo>
                  <a:cubicBezTo>
                    <a:pt x="31" y="1"/>
                    <a:pt x="29" y="1"/>
                    <a:pt x="28" y="1"/>
                  </a:cubicBezTo>
                  <a:cubicBezTo>
                    <a:pt x="26" y="1"/>
                    <a:pt x="25" y="2"/>
                    <a:pt x="23" y="2"/>
                  </a:cubicBezTo>
                  <a:cubicBezTo>
                    <a:pt x="22" y="2"/>
                    <a:pt x="20" y="3"/>
                    <a:pt x="19" y="3"/>
                  </a:cubicBezTo>
                  <a:cubicBezTo>
                    <a:pt x="17" y="3"/>
                    <a:pt x="16" y="3"/>
                    <a:pt x="14" y="4"/>
                  </a:cubicBezTo>
                  <a:cubicBezTo>
                    <a:pt x="13" y="4"/>
                    <a:pt x="12" y="4"/>
                    <a:pt x="10" y="5"/>
                  </a:cubicBezTo>
                  <a:cubicBezTo>
                    <a:pt x="9" y="5"/>
                    <a:pt x="8" y="5"/>
                    <a:pt x="6" y="6"/>
                  </a:cubicBezTo>
                  <a:cubicBezTo>
                    <a:pt x="5" y="6"/>
                    <a:pt x="4" y="6"/>
                    <a:pt x="3" y="7"/>
                  </a:cubicBezTo>
                  <a:cubicBezTo>
                    <a:pt x="2" y="7"/>
                    <a:pt x="2" y="8"/>
                    <a:pt x="1" y="8"/>
                  </a:cubicBezTo>
                  <a:cubicBezTo>
                    <a:pt x="1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9" name="Freeform 446"/>
            <p:cNvSpPr/>
            <p:nvPr/>
          </p:nvSpPr>
          <p:spPr bwMode="auto">
            <a:xfrm>
              <a:off x="10239376" y="4946651"/>
              <a:ext cx="165100" cy="177800"/>
            </a:xfrm>
            <a:custGeom>
              <a:avLst/>
              <a:gdLst>
                <a:gd name="T0" fmla="*/ 0 w 39"/>
                <a:gd name="T1" fmla="*/ 42 h 42"/>
                <a:gd name="T2" fmla="*/ 1 w 39"/>
                <a:gd name="T3" fmla="*/ 41 h 42"/>
                <a:gd name="T4" fmla="*/ 2 w 39"/>
                <a:gd name="T5" fmla="*/ 40 h 42"/>
                <a:gd name="T6" fmla="*/ 6 w 39"/>
                <a:gd name="T7" fmla="*/ 36 h 42"/>
                <a:gd name="T8" fmla="*/ 10 w 39"/>
                <a:gd name="T9" fmla="*/ 33 h 42"/>
                <a:gd name="T10" fmla="*/ 14 w 39"/>
                <a:gd name="T11" fmla="*/ 30 h 42"/>
                <a:gd name="T12" fmla="*/ 14 w 39"/>
                <a:gd name="T13" fmla="*/ 30 h 42"/>
                <a:gd name="T14" fmla="*/ 15 w 39"/>
                <a:gd name="T15" fmla="*/ 30 h 42"/>
                <a:gd name="T16" fmla="*/ 16 w 39"/>
                <a:gd name="T17" fmla="*/ 29 h 42"/>
                <a:gd name="T18" fmla="*/ 18 w 39"/>
                <a:gd name="T19" fmla="*/ 27 h 42"/>
                <a:gd name="T20" fmla="*/ 22 w 39"/>
                <a:gd name="T21" fmla="*/ 23 h 42"/>
                <a:gd name="T22" fmla="*/ 25 w 39"/>
                <a:gd name="T23" fmla="*/ 19 h 42"/>
                <a:gd name="T24" fmla="*/ 29 w 39"/>
                <a:gd name="T25" fmla="*/ 15 h 42"/>
                <a:gd name="T26" fmla="*/ 34 w 39"/>
                <a:gd name="T27" fmla="*/ 8 h 42"/>
                <a:gd name="T28" fmla="*/ 38 w 39"/>
                <a:gd name="T29" fmla="*/ 2 h 42"/>
                <a:gd name="T30" fmla="*/ 39 w 39"/>
                <a:gd name="T31" fmla="*/ 1 h 42"/>
                <a:gd name="T32" fmla="*/ 39 w 39"/>
                <a:gd name="T33" fmla="*/ 0 h 42"/>
                <a:gd name="T34" fmla="*/ 39 w 39"/>
                <a:gd name="T35" fmla="*/ 1 h 42"/>
                <a:gd name="T36" fmla="*/ 37 w 39"/>
                <a:gd name="T37" fmla="*/ 2 h 42"/>
                <a:gd name="T38" fmla="*/ 32 w 39"/>
                <a:gd name="T39" fmla="*/ 6 h 42"/>
                <a:gd name="T40" fmla="*/ 25 w 39"/>
                <a:gd name="T41" fmla="*/ 12 h 42"/>
                <a:gd name="T42" fmla="*/ 22 w 39"/>
                <a:gd name="T43" fmla="*/ 16 h 42"/>
                <a:gd name="T44" fmla="*/ 18 w 39"/>
                <a:gd name="T45" fmla="*/ 20 h 42"/>
                <a:gd name="T46" fmla="*/ 15 w 39"/>
                <a:gd name="T47" fmla="*/ 24 h 42"/>
                <a:gd name="T48" fmla="*/ 13 w 39"/>
                <a:gd name="T49" fmla="*/ 25 h 42"/>
                <a:gd name="T50" fmla="*/ 12 w 39"/>
                <a:gd name="T51" fmla="*/ 26 h 42"/>
                <a:gd name="T52" fmla="*/ 11 w 39"/>
                <a:gd name="T53" fmla="*/ 27 h 42"/>
                <a:gd name="T54" fmla="*/ 7 w 39"/>
                <a:gd name="T55" fmla="*/ 30 h 42"/>
                <a:gd name="T56" fmla="*/ 6 w 39"/>
                <a:gd name="T57" fmla="*/ 32 h 42"/>
                <a:gd name="T58" fmla="*/ 5 w 39"/>
                <a:gd name="T59" fmla="*/ 33 h 42"/>
                <a:gd name="T60" fmla="*/ 5 w 39"/>
                <a:gd name="T61" fmla="*/ 33 h 42"/>
                <a:gd name="T62" fmla="*/ 4 w 39"/>
                <a:gd name="T63" fmla="*/ 34 h 42"/>
                <a:gd name="T64" fmla="*/ 2 w 39"/>
                <a:gd name="T65" fmla="*/ 37 h 42"/>
                <a:gd name="T66" fmla="*/ 1 w 39"/>
                <a:gd name="T67" fmla="*/ 39 h 42"/>
                <a:gd name="T68" fmla="*/ 0 w 39"/>
                <a:gd name="T69" fmla="*/ 41 h 42"/>
                <a:gd name="T70" fmla="*/ 0 w 39"/>
                <a:gd name="T7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" h="42">
                  <a:moveTo>
                    <a:pt x="0" y="42"/>
                  </a:moveTo>
                  <a:cubicBezTo>
                    <a:pt x="0" y="42"/>
                    <a:pt x="0" y="42"/>
                    <a:pt x="1" y="41"/>
                  </a:cubicBezTo>
                  <a:cubicBezTo>
                    <a:pt x="1" y="41"/>
                    <a:pt x="1" y="40"/>
                    <a:pt x="2" y="40"/>
                  </a:cubicBezTo>
                  <a:cubicBezTo>
                    <a:pt x="3" y="39"/>
                    <a:pt x="4" y="37"/>
                    <a:pt x="6" y="36"/>
                  </a:cubicBezTo>
                  <a:cubicBezTo>
                    <a:pt x="7" y="35"/>
                    <a:pt x="8" y="34"/>
                    <a:pt x="10" y="33"/>
                  </a:cubicBezTo>
                  <a:cubicBezTo>
                    <a:pt x="11" y="32"/>
                    <a:pt x="12" y="31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9"/>
                    <a:pt x="15" y="29"/>
                    <a:pt x="16" y="29"/>
                  </a:cubicBezTo>
                  <a:cubicBezTo>
                    <a:pt x="17" y="28"/>
                    <a:pt x="17" y="28"/>
                    <a:pt x="18" y="27"/>
                  </a:cubicBezTo>
                  <a:cubicBezTo>
                    <a:pt x="19" y="26"/>
                    <a:pt x="21" y="25"/>
                    <a:pt x="22" y="23"/>
                  </a:cubicBezTo>
                  <a:cubicBezTo>
                    <a:pt x="23" y="22"/>
                    <a:pt x="24" y="21"/>
                    <a:pt x="25" y="19"/>
                  </a:cubicBezTo>
                  <a:cubicBezTo>
                    <a:pt x="27" y="18"/>
                    <a:pt x="28" y="16"/>
                    <a:pt x="29" y="15"/>
                  </a:cubicBezTo>
                  <a:cubicBezTo>
                    <a:pt x="31" y="13"/>
                    <a:pt x="33" y="10"/>
                    <a:pt x="34" y="8"/>
                  </a:cubicBezTo>
                  <a:cubicBezTo>
                    <a:pt x="36" y="6"/>
                    <a:pt x="37" y="4"/>
                    <a:pt x="38" y="2"/>
                  </a:cubicBezTo>
                  <a:cubicBezTo>
                    <a:pt x="38" y="2"/>
                    <a:pt x="39" y="1"/>
                    <a:pt x="39" y="1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1"/>
                  </a:cubicBezTo>
                  <a:cubicBezTo>
                    <a:pt x="38" y="1"/>
                    <a:pt x="38" y="1"/>
                    <a:pt x="37" y="2"/>
                  </a:cubicBezTo>
                  <a:cubicBezTo>
                    <a:pt x="36" y="3"/>
                    <a:pt x="34" y="4"/>
                    <a:pt x="32" y="6"/>
                  </a:cubicBezTo>
                  <a:cubicBezTo>
                    <a:pt x="30" y="8"/>
                    <a:pt x="28" y="10"/>
                    <a:pt x="25" y="12"/>
                  </a:cubicBezTo>
                  <a:cubicBezTo>
                    <a:pt x="24" y="14"/>
                    <a:pt x="23" y="15"/>
                    <a:pt x="22" y="16"/>
                  </a:cubicBezTo>
                  <a:cubicBezTo>
                    <a:pt x="21" y="17"/>
                    <a:pt x="20" y="19"/>
                    <a:pt x="18" y="20"/>
                  </a:cubicBezTo>
                  <a:cubicBezTo>
                    <a:pt x="17" y="21"/>
                    <a:pt x="16" y="22"/>
                    <a:pt x="15" y="24"/>
                  </a:cubicBezTo>
                  <a:cubicBezTo>
                    <a:pt x="14" y="24"/>
                    <a:pt x="13" y="25"/>
                    <a:pt x="13" y="25"/>
                  </a:cubicBezTo>
                  <a:cubicBezTo>
                    <a:pt x="13" y="26"/>
                    <a:pt x="12" y="26"/>
                    <a:pt x="12" y="26"/>
                  </a:cubicBezTo>
                  <a:cubicBezTo>
                    <a:pt x="12" y="27"/>
                    <a:pt x="11" y="27"/>
                    <a:pt x="11" y="27"/>
                  </a:cubicBezTo>
                  <a:cubicBezTo>
                    <a:pt x="10" y="28"/>
                    <a:pt x="9" y="29"/>
                    <a:pt x="7" y="30"/>
                  </a:cubicBezTo>
                  <a:cubicBezTo>
                    <a:pt x="7" y="31"/>
                    <a:pt x="6" y="31"/>
                    <a:pt x="6" y="32"/>
                  </a:cubicBezTo>
                  <a:cubicBezTo>
                    <a:pt x="5" y="32"/>
                    <a:pt x="5" y="32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4" y="33"/>
                    <a:pt x="4" y="34"/>
                  </a:cubicBezTo>
                  <a:cubicBezTo>
                    <a:pt x="3" y="35"/>
                    <a:pt x="3" y="36"/>
                    <a:pt x="2" y="37"/>
                  </a:cubicBezTo>
                  <a:cubicBezTo>
                    <a:pt x="1" y="38"/>
                    <a:pt x="1" y="39"/>
                    <a:pt x="1" y="39"/>
                  </a:cubicBezTo>
                  <a:cubicBezTo>
                    <a:pt x="1" y="40"/>
                    <a:pt x="0" y="41"/>
                    <a:pt x="0" y="41"/>
                  </a:cubicBezTo>
                  <a:cubicBezTo>
                    <a:pt x="0" y="42"/>
                    <a:pt x="0" y="42"/>
                    <a:pt x="0" y="4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0" name="Freeform 447"/>
            <p:cNvSpPr/>
            <p:nvPr/>
          </p:nvSpPr>
          <p:spPr bwMode="auto">
            <a:xfrm>
              <a:off x="10353676" y="4954588"/>
              <a:ext cx="46038" cy="139700"/>
            </a:xfrm>
            <a:custGeom>
              <a:avLst/>
              <a:gdLst>
                <a:gd name="T0" fmla="*/ 11 w 11"/>
                <a:gd name="T1" fmla="*/ 0 h 33"/>
                <a:gd name="T2" fmla="*/ 11 w 11"/>
                <a:gd name="T3" fmla="*/ 1 h 33"/>
                <a:gd name="T4" fmla="*/ 9 w 11"/>
                <a:gd name="T5" fmla="*/ 5 h 33"/>
                <a:gd name="T6" fmla="*/ 8 w 11"/>
                <a:gd name="T7" fmla="*/ 10 h 33"/>
                <a:gd name="T8" fmla="*/ 7 w 11"/>
                <a:gd name="T9" fmla="*/ 13 h 33"/>
                <a:gd name="T10" fmla="*/ 6 w 11"/>
                <a:gd name="T11" fmla="*/ 16 h 33"/>
                <a:gd name="T12" fmla="*/ 5 w 11"/>
                <a:gd name="T13" fmla="*/ 19 h 33"/>
                <a:gd name="T14" fmla="*/ 4 w 11"/>
                <a:gd name="T15" fmla="*/ 22 h 33"/>
                <a:gd name="T16" fmla="*/ 2 w 11"/>
                <a:gd name="T17" fmla="*/ 27 h 33"/>
                <a:gd name="T18" fmla="*/ 1 w 11"/>
                <a:gd name="T19" fmla="*/ 31 h 33"/>
                <a:gd name="T20" fmla="*/ 0 w 11"/>
                <a:gd name="T21" fmla="*/ 33 h 33"/>
                <a:gd name="T22" fmla="*/ 1 w 11"/>
                <a:gd name="T23" fmla="*/ 31 h 33"/>
                <a:gd name="T24" fmla="*/ 2 w 11"/>
                <a:gd name="T25" fmla="*/ 30 h 33"/>
                <a:gd name="T26" fmla="*/ 3 w 11"/>
                <a:gd name="T27" fmla="*/ 28 h 33"/>
                <a:gd name="T28" fmla="*/ 5 w 11"/>
                <a:gd name="T29" fmla="*/ 26 h 33"/>
                <a:gd name="T30" fmla="*/ 6 w 11"/>
                <a:gd name="T31" fmla="*/ 23 h 33"/>
                <a:gd name="T32" fmla="*/ 7 w 11"/>
                <a:gd name="T33" fmla="*/ 20 h 33"/>
                <a:gd name="T34" fmla="*/ 9 w 11"/>
                <a:gd name="T35" fmla="*/ 17 h 33"/>
                <a:gd name="T36" fmla="*/ 10 w 11"/>
                <a:gd name="T37" fmla="*/ 14 h 33"/>
                <a:gd name="T38" fmla="*/ 10 w 11"/>
                <a:gd name="T39" fmla="*/ 11 h 33"/>
                <a:gd name="T40" fmla="*/ 11 w 11"/>
                <a:gd name="T41" fmla="*/ 8 h 33"/>
                <a:gd name="T42" fmla="*/ 11 w 11"/>
                <a:gd name="T43" fmla="*/ 5 h 33"/>
                <a:gd name="T44" fmla="*/ 11 w 11"/>
                <a:gd name="T45" fmla="*/ 3 h 33"/>
                <a:gd name="T46" fmla="*/ 11 w 11"/>
                <a:gd name="T47" fmla="*/ 1 h 33"/>
                <a:gd name="T48" fmla="*/ 11 w 11"/>
                <a:gd name="T4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" h="33">
                  <a:moveTo>
                    <a:pt x="11" y="0"/>
                  </a:moveTo>
                  <a:cubicBezTo>
                    <a:pt x="11" y="0"/>
                    <a:pt x="11" y="0"/>
                    <a:pt x="11" y="1"/>
                  </a:cubicBezTo>
                  <a:cubicBezTo>
                    <a:pt x="10" y="2"/>
                    <a:pt x="10" y="3"/>
                    <a:pt x="9" y="5"/>
                  </a:cubicBezTo>
                  <a:cubicBezTo>
                    <a:pt x="9" y="6"/>
                    <a:pt x="8" y="8"/>
                    <a:pt x="8" y="10"/>
                  </a:cubicBezTo>
                  <a:cubicBezTo>
                    <a:pt x="8" y="11"/>
                    <a:pt x="7" y="12"/>
                    <a:pt x="7" y="13"/>
                  </a:cubicBezTo>
                  <a:cubicBezTo>
                    <a:pt x="7" y="14"/>
                    <a:pt x="6" y="15"/>
                    <a:pt x="6" y="16"/>
                  </a:cubicBezTo>
                  <a:cubicBezTo>
                    <a:pt x="6" y="17"/>
                    <a:pt x="5" y="18"/>
                    <a:pt x="5" y="19"/>
                  </a:cubicBezTo>
                  <a:cubicBezTo>
                    <a:pt x="5" y="20"/>
                    <a:pt x="4" y="21"/>
                    <a:pt x="4" y="22"/>
                  </a:cubicBezTo>
                  <a:cubicBezTo>
                    <a:pt x="3" y="24"/>
                    <a:pt x="3" y="26"/>
                    <a:pt x="2" y="27"/>
                  </a:cubicBezTo>
                  <a:cubicBezTo>
                    <a:pt x="1" y="29"/>
                    <a:pt x="1" y="30"/>
                    <a:pt x="1" y="31"/>
                  </a:cubicBez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1" y="32"/>
                    <a:pt x="1" y="31"/>
                  </a:cubicBezTo>
                  <a:cubicBezTo>
                    <a:pt x="1" y="31"/>
                    <a:pt x="2" y="31"/>
                    <a:pt x="2" y="30"/>
                  </a:cubicBezTo>
                  <a:cubicBezTo>
                    <a:pt x="3" y="29"/>
                    <a:pt x="3" y="29"/>
                    <a:pt x="3" y="28"/>
                  </a:cubicBezTo>
                  <a:cubicBezTo>
                    <a:pt x="4" y="27"/>
                    <a:pt x="4" y="27"/>
                    <a:pt x="5" y="26"/>
                  </a:cubicBezTo>
                  <a:cubicBezTo>
                    <a:pt x="5" y="25"/>
                    <a:pt x="6" y="24"/>
                    <a:pt x="6" y="23"/>
                  </a:cubicBezTo>
                  <a:cubicBezTo>
                    <a:pt x="7" y="22"/>
                    <a:pt x="7" y="21"/>
                    <a:pt x="7" y="20"/>
                  </a:cubicBezTo>
                  <a:cubicBezTo>
                    <a:pt x="8" y="19"/>
                    <a:pt x="8" y="18"/>
                    <a:pt x="9" y="17"/>
                  </a:cubicBezTo>
                  <a:cubicBezTo>
                    <a:pt x="9" y="16"/>
                    <a:pt x="9" y="15"/>
                    <a:pt x="10" y="14"/>
                  </a:cubicBezTo>
                  <a:cubicBezTo>
                    <a:pt x="10" y="13"/>
                    <a:pt x="10" y="12"/>
                    <a:pt x="10" y="11"/>
                  </a:cubicBezTo>
                  <a:cubicBezTo>
                    <a:pt x="10" y="10"/>
                    <a:pt x="11" y="9"/>
                    <a:pt x="11" y="8"/>
                  </a:cubicBezTo>
                  <a:cubicBezTo>
                    <a:pt x="11" y="7"/>
                    <a:pt x="11" y="6"/>
                    <a:pt x="11" y="5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11" y="2"/>
                    <a:pt x="11" y="2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1" name="Freeform 448"/>
            <p:cNvSpPr/>
            <p:nvPr/>
          </p:nvSpPr>
          <p:spPr bwMode="auto">
            <a:xfrm>
              <a:off x="10252076" y="4949826"/>
              <a:ext cx="152400" cy="73025"/>
            </a:xfrm>
            <a:custGeom>
              <a:avLst/>
              <a:gdLst>
                <a:gd name="T0" fmla="*/ 0 w 36"/>
                <a:gd name="T1" fmla="*/ 17 h 17"/>
                <a:gd name="T2" fmla="*/ 1 w 36"/>
                <a:gd name="T3" fmla="*/ 16 h 17"/>
                <a:gd name="T4" fmla="*/ 6 w 36"/>
                <a:gd name="T5" fmla="*/ 14 h 17"/>
                <a:gd name="T6" fmla="*/ 11 w 36"/>
                <a:gd name="T7" fmla="*/ 12 h 17"/>
                <a:gd name="T8" fmla="*/ 15 w 36"/>
                <a:gd name="T9" fmla="*/ 10 h 17"/>
                <a:gd name="T10" fmla="*/ 18 w 36"/>
                <a:gd name="T11" fmla="*/ 9 h 17"/>
                <a:gd name="T12" fmla="*/ 30 w 36"/>
                <a:gd name="T13" fmla="*/ 3 h 17"/>
                <a:gd name="T14" fmla="*/ 34 w 36"/>
                <a:gd name="T15" fmla="*/ 1 h 17"/>
                <a:gd name="T16" fmla="*/ 36 w 36"/>
                <a:gd name="T17" fmla="*/ 0 h 17"/>
                <a:gd name="T18" fmla="*/ 34 w 36"/>
                <a:gd name="T19" fmla="*/ 1 h 17"/>
                <a:gd name="T20" fmla="*/ 32 w 36"/>
                <a:gd name="T21" fmla="*/ 1 h 17"/>
                <a:gd name="T22" fmla="*/ 30 w 36"/>
                <a:gd name="T23" fmla="*/ 1 h 17"/>
                <a:gd name="T24" fmla="*/ 27 w 36"/>
                <a:gd name="T25" fmla="*/ 2 h 17"/>
                <a:gd name="T26" fmla="*/ 24 w 36"/>
                <a:gd name="T27" fmla="*/ 3 h 17"/>
                <a:gd name="T28" fmla="*/ 20 w 36"/>
                <a:gd name="T29" fmla="*/ 5 h 17"/>
                <a:gd name="T30" fmla="*/ 17 w 36"/>
                <a:gd name="T31" fmla="*/ 6 h 17"/>
                <a:gd name="T32" fmla="*/ 13 w 36"/>
                <a:gd name="T33" fmla="*/ 8 h 17"/>
                <a:gd name="T34" fmla="*/ 10 w 36"/>
                <a:gd name="T35" fmla="*/ 10 h 17"/>
                <a:gd name="T36" fmla="*/ 7 w 36"/>
                <a:gd name="T37" fmla="*/ 11 h 17"/>
                <a:gd name="T38" fmla="*/ 5 w 36"/>
                <a:gd name="T39" fmla="*/ 13 h 17"/>
                <a:gd name="T40" fmla="*/ 3 w 36"/>
                <a:gd name="T41" fmla="*/ 15 h 17"/>
                <a:gd name="T42" fmla="*/ 1 w 36"/>
                <a:gd name="T43" fmla="*/ 16 h 17"/>
                <a:gd name="T44" fmla="*/ 0 w 36"/>
                <a:gd name="T4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17">
                  <a:moveTo>
                    <a:pt x="0" y="17"/>
                  </a:moveTo>
                  <a:cubicBezTo>
                    <a:pt x="0" y="17"/>
                    <a:pt x="0" y="17"/>
                    <a:pt x="1" y="16"/>
                  </a:cubicBezTo>
                  <a:cubicBezTo>
                    <a:pt x="2" y="16"/>
                    <a:pt x="4" y="15"/>
                    <a:pt x="6" y="14"/>
                  </a:cubicBezTo>
                  <a:cubicBezTo>
                    <a:pt x="7" y="14"/>
                    <a:pt x="9" y="13"/>
                    <a:pt x="11" y="12"/>
                  </a:cubicBezTo>
                  <a:cubicBezTo>
                    <a:pt x="12" y="11"/>
                    <a:pt x="13" y="11"/>
                    <a:pt x="15" y="10"/>
                  </a:cubicBezTo>
                  <a:cubicBezTo>
                    <a:pt x="16" y="10"/>
                    <a:pt x="17" y="9"/>
                    <a:pt x="18" y="9"/>
                  </a:cubicBezTo>
                  <a:cubicBezTo>
                    <a:pt x="22" y="6"/>
                    <a:pt x="27" y="4"/>
                    <a:pt x="30" y="3"/>
                  </a:cubicBezTo>
                  <a:cubicBezTo>
                    <a:pt x="32" y="2"/>
                    <a:pt x="33" y="2"/>
                    <a:pt x="34" y="1"/>
                  </a:cubicBezTo>
                  <a:cubicBezTo>
                    <a:pt x="35" y="1"/>
                    <a:pt x="36" y="0"/>
                    <a:pt x="36" y="0"/>
                  </a:cubicBezTo>
                  <a:cubicBezTo>
                    <a:pt x="36" y="0"/>
                    <a:pt x="35" y="0"/>
                    <a:pt x="34" y="1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2" y="1"/>
                    <a:pt x="31" y="1"/>
                    <a:pt x="30" y="1"/>
                  </a:cubicBezTo>
                  <a:cubicBezTo>
                    <a:pt x="29" y="2"/>
                    <a:pt x="28" y="2"/>
                    <a:pt x="27" y="2"/>
                  </a:cubicBezTo>
                  <a:cubicBezTo>
                    <a:pt x="26" y="3"/>
                    <a:pt x="25" y="3"/>
                    <a:pt x="24" y="3"/>
                  </a:cubicBezTo>
                  <a:cubicBezTo>
                    <a:pt x="22" y="4"/>
                    <a:pt x="21" y="4"/>
                    <a:pt x="20" y="5"/>
                  </a:cubicBezTo>
                  <a:cubicBezTo>
                    <a:pt x="19" y="5"/>
                    <a:pt x="18" y="6"/>
                    <a:pt x="17" y="6"/>
                  </a:cubicBezTo>
                  <a:cubicBezTo>
                    <a:pt x="16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0"/>
                    <a:pt x="8" y="11"/>
                    <a:pt x="7" y="11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4" y="14"/>
                    <a:pt x="3" y="14"/>
                    <a:pt x="3" y="15"/>
                  </a:cubicBezTo>
                  <a:cubicBezTo>
                    <a:pt x="2" y="15"/>
                    <a:pt x="2" y="16"/>
                    <a:pt x="1" y="16"/>
                  </a:cubicBezTo>
                  <a:cubicBezTo>
                    <a:pt x="0" y="17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2" name="Freeform 449"/>
            <p:cNvSpPr/>
            <p:nvPr/>
          </p:nvSpPr>
          <p:spPr bwMode="auto">
            <a:xfrm>
              <a:off x="10340976" y="4899026"/>
              <a:ext cx="114300" cy="101600"/>
            </a:xfrm>
            <a:custGeom>
              <a:avLst/>
              <a:gdLst>
                <a:gd name="T0" fmla="*/ 22 w 27"/>
                <a:gd name="T1" fmla="*/ 4 h 24"/>
                <a:gd name="T2" fmla="*/ 0 w 27"/>
                <a:gd name="T3" fmla="*/ 3 h 24"/>
                <a:gd name="T4" fmla="*/ 25 w 27"/>
                <a:gd name="T5" fmla="*/ 24 h 24"/>
                <a:gd name="T6" fmla="*/ 22 w 27"/>
                <a:gd name="T7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4">
                  <a:moveTo>
                    <a:pt x="22" y="4"/>
                  </a:moveTo>
                  <a:cubicBezTo>
                    <a:pt x="14" y="1"/>
                    <a:pt x="7" y="0"/>
                    <a:pt x="0" y="3"/>
                  </a:cubicBezTo>
                  <a:cubicBezTo>
                    <a:pt x="0" y="3"/>
                    <a:pt x="16" y="21"/>
                    <a:pt x="25" y="24"/>
                  </a:cubicBezTo>
                  <a:cubicBezTo>
                    <a:pt x="25" y="24"/>
                    <a:pt x="27" y="9"/>
                    <a:pt x="22" y="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3" name="Freeform 450"/>
            <p:cNvSpPr/>
            <p:nvPr/>
          </p:nvSpPr>
          <p:spPr bwMode="auto">
            <a:xfrm>
              <a:off x="10412414" y="4500563"/>
              <a:ext cx="304800" cy="436563"/>
            </a:xfrm>
            <a:custGeom>
              <a:avLst/>
              <a:gdLst>
                <a:gd name="T0" fmla="*/ 3 w 72"/>
                <a:gd name="T1" fmla="*/ 103 h 103"/>
                <a:gd name="T2" fmla="*/ 0 w 72"/>
                <a:gd name="T3" fmla="*/ 100 h 103"/>
                <a:gd name="T4" fmla="*/ 68 w 72"/>
                <a:gd name="T5" fmla="*/ 0 h 103"/>
                <a:gd name="T6" fmla="*/ 72 w 72"/>
                <a:gd name="T7" fmla="*/ 2 h 103"/>
                <a:gd name="T8" fmla="*/ 3 w 72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03">
                  <a:moveTo>
                    <a:pt x="3" y="103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5" y="96"/>
                    <a:pt x="34" y="54"/>
                    <a:pt x="68" y="0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40" y="52"/>
                    <a:pt x="9" y="98"/>
                    <a:pt x="3" y="10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4" name="Freeform 451"/>
            <p:cNvSpPr/>
            <p:nvPr/>
          </p:nvSpPr>
          <p:spPr bwMode="auto">
            <a:xfrm>
              <a:off x="9772651" y="4233863"/>
              <a:ext cx="296863" cy="403225"/>
            </a:xfrm>
            <a:custGeom>
              <a:avLst/>
              <a:gdLst>
                <a:gd name="T0" fmla="*/ 70 w 70"/>
                <a:gd name="T1" fmla="*/ 59 h 95"/>
                <a:gd name="T2" fmla="*/ 39 w 70"/>
                <a:gd name="T3" fmla="*/ 7 h 95"/>
                <a:gd name="T4" fmla="*/ 33 w 70"/>
                <a:gd name="T5" fmla="*/ 27 h 95"/>
                <a:gd name="T6" fmla="*/ 8 w 70"/>
                <a:gd name="T7" fmla="*/ 32 h 95"/>
                <a:gd name="T8" fmla="*/ 23 w 70"/>
                <a:gd name="T9" fmla="*/ 57 h 95"/>
                <a:gd name="T10" fmla="*/ 8 w 70"/>
                <a:gd name="T11" fmla="*/ 79 h 95"/>
                <a:gd name="T12" fmla="*/ 70 w 70"/>
                <a:gd name="T13" fmla="*/ 5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95">
                  <a:moveTo>
                    <a:pt x="70" y="59"/>
                  </a:moveTo>
                  <a:cubicBezTo>
                    <a:pt x="70" y="59"/>
                    <a:pt x="63" y="0"/>
                    <a:pt x="39" y="7"/>
                  </a:cubicBezTo>
                  <a:cubicBezTo>
                    <a:pt x="22" y="11"/>
                    <a:pt x="33" y="27"/>
                    <a:pt x="33" y="27"/>
                  </a:cubicBezTo>
                  <a:cubicBezTo>
                    <a:pt x="33" y="27"/>
                    <a:pt x="16" y="18"/>
                    <a:pt x="8" y="32"/>
                  </a:cubicBezTo>
                  <a:cubicBezTo>
                    <a:pt x="0" y="46"/>
                    <a:pt x="23" y="57"/>
                    <a:pt x="23" y="57"/>
                  </a:cubicBezTo>
                  <a:cubicBezTo>
                    <a:pt x="23" y="57"/>
                    <a:pt x="8" y="62"/>
                    <a:pt x="8" y="79"/>
                  </a:cubicBezTo>
                  <a:cubicBezTo>
                    <a:pt x="8" y="95"/>
                    <a:pt x="54" y="78"/>
                    <a:pt x="70" y="59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5" name="Freeform 452"/>
            <p:cNvSpPr/>
            <p:nvPr/>
          </p:nvSpPr>
          <p:spPr bwMode="auto">
            <a:xfrm>
              <a:off x="9836151" y="4479926"/>
              <a:ext cx="207963" cy="76200"/>
            </a:xfrm>
            <a:custGeom>
              <a:avLst/>
              <a:gdLst>
                <a:gd name="T0" fmla="*/ 49 w 49"/>
                <a:gd name="T1" fmla="*/ 0 h 18"/>
                <a:gd name="T2" fmla="*/ 48 w 49"/>
                <a:gd name="T3" fmla="*/ 0 h 18"/>
                <a:gd name="T4" fmla="*/ 46 w 49"/>
                <a:gd name="T5" fmla="*/ 1 h 18"/>
                <a:gd name="T6" fmla="*/ 44 w 49"/>
                <a:gd name="T7" fmla="*/ 2 h 18"/>
                <a:gd name="T8" fmla="*/ 41 w 49"/>
                <a:gd name="T9" fmla="*/ 4 h 18"/>
                <a:gd name="T10" fmla="*/ 39 w 49"/>
                <a:gd name="T11" fmla="*/ 5 h 18"/>
                <a:gd name="T12" fmla="*/ 37 w 49"/>
                <a:gd name="T13" fmla="*/ 5 h 18"/>
                <a:gd name="T14" fmla="*/ 34 w 49"/>
                <a:gd name="T15" fmla="*/ 7 h 18"/>
                <a:gd name="T16" fmla="*/ 29 w 49"/>
                <a:gd name="T17" fmla="*/ 9 h 18"/>
                <a:gd name="T18" fmla="*/ 25 w 49"/>
                <a:gd name="T19" fmla="*/ 11 h 18"/>
                <a:gd name="T20" fmla="*/ 22 w 49"/>
                <a:gd name="T21" fmla="*/ 11 h 18"/>
                <a:gd name="T22" fmla="*/ 20 w 49"/>
                <a:gd name="T23" fmla="*/ 12 h 18"/>
                <a:gd name="T24" fmla="*/ 19 w 49"/>
                <a:gd name="T25" fmla="*/ 12 h 18"/>
                <a:gd name="T26" fmla="*/ 18 w 49"/>
                <a:gd name="T27" fmla="*/ 13 h 18"/>
                <a:gd name="T28" fmla="*/ 16 w 49"/>
                <a:gd name="T29" fmla="*/ 13 h 18"/>
                <a:gd name="T30" fmla="*/ 14 w 49"/>
                <a:gd name="T31" fmla="*/ 14 h 18"/>
                <a:gd name="T32" fmla="*/ 12 w 49"/>
                <a:gd name="T33" fmla="*/ 15 h 18"/>
                <a:gd name="T34" fmla="*/ 8 w 49"/>
                <a:gd name="T35" fmla="*/ 15 h 18"/>
                <a:gd name="T36" fmla="*/ 6 w 49"/>
                <a:gd name="T37" fmla="*/ 16 h 18"/>
                <a:gd name="T38" fmla="*/ 4 w 49"/>
                <a:gd name="T39" fmla="*/ 16 h 18"/>
                <a:gd name="T40" fmla="*/ 2 w 49"/>
                <a:gd name="T41" fmla="*/ 17 h 18"/>
                <a:gd name="T42" fmla="*/ 0 w 49"/>
                <a:gd name="T43" fmla="*/ 17 h 18"/>
                <a:gd name="T44" fmla="*/ 0 w 49"/>
                <a:gd name="T45" fmla="*/ 17 h 18"/>
                <a:gd name="T46" fmla="*/ 0 w 49"/>
                <a:gd name="T47" fmla="*/ 17 h 18"/>
                <a:gd name="T48" fmla="*/ 2 w 49"/>
                <a:gd name="T49" fmla="*/ 18 h 18"/>
                <a:gd name="T50" fmla="*/ 4 w 49"/>
                <a:gd name="T51" fmla="*/ 18 h 18"/>
                <a:gd name="T52" fmla="*/ 6 w 49"/>
                <a:gd name="T53" fmla="*/ 18 h 18"/>
                <a:gd name="T54" fmla="*/ 8 w 49"/>
                <a:gd name="T55" fmla="*/ 18 h 18"/>
                <a:gd name="T56" fmla="*/ 10 w 49"/>
                <a:gd name="T57" fmla="*/ 18 h 18"/>
                <a:gd name="T58" fmla="*/ 12 w 49"/>
                <a:gd name="T59" fmla="*/ 18 h 18"/>
                <a:gd name="T60" fmla="*/ 14 w 49"/>
                <a:gd name="T61" fmla="*/ 18 h 18"/>
                <a:gd name="T62" fmla="*/ 17 w 49"/>
                <a:gd name="T63" fmla="*/ 18 h 18"/>
                <a:gd name="T64" fmla="*/ 21 w 49"/>
                <a:gd name="T65" fmla="*/ 17 h 18"/>
                <a:gd name="T66" fmla="*/ 26 w 49"/>
                <a:gd name="T67" fmla="*/ 15 h 18"/>
                <a:gd name="T68" fmla="*/ 29 w 49"/>
                <a:gd name="T69" fmla="*/ 14 h 18"/>
                <a:gd name="T70" fmla="*/ 31 w 49"/>
                <a:gd name="T71" fmla="*/ 13 h 18"/>
                <a:gd name="T72" fmla="*/ 33 w 49"/>
                <a:gd name="T73" fmla="*/ 12 h 18"/>
                <a:gd name="T74" fmla="*/ 35 w 49"/>
                <a:gd name="T75" fmla="*/ 11 h 18"/>
                <a:gd name="T76" fmla="*/ 39 w 49"/>
                <a:gd name="T77" fmla="*/ 9 h 18"/>
                <a:gd name="T78" fmla="*/ 41 w 49"/>
                <a:gd name="T79" fmla="*/ 7 h 18"/>
                <a:gd name="T80" fmla="*/ 43 w 49"/>
                <a:gd name="T81" fmla="*/ 6 h 18"/>
                <a:gd name="T82" fmla="*/ 44 w 49"/>
                <a:gd name="T83" fmla="*/ 5 h 18"/>
                <a:gd name="T84" fmla="*/ 45 w 49"/>
                <a:gd name="T85" fmla="*/ 4 h 18"/>
                <a:gd name="T86" fmla="*/ 46 w 49"/>
                <a:gd name="T87" fmla="*/ 3 h 18"/>
                <a:gd name="T88" fmla="*/ 47 w 49"/>
                <a:gd name="T89" fmla="*/ 2 h 18"/>
                <a:gd name="T90" fmla="*/ 48 w 49"/>
                <a:gd name="T91" fmla="*/ 1 h 18"/>
                <a:gd name="T92" fmla="*/ 49 w 49"/>
                <a:gd name="T9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9" h="18">
                  <a:moveTo>
                    <a:pt x="49" y="0"/>
                  </a:moveTo>
                  <a:cubicBezTo>
                    <a:pt x="49" y="0"/>
                    <a:pt x="48" y="0"/>
                    <a:pt x="48" y="0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46" y="1"/>
                    <a:pt x="45" y="2"/>
                    <a:pt x="44" y="2"/>
                  </a:cubicBezTo>
                  <a:cubicBezTo>
                    <a:pt x="43" y="3"/>
                    <a:pt x="42" y="3"/>
                    <a:pt x="41" y="4"/>
                  </a:cubicBezTo>
                  <a:cubicBezTo>
                    <a:pt x="40" y="4"/>
                    <a:pt x="40" y="4"/>
                    <a:pt x="39" y="5"/>
                  </a:cubicBezTo>
                  <a:cubicBezTo>
                    <a:pt x="39" y="5"/>
                    <a:pt x="38" y="5"/>
                    <a:pt x="37" y="5"/>
                  </a:cubicBezTo>
                  <a:cubicBezTo>
                    <a:pt x="36" y="6"/>
                    <a:pt x="35" y="7"/>
                    <a:pt x="34" y="7"/>
                  </a:cubicBezTo>
                  <a:cubicBezTo>
                    <a:pt x="32" y="8"/>
                    <a:pt x="31" y="8"/>
                    <a:pt x="29" y="9"/>
                  </a:cubicBezTo>
                  <a:cubicBezTo>
                    <a:pt x="28" y="10"/>
                    <a:pt x="26" y="10"/>
                    <a:pt x="25" y="11"/>
                  </a:cubicBezTo>
                  <a:cubicBezTo>
                    <a:pt x="24" y="11"/>
                    <a:pt x="23" y="11"/>
                    <a:pt x="22" y="11"/>
                  </a:cubicBezTo>
                  <a:cubicBezTo>
                    <a:pt x="22" y="12"/>
                    <a:pt x="21" y="12"/>
                    <a:pt x="20" y="12"/>
                  </a:cubicBezTo>
                  <a:cubicBezTo>
                    <a:pt x="20" y="12"/>
                    <a:pt x="19" y="12"/>
                    <a:pt x="19" y="12"/>
                  </a:cubicBezTo>
                  <a:cubicBezTo>
                    <a:pt x="19" y="13"/>
                    <a:pt x="18" y="13"/>
                    <a:pt x="18" y="13"/>
                  </a:cubicBezTo>
                  <a:cubicBezTo>
                    <a:pt x="17" y="13"/>
                    <a:pt x="16" y="13"/>
                    <a:pt x="16" y="13"/>
                  </a:cubicBezTo>
                  <a:cubicBezTo>
                    <a:pt x="15" y="14"/>
                    <a:pt x="14" y="14"/>
                    <a:pt x="14" y="14"/>
                  </a:cubicBezTo>
                  <a:cubicBezTo>
                    <a:pt x="13" y="14"/>
                    <a:pt x="12" y="14"/>
                    <a:pt x="12" y="15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7" y="16"/>
                    <a:pt x="7" y="16"/>
                    <a:pt x="6" y="16"/>
                  </a:cubicBezTo>
                  <a:cubicBezTo>
                    <a:pt x="5" y="16"/>
                    <a:pt x="5" y="16"/>
                    <a:pt x="4" y="16"/>
                  </a:cubicBezTo>
                  <a:cubicBezTo>
                    <a:pt x="3" y="16"/>
                    <a:pt x="3" y="16"/>
                    <a:pt x="2" y="17"/>
                  </a:cubicBezTo>
                  <a:cubicBezTo>
                    <a:pt x="1" y="17"/>
                    <a:pt x="1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7"/>
                    <a:pt x="1" y="17"/>
                    <a:pt x="2" y="18"/>
                  </a:cubicBezTo>
                  <a:cubicBezTo>
                    <a:pt x="3" y="18"/>
                    <a:pt x="3" y="18"/>
                    <a:pt x="4" y="18"/>
                  </a:cubicBezTo>
                  <a:cubicBezTo>
                    <a:pt x="5" y="18"/>
                    <a:pt x="6" y="18"/>
                    <a:pt x="6" y="18"/>
                  </a:cubicBezTo>
                  <a:cubicBezTo>
                    <a:pt x="7" y="18"/>
                    <a:pt x="7" y="18"/>
                    <a:pt x="8" y="18"/>
                  </a:cubicBezTo>
                  <a:cubicBezTo>
                    <a:pt x="9" y="18"/>
                    <a:pt x="9" y="18"/>
                    <a:pt x="10" y="18"/>
                  </a:cubicBezTo>
                  <a:cubicBezTo>
                    <a:pt x="11" y="18"/>
                    <a:pt x="11" y="18"/>
                    <a:pt x="12" y="18"/>
                  </a:cubicBezTo>
                  <a:cubicBezTo>
                    <a:pt x="13" y="18"/>
                    <a:pt x="14" y="18"/>
                    <a:pt x="14" y="18"/>
                  </a:cubicBezTo>
                  <a:cubicBezTo>
                    <a:pt x="15" y="18"/>
                    <a:pt x="16" y="18"/>
                    <a:pt x="17" y="18"/>
                  </a:cubicBezTo>
                  <a:cubicBezTo>
                    <a:pt x="18" y="17"/>
                    <a:pt x="20" y="17"/>
                    <a:pt x="21" y="17"/>
                  </a:cubicBezTo>
                  <a:cubicBezTo>
                    <a:pt x="23" y="16"/>
                    <a:pt x="25" y="16"/>
                    <a:pt x="26" y="15"/>
                  </a:cubicBezTo>
                  <a:cubicBezTo>
                    <a:pt x="27" y="15"/>
                    <a:pt x="28" y="15"/>
                    <a:pt x="29" y="14"/>
                  </a:cubicBezTo>
                  <a:cubicBezTo>
                    <a:pt x="30" y="14"/>
                    <a:pt x="30" y="14"/>
                    <a:pt x="31" y="13"/>
                  </a:cubicBezTo>
                  <a:cubicBezTo>
                    <a:pt x="32" y="13"/>
                    <a:pt x="33" y="13"/>
                    <a:pt x="33" y="12"/>
                  </a:cubicBezTo>
                  <a:cubicBezTo>
                    <a:pt x="34" y="12"/>
                    <a:pt x="35" y="11"/>
                    <a:pt x="35" y="11"/>
                  </a:cubicBezTo>
                  <a:cubicBezTo>
                    <a:pt x="37" y="10"/>
                    <a:pt x="38" y="9"/>
                    <a:pt x="39" y="9"/>
                  </a:cubicBezTo>
                  <a:cubicBezTo>
                    <a:pt x="40" y="8"/>
                    <a:pt x="40" y="8"/>
                    <a:pt x="41" y="7"/>
                  </a:cubicBezTo>
                  <a:cubicBezTo>
                    <a:pt x="42" y="7"/>
                    <a:pt x="42" y="7"/>
                    <a:pt x="43" y="6"/>
                  </a:cubicBezTo>
                  <a:cubicBezTo>
                    <a:pt x="43" y="6"/>
                    <a:pt x="44" y="5"/>
                    <a:pt x="44" y="5"/>
                  </a:cubicBezTo>
                  <a:cubicBezTo>
                    <a:pt x="44" y="5"/>
                    <a:pt x="45" y="4"/>
                    <a:pt x="45" y="4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2"/>
                    <a:pt x="47" y="2"/>
                    <a:pt x="47" y="2"/>
                  </a:cubicBezTo>
                  <a:cubicBezTo>
                    <a:pt x="47" y="1"/>
                    <a:pt x="48" y="1"/>
                    <a:pt x="48" y="1"/>
                  </a:cubicBezTo>
                  <a:cubicBezTo>
                    <a:pt x="48" y="0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6" name="Freeform 453"/>
            <p:cNvSpPr/>
            <p:nvPr/>
          </p:nvSpPr>
          <p:spPr bwMode="auto">
            <a:xfrm>
              <a:off x="9945689" y="4292601"/>
              <a:ext cx="98425" cy="187325"/>
            </a:xfrm>
            <a:custGeom>
              <a:avLst/>
              <a:gdLst>
                <a:gd name="T0" fmla="*/ 0 w 23"/>
                <a:gd name="T1" fmla="*/ 0 h 44"/>
                <a:gd name="T2" fmla="*/ 0 w 23"/>
                <a:gd name="T3" fmla="*/ 1 h 44"/>
                <a:gd name="T4" fmla="*/ 1 w 23"/>
                <a:gd name="T5" fmla="*/ 1 h 44"/>
                <a:gd name="T6" fmla="*/ 1 w 23"/>
                <a:gd name="T7" fmla="*/ 2 h 44"/>
                <a:gd name="T8" fmla="*/ 2 w 23"/>
                <a:gd name="T9" fmla="*/ 4 h 44"/>
                <a:gd name="T10" fmla="*/ 4 w 23"/>
                <a:gd name="T11" fmla="*/ 7 h 44"/>
                <a:gd name="T12" fmla="*/ 7 w 23"/>
                <a:gd name="T13" fmla="*/ 14 h 44"/>
                <a:gd name="T14" fmla="*/ 8 w 23"/>
                <a:gd name="T15" fmla="*/ 18 h 44"/>
                <a:gd name="T16" fmla="*/ 11 w 23"/>
                <a:gd name="T17" fmla="*/ 23 h 44"/>
                <a:gd name="T18" fmla="*/ 13 w 23"/>
                <a:gd name="T19" fmla="*/ 27 h 44"/>
                <a:gd name="T20" fmla="*/ 16 w 23"/>
                <a:gd name="T21" fmla="*/ 30 h 44"/>
                <a:gd name="T22" fmla="*/ 17 w 23"/>
                <a:gd name="T23" fmla="*/ 32 h 44"/>
                <a:gd name="T24" fmla="*/ 18 w 23"/>
                <a:gd name="T25" fmla="*/ 34 h 44"/>
                <a:gd name="T26" fmla="*/ 19 w 23"/>
                <a:gd name="T27" fmla="*/ 37 h 44"/>
                <a:gd name="T28" fmla="*/ 22 w 23"/>
                <a:gd name="T29" fmla="*/ 42 h 44"/>
                <a:gd name="T30" fmla="*/ 22 w 23"/>
                <a:gd name="T31" fmla="*/ 44 h 44"/>
                <a:gd name="T32" fmla="*/ 23 w 23"/>
                <a:gd name="T33" fmla="*/ 44 h 44"/>
                <a:gd name="T34" fmla="*/ 23 w 23"/>
                <a:gd name="T35" fmla="*/ 44 h 44"/>
                <a:gd name="T36" fmla="*/ 23 w 23"/>
                <a:gd name="T37" fmla="*/ 42 h 44"/>
                <a:gd name="T38" fmla="*/ 23 w 23"/>
                <a:gd name="T39" fmla="*/ 39 h 44"/>
                <a:gd name="T40" fmla="*/ 22 w 23"/>
                <a:gd name="T41" fmla="*/ 36 h 44"/>
                <a:gd name="T42" fmla="*/ 21 w 23"/>
                <a:gd name="T43" fmla="*/ 32 h 44"/>
                <a:gd name="T44" fmla="*/ 20 w 23"/>
                <a:gd name="T45" fmla="*/ 30 h 44"/>
                <a:gd name="T46" fmla="*/ 20 w 23"/>
                <a:gd name="T47" fmla="*/ 29 h 44"/>
                <a:gd name="T48" fmla="*/ 19 w 23"/>
                <a:gd name="T49" fmla="*/ 28 h 44"/>
                <a:gd name="T50" fmla="*/ 17 w 23"/>
                <a:gd name="T51" fmla="*/ 24 h 44"/>
                <a:gd name="T52" fmla="*/ 15 w 23"/>
                <a:gd name="T53" fmla="*/ 20 h 44"/>
                <a:gd name="T54" fmla="*/ 13 w 23"/>
                <a:gd name="T55" fmla="*/ 16 h 44"/>
                <a:gd name="T56" fmla="*/ 11 w 23"/>
                <a:gd name="T57" fmla="*/ 12 h 44"/>
                <a:gd name="T58" fmla="*/ 8 w 23"/>
                <a:gd name="T59" fmla="*/ 9 h 44"/>
                <a:gd name="T60" fmla="*/ 6 w 23"/>
                <a:gd name="T61" fmla="*/ 5 h 44"/>
                <a:gd name="T62" fmla="*/ 4 w 23"/>
                <a:gd name="T63" fmla="*/ 3 h 44"/>
                <a:gd name="T64" fmla="*/ 2 w 23"/>
                <a:gd name="T65" fmla="*/ 1 h 44"/>
                <a:gd name="T66" fmla="*/ 1 w 23"/>
                <a:gd name="T67" fmla="*/ 0 h 44"/>
                <a:gd name="T68" fmla="*/ 0 w 23"/>
                <a:gd name="T6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" h="44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3" y="5"/>
                    <a:pt x="3" y="6"/>
                    <a:pt x="4" y="7"/>
                  </a:cubicBezTo>
                  <a:cubicBezTo>
                    <a:pt x="5" y="9"/>
                    <a:pt x="6" y="11"/>
                    <a:pt x="7" y="14"/>
                  </a:cubicBezTo>
                  <a:cubicBezTo>
                    <a:pt x="7" y="16"/>
                    <a:pt x="8" y="17"/>
                    <a:pt x="8" y="18"/>
                  </a:cubicBezTo>
                  <a:cubicBezTo>
                    <a:pt x="9" y="20"/>
                    <a:pt x="10" y="21"/>
                    <a:pt x="11" y="23"/>
                  </a:cubicBezTo>
                  <a:cubicBezTo>
                    <a:pt x="12" y="24"/>
                    <a:pt x="12" y="25"/>
                    <a:pt x="13" y="27"/>
                  </a:cubicBezTo>
                  <a:cubicBezTo>
                    <a:pt x="14" y="28"/>
                    <a:pt x="15" y="29"/>
                    <a:pt x="16" y="30"/>
                  </a:cubicBezTo>
                  <a:cubicBezTo>
                    <a:pt x="16" y="31"/>
                    <a:pt x="16" y="32"/>
                    <a:pt x="17" y="32"/>
                  </a:cubicBezTo>
                  <a:cubicBezTo>
                    <a:pt x="17" y="33"/>
                    <a:pt x="17" y="33"/>
                    <a:pt x="18" y="34"/>
                  </a:cubicBezTo>
                  <a:cubicBezTo>
                    <a:pt x="18" y="35"/>
                    <a:pt x="19" y="36"/>
                    <a:pt x="19" y="37"/>
                  </a:cubicBezTo>
                  <a:cubicBezTo>
                    <a:pt x="21" y="39"/>
                    <a:pt x="21" y="41"/>
                    <a:pt x="22" y="42"/>
                  </a:cubicBezTo>
                  <a:cubicBezTo>
                    <a:pt x="22" y="43"/>
                    <a:pt x="22" y="43"/>
                    <a:pt x="22" y="44"/>
                  </a:cubicBezTo>
                  <a:cubicBezTo>
                    <a:pt x="22" y="44"/>
                    <a:pt x="23" y="44"/>
                    <a:pt x="23" y="44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3" y="43"/>
                    <a:pt x="23" y="43"/>
                    <a:pt x="23" y="42"/>
                  </a:cubicBezTo>
                  <a:cubicBezTo>
                    <a:pt x="23" y="41"/>
                    <a:pt x="23" y="40"/>
                    <a:pt x="23" y="39"/>
                  </a:cubicBezTo>
                  <a:cubicBezTo>
                    <a:pt x="23" y="38"/>
                    <a:pt x="22" y="37"/>
                    <a:pt x="22" y="36"/>
                  </a:cubicBezTo>
                  <a:cubicBezTo>
                    <a:pt x="22" y="35"/>
                    <a:pt x="22" y="34"/>
                    <a:pt x="21" y="32"/>
                  </a:cubicBezTo>
                  <a:cubicBezTo>
                    <a:pt x="21" y="32"/>
                    <a:pt x="21" y="31"/>
                    <a:pt x="20" y="30"/>
                  </a:cubicBezTo>
                  <a:cubicBezTo>
                    <a:pt x="20" y="30"/>
                    <a:pt x="20" y="30"/>
                    <a:pt x="20" y="29"/>
                  </a:cubicBezTo>
                  <a:cubicBezTo>
                    <a:pt x="20" y="29"/>
                    <a:pt x="20" y="29"/>
                    <a:pt x="19" y="28"/>
                  </a:cubicBezTo>
                  <a:cubicBezTo>
                    <a:pt x="19" y="27"/>
                    <a:pt x="18" y="26"/>
                    <a:pt x="17" y="24"/>
                  </a:cubicBezTo>
                  <a:cubicBezTo>
                    <a:pt x="17" y="23"/>
                    <a:pt x="16" y="21"/>
                    <a:pt x="15" y="20"/>
                  </a:cubicBezTo>
                  <a:cubicBezTo>
                    <a:pt x="14" y="19"/>
                    <a:pt x="13" y="18"/>
                    <a:pt x="13" y="16"/>
                  </a:cubicBezTo>
                  <a:cubicBezTo>
                    <a:pt x="12" y="15"/>
                    <a:pt x="11" y="14"/>
                    <a:pt x="11" y="12"/>
                  </a:cubicBezTo>
                  <a:cubicBezTo>
                    <a:pt x="10" y="11"/>
                    <a:pt x="9" y="10"/>
                    <a:pt x="8" y="9"/>
                  </a:cubicBezTo>
                  <a:cubicBezTo>
                    <a:pt x="8" y="8"/>
                    <a:pt x="7" y="6"/>
                    <a:pt x="6" y="5"/>
                  </a:cubicBezTo>
                  <a:cubicBezTo>
                    <a:pt x="5" y="4"/>
                    <a:pt x="5" y="4"/>
                    <a:pt x="4" y="3"/>
                  </a:cubicBezTo>
                  <a:cubicBezTo>
                    <a:pt x="3" y="2"/>
                    <a:pt x="3" y="2"/>
                    <a:pt x="2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7" name="Freeform 454"/>
            <p:cNvSpPr/>
            <p:nvPr/>
          </p:nvSpPr>
          <p:spPr bwMode="auto">
            <a:xfrm>
              <a:off x="9828214" y="4383088"/>
              <a:ext cx="219075" cy="96838"/>
            </a:xfrm>
            <a:custGeom>
              <a:avLst/>
              <a:gdLst>
                <a:gd name="T0" fmla="*/ 0 w 52"/>
                <a:gd name="T1" fmla="*/ 0 h 23"/>
                <a:gd name="T2" fmla="*/ 1 w 52"/>
                <a:gd name="T3" fmla="*/ 0 h 23"/>
                <a:gd name="T4" fmla="*/ 2 w 52"/>
                <a:gd name="T5" fmla="*/ 1 h 23"/>
                <a:gd name="T6" fmla="*/ 8 w 52"/>
                <a:gd name="T7" fmla="*/ 4 h 23"/>
                <a:gd name="T8" fmla="*/ 11 w 52"/>
                <a:gd name="T9" fmla="*/ 6 h 23"/>
                <a:gd name="T10" fmla="*/ 15 w 52"/>
                <a:gd name="T11" fmla="*/ 9 h 23"/>
                <a:gd name="T12" fmla="*/ 16 w 52"/>
                <a:gd name="T13" fmla="*/ 9 h 23"/>
                <a:gd name="T14" fmla="*/ 16 w 52"/>
                <a:gd name="T15" fmla="*/ 10 h 23"/>
                <a:gd name="T16" fmla="*/ 17 w 52"/>
                <a:gd name="T17" fmla="*/ 11 h 23"/>
                <a:gd name="T18" fmla="*/ 20 w 52"/>
                <a:gd name="T19" fmla="*/ 12 h 23"/>
                <a:gd name="T20" fmla="*/ 25 w 52"/>
                <a:gd name="T21" fmla="*/ 14 h 23"/>
                <a:gd name="T22" fmla="*/ 30 w 52"/>
                <a:gd name="T23" fmla="*/ 17 h 23"/>
                <a:gd name="T24" fmla="*/ 34 w 52"/>
                <a:gd name="T25" fmla="*/ 18 h 23"/>
                <a:gd name="T26" fmla="*/ 43 w 52"/>
                <a:gd name="T27" fmla="*/ 21 h 23"/>
                <a:gd name="T28" fmla="*/ 50 w 52"/>
                <a:gd name="T29" fmla="*/ 23 h 23"/>
                <a:gd name="T30" fmla="*/ 51 w 52"/>
                <a:gd name="T31" fmla="*/ 23 h 23"/>
                <a:gd name="T32" fmla="*/ 52 w 52"/>
                <a:gd name="T33" fmla="*/ 23 h 23"/>
                <a:gd name="T34" fmla="*/ 51 w 52"/>
                <a:gd name="T35" fmla="*/ 23 h 23"/>
                <a:gd name="T36" fmla="*/ 50 w 52"/>
                <a:gd name="T37" fmla="*/ 22 h 23"/>
                <a:gd name="T38" fmla="*/ 44 w 52"/>
                <a:gd name="T39" fmla="*/ 19 h 23"/>
                <a:gd name="T40" fmla="*/ 36 w 52"/>
                <a:gd name="T41" fmla="*/ 14 h 23"/>
                <a:gd name="T42" fmla="*/ 31 w 52"/>
                <a:gd name="T43" fmla="*/ 12 h 23"/>
                <a:gd name="T44" fmla="*/ 27 w 52"/>
                <a:gd name="T45" fmla="*/ 10 h 23"/>
                <a:gd name="T46" fmla="*/ 22 w 52"/>
                <a:gd name="T47" fmla="*/ 8 h 23"/>
                <a:gd name="T48" fmla="*/ 20 w 52"/>
                <a:gd name="T49" fmla="*/ 7 h 23"/>
                <a:gd name="T50" fmla="*/ 19 w 52"/>
                <a:gd name="T51" fmla="*/ 6 h 23"/>
                <a:gd name="T52" fmla="*/ 18 w 52"/>
                <a:gd name="T53" fmla="*/ 5 h 23"/>
                <a:gd name="T54" fmla="*/ 13 w 52"/>
                <a:gd name="T55" fmla="*/ 3 h 23"/>
                <a:gd name="T56" fmla="*/ 11 w 52"/>
                <a:gd name="T57" fmla="*/ 2 h 23"/>
                <a:gd name="T58" fmla="*/ 10 w 52"/>
                <a:gd name="T59" fmla="*/ 1 h 23"/>
                <a:gd name="T60" fmla="*/ 10 w 52"/>
                <a:gd name="T61" fmla="*/ 1 h 23"/>
                <a:gd name="T62" fmla="*/ 9 w 52"/>
                <a:gd name="T63" fmla="*/ 1 h 23"/>
                <a:gd name="T64" fmla="*/ 6 w 52"/>
                <a:gd name="T65" fmla="*/ 0 h 23"/>
                <a:gd name="T66" fmla="*/ 3 w 52"/>
                <a:gd name="T67" fmla="*/ 0 h 23"/>
                <a:gd name="T68" fmla="*/ 1 w 52"/>
                <a:gd name="T69" fmla="*/ 0 h 23"/>
                <a:gd name="T70" fmla="*/ 0 w 52"/>
                <a:gd name="T7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23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4" y="1"/>
                    <a:pt x="6" y="2"/>
                    <a:pt x="8" y="4"/>
                  </a:cubicBezTo>
                  <a:cubicBezTo>
                    <a:pt x="9" y="4"/>
                    <a:pt x="10" y="5"/>
                    <a:pt x="11" y="6"/>
                  </a:cubicBezTo>
                  <a:cubicBezTo>
                    <a:pt x="13" y="7"/>
                    <a:pt x="14" y="8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10"/>
                    <a:pt x="17" y="11"/>
                  </a:cubicBezTo>
                  <a:cubicBezTo>
                    <a:pt x="18" y="11"/>
                    <a:pt x="19" y="11"/>
                    <a:pt x="20" y="12"/>
                  </a:cubicBezTo>
                  <a:cubicBezTo>
                    <a:pt x="21" y="13"/>
                    <a:pt x="23" y="14"/>
                    <a:pt x="25" y="14"/>
                  </a:cubicBezTo>
                  <a:cubicBezTo>
                    <a:pt x="26" y="15"/>
                    <a:pt x="28" y="16"/>
                    <a:pt x="30" y="17"/>
                  </a:cubicBezTo>
                  <a:cubicBezTo>
                    <a:pt x="31" y="17"/>
                    <a:pt x="33" y="18"/>
                    <a:pt x="34" y="18"/>
                  </a:cubicBezTo>
                  <a:cubicBezTo>
                    <a:pt x="38" y="20"/>
                    <a:pt x="41" y="21"/>
                    <a:pt x="43" y="21"/>
                  </a:cubicBezTo>
                  <a:cubicBezTo>
                    <a:pt x="46" y="22"/>
                    <a:pt x="48" y="23"/>
                    <a:pt x="50" y="23"/>
                  </a:cubicBezTo>
                  <a:cubicBezTo>
                    <a:pt x="50" y="23"/>
                    <a:pt x="51" y="23"/>
                    <a:pt x="51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1" y="23"/>
                  </a:cubicBezTo>
                  <a:cubicBezTo>
                    <a:pt x="51" y="23"/>
                    <a:pt x="51" y="22"/>
                    <a:pt x="50" y="22"/>
                  </a:cubicBezTo>
                  <a:cubicBezTo>
                    <a:pt x="49" y="21"/>
                    <a:pt x="47" y="20"/>
                    <a:pt x="44" y="19"/>
                  </a:cubicBezTo>
                  <a:cubicBezTo>
                    <a:pt x="42" y="17"/>
                    <a:pt x="39" y="16"/>
                    <a:pt x="36" y="14"/>
                  </a:cubicBezTo>
                  <a:cubicBezTo>
                    <a:pt x="35" y="14"/>
                    <a:pt x="33" y="13"/>
                    <a:pt x="31" y="12"/>
                  </a:cubicBezTo>
                  <a:cubicBezTo>
                    <a:pt x="30" y="11"/>
                    <a:pt x="28" y="11"/>
                    <a:pt x="27" y="10"/>
                  </a:cubicBezTo>
                  <a:cubicBezTo>
                    <a:pt x="25" y="9"/>
                    <a:pt x="23" y="9"/>
                    <a:pt x="22" y="8"/>
                  </a:cubicBezTo>
                  <a:cubicBezTo>
                    <a:pt x="21" y="7"/>
                    <a:pt x="20" y="7"/>
                    <a:pt x="20" y="7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8" y="6"/>
                    <a:pt x="18" y="6"/>
                    <a:pt x="18" y="5"/>
                  </a:cubicBezTo>
                  <a:cubicBezTo>
                    <a:pt x="16" y="5"/>
                    <a:pt x="15" y="4"/>
                    <a:pt x="13" y="3"/>
                  </a:cubicBezTo>
                  <a:cubicBezTo>
                    <a:pt x="13" y="3"/>
                    <a:pt x="12" y="2"/>
                    <a:pt x="11" y="2"/>
                  </a:cubicBezTo>
                  <a:cubicBezTo>
                    <a:pt x="11" y="2"/>
                    <a:pt x="11" y="2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8" name="Freeform 455"/>
            <p:cNvSpPr/>
            <p:nvPr/>
          </p:nvSpPr>
          <p:spPr bwMode="auto">
            <a:xfrm>
              <a:off x="9894889" y="4479926"/>
              <a:ext cx="144463" cy="12700"/>
            </a:xfrm>
            <a:custGeom>
              <a:avLst/>
              <a:gdLst>
                <a:gd name="T0" fmla="*/ 34 w 34"/>
                <a:gd name="T1" fmla="*/ 0 h 3"/>
                <a:gd name="T2" fmla="*/ 33 w 34"/>
                <a:gd name="T3" fmla="*/ 0 h 3"/>
                <a:gd name="T4" fmla="*/ 29 w 34"/>
                <a:gd name="T5" fmla="*/ 0 h 3"/>
                <a:gd name="T6" fmla="*/ 23 w 34"/>
                <a:gd name="T7" fmla="*/ 0 h 3"/>
                <a:gd name="T8" fmla="*/ 20 w 34"/>
                <a:gd name="T9" fmla="*/ 0 h 3"/>
                <a:gd name="T10" fmla="*/ 17 w 34"/>
                <a:gd name="T11" fmla="*/ 0 h 3"/>
                <a:gd name="T12" fmla="*/ 14 w 34"/>
                <a:gd name="T13" fmla="*/ 0 h 3"/>
                <a:gd name="T14" fmla="*/ 11 w 34"/>
                <a:gd name="T15" fmla="*/ 0 h 3"/>
                <a:gd name="T16" fmla="*/ 5 w 34"/>
                <a:gd name="T17" fmla="*/ 0 h 3"/>
                <a:gd name="T18" fmla="*/ 1 w 34"/>
                <a:gd name="T19" fmla="*/ 0 h 3"/>
                <a:gd name="T20" fmla="*/ 0 w 34"/>
                <a:gd name="T21" fmla="*/ 0 h 3"/>
                <a:gd name="T22" fmla="*/ 1 w 34"/>
                <a:gd name="T23" fmla="*/ 1 h 3"/>
                <a:gd name="T24" fmla="*/ 3 w 34"/>
                <a:gd name="T25" fmla="*/ 1 h 3"/>
                <a:gd name="T26" fmla="*/ 5 w 34"/>
                <a:gd name="T27" fmla="*/ 2 h 3"/>
                <a:gd name="T28" fmla="*/ 8 w 34"/>
                <a:gd name="T29" fmla="*/ 2 h 3"/>
                <a:gd name="T30" fmla="*/ 10 w 34"/>
                <a:gd name="T31" fmla="*/ 3 h 3"/>
                <a:gd name="T32" fmla="*/ 14 w 34"/>
                <a:gd name="T33" fmla="*/ 3 h 3"/>
                <a:gd name="T34" fmla="*/ 17 w 34"/>
                <a:gd name="T35" fmla="*/ 3 h 3"/>
                <a:gd name="T36" fmla="*/ 20 w 34"/>
                <a:gd name="T37" fmla="*/ 3 h 3"/>
                <a:gd name="T38" fmla="*/ 24 w 34"/>
                <a:gd name="T39" fmla="*/ 3 h 3"/>
                <a:gd name="T40" fmla="*/ 26 w 34"/>
                <a:gd name="T41" fmla="*/ 2 h 3"/>
                <a:gd name="T42" fmla="*/ 29 w 34"/>
                <a:gd name="T43" fmla="*/ 2 h 3"/>
                <a:gd name="T44" fmla="*/ 31 w 34"/>
                <a:gd name="T45" fmla="*/ 1 h 3"/>
                <a:gd name="T46" fmla="*/ 33 w 34"/>
                <a:gd name="T47" fmla="*/ 0 h 3"/>
                <a:gd name="T48" fmla="*/ 34 w 34"/>
                <a:gd name="T4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">
                  <a:moveTo>
                    <a:pt x="34" y="0"/>
                  </a:moveTo>
                  <a:cubicBezTo>
                    <a:pt x="34" y="0"/>
                    <a:pt x="34" y="0"/>
                    <a:pt x="33" y="0"/>
                  </a:cubicBezTo>
                  <a:cubicBezTo>
                    <a:pt x="32" y="0"/>
                    <a:pt x="31" y="0"/>
                    <a:pt x="29" y="0"/>
                  </a:cubicBezTo>
                  <a:cubicBezTo>
                    <a:pt x="27" y="0"/>
                    <a:pt x="25" y="0"/>
                    <a:pt x="23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3" y="0"/>
                    <a:pt x="12" y="0"/>
                    <a:pt x="11" y="0"/>
                  </a:cubicBezTo>
                  <a:cubicBezTo>
                    <a:pt x="9" y="0"/>
                    <a:pt x="7" y="0"/>
                    <a:pt x="5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3" y="1"/>
                    <a:pt x="4" y="2"/>
                    <a:pt x="5" y="2"/>
                  </a:cubicBezTo>
                  <a:cubicBezTo>
                    <a:pt x="6" y="2"/>
                    <a:pt x="7" y="2"/>
                    <a:pt x="8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5" y="3"/>
                    <a:pt x="16" y="3"/>
                    <a:pt x="17" y="3"/>
                  </a:cubicBezTo>
                  <a:cubicBezTo>
                    <a:pt x="18" y="3"/>
                    <a:pt x="19" y="3"/>
                    <a:pt x="20" y="3"/>
                  </a:cubicBezTo>
                  <a:cubicBezTo>
                    <a:pt x="21" y="3"/>
                    <a:pt x="22" y="3"/>
                    <a:pt x="24" y="3"/>
                  </a:cubicBezTo>
                  <a:cubicBezTo>
                    <a:pt x="25" y="3"/>
                    <a:pt x="26" y="2"/>
                    <a:pt x="26" y="2"/>
                  </a:cubicBezTo>
                  <a:cubicBezTo>
                    <a:pt x="27" y="2"/>
                    <a:pt x="28" y="2"/>
                    <a:pt x="29" y="2"/>
                  </a:cubicBezTo>
                  <a:cubicBezTo>
                    <a:pt x="30" y="1"/>
                    <a:pt x="31" y="1"/>
                    <a:pt x="31" y="1"/>
                  </a:cubicBezTo>
                  <a:cubicBezTo>
                    <a:pt x="32" y="1"/>
                    <a:pt x="32" y="1"/>
                    <a:pt x="33" y="0"/>
                  </a:cubicBezTo>
                  <a:cubicBezTo>
                    <a:pt x="34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9" name="Freeform 456"/>
            <p:cNvSpPr/>
            <p:nvPr/>
          </p:nvSpPr>
          <p:spPr bwMode="auto">
            <a:xfrm>
              <a:off x="9925051" y="4360863"/>
              <a:ext cx="119063" cy="123825"/>
            </a:xfrm>
            <a:custGeom>
              <a:avLst/>
              <a:gdLst>
                <a:gd name="T0" fmla="*/ 0 w 28"/>
                <a:gd name="T1" fmla="*/ 0 h 29"/>
                <a:gd name="T2" fmla="*/ 2 w 28"/>
                <a:gd name="T3" fmla="*/ 1 h 29"/>
                <a:gd name="T4" fmla="*/ 5 w 28"/>
                <a:gd name="T5" fmla="*/ 4 h 29"/>
                <a:gd name="T6" fmla="*/ 9 w 28"/>
                <a:gd name="T7" fmla="*/ 9 h 29"/>
                <a:gd name="T8" fmla="*/ 12 w 28"/>
                <a:gd name="T9" fmla="*/ 11 h 29"/>
                <a:gd name="T10" fmla="*/ 14 w 28"/>
                <a:gd name="T11" fmla="*/ 14 h 29"/>
                <a:gd name="T12" fmla="*/ 24 w 28"/>
                <a:gd name="T13" fmla="*/ 24 h 29"/>
                <a:gd name="T14" fmla="*/ 27 w 28"/>
                <a:gd name="T15" fmla="*/ 27 h 29"/>
                <a:gd name="T16" fmla="*/ 28 w 28"/>
                <a:gd name="T17" fmla="*/ 29 h 29"/>
                <a:gd name="T18" fmla="*/ 27 w 28"/>
                <a:gd name="T19" fmla="*/ 27 h 29"/>
                <a:gd name="T20" fmla="*/ 26 w 28"/>
                <a:gd name="T21" fmla="*/ 25 h 29"/>
                <a:gd name="T22" fmla="*/ 25 w 28"/>
                <a:gd name="T23" fmla="*/ 23 h 29"/>
                <a:gd name="T24" fmla="*/ 23 w 28"/>
                <a:gd name="T25" fmla="*/ 21 h 29"/>
                <a:gd name="T26" fmla="*/ 21 w 28"/>
                <a:gd name="T27" fmla="*/ 18 h 29"/>
                <a:gd name="T28" fmla="*/ 19 w 28"/>
                <a:gd name="T29" fmla="*/ 15 h 29"/>
                <a:gd name="T30" fmla="*/ 16 w 28"/>
                <a:gd name="T31" fmla="*/ 12 h 29"/>
                <a:gd name="T32" fmla="*/ 14 w 28"/>
                <a:gd name="T33" fmla="*/ 10 h 29"/>
                <a:gd name="T34" fmla="*/ 11 w 28"/>
                <a:gd name="T35" fmla="*/ 7 h 29"/>
                <a:gd name="T36" fmla="*/ 8 w 28"/>
                <a:gd name="T37" fmla="*/ 5 h 29"/>
                <a:gd name="T38" fmla="*/ 6 w 28"/>
                <a:gd name="T39" fmla="*/ 3 h 29"/>
                <a:gd name="T40" fmla="*/ 4 w 28"/>
                <a:gd name="T41" fmla="*/ 2 h 29"/>
                <a:gd name="T42" fmla="*/ 2 w 28"/>
                <a:gd name="T43" fmla="*/ 1 h 29"/>
                <a:gd name="T44" fmla="*/ 0 w 28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29">
                  <a:moveTo>
                    <a:pt x="0" y="0"/>
                  </a:moveTo>
                  <a:cubicBezTo>
                    <a:pt x="0" y="0"/>
                    <a:pt x="1" y="0"/>
                    <a:pt x="2" y="1"/>
                  </a:cubicBezTo>
                  <a:cubicBezTo>
                    <a:pt x="2" y="2"/>
                    <a:pt x="3" y="3"/>
                    <a:pt x="5" y="4"/>
                  </a:cubicBezTo>
                  <a:cubicBezTo>
                    <a:pt x="6" y="6"/>
                    <a:pt x="8" y="7"/>
                    <a:pt x="9" y="9"/>
                  </a:cubicBezTo>
                  <a:cubicBezTo>
                    <a:pt x="10" y="10"/>
                    <a:pt x="11" y="11"/>
                    <a:pt x="12" y="11"/>
                  </a:cubicBezTo>
                  <a:cubicBezTo>
                    <a:pt x="13" y="12"/>
                    <a:pt x="13" y="13"/>
                    <a:pt x="14" y="14"/>
                  </a:cubicBezTo>
                  <a:cubicBezTo>
                    <a:pt x="18" y="18"/>
                    <a:pt x="21" y="21"/>
                    <a:pt x="24" y="24"/>
                  </a:cubicBezTo>
                  <a:cubicBezTo>
                    <a:pt x="25" y="25"/>
                    <a:pt x="26" y="27"/>
                    <a:pt x="27" y="27"/>
                  </a:cubicBezTo>
                  <a:cubicBezTo>
                    <a:pt x="27" y="28"/>
                    <a:pt x="28" y="29"/>
                    <a:pt x="28" y="29"/>
                  </a:cubicBezTo>
                  <a:cubicBezTo>
                    <a:pt x="28" y="29"/>
                    <a:pt x="28" y="28"/>
                    <a:pt x="27" y="27"/>
                  </a:cubicBezTo>
                  <a:cubicBezTo>
                    <a:pt x="27" y="27"/>
                    <a:pt x="27" y="26"/>
                    <a:pt x="26" y="25"/>
                  </a:cubicBezTo>
                  <a:cubicBezTo>
                    <a:pt x="26" y="25"/>
                    <a:pt x="25" y="24"/>
                    <a:pt x="25" y="23"/>
                  </a:cubicBezTo>
                  <a:cubicBezTo>
                    <a:pt x="24" y="22"/>
                    <a:pt x="24" y="21"/>
                    <a:pt x="23" y="21"/>
                  </a:cubicBezTo>
                  <a:cubicBezTo>
                    <a:pt x="23" y="20"/>
                    <a:pt x="22" y="19"/>
                    <a:pt x="21" y="18"/>
                  </a:cubicBezTo>
                  <a:cubicBezTo>
                    <a:pt x="20" y="17"/>
                    <a:pt x="20" y="16"/>
                    <a:pt x="19" y="15"/>
                  </a:cubicBezTo>
                  <a:cubicBezTo>
                    <a:pt x="18" y="14"/>
                    <a:pt x="17" y="13"/>
                    <a:pt x="16" y="12"/>
                  </a:cubicBezTo>
                  <a:cubicBezTo>
                    <a:pt x="15" y="11"/>
                    <a:pt x="15" y="10"/>
                    <a:pt x="14" y="10"/>
                  </a:cubicBezTo>
                  <a:cubicBezTo>
                    <a:pt x="13" y="9"/>
                    <a:pt x="12" y="8"/>
                    <a:pt x="11" y="7"/>
                  </a:cubicBezTo>
                  <a:cubicBezTo>
                    <a:pt x="10" y="6"/>
                    <a:pt x="9" y="6"/>
                    <a:pt x="8" y="5"/>
                  </a:cubicBezTo>
                  <a:cubicBezTo>
                    <a:pt x="7" y="4"/>
                    <a:pt x="7" y="4"/>
                    <a:pt x="6" y="3"/>
                  </a:cubicBezTo>
                  <a:cubicBezTo>
                    <a:pt x="5" y="3"/>
                    <a:pt x="4" y="2"/>
                    <a:pt x="4" y="2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0" name="Freeform 457"/>
            <p:cNvSpPr/>
            <p:nvPr/>
          </p:nvSpPr>
          <p:spPr bwMode="auto">
            <a:xfrm>
              <a:off x="10009189" y="4411663"/>
              <a:ext cx="76200" cy="127000"/>
            </a:xfrm>
            <a:custGeom>
              <a:avLst/>
              <a:gdLst>
                <a:gd name="T0" fmla="*/ 18 w 18"/>
                <a:gd name="T1" fmla="*/ 20 h 30"/>
                <a:gd name="T2" fmla="*/ 12 w 18"/>
                <a:gd name="T3" fmla="*/ 0 h 30"/>
                <a:gd name="T4" fmla="*/ 0 w 18"/>
                <a:gd name="T5" fmla="*/ 30 h 30"/>
                <a:gd name="T6" fmla="*/ 18 w 18"/>
                <a:gd name="T7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0">
                  <a:moveTo>
                    <a:pt x="18" y="20"/>
                  </a:moveTo>
                  <a:cubicBezTo>
                    <a:pt x="18" y="12"/>
                    <a:pt x="16" y="5"/>
                    <a:pt x="12" y="0"/>
                  </a:cubicBezTo>
                  <a:cubicBezTo>
                    <a:pt x="12" y="0"/>
                    <a:pt x="0" y="20"/>
                    <a:pt x="0" y="30"/>
                  </a:cubicBezTo>
                  <a:cubicBezTo>
                    <a:pt x="0" y="30"/>
                    <a:pt x="15" y="27"/>
                    <a:pt x="18" y="2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1" name="Freeform 458"/>
            <p:cNvSpPr/>
            <p:nvPr/>
          </p:nvSpPr>
          <p:spPr bwMode="auto">
            <a:xfrm>
              <a:off x="10059989" y="4484688"/>
              <a:ext cx="441325" cy="139700"/>
            </a:xfrm>
            <a:custGeom>
              <a:avLst/>
              <a:gdLst>
                <a:gd name="T0" fmla="*/ 103 w 104"/>
                <a:gd name="T1" fmla="*/ 33 h 33"/>
                <a:gd name="T2" fmla="*/ 0 w 104"/>
                <a:gd name="T3" fmla="*/ 4 h 33"/>
                <a:gd name="T4" fmla="*/ 3 w 104"/>
                <a:gd name="T5" fmla="*/ 0 h 33"/>
                <a:gd name="T6" fmla="*/ 104 w 104"/>
                <a:gd name="T7" fmla="*/ 28 h 33"/>
                <a:gd name="T8" fmla="*/ 103 w 104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33">
                  <a:moveTo>
                    <a:pt x="103" y="33"/>
                  </a:moveTo>
                  <a:cubicBezTo>
                    <a:pt x="50" y="20"/>
                    <a:pt x="6" y="7"/>
                    <a:pt x="0" y="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3"/>
                    <a:pt x="47" y="14"/>
                    <a:pt x="104" y="28"/>
                  </a:cubicBezTo>
                  <a:lnTo>
                    <a:pt x="103" y="33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586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8" grpId="0"/>
      <p:bldP spid="1310" grpId="0"/>
      <p:bldP spid="1314" grpId="0" animBg="1"/>
      <p:bldP spid="133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74524" y="3004167"/>
            <a:ext cx="1415772" cy="83099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</a:p>
        </p:txBody>
      </p:sp>
      <p:sp>
        <p:nvSpPr>
          <p:cNvPr id="5" name="矩形 4"/>
          <p:cNvSpPr/>
          <p:nvPr/>
        </p:nvSpPr>
        <p:spPr>
          <a:xfrm>
            <a:off x="2192992" y="2095772"/>
            <a:ext cx="1433406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600" dirty="0">
                <a:solidFill>
                  <a:srgbClr val="EC74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16600" dirty="0">
              <a:solidFill>
                <a:srgbClr val="EC745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6"/>
          <p:cNvSpPr/>
          <p:nvPr/>
        </p:nvSpPr>
        <p:spPr>
          <a:xfrm>
            <a:off x="1666242" y="2201943"/>
            <a:ext cx="2445129" cy="2445129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8465" y="856359"/>
            <a:ext cx="10839196" cy="5133703"/>
          </a:xfrm>
          <a:prstGeom prst="rect">
            <a:avLst/>
          </a:prstGeom>
          <a:noFill/>
          <a:ln>
            <a:solidFill>
              <a:srgbClr val="F0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96765" y="5768975"/>
            <a:ext cx="1309688" cy="1089025"/>
            <a:chOff x="1974736" y="4337051"/>
            <a:chExt cx="1309688" cy="1089025"/>
          </a:xfrm>
        </p:grpSpPr>
        <p:sp>
          <p:nvSpPr>
            <p:cNvPr id="9" name="Freeform 338"/>
            <p:cNvSpPr/>
            <p:nvPr/>
          </p:nvSpPr>
          <p:spPr bwMode="auto">
            <a:xfrm>
              <a:off x="1974736" y="4591051"/>
              <a:ext cx="1022350" cy="835025"/>
            </a:xfrm>
            <a:custGeom>
              <a:avLst/>
              <a:gdLst>
                <a:gd name="T0" fmla="*/ 241 w 241"/>
                <a:gd name="T1" fmla="*/ 2 h 197"/>
                <a:gd name="T2" fmla="*/ 2 w 241"/>
                <a:gd name="T3" fmla="*/ 197 h 197"/>
                <a:gd name="T4" fmla="*/ 0 w 241"/>
                <a:gd name="T5" fmla="*/ 196 h 197"/>
                <a:gd name="T6" fmla="*/ 240 w 241"/>
                <a:gd name="T7" fmla="*/ 0 h 197"/>
                <a:gd name="T8" fmla="*/ 241 w 241"/>
                <a:gd name="T9" fmla="*/ 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197">
                  <a:moveTo>
                    <a:pt x="241" y="2"/>
                  </a:moveTo>
                  <a:cubicBezTo>
                    <a:pt x="201" y="24"/>
                    <a:pt x="96" y="87"/>
                    <a:pt x="2" y="197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94" y="85"/>
                    <a:pt x="199" y="22"/>
                    <a:pt x="240" y="0"/>
                  </a:cubicBezTo>
                  <a:lnTo>
                    <a:pt x="241" y="2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339"/>
            <p:cNvSpPr/>
            <p:nvPr/>
          </p:nvSpPr>
          <p:spPr bwMode="auto">
            <a:xfrm>
              <a:off x="2187461" y="5108576"/>
              <a:ext cx="355600" cy="203200"/>
            </a:xfrm>
            <a:custGeom>
              <a:avLst/>
              <a:gdLst>
                <a:gd name="T0" fmla="*/ 0 w 84"/>
                <a:gd name="T1" fmla="*/ 25 h 48"/>
                <a:gd name="T2" fmla="*/ 84 w 84"/>
                <a:gd name="T3" fmla="*/ 22 h 48"/>
                <a:gd name="T4" fmla="*/ 0 w 84"/>
                <a:gd name="T5" fmla="*/ 2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48">
                  <a:moveTo>
                    <a:pt x="0" y="25"/>
                  </a:moveTo>
                  <a:cubicBezTo>
                    <a:pt x="0" y="25"/>
                    <a:pt x="44" y="0"/>
                    <a:pt x="84" y="22"/>
                  </a:cubicBezTo>
                  <a:cubicBezTo>
                    <a:pt x="84" y="22"/>
                    <a:pt x="37" y="48"/>
                    <a:pt x="0" y="2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340"/>
            <p:cNvSpPr/>
            <p:nvPr/>
          </p:nvSpPr>
          <p:spPr bwMode="auto">
            <a:xfrm>
              <a:off x="2360499" y="4943476"/>
              <a:ext cx="355600" cy="198438"/>
            </a:xfrm>
            <a:custGeom>
              <a:avLst/>
              <a:gdLst>
                <a:gd name="T0" fmla="*/ 0 w 84"/>
                <a:gd name="T1" fmla="*/ 24 h 47"/>
                <a:gd name="T2" fmla="*/ 84 w 84"/>
                <a:gd name="T3" fmla="*/ 21 h 47"/>
                <a:gd name="T4" fmla="*/ 0 w 84"/>
                <a:gd name="T5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47">
                  <a:moveTo>
                    <a:pt x="0" y="24"/>
                  </a:moveTo>
                  <a:cubicBezTo>
                    <a:pt x="0" y="24"/>
                    <a:pt x="44" y="0"/>
                    <a:pt x="84" y="21"/>
                  </a:cubicBezTo>
                  <a:cubicBezTo>
                    <a:pt x="84" y="21"/>
                    <a:pt x="37" y="47"/>
                    <a:pt x="0" y="2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341"/>
            <p:cNvSpPr/>
            <p:nvPr/>
          </p:nvSpPr>
          <p:spPr bwMode="auto">
            <a:xfrm>
              <a:off x="2743086" y="4718051"/>
              <a:ext cx="333375" cy="177800"/>
            </a:xfrm>
            <a:custGeom>
              <a:avLst/>
              <a:gdLst>
                <a:gd name="T0" fmla="*/ 0 w 79"/>
                <a:gd name="T1" fmla="*/ 8 h 42"/>
                <a:gd name="T2" fmla="*/ 79 w 79"/>
                <a:gd name="T3" fmla="*/ 34 h 42"/>
                <a:gd name="T4" fmla="*/ 0 w 79"/>
                <a:gd name="T5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9" h="42">
                  <a:moveTo>
                    <a:pt x="0" y="8"/>
                  </a:moveTo>
                  <a:cubicBezTo>
                    <a:pt x="0" y="8"/>
                    <a:pt x="49" y="0"/>
                    <a:pt x="79" y="34"/>
                  </a:cubicBezTo>
                  <a:cubicBezTo>
                    <a:pt x="79" y="34"/>
                    <a:pt x="26" y="42"/>
                    <a:pt x="0" y="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342"/>
            <p:cNvSpPr/>
            <p:nvPr/>
          </p:nvSpPr>
          <p:spPr bwMode="auto">
            <a:xfrm>
              <a:off x="2870086" y="4638676"/>
              <a:ext cx="338138" cy="177800"/>
            </a:xfrm>
            <a:custGeom>
              <a:avLst/>
              <a:gdLst>
                <a:gd name="T0" fmla="*/ 0 w 80"/>
                <a:gd name="T1" fmla="*/ 8 h 42"/>
                <a:gd name="T2" fmla="*/ 80 w 80"/>
                <a:gd name="T3" fmla="*/ 34 h 42"/>
                <a:gd name="T4" fmla="*/ 0 w 80"/>
                <a:gd name="T5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0" h="42">
                  <a:moveTo>
                    <a:pt x="0" y="8"/>
                  </a:moveTo>
                  <a:cubicBezTo>
                    <a:pt x="0" y="8"/>
                    <a:pt x="50" y="0"/>
                    <a:pt x="80" y="34"/>
                  </a:cubicBezTo>
                  <a:cubicBezTo>
                    <a:pt x="80" y="34"/>
                    <a:pt x="27" y="42"/>
                    <a:pt x="0" y="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343"/>
            <p:cNvSpPr/>
            <p:nvPr/>
          </p:nvSpPr>
          <p:spPr bwMode="auto">
            <a:xfrm>
              <a:off x="2954224" y="4464051"/>
              <a:ext cx="330200" cy="200025"/>
            </a:xfrm>
            <a:custGeom>
              <a:avLst/>
              <a:gdLst>
                <a:gd name="T0" fmla="*/ 0 w 78"/>
                <a:gd name="T1" fmla="*/ 37 h 47"/>
                <a:gd name="T2" fmla="*/ 78 w 78"/>
                <a:gd name="T3" fmla="*/ 8 h 47"/>
                <a:gd name="T4" fmla="*/ 0 w 78"/>
                <a:gd name="T5" fmla="*/ 3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8" h="47">
                  <a:moveTo>
                    <a:pt x="0" y="37"/>
                  </a:moveTo>
                  <a:cubicBezTo>
                    <a:pt x="0" y="37"/>
                    <a:pt x="34" y="0"/>
                    <a:pt x="78" y="8"/>
                  </a:cubicBezTo>
                  <a:cubicBezTo>
                    <a:pt x="78" y="8"/>
                    <a:pt x="42" y="47"/>
                    <a:pt x="0" y="3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344"/>
            <p:cNvSpPr/>
            <p:nvPr/>
          </p:nvSpPr>
          <p:spPr bwMode="auto">
            <a:xfrm>
              <a:off x="2593861" y="4841876"/>
              <a:ext cx="327025" cy="169863"/>
            </a:xfrm>
            <a:custGeom>
              <a:avLst/>
              <a:gdLst>
                <a:gd name="T0" fmla="*/ 0 w 77"/>
                <a:gd name="T1" fmla="*/ 3 h 40"/>
                <a:gd name="T2" fmla="*/ 77 w 77"/>
                <a:gd name="T3" fmla="*/ 36 h 40"/>
                <a:gd name="T4" fmla="*/ 0 w 77"/>
                <a:gd name="T5" fmla="*/ 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7" h="40">
                  <a:moveTo>
                    <a:pt x="0" y="3"/>
                  </a:moveTo>
                  <a:cubicBezTo>
                    <a:pt x="0" y="3"/>
                    <a:pt x="50" y="0"/>
                    <a:pt x="77" y="36"/>
                  </a:cubicBezTo>
                  <a:cubicBezTo>
                    <a:pt x="77" y="36"/>
                    <a:pt x="24" y="40"/>
                    <a:pt x="0" y="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345"/>
            <p:cNvSpPr/>
            <p:nvPr/>
          </p:nvSpPr>
          <p:spPr bwMode="auto">
            <a:xfrm>
              <a:off x="2144599" y="4870451"/>
              <a:ext cx="177800" cy="339725"/>
            </a:xfrm>
            <a:custGeom>
              <a:avLst/>
              <a:gdLst>
                <a:gd name="T0" fmla="*/ 8 w 42"/>
                <a:gd name="T1" fmla="*/ 80 h 80"/>
                <a:gd name="T2" fmla="*/ 33 w 42"/>
                <a:gd name="T3" fmla="*/ 0 h 80"/>
                <a:gd name="T4" fmla="*/ 8 w 42"/>
                <a:gd name="T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80">
                  <a:moveTo>
                    <a:pt x="8" y="80"/>
                  </a:moveTo>
                  <a:cubicBezTo>
                    <a:pt x="8" y="80"/>
                    <a:pt x="0" y="30"/>
                    <a:pt x="33" y="0"/>
                  </a:cubicBezTo>
                  <a:cubicBezTo>
                    <a:pt x="33" y="0"/>
                    <a:pt x="42" y="53"/>
                    <a:pt x="8" y="8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346"/>
            <p:cNvSpPr/>
            <p:nvPr/>
          </p:nvSpPr>
          <p:spPr bwMode="auto">
            <a:xfrm>
              <a:off x="2317636" y="4702176"/>
              <a:ext cx="179388" cy="338138"/>
            </a:xfrm>
            <a:custGeom>
              <a:avLst/>
              <a:gdLst>
                <a:gd name="T0" fmla="*/ 8 w 42"/>
                <a:gd name="T1" fmla="*/ 80 h 80"/>
                <a:gd name="T2" fmla="*/ 33 w 42"/>
                <a:gd name="T3" fmla="*/ 0 h 80"/>
                <a:gd name="T4" fmla="*/ 8 w 42"/>
                <a:gd name="T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80">
                  <a:moveTo>
                    <a:pt x="8" y="80"/>
                  </a:moveTo>
                  <a:cubicBezTo>
                    <a:pt x="8" y="80"/>
                    <a:pt x="0" y="31"/>
                    <a:pt x="33" y="0"/>
                  </a:cubicBezTo>
                  <a:cubicBezTo>
                    <a:pt x="33" y="0"/>
                    <a:pt x="42" y="53"/>
                    <a:pt x="8" y="8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347"/>
            <p:cNvSpPr/>
            <p:nvPr/>
          </p:nvSpPr>
          <p:spPr bwMode="auto">
            <a:xfrm>
              <a:off x="2500199" y="4502151"/>
              <a:ext cx="195263" cy="352425"/>
            </a:xfrm>
            <a:custGeom>
              <a:avLst/>
              <a:gdLst>
                <a:gd name="T0" fmla="*/ 22 w 46"/>
                <a:gd name="T1" fmla="*/ 83 h 83"/>
                <a:gd name="T2" fmla="*/ 22 w 46"/>
                <a:gd name="T3" fmla="*/ 0 h 83"/>
                <a:gd name="T4" fmla="*/ 22 w 46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83">
                  <a:moveTo>
                    <a:pt x="22" y="83"/>
                  </a:moveTo>
                  <a:cubicBezTo>
                    <a:pt x="22" y="83"/>
                    <a:pt x="0" y="38"/>
                    <a:pt x="22" y="0"/>
                  </a:cubicBezTo>
                  <a:cubicBezTo>
                    <a:pt x="22" y="0"/>
                    <a:pt x="46" y="47"/>
                    <a:pt x="22" y="8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348"/>
            <p:cNvSpPr/>
            <p:nvPr/>
          </p:nvSpPr>
          <p:spPr bwMode="auto">
            <a:xfrm>
              <a:off x="2674824" y="4400551"/>
              <a:ext cx="190500" cy="347663"/>
            </a:xfrm>
            <a:custGeom>
              <a:avLst/>
              <a:gdLst>
                <a:gd name="T0" fmla="*/ 16 w 45"/>
                <a:gd name="T1" fmla="*/ 82 h 82"/>
                <a:gd name="T2" fmla="*/ 28 w 45"/>
                <a:gd name="T3" fmla="*/ 0 h 82"/>
                <a:gd name="T4" fmla="*/ 16 w 45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82">
                  <a:moveTo>
                    <a:pt x="16" y="82"/>
                  </a:moveTo>
                  <a:cubicBezTo>
                    <a:pt x="16" y="82"/>
                    <a:pt x="0" y="35"/>
                    <a:pt x="28" y="0"/>
                  </a:cubicBezTo>
                  <a:cubicBezTo>
                    <a:pt x="28" y="0"/>
                    <a:pt x="45" y="50"/>
                    <a:pt x="16" y="8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349"/>
            <p:cNvSpPr/>
            <p:nvPr/>
          </p:nvSpPr>
          <p:spPr bwMode="auto">
            <a:xfrm>
              <a:off x="2847861" y="4337051"/>
              <a:ext cx="169863" cy="330200"/>
            </a:xfrm>
            <a:custGeom>
              <a:avLst/>
              <a:gdLst>
                <a:gd name="T0" fmla="*/ 4 w 40"/>
                <a:gd name="T1" fmla="*/ 78 h 78"/>
                <a:gd name="T2" fmla="*/ 35 w 40"/>
                <a:gd name="T3" fmla="*/ 0 h 78"/>
                <a:gd name="T4" fmla="*/ 4 w 40"/>
                <a:gd name="T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78">
                  <a:moveTo>
                    <a:pt x="4" y="78"/>
                  </a:moveTo>
                  <a:cubicBezTo>
                    <a:pt x="4" y="78"/>
                    <a:pt x="0" y="28"/>
                    <a:pt x="35" y="0"/>
                  </a:cubicBezTo>
                  <a:cubicBezTo>
                    <a:pt x="35" y="0"/>
                    <a:pt x="40" y="53"/>
                    <a:pt x="4" y="7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0598103" y="4079540"/>
            <a:ext cx="1352551" cy="1135063"/>
            <a:chOff x="9318626" y="700088"/>
            <a:chExt cx="1352551" cy="1135063"/>
          </a:xfrm>
        </p:grpSpPr>
        <p:sp>
          <p:nvSpPr>
            <p:cNvPr id="22" name="Freeform 505"/>
            <p:cNvSpPr/>
            <p:nvPr/>
          </p:nvSpPr>
          <p:spPr bwMode="auto">
            <a:xfrm>
              <a:off x="9318626" y="1220788"/>
              <a:ext cx="784225" cy="614363"/>
            </a:xfrm>
            <a:custGeom>
              <a:avLst/>
              <a:gdLst>
                <a:gd name="T0" fmla="*/ 185 w 185"/>
                <a:gd name="T1" fmla="*/ 0 h 145"/>
                <a:gd name="T2" fmla="*/ 39 w 185"/>
                <a:gd name="T3" fmla="*/ 67 h 145"/>
                <a:gd name="T4" fmla="*/ 185 w 185"/>
                <a:gd name="T5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5" h="145">
                  <a:moveTo>
                    <a:pt x="185" y="0"/>
                  </a:moveTo>
                  <a:cubicBezTo>
                    <a:pt x="185" y="0"/>
                    <a:pt x="96" y="145"/>
                    <a:pt x="39" y="67"/>
                  </a:cubicBezTo>
                  <a:cubicBezTo>
                    <a:pt x="0" y="13"/>
                    <a:pt x="185" y="0"/>
                    <a:pt x="185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506"/>
            <p:cNvSpPr/>
            <p:nvPr/>
          </p:nvSpPr>
          <p:spPr bwMode="auto">
            <a:xfrm>
              <a:off x="9544051" y="1238250"/>
              <a:ext cx="541338" cy="274638"/>
            </a:xfrm>
            <a:custGeom>
              <a:avLst/>
              <a:gdLst>
                <a:gd name="T0" fmla="*/ 128 w 128"/>
                <a:gd name="T1" fmla="*/ 0 h 65"/>
                <a:gd name="T2" fmla="*/ 126 w 128"/>
                <a:gd name="T3" fmla="*/ 1 h 65"/>
                <a:gd name="T4" fmla="*/ 123 w 128"/>
                <a:gd name="T5" fmla="*/ 3 h 65"/>
                <a:gd name="T6" fmla="*/ 109 w 128"/>
                <a:gd name="T7" fmla="*/ 13 h 65"/>
                <a:gd name="T8" fmla="*/ 100 w 128"/>
                <a:gd name="T9" fmla="*/ 19 h 65"/>
                <a:gd name="T10" fmla="*/ 90 w 128"/>
                <a:gd name="T11" fmla="*/ 26 h 65"/>
                <a:gd name="T12" fmla="*/ 79 w 128"/>
                <a:gd name="T13" fmla="*/ 32 h 65"/>
                <a:gd name="T14" fmla="*/ 67 w 128"/>
                <a:gd name="T15" fmla="*/ 39 h 65"/>
                <a:gd name="T16" fmla="*/ 55 w 128"/>
                <a:gd name="T17" fmla="*/ 45 h 65"/>
                <a:gd name="T18" fmla="*/ 49 w 128"/>
                <a:gd name="T19" fmla="*/ 48 h 65"/>
                <a:gd name="T20" fmla="*/ 43 w 128"/>
                <a:gd name="T21" fmla="*/ 51 h 65"/>
                <a:gd name="T22" fmla="*/ 32 w 128"/>
                <a:gd name="T23" fmla="*/ 55 h 65"/>
                <a:gd name="T24" fmla="*/ 21 w 128"/>
                <a:gd name="T25" fmla="*/ 59 h 65"/>
                <a:gd name="T26" fmla="*/ 13 w 128"/>
                <a:gd name="T27" fmla="*/ 62 h 65"/>
                <a:gd name="T28" fmla="*/ 6 w 128"/>
                <a:gd name="T29" fmla="*/ 64 h 65"/>
                <a:gd name="T30" fmla="*/ 0 w 128"/>
                <a:gd name="T31" fmla="*/ 65 h 65"/>
                <a:gd name="T32" fmla="*/ 5 w 128"/>
                <a:gd name="T33" fmla="*/ 63 h 65"/>
                <a:gd name="T34" fmla="*/ 12 w 128"/>
                <a:gd name="T35" fmla="*/ 61 h 65"/>
                <a:gd name="T36" fmla="*/ 21 w 128"/>
                <a:gd name="T37" fmla="*/ 57 h 65"/>
                <a:gd name="T38" fmla="*/ 31 w 128"/>
                <a:gd name="T39" fmla="*/ 53 h 65"/>
                <a:gd name="T40" fmla="*/ 33 w 128"/>
                <a:gd name="T41" fmla="*/ 52 h 65"/>
                <a:gd name="T42" fmla="*/ 36 w 128"/>
                <a:gd name="T43" fmla="*/ 51 h 65"/>
                <a:gd name="T44" fmla="*/ 42 w 128"/>
                <a:gd name="T45" fmla="*/ 48 h 65"/>
                <a:gd name="T46" fmla="*/ 53 w 128"/>
                <a:gd name="T47" fmla="*/ 42 h 65"/>
                <a:gd name="T48" fmla="*/ 65 w 128"/>
                <a:gd name="T49" fmla="*/ 36 h 65"/>
                <a:gd name="T50" fmla="*/ 77 w 128"/>
                <a:gd name="T51" fmla="*/ 30 h 65"/>
                <a:gd name="T52" fmla="*/ 88 w 128"/>
                <a:gd name="T53" fmla="*/ 23 h 65"/>
                <a:gd name="T54" fmla="*/ 99 w 128"/>
                <a:gd name="T55" fmla="*/ 17 h 65"/>
                <a:gd name="T56" fmla="*/ 108 w 128"/>
                <a:gd name="T57" fmla="*/ 11 h 65"/>
                <a:gd name="T58" fmla="*/ 122 w 128"/>
                <a:gd name="T59" fmla="*/ 3 h 65"/>
                <a:gd name="T60" fmla="*/ 128 w 128"/>
                <a:gd name="T6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8" h="65">
                  <a:moveTo>
                    <a:pt x="128" y="0"/>
                  </a:moveTo>
                  <a:cubicBezTo>
                    <a:pt x="128" y="0"/>
                    <a:pt x="127" y="0"/>
                    <a:pt x="126" y="1"/>
                  </a:cubicBezTo>
                  <a:cubicBezTo>
                    <a:pt x="125" y="1"/>
                    <a:pt x="124" y="2"/>
                    <a:pt x="123" y="3"/>
                  </a:cubicBezTo>
                  <a:cubicBezTo>
                    <a:pt x="119" y="6"/>
                    <a:pt x="115" y="9"/>
                    <a:pt x="109" y="13"/>
                  </a:cubicBezTo>
                  <a:cubicBezTo>
                    <a:pt x="107" y="15"/>
                    <a:pt x="104" y="17"/>
                    <a:pt x="100" y="19"/>
                  </a:cubicBezTo>
                  <a:cubicBezTo>
                    <a:pt x="97" y="21"/>
                    <a:pt x="94" y="24"/>
                    <a:pt x="90" y="26"/>
                  </a:cubicBezTo>
                  <a:cubicBezTo>
                    <a:pt x="86" y="28"/>
                    <a:pt x="83" y="30"/>
                    <a:pt x="79" y="32"/>
                  </a:cubicBezTo>
                  <a:cubicBezTo>
                    <a:pt x="75" y="35"/>
                    <a:pt x="71" y="37"/>
                    <a:pt x="67" y="39"/>
                  </a:cubicBezTo>
                  <a:cubicBezTo>
                    <a:pt x="63" y="41"/>
                    <a:pt x="59" y="43"/>
                    <a:pt x="55" y="45"/>
                  </a:cubicBezTo>
                  <a:cubicBezTo>
                    <a:pt x="53" y="46"/>
                    <a:pt x="51" y="47"/>
                    <a:pt x="49" y="48"/>
                  </a:cubicBezTo>
                  <a:cubicBezTo>
                    <a:pt x="47" y="49"/>
                    <a:pt x="45" y="50"/>
                    <a:pt x="43" y="51"/>
                  </a:cubicBezTo>
                  <a:cubicBezTo>
                    <a:pt x="39" y="52"/>
                    <a:pt x="35" y="54"/>
                    <a:pt x="32" y="55"/>
                  </a:cubicBezTo>
                  <a:cubicBezTo>
                    <a:pt x="28" y="57"/>
                    <a:pt x="25" y="58"/>
                    <a:pt x="21" y="59"/>
                  </a:cubicBezTo>
                  <a:cubicBezTo>
                    <a:pt x="18" y="60"/>
                    <a:pt x="15" y="61"/>
                    <a:pt x="13" y="62"/>
                  </a:cubicBezTo>
                  <a:cubicBezTo>
                    <a:pt x="10" y="63"/>
                    <a:pt x="8" y="63"/>
                    <a:pt x="6" y="64"/>
                  </a:cubicBezTo>
                  <a:cubicBezTo>
                    <a:pt x="2" y="65"/>
                    <a:pt x="0" y="65"/>
                    <a:pt x="0" y="65"/>
                  </a:cubicBezTo>
                  <a:cubicBezTo>
                    <a:pt x="0" y="65"/>
                    <a:pt x="2" y="65"/>
                    <a:pt x="5" y="63"/>
                  </a:cubicBezTo>
                  <a:cubicBezTo>
                    <a:pt x="7" y="63"/>
                    <a:pt x="10" y="62"/>
                    <a:pt x="12" y="61"/>
                  </a:cubicBezTo>
                  <a:cubicBezTo>
                    <a:pt x="15" y="60"/>
                    <a:pt x="18" y="59"/>
                    <a:pt x="21" y="57"/>
                  </a:cubicBezTo>
                  <a:cubicBezTo>
                    <a:pt x="24" y="56"/>
                    <a:pt x="27" y="55"/>
                    <a:pt x="31" y="53"/>
                  </a:cubicBezTo>
                  <a:cubicBezTo>
                    <a:pt x="32" y="53"/>
                    <a:pt x="33" y="52"/>
                    <a:pt x="33" y="52"/>
                  </a:cubicBezTo>
                  <a:cubicBezTo>
                    <a:pt x="34" y="51"/>
                    <a:pt x="35" y="51"/>
                    <a:pt x="36" y="51"/>
                  </a:cubicBezTo>
                  <a:cubicBezTo>
                    <a:pt x="38" y="50"/>
                    <a:pt x="40" y="49"/>
                    <a:pt x="42" y="48"/>
                  </a:cubicBezTo>
                  <a:cubicBezTo>
                    <a:pt x="46" y="46"/>
                    <a:pt x="49" y="44"/>
                    <a:pt x="53" y="42"/>
                  </a:cubicBezTo>
                  <a:cubicBezTo>
                    <a:pt x="57" y="40"/>
                    <a:pt x="61" y="38"/>
                    <a:pt x="65" y="36"/>
                  </a:cubicBezTo>
                  <a:cubicBezTo>
                    <a:pt x="69" y="34"/>
                    <a:pt x="73" y="32"/>
                    <a:pt x="77" y="30"/>
                  </a:cubicBezTo>
                  <a:cubicBezTo>
                    <a:pt x="81" y="27"/>
                    <a:pt x="85" y="25"/>
                    <a:pt x="88" y="23"/>
                  </a:cubicBezTo>
                  <a:cubicBezTo>
                    <a:pt x="92" y="21"/>
                    <a:pt x="96" y="19"/>
                    <a:pt x="99" y="17"/>
                  </a:cubicBezTo>
                  <a:cubicBezTo>
                    <a:pt x="102" y="15"/>
                    <a:pt x="105" y="13"/>
                    <a:pt x="108" y="11"/>
                  </a:cubicBezTo>
                  <a:cubicBezTo>
                    <a:pt x="114" y="8"/>
                    <a:pt x="119" y="5"/>
                    <a:pt x="122" y="3"/>
                  </a:cubicBezTo>
                  <a:cubicBezTo>
                    <a:pt x="126" y="1"/>
                    <a:pt x="128" y="0"/>
                    <a:pt x="128" y="0"/>
                  </a:cubicBez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507"/>
            <p:cNvSpPr/>
            <p:nvPr/>
          </p:nvSpPr>
          <p:spPr bwMode="auto">
            <a:xfrm>
              <a:off x="9840914" y="1301750"/>
              <a:ext cx="109538" cy="20638"/>
            </a:xfrm>
            <a:custGeom>
              <a:avLst/>
              <a:gdLst>
                <a:gd name="T0" fmla="*/ 69 w 69"/>
                <a:gd name="T1" fmla="*/ 13 h 13"/>
                <a:gd name="T2" fmla="*/ 0 w 69"/>
                <a:gd name="T3" fmla="*/ 0 h 13"/>
                <a:gd name="T4" fmla="*/ 69 w 69"/>
                <a:gd name="T5" fmla="*/ 11 h 13"/>
                <a:gd name="T6" fmla="*/ 69 w 69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" h="13">
                  <a:moveTo>
                    <a:pt x="69" y="13"/>
                  </a:moveTo>
                  <a:lnTo>
                    <a:pt x="0" y="0"/>
                  </a:lnTo>
                  <a:lnTo>
                    <a:pt x="69" y="11"/>
                  </a:lnTo>
                  <a:lnTo>
                    <a:pt x="69" y="13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508"/>
            <p:cNvSpPr/>
            <p:nvPr/>
          </p:nvSpPr>
          <p:spPr bwMode="auto">
            <a:xfrm>
              <a:off x="9640889" y="1335088"/>
              <a:ext cx="228600" cy="42863"/>
            </a:xfrm>
            <a:custGeom>
              <a:avLst/>
              <a:gdLst>
                <a:gd name="T0" fmla="*/ 142 w 144"/>
                <a:gd name="T1" fmla="*/ 27 h 27"/>
                <a:gd name="T2" fmla="*/ 0 w 144"/>
                <a:gd name="T3" fmla="*/ 0 h 27"/>
                <a:gd name="T4" fmla="*/ 144 w 144"/>
                <a:gd name="T5" fmla="*/ 22 h 27"/>
                <a:gd name="T6" fmla="*/ 142 w 144"/>
                <a:gd name="T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27">
                  <a:moveTo>
                    <a:pt x="142" y="27"/>
                  </a:moveTo>
                  <a:lnTo>
                    <a:pt x="0" y="0"/>
                  </a:lnTo>
                  <a:lnTo>
                    <a:pt x="144" y="22"/>
                  </a:lnTo>
                  <a:lnTo>
                    <a:pt x="142" y="27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509"/>
            <p:cNvSpPr/>
            <p:nvPr/>
          </p:nvSpPr>
          <p:spPr bwMode="auto">
            <a:xfrm>
              <a:off x="9526589" y="1408113"/>
              <a:ext cx="233363" cy="20638"/>
            </a:xfrm>
            <a:custGeom>
              <a:avLst/>
              <a:gdLst>
                <a:gd name="T0" fmla="*/ 147 w 147"/>
                <a:gd name="T1" fmla="*/ 13 h 13"/>
                <a:gd name="T2" fmla="*/ 0 w 147"/>
                <a:gd name="T3" fmla="*/ 0 h 13"/>
                <a:gd name="T4" fmla="*/ 147 w 147"/>
                <a:gd name="T5" fmla="*/ 10 h 13"/>
                <a:gd name="T6" fmla="*/ 147 w 147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13">
                  <a:moveTo>
                    <a:pt x="147" y="13"/>
                  </a:moveTo>
                  <a:lnTo>
                    <a:pt x="0" y="0"/>
                  </a:lnTo>
                  <a:lnTo>
                    <a:pt x="147" y="10"/>
                  </a:lnTo>
                  <a:lnTo>
                    <a:pt x="147" y="13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510"/>
            <p:cNvSpPr/>
            <p:nvPr/>
          </p:nvSpPr>
          <p:spPr bwMode="auto">
            <a:xfrm>
              <a:off x="9493251" y="1462088"/>
              <a:ext cx="142875" cy="25400"/>
            </a:xfrm>
            <a:custGeom>
              <a:avLst/>
              <a:gdLst>
                <a:gd name="T0" fmla="*/ 90 w 90"/>
                <a:gd name="T1" fmla="*/ 16 h 16"/>
                <a:gd name="T2" fmla="*/ 0 w 90"/>
                <a:gd name="T3" fmla="*/ 0 h 16"/>
                <a:gd name="T4" fmla="*/ 90 w 90"/>
                <a:gd name="T5" fmla="*/ 11 h 16"/>
                <a:gd name="T6" fmla="*/ 90 w 90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16">
                  <a:moveTo>
                    <a:pt x="90" y="16"/>
                  </a:moveTo>
                  <a:lnTo>
                    <a:pt x="0" y="0"/>
                  </a:lnTo>
                  <a:lnTo>
                    <a:pt x="90" y="11"/>
                  </a:lnTo>
                  <a:lnTo>
                    <a:pt x="90" y="16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511"/>
            <p:cNvSpPr/>
            <p:nvPr/>
          </p:nvSpPr>
          <p:spPr bwMode="auto">
            <a:xfrm>
              <a:off x="9971089" y="1289050"/>
              <a:ext cx="38100" cy="88900"/>
            </a:xfrm>
            <a:custGeom>
              <a:avLst/>
              <a:gdLst>
                <a:gd name="T0" fmla="*/ 9 w 9"/>
                <a:gd name="T1" fmla="*/ 1 h 21"/>
                <a:gd name="T2" fmla="*/ 4 w 9"/>
                <a:gd name="T3" fmla="*/ 11 h 21"/>
                <a:gd name="T4" fmla="*/ 1 w 9"/>
                <a:gd name="T5" fmla="*/ 18 h 21"/>
                <a:gd name="T6" fmla="*/ 0 w 9"/>
                <a:gd name="T7" fmla="*/ 20 h 21"/>
                <a:gd name="T8" fmla="*/ 0 w 9"/>
                <a:gd name="T9" fmla="*/ 21 h 21"/>
                <a:gd name="T10" fmla="*/ 0 w 9"/>
                <a:gd name="T11" fmla="*/ 20 h 21"/>
                <a:gd name="T12" fmla="*/ 0 w 9"/>
                <a:gd name="T13" fmla="*/ 18 h 21"/>
                <a:gd name="T14" fmla="*/ 3 w 9"/>
                <a:gd name="T15" fmla="*/ 10 h 21"/>
                <a:gd name="T16" fmla="*/ 7 w 9"/>
                <a:gd name="T17" fmla="*/ 0 h 21"/>
                <a:gd name="T18" fmla="*/ 9 w 9"/>
                <a:gd name="T19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21">
                  <a:moveTo>
                    <a:pt x="9" y="1"/>
                  </a:moveTo>
                  <a:cubicBezTo>
                    <a:pt x="9" y="1"/>
                    <a:pt x="6" y="6"/>
                    <a:pt x="4" y="11"/>
                  </a:cubicBezTo>
                  <a:cubicBezTo>
                    <a:pt x="2" y="13"/>
                    <a:pt x="1" y="16"/>
                    <a:pt x="1" y="18"/>
                  </a:cubicBezTo>
                  <a:cubicBezTo>
                    <a:pt x="0" y="19"/>
                    <a:pt x="0" y="20"/>
                    <a:pt x="0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cubicBezTo>
                    <a:pt x="0" y="20"/>
                    <a:pt x="0" y="19"/>
                    <a:pt x="0" y="18"/>
                  </a:cubicBezTo>
                  <a:cubicBezTo>
                    <a:pt x="1" y="16"/>
                    <a:pt x="2" y="13"/>
                    <a:pt x="3" y="10"/>
                  </a:cubicBezTo>
                  <a:cubicBezTo>
                    <a:pt x="5" y="5"/>
                    <a:pt x="7" y="0"/>
                    <a:pt x="7" y="0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512"/>
            <p:cNvSpPr/>
            <p:nvPr/>
          </p:nvSpPr>
          <p:spPr bwMode="auto">
            <a:xfrm>
              <a:off x="9879014" y="1344613"/>
              <a:ext cx="38100" cy="139700"/>
            </a:xfrm>
            <a:custGeom>
              <a:avLst/>
              <a:gdLst>
                <a:gd name="T0" fmla="*/ 24 w 24"/>
                <a:gd name="T1" fmla="*/ 0 h 88"/>
                <a:gd name="T2" fmla="*/ 0 w 24"/>
                <a:gd name="T3" fmla="*/ 88 h 88"/>
                <a:gd name="T4" fmla="*/ 18 w 24"/>
                <a:gd name="T5" fmla="*/ 0 h 88"/>
                <a:gd name="T6" fmla="*/ 24 w 24"/>
                <a:gd name="T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88">
                  <a:moveTo>
                    <a:pt x="24" y="0"/>
                  </a:moveTo>
                  <a:lnTo>
                    <a:pt x="0" y="88"/>
                  </a:lnTo>
                  <a:lnTo>
                    <a:pt x="18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513"/>
            <p:cNvSpPr/>
            <p:nvPr/>
          </p:nvSpPr>
          <p:spPr bwMode="auto">
            <a:xfrm>
              <a:off x="9785351" y="1403350"/>
              <a:ext cx="30163" cy="131763"/>
            </a:xfrm>
            <a:custGeom>
              <a:avLst/>
              <a:gdLst>
                <a:gd name="T0" fmla="*/ 7 w 7"/>
                <a:gd name="T1" fmla="*/ 1 h 31"/>
                <a:gd name="T2" fmla="*/ 6 w 7"/>
                <a:gd name="T3" fmla="*/ 5 h 31"/>
                <a:gd name="T4" fmla="*/ 2 w 7"/>
                <a:gd name="T5" fmla="*/ 15 h 31"/>
                <a:gd name="T6" fmla="*/ 1 w 7"/>
                <a:gd name="T7" fmla="*/ 26 h 31"/>
                <a:gd name="T8" fmla="*/ 0 w 7"/>
                <a:gd name="T9" fmla="*/ 31 h 31"/>
                <a:gd name="T10" fmla="*/ 0 w 7"/>
                <a:gd name="T11" fmla="*/ 26 h 31"/>
                <a:gd name="T12" fmla="*/ 2 w 7"/>
                <a:gd name="T13" fmla="*/ 15 h 31"/>
                <a:gd name="T14" fmla="*/ 4 w 7"/>
                <a:gd name="T15" fmla="*/ 5 h 31"/>
                <a:gd name="T16" fmla="*/ 6 w 7"/>
                <a:gd name="T17" fmla="*/ 0 h 31"/>
                <a:gd name="T18" fmla="*/ 7 w 7"/>
                <a:gd name="T19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31">
                  <a:moveTo>
                    <a:pt x="7" y="1"/>
                  </a:moveTo>
                  <a:cubicBezTo>
                    <a:pt x="7" y="1"/>
                    <a:pt x="7" y="2"/>
                    <a:pt x="6" y="5"/>
                  </a:cubicBezTo>
                  <a:cubicBezTo>
                    <a:pt x="4" y="8"/>
                    <a:pt x="3" y="12"/>
                    <a:pt x="2" y="15"/>
                  </a:cubicBezTo>
                  <a:cubicBezTo>
                    <a:pt x="2" y="19"/>
                    <a:pt x="1" y="23"/>
                    <a:pt x="1" y="26"/>
                  </a:cubicBezTo>
                  <a:cubicBezTo>
                    <a:pt x="0" y="29"/>
                    <a:pt x="0" y="31"/>
                    <a:pt x="0" y="31"/>
                  </a:cubicBezTo>
                  <a:cubicBezTo>
                    <a:pt x="0" y="31"/>
                    <a:pt x="0" y="29"/>
                    <a:pt x="0" y="26"/>
                  </a:cubicBezTo>
                  <a:cubicBezTo>
                    <a:pt x="0" y="23"/>
                    <a:pt x="1" y="19"/>
                    <a:pt x="2" y="15"/>
                  </a:cubicBezTo>
                  <a:cubicBezTo>
                    <a:pt x="2" y="11"/>
                    <a:pt x="3" y="7"/>
                    <a:pt x="4" y="5"/>
                  </a:cubicBezTo>
                  <a:cubicBezTo>
                    <a:pt x="5" y="2"/>
                    <a:pt x="6" y="0"/>
                    <a:pt x="6" y="0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514"/>
            <p:cNvSpPr/>
            <p:nvPr/>
          </p:nvSpPr>
          <p:spPr bwMode="auto">
            <a:xfrm>
              <a:off x="9683751" y="1458913"/>
              <a:ext cx="20638" cy="109538"/>
            </a:xfrm>
            <a:custGeom>
              <a:avLst/>
              <a:gdLst>
                <a:gd name="T0" fmla="*/ 13 w 13"/>
                <a:gd name="T1" fmla="*/ 2 h 69"/>
                <a:gd name="T2" fmla="*/ 0 w 13"/>
                <a:gd name="T3" fmla="*/ 69 h 69"/>
                <a:gd name="T4" fmla="*/ 8 w 13"/>
                <a:gd name="T5" fmla="*/ 0 h 69"/>
                <a:gd name="T6" fmla="*/ 13 w 13"/>
                <a:gd name="T7" fmla="*/ 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69">
                  <a:moveTo>
                    <a:pt x="13" y="2"/>
                  </a:moveTo>
                  <a:lnTo>
                    <a:pt x="0" y="69"/>
                  </a:lnTo>
                  <a:lnTo>
                    <a:pt x="8" y="0"/>
                  </a:lnTo>
                  <a:lnTo>
                    <a:pt x="13" y="2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515"/>
            <p:cNvSpPr/>
            <p:nvPr/>
          </p:nvSpPr>
          <p:spPr bwMode="auto">
            <a:xfrm>
              <a:off x="9594851" y="1497013"/>
              <a:ext cx="7938" cy="63500"/>
            </a:xfrm>
            <a:custGeom>
              <a:avLst/>
              <a:gdLst>
                <a:gd name="T0" fmla="*/ 2 w 2"/>
                <a:gd name="T1" fmla="*/ 0 h 15"/>
                <a:gd name="T2" fmla="*/ 2 w 2"/>
                <a:gd name="T3" fmla="*/ 3 h 15"/>
                <a:gd name="T4" fmla="*/ 1 w 2"/>
                <a:gd name="T5" fmla="*/ 8 h 15"/>
                <a:gd name="T6" fmla="*/ 1 w 2"/>
                <a:gd name="T7" fmla="*/ 13 h 15"/>
                <a:gd name="T8" fmla="*/ 2 w 2"/>
                <a:gd name="T9" fmla="*/ 15 h 15"/>
                <a:gd name="T10" fmla="*/ 1 w 2"/>
                <a:gd name="T11" fmla="*/ 13 h 15"/>
                <a:gd name="T12" fmla="*/ 0 w 2"/>
                <a:gd name="T13" fmla="*/ 8 h 15"/>
                <a:gd name="T14" fmla="*/ 0 w 2"/>
                <a:gd name="T15" fmla="*/ 2 h 15"/>
                <a:gd name="T16" fmla="*/ 0 w 2"/>
                <a:gd name="T17" fmla="*/ 0 h 15"/>
                <a:gd name="T18" fmla="*/ 2 w 2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15">
                  <a:moveTo>
                    <a:pt x="2" y="0"/>
                  </a:moveTo>
                  <a:cubicBezTo>
                    <a:pt x="2" y="0"/>
                    <a:pt x="2" y="1"/>
                    <a:pt x="2" y="3"/>
                  </a:cubicBezTo>
                  <a:cubicBezTo>
                    <a:pt x="1" y="4"/>
                    <a:pt x="1" y="6"/>
                    <a:pt x="1" y="8"/>
                  </a:cubicBezTo>
                  <a:cubicBezTo>
                    <a:pt x="1" y="10"/>
                    <a:pt x="1" y="12"/>
                    <a:pt x="1" y="13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5"/>
                    <a:pt x="1" y="15"/>
                    <a:pt x="1" y="13"/>
                  </a:cubicBezTo>
                  <a:cubicBezTo>
                    <a:pt x="1" y="12"/>
                    <a:pt x="0" y="10"/>
                    <a:pt x="0" y="8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587"/>
            <p:cNvSpPr/>
            <p:nvPr/>
          </p:nvSpPr>
          <p:spPr bwMode="auto">
            <a:xfrm>
              <a:off x="9790114" y="700088"/>
              <a:ext cx="881063" cy="914400"/>
            </a:xfrm>
            <a:custGeom>
              <a:avLst/>
              <a:gdLst>
                <a:gd name="T0" fmla="*/ 115 w 208"/>
                <a:gd name="T1" fmla="*/ 0 h 216"/>
                <a:gd name="T2" fmla="*/ 149 w 208"/>
                <a:gd name="T3" fmla="*/ 31 h 216"/>
                <a:gd name="T4" fmla="*/ 202 w 208"/>
                <a:gd name="T5" fmla="*/ 65 h 216"/>
                <a:gd name="T6" fmla="*/ 192 w 208"/>
                <a:gd name="T7" fmla="*/ 120 h 216"/>
                <a:gd name="T8" fmla="*/ 201 w 208"/>
                <a:gd name="T9" fmla="*/ 155 h 216"/>
                <a:gd name="T10" fmla="*/ 144 w 208"/>
                <a:gd name="T11" fmla="*/ 192 h 216"/>
                <a:gd name="T12" fmla="*/ 123 w 208"/>
                <a:gd name="T13" fmla="*/ 213 h 216"/>
                <a:gd name="T14" fmla="*/ 72 w 208"/>
                <a:gd name="T15" fmla="*/ 185 h 216"/>
                <a:gd name="T16" fmla="*/ 34 w 208"/>
                <a:gd name="T17" fmla="*/ 181 h 216"/>
                <a:gd name="T18" fmla="*/ 22 w 208"/>
                <a:gd name="T19" fmla="*/ 128 h 216"/>
                <a:gd name="T20" fmla="*/ 1 w 208"/>
                <a:gd name="T21" fmla="*/ 96 h 216"/>
                <a:gd name="T22" fmla="*/ 39 w 208"/>
                <a:gd name="T23" fmla="*/ 54 h 216"/>
                <a:gd name="T24" fmla="*/ 44 w 208"/>
                <a:gd name="T25" fmla="*/ 13 h 216"/>
                <a:gd name="T26" fmla="*/ 83 w 208"/>
                <a:gd name="T27" fmla="*/ 22 h 216"/>
                <a:gd name="T28" fmla="*/ 115 w 208"/>
                <a:gd name="T29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8" h="216">
                  <a:moveTo>
                    <a:pt x="115" y="0"/>
                  </a:moveTo>
                  <a:cubicBezTo>
                    <a:pt x="127" y="0"/>
                    <a:pt x="130" y="14"/>
                    <a:pt x="149" y="31"/>
                  </a:cubicBezTo>
                  <a:cubicBezTo>
                    <a:pt x="176" y="55"/>
                    <a:pt x="195" y="48"/>
                    <a:pt x="202" y="65"/>
                  </a:cubicBezTo>
                  <a:cubicBezTo>
                    <a:pt x="208" y="81"/>
                    <a:pt x="189" y="91"/>
                    <a:pt x="192" y="120"/>
                  </a:cubicBezTo>
                  <a:cubicBezTo>
                    <a:pt x="195" y="141"/>
                    <a:pt x="205" y="144"/>
                    <a:pt x="201" y="155"/>
                  </a:cubicBezTo>
                  <a:cubicBezTo>
                    <a:pt x="196" y="171"/>
                    <a:pt x="173" y="169"/>
                    <a:pt x="144" y="192"/>
                  </a:cubicBezTo>
                  <a:cubicBezTo>
                    <a:pt x="130" y="203"/>
                    <a:pt x="132" y="211"/>
                    <a:pt x="123" y="213"/>
                  </a:cubicBezTo>
                  <a:cubicBezTo>
                    <a:pt x="107" y="216"/>
                    <a:pt x="100" y="192"/>
                    <a:pt x="72" y="185"/>
                  </a:cubicBezTo>
                  <a:cubicBezTo>
                    <a:pt x="51" y="179"/>
                    <a:pt x="43" y="189"/>
                    <a:pt x="34" y="181"/>
                  </a:cubicBezTo>
                  <a:cubicBezTo>
                    <a:pt x="22" y="171"/>
                    <a:pt x="34" y="153"/>
                    <a:pt x="22" y="128"/>
                  </a:cubicBezTo>
                  <a:cubicBezTo>
                    <a:pt x="13" y="108"/>
                    <a:pt x="0" y="107"/>
                    <a:pt x="1" y="96"/>
                  </a:cubicBezTo>
                  <a:cubicBezTo>
                    <a:pt x="1" y="79"/>
                    <a:pt x="29" y="78"/>
                    <a:pt x="39" y="54"/>
                  </a:cubicBezTo>
                  <a:cubicBezTo>
                    <a:pt x="46" y="34"/>
                    <a:pt x="36" y="19"/>
                    <a:pt x="44" y="13"/>
                  </a:cubicBezTo>
                  <a:cubicBezTo>
                    <a:pt x="53" y="8"/>
                    <a:pt x="65" y="25"/>
                    <a:pt x="83" y="22"/>
                  </a:cubicBezTo>
                  <a:cubicBezTo>
                    <a:pt x="100" y="18"/>
                    <a:pt x="102" y="1"/>
                    <a:pt x="115" y="0"/>
                  </a:cubicBezTo>
                  <a:close/>
                </a:path>
              </a:pathLst>
            </a:custGeom>
            <a:solidFill>
              <a:srgbClr val="F0B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588"/>
            <p:cNvSpPr/>
            <p:nvPr/>
          </p:nvSpPr>
          <p:spPr bwMode="auto">
            <a:xfrm>
              <a:off x="10107614" y="1017588"/>
              <a:ext cx="279400" cy="258763"/>
            </a:xfrm>
            <a:custGeom>
              <a:avLst/>
              <a:gdLst>
                <a:gd name="T0" fmla="*/ 0 w 66"/>
                <a:gd name="T1" fmla="*/ 29 h 61"/>
                <a:gd name="T2" fmla="*/ 18 w 66"/>
                <a:gd name="T3" fmla="*/ 57 h 61"/>
                <a:gd name="T4" fmla="*/ 51 w 66"/>
                <a:gd name="T5" fmla="*/ 52 h 61"/>
                <a:gd name="T6" fmla="*/ 42 w 66"/>
                <a:gd name="T7" fmla="*/ 9 h 61"/>
                <a:gd name="T8" fmla="*/ 0 w 66"/>
                <a:gd name="T9" fmla="*/ 2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1">
                  <a:moveTo>
                    <a:pt x="0" y="29"/>
                  </a:moveTo>
                  <a:cubicBezTo>
                    <a:pt x="0" y="41"/>
                    <a:pt x="7" y="52"/>
                    <a:pt x="18" y="57"/>
                  </a:cubicBezTo>
                  <a:cubicBezTo>
                    <a:pt x="29" y="61"/>
                    <a:pt x="42" y="59"/>
                    <a:pt x="51" y="52"/>
                  </a:cubicBezTo>
                  <a:cubicBezTo>
                    <a:pt x="66" y="40"/>
                    <a:pt x="57" y="16"/>
                    <a:pt x="42" y="9"/>
                  </a:cubicBezTo>
                  <a:cubicBezTo>
                    <a:pt x="24" y="0"/>
                    <a:pt x="1" y="7"/>
                    <a:pt x="0" y="29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589"/>
            <p:cNvSpPr/>
            <p:nvPr/>
          </p:nvSpPr>
          <p:spPr bwMode="auto">
            <a:xfrm>
              <a:off x="10366376" y="979488"/>
              <a:ext cx="223838" cy="119063"/>
            </a:xfrm>
            <a:custGeom>
              <a:avLst/>
              <a:gdLst>
                <a:gd name="T0" fmla="*/ 0 w 53"/>
                <a:gd name="T1" fmla="*/ 28 h 28"/>
                <a:gd name="T2" fmla="*/ 2 w 53"/>
                <a:gd name="T3" fmla="*/ 26 h 28"/>
                <a:gd name="T4" fmla="*/ 8 w 53"/>
                <a:gd name="T5" fmla="*/ 22 h 28"/>
                <a:gd name="T6" fmla="*/ 26 w 53"/>
                <a:gd name="T7" fmla="*/ 12 h 28"/>
                <a:gd name="T8" fmla="*/ 44 w 53"/>
                <a:gd name="T9" fmla="*/ 3 h 28"/>
                <a:gd name="T10" fmla="*/ 51 w 53"/>
                <a:gd name="T11" fmla="*/ 1 h 28"/>
                <a:gd name="T12" fmla="*/ 53 w 53"/>
                <a:gd name="T13" fmla="*/ 0 h 28"/>
                <a:gd name="T14" fmla="*/ 47 w 53"/>
                <a:gd name="T15" fmla="*/ 8 h 28"/>
                <a:gd name="T16" fmla="*/ 40 w 53"/>
                <a:gd name="T17" fmla="*/ 14 h 28"/>
                <a:gd name="T18" fmla="*/ 35 w 53"/>
                <a:gd name="T19" fmla="*/ 17 h 28"/>
                <a:gd name="T20" fmla="*/ 30 w 53"/>
                <a:gd name="T21" fmla="*/ 20 h 28"/>
                <a:gd name="T22" fmla="*/ 25 w 53"/>
                <a:gd name="T23" fmla="*/ 23 h 28"/>
                <a:gd name="T24" fmla="*/ 20 w 53"/>
                <a:gd name="T25" fmla="*/ 25 h 28"/>
                <a:gd name="T26" fmla="*/ 10 w 53"/>
                <a:gd name="T27" fmla="*/ 27 h 28"/>
                <a:gd name="T28" fmla="*/ 0 w 53"/>
                <a:gd name="T2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28">
                  <a:moveTo>
                    <a:pt x="0" y="28"/>
                  </a:moveTo>
                  <a:cubicBezTo>
                    <a:pt x="0" y="28"/>
                    <a:pt x="1" y="27"/>
                    <a:pt x="2" y="26"/>
                  </a:cubicBezTo>
                  <a:cubicBezTo>
                    <a:pt x="4" y="25"/>
                    <a:pt x="6" y="24"/>
                    <a:pt x="8" y="22"/>
                  </a:cubicBezTo>
                  <a:cubicBezTo>
                    <a:pt x="13" y="19"/>
                    <a:pt x="19" y="15"/>
                    <a:pt x="26" y="12"/>
                  </a:cubicBezTo>
                  <a:cubicBezTo>
                    <a:pt x="32" y="8"/>
                    <a:pt x="39" y="5"/>
                    <a:pt x="44" y="3"/>
                  </a:cubicBezTo>
                  <a:cubicBezTo>
                    <a:pt x="47" y="2"/>
                    <a:pt x="49" y="1"/>
                    <a:pt x="51" y="1"/>
                  </a:cubicBezTo>
                  <a:cubicBezTo>
                    <a:pt x="52" y="0"/>
                    <a:pt x="53" y="0"/>
                    <a:pt x="53" y="0"/>
                  </a:cubicBezTo>
                  <a:cubicBezTo>
                    <a:pt x="53" y="0"/>
                    <a:pt x="51" y="4"/>
                    <a:pt x="47" y="8"/>
                  </a:cubicBezTo>
                  <a:cubicBezTo>
                    <a:pt x="45" y="10"/>
                    <a:pt x="42" y="12"/>
                    <a:pt x="40" y="14"/>
                  </a:cubicBezTo>
                  <a:cubicBezTo>
                    <a:pt x="38" y="15"/>
                    <a:pt x="37" y="16"/>
                    <a:pt x="35" y="17"/>
                  </a:cubicBezTo>
                  <a:cubicBezTo>
                    <a:pt x="33" y="18"/>
                    <a:pt x="32" y="19"/>
                    <a:pt x="30" y="20"/>
                  </a:cubicBezTo>
                  <a:cubicBezTo>
                    <a:pt x="28" y="21"/>
                    <a:pt x="27" y="22"/>
                    <a:pt x="25" y="23"/>
                  </a:cubicBezTo>
                  <a:cubicBezTo>
                    <a:pt x="23" y="23"/>
                    <a:pt x="21" y="24"/>
                    <a:pt x="20" y="25"/>
                  </a:cubicBezTo>
                  <a:cubicBezTo>
                    <a:pt x="16" y="26"/>
                    <a:pt x="13" y="27"/>
                    <a:pt x="10" y="27"/>
                  </a:cubicBezTo>
                  <a:cubicBezTo>
                    <a:pt x="4" y="28"/>
                    <a:pt x="0" y="28"/>
                    <a:pt x="0" y="28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590"/>
            <p:cNvSpPr/>
            <p:nvPr/>
          </p:nvSpPr>
          <p:spPr bwMode="auto">
            <a:xfrm>
              <a:off x="10379076" y="1217613"/>
              <a:ext cx="207963" cy="127000"/>
            </a:xfrm>
            <a:custGeom>
              <a:avLst/>
              <a:gdLst>
                <a:gd name="T0" fmla="*/ 0 w 49"/>
                <a:gd name="T1" fmla="*/ 0 h 30"/>
                <a:gd name="T2" fmla="*/ 1 w 49"/>
                <a:gd name="T3" fmla="*/ 0 h 30"/>
                <a:gd name="T4" fmla="*/ 3 w 49"/>
                <a:gd name="T5" fmla="*/ 0 h 30"/>
                <a:gd name="T6" fmla="*/ 10 w 49"/>
                <a:gd name="T7" fmla="*/ 0 h 30"/>
                <a:gd name="T8" fmla="*/ 19 w 49"/>
                <a:gd name="T9" fmla="*/ 5 h 30"/>
                <a:gd name="T10" fmla="*/ 20 w 49"/>
                <a:gd name="T11" fmla="*/ 6 h 30"/>
                <a:gd name="T12" fmla="*/ 21 w 49"/>
                <a:gd name="T13" fmla="*/ 6 h 30"/>
                <a:gd name="T14" fmla="*/ 23 w 49"/>
                <a:gd name="T15" fmla="*/ 8 h 30"/>
                <a:gd name="T16" fmla="*/ 27 w 49"/>
                <a:gd name="T17" fmla="*/ 12 h 30"/>
                <a:gd name="T18" fmla="*/ 35 w 49"/>
                <a:gd name="T19" fmla="*/ 20 h 30"/>
                <a:gd name="T20" fmla="*/ 41 w 49"/>
                <a:gd name="T21" fmla="*/ 25 h 30"/>
                <a:gd name="T22" fmla="*/ 47 w 49"/>
                <a:gd name="T23" fmla="*/ 28 h 30"/>
                <a:gd name="T24" fmla="*/ 49 w 49"/>
                <a:gd name="T25" fmla="*/ 29 h 30"/>
                <a:gd name="T26" fmla="*/ 47 w 49"/>
                <a:gd name="T27" fmla="*/ 29 h 30"/>
                <a:gd name="T28" fmla="*/ 40 w 49"/>
                <a:gd name="T29" fmla="*/ 29 h 30"/>
                <a:gd name="T30" fmla="*/ 30 w 49"/>
                <a:gd name="T31" fmla="*/ 25 h 30"/>
                <a:gd name="T32" fmla="*/ 22 w 49"/>
                <a:gd name="T33" fmla="*/ 17 h 30"/>
                <a:gd name="T34" fmla="*/ 18 w 49"/>
                <a:gd name="T35" fmla="*/ 13 h 30"/>
                <a:gd name="T36" fmla="*/ 17 w 49"/>
                <a:gd name="T37" fmla="*/ 12 h 30"/>
                <a:gd name="T38" fmla="*/ 15 w 49"/>
                <a:gd name="T39" fmla="*/ 10 h 30"/>
                <a:gd name="T40" fmla="*/ 8 w 49"/>
                <a:gd name="T41" fmla="*/ 4 h 30"/>
                <a:gd name="T42" fmla="*/ 3 w 49"/>
                <a:gd name="T43" fmla="*/ 1 h 30"/>
                <a:gd name="T44" fmla="*/ 1 w 49"/>
                <a:gd name="T45" fmla="*/ 1 h 30"/>
                <a:gd name="T46" fmla="*/ 0 w 49"/>
                <a:gd name="T4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" h="30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4" y="0"/>
                    <a:pt x="7" y="0"/>
                    <a:pt x="10" y="0"/>
                  </a:cubicBezTo>
                  <a:cubicBezTo>
                    <a:pt x="13" y="1"/>
                    <a:pt x="16" y="3"/>
                    <a:pt x="19" y="5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7"/>
                    <a:pt x="23" y="8"/>
                    <a:pt x="23" y="8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30" y="15"/>
                    <a:pt x="32" y="17"/>
                    <a:pt x="35" y="20"/>
                  </a:cubicBezTo>
                  <a:cubicBezTo>
                    <a:pt x="37" y="22"/>
                    <a:pt x="39" y="24"/>
                    <a:pt x="41" y="25"/>
                  </a:cubicBezTo>
                  <a:cubicBezTo>
                    <a:pt x="43" y="26"/>
                    <a:pt x="45" y="27"/>
                    <a:pt x="47" y="28"/>
                  </a:cubicBezTo>
                  <a:cubicBezTo>
                    <a:pt x="48" y="28"/>
                    <a:pt x="49" y="29"/>
                    <a:pt x="49" y="29"/>
                  </a:cubicBezTo>
                  <a:cubicBezTo>
                    <a:pt x="49" y="29"/>
                    <a:pt x="48" y="29"/>
                    <a:pt x="47" y="29"/>
                  </a:cubicBezTo>
                  <a:cubicBezTo>
                    <a:pt x="45" y="30"/>
                    <a:pt x="42" y="30"/>
                    <a:pt x="40" y="29"/>
                  </a:cubicBezTo>
                  <a:cubicBezTo>
                    <a:pt x="37" y="28"/>
                    <a:pt x="33" y="27"/>
                    <a:pt x="30" y="25"/>
                  </a:cubicBezTo>
                  <a:cubicBezTo>
                    <a:pt x="27" y="23"/>
                    <a:pt x="25" y="20"/>
                    <a:pt x="22" y="17"/>
                  </a:cubicBezTo>
                  <a:cubicBezTo>
                    <a:pt x="21" y="16"/>
                    <a:pt x="20" y="15"/>
                    <a:pt x="18" y="13"/>
                  </a:cubicBezTo>
                  <a:cubicBezTo>
                    <a:pt x="18" y="13"/>
                    <a:pt x="17" y="12"/>
                    <a:pt x="17" y="12"/>
                  </a:cubicBezTo>
                  <a:cubicBezTo>
                    <a:pt x="16" y="11"/>
                    <a:pt x="15" y="10"/>
                    <a:pt x="15" y="10"/>
                  </a:cubicBezTo>
                  <a:cubicBezTo>
                    <a:pt x="13" y="8"/>
                    <a:pt x="10" y="6"/>
                    <a:pt x="8" y="4"/>
                  </a:cubicBezTo>
                  <a:cubicBezTo>
                    <a:pt x="6" y="3"/>
                    <a:pt x="4" y="2"/>
                    <a:pt x="3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591"/>
            <p:cNvSpPr/>
            <p:nvPr/>
          </p:nvSpPr>
          <p:spPr bwMode="auto">
            <a:xfrm>
              <a:off x="10242551" y="1289050"/>
              <a:ext cx="76200" cy="271463"/>
            </a:xfrm>
            <a:custGeom>
              <a:avLst/>
              <a:gdLst>
                <a:gd name="T0" fmla="*/ 0 w 18"/>
                <a:gd name="T1" fmla="*/ 0 h 64"/>
                <a:gd name="T2" fmla="*/ 1 w 18"/>
                <a:gd name="T3" fmla="*/ 0 h 64"/>
                <a:gd name="T4" fmla="*/ 3 w 18"/>
                <a:gd name="T5" fmla="*/ 1 h 64"/>
                <a:gd name="T6" fmla="*/ 9 w 18"/>
                <a:gd name="T7" fmla="*/ 7 h 64"/>
                <a:gd name="T8" fmla="*/ 13 w 18"/>
                <a:gd name="T9" fmla="*/ 18 h 64"/>
                <a:gd name="T10" fmla="*/ 14 w 18"/>
                <a:gd name="T11" fmla="*/ 19 h 64"/>
                <a:gd name="T12" fmla="*/ 14 w 18"/>
                <a:gd name="T13" fmla="*/ 21 h 64"/>
                <a:gd name="T14" fmla="*/ 14 w 18"/>
                <a:gd name="T15" fmla="*/ 24 h 64"/>
                <a:gd name="T16" fmla="*/ 14 w 18"/>
                <a:gd name="T17" fmla="*/ 31 h 64"/>
                <a:gd name="T18" fmla="*/ 13 w 18"/>
                <a:gd name="T19" fmla="*/ 43 h 64"/>
                <a:gd name="T20" fmla="*/ 14 w 18"/>
                <a:gd name="T21" fmla="*/ 54 h 64"/>
                <a:gd name="T22" fmla="*/ 16 w 18"/>
                <a:gd name="T23" fmla="*/ 61 h 64"/>
                <a:gd name="T24" fmla="*/ 17 w 18"/>
                <a:gd name="T25" fmla="*/ 63 h 64"/>
                <a:gd name="T26" fmla="*/ 18 w 18"/>
                <a:gd name="T27" fmla="*/ 64 h 64"/>
                <a:gd name="T28" fmla="*/ 17 w 18"/>
                <a:gd name="T29" fmla="*/ 63 h 64"/>
                <a:gd name="T30" fmla="*/ 15 w 18"/>
                <a:gd name="T31" fmla="*/ 62 h 64"/>
                <a:gd name="T32" fmla="*/ 10 w 18"/>
                <a:gd name="T33" fmla="*/ 55 h 64"/>
                <a:gd name="T34" fmla="*/ 7 w 18"/>
                <a:gd name="T35" fmla="*/ 44 h 64"/>
                <a:gd name="T36" fmla="*/ 7 w 18"/>
                <a:gd name="T37" fmla="*/ 31 h 64"/>
                <a:gd name="T38" fmla="*/ 7 w 18"/>
                <a:gd name="T39" fmla="*/ 24 h 64"/>
                <a:gd name="T40" fmla="*/ 7 w 18"/>
                <a:gd name="T41" fmla="*/ 21 h 64"/>
                <a:gd name="T42" fmla="*/ 7 w 18"/>
                <a:gd name="T43" fmla="*/ 20 h 64"/>
                <a:gd name="T44" fmla="*/ 7 w 18"/>
                <a:gd name="T45" fmla="*/ 19 h 64"/>
                <a:gd name="T46" fmla="*/ 5 w 18"/>
                <a:gd name="T47" fmla="*/ 9 h 64"/>
                <a:gd name="T48" fmla="*/ 2 w 18"/>
                <a:gd name="T49" fmla="*/ 2 h 64"/>
                <a:gd name="T50" fmla="*/ 1 w 18"/>
                <a:gd name="T51" fmla="*/ 0 h 64"/>
                <a:gd name="T52" fmla="*/ 0 w 18"/>
                <a:gd name="T5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" h="64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2"/>
                    <a:pt x="7" y="4"/>
                    <a:pt x="9" y="7"/>
                  </a:cubicBezTo>
                  <a:cubicBezTo>
                    <a:pt x="11" y="10"/>
                    <a:pt x="13" y="13"/>
                    <a:pt x="13" y="18"/>
                  </a:cubicBezTo>
                  <a:cubicBezTo>
                    <a:pt x="13" y="18"/>
                    <a:pt x="14" y="19"/>
                    <a:pt x="14" y="19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4" y="27"/>
                    <a:pt x="14" y="29"/>
                    <a:pt x="14" y="31"/>
                  </a:cubicBezTo>
                  <a:cubicBezTo>
                    <a:pt x="14" y="35"/>
                    <a:pt x="14" y="40"/>
                    <a:pt x="13" y="43"/>
                  </a:cubicBezTo>
                  <a:cubicBezTo>
                    <a:pt x="13" y="47"/>
                    <a:pt x="14" y="51"/>
                    <a:pt x="14" y="54"/>
                  </a:cubicBezTo>
                  <a:cubicBezTo>
                    <a:pt x="15" y="57"/>
                    <a:pt x="16" y="59"/>
                    <a:pt x="16" y="61"/>
                  </a:cubicBezTo>
                  <a:cubicBezTo>
                    <a:pt x="17" y="62"/>
                    <a:pt x="17" y="62"/>
                    <a:pt x="17" y="63"/>
                  </a:cubicBezTo>
                  <a:cubicBezTo>
                    <a:pt x="18" y="63"/>
                    <a:pt x="18" y="64"/>
                    <a:pt x="18" y="64"/>
                  </a:cubicBezTo>
                  <a:cubicBezTo>
                    <a:pt x="18" y="64"/>
                    <a:pt x="18" y="63"/>
                    <a:pt x="17" y="63"/>
                  </a:cubicBezTo>
                  <a:cubicBezTo>
                    <a:pt x="17" y="63"/>
                    <a:pt x="16" y="62"/>
                    <a:pt x="15" y="62"/>
                  </a:cubicBezTo>
                  <a:cubicBezTo>
                    <a:pt x="14" y="60"/>
                    <a:pt x="12" y="58"/>
                    <a:pt x="10" y="55"/>
                  </a:cubicBezTo>
                  <a:cubicBezTo>
                    <a:pt x="9" y="52"/>
                    <a:pt x="7" y="48"/>
                    <a:pt x="7" y="44"/>
                  </a:cubicBezTo>
                  <a:cubicBezTo>
                    <a:pt x="7" y="39"/>
                    <a:pt x="7" y="35"/>
                    <a:pt x="7" y="31"/>
                  </a:cubicBezTo>
                  <a:cubicBezTo>
                    <a:pt x="7" y="29"/>
                    <a:pt x="7" y="27"/>
                    <a:pt x="7" y="24"/>
                  </a:cubicBezTo>
                  <a:cubicBezTo>
                    <a:pt x="7" y="23"/>
                    <a:pt x="7" y="22"/>
                    <a:pt x="7" y="21"/>
                  </a:cubicBezTo>
                  <a:cubicBezTo>
                    <a:pt x="7" y="21"/>
                    <a:pt x="7" y="20"/>
                    <a:pt x="7" y="2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5"/>
                    <a:pt x="6" y="11"/>
                    <a:pt x="5" y="9"/>
                  </a:cubicBezTo>
                  <a:cubicBezTo>
                    <a:pt x="4" y="6"/>
                    <a:pt x="3" y="3"/>
                    <a:pt x="2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592"/>
            <p:cNvSpPr/>
            <p:nvPr/>
          </p:nvSpPr>
          <p:spPr bwMode="auto">
            <a:xfrm>
              <a:off x="9950451" y="1243013"/>
              <a:ext cx="182563" cy="173038"/>
            </a:xfrm>
            <a:custGeom>
              <a:avLst/>
              <a:gdLst>
                <a:gd name="T0" fmla="*/ 0 w 43"/>
                <a:gd name="T1" fmla="*/ 41 h 41"/>
                <a:gd name="T2" fmla="*/ 1 w 43"/>
                <a:gd name="T3" fmla="*/ 39 h 41"/>
                <a:gd name="T4" fmla="*/ 2 w 43"/>
                <a:gd name="T5" fmla="*/ 36 h 41"/>
                <a:gd name="T6" fmla="*/ 3 w 43"/>
                <a:gd name="T7" fmla="*/ 34 h 41"/>
                <a:gd name="T8" fmla="*/ 4 w 43"/>
                <a:gd name="T9" fmla="*/ 32 h 41"/>
                <a:gd name="T10" fmla="*/ 7 w 43"/>
                <a:gd name="T11" fmla="*/ 29 h 41"/>
                <a:gd name="T12" fmla="*/ 11 w 43"/>
                <a:gd name="T13" fmla="*/ 25 h 41"/>
                <a:gd name="T14" fmla="*/ 20 w 43"/>
                <a:gd name="T15" fmla="*/ 18 h 41"/>
                <a:gd name="T16" fmla="*/ 29 w 43"/>
                <a:gd name="T17" fmla="*/ 12 h 41"/>
                <a:gd name="T18" fmla="*/ 33 w 43"/>
                <a:gd name="T19" fmla="*/ 9 h 41"/>
                <a:gd name="T20" fmla="*/ 36 w 43"/>
                <a:gd name="T21" fmla="*/ 6 h 41"/>
                <a:gd name="T22" fmla="*/ 39 w 43"/>
                <a:gd name="T23" fmla="*/ 4 h 41"/>
                <a:gd name="T24" fmla="*/ 41 w 43"/>
                <a:gd name="T25" fmla="*/ 2 h 41"/>
                <a:gd name="T26" fmla="*/ 43 w 43"/>
                <a:gd name="T27" fmla="*/ 0 h 41"/>
                <a:gd name="T28" fmla="*/ 43 w 43"/>
                <a:gd name="T29" fmla="*/ 3 h 41"/>
                <a:gd name="T30" fmla="*/ 41 w 43"/>
                <a:gd name="T31" fmla="*/ 6 h 41"/>
                <a:gd name="T32" fmla="*/ 41 w 43"/>
                <a:gd name="T33" fmla="*/ 7 h 41"/>
                <a:gd name="T34" fmla="*/ 39 w 43"/>
                <a:gd name="T35" fmla="*/ 9 h 41"/>
                <a:gd name="T36" fmla="*/ 36 w 43"/>
                <a:gd name="T37" fmla="*/ 13 h 41"/>
                <a:gd name="T38" fmla="*/ 33 w 43"/>
                <a:gd name="T39" fmla="*/ 17 h 41"/>
                <a:gd name="T40" fmla="*/ 28 w 43"/>
                <a:gd name="T41" fmla="*/ 21 h 41"/>
                <a:gd name="T42" fmla="*/ 24 w 43"/>
                <a:gd name="T43" fmla="*/ 24 h 41"/>
                <a:gd name="T44" fmla="*/ 19 w 43"/>
                <a:gd name="T45" fmla="*/ 27 h 41"/>
                <a:gd name="T46" fmla="*/ 15 w 43"/>
                <a:gd name="T47" fmla="*/ 30 h 41"/>
                <a:gd name="T48" fmla="*/ 11 w 43"/>
                <a:gd name="T49" fmla="*/ 33 h 41"/>
                <a:gd name="T50" fmla="*/ 7 w 43"/>
                <a:gd name="T51" fmla="*/ 35 h 41"/>
                <a:gd name="T52" fmla="*/ 4 w 43"/>
                <a:gd name="T53" fmla="*/ 38 h 41"/>
                <a:gd name="T54" fmla="*/ 2 w 43"/>
                <a:gd name="T55" fmla="*/ 40 h 41"/>
                <a:gd name="T56" fmla="*/ 0 w 43"/>
                <a:gd name="T5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3" h="41">
                  <a:moveTo>
                    <a:pt x="0" y="41"/>
                  </a:moveTo>
                  <a:cubicBezTo>
                    <a:pt x="0" y="41"/>
                    <a:pt x="0" y="40"/>
                    <a:pt x="1" y="39"/>
                  </a:cubicBezTo>
                  <a:cubicBezTo>
                    <a:pt x="1" y="38"/>
                    <a:pt x="2" y="37"/>
                    <a:pt x="2" y="36"/>
                  </a:cubicBezTo>
                  <a:cubicBezTo>
                    <a:pt x="2" y="35"/>
                    <a:pt x="3" y="35"/>
                    <a:pt x="3" y="34"/>
                  </a:cubicBezTo>
                  <a:cubicBezTo>
                    <a:pt x="3" y="34"/>
                    <a:pt x="4" y="33"/>
                    <a:pt x="4" y="32"/>
                  </a:cubicBezTo>
                  <a:cubicBezTo>
                    <a:pt x="5" y="31"/>
                    <a:pt x="6" y="30"/>
                    <a:pt x="7" y="29"/>
                  </a:cubicBezTo>
                  <a:cubicBezTo>
                    <a:pt x="8" y="27"/>
                    <a:pt x="10" y="26"/>
                    <a:pt x="11" y="25"/>
                  </a:cubicBezTo>
                  <a:cubicBezTo>
                    <a:pt x="14" y="22"/>
                    <a:pt x="17" y="20"/>
                    <a:pt x="20" y="18"/>
                  </a:cubicBezTo>
                  <a:cubicBezTo>
                    <a:pt x="23" y="16"/>
                    <a:pt x="26" y="14"/>
                    <a:pt x="29" y="12"/>
                  </a:cubicBezTo>
                  <a:cubicBezTo>
                    <a:pt x="30" y="11"/>
                    <a:pt x="32" y="10"/>
                    <a:pt x="33" y="9"/>
                  </a:cubicBezTo>
                  <a:cubicBezTo>
                    <a:pt x="34" y="8"/>
                    <a:pt x="35" y="7"/>
                    <a:pt x="36" y="6"/>
                  </a:cubicBezTo>
                  <a:cubicBezTo>
                    <a:pt x="37" y="6"/>
                    <a:pt x="38" y="5"/>
                    <a:pt x="39" y="4"/>
                  </a:cubicBezTo>
                  <a:cubicBezTo>
                    <a:pt x="40" y="3"/>
                    <a:pt x="41" y="3"/>
                    <a:pt x="41" y="2"/>
                  </a:cubicBezTo>
                  <a:cubicBezTo>
                    <a:pt x="43" y="1"/>
                    <a:pt x="43" y="0"/>
                    <a:pt x="43" y="0"/>
                  </a:cubicBezTo>
                  <a:cubicBezTo>
                    <a:pt x="43" y="0"/>
                    <a:pt x="43" y="1"/>
                    <a:pt x="43" y="3"/>
                  </a:cubicBezTo>
                  <a:cubicBezTo>
                    <a:pt x="42" y="4"/>
                    <a:pt x="42" y="5"/>
                    <a:pt x="41" y="6"/>
                  </a:cubicBezTo>
                  <a:cubicBezTo>
                    <a:pt x="41" y="6"/>
                    <a:pt x="41" y="7"/>
                    <a:pt x="41" y="7"/>
                  </a:cubicBezTo>
                  <a:cubicBezTo>
                    <a:pt x="40" y="8"/>
                    <a:pt x="40" y="9"/>
                    <a:pt x="39" y="9"/>
                  </a:cubicBezTo>
                  <a:cubicBezTo>
                    <a:pt x="39" y="11"/>
                    <a:pt x="38" y="12"/>
                    <a:pt x="36" y="13"/>
                  </a:cubicBezTo>
                  <a:cubicBezTo>
                    <a:pt x="35" y="14"/>
                    <a:pt x="34" y="16"/>
                    <a:pt x="33" y="17"/>
                  </a:cubicBezTo>
                  <a:cubicBezTo>
                    <a:pt x="31" y="18"/>
                    <a:pt x="30" y="19"/>
                    <a:pt x="28" y="21"/>
                  </a:cubicBezTo>
                  <a:cubicBezTo>
                    <a:pt x="27" y="22"/>
                    <a:pt x="25" y="23"/>
                    <a:pt x="24" y="24"/>
                  </a:cubicBezTo>
                  <a:cubicBezTo>
                    <a:pt x="22" y="25"/>
                    <a:pt x="21" y="26"/>
                    <a:pt x="19" y="27"/>
                  </a:cubicBezTo>
                  <a:cubicBezTo>
                    <a:pt x="18" y="28"/>
                    <a:pt x="16" y="29"/>
                    <a:pt x="15" y="30"/>
                  </a:cubicBezTo>
                  <a:cubicBezTo>
                    <a:pt x="14" y="31"/>
                    <a:pt x="12" y="32"/>
                    <a:pt x="11" y="33"/>
                  </a:cubicBezTo>
                  <a:cubicBezTo>
                    <a:pt x="10" y="34"/>
                    <a:pt x="8" y="34"/>
                    <a:pt x="7" y="35"/>
                  </a:cubicBezTo>
                  <a:cubicBezTo>
                    <a:pt x="6" y="36"/>
                    <a:pt x="5" y="37"/>
                    <a:pt x="4" y="38"/>
                  </a:cubicBezTo>
                  <a:cubicBezTo>
                    <a:pt x="4" y="38"/>
                    <a:pt x="3" y="39"/>
                    <a:pt x="2" y="40"/>
                  </a:cubicBezTo>
                  <a:cubicBezTo>
                    <a:pt x="1" y="41"/>
                    <a:pt x="0" y="41"/>
                    <a:pt x="0" y="4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593"/>
            <p:cNvSpPr/>
            <p:nvPr/>
          </p:nvSpPr>
          <p:spPr bwMode="auto">
            <a:xfrm>
              <a:off x="9836151" y="1063625"/>
              <a:ext cx="249238" cy="73025"/>
            </a:xfrm>
            <a:custGeom>
              <a:avLst/>
              <a:gdLst>
                <a:gd name="T0" fmla="*/ 0 w 59"/>
                <a:gd name="T1" fmla="*/ 7 h 17"/>
                <a:gd name="T2" fmla="*/ 1 w 59"/>
                <a:gd name="T3" fmla="*/ 6 h 17"/>
                <a:gd name="T4" fmla="*/ 2 w 59"/>
                <a:gd name="T5" fmla="*/ 5 h 17"/>
                <a:gd name="T6" fmla="*/ 9 w 59"/>
                <a:gd name="T7" fmla="*/ 1 h 17"/>
                <a:gd name="T8" fmla="*/ 20 w 59"/>
                <a:gd name="T9" fmla="*/ 1 h 17"/>
                <a:gd name="T10" fmla="*/ 21 w 59"/>
                <a:gd name="T11" fmla="*/ 1 h 17"/>
                <a:gd name="T12" fmla="*/ 23 w 59"/>
                <a:gd name="T13" fmla="*/ 1 h 17"/>
                <a:gd name="T14" fmla="*/ 26 w 59"/>
                <a:gd name="T15" fmla="*/ 2 h 17"/>
                <a:gd name="T16" fmla="*/ 31 w 59"/>
                <a:gd name="T17" fmla="*/ 4 h 17"/>
                <a:gd name="T18" fmla="*/ 37 w 59"/>
                <a:gd name="T19" fmla="*/ 6 h 17"/>
                <a:gd name="T20" fmla="*/ 41 w 59"/>
                <a:gd name="T21" fmla="*/ 8 h 17"/>
                <a:gd name="T22" fmla="*/ 50 w 59"/>
                <a:gd name="T23" fmla="*/ 12 h 17"/>
                <a:gd name="T24" fmla="*/ 56 w 59"/>
                <a:gd name="T25" fmla="*/ 13 h 17"/>
                <a:gd name="T26" fmla="*/ 59 w 59"/>
                <a:gd name="T27" fmla="*/ 14 h 17"/>
                <a:gd name="T28" fmla="*/ 56 w 59"/>
                <a:gd name="T29" fmla="*/ 15 h 17"/>
                <a:gd name="T30" fmla="*/ 49 w 59"/>
                <a:gd name="T31" fmla="*/ 17 h 17"/>
                <a:gd name="T32" fmla="*/ 39 w 59"/>
                <a:gd name="T33" fmla="*/ 16 h 17"/>
                <a:gd name="T34" fmla="*/ 33 w 59"/>
                <a:gd name="T35" fmla="*/ 15 h 17"/>
                <a:gd name="T36" fmla="*/ 28 w 59"/>
                <a:gd name="T37" fmla="*/ 13 h 17"/>
                <a:gd name="T38" fmla="*/ 23 w 59"/>
                <a:gd name="T39" fmla="*/ 11 h 17"/>
                <a:gd name="T40" fmla="*/ 20 w 59"/>
                <a:gd name="T41" fmla="*/ 10 h 17"/>
                <a:gd name="T42" fmla="*/ 18 w 59"/>
                <a:gd name="T43" fmla="*/ 9 h 17"/>
                <a:gd name="T44" fmla="*/ 10 w 59"/>
                <a:gd name="T45" fmla="*/ 7 h 17"/>
                <a:gd name="T46" fmla="*/ 3 w 59"/>
                <a:gd name="T47" fmla="*/ 7 h 17"/>
                <a:gd name="T48" fmla="*/ 1 w 59"/>
                <a:gd name="T49" fmla="*/ 7 h 17"/>
                <a:gd name="T50" fmla="*/ 0 w 59"/>
                <a:gd name="T51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9" h="17">
                  <a:moveTo>
                    <a:pt x="0" y="7"/>
                  </a:moveTo>
                  <a:cubicBezTo>
                    <a:pt x="0" y="7"/>
                    <a:pt x="1" y="7"/>
                    <a:pt x="1" y="6"/>
                  </a:cubicBezTo>
                  <a:cubicBezTo>
                    <a:pt x="1" y="6"/>
                    <a:pt x="2" y="5"/>
                    <a:pt x="2" y="5"/>
                  </a:cubicBezTo>
                  <a:cubicBezTo>
                    <a:pt x="4" y="4"/>
                    <a:pt x="6" y="2"/>
                    <a:pt x="9" y="1"/>
                  </a:cubicBezTo>
                  <a:cubicBezTo>
                    <a:pt x="12" y="1"/>
                    <a:pt x="16" y="0"/>
                    <a:pt x="20" y="1"/>
                  </a:cubicBezTo>
                  <a:cubicBezTo>
                    <a:pt x="20" y="1"/>
                    <a:pt x="21" y="1"/>
                    <a:pt x="21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4" y="1"/>
                    <a:pt x="25" y="2"/>
                    <a:pt x="26" y="2"/>
                  </a:cubicBezTo>
                  <a:cubicBezTo>
                    <a:pt x="28" y="2"/>
                    <a:pt x="30" y="3"/>
                    <a:pt x="31" y="4"/>
                  </a:cubicBezTo>
                  <a:cubicBezTo>
                    <a:pt x="33" y="5"/>
                    <a:pt x="35" y="5"/>
                    <a:pt x="37" y="6"/>
                  </a:cubicBezTo>
                  <a:cubicBezTo>
                    <a:pt x="38" y="7"/>
                    <a:pt x="40" y="7"/>
                    <a:pt x="41" y="8"/>
                  </a:cubicBezTo>
                  <a:cubicBezTo>
                    <a:pt x="44" y="9"/>
                    <a:pt x="47" y="11"/>
                    <a:pt x="50" y="12"/>
                  </a:cubicBezTo>
                  <a:cubicBezTo>
                    <a:pt x="52" y="12"/>
                    <a:pt x="54" y="13"/>
                    <a:pt x="56" y="13"/>
                  </a:cubicBezTo>
                  <a:cubicBezTo>
                    <a:pt x="58" y="14"/>
                    <a:pt x="59" y="14"/>
                    <a:pt x="59" y="14"/>
                  </a:cubicBezTo>
                  <a:cubicBezTo>
                    <a:pt x="59" y="14"/>
                    <a:pt x="58" y="14"/>
                    <a:pt x="56" y="15"/>
                  </a:cubicBezTo>
                  <a:cubicBezTo>
                    <a:pt x="55" y="16"/>
                    <a:pt x="52" y="17"/>
                    <a:pt x="49" y="17"/>
                  </a:cubicBezTo>
                  <a:cubicBezTo>
                    <a:pt x="46" y="17"/>
                    <a:pt x="42" y="17"/>
                    <a:pt x="39" y="16"/>
                  </a:cubicBezTo>
                  <a:cubicBezTo>
                    <a:pt x="37" y="16"/>
                    <a:pt x="35" y="15"/>
                    <a:pt x="33" y="15"/>
                  </a:cubicBezTo>
                  <a:cubicBezTo>
                    <a:pt x="31" y="14"/>
                    <a:pt x="30" y="14"/>
                    <a:pt x="28" y="13"/>
                  </a:cubicBezTo>
                  <a:cubicBezTo>
                    <a:pt x="26" y="12"/>
                    <a:pt x="24" y="12"/>
                    <a:pt x="23" y="11"/>
                  </a:cubicBezTo>
                  <a:cubicBezTo>
                    <a:pt x="22" y="11"/>
                    <a:pt x="21" y="10"/>
                    <a:pt x="20" y="10"/>
                  </a:cubicBezTo>
                  <a:cubicBezTo>
                    <a:pt x="20" y="10"/>
                    <a:pt x="19" y="9"/>
                    <a:pt x="18" y="9"/>
                  </a:cubicBezTo>
                  <a:cubicBezTo>
                    <a:pt x="15" y="8"/>
                    <a:pt x="12" y="7"/>
                    <a:pt x="10" y="7"/>
                  </a:cubicBezTo>
                  <a:cubicBezTo>
                    <a:pt x="7" y="7"/>
                    <a:pt x="5" y="7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7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594"/>
            <p:cNvSpPr/>
            <p:nvPr/>
          </p:nvSpPr>
          <p:spPr bwMode="auto">
            <a:xfrm>
              <a:off x="9993314" y="793750"/>
              <a:ext cx="173038" cy="219075"/>
            </a:xfrm>
            <a:custGeom>
              <a:avLst/>
              <a:gdLst>
                <a:gd name="T0" fmla="*/ 0 w 41"/>
                <a:gd name="T1" fmla="*/ 0 h 52"/>
                <a:gd name="T2" fmla="*/ 1 w 41"/>
                <a:gd name="T3" fmla="*/ 0 h 52"/>
                <a:gd name="T4" fmla="*/ 3 w 41"/>
                <a:gd name="T5" fmla="*/ 0 h 52"/>
                <a:gd name="T6" fmla="*/ 11 w 41"/>
                <a:gd name="T7" fmla="*/ 3 h 52"/>
                <a:gd name="T8" fmla="*/ 20 w 41"/>
                <a:gd name="T9" fmla="*/ 10 h 52"/>
                <a:gd name="T10" fmla="*/ 25 w 41"/>
                <a:gd name="T11" fmla="*/ 15 h 52"/>
                <a:gd name="T12" fmla="*/ 28 w 41"/>
                <a:gd name="T13" fmla="*/ 21 h 52"/>
                <a:gd name="T14" fmla="*/ 32 w 41"/>
                <a:gd name="T15" fmla="*/ 33 h 52"/>
                <a:gd name="T16" fmla="*/ 34 w 41"/>
                <a:gd name="T17" fmla="*/ 38 h 52"/>
                <a:gd name="T18" fmla="*/ 36 w 41"/>
                <a:gd name="T19" fmla="*/ 43 h 52"/>
                <a:gd name="T20" fmla="*/ 39 w 41"/>
                <a:gd name="T21" fmla="*/ 50 h 52"/>
                <a:gd name="T22" fmla="*/ 41 w 41"/>
                <a:gd name="T23" fmla="*/ 52 h 52"/>
                <a:gd name="T24" fmla="*/ 40 w 41"/>
                <a:gd name="T25" fmla="*/ 52 h 52"/>
                <a:gd name="T26" fmla="*/ 38 w 41"/>
                <a:gd name="T27" fmla="*/ 51 h 52"/>
                <a:gd name="T28" fmla="*/ 32 w 41"/>
                <a:gd name="T29" fmla="*/ 45 h 52"/>
                <a:gd name="T30" fmla="*/ 29 w 41"/>
                <a:gd name="T31" fmla="*/ 41 h 52"/>
                <a:gd name="T32" fmla="*/ 26 w 41"/>
                <a:gd name="T33" fmla="*/ 35 h 52"/>
                <a:gd name="T34" fmla="*/ 21 w 41"/>
                <a:gd name="T35" fmla="*/ 24 h 52"/>
                <a:gd name="T36" fmla="*/ 19 w 41"/>
                <a:gd name="T37" fmla="*/ 19 h 52"/>
                <a:gd name="T38" fmla="*/ 15 w 41"/>
                <a:gd name="T39" fmla="*/ 14 h 52"/>
                <a:gd name="T40" fmla="*/ 12 w 41"/>
                <a:gd name="T41" fmla="*/ 10 h 52"/>
                <a:gd name="T42" fmla="*/ 8 w 41"/>
                <a:gd name="T43" fmla="*/ 6 h 52"/>
                <a:gd name="T44" fmla="*/ 2 w 41"/>
                <a:gd name="T45" fmla="*/ 1 h 52"/>
                <a:gd name="T46" fmla="*/ 0 w 41"/>
                <a:gd name="T4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52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5" y="1"/>
                    <a:pt x="8" y="1"/>
                    <a:pt x="11" y="3"/>
                  </a:cubicBezTo>
                  <a:cubicBezTo>
                    <a:pt x="14" y="4"/>
                    <a:pt x="17" y="6"/>
                    <a:pt x="20" y="10"/>
                  </a:cubicBezTo>
                  <a:cubicBezTo>
                    <a:pt x="22" y="11"/>
                    <a:pt x="23" y="13"/>
                    <a:pt x="25" y="15"/>
                  </a:cubicBezTo>
                  <a:cubicBezTo>
                    <a:pt x="26" y="17"/>
                    <a:pt x="27" y="19"/>
                    <a:pt x="28" y="21"/>
                  </a:cubicBezTo>
                  <a:cubicBezTo>
                    <a:pt x="30" y="25"/>
                    <a:pt x="31" y="29"/>
                    <a:pt x="32" y="33"/>
                  </a:cubicBezTo>
                  <a:cubicBezTo>
                    <a:pt x="33" y="35"/>
                    <a:pt x="33" y="37"/>
                    <a:pt x="34" y="38"/>
                  </a:cubicBezTo>
                  <a:cubicBezTo>
                    <a:pt x="34" y="40"/>
                    <a:pt x="35" y="42"/>
                    <a:pt x="36" y="43"/>
                  </a:cubicBezTo>
                  <a:cubicBezTo>
                    <a:pt x="37" y="46"/>
                    <a:pt x="38" y="48"/>
                    <a:pt x="39" y="50"/>
                  </a:cubicBezTo>
                  <a:cubicBezTo>
                    <a:pt x="40" y="51"/>
                    <a:pt x="41" y="52"/>
                    <a:pt x="41" y="52"/>
                  </a:cubicBezTo>
                  <a:cubicBezTo>
                    <a:pt x="41" y="52"/>
                    <a:pt x="41" y="52"/>
                    <a:pt x="40" y="52"/>
                  </a:cubicBezTo>
                  <a:cubicBezTo>
                    <a:pt x="40" y="51"/>
                    <a:pt x="39" y="51"/>
                    <a:pt x="38" y="51"/>
                  </a:cubicBezTo>
                  <a:cubicBezTo>
                    <a:pt x="37" y="50"/>
                    <a:pt x="34" y="48"/>
                    <a:pt x="32" y="45"/>
                  </a:cubicBezTo>
                  <a:cubicBezTo>
                    <a:pt x="31" y="44"/>
                    <a:pt x="30" y="42"/>
                    <a:pt x="29" y="41"/>
                  </a:cubicBezTo>
                  <a:cubicBezTo>
                    <a:pt x="28" y="39"/>
                    <a:pt x="27" y="37"/>
                    <a:pt x="26" y="35"/>
                  </a:cubicBezTo>
                  <a:cubicBezTo>
                    <a:pt x="24" y="31"/>
                    <a:pt x="23" y="27"/>
                    <a:pt x="21" y="24"/>
                  </a:cubicBezTo>
                  <a:cubicBezTo>
                    <a:pt x="21" y="22"/>
                    <a:pt x="20" y="20"/>
                    <a:pt x="19" y="19"/>
                  </a:cubicBezTo>
                  <a:cubicBezTo>
                    <a:pt x="18" y="17"/>
                    <a:pt x="17" y="15"/>
                    <a:pt x="15" y="14"/>
                  </a:cubicBezTo>
                  <a:cubicBezTo>
                    <a:pt x="14" y="12"/>
                    <a:pt x="13" y="11"/>
                    <a:pt x="12" y="10"/>
                  </a:cubicBezTo>
                  <a:cubicBezTo>
                    <a:pt x="11" y="8"/>
                    <a:pt x="10" y="7"/>
                    <a:pt x="8" y="6"/>
                  </a:cubicBezTo>
                  <a:cubicBezTo>
                    <a:pt x="6" y="4"/>
                    <a:pt x="4" y="3"/>
                    <a:pt x="2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595"/>
            <p:cNvSpPr/>
            <p:nvPr/>
          </p:nvSpPr>
          <p:spPr bwMode="auto">
            <a:xfrm>
              <a:off x="10252076" y="738188"/>
              <a:ext cx="79375" cy="284163"/>
            </a:xfrm>
            <a:custGeom>
              <a:avLst/>
              <a:gdLst>
                <a:gd name="T0" fmla="*/ 13 w 19"/>
                <a:gd name="T1" fmla="*/ 0 h 67"/>
                <a:gd name="T2" fmla="*/ 14 w 19"/>
                <a:gd name="T3" fmla="*/ 3 h 67"/>
                <a:gd name="T4" fmla="*/ 17 w 19"/>
                <a:gd name="T5" fmla="*/ 11 h 67"/>
                <a:gd name="T6" fmla="*/ 18 w 19"/>
                <a:gd name="T7" fmla="*/ 16 h 67"/>
                <a:gd name="T8" fmla="*/ 19 w 19"/>
                <a:gd name="T9" fmla="*/ 22 h 67"/>
                <a:gd name="T10" fmla="*/ 18 w 19"/>
                <a:gd name="T11" fmla="*/ 29 h 67"/>
                <a:gd name="T12" fmla="*/ 17 w 19"/>
                <a:gd name="T13" fmla="*/ 33 h 67"/>
                <a:gd name="T14" fmla="*/ 16 w 19"/>
                <a:gd name="T15" fmla="*/ 35 h 67"/>
                <a:gd name="T16" fmla="*/ 15 w 19"/>
                <a:gd name="T17" fmla="*/ 36 h 67"/>
                <a:gd name="T18" fmla="*/ 11 w 19"/>
                <a:gd name="T19" fmla="*/ 42 h 67"/>
                <a:gd name="T20" fmla="*/ 8 w 19"/>
                <a:gd name="T21" fmla="*/ 47 h 67"/>
                <a:gd name="T22" fmla="*/ 4 w 19"/>
                <a:gd name="T23" fmla="*/ 56 h 67"/>
                <a:gd name="T24" fmla="*/ 3 w 19"/>
                <a:gd name="T25" fmla="*/ 64 h 67"/>
                <a:gd name="T26" fmla="*/ 3 w 19"/>
                <a:gd name="T27" fmla="*/ 66 h 67"/>
                <a:gd name="T28" fmla="*/ 3 w 19"/>
                <a:gd name="T29" fmla="*/ 67 h 67"/>
                <a:gd name="T30" fmla="*/ 3 w 19"/>
                <a:gd name="T31" fmla="*/ 66 h 67"/>
                <a:gd name="T32" fmla="*/ 2 w 19"/>
                <a:gd name="T33" fmla="*/ 64 h 67"/>
                <a:gd name="T34" fmla="*/ 1 w 19"/>
                <a:gd name="T35" fmla="*/ 61 h 67"/>
                <a:gd name="T36" fmla="*/ 0 w 19"/>
                <a:gd name="T37" fmla="*/ 56 h 67"/>
                <a:gd name="T38" fmla="*/ 0 w 19"/>
                <a:gd name="T39" fmla="*/ 50 h 67"/>
                <a:gd name="T40" fmla="*/ 2 w 19"/>
                <a:gd name="T41" fmla="*/ 44 h 67"/>
                <a:gd name="T42" fmla="*/ 5 w 19"/>
                <a:gd name="T43" fmla="*/ 38 h 67"/>
                <a:gd name="T44" fmla="*/ 9 w 19"/>
                <a:gd name="T45" fmla="*/ 32 h 67"/>
                <a:gd name="T46" fmla="*/ 9 w 19"/>
                <a:gd name="T47" fmla="*/ 31 h 67"/>
                <a:gd name="T48" fmla="*/ 10 w 19"/>
                <a:gd name="T49" fmla="*/ 30 h 67"/>
                <a:gd name="T50" fmla="*/ 11 w 19"/>
                <a:gd name="T51" fmla="*/ 27 h 67"/>
                <a:gd name="T52" fmla="*/ 12 w 19"/>
                <a:gd name="T53" fmla="*/ 22 h 67"/>
                <a:gd name="T54" fmla="*/ 13 w 19"/>
                <a:gd name="T55" fmla="*/ 11 h 67"/>
                <a:gd name="T56" fmla="*/ 13 w 19"/>
                <a:gd name="T57" fmla="*/ 3 h 67"/>
                <a:gd name="T58" fmla="*/ 13 w 19"/>
                <a:gd name="T5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9" h="67">
                  <a:moveTo>
                    <a:pt x="13" y="0"/>
                  </a:moveTo>
                  <a:cubicBezTo>
                    <a:pt x="13" y="0"/>
                    <a:pt x="13" y="1"/>
                    <a:pt x="14" y="3"/>
                  </a:cubicBezTo>
                  <a:cubicBezTo>
                    <a:pt x="15" y="5"/>
                    <a:pt x="16" y="7"/>
                    <a:pt x="17" y="11"/>
                  </a:cubicBezTo>
                  <a:cubicBezTo>
                    <a:pt x="18" y="12"/>
                    <a:pt x="18" y="14"/>
                    <a:pt x="18" y="16"/>
                  </a:cubicBezTo>
                  <a:cubicBezTo>
                    <a:pt x="19" y="18"/>
                    <a:pt x="19" y="20"/>
                    <a:pt x="19" y="22"/>
                  </a:cubicBezTo>
                  <a:cubicBezTo>
                    <a:pt x="19" y="25"/>
                    <a:pt x="19" y="27"/>
                    <a:pt x="18" y="29"/>
                  </a:cubicBezTo>
                  <a:cubicBezTo>
                    <a:pt x="17" y="31"/>
                    <a:pt x="17" y="32"/>
                    <a:pt x="17" y="33"/>
                  </a:cubicBezTo>
                  <a:cubicBezTo>
                    <a:pt x="16" y="33"/>
                    <a:pt x="16" y="34"/>
                    <a:pt x="16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13" y="38"/>
                    <a:pt x="12" y="40"/>
                    <a:pt x="11" y="42"/>
                  </a:cubicBezTo>
                  <a:cubicBezTo>
                    <a:pt x="10" y="43"/>
                    <a:pt x="9" y="45"/>
                    <a:pt x="8" y="47"/>
                  </a:cubicBezTo>
                  <a:cubicBezTo>
                    <a:pt x="6" y="50"/>
                    <a:pt x="5" y="53"/>
                    <a:pt x="4" y="56"/>
                  </a:cubicBezTo>
                  <a:cubicBezTo>
                    <a:pt x="4" y="59"/>
                    <a:pt x="3" y="62"/>
                    <a:pt x="3" y="64"/>
                  </a:cubicBezTo>
                  <a:cubicBezTo>
                    <a:pt x="3" y="65"/>
                    <a:pt x="3" y="66"/>
                    <a:pt x="3" y="66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6"/>
                  </a:cubicBezTo>
                  <a:cubicBezTo>
                    <a:pt x="3" y="66"/>
                    <a:pt x="2" y="65"/>
                    <a:pt x="2" y="64"/>
                  </a:cubicBezTo>
                  <a:cubicBezTo>
                    <a:pt x="1" y="63"/>
                    <a:pt x="1" y="62"/>
                    <a:pt x="1" y="61"/>
                  </a:cubicBezTo>
                  <a:cubicBezTo>
                    <a:pt x="0" y="59"/>
                    <a:pt x="0" y="58"/>
                    <a:pt x="0" y="56"/>
                  </a:cubicBezTo>
                  <a:cubicBezTo>
                    <a:pt x="0" y="54"/>
                    <a:pt x="0" y="52"/>
                    <a:pt x="0" y="50"/>
                  </a:cubicBezTo>
                  <a:cubicBezTo>
                    <a:pt x="1" y="48"/>
                    <a:pt x="1" y="46"/>
                    <a:pt x="2" y="44"/>
                  </a:cubicBezTo>
                  <a:cubicBezTo>
                    <a:pt x="3" y="42"/>
                    <a:pt x="4" y="40"/>
                    <a:pt x="5" y="38"/>
                  </a:cubicBezTo>
                  <a:cubicBezTo>
                    <a:pt x="6" y="36"/>
                    <a:pt x="8" y="34"/>
                    <a:pt x="9" y="32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10" y="31"/>
                    <a:pt x="10" y="30"/>
                    <a:pt x="10" y="30"/>
                  </a:cubicBezTo>
                  <a:cubicBezTo>
                    <a:pt x="10" y="29"/>
                    <a:pt x="11" y="28"/>
                    <a:pt x="11" y="27"/>
                  </a:cubicBezTo>
                  <a:cubicBezTo>
                    <a:pt x="12" y="25"/>
                    <a:pt x="12" y="24"/>
                    <a:pt x="12" y="22"/>
                  </a:cubicBezTo>
                  <a:cubicBezTo>
                    <a:pt x="13" y="18"/>
                    <a:pt x="13" y="14"/>
                    <a:pt x="13" y="11"/>
                  </a:cubicBezTo>
                  <a:cubicBezTo>
                    <a:pt x="13" y="8"/>
                    <a:pt x="13" y="5"/>
                    <a:pt x="13" y="3"/>
                  </a:cubicBezTo>
                  <a:cubicBezTo>
                    <a:pt x="13" y="1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596"/>
            <p:cNvSpPr/>
            <p:nvPr/>
          </p:nvSpPr>
          <p:spPr bwMode="auto">
            <a:xfrm>
              <a:off x="10336214" y="1258888"/>
              <a:ext cx="134938" cy="165100"/>
            </a:xfrm>
            <a:custGeom>
              <a:avLst/>
              <a:gdLst>
                <a:gd name="T0" fmla="*/ 0 w 32"/>
                <a:gd name="T1" fmla="*/ 0 h 39"/>
                <a:gd name="T2" fmla="*/ 2 w 32"/>
                <a:gd name="T3" fmla="*/ 2 h 39"/>
                <a:gd name="T4" fmla="*/ 5 w 32"/>
                <a:gd name="T5" fmla="*/ 6 h 39"/>
                <a:gd name="T6" fmla="*/ 16 w 32"/>
                <a:gd name="T7" fmla="*/ 20 h 39"/>
                <a:gd name="T8" fmla="*/ 22 w 32"/>
                <a:gd name="T9" fmla="*/ 28 h 39"/>
                <a:gd name="T10" fmla="*/ 26 w 32"/>
                <a:gd name="T11" fmla="*/ 34 h 39"/>
                <a:gd name="T12" fmla="*/ 30 w 32"/>
                <a:gd name="T13" fmla="*/ 38 h 39"/>
                <a:gd name="T14" fmla="*/ 32 w 32"/>
                <a:gd name="T15" fmla="*/ 39 h 39"/>
                <a:gd name="T16" fmla="*/ 32 w 32"/>
                <a:gd name="T17" fmla="*/ 39 h 39"/>
                <a:gd name="T18" fmla="*/ 30 w 32"/>
                <a:gd name="T19" fmla="*/ 39 h 39"/>
                <a:gd name="T20" fmla="*/ 25 w 32"/>
                <a:gd name="T21" fmla="*/ 35 h 39"/>
                <a:gd name="T22" fmla="*/ 20 w 32"/>
                <a:gd name="T23" fmla="*/ 29 h 39"/>
                <a:gd name="T24" fmla="*/ 14 w 32"/>
                <a:gd name="T25" fmla="*/ 22 h 39"/>
                <a:gd name="T26" fmla="*/ 4 w 32"/>
                <a:gd name="T27" fmla="*/ 7 h 39"/>
                <a:gd name="T28" fmla="*/ 1 w 32"/>
                <a:gd name="T29" fmla="*/ 2 h 39"/>
                <a:gd name="T30" fmla="*/ 0 w 32"/>
                <a:gd name="T3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" h="39">
                  <a:moveTo>
                    <a:pt x="0" y="0"/>
                  </a:moveTo>
                  <a:cubicBezTo>
                    <a:pt x="0" y="0"/>
                    <a:pt x="1" y="1"/>
                    <a:pt x="2" y="2"/>
                  </a:cubicBezTo>
                  <a:cubicBezTo>
                    <a:pt x="2" y="3"/>
                    <a:pt x="4" y="5"/>
                    <a:pt x="5" y="6"/>
                  </a:cubicBezTo>
                  <a:cubicBezTo>
                    <a:pt x="8" y="10"/>
                    <a:pt x="12" y="15"/>
                    <a:pt x="16" y="20"/>
                  </a:cubicBezTo>
                  <a:cubicBezTo>
                    <a:pt x="18" y="23"/>
                    <a:pt x="20" y="25"/>
                    <a:pt x="22" y="28"/>
                  </a:cubicBezTo>
                  <a:cubicBezTo>
                    <a:pt x="23" y="30"/>
                    <a:pt x="25" y="32"/>
                    <a:pt x="26" y="34"/>
                  </a:cubicBezTo>
                  <a:cubicBezTo>
                    <a:pt x="28" y="36"/>
                    <a:pt x="29" y="37"/>
                    <a:pt x="30" y="38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1" y="39"/>
                    <a:pt x="31" y="39"/>
                    <a:pt x="30" y="39"/>
                  </a:cubicBezTo>
                  <a:cubicBezTo>
                    <a:pt x="29" y="38"/>
                    <a:pt x="27" y="37"/>
                    <a:pt x="25" y="35"/>
                  </a:cubicBezTo>
                  <a:cubicBezTo>
                    <a:pt x="23" y="34"/>
                    <a:pt x="22" y="31"/>
                    <a:pt x="20" y="29"/>
                  </a:cubicBezTo>
                  <a:cubicBezTo>
                    <a:pt x="18" y="27"/>
                    <a:pt x="16" y="24"/>
                    <a:pt x="14" y="22"/>
                  </a:cubicBezTo>
                  <a:cubicBezTo>
                    <a:pt x="10" y="17"/>
                    <a:pt x="7" y="11"/>
                    <a:pt x="4" y="7"/>
                  </a:cubicBezTo>
                  <a:cubicBezTo>
                    <a:pt x="3" y="5"/>
                    <a:pt x="2" y="4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597"/>
            <p:cNvSpPr/>
            <p:nvPr/>
          </p:nvSpPr>
          <p:spPr bwMode="auto">
            <a:xfrm>
              <a:off x="10379076" y="1141413"/>
              <a:ext cx="168275" cy="38100"/>
            </a:xfrm>
            <a:custGeom>
              <a:avLst/>
              <a:gdLst>
                <a:gd name="T0" fmla="*/ 0 w 40"/>
                <a:gd name="T1" fmla="*/ 2 h 9"/>
                <a:gd name="T2" fmla="*/ 1 w 40"/>
                <a:gd name="T3" fmla="*/ 2 h 9"/>
                <a:gd name="T4" fmla="*/ 2 w 40"/>
                <a:gd name="T5" fmla="*/ 1 h 9"/>
                <a:gd name="T6" fmla="*/ 6 w 40"/>
                <a:gd name="T7" fmla="*/ 0 h 9"/>
                <a:gd name="T8" fmla="*/ 13 w 40"/>
                <a:gd name="T9" fmla="*/ 1 h 9"/>
                <a:gd name="T10" fmla="*/ 17 w 40"/>
                <a:gd name="T11" fmla="*/ 2 h 9"/>
                <a:gd name="T12" fmla="*/ 21 w 40"/>
                <a:gd name="T13" fmla="*/ 4 h 9"/>
                <a:gd name="T14" fmla="*/ 28 w 40"/>
                <a:gd name="T15" fmla="*/ 6 h 9"/>
                <a:gd name="T16" fmla="*/ 34 w 40"/>
                <a:gd name="T17" fmla="*/ 8 h 9"/>
                <a:gd name="T18" fmla="*/ 39 w 40"/>
                <a:gd name="T19" fmla="*/ 7 h 9"/>
                <a:gd name="T20" fmla="*/ 40 w 40"/>
                <a:gd name="T21" fmla="*/ 7 h 9"/>
                <a:gd name="T22" fmla="*/ 40 w 40"/>
                <a:gd name="T23" fmla="*/ 7 h 9"/>
                <a:gd name="T24" fmla="*/ 39 w 40"/>
                <a:gd name="T25" fmla="*/ 8 h 9"/>
                <a:gd name="T26" fmla="*/ 34 w 40"/>
                <a:gd name="T27" fmla="*/ 9 h 9"/>
                <a:gd name="T28" fmla="*/ 27 w 40"/>
                <a:gd name="T29" fmla="*/ 8 h 9"/>
                <a:gd name="T30" fmla="*/ 20 w 40"/>
                <a:gd name="T31" fmla="*/ 6 h 9"/>
                <a:gd name="T32" fmla="*/ 16 w 40"/>
                <a:gd name="T33" fmla="*/ 4 h 9"/>
                <a:gd name="T34" fmla="*/ 13 w 40"/>
                <a:gd name="T35" fmla="*/ 3 h 9"/>
                <a:gd name="T36" fmla="*/ 6 w 40"/>
                <a:gd name="T37" fmla="*/ 1 h 9"/>
                <a:gd name="T38" fmla="*/ 2 w 40"/>
                <a:gd name="T39" fmla="*/ 2 h 9"/>
                <a:gd name="T40" fmla="*/ 0 w 40"/>
                <a:gd name="T4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9">
                  <a:moveTo>
                    <a:pt x="0" y="2"/>
                  </a:move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2" y="1"/>
                  </a:cubicBezTo>
                  <a:cubicBezTo>
                    <a:pt x="3" y="1"/>
                    <a:pt x="4" y="0"/>
                    <a:pt x="6" y="0"/>
                  </a:cubicBezTo>
                  <a:cubicBezTo>
                    <a:pt x="9" y="0"/>
                    <a:pt x="11" y="0"/>
                    <a:pt x="13" y="1"/>
                  </a:cubicBezTo>
                  <a:cubicBezTo>
                    <a:pt x="15" y="1"/>
                    <a:pt x="16" y="2"/>
                    <a:pt x="17" y="2"/>
                  </a:cubicBezTo>
                  <a:cubicBezTo>
                    <a:pt x="18" y="3"/>
                    <a:pt x="20" y="3"/>
                    <a:pt x="21" y="4"/>
                  </a:cubicBezTo>
                  <a:cubicBezTo>
                    <a:pt x="23" y="5"/>
                    <a:pt x="26" y="6"/>
                    <a:pt x="28" y="6"/>
                  </a:cubicBezTo>
                  <a:cubicBezTo>
                    <a:pt x="30" y="7"/>
                    <a:pt x="32" y="7"/>
                    <a:pt x="34" y="8"/>
                  </a:cubicBezTo>
                  <a:cubicBezTo>
                    <a:pt x="36" y="8"/>
                    <a:pt x="38" y="7"/>
                    <a:pt x="39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39" y="7"/>
                    <a:pt x="39" y="8"/>
                  </a:cubicBezTo>
                  <a:cubicBezTo>
                    <a:pt x="38" y="8"/>
                    <a:pt x="36" y="9"/>
                    <a:pt x="34" y="9"/>
                  </a:cubicBezTo>
                  <a:cubicBezTo>
                    <a:pt x="32" y="9"/>
                    <a:pt x="30" y="9"/>
                    <a:pt x="27" y="8"/>
                  </a:cubicBezTo>
                  <a:cubicBezTo>
                    <a:pt x="25" y="8"/>
                    <a:pt x="22" y="7"/>
                    <a:pt x="20" y="6"/>
                  </a:cubicBezTo>
                  <a:cubicBezTo>
                    <a:pt x="19" y="5"/>
                    <a:pt x="17" y="5"/>
                    <a:pt x="16" y="4"/>
                  </a:cubicBezTo>
                  <a:cubicBezTo>
                    <a:pt x="15" y="4"/>
                    <a:pt x="14" y="3"/>
                    <a:pt x="13" y="3"/>
                  </a:cubicBezTo>
                  <a:cubicBezTo>
                    <a:pt x="11" y="2"/>
                    <a:pt x="8" y="2"/>
                    <a:pt x="6" y="1"/>
                  </a:cubicBezTo>
                  <a:cubicBezTo>
                    <a:pt x="5" y="1"/>
                    <a:pt x="3" y="2"/>
                    <a:pt x="2" y="2"/>
                  </a:cubicBezTo>
                  <a:cubicBezTo>
                    <a:pt x="1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598"/>
            <p:cNvSpPr/>
            <p:nvPr/>
          </p:nvSpPr>
          <p:spPr bwMode="auto">
            <a:xfrm>
              <a:off x="10310814" y="898525"/>
              <a:ext cx="144463" cy="161925"/>
            </a:xfrm>
            <a:custGeom>
              <a:avLst/>
              <a:gdLst>
                <a:gd name="T0" fmla="*/ 34 w 34"/>
                <a:gd name="T1" fmla="*/ 0 h 38"/>
                <a:gd name="T2" fmla="*/ 32 w 34"/>
                <a:gd name="T3" fmla="*/ 1 h 38"/>
                <a:gd name="T4" fmla="*/ 28 w 34"/>
                <a:gd name="T5" fmla="*/ 5 h 38"/>
                <a:gd name="T6" fmla="*/ 24 w 34"/>
                <a:gd name="T7" fmla="*/ 12 h 38"/>
                <a:gd name="T8" fmla="*/ 23 w 34"/>
                <a:gd name="T9" fmla="*/ 17 h 38"/>
                <a:gd name="T10" fmla="*/ 21 w 34"/>
                <a:gd name="T11" fmla="*/ 22 h 38"/>
                <a:gd name="T12" fmla="*/ 17 w 34"/>
                <a:gd name="T13" fmla="*/ 26 h 38"/>
                <a:gd name="T14" fmla="*/ 12 w 34"/>
                <a:gd name="T15" fmla="*/ 27 h 38"/>
                <a:gd name="T16" fmla="*/ 5 w 34"/>
                <a:gd name="T17" fmla="*/ 32 h 38"/>
                <a:gd name="T18" fmla="*/ 1 w 34"/>
                <a:gd name="T19" fmla="*/ 36 h 38"/>
                <a:gd name="T20" fmla="*/ 0 w 34"/>
                <a:gd name="T21" fmla="*/ 38 h 38"/>
                <a:gd name="T22" fmla="*/ 0 w 34"/>
                <a:gd name="T23" fmla="*/ 38 h 38"/>
                <a:gd name="T24" fmla="*/ 1 w 34"/>
                <a:gd name="T25" fmla="*/ 36 h 38"/>
                <a:gd name="T26" fmla="*/ 4 w 34"/>
                <a:gd name="T27" fmla="*/ 31 h 38"/>
                <a:gd name="T28" fmla="*/ 12 w 34"/>
                <a:gd name="T29" fmla="*/ 25 h 38"/>
                <a:gd name="T30" fmla="*/ 16 w 34"/>
                <a:gd name="T31" fmla="*/ 24 h 38"/>
                <a:gd name="T32" fmla="*/ 19 w 34"/>
                <a:gd name="T33" fmla="*/ 21 h 38"/>
                <a:gd name="T34" fmla="*/ 20 w 34"/>
                <a:gd name="T35" fmla="*/ 16 h 38"/>
                <a:gd name="T36" fmla="*/ 22 w 34"/>
                <a:gd name="T37" fmla="*/ 12 h 38"/>
                <a:gd name="T38" fmla="*/ 27 w 34"/>
                <a:gd name="T39" fmla="*/ 4 h 38"/>
                <a:gd name="T40" fmla="*/ 32 w 34"/>
                <a:gd name="T41" fmla="*/ 1 h 38"/>
                <a:gd name="T42" fmla="*/ 34 w 34"/>
                <a:gd name="T43" fmla="*/ 0 h 38"/>
                <a:gd name="T44" fmla="*/ 34 w 34"/>
                <a:gd name="T4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38">
                  <a:moveTo>
                    <a:pt x="34" y="0"/>
                  </a:moveTo>
                  <a:cubicBezTo>
                    <a:pt x="34" y="0"/>
                    <a:pt x="33" y="0"/>
                    <a:pt x="32" y="1"/>
                  </a:cubicBezTo>
                  <a:cubicBezTo>
                    <a:pt x="31" y="2"/>
                    <a:pt x="29" y="3"/>
                    <a:pt x="28" y="5"/>
                  </a:cubicBezTo>
                  <a:cubicBezTo>
                    <a:pt x="26" y="7"/>
                    <a:pt x="25" y="9"/>
                    <a:pt x="24" y="12"/>
                  </a:cubicBezTo>
                  <a:cubicBezTo>
                    <a:pt x="23" y="14"/>
                    <a:pt x="23" y="15"/>
                    <a:pt x="23" y="17"/>
                  </a:cubicBezTo>
                  <a:cubicBezTo>
                    <a:pt x="23" y="19"/>
                    <a:pt x="22" y="20"/>
                    <a:pt x="21" y="22"/>
                  </a:cubicBezTo>
                  <a:cubicBezTo>
                    <a:pt x="21" y="24"/>
                    <a:pt x="19" y="25"/>
                    <a:pt x="17" y="26"/>
                  </a:cubicBezTo>
                  <a:cubicBezTo>
                    <a:pt x="15" y="26"/>
                    <a:pt x="14" y="27"/>
                    <a:pt x="12" y="27"/>
                  </a:cubicBezTo>
                  <a:cubicBezTo>
                    <a:pt x="10" y="29"/>
                    <a:pt x="7" y="30"/>
                    <a:pt x="5" y="32"/>
                  </a:cubicBezTo>
                  <a:cubicBezTo>
                    <a:pt x="4" y="34"/>
                    <a:pt x="2" y="35"/>
                    <a:pt x="1" y="36"/>
                  </a:cubicBezTo>
                  <a:cubicBezTo>
                    <a:pt x="1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2" y="35"/>
                    <a:pt x="3" y="33"/>
                    <a:pt x="4" y="31"/>
                  </a:cubicBezTo>
                  <a:cubicBezTo>
                    <a:pt x="6" y="29"/>
                    <a:pt x="9" y="27"/>
                    <a:pt x="12" y="25"/>
                  </a:cubicBezTo>
                  <a:cubicBezTo>
                    <a:pt x="13" y="25"/>
                    <a:pt x="15" y="24"/>
                    <a:pt x="16" y="24"/>
                  </a:cubicBezTo>
                  <a:cubicBezTo>
                    <a:pt x="18" y="23"/>
                    <a:pt x="19" y="22"/>
                    <a:pt x="19" y="21"/>
                  </a:cubicBezTo>
                  <a:cubicBezTo>
                    <a:pt x="20" y="20"/>
                    <a:pt x="20" y="18"/>
                    <a:pt x="20" y="16"/>
                  </a:cubicBezTo>
                  <a:cubicBezTo>
                    <a:pt x="21" y="15"/>
                    <a:pt x="21" y="13"/>
                    <a:pt x="22" y="12"/>
                  </a:cubicBezTo>
                  <a:cubicBezTo>
                    <a:pt x="23" y="8"/>
                    <a:pt x="25" y="6"/>
                    <a:pt x="27" y="4"/>
                  </a:cubicBezTo>
                  <a:cubicBezTo>
                    <a:pt x="29" y="2"/>
                    <a:pt x="31" y="1"/>
                    <a:pt x="32" y="1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599"/>
            <p:cNvSpPr/>
            <p:nvPr/>
          </p:nvSpPr>
          <p:spPr bwMode="auto">
            <a:xfrm>
              <a:off x="10148889" y="806450"/>
              <a:ext cx="77788" cy="198438"/>
            </a:xfrm>
            <a:custGeom>
              <a:avLst/>
              <a:gdLst>
                <a:gd name="T0" fmla="*/ 0 w 18"/>
                <a:gd name="T1" fmla="*/ 0 h 47"/>
                <a:gd name="T2" fmla="*/ 0 w 18"/>
                <a:gd name="T3" fmla="*/ 0 h 47"/>
                <a:gd name="T4" fmla="*/ 1 w 18"/>
                <a:gd name="T5" fmla="*/ 1 h 47"/>
                <a:gd name="T6" fmla="*/ 4 w 18"/>
                <a:gd name="T7" fmla="*/ 7 h 47"/>
                <a:gd name="T8" fmla="*/ 5 w 18"/>
                <a:gd name="T9" fmla="*/ 15 h 47"/>
                <a:gd name="T10" fmla="*/ 6 w 18"/>
                <a:gd name="T11" fmla="*/ 20 h 47"/>
                <a:gd name="T12" fmla="*/ 7 w 18"/>
                <a:gd name="T13" fmla="*/ 24 h 47"/>
                <a:gd name="T14" fmla="*/ 14 w 18"/>
                <a:gd name="T15" fmla="*/ 40 h 47"/>
                <a:gd name="T16" fmla="*/ 17 w 18"/>
                <a:gd name="T17" fmla="*/ 45 h 47"/>
                <a:gd name="T18" fmla="*/ 18 w 18"/>
                <a:gd name="T19" fmla="*/ 47 h 47"/>
                <a:gd name="T20" fmla="*/ 17 w 18"/>
                <a:gd name="T21" fmla="*/ 45 h 47"/>
                <a:gd name="T22" fmla="*/ 13 w 18"/>
                <a:gd name="T23" fmla="*/ 41 h 47"/>
                <a:gd name="T24" fmla="*/ 8 w 18"/>
                <a:gd name="T25" fmla="*/ 34 h 47"/>
                <a:gd name="T26" fmla="*/ 6 w 18"/>
                <a:gd name="T27" fmla="*/ 30 h 47"/>
                <a:gd name="T28" fmla="*/ 4 w 18"/>
                <a:gd name="T29" fmla="*/ 25 h 47"/>
                <a:gd name="T30" fmla="*/ 3 w 18"/>
                <a:gd name="T31" fmla="*/ 20 h 47"/>
                <a:gd name="T32" fmla="*/ 3 w 18"/>
                <a:gd name="T33" fmla="*/ 15 h 47"/>
                <a:gd name="T34" fmla="*/ 3 w 18"/>
                <a:gd name="T35" fmla="*/ 11 h 47"/>
                <a:gd name="T36" fmla="*/ 3 w 18"/>
                <a:gd name="T37" fmla="*/ 7 h 47"/>
                <a:gd name="T38" fmla="*/ 1 w 18"/>
                <a:gd name="T39" fmla="*/ 2 h 47"/>
                <a:gd name="T40" fmla="*/ 0 w 18"/>
                <a:gd name="T4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" h="4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2" y="2"/>
                    <a:pt x="4" y="4"/>
                    <a:pt x="4" y="7"/>
                  </a:cubicBezTo>
                  <a:cubicBezTo>
                    <a:pt x="5" y="9"/>
                    <a:pt x="5" y="12"/>
                    <a:pt x="5" y="15"/>
                  </a:cubicBezTo>
                  <a:cubicBezTo>
                    <a:pt x="5" y="17"/>
                    <a:pt x="5" y="18"/>
                    <a:pt x="6" y="20"/>
                  </a:cubicBezTo>
                  <a:cubicBezTo>
                    <a:pt x="6" y="21"/>
                    <a:pt x="6" y="23"/>
                    <a:pt x="7" y="24"/>
                  </a:cubicBezTo>
                  <a:cubicBezTo>
                    <a:pt x="8" y="30"/>
                    <a:pt x="11" y="36"/>
                    <a:pt x="14" y="40"/>
                  </a:cubicBezTo>
                  <a:cubicBezTo>
                    <a:pt x="15" y="42"/>
                    <a:pt x="16" y="44"/>
                    <a:pt x="17" y="45"/>
                  </a:cubicBezTo>
                  <a:cubicBezTo>
                    <a:pt x="18" y="46"/>
                    <a:pt x="18" y="47"/>
                    <a:pt x="18" y="47"/>
                  </a:cubicBezTo>
                  <a:cubicBezTo>
                    <a:pt x="18" y="47"/>
                    <a:pt x="18" y="46"/>
                    <a:pt x="17" y="45"/>
                  </a:cubicBezTo>
                  <a:cubicBezTo>
                    <a:pt x="16" y="44"/>
                    <a:pt x="14" y="43"/>
                    <a:pt x="13" y="41"/>
                  </a:cubicBezTo>
                  <a:cubicBezTo>
                    <a:pt x="11" y="39"/>
                    <a:pt x="9" y="37"/>
                    <a:pt x="8" y="34"/>
                  </a:cubicBezTo>
                  <a:cubicBezTo>
                    <a:pt x="7" y="33"/>
                    <a:pt x="6" y="31"/>
                    <a:pt x="6" y="30"/>
                  </a:cubicBezTo>
                  <a:cubicBezTo>
                    <a:pt x="5" y="28"/>
                    <a:pt x="5" y="27"/>
                    <a:pt x="4" y="25"/>
                  </a:cubicBezTo>
                  <a:cubicBezTo>
                    <a:pt x="4" y="23"/>
                    <a:pt x="4" y="22"/>
                    <a:pt x="3" y="20"/>
                  </a:cubicBezTo>
                  <a:cubicBezTo>
                    <a:pt x="3" y="18"/>
                    <a:pt x="3" y="17"/>
                    <a:pt x="3" y="15"/>
                  </a:cubicBezTo>
                  <a:cubicBezTo>
                    <a:pt x="3" y="14"/>
                    <a:pt x="3" y="12"/>
                    <a:pt x="3" y="11"/>
                  </a:cubicBezTo>
                  <a:cubicBezTo>
                    <a:pt x="3" y="9"/>
                    <a:pt x="3" y="8"/>
                    <a:pt x="3" y="7"/>
                  </a:cubicBezTo>
                  <a:cubicBezTo>
                    <a:pt x="3" y="5"/>
                    <a:pt x="2" y="3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600"/>
            <p:cNvSpPr/>
            <p:nvPr/>
          </p:nvSpPr>
          <p:spPr bwMode="auto">
            <a:xfrm>
              <a:off x="9950451" y="984250"/>
              <a:ext cx="157163" cy="92075"/>
            </a:xfrm>
            <a:custGeom>
              <a:avLst/>
              <a:gdLst>
                <a:gd name="T0" fmla="*/ 0 w 37"/>
                <a:gd name="T1" fmla="*/ 1 h 22"/>
                <a:gd name="T2" fmla="*/ 0 w 37"/>
                <a:gd name="T3" fmla="*/ 0 h 22"/>
                <a:gd name="T4" fmla="*/ 2 w 37"/>
                <a:gd name="T5" fmla="*/ 0 h 22"/>
                <a:gd name="T6" fmla="*/ 7 w 37"/>
                <a:gd name="T7" fmla="*/ 0 h 22"/>
                <a:gd name="T8" fmla="*/ 14 w 37"/>
                <a:gd name="T9" fmla="*/ 3 h 22"/>
                <a:gd name="T10" fmla="*/ 21 w 37"/>
                <a:gd name="T11" fmla="*/ 7 h 22"/>
                <a:gd name="T12" fmla="*/ 27 w 37"/>
                <a:gd name="T13" fmla="*/ 12 h 22"/>
                <a:gd name="T14" fmla="*/ 32 w 37"/>
                <a:gd name="T15" fmla="*/ 17 h 22"/>
                <a:gd name="T16" fmla="*/ 35 w 37"/>
                <a:gd name="T17" fmla="*/ 20 h 22"/>
                <a:gd name="T18" fmla="*/ 37 w 37"/>
                <a:gd name="T19" fmla="*/ 22 h 22"/>
                <a:gd name="T20" fmla="*/ 31 w 37"/>
                <a:gd name="T21" fmla="*/ 18 h 22"/>
                <a:gd name="T22" fmla="*/ 25 w 37"/>
                <a:gd name="T23" fmla="*/ 14 h 22"/>
                <a:gd name="T24" fmla="*/ 19 w 37"/>
                <a:gd name="T25" fmla="*/ 9 h 22"/>
                <a:gd name="T26" fmla="*/ 13 w 37"/>
                <a:gd name="T27" fmla="*/ 4 h 22"/>
                <a:gd name="T28" fmla="*/ 6 w 37"/>
                <a:gd name="T29" fmla="*/ 2 h 22"/>
                <a:gd name="T30" fmla="*/ 2 w 37"/>
                <a:gd name="T31" fmla="*/ 1 h 22"/>
                <a:gd name="T32" fmla="*/ 0 w 37"/>
                <a:gd name="T33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22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9" y="1"/>
                    <a:pt x="11" y="1"/>
                    <a:pt x="14" y="3"/>
                  </a:cubicBezTo>
                  <a:cubicBezTo>
                    <a:pt x="16" y="4"/>
                    <a:pt x="18" y="5"/>
                    <a:pt x="21" y="7"/>
                  </a:cubicBezTo>
                  <a:cubicBezTo>
                    <a:pt x="23" y="8"/>
                    <a:pt x="25" y="10"/>
                    <a:pt x="27" y="12"/>
                  </a:cubicBezTo>
                  <a:cubicBezTo>
                    <a:pt x="29" y="14"/>
                    <a:pt x="30" y="15"/>
                    <a:pt x="32" y="17"/>
                  </a:cubicBezTo>
                  <a:cubicBezTo>
                    <a:pt x="33" y="18"/>
                    <a:pt x="34" y="19"/>
                    <a:pt x="35" y="20"/>
                  </a:cubicBezTo>
                  <a:cubicBezTo>
                    <a:pt x="36" y="21"/>
                    <a:pt x="37" y="22"/>
                    <a:pt x="37" y="22"/>
                  </a:cubicBezTo>
                  <a:cubicBezTo>
                    <a:pt x="37" y="22"/>
                    <a:pt x="34" y="20"/>
                    <a:pt x="31" y="18"/>
                  </a:cubicBezTo>
                  <a:cubicBezTo>
                    <a:pt x="29" y="17"/>
                    <a:pt x="27" y="15"/>
                    <a:pt x="25" y="14"/>
                  </a:cubicBezTo>
                  <a:cubicBezTo>
                    <a:pt x="23" y="12"/>
                    <a:pt x="21" y="10"/>
                    <a:pt x="19" y="9"/>
                  </a:cubicBezTo>
                  <a:cubicBezTo>
                    <a:pt x="17" y="7"/>
                    <a:pt x="15" y="6"/>
                    <a:pt x="13" y="4"/>
                  </a:cubicBezTo>
                  <a:cubicBezTo>
                    <a:pt x="10" y="3"/>
                    <a:pt x="8" y="2"/>
                    <a:pt x="6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601"/>
            <p:cNvSpPr/>
            <p:nvPr/>
          </p:nvSpPr>
          <p:spPr bwMode="auto">
            <a:xfrm>
              <a:off x="9920289" y="1195388"/>
              <a:ext cx="174625" cy="55563"/>
            </a:xfrm>
            <a:custGeom>
              <a:avLst/>
              <a:gdLst>
                <a:gd name="T0" fmla="*/ 0 w 41"/>
                <a:gd name="T1" fmla="*/ 13 h 13"/>
                <a:gd name="T2" fmla="*/ 1 w 41"/>
                <a:gd name="T3" fmla="*/ 13 h 13"/>
                <a:gd name="T4" fmla="*/ 2 w 41"/>
                <a:gd name="T5" fmla="*/ 11 h 13"/>
                <a:gd name="T6" fmla="*/ 6 w 41"/>
                <a:gd name="T7" fmla="*/ 9 h 13"/>
                <a:gd name="T8" fmla="*/ 13 w 41"/>
                <a:gd name="T9" fmla="*/ 8 h 13"/>
                <a:gd name="T10" fmla="*/ 17 w 41"/>
                <a:gd name="T11" fmla="*/ 8 h 13"/>
                <a:gd name="T12" fmla="*/ 21 w 41"/>
                <a:gd name="T13" fmla="*/ 8 h 13"/>
                <a:gd name="T14" fmla="*/ 29 w 41"/>
                <a:gd name="T15" fmla="*/ 6 h 13"/>
                <a:gd name="T16" fmla="*/ 35 w 41"/>
                <a:gd name="T17" fmla="*/ 4 h 13"/>
                <a:gd name="T18" fmla="*/ 40 w 41"/>
                <a:gd name="T19" fmla="*/ 1 h 13"/>
                <a:gd name="T20" fmla="*/ 41 w 41"/>
                <a:gd name="T21" fmla="*/ 0 h 13"/>
                <a:gd name="T22" fmla="*/ 41 w 41"/>
                <a:gd name="T23" fmla="*/ 0 h 13"/>
                <a:gd name="T24" fmla="*/ 40 w 41"/>
                <a:gd name="T25" fmla="*/ 1 h 13"/>
                <a:gd name="T26" fmla="*/ 36 w 41"/>
                <a:gd name="T27" fmla="*/ 5 h 13"/>
                <a:gd name="T28" fmla="*/ 21 w 41"/>
                <a:gd name="T29" fmla="*/ 10 h 13"/>
                <a:gd name="T30" fmla="*/ 17 w 41"/>
                <a:gd name="T31" fmla="*/ 10 h 13"/>
                <a:gd name="T32" fmla="*/ 13 w 41"/>
                <a:gd name="T33" fmla="*/ 10 h 13"/>
                <a:gd name="T34" fmla="*/ 6 w 41"/>
                <a:gd name="T35" fmla="*/ 10 h 13"/>
                <a:gd name="T36" fmla="*/ 2 w 41"/>
                <a:gd name="T37" fmla="*/ 12 h 13"/>
                <a:gd name="T38" fmla="*/ 0 w 41"/>
                <a:gd name="T3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" h="13">
                  <a:moveTo>
                    <a:pt x="0" y="13"/>
                  </a:moveTo>
                  <a:cubicBezTo>
                    <a:pt x="0" y="13"/>
                    <a:pt x="0" y="13"/>
                    <a:pt x="1" y="13"/>
                  </a:cubicBezTo>
                  <a:cubicBezTo>
                    <a:pt x="1" y="12"/>
                    <a:pt x="1" y="12"/>
                    <a:pt x="2" y="11"/>
                  </a:cubicBezTo>
                  <a:cubicBezTo>
                    <a:pt x="2" y="11"/>
                    <a:pt x="4" y="9"/>
                    <a:pt x="6" y="9"/>
                  </a:cubicBezTo>
                  <a:cubicBezTo>
                    <a:pt x="8" y="8"/>
                    <a:pt x="11" y="8"/>
                    <a:pt x="13" y="8"/>
                  </a:cubicBezTo>
                  <a:cubicBezTo>
                    <a:pt x="15" y="8"/>
                    <a:pt x="16" y="8"/>
                    <a:pt x="17" y="8"/>
                  </a:cubicBezTo>
                  <a:cubicBezTo>
                    <a:pt x="19" y="8"/>
                    <a:pt x="20" y="8"/>
                    <a:pt x="21" y="8"/>
                  </a:cubicBezTo>
                  <a:cubicBezTo>
                    <a:pt x="24" y="8"/>
                    <a:pt x="27" y="7"/>
                    <a:pt x="29" y="6"/>
                  </a:cubicBezTo>
                  <a:cubicBezTo>
                    <a:pt x="31" y="6"/>
                    <a:pt x="34" y="5"/>
                    <a:pt x="35" y="4"/>
                  </a:cubicBezTo>
                  <a:cubicBezTo>
                    <a:pt x="37" y="3"/>
                    <a:pt x="39" y="2"/>
                    <a:pt x="40" y="1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1"/>
                    <a:pt x="40" y="1"/>
                    <a:pt x="40" y="1"/>
                  </a:cubicBezTo>
                  <a:cubicBezTo>
                    <a:pt x="39" y="2"/>
                    <a:pt x="38" y="4"/>
                    <a:pt x="36" y="5"/>
                  </a:cubicBezTo>
                  <a:cubicBezTo>
                    <a:pt x="33" y="7"/>
                    <a:pt x="27" y="10"/>
                    <a:pt x="21" y="10"/>
                  </a:cubicBezTo>
                  <a:cubicBezTo>
                    <a:pt x="20" y="10"/>
                    <a:pt x="19" y="10"/>
                    <a:pt x="17" y="10"/>
                  </a:cubicBezTo>
                  <a:cubicBezTo>
                    <a:pt x="16" y="10"/>
                    <a:pt x="14" y="10"/>
                    <a:pt x="13" y="10"/>
                  </a:cubicBezTo>
                  <a:cubicBezTo>
                    <a:pt x="11" y="10"/>
                    <a:pt x="8" y="10"/>
                    <a:pt x="6" y="10"/>
                  </a:cubicBezTo>
                  <a:cubicBezTo>
                    <a:pt x="4" y="10"/>
                    <a:pt x="3" y="11"/>
                    <a:pt x="2" y="12"/>
                  </a:cubicBezTo>
                  <a:cubicBezTo>
                    <a:pt x="1" y="12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602"/>
            <p:cNvSpPr/>
            <p:nvPr/>
          </p:nvSpPr>
          <p:spPr bwMode="auto">
            <a:xfrm>
              <a:off x="10153651" y="1284288"/>
              <a:ext cx="47625" cy="190500"/>
            </a:xfrm>
            <a:custGeom>
              <a:avLst/>
              <a:gdLst>
                <a:gd name="T0" fmla="*/ 5 w 11"/>
                <a:gd name="T1" fmla="*/ 0 h 45"/>
                <a:gd name="T2" fmla="*/ 6 w 11"/>
                <a:gd name="T3" fmla="*/ 0 h 45"/>
                <a:gd name="T4" fmla="*/ 7 w 11"/>
                <a:gd name="T5" fmla="*/ 1 h 45"/>
                <a:gd name="T6" fmla="*/ 10 w 11"/>
                <a:gd name="T7" fmla="*/ 6 h 45"/>
                <a:gd name="T8" fmla="*/ 10 w 11"/>
                <a:gd name="T9" fmla="*/ 14 h 45"/>
                <a:gd name="T10" fmla="*/ 9 w 11"/>
                <a:gd name="T11" fmla="*/ 18 h 45"/>
                <a:gd name="T12" fmla="*/ 7 w 11"/>
                <a:gd name="T13" fmla="*/ 23 h 45"/>
                <a:gd name="T14" fmla="*/ 4 w 11"/>
                <a:gd name="T15" fmla="*/ 31 h 45"/>
                <a:gd name="T16" fmla="*/ 1 w 11"/>
                <a:gd name="T17" fmla="*/ 38 h 45"/>
                <a:gd name="T18" fmla="*/ 1 w 11"/>
                <a:gd name="T19" fmla="*/ 43 h 45"/>
                <a:gd name="T20" fmla="*/ 1 w 11"/>
                <a:gd name="T21" fmla="*/ 45 h 45"/>
                <a:gd name="T22" fmla="*/ 1 w 11"/>
                <a:gd name="T23" fmla="*/ 45 h 45"/>
                <a:gd name="T24" fmla="*/ 0 w 11"/>
                <a:gd name="T25" fmla="*/ 43 h 45"/>
                <a:gd name="T26" fmla="*/ 0 w 11"/>
                <a:gd name="T27" fmla="*/ 37 h 45"/>
                <a:gd name="T28" fmla="*/ 2 w 11"/>
                <a:gd name="T29" fmla="*/ 30 h 45"/>
                <a:gd name="T30" fmla="*/ 5 w 11"/>
                <a:gd name="T31" fmla="*/ 22 h 45"/>
                <a:gd name="T32" fmla="*/ 7 w 11"/>
                <a:gd name="T33" fmla="*/ 18 h 45"/>
                <a:gd name="T34" fmla="*/ 8 w 11"/>
                <a:gd name="T35" fmla="*/ 14 h 45"/>
                <a:gd name="T36" fmla="*/ 8 w 11"/>
                <a:gd name="T37" fmla="*/ 6 h 45"/>
                <a:gd name="T38" fmla="*/ 7 w 11"/>
                <a:gd name="T39" fmla="*/ 1 h 45"/>
                <a:gd name="T40" fmla="*/ 5 w 11"/>
                <a:gd name="T4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" h="45">
                  <a:moveTo>
                    <a:pt x="5" y="0"/>
                  </a:moveTo>
                  <a:cubicBezTo>
                    <a:pt x="5" y="0"/>
                    <a:pt x="6" y="0"/>
                    <a:pt x="6" y="0"/>
                  </a:cubicBezTo>
                  <a:cubicBezTo>
                    <a:pt x="6" y="0"/>
                    <a:pt x="7" y="0"/>
                    <a:pt x="7" y="1"/>
                  </a:cubicBezTo>
                  <a:cubicBezTo>
                    <a:pt x="8" y="2"/>
                    <a:pt x="9" y="4"/>
                    <a:pt x="10" y="6"/>
                  </a:cubicBezTo>
                  <a:cubicBezTo>
                    <a:pt x="10" y="8"/>
                    <a:pt x="11" y="11"/>
                    <a:pt x="10" y="14"/>
                  </a:cubicBezTo>
                  <a:cubicBezTo>
                    <a:pt x="10" y="15"/>
                    <a:pt x="10" y="17"/>
                    <a:pt x="9" y="18"/>
                  </a:cubicBezTo>
                  <a:cubicBezTo>
                    <a:pt x="9" y="20"/>
                    <a:pt x="8" y="21"/>
                    <a:pt x="7" y="23"/>
                  </a:cubicBezTo>
                  <a:cubicBezTo>
                    <a:pt x="6" y="25"/>
                    <a:pt x="5" y="28"/>
                    <a:pt x="4" y="31"/>
                  </a:cubicBezTo>
                  <a:cubicBezTo>
                    <a:pt x="2" y="33"/>
                    <a:pt x="2" y="36"/>
                    <a:pt x="1" y="38"/>
                  </a:cubicBezTo>
                  <a:cubicBezTo>
                    <a:pt x="1" y="40"/>
                    <a:pt x="1" y="42"/>
                    <a:pt x="1" y="43"/>
                  </a:cubicBezTo>
                  <a:cubicBezTo>
                    <a:pt x="1" y="44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4"/>
                    <a:pt x="0" y="44"/>
                    <a:pt x="0" y="43"/>
                  </a:cubicBezTo>
                  <a:cubicBezTo>
                    <a:pt x="0" y="42"/>
                    <a:pt x="0" y="40"/>
                    <a:pt x="0" y="37"/>
                  </a:cubicBezTo>
                  <a:cubicBezTo>
                    <a:pt x="0" y="35"/>
                    <a:pt x="1" y="32"/>
                    <a:pt x="2" y="30"/>
                  </a:cubicBezTo>
                  <a:cubicBezTo>
                    <a:pt x="3" y="27"/>
                    <a:pt x="4" y="24"/>
                    <a:pt x="5" y="22"/>
                  </a:cubicBezTo>
                  <a:cubicBezTo>
                    <a:pt x="6" y="20"/>
                    <a:pt x="6" y="19"/>
                    <a:pt x="7" y="18"/>
                  </a:cubicBezTo>
                  <a:cubicBezTo>
                    <a:pt x="7" y="16"/>
                    <a:pt x="8" y="15"/>
                    <a:pt x="8" y="14"/>
                  </a:cubicBezTo>
                  <a:cubicBezTo>
                    <a:pt x="9" y="11"/>
                    <a:pt x="9" y="8"/>
                    <a:pt x="8" y="6"/>
                  </a:cubicBezTo>
                  <a:cubicBezTo>
                    <a:pt x="8" y="4"/>
                    <a:pt x="7" y="2"/>
                    <a:pt x="7" y="1"/>
                  </a:cubicBezTo>
                  <a:cubicBezTo>
                    <a:pt x="6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603"/>
            <p:cNvSpPr/>
            <p:nvPr/>
          </p:nvSpPr>
          <p:spPr bwMode="auto">
            <a:xfrm>
              <a:off x="10298114" y="1289050"/>
              <a:ext cx="96838" cy="185738"/>
            </a:xfrm>
            <a:custGeom>
              <a:avLst/>
              <a:gdLst>
                <a:gd name="T0" fmla="*/ 0 w 23"/>
                <a:gd name="T1" fmla="*/ 0 h 44"/>
                <a:gd name="T2" fmla="*/ 0 w 23"/>
                <a:gd name="T3" fmla="*/ 0 h 44"/>
                <a:gd name="T4" fmla="*/ 2 w 23"/>
                <a:gd name="T5" fmla="*/ 1 h 44"/>
                <a:gd name="T6" fmla="*/ 4 w 23"/>
                <a:gd name="T7" fmla="*/ 2 h 44"/>
                <a:gd name="T8" fmla="*/ 6 w 23"/>
                <a:gd name="T9" fmla="*/ 4 h 44"/>
                <a:gd name="T10" fmla="*/ 11 w 23"/>
                <a:gd name="T11" fmla="*/ 11 h 44"/>
                <a:gd name="T12" fmla="*/ 14 w 23"/>
                <a:gd name="T13" fmla="*/ 20 h 44"/>
                <a:gd name="T14" fmla="*/ 17 w 23"/>
                <a:gd name="T15" fmla="*/ 29 h 44"/>
                <a:gd name="T16" fmla="*/ 19 w 23"/>
                <a:gd name="T17" fmla="*/ 37 h 44"/>
                <a:gd name="T18" fmla="*/ 22 w 23"/>
                <a:gd name="T19" fmla="*/ 42 h 44"/>
                <a:gd name="T20" fmla="*/ 23 w 23"/>
                <a:gd name="T21" fmla="*/ 44 h 44"/>
                <a:gd name="T22" fmla="*/ 22 w 23"/>
                <a:gd name="T23" fmla="*/ 44 h 44"/>
                <a:gd name="T24" fmla="*/ 21 w 23"/>
                <a:gd name="T25" fmla="*/ 42 h 44"/>
                <a:gd name="T26" fmla="*/ 18 w 23"/>
                <a:gd name="T27" fmla="*/ 38 h 44"/>
                <a:gd name="T28" fmla="*/ 15 w 23"/>
                <a:gd name="T29" fmla="*/ 30 h 44"/>
                <a:gd name="T30" fmla="*/ 12 w 23"/>
                <a:gd name="T31" fmla="*/ 21 h 44"/>
                <a:gd name="T32" fmla="*/ 9 w 23"/>
                <a:gd name="T33" fmla="*/ 12 h 44"/>
                <a:gd name="T34" fmla="*/ 5 w 23"/>
                <a:gd name="T35" fmla="*/ 5 h 44"/>
                <a:gd name="T36" fmla="*/ 3 w 23"/>
                <a:gd name="T37" fmla="*/ 3 h 44"/>
                <a:gd name="T38" fmla="*/ 1 w 23"/>
                <a:gd name="T39" fmla="*/ 1 h 44"/>
                <a:gd name="T40" fmla="*/ 0 w 23"/>
                <a:gd name="T4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3" y="2"/>
                    <a:pt x="4" y="2"/>
                  </a:cubicBezTo>
                  <a:cubicBezTo>
                    <a:pt x="5" y="3"/>
                    <a:pt x="5" y="4"/>
                    <a:pt x="6" y="4"/>
                  </a:cubicBezTo>
                  <a:cubicBezTo>
                    <a:pt x="8" y="6"/>
                    <a:pt x="10" y="9"/>
                    <a:pt x="11" y="11"/>
                  </a:cubicBezTo>
                  <a:cubicBezTo>
                    <a:pt x="12" y="14"/>
                    <a:pt x="13" y="17"/>
                    <a:pt x="14" y="20"/>
                  </a:cubicBezTo>
                  <a:cubicBezTo>
                    <a:pt x="15" y="23"/>
                    <a:pt x="16" y="26"/>
                    <a:pt x="17" y="29"/>
                  </a:cubicBezTo>
                  <a:cubicBezTo>
                    <a:pt x="18" y="32"/>
                    <a:pt x="18" y="35"/>
                    <a:pt x="19" y="37"/>
                  </a:cubicBezTo>
                  <a:cubicBezTo>
                    <a:pt x="20" y="39"/>
                    <a:pt x="21" y="41"/>
                    <a:pt x="22" y="42"/>
                  </a:cubicBezTo>
                  <a:cubicBezTo>
                    <a:pt x="22" y="43"/>
                    <a:pt x="23" y="44"/>
                    <a:pt x="23" y="44"/>
                  </a:cubicBezTo>
                  <a:cubicBezTo>
                    <a:pt x="23" y="44"/>
                    <a:pt x="23" y="44"/>
                    <a:pt x="22" y="44"/>
                  </a:cubicBezTo>
                  <a:cubicBezTo>
                    <a:pt x="22" y="43"/>
                    <a:pt x="22" y="43"/>
                    <a:pt x="21" y="42"/>
                  </a:cubicBezTo>
                  <a:cubicBezTo>
                    <a:pt x="20" y="41"/>
                    <a:pt x="19" y="40"/>
                    <a:pt x="18" y="38"/>
                  </a:cubicBezTo>
                  <a:cubicBezTo>
                    <a:pt x="17" y="35"/>
                    <a:pt x="16" y="33"/>
                    <a:pt x="15" y="30"/>
                  </a:cubicBezTo>
                  <a:cubicBezTo>
                    <a:pt x="14" y="27"/>
                    <a:pt x="13" y="24"/>
                    <a:pt x="12" y="21"/>
                  </a:cubicBezTo>
                  <a:cubicBezTo>
                    <a:pt x="11" y="18"/>
                    <a:pt x="10" y="15"/>
                    <a:pt x="9" y="12"/>
                  </a:cubicBezTo>
                  <a:cubicBezTo>
                    <a:pt x="8" y="10"/>
                    <a:pt x="7" y="7"/>
                    <a:pt x="5" y="5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3" y="2"/>
                    <a:pt x="2" y="2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604"/>
            <p:cNvSpPr/>
            <p:nvPr/>
          </p:nvSpPr>
          <p:spPr bwMode="auto">
            <a:xfrm>
              <a:off x="10361614" y="1243013"/>
              <a:ext cx="203200" cy="155575"/>
            </a:xfrm>
            <a:custGeom>
              <a:avLst/>
              <a:gdLst>
                <a:gd name="T0" fmla="*/ 0 w 48"/>
                <a:gd name="T1" fmla="*/ 0 h 37"/>
                <a:gd name="T2" fmla="*/ 3 w 48"/>
                <a:gd name="T3" fmla="*/ 1 h 37"/>
                <a:gd name="T4" fmla="*/ 8 w 48"/>
                <a:gd name="T5" fmla="*/ 6 h 37"/>
                <a:gd name="T6" fmla="*/ 24 w 48"/>
                <a:gd name="T7" fmla="*/ 19 h 37"/>
                <a:gd name="T8" fmla="*/ 40 w 48"/>
                <a:gd name="T9" fmla="*/ 32 h 37"/>
                <a:gd name="T10" fmla="*/ 46 w 48"/>
                <a:gd name="T11" fmla="*/ 36 h 37"/>
                <a:gd name="T12" fmla="*/ 48 w 48"/>
                <a:gd name="T13" fmla="*/ 37 h 37"/>
                <a:gd name="T14" fmla="*/ 48 w 48"/>
                <a:gd name="T15" fmla="*/ 37 h 37"/>
                <a:gd name="T16" fmla="*/ 46 w 48"/>
                <a:gd name="T17" fmla="*/ 36 h 37"/>
                <a:gd name="T18" fmla="*/ 39 w 48"/>
                <a:gd name="T19" fmla="*/ 34 h 37"/>
                <a:gd name="T20" fmla="*/ 31 w 48"/>
                <a:gd name="T21" fmla="*/ 28 h 37"/>
                <a:gd name="T22" fmla="*/ 22 w 48"/>
                <a:gd name="T23" fmla="*/ 21 h 37"/>
                <a:gd name="T24" fmla="*/ 7 w 48"/>
                <a:gd name="T25" fmla="*/ 7 h 37"/>
                <a:gd name="T26" fmla="*/ 2 w 48"/>
                <a:gd name="T27" fmla="*/ 2 h 37"/>
                <a:gd name="T28" fmla="*/ 0 w 48"/>
                <a:gd name="T2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37">
                  <a:moveTo>
                    <a:pt x="0" y="0"/>
                  </a:moveTo>
                  <a:cubicBezTo>
                    <a:pt x="0" y="0"/>
                    <a:pt x="1" y="0"/>
                    <a:pt x="3" y="1"/>
                  </a:cubicBezTo>
                  <a:cubicBezTo>
                    <a:pt x="4" y="2"/>
                    <a:pt x="6" y="4"/>
                    <a:pt x="8" y="6"/>
                  </a:cubicBezTo>
                  <a:cubicBezTo>
                    <a:pt x="12" y="9"/>
                    <a:pt x="18" y="14"/>
                    <a:pt x="24" y="19"/>
                  </a:cubicBezTo>
                  <a:cubicBezTo>
                    <a:pt x="30" y="24"/>
                    <a:pt x="35" y="29"/>
                    <a:pt x="40" y="32"/>
                  </a:cubicBezTo>
                  <a:cubicBezTo>
                    <a:pt x="42" y="34"/>
                    <a:pt x="44" y="35"/>
                    <a:pt x="46" y="36"/>
                  </a:cubicBezTo>
                  <a:cubicBezTo>
                    <a:pt x="47" y="37"/>
                    <a:pt x="48" y="37"/>
                    <a:pt x="48" y="37"/>
                  </a:cubicBezTo>
                  <a:cubicBezTo>
                    <a:pt x="48" y="37"/>
                    <a:pt x="48" y="37"/>
                    <a:pt x="48" y="37"/>
                  </a:cubicBezTo>
                  <a:cubicBezTo>
                    <a:pt x="47" y="37"/>
                    <a:pt x="47" y="37"/>
                    <a:pt x="46" y="36"/>
                  </a:cubicBezTo>
                  <a:cubicBezTo>
                    <a:pt x="44" y="36"/>
                    <a:pt x="42" y="35"/>
                    <a:pt x="39" y="34"/>
                  </a:cubicBezTo>
                  <a:cubicBezTo>
                    <a:pt x="37" y="32"/>
                    <a:pt x="34" y="31"/>
                    <a:pt x="31" y="28"/>
                  </a:cubicBezTo>
                  <a:cubicBezTo>
                    <a:pt x="28" y="26"/>
                    <a:pt x="25" y="24"/>
                    <a:pt x="22" y="21"/>
                  </a:cubicBezTo>
                  <a:cubicBezTo>
                    <a:pt x="17" y="16"/>
                    <a:pt x="11" y="11"/>
                    <a:pt x="7" y="7"/>
                  </a:cubicBezTo>
                  <a:cubicBezTo>
                    <a:pt x="5" y="5"/>
                    <a:pt x="3" y="3"/>
                    <a:pt x="2" y="2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605"/>
            <p:cNvSpPr/>
            <p:nvPr/>
          </p:nvSpPr>
          <p:spPr bwMode="auto">
            <a:xfrm>
              <a:off x="10394951" y="1179513"/>
              <a:ext cx="179388" cy="71438"/>
            </a:xfrm>
            <a:custGeom>
              <a:avLst/>
              <a:gdLst>
                <a:gd name="T0" fmla="*/ 0 w 42"/>
                <a:gd name="T1" fmla="*/ 0 h 17"/>
                <a:gd name="T2" fmla="*/ 2 w 42"/>
                <a:gd name="T3" fmla="*/ 0 h 17"/>
                <a:gd name="T4" fmla="*/ 7 w 42"/>
                <a:gd name="T5" fmla="*/ 0 h 17"/>
                <a:gd name="T6" fmla="*/ 15 w 42"/>
                <a:gd name="T7" fmla="*/ 2 h 17"/>
                <a:gd name="T8" fmla="*/ 22 w 42"/>
                <a:gd name="T9" fmla="*/ 6 h 17"/>
                <a:gd name="T10" fmla="*/ 29 w 42"/>
                <a:gd name="T11" fmla="*/ 11 h 17"/>
                <a:gd name="T12" fmla="*/ 32 w 42"/>
                <a:gd name="T13" fmla="*/ 14 h 17"/>
                <a:gd name="T14" fmla="*/ 35 w 42"/>
                <a:gd name="T15" fmla="*/ 15 h 17"/>
                <a:gd name="T16" fmla="*/ 40 w 42"/>
                <a:gd name="T17" fmla="*/ 16 h 17"/>
                <a:gd name="T18" fmla="*/ 42 w 42"/>
                <a:gd name="T19" fmla="*/ 15 h 17"/>
                <a:gd name="T20" fmla="*/ 42 w 42"/>
                <a:gd name="T21" fmla="*/ 16 h 17"/>
                <a:gd name="T22" fmla="*/ 40 w 42"/>
                <a:gd name="T23" fmla="*/ 16 h 17"/>
                <a:gd name="T24" fmla="*/ 35 w 42"/>
                <a:gd name="T25" fmla="*/ 17 h 17"/>
                <a:gd name="T26" fmla="*/ 31 w 42"/>
                <a:gd name="T27" fmla="*/ 15 h 17"/>
                <a:gd name="T28" fmla="*/ 28 w 42"/>
                <a:gd name="T29" fmla="*/ 13 h 17"/>
                <a:gd name="T30" fmla="*/ 21 w 42"/>
                <a:gd name="T31" fmla="*/ 8 h 17"/>
                <a:gd name="T32" fmla="*/ 7 w 42"/>
                <a:gd name="T33" fmla="*/ 2 h 17"/>
                <a:gd name="T34" fmla="*/ 2 w 42"/>
                <a:gd name="T35" fmla="*/ 1 h 17"/>
                <a:gd name="T36" fmla="*/ 0 w 42"/>
                <a:gd name="T3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17">
                  <a:moveTo>
                    <a:pt x="0" y="0"/>
                  </a:moveTo>
                  <a:cubicBezTo>
                    <a:pt x="0" y="0"/>
                    <a:pt x="0" y="0"/>
                    <a:pt x="2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9" y="1"/>
                    <a:pt x="12" y="1"/>
                    <a:pt x="15" y="2"/>
                  </a:cubicBezTo>
                  <a:cubicBezTo>
                    <a:pt x="17" y="3"/>
                    <a:pt x="20" y="4"/>
                    <a:pt x="22" y="6"/>
                  </a:cubicBezTo>
                  <a:cubicBezTo>
                    <a:pt x="25" y="8"/>
                    <a:pt x="27" y="10"/>
                    <a:pt x="29" y="11"/>
                  </a:cubicBezTo>
                  <a:cubicBezTo>
                    <a:pt x="30" y="12"/>
                    <a:pt x="31" y="13"/>
                    <a:pt x="32" y="14"/>
                  </a:cubicBezTo>
                  <a:cubicBezTo>
                    <a:pt x="33" y="14"/>
                    <a:pt x="34" y="15"/>
                    <a:pt x="35" y="15"/>
                  </a:cubicBezTo>
                  <a:cubicBezTo>
                    <a:pt x="37" y="16"/>
                    <a:pt x="39" y="16"/>
                    <a:pt x="40" y="16"/>
                  </a:cubicBezTo>
                  <a:cubicBezTo>
                    <a:pt x="41" y="16"/>
                    <a:pt x="42" y="15"/>
                    <a:pt x="42" y="15"/>
                  </a:cubicBezTo>
                  <a:cubicBezTo>
                    <a:pt x="42" y="15"/>
                    <a:pt x="42" y="15"/>
                    <a:pt x="42" y="16"/>
                  </a:cubicBezTo>
                  <a:cubicBezTo>
                    <a:pt x="41" y="16"/>
                    <a:pt x="41" y="16"/>
                    <a:pt x="40" y="16"/>
                  </a:cubicBezTo>
                  <a:cubicBezTo>
                    <a:pt x="39" y="17"/>
                    <a:pt x="37" y="17"/>
                    <a:pt x="35" y="17"/>
                  </a:cubicBezTo>
                  <a:cubicBezTo>
                    <a:pt x="34" y="16"/>
                    <a:pt x="32" y="16"/>
                    <a:pt x="31" y="15"/>
                  </a:cubicBezTo>
                  <a:cubicBezTo>
                    <a:pt x="30" y="15"/>
                    <a:pt x="29" y="14"/>
                    <a:pt x="28" y="13"/>
                  </a:cubicBezTo>
                  <a:cubicBezTo>
                    <a:pt x="26" y="12"/>
                    <a:pt x="23" y="10"/>
                    <a:pt x="21" y="8"/>
                  </a:cubicBezTo>
                  <a:cubicBezTo>
                    <a:pt x="16" y="5"/>
                    <a:pt x="11" y="3"/>
                    <a:pt x="7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606"/>
            <p:cNvSpPr/>
            <p:nvPr/>
          </p:nvSpPr>
          <p:spPr bwMode="auto">
            <a:xfrm>
              <a:off x="10280651" y="835025"/>
              <a:ext cx="111125" cy="212725"/>
            </a:xfrm>
            <a:custGeom>
              <a:avLst/>
              <a:gdLst>
                <a:gd name="T0" fmla="*/ 26 w 26"/>
                <a:gd name="T1" fmla="*/ 0 h 50"/>
                <a:gd name="T2" fmla="*/ 26 w 26"/>
                <a:gd name="T3" fmla="*/ 2 h 50"/>
                <a:gd name="T4" fmla="*/ 25 w 26"/>
                <a:gd name="T5" fmla="*/ 8 h 50"/>
                <a:gd name="T6" fmla="*/ 18 w 26"/>
                <a:gd name="T7" fmla="*/ 27 h 50"/>
                <a:gd name="T8" fmla="*/ 14 w 26"/>
                <a:gd name="T9" fmla="*/ 32 h 50"/>
                <a:gd name="T10" fmla="*/ 11 w 26"/>
                <a:gd name="T11" fmla="*/ 35 h 50"/>
                <a:gd name="T12" fmla="*/ 4 w 26"/>
                <a:gd name="T13" fmla="*/ 42 h 50"/>
                <a:gd name="T14" fmla="*/ 1 w 26"/>
                <a:gd name="T15" fmla="*/ 48 h 50"/>
                <a:gd name="T16" fmla="*/ 1 w 26"/>
                <a:gd name="T17" fmla="*/ 49 h 50"/>
                <a:gd name="T18" fmla="*/ 0 w 26"/>
                <a:gd name="T19" fmla="*/ 50 h 50"/>
                <a:gd name="T20" fmla="*/ 0 w 26"/>
                <a:gd name="T21" fmla="*/ 49 h 50"/>
                <a:gd name="T22" fmla="*/ 1 w 26"/>
                <a:gd name="T23" fmla="*/ 48 h 50"/>
                <a:gd name="T24" fmla="*/ 3 w 26"/>
                <a:gd name="T25" fmla="*/ 41 h 50"/>
                <a:gd name="T26" fmla="*/ 9 w 26"/>
                <a:gd name="T27" fmla="*/ 34 h 50"/>
                <a:gd name="T28" fmla="*/ 12 w 26"/>
                <a:gd name="T29" fmla="*/ 30 h 50"/>
                <a:gd name="T30" fmla="*/ 15 w 26"/>
                <a:gd name="T31" fmla="*/ 26 h 50"/>
                <a:gd name="T32" fmla="*/ 23 w 26"/>
                <a:gd name="T33" fmla="*/ 8 h 50"/>
                <a:gd name="T34" fmla="*/ 25 w 26"/>
                <a:gd name="T35" fmla="*/ 2 h 50"/>
                <a:gd name="T36" fmla="*/ 26 w 26"/>
                <a:gd name="T3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0">
                  <a:moveTo>
                    <a:pt x="26" y="0"/>
                  </a:moveTo>
                  <a:cubicBezTo>
                    <a:pt x="26" y="0"/>
                    <a:pt x="26" y="0"/>
                    <a:pt x="26" y="2"/>
                  </a:cubicBezTo>
                  <a:cubicBezTo>
                    <a:pt x="26" y="4"/>
                    <a:pt x="25" y="6"/>
                    <a:pt x="25" y="8"/>
                  </a:cubicBezTo>
                  <a:cubicBezTo>
                    <a:pt x="24" y="14"/>
                    <a:pt x="22" y="21"/>
                    <a:pt x="18" y="27"/>
                  </a:cubicBezTo>
                  <a:cubicBezTo>
                    <a:pt x="16" y="29"/>
                    <a:pt x="15" y="30"/>
                    <a:pt x="14" y="32"/>
                  </a:cubicBezTo>
                  <a:cubicBezTo>
                    <a:pt x="13" y="33"/>
                    <a:pt x="12" y="34"/>
                    <a:pt x="11" y="35"/>
                  </a:cubicBezTo>
                  <a:cubicBezTo>
                    <a:pt x="8" y="38"/>
                    <a:pt x="6" y="40"/>
                    <a:pt x="4" y="42"/>
                  </a:cubicBezTo>
                  <a:cubicBezTo>
                    <a:pt x="3" y="44"/>
                    <a:pt x="2" y="46"/>
                    <a:pt x="1" y="48"/>
                  </a:cubicBezTo>
                  <a:cubicBezTo>
                    <a:pt x="1" y="48"/>
                    <a:pt x="1" y="49"/>
                    <a:pt x="1" y="4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0"/>
                    <a:pt x="0" y="50"/>
                    <a:pt x="0" y="49"/>
                  </a:cubicBezTo>
                  <a:cubicBezTo>
                    <a:pt x="1" y="49"/>
                    <a:pt x="1" y="48"/>
                    <a:pt x="1" y="48"/>
                  </a:cubicBezTo>
                  <a:cubicBezTo>
                    <a:pt x="1" y="46"/>
                    <a:pt x="2" y="44"/>
                    <a:pt x="3" y="41"/>
                  </a:cubicBezTo>
                  <a:cubicBezTo>
                    <a:pt x="5" y="39"/>
                    <a:pt x="7" y="37"/>
                    <a:pt x="9" y="34"/>
                  </a:cubicBezTo>
                  <a:cubicBezTo>
                    <a:pt x="10" y="33"/>
                    <a:pt x="11" y="31"/>
                    <a:pt x="12" y="30"/>
                  </a:cubicBezTo>
                  <a:cubicBezTo>
                    <a:pt x="13" y="29"/>
                    <a:pt x="15" y="27"/>
                    <a:pt x="15" y="26"/>
                  </a:cubicBezTo>
                  <a:cubicBezTo>
                    <a:pt x="19" y="20"/>
                    <a:pt x="22" y="13"/>
                    <a:pt x="23" y="8"/>
                  </a:cubicBezTo>
                  <a:cubicBezTo>
                    <a:pt x="24" y="6"/>
                    <a:pt x="25" y="3"/>
                    <a:pt x="25" y="2"/>
                  </a:cubicBezTo>
                  <a:cubicBezTo>
                    <a:pt x="26" y="0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608"/>
            <p:cNvSpPr/>
            <p:nvPr/>
          </p:nvSpPr>
          <p:spPr bwMode="auto">
            <a:xfrm>
              <a:off x="9996489" y="911224"/>
              <a:ext cx="139700" cy="119063"/>
            </a:xfrm>
            <a:custGeom>
              <a:avLst/>
              <a:gdLst>
                <a:gd name="T0" fmla="*/ 0 w 33"/>
                <a:gd name="T1" fmla="*/ 0 h 28"/>
                <a:gd name="T2" fmla="*/ 5 w 33"/>
                <a:gd name="T3" fmla="*/ 4 h 28"/>
                <a:gd name="T4" fmla="*/ 11 w 33"/>
                <a:gd name="T5" fmla="*/ 8 h 28"/>
                <a:gd name="T6" fmla="*/ 16 w 33"/>
                <a:gd name="T7" fmla="*/ 14 h 28"/>
                <a:gd name="T8" fmla="*/ 21 w 33"/>
                <a:gd name="T9" fmla="*/ 20 h 28"/>
                <a:gd name="T10" fmla="*/ 27 w 33"/>
                <a:gd name="T11" fmla="*/ 24 h 28"/>
                <a:gd name="T12" fmla="*/ 31 w 33"/>
                <a:gd name="T13" fmla="*/ 27 h 28"/>
                <a:gd name="T14" fmla="*/ 33 w 33"/>
                <a:gd name="T15" fmla="*/ 28 h 28"/>
                <a:gd name="T16" fmla="*/ 31 w 33"/>
                <a:gd name="T17" fmla="*/ 27 h 28"/>
                <a:gd name="T18" fmla="*/ 26 w 33"/>
                <a:gd name="T19" fmla="*/ 26 h 28"/>
                <a:gd name="T20" fmla="*/ 20 w 33"/>
                <a:gd name="T21" fmla="*/ 22 h 28"/>
                <a:gd name="T22" fmla="*/ 14 w 33"/>
                <a:gd name="T23" fmla="*/ 16 h 28"/>
                <a:gd name="T24" fmla="*/ 4 w 33"/>
                <a:gd name="T25" fmla="*/ 5 h 28"/>
                <a:gd name="T26" fmla="*/ 1 w 33"/>
                <a:gd name="T27" fmla="*/ 1 h 28"/>
                <a:gd name="T28" fmla="*/ 0 w 33"/>
                <a:gd name="T2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28">
                  <a:moveTo>
                    <a:pt x="0" y="0"/>
                  </a:moveTo>
                  <a:cubicBezTo>
                    <a:pt x="0" y="0"/>
                    <a:pt x="2" y="1"/>
                    <a:pt x="5" y="4"/>
                  </a:cubicBezTo>
                  <a:cubicBezTo>
                    <a:pt x="7" y="5"/>
                    <a:pt x="9" y="7"/>
                    <a:pt x="11" y="8"/>
                  </a:cubicBezTo>
                  <a:cubicBezTo>
                    <a:pt x="12" y="10"/>
                    <a:pt x="14" y="12"/>
                    <a:pt x="16" y="14"/>
                  </a:cubicBezTo>
                  <a:cubicBezTo>
                    <a:pt x="18" y="16"/>
                    <a:pt x="20" y="18"/>
                    <a:pt x="21" y="20"/>
                  </a:cubicBezTo>
                  <a:cubicBezTo>
                    <a:pt x="23" y="22"/>
                    <a:pt x="25" y="23"/>
                    <a:pt x="27" y="24"/>
                  </a:cubicBezTo>
                  <a:cubicBezTo>
                    <a:pt x="28" y="26"/>
                    <a:pt x="30" y="26"/>
                    <a:pt x="31" y="27"/>
                  </a:cubicBezTo>
                  <a:cubicBezTo>
                    <a:pt x="32" y="27"/>
                    <a:pt x="33" y="28"/>
                    <a:pt x="33" y="28"/>
                  </a:cubicBezTo>
                  <a:cubicBezTo>
                    <a:pt x="33" y="28"/>
                    <a:pt x="32" y="28"/>
                    <a:pt x="31" y="27"/>
                  </a:cubicBezTo>
                  <a:cubicBezTo>
                    <a:pt x="30" y="27"/>
                    <a:pt x="28" y="27"/>
                    <a:pt x="26" y="26"/>
                  </a:cubicBezTo>
                  <a:cubicBezTo>
                    <a:pt x="24" y="25"/>
                    <a:pt x="22" y="23"/>
                    <a:pt x="20" y="22"/>
                  </a:cubicBezTo>
                  <a:cubicBezTo>
                    <a:pt x="18" y="20"/>
                    <a:pt x="16" y="18"/>
                    <a:pt x="14" y="16"/>
                  </a:cubicBezTo>
                  <a:cubicBezTo>
                    <a:pt x="10" y="12"/>
                    <a:pt x="7" y="8"/>
                    <a:pt x="4" y="5"/>
                  </a:cubicBezTo>
                  <a:cubicBezTo>
                    <a:pt x="3" y="3"/>
                    <a:pt x="2" y="2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609"/>
            <p:cNvSpPr/>
            <p:nvPr/>
          </p:nvSpPr>
          <p:spPr bwMode="auto">
            <a:xfrm>
              <a:off x="9861551" y="1157287"/>
              <a:ext cx="220663" cy="38100"/>
            </a:xfrm>
            <a:custGeom>
              <a:avLst/>
              <a:gdLst>
                <a:gd name="T0" fmla="*/ 0 w 52"/>
                <a:gd name="T1" fmla="*/ 2 h 9"/>
                <a:gd name="T2" fmla="*/ 1 w 52"/>
                <a:gd name="T3" fmla="*/ 2 h 9"/>
                <a:gd name="T4" fmla="*/ 2 w 52"/>
                <a:gd name="T5" fmla="*/ 1 h 9"/>
                <a:gd name="T6" fmla="*/ 5 w 52"/>
                <a:gd name="T7" fmla="*/ 0 h 9"/>
                <a:gd name="T8" fmla="*/ 9 w 52"/>
                <a:gd name="T9" fmla="*/ 1 h 9"/>
                <a:gd name="T10" fmla="*/ 13 w 52"/>
                <a:gd name="T11" fmla="*/ 2 h 9"/>
                <a:gd name="T12" fmla="*/ 17 w 52"/>
                <a:gd name="T13" fmla="*/ 4 h 9"/>
                <a:gd name="T14" fmla="*/ 21 w 52"/>
                <a:gd name="T15" fmla="*/ 6 h 9"/>
                <a:gd name="T16" fmla="*/ 26 w 52"/>
                <a:gd name="T17" fmla="*/ 7 h 9"/>
                <a:gd name="T18" fmla="*/ 31 w 52"/>
                <a:gd name="T19" fmla="*/ 7 h 9"/>
                <a:gd name="T20" fmla="*/ 33 w 52"/>
                <a:gd name="T21" fmla="*/ 7 h 9"/>
                <a:gd name="T22" fmla="*/ 36 w 52"/>
                <a:gd name="T23" fmla="*/ 7 h 9"/>
                <a:gd name="T24" fmla="*/ 40 w 52"/>
                <a:gd name="T25" fmla="*/ 6 h 9"/>
                <a:gd name="T26" fmla="*/ 44 w 52"/>
                <a:gd name="T27" fmla="*/ 5 h 9"/>
                <a:gd name="T28" fmla="*/ 50 w 52"/>
                <a:gd name="T29" fmla="*/ 3 h 9"/>
                <a:gd name="T30" fmla="*/ 52 w 52"/>
                <a:gd name="T31" fmla="*/ 2 h 9"/>
                <a:gd name="T32" fmla="*/ 50 w 52"/>
                <a:gd name="T33" fmla="*/ 4 h 9"/>
                <a:gd name="T34" fmla="*/ 45 w 52"/>
                <a:gd name="T35" fmla="*/ 7 h 9"/>
                <a:gd name="T36" fmla="*/ 41 w 52"/>
                <a:gd name="T37" fmla="*/ 8 h 9"/>
                <a:gd name="T38" fmla="*/ 36 w 52"/>
                <a:gd name="T39" fmla="*/ 9 h 9"/>
                <a:gd name="T40" fmla="*/ 31 w 52"/>
                <a:gd name="T41" fmla="*/ 9 h 9"/>
                <a:gd name="T42" fmla="*/ 26 w 52"/>
                <a:gd name="T43" fmla="*/ 9 h 9"/>
                <a:gd name="T44" fmla="*/ 21 w 52"/>
                <a:gd name="T45" fmla="*/ 8 h 9"/>
                <a:gd name="T46" fmla="*/ 16 w 52"/>
                <a:gd name="T47" fmla="*/ 6 h 9"/>
                <a:gd name="T48" fmla="*/ 12 w 52"/>
                <a:gd name="T49" fmla="*/ 4 h 9"/>
                <a:gd name="T50" fmla="*/ 8 w 52"/>
                <a:gd name="T51" fmla="*/ 2 h 9"/>
                <a:gd name="T52" fmla="*/ 5 w 52"/>
                <a:gd name="T53" fmla="*/ 1 h 9"/>
                <a:gd name="T54" fmla="*/ 2 w 52"/>
                <a:gd name="T55" fmla="*/ 1 h 9"/>
                <a:gd name="T56" fmla="*/ 0 w 52"/>
                <a:gd name="T5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2" h="9">
                  <a:moveTo>
                    <a:pt x="0" y="2"/>
                  </a:moveTo>
                  <a:cubicBezTo>
                    <a:pt x="0" y="2"/>
                    <a:pt x="0" y="2"/>
                    <a:pt x="1" y="2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6" y="0"/>
                    <a:pt x="7" y="0"/>
                    <a:pt x="9" y="1"/>
                  </a:cubicBezTo>
                  <a:cubicBezTo>
                    <a:pt x="10" y="1"/>
                    <a:pt x="11" y="2"/>
                    <a:pt x="13" y="2"/>
                  </a:cubicBezTo>
                  <a:cubicBezTo>
                    <a:pt x="14" y="3"/>
                    <a:pt x="15" y="3"/>
                    <a:pt x="17" y="4"/>
                  </a:cubicBezTo>
                  <a:cubicBezTo>
                    <a:pt x="18" y="5"/>
                    <a:pt x="20" y="5"/>
                    <a:pt x="21" y="6"/>
                  </a:cubicBezTo>
                  <a:cubicBezTo>
                    <a:pt x="23" y="6"/>
                    <a:pt x="24" y="6"/>
                    <a:pt x="26" y="7"/>
                  </a:cubicBezTo>
                  <a:cubicBezTo>
                    <a:pt x="28" y="7"/>
                    <a:pt x="29" y="7"/>
                    <a:pt x="31" y="7"/>
                  </a:cubicBezTo>
                  <a:cubicBezTo>
                    <a:pt x="32" y="7"/>
                    <a:pt x="33" y="7"/>
                    <a:pt x="33" y="7"/>
                  </a:cubicBezTo>
                  <a:cubicBezTo>
                    <a:pt x="34" y="7"/>
                    <a:pt x="35" y="7"/>
                    <a:pt x="36" y="7"/>
                  </a:cubicBezTo>
                  <a:cubicBezTo>
                    <a:pt x="37" y="7"/>
                    <a:pt x="39" y="7"/>
                    <a:pt x="40" y="6"/>
                  </a:cubicBezTo>
                  <a:cubicBezTo>
                    <a:pt x="42" y="6"/>
                    <a:pt x="43" y="6"/>
                    <a:pt x="44" y="5"/>
                  </a:cubicBezTo>
                  <a:cubicBezTo>
                    <a:pt x="47" y="5"/>
                    <a:pt x="49" y="4"/>
                    <a:pt x="50" y="3"/>
                  </a:cubicBezTo>
                  <a:cubicBezTo>
                    <a:pt x="51" y="3"/>
                    <a:pt x="52" y="2"/>
                    <a:pt x="52" y="2"/>
                  </a:cubicBezTo>
                  <a:cubicBezTo>
                    <a:pt x="52" y="2"/>
                    <a:pt x="51" y="3"/>
                    <a:pt x="50" y="4"/>
                  </a:cubicBezTo>
                  <a:cubicBezTo>
                    <a:pt x="49" y="4"/>
                    <a:pt x="47" y="6"/>
                    <a:pt x="45" y="7"/>
                  </a:cubicBezTo>
                  <a:cubicBezTo>
                    <a:pt x="43" y="7"/>
                    <a:pt x="42" y="8"/>
                    <a:pt x="41" y="8"/>
                  </a:cubicBezTo>
                  <a:cubicBezTo>
                    <a:pt x="39" y="8"/>
                    <a:pt x="38" y="9"/>
                    <a:pt x="36" y="9"/>
                  </a:cubicBezTo>
                  <a:cubicBezTo>
                    <a:pt x="34" y="9"/>
                    <a:pt x="33" y="9"/>
                    <a:pt x="31" y="9"/>
                  </a:cubicBezTo>
                  <a:cubicBezTo>
                    <a:pt x="29" y="9"/>
                    <a:pt x="27" y="9"/>
                    <a:pt x="26" y="9"/>
                  </a:cubicBezTo>
                  <a:cubicBezTo>
                    <a:pt x="24" y="9"/>
                    <a:pt x="22" y="8"/>
                    <a:pt x="21" y="8"/>
                  </a:cubicBezTo>
                  <a:cubicBezTo>
                    <a:pt x="19" y="7"/>
                    <a:pt x="17" y="7"/>
                    <a:pt x="16" y="6"/>
                  </a:cubicBezTo>
                  <a:cubicBezTo>
                    <a:pt x="14" y="5"/>
                    <a:pt x="13" y="5"/>
                    <a:pt x="12" y="4"/>
                  </a:cubicBezTo>
                  <a:cubicBezTo>
                    <a:pt x="10" y="3"/>
                    <a:pt x="9" y="2"/>
                    <a:pt x="8" y="2"/>
                  </a:cubicBezTo>
                  <a:cubicBezTo>
                    <a:pt x="7" y="1"/>
                    <a:pt x="6" y="1"/>
                    <a:pt x="5" y="1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1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610"/>
            <p:cNvSpPr/>
            <p:nvPr/>
          </p:nvSpPr>
          <p:spPr bwMode="auto">
            <a:xfrm>
              <a:off x="10069514" y="1276349"/>
              <a:ext cx="96838" cy="169863"/>
            </a:xfrm>
            <a:custGeom>
              <a:avLst/>
              <a:gdLst>
                <a:gd name="T0" fmla="*/ 22 w 23"/>
                <a:gd name="T1" fmla="*/ 0 h 40"/>
                <a:gd name="T2" fmla="*/ 22 w 23"/>
                <a:gd name="T3" fmla="*/ 2 h 40"/>
                <a:gd name="T4" fmla="*/ 23 w 23"/>
                <a:gd name="T5" fmla="*/ 7 h 40"/>
                <a:gd name="T6" fmla="*/ 20 w 23"/>
                <a:gd name="T7" fmla="*/ 15 h 40"/>
                <a:gd name="T8" fmla="*/ 18 w 23"/>
                <a:gd name="T9" fmla="*/ 19 h 40"/>
                <a:gd name="T10" fmla="*/ 15 w 23"/>
                <a:gd name="T11" fmla="*/ 22 h 40"/>
                <a:gd name="T12" fmla="*/ 11 w 23"/>
                <a:gd name="T13" fmla="*/ 25 h 40"/>
                <a:gd name="T14" fmla="*/ 8 w 23"/>
                <a:gd name="T15" fmla="*/ 28 h 40"/>
                <a:gd name="T16" fmla="*/ 3 w 23"/>
                <a:gd name="T17" fmla="*/ 34 h 40"/>
                <a:gd name="T18" fmla="*/ 0 w 23"/>
                <a:gd name="T19" fmla="*/ 38 h 40"/>
                <a:gd name="T20" fmla="*/ 0 w 23"/>
                <a:gd name="T21" fmla="*/ 40 h 40"/>
                <a:gd name="T22" fmla="*/ 0 w 23"/>
                <a:gd name="T23" fmla="*/ 40 h 40"/>
                <a:gd name="T24" fmla="*/ 0 w 23"/>
                <a:gd name="T25" fmla="*/ 38 h 40"/>
                <a:gd name="T26" fmla="*/ 2 w 23"/>
                <a:gd name="T27" fmla="*/ 33 h 40"/>
                <a:gd name="T28" fmla="*/ 7 w 23"/>
                <a:gd name="T29" fmla="*/ 27 h 40"/>
                <a:gd name="T30" fmla="*/ 10 w 23"/>
                <a:gd name="T31" fmla="*/ 23 h 40"/>
                <a:gd name="T32" fmla="*/ 13 w 23"/>
                <a:gd name="T33" fmla="*/ 20 h 40"/>
                <a:gd name="T34" fmla="*/ 19 w 23"/>
                <a:gd name="T35" fmla="*/ 14 h 40"/>
                <a:gd name="T36" fmla="*/ 21 w 23"/>
                <a:gd name="T37" fmla="*/ 7 h 40"/>
                <a:gd name="T38" fmla="*/ 22 w 23"/>
                <a:gd name="T39" fmla="*/ 2 h 40"/>
                <a:gd name="T40" fmla="*/ 22 w 23"/>
                <a:gd name="T4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40">
                  <a:moveTo>
                    <a:pt x="22" y="0"/>
                  </a:moveTo>
                  <a:cubicBezTo>
                    <a:pt x="22" y="0"/>
                    <a:pt x="22" y="0"/>
                    <a:pt x="22" y="2"/>
                  </a:cubicBezTo>
                  <a:cubicBezTo>
                    <a:pt x="22" y="3"/>
                    <a:pt x="23" y="5"/>
                    <a:pt x="23" y="7"/>
                  </a:cubicBezTo>
                  <a:cubicBezTo>
                    <a:pt x="22" y="10"/>
                    <a:pt x="22" y="12"/>
                    <a:pt x="20" y="15"/>
                  </a:cubicBezTo>
                  <a:cubicBezTo>
                    <a:pt x="20" y="16"/>
                    <a:pt x="19" y="18"/>
                    <a:pt x="18" y="19"/>
                  </a:cubicBezTo>
                  <a:cubicBezTo>
                    <a:pt x="17" y="20"/>
                    <a:pt x="16" y="21"/>
                    <a:pt x="15" y="22"/>
                  </a:cubicBezTo>
                  <a:cubicBezTo>
                    <a:pt x="14" y="23"/>
                    <a:pt x="13" y="24"/>
                    <a:pt x="11" y="25"/>
                  </a:cubicBezTo>
                  <a:cubicBezTo>
                    <a:pt x="10" y="26"/>
                    <a:pt x="9" y="27"/>
                    <a:pt x="8" y="28"/>
                  </a:cubicBezTo>
                  <a:cubicBezTo>
                    <a:pt x="6" y="30"/>
                    <a:pt x="4" y="32"/>
                    <a:pt x="3" y="34"/>
                  </a:cubicBezTo>
                  <a:cubicBezTo>
                    <a:pt x="2" y="35"/>
                    <a:pt x="1" y="37"/>
                    <a:pt x="0" y="38"/>
                  </a:cubicBezTo>
                  <a:cubicBezTo>
                    <a:pt x="0" y="39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9"/>
                    <a:pt x="0" y="39"/>
                    <a:pt x="0" y="38"/>
                  </a:cubicBezTo>
                  <a:cubicBezTo>
                    <a:pt x="0" y="37"/>
                    <a:pt x="1" y="35"/>
                    <a:pt x="2" y="33"/>
                  </a:cubicBezTo>
                  <a:cubicBezTo>
                    <a:pt x="3" y="31"/>
                    <a:pt x="5" y="29"/>
                    <a:pt x="7" y="27"/>
                  </a:cubicBezTo>
                  <a:cubicBezTo>
                    <a:pt x="8" y="26"/>
                    <a:pt x="9" y="24"/>
                    <a:pt x="10" y="23"/>
                  </a:cubicBezTo>
                  <a:cubicBezTo>
                    <a:pt x="11" y="22"/>
                    <a:pt x="12" y="21"/>
                    <a:pt x="13" y="20"/>
                  </a:cubicBezTo>
                  <a:cubicBezTo>
                    <a:pt x="15" y="18"/>
                    <a:pt x="17" y="16"/>
                    <a:pt x="19" y="14"/>
                  </a:cubicBezTo>
                  <a:cubicBezTo>
                    <a:pt x="20" y="12"/>
                    <a:pt x="21" y="9"/>
                    <a:pt x="21" y="7"/>
                  </a:cubicBezTo>
                  <a:cubicBezTo>
                    <a:pt x="22" y="5"/>
                    <a:pt x="22" y="3"/>
                    <a:pt x="22" y="2"/>
                  </a:cubicBezTo>
                  <a:cubicBezTo>
                    <a:pt x="22" y="1"/>
                    <a:pt x="22" y="0"/>
                    <a:pt x="22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611"/>
            <p:cNvSpPr/>
            <p:nvPr/>
          </p:nvSpPr>
          <p:spPr bwMode="auto">
            <a:xfrm>
              <a:off x="10196514" y="1306512"/>
              <a:ext cx="42863" cy="211138"/>
            </a:xfrm>
            <a:custGeom>
              <a:avLst/>
              <a:gdLst>
                <a:gd name="T0" fmla="*/ 6 w 10"/>
                <a:gd name="T1" fmla="*/ 0 h 50"/>
                <a:gd name="T2" fmla="*/ 7 w 10"/>
                <a:gd name="T3" fmla="*/ 0 h 50"/>
                <a:gd name="T4" fmla="*/ 8 w 10"/>
                <a:gd name="T5" fmla="*/ 2 h 50"/>
                <a:gd name="T6" fmla="*/ 10 w 10"/>
                <a:gd name="T7" fmla="*/ 8 h 50"/>
                <a:gd name="T8" fmla="*/ 10 w 10"/>
                <a:gd name="T9" fmla="*/ 16 h 50"/>
                <a:gd name="T10" fmla="*/ 8 w 10"/>
                <a:gd name="T11" fmla="*/ 21 h 50"/>
                <a:gd name="T12" fmla="*/ 6 w 10"/>
                <a:gd name="T13" fmla="*/ 26 h 50"/>
                <a:gd name="T14" fmla="*/ 4 w 10"/>
                <a:gd name="T15" fmla="*/ 30 h 50"/>
                <a:gd name="T16" fmla="*/ 2 w 10"/>
                <a:gd name="T17" fmla="*/ 34 h 50"/>
                <a:gd name="T18" fmla="*/ 2 w 10"/>
                <a:gd name="T19" fmla="*/ 42 h 50"/>
                <a:gd name="T20" fmla="*/ 4 w 10"/>
                <a:gd name="T21" fmla="*/ 48 h 50"/>
                <a:gd name="T22" fmla="*/ 5 w 10"/>
                <a:gd name="T23" fmla="*/ 50 h 50"/>
                <a:gd name="T24" fmla="*/ 5 w 10"/>
                <a:gd name="T25" fmla="*/ 49 h 50"/>
                <a:gd name="T26" fmla="*/ 3 w 10"/>
                <a:gd name="T27" fmla="*/ 48 h 50"/>
                <a:gd name="T28" fmla="*/ 1 w 10"/>
                <a:gd name="T29" fmla="*/ 43 h 50"/>
                <a:gd name="T30" fmla="*/ 0 w 10"/>
                <a:gd name="T31" fmla="*/ 34 h 50"/>
                <a:gd name="T32" fmla="*/ 2 w 10"/>
                <a:gd name="T33" fmla="*/ 29 h 50"/>
                <a:gd name="T34" fmla="*/ 4 w 10"/>
                <a:gd name="T35" fmla="*/ 25 h 50"/>
                <a:gd name="T36" fmla="*/ 6 w 10"/>
                <a:gd name="T37" fmla="*/ 20 h 50"/>
                <a:gd name="T38" fmla="*/ 8 w 10"/>
                <a:gd name="T39" fmla="*/ 16 h 50"/>
                <a:gd name="T40" fmla="*/ 8 w 10"/>
                <a:gd name="T41" fmla="*/ 8 h 50"/>
                <a:gd name="T42" fmla="*/ 7 w 10"/>
                <a:gd name="T43" fmla="*/ 2 h 50"/>
                <a:gd name="T44" fmla="*/ 6 w 10"/>
                <a:gd name="T4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" h="50">
                  <a:moveTo>
                    <a:pt x="6" y="0"/>
                  </a:moveTo>
                  <a:cubicBezTo>
                    <a:pt x="6" y="0"/>
                    <a:pt x="7" y="0"/>
                    <a:pt x="7" y="0"/>
                  </a:cubicBezTo>
                  <a:cubicBezTo>
                    <a:pt x="7" y="1"/>
                    <a:pt x="7" y="1"/>
                    <a:pt x="8" y="2"/>
                  </a:cubicBezTo>
                  <a:cubicBezTo>
                    <a:pt x="8" y="3"/>
                    <a:pt x="9" y="5"/>
                    <a:pt x="10" y="8"/>
                  </a:cubicBezTo>
                  <a:cubicBezTo>
                    <a:pt x="10" y="10"/>
                    <a:pt x="10" y="13"/>
                    <a:pt x="10" y="16"/>
                  </a:cubicBezTo>
                  <a:cubicBezTo>
                    <a:pt x="9" y="18"/>
                    <a:pt x="9" y="20"/>
                    <a:pt x="8" y="21"/>
                  </a:cubicBezTo>
                  <a:cubicBezTo>
                    <a:pt x="7" y="23"/>
                    <a:pt x="7" y="24"/>
                    <a:pt x="6" y="26"/>
                  </a:cubicBezTo>
                  <a:cubicBezTo>
                    <a:pt x="5" y="27"/>
                    <a:pt x="4" y="29"/>
                    <a:pt x="4" y="30"/>
                  </a:cubicBezTo>
                  <a:cubicBezTo>
                    <a:pt x="3" y="31"/>
                    <a:pt x="3" y="33"/>
                    <a:pt x="2" y="34"/>
                  </a:cubicBezTo>
                  <a:cubicBezTo>
                    <a:pt x="2" y="37"/>
                    <a:pt x="2" y="40"/>
                    <a:pt x="2" y="42"/>
                  </a:cubicBezTo>
                  <a:cubicBezTo>
                    <a:pt x="3" y="45"/>
                    <a:pt x="3" y="47"/>
                    <a:pt x="4" y="48"/>
                  </a:cubicBezTo>
                  <a:cubicBezTo>
                    <a:pt x="5" y="49"/>
                    <a:pt x="5" y="50"/>
                    <a:pt x="5" y="50"/>
                  </a:cubicBezTo>
                  <a:cubicBezTo>
                    <a:pt x="5" y="50"/>
                    <a:pt x="5" y="50"/>
                    <a:pt x="5" y="49"/>
                  </a:cubicBezTo>
                  <a:cubicBezTo>
                    <a:pt x="4" y="49"/>
                    <a:pt x="4" y="49"/>
                    <a:pt x="3" y="48"/>
                  </a:cubicBezTo>
                  <a:cubicBezTo>
                    <a:pt x="3" y="47"/>
                    <a:pt x="2" y="45"/>
                    <a:pt x="1" y="43"/>
                  </a:cubicBezTo>
                  <a:cubicBezTo>
                    <a:pt x="0" y="40"/>
                    <a:pt x="0" y="37"/>
                    <a:pt x="0" y="34"/>
                  </a:cubicBezTo>
                  <a:cubicBezTo>
                    <a:pt x="0" y="32"/>
                    <a:pt x="1" y="31"/>
                    <a:pt x="2" y="29"/>
                  </a:cubicBezTo>
                  <a:cubicBezTo>
                    <a:pt x="2" y="28"/>
                    <a:pt x="3" y="26"/>
                    <a:pt x="4" y="25"/>
                  </a:cubicBezTo>
                  <a:cubicBezTo>
                    <a:pt x="5" y="23"/>
                    <a:pt x="5" y="22"/>
                    <a:pt x="6" y="20"/>
                  </a:cubicBezTo>
                  <a:cubicBezTo>
                    <a:pt x="7" y="19"/>
                    <a:pt x="7" y="17"/>
                    <a:pt x="8" y="16"/>
                  </a:cubicBezTo>
                  <a:cubicBezTo>
                    <a:pt x="8" y="13"/>
                    <a:pt x="8" y="10"/>
                    <a:pt x="8" y="8"/>
                  </a:cubicBezTo>
                  <a:cubicBezTo>
                    <a:pt x="8" y="5"/>
                    <a:pt x="8" y="3"/>
                    <a:pt x="7" y="2"/>
                  </a:cubicBezTo>
                  <a:cubicBezTo>
                    <a:pt x="7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612"/>
            <p:cNvSpPr/>
            <p:nvPr/>
          </p:nvSpPr>
          <p:spPr bwMode="auto">
            <a:xfrm>
              <a:off x="10412414" y="1090612"/>
              <a:ext cx="177800" cy="38100"/>
            </a:xfrm>
            <a:custGeom>
              <a:avLst/>
              <a:gdLst>
                <a:gd name="T0" fmla="*/ 42 w 42"/>
                <a:gd name="T1" fmla="*/ 0 h 9"/>
                <a:gd name="T2" fmla="*/ 40 w 42"/>
                <a:gd name="T3" fmla="*/ 1 h 9"/>
                <a:gd name="T4" fmla="*/ 35 w 42"/>
                <a:gd name="T5" fmla="*/ 2 h 9"/>
                <a:gd name="T6" fmla="*/ 29 w 42"/>
                <a:gd name="T7" fmla="*/ 5 h 9"/>
                <a:gd name="T8" fmla="*/ 21 w 42"/>
                <a:gd name="T9" fmla="*/ 7 h 9"/>
                <a:gd name="T10" fmla="*/ 6 w 42"/>
                <a:gd name="T11" fmla="*/ 9 h 9"/>
                <a:gd name="T12" fmla="*/ 0 w 42"/>
                <a:gd name="T13" fmla="*/ 9 h 9"/>
                <a:gd name="T14" fmla="*/ 1 w 42"/>
                <a:gd name="T15" fmla="*/ 8 h 9"/>
                <a:gd name="T16" fmla="*/ 6 w 42"/>
                <a:gd name="T17" fmla="*/ 7 h 9"/>
                <a:gd name="T18" fmla="*/ 21 w 42"/>
                <a:gd name="T19" fmla="*/ 4 h 9"/>
                <a:gd name="T20" fmla="*/ 35 w 42"/>
                <a:gd name="T21" fmla="*/ 1 h 9"/>
                <a:gd name="T22" fmla="*/ 40 w 42"/>
                <a:gd name="T23" fmla="*/ 0 h 9"/>
                <a:gd name="T24" fmla="*/ 42 w 42"/>
                <a:gd name="T2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9">
                  <a:moveTo>
                    <a:pt x="42" y="0"/>
                  </a:moveTo>
                  <a:cubicBezTo>
                    <a:pt x="42" y="0"/>
                    <a:pt x="41" y="0"/>
                    <a:pt x="40" y="1"/>
                  </a:cubicBezTo>
                  <a:cubicBezTo>
                    <a:pt x="39" y="1"/>
                    <a:pt x="37" y="2"/>
                    <a:pt x="35" y="2"/>
                  </a:cubicBezTo>
                  <a:cubicBezTo>
                    <a:pt x="34" y="3"/>
                    <a:pt x="31" y="4"/>
                    <a:pt x="29" y="5"/>
                  </a:cubicBezTo>
                  <a:cubicBezTo>
                    <a:pt x="26" y="5"/>
                    <a:pt x="24" y="6"/>
                    <a:pt x="21" y="7"/>
                  </a:cubicBezTo>
                  <a:cubicBezTo>
                    <a:pt x="16" y="8"/>
                    <a:pt x="10" y="8"/>
                    <a:pt x="6" y="9"/>
                  </a:cubicBezTo>
                  <a:cubicBezTo>
                    <a:pt x="2" y="9"/>
                    <a:pt x="0" y="9"/>
                    <a:pt x="0" y="9"/>
                  </a:cubicBezTo>
                  <a:cubicBezTo>
                    <a:pt x="0" y="9"/>
                    <a:pt x="0" y="8"/>
                    <a:pt x="1" y="8"/>
                  </a:cubicBezTo>
                  <a:cubicBezTo>
                    <a:pt x="3" y="8"/>
                    <a:pt x="4" y="8"/>
                    <a:pt x="6" y="7"/>
                  </a:cubicBezTo>
                  <a:cubicBezTo>
                    <a:pt x="10" y="6"/>
                    <a:pt x="15" y="5"/>
                    <a:pt x="21" y="4"/>
                  </a:cubicBezTo>
                  <a:cubicBezTo>
                    <a:pt x="26" y="3"/>
                    <a:pt x="31" y="2"/>
                    <a:pt x="35" y="1"/>
                  </a:cubicBezTo>
                  <a:cubicBezTo>
                    <a:pt x="37" y="1"/>
                    <a:pt x="39" y="0"/>
                    <a:pt x="40" y="0"/>
                  </a:cubicBezTo>
                  <a:cubicBezTo>
                    <a:pt x="41" y="0"/>
                    <a:pt x="42" y="0"/>
                    <a:pt x="42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613"/>
            <p:cNvSpPr/>
            <p:nvPr/>
          </p:nvSpPr>
          <p:spPr bwMode="auto">
            <a:xfrm>
              <a:off x="10336214" y="933449"/>
              <a:ext cx="190500" cy="142875"/>
            </a:xfrm>
            <a:custGeom>
              <a:avLst/>
              <a:gdLst>
                <a:gd name="T0" fmla="*/ 45 w 45"/>
                <a:gd name="T1" fmla="*/ 0 h 34"/>
                <a:gd name="T2" fmla="*/ 43 w 45"/>
                <a:gd name="T3" fmla="*/ 2 h 34"/>
                <a:gd name="T4" fmla="*/ 39 w 45"/>
                <a:gd name="T5" fmla="*/ 6 h 34"/>
                <a:gd name="T6" fmla="*/ 32 w 45"/>
                <a:gd name="T7" fmla="*/ 13 h 34"/>
                <a:gd name="T8" fmla="*/ 24 w 45"/>
                <a:gd name="T9" fmla="*/ 19 h 34"/>
                <a:gd name="T10" fmla="*/ 16 w 45"/>
                <a:gd name="T11" fmla="*/ 25 h 34"/>
                <a:gd name="T12" fmla="*/ 8 w 45"/>
                <a:gd name="T13" fmla="*/ 30 h 34"/>
                <a:gd name="T14" fmla="*/ 2 w 45"/>
                <a:gd name="T15" fmla="*/ 33 h 34"/>
                <a:gd name="T16" fmla="*/ 0 w 45"/>
                <a:gd name="T17" fmla="*/ 34 h 34"/>
                <a:gd name="T18" fmla="*/ 2 w 45"/>
                <a:gd name="T19" fmla="*/ 32 h 34"/>
                <a:gd name="T20" fmla="*/ 7 w 45"/>
                <a:gd name="T21" fmla="*/ 29 h 34"/>
                <a:gd name="T22" fmla="*/ 23 w 45"/>
                <a:gd name="T23" fmla="*/ 17 h 34"/>
                <a:gd name="T24" fmla="*/ 38 w 45"/>
                <a:gd name="T25" fmla="*/ 5 h 34"/>
                <a:gd name="T26" fmla="*/ 43 w 45"/>
                <a:gd name="T27" fmla="*/ 1 h 34"/>
                <a:gd name="T28" fmla="*/ 45 w 45"/>
                <a:gd name="T2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34">
                  <a:moveTo>
                    <a:pt x="45" y="0"/>
                  </a:moveTo>
                  <a:cubicBezTo>
                    <a:pt x="45" y="0"/>
                    <a:pt x="44" y="0"/>
                    <a:pt x="43" y="2"/>
                  </a:cubicBezTo>
                  <a:cubicBezTo>
                    <a:pt x="42" y="3"/>
                    <a:pt x="40" y="4"/>
                    <a:pt x="39" y="6"/>
                  </a:cubicBezTo>
                  <a:cubicBezTo>
                    <a:pt x="37" y="8"/>
                    <a:pt x="35" y="10"/>
                    <a:pt x="32" y="13"/>
                  </a:cubicBezTo>
                  <a:cubicBezTo>
                    <a:pt x="30" y="15"/>
                    <a:pt x="27" y="17"/>
                    <a:pt x="24" y="19"/>
                  </a:cubicBezTo>
                  <a:cubicBezTo>
                    <a:pt x="21" y="21"/>
                    <a:pt x="18" y="23"/>
                    <a:pt x="16" y="25"/>
                  </a:cubicBezTo>
                  <a:cubicBezTo>
                    <a:pt x="13" y="27"/>
                    <a:pt x="10" y="29"/>
                    <a:pt x="8" y="30"/>
                  </a:cubicBezTo>
                  <a:cubicBezTo>
                    <a:pt x="6" y="31"/>
                    <a:pt x="4" y="32"/>
                    <a:pt x="2" y="33"/>
                  </a:cubicBezTo>
                  <a:cubicBezTo>
                    <a:pt x="1" y="34"/>
                    <a:pt x="0" y="34"/>
                    <a:pt x="0" y="34"/>
                  </a:cubicBezTo>
                  <a:cubicBezTo>
                    <a:pt x="0" y="34"/>
                    <a:pt x="1" y="33"/>
                    <a:pt x="2" y="32"/>
                  </a:cubicBezTo>
                  <a:cubicBezTo>
                    <a:pt x="3" y="32"/>
                    <a:pt x="5" y="30"/>
                    <a:pt x="7" y="29"/>
                  </a:cubicBezTo>
                  <a:cubicBezTo>
                    <a:pt x="11" y="26"/>
                    <a:pt x="17" y="22"/>
                    <a:pt x="23" y="17"/>
                  </a:cubicBezTo>
                  <a:cubicBezTo>
                    <a:pt x="28" y="13"/>
                    <a:pt x="34" y="9"/>
                    <a:pt x="38" y="5"/>
                  </a:cubicBezTo>
                  <a:cubicBezTo>
                    <a:pt x="40" y="4"/>
                    <a:pt x="41" y="2"/>
                    <a:pt x="43" y="1"/>
                  </a:cubicBezTo>
                  <a:cubicBezTo>
                    <a:pt x="44" y="0"/>
                    <a:pt x="45" y="0"/>
                    <a:pt x="45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614"/>
            <p:cNvSpPr/>
            <p:nvPr/>
          </p:nvSpPr>
          <p:spPr bwMode="auto">
            <a:xfrm>
              <a:off x="9937751" y="1243012"/>
              <a:ext cx="169863" cy="92075"/>
            </a:xfrm>
            <a:custGeom>
              <a:avLst/>
              <a:gdLst>
                <a:gd name="T0" fmla="*/ 40 w 40"/>
                <a:gd name="T1" fmla="*/ 0 h 22"/>
                <a:gd name="T2" fmla="*/ 38 w 40"/>
                <a:gd name="T3" fmla="*/ 0 h 22"/>
                <a:gd name="T4" fmla="*/ 33 w 40"/>
                <a:gd name="T5" fmla="*/ 2 h 22"/>
                <a:gd name="T6" fmla="*/ 19 w 40"/>
                <a:gd name="T7" fmla="*/ 9 h 22"/>
                <a:gd name="T8" fmla="*/ 13 w 40"/>
                <a:gd name="T9" fmla="*/ 15 h 22"/>
                <a:gd name="T10" fmla="*/ 7 w 40"/>
                <a:gd name="T11" fmla="*/ 20 h 22"/>
                <a:gd name="T12" fmla="*/ 2 w 40"/>
                <a:gd name="T13" fmla="*/ 22 h 22"/>
                <a:gd name="T14" fmla="*/ 0 w 40"/>
                <a:gd name="T15" fmla="*/ 22 h 22"/>
                <a:gd name="T16" fmla="*/ 0 w 40"/>
                <a:gd name="T17" fmla="*/ 22 h 22"/>
                <a:gd name="T18" fmla="*/ 1 w 40"/>
                <a:gd name="T19" fmla="*/ 21 h 22"/>
                <a:gd name="T20" fmla="*/ 6 w 40"/>
                <a:gd name="T21" fmla="*/ 19 h 22"/>
                <a:gd name="T22" fmla="*/ 11 w 40"/>
                <a:gd name="T23" fmla="*/ 13 h 22"/>
                <a:gd name="T24" fmla="*/ 18 w 40"/>
                <a:gd name="T25" fmla="*/ 7 h 22"/>
                <a:gd name="T26" fmla="*/ 33 w 40"/>
                <a:gd name="T27" fmla="*/ 1 h 22"/>
                <a:gd name="T28" fmla="*/ 38 w 40"/>
                <a:gd name="T29" fmla="*/ 0 h 22"/>
                <a:gd name="T30" fmla="*/ 40 w 40"/>
                <a:gd name="T3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22">
                  <a:moveTo>
                    <a:pt x="40" y="0"/>
                  </a:moveTo>
                  <a:cubicBezTo>
                    <a:pt x="40" y="0"/>
                    <a:pt x="39" y="0"/>
                    <a:pt x="38" y="0"/>
                  </a:cubicBezTo>
                  <a:cubicBezTo>
                    <a:pt x="37" y="1"/>
                    <a:pt x="35" y="1"/>
                    <a:pt x="33" y="2"/>
                  </a:cubicBezTo>
                  <a:cubicBezTo>
                    <a:pt x="29" y="4"/>
                    <a:pt x="24" y="6"/>
                    <a:pt x="19" y="9"/>
                  </a:cubicBezTo>
                  <a:cubicBezTo>
                    <a:pt x="17" y="11"/>
                    <a:pt x="15" y="13"/>
                    <a:pt x="13" y="15"/>
                  </a:cubicBezTo>
                  <a:cubicBezTo>
                    <a:pt x="11" y="17"/>
                    <a:pt x="9" y="19"/>
                    <a:pt x="7" y="20"/>
                  </a:cubicBezTo>
                  <a:cubicBezTo>
                    <a:pt x="5" y="21"/>
                    <a:pt x="3" y="21"/>
                    <a:pt x="2" y="22"/>
                  </a:cubicBezTo>
                  <a:cubicBezTo>
                    <a:pt x="1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1"/>
                    <a:pt x="1" y="21"/>
                  </a:cubicBezTo>
                  <a:cubicBezTo>
                    <a:pt x="3" y="21"/>
                    <a:pt x="4" y="20"/>
                    <a:pt x="6" y="19"/>
                  </a:cubicBezTo>
                  <a:cubicBezTo>
                    <a:pt x="8" y="17"/>
                    <a:pt x="9" y="15"/>
                    <a:pt x="11" y="13"/>
                  </a:cubicBezTo>
                  <a:cubicBezTo>
                    <a:pt x="13" y="11"/>
                    <a:pt x="15" y="9"/>
                    <a:pt x="18" y="7"/>
                  </a:cubicBezTo>
                  <a:cubicBezTo>
                    <a:pt x="23" y="4"/>
                    <a:pt x="28" y="2"/>
                    <a:pt x="33" y="1"/>
                  </a:cubicBezTo>
                  <a:cubicBezTo>
                    <a:pt x="35" y="0"/>
                    <a:pt x="37" y="0"/>
                    <a:pt x="38" y="0"/>
                  </a:cubicBezTo>
                  <a:cubicBezTo>
                    <a:pt x="39" y="0"/>
                    <a:pt x="40" y="0"/>
                    <a:pt x="4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615"/>
            <p:cNvSpPr/>
            <p:nvPr/>
          </p:nvSpPr>
          <p:spPr bwMode="auto">
            <a:xfrm>
              <a:off x="9917114" y="1012824"/>
              <a:ext cx="177800" cy="80963"/>
            </a:xfrm>
            <a:custGeom>
              <a:avLst/>
              <a:gdLst>
                <a:gd name="T0" fmla="*/ 0 w 42"/>
                <a:gd name="T1" fmla="*/ 1 h 19"/>
                <a:gd name="T2" fmla="*/ 0 w 42"/>
                <a:gd name="T3" fmla="*/ 1 h 19"/>
                <a:gd name="T4" fmla="*/ 2 w 42"/>
                <a:gd name="T5" fmla="*/ 0 h 19"/>
                <a:gd name="T6" fmla="*/ 7 w 42"/>
                <a:gd name="T7" fmla="*/ 1 h 19"/>
                <a:gd name="T8" fmla="*/ 14 w 42"/>
                <a:gd name="T9" fmla="*/ 4 h 19"/>
                <a:gd name="T10" fmla="*/ 22 w 42"/>
                <a:gd name="T11" fmla="*/ 8 h 19"/>
                <a:gd name="T12" fmla="*/ 35 w 42"/>
                <a:gd name="T13" fmla="*/ 15 h 19"/>
                <a:gd name="T14" fmla="*/ 40 w 42"/>
                <a:gd name="T15" fmla="*/ 18 h 19"/>
                <a:gd name="T16" fmla="*/ 42 w 42"/>
                <a:gd name="T17" fmla="*/ 19 h 19"/>
                <a:gd name="T18" fmla="*/ 40 w 42"/>
                <a:gd name="T19" fmla="*/ 19 h 19"/>
                <a:gd name="T20" fmla="*/ 35 w 42"/>
                <a:gd name="T21" fmla="*/ 17 h 19"/>
                <a:gd name="T22" fmla="*/ 21 w 42"/>
                <a:gd name="T23" fmla="*/ 10 h 19"/>
                <a:gd name="T24" fmla="*/ 13 w 42"/>
                <a:gd name="T25" fmla="*/ 6 h 19"/>
                <a:gd name="T26" fmla="*/ 7 w 42"/>
                <a:gd name="T27" fmla="*/ 2 h 19"/>
                <a:gd name="T28" fmla="*/ 2 w 42"/>
                <a:gd name="T29" fmla="*/ 1 h 19"/>
                <a:gd name="T30" fmla="*/ 0 w 42"/>
                <a:gd name="T31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19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2" y="0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9" y="1"/>
                    <a:pt x="12" y="3"/>
                    <a:pt x="14" y="4"/>
                  </a:cubicBezTo>
                  <a:cubicBezTo>
                    <a:pt x="17" y="5"/>
                    <a:pt x="19" y="6"/>
                    <a:pt x="22" y="8"/>
                  </a:cubicBezTo>
                  <a:cubicBezTo>
                    <a:pt x="27" y="10"/>
                    <a:pt x="32" y="13"/>
                    <a:pt x="35" y="15"/>
                  </a:cubicBezTo>
                  <a:cubicBezTo>
                    <a:pt x="37" y="16"/>
                    <a:pt x="39" y="17"/>
                    <a:pt x="40" y="18"/>
                  </a:cubicBezTo>
                  <a:cubicBezTo>
                    <a:pt x="41" y="19"/>
                    <a:pt x="42" y="19"/>
                    <a:pt x="42" y="19"/>
                  </a:cubicBezTo>
                  <a:cubicBezTo>
                    <a:pt x="42" y="19"/>
                    <a:pt x="41" y="19"/>
                    <a:pt x="40" y="19"/>
                  </a:cubicBezTo>
                  <a:cubicBezTo>
                    <a:pt x="39" y="18"/>
                    <a:pt x="37" y="17"/>
                    <a:pt x="35" y="17"/>
                  </a:cubicBezTo>
                  <a:cubicBezTo>
                    <a:pt x="31" y="15"/>
                    <a:pt x="26" y="12"/>
                    <a:pt x="21" y="10"/>
                  </a:cubicBezTo>
                  <a:cubicBezTo>
                    <a:pt x="18" y="8"/>
                    <a:pt x="15" y="7"/>
                    <a:pt x="13" y="6"/>
                  </a:cubicBezTo>
                  <a:cubicBezTo>
                    <a:pt x="11" y="4"/>
                    <a:pt x="9" y="3"/>
                    <a:pt x="7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616"/>
            <p:cNvSpPr/>
            <p:nvPr/>
          </p:nvSpPr>
          <p:spPr bwMode="auto">
            <a:xfrm>
              <a:off x="10277476" y="1085849"/>
              <a:ext cx="25400" cy="25400"/>
            </a:xfrm>
            <a:custGeom>
              <a:avLst/>
              <a:gdLst>
                <a:gd name="T0" fmla="*/ 1 w 6"/>
                <a:gd name="T1" fmla="*/ 1 h 6"/>
                <a:gd name="T2" fmla="*/ 1 w 6"/>
                <a:gd name="T3" fmla="*/ 5 h 6"/>
                <a:gd name="T4" fmla="*/ 5 w 6"/>
                <a:gd name="T5" fmla="*/ 5 h 6"/>
                <a:gd name="T6" fmla="*/ 1 w 6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1" y="1"/>
                  </a:moveTo>
                  <a:cubicBezTo>
                    <a:pt x="0" y="1"/>
                    <a:pt x="0" y="3"/>
                    <a:pt x="1" y="5"/>
                  </a:cubicBezTo>
                  <a:cubicBezTo>
                    <a:pt x="2" y="6"/>
                    <a:pt x="5" y="6"/>
                    <a:pt x="5" y="5"/>
                  </a:cubicBezTo>
                  <a:cubicBezTo>
                    <a:pt x="6" y="4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617"/>
            <p:cNvSpPr/>
            <p:nvPr/>
          </p:nvSpPr>
          <p:spPr bwMode="auto">
            <a:xfrm>
              <a:off x="10175876" y="1166812"/>
              <a:ext cx="20638" cy="20638"/>
            </a:xfrm>
            <a:custGeom>
              <a:avLst/>
              <a:gdLst>
                <a:gd name="T0" fmla="*/ 1 w 5"/>
                <a:gd name="T1" fmla="*/ 1 h 5"/>
                <a:gd name="T2" fmla="*/ 1 w 5"/>
                <a:gd name="T3" fmla="*/ 4 h 5"/>
                <a:gd name="T4" fmla="*/ 4 w 5"/>
                <a:gd name="T5" fmla="*/ 4 h 5"/>
                <a:gd name="T6" fmla="*/ 1 w 5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1" y="1"/>
                  </a:moveTo>
                  <a:cubicBezTo>
                    <a:pt x="0" y="1"/>
                    <a:pt x="0" y="3"/>
                    <a:pt x="1" y="4"/>
                  </a:cubicBezTo>
                  <a:cubicBezTo>
                    <a:pt x="2" y="5"/>
                    <a:pt x="4" y="5"/>
                    <a:pt x="4" y="4"/>
                  </a:cubicBezTo>
                  <a:cubicBezTo>
                    <a:pt x="5" y="3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18"/>
            <p:cNvSpPr/>
            <p:nvPr/>
          </p:nvSpPr>
          <p:spPr bwMode="auto">
            <a:xfrm>
              <a:off x="10213976" y="1149349"/>
              <a:ext cx="20638" cy="17463"/>
            </a:xfrm>
            <a:custGeom>
              <a:avLst/>
              <a:gdLst>
                <a:gd name="T0" fmla="*/ 0 w 5"/>
                <a:gd name="T1" fmla="*/ 2 h 4"/>
                <a:gd name="T2" fmla="*/ 3 w 5"/>
                <a:gd name="T3" fmla="*/ 4 h 4"/>
                <a:gd name="T4" fmla="*/ 5 w 5"/>
                <a:gd name="T5" fmla="*/ 2 h 4"/>
                <a:gd name="T6" fmla="*/ 5 w 5"/>
                <a:gd name="T7" fmla="*/ 1 h 4"/>
                <a:gd name="T8" fmla="*/ 0 w 5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0" y="2"/>
                  </a:moveTo>
                  <a:cubicBezTo>
                    <a:pt x="0" y="3"/>
                    <a:pt x="2" y="4"/>
                    <a:pt x="3" y="4"/>
                  </a:cubicBezTo>
                  <a:cubicBezTo>
                    <a:pt x="4" y="4"/>
                    <a:pt x="4" y="3"/>
                    <a:pt x="5" y="2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4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19"/>
            <p:cNvSpPr/>
            <p:nvPr/>
          </p:nvSpPr>
          <p:spPr bwMode="auto">
            <a:xfrm>
              <a:off x="10260014" y="1225549"/>
              <a:ext cx="25400" cy="25400"/>
            </a:xfrm>
            <a:custGeom>
              <a:avLst/>
              <a:gdLst>
                <a:gd name="T0" fmla="*/ 6 w 6"/>
                <a:gd name="T1" fmla="*/ 5 h 6"/>
                <a:gd name="T2" fmla="*/ 0 w 6"/>
                <a:gd name="T3" fmla="*/ 3 h 6"/>
                <a:gd name="T4" fmla="*/ 2 w 6"/>
                <a:gd name="T5" fmla="*/ 1 h 6"/>
                <a:gd name="T6" fmla="*/ 4 w 6"/>
                <a:gd name="T7" fmla="*/ 1 h 6"/>
                <a:gd name="T8" fmla="*/ 5 w 6"/>
                <a:gd name="T9" fmla="*/ 3 h 6"/>
                <a:gd name="T10" fmla="*/ 6 w 6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6" y="5"/>
                  </a:moveTo>
                  <a:cubicBezTo>
                    <a:pt x="5" y="6"/>
                    <a:pt x="0" y="4"/>
                    <a:pt x="0" y="3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2" y="1"/>
                    <a:pt x="3" y="0"/>
                    <a:pt x="4" y="1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6" y="3"/>
                    <a:pt x="6" y="4"/>
                    <a:pt x="6" y="5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20"/>
            <p:cNvSpPr/>
            <p:nvPr/>
          </p:nvSpPr>
          <p:spPr bwMode="auto">
            <a:xfrm>
              <a:off x="10315576" y="1204912"/>
              <a:ext cx="12700" cy="7938"/>
            </a:xfrm>
            <a:custGeom>
              <a:avLst/>
              <a:gdLst>
                <a:gd name="T0" fmla="*/ 0 w 3"/>
                <a:gd name="T1" fmla="*/ 0 h 2"/>
                <a:gd name="T2" fmla="*/ 2 w 3"/>
                <a:gd name="T3" fmla="*/ 2 h 2"/>
                <a:gd name="T4" fmla="*/ 3 w 3"/>
                <a:gd name="T5" fmla="*/ 1 h 2"/>
                <a:gd name="T6" fmla="*/ 0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0" y="1"/>
                    <a:pt x="1" y="2"/>
                    <a:pt x="2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21"/>
            <p:cNvSpPr/>
            <p:nvPr/>
          </p:nvSpPr>
          <p:spPr bwMode="auto">
            <a:xfrm>
              <a:off x="10148889" y="1204912"/>
              <a:ext cx="17463" cy="15875"/>
            </a:xfrm>
            <a:custGeom>
              <a:avLst/>
              <a:gdLst>
                <a:gd name="T0" fmla="*/ 0 w 4"/>
                <a:gd name="T1" fmla="*/ 2 h 4"/>
                <a:gd name="T2" fmla="*/ 3 w 4"/>
                <a:gd name="T3" fmla="*/ 1 h 4"/>
                <a:gd name="T4" fmla="*/ 4 w 4"/>
                <a:gd name="T5" fmla="*/ 2 h 4"/>
                <a:gd name="T6" fmla="*/ 3 w 4"/>
                <a:gd name="T7" fmla="*/ 3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cubicBezTo>
                    <a:pt x="0" y="1"/>
                    <a:pt x="1" y="0"/>
                    <a:pt x="3" y="1"/>
                  </a:cubicBezTo>
                  <a:cubicBezTo>
                    <a:pt x="3" y="1"/>
                    <a:pt x="4" y="1"/>
                    <a:pt x="4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2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22"/>
            <p:cNvSpPr/>
            <p:nvPr/>
          </p:nvSpPr>
          <p:spPr bwMode="auto">
            <a:xfrm>
              <a:off x="10128251" y="1141412"/>
              <a:ext cx="17463" cy="15875"/>
            </a:xfrm>
            <a:custGeom>
              <a:avLst/>
              <a:gdLst>
                <a:gd name="T0" fmla="*/ 1 w 4"/>
                <a:gd name="T1" fmla="*/ 3 h 4"/>
                <a:gd name="T2" fmla="*/ 4 w 4"/>
                <a:gd name="T3" fmla="*/ 4 h 4"/>
                <a:gd name="T4" fmla="*/ 3 w 4"/>
                <a:gd name="T5" fmla="*/ 1 h 4"/>
                <a:gd name="T6" fmla="*/ 2 w 4"/>
                <a:gd name="T7" fmla="*/ 0 h 4"/>
                <a:gd name="T8" fmla="*/ 1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1" y="4"/>
                    <a:pt x="3" y="4"/>
                    <a:pt x="4" y="4"/>
                  </a:cubicBezTo>
                  <a:cubicBezTo>
                    <a:pt x="4" y="3"/>
                    <a:pt x="4" y="2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1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23"/>
            <p:cNvSpPr/>
            <p:nvPr/>
          </p:nvSpPr>
          <p:spPr bwMode="auto">
            <a:xfrm>
              <a:off x="10217151" y="1225549"/>
              <a:ext cx="17463" cy="17463"/>
            </a:xfrm>
            <a:custGeom>
              <a:avLst/>
              <a:gdLst>
                <a:gd name="T0" fmla="*/ 1 w 4"/>
                <a:gd name="T1" fmla="*/ 3 h 4"/>
                <a:gd name="T2" fmla="*/ 4 w 4"/>
                <a:gd name="T3" fmla="*/ 4 h 4"/>
                <a:gd name="T4" fmla="*/ 3 w 4"/>
                <a:gd name="T5" fmla="*/ 1 h 4"/>
                <a:gd name="T6" fmla="*/ 2 w 4"/>
                <a:gd name="T7" fmla="*/ 0 h 4"/>
                <a:gd name="T8" fmla="*/ 1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1" y="4"/>
                    <a:pt x="3" y="4"/>
                    <a:pt x="4" y="4"/>
                  </a:cubicBezTo>
                  <a:cubicBezTo>
                    <a:pt x="4" y="3"/>
                    <a:pt x="4" y="2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24"/>
            <p:cNvSpPr/>
            <p:nvPr/>
          </p:nvSpPr>
          <p:spPr bwMode="auto">
            <a:xfrm>
              <a:off x="10252076" y="1174749"/>
              <a:ext cx="15875" cy="17463"/>
            </a:xfrm>
            <a:custGeom>
              <a:avLst/>
              <a:gdLst>
                <a:gd name="T0" fmla="*/ 0 w 4"/>
                <a:gd name="T1" fmla="*/ 3 h 4"/>
                <a:gd name="T2" fmla="*/ 3 w 4"/>
                <a:gd name="T3" fmla="*/ 4 h 4"/>
                <a:gd name="T4" fmla="*/ 3 w 4"/>
                <a:gd name="T5" fmla="*/ 1 h 4"/>
                <a:gd name="T6" fmla="*/ 2 w 4"/>
                <a:gd name="T7" fmla="*/ 0 h 4"/>
                <a:gd name="T8" fmla="*/ 0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3"/>
                  </a:moveTo>
                  <a:cubicBezTo>
                    <a:pt x="1" y="4"/>
                    <a:pt x="3" y="4"/>
                    <a:pt x="3" y="4"/>
                  </a:cubicBezTo>
                  <a:cubicBezTo>
                    <a:pt x="4" y="3"/>
                    <a:pt x="4" y="2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25"/>
            <p:cNvSpPr/>
            <p:nvPr/>
          </p:nvSpPr>
          <p:spPr bwMode="auto">
            <a:xfrm>
              <a:off x="10290176" y="1169987"/>
              <a:ext cx="15875" cy="22225"/>
            </a:xfrm>
            <a:custGeom>
              <a:avLst/>
              <a:gdLst>
                <a:gd name="T0" fmla="*/ 0 w 4"/>
                <a:gd name="T1" fmla="*/ 3 h 5"/>
                <a:gd name="T2" fmla="*/ 3 w 4"/>
                <a:gd name="T3" fmla="*/ 4 h 5"/>
                <a:gd name="T4" fmla="*/ 3 w 4"/>
                <a:gd name="T5" fmla="*/ 1 h 5"/>
                <a:gd name="T6" fmla="*/ 2 w 4"/>
                <a:gd name="T7" fmla="*/ 0 h 5"/>
                <a:gd name="T8" fmla="*/ 0 w 4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3"/>
                  </a:moveTo>
                  <a:cubicBezTo>
                    <a:pt x="1" y="4"/>
                    <a:pt x="3" y="5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26"/>
            <p:cNvSpPr/>
            <p:nvPr/>
          </p:nvSpPr>
          <p:spPr bwMode="auto">
            <a:xfrm>
              <a:off x="10175876" y="1119187"/>
              <a:ext cx="12700" cy="12700"/>
            </a:xfrm>
            <a:custGeom>
              <a:avLst/>
              <a:gdLst>
                <a:gd name="T0" fmla="*/ 0 w 3"/>
                <a:gd name="T1" fmla="*/ 3 h 3"/>
                <a:gd name="T2" fmla="*/ 3 w 3"/>
                <a:gd name="T3" fmla="*/ 1 h 3"/>
                <a:gd name="T4" fmla="*/ 2 w 3"/>
                <a:gd name="T5" fmla="*/ 0 h 3"/>
                <a:gd name="T6" fmla="*/ 0 w 3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cubicBezTo>
                    <a:pt x="1" y="3"/>
                    <a:pt x="3" y="3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627"/>
            <p:cNvSpPr/>
            <p:nvPr/>
          </p:nvSpPr>
          <p:spPr bwMode="auto">
            <a:xfrm>
              <a:off x="10234614" y="1116012"/>
              <a:ext cx="20638" cy="20638"/>
            </a:xfrm>
            <a:custGeom>
              <a:avLst/>
              <a:gdLst>
                <a:gd name="T0" fmla="*/ 1 w 5"/>
                <a:gd name="T1" fmla="*/ 4 h 5"/>
                <a:gd name="T2" fmla="*/ 5 w 5"/>
                <a:gd name="T3" fmla="*/ 3 h 5"/>
                <a:gd name="T4" fmla="*/ 3 w 5"/>
                <a:gd name="T5" fmla="*/ 0 h 5"/>
                <a:gd name="T6" fmla="*/ 1 w 5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1" y="4"/>
                  </a:moveTo>
                  <a:cubicBezTo>
                    <a:pt x="2" y="5"/>
                    <a:pt x="5" y="5"/>
                    <a:pt x="5" y="3"/>
                  </a:cubicBezTo>
                  <a:cubicBezTo>
                    <a:pt x="5" y="2"/>
                    <a:pt x="4" y="0"/>
                    <a:pt x="3" y="0"/>
                  </a:cubicBezTo>
                  <a:cubicBezTo>
                    <a:pt x="2" y="0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628"/>
            <p:cNvSpPr/>
            <p:nvPr/>
          </p:nvSpPr>
          <p:spPr bwMode="auto">
            <a:xfrm>
              <a:off x="10213976" y="1068387"/>
              <a:ext cx="15875" cy="17463"/>
            </a:xfrm>
            <a:custGeom>
              <a:avLst/>
              <a:gdLst>
                <a:gd name="T0" fmla="*/ 0 w 4"/>
                <a:gd name="T1" fmla="*/ 3 h 4"/>
                <a:gd name="T2" fmla="*/ 3 w 4"/>
                <a:gd name="T3" fmla="*/ 4 h 4"/>
                <a:gd name="T4" fmla="*/ 4 w 4"/>
                <a:gd name="T5" fmla="*/ 2 h 4"/>
                <a:gd name="T6" fmla="*/ 4 w 4"/>
                <a:gd name="T7" fmla="*/ 0 h 4"/>
                <a:gd name="T8" fmla="*/ 0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3"/>
                  </a:moveTo>
                  <a:cubicBezTo>
                    <a:pt x="0" y="3"/>
                    <a:pt x="2" y="4"/>
                    <a:pt x="3" y="4"/>
                  </a:cubicBezTo>
                  <a:cubicBezTo>
                    <a:pt x="3" y="4"/>
                    <a:pt x="3" y="3"/>
                    <a:pt x="4" y="2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3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629"/>
            <p:cNvSpPr/>
            <p:nvPr/>
          </p:nvSpPr>
          <p:spPr bwMode="auto">
            <a:xfrm>
              <a:off x="10158414" y="1076324"/>
              <a:ext cx="17463" cy="17463"/>
            </a:xfrm>
            <a:custGeom>
              <a:avLst/>
              <a:gdLst>
                <a:gd name="T0" fmla="*/ 0 w 4"/>
                <a:gd name="T1" fmla="*/ 2 h 4"/>
                <a:gd name="T2" fmla="*/ 3 w 4"/>
                <a:gd name="T3" fmla="*/ 4 h 4"/>
                <a:gd name="T4" fmla="*/ 4 w 4"/>
                <a:gd name="T5" fmla="*/ 2 h 4"/>
                <a:gd name="T6" fmla="*/ 4 w 4"/>
                <a:gd name="T7" fmla="*/ 0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cubicBezTo>
                    <a:pt x="0" y="3"/>
                    <a:pt x="2" y="4"/>
                    <a:pt x="3" y="4"/>
                  </a:cubicBezTo>
                  <a:cubicBezTo>
                    <a:pt x="3" y="4"/>
                    <a:pt x="3" y="3"/>
                    <a:pt x="4" y="2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3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630"/>
            <p:cNvSpPr/>
            <p:nvPr/>
          </p:nvSpPr>
          <p:spPr bwMode="auto">
            <a:xfrm>
              <a:off x="10298114" y="1131887"/>
              <a:ext cx="17463" cy="22225"/>
            </a:xfrm>
            <a:custGeom>
              <a:avLst/>
              <a:gdLst>
                <a:gd name="T0" fmla="*/ 1 w 4"/>
                <a:gd name="T1" fmla="*/ 3 h 5"/>
                <a:gd name="T2" fmla="*/ 3 w 4"/>
                <a:gd name="T3" fmla="*/ 4 h 5"/>
                <a:gd name="T4" fmla="*/ 4 w 4"/>
                <a:gd name="T5" fmla="*/ 3 h 5"/>
                <a:gd name="T6" fmla="*/ 4 w 4"/>
                <a:gd name="T7" fmla="*/ 2 h 5"/>
                <a:gd name="T8" fmla="*/ 3 w 4"/>
                <a:gd name="T9" fmla="*/ 0 h 5"/>
                <a:gd name="T10" fmla="*/ 1 w 4"/>
                <a:gd name="T1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1" y="3"/>
                  </a:moveTo>
                  <a:cubicBezTo>
                    <a:pt x="1" y="4"/>
                    <a:pt x="2" y="5"/>
                    <a:pt x="3" y="4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4" y="1"/>
                    <a:pt x="3" y="0"/>
                    <a:pt x="3" y="0"/>
                  </a:cubicBezTo>
                  <a:cubicBezTo>
                    <a:pt x="2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631"/>
            <p:cNvSpPr/>
            <p:nvPr/>
          </p:nvSpPr>
          <p:spPr bwMode="auto">
            <a:xfrm>
              <a:off x="10188576" y="1208087"/>
              <a:ext cx="15875" cy="22225"/>
            </a:xfrm>
            <a:custGeom>
              <a:avLst/>
              <a:gdLst>
                <a:gd name="T0" fmla="*/ 1 w 4"/>
                <a:gd name="T1" fmla="*/ 3 h 5"/>
                <a:gd name="T2" fmla="*/ 3 w 4"/>
                <a:gd name="T3" fmla="*/ 4 h 5"/>
                <a:gd name="T4" fmla="*/ 4 w 4"/>
                <a:gd name="T5" fmla="*/ 3 h 5"/>
                <a:gd name="T6" fmla="*/ 4 w 4"/>
                <a:gd name="T7" fmla="*/ 2 h 5"/>
                <a:gd name="T8" fmla="*/ 3 w 4"/>
                <a:gd name="T9" fmla="*/ 0 h 5"/>
                <a:gd name="T10" fmla="*/ 1 w 4"/>
                <a:gd name="T1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1" y="3"/>
                  </a:moveTo>
                  <a:cubicBezTo>
                    <a:pt x="1" y="4"/>
                    <a:pt x="2" y="5"/>
                    <a:pt x="3" y="4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4" y="1"/>
                    <a:pt x="3" y="1"/>
                    <a:pt x="3" y="0"/>
                  </a:cubicBezTo>
                  <a:cubicBezTo>
                    <a:pt x="2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2269085" y="301707"/>
            <a:ext cx="1357313" cy="992188"/>
            <a:chOff x="9704389" y="4233863"/>
            <a:chExt cx="1357313" cy="992188"/>
          </a:xfrm>
        </p:grpSpPr>
        <p:sp>
          <p:nvSpPr>
            <p:cNvPr id="78" name="Freeform 435"/>
            <p:cNvSpPr/>
            <p:nvPr/>
          </p:nvSpPr>
          <p:spPr bwMode="auto">
            <a:xfrm>
              <a:off x="9704389" y="4665663"/>
              <a:ext cx="288925" cy="458788"/>
            </a:xfrm>
            <a:custGeom>
              <a:avLst/>
              <a:gdLst>
                <a:gd name="T0" fmla="*/ 68 w 68"/>
                <a:gd name="T1" fmla="*/ 40 h 108"/>
                <a:gd name="T2" fmla="*/ 10 w 68"/>
                <a:gd name="T3" fmla="*/ 21 h 108"/>
                <a:gd name="T4" fmla="*/ 19 w 68"/>
                <a:gd name="T5" fmla="*/ 40 h 108"/>
                <a:gd name="T6" fmla="*/ 3 w 68"/>
                <a:gd name="T7" fmla="*/ 60 h 108"/>
                <a:gd name="T8" fmla="*/ 30 w 68"/>
                <a:gd name="T9" fmla="*/ 69 h 108"/>
                <a:gd name="T10" fmla="*/ 33 w 68"/>
                <a:gd name="T11" fmla="*/ 95 h 108"/>
                <a:gd name="T12" fmla="*/ 68 w 68"/>
                <a:gd name="T13" fmla="*/ 4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108">
                  <a:moveTo>
                    <a:pt x="68" y="40"/>
                  </a:moveTo>
                  <a:cubicBezTo>
                    <a:pt x="68" y="40"/>
                    <a:pt x="25" y="0"/>
                    <a:pt x="10" y="21"/>
                  </a:cubicBezTo>
                  <a:cubicBezTo>
                    <a:pt x="0" y="35"/>
                    <a:pt x="19" y="40"/>
                    <a:pt x="19" y="40"/>
                  </a:cubicBezTo>
                  <a:cubicBezTo>
                    <a:pt x="19" y="40"/>
                    <a:pt x="0" y="44"/>
                    <a:pt x="3" y="60"/>
                  </a:cubicBezTo>
                  <a:cubicBezTo>
                    <a:pt x="6" y="76"/>
                    <a:pt x="30" y="69"/>
                    <a:pt x="30" y="69"/>
                  </a:cubicBezTo>
                  <a:cubicBezTo>
                    <a:pt x="30" y="69"/>
                    <a:pt x="22" y="83"/>
                    <a:pt x="33" y="95"/>
                  </a:cubicBezTo>
                  <a:cubicBezTo>
                    <a:pt x="44" y="108"/>
                    <a:pt x="68" y="65"/>
                    <a:pt x="68" y="40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436"/>
            <p:cNvSpPr/>
            <p:nvPr/>
          </p:nvSpPr>
          <p:spPr bwMode="auto">
            <a:xfrm>
              <a:off x="9856789" y="4852988"/>
              <a:ext cx="111125" cy="185738"/>
            </a:xfrm>
            <a:custGeom>
              <a:avLst/>
              <a:gdLst>
                <a:gd name="T0" fmla="*/ 26 w 26"/>
                <a:gd name="T1" fmla="*/ 0 h 44"/>
                <a:gd name="T2" fmla="*/ 26 w 26"/>
                <a:gd name="T3" fmla="*/ 0 h 44"/>
                <a:gd name="T4" fmla="*/ 25 w 26"/>
                <a:gd name="T5" fmla="*/ 2 h 44"/>
                <a:gd name="T6" fmla="*/ 24 w 26"/>
                <a:gd name="T7" fmla="*/ 4 h 44"/>
                <a:gd name="T8" fmla="*/ 23 w 26"/>
                <a:gd name="T9" fmla="*/ 8 h 44"/>
                <a:gd name="T10" fmla="*/ 22 w 26"/>
                <a:gd name="T11" fmla="*/ 9 h 44"/>
                <a:gd name="T12" fmla="*/ 21 w 26"/>
                <a:gd name="T13" fmla="*/ 11 h 44"/>
                <a:gd name="T14" fmla="*/ 19 w 26"/>
                <a:gd name="T15" fmla="*/ 15 h 44"/>
                <a:gd name="T16" fmla="*/ 17 w 26"/>
                <a:gd name="T17" fmla="*/ 19 h 44"/>
                <a:gd name="T18" fmla="*/ 15 w 26"/>
                <a:gd name="T19" fmla="*/ 23 h 44"/>
                <a:gd name="T20" fmla="*/ 13 w 26"/>
                <a:gd name="T21" fmla="*/ 25 h 44"/>
                <a:gd name="T22" fmla="*/ 12 w 26"/>
                <a:gd name="T23" fmla="*/ 27 h 44"/>
                <a:gd name="T24" fmla="*/ 12 w 26"/>
                <a:gd name="T25" fmla="*/ 28 h 44"/>
                <a:gd name="T26" fmla="*/ 11 w 26"/>
                <a:gd name="T27" fmla="*/ 29 h 44"/>
                <a:gd name="T28" fmla="*/ 10 w 26"/>
                <a:gd name="T29" fmla="*/ 31 h 44"/>
                <a:gd name="T30" fmla="*/ 8 w 26"/>
                <a:gd name="T31" fmla="*/ 33 h 44"/>
                <a:gd name="T32" fmla="*/ 7 w 26"/>
                <a:gd name="T33" fmla="*/ 35 h 44"/>
                <a:gd name="T34" fmla="*/ 5 w 26"/>
                <a:gd name="T35" fmla="*/ 38 h 44"/>
                <a:gd name="T36" fmla="*/ 4 w 26"/>
                <a:gd name="T37" fmla="*/ 39 h 44"/>
                <a:gd name="T38" fmla="*/ 3 w 26"/>
                <a:gd name="T39" fmla="*/ 41 h 44"/>
                <a:gd name="T40" fmla="*/ 1 w 26"/>
                <a:gd name="T41" fmla="*/ 43 h 44"/>
                <a:gd name="T42" fmla="*/ 0 w 26"/>
                <a:gd name="T43" fmla="*/ 44 h 44"/>
                <a:gd name="T44" fmla="*/ 0 w 26"/>
                <a:gd name="T45" fmla="*/ 44 h 44"/>
                <a:gd name="T46" fmla="*/ 0 w 26"/>
                <a:gd name="T47" fmla="*/ 44 h 44"/>
                <a:gd name="T48" fmla="*/ 2 w 26"/>
                <a:gd name="T49" fmla="*/ 43 h 44"/>
                <a:gd name="T50" fmla="*/ 4 w 26"/>
                <a:gd name="T51" fmla="*/ 42 h 44"/>
                <a:gd name="T52" fmla="*/ 5 w 26"/>
                <a:gd name="T53" fmla="*/ 41 h 44"/>
                <a:gd name="T54" fmla="*/ 7 w 26"/>
                <a:gd name="T55" fmla="*/ 40 h 44"/>
                <a:gd name="T56" fmla="*/ 8 w 26"/>
                <a:gd name="T57" fmla="*/ 39 h 44"/>
                <a:gd name="T58" fmla="*/ 10 w 26"/>
                <a:gd name="T59" fmla="*/ 37 h 44"/>
                <a:gd name="T60" fmla="*/ 11 w 26"/>
                <a:gd name="T61" fmla="*/ 36 h 44"/>
                <a:gd name="T62" fmla="*/ 13 w 26"/>
                <a:gd name="T63" fmla="*/ 34 h 44"/>
                <a:gd name="T64" fmla="*/ 16 w 26"/>
                <a:gd name="T65" fmla="*/ 30 h 44"/>
                <a:gd name="T66" fmla="*/ 19 w 26"/>
                <a:gd name="T67" fmla="*/ 26 h 44"/>
                <a:gd name="T68" fmla="*/ 20 w 26"/>
                <a:gd name="T69" fmla="*/ 24 h 44"/>
                <a:gd name="T70" fmla="*/ 21 w 26"/>
                <a:gd name="T71" fmla="*/ 21 h 44"/>
                <a:gd name="T72" fmla="*/ 22 w 26"/>
                <a:gd name="T73" fmla="*/ 19 h 44"/>
                <a:gd name="T74" fmla="*/ 23 w 26"/>
                <a:gd name="T75" fmla="*/ 17 h 44"/>
                <a:gd name="T76" fmla="*/ 25 w 26"/>
                <a:gd name="T77" fmla="*/ 12 h 44"/>
                <a:gd name="T78" fmla="*/ 25 w 26"/>
                <a:gd name="T79" fmla="*/ 10 h 44"/>
                <a:gd name="T80" fmla="*/ 25 w 26"/>
                <a:gd name="T81" fmla="*/ 8 h 44"/>
                <a:gd name="T82" fmla="*/ 26 w 26"/>
                <a:gd name="T83" fmla="*/ 7 h 44"/>
                <a:gd name="T84" fmla="*/ 26 w 26"/>
                <a:gd name="T85" fmla="*/ 5 h 44"/>
                <a:gd name="T86" fmla="*/ 26 w 26"/>
                <a:gd name="T87" fmla="*/ 3 h 44"/>
                <a:gd name="T88" fmla="*/ 26 w 26"/>
                <a:gd name="T89" fmla="*/ 2 h 44"/>
                <a:gd name="T90" fmla="*/ 26 w 26"/>
                <a:gd name="T91" fmla="*/ 1 h 44"/>
                <a:gd name="T92" fmla="*/ 26 w 26"/>
                <a:gd name="T9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" h="44"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1"/>
                    <a:pt x="25" y="1"/>
                    <a:pt x="25" y="2"/>
                  </a:cubicBezTo>
                  <a:cubicBezTo>
                    <a:pt x="25" y="3"/>
                    <a:pt x="25" y="4"/>
                    <a:pt x="24" y="4"/>
                  </a:cubicBezTo>
                  <a:cubicBezTo>
                    <a:pt x="24" y="5"/>
                    <a:pt x="23" y="6"/>
                    <a:pt x="23" y="8"/>
                  </a:cubicBezTo>
                  <a:cubicBezTo>
                    <a:pt x="23" y="8"/>
                    <a:pt x="22" y="9"/>
                    <a:pt x="22" y="9"/>
                  </a:cubicBezTo>
                  <a:cubicBezTo>
                    <a:pt x="22" y="10"/>
                    <a:pt x="21" y="10"/>
                    <a:pt x="21" y="11"/>
                  </a:cubicBezTo>
                  <a:cubicBezTo>
                    <a:pt x="21" y="12"/>
                    <a:pt x="20" y="14"/>
                    <a:pt x="19" y="15"/>
                  </a:cubicBezTo>
                  <a:cubicBezTo>
                    <a:pt x="19" y="16"/>
                    <a:pt x="18" y="18"/>
                    <a:pt x="17" y="19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4" y="24"/>
                    <a:pt x="14" y="25"/>
                    <a:pt x="13" y="25"/>
                  </a:cubicBezTo>
                  <a:cubicBezTo>
                    <a:pt x="13" y="26"/>
                    <a:pt x="13" y="27"/>
                    <a:pt x="12" y="27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0" y="30"/>
                    <a:pt x="10" y="31"/>
                    <a:pt x="10" y="31"/>
                  </a:cubicBezTo>
                  <a:cubicBezTo>
                    <a:pt x="9" y="32"/>
                    <a:pt x="9" y="32"/>
                    <a:pt x="8" y="33"/>
                  </a:cubicBezTo>
                  <a:cubicBezTo>
                    <a:pt x="8" y="34"/>
                    <a:pt x="8" y="34"/>
                    <a:pt x="7" y="35"/>
                  </a:cubicBezTo>
                  <a:cubicBezTo>
                    <a:pt x="6" y="36"/>
                    <a:pt x="6" y="37"/>
                    <a:pt x="5" y="38"/>
                  </a:cubicBezTo>
                  <a:cubicBezTo>
                    <a:pt x="4" y="38"/>
                    <a:pt x="4" y="39"/>
                    <a:pt x="4" y="39"/>
                  </a:cubicBezTo>
                  <a:cubicBezTo>
                    <a:pt x="3" y="40"/>
                    <a:pt x="3" y="40"/>
                    <a:pt x="3" y="41"/>
                  </a:cubicBezTo>
                  <a:cubicBezTo>
                    <a:pt x="2" y="41"/>
                    <a:pt x="2" y="42"/>
                    <a:pt x="1" y="43"/>
                  </a:cubicBezTo>
                  <a:cubicBezTo>
                    <a:pt x="1" y="43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4"/>
                    <a:pt x="1" y="44"/>
                    <a:pt x="2" y="43"/>
                  </a:cubicBezTo>
                  <a:cubicBezTo>
                    <a:pt x="2" y="43"/>
                    <a:pt x="3" y="42"/>
                    <a:pt x="4" y="42"/>
                  </a:cubicBezTo>
                  <a:cubicBezTo>
                    <a:pt x="4" y="42"/>
                    <a:pt x="5" y="41"/>
                    <a:pt x="5" y="41"/>
                  </a:cubicBezTo>
                  <a:cubicBezTo>
                    <a:pt x="6" y="41"/>
                    <a:pt x="6" y="40"/>
                    <a:pt x="7" y="40"/>
                  </a:cubicBezTo>
                  <a:cubicBezTo>
                    <a:pt x="7" y="39"/>
                    <a:pt x="8" y="39"/>
                    <a:pt x="8" y="39"/>
                  </a:cubicBezTo>
                  <a:cubicBezTo>
                    <a:pt x="9" y="38"/>
                    <a:pt x="9" y="38"/>
                    <a:pt x="10" y="37"/>
                  </a:cubicBezTo>
                  <a:cubicBezTo>
                    <a:pt x="10" y="37"/>
                    <a:pt x="11" y="36"/>
                    <a:pt x="11" y="36"/>
                  </a:cubicBezTo>
                  <a:cubicBezTo>
                    <a:pt x="12" y="35"/>
                    <a:pt x="13" y="34"/>
                    <a:pt x="13" y="34"/>
                  </a:cubicBezTo>
                  <a:cubicBezTo>
                    <a:pt x="14" y="33"/>
                    <a:pt x="15" y="31"/>
                    <a:pt x="16" y="30"/>
                  </a:cubicBezTo>
                  <a:cubicBezTo>
                    <a:pt x="17" y="29"/>
                    <a:pt x="18" y="27"/>
                    <a:pt x="19" y="26"/>
                  </a:cubicBezTo>
                  <a:cubicBezTo>
                    <a:pt x="19" y="25"/>
                    <a:pt x="20" y="24"/>
                    <a:pt x="20" y="24"/>
                  </a:cubicBezTo>
                  <a:cubicBezTo>
                    <a:pt x="21" y="23"/>
                    <a:pt x="21" y="22"/>
                    <a:pt x="21" y="21"/>
                  </a:cubicBezTo>
                  <a:cubicBezTo>
                    <a:pt x="22" y="20"/>
                    <a:pt x="22" y="20"/>
                    <a:pt x="22" y="19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4" y="15"/>
                    <a:pt x="24" y="14"/>
                    <a:pt x="25" y="12"/>
                  </a:cubicBezTo>
                  <a:cubicBezTo>
                    <a:pt x="25" y="12"/>
                    <a:pt x="25" y="11"/>
                    <a:pt x="25" y="10"/>
                  </a:cubicBezTo>
                  <a:cubicBezTo>
                    <a:pt x="25" y="10"/>
                    <a:pt x="25" y="9"/>
                    <a:pt x="25" y="8"/>
                  </a:cubicBezTo>
                  <a:cubicBezTo>
                    <a:pt x="26" y="8"/>
                    <a:pt x="26" y="7"/>
                    <a:pt x="26" y="7"/>
                  </a:cubicBezTo>
                  <a:cubicBezTo>
                    <a:pt x="26" y="6"/>
                    <a:pt x="26" y="5"/>
                    <a:pt x="26" y="5"/>
                  </a:cubicBezTo>
                  <a:cubicBezTo>
                    <a:pt x="26" y="4"/>
                    <a:pt x="26" y="4"/>
                    <a:pt x="26" y="3"/>
                  </a:cubicBezTo>
                  <a:cubicBezTo>
                    <a:pt x="26" y="3"/>
                    <a:pt x="26" y="3"/>
                    <a:pt x="26" y="2"/>
                  </a:cubicBezTo>
                  <a:cubicBezTo>
                    <a:pt x="26" y="2"/>
                    <a:pt x="26" y="1"/>
                    <a:pt x="26" y="1"/>
                  </a:cubicBezTo>
                  <a:cubicBezTo>
                    <a:pt x="26" y="0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437"/>
            <p:cNvSpPr/>
            <p:nvPr/>
          </p:nvSpPr>
          <p:spPr bwMode="auto">
            <a:xfrm>
              <a:off x="9777414" y="4767263"/>
              <a:ext cx="190500" cy="85725"/>
            </a:xfrm>
            <a:custGeom>
              <a:avLst/>
              <a:gdLst>
                <a:gd name="T0" fmla="*/ 0 w 45"/>
                <a:gd name="T1" fmla="*/ 1 h 20"/>
                <a:gd name="T2" fmla="*/ 0 w 45"/>
                <a:gd name="T3" fmla="*/ 1 h 20"/>
                <a:gd name="T4" fmla="*/ 1 w 45"/>
                <a:gd name="T5" fmla="*/ 1 h 20"/>
                <a:gd name="T6" fmla="*/ 2 w 45"/>
                <a:gd name="T7" fmla="*/ 1 h 20"/>
                <a:gd name="T8" fmla="*/ 4 w 45"/>
                <a:gd name="T9" fmla="*/ 2 h 20"/>
                <a:gd name="T10" fmla="*/ 7 w 45"/>
                <a:gd name="T11" fmla="*/ 3 h 20"/>
                <a:gd name="T12" fmla="*/ 14 w 45"/>
                <a:gd name="T13" fmla="*/ 7 h 20"/>
                <a:gd name="T14" fmla="*/ 18 w 45"/>
                <a:gd name="T15" fmla="*/ 9 h 20"/>
                <a:gd name="T16" fmla="*/ 22 w 45"/>
                <a:gd name="T17" fmla="*/ 11 h 20"/>
                <a:gd name="T18" fmla="*/ 27 w 45"/>
                <a:gd name="T19" fmla="*/ 12 h 20"/>
                <a:gd name="T20" fmla="*/ 31 w 45"/>
                <a:gd name="T21" fmla="*/ 14 h 20"/>
                <a:gd name="T22" fmla="*/ 33 w 45"/>
                <a:gd name="T23" fmla="*/ 14 h 20"/>
                <a:gd name="T24" fmla="*/ 35 w 45"/>
                <a:gd name="T25" fmla="*/ 15 h 20"/>
                <a:gd name="T26" fmla="*/ 38 w 45"/>
                <a:gd name="T27" fmla="*/ 16 h 20"/>
                <a:gd name="T28" fmla="*/ 43 w 45"/>
                <a:gd name="T29" fmla="*/ 19 h 20"/>
                <a:gd name="T30" fmla="*/ 45 w 45"/>
                <a:gd name="T31" fmla="*/ 20 h 20"/>
                <a:gd name="T32" fmla="*/ 45 w 45"/>
                <a:gd name="T33" fmla="*/ 20 h 20"/>
                <a:gd name="T34" fmla="*/ 45 w 45"/>
                <a:gd name="T35" fmla="*/ 19 h 20"/>
                <a:gd name="T36" fmla="*/ 44 w 45"/>
                <a:gd name="T37" fmla="*/ 18 h 20"/>
                <a:gd name="T38" fmla="*/ 42 w 45"/>
                <a:gd name="T39" fmla="*/ 16 h 20"/>
                <a:gd name="T40" fmla="*/ 40 w 45"/>
                <a:gd name="T41" fmla="*/ 14 h 20"/>
                <a:gd name="T42" fmla="*/ 36 w 45"/>
                <a:gd name="T43" fmla="*/ 12 h 20"/>
                <a:gd name="T44" fmla="*/ 35 w 45"/>
                <a:gd name="T45" fmla="*/ 11 h 20"/>
                <a:gd name="T46" fmla="*/ 34 w 45"/>
                <a:gd name="T47" fmla="*/ 10 h 20"/>
                <a:gd name="T48" fmla="*/ 33 w 45"/>
                <a:gd name="T49" fmla="*/ 10 h 20"/>
                <a:gd name="T50" fmla="*/ 28 w 45"/>
                <a:gd name="T51" fmla="*/ 8 h 20"/>
                <a:gd name="T52" fmla="*/ 24 w 45"/>
                <a:gd name="T53" fmla="*/ 6 h 20"/>
                <a:gd name="T54" fmla="*/ 20 w 45"/>
                <a:gd name="T55" fmla="*/ 5 h 20"/>
                <a:gd name="T56" fmla="*/ 16 w 45"/>
                <a:gd name="T57" fmla="*/ 3 h 20"/>
                <a:gd name="T58" fmla="*/ 12 w 45"/>
                <a:gd name="T59" fmla="*/ 2 h 20"/>
                <a:gd name="T60" fmla="*/ 8 w 45"/>
                <a:gd name="T61" fmla="*/ 1 h 20"/>
                <a:gd name="T62" fmla="*/ 4 w 45"/>
                <a:gd name="T63" fmla="*/ 0 h 20"/>
                <a:gd name="T64" fmla="*/ 2 w 45"/>
                <a:gd name="T65" fmla="*/ 0 h 20"/>
                <a:gd name="T66" fmla="*/ 0 w 45"/>
                <a:gd name="T67" fmla="*/ 1 h 20"/>
                <a:gd name="T68" fmla="*/ 0 w 45"/>
                <a:gd name="T69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5" h="2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5" y="3"/>
                    <a:pt x="6" y="3"/>
                    <a:pt x="7" y="3"/>
                  </a:cubicBezTo>
                  <a:cubicBezTo>
                    <a:pt x="9" y="5"/>
                    <a:pt x="11" y="6"/>
                    <a:pt x="14" y="7"/>
                  </a:cubicBezTo>
                  <a:cubicBezTo>
                    <a:pt x="15" y="8"/>
                    <a:pt x="16" y="9"/>
                    <a:pt x="18" y="9"/>
                  </a:cubicBezTo>
                  <a:cubicBezTo>
                    <a:pt x="19" y="10"/>
                    <a:pt x="21" y="10"/>
                    <a:pt x="22" y="11"/>
                  </a:cubicBezTo>
                  <a:cubicBezTo>
                    <a:pt x="24" y="12"/>
                    <a:pt x="25" y="12"/>
                    <a:pt x="27" y="12"/>
                  </a:cubicBezTo>
                  <a:cubicBezTo>
                    <a:pt x="28" y="13"/>
                    <a:pt x="30" y="13"/>
                    <a:pt x="31" y="14"/>
                  </a:cubicBezTo>
                  <a:cubicBezTo>
                    <a:pt x="32" y="14"/>
                    <a:pt x="32" y="14"/>
                    <a:pt x="33" y="14"/>
                  </a:cubicBezTo>
                  <a:cubicBezTo>
                    <a:pt x="34" y="15"/>
                    <a:pt x="34" y="15"/>
                    <a:pt x="35" y="15"/>
                  </a:cubicBezTo>
                  <a:cubicBezTo>
                    <a:pt x="36" y="16"/>
                    <a:pt x="37" y="16"/>
                    <a:pt x="38" y="16"/>
                  </a:cubicBezTo>
                  <a:cubicBezTo>
                    <a:pt x="40" y="17"/>
                    <a:pt x="42" y="18"/>
                    <a:pt x="43" y="19"/>
                  </a:cubicBezTo>
                  <a:cubicBezTo>
                    <a:pt x="44" y="19"/>
                    <a:pt x="44" y="19"/>
                    <a:pt x="45" y="20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5" y="20"/>
                    <a:pt x="45" y="20"/>
                    <a:pt x="45" y="19"/>
                  </a:cubicBezTo>
                  <a:cubicBezTo>
                    <a:pt x="45" y="19"/>
                    <a:pt x="44" y="19"/>
                    <a:pt x="44" y="18"/>
                  </a:cubicBezTo>
                  <a:cubicBezTo>
                    <a:pt x="43" y="18"/>
                    <a:pt x="43" y="17"/>
                    <a:pt x="42" y="16"/>
                  </a:cubicBezTo>
                  <a:cubicBezTo>
                    <a:pt x="41" y="15"/>
                    <a:pt x="41" y="15"/>
                    <a:pt x="40" y="14"/>
                  </a:cubicBezTo>
                  <a:cubicBezTo>
                    <a:pt x="39" y="13"/>
                    <a:pt x="38" y="12"/>
                    <a:pt x="36" y="12"/>
                  </a:cubicBezTo>
                  <a:cubicBezTo>
                    <a:pt x="36" y="11"/>
                    <a:pt x="35" y="11"/>
                    <a:pt x="35" y="11"/>
                  </a:cubicBezTo>
                  <a:cubicBezTo>
                    <a:pt x="34" y="11"/>
                    <a:pt x="34" y="10"/>
                    <a:pt x="34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1" y="9"/>
                    <a:pt x="30" y="9"/>
                    <a:pt x="28" y="8"/>
                  </a:cubicBezTo>
                  <a:cubicBezTo>
                    <a:pt x="27" y="7"/>
                    <a:pt x="25" y="7"/>
                    <a:pt x="24" y="6"/>
                  </a:cubicBezTo>
                  <a:cubicBezTo>
                    <a:pt x="22" y="6"/>
                    <a:pt x="21" y="5"/>
                    <a:pt x="20" y="5"/>
                  </a:cubicBezTo>
                  <a:cubicBezTo>
                    <a:pt x="18" y="4"/>
                    <a:pt x="17" y="4"/>
                    <a:pt x="16" y="3"/>
                  </a:cubicBezTo>
                  <a:cubicBezTo>
                    <a:pt x="14" y="3"/>
                    <a:pt x="13" y="2"/>
                    <a:pt x="12" y="2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438"/>
            <p:cNvSpPr/>
            <p:nvPr/>
          </p:nvSpPr>
          <p:spPr bwMode="auto">
            <a:xfrm>
              <a:off x="9742489" y="4848226"/>
              <a:ext cx="233363" cy="68263"/>
            </a:xfrm>
            <a:custGeom>
              <a:avLst/>
              <a:gdLst>
                <a:gd name="T0" fmla="*/ 0 w 55"/>
                <a:gd name="T1" fmla="*/ 16 h 16"/>
                <a:gd name="T2" fmla="*/ 0 w 55"/>
                <a:gd name="T3" fmla="*/ 15 h 16"/>
                <a:gd name="T4" fmla="*/ 2 w 55"/>
                <a:gd name="T5" fmla="*/ 15 h 16"/>
                <a:gd name="T6" fmla="*/ 8 w 55"/>
                <a:gd name="T7" fmla="*/ 13 h 16"/>
                <a:gd name="T8" fmla="*/ 12 w 55"/>
                <a:gd name="T9" fmla="*/ 13 h 16"/>
                <a:gd name="T10" fmla="*/ 17 w 55"/>
                <a:gd name="T11" fmla="*/ 13 h 16"/>
                <a:gd name="T12" fmla="*/ 18 w 55"/>
                <a:gd name="T13" fmla="*/ 13 h 16"/>
                <a:gd name="T14" fmla="*/ 18 w 55"/>
                <a:gd name="T15" fmla="*/ 13 h 16"/>
                <a:gd name="T16" fmla="*/ 20 w 55"/>
                <a:gd name="T17" fmla="*/ 13 h 16"/>
                <a:gd name="T18" fmla="*/ 22 w 55"/>
                <a:gd name="T19" fmla="*/ 12 h 16"/>
                <a:gd name="T20" fmla="*/ 28 w 55"/>
                <a:gd name="T21" fmla="*/ 11 h 16"/>
                <a:gd name="T22" fmla="*/ 33 w 55"/>
                <a:gd name="T23" fmla="*/ 9 h 16"/>
                <a:gd name="T24" fmla="*/ 38 w 55"/>
                <a:gd name="T25" fmla="*/ 8 h 16"/>
                <a:gd name="T26" fmla="*/ 46 w 55"/>
                <a:gd name="T27" fmla="*/ 4 h 16"/>
                <a:gd name="T28" fmla="*/ 52 w 55"/>
                <a:gd name="T29" fmla="*/ 1 h 16"/>
                <a:gd name="T30" fmla="*/ 54 w 55"/>
                <a:gd name="T31" fmla="*/ 1 h 16"/>
                <a:gd name="T32" fmla="*/ 55 w 55"/>
                <a:gd name="T33" fmla="*/ 0 h 16"/>
                <a:gd name="T34" fmla="*/ 54 w 55"/>
                <a:gd name="T35" fmla="*/ 0 h 16"/>
                <a:gd name="T36" fmla="*/ 52 w 55"/>
                <a:gd name="T37" fmla="*/ 0 h 16"/>
                <a:gd name="T38" fmla="*/ 46 w 55"/>
                <a:gd name="T39" fmla="*/ 1 h 16"/>
                <a:gd name="T40" fmla="*/ 37 w 55"/>
                <a:gd name="T41" fmla="*/ 4 h 16"/>
                <a:gd name="T42" fmla="*/ 32 w 55"/>
                <a:gd name="T43" fmla="*/ 5 h 16"/>
                <a:gd name="T44" fmla="*/ 26 w 55"/>
                <a:gd name="T45" fmla="*/ 6 h 16"/>
                <a:gd name="T46" fmla="*/ 21 w 55"/>
                <a:gd name="T47" fmla="*/ 8 h 16"/>
                <a:gd name="T48" fmla="*/ 19 w 55"/>
                <a:gd name="T49" fmla="*/ 8 h 16"/>
                <a:gd name="T50" fmla="*/ 18 w 55"/>
                <a:gd name="T51" fmla="*/ 8 h 16"/>
                <a:gd name="T52" fmla="*/ 17 w 55"/>
                <a:gd name="T53" fmla="*/ 9 h 16"/>
                <a:gd name="T54" fmla="*/ 12 w 55"/>
                <a:gd name="T55" fmla="*/ 9 h 16"/>
                <a:gd name="T56" fmla="*/ 10 w 55"/>
                <a:gd name="T57" fmla="*/ 10 h 16"/>
                <a:gd name="T58" fmla="*/ 8 w 55"/>
                <a:gd name="T59" fmla="*/ 10 h 16"/>
                <a:gd name="T60" fmla="*/ 8 w 55"/>
                <a:gd name="T61" fmla="*/ 10 h 16"/>
                <a:gd name="T62" fmla="*/ 7 w 55"/>
                <a:gd name="T63" fmla="*/ 11 h 16"/>
                <a:gd name="T64" fmla="*/ 4 w 55"/>
                <a:gd name="T65" fmla="*/ 12 h 16"/>
                <a:gd name="T66" fmla="*/ 1 w 55"/>
                <a:gd name="T67" fmla="*/ 14 h 16"/>
                <a:gd name="T68" fmla="*/ 0 w 55"/>
                <a:gd name="T69" fmla="*/ 15 h 16"/>
                <a:gd name="T70" fmla="*/ 0 w 55"/>
                <a:gd name="T7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5" h="16">
                  <a:moveTo>
                    <a:pt x="0" y="16"/>
                  </a:moveTo>
                  <a:cubicBezTo>
                    <a:pt x="0" y="16"/>
                    <a:pt x="0" y="16"/>
                    <a:pt x="0" y="15"/>
                  </a:cubicBezTo>
                  <a:cubicBezTo>
                    <a:pt x="1" y="15"/>
                    <a:pt x="1" y="15"/>
                    <a:pt x="2" y="15"/>
                  </a:cubicBezTo>
                  <a:cubicBezTo>
                    <a:pt x="3" y="14"/>
                    <a:pt x="5" y="14"/>
                    <a:pt x="8" y="13"/>
                  </a:cubicBezTo>
                  <a:cubicBezTo>
                    <a:pt x="9" y="13"/>
                    <a:pt x="11" y="13"/>
                    <a:pt x="12" y="13"/>
                  </a:cubicBezTo>
                  <a:cubicBezTo>
                    <a:pt x="14" y="13"/>
                    <a:pt x="15" y="13"/>
                    <a:pt x="17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3"/>
                    <a:pt x="19" y="13"/>
                    <a:pt x="20" y="13"/>
                  </a:cubicBezTo>
                  <a:cubicBezTo>
                    <a:pt x="21" y="12"/>
                    <a:pt x="21" y="12"/>
                    <a:pt x="22" y="12"/>
                  </a:cubicBezTo>
                  <a:cubicBezTo>
                    <a:pt x="24" y="12"/>
                    <a:pt x="26" y="11"/>
                    <a:pt x="28" y="11"/>
                  </a:cubicBezTo>
                  <a:cubicBezTo>
                    <a:pt x="30" y="10"/>
                    <a:pt x="31" y="10"/>
                    <a:pt x="33" y="9"/>
                  </a:cubicBezTo>
                  <a:cubicBezTo>
                    <a:pt x="35" y="9"/>
                    <a:pt x="36" y="8"/>
                    <a:pt x="38" y="8"/>
                  </a:cubicBezTo>
                  <a:cubicBezTo>
                    <a:pt x="41" y="6"/>
                    <a:pt x="44" y="5"/>
                    <a:pt x="46" y="4"/>
                  </a:cubicBezTo>
                  <a:cubicBezTo>
                    <a:pt x="49" y="3"/>
                    <a:pt x="51" y="2"/>
                    <a:pt x="52" y="1"/>
                  </a:cubicBezTo>
                  <a:cubicBezTo>
                    <a:pt x="53" y="1"/>
                    <a:pt x="54" y="1"/>
                    <a:pt x="54" y="1"/>
                  </a:cubicBezTo>
                  <a:cubicBezTo>
                    <a:pt x="54" y="0"/>
                    <a:pt x="55" y="0"/>
                    <a:pt x="55" y="0"/>
                  </a:cubicBezTo>
                  <a:cubicBezTo>
                    <a:pt x="55" y="0"/>
                    <a:pt x="54" y="0"/>
                    <a:pt x="54" y="0"/>
                  </a:cubicBezTo>
                  <a:cubicBezTo>
                    <a:pt x="53" y="0"/>
                    <a:pt x="53" y="0"/>
                    <a:pt x="52" y="0"/>
                  </a:cubicBezTo>
                  <a:cubicBezTo>
                    <a:pt x="50" y="1"/>
                    <a:pt x="48" y="1"/>
                    <a:pt x="46" y="1"/>
                  </a:cubicBezTo>
                  <a:cubicBezTo>
                    <a:pt x="43" y="2"/>
                    <a:pt x="40" y="3"/>
                    <a:pt x="37" y="4"/>
                  </a:cubicBezTo>
                  <a:cubicBezTo>
                    <a:pt x="35" y="4"/>
                    <a:pt x="33" y="4"/>
                    <a:pt x="32" y="5"/>
                  </a:cubicBezTo>
                  <a:cubicBezTo>
                    <a:pt x="30" y="5"/>
                    <a:pt x="28" y="6"/>
                    <a:pt x="26" y="6"/>
                  </a:cubicBezTo>
                  <a:cubicBezTo>
                    <a:pt x="25" y="7"/>
                    <a:pt x="23" y="7"/>
                    <a:pt x="21" y="8"/>
                  </a:cubicBezTo>
                  <a:cubicBezTo>
                    <a:pt x="21" y="8"/>
                    <a:pt x="20" y="8"/>
                    <a:pt x="19" y="8"/>
                  </a:cubicBezTo>
                  <a:cubicBezTo>
                    <a:pt x="19" y="8"/>
                    <a:pt x="18" y="8"/>
                    <a:pt x="18" y="8"/>
                  </a:cubicBezTo>
                  <a:cubicBezTo>
                    <a:pt x="17" y="8"/>
                    <a:pt x="17" y="9"/>
                    <a:pt x="17" y="9"/>
                  </a:cubicBezTo>
                  <a:cubicBezTo>
                    <a:pt x="15" y="9"/>
                    <a:pt x="13" y="9"/>
                    <a:pt x="12" y="9"/>
                  </a:cubicBezTo>
                  <a:cubicBezTo>
                    <a:pt x="11" y="10"/>
                    <a:pt x="10" y="10"/>
                    <a:pt x="10" y="10"/>
                  </a:cubicBezTo>
                  <a:cubicBezTo>
                    <a:pt x="9" y="10"/>
                    <a:pt x="9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1"/>
                    <a:pt x="7" y="11"/>
                  </a:cubicBezTo>
                  <a:cubicBezTo>
                    <a:pt x="6" y="11"/>
                    <a:pt x="5" y="12"/>
                    <a:pt x="4" y="12"/>
                  </a:cubicBezTo>
                  <a:cubicBezTo>
                    <a:pt x="3" y="13"/>
                    <a:pt x="2" y="13"/>
                    <a:pt x="1" y="14"/>
                  </a:cubicBezTo>
                  <a:cubicBezTo>
                    <a:pt x="1" y="14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439"/>
            <p:cNvSpPr/>
            <p:nvPr/>
          </p:nvSpPr>
          <p:spPr bwMode="auto">
            <a:xfrm>
              <a:off x="9853614" y="4852988"/>
              <a:ext cx="114300" cy="93663"/>
            </a:xfrm>
            <a:custGeom>
              <a:avLst/>
              <a:gdLst>
                <a:gd name="T0" fmla="*/ 27 w 27"/>
                <a:gd name="T1" fmla="*/ 0 h 22"/>
                <a:gd name="T2" fmla="*/ 26 w 27"/>
                <a:gd name="T3" fmla="*/ 1 h 22"/>
                <a:gd name="T4" fmla="*/ 23 w 27"/>
                <a:gd name="T5" fmla="*/ 4 h 22"/>
                <a:gd name="T6" fmla="*/ 19 w 27"/>
                <a:gd name="T7" fmla="*/ 7 h 22"/>
                <a:gd name="T8" fmla="*/ 16 w 27"/>
                <a:gd name="T9" fmla="*/ 9 h 22"/>
                <a:gd name="T10" fmla="*/ 14 w 27"/>
                <a:gd name="T11" fmla="*/ 11 h 22"/>
                <a:gd name="T12" fmla="*/ 11 w 27"/>
                <a:gd name="T13" fmla="*/ 13 h 22"/>
                <a:gd name="T14" fmla="*/ 9 w 27"/>
                <a:gd name="T15" fmla="*/ 15 h 22"/>
                <a:gd name="T16" fmla="*/ 5 w 27"/>
                <a:gd name="T17" fmla="*/ 19 h 22"/>
                <a:gd name="T18" fmla="*/ 2 w 27"/>
                <a:gd name="T19" fmla="*/ 21 h 22"/>
                <a:gd name="T20" fmla="*/ 0 w 27"/>
                <a:gd name="T21" fmla="*/ 22 h 22"/>
                <a:gd name="T22" fmla="*/ 2 w 27"/>
                <a:gd name="T23" fmla="*/ 22 h 22"/>
                <a:gd name="T24" fmla="*/ 4 w 27"/>
                <a:gd name="T25" fmla="*/ 21 h 22"/>
                <a:gd name="T26" fmla="*/ 6 w 27"/>
                <a:gd name="T27" fmla="*/ 20 h 22"/>
                <a:gd name="T28" fmla="*/ 8 w 27"/>
                <a:gd name="T29" fmla="*/ 19 h 22"/>
                <a:gd name="T30" fmla="*/ 11 w 27"/>
                <a:gd name="T31" fmla="*/ 17 h 22"/>
                <a:gd name="T32" fmla="*/ 13 w 27"/>
                <a:gd name="T33" fmla="*/ 16 h 22"/>
                <a:gd name="T34" fmla="*/ 16 w 27"/>
                <a:gd name="T35" fmla="*/ 14 h 22"/>
                <a:gd name="T36" fmla="*/ 18 w 27"/>
                <a:gd name="T37" fmla="*/ 11 h 22"/>
                <a:gd name="T38" fmla="*/ 20 w 27"/>
                <a:gd name="T39" fmla="*/ 9 h 22"/>
                <a:gd name="T40" fmla="*/ 22 w 27"/>
                <a:gd name="T41" fmla="*/ 7 h 22"/>
                <a:gd name="T42" fmla="*/ 24 w 27"/>
                <a:gd name="T43" fmla="*/ 5 h 22"/>
                <a:gd name="T44" fmla="*/ 25 w 27"/>
                <a:gd name="T45" fmla="*/ 3 h 22"/>
                <a:gd name="T46" fmla="*/ 26 w 27"/>
                <a:gd name="T47" fmla="*/ 1 h 22"/>
                <a:gd name="T48" fmla="*/ 27 w 27"/>
                <a:gd name="T4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" h="22">
                  <a:moveTo>
                    <a:pt x="27" y="0"/>
                  </a:moveTo>
                  <a:cubicBezTo>
                    <a:pt x="27" y="0"/>
                    <a:pt x="26" y="0"/>
                    <a:pt x="26" y="1"/>
                  </a:cubicBezTo>
                  <a:cubicBezTo>
                    <a:pt x="25" y="1"/>
                    <a:pt x="24" y="2"/>
                    <a:pt x="23" y="4"/>
                  </a:cubicBezTo>
                  <a:cubicBezTo>
                    <a:pt x="22" y="5"/>
                    <a:pt x="20" y="6"/>
                    <a:pt x="19" y="7"/>
                  </a:cubicBezTo>
                  <a:cubicBezTo>
                    <a:pt x="18" y="8"/>
                    <a:pt x="17" y="9"/>
                    <a:pt x="16" y="9"/>
                  </a:cubicBezTo>
                  <a:cubicBezTo>
                    <a:pt x="16" y="10"/>
                    <a:pt x="15" y="11"/>
                    <a:pt x="14" y="11"/>
                  </a:cubicBezTo>
                  <a:cubicBezTo>
                    <a:pt x="13" y="12"/>
                    <a:pt x="12" y="13"/>
                    <a:pt x="11" y="13"/>
                  </a:cubicBezTo>
                  <a:cubicBezTo>
                    <a:pt x="11" y="14"/>
                    <a:pt x="10" y="15"/>
                    <a:pt x="9" y="15"/>
                  </a:cubicBezTo>
                  <a:cubicBezTo>
                    <a:pt x="7" y="17"/>
                    <a:pt x="6" y="18"/>
                    <a:pt x="5" y="19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2"/>
                    <a:pt x="0" y="22"/>
                    <a:pt x="0" y="22"/>
                  </a:cubicBezTo>
                  <a:cubicBezTo>
                    <a:pt x="0" y="22"/>
                    <a:pt x="1" y="22"/>
                    <a:pt x="2" y="22"/>
                  </a:cubicBezTo>
                  <a:cubicBezTo>
                    <a:pt x="2" y="22"/>
                    <a:pt x="3" y="22"/>
                    <a:pt x="4" y="21"/>
                  </a:cubicBezTo>
                  <a:cubicBezTo>
                    <a:pt x="4" y="21"/>
                    <a:pt x="5" y="21"/>
                    <a:pt x="6" y="20"/>
                  </a:cubicBezTo>
                  <a:cubicBezTo>
                    <a:pt x="6" y="20"/>
                    <a:pt x="7" y="19"/>
                    <a:pt x="8" y="19"/>
                  </a:cubicBezTo>
                  <a:cubicBezTo>
                    <a:pt x="9" y="19"/>
                    <a:pt x="10" y="18"/>
                    <a:pt x="11" y="17"/>
                  </a:cubicBezTo>
                  <a:cubicBezTo>
                    <a:pt x="11" y="17"/>
                    <a:pt x="12" y="16"/>
                    <a:pt x="13" y="16"/>
                  </a:cubicBezTo>
                  <a:cubicBezTo>
                    <a:pt x="14" y="15"/>
                    <a:pt x="15" y="14"/>
                    <a:pt x="16" y="14"/>
                  </a:cubicBezTo>
                  <a:cubicBezTo>
                    <a:pt x="17" y="13"/>
                    <a:pt x="17" y="12"/>
                    <a:pt x="18" y="11"/>
                  </a:cubicBezTo>
                  <a:cubicBezTo>
                    <a:pt x="19" y="11"/>
                    <a:pt x="20" y="10"/>
                    <a:pt x="20" y="9"/>
                  </a:cubicBezTo>
                  <a:cubicBezTo>
                    <a:pt x="21" y="8"/>
                    <a:pt x="22" y="7"/>
                    <a:pt x="22" y="7"/>
                  </a:cubicBezTo>
                  <a:cubicBezTo>
                    <a:pt x="23" y="6"/>
                    <a:pt x="24" y="5"/>
                    <a:pt x="24" y="5"/>
                  </a:cubicBezTo>
                  <a:cubicBezTo>
                    <a:pt x="24" y="4"/>
                    <a:pt x="25" y="3"/>
                    <a:pt x="25" y="3"/>
                  </a:cubicBezTo>
                  <a:cubicBezTo>
                    <a:pt x="26" y="2"/>
                    <a:pt x="26" y="2"/>
                    <a:pt x="26" y="1"/>
                  </a:cubicBezTo>
                  <a:cubicBezTo>
                    <a:pt x="27" y="0"/>
                    <a:pt x="27" y="0"/>
                    <a:pt x="27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440"/>
            <p:cNvSpPr/>
            <p:nvPr/>
          </p:nvSpPr>
          <p:spPr bwMode="auto">
            <a:xfrm>
              <a:off x="9802814" y="4830763"/>
              <a:ext cx="168275" cy="22225"/>
            </a:xfrm>
            <a:custGeom>
              <a:avLst/>
              <a:gdLst>
                <a:gd name="T0" fmla="*/ 0 w 40"/>
                <a:gd name="T1" fmla="*/ 1 h 5"/>
                <a:gd name="T2" fmla="*/ 2 w 40"/>
                <a:gd name="T3" fmla="*/ 1 h 5"/>
                <a:gd name="T4" fmla="*/ 6 w 40"/>
                <a:gd name="T5" fmla="*/ 1 h 5"/>
                <a:gd name="T6" fmla="*/ 13 w 40"/>
                <a:gd name="T7" fmla="*/ 2 h 5"/>
                <a:gd name="T8" fmla="*/ 16 w 40"/>
                <a:gd name="T9" fmla="*/ 2 h 5"/>
                <a:gd name="T10" fmla="*/ 20 w 40"/>
                <a:gd name="T11" fmla="*/ 3 h 5"/>
                <a:gd name="T12" fmla="*/ 34 w 40"/>
                <a:gd name="T13" fmla="*/ 4 h 5"/>
                <a:gd name="T14" fmla="*/ 38 w 40"/>
                <a:gd name="T15" fmla="*/ 5 h 5"/>
                <a:gd name="T16" fmla="*/ 40 w 40"/>
                <a:gd name="T17" fmla="*/ 5 h 5"/>
                <a:gd name="T18" fmla="*/ 38 w 40"/>
                <a:gd name="T19" fmla="*/ 4 h 5"/>
                <a:gd name="T20" fmla="*/ 36 w 40"/>
                <a:gd name="T21" fmla="*/ 4 h 5"/>
                <a:gd name="T22" fmla="*/ 34 w 40"/>
                <a:gd name="T23" fmla="*/ 3 h 5"/>
                <a:gd name="T24" fmla="*/ 31 w 40"/>
                <a:gd name="T25" fmla="*/ 2 h 5"/>
                <a:gd name="T26" fmla="*/ 28 w 40"/>
                <a:gd name="T27" fmla="*/ 1 h 5"/>
                <a:gd name="T28" fmla="*/ 24 w 40"/>
                <a:gd name="T29" fmla="*/ 0 h 5"/>
                <a:gd name="T30" fmla="*/ 20 w 40"/>
                <a:gd name="T31" fmla="*/ 0 h 5"/>
                <a:gd name="T32" fmla="*/ 17 w 40"/>
                <a:gd name="T33" fmla="*/ 0 h 5"/>
                <a:gd name="T34" fmla="*/ 13 w 40"/>
                <a:gd name="T35" fmla="*/ 0 h 5"/>
                <a:gd name="T36" fmla="*/ 10 w 40"/>
                <a:gd name="T37" fmla="*/ 0 h 5"/>
                <a:gd name="T38" fmla="*/ 6 w 40"/>
                <a:gd name="T39" fmla="*/ 0 h 5"/>
                <a:gd name="T40" fmla="*/ 4 w 40"/>
                <a:gd name="T41" fmla="*/ 0 h 5"/>
                <a:gd name="T42" fmla="*/ 2 w 40"/>
                <a:gd name="T43" fmla="*/ 0 h 5"/>
                <a:gd name="T44" fmla="*/ 0 w 40"/>
                <a:gd name="T4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" h="5">
                  <a:moveTo>
                    <a:pt x="0" y="1"/>
                  </a:move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5" y="1"/>
                    <a:pt x="6" y="1"/>
                  </a:cubicBezTo>
                  <a:cubicBezTo>
                    <a:pt x="8" y="2"/>
                    <a:pt x="10" y="2"/>
                    <a:pt x="13" y="2"/>
                  </a:cubicBezTo>
                  <a:cubicBezTo>
                    <a:pt x="14" y="2"/>
                    <a:pt x="15" y="2"/>
                    <a:pt x="16" y="2"/>
                  </a:cubicBezTo>
                  <a:cubicBezTo>
                    <a:pt x="18" y="2"/>
                    <a:pt x="19" y="3"/>
                    <a:pt x="20" y="3"/>
                  </a:cubicBezTo>
                  <a:cubicBezTo>
                    <a:pt x="25" y="3"/>
                    <a:pt x="30" y="4"/>
                    <a:pt x="34" y="4"/>
                  </a:cubicBezTo>
                  <a:cubicBezTo>
                    <a:pt x="35" y="5"/>
                    <a:pt x="37" y="5"/>
                    <a:pt x="38" y="5"/>
                  </a:cubicBezTo>
                  <a:cubicBezTo>
                    <a:pt x="39" y="5"/>
                    <a:pt x="40" y="5"/>
                    <a:pt x="40" y="5"/>
                  </a:cubicBezTo>
                  <a:cubicBezTo>
                    <a:pt x="40" y="5"/>
                    <a:pt x="39" y="5"/>
                    <a:pt x="38" y="4"/>
                  </a:cubicBezTo>
                  <a:cubicBezTo>
                    <a:pt x="38" y="4"/>
                    <a:pt x="37" y="4"/>
                    <a:pt x="36" y="4"/>
                  </a:cubicBezTo>
                  <a:cubicBezTo>
                    <a:pt x="36" y="3"/>
                    <a:pt x="35" y="3"/>
                    <a:pt x="34" y="3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30" y="2"/>
                    <a:pt x="29" y="1"/>
                    <a:pt x="28" y="1"/>
                  </a:cubicBezTo>
                  <a:cubicBezTo>
                    <a:pt x="26" y="1"/>
                    <a:pt x="25" y="1"/>
                    <a:pt x="24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441"/>
            <p:cNvSpPr/>
            <p:nvPr/>
          </p:nvSpPr>
          <p:spPr bwMode="auto">
            <a:xfrm>
              <a:off x="9937751" y="4784726"/>
              <a:ext cx="84138" cy="134938"/>
            </a:xfrm>
            <a:custGeom>
              <a:avLst/>
              <a:gdLst>
                <a:gd name="T0" fmla="*/ 18 w 20"/>
                <a:gd name="T1" fmla="*/ 12 h 32"/>
                <a:gd name="T2" fmla="*/ 0 w 20"/>
                <a:gd name="T3" fmla="*/ 0 h 32"/>
                <a:gd name="T4" fmla="*/ 10 w 20"/>
                <a:gd name="T5" fmla="*/ 32 h 32"/>
                <a:gd name="T6" fmla="*/ 18 w 20"/>
                <a:gd name="T7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32">
                  <a:moveTo>
                    <a:pt x="18" y="12"/>
                  </a:moveTo>
                  <a:cubicBezTo>
                    <a:pt x="13" y="6"/>
                    <a:pt x="7" y="2"/>
                    <a:pt x="0" y="0"/>
                  </a:cubicBezTo>
                  <a:cubicBezTo>
                    <a:pt x="0" y="0"/>
                    <a:pt x="4" y="24"/>
                    <a:pt x="10" y="32"/>
                  </a:cubicBezTo>
                  <a:cubicBezTo>
                    <a:pt x="10" y="32"/>
                    <a:pt x="20" y="20"/>
                    <a:pt x="18" y="1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442"/>
            <p:cNvSpPr/>
            <p:nvPr/>
          </p:nvSpPr>
          <p:spPr bwMode="auto">
            <a:xfrm>
              <a:off x="9993314" y="4292601"/>
              <a:ext cx="1068388" cy="560388"/>
            </a:xfrm>
            <a:custGeom>
              <a:avLst/>
              <a:gdLst>
                <a:gd name="T0" fmla="*/ 1 w 252"/>
                <a:gd name="T1" fmla="*/ 132 h 132"/>
                <a:gd name="T2" fmla="*/ 0 w 252"/>
                <a:gd name="T3" fmla="*/ 128 h 132"/>
                <a:gd name="T4" fmla="*/ 249 w 252"/>
                <a:gd name="T5" fmla="*/ 0 h 132"/>
                <a:gd name="T6" fmla="*/ 252 w 252"/>
                <a:gd name="T7" fmla="*/ 4 h 132"/>
                <a:gd name="T8" fmla="*/ 1 w 252"/>
                <a:gd name="T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32">
                  <a:moveTo>
                    <a:pt x="1" y="132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15" y="125"/>
                    <a:pt x="219" y="28"/>
                    <a:pt x="249" y="0"/>
                  </a:cubicBezTo>
                  <a:cubicBezTo>
                    <a:pt x="252" y="4"/>
                    <a:pt x="252" y="4"/>
                    <a:pt x="252" y="4"/>
                  </a:cubicBezTo>
                  <a:cubicBezTo>
                    <a:pt x="220" y="33"/>
                    <a:pt x="16" y="129"/>
                    <a:pt x="1" y="13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443"/>
            <p:cNvSpPr/>
            <p:nvPr/>
          </p:nvSpPr>
          <p:spPr bwMode="auto">
            <a:xfrm>
              <a:off x="10158414" y="4873626"/>
              <a:ext cx="317500" cy="352425"/>
            </a:xfrm>
            <a:custGeom>
              <a:avLst/>
              <a:gdLst>
                <a:gd name="T0" fmla="*/ 60 w 75"/>
                <a:gd name="T1" fmla="*/ 12 h 83"/>
                <a:gd name="T2" fmla="*/ 1 w 75"/>
                <a:gd name="T3" fmla="*/ 26 h 83"/>
                <a:gd name="T4" fmla="*/ 19 w 75"/>
                <a:gd name="T5" fmla="*/ 38 h 83"/>
                <a:gd name="T6" fmla="*/ 15 w 75"/>
                <a:gd name="T7" fmla="*/ 63 h 83"/>
                <a:gd name="T8" fmla="*/ 43 w 75"/>
                <a:gd name="T9" fmla="*/ 57 h 83"/>
                <a:gd name="T10" fmla="*/ 59 w 75"/>
                <a:gd name="T11" fmla="*/ 78 h 83"/>
                <a:gd name="T12" fmla="*/ 60 w 75"/>
                <a:gd name="T13" fmla="*/ 1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83">
                  <a:moveTo>
                    <a:pt x="60" y="12"/>
                  </a:moveTo>
                  <a:cubicBezTo>
                    <a:pt x="60" y="12"/>
                    <a:pt x="2" y="0"/>
                    <a:pt x="1" y="26"/>
                  </a:cubicBezTo>
                  <a:cubicBezTo>
                    <a:pt x="0" y="43"/>
                    <a:pt x="19" y="38"/>
                    <a:pt x="19" y="38"/>
                  </a:cubicBezTo>
                  <a:cubicBezTo>
                    <a:pt x="19" y="38"/>
                    <a:pt x="4" y="51"/>
                    <a:pt x="15" y="63"/>
                  </a:cubicBezTo>
                  <a:cubicBezTo>
                    <a:pt x="26" y="75"/>
                    <a:pt x="43" y="57"/>
                    <a:pt x="43" y="57"/>
                  </a:cubicBezTo>
                  <a:cubicBezTo>
                    <a:pt x="43" y="57"/>
                    <a:pt x="43" y="72"/>
                    <a:pt x="59" y="78"/>
                  </a:cubicBezTo>
                  <a:cubicBezTo>
                    <a:pt x="75" y="83"/>
                    <a:pt x="73" y="34"/>
                    <a:pt x="60" y="12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444"/>
            <p:cNvSpPr/>
            <p:nvPr/>
          </p:nvSpPr>
          <p:spPr bwMode="auto">
            <a:xfrm>
              <a:off x="10399714" y="4949826"/>
              <a:ext cx="33338" cy="220663"/>
            </a:xfrm>
            <a:custGeom>
              <a:avLst/>
              <a:gdLst>
                <a:gd name="T0" fmla="*/ 0 w 8"/>
                <a:gd name="T1" fmla="*/ 0 h 52"/>
                <a:gd name="T2" fmla="*/ 0 w 8"/>
                <a:gd name="T3" fmla="*/ 1 h 52"/>
                <a:gd name="T4" fmla="*/ 1 w 8"/>
                <a:gd name="T5" fmla="*/ 3 h 52"/>
                <a:gd name="T6" fmla="*/ 1 w 8"/>
                <a:gd name="T7" fmla="*/ 5 h 52"/>
                <a:gd name="T8" fmla="*/ 1 w 8"/>
                <a:gd name="T9" fmla="*/ 9 h 52"/>
                <a:gd name="T10" fmla="*/ 2 w 8"/>
                <a:gd name="T11" fmla="*/ 11 h 52"/>
                <a:gd name="T12" fmla="*/ 2 w 8"/>
                <a:gd name="T13" fmla="*/ 13 h 52"/>
                <a:gd name="T14" fmla="*/ 2 w 8"/>
                <a:gd name="T15" fmla="*/ 17 h 52"/>
                <a:gd name="T16" fmla="*/ 3 w 8"/>
                <a:gd name="T17" fmla="*/ 22 h 52"/>
                <a:gd name="T18" fmla="*/ 3 w 8"/>
                <a:gd name="T19" fmla="*/ 26 h 52"/>
                <a:gd name="T20" fmla="*/ 3 w 8"/>
                <a:gd name="T21" fmla="*/ 29 h 52"/>
                <a:gd name="T22" fmla="*/ 3 w 8"/>
                <a:gd name="T23" fmla="*/ 31 h 52"/>
                <a:gd name="T24" fmla="*/ 3 w 8"/>
                <a:gd name="T25" fmla="*/ 32 h 52"/>
                <a:gd name="T26" fmla="*/ 3 w 8"/>
                <a:gd name="T27" fmla="*/ 33 h 52"/>
                <a:gd name="T28" fmla="*/ 2 w 8"/>
                <a:gd name="T29" fmla="*/ 36 h 52"/>
                <a:gd name="T30" fmla="*/ 2 w 8"/>
                <a:gd name="T31" fmla="*/ 38 h 52"/>
                <a:gd name="T32" fmla="*/ 2 w 8"/>
                <a:gd name="T33" fmla="*/ 40 h 52"/>
                <a:gd name="T34" fmla="*/ 2 w 8"/>
                <a:gd name="T35" fmla="*/ 44 h 52"/>
                <a:gd name="T36" fmla="*/ 2 w 8"/>
                <a:gd name="T37" fmla="*/ 46 h 52"/>
                <a:gd name="T38" fmla="*/ 1 w 8"/>
                <a:gd name="T39" fmla="*/ 47 h 52"/>
                <a:gd name="T40" fmla="*/ 1 w 8"/>
                <a:gd name="T41" fmla="*/ 50 h 52"/>
                <a:gd name="T42" fmla="*/ 1 w 8"/>
                <a:gd name="T43" fmla="*/ 52 h 52"/>
                <a:gd name="T44" fmla="*/ 1 w 8"/>
                <a:gd name="T45" fmla="*/ 52 h 52"/>
                <a:gd name="T46" fmla="*/ 1 w 8"/>
                <a:gd name="T47" fmla="*/ 52 h 52"/>
                <a:gd name="T48" fmla="*/ 2 w 8"/>
                <a:gd name="T49" fmla="*/ 50 h 52"/>
                <a:gd name="T50" fmla="*/ 3 w 8"/>
                <a:gd name="T51" fmla="*/ 48 h 52"/>
                <a:gd name="T52" fmla="*/ 4 w 8"/>
                <a:gd name="T53" fmla="*/ 46 h 52"/>
                <a:gd name="T54" fmla="*/ 5 w 8"/>
                <a:gd name="T55" fmla="*/ 45 h 52"/>
                <a:gd name="T56" fmla="*/ 5 w 8"/>
                <a:gd name="T57" fmla="*/ 43 h 52"/>
                <a:gd name="T58" fmla="*/ 6 w 8"/>
                <a:gd name="T59" fmla="*/ 41 h 52"/>
                <a:gd name="T60" fmla="*/ 6 w 8"/>
                <a:gd name="T61" fmla="*/ 39 h 52"/>
                <a:gd name="T62" fmla="*/ 7 w 8"/>
                <a:gd name="T63" fmla="*/ 36 h 52"/>
                <a:gd name="T64" fmla="*/ 7 w 8"/>
                <a:gd name="T65" fmla="*/ 31 h 52"/>
                <a:gd name="T66" fmla="*/ 8 w 8"/>
                <a:gd name="T67" fmla="*/ 26 h 52"/>
                <a:gd name="T68" fmla="*/ 7 w 8"/>
                <a:gd name="T69" fmla="*/ 24 h 52"/>
                <a:gd name="T70" fmla="*/ 7 w 8"/>
                <a:gd name="T71" fmla="*/ 21 h 52"/>
                <a:gd name="T72" fmla="*/ 7 w 8"/>
                <a:gd name="T73" fmla="*/ 19 h 52"/>
                <a:gd name="T74" fmla="*/ 7 w 8"/>
                <a:gd name="T75" fmla="*/ 16 h 52"/>
                <a:gd name="T76" fmla="*/ 5 w 8"/>
                <a:gd name="T77" fmla="*/ 12 h 52"/>
                <a:gd name="T78" fmla="*/ 5 w 8"/>
                <a:gd name="T79" fmla="*/ 10 h 52"/>
                <a:gd name="T80" fmla="*/ 4 w 8"/>
                <a:gd name="T81" fmla="*/ 8 h 52"/>
                <a:gd name="T82" fmla="*/ 3 w 8"/>
                <a:gd name="T83" fmla="*/ 6 h 52"/>
                <a:gd name="T84" fmla="*/ 3 w 8"/>
                <a:gd name="T85" fmla="*/ 5 h 52"/>
                <a:gd name="T86" fmla="*/ 2 w 8"/>
                <a:gd name="T87" fmla="*/ 4 h 52"/>
                <a:gd name="T88" fmla="*/ 2 w 8"/>
                <a:gd name="T89" fmla="*/ 2 h 52"/>
                <a:gd name="T90" fmla="*/ 1 w 8"/>
                <a:gd name="T91" fmla="*/ 1 h 52"/>
                <a:gd name="T92" fmla="*/ 0 w 8"/>
                <a:gd name="T9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" h="52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1" y="9"/>
                    <a:pt x="2" y="10"/>
                    <a:pt x="2" y="11"/>
                  </a:cubicBezTo>
                  <a:cubicBezTo>
                    <a:pt x="2" y="11"/>
                    <a:pt x="2" y="12"/>
                    <a:pt x="2" y="13"/>
                  </a:cubicBezTo>
                  <a:cubicBezTo>
                    <a:pt x="2" y="14"/>
                    <a:pt x="2" y="15"/>
                    <a:pt x="2" y="17"/>
                  </a:cubicBezTo>
                  <a:cubicBezTo>
                    <a:pt x="2" y="18"/>
                    <a:pt x="3" y="20"/>
                    <a:pt x="3" y="22"/>
                  </a:cubicBezTo>
                  <a:cubicBezTo>
                    <a:pt x="3" y="23"/>
                    <a:pt x="3" y="25"/>
                    <a:pt x="3" y="26"/>
                  </a:cubicBezTo>
                  <a:cubicBezTo>
                    <a:pt x="3" y="27"/>
                    <a:pt x="3" y="28"/>
                    <a:pt x="3" y="29"/>
                  </a:cubicBezTo>
                  <a:cubicBezTo>
                    <a:pt x="3" y="30"/>
                    <a:pt x="3" y="30"/>
                    <a:pt x="3" y="31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4"/>
                    <a:pt x="3" y="35"/>
                    <a:pt x="2" y="36"/>
                  </a:cubicBezTo>
                  <a:cubicBezTo>
                    <a:pt x="2" y="37"/>
                    <a:pt x="2" y="37"/>
                    <a:pt x="2" y="38"/>
                  </a:cubicBezTo>
                  <a:cubicBezTo>
                    <a:pt x="2" y="39"/>
                    <a:pt x="2" y="39"/>
                    <a:pt x="2" y="40"/>
                  </a:cubicBezTo>
                  <a:cubicBezTo>
                    <a:pt x="2" y="42"/>
                    <a:pt x="2" y="43"/>
                    <a:pt x="2" y="44"/>
                  </a:cubicBezTo>
                  <a:cubicBezTo>
                    <a:pt x="2" y="45"/>
                    <a:pt x="2" y="45"/>
                    <a:pt x="2" y="46"/>
                  </a:cubicBezTo>
                  <a:cubicBezTo>
                    <a:pt x="2" y="46"/>
                    <a:pt x="1" y="47"/>
                    <a:pt x="1" y="47"/>
                  </a:cubicBezTo>
                  <a:cubicBezTo>
                    <a:pt x="1" y="48"/>
                    <a:pt x="1" y="49"/>
                    <a:pt x="1" y="50"/>
                  </a:cubicBezTo>
                  <a:cubicBezTo>
                    <a:pt x="1" y="51"/>
                    <a:pt x="1" y="51"/>
                    <a:pt x="1" y="52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1" y="51"/>
                    <a:pt x="2" y="51"/>
                    <a:pt x="2" y="50"/>
                  </a:cubicBezTo>
                  <a:cubicBezTo>
                    <a:pt x="2" y="50"/>
                    <a:pt x="3" y="49"/>
                    <a:pt x="3" y="48"/>
                  </a:cubicBezTo>
                  <a:cubicBezTo>
                    <a:pt x="3" y="47"/>
                    <a:pt x="4" y="47"/>
                    <a:pt x="4" y="46"/>
                  </a:cubicBezTo>
                  <a:cubicBezTo>
                    <a:pt x="4" y="46"/>
                    <a:pt x="4" y="45"/>
                    <a:pt x="5" y="45"/>
                  </a:cubicBezTo>
                  <a:cubicBezTo>
                    <a:pt x="5" y="44"/>
                    <a:pt x="5" y="43"/>
                    <a:pt x="5" y="43"/>
                  </a:cubicBezTo>
                  <a:cubicBezTo>
                    <a:pt x="5" y="42"/>
                    <a:pt x="6" y="41"/>
                    <a:pt x="6" y="41"/>
                  </a:cubicBezTo>
                  <a:cubicBezTo>
                    <a:pt x="6" y="40"/>
                    <a:pt x="6" y="39"/>
                    <a:pt x="6" y="39"/>
                  </a:cubicBezTo>
                  <a:cubicBezTo>
                    <a:pt x="6" y="38"/>
                    <a:pt x="7" y="37"/>
                    <a:pt x="7" y="36"/>
                  </a:cubicBezTo>
                  <a:cubicBezTo>
                    <a:pt x="7" y="35"/>
                    <a:pt x="7" y="33"/>
                    <a:pt x="7" y="31"/>
                  </a:cubicBezTo>
                  <a:cubicBezTo>
                    <a:pt x="8" y="30"/>
                    <a:pt x="8" y="28"/>
                    <a:pt x="8" y="26"/>
                  </a:cubicBezTo>
                  <a:cubicBezTo>
                    <a:pt x="8" y="25"/>
                    <a:pt x="7" y="25"/>
                    <a:pt x="7" y="24"/>
                  </a:cubicBezTo>
                  <a:cubicBezTo>
                    <a:pt x="7" y="23"/>
                    <a:pt x="7" y="22"/>
                    <a:pt x="7" y="21"/>
                  </a:cubicBezTo>
                  <a:cubicBezTo>
                    <a:pt x="7" y="20"/>
                    <a:pt x="7" y="20"/>
                    <a:pt x="7" y="19"/>
                  </a:cubicBezTo>
                  <a:cubicBezTo>
                    <a:pt x="7" y="18"/>
                    <a:pt x="7" y="17"/>
                    <a:pt x="7" y="16"/>
                  </a:cubicBezTo>
                  <a:cubicBezTo>
                    <a:pt x="6" y="15"/>
                    <a:pt x="6" y="13"/>
                    <a:pt x="5" y="12"/>
                  </a:cubicBezTo>
                  <a:cubicBezTo>
                    <a:pt x="5" y="11"/>
                    <a:pt x="5" y="11"/>
                    <a:pt x="5" y="10"/>
                  </a:cubicBezTo>
                  <a:cubicBezTo>
                    <a:pt x="5" y="9"/>
                    <a:pt x="4" y="9"/>
                    <a:pt x="4" y="8"/>
                  </a:cubicBezTo>
                  <a:cubicBezTo>
                    <a:pt x="4" y="7"/>
                    <a:pt x="4" y="7"/>
                    <a:pt x="3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445"/>
            <p:cNvSpPr/>
            <p:nvPr/>
          </p:nvSpPr>
          <p:spPr bwMode="auto">
            <a:xfrm>
              <a:off x="10196514" y="4941888"/>
              <a:ext cx="203200" cy="42863"/>
            </a:xfrm>
            <a:custGeom>
              <a:avLst/>
              <a:gdLst>
                <a:gd name="T0" fmla="*/ 0 w 48"/>
                <a:gd name="T1" fmla="*/ 10 h 10"/>
                <a:gd name="T2" fmla="*/ 0 w 48"/>
                <a:gd name="T3" fmla="*/ 10 h 10"/>
                <a:gd name="T4" fmla="*/ 1 w 48"/>
                <a:gd name="T5" fmla="*/ 9 h 10"/>
                <a:gd name="T6" fmla="*/ 2 w 48"/>
                <a:gd name="T7" fmla="*/ 9 h 10"/>
                <a:gd name="T8" fmla="*/ 4 w 48"/>
                <a:gd name="T9" fmla="*/ 9 h 10"/>
                <a:gd name="T10" fmla="*/ 7 w 48"/>
                <a:gd name="T11" fmla="*/ 8 h 10"/>
                <a:gd name="T12" fmla="*/ 15 w 48"/>
                <a:gd name="T13" fmla="*/ 8 h 10"/>
                <a:gd name="T14" fmla="*/ 20 w 48"/>
                <a:gd name="T15" fmla="*/ 8 h 10"/>
                <a:gd name="T16" fmla="*/ 24 w 48"/>
                <a:gd name="T17" fmla="*/ 7 h 10"/>
                <a:gd name="T18" fmla="*/ 29 w 48"/>
                <a:gd name="T19" fmla="*/ 6 h 10"/>
                <a:gd name="T20" fmla="*/ 33 w 48"/>
                <a:gd name="T21" fmla="*/ 5 h 10"/>
                <a:gd name="T22" fmla="*/ 35 w 48"/>
                <a:gd name="T23" fmla="*/ 4 h 10"/>
                <a:gd name="T24" fmla="*/ 37 w 48"/>
                <a:gd name="T25" fmla="*/ 4 h 10"/>
                <a:gd name="T26" fmla="*/ 41 w 48"/>
                <a:gd name="T27" fmla="*/ 3 h 10"/>
                <a:gd name="T28" fmla="*/ 46 w 48"/>
                <a:gd name="T29" fmla="*/ 3 h 10"/>
                <a:gd name="T30" fmla="*/ 48 w 48"/>
                <a:gd name="T31" fmla="*/ 2 h 10"/>
                <a:gd name="T32" fmla="*/ 48 w 48"/>
                <a:gd name="T33" fmla="*/ 2 h 10"/>
                <a:gd name="T34" fmla="*/ 48 w 48"/>
                <a:gd name="T35" fmla="*/ 2 h 10"/>
                <a:gd name="T36" fmla="*/ 46 w 48"/>
                <a:gd name="T37" fmla="*/ 2 h 10"/>
                <a:gd name="T38" fmla="*/ 44 w 48"/>
                <a:gd name="T39" fmla="*/ 1 h 10"/>
                <a:gd name="T40" fmla="*/ 41 w 48"/>
                <a:gd name="T41" fmla="*/ 0 h 10"/>
                <a:gd name="T42" fmla="*/ 37 w 48"/>
                <a:gd name="T43" fmla="*/ 0 h 10"/>
                <a:gd name="T44" fmla="*/ 34 w 48"/>
                <a:gd name="T45" fmla="*/ 0 h 10"/>
                <a:gd name="T46" fmla="*/ 33 w 48"/>
                <a:gd name="T47" fmla="*/ 0 h 10"/>
                <a:gd name="T48" fmla="*/ 32 w 48"/>
                <a:gd name="T49" fmla="*/ 0 h 10"/>
                <a:gd name="T50" fmla="*/ 28 w 48"/>
                <a:gd name="T51" fmla="*/ 1 h 10"/>
                <a:gd name="T52" fmla="*/ 23 w 48"/>
                <a:gd name="T53" fmla="*/ 2 h 10"/>
                <a:gd name="T54" fmla="*/ 19 w 48"/>
                <a:gd name="T55" fmla="*/ 3 h 10"/>
                <a:gd name="T56" fmla="*/ 14 w 48"/>
                <a:gd name="T57" fmla="*/ 4 h 10"/>
                <a:gd name="T58" fmla="*/ 10 w 48"/>
                <a:gd name="T59" fmla="*/ 5 h 10"/>
                <a:gd name="T60" fmla="*/ 6 w 48"/>
                <a:gd name="T61" fmla="*/ 6 h 10"/>
                <a:gd name="T62" fmla="*/ 3 w 48"/>
                <a:gd name="T63" fmla="*/ 7 h 10"/>
                <a:gd name="T64" fmla="*/ 1 w 48"/>
                <a:gd name="T65" fmla="*/ 8 h 10"/>
                <a:gd name="T66" fmla="*/ 0 w 48"/>
                <a:gd name="T67" fmla="*/ 9 h 10"/>
                <a:gd name="T68" fmla="*/ 0 w 48"/>
                <a:gd name="T6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" h="10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1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9"/>
                    <a:pt x="3" y="9"/>
                    <a:pt x="4" y="9"/>
                  </a:cubicBezTo>
                  <a:cubicBezTo>
                    <a:pt x="5" y="9"/>
                    <a:pt x="6" y="8"/>
                    <a:pt x="7" y="8"/>
                  </a:cubicBezTo>
                  <a:cubicBezTo>
                    <a:pt x="9" y="8"/>
                    <a:pt x="12" y="8"/>
                    <a:pt x="15" y="8"/>
                  </a:cubicBezTo>
                  <a:cubicBezTo>
                    <a:pt x="16" y="8"/>
                    <a:pt x="18" y="8"/>
                    <a:pt x="20" y="8"/>
                  </a:cubicBezTo>
                  <a:cubicBezTo>
                    <a:pt x="21" y="7"/>
                    <a:pt x="23" y="7"/>
                    <a:pt x="24" y="7"/>
                  </a:cubicBezTo>
                  <a:cubicBezTo>
                    <a:pt x="26" y="6"/>
                    <a:pt x="27" y="6"/>
                    <a:pt x="29" y="6"/>
                  </a:cubicBezTo>
                  <a:cubicBezTo>
                    <a:pt x="30" y="5"/>
                    <a:pt x="32" y="5"/>
                    <a:pt x="33" y="5"/>
                  </a:cubicBezTo>
                  <a:cubicBezTo>
                    <a:pt x="34" y="4"/>
                    <a:pt x="34" y="4"/>
                    <a:pt x="35" y="4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8" y="3"/>
                    <a:pt x="40" y="3"/>
                    <a:pt x="41" y="3"/>
                  </a:cubicBezTo>
                  <a:cubicBezTo>
                    <a:pt x="43" y="3"/>
                    <a:pt x="45" y="3"/>
                    <a:pt x="46" y="3"/>
                  </a:cubicBezTo>
                  <a:cubicBezTo>
                    <a:pt x="47" y="3"/>
                    <a:pt x="47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7" y="2"/>
                    <a:pt x="47" y="2"/>
                    <a:pt x="46" y="2"/>
                  </a:cubicBezTo>
                  <a:cubicBezTo>
                    <a:pt x="46" y="1"/>
                    <a:pt x="45" y="1"/>
                    <a:pt x="44" y="1"/>
                  </a:cubicBezTo>
                  <a:cubicBezTo>
                    <a:pt x="43" y="1"/>
                    <a:pt x="42" y="0"/>
                    <a:pt x="41" y="0"/>
                  </a:cubicBezTo>
                  <a:cubicBezTo>
                    <a:pt x="39" y="0"/>
                    <a:pt x="38" y="0"/>
                    <a:pt x="37" y="0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3" y="0"/>
                    <a:pt x="33" y="0"/>
                    <a:pt x="32" y="0"/>
                  </a:cubicBezTo>
                  <a:cubicBezTo>
                    <a:pt x="31" y="1"/>
                    <a:pt x="29" y="1"/>
                    <a:pt x="28" y="1"/>
                  </a:cubicBezTo>
                  <a:cubicBezTo>
                    <a:pt x="26" y="1"/>
                    <a:pt x="25" y="2"/>
                    <a:pt x="23" y="2"/>
                  </a:cubicBezTo>
                  <a:cubicBezTo>
                    <a:pt x="22" y="2"/>
                    <a:pt x="20" y="3"/>
                    <a:pt x="19" y="3"/>
                  </a:cubicBezTo>
                  <a:cubicBezTo>
                    <a:pt x="17" y="3"/>
                    <a:pt x="16" y="3"/>
                    <a:pt x="14" y="4"/>
                  </a:cubicBezTo>
                  <a:cubicBezTo>
                    <a:pt x="13" y="4"/>
                    <a:pt x="12" y="4"/>
                    <a:pt x="10" y="5"/>
                  </a:cubicBezTo>
                  <a:cubicBezTo>
                    <a:pt x="9" y="5"/>
                    <a:pt x="8" y="5"/>
                    <a:pt x="6" y="6"/>
                  </a:cubicBezTo>
                  <a:cubicBezTo>
                    <a:pt x="5" y="6"/>
                    <a:pt x="4" y="6"/>
                    <a:pt x="3" y="7"/>
                  </a:cubicBezTo>
                  <a:cubicBezTo>
                    <a:pt x="2" y="7"/>
                    <a:pt x="2" y="8"/>
                    <a:pt x="1" y="8"/>
                  </a:cubicBezTo>
                  <a:cubicBezTo>
                    <a:pt x="1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446"/>
            <p:cNvSpPr/>
            <p:nvPr/>
          </p:nvSpPr>
          <p:spPr bwMode="auto">
            <a:xfrm>
              <a:off x="10239376" y="4946651"/>
              <a:ext cx="165100" cy="177800"/>
            </a:xfrm>
            <a:custGeom>
              <a:avLst/>
              <a:gdLst>
                <a:gd name="T0" fmla="*/ 0 w 39"/>
                <a:gd name="T1" fmla="*/ 42 h 42"/>
                <a:gd name="T2" fmla="*/ 1 w 39"/>
                <a:gd name="T3" fmla="*/ 41 h 42"/>
                <a:gd name="T4" fmla="*/ 2 w 39"/>
                <a:gd name="T5" fmla="*/ 40 h 42"/>
                <a:gd name="T6" fmla="*/ 6 w 39"/>
                <a:gd name="T7" fmla="*/ 36 h 42"/>
                <a:gd name="T8" fmla="*/ 10 w 39"/>
                <a:gd name="T9" fmla="*/ 33 h 42"/>
                <a:gd name="T10" fmla="*/ 14 w 39"/>
                <a:gd name="T11" fmla="*/ 30 h 42"/>
                <a:gd name="T12" fmla="*/ 14 w 39"/>
                <a:gd name="T13" fmla="*/ 30 h 42"/>
                <a:gd name="T14" fmla="*/ 15 w 39"/>
                <a:gd name="T15" fmla="*/ 30 h 42"/>
                <a:gd name="T16" fmla="*/ 16 w 39"/>
                <a:gd name="T17" fmla="*/ 29 h 42"/>
                <a:gd name="T18" fmla="*/ 18 w 39"/>
                <a:gd name="T19" fmla="*/ 27 h 42"/>
                <a:gd name="T20" fmla="*/ 22 w 39"/>
                <a:gd name="T21" fmla="*/ 23 h 42"/>
                <a:gd name="T22" fmla="*/ 25 w 39"/>
                <a:gd name="T23" fmla="*/ 19 h 42"/>
                <a:gd name="T24" fmla="*/ 29 w 39"/>
                <a:gd name="T25" fmla="*/ 15 h 42"/>
                <a:gd name="T26" fmla="*/ 34 w 39"/>
                <a:gd name="T27" fmla="*/ 8 h 42"/>
                <a:gd name="T28" fmla="*/ 38 w 39"/>
                <a:gd name="T29" fmla="*/ 2 h 42"/>
                <a:gd name="T30" fmla="*/ 39 w 39"/>
                <a:gd name="T31" fmla="*/ 1 h 42"/>
                <a:gd name="T32" fmla="*/ 39 w 39"/>
                <a:gd name="T33" fmla="*/ 0 h 42"/>
                <a:gd name="T34" fmla="*/ 39 w 39"/>
                <a:gd name="T35" fmla="*/ 1 h 42"/>
                <a:gd name="T36" fmla="*/ 37 w 39"/>
                <a:gd name="T37" fmla="*/ 2 h 42"/>
                <a:gd name="T38" fmla="*/ 32 w 39"/>
                <a:gd name="T39" fmla="*/ 6 h 42"/>
                <a:gd name="T40" fmla="*/ 25 w 39"/>
                <a:gd name="T41" fmla="*/ 12 h 42"/>
                <a:gd name="T42" fmla="*/ 22 w 39"/>
                <a:gd name="T43" fmla="*/ 16 h 42"/>
                <a:gd name="T44" fmla="*/ 18 w 39"/>
                <a:gd name="T45" fmla="*/ 20 h 42"/>
                <a:gd name="T46" fmla="*/ 15 w 39"/>
                <a:gd name="T47" fmla="*/ 24 h 42"/>
                <a:gd name="T48" fmla="*/ 13 w 39"/>
                <a:gd name="T49" fmla="*/ 25 h 42"/>
                <a:gd name="T50" fmla="*/ 12 w 39"/>
                <a:gd name="T51" fmla="*/ 26 h 42"/>
                <a:gd name="T52" fmla="*/ 11 w 39"/>
                <a:gd name="T53" fmla="*/ 27 h 42"/>
                <a:gd name="T54" fmla="*/ 7 w 39"/>
                <a:gd name="T55" fmla="*/ 30 h 42"/>
                <a:gd name="T56" fmla="*/ 6 w 39"/>
                <a:gd name="T57" fmla="*/ 32 h 42"/>
                <a:gd name="T58" fmla="*/ 5 w 39"/>
                <a:gd name="T59" fmla="*/ 33 h 42"/>
                <a:gd name="T60" fmla="*/ 5 w 39"/>
                <a:gd name="T61" fmla="*/ 33 h 42"/>
                <a:gd name="T62" fmla="*/ 4 w 39"/>
                <a:gd name="T63" fmla="*/ 34 h 42"/>
                <a:gd name="T64" fmla="*/ 2 w 39"/>
                <a:gd name="T65" fmla="*/ 37 h 42"/>
                <a:gd name="T66" fmla="*/ 1 w 39"/>
                <a:gd name="T67" fmla="*/ 39 h 42"/>
                <a:gd name="T68" fmla="*/ 0 w 39"/>
                <a:gd name="T69" fmla="*/ 41 h 42"/>
                <a:gd name="T70" fmla="*/ 0 w 39"/>
                <a:gd name="T7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" h="42">
                  <a:moveTo>
                    <a:pt x="0" y="42"/>
                  </a:moveTo>
                  <a:cubicBezTo>
                    <a:pt x="0" y="42"/>
                    <a:pt x="0" y="42"/>
                    <a:pt x="1" y="41"/>
                  </a:cubicBezTo>
                  <a:cubicBezTo>
                    <a:pt x="1" y="41"/>
                    <a:pt x="1" y="40"/>
                    <a:pt x="2" y="40"/>
                  </a:cubicBezTo>
                  <a:cubicBezTo>
                    <a:pt x="3" y="39"/>
                    <a:pt x="4" y="37"/>
                    <a:pt x="6" y="36"/>
                  </a:cubicBezTo>
                  <a:cubicBezTo>
                    <a:pt x="7" y="35"/>
                    <a:pt x="8" y="34"/>
                    <a:pt x="10" y="33"/>
                  </a:cubicBezTo>
                  <a:cubicBezTo>
                    <a:pt x="11" y="32"/>
                    <a:pt x="12" y="31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9"/>
                    <a:pt x="15" y="29"/>
                    <a:pt x="16" y="29"/>
                  </a:cubicBezTo>
                  <a:cubicBezTo>
                    <a:pt x="17" y="28"/>
                    <a:pt x="17" y="28"/>
                    <a:pt x="18" y="27"/>
                  </a:cubicBezTo>
                  <a:cubicBezTo>
                    <a:pt x="19" y="26"/>
                    <a:pt x="21" y="25"/>
                    <a:pt x="22" y="23"/>
                  </a:cubicBezTo>
                  <a:cubicBezTo>
                    <a:pt x="23" y="22"/>
                    <a:pt x="24" y="21"/>
                    <a:pt x="25" y="19"/>
                  </a:cubicBezTo>
                  <a:cubicBezTo>
                    <a:pt x="27" y="18"/>
                    <a:pt x="28" y="16"/>
                    <a:pt x="29" y="15"/>
                  </a:cubicBezTo>
                  <a:cubicBezTo>
                    <a:pt x="31" y="13"/>
                    <a:pt x="33" y="10"/>
                    <a:pt x="34" y="8"/>
                  </a:cubicBezTo>
                  <a:cubicBezTo>
                    <a:pt x="36" y="6"/>
                    <a:pt x="37" y="4"/>
                    <a:pt x="38" y="2"/>
                  </a:cubicBezTo>
                  <a:cubicBezTo>
                    <a:pt x="38" y="2"/>
                    <a:pt x="39" y="1"/>
                    <a:pt x="39" y="1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1"/>
                  </a:cubicBezTo>
                  <a:cubicBezTo>
                    <a:pt x="38" y="1"/>
                    <a:pt x="38" y="1"/>
                    <a:pt x="37" y="2"/>
                  </a:cubicBezTo>
                  <a:cubicBezTo>
                    <a:pt x="36" y="3"/>
                    <a:pt x="34" y="4"/>
                    <a:pt x="32" y="6"/>
                  </a:cubicBezTo>
                  <a:cubicBezTo>
                    <a:pt x="30" y="8"/>
                    <a:pt x="28" y="10"/>
                    <a:pt x="25" y="12"/>
                  </a:cubicBezTo>
                  <a:cubicBezTo>
                    <a:pt x="24" y="14"/>
                    <a:pt x="23" y="15"/>
                    <a:pt x="22" y="16"/>
                  </a:cubicBezTo>
                  <a:cubicBezTo>
                    <a:pt x="21" y="17"/>
                    <a:pt x="20" y="19"/>
                    <a:pt x="18" y="20"/>
                  </a:cubicBezTo>
                  <a:cubicBezTo>
                    <a:pt x="17" y="21"/>
                    <a:pt x="16" y="22"/>
                    <a:pt x="15" y="24"/>
                  </a:cubicBezTo>
                  <a:cubicBezTo>
                    <a:pt x="14" y="24"/>
                    <a:pt x="13" y="25"/>
                    <a:pt x="13" y="25"/>
                  </a:cubicBezTo>
                  <a:cubicBezTo>
                    <a:pt x="13" y="26"/>
                    <a:pt x="12" y="26"/>
                    <a:pt x="12" y="26"/>
                  </a:cubicBezTo>
                  <a:cubicBezTo>
                    <a:pt x="12" y="27"/>
                    <a:pt x="11" y="27"/>
                    <a:pt x="11" y="27"/>
                  </a:cubicBezTo>
                  <a:cubicBezTo>
                    <a:pt x="10" y="28"/>
                    <a:pt x="9" y="29"/>
                    <a:pt x="7" y="30"/>
                  </a:cubicBezTo>
                  <a:cubicBezTo>
                    <a:pt x="7" y="31"/>
                    <a:pt x="6" y="31"/>
                    <a:pt x="6" y="32"/>
                  </a:cubicBezTo>
                  <a:cubicBezTo>
                    <a:pt x="5" y="32"/>
                    <a:pt x="5" y="32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4" y="33"/>
                    <a:pt x="4" y="34"/>
                  </a:cubicBezTo>
                  <a:cubicBezTo>
                    <a:pt x="3" y="35"/>
                    <a:pt x="3" y="36"/>
                    <a:pt x="2" y="37"/>
                  </a:cubicBezTo>
                  <a:cubicBezTo>
                    <a:pt x="1" y="38"/>
                    <a:pt x="1" y="39"/>
                    <a:pt x="1" y="39"/>
                  </a:cubicBezTo>
                  <a:cubicBezTo>
                    <a:pt x="1" y="40"/>
                    <a:pt x="0" y="41"/>
                    <a:pt x="0" y="41"/>
                  </a:cubicBezTo>
                  <a:cubicBezTo>
                    <a:pt x="0" y="42"/>
                    <a:pt x="0" y="42"/>
                    <a:pt x="0" y="4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447"/>
            <p:cNvSpPr/>
            <p:nvPr/>
          </p:nvSpPr>
          <p:spPr bwMode="auto">
            <a:xfrm>
              <a:off x="10353676" y="4954588"/>
              <a:ext cx="46038" cy="139700"/>
            </a:xfrm>
            <a:custGeom>
              <a:avLst/>
              <a:gdLst>
                <a:gd name="T0" fmla="*/ 11 w 11"/>
                <a:gd name="T1" fmla="*/ 0 h 33"/>
                <a:gd name="T2" fmla="*/ 11 w 11"/>
                <a:gd name="T3" fmla="*/ 1 h 33"/>
                <a:gd name="T4" fmla="*/ 9 w 11"/>
                <a:gd name="T5" fmla="*/ 5 h 33"/>
                <a:gd name="T6" fmla="*/ 8 w 11"/>
                <a:gd name="T7" fmla="*/ 10 h 33"/>
                <a:gd name="T8" fmla="*/ 7 w 11"/>
                <a:gd name="T9" fmla="*/ 13 h 33"/>
                <a:gd name="T10" fmla="*/ 6 w 11"/>
                <a:gd name="T11" fmla="*/ 16 h 33"/>
                <a:gd name="T12" fmla="*/ 5 w 11"/>
                <a:gd name="T13" fmla="*/ 19 h 33"/>
                <a:gd name="T14" fmla="*/ 4 w 11"/>
                <a:gd name="T15" fmla="*/ 22 h 33"/>
                <a:gd name="T16" fmla="*/ 2 w 11"/>
                <a:gd name="T17" fmla="*/ 27 h 33"/>
                <a:gd name="T18" fmla="*/ 1 w 11"/>
                <a:gd name="T19" fmla="*/ 31 h 33"/>
                <a:gd name="T20" fmla="*/ 0 w 11"/>
                <a:gd name="T21" fmla="*/ 33 h 33"/>
                <a:gd name="T22" fmla="*/ 1 w 11"/>
                <a:gd name="T23" fmla="*/ 31 h 33"/>
                <a:gd name="T24" fmla="*/ 2 w 11"/>
                <a:gd name="T25" fmla="*/ 30 h 33"/>
                <a:gd name="T26" fmla="*/ 3 w 11"/>
                <a:gd name="T27" fmla="*/ 28 h 33"/>
                <a:gd name="T28" fmla="*/ 5 w 11"/>
                <a:gd name="T29" fmla="*/ 26 h 33"/>
                <a:gd name="T30" fmla="*/ 6 w 11"/>
                <a:gd name="T31" fmla="*/ 23 h 33"/>
                <a:gd name="T32" fmla="*/ 7 w 11"/>
                <a:gd name="T33" fmla="*/ 20 h 33"/>
                <a:gd name="T34" fmla="*/ 9 w 11"/>
                <a:gd name="T35" fmla="*/ 17 h 33"/>
                <a:gd name="T36" fmla="*/ 10 w 11"/>
                <a:gd name="T37" fmla="*/ 14 h 33"/>
                <a:gd name="T38" fmla="*/ 10 w 11"/>
                <a:gd name="T39" fmla="*/ 11 h 33"/>
                <a:gd name="T40" fmla="*/ 11 w 11"/>
                <a:gd name="T41" fmla="*/ 8 h 33"/>
                <a:gd name="T42" fmla="*/ 11 w 11"/>
                <a:gd name="T43" fmla="*/ 5 h 33"/>
                <a:gd name="T44" fmla="*/ 11 w 11"/>
                <a:gd name="T45" fmla="*/ 3 h 33"/>
                <a:gd name="T46" fmla="*/ 11 w 11"/>
                <a:gd name="T47" fmla="*/ 1 h 33"/>
                <a:gd name="T48" fmla="*/ 11 w 11"/>
                <a:gd name="T4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" h="33">
                  <a:moveTo>
                    <a:pt x="11" y="0"/>
                  </a:moveTo>
                  <a:cubicBezTo>
                    <a:pt x="11" y="0"/>
                    <a:pt x="11" y="0"/>
                    <a:pt x="11" y="1"/>
                  </a:cubicBezTo>
                  <a:cubicBezTo>
                    <a:pt x="10" y="2"/>
                    <a:pt x="10" y="3"/>
                    <a:pt x="9" y="5"/>
                  </a:cubicBezTo>
                  <a:cubicBezTo>
                    <a:pt x="9" y="6"/>
                    <a:pt x="8" y="8"/>
                    <a:pt x="8" y="10"/>
                  </a:cubicBezTo>
                  <a:cubicBezTo>
                    <a:pt x="8" y="11"/>
                    <a:pt x="7" y="12"/>
                    <a:pt x="7" y="13"/>
                  </a:cubicBezTo>
                  <a:cubicBezTo>
                    <a:pt x="7" y="14"/>
                    <a:pt x="6" y="15"/>
                    <a:pt x="6" y="16"/>
                  </a:cubicBezTo>
                  <a:cubicBezTo>
                    <a:pt x="6" y="17"/>
                    <a:pt x="5" y="18"/>
                    <a:pt x="5" y="19"/>
                  </a:cubicBezTo>
                  <a:cubicBezTo>
                    <a:pt x="5" y="20"/>
                    <a:pt x="4" y="21"/>
                    <a:pt x="4" y="22"/>
                  </a:cubicBezTo>
                  <a:cubicBezTo>
                    <a:pt x="3" y="24"/>
                    <a:pt x="3" y="26"/>
                    <a:pt x="2" y="27"/>
                  </a:cubicBezTo>
                  <a:cubicBezTo>
                    <a:pt x="1" y="29"/>
                    <a:pt x="1" y="30"/>
                    <a:pt x="1" y="31"/>
                  </a:cubicBez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1" y="32"/>
                    <a:pt x="1" y="31"/>
                  </a:cubicBezTo>
                  <a:cubicBezTo>
                    <a:pt x="1" y="31"/>
                    <a:pt x="2" y="31"/>
                    <a:pt x="2" y="30"/>
                  </a:cubicBezTo>
                  <a:cubicBezTo>
                    <a:pt x="3" y="29"/>
                    <a:pt x="3" y="29"/>
                    <a:pt x="3" y="28"/>
                  </a:cubicBezTo>
                  <a:cubicBezTo>
                    <a:pt x="4" y="27"/>
                    <a:pt x="4" y="27"/>
                    <a:pt x="5" y="26"/>
                  </a:cubicBezTo>
                  <a:cubicBezTo>
                    <a:pt x="5" y="25"/>
                    <a:pt x="6" y="24"/>
                    <a:pt x="6" y="23"/>
                  </a:cubicBezTo>
                  <a:cubicBezTo>
                    <a:pt x="7" y="22"/>
                    <a:pt x="7" y="21"/>
                    <a:pt x="7" y="20"/>
                  </a:cubicBezTo>
                  <a:cubicBezTo>
                    <a:pt x="8" y="19"/>
                    <a:pt x="8" y="18"/>
                    <a:pt x="9" y="17"/>
                  </a:cubicBezTo>
                  <a:cubicBezTo>
                    <a:pt x="9" y="16"/>
                    <a:pt x="9" y="15"/>
                    <a:pt x="10" y="14"/>
                  </a:cubicBezTo>
                  <a:cubicBezTo>
                    <a:pt x="10" y="13"/>
                    <a:pt x="10" y="12"/>
                    <a:pt x="10" y="11"/>
                  </a:cubicBezTo>
                  <a:cubicBezTo>
                    <a:pt x="10" y="10"/>
                    <a:pt x="11" y="9"/>
                    <a:pt x="11" y="8"/>
                  </a:cubicBezTo>
                  <a:cubicBezTo>
                    <a:pt x="11" y="7"/>
                    <a:pt x="11" y="6"/>
                    <a:pt x="11" y="5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11" y="2"/>
                    <a:pt x="11" y="2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448"/>
            <p:cNvSpPr/>
            <p:nvPr/>
          </p:nvSpPr>
          <p:spPr bwMode="auto">
            <a:xfrm>
              <a:off x="10252076" y="4949826"/>
              <a:ext cx="152400" cy="73025"/>
            </a:xfrm>
            <a:custGeom>
              <a:avLst/>
              <a:gdLst>
                <a:gd name="T0" fmla="*/ 0 w 36"/>
                <a:gd name="T1" fmla="*/ 17 h 17"/>
                <a:gd name="T2" fmla="*/ 1 w 36"/>
                <a:gd name="T3" fmla="*/ 16 h 17"/>
                <a:gd name="T4" fmla="*/ 6 w 36"/>
                <a:gd name="T5" fmla="*/ 14 h 17"/>
                <a:gd name="T6" fmla="*/ 11 w 36"/>
                <a:gd name="T7" fmla="*/ 12 h 17"/>
                <a:gd name="T8" fmla="*/ 15 w 36"/>
                <a:gd name="T9" fmla="*/ 10 h 17"/>
                <a:gd name="T10" fmla="*/ 18 w 36"/>
                <a:gd name="T11" fmla="*/ 9 h 17"/>
                <a:gd name="T12" fmla="*/ 30 w 36"/>
                <a:gd name="T13" fmla="*/ 3 h 17"/>
                <a:gd name="T14" fmla="*/ 34 w 36"/>
                <a:gd name="T15" fmla="*/ 1 h 17"/>
                <a:gd name="T16" fmla="*/ 36 w 36"/>
                <a:gd name="T17" fmla="*/ 0 h 17"/>
                <a:gd name="T18" fmla="*/ 34 w 36"/>
                <a:gd name="T19" fmla="*/ 1 h 17"/>
                <a:gd name="T20" fmla="*/ 32 w 36"/>
                <a:gd name="T21" fmla="*/ 1 h 17"/>
                <a:gd name="T22" fmla="*/ 30 w 36"/>
                <a:gd name="T23" fmla="*/ 1 h 17"/>
                <a:gd name="T24" fmla="*/ 27 w 36"/>
                <a:gd name="T25" fmla="*/ 2 h 17"/>
                <a:gd name="T26" fmla="*/ 24 w 36"/>
                <a:gd name="T27" fmla="*/ 3 h 17"/>
                <a:gd name="T28" fmla="*/ 20 w 36"/>
                <a:gd name="T29" fmla="*/ 5 h 17"/>
                <a:gd name="T30" fmla="*/ 17 w 36"/>
                <a:gd name="T31" fmla="*/ 6 h 17"/>
                <a:gd name="T32" fmla="*/ 13 w 36"/>
                <a:gd name="T33" fmla="*/ 8 h 17"/>
                <a:gd name="T34" fmla="*/ 10 w 36"/>
                <a:gd name="T35" fmla="*/ 10 h 17"/>
                <a:gd name="T36" fmla="*/ 7 w 36"/>
                <a:gd name="T37" fmla="*/ 11 h 17"/>
                <a:gd name="T38" fmla="*/ 5 w 36"/>
                <a:gd name="T39" fmla="*/ 13 h 17"/>
                <a:gd name="T40" fmla="*/ 3 w 36"/>
                <a:gd name="T41" fmla="*/ 15 h 17"/>
                <a:gd name="T42" fmla="*/ 1 w 36"/>
                <a:gd name="T43" fmla="*/ 16 h 17"/>
                <a:gd name="T44" fmla="*/ 0 w 36"/>
                <a:gd name="T4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17">
                  <a:moveTo>
                    <a:pt x="0" y="17"/>
                  </a:moveTo>
                  <a:cubicBezTo>
                    <a:pt x="0" y="17"/>
                    <a:pt x="0" y="17"/>
                    <a:pt x="1" y="16"/>
                  </a:cubicBezTo>
                  <a:cubicBezTo>
                    <a:pt x="2" y="16"/>
                    <a:pt x="4" y="15"/>
                    <a:pt x="6" y="14"/>
                  </a:cubicBezTo>
                  <a:cubicBezTo>
                    <a:pt x="7" y="14"/>
                    <a:pt x="9" y="13"/>
                    <a:pt x="11" y="12"/>
                  </a:cubicBezTo>
                  <a:cubicBezTo>
                    <a:pt x="12" y="11"/>
                    <a:pt x="13" y="11"/>
                    <a:pt x="15" y="10"/>
                  </a:cubicBezTo>
                  <a:cubicBezTo>
                    <a:pt x="16" y="10"/>
                    <a:pt x="17" y="9"/>
                    <a:pt x="18" y="9"/>
                  </a:cubicBezTo>
                  <a:cubicBezTo>
                    <a:pt x="22" y="6"/>
                    <a:pt x="27" y="4"/>
                    <a:pt x="30" y="3"/>
                  </a:cubicBezTo>
                  <a:cubicBezTo>
                    <a:pt x="32" y="2"/>
                    <a:pt x="33" y="2"/>
                    <a:pt x="34" y="1"/>
                  </a:cubicBezTo>
                  <a:cubicBezTo>
                    <a:pt x="35" y="1"/>
                    <a:pt x="36" y="0"/>
                    <a:pt x="36" y="0"/>
                  </a:cubicBezTo>
                  <a:cubicBezTo>
                    <a:pt x="36" y="0"/>
                    <a:pt x="35" y="0"/>
                    <a:pt x="34" y="1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2" y="1"/>
                    <a:pt x="31" y="1"/>
                    <a:pt x="30" y="1"/>
                  </a:cubicBezTo>
                  <a:cubicBezTo>
                    <a:pt x="29" y="2"/>
                    <a:pt x="28" y="2"/>
                    <a:pt x="27" y="2"/>
                  </a:cubicBezTo>
                  <a:cubicBezTo>
                    <a:pt x="26" y="3"/>
                    <a:pt x="25" y="3"/>
                    <a:pt x="24" y="3"/>
                  </a:cubicBezTo>
                  <a:cubicBezTo>
                    <a:pt x="22" y="4"/>
                    <a:pt x="21" y="4"/>
                    <a:pt x="20" y="5"/>
                  </a:cubicBezTo>
                  <a:cubicBezTo>
                    <a:pt x="19" y="5"/>
                    <a:pt x="18" y="6"/>
                    <a:pt x="17" y="6"/>
                  </a:cubicBezTo>
                  <a:cubicBezTo>
                    <a:pt x="16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0"/>
                    <a:pt x="8" y="11"/>
                    <a:pt x="7" y="11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4" y="14"/>
                    <a:pt x="3" y="14"/>
                    <a:pt x="3" y="15"/>
                  </a:cubicBezTo>
                  <a:cubicBezTo>
                    <a:pt x="2" y="15"/>
                    <a:pt x="2" y="16"/>
                    <a:pt x="1" y="16"/>
                  </a:cubicBezTo>
                  <a:cubicBezTo>
                    <a:pt x="0" y="17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449"/>
            <p:cNvSpPr/>
            <p:nvPr/>
          </p:nvSpPr>
          <p:spPr bwMode="auto">
            <a:xfrm>
              <a:off x="10340976" y="4899026"/>
              <a:ext cx="114300" cy="101600"/>
            </a:xfrm>
            <a:custGeom>
              <a:avLst/>
              <a:gdLst>
                <a:gd name="T0" fmla="*/ 22 w 27"/>
                <a:gd name="T1" fmla="*/ 4 h 24"/>
                <a:gd name="T2" fmla="*/ 0 w 27"/>
                <a:gd name="T3" fmla="*/ 3 h 24"/>
                <a:gd name="T4" fmla="*/ 25 w 27"/>
                <a:gd name="T5" fmla="*/ 24 h 24"/>
                <a:gd name="T6" fmla="*/ 22 w 27"/>
                <a:gd name="T7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4">
                  <a:moveTo>
                    <a:pt x="22" y="4"/>
                  </a:moveTo>
                  <a:cubicBezTo>
                    <a:pt x="14" y="1"/>
                    <a:pt x="7" y="0"/>
                    <a:pt x="0" y="3"/>
                  </a:cubicBezTo>
                  <a:cubicBezTo>
                    <a:pt x="0" y="3"/>
                    <a:pt x="16" y="21"/>
                    <a:pt x="25" y="24"/>
                  </a:cubicBezTo>
                  <a:cubicBezTo>
                    <a:pt x="25" y="24"/>
                    <a:pt x="27" y="9"/>
                    <a:pt x="22" y="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450"/>
            <p:cNvSpPr/>
            <p:nvPr/>
          </p:nvSpPr>
          <p:spPr bwMode="auto">
            <a:xfrm>
              <a:off x="10412414" y="4500563"/>
              <a:ext cx="304800" cy="436563"/>
            </a:xfrm>
            <a:custGeom>
              <a:avLst/>
              <a:gdLst>
                <a:gd name="T0" fmla="*/ 3 w 72"/>
                <a:gd name="T1" fmla="*/ 103 h 103"/>
                <a:gd name="T2" fmla="*/ 0 w 72"/>
                <a:gd name="T3" fmla="*/ 100 h 103"/>
                <a:gd name="T4" fmla="*/ 68 w 72"/>
                <a:gd name="T5" fmla="*/ 0 h 103"/>
                <a:gd name="T6" fmla="*/ 72 w 72"/>
                <a:gd name="T7" fmla="*/ 2 h 103"/>
                <a:gd name="T8" fmla="*/ 3 w 72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03">
                  <a:moveTo>
                    <a:pt x="3" y="103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5" y="96"/>
                    <a:pt x="34" y="54"/>
                    <a:pt x="68" y="0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40" y="52"/>
                    <a:pt x="9" y="98"/>
                    <a:pt x="3" y="10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451"/>
            <p:cNvSpPr/>
            <p:nvPr/>
          </p:nvSpPr>
          <p:spPr bwMode="auto">
            <a:xfrm>
              <a:off x="9772651" y="4233863"/>
              <a:ext cx="296863" cy="403225"/>
            </a:xfrm>
            <a:custGeom>
              <a:avLst/>
              <a:gdLst>
                <a:gd name="T0" fmla="*/ 70 w 70"/>
                <a:gd name="T1" fmla="*/ 59 h 95"/>
                <a:gd name="T2" fmla="*/ 39 w 70"/>
                <a:gd name="T3" fmla="*/ 7 h 95"/>
                <a:gd name="T4" fmla="*/ 33 w 70"/>
                <a:gd name="T5" fmla="*/ 27 h 95"/>
                <a:gd name="T6" fmla="*/ 8 w 70"/>
                <a:gd name="T7" fmla="*/ 32 h 95"/>
                <a:gd name="T8" fmla="*/ 23 w 70"/>
                <a:gd name="T9" fmla="*/ 57 h 95"/>
                <a:gd name="T10" fmla="*/ 8 w 70"/>
                <a:gd name="T11" fmla="*/ 79 h 95"/>
                <a:gd name="T12" fmla="*/ 70 w 70"/>
                <a:gd name="T13" fmla="*/ 5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95">
                  <a:moveTo>
                    <a:pt x="70" y="59"/>
                  </a:moveTo>
                  <a:cubicBezTo>
                    <a:pt x="70" y="59"/>
                    <a:pt x="63" y="0"/>
                    <a:pt x="39" y="7"/>
                  </a:cubicBezTo>
                  <a:cubicBezTo>
                    <a:pt x="22" y="11"/>
                    <a:pt x="33" y="27"/>
                    <a:pt x="33" y="27"/>
                  </a:cubicBezTo>
                  <a:cubicBezTo>
                    <a:pt x="33" y="27"/>
                    <a:pt x="16" y="18"/>
                    <a:pt x="8" y="32"/>
                  </a:cubicBezTo>
                  <a:cubicBezTo>
                    <a:pt x="0" y="46"/>
                    <a:pt x="23" y="57"/>
                    <a:pt x="23" y="57"/>
                  </a:cubicBezTo>
                  <a:cubicBezTo>
                    <a:pt x="23" y="57"/>
                    <a:pt x="8" y="62"/>
                    <a:pt x="8" y="79"/>
                  </a:cubicBezTo>
                  <a:cubicBezTo>
                    <a:pt x="8" y="95"/>
                    <a:pt x="54" y="78"/>
                    <a:pt x="70" y="59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452"/>
            <p:cNvSpPr/>
            <p:nvPr/>
          </p:nvSpPr>
          <p:spPr bwMode="auto">
            <a:xfrm>
              <a:off x="9836151" y="4479926"/>
              <a:ext cx="207963" cy="76200"/>
            </a:xfrm>
            <a:custGeom>
              <a:avLst/>
              <a:gdLst>
                <a:gd name="T0" fmla="*/ 49 w 49"/>
                <a:gd name="T1" fmla="*/ 0 h 18"/>
                <a:gd name="T2" fmla="*/ 48 w 49"/>
                <a:gd name="T3" fmla="*/ 0 h 18"/>
                <a:gd name="T4" fmla="*/ 46 w 49"/>
                <a:gd name="T5" fmla="*/ 1 h 18"/>
                <a:gd name="T6" fmla="*/ 44 w 49"/>
                <a:gd name="T7" fmla="*/ 2 h 18"/>
                <a:gd name="T8" fmla="*/ 41 w 49"/>
                <a:gd name="T9" fmla="*/ 4 h 18"/>
                <a:gd name="T10" fmla="*/ 39 w 49"/>
                <a:gd name="T11" fmla="*/ 5 h 18"/>
                <a:gd name="T12" fmla="*/ 37 w 49"/>
                <a:gd name="T13" fmla="*/ 5 h 18"/>
                <a:gd name="T14" fmla="*/ 34 w 49"/>
                <a:gd name="T15" fmla="*/ 7 h 18"/>
                <a:gd name="T16" fmla="*/ 29 w 49"/>
                <a:gd name="T17" fmla="*/ 9 h 18"/>
                <a:gd name="T18" fmla="*/ 25 w 49"/>
                <a:gd name="T19" fmla="*/ 11 h 18"/>
                <a:gd name="T20" fmla="*/ 22 w 49"/>
                <a:gd name="T21" fmla="*/ 11 h 18"/>
                <a:gd name="T22" fmla="*/ 20 w 49"/>
                <a:gd name="T23" fmla="*/ 12 h 18"/>
                <a:gd name="T24" fmla="*/ 19 w 49"/>
                <a:gd name="T25" fmla="*/ 12 h 18"/>
                <a:gd name="T26" fmla="*/ 18 w 49"/>
                <a:gd name="T27" fmla="*/ 13 h 18"/>
                <a:gd name="T28" fmla="*/ 16 w 49"/>
                <a:gd name="T29" fmla="*/ 13 h 18"/>
                <a:gd name="T30" fmla="*/ 14 w 49"/>
                <a:gd name="T31" fmla="*/ 14 h 18"/>
                <a:gd name="T32" fmla="*/ 12 w 49"/>
                <a:gd name="T33" fmla="*/ 15 h 18"/>
                <a:gd name="T34" fmla="*/ 8 w 49"/>
                <a:gd name="T35" fmla="*/ 15 h 18"/>
                <a:gd name="T36" fmla="*/ 6 w 49"/>
                <a:gd name="T37" fmla="*/ 16 h 18"/>
                <a:gd name="T38" fmla="*/ 4 w 49"/>
                <a:gd name="T39" fmla="*/ 16 h 18"/>
                <a:gd name="T40" fmla="*/ 2 w 49"/>
                <a:gd name="T41" fmla="*/ 17 h 18"/>
                <a:gd name="T42" fmla="*/ 0 w 49"/>
                <a:gd name="T43" fmla="*/ 17 h 18"/>
                <a:gd name="T44" fmla="*/ 0 w 49"/>
                <a:gd name="T45" fmla="*/ 17 h 18"/>
                <a:gd name="T46" fmla="*/ 0 w 49"/>
                <a:gd name="T47" fmla="*/ 17 h 18"/>
                <a:gd name="T48" fmla="*/ 2 w 49"/>
                <a:gd name="T49" fmla="*/ 18 h 18"/>
                <a:gd name="T50" fmla="*/ 4 w 49"/>
                <a:gd name="T51" fmla="*/ 18 h 18"/>
                <a:gd name="T52" fmla="*/ 6 w 49"/>
                <a:gd name="T53" fmla="*/ 18 h 18"/>
                <a:gd name="T54" fmla="*/ 8 w 49"/>
                <a:gd name="T55" fmla="*/ 18 h 18"/>
                <a:gd name="T56" fmla="*/ 10 w 49"/>
                <a:gd name="T57" fmla="*/ 18 h 18"/>
                <a:gd name="T58" fmla="*/ 12 w 49"/>
                <a:gd name="T59" fmla="*/ 18 h 18"/>
                <a:gd name="T60" fmla="*/ 14 w 49"/>
                <a:gd name="T61" fmla="*/ 18 h 18"/>
                <a:gd name="T62" fmla="*/ 17 w 49"/>
                <a:gd name="T63" fmla="*/ 18 h 18"/>
                <a:gd name="T64" fmla="*/ 21 w 49"/>
                <a:gd name="T65" fmla="*/ 17 h 18"/>
                <a:gd name="T66" fmla="*/ 26 w 49"/>
                <a:gd name="T67" fmla="*/ 15 h 18"/>
                <a:gd name="T68" fmla="*/ 29 w 49"/>
                <a:gd name="T69" fmla="*/ 14 h 18"/>
                <a:gd name="T70" fmla="*/ 31 w 49"/>
                <a:gd name="T71" fmla="*/ 13 h 18"/>
                <a:gd name="T72" fmla="*/ 33 w 49"/>
                <a:gd name="T73" fmla="*/ 12 h 18"/>
                <a:gd name="T74" fmla="*/ 35 w 49"/>
                <a:gd name="T75" fmla="*/ 11 h 18"/>
                <a:gd name="T76" fmla="*/ 39 w 49"/>
                <a:gd name="T77" fmla="*/ 9 h 18"/>
                <a:gd name="T78" fmla="*/ 41 w 49"/>
                <a:gd name="T79" fmla="*/ 7 h 18"/>
                <a:gd name="T80" fmla="*/ 43 w 49"/>
                <a:gd name="T81" fmla="*/ 6 h 18"/>
                <a:gd name="T82" fmla="*/ 44 w 49"/>
                <a:gd name="T83" fmla="*/ 5 h 18"/>
                <a:gd name="T84" fmla="*/ 45 w 49"/>
                <a:gd name="T85" fmla="*/ 4 h 18"/>
                <a:gd name="T86" fmla="*/ 46 w 49"/>
                <a:gd name="T87" fmla="*/ 3 h 18"/>
                <a:gd name="T88" fmla="*/ 47 w 49"/>
                <a:gd name="T89" fmla="*/ 2 h 18"/>
                <a:gd name="T90" fmla="*/ 48 w 49"/>
                <a:gd name="T91" fmla="*/ 1 h 18"/>
                <a:gd name="T92" fmla="*/ 49 w 49"/>
                <a:gd name="T9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9" h="18">
                  <a:moveTo>
                    <a:pt x="49" y="0"/>
                  </a:moveTo>
                  <a:cubicBezTo>
                    <a:pt x="49" y="0"/>
                    <a:pt x="48" y="0"/>
                    <a:pt x="48" y="0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46" y="1"/>
                    <a:pt x="45" y="2"/>
                    <a:pt x="44" y="2"/>
                  </a:cubicBezTo>
                  <a:cubicBezTo>
                    <a:pt x="43" y="3"/>
                    <a:pt x="42" y="3"/>
                    <a:pt x="41" y="4"/>
                  </a:cubicBezTo>
                  <a:cubicBezTo>
                    <a:pt x="40" y="4"/>
                    <a:pt x="40" y="4"/>
                    <a:pt x="39" y="5"/>
                  </a:cubicBezTo>
                  <a:cubicBezTo>
                    <a:pt x="39" y="5"/>
                    <a:pt x="38" y="5"/>
                    <a:pt x="37" y="5"/>
                  </a:cubicBezTo>
                  <a:cubicBezTo>
                    <a:pt x="36" y="6"/>
                    <a:pt x="35" y="7"/>
                    <a:pt x="34" y="7"/>
                  </a:cubicBezTo>
                  <a:cubicBezTo>
                    <a:pt x="32" y="8"/>
                    <a:pt x="31" y="8"/>
                    <a:pt x="29" y="9"/>
                  </a:cubicBezTo>
                  <a:cubicBezTo>
                    <a:pt x="28" y="10"/>
                    <a:pt x="26" y="10"/>
                    <a:pt x="25" y="11"/>
                  </a:cubicBezTo>
                  <a:cubicBezTo>
                    <a:pt x="24" y="11"/>
                    <a:pt x="23" y="11"/>
                    <a:pt x="22" y="11"/>
                  </a:cubicBezTo>
                  <a:cubicBezTo>
                    <a:pt x="22" y="12"/>
                    <a:pt x="21" y="12"/>
                    <a:pt x="20" y="12"/>
                  </a:cubicBezTo>
                  <a:cubicBezTo>
                    <a:pt x="20" y="12"/>
                    <a:pt x="19" y="12"/>
                    <a:pt x="19" y="12"/>
                  </a:cubicBezTo>
                  <a:cubicBezTo>
                    <a:pt x="19" y="13"/>
                    <a:pt x="18" y="13"/>
                    <a:pt x="18" y="13"/>
                  </a:cubicBezTo>
                  <a:cubicBezTo>
                    <a:pt x="17" y="13"/>
                    <a:pt x="16" y="13"/>
                    <a:pt x="16" y="13"/>
                  </a:cubicBezTo>
                  <a:cubicBezTo>
                    <a:pt x="15" y="14"/>
                    <a:pt x="14" y="14"/>
                    <a:pt x="14" y="14"/>
                  </a:cubicBezTo>
                  <a:cubicBezTo>
                    <a:pt x="13" y="14"/>
                    <a:pt x="12" y="14"/>
                    <a:pt x="12" y="15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7" y="16"/>
                    <a:pt x="7" y="16"/>
                    <a:pt x="6" y="16"/>
                  </a:cubicBezTo>
                  <a:cubicBezTo>
                    <a:pt x="5" y="16"/>
                    <a:pt x="5" y="16"/>
                    <a:pt x="4" y="16"/>
                  </a:cubicBezTo>
                  <a:cubicBezTo>
                    <a:pt x="3" y="16"/>
                    <a:pt x="3" y="16"/>
                    <a:pt x="2" y="17"/>
                  </a:cubicBezTo>
                  <a:cubicBezTo>
                    <a:pt x="1" y="17"/>
                    <a:pt x="1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7"/>
                    <a:pt x="1" y="17"/>
                    <a:pt x="2" y="18"/>
                  </a:cubicBezTo>
                  <a:cubicBezTo>
                    <a:pt x="3" y="18"/>
                    <a:pt x="3" y="18"/>
                    <a:pt x="4" y="18"/>
                  </a:cubicBezTo>
                  <a:cubicBezTo>
                    <a:pt x="5" y="18"/>
                    <a:pt x="6" y="18"/>
                    <a:pt x="6" y="18"/>
                  </a:cubicBezTo>
                  <a:cubicBezTo>
                    <a:pt x="7" y="18"/>
                    <a:pt x="7" y="18"/>
                    <a:pt x="8" y="18"/>
                  </a:cubicBezTo>
                  <a:cubicBezTo>
                    <a:pt x="9" y="18"/>
                    <a:pt x="9" y="18"/>
                    <a:pt x="10" y="18"/>
                  </a:cubicBezTo>
                  <a:cubicBezTo>
                    <a:pt x="11" y="18"/>
                    <a:pt x="11" y="18"/>
                    <a:pt x="12" y="18"/>
                  </a:cubicBezTo>
                  <a:cubicBezTo>
                    <a:pt x="13" y="18"/>
                    <a:pt x="14" y="18"/>
                    <a:pt x="14" y="18"/>
                  </a:cubicBezTo>
                  <a:cubicBezTo>
                    <a:pt x="15" y="18"/>
                    <a:pt x="16" y="18"/>
                    <a:pt x="17" y="18"/>
                  </a:cubicBezTo>
                  <a:cubicBezTo>
                    <a:pt x="18" y="17"/>
                    <a:pt x="20" y="17"/>
                    <a:pt x="21" y="17"/>
                  </a:cubicBezTo>
                  <a:cubicBezTo>
                    <a:pt x="23" y="16"/>
                    <a:pt x="25" y="16"/>
                    <a:pt x="26" y="15"/>
                  </a:cubicBezTo>
                  <a:cubicBezTo>
                    <a:pt x="27" y="15"/>
                    <a:pt x="28" y="15"/>
                    <a:pt x="29" y="14"/>
                  </a:cubicBezTo>
                  <a:cubicBezTo>
                    <a:pt x="30" y="14"/>
                    <a:pt x="30" y="14"/>
                    <a:pt x="31" y="13"/>
                  </a:cubicBezTo>
                  <a:cubicBezTo>
                    <a:pt x="32" y="13"/>
                    <a:pt x="33" y="13"/>
                    <a:pt x="33" y="12"/>
                  </a:cubicBezTo>
                  <a:cubicBezTo>
                    <a:pt x="34" y="12"/>
                    <a:pt x="35" y="11"/>
                    <a:pt x="35" y="11"/>
                  </a:cubicBezTo>
                  <a:cubicBezTo>
                    <a:pt x="37" y="10"/>
                    <a:pt x="38" y="9"/>
                    <a:pt x="39" y="9"/>
                  </a:cubicBezTo>
                  <a:cubicBezTo>
                    <a:pt x="40" y="8"/>
                    <a:pt x="40" y="8"/>
                    <a:pt x="41" y="7"/>
                  </a:cubicBezTo>
                  <a:cubicBezTo>
                    <a:pt x="42" y="7"/>
                    <a:pt x="42" y="7"/>
                    <a:pt x="43" y="6"/>
                  </a:cubicBezTo>
                  <a:cubicBezTo>
                    <a:pt x="43" y="6"/>
                    <a:pt x="44" y="5"/>
                    <a:pt x="44" y="5"/>
                  </a:cubicBezTo>
                  <a:cubicBezTo>
                    <a:pt x="44" y="5"/>
                    <a:pt x="45" y="4"/>
                    <a:pt x="45" y="4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2"/>
                    <a:pt x="47" y="2"/>
                    <a:pt x="47" y="2"/>
                  </a:cubicBezTo>
                  <a:cubicBezTo>
                    <a:pt x="47" y="1"/>
                    <a:pt x="48" y="1"/>
                    <a:pt x="48" y="1"/>
                  </a:cubicBezTo>
                  <a:cubicBezTo>
                    <a:pt x="48" y="0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453"/>
            <p:cNvSpPr/>
            <p:nvPr/>
          </p:nvSpPr>
          <p:spPr bwMode="auto">
            <a:xfrm>
              <a:off x="9945689" y="4292601"/>
              <a:ext cx="98425" cy="187325"/>
            </a:xfrm>
            <a:custGeom>
              <a:avLst/>
              <a:gdLst>
                <a:gd name="T0" fmla="*/ 0 w 23"/>
                <a:gd name="T1" fmla="*/ 0 h 44"/>
                <a:gd name="T2" fmla="*/ 0 w 23"/>
                <a:gd name="T3" fmla="*/ 1 h 44"/>
                <a:gd name="T4" fmla="*/ 1 w 23"/>
                <a:gd name="T5" fmla="*/ 1 h 44"/>
                <a:gd name="T6" fmla="*/ 1 w 23"/>
                <a:gd name="T7" fmla="*/ 2 h 44"/>
                <a:gd name="T8" fmla="*/ 2 w 23"/>
                <a:gd name="T9" fmla="*/ 4 h 44"/>
                <a:gd name="T10" fmla="*/ 4 w 23"/>
                <a:gd name="T11" fmla="*/ 7 h 44"/>
                <a:gd name="T12" fmla="*/ 7 w 23"/>
                <a:gd name="T13" fmla="*/ 14 h 44"/>
                <a:gd name="T14" fmla="*/ 8 w 23"/>
                <a:gd name="T15" fmla="*/ 18 h 44"/>
                <a:gd name="T16" fmla="*/ 11 w 23"/>
                <a:gd name="T17" fmla="*/ 23 h 44"/>
                <a:gd name="T18" fmla="*/ 13 w 23"/>
                <a:gd name="T19" fmla="*/ 27 h 44"/>
                <a:gd name="T20" fmla="*/ 16 w 23"/>
                <a:gd name="T21" fmla="*/ 30 h 44"/>
                <a:gd name="T22" fmla="*/ 17 w 23"/>
                <a:gd name="T23" fmla="*/ 32 h 44"/>
                <a:gd name="T24" fmla="*/ 18 w 23"/>
                <a:gd name="T25" fmla="*/ 34 h 44"/>
                <a:gd name="T26" fmla="*/ 19 w 23"/>
                <a:gd name="T27" fmla="*/ 37 h 44"/>
                <a:gd name="T28" fmla="*/ 22 w 23"/>
                <a:gd name="T29" fmla="*/ 42 h 44"/>
                <a:gd name="T30" fmla="*/ 22 w 23"/>
                <a:gd name="T31" fmla="*/ 44 h 44"/>
                <a:gd name="T32" fmla="*/ 23 w 23"/>
                <a:gd name="T33" fmla="*/ 44 h 44"/>
                <a:gd name="T34" fmla="*/ 23 w 23"/>
                <a:gd name="T35" fmla="*/ 44 h 44"/>
                <a:gd name="T36" fmla="*/ 23 w 23"/>
                <a:gd name="T37" fmla="*/ 42 h 44"/>
                <a:gd name="T38" fmla="*/ 23 w 23"/>
                <a:gd name="T39" fmla="*/ 39 h 44"/>
                <a:gd name="T40" fmla="*/ 22 w 23"/>
                <a:gd name="T41" fmla="*/ 36 h 44"/>
                <a:gd name="T42" fmla="*/ 21 w 23"/>
                <a:gd name="T43" fmla="*/ 32 h 44"/>
                <a:gd name="T44" fmla="*/ 20 w 23"/>
                <a:gd name="T45" fmla="*/ 30 h 44"/>
                <a:gd name="T46" fmla="*/ 20 w 23"/>
                <a:gd name="T47" fmla="*/ 29 h 44"/>
                <a:gd name="T48" fmla="*/ 19 w 23"/>
                <a:gd name="T49" fmla="*/ 28 h 44"/>
                <a:gd name="T50" fmla="*/ 17 w 23"/>
                <a:gd name="T51" fmla="*/ 24 h 44"/>
                <a:gd name="T52" fmla="*/ 15 w 23"/>
                <a:gd name="T53" fmla="*/ 20 h 44"/>
                <a:gd name="T54" fmla="*/ 13 w 23"/>
                <a:gd name="T55" fmla="*/ 16 h 44"/>
                <a:gd name="T56" fmla="*/ 11 w 23"/>
                <a:gd name="T57" fmla="*/ 12 h 44"/>
                <a:gd name="T58" fmla="*/ 8 w 23"/>
                <a:gd name="T59" fmla="*/ 9 h 44"/>
                <a:gd name="T60" fmla="*/ 6 w 23"/>
                <a:gd name="T61" fmla="*/ 5 h 44"/>
                <a:gd name="T62" fmla="*/ 4 w 23"/>
                <a:gd name="T63" fmla="*/ 3 h 44"/>
                <a:gd name="T64" fmla="*/ 2 w 23"/>
                <a:gd name="T65" fmla="*/ 1 h 44"/>
                <a:gd name="T66" fmla="*/ 1 w 23"/>
                <a:gd name="T67" fmla="*/ 0 h 44"/>
                <a:gd name="T68" fmla="*/ 0 w 23"/>
                <a:gd name="T6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" h="44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3" y="5"/>
                    <a:pt x="3" y="6"/>
                    <a:pt x="4" y="7"/>
                  </a:cubicBezTo>
                  <a:cubicBezTo>
                    <a:pt x="5" y="9"/>
                    <a:pt x="6" y="11"/>
                    <a:pt x="7" y="14"/>
                  </a:cubicBezTo>
                  <a:cubicBezTo>
                    <a:pt x="7" y="16"/>
                    <a:pt x="8" y="17"/>
                    <a:pt x="8" y="18"/>
                  </a:cubicBezTo>
                  <a:cubicBezTo>
                    <a:pt x="9" y="20"/>
                    <a:pt x="10" y="21"/>
                    <a:pt x="11" y="23"/>
                  </a:cubicBezTo>
                  <a:cubicBezTo>
                    <a:pt x="12" y="24"/>
                    <a:pt x="12" y="25"/>
                    <a:pt x="13" y="27"/>
                  </a:cubicBezTo>
                  <a:cubicBezTo>
                    <a:pt x="14" y="28"/>
                    <a:pt x="15" y="29"/>
                    <a:pt x="16" y="30"/>
                  </a:cubicBezTo>
                  <a:cubicBezTo>
                    <a:pt x="16" y="31"/>
                    <a:pt x="16" y="32"/>
                    <a:pt x="17" y="32"/>
                  </a:cubicBezTo>
                  <a:cubicBezTo>
                    <a:pt x="17" y="33"/>
                    <a:pt x="17" y="33"/>
                    <a:pt x="18" y="34"/>
                  </a:cubicBezTo>
                  <a:cubicBezTo>
                    <a:pt x="18" y="35"/>
                    <a:pt x="19" y="36"/>
                    <a:pt x="19" y="37"/>
                  </a:cubicBezTo>
                  <a:cubicBezTo>
                    <a:pt x="21" y="39"/>
                    <a:pt x="21" y="41"/>
                    <a:pt x="22" y="42"/>
                  </a:cubicBezTo>
                  <a:cubicBezTo>
                    <a:pt x="22" y="43"/>
                    <a:pt x="22" y="43"/>
                    <a:pt x="22" y="44"/>
                  </a:cubicBezTo>
                  <a:cubicBezTo>
                    <a:pt x="22" y="44"/>
                    <a:pt x="23" y="44"/>
                    <a:pt x="23" y="44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3" y="43"/>
                    <a:pt x="23" y="43"/>
                    <a:pt x="23" y="42"/>
                  </a:cubicBezTo>
                  <a:cubicBezTo>
                    <a:pt x="23" y="41"/>
                    <a:pt x="23" y="40"/>
                    <a:pt x="23" y="39"/>
                  </a:cubicBezTo>
                  <a:cubicBezTo>
                    <a:pt x="23" y="38"/>
                    <a:pt x="22" y="37"/>
                    <a:pt x="22" y="36"/>
                  </a:cubicBezTo>
                  <a:cubicBezTo>
                    <a:pt x="22" y="35"/>
                    <a:pt x="22" y="34"/>
                    <a:pt x="21" y="32"/>
                  </a:cubicBezTo>
                  <a:cubicBezTo>
                    <a:pt x="21" y="32"/>
                    <a:pt x="21" y="31"/>
                    <a:pt x="20" y="30"/>
                  </a:cubicBezTo>
                  <a:cubicBezTo>
                    <a:pt x="20" y="30"/>
                    <a:pt x="20" y="30"/>
                    <a:pt x="20" y="29"/>
                  </a:cubicBezTo>
                  <a:cubicBezTo>
                    <a:pt x="20" y="29"/>
                    <a:pt x="20" y="29"/>
                    <a:pt x="19" y="28"/>
                  </a:cubicBezTo>
                  <a:cubicBezTo>
                    <a:pt x="19" y="27"/>
                    <a:pt x="18" y="26"/>
                    <a:pt x="17" y="24"/>
                  </a:cubicBezTo>
                  <a:cubicBezTo>
                    <a:pt x="17" y="23"/>
                    <a:pt x="16" y="21"/>
                    <a:pt x="15" y="20"/>
                  </a:cubicBezTo>
                  <a:cubicBezTo>
                    <a:pt x="14" y="19"/>
                    <a:pt x="13" y="18"/>
                    <a:pt x="13" y="16"/>
                  </a:cubicBezTo>
                  <a:cubicBezTo>
                    <a:pt x="12" y="15"/>
                    <a:pt x="11" y="14"/>
                    <a:pt x="11" y="12"/>
                  </a:cubicBezTo>
                  <a:cubicBezTo>
                    <a:pt x="10" y="11"/>
                    <a:pt x="9" y="10"/>
                    <a:pt x="8" y="9"/>
                  </a:cubicBezTo>
                  <a:cubicBezTo>
                    <a:pt x="8" y="8"/>
                    <a:pt x="7" y="6"/>
                    <a:pt x="6" y="5"/>
                  </a:cubicBezTo>
                  <a:cubicBezTo>
                    <a:pt x="5" y="4"/>
                    <a:pt x="5" y="4"/>
                    <a:pt x="4" y="3"/>
                  </a:cubicBezTo>
                  <a:cubicBezTo>
                    <a:pt x="3" y="2"/>
                    <a:pt x="3" y="2"/>
                    <a:pt x="2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454"/>
            <p:cNvSpPr/>
            <p:nvPr/>
          </p:nvSpPr>
          <p:spPr bwMode="auto">
            <a:xfrm>
              <a:off x="9828214" y="4383088"/>
              <a:ext cx="219075" cy="96838"/>
            </a:xfrm>
            <a:custGeom>
              <a:avLst/>
              <a:gdLst>
                <a:gd name="T0" fmla="*/ 0 w 52"/>
                <a:gd name="T1" fmla="*/ 0 h 23"/>
                <a:gd name="T2" fmla="*/ 1 w 52"/>
                <a:gd name="T3" fmla="*/ 0 h 23"/>
                <a:gd name="T4" fmla="*/ 2 w 52"/>
                <a:gd name="T5" fmla="*/ 1 h 23"/>
                <a:gd name="T6" fmla="*/ 8 w 52"/>
                <a:gd name="T7" fmla="*/ 4 h 23"/>
                <a:gd name="T8" fmla="*/ 11 w 52"/>
                <a:gd name="T9" fmla="*/ 6 h 23"/>
                <a:gd name="T10" fmla="*/ 15 w 52"/>
                <a:gd name="T11" fmla="*/ 9 h 23"/>
                <a:gd name="T12" fmla="*/ 16 w 52"/>
                <a:gd name="T13" fmla="*/ 9 h 23"/>
                <a:gd name="T14" fmla="*/ 16 w 52"/>
                <a:gd name="T15" fmla="*/ 10 h 23"/>
                <a:gd name="T16" fmla="*/ 17 w 52"/>
                <a:gd name="T17" fmla="*/ 11 h 23"/>
                <a:gd name="T18" fmla="*/ 20 w 52"/>
                <a:gd name="T19" fmla="*/ 12 h 23"/>
                <a:gd name="T20" fmla="*/ 25 w 52"/>
                <a:gd name="T21" fmla="*/ 14 h 23"/>
                <a:gd name="T22" fmla="*/ 30 w 52"/>
                <a:gd name="T23" fmla="*/ 17 h 23"/>
                <a:gd name="T24" fmla="*/ 34 w 52"/>
                <a:gd name="T25" fmla="*/ 18 h 23"/>
                <a:gd name="T26" fmla="*/ 43 w 52"/>
                <a:gd name="T27" fmla="*/ 21 h 23"/>
                <a:gd name="T28" fmla="*/ 50 w 52"/>
                <a:gd name="T29" fmla="*/ 23 h 23"/>
                <a:gd name="T30" fmla="*/ 51 w 52"/>
                <a:gd name="T31" fmla="*/ 23 h 23"/>
                <a:gd name="T32" fmla="*/ 52 w 52"/>
                <a:gd name="T33" fmla="*/ 23 h 23"/>
                <a:gd name="T34" fmla="*/ 51 w 52"/>
                <a:gd name="T35" fmla="*/ 23 h 23"/>
                <a:gd name="T36" fmla="*/ 50 w 52"/>
                <a:gd name="T37" fmla="*/ 22 h 23"/>
                <a:gd name="T38" fmla="*/ 44 w 52"/>
                <a:gd name="T39" fmla="*/ 19 h 23"/>
                <a:gd name="T40" fmla="*/ 36 w 52"/>
                <a:gd name="T41" fmla="*/ 14 h 23"/>
                <a:gd name="T42" fmla="*/ 31 w 52"/>
                <a:gd name="T43" fmla="*/ 12 h 23"/>
                <a:gd name="T44" fmla="*/ 27 w 52"/>
                <a:gd name="T45" fmla="*/ 10 h 23"/>
                <a:gd name="T46" fmla="*/ 22 w 52"/>
                <a:gd name="T47" fmla="*/ 8 h 23"/>
                <a:gd name="T48" fmla="*/ 20 w 52"/>
                <a:gd name="T49" fmla="*/ 7 h 23"/>
                <a:gd name="T50" fmla="*/ 19 w 52"/>
                <a:gd name="T51" fmla="*/ 6 h 23"/>
                <a:gd name="T52" fmla="*/ 18 w 52"/>
                <a:gd name="T53" fmla="*/ 5 h 23"/>
                <a:gd name="T54" fmla="*/ 13 w 52"/>
                <a:gd name="T55" fmla="*/ 3 h 23"/>
                <a:gd name="T56" fmla="*/ 11 w 52"/>
                <a:gd name="T57" fmla="*/ 2 h 23"/>
                <a:gd name="T58" fmla="*/ 10 w 52"/>
                <a:gd name="T59" fmla="*/ 1 h 23"/>
                <a:gd name="T60" fmla="*/ 10 w 52"/>
                <a:gd name="T61" fmla="*/ 1 h 23"/>
                <a:gd name="T62" fmla="*/ 9 w 52"/>
                <a:gd name="T63" fmla="*/ 1 h 23"/>
                <a:gd name="T64" fmla="*/ 6 w 52"/>
                <a:gd name="T65" fmla="*/ 0 h 23"/>
                <a:gd name="T66" fmla="*/ 3 w 52"/>
                <a:gd name="T67" fmla="*/ 0 h 23"/>
                <a:gd name="T68" fmla="*/ 1 w 52"/>
                <a:gd name="T69" fmla="*/ 0 h 23"/>
                <a:gd name="T70" fmla="*/ 0 w 52"/>
                <a:gd name="T7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23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4" y="1"/>
                    <a:pt x="6" y="2"/>
                    <a:pt x="8" y="4"/>
                  </a:cubicBezTo>
                  <a:cubicBezTo>
                    <a:pt x="9" y="4"/>
                    <a:pt x="10" y="5"/>
                    <a:pt x="11" y="6"/>
                  </a:cubicBezTo>
                  <a:cubicBezTo>
                    <a:pt x="13" y="7"/>
                    <a:pt x="14" y="8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10"/>
                    <a:pt x="17" y="11"/>
                  </a:cubicBezTo>
                  <a:cubicBezTo>
                    <a:pt x="18" y="11"/>
                    <a:pt x="19" y="11"/>
                    <a:pt x="20" y="12"/>
                  </a:cubicBezTo>
                  <a:cubicBezTo>
                    <a:pt x="21" y="13"/>
                    <a:pt x="23" y="14"/>
                    <a:pt x="25" y="14"/>
                  </a:cubicBezTo>
                  <a:cubicBezTo>
                    <a:pt x="26" y="15"/>
                    <a:pt x="28" y="16"/>
                    <a:pt x="30" y="17"/>
                  </a:cubicBezTo>
                  <a:cubicBezTo>
                    <a:pt x="31" y="17"/>
                    <a:pt x="33" y="18"/>
                    <a:pt x="34" y="18"/>
                  </a:cubicBezTo>
                  <a:cubicBezTo>
                    <a:pt x="38" y="20"/>
                    <a:pt x="41" y="21"/>
                    <a:pt x="43" y="21"/>
                  </a:cubicBezTo>
                  <a:cubicBezTo>
                    <a:pt x="46" y="22"/>
                    <a:pt x="48" y="23"/>
                    <a:pt x="50" y="23"/>
                  </a:cubicBezTo>
                  <a:cubicBezTo>
                    <a:pt x="50" y="23"/>
                    <a:pt x="51" y="23"/>
                    <a:pt x="51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1" y="23"/>
                  </a:cubicBezTo>
                  <a:cubicBezTo>
                    <a:pt x="51" y="23"/>
                    <a:pt x="51" y="22"/>
                    <a:pt x="50" y="22"/>
                  </a:cubicBezTo>
                  <a:cubicBezTo>
                    <a:pt x="49" y="21"/>
                    <a:pt x="47" y="20"/>
                    <a:pt x="44" y="19"/>
                  </a:cubicBezTo>
                  <a:cubicBezTo>
                    <a:pt x="42" y="17"/>
                    <a:pt x="39" y="16"/>
                    <a:pt x="36" y="14"/>
                  </a:cubicBezTo>
                  <a:cubicBezTo>
                    <a:pt x="35" y="14"/>
                    <a:pt x="33" y="13"/>
                    <a:pt x="31" y="12"/>
                  </a:cubicBezTo>
                  <a:cubicBezTo>
                    <a:pt x="30" y="11"/>
                    <a:pt x="28" y="11"/>
                    <a:pt x="27" y="10"/>
                  </a:cubicBezTo>
                  <a:cubicBezTo>
                    <a:pt x="25" y="9"/>
                    <a:pt x="23" y="9"/>
                    <a:pt x="22" y="8"/>
                  </a:cubicBezTo>
                  <a:cubicBezTo>
                    <a:pt x="21" y="7"/>
                    <a:pt x="20" y="7"/>
                    <a:pt x="20" y="7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8" y="6"/>
                    <a:pt x="18" y="6"/>
                    <a:pt x="18" y="5"/>
                  </a:cubicBezTo>
                  <a:cubicBezTo>
                    <a:pt x="16" y="5"/>
                    <a:pt x="15" y="4"/>
                    <a:pt x="13" y="3"/>
                  </a:cubicBezTo>
                  <a:cubicBezTo>
                    <a:pt x="13" y="3"/>
                    <a:pt x="12" y="2"/>
                    <a:pt x="11" y="2"/>
                  </a:cubicBezTo>
                  <a:cubicBezTo>
                    <a:pt x="11" y="2"/>
                    <a:pt x="11" y="2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455"/>
            <p:cNvSpPr/>
            <p:nvPr/>
          </p:nvSpPr>
          <p:spPr bwMode="auto">
            <a:xfrm>
              <a:off x="9894889" y="4479926"/>
              <a:ext cx="144463" cy="12700"/>
            </a:xfrm>
            <a:custGeom>
              <a:avLst/>
              <a:gdLst>
                <a:gd name="T0" fmla="*/ 34 w 34"/>
                <a:gd name="T1" fmla="*/ 0 h 3"/>
                <a:gd name="T2" fmla="*/ 33 w 34"/>
                <a:gd name="T3" fmla="*/ 0 h 3"/>
                <a:gd name="T4" fmla="*/ 29 w 34"/>
                <a:gd name="T5" fmla="*/ 0 h 3"/>
                <a:gd name="T6" fmla="*/ 23 w 34"/>
                <a:gd name="T7" fmla="*/ 0 h 3"/>
                <a:gd name="T8" fmla="*/ 20 w 34"/>
                <a:gd name="T9" fmla="*/ 0 h 3"/>
                <a:gd name="T10" fmla="*/ 17 w 34"/>
                <a:gd name="T11" fmla="*/ 0 h 3"/>
                <a:gd name="T12" fmla="*/ 14 w 34"/>
                <a:gd name="T13" fmla="*/ 0 h 3"/>
                <a:gd name="T14" fmla="*/ 11 w 34"/>
                <a:gd name="T15" fmla="*/ 0 h 3"/>
                <a:gd name="T16" fmla="*/ 5 w 34"/>
                <a:gd name="T17" fmla="*/ 0 h 3"/>
                <a:gd name="T18" fmla="*/ 1 w 34"/>
                <a:gd name="T19" fmla="*/ 0 h 3"/>
                <a:gd name="T20" fmla="*/ 0 w 34"/>
                <a:gd name="T21" fmla="*/ 0 h 3"/>
                <a:gd name="T22" fmla="*/ 1 w 34"/>
                <a:gd name="T23" fmla="*/ 1 h 3"/>
                <a:gd name="T24" fmla="*/ 3 w 34"/>
                <a:gd name="T25" fmla="*/ 1 h 3"/>
                <a:gd name="T26" fmla="*/ 5 w 34"/>
                <a:gd name="T27" fmla="*/ 2 h 3"/>
                <a:gd name="T28" fmla="*/ 8 w 34"/>
                <a:gd name="T29" fmla="*/ 2 h 3"/>
                <a:gd name="T30" fmla="*/ 10 w 34"/>
                <a:gd name="T31" fmla="*/ 3 h 3"/>
                <a:gd name="T32" fmla="*/ 14 w 34"/>
                <a:gd name="T33" fmla="*/ 3 h 3"/>
                <a:gd name="T34" fmla="*/ 17 w 34"/>
                <a:gd name="T35" fmla="*/ 3 h 3"/>
                <a:gd name="T36" fmla="*/ 20 w 34"/>
                <a:gd name="T37" fmla="*/ 3 h 3"/>
                <a:gd name="T38" fmla="*/ 24 w 34"/>
                <a:gd name="T39" fmla="*/ 3 h 3"/>
                <a:gd name="T40" fmla="*/ 26 w 34"/>
                <a:gd name="T41" fmla="*/ 2 h 3"/>
                <a:gd name="T42" fmla="*/ 29 w 34"/>
                <a:gd name="T43" fmla="*/ 2 h 3"/>
                <a:gd name="T44" fmla="*/ 31 w 34"/>
                <a:gd name="T45" fmla="*/ 1 h 3"/>
                <a:gd name="T46" fmla="*/ 33 w 34"/>
                <a:gd name="T47" fmla="*/ 0 h 3"/>
                <a:gd name="T48" fmla="*/ 34 w 34"/>
                <a:gd name="T4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">
                  <a:moveTo>
                    <a:pt x="34" y="0"/>
                  </a:moveTo>
                  <a:cubicBezTo>
                    <a:pt x="34" y="0"/>
                    <a:pt x="34" y="0"/>
                    <a:pt x="33" y="0"/>
                  </a:cubicBezTo>
                  <a:cubicBezTo>
                    <a:pt x="32" y="0"/>
                    <a:pt x="31" y="0"/>
                    <a:pt x="29" y="0"/>
                  </a:cubicBezTo>
                  <a:cubicBezTo>
                    <a:pt x="27" y="0"/>
                    <a:pt x="25" y="0"/>
                    <a:pt x="23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3" y="0"/>
                    <a:pt x="12" y="0"/>
                    <a:pt x="11" y="0"/>
                  </a:cubicBezTo>
                  <a:cubicBezTo>
                    <a:pt x="9" y="0"/>
                    <a:pt x="7" y="0"/>
                    <a:pt x="5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3" y="1"/>
                    <a:pt x="4" y="2"/>
                    <a:pt x="5" y="2"/>
                  </a:cubicBezTo>
                  <a:cubicBezTo>
                    <a:pt x="6" y="2"/>
                    <a:pt x="7" y="2"/>
                    <a:pt x="8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5" y="3"/>
                    <a:pt x="16" y="3"/>
                    <a:pt x="17" y="3"/>
                  </a:cubicBezTo>
                  <a:cubicBezTo>
                    <a:pt x="18" y="3"/>
                    <a:pt x="19" y="3"/>
                    <a:pt x="20" y="3"/>
                  </a:cubicBezTo>
                  <a:cubicBezTo>
                    <a:pt x="21" y="3"/>
                    <a:pt x="22" y="3"/>
                    <a:pt x="24" y="3"/>
                  </a:cubicBezTo>
                  <a:cubicBezTo>
                    <a:pt x="25" y="3"/>
                    <a:pt x="26" y="2"/>
                    <a:pt x="26" y="2"/>
                  </a:cubicBezTo>
                  <a:cubicBezTo>
                    <a:pt x="27" y="2"/>
                    <a:pt x="28" y="2"/>
                    <a:pt x="29" y="2"/>
                  </a:cubicBezTo>
                  <a:cubicBezTo>
                    <a:pt x="30" y="1"/>
                    <a:pt x="31" y="1"/>
                    <a:pt x="31" y="1"/>
                  </a:cubicBezTo>
                  <a:cubicBezTo>
                    <a:pt x="32" y="1"/>
                    <a:pt x="32" y="1"/>
                    <a:pt x="33" y="0"/>
                  </a:cubicBezTo>
                  <a:cubicBezTo>
                    <a:pt x="34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456"/>
            <p:cNvSpPr/>
            <p:nvPr/>
          </p:nvSpPr>
          <p:spPr bwMode="auto">
            <a:xfrm>
              <a:off x="9925051" y="4360863"/>
              <a:ext cx="119063" cy="123825"/>
            </a:xfrm>
            <a:custGeom>
              <a:avLst/>
              <a:gdLst>
                <a:gd name="T0" fmla="*/ 0 w 28"/>
                <a:gd name="T1" fmla="*/ 0 h 29"/>
                <a:gd name="T2" fmla="*/ 2 w 28"/>
                <a:gd name="T3" fmla="*/ 1 h 29"/>
                <a:gd name="T4" fmla="*/ 5 w 28"/>
                <a:gd name="T5" fmla="*/ 4 h 29"/>
                <a:gd name="T6" fmla="*/ 9 w 28"/>
                <a:gd name="T7" fmla="*/ 9 h 29"/>
                <a:gd name="T8" fmla="*/ 12 w 28"/>
                <a:gd name="T9" fmla="*/ 11 h 29"/>
                <a:gd name="T10" fmla="*/ 14 w 28"/>
                <a:gd name="T11" fmla="*/ 14 h 29"/>
                <a:gd name="T12" fmla="*/ 24 w 28"/>
                <a:gd name="T13" fmla="*/ 24 h 29"/>
                <a:gd name="T14" fmla="*/ 27 w 28"/>
                <a:gd name="T15" fmla="*/ 27 h 29"/>
                <a:gd name="T16" fmla="*/ 28 w 28"/>
                <a:gd name="T17" fmla="*/ 29 h 29"/>
                <a:gd name="T18" fmla="*/ 27 w 28"/>
                <a:gd name="T19" fmla="*/ 27 h 29"/>
                <a:gd name="T20" fmla="*/ 26 w 28"/>
                <a:gd name="T21" fmla="*/ 25 h 29"/>
                <a:gd name="T22" fmla="*/ 25 w 28"/>
                <a:gd name="T23" fmla="*/ 23 h 29"/>
                <a:gd name="T24" fmla="*/ 23 w 28"/>
                <a:gd name="T25" fmla="*/ 21 h 29"/>
                <a:gd name="T26" fmla="*/ 21 w 28"/>
                <a:gd name="T27" fmla="*/ 18 h 29"/>
                <a:gd name="T28" fmla="*/ 19 w 28"/>
                <a:gd name="T29" fmla="*/ 15 h 29"/>
                <a:gd name="T30" fmla="*/ 16 w 28"/>
                <a:gd name="T31" fmla="*/ 12 h 29"/>
                <a:gd name="T32" fmla="*/ 14 w 28"/>
                <a:gd name="T33" fmla="*/ 10 h 29"/>
                <a:gd name="T34" fmla="*/ 11 w 28"/>
                <a:gd name="T35" fmla="*/ 7 h 29"/>
                <a:gd name="T36" fmla="*/ 8 w 28"/>
                <a:gd name="T37" fmla="*/ 5 h 29"/>
                <a:gd name="T38" fmla="*/ 6 w 28"/>
                <a:gd name="T39" fmla="*/ 3 h 29"/>
                <a:gd name="T40" fmla="*/ 4 w 28"/>
                <a:gd name="T41" fmla="*/ 2 h 29"/>
                <a:gd name="T42" fmla="*/ 2 w 28"/>
                <a:gd name="T43" fmla="*/ 1 h 29"/>
                <a:gd name="T44" fmla="*/ 0 w 28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29">
                  <a:moveTo>
                    <a:pt x="0" y="0"/>
                  </a:moveTo>
                  <a:cubicBezTo>
                    <a:pt x="0" y="0"/>
                    <a:pt x="1" y="0"/>
                    <a:pt x="2" y="1"/>
                  </a:cubicBezTo>
                  <a:cubicBezTo>
                    <a:pt x="2" y="2"/>
                    <a:pt x="3" y="3"/>
                    <a:pt x="5" y="4"/>
                  </a:cubicBezTo>
                  <a:cubicBezTo>
                    <a:pt x="6" y="6"/>
                    <a:pt x="8" y="7"/>
                    <a:pt x="9" y="9"/>
                  </a:cubicBezTo>
                  <a:cubicBezTo>
                    <a:pt x="10" y="10"/>
                    <a:pt x="11" y="11"/>
                    <a:pt x="12" y="11"/>
                  </a:cubicBezTo>
                  <a:cubicBezTo>
                    <a:pt x="13" y="12"/>
                    <a:pt x="13" y="13"/>
                    <a:pt x="14" y="14"/>
                  </a:cubicBezTo>
                  <a:cubicBezTo>
                    <a:pt x="18" y="18"/>
                    <a:pt x="21" y="21"/>
                    <a:pt x="24" y="24"/>
                  </a:cubicBezTo>
                  <a:cubicBezTo>
                    <a:pt x="25" y="25"/>
                    <a:pt x="26" y="27"/>
                    <a:pt x="27" y="27"/>
                  </a:cubicBezTo>
                  <a:cubicBezTo>
                    <a:pt x="27" y="28"/>
                    <a:pt x="28" y="29"/>
                    <a:pt x="28" y="29"/>
                  </a:cubicBezTo>
                  <a:cubicBezTo>
                    <a:pt x="28" y="29"/>
                    <a:pt x="28" y="28"/>
                    <a:pt x="27" y="27"/>
                  </a:cubicBezTo>
                  <a:cubicBezTo>
                    <a:pt x="27" y="27"/>
                    <a:pt x="27" y="26"/>
                    <a:pt x="26" y="25"/>
                  </a:cubicBezTo>
                  <a:cubicBezTo>
                    <a:pt x="26" y="25"/>
                    <a:pt x="25" y="24"/>
                    <a:pt x="25" y="23"/>
                  </a:cubicBezTo>
                  <a:cubicBezTo>
                    <a:pt x="24" y="22"/>
                    <a:pt x="24" y="21"/>
                    <a:pt x="23" y="21"/>
                  </a:cubicBezTo>
                  <a:cubicBezTo>
                    <a:pt x="23" y="20"/>
                    <a:pt x="22" y="19"/>
                    <a:pt x="21" y="18"/>
                  </a:cubicBezTo>
                  <a:cubicBezTo>
                    <a:pt x="20" y="17"/>
                    <a:pt x="20" y="16"/>
                    <a:pt x="19" y="15"/>
                  </a:cubicBezTo>
                  <a:cubicBezTo>
                    <a:pt x="18" y="14"/>
                    <a:pt x="17" y="13"/>
                    <a:pt x="16" y="12"/>
                  </a:cubicBezTo>
                  <a:cubicBezTo>
                    <a:pt x="15" y="11"/>
                    <a:pt x="15" y="10"/>
                    <a:pt x="14" y="10"/>
                  </a:cubicBezTo>
                  <a:cubicBezTo>
                    <a:pt x="13" y="9"/>
                    <a:pt x="12" y="8"/>
                    <a:pt x="11" y="7"/>
                  </a:cubicBezTo>
                  <a:cubicBezTo>
                    <a:pt x="10" y="6"/>
                    <a:pt x="9" y="6"/>
                    <a:pt x="8" y="5"/>
                  </a:cubicBezTo>
                  <a:cubicBezTo>
                    <a:pt x="7" y="4"/>
                    <a:pt x="7" y="4"/>
                    <a:pt x="6" y="3"/>
                  </a:cubicBezTo>
                  <a:cubicBezTo>
                    <a:pt x="5" y="3"/>
                    <a:pt x="4" y="2"/>
                    <a:pt x="4" y="2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457"/>
            <p:cNvSpPr/>
            <p:nvPr/>
          </p:nvSpPr>
          <p:spPr bwMode="auto">
            <a:xfrm>
              <a:off x="10009189" y="4411663"/>
              <a:ext cx="76200" cy="127000"/>
            </a:xfrm>
            <a:custGeom>
              <a:avLst/>
              <a:gdLst>
                <a:gd name="T0" fmla="*/ 18 w 18"/>
                <a:gd name="T1" fmla="*/ 20 h 30"/>
                <a:gd name="T2" fmla="*/ 12 w 18"/>
                <a:gd name="T3" fmla="*/ 0 h 30"/>
                <a:gd name="T4" fmla="*/ 0 w 18"/>
                <a:gd name="T5" fmla="*/ 30 h 30"/>
                <a:gd name="T6" fmla="*/ 18 w 18"/>
                <a:gd name="T7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0">
                  <a:moveTo>
                    <a:pt x="18" y="20"/>
                  </a:moveTo>
                  <a:cubicBezTo>
                    <a:pt x="18" y="12"/>
                    <a:pt x="16" y="5"/>
                    <a:pt x="12" y="0"/>
                  </a:cubicBezTo>
                  <a:cubicBezTo>
                    <a:pt x="12" y="0"/>
                    <a:pt x="0" y="20"/>
                    <a:pt x="0" y="30"/>
                  </a:cubicBezTo>
                  <a:cubicBezTo>
                    <a:pt x="0" y="30"/>
                    <a:pt x="15" y="27"/>
                    <a:pt x="18" y="2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458"/>
            <p:cNvSpPr/>
            <p:nvPr/>
          </p:nvSpPr>
          <p:spPr bwMode="auto">
            <a:xfrm>
              <a:off x="10059989" y="4484688"/>
              <a:ext cx="441325" cy="139700"/>
            </a:xfrm>
            <a:custGeom>
              <a:avLst/>
              <a:gdLst>
                <a:gd name="T0" fmla="*/ 103 w 104"/>
                <a:gd name="T1" fmla="*/ 33 h 33"/>
                <a:gd name="T2" fmla="*/ 0 w 104"/>
                <a:gd name="T3" fmla="*/ 4 h 33"/>
                <a:gd name="T4" fmla="*/ 3 w 104"/>
                <a:gd name="T5" fmla="*/ 0 h 33"/>
                <a:gd name="T6" fmla="*/ 104 w 104"/>
                <a:gd name="T7" fmla="*/ 28 h 33"/>
                <a:gd name="T8" fmla="*/ 103 w 104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33">
                  <a:moveTo>
                    <a:pt x="103" y="33"/>
                  </a:moveTo>
                  <a:cubicBezTo>
                    <a:pt x="50" y="20"/>
                    <a:pt x="6" y="7"/>
                    <a:pt x="0" y="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3"/>
                    <a:pt x="47" y="14"/>
                    <a:pt x="104" y="28"/>
                  </a:cubicBezTo>
                  <a:lnTo>
                    <a:pt x="103" y="33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79038" y="875213"/>
            <a:ext cx="10839196" cy="5133703"/>
          </a:xfrm>
          <a:prstGeom prst="rect">
            <a:avLst/>
          </a:prstGeom>
          <a:noFill/>
          <a:ln>
            <a:solidFill>
              <a:srgbClr val="F0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3736639" y="2599173"/>
            <a:ext cx="564578" cy="83099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800">
                <a:solidFill>
                  <a:srgbClr val="EC74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4800">
              <a:solidFill>
                <a:srgbClr val="EC745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8"/>
          <p:cNvSpPr txBox="1"/>
          <p:nvPr/>
        </p:nvSpPr>
        <p:spPr>
          <a:xfrm>
            <a:off x="4263117" y="2865304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命名规范</a:t>
            </a:r>
          </a:p>
        </p:txBody>
      </p:sp>
      <p:sp>
        <p:nvSpPr>
          <p:cNvPr id="7" name="TextBox 10"/>
          <p:cNvSpPr txBox="1">
            <a:spLocks noChangeArrowheads="1"/>
          </p:cNvSpPr>
          <p:nvPr/>
        </p:nvSpPr>
        <p:spPr bwMode="auto">
          <a:xfrm>
            <a:off x="3736639" y="3331763"/>
            <a:ext cx="564578" cy="83099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800">
                <a:solidFill>
                  <a:srgbClr val="EC74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800">
              <a:solidFill>
                <a:srgbClr val="EC745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1"/>
          <p:cNvSpPr txBox="1"/>
          <p:nvPr/>
        </p:nvSpPr>
        <p:spPr>
          <a:xfrm>
            <a:off x="4263117" y="3632818"/>
            <a:ext cx="418576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其他问题（定位与特殊标签）</a:t>
            </a:r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3736639" y="4064352"/>
            <a:ext cx="564578" cy="83099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800">
                <a:solidFill>
                  <a:srgbClr val="EC74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800">
              <a:solidFill>
                <a:srgbClr val="EC745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4263117" y="4328895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总体思路</a:t>
            </a:r>
          </a:p>
        </p:txBody>
      </p:sp>
      <p:sp>
        <p:nvSpPr>
          <p:cNvPr id="11" name="TextBox 14"/>
          <p:cNvSpPr txBox="1">
            <a:spLocks noChangeArrowheads="1"/>
          </p:cNvSpPr>
          <p:nvPr/>
        </p:nvSpPr>
        <p:spPr bwMode="auto">
          <a:xfrm>
            <a:off x="3736639" y="4795353"/>
            <a:ext cx="564578" cy="83099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800">
                <a:solidFill>
                  <a:srgbClr val="EC74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4800">
              <a:solidFill>
                <a:srgbClr val="EC745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5"/>
          <p:cNvSpPr txBox="1"/>
          <p:nvPr/>
        </p:nvSpPr>
        <p:spPr>
          <a:xfrm>
            <a:off x="4263117" y="5061484"/>
            <a:ext cx="8002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特殊</a:t>
            </a:r>
          </a:p>
        </p:txBody>
      </p:sp>
      <p:sp>
        <p:nvSpPr>
          <p:cNvPr id="13" name="TextBox 6"/>
          <p:cNvSpPr txBox="1">
            <a:spLocks noChangeArrowheads="1"/>
          </p:cNvSpPr>
          <p:nvPr/>
        </p:nvSpPr>
        <p:spPr bwMode="auto">
          <a:xfrm>
            <a:off x="4893325" y="1060618"/>
            <a:ext cx="242039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6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4" name="TextBox 7"/>
          <p:cNvSpPr txBox="1"/>
          <p:nvPr/>
        </p:nvSpPr>
        <p:spPr>
          <a:xfrm>
            <a:off x="5006562" y="1996439"/>
            <a:ext cx="23323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F0B9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400" dirty="0">
              <a:solidFill>
                <a:srgbClr val="F0B9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0566503" y="4601597"/>
            <a:ext cx="1357313" cy="992188"/>
            <a:chOff x="9704389" y="4233863"/>
            <a:chExt cx="1357313" cy="992188"/>
          </a:xfrm>
        </p:grpSpPr>
        <p:sp>
          <p:nvSpPr>
            <p:cNvPr id="16" name="Freeform 435"/>
            <p:cNvSpPr/>
            <p:nvPr/>
          </p:nvSpPr>
          <p:spPr bwMode="auto">
            <a:xfrm>
              <a:off x="9704389" y="4665663"/>
              <a:ext cx="288925" cy="458788"/>
            </a:xfrm>
            <a:custGeom>
              <a:avLst/>
              <a:gdLst>
                <a:gd name="T0" fmla="*/ 68 w 68"/>
                <a:gd name="T1" fmla="*/ 40 h 108"/>
                <a:gd name="T2" fmla="*/ 10 w 68"/>
                <a:gd name="T3" fmla="*/ 21 h 108"/>
                <a:gd name="T4" fmla="*/ 19 w 68"/>
                <a:gd name="T5" fmla="*/ 40 h 108"/>
                <a:gd name="T6" fmla="*/ 3 w 68"/>
                <a:gd name="T7" fmla="*/ 60 h 108"/>
                <a:gd name="T8" fmla="*/ 30 w 68"/>
                <a:gd name="T9" fmla="*/ 69 h 108"/>
                <a:gd name="T10" fmla="*/ 33 w 68"/>
                <a:gd name="T11" fmla="*/ 95 h 108"/>
                <a:gd name="T12" fmla="*/ 68 w 68"/>
                <a:gd name="T13" fmla="*/ 4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108">
                  <a:moveTo>
                    <a:pt x="68" y="40"/>
                  </a:moveTo>
                  <a:cubicBezTo>
                    <a:pt x="68" y="40"/>
                    <a:pt x="25" y="0"/>
                    <a:pt x="10" y="21"/>
                  </a:cubicBezTo>
                  <a:cubicBezTo>
                    <a:pt x="0" y="35"/>
                    <a:pt x="19" y="40"/>
                    <a:pt x="19" y="40"/>
                  </a:cubicBezTo>
                  <a:cubicBezTo>
                    <a:pt x="19" y="40"/>
                    <a:pt x="0" y="44"/>
                    <a:pt x="3" y="60"/>
                  </a:cubicBezTo>
                  <a:cubicBezTo>
                    <a:pt x="6" y="76"/>
                    <a:pt x="30" y="69"/>
                    <a:pt x="30" y="69"/>
                  </a:cubicBezTo>
                  <a:cubicBezTo>
                    <a:pt x="30" y="69"/>
                    <a:pt x="22" y="83"/>
                    <a:pt x="33" y="95"/>
                  </a:cubicBezTo>
                  <a:cubicBezTo>
                    <a:pt x="44" y="108"/>
                    <a:pt x="68" y="65"/>
                    <a:pt x="68" y="40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436"/>
            <p:cNvSpPr/>
            <p:nvPr/>
          </p:nvSpPr>
          <p:spPr bwMode="auto">
            <a:xfrm>
              <a:off x="9856789" y="4852988"/>
              <a:ext cx="111125" cy="185738"/>
            </a:xfrm>
            <a:custGeom>
              <a:avLst/>
              <a:gdLst>
                <a:gd name="T0" fmla="*/ 26 w 26"/>
                <a:gd name="T1" fmla="*/ 0 h 44"/>
                <a:gd name="T2" fmla="*/ 26 w 26"/>
                <a:gd name="T3" fmla="*/ 0 h 44"/>
                <a:gd name="T4" fmla="*/ 25 w 26"/>
                <a:gd name="T5" fmla="*/ 2 h 44"/>
                <a:gd name="T6" fmla="*/ 24 w 26"/>
                <a:gd name="T7" fmla="*/ 4 h 44"/>
                <a:gd name="T8" fmla="*/ 23 w 26"/>
                <a:gd name="T9" fmla="*/ 8 h 44"/>
                <a:gd name="T10" fmla="*/ 22 w 26"/>
                <a:gd name="T11" fmla="*/ 9 h 44"/>
                <a:gd name="T12" fmla="*/ 21 w 26"/>
                <a:gd name="T13" fmla="*/ 11 h 44"/>
                <a:gd name="T14" fmla="*/ 19 w 26"/>
                <a:gd name="T15" fmla="*/ 15 h 44"/>
                <a:gd name="T16" fmla="*/ 17 w 26"/>
                <a:gd name="T17" fmla="*/ 19 h 44"/>
                <a:gd name="T18" fmla="*/ 15 w 26"/>
                <a:gd name="T19" fmla="*/ 23 h 44"/>
                <a:gd name="T20" fmla="*/ 13 w 26"/>
                <a:gd name="T21" fmla="*/ 25 h 44"/>
                <a:gd name="T22" fmla="*/ 12 w 26"/>
                <a:gd name="T23" fmla="*/ 27 h 44"/>
                <a:gd name="T24" fmla="*/ 12 w 26"/>
                <a:gd name="T25" fmla="*/ 28 h 44"/>
                <a:gd name="T26" fmla="*/ 11 w 26"/>
                <a:gd name="T27" fmla="*/ 29 h 44"/>
                <a:gd name="T28" fmla="*/ 10 w 26"/>
                <a:gd name="T29" fmla="*/ 31 h 44"/>
                <a:gd name="T30" fmla="*/ 8 w 26"/>
                <a:gd name="T31" fmla="*/ 33 h 44"/>
                <a:gd name="T32" fmla="*/ 7 w 26"/>
                <a:gd name="T33" fmla="*/ 35 h 44"/>
                <a:gd name="T34" fmla="*/ 5 w 26"/>
                <a:gd name="T35" fmla="*/ 38 h 44"/>
                <a:gd name="T36" fmla="*/ 4 w 26"/>
                <a:gd name="T37" fmla="*/ 39 h 44"/>
                <a:gd name="T38" fmla="*/ 3 w 26"/>
                <a:gd name="T39" fmla="*/ 41 h 44"/>
                <a:gd name="T40" fmla="*/ 1 w 26"/>
                <a:gd name="T41" fmla="*/ 43 h 44"/>
                <a:gd name="T42" fmla="*/ 0 w 26"/>
                <a:gd name="T43" fmla="*/ 44 h 44"/>
                <a:gd name="T44" fmla="*/ 0 w 26"/>
                <a:gd name="T45" fmla="*/ 44 h 44"/>
                <a:gd name="T46" fmla="*/ 0 w 26"/>
                <a:gd name="T47" fmla="*/ 44 h 44"/>
                <a:gd name="T48" fmla="*/ 2 w 26"/>
                <a:gd name="T49" fmla="*/ 43 h 44"/>
                <a:gd name="T50" fmla="*/ 4 w 26"/>
                <a:gd name="T51" fmla="*/ 42 h 44"/>
                <a:gd name="T52" fmla="*/ 5 w 26"/>
                <a:gd name="T53" fmla="*/ 41 h 44"/>
                <a:gd name="T54" fmla="*/ 7 w 26"/>
                <a:gd name="T55" fmla="*/ 40 h 44"/>
                <a:gd name="T56" fmla="*/ 8 w 26"/>
                <a:gd name="T57" fmla="*/ 39 h 44"/>
                <a:gd name="T58" fmla="*/ 10 w 26"/>
                <a:gd name="T59" fmla="*/ 37 h 44"/>
                <a:gd name="T60" fmla="*/ 11 w 26"/>
                <a:gd name="T61" fmla="*/ 36 h 44"/>
                <a:gd name="T62" fmla="*/ 13 w 26"/>
                <a:gd name="T63" fmla="*/ 34 h 44"/>
                <a:gd name="T64" fmla="*/ 16 w 26"/>
                <a:gd name="T65" fmla="*/ 30 h 44"/>
                <a:gd name="T66" fmla="*/ 19 w 26"/>
                <a:gd name="T67" fmla="*/ 26 h 44"/>
                <a:gd name="T68" fmla="*/ 20 w 26"/>
                <a:gd name="T69" fmla="*/ 24 h 44"/>
                <a:gd name="T70" fmla="*/ 21 w 26"/>
                <a:gd name="T71" fmla="*/ 21 h 44"/>
                <a:gd name="T72" fmla="*/ 22 w 26"/>
                <a:gd name="T73" fmla="*/ 19 h 44"/>
                <a:gd name="T74" fmla="*/ 23 w 26"/>
                <a:gd name="T75" fmla="*/ 17 h 44"/>
                <a:gd name="T76" fmla="*/ 25 w 26"/>
                <a:gd name="T77" fmla="*/ 12 h 44"/>
                <a:gd name="T78" fmla="*/ 25 w 26"/>
                <a:gd name="T79" fmla="*/ 10 h 44"/>
                <a:gd name="T80" fmla="*/ 25 w 26"/>
                <a:gd name="T81" fmla="*/ 8 h 44"/>
                <a:gd name="T82" fmla="*/ 26 w 26"/>
                <a:gd name="T83" fmla="*/ 7 h 44"/>
                <a:gd name="T84" fmla="*/ 26 w 26"/>
                <a:gd name="T85" fmla="*/ 5 h 44"/>
                <a:gd name="T86" fmla="*/ 26 w 26"/>
                <a:gd name="T87" fmla="*/ 3 h 44"/>
                <a:gd name="T88" fmla="*/ 26 w 26"/>
                <a:gd name="T89" fmla="*/ 2 h 44"/>
                <a:gd name="T90" fmla="*/ 26 w 26"/>
                <a:gd name="T91" fmla="*/ 1 h 44"/>
                <a:gd name="T92" fmla="*/ 26 w 26"/>
                <a:gd name="T9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" h="44"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1"/>
                    <a:pt x="25" y="1"/>
                    <a:pt x="25" y="2"/>
                  </a:cubicBezTo>
                  <a:cubicBezTo>
                    <a:pt x="25" y="3"/>
                    <a:pt x="25" y="4"/>
                    <a:pt x="24" y="4"/>
                  </a:cubicBezTo>
                  <a:cubicBezTo>
                    <a:pt x="24" y="5"/>
                    <a:pt x="23" y="6"/>
                    <a:pt x="23" y="8"/>
                  </a:cubicBezTo>
                  <a:cubicBezTo>
                    <a:pt x="23" y="8"/>
                    <a:pt x="22" y="9"/>
                    <a:pt x="22" y="9"/>
                  </a:cubicBezTo>
                  <a:cubicBezTo>
                    <a:pt x="22" y="10"/>
                    <a:pt x="21" y="10"/>
                    <a:pt x="21" y="11"/>
                  </a:cubicBezTo>
                  <a:cubicBezTo>
                    <a:pt x="21" y="12"/>
                    <a:pt x="20" y="14"/>
                    <a:pt x="19" y="15"/>
                  </a:cubicBezTo>
                  <a:cubicBezTo>
                    <a:pt x="19" y="16"/>
                    <a:pt x="18" y="18"/>
                    <a:pt x="17" y="19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4" y="24"/>
                    <a:pt x="14" y="25"/>
                    <a:pt x="13" y="25"/>
                  </a:cubicBezTo>
                  <a:cubicBezTo>
                    <a:pt x="13" y="26"/>
                    <a:pt x="13" y="27"/>
                    <a:pt x="12" y="27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0" y="30"/>
                    <a:pt x="10" y="31"/>
                    <a:pt x="10" y="31"/>
                  </a:cubicBezTo>
                  <a:cubicBezTo>
                    <a:pt x="9" y="32"/>
                    <a:pt x="9" y="32"/>
                    <a:pt x="8" y="33"/>
                  </a:cubicBezTo>
                  <a:cubicBezTo>
                    <a:pt x="8" y="34"/>
                    <a:pt x="8" y="34"/>
                    <a:pt x="7" y="35"/>
                  </a:cubicBezTo>
                  <a:cubicBezTo>
                    <a:pt x="6" y="36"/>
                    <a:pt x="6" y="37"/>
                    <a:pt x="5" y="38"/>
                  </a:cubicBezTo>
                  <a:cubicBezTo>
                    <a:pt x="4" y="38"/>
                    <a:pt x="4" y="39"/>
                    <a:pt x="4" y="39"/>
                  </a:cubicBezTo>
                  <a:cubicBezTo>
                    <a:pt x="3" y="40"/>
                    <a:pt x="3" y="40"/>
                    <a:pt x="3" y="41"/>
                  </a:cubicBezTo>
                  <a:cubicBezTo>
                    <a:pt x="2" y="41"/>
                    <a:pt x="2" y="42"/>
                    <a:pt x="1" y="43"/>
                  </a:cubicBezTo>
                  <a:cubicBezTo>
                    <a:pt x="1" y="43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4"/>
                    <a:pt x="1" y="44"/>
                    <a:pt x="2" y="43"/>
                  </a:cubicBezTo>
                  <a:cubicBezTo>
                    <a:pt x="2" y="43"/>
                    <a:pt x="3" y="42"/>
                    <a:pt x="4" y="42"/>
                  </a:cubicBezTo>
                  <a:cubicBezTo>
                    <a:pt x="4" y="42"/>
                    <a:pt x="5" y="41"/>
                    <a:pt x="5" y="41"/>
                  </a:cubicBezTo>
                  <a:cubicBezTo>
                    <a:pt x="6" y="41"/>
                    <a:pt x="6" y="40"/>
                    <a:pt x="7" y="40"/>
                  </a:cubicBezTo>
                  <a:cubicBezTo>
                    <a:pt x="7" y="39"/>
                    <a:pt x="8" y="39"/>
                    <a:pt x="8" y="39"/>
                  </a:cubicBezTo>
                  <a:cubicBezTo>
                    <a:pt x="9" y="38"/>
                    <a:pt x="9" y="38"/>
                    <a:pt x="10" y="37"/>
                  </a:cubicBezTo>
                  <a:cubicBezTo>
                    <a:pt x="10" y="37"/>
                    <a:pt x="11" y="36"/>
                    <a:pt x="11" y="36"/>
                  </a:cubicBezTo>
                  <a:cubicBezTo>
                    <a:pt x="12" y="35"/>
                    <a:pt x="13" y="34"/>
                    <a:pt x="13" y="34"/>
                  </a:cubicBezTo>
                  <a:cubicBezTo>
                    <a:pt x="14" y="33"/>
                    <a:pt x="15" y="31"/>
                    <a:pt x="16" y="30"/>
                  </a:cubicBezTo>
                  <a:cubicBezTo>
                    <a:pt x="17" y="29"/>
                    <a:pt x="18" y="27"/>
                    <a:pt x="19" y="26"/>
                  </a:cubicBezTo>
                  <a:cubicBezTo>
                    <a:pt x="19" y="25"/>
                    <a:pt x="20" y="24"/>
                    <a:pt x="20" y="24"/>
                  </a:cubicBezTo>
                  <a:cubicBezTo>
                    <a:pt x="21" y="23"/>
                    <a:pt x="21" y="22"/>
                    <a:pt x="21" y="21"/>
                  </a:cubicBezTo>
                  <a:cubicBezTo>
                    <a:pt x="22" y="20"/>
                    <a:pt x="22" y="20"/>
                    <a:pt x="22" y="19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4" y="15"/>
                    <a:pt x="24" y="14"/>
                    <a:pt x="25" y="12"/>
                  </a:cubicBezTo>
                  <a:cubicBezTo>
                    <a:pt x="25" y="12"/>
                    <a:pt x="25" y="11"/>
                    <a:pt x="25" y="10"/>
                  </a:cubicBezTo>
                  <a:cubicBezTo>
                    <a:pt x="25" y="10"/>
                    <a:pt x="25" y="9"/>
                    <a:pt x="25" y="8"/>
                  </a:cubicBezTo>
                  <a:cubicBezTo>
                    <a:pt x="26" y="8"/>
                    <a:pt x="26" y="7"/>
                    <a:pt x="26" y="7"/>
                  </a:cubicBezTo>
                  <a:cubicBezTo>
                    <a:pt x="26" y="6"/>
                    <a:pt x="26" y="5"/>
                    <a:pt x="26" y="5"/>
                  </a:cubicBezTo>
                  <a:cubicBezTo>
                    <a:pt x="26" y="4"/>
                    <a:pt x="26" y="4"/>
                    <a:pt x="26" y="3"/>
                  </a:cubicBezTo>
                  <a:cubicBezTo>
                    <a:pt x="26" y="3"/>
                    <a:pt x="26" y="3"/>
                    <a:pt x="26" y="2"/>
                  </a:cubicBezTo>
                  <a:cubicBezTo>
                    <a:pt x="26" y="2"/>
                    <a:pt x="26" y="1"/>
                    <a:pt x="26" y="1"/>
                  </a:cubicBezTo>
                  <a:cubicBezTo>
                    <a:pt x="26" y="0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437"/>
            <p:cNvSpPr/>
            <p:nvPr/>
          </p:nvSpPr>
          <p:spPr bwMode="auto">
            <a:xfrm>
              <a:off x="9777414" y="4767263"/>
              <a:ext cx="190500" cy="85725"/>
            </a:xfrm>
            <a:custGeom>
              <a:avLst/>
              <a:gdLst>
                <a:gd name="T0" fmla="*/ 0 w 45"/>
                <a:gd name="T1" fmla="*/ 1 h 20"/>
                <a:gd name="T2" fmla="*/ 0 w 45"/>
                <a:gd name="T3" fmla="*/ 1 h 20"/>
                <a:gd name="T4" fmla="*/ 1 w 45"/>
                <a:gd name="T5" fmla="*/ 1 h 20"/>
                <a:gd name="T6" fmla="*/ 2 w 45"/>
                <a:gd name="T7" fmla="*/ 1 h 20"/>
                <a:gd name="T8" fmla="*/ 4 w 45"/>
                <a:gd name="T9" fmla="*/ 2 h 20"/>
                <a:gd name="T10" fmla="*/ 7 w 45"/>
                <a:gd name="T11" fmla="*/ 3 h 20"/>
                <a:gd name="T12" fmla="*/ 14 w 45"/>
                <a:gd name="T13" fmla="*/ 7 h 20"/>
                <a:gd name="T14" fmla="*/ 18 w 45"/>
                <a:gd name="T15" fmla="*/ 9 h 20"/>
                <a:gd name="T16" fmla="*/ 22 w 45"/>
                <a:gd name="T17" fmla="*/ 11 h 20"/>
                <a:gd name="T18" fmla="*/ 27 w 45"/>
                <a:gd name="T19" fmla="*/ 12 h 20"/>
                <a:gd name="T20" fmla="*/ 31 w 45"/>
                <a:gd name="T21" fmla="*/ 14 h 20"/>
                <a:gd name="T22" fmla="*/ 33 w 45"/>
                <a:gd name="T23" fmla="*/ 14 h 20"/>
                <a:gd name="T24" fmla="*/ 35 w 45"/>
                <a:gd name="T25" fmla="*/ 15 h 20"/>
                <a:gd name="T26" fmla="*/ 38 w 45"/>
                <a:gd name="T27" fmla="*/ 16 h 20"/>
                <a:gd name="T28" fmla="*/ 43 w 45"/>
                <a:gd name="T29" fmla="*/ 19 h 20"/>
                <a:gd name="T30" fmla="*/ 45 w 45"/>
                <a:gd name="T31" fmla="*/ 20 h 20"/>
                <a:gd name="T32" fmla="*/ 45 w 45"/>
                <a:gd name="T33" fmla="*/ 20 h 20"/>
                <a:gd name="T34" fmla="*/ 45 w 45"/>
                <a:gd name="T35" fmla="*/ 19 h 20"/>
                <a:gd name="T36" fmla="*/ 44 w 45"/>
                <a:gd name="T37" fmla="*/ 18 h 20"/>
                <a:gd name="T38" fmla="*/ 42 w 45"/>
                <a:gd name="T39" fmla="*/ 16 h 20"/>
                <a:gd name="T40" fmla="*/ 40 w 45"/>
                <a:gd name="T41" fmla="*/ 14 h 20"/>
                <a:gd name="T42" fmla="*/ 36 w 45"/>
                <a:gd name="T43" fmla="*/ 12 h 20"/>
                <a:gd name="T44" fmla="*/ 35 w 45"/>
                <a:gd name="T45" fmla="*/ 11 h 20"/>
                <a:gd name="T46" fmla="*/ 34 w 45"/>
                <a:gd name="T47" fmla="*/ 10 h 20"/>
                <a:gd name="T48" fmla="*/ 33 w 45"/>
                <a:gd name="T49" fmla="*/ 10 h 20"/>
                <a:gd name="T50" fmla="*/ 28 w 45"/>
                <a:gd name="T51" fmla="*/ 8 h 20"/>
                <a:gd name="T52" fmla="*/ 24 w 45"/>
                <a:gd name="T53" fmla="*/ 6 h 20"/>
                <a:gd name="T54" fmla="*/ 20 w 45"/>
                <a:gd name="T55" fmla="*/ 5 h 20"/>
                <a:gd name="T56" fmla="*/ 16 w 45"/>
                <a:gd name="T57" fmla="*/ 3 h 20"/>
                <a:gd name="T58" fmla="*/ 12 w 45"/>
                <a:gd name="T59" fmla="*/ 2 h 20"/>
                <a:gd name="T60" fmla="*/ 8 w 45"/>
                <a:gd name="T61" fmla="*/ 1 h 20"/>
                <a:gd name="T62" fmla="*/ 4 w 45"/>
                <a:gd name="T63" fmla="*/ 0 h 20"/>
                <a:gd name="T64" fmla="*/ 2 w 45"/>
                <a:gd name="T65" fmla="*/ 0 h 20"/>
                <a:gd name="T66" fmla="*/ 0 w 45"/>
                <a:gd name="T67" fmla="*/ 1 h 20"/>
                <a:gd name="T68" fmla="*/ 0 w 45"/>
                <a:gd name="T69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5" h="2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5" y="3"/>
                    <a:pt x="6" y="3"/>
                    <a:pt x="7" y="3"/>
                  </a:cubicBezTo>
                  <a:cubicBezTo>
                    <a:pt x="9" y="5"/>
                    <a:pt x="11" y="6"/>
                    <a:pt x="14" y="7"/>
                  </a:cubicBezTo>
                  <a:cubicBezTo>
                    <a:pt x="15" y="8"/>
                    <a:pt x="16" y="9"/>
                    <a:pt x="18" y="9"/>
                  </a:cubicBezTo>
                  <a:cubicBezTo>
                    <a:pt x="19" y="10"/>
                    <a:pt x="21" y="10"/>
                    <a:pt x="22" y="11"/>
                  </a:cubicBezTo>
                  <a:cubicBezTo>
                    <a:pt x="24" y="12"/>
                    <a:pt x="25" y="12"/>
                    <a:pt x="27" y="12"/>
                  </a:cubicBezTo>
                  <a:cubicBezTo>
                    <a:pt x="28" y="13"/>
                    <a:pt x="30" y="13"/>
                    <a:pt x="31" y="14"/>
                  </a:cubicBezTo>
                  <a:cubicBezTo>
                    <a:pt x="32" y="14"/>
                    <a:pt x="32" y="14"/>
                    <a:pt x="33" y="14"/>
                  </a:cubicBezTo>
                  <a:cubicBezTo>
                    <a:pt x="34" y="15"/>
                    <a:pt x="34" y="15"/>
                    <a:pt x="35" y="15"/>
                  </a:cubicBezTo>
                  <a:cubicBezTo>
                    <a:pt x="36" y="16"/>
                    <a:pt x="37" y="16"/>
                    <a:pt x="38" y="16"/>
                  </a:cubicBezTo>
                  <a:cubicBezTo>
                    <a:pt x="40" y="17"/>
                    <a:pt x="42" y="18"/>
                    <a:pt x="43" y="19"/>
                  </a:cubicBezTo>
                  <a:cubicBezTo>
                    <a:pt x="44" y="19"/>
                    <a:pt x="44" y="19"/>
                    <a:pt x="45" y="20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5" y="20"/>
                    <a:pt x="45" y="20"/>
                    <a:pt x="45" y="19"/>
                  </a:cubicBezTo>
                  <a:cubicBezTo>
                    <a:pt x="45" y="19"/>
                    <a:pt x="44" y="19"/>
                    <a:pt x="44" y="18"/>
                  </a:cubicBezTo>
                  <a:cubicBezTo>
                    <a:pt x="43" y="18"/>
                    <a:pt x="43" y="17"/>
                    <a:pt x="42" y="16"/>
                  </a:cubicBezTo>
                  <a:cubicBezTo>
                    <a:pt x="41" y="15"/>
                    <a:pt x="41" y="15"/>
                    <a:pt x="40" y="14"/>
                  </a:cubicBezTo>
                  <a:cubicBezTo>
                    <a:pt x="39" y="13"/>
                    <a:pt x="38" y="12"/>
                    <a:pt x="36" y="12"/>
                  </a:cubicBezTo>
                  <a:cubicBezTo>
                    <a:pt x="36" y="11"/>
                    <a:pt x="35" y="11"/>
                    <a:pt x="35" y="11"/>
                  </a:cubicBezTo>
                  <a:cubicBezTo>
                    <a:pt x="34" y="11"/>
                    <a:pt x="34" y="10"/>
                    <a:pt x="34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1" y="9"/>
                    <a:pt x="30" y="9"/>
                    <a:pt x="28" y="8"/>
                  </a:cubicBezTo>
                  <a:cubicBezTo>
                    <a:pt x="27" y="7"/>
                    <a:pt x="25" y="7"/>
                    <a:pt x="24" y="6"/>
                  </a:cubicBezTo>
                  <a:cubicBezTo>
                    <a:pt x="22" y="6"/>
                    <a:pt x="21" y="5"/>
                    <a:pt x="20" y="5"/>
                  </a:cubicBezTo>
                  <a:cubicBezTo>
                    <a:pt x="18" y="4"/>
                    <a:pt x="17" y="4"/>
                    <a:pt x="16" y="3"/>
                  </a:cubicBezTo>
                  <a:cubicBezTo>
                    <a:pt x="14" y="3"/>
                    <a:pt x="13" y="2"/>
                    <a:pt x="12" y="2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438"/>
            <p:cNvSpPr/>
            <p:nvPr/>
          </p:nvSpPr>
          <p:spPr bwMode="auto">
            <a:xfrm>
              <a:off x="9742489" y="4848226"/>
              <a:ext cx="233363" cy="68263"/>
            </a:xfrm>
            <a:custGeom>
              <a:avLst/>
              <a:gdLst>
                <a:gd name="T0" fmla="*/ 0 w 55"/>
                <a:gd name="T1" fmla="*/ 16 h 16"/>
                <a:gd name="T2" fmla="*/ 0 w 55"/>
                <a:gd name="T3" fmla="*/ 15 h 16"/>
                <a:gd name="T4" fmla="*/ 2 w 55"/>
                <a:gd name="T5" fmla="*/ 15 h 16"/>
                <a:gd name="T6" fmla="*/ 8 w 55"/>
                <a:gd name="T7" fmla="*/ 13 h 16"/>
                <a:gd name="T8" fmla="*/ 12 w 55"/>
                <a:gd name="T9" fmla="*/ 13 h 16"/>
                <a:gd name="T10" fmla="*/ 17 w 55"/>
                <a:gd name="T11" fmla="*/ 13 h 16"/>
                <a:gd name="T12" fmla="*/ 18 w 55"/>
                <a:gd name="T13" fmla="*/ 13 h 16"/>
                <a:gd name="T14" fmla="*/ 18 w 55"/>
                <a:gd name="T15" fmla="*/ 13 h 16"/>
                <a:gd name="T16" fmla="*/ 20 w 55"/>
                <a:gd name="T17" fmla="*/ 13 h 16"/>
                <a:gd name="T18" fmla="*/ 22 w 55"/>
                <a:gd name="T19" fmla="*/ 12 h 16"/>
                <a:gd name="T20" fmla="*/ 28 w 55"/>
                <a:gd name="T21" fmla="*/ 11 h 16"/>
                <a:gd name="T22" fmla="*/ 33 w 55"/>
                <a:gd name="T23" fmla="*/ 9 h 16"/>
                <a:gd name="T24" fmla="*/ 38 w 55"/>
                <a:gd name="T25" fmla="*/ 8 h 16"/>
                <a:gd name="T26" fmla="*/ 46 w 55"/>
                <a:gd name="T27" fmla="*/ 4 h 16"/>
                <a:gd name="T28" fmla="*/ 52 w 55"/>
                <a:gd name="T29" fmla="*/ 1 h 16"/>
                <a:gd name="T30" fmla="*/ 54 w 55"/>
                <a:gd name="T31" fmla="*/ 1 h 16"/>
                <a:gd name="T32" fmla="*/ 55 w 55"/>
                <a:gd name="T33" fmla="*/ 0 h 16"/>
                <a:gd name="T34" fmla="*/ 54 w 55"/>
                <a:gd name="T35" fmla="*/ 0 h 16"/>
                <a:gd name="T36" fmla="*/ 52 w 55"/>
                <a:gd name="T37" fmla="*/ 0 h 16"/>
                <a:gd name="T38" fmla="*/ 46 w 55"/>
                <a:gd name="T39" fmla="*/ 1 h 16"/>
                <a:gd name="T40" fmla="*/ 37 w 55"/>
                <a:gd name="T41" fmla="*/ 4 h 16"/>
                <a:gd name="T42" fmla="*/ 32 w 55"/>
                <a:gd name="T43" fmla="*/ 5 h 16"/>
                <a:gd name="T44" fmla="*/ 26 w 55"/>
                <a:gd name="T45" fmla="*/ 6 h 16"/>
                <a:gd name="T46" fmla="*/ 21 w 55"/>
                <a:gd name="T47" fmla="*/ 8 h 16"/>
                <a:gd name="T48" fmla="*/ 19 w 55"/>
                <a:gd name="T49" fmla="*/ 8 h 16"/>
                <a:gd name="T50" fmla="*/ 18 w 55"/>
                <a:gd name="T51" fmla="*/ 8 h 16"/>
                <a:gd name="T52" fmla="*/ 17 w 55"/>
                <a:gd name="T53" fmla="*/ 9 h 16"/>
                <a:gd name="T54" fmla="*/ 12 w 55"/>
                <a:gd name="T55" fmla="*/ 9 h 16"/>
                <a:gd name="T56" fmla="*/ 10 w 55"/>
                <a:gd name="T57" fmla="*/ 10 h 16"/>
                <a:gd name="T58" fmla="*/ 8 w 55"/>
                <a:gd name="T59" fmla="*/ 10 h 16"/>
                <a:gd name="T60" fmla="*/ 8 w 55"/>
                <a:gd name="T61" fmla="*/ 10 h 16"/>
                <a:gd name="T62" fmla="*/ 7 w 55"/>
                <a:gd name="T63" fmla="*/ 11 h 16"/>
                <a:gd name="T64" fmla="*/ 4 w 55"/>
                <a:gd name="T65" fmla="*/ 12 h 16"/>
                <a:gd name="T66" fmla="*/ 1 w 55"/>
                <a:gd name="T67" fmla="*/ 14 h 16"/>
                <a:gd name="T68" fmla="*/ 0 w 55"/>
                <a:gd name="T69" fmla="*/ 15 h 16"/>
                <a:gd name="T70" fmla="*/ 0 w 55"/>
                <a:gd name="T7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5" h="16">
                  <a:moveTo>
                    <a:pt x="0" y="16"/>
                  </a:moveTo>
                  <a:cubicBezTo>
                    <a:pt x="0" y="16"/>
                    <a:pt x="0" y="16"/>
                    <a:pt x="0" y="15"/>
                  </a:cubicBezTo>
                  <a:cubicBezTo>
                    <a:pt x="1" y="15"/>
                    <a:pt x="1" y="15"/>
                    <a:pt x="2" y="15"/>
                  </a:cubicBezTo>
                  <a:cubicBezTo>
                    <a:pt x="3" y="14"/>
                    <a:pt x="5" y="14"/>
                    <a:pt x="8" y="13"/>
                  </a:cubicBezTo>
                  <a:cubicBezTo>
                    <a:pt x="9" y="13"/>
                    <a:pt x="11" y="13"/>
                    <a:pt x="12" y="13"/>
                  </a:cubicBezTo>
                  <a:cubicBezTo>
                    <a:pt x="14" y="13"/>
                    <a:pt x="15" y="13"/>
                    <a:pt x="17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3"/>
                    <a:pt x="19" y="13"/>
                    <a:pt x="20" y="13"/>
                  </a:cubicBezTo>
                  <a:cubicBezTo>
                    <a:pt x="21" y="12"/>
                    <a:pt x="21" y="12"/>
                    <a:pt x="22" y="12"/>
                  </a:cubicBezTo>
                  <a:cubicBezTo>
                    <a:pt x="24" y="12"/>
                    <a:pt x="26" y="11"/>
                    <a:pt x="28" y="11"/>
                  </a:cubicBezTo>
                  <a:cubicBezTo>
                    <a:pt x="30" y="10"/>
                    <a:pt x="31" y="10"/>
                    <a:pt x="33" y="9"/>
                  </a:cubicBezTo>
                  <a:cubicBezTo>
                    <a:pt x="35" y="9"/>
                    <a:pt x="36" y="8"/>
                    <a:pt x="38" y="8"/>
                  </a:cubicBezTo>
                  <a:cubicBezTo>
                    <a:pt x="41" y="6"/>
                    <a:pt x="44" y="5"/>
                    <a:pt x="46" y="4"/>
                  </a:cubicBezTo>
                  <a:cubicBezTo>
                    <a:pt x="49" y="3"/>
                    <a:pt x="51" y="2"/>
                    <a:pt x="52" y="1"/>
                  </a:cubicBezTo>
                  <a:cubicBezTo>
                    <a:pt x="53" y="1"/>
                    <a:pt x="54" y="1"/>
                    <a:pt x="54" y="1"/>
                  </a:cubicBezTo>
                  <a:cubicBezTo>
                    <a:pt x="54" y="0"/>
                    <a:pt x="55" y="0"/>
                    <a:pt x="55" y="0"/>
                  </a:cubicBezTo>
                  <a:cubicBezTo>
                    <a:pt x="55" y="0"/>
                    <a:pt x="54" y="0"/>
                    <a:pt x="54" y="0"/>
                  </a:cubicBezTo>
                  <a:cubicBezTo>
                    <a:pt x="53" y="0"/>
                    <a:pt x="53" y="0"/>
                    <a:pt x="52" y="0"/>
                  </a:cubicBezTo>
                  <a:cubicBezTo>
                    <a:pt x="50" y="1"/>
                    <a:pt x="48" y="1"/>
                    <a:pt x="46" y="1"/>
                  </a:cubicBezTo>
                  <a:cubicBezTo>
                    <a:pt x="43" y="2"/>
                    <a:pt x="40" y="3"/>
                    <a:pt x="37" y="4"/>
                  </a:cubicBezTo>
                  <a:cubicBezTo>
                    <a:pt x="35" y="4"/>
                    <a:pt x="33" y="4"/>
                    <a:pt x="32" y="5"/>
                  </a:cubicBezTo>
                  <a:cubicBezTo>
                    <a:pt x="30" y="5"/>
                    <a:pt x="28" y="6"/>
                    <a:pt x="26" y="6"/>
                  </a:cubicBezTo>
                  <a:cubicBezTo>
                    <a:pt x="25" y="7"/>
                    <a:pt x="23" y="7"/>
                    <a:pt x="21" y="8"/>
                  </a:cubicBezTo>
                  <a:cubicBezTo>
                    <a:pt x="21" y="8"/>
                    <a:pt x="20" y="8"/>
                    <a:pt x="19" y="8"/>
                  </a:cubicBezTo>
                  <a:cubicBezTo>
                    <a:pt x="19" y="8"/>
                    <a:pt x="18" y="8"/>
                    <a:pt x="18" y="8"/>
                  </a:cubicBezTo>
                  <a:cubicBezTo>
                    <a:pt x="17" y="8"/>
                    <a:pt x="17" y="9"/>
                    <a:pt x="17" y="9"/>
                  </a:cubicBezTo>
                  <a:cubicBezTo>
                    <a:pt x="15" y="9"/>
                    <a:pt x="13" y="9"/>
                    <a:pt x="12" y="9"/>
                  </a:cubicBezTo>
                  <a:cubicBezTo>
                    <a:pt x="11" y="10"/>
                    <a:pt x="10" y="10"/>
                    <a:pt x="10" y="10"/>
                  </a:cubicBezTo>
                  <a:cubicBezTo>
                    <a:pt x="9" y="10"/>
                    <a:pt x="9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1"/>
                    <a:pt x="7" y="11"/>
                  </a:cubicBezTo>
                  <a:cubicBezTo>
                    <a:pt x="6" y="11"/>
                    <a:pt x="5" y="12"/>
                    <a:pt x="4" y="12"/>
                  </a:cubicBezTo>
                  <a:cubicBezTo>
                    <a:pt x="3" y="13"/>
                    <a:pt x="2" y="13"/>
                    <a:pt x="1" y="14"/>
                  </a:cubicBezTo>
                  <a:cubicBezTo>
                    <a:pt x="1" y="14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439"/>
            <p:cNvSpPr/>
            <p:nvPr/>
          </p:nvSpPr>
          <p:spPr bwMode="auto">
            <a:xfrm>
              <a:off x="9853614" y="4852988"/>
              <a:ext cx="114300" cy="93663"/>
            </a:xfrm>
            <a:custGeom>
              <a:avLst/>
              <a:gdLst>
                <a:gd name="T0" fmla="*/ 27 w 27"/>
                <a:gd name="T1" fmla="*/ 0 h 22"/>
                <a:gd name="T2" fmla="*/ 26 w 27"/>
                <a:gd name="T3" fmla="*/ 1 h 22"/>
                <a:gd name="T4" fmla="*/ 23 w 27"/>
                <a:gd name="T5" fmla="*/ 4 h 22"/>
                <a:gd name="T6" fmla="*/ 19 w 27"/>
                <a:gd name="T7" fmla="*/ 7 h 22"/>
                <a:gd name="T8" fmla="*/ 16 w 27"/>
                <a:gd name="T9" fmla="*/ 9 h 22"/>
                <a:gd name="T10" fmla="*/ 14 w 27"/>
                <a:gd name="T11" fmla="*/ 11 h 22"/>
                <a:gd name="T12" fmla="*/ 11 w 27"/>
                <a:gd name="T13" fmla="*/ 13 h 22"/>
                <a:gd name="T14" fmla="*/ 9 w 27"/>
                <a:gd name="T15" fmla="*/ 15 h 22"/>
                <a:gd name="T16" fmla="*/ 5 w 27"/>
                <a:gd name="T17" fmla="*/ 19 h 22"/>
                <a:gd name="T18" fmla="*/ 2 w 27"/>
                <a:gd name="T19" fmla="*/ 21 h 22"/>
                <a:gd name="T20" fmla="*/ 0 w 27"/>
                <a:gd name="T21" fmla="*/ 22 h 22"/>
                <a:gd name="T22" fmla="*/ 2 w 27"/>
                <a:gd name="T23" fmla="*/ 22 h 22"/>
                <a:gd name="T24" fmla="*/ 4 w 27"/>
                <a:gd name="T25" fmla="*/ 21 h 22"/>
                <a:gd name="T26" fmla="*/ 6 w 27"/>
                <a:gd name="T27" fmla="*/ 20 h 22"/>
                <a:gd name="T28" fmla="*/ 8 w 27"/>
                <a:gd name="T29" fmla="*/ 19 h 22"/>
                <a:gd name="T30" fmla="*/ 11 w 27"/>
                <a:gd name="T31" fmla="*/ 17 h 22"/>
                <a:gd name="T32" fmla="*/ 13 w 27"/>
                <a:gd name="T33" fmla="*/ 16 h 22"/>
                <a:gd name="T34" fmla="*/ 16 w 27"/>
                <a:gd name="T35" fmla="*/ 14 h 22"/>
                <a:gd name="T36" fmla="*/ 18 w 27"/>
                <a:gd name="T37" fmla="*/ 11 h 22"/>
                <a:gd name="T38" fmla="*/ 20 w 27"/>
                <a:gd name="T39" fmla="*/ 9 h 22"/>
                <a:gd name="T40" fmla="*/ 22 w 27"/>
                <a:gd name="T41" fmla="*/ 7 h 22"/>
                <a:gd name="T42" fmla="*/ 24 w 27"/>
                <a:gd name="T43" fmla="*/ 5 h 22"/>
                <a:gd name="T44" fmla="*/ 25 w 27"/>
                <a:gd name="T45" fmla="*/ 3 h 22"/>
                <a:gd name="T46" fmla="*/ 26 w 27"/>
                <a:gd name="T47" fmla="*/ 1 h 22"/>
                <a:gd name="T48" fmla="*/ 27 w 27"/>
                <a:gd name="T4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" h="22">
                  <a:moveTo>
                    <a:pt x="27" y="0"/>
                  </a:moveTo>
                  <a:cubicBezTo>
                    <a:pt x="27" y="0"/>
                    <a:pt x="26" y="0"/>
                    <a:pt x="26" y="1"/>
                  </a:cubicBezTo>
                  <a:cubicBezTo>
                    <a:pt x="25" y="1"/>
                    <a:pt x="24" y="2"/>
                    <a:pt x="23" y="4"/>
                  </a:cubicBezTo>
                  <a:cubicBezTo>
                    <a:pt x="22" y="5"/>
                    <a:pt x="20" y="6"/>
                    <a:pt x="19" y="7"/>
                  </a:cubicBezTo>
                  <a:cubicBezTo>
                    <a:pt x="18" y="8"/>
                    <a:pt x="17" y="9"/>
                    <a:pt x="16" y="9"/>
                  </a:cubicBezTo>
                  <a:cubicBezTo>
                    <a:pt x="16" y="10"/>
                    <a:pt x="15" y="11"/>
                    <a:pt x="14" y="11"/>
                  </a:cubicBezTo>
                  <a:cubicBezTo>
                    <a:pt x="13" y="12"/>
                    <a:pt x="12" y="13"/>
                    <a:pt x="11" y="13"/>
                  </a:cubicBezTo>
                  <a:cubicBezTo>
                    <a:pt x="11" y="14"/>
                    <a:pt x="10" y="15"/>
                    <a:pt x="9" y="15"/>
                  </a:cubicBezTo>
                  <a:cubicBezTo>
                    <a:pt x="7" y="17"/>
                    <a:pt x="6" y="18"/>
                    <a:pt x="5" y="19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2"/>
                    <a:pt x="0" y="22"/>
                    <a:pt x="0" y="22"/>
                  </a:cubicBezTo>
                  <a:cubicBezTo>
                    <a:pt x="0" y="22"/>
                    <a:pt x="1" y="22"/>
                    <a:pt x="2" y="22"/>
                  </a:cubicBezTo>
                  <a:cubicBezTo>
                    <a:pt x="2" y="22"/>
                    <a:pt x="3" y="22"/>
                    <a:pt x="4" y="21"/>
                  </a:cubicBezTo>
                  <a:cubicBezTo>
                    <a:pt x="4" y="21"/>
                    <a:pt x="5" y="21"/>
                    <a:pt x="6" y="20"/>
                  </a:cubicBezTo>
                  <a:cubicBezTo>
                    <a:pt x="6" y="20"/>
                    <a:pt x="7" y="19"/>
                    <a:pt x="8" y="19"/>
                  </a:cubicBezTo>
                  <a:cubicBezTo>
                    <a:pt x="9" y="19"/>
                    <a:pt x="10" y="18"/>
                    <a:pt x="11" y="17"/>
                  </a:cubicBezTo>
                  <a:cubicBezTo>
                    <a:pt x="11" y="17"/>
                    <a:pt x="12" y="16"/>
                    <a:pt x="13" y="16"/>
                  </a:cubicBezTo>
                  <a:cubicBezTo>
                    <a:pt x="14" y="15"/>
                    <a:pt x="15" y="14"/>
                    <a:pt x="16" y="14"/>
                  </a:cubicBezTo>
                  <a:cubicBezTo>
                    <a:pt x="17" y="13"/>
                    <a:pt x="17" y="12"/>
                    <a:pt x="18" y="11"/>
                  </a:cubicBezTo>
                  <a:cubicBezTo>
                    <a:pt x="19" y="11"/>
                    <a:pt x="20" y="10"/>
                    <a:pt x="20" y="9"/>
                  </a:cubicBezTo>
                  <a:cubicBezTo>
                    <a:pt x="21" y="8"/>
                    <a:pt x="22" y="7"/>
                    <a:pt x="22" y="7"/>
                  </a:cubicBezTo>
                  <a:cubicBezTo>
                    <a:pt x="23" y="6"/>
                    <a:pt x="24" y="5"/>
                    <a:pt x="24" y="5"/>
                  </a:cubicBezTo>
                  <a:cubicBezTo>
                    <a:pt x="24" y="4"/>
                    <a:pt x="25" y="3"/>
                    <a:pt x="25" y="3"/>
                  </a:cubicBezTo>
                  <a:cubicBezTo>
                    <a:pt x="26" y="2"/>
                    <a:pt x="26" y="2"/>
                    <a:pt x="26" y="1"/>
                  </a:cubicBezTo>
                  <a:cubicBezTo>
                    <a:pt x="27" y="0"/>
                    <a:pt x="27" y="0"/>
                    <a:pt x="27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440"/>
            <p:cNvSpPr/>
            <p:nvPr/>
          </p:nvSpPr>
          <p:spPr bwMode="auto">
            <a:xfrm>
              <a:off x="9802814" y="4830763"/>
              <a:ext cx="168275" cy="22225"/>
            </a:xfrm>
            <a:custGeom>
              <a:avLst/>
              <a:gdLst>
                <a:gd name="T0" fmla="*/ 0 w 40"/>
                <a:gd name="T1" fmla="*/ 1 h 5"/>
                <a:gd name="T2" fmla="*/ 2 w 40"/>
                <a:gd name="T3" fmla="*/ 1 h 5"/>
                <a:gd name="T4" fmla="*/ 6 w 40"/>
                <a:gd name="T5" fmla="*/ 1 h 5"/>
                <a:gd name="T6" fmla="*/ 13 w 40"/>
                <a:gd name="T7" fmla="*/ 2 h 5"/>
                <a:gd name="T8" fmla="*/ 16 w 40"/>
                <a:gd name="T9" fmla="*/ 2 h 5"/>
                <a:gd name="T10" fmla="*/ 20 w 40"/>
                <a:gd name="T11" fmla="*/ 3 h 5"/>
                <a:gd name="T12" fmla="*/ 34 w 40"/>
                <a:gd name="T13" fmla="*/ 4 h 5"/>
                <a:gd name="T14" fmla="*/ 38 w 40"/>
                <a:gd name="T15" fmla="*/ 5 h 5"/>
                <a:gd name="T16" fmla="*/ 40 w 40"/>
                <a:gd name="T17" fmla="*/ 5 h 5"/>
                <a:gd name="T18" fmla="*/ 38 w 40"/>
                <a:gd name="T19" fmla="*/ 4 h 5"/>
                <a:gd name="T20" fmla="*/ 36 w 40"/>
                <a:gd name="T21" fmla="*/ 4 h 5"/>
                <a:gd name="T22" fmla="*/ 34 w 40"/>
                <a:gd name="T23" fmla="*/ 3 h 5"/>
                <a:gd name="T24" fmla="*/ 31 w 40"/>
                <a:gd name="T25" fmla="*/ 2 h 5"/>
                <a:gd name="T26" fmla="*/ 28 w 40"/>
                <a:gd name="T27" fmla="*/ 1 h 5"/>
                <a:gd name="T28" fmla="*/ 24 w 40"/>
                <a:gd name="T29" fmla="*/ 0 h 5"/>
                <a:gd name="T30" fmla="*/ 20 w 40"/>
                <a:gd name="T31" fmla="*/ 0 h 5"/>
                <a:gd name="T32" fmla="*/ 17 w 40"/>
                <a:gd name="T33" fmla="*/ 0 h 5"/>
                <a:gd name="T34" fmla="*/ 13 w 40"/>
                <a:gd name="T35" fmla="*/ 0 h 5"/>
                <a:gd name="T36" fmla="*/ 10 w 40"/>
                <a:gd name="T37" fmla="*/ 0 h 5"/>
                <a:gd name="T38" fmla="*/ 6 w 40"/>
                <a:gd name="T39" fmla="*/ 0 h 5"/>
                <a:gd name="T40" fmla="*/ 4 w 40"/>
                <a:gd name="T41" fmla="*/ 0 h 5"/>
                <a:gd name="T42" fmla="*/ 2 w 40"/>
                <a:gd name="T43" fmla="*/ 0 h 5"/>
                <a:gd name="T44" fmla="*/ 0 w 40"/>
                <a:gd name="T4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" h="5">
                  <a:moveTo>
                    <a:pt x="0" y="1"/>
                  </a:move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5" y="1"/>
                    <a:pt x="6" y="1"/>
                  </a:cubicBezTo>
                  <a:cubicBezTo>
                    <a:pt x="8" y="2"/>
                    <a:pt x="10" y="2"/>
                    <a:pt x="13" y="2"/>
                  </a:cubicBezTo>
                  <a:cubicBezTo>
                    <a:pt x="14" y="2"/>
                    <a:pt x="15" y="2"/>
                    <a:pt x="16" y="2"/>
                  </a:cubicBezTo>
                  <a:cubicBezTo>
                    <a:pt x="18" y="2"/>
                    <a:pt x="19" y="3"/>
                    <a:pt x="20" y="3"/>
                  </a:cubicBezTo>
                  <a:cubicBezTo>
                    <a:pt x="25" y="3"/>
                    <a:pt x="30" y="4"/>
                    <a:pt x="34" y="4"/>
                  </a:cubicBezTo>
                  <a:cubicBezTo>
                    <a:pt x="35" y="5"/>
                    <a:pt x="37" y="5"/>
                    <a:pt x="38" y="5"/>
                  </a:cubicBezTo>
                  <a:cubicBezTo>
                    <a:pt x="39" y="5"/>
                    <a:pt x="40" y="5"/>
                    <a:pt x="40" y="5"/>
                  </a:cubicBezTo>
                  <a:cubicBezTo>
                    <a:pt x="40" y="5"/>
                    <a:pt x="39" y="5"/>
                    <a:pt x="38" y="4"/>
                  </a:cubicBezTo>
                  <a:cubicBezTo>
                    <a:pt x="38" y="4"/>
                    <a:pt x="37" y="4"/>
                    <a:pt x="36" y="4"/>
                  </a:cubicBezTo>
                  <a:cubicBezTo>
                    <a:pt x="36" y="3"/>
                    <a:pt x="35" y="3"/>
                    <a:pt x="34" y="3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30" y="2"/>
                    <a:pt x="29" y="1"/>
                    <a:pt x="28" y="1"/>
                  </a:cubicBezTo>
                  <a:cubicBezTo>
                    <a:pt x="26" y="1"/>
                    <a:pt x="25" y="1"/>
                    <a:pt x="24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441"/>
            <p:cNvSpPr/>
            <p:nvPr/>
          </p:nvSpPr>
          <p:spPr bwMode="auto">
            <a:xfrm>
              <a:off x="9937751" y="4784726"/>
              <a:ext cx="84138" cy="134938"/>
            </a:xfrm>
            <a:custGeom>
              <a:avLst/>
              <a:gdLst>
                <a:gd name="T0" fmla="*/ 18 w 20"/>
                <a:gd name="T1" fmla="*/ 12 h 32"/>
                <a:gd name="T2" fmla="*/ 0 w 20"/>
                <a:gd name="T3" fmla="*/ 0 h 32"/>
                <a:gd name="T4" fmla="*/ 10 w 20"/>
                <a:gd name="T5" fmla="*/ 32 h 32"/>
                <a:gd name="T6" fmla="*/ 18 w 20"/>
                <a:gd name="T7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32">
                  <a:moveTo>
                    <a:pt x="18" y="12"/>
                  </a:moveTo>
                  <a:cubicBezTo>
                    <a:pt x="13" y="6"/>
                    <a:pt x="7" y="2"/>
                    <a:pt x="0" y="0"/>
                  </a:cubicBezTo>
                  <a:cubicBezTo>
                    <a:pt x="0" y="0"/>
                    <a:pt x="4" y="24"/>
                    <a:pt x="10" y="32"/>
                  </a:cubicBezTo>
                  <a:cubicBezTo>
                    <a:pt x="10" y="32"/>
                    <a:pt x="20" y="20"/>
                    <a:pt x="18" y="1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442"/>
            <p:cNvSpPr/>
            <p:nvPr/>
          </p:nvSpPr>
          <p:spPr bwMode="auto">
            <a:xfrm>
              <a:off x="9993314" y="4292601"/>
              <a:ext cx="1068388" cy="560388"/>
            </a:xfrm>
            <a:custGeom>
              <a:avLst/>
              <a:gdLst>
                <a:gd name="T0" fmla="*/ 1 w 252"/>
                <a:gd name="T1" fmla="*/ 132 h 132"/>
                <a:gd name="T2" fmla="*/ 0 w 252"/>
                <a:gd name="T3" fmla="*/ 128 h 132"/>
                <a:gd name="T4" fmla="*/ 249 w 252"/>
                <a:gd name="T5" fmla="*/ 0 h 132"/>
                <a:gd name="T6" fmla="*/ 252 w 252"/>
                <a:gd name="T7" fmla="*/ 4 h 132"/>
                <a:gd name="T8" fmla="*/ 1 w 252"/>
                <a:gd name="T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32">
                  <a:moveTo>
                    <a:pt x="1" y="132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15" y="125"/>
                    <a:pt x="219" y="28"/>
                    <a:pt x="249" y="0"/>
                  </a:cubicBezTo>
                  <a:cubicBezTo>
                    <a:pt x="252" y="4"/>
                    <a:pt x="252" y="4"/>
                    <a:pt x="252" y="4"/>
                  </a:cubicBezTo>
                  <a:cubicBezTo>
                    <a:pt x="220" y="33"/>
                    <a:pt x="16" y="129"/>
                    <a:pt x="1" y="13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443"/>
            <p:cNvSpPr/>
            <p:nvPr/>
          </p:nvSpPr>
          <p:spPr bwMode="auto">
            <a:xfrm>
              <a:off x="10158414" y="4873626"/>
              <a:ext cx="317500" cy="352425"/>
            </a:xfrm>
            <a:custGeom>
              <a:avLst/>
              <a:gdLst>
                <a:gd name="T0" fmla="*/ 60 w 75"/>
                <a:gd name="T1" fmla="*/ 12 h 83"/>
                <a:gd name="T2" fmla="*/ 1 w 75"/>
                <a:gd name="T3" fmla="*/ 26 h 83"/>
                <a:gd name="T4" fmla="*/ 19 w 75"/>
                <a:gd name="T5" fmla="*/ 38 h 83"/>
                <a:gd name="T6" fmla="*/ 15 w 75"/>
                <a:gd name="T7" fmla="*/ 63 h 83"/>
                <a:gd name="T8" fmla="*/ 43 w 75"/>
                <a:gd name="T9" fmla="*/ 57 h 83"/>
                <a:gd name="T10" fmla="*/ 59 w 75"/>
                <a:gd name="T11" fmla="*/ 78 h 83"/>
                <a:gd name="T12" fmla="*/ 60 w 75"/>
                <a:gd name="T13" fmla="*/ 1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83">
                  <a:moveTo>
                    <a:pt x="60" y="12"/>
                  </a:moveTo>
                  <a:cubicBezTo>
                    <a:pt x="60" y="12"/>
                    <a:pt x="2" y="0"/>
                    <a:pt x="1" y="26"/>
                  </a:cubicBezTo>
                  <a:cubicBezTo>
                    <a:pt x="0" y="43"/>
                    <a:pt x="19" y="38"/>
                    <a:pt x="19" y="38"/>
                  </a:cubicBezTo>
                  <a:cubicBezTo>
                    <a:pt x="19" y="38"/>
                    <a:pt x="4" y="51"/>
                    <a:pt x="15" y="63"/>
                  </a:cubicBezTo>
                  <a:cubicBezTo>
                    <a:pt x="26" y="75"/>
                    <a:pt x="43" y="57"/>
                    <a:pt x="43" y="57"/>
                  </a:cubicBezTo>
                  <a:cubicBezTo>
                    <a:pt x="43" y="57"/>
                    <a:pt x="43" y="72"/>
                    <a:pt x="59" y="78"/>
                  </a:cubicBezTo>
                  <a:cubicBezTo>
                    <a:pt x="75" y="83"/>
                    <a:pt x="73" y="34"/>
                    <a:pt x="60" y="12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444"/>
            <p:cNvSpPr/>
            <p:nvPr/>
          </p:nvSpPr>
          <p:spPr bwMode="auto">
            <a:xfrm>
              <a:off x="10399714" y="4949826"/>
              <a:ext cx="33338" cy="220663"/>
            </a:xfrm>
            <a:custGeom>
              <a:avLst/>
              <a:gdLst>
                <a:gd name="T0" fmla="*/ 0 w 8"/>
                <a:gd name="T1" fmla="*/ 0 h 52"/>
                <a:gd name="T2" fmla="*/ 0 w 8"/>
                <a:gd name="T3" fmla="*/ 1 h 52"/>
                <a:gd name="T4" fmla="*/ 1 w 8"/>
                <a:gd name="T5" fmla="*/ 3 h 52"/>
                <a:gd name="T6" fmla="*/ 1 w 8"/>
                <a:gd name="T7" fmla="*/ 5 h 52"/>
                <a:gd name="T8" fmla="*/ 1 w 8"/>
                <a:gd name="T9" fmla="*/ 9 h 52"/>
                <a:gd name="T10" fmla="*/ 2 w 8"/>
                <a:gd name="T11" fmla="*/ 11 h 52"/>
                <a:gd name="T12" fmla="*/ 2 w 8"/>
                <a:gd name="T13" fmla="*/ 13 h 52"/>
                <a:gd name="T14" fmla="*/ 2 w 8"/>
                <a:gd name="T15" fmla="*/ 17 h 52"/>
                <a:gd name="T16" fmla="*/ 3 w 8"/>
                <a:gd name="T17" fmla="*/ 22 h 52"/>
                <a:gd name="T18" fmla="*/ 3 w 8"/>
                <a:gd name="T19" fmla="*/ 26 h 52"/>
                <a:gd name="T20" fmla="*/ 3 w 8"/>
                <a:gd name="T21" fmla="*/ 29 h 52"/>
                <a:gd name="T22" fmla="*/ 3 w 8"/>
                <a:gd name="T23" fmla="*/ 31 h 52"/>
                <a:gd name="T24" fmla="*/ 3 w 8"/>
                <a:gd name="T25" fmla="*/ 32 h 52"/>
                <a:gd name="T26" fmla="*/ 3 w 8"/>
                <a:gd name="T27" fmla="*/ 33 h 52"/>
                <a:gd name="T28" fmla="*/ 2 w 8"/>
                <a:gd name="T29" fmla="*/ 36 h 52"/>
                <a:gd name="T30" fmla="*/ 2 w 8"/>
                <a:gd name="T31" fmla="*/ 38 h 52"/>
                <a:gd name="T32" fmla="*/ 2 w 8"/>
                <a:gd name="T33" fmla="*/ 40 h 52"/>
                <a:gd name="T34" fmla="*/ 2 w 8"/>
                <a:gd name="T35" fmla="*/ 44 h 52"/>
                <a:gd name="T36" fmla="*/ 2 w 8"/>
                <a:gd name="T37" fmla="*/ 46 h 52"/>
                <a:gd name="T38" fmla="*/ 1 w 8"/>
                <a:gd name="T39" fmla="*/ 47 h 52"/>
                <a:gd name="T40" fmla="*/ 1 w 8"/>
                <a:gd name="T41" fmla="*/ 50 h 52"/>
                <a:gd name="T42" fmla="*/ 1 w 8"/>
                <a:gd name="T43" fmla="*/ 52 h 52"/>
                <a:gd name="T44" fmla="*/ 1 w 8"/>
                <a:gd name="T45" fmla="*/ 52 h 52"/>
                <a:gd name="T46" fmla="*/ 1 w 8"/>
                <a:gd name="T47" fmla="*/ 52 h 52"/>
                <a:gd name="T48" fmla="*/ 2 w 8"/>
                <a:gd name="T49" fmla="*/ 50 h 52"/>
                <a:gd name="T50" fmla="*/ 3 w 8"/>
                <a:gd name="T51" fmla="*/ 48 h 52"/>
                <a:gd name="T52" fmla="*/ 4 w 8"/>
                <a:gd name="T53" fmla="*/ 46 h 52"/>
                <a:gd name="T54" fmla="*/ 5 w 8"/>
                <a:gd name="T55" fmla="*/ 45 h 52"/>
                <a:gd name="T56" fmla="*/ 5 w 8"/>
                <a:gd name="T57" fmla="*/ 43 h 52"/>
                <a:gd name="T58" fmla="*/ 6 w 8"/>
                <a:gd name="T59" fmla="*/ 41 h 52"/>
                <a:gd name="T60" fmla="*/ 6 w 8"/>
                <a:gd name="T61" fmla="*/ 39 h 52"/>
                <a:gd name="T62" fmla="*/ 7 w 8"/>
                <a:gd name="T63" fmla="*/ 36 h 52"/>
                <a:gd name="T64" fmla="*/ 7 w 8"/>
                <a:gd name="T65" fmla="*/ 31 h 52"/>
                <a:gd name="T66" fmla="*/ 8 w 8"/>
                <a:gd name="T67" fmla="*/ 26 h 52"/>
                <a:gd name="T68" fmla="*/ 7 w 8"/>
                <a:gd name="T69" fmla="*/ 24 h 52"/>
                <a:gd name="T70" fmla="*/ 7 w 8"/>
                <a:gd name="T71" fmla="*/ 21 h 52"/>
                <a:gd name="T72" fmla="*/ 7 w 8"/>
                <a:gd name="T73" fmla="*/ 19 h 52"/>
                <a:gd name="T74" fmla="*/ 7 w 8"/>
                <a:gd name="T75" fmla="*/ 16 h 52"/>
                <a:gd name="T76" fmla="*/ 5 w 8"/>
                <a:gd name="T77" fmla="*/ 12 h 52"/>
                <a:gd name="T78" fmla="*/ 5 w 8"/>
                <a:gd name="T79" fmla="*/ 10 h 52"/>
                <a:gd name="T80" fmla="*/ 4 w 8"/>
                <a:gd name="T81" fmla="*/ 8 h 52"/>
                <a:gd name="T82" fmla="*/ 3 w 8"/>
                <a:gd name="T83" fmla="*/ 6 h 52"/>
                <a:gd name="T84" fmla="*/ 3 w 8"/>
                <a:gd name="T85" fmla="*/ 5 h 52"/>
                <a:gd name="T86" fmla="*/ 2 w 8"/>
                <a:gd name="T87" fmla="*/ 4 h 52"/>
                <a:gd name="T88" fmla="*/ 2 w 8"/>
                <a:gd name="T89" fmla="*/ 2 h 52"/>
                <a:gd name="T90" fmla="*/ 1 w 8"/>
                <a:gd name="T91" fmla="*/ 1 h 52"/>
                <a:gd name="T92" fmla="*/ 0 w 8"/>
                <a:gd name="T9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" h="52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1" y="9"/>
                    <a:pt x="2" y="10"/>
                    <a:pt x="2" y="11"/>
                  </a:cubicBezTo>
                  <a:cubicBezTo>
                    <a:pt x="2" y="11"/>
                    <a:pt x="2" y="12"/>
                    <a:pt x="2" y="13"/>
                  </a:cubicBezTo>
                  <a:cubicBezTo>
                    <a:pt x="2" y="14"/>
                    <a:pt x="2" y="15"/>
                    <a:pt x="2" y="17"/>
                  </a:cubicBezTo>
                  <a:cubicBezTo>
                    <a:pt x="2" y="18"/>
                    <a:pt x="3" y="20"/>
                    <a:pt x="3" y="22"/>
                  </a:cubicBezTo>
                  <a:cubicBezTo>
                    <a:pt x="3" y="23"/>
                    <a:pt x="3" y="25"/>
                    <a:pt x="3" y="26"/>
                  </a:cubicBezTo>
                  <a:cubicBezTo>
                    <a:pt x="3" y="27"/>
                    <a:pt x="3" y="28"/>
                    <a:pt x="3" y="29"/>
                  </a:cubicBezTo>
                  <a:cubicBezTo>
                    <a:pt x="3" y="30"/>
                    <a:pt x="3" y="30"/>
                    <a:pt x="3" y="31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4"/>
                    <a:pt x="3" y="35"/>
                    <a:pt x="2" y="36"/>
                  </a:cubicBezTo>
                  <a:cubicBezTo>
                    <a:pt x="2" y="37"/>
                    <a:pt x="2" y="37"/>
                    <a:pt x="2" y="38"/>
                  </a:cubicBezTo>
                  <a:cubicBezTo>
                    <a:pt x="2" y="39"/>
                    <a:pt x="2" y="39"/>
                    <a:pt x="2" y="40"/>
                  </a:cubicBezTo>
                  <a:cubicBezTo>
                    <a:pt x="2" y="42"/>
                    <a:pt x="2" y="43"/>
                    <a:pt x="2" y="44"/>
                  </a:cubicBezTo>
                  <a:cubicBezTo>
                    <a:pt x="2" y="45"/>
                    <a:pt x="2" y="45"/>
                    <a:pt x="2" y="46"/>
                  </a:cubicBezTo>
                  <a:cubicBezTo>
                    <a:pt x="2" y="46"/>
                    <a:pt x="1" y="47"/>
                    <a:pt x="1" y="47"/>
                  </a:cubicBezTo>
                  <a:cubicBezTo>
                    <a:pt x="1" y="48"/>
                    <a:pt x="1" y="49"/>
                    <a:pt x="1" y="50"/>
                  </a:cubicBezTo>
                  <a:cubicBezTo>
                    <a:pt x="1" y="51"/>
                    <a:pt x="1" y="51"/>
                    <a:pt x="1" y="52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1" y="51"/>
                    <a:pt x="2" y="51"/>
                    <a:pt x="2" y="50"/>
                  </a:cubicBezTo>
                  <a:cubicBezTo>
                    <a:pt x="2" y="50"/>
                    <a:pt x="3" y="49"/>
                    <a:pt x="3" y="48"/>
                  </a:cubicBezTo>
                  <a:cubicBezTo>
                    <a:pt x="3" y="47"/>
                    <a:pt x="4" y="47"/>
                    <a:pt x="4" y="46"/>
                  </a:cubicBezTo>
                  <a:cubicBezTo>
                    <a:pt x="4" y="46"/>
                    <a:pt x="4" y="45"/>
                    <a:pt x="5" y="45"/>
                  </a:cubicBezTo>
                  <a:cubicBezTo>
                    <a:pt x="5" y="44"/>
                    <a:pt x="5" y="43"/>
                    <a:pt x="5" y="43"/>
                  </a:cubicBezTo>
                  <a:cubicBezTo>
                    <a:pt x="5" y="42"/>
                    <a:pt x="6" y="41"/>
                    <a:pt x="6" y="41"/>
                  </a:cubicBezTo>
                  <a:cubicBezTo>
                    <a:pt x="6" y="40"/>
                    <a:pt x="6" y="39"/>
                    <a:pt x="6" y="39"/>
                  </a:cubicBezTo>
                  <a:cubicBezTo>
                    <a:pt x="6" y="38"/>
                    <a:pt x="7" y="37"/>
                    <a:pt x="7" y="36"/>
                  </a:cubicBezTo>
                  <a:cubicBezTo>
                    <a:pt x="7" y="35"/>
                    <a:pt x="7" y="33"/>
                    <a:pt x="7" y="31"/>
                  </a:cubicBezTo>
                  <a:cubicBezTo>
                    <a:pt x="8" y="30"/>
                    <a:pt x="8" y="28"/>
                    <a:pt x="8" y="26"/>
                  </a:cubicBezTo>
                  <a:cubicBezTo>
                    <a:pt x="8" y="25"/>
                    <a:pt x="7" y="25"/>
                    <a:pt x="7" y="24"/>
                  </a:cubicBezTo>
                  <a:cubicBezTo>
                    <a:pt x="7" y="23"/>
                    <a:pt x="7" y="22"/>
                    <a:pt x="7" y="21"/>
                  </a:cubicBezTo>
                  <a:cubicBezTo>
                    <a:pt x="7" y="20"/>
                    <a:pt x="7" y="20"/>
                    <a:pt x="7" y="19"/>
                  </a:cubicBezTo>
                  <a:cubicBezTo>
                    <a:pt x="7" y="18"/>
                    <a:pt x="7" y="17"/>
                    <a:pt x="7" y="16"/>
                  </a:cubicBezTo>
                  <a:cubicBezTo>
                    <a:pt x="6" y="15"/>
                    <a:pt x="6" y="13"/>
                    <a:pt x="5" y="12"/>
                  </a:cubicBezTo>
                  <a:cubicBezTo>
                    <a:pt x="5" y="11"/>
                    <a:pt x="5" y="11"/>
                    <a:pt x="5" y="10"/>
                  </a:cubicBezTo>
                  <a:cubicBezTo>
                    <a:pt x="5" y="9"/>
                    <a:pt x="4" y="9"/>
                    <a:pt x="4" y="8"/>
                  </a:cubicBezTo>
                  <a:cubicBezTo>
                    <a:pt x="4" y="7"/>
                    <a:pt x="4" y="7"/>
                    <a:pt x="3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445"/>
            <p:cNvSpPr/>
            <p:nvPr/>
          </p:nvSpPr>
          <p:spPr bwMode="auto">
            <a:xfrm>
              <a:off x="10196514" y="4941888"/>
              <a:ext cx="203200" cy="42863"/>
            </a:xfrm>
            <a:custGeom>
              <a:avLst/>
              <a:gdLst>
                <a:gd name="T0" fmla="*/ 0 w 48"/>
                <a:gd name="T1" fmla="*/ 10 h 10"/>
                <a:gd name="T2" fmla="*/ 0 w 48"/>
                <a:gd name="T3" fmla="*/ 10 h 10"/>
                <a:gd name="T4" fmla="*/ 1 w 48"/>
                <a:gd name="T5" fmla="*/ 9 h 10"/>
                <a:gd name="T6" fmla="*/ 2 w 48"/>
                <a:gd name="T7" fmla="*/ 9 h 10"/>
                <a:gd name="T8" fmla="*/ 4 w 48"/>
                <a:gd name="T9" fmla="*/ 9 h 10"/>
                <a:gd name="T10" fmla="*/ 7 w 48"/>
                <a:gd name="T11" fmla="*/ 8 h 10"/>
                <a:gd name="T12" fmla="*/ 15 w 48"/>
                <a:gd name="T13" fmla="*/ 8 h 10"/>
                <a:gd name="T14" fmla="*/ 20 w 48"/>
                <a:gd name="T15" fmla="*/ 8 h 10"/>
                <a:gd name="T16" fmla="*/ 24 w 48"/>
                <a:gd name="T17" fmla="*/ 7 h 10"/>
                <a:gd name="T18" fmla="*/ 29 w 48"/>
                <a:gd name="T19" fmla="*/ 6 h 10"/>
                <a:gd name="T20" fmla="*/ 33 w 48"/>
                <a:gd name="T21" fmla="*/ 5 h 10"/>
                <a:gd name="T22" fmla="*/ 35 w 48"/>
                <a:gd name="T23" fmla="*/ 4 h 10"/>
                <a:gd name="T24" fmla="*/ 37 w 48"/>
                <a:gd name="T25" fmla="*/ 4 h 10"/>
                <a:gd name="T26" fmla="*/ 41 w 48"/>
                <a:gd name="T27" fmla="*/ 3 h 10"/>
                <a:gd name="T28" fmla="*/ 46 w 48"/>
                <a:gd name="T29" fmla="*/ 3 h 10"/>
                <a:gd name="T30" fmla="*/ 48 w 48"/>
                <a:gd name="T31" fmla="*/ 2 h 10"/>
                <a:gd name="T32" fmla="*/ 48 w 48"/>
                <a:gd name="T33" fmla="*/ 2 h 10"/>
                <a:gd name="T34" fmla="*/ 48 w 48"/>
                <a:gd name="T35" fmla="*/ 2 h 10"/>
                <a:gd name="T36" fmla="*/ 46 w 48"/>
                <a:gd name="T37" fmla="*/ 2 h 10"/>
                <a:gd name="T38" fmla="*/ 44 w 48"/>
                <a:gd name="T39" fmla="*/ 1 h 10"/>
                <a:gd name="T40" fmla="*/ 41 w 48"/>
                <a:gd name="T41" fmla="*/ 0 h 10"/>
                <a:gd name="T42" fmla="*/ 37 w 48"/>
                <a:gd name="T43" fmla="*/ 0 h 10"/>
                <a:gd name="T44" fmla="*/ 34 w 48"/>
                <a:gd name="T45" fmla="*/ 0 h 10"/>
                <a:gd name="T46" fmla="*/ 33 w 48"/>
                <a:gd name="T47" fmla="*/ 0 h 10"/>
                <a:gd name="T48" fmla="*/ 32 w 48"/>
                <a:gd name="T49" fmla="*/ 0 h 10"/>
                <a:gd name="T50" fmla="*/ 28 w 48"/>
                <a:gd name="T51" fmla="*/ 1 h 10"/>
                <a:gd name="T52" fmla="*/ 23 w 48"/>
                <a:gd name="T53" fmla="*/ 2 h 10"/>
                <a:gd name="T54" fmla="*/ 19 w 48"/>
                <a:gd name="T55" fmla="*/ 3 h 10"/>
                <a:gd name="T56" fmla="*/ 14 w 48"/>
                <a:gd name="T57" fmla="*/ 4 h 10"/>
                <a:gd name="T58" fmla="*/ 10 w 48"/>
                <a:gd name="T59" fmla="*/ 5 h 10"/>
                <a:gd name="T60" fmla="*/ 6 w 48"/>
                <a:gd name="T61" fmla="*/ 6 h 10"/>
                <a:gd name="T62" fmla="*/ 3 w 48"/>
                <a:gd name="T63" fmla="*/ 7 h 10"/>
                <a:gd name="T64" fmla="*/ 1 w 48"/>
                <a:gd name="T65" fmla="*/ 8 h 10"/>
                <a:gd name="T66" fmla="*/ 0 w 48"/>
                <a:gd name="T67" fmla="*/ 9 h 10"/>
                <a:gd name="T68" fmla="*/ 0 w 48"/>
                <a:gd name="T6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" h="10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1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9"/>
                    <a:pt x="3" y="9"/>
                    <a:pt x="4" y="9"/>
                  </a:cubicBezTo>
                  <a:cubicBezTo>
                    <a:pt x="5" y="9"/>
                    <a:pt x="6" y="8"/>
                    <a:pt x="7" y="8"/>
                  </a:cubicBezTo>
                  <a:cubicBezTo>
                    <a:pt x="9" y="8"/>
                    <a:pt x="12" y="8"/>
                    <a:pt x="15" y="8"/>
                  </a:cubicBezTo>
                  <a:cubicBezTo>
                    <a:pt x="16" y="8"/>
                    <a:pt x="18" y="8"/>
                    <a:pt x="20" y="8"/>
                  </a:cubicBezTo>
                  <a:cubicBezTo>
                    <a:pt x="21" y="7"/>
                    <a:pt x="23" y="7"/>
                    <a:pt x="24" y="7"/>
                  </a:cubicBezTo>
                  <a:cubicBezTo>
                    <a:pt x="26" y="6"/>
                    <a:pt x="27" y="6"/>
                    <a:pt x="29" y="6"/>
                  </a:cubicBezTo>
                  <a:cubicBezTo>
                    <a:pt x="30" y="5"/>
                    <a:pt x="32" y="5"/>
                    <a:pt x="33" y="5"/>
                  </a:cubicBezTo>
                  <a:cubicBezTo>
                    <a:pt x="34" y="4"/>
                    <a:pt x="34" y="4"/>
                    <a:pt x="35" y="4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8" y="3"/>
                    <a:pt x="40" y="3"/>
                    <a:pt x="41" y="3"/>
                  </a:cubicBezTo>
                  <a:cubicBezTo>
                    <a:pt x="43" y="3"/>
                    <a:pt x="45" y="3"/>
                    <a:pt x="46" y="3"/>
                  </a:cubicBezTo>
                  <a:cubicBezTo>
                    <a:pt x="47" y="3"/>
                    <a:pt x="47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7" y="2"/>
                    <a:pt x="47" y="2"/>
                    <a:pt x="46" y="2"/>
                  </a:cubicBezTo>
                  <a:cubicBezTo>
                    <a:pt x="46" y="1"/>
                    <a:pt x="45" y="1"/>
                    <a:pt x="44" y="1"/>
                  </a:cubicBezTo>
                  <a:cubicBezTo>
                    <a:pt x="43" y="1"/>
                    <a:pt x="42" y="0"/>
                    <a:pt x="41" y="0"/>
                  </a:cubicBezTo>
                  <a:cubicBezTo>
                    <a:pt x="39" y="0"/>
                    <a:pt x="38" y="0"/>
                    <a:pt x="37" y="0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3" y="0"/>
                    <a:pt x="33" y="0"/>
                    <a:pt x="32" y="0"/>
                  </a:cubicBezTo>
                  <a:cubicBezTo>
                    <a:pt x="31" y="1"/>
                    <a:pt x="29" y="1"/>
                    <a:pt x="28" y="1"/>
                  </a:cubicBezTo>
                  <a:cubicBezTo>
                    <a:pt x="26" y="1"/>
                    <a:pt x="25" y="2"/>
                    <a:pt x="23" y="2"/>
                  </a:cubicBezTo>
                  <a:cubicBezTo>
                    <a:pt x="22" y="2"/>
                    <a:pt x="20" y="3"/>
                    <a:pt x="19" y="3"/>
                  </a:cubicBezTo>
                  <a:cubicBezTo>
                    <a:pt x="17" y="3"/>
                    <a:pt x="16" y="3"/>
                    <a:pt x="14" y="4"/>
                  </a:cubicBezTo>
                  <a:cubicBezTo>
                    <a:pt x="13" y="4"/>
                    <a:pt x="12" y="4"/>
                    <a:pt x="10" y="5"/>
                  </a:cubicBezTo>
                  <a:cubicBezTo>
                    <a:pt x="9" y="5"/>
                    <a:pt x="8" y="5"/>
                    <a:pt x="6" y="6"/>
                  </a:cubicBezTo>
                  <a:cubicBezTo>
                    <a:pt x="5" y="6"/>
                    <a:pt x="4" y="6"/>
                    <a:pt x="3" y="7"/>
                  </a:cubicBezTo>
                  <a:cubicBezTo>
                    <a:pt x="2" y="7"/>
                    <a:pt x="2" y="8"/>
                    <a:pt x="1" y="8"/>
                  </a:cubicBezTo>
                  <a:cubicBezTo>
                    <a:pt x="1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446"/>
            <p:cNvSpPr/>
            <p:nvPr/>
          </p:nvSpPr>
          <p:spPr bwMode="auto">
            <a:xfrm>
              <a:off x="10239376" y="4946651"/>
              <a:ext cx="165100" cy="177800"/>
            </a:xfrm>
            <a:custGeom>
              <a:avLst/>
              <a:gdLst>
                <a:gd name="T0" fmla="*/ 0 w 39"/>
                <a:gd name="T1" fmla="*/ 42 h 42"/>
                <a:gd name="T2" fmla="*/ 1 w 39"/>
                <a:gd name="T3" fmla="*/ 41 h 42"/>
                <a:gd name="T4" fmla="*/ 2 w 39"/>
                <a:gd name="T5" fmla="*/ 40 h 42"/>
                <a:gd name="T6" fmla="*/ 6 w 39"/>
                <a:gd name="T7" fmla="*/ 36 h 42"/>
                <a:gd name="T8" fmla="*/ 10 w 39"/>
                <a:gd name="T9" fmla="*/ 33 h 42"/>
                <a:gd name="T10" fmla="*/ 14 w 39"/>
                <a:gd name="T11" fmla="*/ 30 h 42"/>
                <a:gd name="T12" fmla="*/ 14 w 39"/>
                <a:gd name="T13" fmla="*/ 30 h 42"/>
                <a:gd name="T14" fmla="*/ 15 w 39"/>
                <a:gd name="T15" fmla="*/ 30 h 42"/>
                <a:gd name="T16" fmla="*/ 16 w 39"/>
                <a:gd name="T17" fmla="*/ 29 h 42"/>
                <a:gd name="T18" fmla="*/ 18 w 39"/>
                <a:gd name="T19" fmla="*/ 27 h 42"/>
                <a:gd name="T20" fmla="*/ 22 w 39"/>
                <a:gd name="T21" fmla="*/ 23 h 42"/>
                <a:gd name="T22" fmla="*/ 25 w 39"/>
                <a:gd name="T23" fmla="*/ 19 h 42"/>
                <a:gd name="T24" fmla="*/ 29 w 39"/>
                <a:gd name="T25" fmla="*/ 15 h 42"/>
                <a:gd name="T26" fmla="*/ 34 w 39"/>
                <a:gd name="T27" fmla="*/ 8 h 42"/>
                <a:gd name="T28" fmla="*/ 38 w 39"/>
                <a:gd name="T29" fmla="*/ 2 h 42"/>
                <a:gd name="T30" fmla="*/ 39 w 39"/>
                <a:gd name="T31" fmla="*/ 1 h 42"/>
                <a:gd name="T32" fmla="*/ 39 w 39"/>
                <a:gd name="T33" fmla="*/ 0 h 42"/>
                <a:gd name="T34" fmla="*/ 39 w 39"/>
                <a:gd name="T35" fmla="*/ 1 h 42"/>
                <a:gd name="T36" fmla="*/ 37 w 39"/>
                <a:gd name="T37" fmla="*/ 2 h 42"/>
                <a:gd name="T38" fmla="*/ 32 w 39"/>
                <a:gd name="T39" fmla="*/ 6 h 42"/>
                <a:gd name="T40" fmla="*/ 25 w 39"/>
                <a:gd name="T41" fmla="*/ 12 h 42"/>
                <a:gd name="T42" fmla="*/ 22 w 39"/>
                <a:gd name="T43" fmla="*/ 16 h 42"/>
                <a:gd name="T44" fmla="*/ 18 w 39"/>
                <a:gd name="T45" fmla="*/ 20 h 42"/>
                <a:gd name="T46" fmla="*/ 15 w 39"/>
                <a:gd name="T47" fmla="*/ 24 h 42"/>
                <a:gd name="T48" fmla="*/ 13 w 39"/>
                <a:gd name="T49" fmla="*/ 25 h 42"/>
                <a:gd name="T50" fmla="*/ 12 w 39"/>
                <a:gd name="T51" fmla="*/ 26 h 42"/>
                <a:gd name="T52" fmla="*/ 11 w 39"/>
                <a:gd name="T53" fmla="*/ 27 h 42"/>
                <a:gd name="T54" fmla="*/ 7 w 39"/>
                <a:gd name="T55" fmla="*/ 30 h 42"/>
                <a:gd name="T56" fmla="*/ 6 w 39"/>
                <a:gd name="T57" fmla="*/ 32 h 42"/>
                <a:gd name="T58" fmla="*/ 5 w 39"/>
                <a:gd name="T59" fmla="*/ 33 h 42"/>
                <a:gd name="T60" fmla="*/ 5 w 39"/>
                <a:gd name="T61" fmla="*/ 33 h 42"/>
                <a:gd name="T62" fmla="*/ 4 w 39"/>
                <a:gd name="T63" fmla="*/ 34 h 42"/>
                <a:gd name="T64" fmla="*/ 2 w 39"/>
                <a:gd name="T65" fmla="*/ 37 h 42"/>
                <a:gd name="T66" fmla="*/ 1 w 39"/>
                <a:gd name="T67" fmla="*/ 39 h 42"/>
                <a:gd name="T68" fmla="*/ 0 w 39"/>
                <a:gd name="T69" fmla="*/ 41 h 42"/>
                <a:gd name="T70" fmla="*/ 0 w 39"/>
                <a:gd name="T7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" h="42">
                  <a:moveTo>
                    <a:pt x="0" y="42"/>
                  </a:moveTo>
                  <a:cubicBezTo>
                    <a:pt x="0" y="42"/>
                    <a:pt x="0" y="42"/>
                    <a:pt x="1" y="41"/>
                  </a:cubicBezTo>
                  <a:cubicBezTo>
                    <a:pt x="1" y="41"/>
                    <a:pt x="1" y="40"/>
                    <a:pt x="2" y="40"/>
                  </a:cubicBezTo>
                  <a:cubicBezTo>
                    <a:pt x="3" y="39"/>
                    <a:pt x="4" y="37"/>
                    <a:pt x="6" y="36"/>
                  </a:cubicBezTo>
                  <a:cubicBezTo>
                    <a:pt x="7" y="35"/>
                    <a:pt x="8" y="34"/>
                    <a:pt x="10" y="33"/>
                  </a:cubicBezTo>
                  <a:cubicBezTo>
                    <a:pt x="11" y="32"/>
                    <a:pt x="12" y="31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9"/>
                    <a:pt x="15" y="29"/>
                    <a:pt x="16" y="29"/>
                  </a:cubicBezTo>
                  <a:cubicBezTo>
                    <a:pt x="17" y="28"/>
                    <a:pt x="17" y="28"/>
                    <a:pt x="18" y="27"/>
                  </a:cubicBezTo>
                  <a:cubicBezTo>
                    <a:pt x="19" y="26"/>
                    <a:pt x="21" y="25"/>
                    <a:pt x="22" y="23"/>
                  </a:cubicBezTo>
                  <a:cubicBezTo>
                    <a:pt x="23" y="22"/>
                    <a:pt x="24" y="21"/>
                    <a:pt x="25" y="19"/>
                  </a:cubicBezTo>
                  <a:cubicBezTo>
                    <a:pt x="27" y="18"/>
                    <a:pt x="28" y="16"/>
                    <a:pt x="29" y="15"/>
                  </a:cubicBezTo>
                  <a:cubicBezTo>
                    <a:pt x="31" y="13"/>
                    <a:pt x="33" y="10"/>
                    <a:pt x="34" y="8"/>
                  </a:cubicBezTo>
                  <a:cubicBezTo>
                    <a:pt x="36" y="6"/>
                    <a:pt x="37" y="4"/>
                    <a:pt x="38" y="2"/>
                  </a:cubicBezTo>
                  <a:cubicBezTo>
                    <a:pt x="38" y="2"/>
                    <a:pt x="39" y="1"/>
                    <a:pt x="39" y="1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1"/>
                  </a:cubicBezTo>
                  <a:cubicBezTo>
                    <a:pt x="38" y="1"/>
                    <a:pt x="38" y="1"/>
                    <a:pt x="37" y="2"/>
                  </a:cubicBezTo>
                  <a:cubicBezTo>
                    <a:pt x="36" y="3"/>
                    <a:pt x="34" y="4"/>
                    <a:pt x="32" y="6"/>
                  </a:cubicBezTo>
                  <a:cubicBezTo>
                    <a:pt x="30" y="8"/>
                    <a:pt x="28" y="10"/>
                    <a:pt x="25" y="12"/>
                  </a:cubicBezTo>
                  <a:cubicBezTo>
                    <a:pt x="24" y="14"/>
                    <a:pt x="23" y="15"/>
                    <a:pt x="22" y="16"/>
                  </a:cubicBezTo>
                  <a:cubicBezTo>
                    <a:pt x="21" y="17"/>
                    <a:pt x="20" y="19"/>
                    <a:pt x="18" y="20"/>
                  </a:cubicBezTo>
                  <a:cubicBezTo>
                    <a:pt x="17" y="21"/>
                    <a:pt x="16" y="22"/>
                    <a:pt x="15" y="24"/>
                  </a:cubicBezTo>
                  <a:cubicBezTo>
                    <a:pt x="14" y="24"/>
                    <a:pt x="13" y="25"/>
                    <a:pt x="13" y="25"/>
                  </a:cubicBezTo>
                  <a:cubicBezTo>
                    <a:pt x="13" y="26"/>
                    <a:pt x="12" y="26"/>
                    <a:pt x="12" y="26"/>
                  </a:cubicBezTo>
                  <a:cubicBezTo>
                    <a:pt x="12" y="27"/>
                    <a:pt x="11" y="27"/>
                    <a:pt x="11" y="27"/>
                  </a:cubicBezTo>
                  <a:cubicBezTo>
                    <a:pt x="10" y="28"/>
                    <a:pt x="9" y="29"/>
                    <a:pt x="7" y="30"/>
                  </a:cubicBezTo>
                  <a:cubicBezTo>
                    <a:pt x="7" y="31"/>
                    <a:pt x="6" y="31"/>
                    <a:pt x="6" y="32"/>
                  </a:cubicBezTo>
                  <a:cubicBezTo>
                    <a:pt x="5" y="32"/>
                    <a:pt x="5" y="32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4" y="33"/>
                    <a:pt x="4" y="34"/>
                  </a:cubicBezTo>
                  <a:cubicBezTo>
                    <a:pt x="3" y="35"/>
                    <a:pt x="3" y="36"/>
                    <a:pt x="2" y="37"/>
                  </a:cubicBezTo>
                  <a:cubicBezTo>
                    <a:pt x="1" y="38"/>
                    <a:pt x="1" y="39"/>
                    <a:pt x="1" y="39"/>
                  </a:cubicBezTo>
                  <a:cubicBezTo>
                    <a:pt x="1" y="40"/>
                    <a:pt x="0" y="41"/>
                    <a:pt x="0" y="41"/>
                  </a:cubicBezTo>
                  <a:cubicBezTo>
                    <a:pt x="0" y="42"/>
                    <a:pt x="0" y="42"/>
                    <a:pt x="0" y="4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447"/>
            <p:cNvSpPr/>
            <p:nvPr/>
          </p:nvSpPr>
          <p:spPr bwMode="auto">
            <a:xfrm>
              <a:off x="10353676" y="4954588"/>
              <a:ext cx="46038" cy="139700"/>
            </a:xfrm>
            <a:custGeom>
              <a:avLst/>
              <a:gdLst>
                <a:gd name="T0" fmla="*/ 11 w 11"/>
                <a:gd name="T1" fmla="*/ 0 h 33"/>
                <a:gd name="T2" fmla="*/ 11 w 11"/>
                <a:gd name="T3" fmla="*/ 1 h 33"/>
                <a:gd name="T4" fmla="*/ 9 w 11"/>
                <a:gd name="T5" fmla="*/ 5 h 33"/>
                <a:gd name="T6" fmla="*/ 8 w 11"/>
                <a:gd name="T7" fmla="*/ 10 h 33"/>
                <a:gd name="T8" fmla="*/ 7 w 11"/>
                <a:gd name="T9" fmla="*/ 13 h 33"/>
                <a:gd name="T10" fmla="*/ 6 w 11"/>
                <a:gd name="T11" fmla="*/ 16 h 33"/>
                <a:gd name="T12" fmla="*/ 5 w 11"/>
                <a:gd name="T13" fmla="*/ 19 h 33"/>
                <a:gd name="T14" fmla="*/ 4 w 11"/>
                <a:gd name="T15" fmla="*/ 22 h 33"/>
                <a:gd name="T16" fmla="*/ 2 w 11"/>
                <a:gd name="T17" fmla="*/ 27 h 33"/>
                <a:gd name="T18" fmla="*/ 1 w 11"/>
                <a:gd name="T19" fmla="*/ 31 h 33"/>
                <a:gd name="T20" fmla="*/ 0 w 11"/>
                <a:gd name="T21" fmla="*/ 33 h 33"/>
                <a:gd name="T22" fmla="*/ 1 w 11"/>
                <a:gd name="T23" fmla="*/ 31 h 33"/>
                <a:gd name="T24" fmla="*/ 2 w 11"/>
                <a:gd name="T25" fmla="*/ 30 h 33"/>
                <a:gd name="T26" fmla="*/ 3 w 11"/>
                <a:gd name="T27" fmla="*/ 28 h 33"/>
                <a:gd name="T28" fmla="*/ 5 w 11"/>
                <a:gd name="T29" fmla="*/ 26 h 33"/>
                <a:gd name="T30" fmla="*/ 6 w 11"/>
                <a:gd name="T31" fmla="*/ 23 h 33"/>
                <a:gd name="T32" fmla="*/ 7 w 11"/>
                <a:gd name="T33" fmla="*/ 20 h 33"/>
                <a:gd name="T34" fmla="*/ 9 w 11"/>
                <a:gd name="T35" fmla="*/ 17 h 33"/>
                <a:gd name="T36" fmla="*/ 10 w 11"/>
                <a:gd name="T37" fmla="*/ 14 h 33"/>
                <a:gd name="T38" fmla="*/ 10 w 11"/>
                <a:gd name="T39" fmla="*/ 11 h 33"/>
                <a:gd name="T40" fmla="*/ 11 w 11"/>
                <a:gd name="T41" fmla="*/ 8 h 33"/>
                <a:gd name="T42" fmla="*/ 11 w 11"/>
                <a:gd name="T43" fmla="*/ 5 h 33"/>
                <a:gd name="T44" fmla="*/ 11 w 11"/>
                <a:gd name="T45" fmla="*/ 3 h 33"/>
                <a:gd name="T46" fmla="*/ 11 w 11"/>
                <a:gd name="T47" fmla="*/ 1 h 33"/>
                <a:gd name="T48" fmla="*/ 11 w 11"/>
                <a:gd name="T4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" h="33">
                  <a:moveTo>
                    <a:pt x="11" y="0"/>
                  </a:moveTo>
                  <a:cubicBezTo>
                    <a:pt x="11" y="0"/>
                    <a:pt x="11" y="0"/>
                    <a:pt x="11" y="1"/>
                  </a:cubicBezTo>
                  <a:cubicBezTo>
                    <a:pt x="10" y="2"/>
                    <a:pt x="10" y="3"/>
                    <a:pt x="9" y="5"/>
                  </a:cubicBezTo>
                  <a:cubicBezTo>
                    <a:pt x="9" y="6"/>
                    <a:pt x="8" y="8"/>
                    <a:pt x="8" y="10"/>
                  </a:cubicBezTo>
                  <a:cubicBezTo>
                    <a:pt x="8" y="11"/>
                    <a:pt x="7" y="12"/>
                    <a:pt x="7" y="13"/>
                  </a:cubicBezTo>
                  <a:cubicBezTo>
                    <a:pt x="7" y="14"/>
                    <a:pt x="6" y="15"/>
                    <a:pt x="6" y="16"/>
                  </a:cubicBezTo>
                  <a:cubicBezTo>
                    <a:pt x="6" y="17"/>
                    <a:pt x="5" y="18"/>
                    <a:pt x="5" y="19"/>
                  </a:cubicBezTo>
                  <a:cubicBezTo>
                    <a:pt x="5" y="20"/>
                    <a:pt x="4" y="21"/>
                    <a:pt x="4" y="22"/>
                  </a:cubicBezTo>
                  <a:cubicBezTo>
                    <a:pt x="3" y="24"/>
                    <a:pt x="3" y="26"/>
                    <a:pt x="2" y="27"/>
                  </a:cubicBezTo>
                  <a:cubicBezTo>
                    <a:pt x="1" y="29"/>
                    <a:pt x="1" y="30"/>
                    <a:pt x="1" y="31"/>
                  </a:cubicBez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1" y="32"/>
                    <a:pt x="1" y="31"/>
                  </a:cubicBezTo>
                  <a:cubicBezTo>
                    <a:pt x="1" y="31"/>
                    <a:pt x="2" y="31"/>
                    <a:pt x="2" y="30"/>
                  </a:cubicBezTo>
                  <a:cubicBezTo>
                    <a:pt x="3" y="29"/>
                    <a:pt x="3" y="29"/>
                    <a:pt x="3" y="28"/>
                  </a:cubicBezTo>
                  <a:cubicBezTo>
                    <a:pt x="4" y="27"/>
                    <a:pt x="4" y="27"/>
                    <a:pt x="5" y="26"/>
                  </a:cubicBezTo>
                  <a:cubicBezTo>
                    <a:pt x="5" y="25"/>
                    <a:pt x="6" y="24"/>
                    <a:pt x="6" y="23"/>
                  </a:cubicBezTo>
                  <a:cubicBezTo>
                    <a:pt x="7" y="22"/>
                    <a:pt x="7" y="21"/>
                    <a:pt x="7" y="20"/>
                  </a:cubicBezTo>
                  <a:cubicBezTo>
                    <a:pt x="8" y="19"/>
                    <a:pt x="8" y="18"/>
                    <a:pt x="9" y="17"/>
                  </a:cubicBezTo>
                  <a:cubicBezTo>
                    <a:pt x="9" y="16"/>
                    <a:pt x="9" y="15"/>
                    <a:pt x="10" y="14"/>
                  </a:cubicBezTo>
                  <a:cubicBezTo>
                    <a:pt x="10" y="13"/>
                    <a:pt x="10" y="12"/>
                    <a:pt x="10" y="11"/>
                  </a:cubicBezTo>
                  <a:cubicBezTo>
                    <a:pt x="10" y="10"/>
                    <a:pt x="11" y="9"/>
                    <a:pt x="11" y="8"/>
                  </a:cubicBezTo>
                  <a:cubicBezTo>
                    <a:pt x="11" y="7"/>
                    <a:pt x="11" y="6"/>
                    <a:pt x="11" y="5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11" y="2"/>
                    <a:pt x="11" y="2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448"/>
            <p:cNvSpPr/>
            <p:nvPr/>
          </p:nvSpPr>
          <p:spPr bwMode="auto">
            <a:xfrm>
              <a:off x="10252076" y="4949826"/>
              <a:ext cx="152400" cy="73025"/>
            </a:xfrm>
            <a:custGeom>
              <a:avLst/>
              <a:gdLst>
                <a:gd name="T0" fmla="*/ 0 w 36"/>
                <a:gd name="T1" fmla="*/ 17 h 17"/>
                <a:gd name="T2" fmla="*/ 1 w 36"/>
                <a:gd name="T3" fmla="*/ 16 h 17"/>
                <a:gd name="T4" fmla="*/ 6 w 36"/>
                <a:gd name="T5" fmla="*/ 14 h 17"/>
                <a:gd name="T6" fmla="*/ 11 w 36"/>
                <a:gd name="T7" fmla="*/ 12 h 17"/>
                <a:gd name="T8" fmla="*/ 15 w 36"/>
                <a:gd name="T9" fmla="*/ 10 h 17"/>
                <a:gd name="T10" fmla="*/ 18 w 36"/>
                <a:gd name="T11" fmla="*/ 9 h 17"/>
                <a:gd name="T12" fmla="*/ 30 w 36"/>
                <a:gd name="T13" fmla="*/ 3 h 17"/>
                <a:gd name="T14" fmla="*/ 34 w 36"/>
                <a:gd name="T15" fmla="*/ 1 h 17"/>
                <a:gd name="T16" fmla="*/ 36 w 36"/>
                <a:gd name="T17" fmla="*/ 0 h 17"/>
                <a:gd name="T18" fmla="*/ 34 w 36"/>
                <a:gd name="T19" fmla="*/ 1 h 17"/>
                <a:gd name="T20" fmla="*/ 32 w 36"/>
                <a:gd name="T21" fmla="*/ 1 h 17"/>
                <a:gd name="T22" fmla="*/ 30 w 36"/>
                <a:gd name="T23" fmla="*/ 1 h 17"/>
                <a:gd name="T24" fmla="*/ 27 w 36"/>
                <a:gd name="T25" fmla="*/ 2 h 17"/>
                <a:gd name="T26" fmla="*/ 24 w 36"/>
                <a:gd name="T27" fmla="*/ 3 h 17"/>
                <a:gd name="T28" fmla="*/ 20 w 36"/>
                <a:gd name="T29" fmla="*/ 5 h 17"/>
                <a:gd name="T30" fmla="*/ 17 w 36"/>
                <a:gd name="T31" fmla="*/ 6 h 17"/>
                <a:gd name="T32" fmla="*/ 13 w 36"/>
                <a:gd name="T33" fmla="*/ 8 h 17"/>
                <a:gd name="T34" fmla="*/ 10 w 36"/>
                <a:gd name="T35" fmla="*/ 10 h 17"/>
                <a:gd name="T36" fmla="*/ 7 w 36"/>
                <a:gd name="T37" fmla="*/ 11 h 17"/>
                <a:gd name="T38" fmla="*/ 5 w 36"/>
                <a:gd name="T39" fmla="*/ 13 h 17"/>
                <a:gd name="T40" fmla="*/ 3 w 36"/>
                <a:gd name="T41" fmla="*/ 15 h 17"/>
                <a:gd name="T42" fmla="*/ 1 w 36"/>
                <a:gd name="T43" fmla="*/ 16 h 17"/>
                <a:gd name="T44" fmla="*/ 0 w 36"/>
                <a:gd name="T4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17">
                  <a:moveTo>
                    <a:pt x="0" y="17"/>
                  </a:moveTo>
                  <a:cubicBezTo>
                    <a:pt x="0" y="17"/>
                    <a:pt x="0" y="17"/>
                    <a:pt x="1" y="16"/>
                  </a:cubicBezTo>
                  <a:cubicBezTo>
                    <a:pt x="2" y="16"/>
                    <a:pt x="4" y="15"/>
                    <a:pt x="6" y="14"/>
                  </a:cubicBezTo>
                  <a:cubicBezTo>
                    <a:pt x="7" y="14"/>
                    <a:pt x="9" y="13"/>
                    <a:pt x="11" y="12"/>
                  </a:cubicBezTo>
                  <a:cubicBezTo>
                    <a:pt x="12" y="11"/>
                    <a:pt x="13" y="11"/>
                    <a:pt x="15" y="10"/>
                  </a:cubicBezTo>
                  <a:cubicBezTo>
                    <a:pt x="16" y="10"/>
                    <a:pt x="17" y="9"/>
                    <a:pt x="18" y="9"/>
                  </a:cubicBezTo>
                  <a:cubicBezTo>
                    <a:pt x="22" y="6"/>
                    <a:pt x="27" y="4"/>
                    <a:pt x="30" y="3"/>
                  </a:cubicBezTo>
                  <a:cubicBezTo>
                    <a:pt x="32" y="2"/>
                    <a:pt x="33" y="2"/>
                    <a:pt x="34" y="1"/>
                  </a:cubicBezTo>
                  <a:cubicBezTo>
                    <a:pt x="35" y="1"/>
                    <a:pt x="36" y="0"/>
                    <a:pt x="36" y="0"/>
                  </a:cubicBezTo>
                  <a:cubicBezTo>
                    <a:pt x="36" y="0"/>
                    <a:pt x="35" y="0"/>
                    <a:pt x="34" y="1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2" y="1"/>
                    <a:pt x="31" y="1"/>
                    <a:pt x="30" y="1"/>
                  </a:cubicBezTo>
                  <a:cubicBezTo>
                    <a:pt x="29" y="2"/>
                    <a:pt x="28" y="2"/>
                    <a:pt x="27" y="2"/>
                  </a:cubicBezTo>
                  <a:cubicBezTo>
                    <a:pt x="26" y="3"/>
                    <a:pt x="25" y="3"/>
                    <a:pt x="24" y="3"/>
                  </a:cubicBezTo>
                  <a:cubicBezTo>
                    <a:pt x="22" y="4"/>
                    <a:pt x="21" y="4"/>
                    <a:pt x="20" y="5"/>
                  </a:cubicBezTo>
                  <a:cubicBezTo>
                    <a:pt x="19" y="5"/>
                    <a:pt x="18" y="6"/>
                    <a:pt x="17" y="6"/>
                  </a:cubicBezTo>
                  <a:cubicBezTo>
                    <a:pt x="16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0"/>
                    <a:pt x="8" y="11"/>
                    <a:pt x="7" y="11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4" y="14"/>
                    <a:pt x="3" y="14"/>
                    <a:pt x="3" y="15"/>
                  </a:cubicBezTo>
                  <a:cubicBezTo>
                    <a:pt x="2" y="15"/>
                    <a:pt x="2" y="16"/>
                    <a:pt x="1" y="16"/>
                  </a:cubicBezTo>
                  <a:cubicBezTo>
                    <a:pt x="0" y="17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449"/>
            <p:cNvSpPr/>
            <p:nvPr/>
          </p:nvSpPr>
          <p:spPr bwMode="auto">
            <a:xfrm>
              <a:off x="10340976" y="4899026"/>
              <a:ext cx="114300" cy="101600"/>
            </a:xfrm>
            <a:custGeom>
              <a:avLst/>
              <a:gdLst>
                <a:gd name="T0" fmla="*/ 22 w 27"/>
                <a:gd name="T1" fmla="*/ 4 h 24"/>
                <a:gd name="T2" fmla="*/ 0 w 27"/>
                <a:gd name="T3" fmla="*/ 3 h 24"/>
                <a:gd name="T4" fmla="*/ 25 w 27"/>
                <a:gd name="T5" fmla="*/ 24 h 24"/>
                <a:gd name="T6" fmla="*/ 22 w 27"/>
                <a:gd name="T7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4">
                  <a:moveTo>
                    <a:pt x="22" y="4"/>
                  </a:moveTo>
                  <a:cubicBezTo>
                    <a:pt x="14" y="1"/>
                    <a:pt x="7" y="0"/>
                    <a:pt x="0" y="3"/>
                  </a:cubicBezTo>
                  <a:cubicBezTo>
                    <a:pt x="0" y="3"/>
                    <a:pt x="16" y="21"/>
                    <a:pt x="25" y="24"/>
                  </a:cubicBezTo>
                  <a:cubicBezTo>
                    <a:pt x="25" y="24"/>
                    <a:pt x="27" y="9"/>
                    <a:pt x="22" y="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450"/>
            <p:cNvSpPr/>
            <p:nvPr/>
          </p:nvSpPr>
          <p:spPr bwMode="auto">
            <a:xfrm>
              <a:off x="10412414" y="4500563"/>
              <a:ext cx="304800" cy="436563"/>
            </a:xfrm>
            <a:custGeom>
              <a:avLst/>
              <a:gdLst>
                <a:gd name="T0" fmla="*/ 3 w 72"/>
                <a:gd name="T1" fmla="*/ 103 h 103"/>
                <a:gd name="T2" fmla="*/ 0 w 72"/>
                <a:gd name="T3" fmla="*/ 100 h 103"/>
                <a:gd name="T4" fmla="*/ 68 w 72"/>
                <a:gd name="T5" fmla="*/ 0 h 103"/>
                <a:gd name="T6" fmla="*/ 72 w 72"/>
                <a:gd name="T7" fmla="*/ 2 h 103"/>
                <a:gd name="T8" fmla="*/ 3 w 72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03">
                  <a:moveTo>
                    <a:pt x="3" y="103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5" y="96"/>
                    <a:pt x="34" y="54"/>
                    <a:pt x="68" y="0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40" y="52"/>
                    <a:pt x="9" y="98"/>
                    <a:pt x="3" y="10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451"/>
            <p:cNvSpPr/>
            <p:nvPr/>
          </p:nvSpPr>
          <p:spPr bwMode="auto">
            <a:xfrm>
              <a:off x="9772651" y="4233863"/>
              <a:ext cx="296863" cy="403225"/>
            </a:xfrm>
            <a:custGeom>
              <a:avLst/>
              <a:gdLst>
                <a:gd name="T0" fmla="*/ 70 w 70"/>
                <a:gd name="T1" fmla="*/ 59 h 95"/>
                <a:gd name="T2" fmla="*/ 39 w 70"/>
                <a:gd name="T3" fmla="*/ 7 h 95"/>
                <a:gd name="T4" fmla="*/ 33 w 70"/>
                <a:gd name="T5" fmla="*/ 27 h 95"/>
                <a:gd name="T6" fmla="*/ 8 w 70"/>
                <a:gd name="T7" fmla="*/ 32 h 95"/>
                <a:gd name="T8" fmla="*/ 23 w 70"/>
                <a:gd name="T9" fmla="*/ 57 h 95"/>
                <a:gd name="T10" fmla="*/ 8 w 70"/>
                <a:gd name="T11" fmla="*/ 79 h 95"/>
                <a:gd name="T12" fmla="*/ 70 w 70"/>
                <a:gd name="T13" fmla="*/ 5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95">
                  <a:moveTo>
                    <a:pt x="70" y="59"/>
                  </a:moveTo>
                  <a:cubicBezTo>
                    <a:pt x="70" y="59"/>
                    <a:pt x="63" y="0"/>
                    <a:pt x="39" y="7"/>
                  </a:cubicBezTo>
                  <a:cubicBezTo>
                    <a:pt x="22" y="11"/>
                    <a:pt x="33" y="27"/>
                    <a:pt x="33" y="27"/>
                  </a:cubicBezTo>
                  <a:cubicBezTo>
                    <a:pt x="33" y="27"/>
                    <a:pt x="16" y="18"/>
                    <a:pt x="8" y="32"/>
                  </a:cubicBezTo>
                  <a:cubicBezTo>
                    <a:pt x="0" y="46"/>
                    <a:pt x="23" y="57"/>
                    <a:pt x="23" y="57"/>
                  </a:cubicBezTo>
                  <a:cubicBezTo>
                    <a:pt x="23" y="57"/>
                    <a:pt x="8" y="62"/>
                    <a:pt x="8" y="79"/>
                  </a:cubicBezTo>
                  <a:cubicBezTo>
                    <a:pt x="8" y="95"/>
                    <a:pt x="54" y="78"/>
                    <a:pt x="70" y="59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452"/>
            <p:cNvSpPr/>
            <p:nvPr/>
          </p:nvSpPr>
          <p:spPr bwMode="auto">
            <a:xfrm>
              <a:off x="9836151" y="4479926"/>
              <a:ext cx="207963" cy="76200"/>
            </a:xfrm>
            <a:custGeom>
              <a:avLst/>
              <a:gdLst>
                <a:gd name="T0" fmla="*/ 49 w 49"/>
                <a:gd name="T1" fmla="*/ 0 h 18"/>
                <a:gd name="T2" fmla="*/ 48 w 49"/>
                <a:gd name="T3" fmla="*/ 0 h 18"/>
                <a:gd name="T4" fmla="*/ 46 w 49"/>
                <a:gd name="T5" fmla="*/ 1 h 18"/>
                <a:gd name="T6" fmla="*/ 44 w 49"/>
                <a:gd name="T7" fmla="*/ 2 h 18"/>
                <a:gd name="T8" fmla="*/ 41 w 49"/>
                <a:gd name="T9" fmla="*/ 4 h 18"/>
                <a:gd name="T10" fmla="*/ 39 w 49"/>
                <a:gd name="T11" fmla="*/ 5 h 18"/>
                <a:gd name="T12" fmla="*/ 37 w 49"/>
                <a:gd name="T13" fmla="*/ 5 h 18"/>
                <a:gd name="T14" fmla="*/ 34 w 49"/>
                <a:gd name="T15" fmla="*/ 7 h 18"/>
                <a:gd name="T16" fmla="*/ 29 w 49"/>
                <a:gd name="T17" fmla="*/ 9 h 18"/>
                <a:gd name="T18" fmla="*/ 25 w 49"/>
                <a:gd name="T19" fmla="*/ 11 h 18"/>
                <a:gd name="T20" fmla="*/ 22 w 49"/>
                <a:gd name="T21" fmla="*/ 11 h 18"/>
                <a:gd name="T22" fmla="*/ 20 w 49"/>
                <a:gd name="T23" fmla="*/ 12 h 18"/>
                <a:gd name="T24" fmla="*/ 19 w 49"/>
                <a:gd name="T25" fmla="*/ 12 h 18"/>
                <a:gd name="T26" fmla="*/ 18 w 49"/>
                <a:gd name="T27" fmla="*/ 13 h 18"/>
                <a:gd name="T28" fmla="*/ 16 w 49"/>
                <a:gd name="T29" fmla="*/ 13 h 18"/>
                <a:gd name="T30" fmla="*/ 14 w 49"/>
                <a:gd name="T31" fmla="*/ 14 h 18"/>
                <a:gd name="T32" fmla="*/ 12 w 49"/>
                <a:gd name="T33" fmla="*/ 15 h 18"/>
                <a:gd name="T34" fmla="*/ 8 w 49"/>
                <a:gd name="T35" fmla="*/ 15 h 18"/>
                <a:gd name="T36" fmla="*/ 6 w 49"/>
                <a:gd name="T37" fmla="*/ 16 h 18"/>
                <a:gd name="T38" fmla="*/ 4 w 49"/>
                <a:gd name="T39" fmla="*/ 16 h 18"/>
                <a:gd name="T40" fmla="*/ 2 w 49"/>
                <a:gd name="T41" fmla="*/ 17 h 18"/>
                <a:gd name="T42" fmla="*/ 0 w 49"/>
                <a:gd name="T43" fmla="*/ 17 h 18"/>
                <a:gd name="T44" fmla="*/ 0 w 49"/>
                <a:gd name="T45" fmla="*/ 17 h 18"/>
                <a:gd name="T46" fmla="*/ 0 w 49"/>
                <a:gd name="T47" fmla="*/ 17 h 18"/>
                <a:gd name="T48" fmla="*/ 2 w 49"/>
                <a:gd name="T49" fmla="*/ 18 h 18"/>
                <a:gd name="T50" fmla="*/ 4 w 49"/>
                <a:gd name="T51" fmla="*/ 18 h 18"/>
                <a:gd name="T52" fmla="*/ 6 w 49"/>
                <a:gd name="T53" fmla="*/ 18 h 18"/>
                <a:gd name="T54" fmla="*/ 8 w 49"/>
                <a:gd name="T55" fmla="*/ 18 h 18"/>
                <a:gd name="T56" fmla="*/ 10 w 49"/>
                <a:gd name="T57" fmla="*/ 18 h 18"/>
                <a:gd name="T58" fmla="*/ 12 w 49"/>
                <a:gd name="T59" fmla="*/ 18 h 18"/>
                <a:gd name="T60" fmla="*/ 14 w 49"/>
                <a:gd name="T61" fmla="*/ 18 h 18"/>
                <a:gd name="T62" fmla="*/ 17 w 49"/>
                <a:gd name="T63" fmla="*/ 18 h 18"/>
                <a:gd name="T64" fmla="*/ 21 w 49"/>
                <a:gd name="T65" fmla="*/ 17 h 18"/>
                <a:gd name="T66" fmla="*/ 26 w 49"/>
                <a:gd name="T67" fmla="*/ 15 h 18"/>
                <a:gd name="T68" fmla="*/ 29 w 49"/>
                <a:gd name="T69" fmla="*/ 14 h 18"/>
                <a:gd name="T70" fmla="*/ 31 w 49"/>
                <a:gd name="T71" fmla="*/ 13 h 18"/>
                <a:gd name="T72" fmla="*/ 33 w 49"/>
                <a:gd name="T73" fmla="*/ 12 h 18"/>
                <a:gd name="T74" fmla="*/ 35 w 49"/>
                <a:gd name="T75" fmla="*/ 11 h 18"/>
                <a:gd name="T76" fmla="*/ 39 w 49"/>
                <a:gd name="T77" fmla="*/ 9 h 18"/>
                <a:gd name="T78" fmla="*/ 41 w 49"/>
                <a:gd name="T79" fmla="*/ 7 h 18"/>
                <a:gd name="T80" fmla="*/ 43 w 49"/>
                <a:gd name="T81" fmla="*/ 6 h 18"/>
                <a:gd name="T82" fmla="*/ 44 w 49"/>
                <a:gd name="T83" fmla="*/ 5 h 18"/>
                <a:gd name="T84" fmla="*/ 45 w 49"/>
                <a:gd name="T85" fmla="*/ 4 h 18"/>
                <a:gd name="T86" fmla="*/ 46 w 49"/>
                <a:gd name="T87" fmla="*/ 3 h 18"/>
                <a:gd name="T88" fmla="*/ 47 w 49"/>
                <a:gd name="T89" fmla="*/ 2 h 18"/>
                <a:gd name="T90" fmla="*/ 48 w 49"/>
                <a:gd name="T91" fmla="*/ 1 h 18"/>
                <a:gd name="T92" fmla="*/ 49 w 49"/>
                <a:gd name="T9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9" h="18">
                  <a:moveTo>
                    <a:pt x="49" y="0"/>
                  </a:moveTo>
                  <a:cubicBezTo>
                    <a:pt x="49" y="0"/>
                    <a:pt x="48" y="0"/>
                    <a:pt x="48" y="0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46" y="1"/>
                    <a:pt x="45" y="2"/>
                    <a:pt x="44" y="2"/>
                  </a:cubicBezTo>
                  <a:cubicBezTo>
                    <a:pt x="43" y="3"/>
                    <a:pt x="42" y="3"/>
                    <a:pt x="41" y="4"/>
                  </a:cubicBezTo>
                  <a:cubicBezTo>
                    <a:pt x="40" y="4"/>
                    <a:pt x="40" y="4"/>
                    <a:pt x="39" y="5"/>
                  </a:cubicBezTo>
                  <a:cubicBezTo>
                    <a:pt x="39" y="5"/>
                    <a:pt x="38" y="5"/>
                    <a:pt x="37" y="5"/>
                  </a:cubicBezTo>
                  <a:cubicBezTo>
                    <a:pt x="36" y="6"/>
                    <a:pt x="35" y="7"/>
                    <a:pt x="34" y="7"/>
                  </a:cubicBezTo>
                  <a:cubicBezTo>
                    <a:pt x="32" y="8"/>
                    <a:pt x="31" y="8"/>
                    <a:pt x="29" y="9"/>
                  </a:cubicBezTo>
                  <a:cubicBezTo>
                    <a:pt x="28" y="10"/>
                    <a:pt x="26" y="10"/>
                    <a:pt x="25" y="11"/>
                  </a:cubicBezTo>
                  <a:cubicBezTo>
                    <a:pt x="24" y="11"/>
                    <a:pt x="23" y="11"/>
                    <a:pt x="22" y="11"/>
                  </a:cubicBezTo>
                  <a:cubicBezTo>
                    <a:pt x="22" y="12"/>
                    <a:pt x="21" y="12"/>
                    <a:pt x="20" y="12"/>
                  </a:cubicBezTo>
                  <a:cubicBezTo>
                    <a:pt x="20" y="12"/>
                    <a:pt x="19" y="12"/>
                    <a:pt x="19" y="12"/>
                  </a:cubicBezTo>
                  <a:cubicBezTo>
                    <a:pt x="19" y="13"/>
                    <a:pt x="18" y="13"/>
                    <a:pt x="18" y="13"/>
                  </a:cubicBezTo>
                  <a:cubicBezTo>
                    <a:pt x="17" y="13"/>
                    <a:pt x="16" y="13"/>
                    <a:pt x="16" y="13"/>
                  </a:cubicBezTo>
                  <a:cubicBezTo>
                    <a:pt x="15" y="14"/>
                    <a:pt x="14" y="14"/>
                    <a:pt x="14" y="14"/>
                  </a:cubicBezTo>
                  <a:cubicBezTo>
                    <a:pt x="13" y="14"/>
                    <a:pt x="12" y="14"/>
                    <a:pt x="12" y="15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7" y="16"/>
                    <a:pt x="7" y="16"/>
                    <a:pt x="6" y="16"/>
                  </a:cubicBezTo>
                  <a:cubicBezTo>
                    <a:pt x="5" y="16"/>
                    <a:pt x="5" y="16"/>
                    <a:pt x="4" y="16"/>
                  </a:cubicBezTo>
                  <a:cubicBezTo>
                    <a:pt x="3" y="16"/>
                    <a:pt x="3" y="16"/>
                    <a:pt x="2" y="17"/>
                  </a:cubicBezTo>
                  <a:cubicBezTo>
                    <a:pt x="1" y="17"/>
                    <a:pt x="1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7"/>
                    <a:pt x="1" y="17"/>
                    <a:pt x="2" y="18"/>
                  </a:cubicBezTo>
                  <a:cubicBezTo>
                    <a:pt x="3" y="18"/>
                    <a:pt x="3" y="18"/>
                    <a:pt x="4" y="18"/>
                  </a:cubicBezTo>
                  <a:cubicBezTo>
                    <a:pt x="5" y="18"/>
                    <a:pt x="6" y="18"/>
                    <a:pt x="6" y="18"/>
                  </a:cubicBezTo>
                  <a:cubicBezTo>
                    <a:pt x="7" y="18"/>
                    <a:pt x="7" y="18"/>
                    <a:pt x="8" y="18"/>
                  </a:cubicBezTo>
                  <a:cubicBezTo>
                    <a:pt x="9" y="18"/>
                    <a:pt x="9" y="18"/>
                    <a:pt x="10" y="18"/>
                  </a:cubicBezTo>
                  <a:cubicBezTo>
                    <a:pt x="11" y="18"/>
                    <a:pt x="11" y="18"/>
                    <a:pt x="12" y="18"/>
                  </a:cubicBezTo>
                  <a:cubicBezTo>
                    <a:pt x="13" y="18"/>
                    <a:pt x="14" y="18"/>
                    <a:pt x="14" y="18"/>
                  </a:cubicBezTo>
                  <a:cubicBezTo>
                    <a:pt x="15" y="18"/>
                    <a:pt x="16" y="18"/>
                    <a:pt x="17" y="18"/>
                  </a:cubicBezTo>
                  <a:cubicBezTo>
                    <a:pt x="18" y="17"/>
                    <a:pt x="20" y="17"/>
                    <a:pt x="21" y="17"/>
                  </a:cubicBezTo>
                  <a:cubicBezTo>
                    <a:pt x="23" y="16"/>
                    <a:pt x="25" y="16"/>
                    <a:pt x="26" y="15"/>
                  </a:cubicBezTo>
                  <a:cubicBezTo>
                    <a:pt x="27" y="15"/>
                    <a:pt x="28" y="15"/>
                    <a:pt x="29" y="14"/>
                  </a:cubicBezTo>
                  <a:cubicBezTo>
                    <a:pt x="30" y="14"/>
                    <a:pt x="30" y="14"/>
                    <a:pt x="31" y="13"/>
                  </a:cubicBezTo>
                  <a:cubicBezTo>
                    <a:pt x="32" y="13"/>
                    <a:pt x="33" y="13"/>
                    <a:pt x="33" y="12"/>
                  </a:cubicBezTo>
                  <a:cubicBezTo>
                    <a:pt x="34" y="12"/>
                    <a:pt x="35" y="11"/>
                    <a:pt x="35" y="11"/>
                  </a:cubicBezTo>
                  <a:cubicBezTo>
                    <a:pt x="37" y="10"/>
                    <a:pt x="38" y="9"/>
                    <a:pt x="39" y="9"/>
                  </a:cubicBezTo>
                  <a:cubicBezTo>
                    <a:pt x="40" y="8"/>
                    <a:pt x="40" y="8"/>
                    <a:pt x="41" y="7"/>
                  </a:cubicBezTo>
                  <a:cubicBezTo>
                    <a:pt x="42" y="7"/>
                    <a:pt x="42" y="7"/>
                    <a:pt x="43" y="6"/>
                  </a:cubicBezTo>
                  <a:cubicBezTo>
                    <a:pt x="43" y="6"/>
                    <a:pt x="44" y="5"/>
                    <a:pt x="44" y="5"/>
                  </a:cubicBezTo>
                  <a:cubicBezTo>
                    <a:pt x="44" y="5"/>
                    <a:pt x="45" y="4"/>
                    <a:pt x="45" y="4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2"/>
                    <a:pt x="47" y="2"/>
                    <a:pt x="47" y="2"/>
                  </a:cubicBezTo>
                  <a:cubicBezTo>
                    <a:pt x="47" y="1"/>
                    <a:pt x="48" y="1"/>
                    <a:pt x="48" y="1"/>
                  </a:cubicBezTo>
                  <a:cubicBezTo>
                    <a:pt x="48" y="0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453"/>
            <p:cNvSpPr/>
            <p:nvPr/>
          </p:nvSpPr>
          <p:spPr bwMode="auto">
            <a:xfrm>
              <a:off x="9945689" y="4292601"/>
              <a:ext cx="98425" cy="187325"/>
            </a:xfrm>
            <a:custGeom>
              <a:avLst/>
              <a:gdLst>
                <a:gd name="T0" fmla="*/ 0 w 23"/>
                <a:gd name="T1" fmla="*/ 0 h 44"/>
                <a:gd name="T2" fmla="*/ 0 w 23"/>
                <a:gd name="T3" fmla="*/ 1 h 44"/>
                <a:gd name="T4" fmla="*/ 1 w 23"/>
                <a:gd name="T5" fmla="*/ 1 h 44"/>
                <a:gd name="T6" fmla="*/ 1 w 23"/>
                <a:gd name="T7" fmla="*/ 2 h 44"/>
                <a:gd name="T8" fmla="*/ 2 w 23"/>
                <a:gd name="T9" fmla="*/ 4 h 44"/>
                <a:gd name="T10" fmla="*/ 4 w 23"/>
                <a:gd name="T11" fmla="*/ 7 h 44"/>
                <a:gd name="T12" fmla="*/ 7 w 23"/>
                <a:gd name="T13" fmla="*/ 14 h 44"/>
                <a:gd name="T14" fmla="*/ 8 w 23"/>
                <a:gd name="T15" fmla="*/ 18 h 44"/>
                <a:gd name="T16" fmla="*/ 11 w 23"/>
                <a:gd name="T17" fmla="*/ 23 h 44"/>
                <a:gd name="T18" fmla="*/ 13 w 23"/>
                <a:gd name="T19" fmla="*/ 27 h 44"/>
                <a:gd name="T20" fmla="*/ 16 w 23"/>
                <a:gd name="T21" fmla="*/ 30 h 44"/>
                <a:gd name="T22" fmla="*/ 17 w 23"/>
                <a:gd name="T23" fmla="*/ 32 h 44"/>
                <a:gd name="T24" fmla="*/ 18 w 23"/>
                <a:gd name="T25" fmla="*/ 34 h 44"/>
                <a:gd name="T26" fmla="*/ 19 w 23"/>
                <a:gd name="T27" fmla="*/ 37 h 44"/>
                <a:gd name="T28" fmla="*/ 22 w 23"/>
                <a:gd name="T29" fmla="*/ 42 h 44"/>
                <a:gd name="T30" fmla="*/ 22 w 23"/>
                <a:gd name="T31" fmla="*/ 44 h 44"/>
                <a:gd name="T32" fmla="*/ 23 w 23"/>
                <a:gd name="T33" fmla="*/ 44 h 44"/>
                <a:gd name="T34" fmla="*/ 23 w 23"/>
                <a:gd name="T35" fmla="*/ 44 h 44"/>
                <a:gd name="T36" fmla="*/ 23 w 23"/>
                <a:gd name="T37" fmla="*/ 42 h 44"/>
                <a:gd name="T38" fmla="*/ 23 w 23"/>
                <a:gd name="T39" fmla="*/ 39 h 44"/>
                <a:gd name="T40" fmla="*/ 22 w 23"/>
                <a:gd name="T41" fmla="*/ 36 h 44"/>
                <a:gd name="T42" fmla="*/ 21 w 23"/>
                <a:gd name="T43" fmla="*/ 32 h 44"/>
                <a:gd name="T44" fmla="*/ 20 w 23"/>
                <a:gd name="T45" fmla="*/ 30 h 44"/>
                <a:gd name="T46" fmla="*/ 20 w 23"/>
                <a:gd name="T47" fmla="*/ 29 h 44"/>
                <a:gd name="T48" fmla="*/ 19 w 23"/>
                <a:gd name="T49" fmla="*/ 28 h 44"/>
                <a:gd name="T50" fmla="*/ 17 w 23"/>
                <a:gd name="T51" fmla="*/ 24 h 44"/>
                <a:gd name="T52" fmla="*/ 15 w 23"/>
                <a:gd name="T53" fmla="*/ 20 h 44"/>
                <a:gd name="T54" fmla="*/ 13 w 23"/>
                <a:gd name="T55" fmla="*/ 16 h 44"/>
                <a:gd name="T56" fmla="*/ 11 w 23"/>
                <a:gd name="T57" fmla="*/ 12 h 44"/>
                <a:gd name="T58" fmla="*/ 8 w 23"/>
                <a:gd name="T59" fmla="*/ 9 h 44"/>
                <a:gd name="T60" fmla="*/ 6 w 23"/>
                <a:gd name="T61" fmla="*/ 5 h 44"/>
                <a:gd name="T62" fmla="*/ 4 w 23"/>
                <a:gd name="T63" fmla="*/ 3 h 44"/>
                <a:gd name="T64" fmla="*/ 2 w 23"/>
                <a:gd name="T65" fmla="*/ 1 h 44"/>
                <a:gd name="T66" fmla="*/ 1 w 23"/>
                <a:gd name="T67" fmla="*/ 0 h 44"/>
                <a:gd name="T68" fmla="*/ 0 w 23"/>
                <a:gd name="T6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" h="44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3" y="5"/>
                    <a:pt x="3" y="6"/>
                    <a:pt x="4" y="7"/>
                  </a:cubicBezTo>
                  <a:cubicBezTo>
                    <a:pt x="5" y="9"/>
                    <a:pt x="6" y="11"/>
                    <a:pt x="7" y="14"/>
                  </a:cubicBezTo>
                  <a:cubicBezTo>
                    <a:pt x="7" y="16"/>
                    <a:pt x="8" y="17"/>
                    <a:pt x="8" y="18"/>
                  </a:cubicBezTo>
                  <a:cubicBezTo>
                    <a:pt x="9" y="20"/>
                    <a:pt x="10" y="21"/>
                    <a:pt x="11" y="23"/>
                  </a:cubicBezTo>
                  <a:cubicBezTo>
                    <a:pt x="12" y="24"/>
                    <a:pt x="12" y="25"/>
                    <a:pt x="13" y="27"/>
                  </a:cubicBezTo>
                  <a:cubicBezTo>
                    <a:pt x="14" y="28"/>
                    <a:pt x="15" y="29"/>
                    <a:pt x="16" y="30"/>
                  </a:cubicBezTo>
                  <a:cubicBezTo>
                    <a:pt x="16" y="31"/>
                    <a:pt x="16" y="32"/>
                    <a:pt x="17" y="32"/>
                  </a:cubicBezTo>
                  <a:cubicBezTo>
                    <a:pt x="17" y="33"/>
                    <a:pt x="17" y="33"/>
                    <a:pt x="18" y="34"/>
                  </a:cubicBezTo>
                  <a:cubicBezTo>
                    <a:pt x="18" y="35"/>
                    <a:pt x="19" y="36"/>
                    <a:pt x="19" y="37"/>
                  </a:cubicBezTo>
                  <a:cubicBezTo>
                    <a:pt x="21" y="39"/>
                    <a:pt x="21" y="41"/>
                    <a:pt x="22" y="42"/>
                  </a:cubicBezTo>
                  <a:cubicBezTo>
                    <a:pt x="22" y="43"/>
                    <a:pt x="22" y="43"/>
                    <a:pt x="22" y="44"/>
                  </a:cubicBezTo>
                  <a:cubicBezTo>
                    <a:pt x="22" y="44"/>
                    <a:pt x="23" y="44"/>
                    <a:pt x="23" y="44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3" y="43"/>
                    <a:pt x="23" y="43"/>
                    <a:pt x="23" y="42"/>
                  </a:cubicBezTo>
                  <a:cubicBezTo>
                    <a:pt x="23" y="41"/>
                    <a:pt x="23" y="40"/>
                    <a:pt x="23" y="39"/>
                  </a:cubicBezTo>
                  <a:cubicBezTo>
                    <a:pt x="23" y="38"/>
                    <a:pt x="22" y="37"/>
                    <a:pt x="22" y="36"/>
                  </a:cubicBezTo>
                  <a:cubicBezTo>
                    <a:pt x="22" y="35"/>
                    <a:pt x="22" y="34"/>
                    <a:pt x="21" y="32"/>
                  </a:cubicBezTo>
                  <a:cubicBezTo>
                    <a:pt x="21" y="32"/>
                    <a:pt x="21" y="31"/>
                    <a:pt x="20" y="30"/>
                  </a:cubicBezTo>
                  <a:cubicBezTo>
                    <a:pt x="20" y="30"/>
                    <a:pt x="20" y="30"/>
                    <a:pt x="20" y="29"/>
                  </a:cubicBezTo>
                  <a:cubicBezTo>
                    <a:pt x="20" y="29"/>
                    <a:pt x="20" y="29"/>
                    <a:pt x="19" y="28"/>
                  </a:cubicBezTo>
                  <a:cubicBezTo>
                    <a:pt x="19" y="27"/>
                    <a:pt x="18" y="26"/>
                    <a:pt x="17" y="24"/>
                  </a:cubicBezTo>
                  <a:cubicBezTo>
                    <a:pt x="17" y="23"/>
                    <a:pt x="16" y="21"/>
                    <a:pt x="15" y="20"/>
                  </a:cubicBezTo>
                  <a:cubicBezTo>
                    <a:pt x="14" y="19"/>
                    <a:pt x="13" y="18"/>
                    <a:pt x="13" y="16"/>
                  </a:cubicBezTo>
                  <a:cubicBezTo>
                    <a:pt x="12" y="15"/>
                    <a:pt x="11" y="14"/>
                    <a:pt x="11" y="12"/>
                  </a:cubicBezTo>
                  <a:cubicBezTo>
                    <a:pt x="10" y="11"/>
                    <a:pt x="9" y="10"/>
                    <a:pt x="8" y="9"/>
                  </a:cubicBezTo>
                  <a:cubicBezTo>
                    <a:pt x="8" y="8"/>
                    <a:pt x="7" y="6"/>
                    <a:pt x="6" y="5"/>
                  </a:cubicBezTo>
                  <a:cubicBezTo>
                    <a:pt x="5" y="4"/>
                    <a:pt x="5" y="4"/>
                    <a:pt x="4" y="3"/>
                  </a:cubicBezTo>
                  <a:cubicBezTo>
                    <a:pt x="3" y="2"/>
                    <a:pt x="3" y="2"/>
                    <a:pt x="2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454"/>
            <p:cNvSpPr/>
            <p:nvPr/>
          </p:nvSpPr>
          <p:spPr bwMode="auto">
            <a:xfrm>
              <a:off x="9828214" y="4383088"/>
              <a:ext cx="219075" cy="96838"/>
            </a:xfrm>
            <a:custGeom>
              <a:avLst/>
              <a:gdLst>
                <a:gd name="T0" fmla="*/ 0 w 52"/>
                <a:gd name="T1" fmla="*/ 0 h 23"/>
                <a:gd name="T2" fmla="*/ 1 w 52"/>
                <a:gd name="T3" fmla="*/ 0 h 23"/>
                <a:gd name="T4" fmla="*/ 2 w 52"/>
                <a:gd name="T5" fmla="*/ 1 h 23"/>
                <a:gd name="T6" fmla="*/ 8 w 52"/>
                <a:gd name="T7" fmla="*/ 4 h 23"/>
                <a:gd name="T8" fmla="*/ 11 w 52"/>
                <a:gd name="T9" fmla="*/ 6 h 23"/>
                <a:gd name="T10" fmla="*/ 15 w 52"/>
                <a:gd name="T11" fmla="*/ 9 h 23"/>
                <a:gd name="T12" fmla="*/ 16 w 52"/>
                <a:gd name="T13" fmla="*/ 9 h 23"/>
                <a:gd name="T14" fmla="*/ 16 w 52"/>
                <a:gd name="T15" fmla="*/ 10 h 23"/>
                <a:gd name="T16" fmla="*/ 17 w 52"/>
                <a:gd name="T17" fmla="*/ 11 h 23"/>
                <a:gd name="T18" fmla="*/ 20 w 52"/>
                <a:gd name="T19" fmla="*/ 12 h 23"/>
                <a:gd name="T20" fmla="*/ 25 w 52"/>
                <a:gd name="T21" fmla="*/ 14 h 23"/>
                <a:gd name="T22" fmla="*/ 30 w 52"/>
                <a:gd name="T23" fmla="*/ 17 h 23"/>
                <a:gd name="T24" fmla="*/ 34 w 52"/>
                <a:gd name="T25" fmla="*/ 18 h 23"/>
                <a:gd name="T26" fmla="*/ 43 w 52"/>
                <a:gd name="T27" fmla="*/ 21 h 23"/>
                <a:gd name="T28" fmla="*/ 50 w 52"/>
                <a:gd name="T29" fmla="*/ 23 h 23"/>
                <a:gd name="T30" fmla="*/ 51 w 52"/>
                <a:gd name="T31" fmla="*/ 23 h 23"/>
                <a:gd name="T32" fmla="*/ 52 w 52"/>
                <a:gd name="T33" fmla="*/ 23 h 23"/>
                <a:gd name="T34" fmla="*/ 51 w 52"/>
                <a:gd name="T35" fmla="*/ 23 h 23"/>
                <a:gd name="T36" fmla="*/ 50 w 52"/>
                <a:gd name="T37" fmla="*/ 22 h 23"/>
                <a:gd name="T38" fmla="*/ 44 w 52"/>
                <a:gd name="T39" fmla="*/ 19 h 23"/>
                <a:gd name="T40" fmla="*/ 36 w 52"/>
                <a:gd name="T41" fmla="*/ 14 h 23"/>
                <a:gd name="T42" fmla="*/ 31 w 52"/>
                <a:gd name="T43" fmla="*/ 12 h 23"/>
                <a:gd name="T44" fmla="*/ 27 w 52"/>
                <a:gd name="T45" fmla="*/ 10 h 23"/>
                <a:gd name="T46" fmla="*/ 22 w 52"/>
                <a:gd name="T47" fmla="*/ 8 h 23"/>
                <a:gd name="T48" fmla="*/ 20 w 52"/>
                <a:gd name="T49" fmla="*/ 7 h 23"/>
                <a:gd name="T50" fmla="*/ 19 w 52"/>
                <a:gd name="T51" fmla="*/ 6 h 23"/>
                <a:gd name="T52" fmla="*/ 18 w 52"/>
                <a:gd name="T53" fmla="*/ 5 h 23"/>
                <a:gd name="T54" fmla="*/ 13 w 52"/>
                <a:gd name="T55" fmla="*/ 3 h 23"/>
                <a:gd name="T56" fmla="*/ 11 w 52"/>
                <a:gd name="T57" fmla="*/ 2 h 23"/>
                <a:gd name="T58" fmla="*/ 10 w 52"/>
                <a:gd name="T59" fmla="*/ 1 h 23"/>
                <a:gd name="T60" fmla="*/ 10 w 52"/>
                <a:gd name="T61" fmla="*/ 1 h 23"/>
                <a:gd name="T62" fmla="*/ 9 w 52"/>
                <a:gd name="T63" fmla="*/ 1 h 23"/>
                <a:gd name="T64" fmla="*/ 6 w 52"/>
                <a:gd name="T65" fmla="*/ 0 h 23"/>
                <a:gd name="T66" fmla="*/ 3 w 52"/>
                <a:gd name="T67" fmla="*/ 0 h 23"/>
                <a:gd name="T68" fmla="*/ 1 w 52"/>
                <a:gd name="T69" fmla="*/ 0 h 23"/>
                <a:gd name="T70" fmla="*/ 0 w 52"/>
                <a:gd name="T7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23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4" y="1"/>
                    <a:pt x="6" y="2"/>
                    <a:pt x="8" y="4"/>
                  </a:cubicBezTo>
                  <a:cubicBezTo>
                    <a:pt x="9" y="4"/>
                    <a:pt x="10" y="5"/>
                    <a:pt x="11" y="6"/>
                  </a:cubicBezTo>
                  <a:cubicBezTo>
                    <a:pt x="13" y="7"/>
                    <a:pt x="14" y="8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10"/>
                    <a:pt x="17" y="11"/>
                  </a:cubicBezTo>
                  <a:cubicBezTo>
                    <a:pt x="18" y="11"/>
                    <a:pt x="19" y="11"/>
                    <a:pt x="20" y="12"/>
                  </a:cubicBezTo>
                  <a:cubicBezTo>
                    <a:pt x="21" y="13"/>
                    <a:pt x="23" y="14"/>
                    <a:pt x="25" y="14"/>
                  </a:cubicBezTo>
                  <a:cubicBezTo>
                    <a:pt x="26" y="15"/>
                    <a:pt x="28" y="16"/>
                    <a:pt x="30" y="17"/>
                  </a:cubicBezTo>
                  <a:cubicBezTo>
                    <a:pt x="31" y="17"/>
                    <a:pt x="33" y="18"/>
                    <a:pt x="34" y="18"/>
                  </a:cubicBezTo>
                  <a:cubicBezTo>
                    <a:pt x="38" y="20"/>
                    <a:pt x="41" y="21"/>
                    <a:pt x="43" y="21"/>
                  </a:cubicBezTo>
                  <a:cubicBezTo>
                    <a:pt x="46" y="22"/>
                    <a:pt x="48" y="23"/>
                    <a:pt x="50" y="23"/>
                  </a:cubicBezTo>
                  <a:cubicBezTo>
                    <a:pt x="50" y="23"/>
                    <a:pt x="51" y="23"/>
                    <a:pt x="51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1" y="23"/>
                  </a:cubicBezTo>
                  <a:cubicBezTo>
                    <a:pt x="51" y="23"/>
                    <a:pt x="51" y="22"/>
                    <a:pt x="50" y="22"/>
                  </a:cubicBezTo>
                  <a:cubicBezTo>
                    <a:pt x="49" y="21"/>
                    <a:pt x="47" y="20"/>
                    <a:pt x="44" y="19"/>
                  </a:cubicBezTo>
                  <a:cubicBezTo>
                    <a:pt x="42" y="17"/>
                    <a:pt x="39" y="16"/>
                    <a:pt x="36" y="14"/>
                  </a:cubicBezTo>
                  <a:cubicBezTo>
                    <a:pt x="35" y="14"/>
                    <a:pt x="33" y="13"/>
                    <a:pt x="31" y="12"/>
                  </a:cubicBezTo>
                  <a:cubicBezTo>
                    <a:pt x="30" y="11"/>
                    <a:pt x="28" y="11"/>
                    <a:pt x="27" y="10"/>
                  </a:cubicBezTo>
                  <a:cubicBezTo>
                    <a:pt x="25" y="9"/>
                    <a:pt x="23" y="9"/>
                    <a:pt x="22" y="8"/>
                  </a:cubicBezTo>
                  <a:cubicBezTo>
                    <a:pt x="21" y="7"/>
                    <a:pt x="20" y="7"/>
                    <a:pt x="20" y="7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8" y="6"/>
                    <a:pt x="18" y="6"/>
                    <a:pt x="18" y="5"/>
                  </a:cubicBezTo>
                  <a:cubicBezTo>
                    <a:pt x="16" y="5"/>
                    <a:pt x="15" y="4"/>
                    <a:pt x="13" y="3"/>
                  </a:cubicBezTo>
                  <a:cubicBezTo>
                    <a:pt x="13" y="3"/>
                    <a:pt x="12" y="2"/>
                    <a:pt x="11" y="2"/>
                  </a:cubicBezTo>
                  <a:cubicBezTo>
                    <a:pt x="11" y="2"/>
                    <a:pt x="11" y="2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455"/>
            <p:cNvSpPr/>
            <p:nvPr/>
          </p:nvSpPr>
          <p:spPr bwMode="auto">
            <a:xfrm>
              <a:off x="9894889" y="4479926"/>
              <a:ext cx="144463" cy="12700"/>
            </a:xfrm>
            <a:custGeom>
              <a:avLst/>
              <a:gdLst>
                <a:gd name="T0" fmla="*/ 34 w 34"/>
                <a:gd name="T1" fmla="*/ 0 h 3"/>
                <a:gd name="T2" fmla="*/ 33 w 34"/>
                <a:gd name="T3" fmla="*/ 0 h 3"/>
                <a:gd name="T4" fmla="*/ 29 w 34"/>
                <a:gd name="T5" fmla="*/ 0 h 3"/>
                <a:gd name="T6" fmla="*/ 23 w 34"/>
                <a:gd name="T7" fmla="*/ 0 h 3"/>
                <a:gd name="T8" fmla="*/ 20 w 34"/>
                <a:gd name="T9" fmla="*/ 0 h 3"/>
                <a:gd name="T10" fmla="*/ 17 w 34"/>
                <a:gd name="T11" fmla="*/ 0 h 3"/>
                <a:gd name="T12" fmla="*/ 14 w 34"/>
                <a:gd name="T13" fmla="*/ 0 h 3"/>
                <a:gd name="T14" fmla="*/ 11 w 34"/>
                <a:gd name="T15" fmla="*/ 0 h 3"/>
                <a:gd name="T16" fmla="*/ 5 w 34"/>
                <a:gd name="T17" fmla="*/ 0 h 3"/>
                <a:gd name="T18" fmla="*/ 1 w 34"/>
                <a:gd name="T19" fmla="*/ 0 h 3"/>
                <a:gd name="T20" fmla="*/ 0 w 34"/>
                <a:gd name="T21" fmla="*/ 0 h 3"/>
                <a:gd name="T22" fmla="*/ 1 w 34"/>
                <a:gd name="T23" fmla="*/ 1 h 3"/>
                <a:gd name="T24" fmla="*/ 3 w 34"/>
                <a:gd name="T25" fmla="*/ 1 h 3"/>
                <a:gd name="T26" fmla="*/ 5 w 34"/>
                <a:gd name="T27" fmla="*/ 2 h 3"/>
                <a:gd name="T28" fmla="*/ 8 w 34"/>
                <a:gd name="T29" fmla="*/ 2 h 3"/>
                <a:gd name="T30" fmla="*/ 10 w 34"/>
                <a:gd name="T31" fmla="*/ 3 h 3"/>
                <a:gd name="T32" fmla="*/ 14 w 34"/>
                <a:gd name="T33" fmla="*/ 3 h 3"/>
                <a:gd name="T34" fmla="*/ 17 w 34"/>
                <a:gd name="T35" fmla="*/ 3 h 3"/>
                <a:gd name="T36" fmla="*/ 20 w 34"/>
                <a:gd name="T37" fmla="*/ 3 h 3"/>
                <a:gd name="T38" fmla="*/ 24 w 34"/>
                <a:gd name="T39" fmla="*/ 3 h 3"/>
                <a:gd name="T40" fmla="*/ 26 w 34"/>
                <a:gd name="T41" fmla="*/ 2 h 3"/>
                <a:gd name="T42" fmla="*/ 29 w 34"/>
                <a:gd name="T43" fmla="*/ 2 h 3"/>
                <a:gd name="T44" fmla="*/ 31 w 34"/>
                <a:gd name="T45" fmla="*/ 1 h 3"/>
                <a:gd name="T46" fmla="*/ 33 w 34"/>
                <a:gd name="T47" fmla="*/ 0 h 3"/>
                <a:gd name="T48" fmla="*/ 34 w 34"/>
                <a:gd name="T4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">
                  <a:moveTo>
                    <a:pt x="34" y="0"/>
                  </a:moveTo>
                  <a:cubicBezTo>
                    <a:pt x="34" y="0"/>
                    <a:pt x="34" y="0"/>
                    <a:pt x="33" y="0"/>
                  </a:cubicBezTo>
                  <a:cubicBezTo>
                    <a:pt x="32" y="0"/>
                    <a:pt x="31" y="0"/>
                    <a:pt x="29" y="0"/>
                  </a:cubicBezTo>
                  <a:cubicBezTo>
                    <a:pt x="27" y="0"/>
                    <a:pt x="25" y="0"/>
                    <a:pt x="23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3" y="0"/>
                    <a:pt x="12" y="0"/>
                    <a:pt x="11" y="0"/>
                  </a:cubicBezTo>
                  <a:cubicBezTo>
                    <a:pt x="9" y="0"/>
                    <a:pt x="7" y="0"/>
                    <a:pt x="5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3" y="1"/>
                    <a:pt x="4" y="2"/>
                    <a:pt x="5" y="2"/>
                  </a:cubicBezTo>
                  <a:cubicBezTo>
                    <a:pt x="6" y="2"/>
                    <a:pt x="7" y="2"/>
                    <a:pt x="8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5" y="3"/>
                    <a:pt x="16" y="3"/>
                    <a:pt x="17" y="3"/>
                  </a:cubicBezTo>
                  <a:cubicBezTo>
                    <a:pt x="18" y="3"/>
                    <a:pt x="19" y="3"/>
                    <a:pt x="20" y="3"/>
                  </a:cubicBezTo>
                  <a:cubicBezTo>
                    <a:pt x="21" y="3"/>
                    <a:pt x="22" y="3"/>
                    <a:pt x="24" y="3"/>
                  </a:cubicBezTo>
                  <a:cubicBezTo>
                    <a:pt x="25" y="3"/>
                    <a:pt x="26" y="2"/>
                    <a:pt x="26" y="2"/>
                  </a:cubicBezTo>
                  <a:cubicBezTo>
                    <a:pt x="27" y="2"/>
                    <a:pt x="28" y="2"/>
                    <a:pt x="29" y="2"/>
                  </a:cubicBezTo>
                  <a:cubicBezTo>
                    <a:pt x="30" y="1"/>
                    <a:pt x="31" y="1"/>
                    <a:pt x="31" y="1"/>
                  </a:cubicBezTo>
                  <a:cubicBezTo>
                    <a:pt x="32" y="1"/>
                    <a:pt x="32" y="1"/>
                    <a:pt x="33" y="0"/>
                  </a:cubicBezTo>
                  <a:cubicBezTo>
                    <a:pt x="34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456"/>
            <p:cNvSpPr/>
            <p:nvPr/>
          </p:nvSpPr>
          <p:spPr bwMode="auto">
            <a:xfrm>
              <a:off x="9925051" y="4360863"/>
              <a:ext cx="119063" cy="123825"/>
            </a:xfrm>
            <a:custGeom>
              <a:avLst/>
              <a:gdLst>
                <a:gd name="T0" fmla="*/ 0 w 28"/>
                <a:gd name="T1" fmla="*/ 0 h 29"/>
                <a:gd name="T2" fmla="*/ 2 w 28"/>
                <a:gd name="T3" fmla="*/ 1 h 29"/>
                <a:gd name="T4" fmla="*/ 5 w 28"/>
                <a:gd name="T5" fmla="*/ 4 h 29"/>
                <a:gd name="T6" fmla="*/ 9 w 28"/>
                <a:gd name="T7" fmla="*/ 9 h 29"/>
                <a:gd name="T8" fmla="*/ 12 w 28"/>
                <a:gd name="T9" fmla="*/ 11 h 29"/>
                <a:gd name="T10" fmla="*/ 14 w 28"/>
                <a:gd name="T11" fmla="*/ 14 h 29"/>
                <a:gd name="T12" fmla="*/ 24 w 28"/>
                <a:gd name="T13" fmla="*/ 24 h 29"/>
                <a:gd name="T14" fmla="*/ 27 w 28"/>
                <a:gd name="T15" fmla="*/ 27 h 29"/>
                <a:gd name="T16" fmla="*/ 28 w 28"/>
                <a:gd name="T17" fmla="*/ 29 h 29"/>
                <a:gd name="T18" fmla="*/ 27 w 28"/>
                <a:gd name="T19" fmla="*/ 27 h 29"/>
                <a:gd name="T20" fmla="*/ 26 w 28"/>
                <a:gd name="T21" fmla="*/ 25 h 29"/>
                <a:gd name="T22" fmla="*/ 25 w 28"/>
                <a:gd name="T23" fmla="*/ 23 h 29"/>
                <a:gd name="T24" fmla="*/ 23 w 28"/>
                <a:gd name="T25" fmla="*/ 21 h 29"/>
                <a:gd name="T26" fmla="*/ 21 w 28"/>
                <a:gd name="T27" fmla="*/ 18 h 29"/>
                <a:gd name="T28" fmla="*/ 19 w 28"/>
                <a:gd name="T29" fmla="*/ 15 h 29"/>
                <a:gd name="T30" fmla="*/ 16 w 28"/>
                <a:gd name="T31" fmla="*/ 12 h 29"/>
                <a:gd name="T32" fmla="*/ 14 w 28"/>
                <a:gd name="T33" fmla="*/ 10 h 29"/>
                <a:gd name="T34" fmla="*/ 11 w 28"/>
                <a:gd name="T35" fmla="*/ 7 h 29"/>
                <a:gd name="T36" fmla="*/ 8 w 28"/>
                <a:gd name="T37" fmla="*/ 5 h 29"/>
                <a:gd name="T38" fmla="*/ 6 w 28"/>
                <a:gd name="T39" fmla="*/ 3 h 29"/>
                <a:gd name="T40" fmla="*/ 4 w 28"/>
                <a:gd name="T41" fmla="*/ 2 h 29"/>
                <a:gd name="T42" fmla="*/ 2 w 28"/>
                <a:gd name="T43" fmla="*/ 1 h 29"/>
                <a:gd name="T44" fmla="*/ 0 w 28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29">
                  <a:moveTo>
                    <a:pt x="0" y="0"/>
                  </a:moveTo>
                  <a:cubicBezTo>
                    <a:pt x="0" y="0"/>
                    <a:pt x="1" y="0"/>
                    <a:pt x="2" y="1"/>
                  </a:cubicBezTo>
                  <a:cubicBezTo>
                    <a:pt x="2" y="2"/>
                    <a:pt x="3" y="3"/>
                    <a:pt x="5" y="4"/>
                  </a:cubicBezTo>
                  <a:cubicBezTo>
                    <a:pt x="6" y="6"/>
                    <a:pt x="8" y="7"/>
                    <a:pt x="9" y="9"/>
                  </a:cubicBezTo>
                  <a:cubicBezTo>
                    <a:pt x="10" y="10"/>
                    <a:pt x="11" y="11"/>
                    <a:pt x="12" y="11"/>
                  </a:cubicBezTo>
                  <a:cubicBezTo>
                    <a:pt x="13" y="12"/>
                    <a:pt x="13" y="13"/>
                    <a:pt x="14" y="14"/>
                  </a:cubicBezTo>
                  <a:cubicBezTo>
                    <a:pt x="18" y="18"/>
                    <a:pt x="21" y="21"/>
                    <a:pt x="24" y="24"/>
                  </a:cubicBezTo>
                  <a:cubicBezTo>
                    <a:pt x="25" y="25"/>
                    <a:pt x="26" y="27"/>
                    <a:pt x="27" y="27"/>
                  </a:cubicBezTo>
                  <a:cubicBezTo>
                    <a:pt x="27" y="28"/>
                    <a:pt x="28" y="29"/>
                    <a:pt x="28" y="29"/>
                  </a:cubicBezTo>
                  <a:cubicBezTo>
                    <a:pt x="28" y="29"/>
                    <a:pt x="28" y="28"/>
                    <a:pt x="27" y="27"/>
                  </a:cubicBezTo>
                  <a:cubicBezTo>
                    <a:pt x="27" y="27"/>
                    <a:pt x="27" y="26"/>
                    <a:pt x="26" y="25"/>
                  </a:cubicBezTo>
                  <a:cubicBezTo>
                    <a:pt x="26" y="25"/>
                    <a:pt x="25" y="24"/>
                    <a:pt x="25" y="23"/>
                  </a:cubicBezTo>
                  <a:cubicBezTo>
                    <a:pt x="24" y="22"/>
                    <a:pt x="24" y="21"/>
                    <a:pt x="23" y="21"/>
                  </a:cubicBezTo>
                  <a:cubicBezTo>
                    <a:pt x="23" y="20"/>
                    <a:pt x="22" y="19"/>
                    <a:pt x="21" y="18"/>
                  </a:cubicBezTo>
                  <a:cubicBezTo>
                    <a:pt x="20" y="17"/>
                    <a:pt x="20" y="16"/>
                    <a:pt x="19" y="15"/>
                  </a:cubicBezTo>
                  <a:cubicBezTo>
                    <a:pt x="18" y="14"/>
                    <a:pt x="17" y="13"/>
                    <a:pt x="16" y="12"/>
                  </a:cubicBezTo>
                  <a:cubicBezTo>
                    <a:pt x="15" y="11"/>
                    <a:pt x="15" y="10"/>
                    <a:pt x="14" y="10"/>
                  </a:cubicBezTo>
                  <a:cubicBezTo>
                    <a:pt x="13" y="9"/>
                    <a:pt x="12" y="8"/>
                    <a:pt x="11" y="7"/>
                  </a:cubicBezTo>
                  <a:cubicBezTo>
                    <a:pt x="10" y="6"/>
                    <a:pt x="9" y="6"/>
                    <a:pt x="8" y="5"/>
                  </a:cubicBezTo>
                  <a:cubicBezTo>
                    <a:pt x="7" y="4"/>
                    <a:pt x="7" y="4"/>
                    <a:pt x="6" y="3"/>
                  </a:cubicBezTo>
                  <a:cubicBezTo>
                    <a:pt x="5" y="3"/>
                    <a:pt x="4" y="2"/>
                    <a:pt x="4" y="2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457"/>
            <p:cNvSpPr/>
            <p:nvPr/>
          </p:nvSpPr>
          <p:spPr bwMode="auto">
            <a:xfrm>
              <a:off x="10009189" y="4411663"/>
              <a:ext cx="76200" cy="127000"/>
            </a:xfrm>
            <a:custGeom>
              <a:avLst/>
              <a:gdLst>
                <a:gd name="T0" fmla="*/ 18 w 18"/>
                <a:gd name="T1" fmla="*/ 20 h 30"/>
                <a:gd name="T2" fmla="*/ 12 w 18"/>
                <a:gd name="T3" fmla="*/ 0 h 30"/>
                <a:gd name="T4" fmla="*/ 0 w 18"/>
                <a:gd name="T5" fmla="*/ 30 h 30"/>
                <a:gd name="T6" fmla="*/ 18 w 18"/>
                <a:gd name="T7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0">
                  <a:moveTo>
                    <a:pt x="18" y="20"/>
                  </a:moveTo>
                  <a:cubicBezTo>
                    <a:pt x="18" y="12"/>
                    <a:pt x="16" y="5"/>
                    <a:pt x="12" y="0"/>
                  </a:cubicBezTo>
                  <a:cubicBezTo>
                    <a:pt x="12" y="0"/>
                    <a:pt x="0" y="20"/>
                    <a:pt x="0" y="30"/>
                  </a:cubicBezTo>
                  <a:cubicBezTo>
                    <a:pt x="0" y="30"/>
                    <a:pt x="15" y="27"/>
                    <a:pt x="18" y="2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458"/>
            <p:cNvSpPr/>
            <p:nvPr/>
          </p:nvSpPr>
          <p:spPr bwMode="auto">
            <a:xfrm>
              <a:off x="10059989" y="4484688"/>
              <a:ext cx="441325" cy="139700"/>
            </a:xfrm>
            <a:custGeom>
              <a:avLst/>
              <a:gdLst>
                <a:gd name="T0" fmla="*/ 103 w 104"/>
                <a:gd name="T1" fmla="*/ 33 h 33"/>
                <a:gd name="T2" fmla="*/ 0 w 104"/>
                <a:gd name="T3" fmla="*/ 4 h 33"/>
                <a:gd name="T4" fmla="*/ 3 w 104"/>
                <a:gd name="T5" fmla="*/ 0 h 33"/>
                <a:gd name="T6" fmla="*/ 104 w 104"/>
                <a:gd name="T7" fmla="*/ 28 h 33"/>
                <a:gd name="T8" fmla="*/ 103 w 104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33">
                  <a:moveTo>
                    <a:pt x="103" y="33"/>
                  </a:moveTo>
                  <a:cubicBezTo>
                    <a:pt x="50" y="20"/>
                    <a:pt x="6" y="7"/>
                    <a:pt x="0" y="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3"/>
                    <a:pt x="47" y="14"/>
                    <a:pt x="104" y="28"/>
                  </a:cubicBezTo>
                  <a:lnTo>
                    <a:pt x="103" y="33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93815" y="5386307"/>
            <a:ext cx="1012825" cy="919163"/>
            <a:chOff x="2070101" y="1916112"/>
            <a:chExt cx="1012825" cy="919163"/>
          </a:xfrm>
        </p:grpSpPr>
        <p:sp>
          <p:nvSpPr>
            <p:cNvPr id="41" name="Freeform 1193"/>
            <p:cNvSpPr/>
            <p:nvPr/>
          </p:nvSpPr>
          <p:spPr bwMode="auto">
            <a:xfrm>
              <a:off x="2070101" y="1916112"/>
              <a:ext cx="1012825" cy="919163"/>
            </a:xfrm>
            <a:custGeom>
              <a:avLst/>
              <a:gdLst>
                <a:gd name="T0" fmla="*/ 44 w 239"/>
                <a:gd name="T1" fmla="*/ 27 h 217"/>
                <a:gd name="T2" fmla="*/ 94 w 239"/>
                <a:gd name="T3" fmla="*/ 23 h 217"/>
                <a:gd name="T4" fmla="*/ 159 w 239"/>
                <a:gd name="T5" fmla="*/ 7 h 217"/>
                <a:gd name="T6" fmla="*/ 196 w 239"/>
                <a:gd name="T7" fmla="*/ 53 h 217"/>
                <a:gd name="T8" fmla="*/ 230 w 239"/>
                <a:gd name="T9" fmla="*/ 70 h 217"/>
                <a:gd name="T10" fmla="*/ 217 w 239"/>
                <a:gd name="T11" fmla="*/ 140 h 217"/>
                <a:gd name="T12" fmla="*/ 219 w 239"/>
                <a:gd name="T13" fmla="*/ 170 h 217"/>
                <a:gd name="T14" fmla="*/ 159 w 239"/>
                <a:gd name="T15" fmla="*/ 189 h 217"/>
                <a:gd name="T16" fmla="*/ 128 w 239"/>
                <a:gd name="T17" fmla="*/ 215 h 217"/>
                <a:gd name="T18" fmla="*/ 77 w 239"/>
                <a:gd name="T19" fmla="*/ 187 h 217"/>
                <a:gd name="T20" fmla="*/ 36 w 239"/>
                <a:gd name="T21" fmla="*/ 181 h 217"/>
                <a:gd name="T22" fmla="*/ 30 w 239"/>
                <a:gd name="T23" fmla="*/ 122 h 217"/>
                <a:gd name="T24" fmla="*/ 2 w 239"/>
                <a:gd name="T25" fmla="*/ 90 h 217"/>
                <a:gd name="T26" fmla="*/ 37 w 239"/>
                <a:gd name="T27" fmla="*/ 67 h 217"/>
                <a:gd name="T28" fmla="*/ 44 w 239"/>
                <a:gd name="T29" fmla="*/ 2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9" h="217">
                  <a:moveTo>
                    <a:pt x="44" y="27"/>
                  </a:moveTo>
                  <a:cubicBezTo>
                    <a:pt x="53" y="18"/>
                    <a:pt x="66" y="26"/>
                    <a:pt x="94" y="23"/>
                  </a:cubicBezTo>
                  <a:cubicBezTo>
                    <a:pt x="132" y="20"/>
                    <a:pt x="141" y="0"/>
                    <a:pt x="159" y="7"/>
                  </a:cubicBezTo>
                  <a:cubicBezTo>
                    <a:pt x="177" y="14"/>
                    <a:pt x="170" y="35"/>
                    <a:pt x="196" y="53"/>
                  </a:cubicBezTo>
                  <a:cubicBezTo>
                    <a:pt x="214" y="66"/>
                    <a:pt x="224" y="60"/>
                    <a:pt x="230" y="70"/>
                  </a:cubicBezTo>
                  <a:cubicBezTo>
                    <a:pt x="239" y="86"/>
                    <a:pt x="220" y="102"/>
                    <a:pt x="217" y="140"/>
                  </a:cubicBezTo>
                  <a:cubicBezTo>
                    <a:pt x="216" y="158"/>
                    <a:pt x="224" y="163"/>
                    <a:pt x="219" y="170"/>
                  </a:cubicBezTo>
                  <a:cubicBezTo>
                    <a:pt x="210" y="185"/>
                    <a:pt x="185" y="173"/>
                    <a:pt x="159" y="189"/>
                  </a:cubicBezTo>
                  <a:cubicBezTo>
                    <a:pt x="139" y="201"/>
                    <a:pt x="141" y="214"/>
                    <a:pt x="128" y="215"/>
                  </a:cubicBezTo>
                  <a:cubicBezTo>
                    <a:pt x="111" y="217"/>
                    <a:pt x="106" y="195"/>
                    <a:pt x="77" y="187"/>
                  </a:cubicBezTo>
                  <a:cubicBezTo>
                    <a:pt x="54" y="180"/>
                    <a:pt x="44" y="189"/>
                    <a:pt x="36" y="181"/>
                  </a:cubicBezTo>
                  <a:cubicBezTo>
                    <a:pt x="23" y="168"/>
                    <a:pt x="42" y="147"/>
                    <a:pt x="30" y="122"/>
                  </a:cubicBezTo>
                  <a:cubicBezTo>
                    <a:pt x="20" y="103"/>
                    <a:pt x="0" y="100"/>
                    <a:pt x="2" y="90"/>
                  </a:cubicBezTo>
                  <a:cubicBezTo>
                    <a:pt x="4" y="79"/>
                    <a:pt x="27" y="83"/>
                    <a:pt x="37" y="67"/>
                  </a:cubicBezTo>
                  <a:cubicBezTo>
                    <a:pt x="47" y="51"/>
                    <a:pt x="35" y="37"/>
                    <a:pt x="44" y="27"/>
                  </a:cubicBezTo>
                  <a:close/>
                </a:path>
              </a:pathLst>
            </a:custGeom>
            <a:solidFill>
              <a:srgbClr val="F0B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194"/>
            <p:cNvSpPr/>
            <p:nvPr/>
          </p:nvSpPr>
          <p:spPr bwMode="auto">
            <a:xfrm>
              <a:off x="2409826" y="2246312"/>
              <a:ext cx="312738" cy="266700"/>
            </a:xfrm>
            <a:custGeom>
              <a:avLst/>
              <a:gdLst>
                <a:gd name="T0" fmla="*/ 17 w 74"/>
                <a:gd name="T1" fmla="*/ 52 h 63"/>
                <a:gd name="T2" fmla="*/ 52 w 74"/>
                <a:gd name="T3" fmla="*/ 58 h 63"/>
                <a:gd name="T4" fmla="*/ 73 w 74"/>
                <a:gd name="T5" fmla="*/ 30 h 63"/>
                <a:gd name="T6" fmla="*/ 31 w 74"/>
                <a:gd name="T7" fmla="*/ 7 h 63"/>
                <a:gd name="T8" fmla="*/ 17 w 74"/>
                <a:gd name="T9" fmla="*/ 5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63">
                  <a:moveTo>
                    <a:pt x="17" y="52"/>
                  </a:moveTo>
                  <a:cubicBezTo>
                    <a:pt x="26" y="61"/>
                    <a:pt x="41" y="63"/>
                    <a:pt x="52" y="58"/>
                  </a:cubicBezTo>
                  <a:cubicBezTo>
                    <a:pt x="64" y="53"/>
                    <a:pt x="72" y="42"/>
                    <a:pt x="73" y="30"/>
                  </a:cubicBezTo>
                  <a:cubicBezTo>
                    <a:pt x="74" y="10"/>
                    <a:pt x="49" y="0"/>
                    <a:pt x="31" y="7"/>
                  </a:cubicBezTo>
                  <a:cubicBezTo>
                    <a:pt x="11" y="14"/>
                    <a:pt x="0" y="36"/>
                    <a:pt x="17" y="52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195"/>
            <p:cNvSpPr/>
            <p:nvPr/>
          </p:nvSpPr>
          <p:spPr bwMode="auto">
            <a:xfrm>
              <a:off x="2638426" y="1987550"/>
              <a:ext cx="76200" cy="255588"/>
            </a:xfrm>
            <a:custGeom>
              <a:avLst/>
              <a:gdLst>
                <a:gd name="T0" fmla="*/ 0 w 18"/>
                <a:gd name="T1" fmla="*/ 60 h 60"/>
                <a:gd name="T2" fmla="*/ 0 w 18"/>
                <a:gd name="T3" fmla="*/ 57 h 60"/>
                <a:gd name="T4" fmla="*/ 1 w 18"/>
                <a:gd name="T5" fmla="*/ 50 h 60"/>
                <a:gd name="T6" fmla="*/ 5 w 18"/>
                <a:gd name="T7" fmla="*/ 29 h 60"/>
                <a:gd name="T8" fmla="*/ 12 w 18"/>
                <a:gd name="T9" fmla="*/ 9 h 60"/>
                <a:gd name="T10" fmla="*/ 15 w 18"/>
                <a:gd name="T11" fmla="*/ 3 h 60"/>
                <a:gd name="T12" fmla="*/ 17 w 18"/>
                <a:gd name="T13" fmla="*/ 0 h 60"/>
                <a:gd name="T14" fmla="*/ 18 w 18"/>
                <a:gd name="T15" fmla="*/ 10 h 60"/>
                <a:gd name="T16" fmla="*/ 18 w 18"/>
                <a:gd name="T17" fmla="*/ 21 h 60"/>
                <a:gd name="T18" fmla="*/ 17 w 18"/>
                <a:gd name="T19" fmla="*/ 26 h 60"/>
                <a:gd name="T20" fmla="*/ 16 w 18"/>
                <a:gd name="T21" fmla="*/ 32 h 60"/>
                <a:gd name="T22" fmla="*/ 14 w 18"/>
                <a:gd name="T23" fmla="*/ 38 h 60"/>
                <a:gd name="T24" fmla="*/ 12 w 18"/>
                <a:gd name="T25" fmla="*/ 43 h 60"/>
                <a:gd name="T26" fmla="*/ 7 w 18"/>
                <a:gd name="T27" fmla="*/ 52 h 60"/>
                <a:gd name="T28" fmla="*/ 0 w 18"/>
                <a:gd name="T2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60">
                  <a:moveTo>
                    <a:pt x="0" y="60"/>
                  </a:moveTo>
                  <a:cubicBezTo>
                    <a:pt x="0" y="60"/>
                    <a:pt x="0" y="59"/>
                    <a:pt x="0" y="57"/>
                  </a:cubicBezTo>
                  <a:cubicBezTo>
                    <a:pt x="0" y="55"/>
                    <a:pt x="1" y="53"/>
                    <a:pt x="1" y="50"/>
                  </a:cubicBezTo>
                  <a:cubicBezTo>
                    <a:pt x="2" y="44"/>
                    <a:pt x="3" y="37"/>
                    <a:pt x="5" y="29"/>
                  </a:cubicBezTo>
                  <a:cubicBezTo>
                    <a:pt x="7" y="22"/>
                    <a:pt x="10" y="15"/>
                    <a:pt x="12" y="9"/>
                  </a:cubicBezTo>
                  <a:cubicBezTo>
                    <a:pt x="13" y="7"/>
                    <a:pt x="15" y="4"/>
                    <a:pt x="15" y="3"/>
                  </a:cubicBezTo>
                  <a:cubicBezTo>
                    <a:pt x="16" y="1"/>
                    <a:pt x="17" y="0"/>
                    <a:pt x="17" y="0"/>
                  </a:cubicBezTo>
                  <a:cubicBezTo>
                    <a:pt x="17" y="0"/>
                    <a:pt x="18" y="4"/>
                    <a:pt x="18" y="10"/>
                  </a:cubicBezTo>
                  <a:cubicBezTo>
                    <a:pt x="18" y="13"/>
                    <a:pt x="18" y="17"/>
                    <a:pt x="18" y="21"/>
                  </a:cubicBezTo>
                  <a:cubicBezTo>
                    <a:pt x="18" y="22"/>
                    <a:pt x="17" y="24"/>
                    <a:pt x="17" y="26"/>
                  </a:cubicBezTo>
                  <a:cubicBezTo>
                    <a:pt x="17" y="28"/>
                    <a:pt x="16" y="30"/>
                    <a:pt x="16" y="32"/>
                  </a:cubicBezTo>
                  <a:cubicBezTo>
                    <a:pt x="15" y="34"/>
                    <a:pt x="14" y="36"/>
                    <a:pt x="14" y="38"/>
                  </a:cubicBezTo>
                  <a:cubicBezTo>
                    <a:pt x="13" y="39"/>
                    <a:pt x="12" y="41"/>
                    <a:pt x="12" y="43"/>
                  </a:cubicBezTo>
                  <a:cubicBezTo>
                    <a:pt x="10" y="46"/>
                    <a:pt x="8" y="49"/>
                    <a:pt x="7" y="52"/>
                  </a:cubicBezTo>
                  <a:cubicBezTo>
                    <a:pt x="3" y="57"/>
                    <a:pt x="0" y="60"/>
                    <a:pt x="0" y="6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196"/>
            <p:cNvSpPr/>
            <p:nvPr/>
          </p:nvSpPr>
          <p:spPr bwMode="auto">
            <a:xfrm>
              <a:off x="2744789" y="2243137"/>
              <a:ext cx="244475" cy="76200"/>
            </a:xfrm>
            <a:custGeom>
              <a:avLst/>
              <a:gdLst>
                <a:gd name="T0" fmla="*/ 0 w 58"/>
                <a:gd name="T1" fmla="*/ 18 h 18"/>
                <a:gd name="T2" fmla="*/ 0 w 58"/>
                <a:gd name="T3" fmla="*/ 17 h 18"/>
                <a:gd name="T4" fmla="*/ 1 w 58"/>
                <a:gd name="T5" fmla="*/ 15 h 18"/>
                <a:gd name="T6" fmla="*/ 7 w 58"/>
                <a:gd name="T7" fmla="*/ 10 h 18"/>
                <a:gd name="T8" fmla="*/ 17 w 58"/>
                <a:gd name="T9" fmla="*/ 6 h 18"/>
                <a:gd name="T10" fmla="*/ 18 w 58"/>
                <a:gd name="T11" fmla="*/ 6 h 18"/>
                <a:gd name="T12" fmla="*/ 20 w 58"/>
                <a:gd name="T13" fmla="*/ 6 h 18"/>
                <a:gd name="T14" fmla="*/ 23 w 58"/>
                <a:gd name="T15" fmla="*/ 6 h 18"/>
                <a:gd name="T16" fmla="*/ 29 w 58"/>
                <a:gd name="T17" fmla="*/ 5 h 18"/>
                <a:gd name="T18" fmla="*/ 40 w 58"/>
                <a:gd name="T19" fmla="*/ 5 h 18"/>
                <a:gd name="T20" fmla="*/ 49 w 58"/>
                <a:gd name="T21" fmla="*/ 4 h 18"/>
                <a:gd name="T22" fmla="*/ 56 w 58"/>
                <a:gd name="T23" fmla="*/ 2 h 18"/>
                <a:gd name="T24" fmla="*/ 58 w 58"/>
                <a:gd name="T25" fmla="*/ 0 h 18"/>
                <a:gd name="T26" fmla="*/ 57 w 58"/>
                <a:gd name="T27" fmla="*/ 3 h 18"/>
                <a:gd name="T28" fmla="*/ 51 w 58"/>
                <a:gd name="T29" fmla="*/ 8 h 18"/>
                <a:gd name="T30" fmla="*/ 41 w 58"/>
                <a:gd name="T31" fmla="*/ 12 h 18"/>
                <a:gd name="T32" fmla="*/ 29 w 58"/>
                <a:gd name="T33" fmla="*/ 13 h 18"/>
                <a:gd name="T34" fmla="*/ 23 w 58"/>
                <a:gd name="T35" fmla="*/ 13 h 18"/>
                <a:gd name="T36" fmla="*/ 21 w 58"/>
                <a:gd name="T37" fmla="*/ 13 h 18"/>
                <a:gd name="T38" fmla="*/ 18 w 58"/>
                <a:gd name="T39" fmla="*/ 13 h 18"/>
                <a:gd name="T40" fmla="*/ 9 w 58"/>
                <a:gd name="T41" fmla="*/ 14 h 18"/>
                <a:gd name="T42" fmla="*/ 2 w 58"/>
                <a:gd name="T43" fmla="*/ 16 h 18"/>
                <a:gd name="T44" fmla="*/ 0 w 58"/>
                <a:gd name="T45" fmla="*/ 17 h 18"/>
                <a:gd name="T46" fmla="*/ 0 w 58"/>
                <a:gd name="T4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8" h="18">
                  <a:moveTo>
                    <a:pt x="0" y="18"/>
                  </a:moveTo>
                  <a:cubicBezTo>
                    <a:pt x="0" y="18"/>
                    <a:pt x="0" y="17"/>
                    <a:pt x="0" y="17"/>
                  </a:cubicBezTo>
                  <a:cubicBezTo>
                    <a:pt x="0" y="17"/>
                    <a:pt x="1" y="16"/>
                    <a:pt x="1" y="15"/>
                  </a:cubicBezTo>
                  <a:cubicBezTo>
                    <a:pt x="2" y="14"/>
                    <a:pt x="4" y="12"/>
                    <a:pt x="7" y="10"/>
                  </a:cubicBezTo>
                  <a:cubicBezTo>
                    <a:pt x="9" y="9"/>
                    <a:pt x="13" y="7"/>
                    <a:pt x="17" y="6"/>
                  </a:cubicBezTo>
                  <a:cubicBezTo>
                    <a:pt x="17" y="6"/>
                    <a:pt x="18" y="6"/>
                    <a:pt x="18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2" y="6"/>
                    <a:pt x="23" y="6"/>
                  </a:cubicBezTo>
                  <a:cubicBezTo>
                    <a:pt x="25" y="5"/>
                    <a:pt x="27" y="5"/>
                    <a:pt x="29" y="5"/>
                  </a:cubicBezTo>
                  <a:cubicBezTo>
                    <a:pt x="33" y="5"/>
                    <a:pt x="37" y="5"/>
                    <a:pt x="40" y="5"/>
                  </a:cubicBezTo>
                  <a:cubicBezTo>
                    <a:pt x="44" y="5"/>
                    <a:pt x="47" y="4"/>
                    <a:pt x="49" y="4"/>
                  </a:cubicBezTo>
                  <a:cubicBezTo>
                    <a:pt x="52" y="3"/>
                    <a:pt x="54" y="2"/>
                    <a:pt x="56" y="2"/>
                  </a:cubicBezTo>
                  <a:cubicBezTo>
                    <a:pt x="57" y="1"/>
                    <a:pt x="58" y="0"/>
                    <a:pt x="58" y="0"/>
                  </a:cubicBezTo>
                  <a:cubicBezTo>
                    <a:pt x="58" y="0"/>
                    <a:pt x="58" y="1"/>
                    <a:pt x="57" y="3"/>
                  </a:cubicBezTo>
                  <a:cubicBezTo>
                    <a:pt x="56" y="4"/>
                    <a:pt x="54" y="6"/>
                    <a:pt x="51" y="8"/>
                  </a:cubicBezTo>
                  <a:cubicBezTo>
                    <a:pt x="49" y="10"/>
                    <a:pt x="45" y="11"/>
                    <a:pt x="41" y="12"/>
                  </a:cubicBezTo>
                  <a:cubicBezTo>
                    <a:pt x="37" y="13"/>
                    <a:pt x="33" y="13"/>
                    <a:pt x="29" y="13"/>
                  </a:cubicBezTo>
                  <a:cubicBezTo>
                    <a:pt x="27" y="13"/>
                    <a:pt x="25" y="13"/>
                    <a:pt x="23" y="13"/>
                  </a:cubicBezTo>
                  <a:cubicBezTo>
                    <a:pt x="22" y="13"/>
                    <a:pt x="21" y="13"/>
                    <a:pt x="21" y="13"/>
                  </a:cubicBezTo>
                  <a:cubicBezTo>
                    <a:pt x="20" y="13"/>
                    <a:pt x="19" y="13"/>
                    <a:pt x="18" y="13"/>
                  </a:cubicBezTo>
                  <a:cubicBezTo>
                    <a:pt x="14" y="13"/>
                    <a:pt x="11" y="14"/>
                    <a:pt x="9" y="14"/>
                  </a:cubicBezTo>
                  <a:cubicBezTo>
                    <a:pt x="6" y="15"/>
                    <a:pt x="4" y="16"/>
                    <a:pt x="2" y="16"/>
                  </a:cubicBezTo>
                  <a:cubicBezTo>
                    <a:pt x="1" y="17"/>
                    <a:pt x="1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197"/>
            <p:cNvSpPr/>
            <p:nvPr/>
          </p:nvSpPr>
          <p:spPr bwMode="auto">
            <a:xfrm>
              <a:off x="2697164" y="2459037"/>
              <a:ext cx="271463" cy="142875"/>
            </a:xfrm>
            <a:custGeom>
              <a:avLst/>
              <a:gdLst>
                <a:gd name="T0" fmla="*/ 0 w 64"/>
                <a:gd name="T1" fmla="*/ 2 h 34"/>
                <a:gd name="T2" fmla="*/ 1 w 64"/>
                <a:gd name="T3" fmla="*/ 2 h 34"/>
                <a:gd name="T4" fmla="*/ 3 w 64"/>
                <a:gd name="T5" fmla="*/ 1 h 34"/>
                <a:gd name="T6" fmla="*/ 12 w 64"/>
                <a:gd name="T7" fmla="*/ 1 h 34"/>
                <a:gd name="T8" fmla="*/ 24 w 64"/>
                <a:gd name="T9" fmla="*/ 5 h 34"/>
                <a:gd name="T10" fmla="*/ 26 w 64"/>
                <a:gd name="T11" fmla="*/ 6 h 34"/>
                <a:gd name="T12" fmla="*/ 27 w 64"/>
                <a:gd name="T13" fmla="*/ 7 h 34"/>
                <a:gd name="T14" fmla="*/ 30 w 64"/>
                <a:gd name="T15" fmla="*/ 9 h 34"/>
                <a:gd name="T16" fmla="*/ 35 w 64"/>
                <a:gd name="T17" fmla="*/ 14 h 34"/>
                <a:gd name="T18" fmla="*/ 45 w 64"/>
                <a:gd name="T19" fmla="*/ 23 h 34"/>
                <a:gd name="T20" fmla="*/ 53 w 64"/>
                <a:gd name="T21" fmla="*/ 29 h 34"/>
                <a:gd name="T22" fmla="*/ 61 w 64"/>
                <a:gd name="T23" fmla="*/ 33 h 34"/>
                <a:gd name="T24" fmla="*/ 63 w 64"/>
                <a:gd name="T25" fmla="*/ 33 h 34"/>
                <a:gd name="T26" fmla="*/ 64 w 64"/>
                <a:gd name="T27" fmla="*/ 34 h 34"/>
                <a:gd name="T28" fmla="*/ 63 w 64"/>
                <a:gd name="T29" fmla="*/ 34 h 34"/>
                <a:gd name="T30" fmla="*/ 61 w 64"/>
                <a:gd name="T31" fmla="*/ 34 h 34"/>
                <a:gd name="T32" fmla="*/ 52 w 64"/>
                <a:gd name="T33" fmla="*/ 33 h 34"/>
                <a:gd name="T34" fmla="*/ 40 w 64"/>
                <a:gd name="T35" fmla="*/ 28 h 34"/>
                <a:gd name="T36" fmla="*/ 30 w 64"/>
                <a:gd name="T37" fmla="*/ 19 h 34"/>
                <a:gd name="T38" fmla="*/ 25 w 64"/>
                <a:gd name="T39" fmla="*/ 14 h 34"/>
                <a:gd name="T40" fmla="*/ 22 w 64"/>
                <a:gd name="T41" fmla="*/ 12 h 34"/>
                <a:gd name="T42" fmla="*/ 21 w 64"/>
                <a:gd name="T43" fmla="*/ 11 h 34"/>
                <a:gd name="T44" fmla="*/ 20 w 64"/>
                <a:gd name="T45" fmla="*/ 10 h 34"/>
                <a:gd name="T46" fmla="*/ 11 w 64"/>
                <a:gd name="T47" fmla="*/ 5 h 34"/>
                <a:gd name="T48" fmla="*/ 3 w 64"/>
                <a:gd name="T49" fmla="*/ 2 h 34"/>
                <a:gd name="T50" fmla="*/ 1 w 64"/>
                <a:gd name="T51" fmla="*/ 2 h 34"/>
                <a:gd name="T52" fmla="*/ 0 w 64"/>
                <a:gd name="T53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4" h="34">
                  <a:moveTo>
                    <a:pt x="0" y="2"/>
                  </a:move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2" y="1"/>
                    <a:pt x="3" y="1"/>
                  </a:cubicBezTo>
                  <a:cubicBezTo>
                    <a:pt x="5" y="0"/>
                    <a:pt x="8" y="0"/>
                    <a:pt x="12" y="1"/>
                  </a:cubicBezTo>
                  <a:cubicBezTo>
                    <a:pt x="16" y="1"/>
                    <a:pt x="20" y="2"/>
                    <a:pt x="24" y="5"/>
                  </a:cubicBezTo>
                  <a:cubicBezTo>
                    <a:pt x="25" y="5"/>
                    <a:pt x="25" y="5"/>
                    <a:pt x="26" y="6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8" y="8"/>
                    <a:pt x="29" y="8"/>
                    <a:pt x="30" y="9"/>
                  </a:cubicBezTo>
                  <a:cubicBezTo>
                    <a:pt x="32" y="10"/>
                    <a:pt x="33" y="12"/>
                    <a:pt x="35" y="14"/>
                  </a:cubicBezTo>
                  <a:cubicBezTo>
                    <a:pt x="39" y="17"/>
                    <a:pt x="42" y="20"/>
                    <a:pt x="45" y="23"/>
                  </a:cubicBezTo>
                  <a:cubicBezTo>
                    <a:pt x="48" y="25"/>
                    <a:pt x="51" y="28"/>
                    <a:pt x="53" y="29"/>
                  </a:cubicBezTo>
                  <a:cubicBezTo>
                    <a:pt x="56" y="31"/>
                    <a:pt x="59" y="32"/>
                    <a:pt x="61" y="33"/>
                  </a:cubicBezTo>
                  <a:cubicBezTo>
                    <a:pt x="62" y="33"/>
                    <a:pt x="62" y="33"/>
                    <a:pt x="63" y="33"/>
                  </a:cubicBezTo>
                  <a:cubicBezTo>
                    <a:pt x="64" y="33"/>
                    <a:pt x="64" y="34"/>
                    <a:pt x="64" y="34"/>
                  </a:cubicBezTo>
                  <a:cubicBezTo>
                    <a:pt x="64" y="34"/>
                    <a:pt x="64" y="34"/>
                    <a:pt x="63" y="34"/>
                  </a:cubicBezTo>
                  <a:cubicBezTo>
                    <a:pt x="62" y="34"/>
                    <a:pt x="62" y="34"/>
                    <a:pt x="61" y="34"/>
                  </a:cubicBezTo>
                  <a:cubicBezTo>
                    <a:pt x="58" y="34"/>
                    <a:pt x="55" y="34"/>
                    <a:pt x="52" y="33"/>
                  </a:cubicBezTo>
                  <a:cubicBezTo>
                    <a:pt x="48" y="32"/>
                    <a:pt x="44" y="31"/>
                    <a:pt x="40" y="28"/>
                  </a:cubicBezTo>
                  <a:cubicBezTo>
                    <a:pt x="36" y="25"/>
                    <a:pt x="33" y="22"/>
                    <a:pt x="30" y="19"/>
                  </a:cubicBezTo>
                  <a:cubicBezTo>
                    <a:pt x="28" y="17"/>
                    <a:pt x="26" y="16"/>
                    <a:pt x="25" y="14"/>
                  </a:cubicBezTo>
                  <a:cubicBezTo>
                    <a:pt x="24" y="14"/>
                    <a:pt x="23" y="13"/>
                    <a:pt x="22" y="12"/>
                  </a:cubicBezTo>
                  <a:cubicBezTo>
                    <a:pt x="22" y="12"/>
                    <a:pt x="22" y="12"/>
                    <a:pt x="21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7" y="8"/>
                    <a:pt x="14" y="6"/>
                    <a:pt x="11" y="5"/>
                  </a:cubicBezTo>
                  <a:cubicBezTo>
                    <a:pt x="8" y="3"/>
                    <a:pt x="5" y="3"/>
                    <a:pt x="3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198"/>
            <p:cNvSpPr/>
            <p:nvPr/>
          </p:nvSpPr>
          <p:spPr bwMode="auto">
            <a:xfrm>
              <a:off x="2562226" y="2522537"/>
              <a:ext cx="41275" cy="258763"/>
            </a:xfrm>
            <a:custGeom>
              <a:avLst/>
              <a:gdLst>
                <a:gd name="T0" fmla="*/ 6 w 10"/>
                <a:gd name="T1" fmla="*/ 61 h 61"/>
                <a:gd name="T2" fmla="*/ 4 w 10"/>
                <a:gd name="T3" fmla="*/ 59 h 61"/>
                <a:gd name="T4" fmla="*/ 3 w 10"/>
                <a:gd name="T5" fmla="*/ 56 h 61"/>
                <a:gd name="T6" fmla="*/ 2 w 10"/>
                <a:gd name="T7" fmla="*/ 54 h 61"/>
                <a:gd name="T8" fmla="*/ 2 w 10"/>
                <a:gd name="T9" fmla="*/ 52 h 61"/>
                <a:gd name="T10" fmla="*/ 1 w 10"/>
                <a:gd name="T11" fmla="*/ 47 h 61"/>
                <a:gd name="T12" fmla="*/ 0 w 10"/>
                <a:gd name="T13" fmla="*/ 41 h 61"/>
                <a:gd name="T14" fmla="*/ 1 w 10"/>
                <a:gd name="T15" fmla="*/ 30 h 61"/>
                <a:gd name="T16" fmla="*/ 3 w 10"/>
                <a:gd name="T17" fmla="*/ 19 h 61"/>
                <a:gd name="T18" fmla="*/ 4 w 10"/>
                <a:gd name="T19" fmla="*/ 14 h 61"/>
                <a:gd name="T20" fmla="*/ 4 w 10"/>
                <a:gd name="T21" fmla="*/ 9 h 61"/>
                <a:gd name="T22" fmla="*/ 5 w 10"/>
                <a:gd name="T23" fmla="*/ 5 h 61"/>
                <a:gd name="T24" fmla="*/ 5 w 10"/>
                <a:gd name="T25" fmla="*/ 2 h 61"/>
                <a:gd name="T26" fmla="*/ 5 w 10"/>
                <a:gd name="T27" fmla="*/ 0 h 61"/>
                <a:gd name="T28" fmla="*/ 6 w 10"/>
                <a:gd name="T29" fmla="*/ 2 h 61"/>
                <a:gd name="T30" fmla="*/ 8 w 10"/>
                <a:gd name="T31" fmla="*/ 5 h 61"/>
                <a:gd name="T32" fmla="*/ 8 w 10"/>
                <a:gd name="T33" fmla="*/ 7 h 61"/>
                <a:gd name="T34" fmla="*/ 9 w 10"/>
                <a:gd name="T35" fmla="*/ 9 h 61"/>
                <a:gd name="T36" fmla="*/ 10 w 10"/>
                <a:gd name="T37" fmla="*/ 14 h 61"/>
                <a:gd name="T38" fmla="*/ 10 w 10"/>
                <a:gd name="T39" fmla="*/ 19 h 61"/>
                <a:gd name="T40" fmla="*/ 10 w 10"/>
                <a:gd name="T41" fmla="*/ 25 h 61"/>
                <a:gd name="T42" fmla="*/ 9 w 10"/>
                <a:gd name="T43" fmla="*/ 31 h 61"/>
                <a:gd name="T44" fmla="*/ 8 w 10"/>
                <a:gd name="T45" fmla="*/ 36 h 61"/>
                <a:gd name="T46" fmla="*/ 7 w 10"/>
                <a:gd name="T47" fmla="*/ 42 h 61"/>
                <a:gd name="T48" fmla="*/ 7 w 10"/>
                <a:gd name="T49" fmla="*/ 47 h 61"/>
                <a:gd name="T50" fmla="*/ 6 w 10"/>
                <a:gd name="T51" fmla="*/ 51 h 61"/>
                <a:gd name="T52" fmla="*/ 6 w 10"/>
                <a:gd name="T53" fmla="*/ 55 h 61"/>
                <a:gd name="T54" fmla="*/ 6 w 10"/>
                <a:gd name="T55" fmla="*/ 58 h 61"/>
                <a:gd name="T56" fmla="*/ 6 w 10"/>
                <a:gd name="T5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" h="61">
                  <a:moveTo>
                    <a:pt x="6" y="61"/>
                  </a:moveTo>
                  <a:cubicBezTo>
                    <a:pt x="6" y="61"/>
                    <a:pt x="5" y="60"/>
                    <a:pt x="4" y="59"/>
                  </a:cubicBezTo>
                  <a:cubicBezTo>
                    <a:pt x="4" y="58"/>
                    <a:pt x="3" y="57"/>
                    <a:pt x="3" y="56"/>
                  </a:cubicBezTo>
                  <a:cubicBezTo>
                    <a:pt x="3" y="55"/>
                    <a:pt x="2" y="54"/>
                    <a:pt x="2" y="54"/>
                  </a:cubicBezTo>
                  <a:cubicBezTo>
                    <a:pt x="2" y="53"/>
                    <a:pt x="2" y="52"/>
                    <a:pt x="2" y="52"/>
                  </a:cubicBezTo>
                  <a:cubicBezTo>
                    <a:pt x="1" y="50"/>
                    <a:pt x="1" y="49"/>
                    <a:pt x="1" y="47"/>
                  </a:cubicBezTo>
                  <a:cubicBezTo>
                    <a:pt x="1" y="45"/>
                    <a:pt x="1" y="43"/>
                    <a:pt x="0" y="41"/>
                  </a:cubicBezTo>
                  <a:cubicBezTo>
                    <a:pt x="1" y="38"/>
                    <a:pt x="1" y="34"/>
                    <a:pt x="1" y="30"/>
                  </a:cubicBezTo>
                  <a:cubicBezTo>
                    <a:pt x="2" y="26"/>
                    <a:pt x="3" y="22"/>
                    <a:pt x="3" y="19"/>
                  </a:cubicBezTo>
                  <a:cubicBezTo>
                    <a:pt x="3" y="17"/>
                    <a:pt x="4" y="15"/>
                    <a:pt x="4" y="14"/>
                  </a:cubicBezTo>
                  <a:cubicBezTo>
                    <a:pt x="4" y="12"/>
                    <a:pt x="4" y="11"/>
                    <a:pt x="4" y="9"/>
                  </a:cubicBezTo>
                  <a:cubicBezTo>
                    <a:pt x="5" y="8"/>
                    <a:pt x="5" y="6"/>
                    <a:pt x="5" y="5"/>
                  </a:cubicBezTo>
                  <a:cubicBezTo>
                    <a:pt x="5" y="4"/>
                    <a:pt x="5" y="3"/>
                    <a:pt x="5" y="2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5" y="0"/>
                    <a:pt x="5" y="0"/>
                    <a:pt x="6" y="2"/>
                  </a:cubicBezTo>
                  <a:cubicBezTo>
                    <a:pt x="7" y="3"/>
                    <a:pt x="7" y="4"/>
                    <a:pt x="8" y="5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9" y="7"/>
                    <a:pt x="9" y="8"/>
                    <a:pt x="9" y="9"/>
                  </a:cubicBezTo>
                  <a:cubicBezTo>
                    <a:pt x="9" y="10"/>
                    <a:pt x="10" y="12"/>
                    <a:pt x="10" y="14"/>
                  </a:cubicBezTo>
                  <a:cubicBezTo>
                    <a:pt x="10" y="15"/>
                    <a:pt x="10" y="17"/>
                    <a:pt x="10" y="19"/>
                  </a:cubicBezTo>
                  <a:cubicBezTo>
                    <a:pt x="10" y="21"/>
                    <a:pt x="10" y="23"/>
                    <a:pt x="10" y="25"/>
                  </a:cubicBezTo>
                  <a:cubicBezTo>
                    <a:pt x="10" y="27"/>
                    <a:pt x="10" y="29"/>
                    <a:pt x="9" y="31"/>
                  </a:cubicBezTo>
                  <a:cubicBezTo>
                    <a:pt x="9" y="33"/>
                    <a:pt x="9" y="35"/>
                    <a:pt x="8" y="36"/>
                  </a:cubicBezTo>
                  <a:cubicBezTo>
                    <a:pt x="8" y="38"/>
                    <a:pt x="8" y="40"/>
                    <a:pt x="7" y="42"/>
                  </a:cubicBezTo>
                  <a:cubicBezTo>
                    <a:pt x="7" y="44"/>
                    <a:pt x="7" y="45"/>
                    <a:pt x="7" y="47"/>
                  </a:cubicBezTo>
                  <a:cubicBezTo>
                    <a:pt x="6" y="48"/>
                    <a:pt x="6" y="50"/>
                    <a:pt x="6" y="51"/>
                  </a:cubicBezTo>
                  <a:cubicBezTo>
                    <a:pt x="6" y="53"/>
                    <a:pt x="6" y="54"/>
                    <a:pt x="6" y="55"/>
                  </a:cubicBezTo>
                  <a:cubicBezTo>
                    <a:pt x="6" y="56"/>
                    <a:pt x="6" y="57"/>
                    <a:pt x="6" y="58"/>
                  </a:cubicBezTo>
                  <a:cubicBezTo>
                    <a:pt x="6" y="60"/>
                    <a:pt x="6" y="61"/>
                    <a:pt x="6" y="6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199"/>
            <p:cNvSpPr/>
            <p:nvPr/>
          </p:nvSpPr>
          <p:spPr bwMode="auto">
            <a:xfrm>
              <a:off x="2244726" y="2471737"/>
              <a:ext cx="206375" cy="168275"/>
            </a:xfrm>
            <a:custGeom>
              <a:avLst/>
              <a:gdLst>
                <a:gd name="T0" fmla="*/ 0 w 49"/>
                <a:gd name="T1" fmla="*/ 40 h 40"/>
                <a:gd name="T2" fmla="*/ 0 w 49"/>
                <a:gd name="T3" fmla="*/ 39 h 40"/>
                <a:gd name="T4" fmla="*/ 0 w 49"/>
                <a:gd name="T5" fmla="*/ 37 h 40"/>
                <a:gd name="T6" fmla="*/ 2 w 49"/>
                <a:gd name="T7" fmla="*/ 29 h 40"/>
                <a:gd name="T8" fmla="*/ 10 w 49"/>
                <a:gd name="T9" fmla="*/ 21 h 40"/>
                <a:gd name="T10" fmla="*/ 11 w 49"/>
                <a:gd name="T11" fmla="*/ 20 h 40"/>
                <a:gd name="T12" fmla="*/ 12 w 49"/>
                <a:gd name="T13" fmla="*/ 19 h 40"/>
                <a:gd name="T14" fmla="*/ 15 w 49"/>
                <a:gd name="T15" fmla="*/ 17 h 40"/>
                <a:gd name="T16" fmla="*/ 21 w 49"/>
                <a:gd name="T17" fmla="*/ 14 h 40"/>
                <a:gd name="T18" fmla="*/ 26 w 49"/>
                <a:gd name="T19" fmla="*/ 12 h 40"/>
                <a:gd name="T20" fmla="*/ 31 w 49"/>
                <a:gd name="T21" fmla="*/ 10 h 40"/>
                <a:gd name="T22" fmla="*/ 40 w 49"/>
                <a:gd name="T23" fmla="*/ 6 h 40"/>
                <a:gd name="T24" fmla="*/ 46 w 49"/>
                <a:gd name="T25" fmla="*/ 2 h 40"/>
                <a:gd name="T26" fmla="*/ 49 w 49"/>
                <a:gd name="T27" fmla="*/ 0 h 40"/>
                <a:gd name="T28" fmla="*/ 48 w 49"/>
                <a:gd name="T29" fmla="*/ 3 h 40"/>
                <a:gd name="T30" fmla="*/ 44 w 49"/>
                <a:gd name="T31" fmla="*/ 10 h 40"/>
                <a:gd name="T32" fmla="*/ 36 w 49"/>
                <a:gd name="T33" fmla="*/ 17 h 40"/>
                <a:gd name="T34" fmla="*/ 31 w 49"/>
                <a:gd name="T35" fmla="*/ 20 h 40"/>
                <a:gd name="T36" fmla="*/ 25 w 49"/>
                <a:gd name="T37" fmla="*/ 23 h 40"/>
                <a:gd name="T38" fmla="*/ 20 w 49"/>
                <a:gd name="T39" fmla="*/ 26 h 40"/>
                <a:gd name="T40" fmla="*/ 17 w 49"/>
                <a:gd name="T41" fmla="*/ 27 h 40"/>
                <a:gd name="T42" fmla="*/ 15 w 49"/>
                <a:gd name="T43" fmla="*/ 28 h 40"/>
                <a:gd name="T44" fmla="*/ 7 w 49"/>
                <a:gd name="T45" fmla="*/ 33 h 40"/>
                <a:gd name="T46" fmla="*/ 2 w 49"/>
                <a:gd name="T47" fmla="*/ 37 h 40"/>
                <a:gd name="T48" fmla="*/ 1 w 49"/>
                <a:gd name="T49" fmla="*/ 39 h 40"/>
                <a:gd name="T50" fmla="*/ 0 w 49"/>
                <a:gd name="T5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9" h="40">
                  <a:moveTo>
                    <a:pt x="0" y="40"/>
                  </a:moveTo>
                  <a:cubicBezTo>
                    <a:pt x="0" y="40"/>
                    <a:pt x="0" y="39"/>
                    <a:pt x="0" y="39"/>
                  </a:cubicBezTo>
                  <a:cubicBezTo>
                    <a:pt x="0" y="38"/>
                    <a:pt x="0" y="38"/>
                    <a:pt x="0" y="37"/>
                  </a:cubicBezTo>
                  <a:cubicBezTo>
                    <a:pt x="0" y="35"/>
                    <a:pt x="1" y="32"/>
                    <a:pt x="2" y="29"/>
                  </a:cubicBezTo>
                  <a:cubicBezTo>
                    <a:pt x="4" y="26"/>
                    <a:pt x="6" y="23"/>
                    <a:pt x="10" y="21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3" y="18"/>
                    <a:pt x="14" y="18"/>
                    <a:pt x="15" y="17"/>
                  </a:cubicBezTo>
                  <a:cubicBezTo>
                    <a:pt x="17" y="16"/>
                    <a:pt x="19" y="15"/>
                    <a:pt x="21" y="14"/>
                  </a:cubicBezTo>
                  <a:cubicBezTo>
                    <a:pt x="22" y="13"/>
                    <a:pt x="24" y="12"/>
                    <a:pt x="26" y="12"/>
                  </a:cubicBezTo>
                  <a:cubicBezTo>
                    <a:pt x="28" y="11"/>
                    <a:pt x="30" y="10"/>
                    <a:pt x="31" y="10"/>
                  </a:cubicBezTo>
                  <a:cubicBezTo>
                    <a:pt x="35" y="8"/>
                    <a:pt x="38" y="7"/>
                    <a:pt x="40" y="6"/>
                  </a:cubicBezTo>
                  <a:cubicBezTo>
                    <a:pt x="43" y="4"/>
                    <a:pt x="45" y="3"/>
                    <a:pt x="46" y="2"/>
                  </a:cubicBezTo>
                  <a:cubicBezTo>
                    <a:pt x="48" y="1"/>
                    <a:pt x="49" y="0"/>
                    <a:pt x="49" y="0"/>
                  </a:cubicBezTo>
                  <a:cubicBezTo>
                    <a:pt x="49" y="0"/>
                    <a:pt x="49" y="1"/>
                    <a:pt x="48" y="3"/>
                  </a:cubicBezTo>
                  <a:cubicBezTo>
                    <a:pt x="47" y="5"/>
                    <a:pt x="46" y="7"/>
                    <a:pt x="44" y="10"/>
                  </a:cubicBezTo>
                  <a:cubicBezTo>
                    <a:pt x="42" y="13"/>
                    <a:pt x="39" y="15"/>
                    <a:pt x="36" y="17"/>
                  </a:cubicBezTo>
                  <a:cubicBezTo>
                    <a:pt x="34" y="18"/>
                    <a:pt x="32" y="20"/>
                    <a:pt x="31" y="20"/>
                  </a:cubicBezTo>
                  <a:cubicBezTo>
                    <a:pt x="29" y="21"/>
                    <a:pt x="27" y="22"/>
                    <a:pt x="25" y="23"/>
                  </a:cubicBezTo>
                  <a:cubicBezTo>
                    <a:pt x="23" y="24"/>
                    <a:pt x="22" y="25"/>
                    <a:pt x="20" y="26"/>
                  </a:cubicBezTo>
                  <a:cubicBezTo>
                    <a:pt x="19" y="26"/>
                    <a:pt x="18" y="26"/>
                    <a:pt x="17" y="27"/>
                  </a:cubicBezTo>
                  <a:cubicBezTo>
                    <a:pt x="17" y="27"/>
                    <a:pt x="16" y="28"/>
                    <a:pt x="15" y="28"/>
                  </a:cubicBezTo>
                  <a:cubicBezTo>
                    <a:pt x="12" y="29"/>
                    <a:pt x="9" y="31"/>
                    <a:pt x="7" y="33"/>
                  </a:cubicBezTo>
                  <a:cubicBezTo>
                    <a:pt x="5" y="34"/>
                    <a:pt x="3" y="36"/>
                    <a:pt x="2" y="37"/>
                  </a:cubicBezTo>
                  <a:cubicBezTo>
                    <a:pt x="2" y="38"/>
                    <a:pt x="1" y="39"/>
                    <a:pt x="1" y="39"/>
                  </a:cubicBezTo>
                  <a:cubicBezTo>
                    <a:pt x="0" y="39"/>
                    <a:pt x="0" y="40"/>
                    <a:pt x="0" y="4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200"/>
            <p:cNvSpPr/>
            <p:nvPr/>
          </p:nvSpPr>
          <p:spPr bwMode="auto">
            <a:xfrm>
              <a:off x="2120901" y="2276475"/>
              <a:ext cx="301625" cy="68263"/>
            </a:xfrm>
            <a:custGeom>
              <a:avLst/>
              <a:gdLst>
                <a:gd name="T0" fmla="*/ 0 w 71"/>
                <a:gd name="T1" fmla="*/ 8 h 16"/>
                <a:gd name="T2" fmla="*/ 0 w 71"/>
                <a:gd name="T3" fmla="*/ 8 h 16"/>
                <a:gd name="T4" fmla="*/ 2 w 71"/>
                <a:gd name="T5" fmla="*/ 6 h 16"/>
                <a:gd name="T6" fmla="*/ 10 w 71"/>
                <a:gd name="T7" fmla="*/ 2 h 16"/>
                <a:gd name="T8" fmla="*/ 22 w 71"/>
                <a:gd name="T9" fmla="*/ 0 h 16"/>
                <a:gd name="T10" fmla="*/ 30 w 71"/>
                <a:gd name="T11" fmla="*/ 0 h 16"/>
                <a:gd name="T12" fmla="*/ 37 w 71"/>
                <a:gd name="T13" fmla="*/ 2 h 16"/>
                <a:gd name="T14" fmla="*/ 50 w 71"/>
                <a:gd name="T15" fmla="*/ 7 h 16"/>
                <a:gd name="T16" fmla="*/ 55 w 71"/>
                <a:gd name="T17" fmla="*/ 10 h 16"/>
                <a:gd name="T18" fmla="*/ 60 w 71"/>
                <a:gd name="T19" fmla="*/ 12 h 16"/>
                <a:gd name="T20" fmla="*/ 68 w 71"/>
                <a:gd name="T21" fmla="*/ 13 h 16"/>
                <a:gd name="T22" fmla="*/ 71 w 71"/>
                <a:gd name="T23" fmla="*/ 13 h 16"/>
                <a:gd name="T24" fmla="*/ 71 w 71"/>
                <a:gd name="T25" fmla="*/ 14 h 16"/>
                <a:gd name="T26" fmla="*/ 68 w 71"/>
                <a:gd name="T27" fmla="*/ 15 h 16"/>
                <a:gd name="T28" fmla="*/ 59 w 71"/>
                <a:gd name="T29" fmla="*/ 16 h 16"/>
                <a:gd name="T30" fmla="*/ 53 w 71"/>
                <a:gd name="T31" fmla="*/ 15 h 16"/>
                <a:gd name="T32" fmla="*/ 47 w 71"/>
                <a:gd name="T33" fmla="*/ 13 h 16"/>
                <a:gd name="T34" fmla="*/ 34 w 71"/>
                <a:gd name="T35" fmla="*/ 9 h 16"/>
                <a:gd name="T36" fmla="*/ 28 w 71"/>
                <a:gd name="T37" fmla="*/ 7 h 16"/>
                <a:gd name="T38" fmla="*/ 22 w 71"/>
                <a:gd name="T39" fmla="*/ 6 h 16"/>
                <a:gd name="T40" fmla="*/ 16 w 71"/>
                <a:gd name="T41" fmla="*/ 6 h 16"/>
                <a:gd name="T42" fmla="*/ 11 w 71"/>
                <a:gd name="T43" fmla="*/ 6 h 16"/>
                <a:gd name="T44" fmla="*/ 3 w 71"/>
                <a:gd name="T45" fmla="*/ 8 h 16"/>
                <a:gd name="T46" fmla="*/ 0 w 71"/>
                <a:gd name="T4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1" h="16"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7"/>
                    <a:pt x="2" y="6"/>
                  </a:cubicBezTo>
                  <a:cubicBezTo>
                    <a:pt x="4" y="5"/>
                    <a:pt x="6" y="3"/>
                    <a:pt x="10" y="2"/>
                  </a:cubicBezTo>
                  <a:cubicBezTo>
                    <a:pt x="13" y="1"/>
                    <a:pt x="18" y="0"/>
                    <a:pt x="22" y="0"/>
                  </a:cubicBezTo>
                  <a:cubicBezTo>
                    <a:pt x="25" y="0"/>
                    <a:pt x="27" y="0"/>
                    <a:pt x="30" y="0"/>
                  </a:cubicBezTo>
                  <a:cubicBezTo>
                    <a:pt x="32" y="0"/>
                    <a:pt x="35" y="1"/>
                    <a:pt x="37" y="2"/>
                  </a:cubicBezTo>
                  <a:cubicBezTo>
                    <a:pt x="42" y="3"/>
                    <a:pt x="46" y="5"/>
                    <a:pt x="50" y="7"/>
                  </a:cubicBezTo>
                  <a:cubicBezTo>
                    <a:pt x="52" y="8"/>
                    <a:pt x="54" y="9"/>
                    <a:pt x="55" y="10"/>
                  </a:cubicBezTo>
                  <a:cubicBezTo>
                    <a:pt x="57" y="10"/>
                    <a:pt x="59" y="11"/>
                    <a:pt x="60" y="12"/>
                  </a:cubicBezTo>
                  <a:cubicBezTo>
                    <a:pt x="63" y="13"/>
                    <a:pt x="66" y="13"/>
                    <a:pt x="68" y="13"/>
                  </a:cubicBezTo>
                  <a:cubicBezTo>
                    <a:pt x="70" y="13"/>
                    <a:pt x="71" y="13"/>
                    <a:pt x="71" y="13"/>
                  </a:cubicBezTo>
                  <a:cubicBezTo>
                    <a:pt x="71" y="13"/>
                    <a:pt x="71" y="14"/>
                    <a:pt x="71" y="14"/>
                  </a:cubicBezTo>
                  <a:cubicBezTo>
                    <a:pt x="70" y="14"/>
                    <a:pt x="69" y="14"/>
                    <a:pt x="68" y="15"/>
                  </a:cubicBezTo>
                  <a:cubicBezTo>
                    <a:pt x="66" y="15"/>
                    <a:pt x="63" y="16"/>
                    <a:pt x="59" y="16"/>
                  </a:cubicBezTo>
                  <a:cubicBezTo>
                    <a:pt x="58" y="16"/>
                    <a:pt x="55" y="15"/>
                    <a:pt x="53" y="15"/>
                  </a:cubicBezTo>
                  <a:cubicBezTo>
                    <a:pt x="51" y="15"/>
                    <a:pt x="49" y="14"/>
                    <a:pt x="47" y="13"/>
                  </a:cubicBezTo>
                  <a:cubicBezTo>
                    <a:pt x="43" y="12"/>
                    <a:pt x="39" y="10"/>
                    <a:pt x="34" y="9"/>
                  </a:cubicBezTo>
                  <a:cubicBezTo>
                    <a:pt x="32" y="8"/>
                    <a:pt x="30" y="8"/>
                    <a:pt x="28" y="7"/>
                  </a:cubicBezTo>
                  <a:cubicBezTo>
                    <a:pt x="26" y="7"/>
                    <a:pt x="24" y="7"/>
                    <a:pt x="22" y="6"/>
                  </a:cubicBezTo>
                  <a:cubicBezTo>
                    <a:pt x="20" y="6"/>
                    <a:pt x="18" y="6"/>
                    <a:pt x="16" y="6"/>
                  </a:cubicBezTo>
                  <a:cubicBezTo>
                    <a:pt x="14" y="6"/>
                    <a:pt x="13" y="6"/>
                    <a:pt x="11" y="6"/>
                  </a:cubicBezTo>
                  <a:cubicBezTo>
                    <a:pt x="8" y="7"/>
                    <a:pt x="5" y="7"/>
                    <a:pt x="3" y="8"/>
                  </a:cubicBezTo>
                  <a:cubicBezTo>
                    <a:pt x="1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201"/>
            <p:cNvSpPr/>
            <p:nvPr/>
          </p:nvSpPr>
          <p:spPr bwMode="auto">
            <a:xfrm>
              <a:off x="2308226" y="2035175"/>
              <a:ext cx="193675" cy="233363"/>
            </a:xfrm>
            <a:custGeom>
              <a:avLst/>
              <a:gdLst>
                <a:gd name="T0" fmla="*/ 0 w 46"/>
                <a:gd name="T1" fmla="*/ 0 h 55"/>
                <a:gd name="T2" fmla="*/ 3 w 46"/>
                <a:gd name="T3" fmla="*/ 1 h 55"/>
                <a:gd name="T4" fmla="*/ 11 w 46"/>
                <a:gd name="T5" fmla="*/ 4 h 55"/>
                <a:gd name="T6" fmla="*/ 17 w 46"/>
                <a:gd name="T7" fmla="*/ 7 h 55"/>
                <a:gd name="T8" fmla="*/ 22 w 46"/>
                <a:gd name="T9" fmla="*/ 11 h 55"/>
                <a:gd name="T10" fmla="*/ 27 w 46"/>
                <a:gd name="T11" fmla="*/ 17 h 55"/>
                <a:gd name="T12" fmla="*/ 29 w 46"/>
                <a:gd name="T13" fmla="*/ 21 h 55"/>
                <a:gd name="T14" fmla="*/ 29 w 46"/>
                <a:gd name="T15" fmla="*/ 22 h 55"/>
                <a:gd name="T16" fmla="*/ 30 w 46"/>
                <a:gd name="T17" fmla="*/ 24 h 55"/>
                <a:gd name="T18" fmla="*/ 31 w 46"/>
                <a:gd name="T19" fmla="*/ 31 h 55"/>
                <a:gd name="T20" fmla="*/ 33 w 46"/>
                <a:gd name="T21" fmla="*/ 37 h 55"/>
                <a:gd name="T22" fmla="*/ 38 w 46"/>
                <a:gd name="T23" fmla="*/ 46 h 55"/>
                <a:gd name="T24" fmla="*/ 44 w 46"/>
                <a:gd name="T25" fmla="*/ 52 h 55"/>
                <a:gd name="T26" fmla="*/ 45 w 46"/>
                <a:gd name="T27" fmla="*/ 54 h 55"/>
                <a:gd name="T28" fmla="*/ 46 w 46"/>
                <a:gd name="T29" fmla="*/ 55 h 55"/>
                <a:gd name="T30" fmla="*/ 45 w 46"/>
                <a:gd name="T31" fmla="*/ 54 h 55"/>
                <a:gd name="T32" fmla="*/ 43 w 46"/>
                <a:gd name="T33" fmla="*/ 54 h 55"/>
                <a:gd name="T34" fmla="*/ 39 w 46"/>
                <a:gd name="T35" fmla="*/ 52 h 55"/>
                <a:gd name="T36" fmla="*/ 35 w 46"/>
                <a:gd name="T37" fmla="*/ 49 h 55"/>
                <a:gd name="T38" fmla="*/ 30 w 46"/>
                <a:gd name="T39" fmla="*/ 45 h 55"/>
                <a:gd name="T40" fmla="*/ 27 w 46"/>
                <a:gd name="T41" fmla="*/ 39 h 55"/>
                <a:gd name="T42" fmla="*/ 24 w 46"/>
                <a:gd name="T43" fmla="*/ 33 h 55"/>
                <a:gd name="T44" fmla="*/ 22 w 46"/>
                <a:gd name="T45" fmla="*/ 26 h 55"/>
                <a:gd name="T46" fmla="*/ 22 w 46"/>
                <a:gd name="T47" fmla="*/ 25 h 55"/>
                <a:gd name="T48" fmla="*/ 21 w 46"/>
                <a:gd name="T49" fmla="*/ 23 h 55"/>
                <a:gd name="T50" fmla="*/ 20 w 46"/>
                <a:gd name="T51" fmla="*/ 21 h 55"/>
                <a:gd name="T52" fmla="*/ 17 w 46"/>
                <a:gd name="T53" fmla="*/ 16 h 55"/>
                <a:gd name="T54" fmla="*/ 9 w 46"/>
                <a:gd name="T55" fmla="*/ 8 h 55"/>
                <a:gd name="T56" fmla="*/ 2 w 46"/>
                <a:gd name="T57" fmla="*/ 3 h 55"/>
                <a:gd name="T58" fmla="*/ 0 w 46"/>
                <a:gd name="T5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55">
                  <a:moveTo>
                    <a:pt x="0" y="0"/>
                  </a:moveTo>
                  <a:cubicBezTo>
                    <a:pt x="0" y="0"/>
                    <a:pt x="1" y="1"/>
                    <a:pt x="3" y="1"/>
                  </a:cubicBezTo>
                  <a:cubicBezTo>
                    <a:pt x="5" y="2"/>
                    <a:pt x="8" y="3"/>
                    <a:pt x="11" y="4"/>
                  </a:cubicBezTo>
                  <a:cubicBezTo>
                    <a:pt x="13" y="5"/>
                    <a:pt x="15" y="6"/>
                    <a:pt x="17" y="7"/>
                  </a:cubicBezTo>
                  <a:cubicBezTo>
                    <a:pt x="18" y="9"/>
                    <a:pt x="20" y="10"/>
                    <a:pt x="22" y="11"/>
                  </a:cubicBezTo>
                  <a:cubicBezTo>
                    <a:pt x="24" y="13"/>
                    <a:pt x="25" y="15"/>
                    <a:pt x="27" y="17"/>
                  </a:cubicBezTo>
                  <a:cubicBezTo>
                    <a:pt x="27" y="18"/>
                    <a:pt x="28" y="19"/>
                    <a:pt x="29" y="21"/>
                  </a:cubicBezTo>
                  <a:cubicBezTo>
                    <a:pt x="29" y="21"/>
                    <a:pt x="29" y="22"/>
                    <a:pt x="29" y="22"/>
                  </a:cubicBezTo>
                  <a:cubicBezTo>
                    <a:pt x="30" y="23"/>
                    <a:pt x="30" y="24"/>
                    <a:pt x="30" y="24"/>
                  </a:cubicBezTo>
                  <a:cubicBezTo>
                    <a:pt x="31" y="27"/>
                    <a:pt x="31" y="29"/>
                    <a:pt x="31" y="31"/>
                  </a:cubicBezTo>
                  <a:cubicBezTo>
                    <a:pt x="32" y="33"/>
                    <a:pt x="32" y="35"/>
                    <a:pt x="33" y="37"/>
                  </a:cubicBezTo>
                  <a:cubicBezTo>
                    <a:pt x="34" y="40"/>
                    <a:pt x="36" y="44"/>
                    <a:pt x="38" y="46"/>
                  </a:cubicBezTo>
                  <a:cubicBezTo>
                    <a:pt x="40" y="49"/>
                    <a:pt x="42" y="51"/>
                    <a:pt x="44" y="52"/>
                  </a:cubicBezTo>
                  <a:cubicBezTo>
                    <a:pt x="44" y="53"/>
                    <a:pt x="45" y="54"/>
                    <a:pt x="45" y="54"/>
                  </a:cubicBezTo>
                  <a:cubicBezTo>
                    <a:pt x="46" y="54"/>
                    <a:pt x="46" y="55"/>
                    <a:pt x="46" y="55"/>
                  </a:cubicBezTo>
                  <a:cubicBezTo>
                    <a:pt x="46" y="55"/>
                    <a:pt x="46" y="55"/>
                    <a:pt x="45" y="54"/>
                  </a:cubicBezTo>
                  <a:cubicBezTo>
                    <a:pt x="45" y="54"/>
                    <a:pt x="44" y="54"/>
                    <a:pt x="43" y="54"/>
                  </a:cubicBezTo>
                  <a:cubicBezTo>
                    <a:pt x="42" y="53"/>
                    <a:pt x="40" y="53"/>
                    <a:pt x="39" y="52"/>
                  </a:cubicBezTo>
                  <a:cubicBezTo>
                    <a:pt x="38" y="51"/>
                    <a:pt x="36" y="50"/>
                    <a:pt x="35" y="49"/>
                  </a:cubicBezTo>
                  <a:cubicBezTo>
                    <a:pt x="33" y="48"/>
                    <a:pt x="32" y="47"/>
                    <a:pt x="30" y="45"/>
                  </a:cubicBezTo>
                  <a:cubicBezTo>
                    <a:pt x="29" y="43"/>
                    <a:pt x="28" y="42"/>
                    <a:pt x="27" y="39"/>
                  </a:cubicBezTo>
                  <a:cubicBezTo>
                    <a:pt x="25" y="37"/>
                    <a:pt x="25" y="35"/>
                    <a:pt x="24" y="33"/>
                  </a:cubicBezTo>
                  <a:cubicBezTo>
                    <a:pt x="23" y="30"/>
                    <a:pt x="23" y="28"/>
                    <a:pt x="22" y="26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2" y="24"/>
                    <a:pt x="22" y="24"/>
                    <a:pt x="21" y="23"/>
                  </a:cubicBezTo>
                  <a:cubicBezTo>
                    <a:pt x="21" y="23"/>
                    <a:pt x="21" y="22"/>
                    <a:pt x="20" y="21"/>
                  </a:cubicBezTo>
                  <a:cubicBezTo>
                    <a:pt x="19" y="19"/>
                    <a:pt x="18" y="17"/>
                    <a:pt x="17" y="16"/>
                  </a:cubicBezTo>
                  <a:cubicBezTo>
                    <a:pt x="14" y="13"/>
                    <a:pt x="11" y="10"/>
                    <a:pt x="9" y="8"/>
                  </a:cubicBezTo>
                  <a:cubicBezTo>
                    <a:pt x="6" y="6"/>
                    <a:pt x="4" y="4"/>
                    <a:pt x="2" y="3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202"/>
            <p:cNvSpPr/>
            <p:nvPr/>
          </p:nvSpPr>
          <p:spPr bwMode="auto">
            <a:xfrm>
              <a:off x="2744789" y="2378075"/>
              <a:ext cx="231775" cy="25400"/>
            </a:xfrm>
            <a:custGeom>
              <a:avLst/>
              <a:gdLst>
                <a:gd name="T0" fmla="*/ 0 w 55"/>
                <a:gd name="T1" fmla="*/ 0 h 6"/>
                <a:gd name="T2" fmla="*/ 3 w 55"/>
                <a:gd name="T3" fmla="*/ 0 h 6"/>
                <a:gd name="T4" fmla="*/ 9 w 55"/>
                <a:gd name="T5" fmla="*/ 0 h 6"/>
                <a:gd name="T6" fmla="*/ 28 w 55"/>
                <a:gd name="T7" fmla="*/ 2 h 6"/>
                <a:gd name="T8" fmla="*/ 38 w 55"/>
                <a:gd name="T9" fmla="*/ 3 h 6"/>
                <a:gd name="T10" fmla="*/ 46 w 55"/>
                <a:gd name="T11" fmla="*/ 4 h 6"/>
                <a:gd name="T12" fmla="*/ 52 w 55"/>
                <a:gd name="T13" fmla="*/ 4 h 6"/>
                <a:gd name="T14" fmla="*/ 55 w 55"/>
                <a:gd name="T15" fmla="*/ 3 h 6"/>
                <a:gd name="T16" fmla="*/ 54 w 55"/>
                <a:gd name="T17" fmla="*/ 3 h 6"/>
                <a:gd name="T18" fmla="*/ 53 w 55"/>
                <a:gd name="T19" fmla="*/ 4 h 6"/>
                <a:gd name="T20" fmla="*/ 46 w 55"/>
                <a:gd name="T21" fmla="*/ 6 h 6"/>
                <a:gd name="T22" fmla="*/ 37 w 55"/>
                <a:gd name="T23" fmla="*/ 5 h 6"/>
                <a:gd name="T24" fmla="*/ 27 w 55"/>
                <a:gd name="T25" fmla="*/ 4 h 6"/>
                <a:gd name="T26" fmla="*/ 9 w 55"/>
                <a:gd name="T27" fmla="*/ 2 h 6"/>
                <a:gd name="T28" fmla="*/ 3 w 55"/>
                <a:gd name="T29" fmla="*/ 1 h 6"/>
                <a:gd name="T30" fmla="*/ 0 w 55"/>
                <a:gd name="T3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6">
                  <a:moveTo>
                    <a:pt x="0" y="0"/>
                  </a:moveTo>
                  <a:cubicBezTo>
                    <a:pt x="0" y="0"/>
                    <a:pt x="1" y="0"/>
                    <a:pt x="3" y="0"/>
                  </a:cubicBezTo>
                  <a:cubicBezTo>
                    <a:pt x="4" y="0"/>
                    <a:pt x="6" y="0"/>
                    <a:pt x="9" y="0"/>
                  </a:cubicBezTo>
                  <a:cubicBezTo>
                    <a:pt x="14" y="1"/>
                    <a:pt x="21" y="1"/>
                    <a:pt x="28" y="2"/>
                  </a:cubicBezTo>
                  <a:cubicBezTo>
                    <a:pt x="31" y="2"/>
                    <a:pt x="35" y="3"/>
                    <a:pt x="38" y="3"/>
                  </a:cubicBezTo>
                  <a:cubicBezTo>
                    <a:pt x="41" y="4"/>
                    <a:pt x="44" y="4"/>
                    <a:pt x="46" y="4"/>
                  </a:cubicBezTo>
                  <a:cubicBezTo>
                    <a:pt x="49" y="4"/>
                    <a:pt x="51" y="4"/>
                    <a:pt x="52" y="4"/>
                  </a:cubicBezTo>
                  <a:cubicBezTo>
                    <a:pt x="54" y="3"/>
                    <a:pt x="55" y="3"/>
                    <a:pt x="55" y="3"/>
                  </a:cubicBezTo>
                  <a:cubicBezTo>
                    <a:pt x="55" y="3"/>
                    <a:pt x="55" y="3"/>
                    <a:pt x="54" y="3"/>
                  </a:cubicBezTo>
                  <a:cubicBezTo>
                    <a:pt x="54" y="4"/>
                    <a:pt x="53" y="4"/>
                    <a:pt x="53" y="4"/>
                  </a:cubicBezTo>
                  <a:cubicBezTo>
                    <a:pt x="51" y="5"/>
                    <a:pt x="49" y="5"/>
                    <a:pt x="46" y="6"/>
                  </a:cubicBezTo>
                  <a:cubicBezTo>
                    <a:pt x="44" y="6"/>
                    <a:pt x="41" y="6"/>
                    <a:pt x="37" y="5"/>
                  </a:cubicBezTo>
                  <a:cubicBezTo>
                    <a:pt x="34" y="5"/>
                    <a:pt x="31" y="5"/>
                    <a:pt x="27" y="4"/>
                  </a:cubicBezTo>
                  <a:cubicBezTo>
                    <a:pt x="21" y="4"/>
                    <a:pt x="14" y="3"/>
                    <a:pt x="9" y="2"/>
                  </a:cubicBezTo>
                  <a:cubicBezTo>
                    <a:pt x="6" y="2"/>
                    <a:pt x="4" y="1"/>
                    <a:pt x="3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203"/>
            <p:cNvSpPr/>
            <p:nvPr/>
          </p:nvSpPr>
          <p:spPr bwMode="auto">
            <a:xfrm>
              <a:off x="2689226" y="2152650"/>
              <a:ext cx="139700" cy="115888"/>
            </a:xfrm>
            <a:custGeom>
              <a:avLst/>
              <a:gdLst>
                <a:gd name="T0" fmla="*/ 0 w 33"/>
                <a:gd name="T1" fmla="*/ 27 h 27"/>
                <a:gd name="T2" fmla="*/ 0 w 33"/>
                <a:gd name="T3" fmla="*/ 27 h 27"/>
                <a:gd name="T4" fmla="*/ 0 w 33"/>
                <a:gd name="T5" fmla="*/ 26 h 27"/>
                <a:gd name="T6" fmla="*/ 3 w 33"/>
                <a:gd name="T7" fmla="*/ 21 h 27"/>
                <a:gd name="T8" fmla="*/ 8 w 33"/>
                <a:gd name="T9" fmla="*/ 16 h 27"/>
                <a:gd name="T10" fmla="*/ 12 w 33"/>
                <a:gd name="T11" fmla="*/ 14 h 27"/>
                <a:gd name="T12" fmla="*/ 16 w 33"/>
                <a:gd name="T13" fmla="*/ 13 h 27"/>
                <a:gd name="T14" fmla="*/ 23 w 33"/>
                <a:gd name="T15" fmla="*/ 9 h 27"/>
                <a:gd name="T16" fmla="*/ 29 w 33"/>
                <a:gd name="T17" fmla="*/ 5 h 27"/>
                <a:gd name="T18" fmla="*/ 32 w 33"/>
                <a:gd name="T19" fmla="*/ 2 h 27"/>
                <a:gd name="T20" fmla="*/ 33 w 33"/>
                <a:gd name="T21" fmla="*/ 0 h 27"/>
                <a:gd name="T22" fmla="*/ 33 w 33"/>
                <a:gd name="T23" fmla="*/ 0 h 27"/>
                <a:gd name="T24" fmla="*/ 32 w 33"/>
                <a:gd name="T25" fmla="*/ 2 h 27"/>
                <a:gd name="T26" fmla="*/ 30 w 33"/>
                <a:gd name="T27" fmla="*/ 6 h 27"/>
                <a:gd name="T28" fmla="*/ 25 w 33"/>
                <a:gd name="T29" fmla="*/ 11 h 27"/>
                <a:gd name="T30" fmla="*/ 17 w 33"/>
                <a:gd name="T31" fmla="*/ 15 h 27"/>
                <a:gd name="T32" fmla="*/ 13 w 33"/>
                <a:gd name="T33" fmla="*/ 17 h 27"/>
                <a:gd name="T34" fmla="*/ 10 w 33"/>
                <a:gd name="T35" fmla="*/ 18 h 27"/>
                <a:gd name="T36" fmla="*/ 4 w 33"/>
                <a:gd name="T37" fmla="*/ 22 h 27"/>
                <a:gd name="T38" fmla="*/ 1 w 33"/>
                <a:gd name="T39" fmla="*/ 26 h 27"/>
                <a:gd name="T40" fmla="*/ 0 w 33"/>
                <a:gd name="T4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27"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6"/>
                    <a:pt x="0" y="26"/>
                  </a:cubicBezTo>
                  <a:cubicBezTo>
                    <a:pt x="1" y="24"/>
                    <a:pt x="1" y="23"/>
                    <a:pt x="3" y="21"/>
                  </a:cubicBezTo>
                  <a:cubicBezTo>
                    <a:pt x="4" y="19"/>
                    <a:pt x="6" y="18"/>
                    <a:pt x="8" y="16"/>
                  </a:cubicBezTo>
                  <a:cubicBezTo>
                    <a:pt x="10" y="16"/>
                    <a:pt x="11" y="15"/>
                    <a:pt x="12" y="14"/>
                  </a:cubicBezTo>
                  <a:cubicBezTo>
                    <a:pt x="13" y="14"/>
                    <a:pt x="15" y="13"/>
                    <a:pt x="16" y="13"/>
                  </a:cubicBezTo>
                  <a:cubicBezTo>
                    <a:pt x="19" y="12"/>
                    <a:pt x="21" y="10"/>
                    <a:pt x="23" y="9"/>
                  </a:cubicBezTo>
                  <a:cubicBezTo>
                    <a:pt x="26" y="8"/>
                    <a:pt x="28" y="7"/>
                    <a:pt x="29" y="5"/>
                  </a:cubicBezTo>
                  <a:cubicBezTo>
                    <a:pt x="30" y="4"/>
                    <a:pt x="31" y="3"/>
                    <a:pt x="32" y="2"/>
                  </a:cubicBezTo>
                  <a:cubicBezTo>
                    <a:pt x="33" y="1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2" y="2"/>
                  </a:cubicBezTo>
                  <a:cubicBezTo>
                    <a:pt x="32" y="3"/>
                    <a:pt x="31" y="5"/>
                    <a:pt x="30" y="6"/>
                  </a:cubicBezTo>
                  <a:cubicBezTo>
                    <a:pt x="29" y="8"/>
                    <a:pt x="27" y="10"/>
                    <a:pt x="25" y="11"/>
                  </a:cubicBezTo>
                  <a:cubicBezTo>
                    <a:pt x="22" y="13"/>
                    <a:pt x="20" y="14"/>
                    <a:pt x="17" y="15"/>
                  </a:cubicBezTo>
                  <a:cubicBezTo>
                    <a:pt x="16" y="15"/>
                    <a:pt x="14" y="16"/>
                    <a:pt x="13" y="17"/>
                  </a:cubicBezTo>
                  <a:cubicBezTo>
                    <a:pt x="12" y="17"/>
                    <a:pt x="11" y="18"/>
                    <a:pt x="10" y="18"/>
                  </a:cubicBezTo>
                  <a:cubicBezTo>
                    <a:pt x="7" y="19"/>
                    <a:pt x="5" y="21"/>
                    <a:pt x="4" y="22"/>
                  </a:cubicBezTo>
                  <a:cubicBezTo>
                    <a:pt x="2" y="23"/>
                    <a:pt x="1" y="25"/>
                    <a:pt x="1" y="26"/>
                  </a:cubicBezTo>
                  <a:cubicBezTo>
                    <a:pt x="0" y="27"/>
                    <a:pt x="0" y="27"/>
                    <a:pt x="0" y="27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1204"/>
            <p:cNvSpPr/>
            <p:nvPr/>
          </p:nvSpPr>
          <p:spPr bwMode="auto">
            <a:xfrm>
              <a:off x="2536826" y="2035175"/>
              <a:ext cx="46038" cy="223838"/>
            </a:xfrm>
            <a:custGeom>
              <a:avLst/>
              <a:gdLst>
                <a:gd name="T0" fmla="*/ 2 w 11"/>
                <a:gd name="T1" fmla="*/ 0 h 53"/>
                <a:gd name="T2" fmla="*/ 1 w 11"/>
                <a:gd name="T3" fmla="*/ 2 h 53"/>
                <a:gd name="T4" fmla="*/ 1 w 11"/>
                <a:gd name="T5" fmla="*/ 9 h 53"/>
                <a:gd name="T6" fmla="*/ 4 w 11"/>
                <a:gd name="T7" fmla="*/ 17 h 53"/>
                <a:gd name="T8" fmla="*/ 7 w 11"/>
                <a:gd name="T9" fmla="*/ 21 h 53"/>
                <a:gd name="T10" fmla="*/ 10 w 11"/>
                <a:gd name="T11" fmla="*/ 25 h 53"/>
                <a:gd name="T12" fmla="*/ 10 w 11"/>
                <a:gd name="T13" fmla="*/ 31 h 53"/>
                <a:gd name="T14" fmla="*/ 8 w 11"/>
                <a:gd name="T15" fmla="*/ 36 h 53"/>
                <a:gd name="T16" fmla="*/ 6 w 11"/>
                <a:gd name="T17" fmla="*/ 44 h 53"/>
                <a:gd name="T18" fmla="*/ 7 w 11"/>
                <a:gd name="T19" fmla="*/ 51 h 53"/>
                <a:gd name="T20" fmla="*/ 8 w 11"/>
                <a:gd name="T21" fmla="*/ 53 h 53"/>
                <a:gd name="T22" fmla="*/ 7 w 11"/>
                <a:gd name="T23" fmla="*/ 52 h 53"/>
                <a:gd name="T24" fmla="*/ 6 w 11"/>
                <a:gd name="T25" fmla="*/ 51 h 53"/>
                <a:gd name="T26" fmla="*/ 5 w 11"/>
                <a:gd name="T27" fmla="*/ 44 h 53"/>
                <a:gd name="T28" fmla="*/ 6 w 11"/>
                <a:gd name="T29" fmla="*/ 35 h 53"/>
                <a:gd name="T30" fmla="*/ 7 w 11"/>
                <a:gd name="T31" fmla="*/ 30 h 53"/>
                <a:gd name="T32" fmla="*/ 8 w 11"/>
                <a:gd name="T33" fmla="*/ 26 h 53"/>
                <a:gd name="T34" fmla="*/ 5 w 11"/>
                <a:gd name="T35" fmla="*/ 22 h 53"/>
                <a:gd name="T36" fmla="*/ 2 w 11"/>
                <a:gd name="T37" fmla="*/ 18 h 53"/>
                <a:gd name="T38" fmla="*/ 0 w 11"/>
                <a:gd name="T39" fmla="*/ 9 h 53"/>
                <a:gd name="T40" fmla="*/ 1 w 11"/>
                <a:gd name="T41" fmla="*/ 2 h 53"/>
                <a:gd name="T42" fmla="*/ 1 w 11"/>
                <a:gd name="T43" fmla="*/ 1 h 53"/>
                <a:gd name="T44" fmla="*/ 2 w 11"/>
                <a:gd name="T4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" h="53">
                  <a:moveTo>
                    <a:pt x="2" y="0"/>
                  </a:moveTo>
                  <a:cubicBezTo>
                    <a:pt x="2" y="0"/>
                    <a:pt x="1" y="1"/>
                    <a:pt x="1" y="2"/>
                  </a:cubicBezTo>
                  <a:cubicBezTo>
                    <a:pt x="1" y="4"/>
                    <a:pt x="1" y="6"/>
                    <a:pt x="1" y="9"/>
                  </a:cubicBezTo>
                  <a:cubicBezTo>
                    <a:pt x="2" y="11"/>
                    <a:pt x="2" y="14"/>
                    <a:pt x="4" y="17"/>
                  </a:cubicBezTo>
                  <a:cubicBezTo>
                    <a:pt x="5" y="18"/>
                    <a:pt x="6" y="19"/>
                    <a:pt x="7" y="21"/>
                  </a:cubicBezTo>
                  <a:cubicBezTo>
                    <a:pt x="8" y="22"/>
                    <a:pt x="9" y="23"/>
                    <a:pt x="10" y="25"/>
                  </a:cubicBezTo>
                  <a:cubicBezTo>
                    <a:pt x="11" y="27"/>
                    <a:pt x="11" y="30"/>
                    <a:pt x="10" y="31"/>
                  </a:cubicBezTo>
                  <a:cubicBezTo>
                    <a:pt x="9" y="33"/>
                    <a:pt x="8" y="34"/>
                    <a:pt x="8" y="36"/>
                  </a:cubicBezTo>
                  <a:cubicBezTo>
                    <a:pt x="7" y="39"/>
                    <a:pt x="6" y="42"/>
                    <a:pt x="6" y="44"/>
                  </a:cubicBezTo>
                  <a:cubicBezTo>
                    <a:pt x="6" y="47"/>
                    <a:pt x="6" y="49"/>
                    <a:pt x="7" y="51"/>
                  </a:cubicBezTo>
                  <a:cubicBezTo>
                    <a:pt x="7" y="52"/>
                    <a:pt x="8" y="53"/>
                    <a:pt x="8" y="53"/>
                  </a:cubicBezTo>
                  <a:cubicBezTo>
                    <a:pt x="8" y="53"/>
                    <a:pt x="7" y="53"/>
                    <a:pt x="7" y="52"/>
                  </a:cubicBezTo>
                  <a:cubicBezTo>
                    <a:pt x="7" y="52"/>
                    <a:pt x="7" y="51"/>
                    <a:pt x="6" y="51"/>
                  </a:cubicBezTo>
                  <a:cubicBezTo>
                    <a:pt x="6" y="49"/>
                    <a:pt x="5" y="47"/>
                    <a:pt x="5" y="44"/>
                  </a:cubicBezTo>
                  <a:cubicBezTo>
                    <a:pt x="4" y="42"/>
                    <a:pt x="4" y="39"/>
                    <a:pt x="6" y="35"/>
                  </a:cubicBezTo>
                  <a:cubicBezTo>
                    <a:pt x="6" y="34"/>
                    <a:pt x="7" y="32"/>
                    <a:pt x="7" y="30"/>
                  </a:cubicBezTo>
                  <a:cubicBezTo>
                    <a:pt x="8" y="29"/>
                    <a:pt x="8" y="28"/>
                    <a:pt x="8" y="26"/>
                  </a:cubicBezTo>
                  <a:cubicBezTo>
                    <a:pt x="7" y="25"/>
                    <a:pt x="6" y="24"/>
                    <a:pt x="5" y="22"/>
                  </a:cubicBezTo>
                  <a:cubicBezTo>
                    <a:pt x="4" y="21"/>
                    <a:pt x="3" y="19"/>
                    <a:pt x="2" y="18"/>
                  </a:cubicBezTo>
                  <a:cubicBezTo>
                    <a:pt x="0" y="15"/>
                    <a:pt x="0" y="11"/>
                    <a:pt x="0" y="9"/>
                  </a:cubicBezTo>
                  <a:cubicBezTo>
                    <a:pt x="0" y="6"/>
                    <a:pt x="0" y="4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205"/>
            <p:cNvSpPr/>
            <p:nvPr/>
          </p:nvSpPr>
          <p:spPr bwMode="auto">
            <a:xfrm>
              <a:off x="2244726" y="2200275"/>
              <a:ext cx="215900" cy="84138"/>
            </a:xfrm>
            <a:custGeom>
              <a:avLst/>
              <a:gdLst>
                <a:gd name="T0" fmla="*/ 0 w 51"/>
                <a:gd name="T1" fmla="*/ 1 h 20"/>
                <a:gd name="T2" fmla="*/ 1 w 51"/>
                <a:gd name="T3" fmla="*/ 0 h 20"/>
                <a:gd name="T4" fmla="*/ 3 w 51"/>
                <a:gd name="T5" fmla="*/ 0 h 20"/>
                <a:gd name="T6" fmla="*/ 9 w 51"/>
                <a:gd name="T7" fmla="*/ 2 h 20"/>
                <a:gd name="T8" fmla="*/ 16 w 51"/>
                <a:gd name="T9" fmla="*/ 7 h 20"/>
                <a:gd name="T10" fmla="*/ 20 w 51"/>
                <a:gd name="T11" fmla="*/ 10 h 20"/>
                <a:gd name="T12" fmla="*/ 25 w 51"/>
                <a:gd name="T13" fmla="*/ 12 h 20"/>
                <a:gd name="T14" fmla="*/ 42 w 51"/>
                <a:gd name="T15" fmla="*/ 18 h 20"/>
                <a:gd name="T16" fmla="*/ 49 w 51"/>
                <a:gd name="T17" fmla="*/ 19 h 20"/>
                <a:gd name="T18" fmla="*/ 51 w 51"/>
                <a:gd name="T19" fmla="*/ 19 h 20"/>
                <a:gd name="T20" fmla="*/ 49 w 51"/>
                <a:gd name="T21" fmla="*/ 20 h 20"/>
                <a:gd name="T22" fmla="*/ 42 w 51"/>
                <a:gd name="T23" fmla="*/ 20 h 20"/>
                <a:gd name="T24" fmla="*/ 33 w 51"/>
                <a:gd name="T25" fmla="*/ 18 h 20"/>
                <a:gd name="T26" fmla="*/ 28 w 51"/>
                <a:gd name="T27" fmla="*/ 17 h 20"/>
                <a:gd name="T28" fmla="*/ 23 w 51"/>
                <a:gd name="T29" fmla="*/ 15 h 20"/>
                <a:gd name="T30" fmla="*/ 19 w 51"/>
                <a:gd name="T31" fmla="*/ 12 h 20"/>
                <a:gd name="T32" fmla="*/ 15 w 51"/>
                <a:gd name="T33" fmla="*/ 9 h 20"/>
                <a:gd name="T34" fmla="*/ 11 w 51"/>
                <a:gd name="T35" fmla="*/ 6 h 20"/>
                <a:gd name="T36" fmla="*/ 8 w 51"/>
                <a:gd name="T37" fmla="*/ 3 h 20"/>
                <a:gd name="T38" fmla="*/ 3 w 51"/>
                <a:gd name="T39" fmla="*/ 1 h 20"/>
                <a:gd name="T40" fmla="*/ 0 w 51"/>
                <a:gd name="T41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20">
                  <a:moveTo>
                    <a:pt x="0" y="1"/>
                  </a:moveTo>
                  <a:cubicBezTo>
                    <a:pt x="0" y="1"/>
                    <a:pt x="0" y="1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4" y="0"/>
                    <a:pt x="6" y="1"/>
                    <a:pt x="9" y="2"/>
                  </a:cubicBezTo>
                  <a:cubicBezTo>
                    <a:pt x="11" y="3"/>
                    <a:pt x="14" y="5"/>
                    <a:pt x="16" y="7"/>
                  </a:cubicBezTo>
                  <a:cubicBezTo>
                    <a:pt x="17" y="8"/>
                    <a:pt x="19" y="9"/>
                    <a:pt x="20" y="10"/>
                  </a:cubicBezTo>
                  <a:cubicBezTo>
                    <a:pt x="22" y="11"/>
                    <a:pt x="23" y="12"/>
                    <a:pt x="25" y="12"/>
                  </a:cubicBezTo>
                  <a:cubicBezTo>
                    <a:pt x="31" y="15"/>
                    <a:pt x="37" y="17"/>
                    <a:pt x="42" y="18"/>
                  </a:cubicBezTo>
                  <a:cubicBezTo>
                    <a:pt x="45" y="19"/>
                    <a:pt x="47" y="19"/>
                    <a:pt x="49" y="19"/>
                  </a:cubicBezTo>
                  <a:cubicBezTo>
                    <a:pt x="50" y="19"/>
                    <a:pt x="51" y="19"/>
                    <a:pt x="51" y="19"/>
                  </a:cubicBezTo>
                  <a:cubicBezTo>
                    <a:pt x="51" y="19"/>
                    <a:pt x="50" y="19"/>
                    <a:pt x="49" y="20"/>
                  </a:cubicBezTo>
                  <a:cubicBezTo>
                    <a:pt x="47" y="20"/>
                    <a:pt x="45" y="20"/>
                    <a:pt x="42" y="20"/>
                  </a:cubicBezTo>
                  <a:cubicBezTo>
                    <a:pt x="40" y="20"/>
                    <a:pt x="36" y="19"/>
                    <a:pt x="33" y="18"/>
                  </a:cubicBezTo>
                  <a:cubicBezTo>
                    <a:pt x="32" y="18"/>
                    <a:pt x="30" y="17"/>
                    <a:pt x="28" y="17"/>
                  </a:cubicBezTo>
                  <a:cubicBezTo>
                    <a:pt x="27" y="16"/>
                    <a:pt x="25" y="15"/>
                    <a:pt x="23" y="15"/>
                  </a:cubicBezTo>
                  <a:cubicBezTo>
                    <a:pt x="22" y="14"/>
                    <a:pt x="20" y="13"/>
                    <a:pt x="19" y="12"/>
                  </a:cubicBezTo>
                  <a:cubicBezTo>
                    <a:pt x="17" y="11"/>
                    <a:pt x="16" y="10"/>
                    <a:pt x="15" y="9"/>
                  </a:cubicBezTo>
                  <a:cubicBezTo>
                    <a:pt x="13" y="8"/>
                    <a:pt x="12" y="7"/>
                    <a:pt x="11" y="6"/>
                  </a:cubicBezTo>
                  <a:cubicBezTo>
                    <a:pt x="10" y="5"/>
                    <a:pt x="9" y="4"/>
                    <a:pt x="8" y="3"/>
                  </a:cubicBezTo>
                  <a:cubicBezTo>
                    <a:pt x="6" y="2"/>
                    <a:pt x="4" y="1"/>
                    <a:pt x="3" y="1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1206"/>
            <p:cNvSpPr/>
            <p:nvPr/>
          </p:nvSpPr>
          <p:spPr bwMode="auto">
            <a:xfrm>
              <a:off x="2239964" y="2424112"/>
              <a:ext cx="185738" cy="55563"/>
            </a:xfrm>
            <a:custGeom>
              <a:avLst/>
              <a:gdLst>
                <a:gd name="T0" fmla="*/ 0 w 44"/>
                <a:gd name="T1" fmla="*/ 13 h 13"/>
                <a:gd name="T2" fmla="*/ 1 w 44"/>
                <a:gd name="T3" fmla="*/ 13 h 13"/>
                <a:gd name="T4" fmla="*/ 2 w 44"/>
                <a:gd name="T5" fmla="*/ 11 h 13"/>
                <a:gd name="T6" fmla="*/ 5 w 44"/>
                <a:gd name="T7" fmla="*/ 8 h 13"/>
                <a:gd name="T8" fmla="*/ 12 w 44"/>
                <a:gd name="T9" fmla="*/ 4 h 13"/>
                <a:gd name="T10" fmla="*/ 21 w 44"/>
                <a:gd name="T11" fmla="*/ 2 h 13"/>
                <a:gd name="T12" fmla="*/ 29 w 44"/>
                <a:gd name="T13" fmla="*/ 1 h 13"/>
                <a:gd name="T14" fmla="*/ 37 w 44"/>
                <a:gd name="T15" fmla="*/ 0 h 13"/>
                <a:gd name="T16" fmla="*/ 42 w 44"/>
                <a:gd name="T17" fmla="*/ 0 h 13"/>
                <a:gd name="T18" fmla="*/ 44 w 44"/>
                <a:gd name="T19" fmla="*/ 0 h 13"/>
                <a:gd name="T20" fmla="*/ 37 w 44"/>
                <a:gd name="T21" fmla="*/ 2 h 13"/>
                <a:gd name="T22" fmla="*/ 30 w 44"/>
                <a:gd name="T23" fmla="*/ 3 h 13"/>
                <a:gd name="T24" fmla="*/ 21 w 44"/>
                <a:gd name="T25" fmla="*/ 4 h 13"/>
                <a:gd name="T26" fmla="*/ 13 w 44"/>
                <a:gd name="T27" fmla="*/ 6 h 13"/>
                <a:gd name="T28" fmla="*/ 6 w 44"/>
                <a:gd name="T29" fmla="*/ 9 h 13"/>
                <a:gd name="T30" fmla="*/ 2 w 44"/>
                <a:gd name="T31" fmla="*/ 12 h 13"/>
                <a:gd name="T32" fmla="*/ 0 w 44"/>
                <a:gd name="T3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13">
                  <a:moveTo>
                    <a:pt x="0" y="13"/>
                  </a:moveTo>
                  <a:cubicBezTo>
                    <a:pt x="0" y="13"/>
                    <a:pt x="1" y="13"/>
                    <a:pt x="1" y="13"/>
                  </a:cubicBezTo>
                  <a:cubicBezTo>
                    <a:pt x="1" y="12"/>
                    <a:pt x="1" y="12"/>
                    <a:pt x="2" y="11"/>
                  </a:cubicBezTo>
                  <a:cubicBezTo>
                    <a:pt x="2" y="10"/>
                    <a:pt x="4" y="9"/>
                    <a:pt x="5" y="8"/>
                  </a:cubicBezTo>
                  <a:cubicBezTo>
                    <a:pt x="7" y="6"/>
                    <a:pt x="10" y="5"/>
                    <a:pt x="12" y="4"/>
                  </a:cubicBezTo>
                  <a:cubicBezTo>
                    <a:pt x="15" y="3"/>
                    <a:pt x="18" y="2"/>
                    <a:pt x="21" y="2"/>
                  </a:cubicBezTo>
                  <a:cubicBezTo>
                    <a:pt x="24" y="1"/>
                    <a:pt x="27" y="1"/>
                    <a:pt x="29" y="1"/>
                  </a:cubicBezTo>
                  <a:cubicBezTo>
                    <a:pt x="32" y="0"/>
                    <a:pt x="35" y="0"/>
                    <a:pt x="37" y="0"/>
                  </a:cubicBezTo>
                  <a:cubicBezTo>
                    <a:pt x="39" y="0"/>
                    <a:pt x="41" y="0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2" y="1"/>
                    <a:pt x="37" y="2"/>
                  </a:cubicBezTo>
                  <a:cubicBezTo>
                    <a:pt x="35" y="2"/>
                    <a:pt x="32" y="2"/>
                    <a:pt x="30" y="3"/>
                  </a:cubicBezTo>
                  <a:cubicBezTo>
                    <a:pt x="27" y="3"/>
                    <a:pt x="24" y="4"/>
                    <a:pt x="21" y="4"/>
                  </a:cubicBezTo>
                  <a:cubicBezTo>
                    <a:pt x="18" y="5"/>
                    <a:pt x="16" y="5"/>
                    <a:pt x="13" y="6"/>
                  </a:cubicBezTo>
                  <a:cubicBezTo>
                    <a:pt x="11" y="7"/>
                    <a:pt x="8" y="8"/>
                    <a:pt x="6" y="9"/>
                  </a:cubicBezTo>
                  <a:cubicBezTo>
                    <a:pt x="4" y="10"/>
                    <a:pt x="3" y="11"/>
                    <a:pt x="2" y="12"/>
                  </a:cubicBezTo>
                  <a:cubicBezTo>
                    <a:pt x="1" y="12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207"/>
            <p:cNvSpPr/>
            <p:nvPr/>
          </p:nvSpPr>
          <p:spPr bwMode="auto">
            <a:xfrm>
              <a:off x="2430464" y="2517775"/>
              <a:ext cx="88900" cy="169863"/>
            </a:xfrm>
            <a:custGeom>
              <a:avLst/>
              <a:gdLst>
                <a:gd name="T0" fmla="*/ 0 w 21"/>
                <a:gd name="T1" fmla="*/ 40 h 40"/>
                <a:gd name="T2" fmla="*/ 0 w 21"/>
                <a:gd name="T3" fmla="*/ 39 h 40"/>
                <a:gd name="T4" fmla="*/ 0 w 21"/>
                <a:gd name="T5" fmla="*/ 38 h 40"/>
                <a:gd name="T6" fmla="*/ 1 w 21"/>
                <a:gd name="T7" fmla="*/ 32 h 40"/>
                <a:gd name="T8" fmla="*/ 6 w 21"/>
                <a:gd name="T9" fmla="*/ 26 h 40"/>
                <a:gd name="T10" fmla="*/ 9 w 21"/>
                <a:gd name="T11" fmla="*/ 23 h 40"/>
                <a:gd name="T12" fmla="*/ 12 w 21"/>
                <a:gd name="T13" fmla="*/ 20 h 40"/>
                <a:gd name="T14" fmla="*/ 16 w 21"/>
                <a:gd name="T15" fmla="*/ 13 h 40"/>
                <a:gd name="T16" fmla="*/ 19 w 21"/>
                <a:gd name="T17" fmla="*/ 7 h 40"/>
                <a:gd name="T18" fmla="*/ 20 w 21"/>
                <a:gd name="T19" fmla="*/ 1 h 40"/>
                <a:gd name="T20" fmla="*/ 20 w 21"/>
                <a:gd name="T21" fmla="*/ 0 h 40"/>
                <a:gd name="T22" fmla="*/ 20 w 21"/>
                <a:gd name="T23" fmla="*/ 0 h 40"/>
                <a:gd name="T24" fmla="*/ 20 w 21"/>
                <a:gd name="T25" fmla="*/ 1 h 40"/>
                <a:gd name="T26" fmla="*/ 20 w 21"/>
                <a:gd name="T27" fmla="*/ 7 h 40"/>
                <a:gd name="T28" fmla="*/ 14 w 21"/>
                <a:gd name="T29" fmla="*/ 22 h 40"/>
                <a:gd name="T30" fmla="*/ 10 w 21"/>
                <a:gd name="T31" fmla="*/ 25 h 40"/>
                <a:gd name="T32" fmla="*/ 7 w 21"/>
                <a:gd name="T33" fmla="*/ 28 h 40"/>
                <a:gd name="T34" fmla="*/ 2 w 21"/>
                <a:gd name="T35" fmla="*/ 33 h 40"/>
                <a:gd name="T36" fmla="*/ 1 w 21"/>
                <a:gd name="T37" fmla="*/ 38 h 40"/>
                <a:gd name="T38" fmla="*/ 0 w 21"/>
                <a:gd name="T3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" h="40">
                  <a:moveTo>
                    <a:pt x="0" y="40"/>
                  </a:moveTo>
                  <a:cubicBezTo>
                    <a:pt x="0" y="40"/>
                    <a:pt x="0" y="39"/>
                    <a:pt x="0" y="39"/>
                  </a:cubicBezTo>
                  <a:cubicBezTo>
                    <a:pt x="0" y="39"/>
                    <a:pt x="0" y="38"/>
                    <a:pt x="0" y="38"/>
                  </a:cubicBezTo>
                  <a:cubicBezTo>
                    <a:pt x="0" y="36"/>
                    <a:pt x="0" y="34"/>
                    <a:pt x="1" y="32"/>
                  </a:cubicBezTo>
                  <a:cubicBezTo>
                    <a:pt x="2" y="30"/>
                    <a:pt x="4" y="28"/>
                    <a:pt x="6" y="26"/>
                  </a:cubicBezTo>
                  <a:cubicBezTo>
                    <a:pt x="7" y="25"/>
                    <a:pt x="8" y="24"/>
                    <a:pt x="9" y="23"/>
                  </a:cubicBezTo>
                  <a:cubicBezTo>
                    <a:pt x="10" y="22"/>
                    <a:pt x="11" y="21"/>
                    <a:pt x="12" y="20"/>
                  </a:cubicBezTo>
                  <a:cubicBezTo>
                    <a:pt x="13" y="18"/>
                    <a:pt x="15" y="16"/>
                    <a:pt x="16" y="13"/>
                  </a:cubicBezTo>
                  <a:cubicBezTo>
                    <a:pt x="17" y="11"/>
                    <a:pt x="18" y="9"/>
                    <a:pt x="19" y="7"/>
                  </a:cubicBezTo>
                  <a:cubicBezTo>
                    <a:pt x="19" y="4"/>
                    <a:pt x="20" y="3"/>
                    <a:pt x="20" y="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1"/>
                    <a:pt x="20" y="1"/>
                  </a:cubicBezTo>
                  <a:cubicBezTo>
                    <a:pt x="20" y="3"/>
                    <a:pt x="21" y="5"/>
                    <a:pt x="20" y="7"/>
                  </a:cubicBezTo>
                  <a:cubicBezTo>
                    <a:pt x="20" y="11"/>
                    <a:pt x="18" y="17"/>
                    <a:pt x="14" y="22"/>
                  </a:cubicBezTo>
                  <a:cubicBezTo>
                    <a:pt x="13" y="23"/>
                    <a:pt x="12" y="24"/>
                    <a:pt x="10" y="25"/>
                  </a:cubicBezTo>
                  <a:cubicBezTo>
                    <a:pt x="9" y="26"/>
                    <a:pt x="8" y="27"/>
                    <a:pt x="7" y="28"/>
                  </a:cubicBezTo>
                  <a:cubicBezTo>
                    <a:pt x="5" y="29"/>
                    <a:pt x="4" y="31"/>
                    <a:pt x="2" y="33"/>
                  </a:cubicBezTo>
                  <a:cubicBezTo>
                    <a:pt x="1" y="35"/>
                    <a:pt x="1" y="36"/>
                    <a:pt x="1" y="38"/>
                  </a:cubicBezTo>
                  <a:cubicBezTo>
                    <a:pt x="0" y="39"/>
                    <a:pt x="0" y="40"/>
                    <a:pt x="0" y="4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208"/>
            <p:cNvSpPr/>
            <p:nvPr/>
          </p:nvSpPr>
          <p:spPr bwMode="auto">
            <a:xfrm>
              <a:off x="2646364" y="2513012"/>
              <a:ext cx="136525" cy="152400"/>
            </a:xfrm>
            <a:custGeom>
              <a:avLst/>
              <a:gdLst>
                <a:gd name="T0" fmla="*/ 0 w 32"/>
                <a:gd name="T1" fmla="*/ 0 h 36"/>
                <a:gd name="T2" fmla="*/ 0 w 32"/>
                <a:gd name="T3" fmla="*/ 0 h 36"/>
                <a:gd name="T4" fmla="*/ 2 w 32"/>
                <a:gd name="T5" fmla="*/ 0 h 36"/>
                <a:gd name="T6" fmla="*/ 8 w 32"/>
                <a:gd name="T7" fmla="*/ 2 h 36"/>
                <a:gd name="T8" fmla="*/ 15 w 32"/>
                <a:gd name="T9" fmla="*/ 7 h 36"/>
                <a:gd name="T10" fmla="*/ 17 w 32"/>
                <a:gd name="T11" fmla="*/ 11 h 36"/>
                <a:gd name="T12" fmla="*/ 19 w 32"/>
                <a:gd name="T13" fmla="*/ 15 h 36"/>
                <a:gd name="T14" fmla="*/ 23 w 32"/>
                <a:gd name="T15" fmla="*/ 23 h 36"/>
                <a:gd name="T16" fmla="*/ 27 w 32"/>
                <a:gd name="T17" fmla="*/ 30 h 36"/>
                <a:gd name="T18" fmla="*/ 31 w 32"/>
                <a:gd name="T19" fmla="*/ 34 h 36"/>
                <a:gd name="T20" fmla="*/ 32 w 32"/>
                <a:gd name="T21" fmla="*/ 36 h 36"/>
                <a:gd name="T22" fmla="*/ 32 w 32"/>
                <a:gd name="T23" fmla="*/ 35 h 36"/>
                <a:gd name="T24" fmla="*/ 30 w 32"/>
                <a:gd name="T25" fmla="*/ 35 h 36"/>
                <a:gd name="T26" fmla="*/ 26 w 32"/>
                <a:gd name="T27" fmla="*/ 31 h 36"/>
                <a:gd name="T28" fmla="*/ 21 w 32"/>
                <a:gd name="T29" fmla="*/ 24 h 36"/>
                <a:gd name="T30" fmla="*/ 17 w 32"/>
                <a:gd name="T31" fmla="*/ 16 h 36"/>
                <a:gd name="T32" fmla="*/ 15 w 32"/>
                <a:gd name="T33" fmla="*/ 12 h 36"/>
                <a:gd name="T34" fmla="*/ 13 w 32"/>
                <a:gd name="T35" fmla="*/ 8 h 36"/>
                <a:gd name="T36" fmla="*/ 7 w 32"/>
                <a:gd name="T37" fmla="*/ 3 h 36"/>
                <a:gd name="T38" fmla="*/ 2 w 32"/>
                <a:gd name="T39" fmla="*/ 1 h 36"/>
                <a:gd name="T40" fmla="*/ 0 w 32"/>
                <a:gd name="T4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3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10" y="3"/>
                    <a:pt x="13" y="4"/>
                    <a:pt x="15" y="7"/>
                  </a:cubicBezTo>
                  <a:cubicBezTo>
                    <a:pt x="16" y="8"/>
                    <a:pt x="16" y="9"/>
                    <a:pt x="17" y="11"/>
                  </a:cubicBezTo>
                  <a:cubicBezTo>
                    <a:pt x="18" y="12"/>
                    <a:pt x="19" y="14"/>
                    <a:pt x="19" y="15"/>
                  </a:cubicBezTo>
                  <a:cubicBezTo>
                    <a:pt x="21" y="18"/>
                    <a:pt x="22" y="21"/>
                    <a:pt x="23" y="23"/>
                  </a:cubicBezTo>
                  <a:cubicBezTo>
                    <a:pt x="24" y="26"/>
                    <a:pt x="25" y="28"/>
                    <a:pt x="27" y="30"/>
                  </a:cubicBezTo>
                  <a:cubicBezTo>
                    <a:pt x="28" y="32"/>
                    <a:pt x="30" y="33"/>
                    <a:pt x="31" y="34"/>
                  </a:cubicBezTo>
                  <a:cubicBezTo>
                    <a:pt x="32" y="35"/>
                    <a:pt x="32" y="36"/>
                    <a:pt x="32" y="36"/>
                  </a:cubicBezTo>
                  <a:cubicBezTo>
                    <a:pt x="32" y="36"/>
                    <a:pt x="32" y="35"/>
                    <a:pt x="32" y="35"/>
                  </a:cubicBezTo>
                  <a:cubicBezTo>
                    <a:pt x="32" y="35"/>
                    <a:pt x="31" y="35"/>
                    <a:pt x="30" y="35"/>
                  </a:cubicBezTo>
                  <a:cubicBezTo>
                    <a:pt x="29" y="34"/>
                    <a:pt x="27" y="33"/>
                    <a:pt x="26" y="31"/>
                  </a:cubicBezTo>
                  <a:cubicBezTo>
                    <a:pt x="24" y="29"/>
                    <a:pt x="22" y="27"/>
                    <a:pt x="21" y="24"/>
                  </a:cubicBezTo>
                  <a:cubicBezTo>
                    <a:pt x="19" y="22"/>
                    <a:pt x="18" y="19"/>
                    <a:pt x="17" y="16"/>
                  </a:cubicBezTo>
                  <a:cubicBezTo>
                    <a:pt x="16" y="15"/>
                    <a:pt x="16" y="13"/>
                    <a:pt x="15" y="12"/>
                  </a:cubicBezTo>
                  <a:cubicBezTo>
                    <a:pt x="14" y="11"/>
                    <a:pt x="14" y="9"/>
                    <a:pt x="13" y="8"/>
                  </a:cubicBezTo>
                  <a:cubicBezTo>
                    <a:pt x="11" y="6"/>
                    <a:pt x="9" y="4"/>
                    <a:pt x="7" y="3"/>
                  </a:cubicBezTo>
                  <a:cubicBezTo>
                    <a:pt x="5" y="2"/>
                    <a:pt x="3" y="1"/>
                    <a:pt x="2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209"/>
            <p:cNvSpPr/>
            <p:nvPr/>
          </p:nvSpPr>
          <p:spPr bwMode="auto">
            <a:xfrm>
              <a:off x="2735264" y="2420937"/>
              <a:ext cx="220663" cy="63500"/>
            </a:xfrm>
            <a:custGeom>
              <a:avLst/>
              <a:gdLst>
                <a:gd name="T0" fmla="*/ 0 w 52"/>
                <a:gd name="T1" fmla="*/ 2 h 15"/>
                <a:gd name="T2" fmla="*/ 1 w 52"/>
                <a:gd name="T3" fmla="*/ 2 h 15"/>
                <a:gd name="T4" fmla="*/ 3 w 52"/>
                <a:gd name="T5" fmla="*/ 1 h 15"/>
                <a:gd name="T6" fmla="*/ 5 w 52"/>
                <a:gd name="T7" fmla="*/ 0 h 15"/>
                <a:gd name="T8" fmla="*/ 9 w 52"/>
                <a:gd name="T9" fmla="*/ 0 h 15"/>
                <a:gd name="T10" fmla="*/ 18 w 52"/>
                <a:gd name="T11" fmla="*/ 1 h 15"/>
                <a:gd name="T12" fmla="*/ 27 w 52"/>
                <a:gd name="T13" fmla="*/ 5 h 15"/>
                <a:gd name="T14" fmla="*/ 36 w 52"/>
                <a:gd name="T15" fmla="*/ 10 h 15"/>
                <a:gd name="T16" fmla="*/ 44 w 52"/>
                <a:gd name="T17" fmla="*/ 13 h 15"/>
                <a:gd name="T18" fmla="*/ 50 w 52"/>
                <a:gd name="T19" fmla="*/ 15 h 15"/>
                <a:gd name="T20" fmla="*/ 52 w 52"/>
                <a:gd name="T21" fmla="*/ 15 h 15"/>
                <a:gd name="T22" fmla="*/ 52 w 52"/>
                <a:gd name="T23" fmla="*/ 15 h 15"/>
                <a:gd name="T24" fmla="*/ 50 w 52"/>
                <a:gd name="T25" fmla="*/ 15 h 15"/>
                <a:gd name="T26" fmla="*/ 44 w 52"/>
                <a:gd name="T27" fmla="*/ 14 h 15"/>
                <a:gd name="T28" fmla="*/ 35 w 52"/>
                <a:gd name="T29" fmla="*/ 12 h 15"/>
                <a:gd name="T30" fmla="*/ 26 w 52"/>
                <a:gd name="T31" fmla="*/ 7 h 15"/>
                <a:gd name="T32" fmla="*/ 17 w 52"/>
                <a:gd name="T33" fmla="*/ 4 h 15"/>
                <a:gd name="T34" fmla="*/ 9 w 52"/>
                <a:gd name="T35" fmla="*/ 2 h 15"/>
                <a:gd name="T36" fmla="*/ 5 w 52"/>
                <a:gd name="T37" fmla="*/ 1 h 15"/>
                <a:gd name="T38" fmla="*/ 3 w 52"/>
                <a:gd name="T39" fmla="*/ 1 h 15"/>
                <a:gd name="T40" fmla="*/ 0 w 52"/>
                <a:gd name="T41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" h="15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3" y="1"/>
                    <a:pt x="4" y="1"/>
                    <a:pt x="5" y="0"/>
                  </a:cubicBezTo>
                  <a:cubicBezTo>
                    <a:pt x="6" y="0"/>
                    <a:pt x="8" y="0"/>
                    <a:pt x="9" y="0"/>
                  </a:cubicBezTo>
                  <a:cubicBezTo>
                    <a:pt x="12" y="0"/>
                    <a:pt x="15" y="1"/>
                    <a:pt x="18" y="1"/>
                  </a:cubicBezTo>
                  <a:cubicBezTo>
                    <a:pt x="21" y="2"/>
                    <a:pt x="24" y="4"/>
                    <a:pt x="27" y="5"/>
                  </a:cubicBezTo>
                  <a:cubicBezTo>
                    <a:pt x="30" y="7"/>
                    <a:pt x="33" y="8"/>
                    <a:pt x="36" y="10"/>
                  </a:cubicBezTo>
                  <a:cubicBezTo>
                    <a:pt x="39" y="11"/>
                    <a:pt x="42" y="12"/>
                    <a:pt x="44" y="13"/>
                  </a:cubicBezTo>
                  <a:cubicBezTo>
                    <a:pt x="47" y="14"/>
                    <a:pt x="49" y="15"/>
                    <a:pt x="50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1" y="15"/>
                    <a:pt x="51" y="15"/>
                    <a:pt x="50" y="15"/>
                  </a:cubicBezTo>
                  <a:cubicBezTo>
                    <a:pt x="49" y="15"/>
                    <a:pt x="46" y="15"/>
                    <a:pt x="44" y="14"/>
                  </a:cubicBezTo>
                  <a:cubicBezTo>
                    <a:pt x="41" y="14"/>
                    <a:pt x="38" y="13"/>
                    <a:pt x="35" y="12"/>
                  </a:cubicBezTo>
                  <a:cubicBezTo>
                    <a:pt x="32" y="10"/>
                    <a:pt x="29" y="9"/>
                    <a:pt x="26" y="7"/>
                  </a:cubicBezTo>
                  <a:cubicBezTo>
                    <a:pt x="23" y="6"/>
                    <a:pt x="20" y="5"/>
                    <a:pt x="17" y="4"/>
                  </a:cubicBezTo>
                  <a:cubicBezTo>
                    <a:pt x="14" y="2"/>
                    <a:pt x="11" y="2"/>
                    <a:pt x="9" y="2"/>
                  </a:cubicBezTo>
                  <a:cubicBezTo>
                    <a:pt x="8" y="1"/>
                    <a:pt x="6" y="1"/>
                    <a:pt x="5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1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211"/>
            <p:cNvSpPr/>
            <p:nvPr/>
          </p:nvSpPr>
          <p:spPr bwMode="auto">
            <a:xfrm>
              <a:off x="2747963" y="2301875"/>
              <a:ext cx="276225" cy="42863"/>
            </a:xfrm>
            <a:custGeom>
              <a:avLst/>
              <a:gdLst>
                <a:gd name="T0" fmla="*/ 0 w 65"/>
                <a:gd name="T1" fmla="*/ 10 h 10"/>
                <a:gd name="T2" fmla="*/ 3 w 65"/>
                <a:gd name="T3" fmla="*/ 10 h 10"/>
                <a:gd name="T4" fmla="*/ 10 w 65"/>
                <a:gd name="T5" fmla="*/ 9 h 10"/>
                <a:gd name="T6" fmla="*/ 33 w 65"/>
                <a:gd name="T7" fmla="*/ 6 h 10"/>
                <a:gd name="T8" fmla="*/ 55 w 65"/>
                <a:gd name="T9" fmla="*/ 3 h 10"/>
                <a:gd name="T10" fmla="*/ 62 w 65"/>
                <a:gd name="T11" fmla="*/ 1 h 10"/>
                <a:gd name="T12" fmla="*/ 65 w 65"/>
                <a:gd name="T13" fmla="*/ 0 h 10"/>
                <a:gd name="T14" fmla="*/ 64 w 65"/>
                <a:gd name="T15" fmla="*/ 1 h 10"/>
                <a:gd name="T16" fmla="*/ 63 w 65"/>
                <a:gd name="T17" fmla="*/ 2 h 10"/>
                <a:gd name="T18" fmla="*/ 56 w 65"/>
                <a:gd name="T19" fmla="*/ 5 h 10"/>
                <a:gd name="T20" fmla="*/ 45 w 65"/>
                <a:gd name="T21" fmla="*/ 7 h 10"/>
                <a:gd name="T22" fmla="*/ 33 w 65"/>
                <a:gd name="T23" fmla="*/ 9 h 10"/>
                <a:gd name="T24" fmla="*/ 11 w 65"/>
                <a:gd name="T25" fmla="*/ 10 h 10"/>
                <a:gd name="T26" fmla="*/ 3 w 65"/>
                <a:gd name="T27" fmla="*/ 10 h 10"/>
                <a:gd name="T28" fmla="*/ 0 w 65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10">
                  <a:moveTo>
                    <a:pt x="0" y="10"/>
                  </a:moveTo>
                  <a:cubicBezTo>
                    <a:pt x="0" y="10"/>
                    <a:pt x="1" y="10"/>
                    <a:pt x="3" y="10"/>
                  </a:cubicBezTo>
                  <a:cubicBezTo>
                    <a:pt x="5" y="10"/>
                    <a:pt x="7" y="9"/>
                    <a:pt x="10" y="9"/>
                  </a:cubicBezTo>
                  <a:cubicBezTo>
                    <a:pt x="17" y="8"/>
                    <a:pt x="25" y="7"/>
                    <a:pt x="33" y="6"/>
                  </a:cubicBezTo>
                  <a:cubicBezTo>
                    <a:pt x="41" y="5"/>
                    <a:pt x="49" y="5"/>
                    <a:pt x="55" y="3"/>
                  </a:cubicBezTo>
                  <a:cubicBezTo>
                    <a:pt x="58" y="2"/>
                    <a:pt x="61" y="2"/>
                    <a:pt x="62" y="1"/>
                  </a:cubicBezTo>
                  <a:cubicBezTo>
                    <a:pt x="64" y="1"/>
                    <a:pt x="65" y="0"/>
                    <a:pt x="65" y="0"/>
                  </a:cubicBezTo>
                  <a:cubicBezTo>
                    <a:pt x="65" y="0"/>
                    <a:pt x="65" y="0"/>
                    <a:pt x="64" y="1"/>
                  </a:cubicBezTo>
                  <a:cubicBezTo>
                    <a:pt x="64" y="1"/>
                    <a:pt x="63" y="1"/>
                    <a:pt x="63" y="2"/>
                  </a:cubicBezTo>
                  <a:cubicBezTo>
                    <a:pt x="61" y="2"/>
                    <a:pt x="59" y="4"/>
                    <a:pt x="56" y="5"/>
                  </a:cubicBezTo>
                  <a:cubicBezTo>
                    <a:pt x="53" y="6"/>
                    <a:pt x="49" y="6"/>
                    <a:pt x="45" y="7"/>
                  </a:cubicBezTo>
                  <a:cubicBezTo>
                    <a:pt x="41" y="8"/>
                    <a:pt x="37" y="8"/>
                    <a:pt x="33" y="9"/>
                  </a:cubicBezTo>
                  <a:cubicBezTo>
                    <a:pt x="25" y="9"/>
                    <a:pt x="17" y="10"/>
                    <a:pt x="11" y="10"/>
                  </a:cubicBezTo>
                  <a:cubicBezTo>
                    <a:pt x="8" y="10"/>
                    <a:pt x="5" y="10"/>
                    <a:pt x="3" y="10"/>
                  </a:cubicBezTo>
                  <a:cubicBezTo>
                    <a:pt x="1" y="1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1212"/>
            <p:cNvSpPr/>
            <p:nvPr/>
          </p:nvSpPr>
          <p:spPr bwMode="auto">
            <a:xfrm>
              <a:off x="2722563" y="2187575"/>
              <a:ext cx="182563" cy="93663"/>
            </a:xfrm>
            <a:custGeom>
              <a:avLst/>
              <a:gdLst>
                <a:gd name="T0" fmla="*/ 0 w 43"/>
                <a:gd name="T1" fmla="*/ 22 h 22"/>
                <a:gd name="T2" fmla="*/ 1 w 43"/>
                <a:gd name="T3" fmla="*/ 20 h 22"/>
                <a:gd name="T4" fmla="*/ 5 w 43"/>
                <a:gd name="T5" fmla="*/ 16 h 22"/>
                <a:gd name="T6" fmla="*/ 12 w 43"/>
                <a:gd name="T7" fmla="*/ 12 h 22"/>
                <a:gd name="T8" fmla="*/ 21 w 43"/>
                <a:gd name="T9" fmla="*/ 8 h 22"/>
                <a:gd name="T10" fmla="*/ 31 w 43"/>
                <a:gd name="T11" fmla="*/ 7 h 22"/>
                <a:gd name="T12" fmla="*/ 35 w 43"/>
                <a:gd name="T13" fmla="*/ 6 h 22"/>
                <a:gd name="T14" fmla="*/ 38 w 43"/>
                <a:gd name="T15" fmla="*/ 5 h 22"/>
                <a:gd name="T16" fmla="*/ 42 w 43"/>
                <a:gd name="T17" fmla="*/ 2 h 22"/>
                <a:gd name="T18" fmla="*/ 43 w 43"/>
                <a:gd name="T19" fmla="*/ 0 h 22"/>
                <a:gd name="T20" fmla="*/ 43 w 43"/>
                <a:gd name="T21" fmla="*/ 1 h 22"/>
                <a:gd name="T22" fmla="*/ 43 w 43"/>
                <a:gd name="T23" fmla="*/ 2 h 22"/>
                <a:gd name="T24" fmla="*/ 39 w 43"/>
                <a:gd name="T25" fmla="*/ 6 h 22"/>
                <a:gd name="T26" fmla="*/ 35 w 43"/>
                <a:gd name="T27" fmla="*/ 8 h 22"/>
                <a:gd name="T28" fmla="*/ 31 w 43"/>
                <a:gd name="T29" fmla="*/ 9 h 22"/>
                <a:gd name="T30" fmla="*/ 22 w 43"/>
                <a:gd name="T31" fmla="*/ 11 h 22"/>
                <a:gd name="T32" fmla="*/ 6 w 43"/>
                <a:gd name="T33" fmla="*/ 17 h 22"/>
                <a:gd name="T34" fmla="*/ 2 w 43"/>
                <a:gd name="T35" fmla="*/ 20 h 22"/>
                <a:gd name="T36" fmla="*/ 0 w 43"/>
                <a:gd name="T3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22">
                  <a:moveTo>
                    <a:pt x="0" y="22"/>
                  </a:moveTo>
                  <a:cubicBezTo>
                    <a:pt x="0" y="22"/>
                    <a:pt x="0" y="21"/>
                    <a:pt x="1" y="20"/>
                  </a:cubicBezTo>
                  <a:cubicBezTo>
                    <a:pt x="2" y="19"/>
                    <a:pt x="4" y="18"/>
                    <a:pt x="5" y="16"/>
                  </a:cubicBezTo>
                  <a:cubicBezTo>
                    <a:pt x="7" y="15"/>
                    <a:pt x="10" y="13"/>
                    <a:pt x="12" y="12"/>
                  </a:cubicBezTo>
                  <a:cubicBezTo>
                    <a:pt x="15" y="10"/>
                    <a:pt x="18" y="9"/>
                    <a:pt x="21" y="8"/>
                  </a:cubicBezTo>
                  <a:cubicBezTo>
                    <a:pt x="24" y="8"/>
                    <a:pt x="28" y="8"/>
                    <a:pt x="31" y="7"/>
                  </a:cubicBezTo>
                  <a:cubicBezTo>
                    <a:pt x="32" y="7"/>
                    <a:pt x="33" y="7"/>
                    <a:pt x="35" y="6"/>
                  </a:cubicBezTo>
                  <a:cubicBezTo>
                    <a:pt x="36" y="6"/>
                    <a:pt x="37" y="6"/>
                    <a:pt x="38" y="5"/>
                  </a:cubicBezTo>
                  <a:cubicBezTo>
                    <a:pt x="40" y="4"/>
                    <a:pt x="41" y="3"/>
                    <a:pt x="42" y="2"/>
                  </a:cubicBezTo>
                  <a:cubicBezTo>
                    <a:pt x="43" y="1"/>
                    <a:pt x="43" y="0"/>
                    <a:pt x="43" y="0"/>
                  </a:cubicBezTo>
                  <a:cubicBezTo>
                    <a:pt x="43" y="0"/>
                    <a:pt x="43" y="0"/>
                    <a:pt x="43" y="1"/>
                  </a:cubicBezTo>
                  <a:cubicBezTo>
                    <a:pt x="43" y="1"/>
                    <a:pt x="43" y="1"/>
                    <a:pt x="43" y="2"/>
                  </a:cubicBezTo>
                  <a:cubicBezTo>
                    <a:pt x="42" y="3"/>
                    <a:pt x="41" y="5"/>
                    <a:pt x="39" y="6"/>
                  </a:cubicBezTo>
                  <a:cubicBezTo>
                    <a:pt x="38" y="7"/>
                    <a:pt x="36" y="8"/>
                    <a:pt x="35" y="8"/>
                  </a:cubicBezTo>
                  <a:cubicBezTo>
                    <a:pt x="34" y="9"/>
                    <a:pt x="32" y="9"/>
                    <a:pt x="31" y="9"/>
                  </a:cubicBezTo>
                  <a:cubicBezTo>
                    <a:pt x="28" y="10"/>
                    <a:pt x="25" y="10"/>
                    <a:pt x="22" y="11"/>
                  </a:cubicBezTo>
                  <a:cubicBezTo>
                    <a:pt x="16" y="12"/>
                    <a:pt x="10" y="15"/>
                    <a:pt x="6" y="17"/>
                  </a:cubicBezTo>
                  <a:cubicBezTo>
                    <a:pt x="4" y="18"/>
                    <a:pt x="3" y="19"/>
                    <a:pt x="2" y="20"/>
                  </a:cubicBezTo>
                  <a:cubicBezTo>
                    <a:pt x="1" y="21"/>
                    <a:pt x="0" y="22"/>
                    <a:pt x="0" y="2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1213"/>
            <p:cNvSpPr/>
            <p:nvPr/>
          </p:nvSpPr>
          <p:spPr bwMode="auto">
            <a:xfrm>
              <a:off x="2447926" y="2038350"/>
              <a:ext cx="88900" cy="233363"/>
            </a:xfrm>
            <a:custGeom>
              <a:avLst/>
              <a:gdLst>
                <a:gd name="T0" fmla="*/ 0 w 21"/>
                <a:gd name="T1" fmla="*/ 0 h 55"/>
                <a:gd name="T2" fmla="*/ 1 w 21"/>
                <a:gd name="T3" fmla="*/ 2 h 55"/>
                <a:gd name="T4" fmla="*/ 6 w 21"/>
                <a:gd name="T5" fmla="*/ 7 h 55"/>
                <a:gd name="T6" fmla="*/ 15 w 21"/>
                <a:gd name="T7" fmla="*/ 26 h 55"/>
                <a:gd name="T8" fmla="*/ 16 w 21"/>
                <a:gd name="T9" fmla="*/ 31 h 55"/>
                <a:gd name="T10" fmla="*/ 17 w 21"/>
                <a:gd name="T11" fmla="*/ 37 h 55"/>
                <a:gd name="T12" fmla="*/ 18 w 21"/>
                <a:gd name="T13" fmla="*/ 46 h 55"/>
                <a:gd name="T14" fmla="*/ 20 w 21"/>
                <a:gd name="T15" fmla="*/ 52 h 55"/>
                <a:gd name="T16" fmla="*/ 21 w 21"/>
                <a:gd name="T17" fmla="*/ 54 h 55"/>
                <a:gd name="T18" fmla="*/ 21 w 21"/>
                <a:gd name="T19" fmla="*/ 55 h 55"/>
                <a:gd name="T20" fmla="*/ 20 w 21"/>
                <a:gd name="T21" fmla="*/ 54 h 55"/>
                <a:gd name="T22" fmla="*/ 19 w 21"/>
                <a:gd name="T23" fmla="*/ 53 h 55"/>
                <a:gd name="T24" fmla="*/ 16 w 21"/>
                <a:gd name="T25" fmla="*/ 46 h 55"/>
                <a:gd name="T26" fmla="*/ 14 w 21"/>
                <a:gd name="T27" fmla="*/ 37 h 55"/>
                <a:gd name="T28" fmla="*/ 14 w 21"/>
                <a:gd name="T29" fmla="*/ 32 h 55"/>
                <a:gd name="T30" fmla="*/ 13 w 21"/>
                <a:gd name="T31" fmla="*/ 26 h 55"/>
                <a:gd name="T32" fmla="*/ 4 w 21"/>
                <a:gd name="T33" fmla="*/ 8 h 55"/>
                <a:gd name="T34" fmla="*/ 1 w 21"/>
                <a:gd name="T35" fmla="*/ 2 h 55"/>
                <a:gd name="T36" fmla="*/ 0 w 21"/>
                <a:gd name="T3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55">
                  <a:moveTo>
                    <a:pt x="0" y="0"/>
                  </a:moveTo>
                  <a:cubicBezTo>
                    <a:pt x="0" y="0"/>
                    <a:pt x="0" y="0"/>
                    <a:pt x="1" y="2"/>
                  </a:cubicBezTo>
                  <a:cubicBezTo>
                    <a:pt x="2" y="3"/>
                    <a:pt x="4" y="5"/>
                    <a:pt x="6" y="7"/>
                  </a:cubicBezTo>
                  <a:cubicBezTo>
                    <a:pt x="9" y="12"/>
                    <a:pt x="13" y="18"/>
                    <a:pt x="15" y="26"/>
                  </a:cubicBezTo>
                  <a:cubicBezTo>
                    <a:pt x="16" y="28"/>
                    <a:pt x="16" y="29"/>
                    <a:pt x="16" y="31"/>
                  </a:cubicBezTo>
                  <a:cubicBezTo>
                    <a:pt x="16" y="33"/>
                    <a:pt x="17" y="35"/>
                    <a:pt x="17" y="37"/>
                  </a:cubicBezTo>
                  <a:cubicBezTo>
                    <a:pt x="17" y="40"/>
                    <a:pt x="17" y="43"/>
                    <a:pt x="18" y="46"/>
                  </a:cubicBezTo>
                  <a:cubicBezTo>
                    <a:pt x="18" y="49"/>
                    <a:pt x="19" y="51"/>
                    <a:pt x="20" y="52"/>
                  </a:cubicBezTo>
                  <a:cubicBezTo>
                    <a:pt x="20" y="53"/>
                    <a:pt x="20" y="54"/>
                    <a:pt x="21" y="54"/>
                  </a:cubicBezTo>
                  <a:cubicBezTo>
                    <a:pt x="21" y="54"/>
                    <a:pt x="21" y="55"/>
                    <a:pt x="21" y="55"/>
                  </a:cubicBezTo>
                  <a:cubicBezTo>
                    <a:pt x="21" y="55"/>
                    <a:pt x="21" y="55"/>
                    <a:pt x="20" y="54"/>
                  </a:cubicBezTo>
                  <a:cubicBezTo>
                    <a:pt x="20" y="54"/>
                    <a:pt x="20" y="53"/>
                    <a:pt x="19" y="53"/>
                  </a:cubicBezTo>
                  <a:cubicBezTo>
                    <a:pt x="18" y="51"/>
                    <a:pt x="17" y="49"/>
                    <a:pt x="16" y="46"/>
                  </a:cubicBezTo>
                  <a:cubicBezTo>
                    <a:pt x="15" y="44"/>
                    <a:pt x="15" y="40"/>
                    <a:pt x="14" y="37"/>
                  </a:cubicBezTo>
                  <a:cubicBezTo>
                    <a:pt x="14" y="35"/>
                    <a:pt x="14" y="33"/>
                    <a:pt x="14" y="32"/>
                  </a:cubicBezTo>
                  <a:cubicBezTo>
                    <a:pt x="13" y="30"/>
                    <a:pt x="13" y="28"/>
                    <a:pt x="13" y="26"/>
                  </a:cubicBezTo>
                  <a:cubicBezTo>
                    <a:pt x="11" y="19"/>
                    <a:pt x="7" y="13"/>
                    <a:pt x="4" y="8"/>
                  </a:cubicBezTo>
                  <a:cubicBezTo>
                    <a:pt x="3" y="5"/>
                    <a:pt x="2" y="3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1214"/>
            <p:cNvSpPr/>
            <p:nvPr/>
          </p:nvSpPr>
          <p:spPr bwMode="auto">
            <a:xfrm>
              <a:off x="2214563" y="2370138"/>
              <a:ext cx="198438" cy="25400"/>
            </a:xfrm>
            <a:custGeom>
              <a:avLst/>
              <a:gdLst>
                <a:gd name="T0" fmla="*/ 0 w 47"/>
                <a:gd name="T1" fmla="*/ 5 h 6"/>
                <a:gd name="T2" fmla="*/ 8 w 47"/>
                <a:gd name="T3" fmla="*/ 4 h 6"/>
                <a:gd name="T4" fmla="*/ 15 w 47"/>
                <a:gd name="T5" fmla="*/ 3 h 6"/>
                <a:gd name="T6" fmla="*/ 24 w 47"/>
                <a:gd name="T7" fmla="*/ 3 h 6"/>
                <a:gd name="T8" fmla="*/ 33 w 47"/>
                <a:gd name="T9" fmla="*/ 3 h 6"/>
                <a:gd name="T10" fmla="*/ 40 w 47"/>
                <a:gd name="T11" fmla="*/ 2 h 6"/>
                <a:gd name="T12" fmla="*/ 45 w 47"/>
                <a:gd name="T13" fmla="*/ 1 h 6"/>
                <a:gd name="T14" fmla="*/ 47 w 47"/>
                <a:gd name="T15" fmla="*/ 0 h 6"/>
                <a:gd name="T16" fmla="*/ 45 w 47"/>
                <a:gd name="T17" fmla="*/ 1 h 6"/>
                <a:gd name="T18" fmla="*/ 40 w 47"/>
                <a:gd name="T19" fmla="*/ 4 h 6"/>
                <a:gd name="T20" fmla="*/ 33 w 47"/>
                <a:gd name="T21" fmla="*/ 5 h 6"/>
                <a:gd name="T22" fmla="*/ 24 w 47"/>
                <a:gd name="T23" fmla="*/ 6 h 6"/>
                <a:gd name="T24" fmla="*/ 8 w 47"/>
                <a:gd name="T25" fmla="*/ 5 h 6"/>
                <a:gd name="T26" fmla="*/ 2 w 47"/>
                <a:gd name="T27" fmla="*/ 5 h 6"/>
                <a:gd name="T28" fmla="*/ 0 w 47"/>
                <a:gd name="T2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6">
                  <a:moveTo>
                    <a:pt x="0" y="5"/>
                  </a:moveTo>
                  <a:cubicBezTo>
                    <a:pt x="0" y="5"/>
                    <a:pt x="3" y="4"/>
                    <a:pt x="8" y="4"/>
                  </a:cubicBezTo>
                  <a:cubicBezTo>
                    <a:pt x="10" y="3"/>
                    <a:pt x="12" y="3"/>
                    <a:pt x="15" y="3"/>
                  </a:cubicBezTo>
                  <a:cubicBezTo>
                    <a:pt x="18" y="3"/>
                    <a:pt x="21" y="3"/>
                    <a:pt x="24" y="3"/>
                  </a:cubicBezTo>
                  <a:cubicBezTo>
                    <a:pt x="27" y="3"/>
                    <a:pt x="30" y="3"/>
                    <a:pt x="33" y="3"/>
                  </a:cubicBezTo>
                  <a:cubicBezTo>
                    <a:pt x="35" y="3"/>
                    <a:pt x="38" y="3"/>
                    <a:pt x="40" y="2"/>
                  </a:cubicBezTo>
                  <a:cubicBezTo>
                    <a:pt x="42" y="2"/>
                    <a:pt x="44" y="1"/>
                    <a:pt x="45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47" y="0"/>
                    <a:pt x="46" y="0"/>
                    <a:pt x="45" y="1"/>
                  </a:cubicBezTo>
                  <a:cubicBezTo>
                    <a:pt x="44" y="2"/>
                    <a:pt x="42" y="3"/>
                    <a:pt x="40" y="4"/>
                  </a:cubicBezTo>
                  <a:cubicBezTo>
                    <a:pt x="38" y="4"/>
                    <a:pt x="36" y="5"/>
                    <a:pt x="33" y="5"/>
                  </a:cubicBezTo>
                  <a:cubicBezTo>
                    <a:pt x="30" y="6"/>
                    <a:pt x="27" y="6"/>
                    <a:pt x="24" y="6"/>
                  </a:cubicBezTo>
                  <a:cubicBezTo>
                    <a:pt x="18" y="6"/>
                    <a:pt x="12" y="5"/>
                    <a:pt x="8" y="5"/>
                  </a:cubicBezTo>
                  <a:cubicBezTo>
                    <a:pt x="5" y="5"/>
                    <a:pt x="4" y="5"/>
                    <a:pt x="2" y="5"/>
                  </a:cubicBezTo>
                  <a:cubicBezTo>
                    <a:pt x="1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1215"/>
            <p:cNvSpPr/>
            <p:nvPr/>
          </p:nvSpPr>
          <p:spPr bwMode="auto">
            <a:xfrm>
              <a:off x="2320926" y="2505075"/>
              <a:ext cx="160338" cy="165100"/>
            </a:xfrm>
            <a:custGeom>
              <a:avLst/>
              <a:gdLst>
                <a:gd name="T0" fmla="*/ 0 w 38"/>
                <a:gd name="T1" fmla="*/ 39 h 39"/>
                <a:gd name="T2" fmla="*/ 0 w 38"/>
                <a:gd name="T3" fmla="*/ 39 h 39"/>
                <a:gd name="T4" fmla="*/ 1 w 38"/>
                <a:gd name="T5" fmla="*/ 37 h 39"/>
                <a:gd name="T6" fmla="*/ 2 w 38"/>
                <a:gd name="T7" fmla="*/ 34 h 39"/>
                <a:gd name="T8" fmla="*/ 5 w 38"/>
                <a:gd name="T9" fmla="*/ 32 h 39"/>
                <a:gd name="T10" fmla="*/ 9 w 38"/>
                <a:gd name="T11" fmla="*/ 30 h 39"/>
                <a:gd name="T12" fmla="*/ 14 w 38"/>
                <a:gd name="T13" fmla="*/ 28 h 39"/>
                <a:gd name="T14" fmla="*/ 18 w 38"/>
                <a:gd name="T15" fmla="*/ 26 h 39"/>
                <a:gd name="T16" fmla="*/ 23 w 38"/>
                <a:gd name="T17" fmla="*/ 23 h 39"/>
                <a:gd name="T18" fmla="*/ 27 w 38"/>
                <a:gd name="T19" fmla="*/ 19 h 39"/>
                <a:gd name="T20" fmla="*/ 28 w 38"/>
                <a:gd name="T21" fmla="*/ 18 h 39"/>
                <a:gd name="T22" fmla="*/ 30 w 38"/>
                <a:gd name="T23" fmla="*/ 16 h 39"/>
                <a:gd name="T24" fmla="*/ 33 w 38"/>
                <a:gd name="T25" fmla="*/ 12 h 39"/>
                <a:gd name="T26" fmla="*/ 35 w 38"/>
                <a:gd name="T27" fmla="*/ 8 h 39"/>
                <a:gd name="T28" fmla="*/ 38 w 38"/>
                <a:gd name="T29" fmla="*/ 2 h 39"/>
                <a:gd name="T30" fmla="*/ 38 w 38"/>
                <a:gd name="T31" fmla="*/ 0 h 39"/>
                <a:gd name="T32" fmla="*/ 38 w 38"/>
                <a:gd name="T33" fmla="*/ 3 h 39"/>
                <a:gd name="T34" fmla="*/ 36 w 38"/>
                <a:gd name="T35" fmla="*/ 9 h 39"/>
                <a:gd name="T36" fmla="*/ 35 w 38"/>
                <a:gd name="T37" fmla="*/ 13 h 39"/>
                <a:gd name="T38" fmla="*/ 32 w 38"/>
                <a:gd name="T39" fmla="*/ 17 h 39"/>
                <a:gd name="T40" fmla="*/ 29 w 38"/>
                <a:gd name="T41" fmla="*/ 21 h 39"/>
                <a:gd name="T42" fmla="*/ 24 w 38"/>
                <a:gd name="T43" fmla="*/ 25 h 39"/>
                <a:gd name="T44" fmla="*/ 20 w 38"/>
                <a:gd name="T45" fmla="*/ 28 h 39"/>
                <a:gd name="T46" fmla="*/ 15 w 38"/>
                <a:gd name="T47" fmla="*/ 30 h 39"/>
                <a:gd name="T48" fmla="*/ 10 w 38"/>
                <a:gd name="T49" fmla="*/ 32 h 39"/>
                <a:gd name="T50" fmla="*/ 6 w 38"/>
                <a:gd name="T51" fmla="*/ 33 h 39"/>
                <a:gd name="T52" fmla="*/ 3 w 38"/>
                <a:gd name="T53" fmla="*/ 35 h 39"/>
                <a:gd name="T54" fmla="*/ 1 w 38"/>
                <a:gd name="T55" fmla="*/ 37 h 39"/>
                <a:gd name="T56" fmla="*/ 0 w 38"/>
                <a:gd name="T5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39"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8"/>
                    <a:pt x="0" y="38"/>
                    <a:pt x="1" y="37"/>
                  </a:cubicBezTo>
                  <a:cubicBezTo>
                    <a:pt x="1" y="36"/>
                    <a:pt x="1" y="35"/>
                    <a:pt x="2" y="34"/>
                  </a:cubicBezTo>
                  <a:cubicBezTo>
                    <a:pt x="3" y="33"/>
                    <a:pt x="4" y="33"/>
                    <a:pt x="5" y="32"/>
                  </a:cubicBezTo>
                  <a:cubicBezTo>
                    <a:pt x="6" y="31"/>
                    <a:pt x="8" y="31"/>
                    <a:pt x="9" y="30"/>
                  </a:cubicBezTo>
                  <a:cubicBezTo>
                    <a:pt x="11" y="29"/>
                    <a:pt x="12" y="29"/>
                    <a:pt x="14" y="28"/>
                  </a:cubicBezTo>
                  <a:cubicBezTo>
                    <a:pt x="15" y="28"/>
                    <a:pt x="17" y="27"/>
                    <a:pt x="18" y="26"/>
                  </a:cubicBezTo>
                  <a:cubicBezTo>
                    <a:pt x="20" y="25"/>
                    <a:pt x="21" y="24"/>
                    <a:pt x="23" y="23"/>
                  </a:cubicBezTo>
                  <a:cubicBezTo>
                    <a:pt x="24" y="22"/>
                    <a:pt x="25" y="21"/>
                    <a:pt x="27" y="19"/>
                  </a:cubicBezTo>
                  <a:cubicBezTo>
                    <a:pt x="27" y="19"/>
                    <a:pt x="28" y="18"/>
                    <a:pt x="28" y="18"/>
                  </a:cubicBezTo>
                  <a:cubicBezTo>
                    <a:pt x="29" y="17"/>
                    <a:pt x="30" y="16"/>
                    <a:pt x="30" y="16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4" y="11"/>
                    <a:pt x="34" y="9"/>
                    <a:pt x="35" y="8"/>
                  </a:cubicBezTo>
                  <a:cubicBezTo>
                    <a:pt x="36" y="6"/>
                    <a:pt x="37" y="4"/>
                    <a:pt x="38" y="2"/>
                  </a:cubicBezTo>
                  <a:cubicBezTo>
                    <a:pt x="38" y="1"/>
                    <a:pt x="38" y="0"/>
                    <a:pt x="38" y="0"/>
                  </a:cubicBezTo>
                  <a:cubicBezTo>
                    <a:pt x="38" y="0"/>
                    <a:pt x="38" y="1"/>
                    <a:pt x="38" y="3"/>
                  </a:cubicBezTo>
                  <a:cubicBezTo>
                    <a:pt x="38" y="4"/>
                    <a:pt x="37" y="6"/>
                    <a:pt x="36" y="9"/>
                  </a:cubicBezTo>
                  <a:cubicBezTo>
                    <a:pt x="36" y="10"/>
                    <a:pt x="35" y="11"/>
                    <a:pt x="35" y="13"/>
                  </a:cubicBezTo>
                  <a:cubicBezTo>
                    <a:pt x="34" y="14"/>
                    <a:pt x="33" y="16"/>
                    <a:pt x="32" y="17"/>
                  </a:cubicBezTo>
                  <a:cubicBezTo>
                    <a:pt x="31" y="18"/>
                    <a:pt x="30" y="20"/>
                    <a:pt x="29" y="21"/>
                  </a:cubicBezTo>
                  <a:cubicBezTo>
                    <a:pt x="27" y="22"/>
                    <a:pt x="26" y="24"/>
                    <a:pt x="24" y="25"/>
                  </a:cubicBezTo>
                  <a:cubicBezTo>
                    <a:pt x="23" y="26"/>
                    <a:pt x="21" y="27"/>
                    <a:pt x="20" y="28"/>
                  </a:cubicBezTo>
                  <a:cubicBezTo>
                    <a:pt x="18" y="29"/>
                    <a:pt x="16" y="30"/>
                    <a:pt x="15" y="30"/>
                  </a:cubicBezTo>
                  <a:cubicBezTo>
                    <a:pt x="13" y="31"/>
                    <a:pt x="11" y="31"/>
                    <a:pt x="10" y="32"/>
                  </a:cubicBezTo>
                  <a:cubicBezTo>
                    <a:pt x="8" y="32"/>
                    <a:pt x="7" y="33"/>
                    <a:pt x="6" y="33"/>
                  </a:cubicBezTo>
                  <a:cubicBezTo>
                    <a:pt x="5" y="34"/>
                    <a:pt x="4" y="34"/>
                    <a:pt x="3" y="35"/>
                  </a:cubicBezTo>
                  <a:cubicBezTo>
                    <a:pt x="2" y="36"/>
                    <a:pt x="1" y="36"/>
                    <a:pt x="1" y="37"/>
                  </a:cubicBezTo>
                  <a:cubicBezTo>
                    <a:pt x="0" y="38"/>
                    <a:pt x="0" y="39"/>
                    <a:pt x="0" y="39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1216"/>
            <p:cNvSpPr/>
            <p:nvPr/>
          </p:nvSpPr>
          <p:spPr bwMode="auto">
            <a:xfrm>
              <a:off x="2625726" y="2522538"/>
              <a:ext cx="68263" cy="190500"/>
            </a:xfrm>
            <a:custGeom>
              <a:avLst/>
              <a:gdLst>
                <a:gd name="T0" fmla="*/ 0 w 16"/>
                <a:gd name="T1" fmla="*/ 0 h 45"/>
                <a:gd name="T2" fmla="*/ 2 w 16"/>
                <a:gd name="T3" fmla="*/ 1 h 45"/>
                <a:gd name="T4" fmla="*/ 7 w 16"/>
                <a:gd name="T5" fmla="*/ 5 h 45"/>
                <a:gd name="T6" fmla="*/ 12 w 16"/>
                <a:gd name="T7" fmla="*/ 12 h 45"/>
                <a:gd name="T8" fmla="*/ 13 w 16"/>
                <a:gd name="T9" fmla="*/ 16 h 45"/>
                <a:gd name="T10" fmla="*/ 13 w 16"/>
                <a:gd name="T11" fmla="*/ 21 h 45"/>
                <a:gd name="T12" fmla="*/ 13 w 16"/>
                <a:gd name="T13" fmla="*/ 26 h 45"/>
                <a:gd name="T14" fmla="*/ 13 w 16"/>
                <a:gd name="T15" fmla="*/ 30 h 45"/>
                <a:gd name="T16" fmla="*/ 13 w 16"/>
                <a:gd name="T17" fmla="*/ 38 h 45"/>
                <a:gd name="T18" fmla="*/ 15 w 16"/>
                <a:gd name="T19" fmla="*/ 43 h 45"/>
                <a:gd name="T20" fmla="*/ 16 w 16"/>
                <a:gd name="T21" fmla="*/ 45 h 45"/>
                <a:gd name="T22" fmla="*/ 16 w 16"/>
                <a:gd name="T23" fmla="*/ 44 h 45"/>
                <a:gd name="T24" fmla="*/ 15 w 16"/>
                <a:gd name="T25" fmla="*/ 43 h 45"/>
                <a:gd name="T26" fmla="*/ 12 w 16"/>
                <a:gd name="T27" fmla="*/ 38 h 45"/>
                <a:gd name="T28" fmla="*/ 11 w 16"/>
                <a:gd name="T29" fmla="*/ 30 h 45"/>
                <a:gd name="T30" fmla="*/ 11 w 16"/>
                <a:gd name="T31" fmla="*/ 26 h 45"/>
                <a:gd name="T32" fmla="*/ 11 w 16"/>
                <a:gd name="T33" fmla="*/ 21 h 45"/>
                <a:gd name="T34" fmla="*/ 9 w 16"/>
                <a:gd name="T35" fmla="*/ 12 h 45"/>
                <a:gd name="T36" fmla="*/ 6 w 16"/>
                <a:gd name="T37" fmla="*/ 5 h 45"/>
                <a:gd name="T38" fmla="*/ 2 w 16"/>
                <a:gd name="T39" fmla="*/ 1 h 45"/>
                <a:gd name="T40" fmla="*/ 0 w 16"/>
                <a:gd name="T4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45">
                  <a:moveTo>
                    <a:pt x="0" y="0"/>
                  </a:moveTo>
                  <a:cubicBezTo>
                    <a:pt x="0" y="0"/>
                    <a:pt x="1" y="0"/>
                    <a:pt x="2" y="1"/>
                  </a:cubicBezTo>
                  <a:cubicBezTo>
                    <a:pt x="4" y="2"/>
                    <a:pt x="5" y="3"/>
                    <a:pt x="7" y="5"/>
                  </a:cubicBezTo>
                  <a:cubicBezTo>
                    <a:pt x="9" y="6"/>
                    <a:pt x="11" y="9"/>
                    <a:pt x="12" y="12"/>
                  </a:cubicBezTo>
                  <a:cubicBezTo>
                    <a:pt x="12" y="13"/>
                    <a:pt x="13" y="15"/>
                    <a:pt x="13" y="16"/>
                  </a:cubicBezTo>
                  <a:cubicBezTo>
                    <a:pt x="13" y="18"/>
                    <a:pt x="13" y="19"/>
                    <a:pt x="13" y="21"/>
                  </a:cubicBezTo>
                  <a:cubicBezTo>
                    <a:pt x="13" y="22"/>
                    <a:pt x="13" y="24"/>
                    <a:pt x="13" y="26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3"/>
                    <a:pt x="13" y="36"/>
                    <a:pt x="13" y="38"/>
                  </a:cubicBezTo>
                  <a:cubicBezTo>
                    <a:pt x="14" y="40"/>
                    <a:pt x="15" y="42"/>
                    <a:pt x="15" y="43"/>
                  </a:cubicBezTo>
                  <a:cubicBezTo>
                    <a:pt x="16" y="44"/>
                    <a:pt x="16" y="45"/>
                    <a:pt x="16" y="45"/>
                  </a:cubicBezTo>
                  <a:cubicBezTo>
                    <a:pt x="16" y="45"/>
                    <a:pt x="16" y="45"/>
                    <a:pt x="16" y="44"/>
                  </a:cubicBezTo>
                  <a:cubicBezTo>
                    <a:pt x="16" y="44"/>
                    <a:pt x="15" y="44"/>
                    <a:pt x="15" y="43"/>
                  </a:cubicBezTo>
                  <a:cubicBezTo>
                    <a:pt x="14" y="42"/>
                    <a:pt x="13" y="40"/>
                    <a:pt x="12" y="38"/>
                  </a:cubicBezTo>
                  <a:cubicBezTo>
                    <a:pt x="11" y="36"/>
                    <a:pt x="11" y="33"/>
                    <a:pt x="11" y="30"/>
                  </a:cubicBezTo>
                  <a:cubicBezTo>
                    <a:pt x="11" y="29"/>
                    <a:pt x="11" y="27"/>
                    <a:pt x="11" y="26"/>
                  </a:cubicBezTo>
                  <a:cubicBezTo>
                    <a:pt x="11" y="24"/>
                    <a:pt x="11" y="22"/>
                    <a:pt x="11" y="21"/>
                  </a:cubicBezTo>
                  <a:cubicBezTo>
                    <a:pt x="10" y="18"/>
                    <a:pt x="10" y="15"/>
                    <a:pt x="9" y="12"/>
                  </a:cubicBezTo>
                  <a:cubicBezTo>
                    <a:pt x="9" y="10"/>
                    <a:pt x="7" y="7"/>
                    <a:pt x="6" y="5"/>
                  </a:cubicBezTo>
                  <a:cubicBezTo>
                    <a:pt x="5" y="4"/>
                    <a:pt x="3" y="2"/>
                    <a:pt x="2" y="1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1217"/>
            <p:cNvSpPr/>
            <p:nvPr/>
          </p:nvSpPr>
          <p:spPr bwMode="auto">
            <a:xfrm>
              <a:off x="2697163" y="2497138"/>
              <a:ext cx="165100" cy="152400"/>
            </a:xfrm>
            <a:custGeom>
              <a:avLst/>
              <a:gdLst>
                <a:gd name="T0" fmla="*/ 0 w 39"/>
                <a:gd name="T1" fmla="*/ 0 h 36"/>
                <a:gd name="T2" fmla="*/ 1 w 39"/>
                <a:gd name="T3" fmla="*/ 0 h 36"/>
                <a:gd name="T4" fmla="*/ 2 w 39"/>
                <a:gd name="T5" fmla="*/ 0 h 36"/>
                <a:gd name="T6" fmla="*/ 8 w 39"/>
                <a:gd name="T7" fmla="*/ 3 h 36"/>
                <a:gd name="T8" fmla="*/ 15 w 39"/>
                <a:gd name="T9" fmla="*/ 9 h 36"/>
                <a:gd name="T10" fmla="*/ 18 w 39"/>
                <a:gd name="T11" fmla="*/ 13 h 36"/>
                <a:gd name="T12" fmla="*/ 20 w 39"/>
                <a:gd name="T13" fmla="*/ 18 h 36"/>
                <a:gd name="T14" fmla="*/ 22 w 39"/>
                <a:gd name="T15" fmla="*/ 23 h 36"/>
                <a:gd name="T16" fmla="*/ 24 w 39"/>
                <a:gd name="T17" fmla="*/ 27 h 36"/>
                <a:gd name="T18" fmla="*/ 30 w 39"/>
                <a:gd name="T19" fmla="*/ 33 h 36"/>
                <a:gd name="T20" fmla="*/ 36 w 39"/>
                <a:gd name="T21" fmla="*/ 35 h 36"/>
                <a:gd name="T22" fmla="*/ 39 w 39"/>
                <a:gd name="T23" fmla="*/ 36 h 36"/>
                <a:gd name="T24" fmla="*/ 38 w 39"/>
                <a:gd name="T25" fmla="*/ 36 h 36"/>
                <a:gd name="T26" fmla="*/ 36 w 39"/>
                <a:gd name="T27" fmla="*/ 36 h 36"/>
                <a:gd name="T28" fmla="*/ 30 w 39"/>
                <a:gd name="T29" fmla="*/ 34 h 36"/>
                <a:gd name="T30" fmla="*/ 22 w 39"/>
                <a:gd name="T31" fmla="*/ 28 h 36"/>
                <a:gd name="T32" fmla="*/ 19 w 39"/>
                <a:gd name="T33" fmla="*/ 24 h 36"/>
                <a:gd name="T34" fmla="*/ 18 w 39"/>
                <a:gd name="T35" fmla="*/ 19 h 36"/>
                <a:gd name="T36" fmla="*/ 16 w 39"/>
                <a:gd name="T37" fmla="*/ 14 h 36"/>
                <a:gd name="T38" fmla="*/ 13 w 39"/>
                <a:gd name="T39" fmla="*/ 10 h 36"/>
                <a:gd name="T40" fmla="*/ 8 w 39"/>
                <a:gd name="T41" fmla="*/ 4 h 36"/>
                <a:gd name="T42" fmla="*/ 2 w 39"/>
                <a:gd name="T43" fmla="*/ 1 h 36"/>
                <a:gd name="T44" fmla="*/ 0 w 39"/>
                <a:gd name="T4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9" h="36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4" y="1"/>
                    <a:pt x="6" y="1"/>
                    <a:pt x="8" y="3"/>
                  </a:cubicBezTo>
                  <a:cubicBezTo>
                    <a:pt x="11" y="4"/>
                    <a:pt x="13" y="6"/>
                    <a:pt x="15" y="9"/>
                  </a:cubicBezTo>
                  <a:cubicBezTo>
                    <a:pt x="16" y="10"/>
                    <a:pt x="17" y="12"/>
                    <a:pt x="18" y="13"/>
                  </a:cubicBezTo>
                  <a:cubicBezTo>
                    <a:pt x="19" y="15"/>
                    <a:pt x="19" y="17"/>
                    <a:pt x="20" y="18"/>
                  </a:cubicBezTo>
                  <a:cubicBezTo>
                    <a:pt x="21" y="20"/>
                    <a:pt x="21" y="21"/>
                    <a:pt x="22" y="23"/>
                  </a:cubicBezTo>
                  <a:cubicBezTo>
                    <a:pt x="23" y="24"/>
                    <a:pt x="23" y="26"/>
                    <a:pt x="24" y="27"/>
                  </a:cubicBezTo>
                  <a:cubicBezTo>
                    <a:pt x="26" y="29"/>
                    <a:pt x="28" y="31"/>
                    <a:pt x="30" y="33"/>
                  </a:cubicBezTo>
                  <a:cubicBezTo>
                    <a:pt x="33" y="34"/>
                    <a:pt x="35" y="35"/>
                    <a:pt x="36" y="35"/>
                  </a:cubicBezTo>
                  <a:cubicBezTo>
                    <a:pt x="38" y="36"/>
                    <a:pt x="39" y="36"/>
                    <a:pt x="39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8" y="36"/>
                    <a:pt x="37" y="36"/>
                    <a:pt x="36" y="36"/>
                  </a:cubicBezTo>
                  <a:cubicBezTo>
                    <a:pt x="35" y="36"/>
                    <a:pt x="32" y="35"/>
                    <a:pt x="30" y="34"/>
                  </a:cubicBezTo>
                  <a:cubicBezTo>
                    <a:pt x="27" y="33"/>
                    <a:pt x="25" y="31"/>
                    <a:pt x="22" y="28"/>
                  </a:cubicBezTo>
                  <a:cubicBezTo>
                    <a:pt x="21" y="27"/>
                    <a:pt x="20" y="26"/>
                    <a:pt x="19" y="24"/>
                  </a:cubicBezTo>
                  <a:cubicBezTo>
                    <a:pt x="19" y="22"/>
                    <a:pt x="18" y="21"/>
                    <a:pt x="18" y="19"/>
                  </a:cubicBezTo>
                  <a:cubicBezTo>
                    <a:pt x="17" y="17"/>
                    <a:pt x="16" y="16"/>
                    <a:pt x="16" y="14"/>
                  </a:cubicBezTo>
                  <a:cubicBezTo>
                    <a:pt x="15" y="13"/>
                    <a:pt x="14" y="11"/>
                    <a:pt x="13" y="10"/>
                  </a:cubicBezTo>
                  <a:cubicBezTo>
                    <a:pt x="12" y="8"/>
                    <a:pt x="10" y="6"/>
                    <a:pt x="8" y="4"/>
                  </a:cubicBezTo>
                  <a:cubicBezTo>
                    <a:pt x="6" y="2"/>
                    <a:pt x="4" y="1"/>
                    <a:pt x="2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1218"/>
            <p:cNvSpPr/>
            <p:nvPr/>
          </p:nvSpPr>
          <p:spPr bwMode="auto">
            <a:xfrm>
              <a:off x="2693988" y="2068513"/>
              <a:ext cx="101600" cy="161925"/>
            </a:xfrm>
            <a:custGeom>
              <a:avLst/>
              <a:gdLst>
                <a:gd name="T0" fmla="*/ 24 w 24"/>
                <a:gd name="T1" fmla="*/ 0 h 38"/>
                <a:gd name="T2" fmla="*/ 23 w 24"/>
                <a:gd name="T3" fmla="*/ 2 h 38"/>
                <a:gd name="T4" fmla="*/ 21 w 24"/>
                <a:gd name="T5" fmla="*/ 6 h 38"/>
                <a:gd name="T6" fmla="*/ 18 w 24"/>
                <a:gd name="T7" fmla="*/ 13 h 38"/>
                <a:gd name="T8" fmla="*/ 14 w 24"/>
                <a:gd name="T9" fmla="*/ 20 h 38"/>
                <a:gd name="T10" fmla="*/ 5 w 24"/>
                <a:gd name="T11" fmla="*/ 33 h 38"/>
                <a:gd name="T12" fmla="*/ 0 w 24"/>
                <a:gd name="T13" fmla="*/ 38 h 38"/>
                <a:gd name="T14" fmla="*/ 1 w 24"/>
                <a:gd name="T15" fmla="*/ 36 h 38"/>
                <a:gd name="T16" fmla="*/ 3 w 24"/>
                <a:gd name="T17" fmla="*/ 32 h 38"/>
                <a:gd name="T18" fmla="*/ 12 w 24"/>
                <a:gd name="T19" fmla="*/ 19 h 38"/>
                <a:gd name="T20" fmla="*/ 20 w 24"/>
                <a:gd name="T21" fmla="*/ 6 h 38"/>
                <a:gd name="T22" fmla="*/ 23 w 24"/>
                <a:gd name="T23" fmla="*/ 1 h 38"/>
                <a:gd name="T24" fmla="*/ 24 w 24"/>
                <a:gd name="T2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38">
                  <a:moveTo>
                    <a:pt x="24" y="0"/>
                  </a:moveTo>
                  <a:cubicBezTo>
                    <a:pt x="24" y="0"/>
                    <a:pt x="23" y="0"/>
                    <a:pt x="23" y="2"/>
                  </a:cubicBezTo>
                  <a:cubicBezTo>
                    <a:pt x="23" y="3"/>
                    <a:pt x="22" y="4"/>
                    <a:pt x="21" y="6"/>
                  </a:cubicBezTo>
                  <a:cubicBezTo>
                    <a:pt x="20" y="8"/>
                    <a:pt x="19" y="11"/>
                    <a:pt x="18" y="13"/>
                  </a:cubicBezTo>
                  <a:cubicBezTo>
                    <a:pt x="17" y="15"/>
                    <a:pt x="16" y="18"/>
                    <a:pt x="14" y="20"/>
                  </a:cubicBezTo>
                  <a:cubicBezTo>
                    <a:pt x="11" y="25"/>
                    <a:pt x="8" y="29"/>
                    <a:pt x="5" y="33"/>
                  </a:cubicBezTo>
                  <a:cubicBezTo>
                    <a:pt x="2" y="36"/>
                    <a:pt x="0" y="38"/>
                    <a:pt x="0" y="38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1" y="35"/>
                    <a:pt x="2" y="34"/>
                    <a:pt x="3" y="32"/>
                  </a:cubicBezTo>
                  <a:cubicBezTo>
                    <a:pt x="6" y="28"/>
                    <a:pt x="9" y="24"/>
                    <a:pt x="12" y="19"/>
                  </a:cubicBezTo>
                  <a:cubicBezTo>
                    <a:pt x="15" y="14"/>
                    <a:pt x="18" y="9"/>
                    <a:pt x="20" y="6"/>
                  </a:cubicBezTo>
                  <a:cubicBezTo>
                    <a:pt x="21" y="4"/>
                    <a:pt x="22" y="2"/>
                    <a:pt x="23" y="1"/>
                  </a:cubicBezTo>
                  <a:cubicBezTo>
                    <a:pt x="23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1219"/>
            <p:cNvSpPr/>
            <p:nvPr/>
          </p:nvSpPr>
          <p:spPr bwMode="auto">
            <a:xfrm>
              <a:off x="2600326" y="2005013"/>
              <a:ext cx="25400" cy="246063"/>
            </a:xfrm>
            <a:custGeom>
              <a:avLst/>
              <a:gdLst>
                <a:gd name="T0" fmla="*/ 5 w 6"/>
                <a:gd name="T1" fmla="*/ 0 h 58"/>
                <a:gd name="T2" fmla="*/ 5 w 6"/>
                <a:gd name="T3" fmla="*/ 3 h 58"/>
                <a:gd name="T4" fmla="*/ 6 w 6"/>
                <a:gd name="T5" fmla="*/ 9 h 58"/>
                <a:gd name="T6" fmla="*/ 6 w 6"/>
                <a:gd name="T7" fmla="*/ 19 h 58"/>
                <a:gd name="T8" fmla="*/ 6 w 6"/>
                <a:gd name="T9" fmla="*/ 29 h 58"/>
                <a:gd name="T10" fmla="*/ 4 w 6"/>
                <a:gd name="T11" fmla="*/ 40 h 58"/>
                <a:gd name="T12" fmla="*/ 2 w 6"/>
                <a:gd name="T13" fmla="*/ 49 h 58"/>
                <a:gd name="T14" fmla="*/ 0 w 6"/>
                <a:gd name="T15" fmla="*/ 55 h 58"/>
                <a:gd name="T16" fmla="*/ 0 w 6"/>
                <a:gd name="T17" fmla="*/ 58 h 58"/>
                <a:gd name="T18" fmla="*/ 0 w 6"/>
                <a:gd name="T19" fmla="*/ 55 h 58"/>
                <a:gd name="T20" fmla="*/ 1 w 6"/>
                <a:gd name="T21" fmla="*/ 49 h 58"/>
                <a:gd name="T22" fmla="*/ 3 w 6"/>
                <a:gd name="T23" fmla="*/ 29 h 58"/>
                <a:gd name="T24" fmla="*/ 4 w 6"/>
                <a:gd name="T25" fmla="*/ 9 h 58"/>
                <a:gd name="T26" fmla="*/ 5 w 6"/>
                <a:gd name="T27" fmla="*/ 3 h 58"/>
                <a:gd name="T28" fmla="*/ 5 w 6"/>
                <a:gd name="T2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58">
                  <a:moveTo>
                    <a:pt x="5" y="0"/>
                  </a:moveTo>
                  <a:cubicBezTo>
                    <a:pt x="5" y="0"/>
                    <a:pt x="5" y="1"/>
                    <a:pt x="5" y="3"/>
                  </a:cubicBezTo>
                  <a:cubicBezTo>
                    <a:pt x="6" y="4"/>
                    <a:pt x="6" y="7"/>
                    <a:pt x="6" y="9"/>
                  </a:cubicBezTo>
                  <a:cubicBezTo>
                    <a:pt x="6" y="12"/>
                    <a:pt x="6" y="15"/>
                    <a:pt x="6" y="19"/>
                  </a:cubicBezTo>
                  <a:cubicBezTo>
                    <a:pt x="6" y="22"/>
                    <a:pt x="6" y="26"/>
                    <a:pt x="6" y="29"/>
                  </a:cubicBezTo>
                  <a:cubicBezTo>
                    <a:pt x="5" y="33"/>
                    <a:pt x="5" y="37"/>
                    <a:pt x="4" y="40"/>
                  </a:cubicBezTo>
                  <a:cubicBezTo>
                    <a:pt x="4" y="43"/>
                    <a:pt x="3" y="46"/>
                    <a:pt x="2" y="49"/>
                  </a:cubicBezTo>
                  <a:cubicBezTo>
                    <a:pt x="2" y="52"/>
                    <a:pt x="1" y="54"/>
                    <a:pt x="0" y="55"/>
                  </a:cubicBezTo>
                  <a:cubicBezTo>
                    <a:pt x="0" y="57"/>
                    <a:pt x="0" y="58"/>
                    <a:pt x="0" y="58"/>
                  </a:cubicBezTo>
                  <a:cubicBezTo>
                    <a:pt x="0" y="58"/>
                    <a:pt x="0" y="57"/>
                    <a:pt x="0" y="55"/>
                  </a:cubicBezTo>
                  <a:cubicBezTo>
                    <a:pt x="0" y="54"/>
                    <a:pt x="0" y="52"/>
                    <a:pt x="1" y="49"/>
                  </a:cubicBezTo>
                  <a:cubicBezTo>
                    <a:pt x="1" y="43"/>
                    <a:pt x="2" y="36"/>
                    <a:pt x="3" y="29"/>
                  </a:cubicBezTo>
                  <a:cubicBezTo>
                    <a:pt x="4" y="22"/>
                    <a:pt x="4" y="15"/>
                    <a:pt x="4" y="9"/>
                  </a:cubicBezTo>
                  <a:cubicBezTo>
                    <a:pt x="5" y="7"/>
                    <a:pt x="5" y="4"/>
                    <a:pt x="5" y="3"/>
                  </a:cubicBezTo>
                  <a:cubicBezTo>
                    <a:pt x="5" y="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1220"/>
            <p:cNvSpPr/>
            <p:nvPr/>
          </p:nvSpPr>
          <p:spPr bwMode="auto">
            <a:xfrm>
              <a:off x="2506663" y="2538413"/>
              <a:ext cx="50800" cy="195263"/>
            </a:xfrm>
            <a:custGeom>
              <a:avLst/>
              <a:gdLst>
                <a:gd name="T0" fmla="*/ 12 w 12"/>
                <a:gd name="T1" fmla="*/ 0 h 46"/>
                <a:gd name="T2" fmla="*/ 12 w 12"/>
                <a:gd name="T3" fmla="*/ 2 h 46"/>
                <a:gd name="T4" fmla="*/ 10 w 12"/>
                <a:gd name="T5" fmla="*/ 7 h 46"/>
                <a:gd name="T6" fmla="*/ 5 w 12"/>
                <a:gd name="T7" fmla="*/ 23 h 46"/>
                <a:gd name="T8" fmla="*/ 5 w 12"/>
                <a:gd name="T9" fmla="*/ 31 h 46"/>
                <a:gd name="T10" fmla="*/ 4 w 12"/>
                <a:gd name="T11" fmla="*/ 39 h 46"/>
                <a:gd name="T12" fmla="*/ 2 w 12"/>
                <a:gd name="T13" fmla="*/ 44 h 46"/>
                <a:gd name="T14" fmla="*/ 1 w 12"/>
                <a:gd name="T15" fmla="*/ 45 h 46"/>
                <a:gd name="T16" fmla="*/ 0 w 12"/>
                <a:gd name="T17" fmla="*/ 46 h 46"/>
                <a:gd name="T18" fmla="*/ 1 w 12"/>
                <a:gd name="T19" fmla="*/ 44 h 46"/>
                <a:gd name="T20" fmla="*/ 3 w 12"/>
                <a:gd name="T21" fmla="*/ 39 h 46"/>
                <a:gd name="T22" fmla="*/ 2 w 12"/>
                <a:gd name="T23" fmla="*/ 31 h 46"/>
                <a:gd name="T24" fmla="*/ 2 w 12"/>
                <a:gd name="T25" fmla="*/ 22 h 46"/>
                <a:gd name="T26" fmla="*/ 8 w 12"/>
                <a:gd name="T27" fmla="*/ 6 h 46"/>
                <a:gd name="T28" fmla="*/ 11 w 12"/>
                <a:gd name="T29" fmla="*/ 2 h 46"/>
                <a:gd name="T30" fmla="*/ 12 w 12"/>
                <a:gd name="T3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" h="46">
                  <a:moveTo>
                    <a:pt x="12" y="0"/>
                  </a:moveTo>
                  <a:cubicBezTo>
                    <a:pt x="12" y="0"/>
                    <a:pt x="12" y="1"/>
                    <a:pt x="12" y="2"/>
                  </a:cubicBezTo>
                  <a:cubicBezTo>
                    <a:pt x="11" y="3"/>
                    <a:pt x="10" y="5"/>
                    <a:pt x="10" y="7"/>
                  </a:cubicBezTo>
                  <a:cubicBezTo>
                    <a:pt x="8" y="11"/>
                    <a:pt x="6" y="17"/>
                    <a:pt x="5" y="23"/>
                  </a:cubicBezTo>
                  <a:cubicBezTo>
                    <a:pt x="4" y="25"/>
                    <a:pt x="5" y="28"/>
                    <a:pt x="5" y="31"/>
                  </a:cubicBezTo>
                  <a:cubicBezTo>
                    <a:pt x="5" y="34"/>
                    <a:pt x="5" y="37"/>
                    <a:pt x="4" y="39"/>
                  </a:cubicBezTo>
                  <a:cubicBezTo>
                    <a:pt x="4" y="41"/>
                    <a:pt x="3" y="43"/>
                    <a:pt x="2" y="44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1" y="45"/>
                    <a:pt x="1" y="44"/>
                  </a:cubicBezTo>
                  <a:cubicBezTo>
                    <a:pt x="2" y="43"/>
                    <a:pt x="2" y="41"/>
                    <a:pt x="3" y="39"/>
                  </a:cubicBezTo>
                  <a:cubicBezTo>
                    <a:pt x="3" y="37"/>
                    <a:pt x="3" y="34"/>
                    <a:pt x="2" y="31"/>
                  </a:cubicBezTo>
                  <a:cubicBezTo>
                    <a:pt x="2" y="29"/>
                    <a:pt x="2" y="25"/>
                    <a:pt x="2" y="22"/>
                  </a:cubicBezTo>
                  <a:cubicBezTo>
                    <a:pt x="3" y="16"/>
                    <a:pt x="6" y="10"/>
                    <a:pt x="8" y="6"/>
                  </a:cubicBezTo>
                  <a:cubicBezTo>
                    <a:pt x="9" y="4"/>
                    <a:pt x="10" y="3"/>
                    <a:pt x="11" y="2"/>
                  </a:cubicBezTo>
                  <a:cubicBezTo>
                    <a:pt x="12" y="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221"/>
            <p:cNvSpPr/>
            <p:nvPr/>
          </p:nvSpPr>
          <p:spPr bwMode="auto">
            <a:xfrm>
              <a:off x="2244726" y="2446338"/>
              <a:ext cx="190500" cy="79375"/>
            </a:xfrm>
            <a:custGeom>
              <a:avLst/>
              <a:gdLst>
                <a:gd name="T0" fmla="*/ 0 w 45"/>
                <a:gd name="T1" fmla="*/ 19 h 19"/>
                <a:gd name="T2" fmla="*/ 0 w 45"/>
                <a:gd name="T3" fmla="*/ 19 h 19"/>
                <a:gd name="T4" fmla="*/ 1 w 45"/>
                <a:gd name="T5" fmla="*/ 17 h 19"/>
                <a:gd name="T6" fmla="*/ 5 w 45"/>
                <a:gd name="T7" fmla="*/ 14 h 19"/>
                <a:gd name="T8" fmla="*/ 12 w 45"/>
                <a:gd name="T9" fmla="*/ 10 h 19"/>
                <a:gd name="T10" fmla="*/ 21 w 45"/>
                <a:gd name="T11" fmla="*/ 7 h 19"/>
                <a:gd name="T12" fmla="*/ 37 w 45"/>
                <a:gd name="T13" fmla="*/ 2 h 19"/>
                <a:gd name="T14" fmla="*/ 43 w 45"/>
                <a:gd name="T15" fmla="*/ 1 h 19"/>
                <a:gd name="T16" fmla="*/ 45 w 45"/>
                <a:gd name="T17" fmla="*/ 0 h 19"/>
                <a:gd name="T18" fmla="*/ 43 w 45"/>
                <a:gd name="T19" fmla="*/ 1 h 19"/>
                <a:gd name="T20" fmla="*/ 38 w 45"/>
                <a:gd name="T21" fmla="*/ 4 h 19"/>
                <a:gd name="T22" fmla="*/ 22 w 45"/>
                <a:gd name="T23" fmla="*/ 10 h 19"/>
                <a:gd name="T24" fmla="*/ 13 w 45"/>
                <a:gd name="T25" fmla="*/ 12 h 19"/>
                <a:gd name="T26" fmla="*/ 6 w 45"/>
                <a:gd name="T27" fmla="*/ 15 h 19"/>
                <a:gd name="T28" fmla="*/ 1 w 45"/>
                <a:gd name="T29" fmla="*/ 18 h 19"/>
                <a:gd name="T30" fmla="*/ 0 w 45"/>
                <a:gd name="T3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19"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8"/>
                    <a:pt x="0" y="18"/>
                    <a:pt x="1" y="17"/>
                  </a:cubicBezTo>
                  <a:cubicBezTo>
                    <a:pt x="1" y="16"/>
                    <a:pt x="3" y="15"/>
                    <a:pt x="5" y="14"/>
                  </a:cubicBezTo>
                  <a:cubicBezTo>
                    <a:pt x="7" y="12"/>
                    <a:pt x="10" y="11"/>
                    <a:pt x="12" y="10"/>
                  </a:cubicBezTo>
                  <a:cubicBezTo>
                    <a:pt x="15" y="9"/>
                    <a:pt x="18" y="8"/>
                    <a:pt x="21" y="7"/>
                  </a:cubicBezTo>
                  <a:cubicBezTo>
                    <a:pt x="27" y="5"/>
                    <a:pt x="33" y="3"/>
                    <a:pt x="37" y="2"/>
                  </a:cubicBezTo>
                  <a:cubicBezTo>
                    <a:pt x="39" y="2"/>
                    <a:pt x="41" y="1"/>
                    <a:pt x="43" y="1"/>
                  </a:cubicBezTo>
                  <a:cubicBezTo>
                    <a:pt x="44" y="1"/>
                    <a:pt x="45" y="0"/>
                    <a:pt x="45" y="0"/>
                  </a:cubicBezTo>
                  <a:cubicBezTo>
                    <a:pt x="45" y="0"/>
                    <a:pt x="44" y="1"/>
                    <a:pt x="43" y="1"/>
                  </a:cubicBezTo>
                  <a:cubicBezTo>
                    <a:pt x="42" y="2"/>
                    <a:pt x="40" y="3"/>
                    <a:pt x="38" y="4"/>
                  </a:cubicBezTo>
                  <a:cubicBezTo>
                    <a:pt x="33" y="5"/>
                    <a:pt x="28" y="8"/>
                    <a:pt x="22" y="10"/>
                  </a:cubicBezTo>
                  <a:cubicBezTo>
                    <a:pt x="19" y="11"/>
                    <a:pt x="16" y="12"/>
                    <a:pt x="13" y="12"/>
                  </a:cubicBezTo>
                  <a:cubicBezTo>
                    <a:pt x="10" y="13"/>
                    <a:pt x="8" y="14"/>
                    <a:pt x="6" y="15"/>
                  </a:cubicBezTo>
                  <a:cubicBezTo>
                    <a:pt x="4" y="16"/>
                    <a:pt x="2" y="17"/>
                    <a:pt x="1" y="18"/>
                  </a:cubicBezTo>
                  <a:cubicBezTo>
                    <a:pt x="0" y="18"/>
                    <a:pt x="0" y="19"/>
                    <a:pt x="0" y="19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1222"/>
            <p:cNvSpPr/>
            <p:nvPr/>
          </p:nvSpPr>
          <p:spPr bwMode="auto">
            <a:xfrm>
              <a:off x="2565401" y="2293938"/>
              <a:ext cx="30163" cy="15875"/>
            </a:xfrm>
            <a:custGeom>
              <a:avLst/>
              <a:gdLst>
                <a:gd name="T0" fmla="*/ 0 w 7"/>
                <a:gd name="T1" fmla="*/ 2 h 4"/>
                <a:gd name="T2" fmla="*/ 3 w 7"/>
                <a:gd name="T3" fmla="*/ 4 h 4"/>
                <a:gd name="T4" fmla="*/ 7 w 7"/>
                <a:gd name="T5" fmla="*/ 2 h 4"/>
                <a:gd name="T6" fmla="*/ 0 w 7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0" y="2"/>
                  </a:moveTo>
                  <a:cubicBezTo>
                    <a:pt x="0" y="3"/>
                    <a:pt x="1" y="4"/>
                    <a:pt x="3" y="4"/>
                  </a:cubicBezTo>
                  <a:cubicBezTo>
                    <a:pt x="5" y="4"/>
                    <a:pt x="7" y="2"/>
                    <a:pt x="7" y="2"/>
                  </a:cubicBezTo>
                  <a:cubicBezTo>
                    <a:pt x="6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1223"/>
            <p:cNvSpPr/>
            <p:nvPr/>
          </p:nvSpPr>
          <p:spPr bwMode="auto">
            <a:xfrm>
              <a:off x="2552701" y="2428875"/>
              <a:ext cx="25400" cy="12700"/>
            </a:xfrm>
            <a:custGeom>
              <a:avLst/>
              <a:gdLst>
                <a:gd name="T0" fmla="*/ 0 w 6"/>
                <a:gd name="T1" fmla="*/ 1 h 3"/>
                <a:gd name="T2" fmla="*/ 3 w 6"/>
                <a:gd name="T3" fmla="*/ 3 h 3"/>
                <a:gd name="T4" fmla="*/ 6 w 6"/>
                <a:gd name="T5" fmla="*/ 1 h 3"/>
                <a:gd name="T6" fmla="*/ 0 w 6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3">
                  <a:moveTo>
                    <a:pt x="0" y="1"/>
                  </a:moveTo>
                  <a:cubicBezTo>
                    <a:pt x="0" y="2"/>
                    <a:pt x="2" y="3"/>
                    <a:pt x="3" y="3"/>
                  </a:cubicBezTo>
                  <a:cubicBezTo>
                    <a:pt x="5" y="3"/>
                    <a:pt x="6" y="2"/>
                    <a:pt x="6" y="1"/>
                  </a:cubicBezTo>
                  <a:cubicBezTo>
                    <a:pt x="5" y="0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224"/>
            <p:cNvSpPr/>
            <p:nvPr/>
          </p:nvSpPr>
          <p:spPr bwMode="auto">
            <a:xfrm>
              <a:off x="2570163" y="2382838"/>
              <a:ext cx="20638" cy="20638"/>
            </a:xfrm>
            <a:custGeom>
              <a:avLst/>
              <a:gdLst>
                <a:gd name="T0" fmla="*/ 1 w 5"/>
                <a:gd name="T1" fmla="*/ 4 h 5"/>
                <a:gd name="T2" fmla="*/ 4 w 5"/>
                <a:gd name="T3" fmla="*/ 3 h 5"/>
                <a:gd name="T4" fmla="*/ 4 w 5"/>
                <a:gd name="T5" fmla="*/ 1 h 5"/>
                <a:gd name="T6" fmla="*/ 3 w 5"/>
                <a:gd name="T7" fmla="*/ 0 h 5"/>
                <a:gd name="T8" fmla="*/ 1 w 5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1" y="4"/>
                  </a:moveTo>
                  <a:cubicBezTo>
                    <a:pt x="1" y="5"/>
                    <a:pt x="3" y="4"/>
                    <a:pt x="4" y="3"/>
                  </a:cubicBezTo>
                  <a:cubicBezTo>
                    <a:pt x="5" y="2"/>
                    <a:pt x="4" y="1"/>
                    <a:pt x="4" y="1"/>
                  </a:cubicBezTo>
                  <a:cubicBezTo>
                    <a:pt x="4" y="1"/>
                    <a:pt x="3" y="0"/>
                    <a:pt x="3" y="0"/>
                  </a:cubicBezTo>
                  <a:cubicBezTo>
                    <a:pt x="1" y="0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225"/>
            <p:cNvSpPr/>
            <p:nvPr/>
          </p:nvSpPr>
          <p:spPr bwMode="auto">
            <a:xfrm>
              <a:off x="2668588" y="2398713"/>
              <a:ext cx="28575" cy="25400"/>
            </a:xfrm>
            <a:custGeom>
              <a:avLst/>
              <a:gdLst>
                <a:gd name="T0" fmla="*/ 6 w 7"/>
                <a:gd name="T1" fmla="*/ 2 h 6"/>
                <a:gd name="T2" fmla="*/ 0 w 7"/>
                <a:gd name="T3" fmla="*/ 5 h 6"/>
                <a:gd name="T4" fmla="*/ 0 w 7"/>
                <a:gd name="T5" fmla="*/ 2 h 6"/>
                <a:gd name="T6" fmla="*/ 2 w 7"/>
                <a:gd name="T7" fmla="*/ 1 h 6"/>
                <a:gd name="T8" fmla="*/ 4 w 7"/>
                <a:gd name="T9" fmla="*/ 1 h 6"/>
                <a:gd name="T10" fmla="*/ 6 w 7"/>
                <a:gd name="T1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6" y="2"/>
                  </a:moveTo>
                  <a:cubicBezTo>
                    <a:pt x="7" y="3"/>
                    <a:pt x="2" y="6"/>
                    <a:pt x="0" y="5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3" y="0"/>
                    <a:pt x="4" y="1"/>
                    <a:pt x="4" y="1"/>
                  </a:cubicBezTo>
                  <a:cubicBezTo>
                    <a:pt x="5" y="1"/>
                    <a:pt x="6" y="1"/>
                    <a:pt x="6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1226"/>
            <p:cNvSpPr/>
            <p:nvPr/>
          </p:nvSpPr>
          <p:spPr bwMode="auto">
            <a:xfrm>
              <a:off x="2681288" y="2347913"/>
              <a:ext cx="15875" cy="12700"/>
            </a:xfrm>
            <a:custGeom>
              <a:avLst/>
              <a:gdLst>
                <a:gd name="T0" fmla="*/ 1 w 4"/>
                <a:gd name="T1" fmla="*/ 2 h 3"/>
                <a:gd name="T2" fmla="*/ 4 w 4"/>
                <a:gd name="T3" fmla="*/ 1 h 3"/>
                <a:gd name="T4" fmla="*/ 3 w 4"/>
                <a:gd name="T5" fmla="*/ 0 h 3"/>
                <a:gd name="T6" fmla="*/ 1 w 4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1" y="2"/>
                  </a:moveTo>
                  <a:cubicBezTo>
                    <a:pt x="1" y="3"/>
                    <a:pt x="4" y="2"/>
                    <a:pt x="4" y="1"/>
                  </a:cubicBezTo>
                  <a:cubicBezTo>
                    <a:pt x="4" y="1"/>
                    <a:pt x="4" y="0"/>
                    <a:pt x="3" y="0"/>
                  </a:cubicBezTo>
                  <a:cubicBezTo>
                    <a:pt x="2" y="0"/>
                    <a:pt x="0" y="1"/>
                    <a:pt x="1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1227"/>
            <p:cNvSpPr/>
            <p:nvPr/>
          </p:nvSpPr>
          <p:spPr bwMode="auto">
            <a:xfrm>
              <a:off x="2565401" y="2471738"/>
              <a:ext cx="17463" cy="15875"/>
            </a:xfrm>
            <a:custGeom>
              <a:avLst/>
              <a:gdLst>
                <a:gd name="T0" fmla="*/ 1 w 4"/>
                <a:gd name="T1" fmla="*/ 3 h 4"/>
                <a:gd name="T2" fmla="*/ 1 w 4"/>
                <a:gd name="T3" fmla="*/ 1 h 4"/>
                <a:gd name="T4" fmla="*/ 4 w 4"/>
                <a:gd name="T5" fmla="*/ 1 h 4"/>
                <a:gd name="T6" fmla="*/ 4 w 4"/>
                <a:gd name="T7" fmla="*/ 2 h 4"/>
                <a:gd name="T8" fmla="*/ 1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0" y="3"/>
                    <a:pt x="0" y="1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4" y="3"/>
                    <a:pt x="2" y="4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1228"/>
            <p:cNvSpPr/>
            <p:nvPr/>
          </p:nvSpPr>
          <p:spPr bwMode="auto">
            <a:xfrm>
              <a:off x="2498726" y="2441575"/>
              <a:ext cx="20638" cy="17463"/>
            </a:xfrm>
            <a:custGeom>
              <a:avLst/>
              <a:gdLst>
                <a:gd name="T0" fmla="*/ 2 w 5"/>
                <a:gd name="T1" fmla="*/ 4 h 4"/>
                <a:gd name="T2" fmla="*/ 5 w 5"/>
                <a:gd name="T3" fmla="*/ 2 h 4"/>
                <a:gd name="T4" fmla="*/ 3 w 5"/>
                <a:gd name="T5" fmla="*/ 1 h 4"/>
                <a:gd name="T6" fmla="*/ 1 w 5"/>
                <a:gd name="T7" fmla="*/ 1 h 4"/>
                <a:gd name="T8" fmla="*/ 2 w 5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3" y="4"/>
                    <a:pt x="5" y="3"/>
                    <a:pt x="5" y="2"/>
                  </a:cubicBezTo>
                  <a:cubicBezTo>
                    <a:pt x="5" y="1"/>
                    <a:pt x="4" y="1"/>
                    <a:pt x="3" y="1"/>
                  </a:cubicBezTo>
                  <a:cubicBezTo>
                    <a:pt x="2" y="1"/>
                    <a:pt x="1" y="0"/>
                    <a:pt x="1" y="1"/>
                  </a:cubicBezTo>
                  <a:cubicBezTo>
                    <a:pt x="0" y="2"/>
                    <a:pt x="1" y="4"/>
                    <a:pt x="2" y="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1229"/>
            <p:cNvSpPr/>
            <p:nvPr/>
          </p:nvSpPr>
          <p:spPr bwMode="auto">
            <a:xfrm>
              <a:off x="2633663" y="2436813"/>
              <a:ext cx="22225" cy="17463"/>
            </a:xfrm>
            <a:custGeom>
              <a:avLst/>
              <a:gdLst>
                <a:gd name="T0" fmla="*/ 1 w 5"/>
                <a:gd name="T1" fmla="*/ 3 h 4"/>
                <a:gd name="T2" fmla="*/ 4 w 5"/>
                <a:gd name="T3" fmla="*/ 2 h 4"/>
                <a:gd name="T4" fmla="*/ 2 w 5"/>
                <a:gd name="T5" fmla="*/ 0 h 4"/>
                <a:gd name="T6" fmla="*/ 0 w 5"/>
                <a:gd name="T7" fmla="*/ 0 h 4"/>
                <a:gd name="T8" fmla="*/ 1 w 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1" y="3"/>
                  </a:moveTo>
                  <a:cubicBezTo>
                    <a:pt x="3" y="4"/>
                    <a:pt x="5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1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1230"/>
            <p:cNvSpPr/>
            <p:nvPr/>
          </p:nvSpPr>
          <p:spPr bwMode="auto">
            <a:xfrm>
              <a:off x="2617788" y="2373313"/>
              <a:ext cx="20638" cy="17463"/>
            </a:xfrm>
            <a:custGeom>
              <a:avLst/>
              <a:gdLst>
                <a:gd name="T0" fmla="*/ 2 w 5"/>
                <a:gd name="T1" fmla="*/ 4 h 4"/>
                <a:gd name="T2" fmla="*/ 5 w 5"/>
                <a:gd name="T3" fmla="*/ 2 h 4"/>
                <a:gd name="T4" fmla="*/ 2 w 5"/>
                <a:gd name="T5" fmla="*/ 0 h 4"/>
                <a:gd name="T6" fmla="*/ 0 w 5"/>
                <a:gd name="T7" fmla="*/ 1 h 4"/>
                <a:gd name="T8" fmla="*/ 2 w 5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3" y="4"/>
                    <a:pt x="5" y="3"/>
                    <a:pt x="5" y="2"/>
                  </a:cubicBezTo>
                  <a:cubicBezTo>
                    <a:pt x="5" y="1"/>
                    <a:pt x="3" y="1"/>
                    <a:pt x="2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2"/>
                    <a:pt x="0" y="3"/>
                    <a:pt x="2" y="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1231"/>
            <p:cNvSpPr/>
            <p:nvPr/>
          </p:nvSpPr>
          <p:spPr bwMode="auto">
            <a:xfrm>
              <a:off x="2643188" y="2344738"/>
              <a:ext cx="20638" cy="15875"/>
            </a:xfrm>
            <a:custGeom>
              <a:avLst/>
              <a:gdLst>
                <a:gd name="T0" fmla="*/ 2 w 5"/>
                <a:gd name="T1" fmla="*/ 4 h 4"/>
                <a:gd name="T2" fmla="*/ 5 w 5"/>
                <a:gd name="T3" fmla="*/ 2 h 4"/>
                <a:gd name="T4" fmla="*/ 2 w 5"/>
                <a:gd name="T5" fmla="*/ 0 h 4"/>
                <a:gd name="T6" fmla="*/ 0 w 5"/>
                <a:gd name="T7" fmla="*/ 1 h 4"/>
                <a:gd name="T8" fmla="*/ 2 w 5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3" y="4"/>
                    <a:pt x="5" y="3"/>
                    <a:pt x="5" y="2"/>
                  </a:cubicBezTo>
                  <a:cubicBezTo>
                    <a:pt x="5" y="1"/>
                    <a:pt x="3" y="1"/>
                    <a:pt x="2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1"/>
                    <a:pt x="0" y="3"/>
                    <a:pt x="2" y="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1232"/>
            <p:cNvSpPr/>
            <p:nvPr/>
          </p:nvSpPr>
          <p:spPr bwMode="auto">
            <a:xfrm>
              <a:off x="2514601" y="2395538"/>
              <a:ext cx="17463" cy="12700"/>
            </a:xfrm>
            <a:custGeom>
              <a:avLst/>
              <a:gdLst>
                <a:gd name="T0" fmla="*/ 2 w 4"/>
                <a:gd name="T1" fmla="*/ 3 h 3"/>
                <a:gd name="T2" fmla="*/ 3 w 4"/>
                <a:gd name="T3" fmla="*/ 0 h 3"/>
                <a:gd name="T4" fmla="*/ 1 w 4"/>
                <a:gd name="T5" fmla="*/ 0 h 3"/>
                <a:gd name="T6" fmla="*/ 2 w 4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3" y="3"/>
                    <a:pt x="4" y="2"/>
                    <a:pt x="3" y="0"/>
                  </a:cubicBezTo>
                  <a:cubicBezTo>
                    <a:pt x="3" y="0"/>
                    <a:pt x="1" y="0"/>
                    <a:pt x="1" y="0"/>
                  </a:cubicBezTo>
                  <a:cubicBezTo>
                    <a:pt x="0" y="1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1233"/>
            <p:cNvSpPr/>
            <p:nvPr/>
          </p:nvSpPr>
          <p:spPr bwMode="auto">
            <a:xfrm>
              <a:off x="2562226" y="2339975"/>
              <a:ext cx="20638" cy="25400"/>
            </a:xfrm>
            <a:custGeom>
              <a:avLst/>
              <a:gdLst>
                <a:gd name="T0" fmla="*/ 3 w 5"/>
                <a:gd name="T1" fmla="*/ 6 h 6"/>
                <a:gd name="T2" fmla="*/ 4 w 5"/>
                <a:gd name="T3" fmla="*/ 2 h 6"/>
                <a:gd name="T4" fmla="*/ 1 w 5"/>
                <a:gd name="T5" fmla="*/ 1 h 6"/>
                <a:gd name="T6" fmla="*/ 3 w 5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">
                  <a:moveTo>
                    <a:pt x="3" y="6"/>
                  </a:moveTo>
                  <a:cubicBezTo>
                    <a:pt x="4" y="6"/>
                    <a:pt x="5" y="3"/>
                    <a:pt x="4" y="2"/>
                  </a:cubicBezTo>
                  <a:cubicBezTo>
                    <a:pt x="3" y="1"/>
                    <a:pt x="2" y="0"/>
                    <a:pt x="1" y="1"/>
                  </a:cubicBezTo>
                  <a:cubicBezTo>
                    <a:pt x="0" y="2"/>
                    <a:pt x="1" y="6"/>
                    <a:pt x="3" y="6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1234"/>
            <p:cNvSpPr/>
            <p:nvPr/>
          </p:nvSpPr>
          <p:spPr bwMode="auto">
            <a:xfrm>
              <a:off x="2506663" y="2327275"/>
              <a:ext cx="17463" cy="20638"/>
            </a:xfrm>
            <a:custGeom>
              <a:avLst/>
              <a:gdLst>
                <a:gd name="T0" fmla="*/ 1 w 4"/>
                <a:gd name="T1" fmla="*/ 4 h 5"/>
                <a:gd name="T2" fmla="*/ 4 w 4"/>
                <a:gd name="T3" fmla="*/ 3 h 5"/>
                <a:gd name="T4" fmla="*/ 3 w 4"/>
                <a:gd name="T5" fmla="*/ 1 h 5"/>
                <a:gd name="T6" fmla="*/ 2 w 4"/>
                <a:gd name="T7" fmla="*/ 0 h 5"/>
                <a:gd name="T8" fmla="*/ 1 w 4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1" y="4"/>
                  </a:moveTo>
                  <a:cubicBezTo>
                    <a:pt x="1" y="5"/>
                    <a:pt x="4" y="4"/>
                    <a:pt x="4" y="3"/>
                  </a:cubicBezTo>
                  <a:cubicBezTo>
                    <a:pt x="4" y="3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1235"/>
            <p:cNvSpPr/>
            <p:nvPr/>
          </p:nvSpPr>
          <p:spPr bwMode="auto">
            <a:xfrm>
              <a:off x="2468563" y="2373313"/>
              <a:ext cx="20638" cy="22225"/>
            </a:xfrm>
            <a:custGeom>
              <a:avLst/>
              <a:gdLst>
                <a:gd name="T0" fmla="*/ 2 w 5"/>
                <a:gd name="T1" fmla="*/ 5 h 5"/>
                <a:gd name="T2" fmla="*/ 5 w 5"/>
                <a:gd name="T3" fmla="*/ 4 h 5"/>
                <a:gd name="T4" fmla="*/ 4 w 5"/>
                <a:gd name="T5" fmla="*/ 1 h 5"/>
                <a:gd name="T6" fmla="*/ 3 w 5"/>
                <a:gd name="T7" fmla="*/ 0 h 5"/>
                <a:gd name="T8" fmla="*/ 2 w 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2" y="5"/>
                  </a:moveTo>
                  <a:cubicBezTo>
                    <a:pt x="2" y="5"/>
                    <a:pt x="4" y="5"/>
                    <a:pt x="5" y="4"/>
                  </a:cubicBezTo>
                  <a:cubicBezTo>
                    <a:pt x="5" y="3"/>
                    <a:pt x="5" y="2"/>
                    <a:pt x="4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0" y="4"/>
                    <a:pt x="2" y="5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1236"/>
            <p:cNvSpPr/>
            <p:nvPr/>
          </p:nvSpPr>
          <p:spPr bwMode="auto">
            <a:xfrm>
              <a:off x="2620963" y="2309813"/>
              <a:ext cx="17463" cy="17463"/>
            </a:xfrm>
            <a:custGeom>
              <a:avLst/>
              <a:gdLst>
                <a:gd name="T0" fmla="*/ 1 w 4"/>
                <a:gd name="T1" fmla="*/ 4 h 4"/>
                <a:gd name="T2" fmla="*/ 4 w 4"/>
                <a:gd name="T3" fmla="*/ 3 h 4"/>
                <a:gd name="T4" fmla="*/ 4 w 4"/>
                <a:gd name="T5" fmla="*/ 1 h 4"/>
                <a:gd name="T6" fmla="*/ 2 w 4"/>
                <a:gd name="T7" fmla="*/ 0 h 4"/>
                <a:gd name="T8" fmla="*/ 1 w 4"/>
                <a:gd name="T9" fmla="*/ 0 h 4"/>
                <a:gd name="T10" fmla="*/ 1 w 4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1" y="4"/>
                  </a:moveTo>
                  <a:cubicBezTo>
                    <a:pt x="2" y="4"/>
                    <a:pt x="4" y="4"/>
                    <a:pt x="4" y="3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4" y="1"/>
                    <a:pt x="3" y="1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1237"/>
            <p:cNvSpPr/>
            <p:nvPr/>
          </p:nvSpPr>
          <p:spPr bwMode="auto">
            <a:xfrm>
              <a:off x="2600326" y="2446338"/>
              <a:ext cx="17463" cy="15875"/>
            </a:xfrm>
            <a:custGeom>
              <a:avLst/>
              <a:gdLst>
                <a:gd name="T0" fmla="*/ 2 w 4"/>
                <a:gd name="T1" fmla="*/ 4 h 4"/>
                <a:gd name="T2" fmla="*/ 4 w 4"/>
                <a:gd name="T3" fmla="*/ 3 h 4"/>
                <a:gd name="T4" fmla="*/ 4 w 4"/>
                <a:gd name="T5" fmla="*/ 1 h 4"/>
                <a:gd name="T6" fmla="*/ 3 w 4"/>
                <a:gd name="T7" fmla="*/ 1 h 4"/>
                <a:gd name="T8" fmla="*/ 1 w 4"/>
                <a:gd name="T9" fmla="*/ 0 h 4"/>
                <a:gd name="T10" fmla="*/ 2 w 4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3" y="4"/>
                    <a:pt x="4" y="4"/>
                    <a:pt x="4" y="3"/>
                  </a:cubicBezTo>
                  <a:cubicBezTo>
                    <a:pt x="4" y="2"/>
                    <a:pt x="4" y="2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3"/>
                    <a:pt x="2" y="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847046" y="0"/>
            <a:ext cx="1446213" cy="2130425"/>
            <a:chOff x="1641476" y="2022475"/>
            <a:chExt cx="1446213" cy="2130425"/>
          </a:xfrm>
        </p:grpSpPr>
        <p:sp>
          <p:nvSpPr>
            <p:cNvPr id="86" name="Freeform 992"/>
            <p:cNvSpPr/>
            <p:nvPr/>
          </p:nvSpPr>
          <p:spPr bwMode="auto">
            <a:xfrm>
              <a:off x="1641476" y="2022475"/>
              <a:ext cx="1068388" cy="1681163"/>
            </a:xfrm>
            <a:custGeom>
              <a:avLst/>
              <a:gdLst>
                <a:gd name="T0" fmla="*/ 248 w 252"/>
                <a:gd name="T1" fmla="*/ 397 h 397"/>
                <a:gd name="T2" fmla="*/ 0 w 252"/>
                <a:gd name="T3" fmla="*/ 3 h 397"/>
                <a:gd name="T4" fmla="*/ 3 w 252"/>
                <a:gd name="T5" fmla="*/ 0 h 397"/>
                <a:gd name="T6" fmla="*/ 252 w 252"/>
                <a:gd name="T7" fmla="*/ 395 h 397"/>
                <a:gd name="T8" fmla="*/ 248 w 252"/>
                <a:gd name="T9" fmla="*/ 397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397">
                  <a:moveTo>
                    <a:pt x="248" y="397"/>
                  </a:moveTo>
                  <a:cubicBezTo>
                    <a:pt x="223" y="332"/>
                    <a:pt x="148" y="164"/>
                    <a:pt x="0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51" y="162"/>
                    <a:pt x="227" y="330"/>
                    <a:pt x="252" y="395"/>
                  </a:cubicBezTo>
                  <a:lnTo>
                    <a:pt x="248" y="397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993"/>
            <p:cNvSpPr/>
            <p:nvPr/>
          </p:nvSpPr>
          <p:spPr bwMode="auto">
            <a:xfrm>
              <a:off x="1752601" y="2378075"/>
              <a:ext cx="296863" cy="533400"/>
            </a:xfrm>
            <a:custGeom>
              <a:avLst/>
              <a:gdLst>
                <a:gd name="T0" fmla="*/ 41 w 70"/>
                <a:gd name="T1" fmla="*/ 0 h 126"/>
                <a:gd name="T2" fmla="*/ 31 w 70"/>
                <a:gd name="T3" fmla="*/ 126 h 126"/>
                <a:gd name="T4" fmla="*/ 41 w 70"/>
                <a:gd name="T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0" h="126">
                  <a:moveTo>
                    <a:pt x="41" y="0"/>
                  </a:moveTo>
                  <a:cubicBezTo>
                    <a:pt x="41" y="0"/>
                    <a:pt x="70" y="70"/>
                    <a:pt x="31" y="126"/>
                  </a:cubicBezTo>
                  <a:cubicBezTo>
                    <a:pt x="31" y="126"/>
                    <a:pt x="0" y="51"/>
                    <a:pt x="41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994"/>
            <p:cNvSpPr/>
            <p:nvPr/>
          </p:nvSpPr>
          <p:spPr bwMode="auto">
            <a:xfrm>
              <a:off x="1973264" y="2665413"/>
              <a:ext cx="292100" cy="534988"/>
            </a:xfrm>
            <a:custGeom>
              <a:avLst/>
              <a:gdLst>
                <a:gd name="T0" fmla="*/ 41 w 69"/>
                <a:gd name="T1" fmla="*/ 0 h 126"/>
                <a:gd name="T2" fmla="*/ 30 w 69"/>
                <a:gd name="T3" fmla="*/ 126 h 126"/>
                <a:gd name="T4" fmla="*/ 41 w 69"/>
                <a:gd name="T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126">
                  <a:moveTo>
                    <a:pt x="41" y="0"/>
                  </a:moveTo>
                  <a:cubicBezTo>
                    <a:pt x="41" y="0"/>
                    <a:pt x="69" y="70"/>
                    <a:pt x="30" y="126"/>
                  </a:cubicBezTo>
                  <a:cubicBezTo>
                    <a:pt x="30" y="126"/>
                    <a:pt x="0" y="52"/>
                    <a:pt x="41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995"/>
            <p:cNvSpPr/>
            <p:nvPr/>
          </p:nvSpPr>
          <p:spPr bwMode="auto">
            <a:xfrm>
              <a:off x="2278064" y="3289300"/>
              <a:ext cx="246063" cy="487363"/>
            </a:xfrm>
            <a:custGeom>
              <a:avLst/>
              <a:gdLst>
                <a:gd name="T0" fmla="*/ 56 w 58"/>
                <a:gd name="T1" fmla="*/ 0 h 115"/>
                <a:gd name="T2" fmla="*/ 2 w 58"/>
                <a:gd name="T3" fmla="*/ 115 h 115"/>
                <a:gd name="T4" fmla="*/ 56 w 58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115">
                  <a:moveTo>
                    <a:pt x="56" y="0"/>
                  </a:moveTo>
                  <a:cubicBezTo>
                    <a:pt x="56" y="0"/>
                    <a:pt x="58" y="76"/>
                    <a:pt x="2" y="115"/>
                  </a:cubicBezTo>
                  <a:cubicBezTo>
                    <a:pt x="2" y="115"/>
                    <a:pt x="0" y="34"/>
                    <a:pt x="56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996"/>
            <p:cNvSpPr/>
            <p:nvPr/>
          </p:nvSpPr>
          <p:spPr bwMode="auto">
            <a:xfrm>
              <a:off x="2374901" y="3500438"/>
              <a:ext cx="246063" cy="487363"/>
            </a:xfrm>
            <a:custGeom>
              <a:avLst/>
              <a:gdLst>
                <a:gd name="T0" fmla="*/ 56 w 58"/>
                <a:gd name="T1" fmla="*/ 0 h 115"/>
                <a:gd name="T2" fmla="*/ 2 w 58"/>
                <a:gd name="T3" fmla="*/ 115 h 115"/>
                <a:gd name="T4" fmla="*/ 56 w 58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115">
                  <a:moveTo>
                    <a:pt x="56" y="0"/>
                  </a:moveTo>
                  <a:cubicBezTo>
                    <a:pt x="56" y="0"/>
                    <a:pt x="58" y="76"/>
                    <a:pt x="2" y="115"/>
                  </a:cubicBezTo>
                  <a:cubicBezTo>
                    <a:pt x="2" y="115"/>
                    <a:pt x="0" y="34"/>
                    <a:pt x="56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997"/>
            <p:cNvSpPr/>
            <p:nvPr/>
          </p:nvSpPr>
          <p:spPr bwMode="auto">
            <a:xfrm>
              <a:off x="2574926" y="3632200"/>
              <a:ext cx="304800" cy="520700"/>
            </a:xfrm>
            <a:custGeom>
              <a:avLst/>
              <a:gdLst>
                <a:gd name="T0" fmla="*/ 23 w 72"/>
                <a:gd name="T1" fmla="*/ 0 h 123"/>
                <a:gd name="T2" fmla="*/ 52 w 72"/>
                <a:gd name="T3" fmla="*/ 123 h 123"/>
                <a:gd name="T4" fmla="*/ 23 w 72"/>
                <a:gd name="T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23">
                  <a:moveTo>
                    <a:pt x="23" y="0"/>
                  </a:moveTo>
                  <a:cubicBezTo>
                    <a:pt x="23" y="0"/>
                    <a:pt x="72" y="58"/>
                    <a:pt x="52" y="123"/>
                  </a:cubicBezTo>
                  <a:cubicBezTo>
                    <a:pt x="52" y="123"/>
                    <a:pt x="0" y="61"/>
                    <a:pt x="23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998"/>
            <p:cNvSpPr/>
            <p:nvPr/>
          </p:nvSpPr>
          <p:spPr bwMode="auto">
            <a:xfrm>
              <a:off x="2116139" y="3055938"/>
              <a:ext cx="271463" cy="461963"/>
            </a:xfrm>
            <a:custGeom>
              <a:avLst/>
              <a:gdLst>
                <a:gd name="T0" fmla="*/ 64 w 64"/>
                <a:gd name="T1" fmla="*/ 0 h 109"/>
                <a:gd name="T2" fmla="*/ 0 w 64"/>
                <a:gd name="T3" fmla="*/ 109 h 109"/>
                <a:gd name="T4" fmla="*/ 64 w 64"/>
                <a:gd name="T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4" h="109">
                  <a:moveTo>
                    <a:pt x="64" y="0"/>
                  </a:moveTo>
                  <a:cubicBezTo>
                    <a:pt x="64" y="0"/>
                    <a:pt x="59" y="75"/>
                    <a:pt x="0" y="109"/>
                  </a:cubicBezTo>
                  <a:cubicBezTo>
                    <a:pt x="0" y="109"/>
                    <a:pt x="5" y="28"/>
                    <a:pt x="64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999"/>
            <p:cNvSpPr/>
            <p:nvPr/>
          </p:nvSpPr>
          <p:spPr bwMode="auto">
            <a:xfrm>
              <a:off x="1935164" y="2352675"/>
              <a:ext cx="487363" cy="249238"/>
            </a:xfrm>
            <a:custGeom>
              <a:avLst/>
              <a:gdLst>
                <a:gd name="T0" fmla="*/ 0 w 115"/>
                <a:gd name="T1" fmla="*/ 4 h 59"/>
                <a:gd name="T2" fmla="*/ 115 w 115"/>
                <a:gd name="T3" fmla="*/ 56 h 59"/>
                <a:gd name="T4" fmla="*/ 0 w 115"/>
                <a:gd name="T5" fmla="*/ 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" h="59">
                  <a:moveTo>
                    <a:pt x="0" y="4"/>
                  </a:moveTo>
                  <a:cubicBezTo>
                    <a:pt x="0" y="4"/>
                    <a:pt x="76" y="0"/>
                    <a:pt x="115" y="56"/>
                  </a:cubicBezTo>
                  <a:cubicBezTo>
                    <a:pt x="115" y="56"/>
                    <a:pt x="34" y="59"/>
                    <a:pt x="0" y="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1000"/>
            <p:cNvSpPr/>
            <p:nvPr/>
          </p:nvSpPr>
          <p:spPr bwMode="auto">
            <a:xfrm>
              <a:off x="2154239" y="2644775"/>
              <a:ext cx="484188" cy="250825"/>
            </a:xfrm>
            <a:custGeom>
              <a:avLst/>
              <a:gdLst>
                <a:gd name="T0" fmla="*/ 0 w 114"/>
                <a:gd name="T1" fmla="*/ 3 h 59"/>
                <a:gd name="T2" fmla="*/ 114 w 114"/>
                <a:gd name="T3" fmla="*/ 55 h 59"/>
                <a:gd name="T4" fmla="*/ 0 w 114"/>
                <a:gd name="T5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4" h="59">
                  <a:moveTo>
                    <a:pt x="0" y="3"/>
                  </a:moveTo>
                  <a:cubicBezTo>
                    <a:pt x="0" y="3"/>
                    <a:pt x="75" y="0"/>
                    <a:pt x="114" y="55"/>
                  </a:cubicBezTo>
                  <a:cubicBezTo>
                    <a:pt x="114" y="55"/>
                    <a:pt x="34" y="59"/>
                    <a:pt x="0" y="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1001"/>
            <p:cNvSpPr/>
            <p:nvPr/>
          </p:nvSpPr>
          <p:spPr bwMode="auto">
            <a:xfrm>
              <a:off x="2387601" y="2946400"/>
              <a:ext cx="530225" cy="287338"/>
            </a:xfrm>
            <a:custGeom>
              <a:avLst/>
              <a:gdLst>
                <a:gd name="T0" fmla="*/ 0 w 125"/>
                <a:gd name="T1" fmla="*/ 26 h 68"/>
                <a:gd name="T2" fmla="*/ 125 w 125"/>
                <a:gd name="T3" fmla="*/ 41 h 68"/>
                <a:gd name="T4" fmla="*/ 0 w 125"/>
                <a:gd name="T5" fmla="*/ 2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5" h="68">
                  <a:moveTo>
                    <a:pt x="0" y="26"/>
                  </a:moveTo>
                  <a:cubicBezTo>
                    <a:pt x="0" y="26"/>
                    <a:pt x="71" y="0"/>
                    <a:pt x="125" y="41"/>
                  </a:cubicBezTo>
                  <a:cubicBezTo>
                    <a:pt x="125" y="41"/>
                    <a:pt x="49" y="68"/>
                    <a:pt x="0" y="26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1002"/>
            <p:cNvSpPr/>
            <p:nvPr/>
          </p:nvSpPr>
          <p:spPr bwMode="auto">
            <a:xfrm>
              <a:off x="2519364" y="3228975"/>
              <a:ext cx="512763" cy="271463"/>
            </a:xfrm>
            <a:custGeom>
              <a:avLst/>
              <a:gdLst>
                <a:gd name="T0" fmla="*/ 0 w 121"/>
                <a:gd name="T1" fmla="*/ 15 h 64"/>
                <a:gd name="T2" fmla="*/ 121 w 121"/>
                <a:gd name="T3" fmla="*/ 48 h 64"/>
                <a:gd name="T4" fmla="*/ 0 w 121"/>
                <a:gd name="T5" fmla="*/ 1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" h="64">
                  <a:moveTo>
                    <a:pt x="0" y="15"/>
                  </a:moveTo>
                  <a:cubicBezTo>
                    <a:pt x="0" y="15"/>
                    <a:pt x="74" y="0"/>
                    <a:pt x="121" y="48"/>
                  </a:cubicBezTo>
                  <a:cubicBezTo>
                    <a:pt x="121" y="48"/>
                    <a:pt x="42" y="64"/>
                    <a:pt x="0" y="1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1003"/>
            <p:cNvSpPr/>
            <p:nvPr/>
          </p:nvSpPr>
          <p:spPr bwMode="auto">
            <a:xfrm>
              <a:off x="2617789" y="3497263"/>
              <a:ext cx="469900" cy="254000"/>
            </a:xfrm>
            <a:custGeom>
              <a:avLst/>
              <a:gdLst>
                <a:gd name="T0" fmla="*/ 0 w 111"/>
                <a:gd name="T1" fmla="*/ 0 h 60"/>
                <a:gd name="T2" fmla="*/ 111 w 111"/>
                <a:gd name="T3" fmla="*/ 60 h 60"/>
                <a:gd name="T4" fmla="*/ 0 w 111"/>
                <a:gd name="T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60">
                  <a:moveTo>
                    <a:pt x="0" y="0"/>
                  </a:moveTo>
                  <a:cubicBezTo>
                    <a:pt x="0" y="0"/>
                    <a:pt x="76" y="2"/>
                    <a:pt x="111" y="60"/>
                  </a:cubicBezTo>
                  <a:cubicBezTo>
                    <a:pt x="111" y="60"/>
                    <a:pt x="31" y="58"/>
                    <a:pt x="0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10197121" y="1681163"/>
            <a:ext cx="1081088" cy="1246188"/>
            <a:chOff x="9734551" y="-566738"/>
            <a:chExt cx="1081088" cy="1246188"/>
          </a:xfrm>
        </p:grpSpPr>
        <p:sp>
          <p:nvSpPr>
            <p:cNvPr id="99" name="Freeform 934"/>
            <p:cNvSpPr/>
            <p:nvPr/>
          </p:nvSpPr>
          <p:spPr bwMode="auto">
            <a:xfrm>
              <a:off x="9920289" y="207962"/>
              <a:ext cx="547688" cy="471488"/>
            </a:xfrm>
            <a:custGeom>
              <a:avLst/>
              <a:gdLst>
                <a:gd name="T0" fmla="*/ 129 w 129"/>
                <a:gd name="T1" fmla="*/ 32 h 111"/>
                <a:gd name="T2" fmla="*/ 15 w 129"/>
                <a:gd name="T3" fmla="*/ 46 h 111"/>
                <a:gd name="T4" fmla="*/ 129 w 129"/>
                <a:gd name="T5" fmla="*/ 3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111">
                  <a:moveTo>
                    <a:pt x="129" y="32"/>
                  </a:moveTo>
                  <a:cubicBezTo>
                    <a:pt x="129" y="32"/>
                    <a:pt x="37" y="111"/>
                    <a:pt x="15" y="46"/>
                  </a:cubicBezTo>
                  <a:cubicBezTo>
                    <a:pt x="0" y="0"/>
                    <a:pt x="129" y="32"/>
                    <a:pt x="129" y="3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935"/>
            <p:cNvSpPr/>
            <p:nvPr/>
          </p:nvSpPr>
          <p:spPr bwMode="auto">
            <a:xfrm>
              <a:off x="10021889" y="347662"/>
              <a:ext cx="428625" cy="76200"/>
            </a:xfrm>
            <a:custGeom>
              <a:avLst/>
              <a:gdLst>
                <a:gd name="T0" fmla="*/ 101 w 101"/>
                <a:gd name="T1" fmla="*/ 0 h 18"/>
                <a:gd name="T2" fmla="*/ 100 w 101"/>
                <a:gd name="T3" fmla="*/ 0 h 18"/>
                <a:gd name="T4" fmla="*/ 97 w 101"/>
                <a:gd name="T5" fmla="*/ 1 h 18"/>
                <a:gd name="T6" fmla="*/ 86 w 101"/>
                <a:gd name="T7" fmla="*/ 5 h 18"/>
                <a:gd name="T8" fmla="*/ 78 w 101"/>
                <a:gd name="T9" fmla="*/ 7 h 18"/>
                <a:gd name="T10" fmla="*/ 70 w 101"/>
                <a:gd name="T11" fmla="*/ 9 h 18"/>
                <a:gd name="T12" fmla="*/ 61 w 101"/>
                <a:gd name="T13" fmla="*/ 12 h 18"/>
                <a:gd name="T14" fmla="*/ 51 w 101"/>
                <a:gd name="T15" fmla="*/ 14 h 18"/>
                <a:gd name="T16" fmla="*/ 42 w 101"/>
                <a:gd name="T17" fmla="*/ 15 h 18"/>
                <a:gd name="T18" fmla="*/ 37 w 101"/>
                <a:gd name="T19" fmla="*/ 16 h 18"/>
                <a:gd name="T20" fmla="*/ 32 w 101"/>
                <a:gd name="T21" fmla="*/ 16 h 18"/>
                <a:gd name="T22" fmla="*/ 24 w 101"/>
                <a:gd name="T23" fmla="*/ 17 h 18"/>
                <a:gd name="T24" fmla="*/ 16 w 101"/>
                <a:gd name="T25" fmla="*/ 18 h 18"/>
                <a:gd name="T26" fmla="*/ 9 w 101"/>
                <a:gd name="T27" fmla="*/ 18 h 18"/>
                <a:gd name="T28" fmla="*/ 4 w 101"/>
                <a:gd name="T29" fmla="*/ 17 h 18"/>
                <a:gd name="T30" fmla="*/ 0 w 101"/>
                <a:gd name="T31" fmla="*/ 17 h 18"/>
                <a:gd name="T32" fmla="*/ 4 w 101"/>
                <a:gd name="T33" fmla="*/ 17 h 18"/>
                <a:gd name="T34" fmla="*/ 9 w 101"/>
                <a:gd name="T35" fmla="*/ 17 h 18"/>
                <a:gd name="T36" fmla="*/ 16 w 101"/>
                <a:gd name="T37" fmla="*/ 16 h 18"/>
                <a:gd name="T38" fmla="*/ 23 w 101"/>
                <a:gd name="T39" fmla="*/ 15 h 18"/>
                <a:gd name="T40" fmla="*/ 25 w 101"/>
                <a:gd name="T41" fmla="*/ 15 h 18"/>
                <a:gd name="T42" fmla="*/ 28 w 101"/>
                <a:gd name="T43" fmla="*/ 15 h 18"/>
                <a:gd name="T44" fmla="*/ 32 w 101"/>
                <a:gd name="T45" fmla="*/ 14 h 18"/>
                <a:gd name="T46" fmla="*/ 41 w 101"/>
                <a:gd name="T47" fmla="*/ 13 h 18"/>
                <a:gd name="T48" fmla="*/ 51 w 101"/>
                <a:gd name="T49" fmla="*/ 11 h 18"/>
                <a:gd name="T50" fmla="*/ 60 w 101"/>
                <a:gd name="T51" fmla="*/ 9 h 18"/>
                <a:gd name="T52" fmla="*/ 69 w 101"/>
                <a:gd name="T53" fmla="*/ 7 h 18"/>
                <a:gd name="T54" fmla="*/ 78 w 101"/>
                <a:gd name="T55" fmla="*/ 5 h 18"/>
                <a:gd name="T56" fmla="*/ 85 w 101"/>
                <a:gd name="T57" fmla="*/ 4 h 18"/>
                <a:gd name="T58" fmla="*/ 97 w 101"/>
                <a:gd name="T59" fmla="*/ 1 h 18"/>
                <a:gd name="T60" fmla="*/ 101 w 101"/>
                <a:gd name="T6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1" h="18">
                  <a:moveTo>
                    <a:pt x="101" y="0"/>
                  </a:moveTo>
                  <a:cubicBezTo>
                    <a:pt x="101" y="0"/>
                    <a:pt x="101" y="0"/>
                    <a:pt x="100" y="0"/>
                  </a:cubicBezTo>
                  <a:cubicBezTo>
                    <a:pt x="99" y="0"/>
                    <a:pt x="98" y="1"/>
                    <a:pt x="97" y="1"/>
                  </a:cubicBezTo>
                  <a:cubicBezTo>
                    <a:pt x="94" y="2"/>
                    <a:pt x="90" y="4"/>
                    <a:pt x="86" y="5"/>
                  </a:cubicBezTo>
                  <a:cubicBezTo>
                    <a:pt x="83" y="6"/>
                    <a:pt x="81" y="6"/>
                    <a:pt x="78" y="7"/>
                  </a:cubicBezTo>
                  <a:cubicBezTo>
                    <a:pt x="75" y="8"/>
                    <a:pt x="73" y="9"/>
                    <a:pt x="70" y="9"/>
                  </a:cubicBezTo>
                  <a:cubicBezTo>
                    <a:pt x="67" y="10"/>
                    <a:pt x="64" y="11"/>
                    <a:pt x="61" y="12"/>
                  </a:cubicBezTo>
                  <a:cubicBezTo>
                    <a:pt x="57" y="12"/>
                    <a:pt x="54" y="13"/>
                    <a:pt x="51" y="14"/>
                  </a:cubicBezTo>
                  <a:cubicBezTo>
                    <a:pt x="48" y="14"/>
                    <a:pt x="45" y="15"/>
                    <a:pt x="42" y="15"/>
                  </a:cubicBezTo>
                  <a:cubicBezTo>
                    <a:pt x="40" y="15"/>
                    <a:pt x="38" y="16"/>
                    <a:pt x="37" y="16"/>
                  </a:cubicBezTo>
                  <a:cubicBezTo>
                    <a:pt x="35" y="16"/>
                    <a:pt x="34" y="16"/>
                    <a:pt x="32" y="16"/>
                  </a:cubicBezTo>
                  <a:cubicBezTo>
                    <a:pt x="29" y="17"/>
                    <a:pt x="26" y="17"/>
                    <a:pt x="24" y="17"/>
                  </a:cubicBezTo>
                  <a:cubicBezTo>
                    <a:pt x="21" y="17"/>
                    <a:pt x="18" y="18"/>
                    <a:pt x="16" y="18"/>
                  </a:cubicBezTo>
                  <a:cubicBezTo>
                    <a:pt x="13" y="18"/>
                    <a:pt x="11" y="18"/>
                    <a:pt x="9" y="18"/>
                  </a:cubicBezTo>
                  <a:cubicBezTo>
                    <a:pt x="7" y="18"/>
                    <a:pt x="5" y="17"/>
                    <a:pt x="4" y="17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0" y="17"/>
                    <a:pt x="1" y="17"/>
                    <a:pt x="4" y="17"/>
                  </a:cubicBezTo>
                  <a:cubicBezTo>
                    <a:pt x="5" y="17"/>
                    <a:pt x="7" y="17"/>
                    <a:pt x="9" y="17"/>
                  </a:cubicBezTo>
                  <a:cubicBezTo>
                    <a:pt x="11" y="16"/>
                    <a:pt x="13" y="16"/>
                    <a:pt x="16" y="16"/>
                  </a:cubicBezTo>
                  <a:cubicBezTo>
                    <a:pt x="18" y="16"/>
                    <a:pt x="21" y="16"/>
                    <a:pt x="23" y="15"/>
                  </a:cubicBezTo>
                  <a:cubicBezTo>
                    <a:pt x="24" y="15"/>
                    <a:pt x="25" y="15"/>
                    <a:pt x="25" y="15"/>
                  </a:cubicBezTo>
                  <a:cubicBezTo>
                    <a:pt x="26" y="15"/>
                    <a:pt x="27" y="15"/>
                    <a:pt x="28" y="15"/>
                  </a:cubicBezTo>
                  <a:cubicBezTo>
                    <a:pt x="29" y="15"/>
                    <a:pt x="31" y="14"/>
                    <a:pt x="32" y="14"/>
                  </a:cubicBezTo>
                  <a:cubicBezTo>
                    <a:pt x="35" y="14"/>
                    <a:pt x="38" y="13"/>
                    <a:pt x="41" y="13"/>
                  </a:cubicBezTo>
                  <a:cubicBezTo>
                    <a:pt x="44" y="12"/>
                    <a:pt x="48" y="12"/>
                    <a:pt x="51" y="11"/>
                  </a:cubicBezTo>
                  <a:cubicBezTo>
                    <a:pt x="54" y="11"/>
                    <a:pt x="57" y="10"/>
                    <a:pt x="60" y="9"/>
                  </a:cubicBezTo>
                  <a:cubicBezTo>
                    <a:pt x="63" y="9"/>
                    <a:pt x="66" y="8"/>
                    <a:pt x="69" y="7"/>
                  </a:cubicBezTo>
                  <a:cubicBezTo>
                    <a:pt x="72" y="7"/>
                    <a:pt x="75" y="6"/>
                    <a:pt x="78" y="5"/>
                  </a:cubicBezTo>
                  <a:cubicBezTo>
                    <a:pt x="80" y="5"/>
                    <a:pt x="83" y="4"/>
                    <a:pt x="85" y="4"/>
                  </a:cubicBezTo>
                  <a:cubicBezTo>
                    <a:pt x="90" y="2"/>
                    <a:pt x="94" y="2"/>
                    <a:pt x="97" y="1"/>
                  </a:cubicBezTo>
                  <a:cubicBezTo>
                    <a:pt x="99" y="0"/>
                    <a:pt x="101" y="0"/>
                    <a:pt x="101" y="0"/>
                  </a:cubicBez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936"/>
            <p:cNvSpPr/>
            <p:nvPr/>
          </p:nvSpPr>
          <p:spPr bwMode="auto">
            <a:xfrm>
              <a:off x="10267951" y="339725"/>
              <a:ext cx="76200" cy="38100"/>
            </a:xfrm>
            <a:custGeom>
              <a:avLst/>
              <a:gdLst>
                <a:gd name="T0" fmla="*/ 46 w 48"/>
                <a:gd name="T1" fmla="*/ 24 h 24"/>
                <a:gd name="T2" fmla="*/ 0 w 48"/>
                <a:gd name="T3" fmla="*/ 0 h 24"/>
                <a:gd name="T4" fmla="*/ 48 w 48"/>
                <a:gd name="T5" fmla="*/ 21 h 24"/>
                <a:gd name="T6" fmla="*/ 46 w 48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24">
                  <a:moveTo>
                    <a:pt x="46" y="24"/>
                  </a:moveTo>
                  <a:lnTo>
                    <a:pt x="0" y="0"/>
                  </a:lnTo>
                  <a:lnTo>
                    <a:pt x="48" y="21"/>
                  </a:lnTo>
                  <a:lnTo>
                    <a:pt x="46" y="24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937"/>
            <p:cNvSpPr/>
            <p:nvPr/>
          </p:nvSpPr>
          <p:spPr bwMode="auto">
            <a:xfrm>
              <a:off x="10128251" y="319087"/>
              <a:ext cx="144463" cy="76200"/>
            </a:xfrm>
            <a:custGeom>
              <a:avLst/>
              <a:gdLst>
                <a:gd name="T0" fmla="*/ 91 w 91"/>
                <a:gd name="T1" fmla="*/ 48 h 48"/>
                <a:gd name="T2" fmla="*/ 0 w 91"/>
                <a:gd name="T3" fmla="*/ 0 h 48"/>
                <a:gd name="T4" fmla="*/ 91 w 91"/>
                <a:gd name="T5" fmla="*/ 45 h 48"/>
                <a:gd name="T6" fmla="*/ 91 w 91"/>
                <a:gd name="T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" h="48">
                  <a:moveTo>
                    <a:pt x="91" y="48"/>
                  </a:moveTo>
                  <a:lnTo>
                    <a:pt x="0" y="0"/>
                  </a:lnTo>
                  <a:lnTo>
                    <a:pt x="91" y="45"/>
                  </a:lnTo>
                  <a:lnTo>
                    <a:pt x="91" y="48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938"/>
            <p:cNvSpPr/>
            <p:nvPr/>
          </p:nvSpPr>
          <p:spPr bwMode="auto">
            <a:xfrm>
              <a:off x="10034589" y="344487"/>
              <a:ext cx="153988" cy="66675"/>
            </a:xfrm>
            <a:custGeom>
              <a:avLst/>
              <a:gdLst>
                <a:gd name="T0" fmla="*/ 97 w 97"/>
                <a:gd name="T1" fmla="*/ 42 h 42"/>
                <a:gd name="T2" fmla="*/ 0 w 97"/>
                <a:gd name="T3" fmla="*/ 0 h 42"/>
                <a:gd name="T4" fmla="*/ 97 w 97"/>
                <a:gd name="T5" fmla="*/ 37 h 42"/>
                <a:gd name="T6" fmla="*/ 97 w 97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42">
                  <a:moveTo>
                    <a:pt x="97" y="42"/>
                  </a:moveTo>
                  <a:lnTo>
                    <a:pt x="0" y="0"/>
                  </a:lnTo>
                  <a:lnTo>
                    <a:pt x="97" y="37"/>
                  </a:lnTo>
                  <a:lnTo>
                    <a:pt x="97" y="42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939"/>
            <p:cNvSpPr/>
            <p:nvPr/>
          </p:nvSpPr>
          <p:spPr bwMode="auto">
            <a:xfrm>
              <a:off x="9996489" y="373062"/>
              <a:ext cx="98425" cy="47625"/>
            </a:xfrm>
            <a:custGeom>
              <a:avLst/>
              <a:gdLst>
                <a:gd name="T0" fmla="*/ 59 w 62"/>
                <a:gd name="T1" fmla="*/ 30 h 30"/>
                <a:gd name="T2" fmla="*/ 0 w 62"/>
                <a:gd name="T3" fmla="*/ 0 h 30"/>
                <a:gd name="T4" fmla="*/ 62 w 62"/>
                <a:gd name="T5" fmla="*/ 27 h 30"/>
                <a:gd name="T6" fmla="*/ 59 w 62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30">
                  <a:moveTo>
                    <a:pt x="59" y="30"/>
                  </a:moveTo>
                  <a:lnTo>
                    <a:pt x="0" y="0"/>
                  </a:lnTo>
                  <a:lnTo>
                    <a:pt x="62" y="27"/>
                  </a:lnTo>
                  <a:lnTo>
                    <a:pt x="59" y="3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940"/>
            <p:cNvSpPr/>
            <p:nvPr/>
          </p:nvSpPr>
          <p:spPr bwMode="auto">
            <a:xfrm>
              <a:off x="10344151" y="365125"/>
              <a:ext cx="42863" cy="55563"/>
            </a:xfrm>
            <a:custGeom>
              <a:avLst/>
              <a:gdLst>
                <a:gd name="T0" fmla="*/ 10 w 10"/>
                <a:gd name="T1" fmla="*/ 1 h 13"/>
                <a:gd name="T2" fmla="*/ 4 w 10"/>
                <a:gd name="T3" fmla="*/ 7 h 13"/>
                <a:gd name="T4" fmla="*/ 1 w 10"/>
                <a:gd name="T5" fmla="*/ 11 h 13"/>
                <a:gd name="T6" fmla="*/ 0 w 10"/>
                <a:gd name="T7" fmla="*/ 12 h 13"/>
                <a:gd name="T8" fmla="*/ 0 w 10"/>
                <a:gd name="T9" fmla="*/ 13 h 13"/>
                <a:gd name="T10" fmla="*/ 0 w 10"/>
                <a:gd name="T11" fmla="*/ 12 h 13"/>
                <a:gd name="T12" fmla="*/ 1 w 10"/>
                <a:gd name="T13" fmla="*/ 11 h 13"/>
                <a:gd name="T14" fmla="*/ 4 w 10"/>
                <a:gd name="T15" fmla="*/ 6 h 13"/>
                <a:gd name="T16" fmla="*/ 9 w 10"/>
                <a:gd name="T17" fmla="*/ 0 h 13"/>
                <a:gd name="T18" fmla="*/ 10 w 10"/>
                <a:gd name="T1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3">
                  <a:moveTo>
                    <a:pt x="10" y="1"/>
                  </a:moveTo>
                  <a:cubicBezTo>
                    <a:pt x="10" y="1"/>
                    <a:pt x="7" y="4"/>
                    <a:pt x="4" y="7"/>
                  </a:cubicBezTo>
                  <a:cubicBezTo>
                    <a:pt x="3" y="8"/>
                    <a:pt x="2" y="9"/>
                    <a:pt x="1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2"/>
                  </a:cubicBezTo>
                  <a:cubicBezTo>
                    <a:pt x="0" y="12"/>
                    <a:pt x="0" y="11"/>
                    <a:pt x="1" y="11"/>
                  </a:cubicBezTo>
                  <a:cubicBezTo>
                    <a:pt x="1" y="9"/>
                    <a:pt x="3" y="8"/>
                    <a:pt x="4" y="6"/>
                  </a:cubicBezTo>
                  <a:cubicBezTo>
                    <a:pt x="7" y="3"/>
                    <a:pt x="9" y="0"/>
                    <a:pt x="9" y="0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941"/>
            <p:cNvSpPr/>
            <p:nvPr/>
          </p:nvSpPr>
          <p:spPr bwMode="auto">
            <a:xfrm>
              <a:off x="10255251" y="382587"/>
              <a:ext cx="55563" cy="88900"/>
            </a:xfrm>
            <a:custGeom>
              <a:avLst/>
              <a:gdLst>
                <a:gd name="T0" fmla="*/ 35 w 35"/>
                <a:gd name="T1" fmla="*/ 2 h 56"/>
                <a:gd name="T2" fmla="*/ 0 w 35"/>
                <a:gd name="T3" fmla="*/ 56 h 56"/>
                <a:gd name="T4" fmla="*/ 32 w 35"/>
                <a:gd name="T5" fmla="*/ 0 h 56"/>
                <a:gd name="T6" fmla="*/ 35 w 35"/>
                <a:gd name="T7" fmla="*/ 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56">
                  <a:moveTo>
                    <a:pt x="35" y="2"/>
                  </a:moveTo>
                  <a:lnTo>
                    <a:pt x="0" y="56"/>
                  </a:lnTo>
                  <a:lnTo>
                    <a:pt x="32" y="0"/>
                  </a:lnTo>
                  <a:lnTo>
                    <a:pt x="35" y="2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942"/>
            <p:cNvSpPr/>
            <p:nvPr/>
          </p:nvSpPr>
          <p:spPr bwMode="auto">
            <a:xfrm>
              <a:off x="10183814" y="403225"/>
              <a:ext cx="46038" cy="84138"/>
            </a:xfrm>
            <a:custGeom>
              <a:avLst/>
              <a:gdLst>
                <a:gd name="T0" fmla="*/ 11 w 11"/>
                <a:gd name="T1" fmla="*/ 0 h 20"/>
                <a:gd name="T2" fmla="*/ 9 w 11"/>
                <a:gd name="T3" fmla="*/ 3 h 20"/>
                <a:gd name="T4" fmla="*/ 5 w 11"/>
                <a:gd name="T5" fmla="*/ 9 h 20"/>
                <a:gd name="T6" fmla="*/ 1 w 11"/>
                <a:gd name="T7" fmla="*/ 16 h 20"/>
                <a:gd name="T8" fmla="*/ 0 w 11"/>
                <a:gd name="T9" fmla="*/ 20 h 20"/>
                <a:gd name="T10" fmla="*/ 1 w 11"/>
                <a:gd name="T11" fmla="*/ 16 h 20"/>
                <a:gd name="T12" fmla="*/ 4 w 11"/>
                <a:gd name="T13" fmla="*/ 9 h 20"/>
                <a:gd name="T14" fmla="*/ 8 w 11"/>
                <a:gd name="T15" fmla="*/ 2 h 20"/>
                <a:gd name="T16" fmla="*/ 10 w 11"/>
                <a:gd name="T17" fmla="*/ 0 h 20"/>
                <a:gd name="T18" fmla="*/ 11 w 11"/>
                <a:gd name="T1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0">
                  <a:moveTo>
                    <a:pt x="11" y="0"/>
                  </a:moveTo>
                  <a:cubicBezTo>
                    <a:pt x="11" y="0"/>
                    <a:pt x="10" y="1"/>
                    <a:pt x="9" y="3"/>
                  </a:cubicBezTo>
                  <a:cubicBezTo>
                    <a:pt x="8" y="5"/>
                    <a:pt x="6" y="7"/>
                    <a:pt x="5" y="9"/>
                  </a:cubicBezTo>
                  <a:cubicBezTo>
                    <a:pt x="3" y="12"/>
                    <a:pt x="2" y="14"/>
                    <a:pt x="1" y="16"/>
                  </a:cubicBezTo>
                  <a:cubicBezTo>
                    <a:pt x="0" y="18"/>
                    <a:pt x="0" y="20"/>
                    <a:pt x="0" y="20"/>
                  </a:cubicBezTo>
                  <a:cubicBezTo>
                    <a:pt x="0" y="20"/>
                    <a:pt x="0" y="18"/>
                    <a:pt x="1" y="16"/>
                  </a:cubicBezTo>
                  <a:cubicBezTo>
                    <a:pt x="2" y="14"/>
                    <a:pt x="3" y="12"/>
                    <a:pt x="4" y="9"/>
                  </a:cubicBezTo>
                  <a:cubicBezTo>
                    <a:pt x="5" y="7"/>
                    <a:pt x="7" y="4"/>
                    <a:pt x="8" y="2"/>
                  </a:cubicBezTo>
                  <a:cubicBezTo>
                    <a:pt x="9" y="1"/>
                    <a:pt x="10" y="0"/>
                    <a:pt x="10" y="0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943"/>
            <p:cNvSpPr/>
            <p:nvPr/>
          </p:nvSpPr>
          <p:spPr bwMode="auto">
            <a:xfrm>
              <a:off x="10107614" y="415925"/>
              <a:ext cx="33338" cy="71438"/>
            </a:xfrm>
            <a:custGeom>
              <a:avLst/>
              <a:gdLst>
                <a:gd name="T0" fmla="*/ 21 w 21"/>
                <a:gd name="T1" fmla="*/ 3 h 45"/>
                <a:gd name="T2" fmla="*/ 0 w 21"/>
                <a:gd name="T3" fmla="*/ 45 h 45"/>
                <a:gd name="T4" fmla="*/ 18 w 21"/>
                <a:gd name="T5" fmla="*/ 0 h 45"/>
                <a:gd name="T6" fmla="*/ 21 w 21"/>
                <a:gd name="T7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45">
                  <a:moveTo>
                    <a:pt x="21" y="3"/>
                  </a:moveTo>
                  <a:lnTo>
                    <a:pt x="0" y="45"/>
                  </a:lnTo>
                  <a:lnTo>
                    <a:pt x="18" y="0"/>
                  </a:lnTo>
                  <a:lnTo>
                    <a:pt x="21" y="3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944"/>
            <p:cNvSpPr/>
            <p:nvPr/>
          </p:nvSpPr>
          <p:spPr bwMode="auto">
            <a:xfrm>
              <a:off x="10052051" y="420687"/>
              <a:ext cx="12700" cy="46038"/>
            </a:xfrm>
            <a:custGeom>
              <a:avLst/>
              <a:gdLst>
                <a:gd name="T0" fmla="*/ 3 w 3"/>
                <a:gd name="T1" fmla="*/ 0 h 11"/>
                <a:gd name="T2" fmla="*/ 2 w 3"/>
                <a:gd name="T3" fmla="*/ 2 h 11"/>
                <a:gd name="T4" fmla="*/ 1 w 3"/>
                <a:gd name="T5" fmla="*/ 5 h 11"/>
                <a:gd name="T6" fmla="*/ 0 w 3"/>
                <a:gd name="T7" fmla="*/ 9 h 11"/>
                <a:gd name="T8" fmla="*/ 0 w 3"/>
                <a:gd name="T9" fmla="*/ 11 h 11"/>
                <a:gd name="T10" fmla="*/ 0 w 3"/>
                <a:gd name="T11" fmla="*/ 9 h 11"/>
                <a:gd name="T12" fmla="*/ 0 w 3"/>
                <a:gd name="T13" fmla="*/ 5 h 11"/>
                <a:gd name="T14" fmla="*/ 2 w 3"/>
                <a:gd name="T15" fmla="*/ 1 h 11"/>
                <a:gd name="T16" fmla="*/ 2 w 3"/>
                <a:gd name="T17" fmla="*/ 0 h 11"/>
                <a:gd name="T18" fmla="*/ 3 w 3"/>
                <a:gd name="T1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11">
                  <a:moveTo>
                    <a:pt x="3" y="0"/>
                  </a:moveTo>
                  <a:cubicBezTo>
                    <a:pt x="3" y="0"/>
                    <a:pt x="3" y="1"/>
                    <a:pt x="2" y="2"/>
                  </a:cubicBezTo>
                  <a:cubicBezTo>
                    <a:pt x="2" y="3"/>
                    <a:pt x="1" y="4"/>
                    <a:pt x="1" y="5"/>
                  </a:cubicBezTo>
                  <a:cubicBezTo>
                    <a:pt x="1" y="7"/>
                    <a:pt x="0" y="8"/>
                    <a:pt x="0" y="9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11"/>
                    <a:pt x="0" y="10"/>
                    <a:pt x="0" y="9"/>
                  </a:cubicBezTo>
                  <a:cubicBezTo>
                    <a:pt x="0" y="8"/>
                    <a:pt x="0" y="6"/>
                    <a:pt x="0" y="5"/>
                  </a:cubicBezTo>
                  <a:cubicBezTo>
                    <a:pt x="1" y="4"/>
                    <a:pt x="1" y="2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945"/>
            <p:cNvSpPr/>
            <p:nvPr/>
          </p:nvSpPr>
          <p:spPr bwMode="auto">
            <a:xfrm>
              <a:off x="10442576" y="-249238"/>
              <a:ext cx="373063" cy="360363"/>
            </a:xfrm>
            <a:custGeom>
              <a:avLst/>
              <a:gdLst>
                <a:gd name="T0" fmla="*/ 0 w 88"/>
                <a:gd name="T1" fmla="*/ 85 h 85"/>
                <a:gd name="T2" fmla="*/ 64 w 88"/>
                <a:gd name="T3" fmla="*/ 31 h 85"/>
                <a:gd name="T4" fmla="*/ 0 w 88"/>
                <a:gd name="T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85">
                  <a:moveTo>
                    <a:pt x="0" y="85"/>
                  </a:moveTo>
                  <a:cubicBezTo>
                    <a:pt x="0" y="85"/>
                    <a:pt x="88" y="75"/>
                    <a:pt x="64" y="31"/>
                  </a:cubicBezTo>
                  <a:cubicBezTo>
                    <a:pt x="47" y="0"/>
                    <a:pt x="0" y="85"/>
                    <a:pt x="0" y="8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946"/>
            <p:cNvSpPr/>
            <p:nvPr/>
          </p:nvSpPr>
          <p:spPr bwMode="auto">
            <a:xfrm>
              <a:off x="10455276" y="-88900"/>
              <a:ext cx="249238" cy="195263"/>
            </a:xfrm>
            <a:custGeom>
              <a:avLst/>
              <a:gdLst>
                <a:gd name="T0" fmla="*/ 0 w 59"/>
                <a:gd name="T1" fmla="*/ 46 h 46"/>
                <a:gd name="T2" fmla="*/ 0 w 59"/>
                <a:gd name="T3" fmla="*/ 45 h 46"/>
                <a:gd name="T4" fmla="*/ 2 w 59"/>
                <a:gd name="T5" fmla="*/ 44 h 46"/>
                <a:gd name="T6" fmla="*/ 10 w 59"/>
                <a:gd name="T7" fmla="*/ 40 h 46"/>
                <a:gd name="T8" fmla="*/ 15 w 59"/>
                <a:gd name="T9" fmla="*/ 37 h 46"/>
                <a:gd name="T10" fmla="*/ 20 w 59"/>
                <a:gd name="T11" fmla="*/ 34 h 46"/>
                <a:gd name="T12" fmla="*/ 26 w 59"/>
                <a:gd name="T13" fmla="*/ 30 h 46"/>
                <a:gd name="T14" fmla="*/ 32 w 59"/>
                <a:gd name="T15" fmla="*/ 26 h 46"/>
                <a:gd name="T16" fmla="*/ 37 w 59"/>
                <a:gd name="T17" fmla="*/ 21 h 46"/>
                <a:gd name="T18" fmla="*/ 40 w 59"/>
                <a:gd name="T19" fmla="*/ 19 h 46"/>
                <a:gd name="T20" fmla="*/ 43 w 59"/>
                <a:gd name="T21" fmla="*/ 17 h 46"/>
                <a:gd name="T22" fmla="*/ 47 w 59"/>
                <a:gd name="T23" fmla="*/ 13 h 46"/>
                <a:gd name="T24" fmla="*/ 51 w 59"/>
                <a:gd name="T25" fmla="*/ 9 h 46"/>
                <a:gd name="T26" fmla="*/ 55 w 59"/>
                <a:gd name="T27" fmla="*/ 5 h 46"/>
                <a:gd name="T28" fmla="*/ 57 w 59"/>
                <a:gd name="T29" fmla="*/ 2 h 46"/>
                <a:gd name="T30" fmla="*/ 59 w 59"/>
                <a:gd name="T31" fmla="*/ 0 h 46"/>
                <a:gd name="T32" fmla="*/ 57 w 59"/>
                <a:gd name="T33" fmla="*/ 2 h 46"/>
                <a:gd name="T34" fmla="*/ 54 w 59"/>
                <a:gd name="T35" fmla="*/ 5 h 46"/>
                <a:gd name="T36" fmla="*/ 51 w 59"/>
                <a:gd name="T37" fmla="*/ 8 h 46"/>
                <a:gd name="T38" fmla="*/ 46 w 59"/>
                <a:gd name="T39" fmla="*/ 12 h 46"/>
                <a:gd name="T40" fmla="*/ 45 w 59"/>
                <a:gd name="T41" fmla="*/ 13 h 46"/>
                <a:gd name="T42" fmla="*/ 44 w 59"/>
                <a:gd name="T43" fmla="*/ 14 h 46"/>
                <a:gd name="T44" fmla="*/ 42 w 59"/>
                <a:gd name="T45" fmla="*/ 16 h 46"/>
                <a:gd name="T46" fmla="*/ 36 w 59"/>
                <a:gd name="T47" fmla="*/ 20 h 46"/>
                <a:gd name="T48" fmla="*/ 31 w 59"/>
                <a:gd name="T49" fmla="*/ 24 h 46"/>
                <a:gd name="T50" fmla="*/ 25 w 59"/>
                <a:gd name="T51" fmla="*/ 29 h 46"/>
                <a:gd name="T52" fmla="*/ 19 w 59"/>
                <a:gd name="T53" fmla="*/ 32 h 46"/>
                <a:gd name="T54" fmla="*/ 14 w 59"/>
                <a:gd name="T55" fmla="*/ 36 h 46"/>
                <a:gd name="T56" fmla="*/ 9 w 59"/>
                <a:gd name="T57" fmla="*/ 39 h 46"/>
                <a:gd name="T58" fmla="*/ 2 w 59"/>
                <a:gd name="T59" fmla="*/ 44 h 46"/>
                <a:gd name="T60" fmla="*/ 0 w 59"/>
                <a:gd name="T61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9" h="46">
                  <a:moveTo>
                    <a:pt x="0" y="46"/>
                  </a:moveTo>
                  <a:cubicBezTo>
                    <a:pt x="0" y="46"/>
                    <a:pt x="0" y="46"/>
                    <a:pt x="0" y="45"/>
                  </a:cubicBezTo>
                  <a:cubicBezTo>
                    <a:pt x="1" y="45"/>
                    <a:pt x="2" y="45"/>
                    <a:pt x="2" y="44"/>
                  </a:cubicBezTo>
                  <a:cubicBezTo>
                    <a:pt x="4" y="43"/>
                    <a:pt x="7" y="42"/>
                    <a:pt x="10" y="40"/>
                  </a:cubicBezTo>
                  <a:cubicBezTo>
                    <a:pt x="12" y="39"/>
                    <a:pt x="13" y="38"/>
                    <a:pt x="15" y="37"/>
                  </a:cubicBezTo>
                  <a:cubicBezTo>
                    <a:pt x="17" y="36"/>
                    <a:pt x="19" y="35"/>
                    <a:pt x="20" y="34"/>
                  </a:cubicBezTo>
                  <a:cubicBezTo>
                    <a:pt x="22" y="33"/>
                    <a:pt x="24" y="31"/>
                    <a:pt x="26" y="30"/>
                  </a:cubicBezTo>
                  <a:cubicBezTo>
                    <a:pt x="28" y="29"/>
                    <a:pt x="30" y="27"/>
                    <a:pt x="32" y="26"/>
                  </a:cubicBezTo>
                  <a:cubicBezTo>
                    <a:pt x="34" y="24"/>
                    <a:pt x="36" y="23"/>
                    <a:pt x="37" y="21"/>
                  </a:cubicBezTo>
                  <a:cubicBezTo>
                    <a:pt x="38" y="21"/>
                    <a:pt x="39" y="20"/>
                    <a:pt x="40" y="19"/>
                  </a:cubicBezTo>
                  <a:cubicBezTo>
                    <a:pt x="41" y="18"/>
                    <a:pt x="42" y="18"/>
                    <a:pt x="43" y="17"/>
                  </a:cubicBezTo>
                  <a:cubicBezTo>
                    <a:pt x="44" y="16"/>
                    <a:pt x="46" y="14"/>
                    <a:pt x="47" y="13"/>
                  </a:cubicBezTo>
                  <a:cubicBezTo>
                    <a:pt x="49" y="11"/>
                    <a:pt x="50" y="10"/>
                    <a:pt x="51" y="9"/>
                  </a:cubicBezTo>
                  <a:cubicBezTo>
                    <a:pt x="53" y="7"/>
                    <a:pt x="54" y="6"/>
                    <a:pt x="55" y="5"/>
                  </a:cubicBezTo>
                  <a:cubicBezTo>
                    <a:pt x="56" y="4"/>
                    <a:pt x="56" y="3"/>
                    <a:pt x="57" y="2"/>
                  </a:cubicBezTo>
                  <a:cubicBezTo>
                    <a:pt x="58" y="1"/>
                    <a:pt x="59" y="0"/>
                    <a:pt x="59" y="0"/>
                  </a:cubicBezTo>
                  <a:cubicBezTo>
                    <a:pt x="59" y="0"/>
                    <a:pt x="58" y="0"/>
                    <a:pt x="57" y="2"/>
                  </a:cubicBezTo>
                  <a:cubicBezTo>
                    <a:pt x="56" y="3"/>
                    <a:pt x="55" y="4"/>
                    <a:pt x="54" y="5"/>
                  </a:cubicBezTo>
                  <a:cubicBezTo>
                    <a:pt x="53" y="6"/>
                    <a:pt x="52" y="7"/>
                    <a:pt x="51" y="8"/>
                  </a:cubicBezTo>
                  <a:cubicBezTo>
                    <a:pt x="49" y="9"/>
                    <a:pt x="48" y="10"/>
                    <a:pt x="46" y="12"/>
                  </a:cubicBezTo>
                  <a:cubicBezTo>
                    <a:pt x="46" y="12"/>
                    <a:pt x="46" y="12"/>
                    <a:pt x="45" y="13"/>
                  </a:cubicBezTo>
                  <a:cubicBezTo>
                    <a:pt x="45" y="13"/>
                    <a:pt x="45" y="13"/>
                    <a:pt x="44" y="14"/>
                  </a:cubicBezTo>
                  <a:cubicBezTo>
                    <a:pt x="43" y="14"/>
                    <a:pt x="42" y="15"/>
                    <a:pt x="42" y="16"/>
                  </a:cubicBezTo>
                  <a:cubicBezTo>
                    <a:pt x="40" y="17"/>
                    <a:pt x="38" y="19"/>
                    <a:pt x="36" y="20"/>
                  </a:cubicBezTo>
                  <a:cubicBezTo>
                    <a:pt x="35" y="22"/>
                    <a:pt x="33" y="23"/>
                    <a:pt x="31" y="24"/>
                  </a:cubicBezTo>
                  <a:cubicBezTo>
                    <a:pt x="29" y="26"/>
                    <a:pt x="27" y="27"/>
                    <a:pt x="25" y="29"/>
                  </a:cubicBezTo>
                  <a:cubicBezTo>
                    <a:pt x="23" y="30"/>
                    <a:pt x="21" y="31"/>
                    <a:pt x="19" y="32"/>
                  </a:cubicBezTo>
                  <a:cubicBezTo>
                    <a:pt x="18" y="34"/>
                    <a:pt x="16" y="35"/>
                    <a:pt x="14" y="36"/>
                  </a:cubicBezTo>
                  <a:cubicBezTo>
                    <a:pt x="13" y="37"/>
                    <a:pt x="11" y="38"/>
                    <a:pt x="9" y="39"/>
                  </a:cubicBezTo>
                  <a:cubicBezTo>
                    <a:pt x="7" y="41"/>
                    <a:pt x="4" y="43"/>
                    <a:pt x="2" y="44"/>
                  </a:cubicBezTo>
                  <a:cubicBezTo>
                    <a:pt x="1" y="45"/>
                    <a:pt x="0" y="46"/>
                    <a:pt x="0" y="46"/>
                  </a:cubicBez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947"/>
            <p:cNvSpPr/>
            <p:nvPr/>
          </p:nvSpPr>
          <p:spPr bwMode="auto">
            <a:xfrm>
              <a:off x="10521951" y="4762"/>
              <a:ext cx="17463" cy="55563"/>
            </a:xfrm>
            <a:custGeom>
              <a:avLst/>
              <a:gdLst>
                <a:gd name="T0" fmla="*/ 0 w 11"/>
                <a:gd name="T1" fmla="*/ 35 h 35"/>
                <a:gd name="T2" fmla="*/ 11 w 11"/>
                <a:gd name="T3" fmla="*/ 0 h 35"/>
                <a:gd name="T4" fmla="*/ 0 w 11"/>
                <a:gd name="T5" fmla="*/ 35 h 35"/>
                <a:gd name="T6" fmla="*/ 0 w 11"/>
                <a:gd name="T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5">
                  <a:moveTo>
                    <a:pt x="0" y="35"/>
                  </a:moveTo>
                  <a:lnTo>
                    <a:pt x="11" y="0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948"/>
            <p:cNvSpPr/>
            <p:nvPr/>
          </p:nvSpPr>
          <p:spPr bwMode="auto">
            <a:xfrm>
              <a:off x="10564814" y="-84138"/>
              <a:ext cx="34925" cy="119063"/>
            </a:xfrm>
            <a:custGeom>
              <a:avLst/>
              <a:gdLst>
                <a:gd name="T0" fmla="*/ 3 w 22"/>
                <a:gd name="T1" fmla="*/ 75 h 75"/>
                <a:gd name="T2" fmla="*/ 22 w 22"/>
                <a:gd name="T3" fmla="*/ 0 h 75"/>
                <a:gd name="T4" fmla="*/ 0 w 22"/>
                <a:gd name="T5" fmla="*/ 72 h 75"/>
                <a:gd name="T6" fmla="*/ 3 w 22"/>
                <a:gd name="T7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75">
                  <a:moveTo>
                    <a:pt x="3" y="75"/>
                  </a:moveTo>
                  <a:lnTo>
                    <a:pt x="22" y="0"/>
                  </a:lnTo>
                  <a:lnTo>
                    <a:pt x="0" y="72"/>
                  </a:lnTo>
                  <a:lnTo>
                    <a:pt x="3" y="75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949"/>
            <p:cNvSpPr/>
            <p:nvPr/>
          </p:nvSpPr>
          <p:spPr bwMode="auto">
            <a:xfrm>
              <a:off x="10615614" y="-122238"/>
              <a:ext cx="42863" cy="119063"/>
            </a:xfrm>
            <a:custGeom>
              <a:avLst/>
              <a:gdLst>
                <a:gd name="T0" fmla="*/ 0 w 27"/>
                <a:gd name="T1" fmla="*/ 75 h 75"/>
                <a:gd name="T2" fmla="*/ 27 w 27"/>
                <a:gd name="T3" fmla="*/ 0 h 75"/>
                <a:gd name="T4" fmla="*/ 0 w 27"/>
                <a:gd name="T5" fmla="*/ 72 h 75"/>
                <a:gd name="T6" fmla="*/ 0 w 27"/>
                <a:gd name="T7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75">
                  <a:moveTo>
                    <a:pt x="0" y="75"/>
                  </a:moveTo>
                  <a:lnTo>
                    <a:pt x="27" y="0"/>
                  </a:lnTo>
                  <a:lnTo>
                    <a:pt x="0" y="72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950"/>
            <p:cNvSpPr/>
            <p:nvPr/>
          </p:nvSpPr>
          <p:spPr bwMode="auto">
            <a:xfrm>
              <a:off x="10666414" y="-127000"/>
              <a:ext cx="25400" cy="76200"/>
            </a:xfrm>
            <a:custGeom>
              <a:avLst/>
              <a:gdLst>
                <a:gd name="T0" fmla="*/ 3 w 16"/>
                <a:gd name="T1" fmla="*/ 48 h 48"/>
                <a:gd name="T2" fmla="*/ 16 w 16"/>
                <a:gd name="T3" fmla="*/ 0 h 48"/>
                <a:gd name="T4" fmla="*/ 0 w 16"/>
                <a:gd name="T5" fmla="*/ 46 h 48"/>
                <a:gd name="T6" fmla="*/ 3 w 16"/>
                <a:gd name="T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48">
                  <a:moveTo>
                    <a:pt x="3" y="48"/>
                  </a:moveTo>
                  <a:lnTo>
                    <a:pt x="16" y="0"/>
                  </a:lnTo>
                  <a:lnTo>
                    <a:pt x="0" y="46"/>
                  </a:lnTo>
                  <a:lnTo>
                    <a:pt x="3" y="48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951"/>
            <p:cNvSpPr/>
            <p:nvPr/>
          </p:nvSpPr>
          <p:spPr bwMode="auto">
            <a:xfrm>
              <a:off x="10496551" y="77787"/>
              <a:ext cx="50800" cy="7938"/>
            </a:xfrm>
            <a:custGeom>
              <a:avLst/>
              <a:gdLst>
                <a:gd name="T0" fmla="*/ 0 w 12"/>
                <a:gd name="T1" fmla="*/ 1 h 2"/>
                <a:gd name="T2" fmla="*/ 6 w 12"/>
                <a:gd name="T3" fmla="*/ 1 h 2"/>
                <a:gd name="T4" fmla="*/ 10 w 12"/>
                <a:gd name="T5" fmla="*/ 1 h 2"/>
                <a:gd name="T6" fmla="*/ 11 w 12"/>
                <a:gd name="T7" fmla="*/ 1 h 2"/>
                <a:gd name="T8" fmla="*/ 12 w 12"/>
                <a:gd name="T9" fmla="*/ 2 h 2"/>
                <a:gd name="T10" fmla="*/ 11 w 12"/>
                <a:gd name="T11" fmla="*/ 1 h 2"/>
                <a:gd name="T12" fmla="*/ 10 w 12"/>
                <a:gd name="T13" fmla="*/ 1 h 2"/>
                <a:gd name="T14" fmla="*/ 6 w 12"/>
                <a:gd name="T15" fmla="*/ 1 h 2"/>
                <a:gd name="T16" fmla="*/ 0 w 12"/>
                <a:gd name="T17" fmla="*/ 0 h 2"/>
                <a:gd name="T18" fmla="*/ 0 w 12"/>
                <a:gd name="T1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2">
                  <a:moveTo>
                    <a:pt x="0" y="1"/>
                  </a:moveTo>
                  <a:cubicBezTo>
                    <a:pt x="0" y="1"/>
                    <a:pt x="3" y="1"/>
                    <a:pt x="6" y="1"/>
                  </a:cubicBezTo>
                  <a:cubicBezTo>
                    <a:pt x="7" y="1"/>
                    <a:pt x="9" y="1"/>
                    <a:pt x="10" y="1"/>
                  </a:cubicBezTo>
                  <a:cubicBezTo>
                    <a:pt x="10" y="1"/>
                    <a:pt x="11" y="1"/>
                    <a:pt x="11" y="1"/>
                  </a:cubicBezTo>
                  <a:cubicBezTo>
                    <a:pt x="11" y="2"/>
                    <a:pt x="12" y="2"/>
                    <a:pt x="12" y="2"/>
                  </a:cubicBezTo>
                  <a:cubicBezTo>
                    <a:pt x="12" y="2"/>
                    <a:pt x="11" y="2"/>
                    <a:pt x="11" y="1"/>
                  </a:cubicBezTo>
                  <a:cubicBezTo>
                    <a:pt x="11" y="1"/>
                    <a:pt x="10" y="1"/>
                    <a:pt x="10" y="1"/>
                  </a:cubicBezTo>
                  <a:cubicBezTo>
                    <a:pt x="9" y="1"/>
                    <a:pt x="7" y="1"/>
                    <a:pt x="6" y="1"/>
                  </a:cubicBezTo>
                  <a:cubicBezTo>
                    <a:pt x="3" y="1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952"/>
            <p:cNvSpPr/>
            <p:nvPr/>
          </p:nvSpPr>
          <p:spPr bwMode="auto">
            <a:xfrm>
              <a:off x="10544176" y="47625"/>
              <a:ext cx="71438" cy="17463"/>
            </a:xfrm>
            <a:custGeom>
              <a:avLst/>
              <a:gdLst>
                <a:gd name="T0" fmla="*/ 0 w 45"/>
                <a:gd name="T1" fmla="*/ 3 h 11"/>
                <a:gd name="T2" fmla="*/ 45 w 45"/>
                <a:gd name="T3" fmla="*/ 11 h 11"/>
                <a:gd name="T4" fmla="*/ 0 w 45"/>
                <a:gd name="T5" fmla="*/ 0 h 11"/>
                <a:gd name="T6" fmla="*/ 0 w 45"/>
                <a:gd name="T7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1">
                  <a:moveTo>
                    <a:pt x="0" y="3"/>
                  </a:moveTo>
                  <a:lnTo>
                    <a:pt x="45" y="11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953"/>
            <p:cNvSpPr/>
            <p:nvPr/>
          </p:nvSpPr>
          <p:spPr bwMode="auto">
            <a:xfrm>
              <a:off x="10594976" y="14287"/>
              <a:ext cx="68263" cy="15875"/>
            </a:xfrm>
            <a:custGeom>
              <a:avLst/>
              <a:gdLst>
                <a:gd name="T0" fmla="*/ 0 w 16"/>
                <a:gd name="T1" fmla="*/ 1 h 4"/>
                <a:gd name="T2" fmla="*/ 2 w 16"/>
                <a:gd name="T3" fmla="*/ 1 h 4"/>
                <a:gd name="T4" fmla="*/ 8 w 16"/>
                <a:gd name="T5" fmla="*/ 2 h 4"/>
                <a:gd name="T6" fmla="*/ 13 w 16"/>
                <a:gd name="T7" fmla="*/ 3 h 4"/>
                <a:gd name="T8" fmla="*/ 16 w 16"/>
                <a:gd name="T9" fmla="*/ 4 h 4"/>
                <a:gd name="T10" fmla="*/ 13 w 16"/>
                <a:gd name="T11" fmla="*/ 3 h 4"/>
                <a:gd name="T12" fmla="*/ 8 w 16"/>
                <a:gd name="T13" fmla="*/ 1 h 4"/>
                <a:gd name="T14" fmla="*/ 2 w 16"/>
                <a:gd name="T15" fmla="*/ 0 h 4"/>
                <a:gd name="T16" fmla="*/ 0 w 16"/>
                <a:gd name="T17" fmla="*/ 0 h 4"/>
                <a:gd name="T18" fmla="*/ 0 w 16"/>
                <a:gd name="T1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4">
                  <a:moveTo>
                    <a:pt x="0" y="1"/>
                  </a:moveTo>
                  <a:cubicBezTo>
                    <a:pt x="0" y="1"/>
                    <a:pt x="1" y="1"/>
                    <a:pt x="2" y="1"/>
                  </a:cubicBezTo>
                  <a:cubicBezTo>
                    <a:pt x="4" y="1"/>
                    <a:pt x="6" y="1"/>
                    <a:pt x="8" y="2"/>
                  </a:cubicBezTo>
                  <a:cubicBezTo>
                    <a:pt x="10" y="2"/>
                    <a:pt x="12" y="3"/>
                    <a:pt x="13" y="3"/>
                  </a:cubicBezTo>
                  <a:cubicBezTo>
                    <a:pt x="15" y="4"/>
                    <a:pt x="16" y="4"/>
                    <a:pt x="16" y="4"/>
                  </a:cubicBezTo>
                  <a:cubicBezTo>
                    <a:pt x="16" y="4"/>
                    <a:pt x="15" y="4"/>
                    <a:pt x="13" y="3"/>
                  </a:cubicBezTo>
                  <a:cubicBezTo>
                    <a:pt x="12" y="2"/>
                    <a:pt x="10" y="2"/>
                    <a:pt x="8" y="1"/>
                  </a:cubicBezTo>
                  <a:cubicBezTo>
                    <a:pt x="6" y="1"/>
                    <a:pt x="4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954"/>
            <p:cNvSpPr/>
            <p:nvPr/>
          </p:nvSpPr>
          <p:spPr bwMode="auto">
            <a:xfrm>
              <a:off x="10645776" y="-28575"/>
              <a:ext cx="55563" cy="20638"/>
            </a:xfrm>
            <a:custGeom>
              <a:avLst/>
              <a:gdLst>
                <a:gd name="T0" fmla="*/ 0 w 35"/>
                <a:gd name="T1" fmla="*/ 2 h 13"/>
                <a:gd name="T2" fmla="*/ 35 w 35"/>
                <a:gd name="T3" fmla="*/ 13 h 13"/>
                <a:gd name="T4" fmla="*/ 0 w 35"/>
                <a:gd name="T5" fmla="*/ 0 h 13"/>
                <a:gd name="T6" fmla="*/ 0 w 35"/>
                <a:gd name="T7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3">
                  <a:moveTo>
                    <a:pt x="0" y="2"/>
                  </a:moveTo>
                  <a:lnTo>
                    <a:pt x="35" y="13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955"/>
            <p:cNvSpPr/>
            <p:nvPr/>
          </p:nvSpPr>
          <p:spPr bwMode="auto">
            <a:xfrm>
              <a:off x="10683876" y="-66675"/>
              <a:ext cx="30163" cy="15875"/>
            </a:xfrm>
            <a:custGeom>
              <a:avLst/>
              <a:gdLst>
                <a:gd name="T0" fmla="*/ 0 w 7"/>
                <a:gd name="T1" fmla="*/ 1 h 4"/>
                <a:gd name="T2" fmla="*/ 1 w 7"/>
                <a:gd name="T3" fmla="*/ 1 h 4"/>
                <a:gd name="T4" fmla="*/ 4 w 7"/>
                <a:gd name="T5" fmla="*/ 2 h 4"/>
                <a:gd name="T6" fmla="*/ 6 w 7"/>
                <a:gd name="T7" fmla="*/ 3 h 4"/>
                <a:gd name="T8" fmla="*/ 7 w 7"/>
                <a:gd name="T9" fmla="*/ 4 h 4"/>
                <a:gd name="T10" fmla="*/ 6 w 7"/>
                <a:gd name="T11" fmla="*/ 3 h 4"/>
                <a:gd name="T12" fmla="*/ 4 w 7"/>
                <a:gd name="T13" fmla="*/ 1 h 4"/>
                <a:gd name="T14" fmla="*/ 2 w 7"/>
                <a:gd name="T15" fmla="*/ 0 h 4"/>
                <a:gd name="T16" fmla="*/ 0 w 7"/>
                <a:gd name="T17" fmla="*/ 0 h 4"/>
                <a:gd name="T18" fmla="*/ 0 w 7"/>
                <a:gd name="T1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4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3" y="1"/>
                    <a:pt x="4" y="2"/>
                  </a:cubicBezTo>
                  <a:cubicBezTo>
                    <a:pt x="5" y="2"/>
                    <a:pt x="6" y="3"/>
                    <a:pt x="6" y="3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3"/>
                    <a:pt x="6" y="3"/>
                  </a:cubicBezTo>
                  <a:cubicBezTo>
                    <a:pt x="6" y="2"/>
                    <a:pt x="5" y="2"/>
                    <a:pt x="4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956"/>
            <p:cNvSpPr/>
            <p:nvPr/>
          </p:nvSpPr>
          <p:spPr bwMode="auto">
            <a:xfrm>
              <a:off x="9891714" y="-566738"/>
              <a:ext cx="292100" cy="274638"/>
            </a:xfrm>
            <a:custGeom>
              <a:avLst/>
              <a:gdLst>
                <a:gd name="T0" fmla="*/ 51 w 69"/>
                <a:gd name="T1" fmla="*/ 59 h 65"/>
                <a:gd name="T2" fmla="*/ 1 w 69"/>
                <a:gd name="T3" fmla="*/ 43 h 65"/>
                <a:gd name="T4" fmla="*/ 17 w 69"/>
                <a:gd name="T5" fmla="*/ 34 h 65"/>
                <a:gd name="T6" fmla="*/ 16 w 69"/>
                <a:gd name="T7" fmla="*/ 12 h 65"/>
                <a:gd name="T8" fmla="*/ 39 w 69"/>
                <a:gd name="T9" fmla="*/ 20 h 65"/>
                <a:gd name="T10" fmla="*/ 55 w 69"/>
                <a:gd name="T11" fmla="*/ 3 h 65"/>
                <a:gd name="T12" fmla="*/ 51 w 69"/>
                <a:gd name="T13" fmla="*/ 5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65">
                  <a:moveTo>
                    <a:pt x="51" y="59"/>
                  </a:moveTo>
                  <a:cubicBezTo>
                    <a:pt x="51" y="59"/>
                    <a:pt x="0" y="65"/>
                    <a:pt x="1" y="43"/>
                  </a:cubicBezTo>
                  <a:cubicBezTo>
                    <a:pt x="1" y="28"/>
                    <a:pt x="17" y="34"/>
                    <a:pt x="17" y="34"/>
                  </a:cubicBezTo>
                  <a:cubicBezTo>
                    <a:pt x="17" y="34"/>
                    <a:pt x="6" y="22"/>
                    <a:pt x="16" y="12"/>
                  </a:cubicBezTo>
                  <a:cubicBezTo>
                    <a:pt x="26" y="3"/>
                    <a:pt x="39" y="20"/>
                    <a:pt x="39" y="20"/>
                  </a:cubicBezTo>
                  <a:cubicBezTo>
                    <a:pt x="39" y="20"/>
                    <a:pt x="41" y="6"/>
                    <a:pt x="55" y="3"/>
                  </a:cubicBezTo>
                  <a:cubicBezTo>
                    <a:pt x="69" y="0"/>
                    <a:pt x="63" y="41"/>
                    <a:pt x="51" y="59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957"/>
            <p:cNvSpPr/>
            <p:nvPr/>
          </p:nvSpPr>
          <p:spPr bwMode="auto">
            <a:xfrm>
              <a:off x="10098089" y="-528638"/>
              <a:ext cx="34925" cy="185738"/>
            </a:xfrm>
            <a:custGeom>
              <a:avLst/>
              <a:gdLst>
                <a:gd name="T0" fmla="*/ 0 w 8"/>
                <a:gd name="T1" fmla="*/ 44 h 44"/>
                <a:gd name="T2" fmla="*/ 0 w 8"/>
                <a:gd name="T3" fmla="*/ 44 h 44"/>
                <a:gd name="T4" fmla="*/ 0 w 8"/>
                <a:gd name="T5" fmla="*/ 43 h 44"/>
                <a:gd name="T6" fmla="*/ 1 w 8"/>
                <a:gd name="T7" fmla="*/ 40 h 44"/>
                <a:gd name="T8" fmla="*/ 1 w 8"/>
                <a:gd name="T9" fmla="*/ 38 h 44"/>
                <a:gd name="T10" fmla="*/ 2 w 8"/>
                <a:gd name="T11" fmla="*/ 36 h 44"/>
                <a:gd name="T12" fmla="*/ 2 w 8"/>
                <a:gd name="T13" fmla="*/ 34 h 44"/>
                <a:gd name="T14" fmla="*/ 3 w 8"/>
                <a:gd name="T15" fmla="*/ 31 h 44"/>
                <a:gd name="T16" fmla="*/ 3 w 8"/>
                <a:gd name="T17" fmla="*/ 27 h 44"/>
                <a:gd name="T18" fmla="*/ 4 w 8"/>
                <a:gd name="T19" fmla="*/ 23 h 44"/>
                <a:gd name="T20" fmla="*/ 4 w 8"/>
                <a:gd name="T21" fmla="*/ 20 h 44"/>
                <a:gd name="T22" fmla="*/ 4 w 8"/>
                <a:gd name="T23" fmla="*/ 18 h 44"/>
                <a:gd name="T24" fmla="*/ 4 w 8"/>
                <a:gd name="T25" fmla="*/ 17 h 44"/>
                <a:gd name="T26" fmla="*/ 4 w 8"/>
                <a:gd name="T27" fmla="*/ 16 h 44"/>
                <a:gd name="T28" fmla="*/ 4 w 8"/>
                <a:gd name="T29" fmla="*/ 14 h 44"/>
                <a:gd name="T30" fmla="*/ 4 w 8"/>
                <a:gd name="T31" fmla="*/ 13 h 44"/>
                <a:gd name="T32" fmla="*/ 4 w 8"/>
                <a:gd name="T33" fmla="*/ 11 h 44"/>
                <a:gd name="T34" fmla="*/ 4 w 8"/>
                <a:gd name="T35" fmla="*/ 7 h 44"/>
                <a:gd name="T36" fmla="*/ 4 w 8"/>
                <a:gd name="T37" fmla="*/ 6 h 44"/>
                <a:gd name="T38" fmla="*/ 4 w 8"/>
                <a:gd name="T39" fmla="*/ 4 h 44"/>
                <a:gd name="T40" fmla="*/ 4 w 8"/>
                <a:gd name="T41" fmla="*/ 2 h 44"/>
                <a:gd name="T42" fmla="*/ 4 w 8"/>
                <a:gd name="T43" fmla="*/ 1 h 44"/>
                <a:gd name="T44" fmla="*/ 4 w 8"/>
                <a:gd name="T45" fmla="*/ 0 h 44"/>
                <a:gd name="T46" fmla="*/ 4 w 8"/>
                <a:gd name="T47" fmla="*/ 1 h 44"/>
                <a:gd name="T48" fmla="*/ 5 w 8"/>
                <a:gd name="T49" fmla="*/ 2 h 44"/>
                <a:gd name="T50" fmla="*/ 6 w 8"/>
                <a:gd name="T51" fmla="*/ 4 h 44"/>
                <a:gd name="T52" fmla="*/ 6 w 8"/>
                <a:gd name="T53" fmla="*/ 5 h 44"/>
                <a:gd name="T54" fmla="*/ 7 w 8"/>
                <a:gd name="T55" fmla="*/ 7 h 44"/>
                <a:gd name="T56" fmla="*/ 7 w 8"/>
                <a:gd name="T57" fmla="*/ 9 h 44"/>
                <a:gd name="T58" fmla="*/ 7 w 8"/>
                <a:gd name="T59" fmla="*/ 10 h 44"/>
                <a:gd name="T60" fmla="*/ 8 w 8"/>
                <a:gd name="T61" fmla="*/ 12 h 44"/>
                <a:gd name="T62" fmla="*/ 8 w 8"/>
                <a:gd name="T63" fmla="*/ 14 h 44"/>
                <a:gd name="T64" fmla="*/ 8 w 8"/>
                <a:gd name="T65" fmla="*/ 19 h 44"/>
                <a:gd name="T66" fmla="*/ 8 w 8"/>
                <a:gd name="T67" fmla="*/ 23 h 44"/>
                <a:gd name="T68" fmla="*/ 8 w 8"/>
                <a:gd name="T69" fmla="*/ 25 h 44"/>
                <a:gd name="T70" fmla="*/ 7 w 8"/>
                <a:gd name="T71" fmla="*/ 27 h 44"/>
                <a:gd name="T72" fmla="*/ 7 w 8"/>
                <a:gd name="T73" fmla="*/ 29 h 44"/>
                <a:gd name="T74" fmla="*/ 6 w 8"/>
                <a:gd name="T75" fmla="*/ 31 h 44"/>
                <a:gd name="T76" fmla="*/ 5 w 8"/>
                <a:gd name="T77" fmla="*/ 35 h 44"/>
                <a:gd name="T78" fmla="*/ 4 w 8"/>
                <a:gd name="T79" fmla="*/ 37 h 44"/>
                <a:gd name="T80" fmla="*/ 4 w 8"/>
                <a:gd name="T81" fmla="*/ 38 h 44"/>
                <a:gd name="T82" fmla="*/ 3 w 8"/>
                <a:gd name="T83" fmla="*/ 40 h 44"/>
                <a:gd name="T84" fmla="*/ 2 w 8"/>
                <a:gd name="T85" fmla="*/ 41 h 44"/>
                <a:gd name="T86" fmla="*/ 1 w 8"/>
                <a:gd name="T87" fmla="*/ 42 h 44"/>
                <a:gd name="T88" fmla="*/ 1 w 8"/>
                <a:gd name="T89" fmla="*/ 43 h 44"/>
                <a:gd name="T90" fmla="*/ 0 w 8"/>
                <a:gd name="T91" fmla="*/ 44 h 44"/>
                <a:gd name="T92" fmla="*/ 0 w 8"/>
                <a:gd name="T9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" h="44">
                  <a:moveTo>
                    <a:pt x="0" y="44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3"/>
                    <a:pt x="0" y="43"/>
                  </a:cubicBezTo>
                  <a:cubicBezTo>
                    <a:pt x="0" y="42"/>
                    <a:pt x="0" y="41"/>
                    <a:pt x="1" y="40"/>
                  </a:cubicBezTo>
                  <a:cubicBezTo>
                    <a:pt x="1" y="39"/>
                    <a:pt x="1" y="39"/>
                    <a:pt x="1" y="38"/>
                  </a:cubicBezTo>
                  <a:cubicBezTo>
                    <a:pt x="1" y="37"/>
                    <a:pt x="1" y="36"/>
                    <a:pt x="2" y="36"/>
                  </a:cubicBezTo>
                  <a:cubicBezTo>
                    <a:pt x="2" y="35"/>
                    <a:pt x="2" y="35"/>
                    <a:pt x="2" y="34"/>
                  </a:cubicBezTo>
                  <a:cubicBezTo>
                    <a:pt x="2" y="33"/>
                    <a:pt x="2" y="32"/>
                    <a:pt x="3" y="31"/>
                  </a:cubicBezTo>
                  <a:cubicBezTo>
                    <a:pt x="3" y="29"/>
                    <a:pt x="3" y="28"/>
                    <a:pt x="3" y="27"/>
                  </a:cubicBezTo>
                  <a:cubicBezTo>
                    <a:pt x="3" y="25"/>
                    <a:pt x="4" y="24"/>
                    <a:pt x="4" y="23"/>
                  </a:cubicBezTo>
                  <a:cubicBezTo>
                    <a:pt x="4" y="22"/>
                    <a:pt x="4" y="21"/>
                    <a:pt x="4" y="20"/>
                  </a:cubicBezTo>
                  <a:cubicBezTo>
                    <a:pt x="4" y="20"/>
                    <a:pt x="4" y="19"/>
                    <a:pt x="4" y="18"/>
                  </a:cubicBezTo>
                  <a:cubicBezTo>
                    <a:pt x="4" y="18"/>
                    <a:pt x="4" y="18"/>
                    <a:pt x="4" y="17"/>
                  </a:cubicBezTo>
                  <a:cubicBezTo>
                    <a:pt x="4" y="17"/>
                    <a:pt x="4" y="17"/>
                    <a:pt x="4" y="16"/>
                  </a:cubicBezTo>
                  <a:cubicBezTo>
                    <a:pt x="4" y="16"/>
                    <a:pt x="4" y="15"/>
                    <a:pt x="4" y="14"/>
                  </a:cubicBezTo>
                  <a:cubicBezTo>
                    <a:pt x="4" y="14"/>
                    <a:pt x="4" y="13"/>
                    <a:pt x="4" y="13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8"/>
                    <a:pt x="4" y="7"/>
                  </a:cubicBezTo>
                  <a:cubicBezTo>
                    <a:pt x="4" y="7"/>
                    <a:pt x="4" y="6"/>
                    <a:pt x="4" y="6"/>
                  </a:cubicBezTo>
                  <a:cubicBezTo>
                    <a:pt x="4" y="5"/>
                    <a:pt x="4" y="5"/>
                    <a:pt x="4" y="4"/>
                  </a:cubicBezTo>
                  <a:cubicBezTo>
                    <a:pt x="4" y="4"/>
                    <a:pt x="4" y="3"/>
                    <a:pt x="4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1"/>
                  </a:cubicBezTo>
                  <a:cubicBezTo>
                    <a:pt x="4" y="1"/>
                    <a:pt x="5" y="1"/>
                    <a:pt x="5" y="2"/>
                  </a:cubicBezTo>
                  <a:cubicBezTo>
                    <a:pt x="5" y="3"/>
                    <a:pt x="5" y="3"/>
                    <a:pt x="6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6"/>
                    <a:pt x="6" y="6"/>
                    <a:pt x="7" y="7"/>
                  </a:cubicBezTo>
                  <a:cubicBezTo>
                    <a:pt x="7" y="7"/>
                    <a:pt x="7" y="8"/>
                    <a:pt x="7" y="9"/>
                  </a:cubicBezTo>
                  <a:cubicBezTo>
                    <a:pt x="7" y="9"/>
                    <a:pt x="7" y="10"/>
                    <a:pt x="7" y="10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3"/>
                    <a:pt x="8" y="14"/>
                    <a:pt x="8" y="14"/>
                  </a:cubicBezTo>
                  <a:cubicBezTo>
                    <a:pt x="8" y="16"/>
                    <a:pt x="8" y="17"/>
                    <a:pt x="8" y="19"/>
                  </a:cubicBezTo>
                  <a:cubicBezTo>
                    <a:pt x="8" y="20"/>
                    <a:pt x="8" y="21"/>
                    <a:pt x="8" y="23"/>
                  </a:cubicBezTo>
                  <a:cubicBezTo>
                    <a:pt x="8" y="24"/>
                    <a:pt x="8" y="24"/>
                    <a:pt x="8" y="25"/>
                  </a:cubicBezTo>
                  <a:cubicBezTo>
                    <a:pt x="7" y="26"/>
                    <a:pt x="7" y="27"/>
                    <a:pt x="7" y="27"/>
                  </a:cubicBezTo>
                  <a:cubicBezTo>
                    <a:pt x="7" y="28"/>
                    <a:pt x="7" y="29"/>
                    <a:pt x="7" y="29"/>
                  </a:cubicBezTo>
                  <a:cubicBezTo>
                    <a:pt x="7" y="30"/>
                    <a:pt x="6" y="31"/>
                    <a:pt x="6" y="31"/>
                  </a:cubicBezTo>
                  <a:cubicBezTo>
                    <a:pt x="6" y="33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7"/>
                    <a:pt x="4" y="38"/>
                    <a:pt x="4" y="38"/>
                  </a:cubicBezTo>
                  <a:cubicBezTo>
                    <a:pt x="3" y="39"/>
                    <a:pt x="3" y="39"/>
                    <a:pt x="3" y="40"/>
                  </a:cubicBezTo>
                  <a:cubicBezTo>
                    <a:pt x="3" y="40"/>
                    <a:pt x="2" y="41"/>
                    <a:pt x="2" y="41"/>
                  </a:cubicBezTo>
                  <a:cubicBezTo>
                    <a:pt x="2" y="41"/>
                    <a:pt x="2" y="42"/>
                    <a:pt x="1" y="42"/>
                  </a:cubicBezTo>
                  <a:cubicBezTo>
                    <a:pt x="1" y="42"/>
                    <a:pt x="1" y="43"/>
                    <a:pt x="1" y="43"/>
                  </a:cubicBezTo>
                  <a:cubicBezTo>
                    <a:pt x="1" y="43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958"/>
            <p:cNvSpPr/>
            <p:nvPr/>
          </p:nvSpPr>
          <p:spPr bwMode="auto">
            <a:xfrm>
              <a:off x="9925051" y="-381000"/>
              <a:ext cx="173038" cy="47625"/>
            </a:xfrm>
            <a:custGeom>
              <a:avLst/>
              <a:gdLst>
                <a:gd name="T0" fmla="*/ 0 w 41"/>
                <a:gd name="T1" fmla="*/ 0 h 11"/>
                <a:gd name="T2" fmla="*/ 0 w 41"/>
                <a:gd name="T3" fmla="*/ 0 h 11"/>
                <a:gd name="T4" fmla="*/ 1 w 41"/>
                <a:gd name="T5" fmla="*/ 0 h 11"/>
                <a:gd name="T6" fmla="*/ 1 w 41"/>
                <a:gd name="T7" fmla="*/ 0 h 11"/>
                <a:gd name="T8" fmla="*/ 3 w 41"/>
                <a:gd name="T9" fmla="*/ 1 h 11"/>
                <a:gd name="T10" fmla="*/ 6 w 41"/>
                <a:gd name="T11" fmla="*/ 1 h 11"/>
                <a:gd name="T12" fmla="*/ 13 w 41"/>
                <a:gd name="T13" fmla="*/ 2 h 11"/>
                <a:gd name="T14" fmla="*/ 16 w 41"/>
                <a:gd name="T15" fmla="*/ 3 h 11"/>
                <a:gd name="T16" fmla="*/ 20 w 41"/>
                <a:gd name="T17" fmla="*/ 4 h 11"/>
                <a:gd name="T18" fmla="*/ 24 w 41"/>
                <a:gd name="T19" fmla="*/ 5 h 11"/>
                <a:gd name="T20" fmla="*/ 28 w 41"/>
                <a:gd name="T21" fmla="*/ 7 h 11"/>
                <a:gd name="T22" fmla="*/ 30 w 41"/>
                <a:gd name="T23" fmla="*/ 7 h 11"/>
                <a:gd name="T24" fmla="*/ 31 w 41"/>
                <a:gd name="T25" fmla="*/ 8 h 11"/>
                <a:gd name="T26" fmla="*/ 34 w 41"/>
                <a:gd name="T27" fmla="*/ 8 h 11"/>
                <a:gd name="T28" fmla="*/ 39 w 41"/>
                <a:gd name="T29" fmla="*/ 9 h 11"/>
                <a:gd name="T30" fmla="*/ 40 w 41"/>
                <a:gd name="T31" fmla="*/ 9 h 11"/>
                <a:gd name="T32" fmla="*/ 41 w 41"/>
                <a:gd name="T33" fmla="*/ 9 h 11"/>
                <a:gd name="T34" fmla="*/ 40 w 41"/>
                <a:gd name="T35" fmla="*/ 10 h 11"/>
                <a:gd name="T36" fmla="*/ 39 w 41"/>
                <a:gd name="T37" fmla="*/ 10 h 11"/>
                <a:gd name="T38" fmla="*/ 37 w 41"/>
                <a:gd name="T39" fmla="*/ 11 h 11"/>
                <a:gd name="T40" fmla="*/ 34 w 41"/>
                <a:gd name="T41" fmla="*/ 11 h 11"/>
                <a:gd name="T42" fmla="*/ 31 w 41"/>
                <a:gd name="T43" fmla="*/ 11 h 11"/>
                <a:gd name="T44" fmla="*/ 29 w 41"/>
                <a:gd name="T45" fmla="*/ 10 h 11"/>
                <a:gd name="T46" fmla="*/ 28 w 41"/>
                <a:gd name="T47" fmla="*/ 10 h 11"/>
                <a:gd name="T48" fmla="*/ 27 w 41"/>
                <a:gd name="T49" fmla="*/ 10 h 11"/>
                <a:gd name="T50" fmla="*/ 23 w 41"/>
                <a:gd name="T51" fmla="*/ 9 h 11"/>
                <a:gd name="T52" fmla="*/ 19 w 41"/>
                <a:gd name="T53" fmla="*/ 8 h 11"/>
                <a:gd name="T54" fmla="*/ 15 w 41"/>
                <a:gd name="T55" fmla="*/ 7 h 11"/>
                <a:gd name="T56" fmla="*/ 12 w 41"/>
                <a:gd name="T57" fmla="*/ 6 h 11"/>
                <a:gd name="T58" fmla="*/ 8 w 41"/>
                <a:gd name="T59" fmla="*/ 5 h 11"/>
                <a:gd name="T60" fmla="*/ 5 w 41"/>
                <a:gd name="T61" fmla="*/ 4 h 11"/>
                <a:gd name="T62" fmla="*/ 3 w 41"/>
                <a:gd name="T63" fmla="*/ 2 h 11"/>
                <a:gd name="T64" fmla="*/ 1 w 41"/>
                <a:gd name="T65" fmla="*/ 1 h 11"/>
                <a:gd name="T66" fmla="*/ 0 w 41"/>
                <a:gd name="T67" fmla="*/ 0 h 11"/>
                <a:gd name="T68" fmla="*/ 0 w 41"/>
                <a:gd name="T6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1" h="1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8" y="2"/>
                    <a:pt x="10" y="2"/>
                    <a:pt x="13" y="2"/>
                  </a:cubicBezTo>
                  <a:cubicBezTo>
                    <a:pt x="14" y="2"/>
                    <a:pt x="15" y="3"/>
                    <a:pt x="16" y="3"/>
                  </a:cubicBezTo>
                  <a:cubicBezTo>
                    <a:pt x="18" y="3"/>
                    <a:pt x="19" y="4"/>
                    <a:pt x="20" y="4"/>
                  </a:cubicBezTo>
                  <a:cubicBezTo>
                    <a:pt x="22" y="4"/>
                    <a:pt x="23" y="5"/>
                    <a:pt x="24" y="5"/>
                  </a:cubicBezTo>
                  <a:cubicBezTo>
                    <a:pt x="25" y="6"/>
                    <a:pt x="27" y="6"/>
                    <a:pt x="28" y="7"/>
                  </a:cubicBezTo>
                  <a:cubicBezTo>
                    <a:pt x="28" y="7"/>
                    <a:pt x="29" y="7"/>
                    <a:pt x="30" y="7"/>
                  </a:cubicBezTo>
                  <a:cubicBezTo>
                    <a:pt x="30" y="7"/>
                    <a:pt x="31" y="7"/>
                    <a:pt x="31" y="8"/>
                  </a:cubicBezTo>
                  <a:cubicBezTo>
                    <a:pt x="32" y="8"/>
                    <a:pt x="33" y="8"/>
                    <a:pt x="34" y="8"/>
                  </a:cubicBezTo>
                  <a:cubicBezTo>
                    <a:pt x="36" y="9"/>
                    <a:pt x="38" y="9"/>
                    <a:pt x="39" y="9"/>
                  </a:cubicBezTo>
                  <a:cubicBezTo>
                    <a:pt x="39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10"/>
                    <a:pt x="40" y="10"/>
                  </a:cubicBezTo>
                  <a:cubicBezTo>
                    <a:pt x="40" y="10"/>
                    <a:pt x="40" y="10"/>
                    <a:pt x="39" y="10"/>
                  </a:cubicBezTo>
                  <a:cubicBezTo>
                    <a:pt x="38" y="10"/>
                    <a:pt x="38" y="10"/>
                    <a:pt x="37" y="11"/>
                  </a:cubicBezTo>
                  <a:cubicBezTo>
                    <a:pt x="36" y="11"/>
                    <a:pt x="35" y="11"/>
                    <a:pt x="34" y="11"/>
                  </a:cubicBezTo>
                  <a:cubicBezTo>
                    <a:pt x="33" y="11"/>
                    <a:pt x="32" y="11"/>
                    <a:pt x="31" y="11"/>
                  </a:cubicBezTo>
                  <a:cubicBezTo>
                    <a:pt x="30" y="11"/>
                    <a:pt x="29" y="11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6" y="10"/>
                    <a:pt x="24" y="10"/>
                    <a:pt x="23" y="9"/>
                  </a:cubicBezTo>
                  <a:cubicBezTo>
                    <a:pt x="22" y="9"/>
                    <a:pt x="20" y="8"/>
                    <a:pt x="19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4" y="7"/>
                    <a:pt x="13" y="6"/>
                    <a:pt x="12" y="6"/>
                  </a:cubicBezTo>
                  <a:cubicBezTo>
                    <a:pt x="11" y="6"/>
                    <a:pt x="9" y="5"/>
                    <a:pt x="8" y="5"/>
                  </a:cubicBezTo>
                  <a:cubicBezTo>
                    <a:pt x="7" y="5"/>
                    <a:pt x="6" y="4"/>
                    <a:pt x="5" y="4"/>
                  </a:cubicBezTo>
                  <a:cubicBezTo>
                    <a:pt x="4" y="3"/>
                    <a:pt x="3" y="3"/>
                    <a:pt x="3" y="2"/>
                  </a:cubicBezTo>
                  <a:cubicBezTo>
                    <a:pt x="2" y="2"/>
                    <a:pt x="1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959"/>
            <p:cNvSpPr/>
            <p:nvPr/>
          </p:nvSpPr>
          <p:spPr bwMode="auto">
            <a:xfrm>
              <a:off x="9971089" y="-498475"/>
              <a:ext cx="127000" cy="165100"/>
            </a:xfrm>
            <a:custGeom>
              <a:avLst/>
              <a:gdLst>
                <a:gd name="T0" fmla="*/ 0 w 30"/>
                <a:gd name="T1" fmla="*/ 0 h 39"/>
                <a:gd name="T2" fmla="*/ 0 w 30"/>
                <a:gd name="T3" fmla="*/ 1 h 39"/>
                <a:gd name="T4" fmla="*/ 1 w 30"/>
                <a:gd name="T5" fmla="*/ 2 h 39"/>
                <a:gd name="T6" fmla="*/ 5 w 30"/>
                <a:gd name="T7" fmla="*/ 6 h 39"/>
                <a:gd name="T8" fmla="*/ 8 w 30"/>
                <a:gd name="T9" fmla="*/ 8 h 39"/>
                <a:gd name="T10" fmla="*/ 11 w 30"/>
                <a:gd name="T11" fmla="*/ 11 h 39"/>
                <a:gd name="T12" fmla="*/ 11 w 30"/>
                <a:gd name="T13" fmla="*/ 11 h 39"/>
                <a:gd name="T14" fmla="*/ 12 w 30"/>
                <a:gd name="T15" fmla="*/ 12 h 39"/>
                <a:gd name="T16" fmla="*/ 13 w 30"/>
                <a:gd name="T17" fmla="*/ 12 h 39"/>
                <a:gd name="T18" fmla="*/ 14 w 30"/>
                <a:gd name="T19" fmla="*/ 14 h 39"/>
                <a:gd name="T20" fmla="*/ 17 w 30"/>
                <a:gd name="T21" fmla="*/ 18 h 39"/>
                <a:gd name="T22" fmla="*/ 20 w 30"/>
                <a:gd name="T23" fmla="*/ 21 h 39"/>
                <a:gd name="T24" fmla="*/ 23 w 30"/>
                <a:gd name="T25" fmla="*/ 25 h 39"/>
                <a:gd name="T26" fmla="*/ 27 w 30"/>
                <a:gd name="T27" fmla="*/ 32 h 39"/>
                <a:gd name="T28" fmla="*/ 29 w 30"/>
                <a:gd name="T29" fmla="*/ 37 h 39"/>
                <a:gd name="T30" fmla="*/ 30 w 30"/>
                <a:gd name="T31" fmla="*/ 38 h 39"/>
                <a:gd name="T32" fmla="*/ 30 w 30"/>
                <a:gd name="T33" fmla="*/ 39 h 39"/>
                <a:gd name="T34" fmla="*/ 30 w 30"/>
                <a:gd name="T35" fmla="*/ 38 h 39"/>
                <a:gd name="T36" fmla="*/ 29 w 30"/>
                <a:gd name="T37" fmla="*/ 37 h 39"/>
                <a:gd name="T38" fmla="*/ 25 w 30"/>
                <a:gd name="T39" fmla="*/ 33 h 39"/>
                <a:gd name="T40" fmla="*/ 20 w 30"/>
                <a:gd name="T41" fmla="*/ 27 h 39"/>
                <a:gd name="T42" fmla="*/ 17 w 30"/>
                <a:gd name="T43" fmla="*/ 24 h 39"/>
                <a:gd name="T44" fmla="*/ 14 w 30"/>
                <a:gd name="T45" fmla="*/ 20 h 39"/>
                <a:gd name="T46" fmla="*/ 11 w 30"/>
                <a:gd name="T47" fmla="*/ 17 h 39"/>
                <a:gd name="T48" fmla="*/ 10 w 30"/>
                <a:gd name="T49" fmla="*/ 15 h 39"/>
                <a:gd name="T50" fmla="*/ 9 w 30"/>
                <a:gd name="T51" fmla="*/ 14 h 39"/>
                <a:gd name="T52" fmla="*/ 8 w 30"/>
                <a:gd name="T53" fmla="*/ 14 h 39"/>
                <a:gd name="T54" fmla="*/ 5 w 30"/>
                <a:gd name="T55" fmla="*/ 11 h 39"/>
                <a:gd name="T56" fmla="*/ 4 w 30"/>
                <a:gd name="T57" fmla="*/ 9 h 39"/>
                <a:gd name="T58" fmla="*/ 4 w 30"/>
                <a:gd name="T59" fmla="*/ 8 h 39"/>
                <a:gd name="T60" fmla="*/ 3 w 30"/>
                <a:gd name="T61" fmla="*/ 8 h 39"/>
                <a:gd name="T62" fmla="*/ 3 w 30"/>
                <a:gd name="T63" fmla="*/ 8 h 39"/>
                <a:gd name="T64" fmla="*/ 1 w 30"/>
                <a:gd name="T65" fmla="*/ 5 h 39"/>
                <a:gd name="T66" fmla="*/ 0 w 30"/>
                <a:gd name="T67" fmla="*/ 2 h 39"/>
                <a:gd name="T68" fmla="*/ 0 w 30"/>
                <a:gd name="T69" fmla="*/ 1 h 39"/>
                <a:gd name="T70" fmla="*/ 0 w 30"/>
                <a:gd name="T7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39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2" y="3"/>
                    <a:pt x="3" y="4"/>
                    <a:pt x="5" y="6"/>
                  </a:cubicBezTo>
                  <a:cubicBezTo>
                    <a:pt x="6" y="7"/>
                    <a:pt x="7" y="7"/>
                    <a:pt x="8" y="8"/>
                  </a:cubicBezTo>
                  <a:cubicBezTo>
                    <a:pt x="9" y="9"/>
                    <a:pt x="10" y="1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3" y="12"/>
                  </a:cubicBezTo>
                  <a:cubicBezTo>
                    <a:pt x="13" y="13"/>
                    <a:pt x="14" y="13"/>
                    <a:pt x="14" y="14"/>
                  </a:cubicBezTo>
                  <a:cubicBezTo>
                    <a:pt x="15" y="15"/>
                    <a:pt x="16" y="16"/>
                    <a:pt x="17" y="18"/>
                  </a:cubicBezTo>
                  <a:cubicBezTo>
                    <a:pt x="18" y="19"/>
                    <a:pt x="19" y="20"/>
                    <a:pt x="20" y="21"/>
                  </a:cubicBezTo>
                  <a:cubicBezTo>
                    <a:pt x="21" y="23"/>
                    <a:pt x="22" y="24"/>
                    <a:pt x="23" y="25"/>
                  </a:cubicBezTo>
                  <a:cubicBezTo>
                    <a:pt x="24" y="27"/>
                    <a:pt x="26" y="30"/>
                    <a:pt x="27" y="32"/>
                  </a:cubicBezTo>
                  <a:cubicBezTo>
                    <a:pt x="28" y="34"/>
                    <a:pt x="29" y="35"/>
                    <a:pt x="29" y="37"/>
                  </a:cubicBezTo>
                  <a:cubicBezTo>
                    <a:pt x="30" y="37"/>
                    <a:pt x="30" y="38"/>
                    <a:pt x="30" y="38"/>
                  </a:cubicBezTo>
                  <a:cubicBezTo>
                    <a:pt x="30" y="38"/>
                    <a:pt x="30" y="39"/>
                    <a:pt x="30" y="39"/>
                  </a:cubicBezTo>
                  <a:cubicBezTo>
                    <a:pt x="30" y="39"/>
                    <a:pt x="30" y="39"/>
                    <a:pt x="30" y="38"/>
                  </a:cubicBezTo>
                  <a:cubicBezTo>
                    <a:pt x="30" y="38"/>
                    <a:pt x="29" y="38"/>
                    <a:pt x="29" y="37"/>
                  </a:cubicBezTo>
                  <a:cubicBezTo>
                    <a:pt x="28" y="36"/>
                    <a:pt x="26" y="35"/>
                    <a:pt x="25" y="33"/>
                  </a:cubicBezTo>
                  <a:cubicBezTo>
                    <a:pt x="23" y="32"/>
                    <a:pt x="21" y="29"/>
                    <a:pt x="20" y="27"/>
                  </a:cubicBezTo>
                  <a:cubicBezTo>
                    <a:pt x="19" y="26"/>
                    <a:pt x="18" y="25"/>
                    <a:pt x="17" y="24"/>
                  </a:cubicBezTo>
                  <a:cubicBezTo>
                    <a:pt x="16" y="23"/>
                    <a:pt x="15" y="21"/>
                    <a:pt x="14" y="20"/>
                  </a:cubicBezTo>
                  <a:cubicBezTo>
                    <a:pt x="13" y="19"/>
                    <a:pt x="12" y="18"/>
                    <a:pt x="11" y="17"/>
                  </a:cubicBezTo>
                  <a:cubicBezTo>
                    <a:pt x="11" y="16"/>
                    <a:pt x="10" y="16"/>
                    <a:pt x="10" y="15"/>
                  </a:cubicBezTo>
                  <a:cubicBezTo>
                    <a:pt x="10" y="15"/>
                    <a:pt x="9" y="15"/>
                    <a:pt x="9" y="14"/>
                  </a:cubicBezTo>
                  <a:cubicBezTo>
                    <a:pt x="9" y="14"/>
                    <a:pt x="9" y="14"/>
                    <a:pt x="8" y="14"/>
                  </a:cubicBezTo>
                  <a:cubicBezTo>
                    <a:pt x="7" y="13"/>
                    <a:pt x="6" y="12"/>
                    <a:pt x="5" y="11"/>
                  </a:cubicBezTo>
                  <a:cubicBezTo>
                    <a:pt x="5" y="10"/>
                    <a:pt x="5" y="10"/>
                    <a:pt x="4" y="9"/>
                  </a:cubicBezTo>
                  <a:cubicBezTo>
                    <a:pt x="4" y="9"/>
                    <a:pt x="4" y="9"/>
                    <a:pt x="4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7"/>
                    <a:pt x="2" y="6"/>
                    <a:pt x="1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960"/>
            <p:cNvSpPr/>
            <p:nvPr/>
          </p:nvSpPr>
          <p:spPr bwMode="auto">
            <a:xfrm>
              <a:off x="10069514" y="-465138"/>
              <a:ext cx="28575" cy="122238"/>
            </a:xfrm>
            <a:custGeom>
              <a:avLst/>
              <a:gdLst>
                <a:gd name="T0" fmla="*/ 7 w 7"/>
                <a:gd name="T1" fmla="*/ 29 h 29"/>
                <a:gd name="T2" fmla="*/ 6 w 7"/>
                <a:gd name="T3" fmla="*/ 28 h 29"/>
                <a:gd name="T4" fmla="*/ 6 w 7"/>
                <a:gd name="T5" fmla="*/ 25 h 29"/>
                <a:gd name="T6" fmla="*/ 5 w 7"/>
                <a:gd name="T7" fmla="*/ 20 h 29"/>
                <a:gd name="T8" fmla="*/ 4 w 7"/>
                <a:gd name="T9" fmla="*/ 17 h 29"/>
                <a:gd name="T10" fmla="*/ 3 w 7"/>
                <a:gd name="T11" fmla="*/ 15 h 29"/>
                <a:gd name="T12" fmla="*/ 3 w 7"/>
                <a:gd name="T13" fmla="*/ 12 h 29"/>
                <a:gd name="T14" fmla="*/ 2 w 7"/>
                <a:gd name="T15" fmla="*/ 10 h 29"/>
                <a:gd name="T16" fmla="*/ 1 w 7"/>
                <a:gd name="T17" fmla="*/ 5 h 29"/>
                <a:gd name="T18" fmla="*/ 0 w 7"/>
                <a:gd name="T19" fmla="*/ 2 h 29"/>
                <a:gd name="T20" fmla="*/ 0 w 7"/>
                <a:gd name="T21" fmla="*/ 0 h 29"/>
                <a:gd name="T22" fmla="*/ 0 w 7"/>
                <a:gd name="T23" fmla="*/ 1 h 29"/>
                <a:gd name="T24" fmla="*/ 1 w 7"/>
                <a:gd name="T25" fmla="*/ 3 h 29"/>
                <a:gd name="T26" fmla="*/ 2 w 7"/>
                <a:gd name="T27" fmla="*/ 4 h 29"/>
                <a:gd name="T28" fmla="*/ 3 w 7"/>
                <a:gd name="T29" fmla="*/ 7 h 29"/>
                <a:gd name="T30" fmla="*/ 4 w 7"/>
                <a:gd name="T31" fmla="*/ 9 h 29"/>
                <a:gd name="T32" fmla="*/ 5 w 7"/>
                <a:gd name="T33" fmla="*/ 12 h 29"/>
                <a:gd name="T34" fmla="*/ 6 w 7"/>
                <a:gd name="T35" fmla="*/ 14 h 29"/>
                <a:gd name="T36" fmla="*/ 6 w 7"/>
                <a:gd name="T37" fmla="*/ 17 h 29"/>
                <a:gd name="T38" fmla="*/ 7 w 7"/>
                <a:gd name="T39" fmla="*/ 20 h 29"/>
                <a:gd name="T40" fmla="*/ 7 w 7"/>
                <a:gd name="T41" fmla="*/ 22 h 29"/>
                <a:gd name="T42" fmla="*/ 7 w 7"/>
                <a:gd name="T43" fmla="*/ 25 h 29"/>
                <a:gd name="T44" fmla="*/ 7 w 7"/>
                <a:gd name="T45" fmla="*/ 27 h 29"/>
                <a:gd name="T46" fmla="*/ 7 w 7"/>
                <a:gd name="T47" fmla="*/ 28 h 29"/>
                <a:gd name="T48" fmla="*/ 7 w 7"/>
                <a:gd name="T4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" h="29">
                  <a:moveTo>
                    <a:pt x="7" y="29"/>
                  </a:moveTo>
                  <a:cubicBezTo>
                    <a:pt x="7" y="29"/>
                    <a:pt x="6" y="29"/>
                    <a:pt x="6" y="28"/>
                  </a:cubicBezTo>
                  <a:cubicBezTo>
                    <a:pt x="6" y="27"/>
                    <a:pt x="6" y="26"/>
                    <a:pt x="6" y="25"/>
                  </a:cubicBezTo>
                  <a:cubicBezTo>
                    <a:pt x="5" y="23"/>
                    <a:pt x="5" y="22"/>
                    <a:pt x="5" y="20"/>
                  </a:cubicBezTo>
                  <a:cubicBezTo>
                    <a:pt x="4" y="19"/>
                    <a:pt x="4" y="18"/>
                    <a:pt x="4" y="17"/>
                  </a:cubicBezTo>
                  <a:cubicBezTo>
                    <a:pt x="4" y="17"/>
                    <a:pt x="4" y="16"/>
                    <a:pt x="3" y="15"/>
                  </a:cubicBezTo>
                  <a:cubicBezTo>
                    <a:pt x="3" y="14"/>
                    <a:pt x="3" y="13"/>
                    <a:pt x="3" y="12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2" y="8"/>
                    <a:pt x="1" y="6"/>
                    <a:pt x="1" y="5"/>
                  </a:cubicBezTo>
                  <a:cubicBezTo>
                    <a:pt x="0" y="4"/>
                    <a:pt x="0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5"/>
                    <a:pt x="3" y="6"/>
                    <a:pt x="3" y="7"/>
                  </a:cubicBezTo>
                  <a:cubicBezTo>
                    <a:pt x="3" y="7"/>
                    <a:pt x="4" y="8"/>
                    <a:pt x="4" y="9"/>
                  </a:cubicBezTo>
                  <a:cubicBezTo>
                    <a:pt x="4" y="10"/>
                    <a:pt x="5" y="11"/>
                    <a:pt x="5" y="12"/>
                  </a:cubicBezTo>
                  <a:cubicBezTo>
                    <a:pt x="5" y="12"/>
                    <a:pt x="6" y="13"/>
                    <a:pt x="6" y="14"/>
                  </a:cubicBezTo>
                  <a:cubicBezTo>
                    <a:pt x="6" y="15"/>
                    <a:pt x="6" y="16"/>
                    <a:pt x="6" y="17"/>
                  </a:cubicBezTo>
                  <a:cubicBezTo>
                    <a:pt x="6" y="18"/>
                    <a:pt x="7" y="19"/>
                    <a:pt x="7" y="20"/>
                  </a:cubicBezTo>
                  <a:cubicBezTo>
                    <a:pt x="7" y="21"/>
                    <a:pt x="7" y="22"/>
                    <a:pt x="7" y="22"/>
                  </a:cubicBezTo>
                  <a:cubicBezTo>
                    <a:pt x="7" y="23"/>
                    <a:pt x="7" y="24"/>
                    <a:pt x="7" y="25"/>
                  </a:cubicBezTo>
                  <a:cubicBezTo>
                    <a:pt x="7" y="25"/>
                    <a:pt x="7" y="26"/>
                    <a:pt x="7" y="27"/>
                  </a:cubicBezTo>
                  <a:cubicBezTo>
                    <a:pt x="7" y="27"/>
                    <a:pt x="7" y="28"/>
                    <a:pt x="7" y="28"/>
                  </a:cubicBezTo>
                  <a:cubicBezTo>
                    <a:pt x="7" y="29"/>
                    <a:pt x="7" y="29"/>
                    <a:pt x="7" y="29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961"/>
            <p:cNvSpPr/>
            <p:nvPr/>
          </p:nvSpPr>
          <p:spPr bwMode="auto">
            <a:xfrm>
              <a:off x="9975851" y="-409575"/>
              <a:ext cx="122238" cy="71438"/>
            </a:xfrm>
            <a:custGeom>
              <a:avLst/>
              <a:gdLst>
                <a:gd name="T0" fmla="*/ 0 w 29"/>
                <a:gd name="T1" fmla="*/ 0 h 17"/>
                <a:gd name="T2" fmla="*/ 1 w 29"/>
                <a:gd name="T3" fmla="*/ 0 h 17"/>
                <a:gd name="T4" fmla="*/ 4 w 29"/>
                <a:gd name="T5" fmla="*/ 2 h 17"/>
                <a:gd name="T6" fmla="*/ 9 w 29"/>
                <a:gd name="T7" fmla="*/ 5 h 17"/>
                <a:gd name="T8" fmla="*/ 12 w 29"/>
                <a:gd name="T9" fmla="*/ 7 h 17"/>
                <a:gd name="T10" fmla="*/ 14 w 29"/>
                <a:gd name="T11" fmla="*/ 8 h 17"/>
                <a:gd name="T12" fmla="*/ 25 w 29"/>
                <a:gd name="T13" fmla="*/ 14 h 17"/>
                <a:gd name="T14" fmla="*/ 28 w 29"/>
                <a:gd name="T15" fmla="*/ 16 h 17"/>
                <a:gd name="T16" fmla="*/ 29 w 29"/>
                <a:gd name="T17" fmla="*/ 17 h 17"/>
                <a:gd name="T18" fmla="*/ 28 w 29"/>
                <a:gd name="T19" fmla="*/ 16 h 17"/>
                <a:gd name="T20" fmla="*/ 26 w 29"/>
                <a:gd name="T21" fmla="*/ 16 h 17"/>
                <a:gd name="T22" fmla="*/ 24 w 29"/>
                <a:gd name="T23" fmla="*/ 15 h 17"/>
                <a:gd name="T24" fmla="*/ 22 w 29"/>
                <a:gd name="T25" fmla="*/ 14 h 17"/>
                <a:gd name="T26" fmla="*/ 19 w 29"/>
                <a:gd name="T27" fmla="*/ 13 h 17"/>
                <a:gd name="T28" fmla="*/ 16 w 29"/>
                <a:gd name="T29" fmla="*/ 12 h 17"/>
                <a:gd name="T30" fmla="*/ 13 w 29"/>
                <a:gd name="T31" fmla="*/ 10 h 17"/>
                <a:gd name="T32" fmla="*/ 10 w 29"/>
                <a:gd name="T33" fmla="*/ 9 h 17"/>
                <a:gd name="T34" fmla="*/ 8 w 29"/>
                <a:gd name="T35" fmla="*/ 7 h 17"/>
                <a:gd name="T36" fmla="*/ 6 w 29"/>
                <a:gd name="T37" fmla="*/ 5 h 17"/>
                <a:gd name="T38" fmla="*/ 4 w 29"/>
                <a:gd name="T39" fmla="*/ 3 h 17"/>
                <a:gd name="T40" fmla="*/ 2 w 29"/>
                <a:gd name="T41" fmla="*/ 2 h 17"/>
                <a:gd name="T42" fmla="*/ 1 w 29"/>
                <a:gd name="T43" fmla="*/ 1 h 17"/>
                <a:gd name="T44" fmla="*/ 0 w 29"/>
                <a:gd name="T4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17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2" y="1"/>
                    <a:pt x="3" y="1"/>
                    <a:pt x="4" y="2"/>
                  </a:cubicBezTo>
                  <a:cubicBezTo>
                    <a:pt x="6" y="3"/>
                    <a:pt x="7" y="4"/>
                    <a:pt x="9" y="5"/>
                  </a:cubicBezTo>
                  <a:cubicBezTo>
                    <a:pt x="10" y="6"/>
                    <a:pt x="11" y="6"/>
                    <a:pt x="12" y="7"/>
                  </a:cubicBezTo>
                  <a:cubicBezTo>
                    <a:pt x="13" y="7"/>
                    <a:pt x="13" y="8"/>
                    <a:pt x="14" y="8"/>
                  </a:cubicBezTo>
                  <a:cubicBezTo>
                    <a:pt x="18" y="10"/>
                    <a:pt x="22" y="12"/>
                    <a:pt x="25" y="14"/>
                  </a:cubicBezTo>
                  <a:cubicBezTo>
                    <a:pt x="26" y="15"/>
                    <a:pt x="27" y="15"/>
                    <a:pt x="28" y="16"/>
                  </a:cubicBezTo>
                  <a:cubicBezTo>
                    <a:pt x="29" y="16"/>
                    <a:pt x="29" y="17"/>
                    <a:pt x="29" y="17"/>
                  </a:cubicBezTo>
                  <a:cubicBezTo>
                    <a:pt x="29" y="17"/>
                    <a:pt x="29" y="17"/>
                    <a:pt x="28" y="16"/>
                  </a:cubicBezTo>
                  <a:cubicBezTo>
                    <a:pt x="27" y="16"/>
                    <a:pt x="27" y="16"/>
                    <a:pt x="26" y="16"/>
                  </a:cubicBezTo>
                  <a:cubicBezTo>
                    <a:pt x="26" y="16"/>
                    <a:pt x="25" y="16"/>
                    <a:pt x="24" y="15"/>
                  </a:cubicBezTo>
                  <a:cubicBezTo>
                    <a:pt x="23" y="15"/>
                    <a:pt x="22" y="15"/>
                    <a:pt x="22" y="14"/>
                  </a:cubicBezTo>
                  <a:cubicBezTo>
                    <a:pt x="21" y="14"/>
                    <a:pt x="20" y="14"/>
                    <a:pt x="19" y="13"/>
                  </a:cubicBezTo>
                  <a:cubicBezTo>
                    <a:pt x="18" y="13"/>
                    <a:pt x="17" y="12"/>
                    <a:pt x="16" y="12"/>
                  </a:cubicBezTo>
                  <a:cubicBezTo>
                    <a:pt x="15" y="11"/>
                    <a:pt x="14" y="11"/>
                    <a:pt x="13" y="10"/>
                  </a:cubicBezTo>
                  <a:cubicBezTo>
                    <a:pt x="12" y="10"/>
                    <a:pt x="11" y="9"/>
                    <a:pt x="10" y="9"/>
                  </a:cubicBezTo>
                  <a:cubicBezTo>
                    <a:pt x="10" y="8"/>
                    <a:pt x="9" y="7"/>
                    <a:pt x="8" y="7"/>
                  </a:cubicBezTo>
                  <a:cubicBezTo>
                    <a:pt x="7" y="6"/>
                    <a:pt x="6" y="6"/>
                    <a:pt x="6" y="5"/>
                  </a:cubicBezTo>
                  <a:cubicBezTo>
                    <a:pt x="5" y="5"/>
                    <a:pt x="4" y="4"/>
                    <a:pt x="4" y="3"/>
                  </a:cubicBezTo>
                  <a:cubicBezTo>
                    <a:pt x="3" y="3"/>
                    <a:pt x="2" y="2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962"/>
            <p:cNvSpPr/>
            <p:nvPr/>
          </p:nvSpPr>
          <p:spPr bwMode="auto">
            <a:xfrm>
              <a:off x="10044114" y="-381000"/>
              <a:ext cx="101600" cy="80963"/>
            </a:xfrm>
            <a:custGeom>
              <a:avLst/>
              <a:gdLst>
                <a:gd name="T0" fmla="*/ 18 w 24"/>
                <a:gd name="T1" fmla="*/ 17 h 19"/>
                <a:gd name="T2" fmla="*/ 0 w 24"/>
                <a:gd name="T3" fmla="*/ 17 h 19"/>
                <a:gd name="T4" fmla="*/ 23 w 24"/>
                <a:gd name="T5" fmla="*/ 0 h 19"/>
                <a:gd name="T6" fmla="*/ 18 w 24"/>
                <a:gd name="T7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9">
                  <a:moveTo>
                    <a:pt x="18" y="17"/>
                  </a:moveTo>
                  <a:cubicBezTo>
                    <a:pt x="11" y="19"/>
                    <a:pt x="5" y="19"/>
                    <a:pt x="0" y="17"/>
                  </a:cubicBezTo>
                  <a:cubicBezTo>
                    <a:pt x="0" y="17"/>
                    <a:pt x="14" y="3"/>
                    <a:pt x="23" y="0"/>
                  </a:cubicBezTo>
                  <a:cubicBezTo>
                    <a:pt x="23" y="0"/>
                    <a:pt x="24" y="13"/>
                    <a:pt x="18" y="1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963"/>
            <p:cNvSpPr/>
            <p:nvPr/>
          </p:nvSpPr>
          <p:spPr bwMode="auto">
            <a:xfrm>
              <a:off x="10107614" y="-325438"/>
              <a:ext cx="466725" cy="919163"/>
            </a:xfrm>
            <a:custGeom>
              <a:avLst/>
              <a:gdLst>
                <a:gd name="T0" fmla="*/ 108 w 110"/>
                <a:gd name="T1" fmla="*/ 217 h 217"/>
                <a:gd name="T2" fmla="*/ 0 w 110"/>
                <a:gd name="T3" fmla="*/ 2 h 217"/>
                <a:gd name="T4" fmla="*/ 2 w 110"/>
                <a:gd name="T5" fmla="*/ 0 h 217"/>
                <a:gd name="T6" fmla="*/ 110 w 110"/>
                <a:gd name="T7" fmla="*/ 216 h 217"/>
                <a:gd name="T8" fmla="*/ 108 w 110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217">
                  <a:moveTo>
                    <a:pt x="108" y="217"/>
                  </a:moveTo>
                  <a:cubicBezTo>
                    <a:pt x="100" y="181"/>
                    <a:pt x="9" y="11"/>
                    <a:pt x="0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1" y="10"/>
                    <a:pt x="103" y="180"/>
                    <a:pt x="110" y="216"/>
                  </a:cubicBezTo>
                  <a:lnTo>
                    <a:pt x="108" y="217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964"/>
            <p:cNvSpPr/>
            <p:nvPr/>
          </p:nvSpPr>
          <p:spPr bwMode="auto">
            <a:xfrm>
              <a:off x="10247314" y="-422275"/>
              <a:ext cx="390525" cy="257175"/>
            </a:xfrm>
            <a:custGeom>
              <a:avLst/>
              <a:gdLst>
                <a:gd name="T0" fmla="*/ 46 w 92"/>
                <a:gd name="T1" fmla="*/ 61 h 61"/>
                <a:gd name="T2" fmla="*/ 12 w 92"/>
                <a:gd name="T3" fmla="*/ 21 h 61"/>
                <a:gd name="T4" fmla="*/ 30 w 92"/>
                <a:gd name="T5" fmla="*/ 22 h 61"/>
                <a:gd name="T6" fmla="*/ 41 w 92"/>
                <a:gd name="T7" fmla="*/ 3 h 61"/>
                <a:gd name="T8" fmla="*/ 57 w 92"/>
                <a:gd name="T9" fmla="*/ 21 h 61"/>
                <a:gd name="T10" fmla="*/ 79 w 92"/>
                <a:gd name="T11" fmla="*/ 15 h 61"/>
                <a:gd name="T12" fmla="*/ 46 w 92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61">
                  <a:moveTo>
                    <a:pt x="46" y="61"/>
                  </a:moveTo>
                  <a:cubicBezTo>
                    <a:pt x="46" y="61"/>
                    <a:pt x="0" y="40"/>
                    <a:pt x="12" y="21"/>
                  </a:cubicBezTo>
                  <a:cubicBezTo>
                    <a:pt x="20" y="9"/>
                    <a:pt x="30" y="22"/>
                    <a:pt x="30" y="22"/>
                  </a:cubicBezTo>
                  <a:cubicBezTo>
                    <a:pt x="30" y="22"/>
                    <a:pt x="27" y="5"/>
                    <a:pt x="41" y="3"/>
                  </a:cubicBezTo>
                  <a:cubicBezTo>
                    <a:pt x="54" y="0"/>
                    <a:pt x="57" y="21"/>
                    <a:pt x="57" y="21"/>
                  </a:cubicBezTo>
                  <a:cubicBezTo>
                    <a:pt x="57" y="21"/>
                    <a:pt x="65" y="11"/>
                    <a:pt x="79" y="15"/>
                  </a:cubicBezTo>
                  <a:cubicBezTo>
                    <a:pt x="92" y="19"/>
                    <a:pt x="66" y="52"/>
                    <a:pt x="46" y="61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965"/>
            <p:cNvSpPr/>
            <p:nvPr/>
          </p:nvSpPr>
          <p:spPr bwMode="auto">
            <a:xfrm>
              <a:off x="10445751" y="-342900"/>
              <a:ext cx="115888" cy="152400"/>
            </a:xfrm>
            <a:custGeom>
              <a:avLst/>
              <a:gdLst>
                <a:gd name="T0" fmla="*/ 0 w 27"/>
                <a:gd name="T1" fmla="*/ 36 h 36"/>
                <a:gd name="T2" fmla="*/ 1 w 27"/>
                <a:gd name="T3" fmla="*/ 36 h 36"/>
                <a:gd name="T4" fmla="*/ 2 w 27"/>
                <a:gd name="T5" fmla="*/ 35 h 36"/>
                <a:gd name="T6" fmla="*/ 3 w 27"/>
                <a:gd name="T7" fmla="*/ 33 h 36"/>
                <a:gd name="T8" fmla="*/ 5 w 27"/>
                <a:gd name="T9" fmla="*/ 31 h 36"/>
                <a:gd name="T10" fmla="*/ 6 w 27"/>
                <a:gd name="T11" fmla="*/ 30 h 36"/>
                <a:gd name="T12" fmla="*/ 8 w 27"/>
                <a:gd name="T13" fmla="*/ 28 h 36"/>
                <a:gd name="T14" fmla="*/ 10 w 27"/>
                <a:gd name="T15" fmla="*/ 26 h 36"/>
                <a:gd name="T16" fmla="*/ 13 w 27"/>
                <a:gd name="T17" fmla="*/ 23 h 36"/>
                <a:gd name="T18" fmla="*/ 15 w 27"/>
                <a:gd name="T19" fmla="*/ 19 h 36"/>
                <a:gd name="T20" fmla="*/ 16 w 27"/>
                <a:gd name="T21" fmla="*/ 18 h 36"/>
                <a:gd name="T22" fmla="*/ 18 w 27"/>
                <a:gd name="T23" fmla="*/ 16 h 36"/>
                <a:gd name="T24" fmla="*/ 18 w 27"/>
                <a:gd name="T25" fmla="*/ 15 h 36"/>
                <a:gd name="T26" fmla="*/ 19 w 27"/>
                <a:gd name="T27" fmla="*/ 14 h 36"/>
                <a:gd name="T28" fmla="*/ 20 w 27"/>
                <a:gd name="T29" fmla="*/ 13 h 36"/>
                <a:gd name="T30" fmla="*/ 21 w 27"/>
                <a:gd name="T31" fmla="*/ 11 h 36"/>
                <a:gd name="T32" fmla="*/ 22 w 27"/>
                <a:gd name="T33" fmla="*/ 10 h 36"/>
                <a:gd name="T34" fmla="*/ 24 w 27"/>
                <a:gd name="T35" fmla="*/ 7 h 36"/>
                <a:gd name="T36" fmla="*/ 24 w 27"/>
                <a:gd name="T37" fmla="*/ 5 h 36"/>
                <a:gd name="T38" fmla="*/ 25 w 27"/>
                <a:gd name="T39" fmla="*/ 4 h 36"/>
                <a:gd name="T40" fmla="*/ 26 w 27"/>
                <a:gd name="T41" fmla="*/ 2 h 36"/>
                <a:gd name="T42" fmla="*/ 27 w 27"/>
                <a:gd name="T43" fmla="*/ 1 h 36"/>
                <a:gd name="T44" fmla="*/ 27 w 27"/>
                <a:gd name="T45" fmla="*/ 0 h 36"/>
                <a:gd name="T46" fmla="*/ 27 w 27"/>
                <a:gd name="T47" fmla="*/ 1 h 36"/>
                <a:gd name="T48" fmla="*/ 27 w 27"/>
                <a:gd name="T49" fmla="*/ 2 h 36"/>
                <a:gd name="T50" fmla="*/ 26 w 27"/>
                <a:gd name="T51" fmla="*/ 5 h 36"/>
                <a:gd name="T52" fmla="*/ 26 w 27"/>
                <a:gd name="T53" fmla="*/ 6 h 36"/>
                <a:gd name="T54" fmla="*/ 26 w 27"/>
                <a:gd name="T55" fmla="*/ 8 h 36"/>
                <a:gd name="T56" fmla="*/ 25 w 27"/>
                <a:gd name="T57" fmla="*/ 9 h 36"/>
                <a:gd name="T58" fmla="*/ 25 w 27"/>
                <a:gd name="T59" fmla="*/ 11 h 36"/>
                <a:gd name="T60" fmla="*/ 24 w 27"/>
                <a:gd name="T61" fmla="*/ 13 h 36"/>
                <a:gd name="T62" fmla="*/ 23 w 27"/>
                <a:gd name="T63" fmla="*/ 15 h 36"/>
                <a:gd name="T64" fmla="*/ 21 w 27"/>
                <a:gd name="T65" fmla="*/ 18 h 36"/>
                <a:gd name="T66" fmla="*/ 19 w 27"/>
                <a:gd name="T67" fmla="*/ 22 h 36"/>
                <a:gd name="T68" fmla="*/ 17 w 27"/>
                <a:gd name="T69" fmla="*/ 24 h 36"/>
                <a:gd name="T70" fmla="*/ 16 w 27"/>
                <a:gd name="T71" fmla="*/ 25 h 36"/>
                <a:gd name="T72" fmla="*/ 14 w 27"/>
                <a:gd name="T73" fmla="*/ 27 h 36"/>
                <a:gd name="T74" fmla="*/ 13 w 27"/>
                <a:gd name="T75" fmla="*/ 28 h 36"/>
                <a:gd name="T76" fmla="*/ 10 w 27"/>
                <a:gd name="T77" fmla="*/ 31 h 36"/>
                <a:gd name="T78" fmla="*/ 8 w 27"/>
                <a:gd name="T79" fmla="*/ 32 h 36"/>
                <a:gd name="T80" fmla="*/ 7 w 27"/>
                <a:gd name="T81" fmla="*/ 33 h 36"/>
                <a:gd name="T82" fmla="*/ 6 w 27"/>
                <a:gd name="T83" fmla="*/ 34 h 36"/>
                <a:gd name="T84" fmla="*/ 4 w 27"/>
                <a:gd name="T85" fmla="*/ 34 h 36"/>
                <a:gd name="T86" fmla="*/ 3 w 27"/>
                <a:gd name="T87" fmla="*/ 35 h 36"/>
                <a:gd name="T88" fmla="*/ 2 w 27"/>
                <a:gd name="T89" fmla="*/ 35 h 36"/>
                <a:gd name="T90" fmla="*/ 1 w 27"/>
                <a:gd name="T91" fmla="*/ 36 h 36"/>
                <a:gd name="T92" fmla="*/ 0 w 27"/>
                <a:gd name="T9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7" h="36">
                  <a:moveTo>
                    <a:pt x="0" y="36"/>
                  </a:moveTo>
                  <a:cubicBezTo>
                    <a:pt x="0" y="36"/>
                    <a:pt x="1" y="36"/>
                    <a:pt x="1" y="36"/>
                  </a:cubicBezTo>
                  <a:cubicBezTo>
                    <a:pt x="1" y="35"/>
                    <a:pt x="1" y="35"/>
                    <a:pt x="2" y="35"/>
                  </a:cubicBezTo>
                  <a:cubicBezTo>
                    <a:pt x="2" y="34"/>
                    <a:pt x="3" y="34"/>
                    <a:pt x="3" y="33"/>
                  </a:cubicBezTo>
                  <a:cubicBezTo>
                    <a:pt x="4" y="32"/>
                    <a:pt x="5" y="32"/>
                    <a:pt x="5" y="31"/>
                  </a:cubicBezTo>
                  <a:cubicBezTo>
                    <a:pt x="6" y="31"/>
                    <a:pt x="6" y="30"/>
                    <a:pt x="6" y="30"/>
                  </a:cubicBezTo>
                  <a:cubicBezTo>
                    <a:pt x="7" y="29"/>
                    <a:pt x="7" y="29"/>
                    <a:pt x="8" y="28"/>
                  </a:cubicBezTo>
                  <a:cubicBezTo>
                    <a:pt x="8" y="28"/>
                    <a:pt x="9" y="27"/>
                    <a:pt x="10" y="26"/>
                  </a:cubicBezTo>
                  <a:cubicBezTo>
                    <a:pt x="11" y="25"/>
                    <a:pt x="12" y="24"/>
                    <a:pt x="13" y="23"/>
                  </a:cubicBezTo>
                  <a:cubicBezTo>
                    <a:pt x="14" y="22"/>
                    <a:pt x="14" y="20"/>
                    <a:pt x="15" y="19"/>
                  </a:cubicBezTo>
                  <a:cubicBezTo>
                    <a:pt x="16" y="19"/>
                    <a:pt x="16" y="18"/>
                    <a:pt x="16" y="18"/>
                  </a:cubicBezTo>
                  <a:cubicBezTo>
                    <a:pt x="17" y="17"/>
                    <a:pt x="17" y="17"/>
                    <a:pt x="18" y="16"/>
                  </a:cubicBezTo>
                  <a:cubicBezTo>
                    <a:pt x="18" y="16"/>
                    <a:pt x="18" y="15"/>
                    <a:pt x="18" y="15"/>
                  </a:cubicBezTo>
                  <a:cubicBezTo>
                    <a:pt x="18" y="15"/>
                    <a:pt x="19" y="15"/>
                    <a:pt x="19" y="14"/>
                  </a:cubicBezTo>
                  <a:cubicBezTo>
                    <a:pt x="19" y="14"/>
                    <a:pt x="19" y="13"/>
                    <a:pt x="20" y="13"/>
                  </a:cubicBezTo>
                  <a:cubicBezTo>
                    <a:pt x="20" y="12"/>
                    <a:pt x="21" y="12"/>
                    <a:pt x="21" y="11"/>
                  </a:cubicBezTo>
                  <a:cubicBezTo>
                    <a:pt x="21" y="11"/>
                    <a:pt x="22" y="10"/>
                    <a:pt x="22" y="10"/>
                  </a:cubicBezTo>
                  <a:cubicBezTo>
                    <a:pt x="22" y="9"/>
                    <a:pt x="23" y="8"/>
                    <a:pt x="24" y="7"/>
                  </a:cubicBezTo>
                  <a:cubicBezTo>
                    <a:pt x="24" y="6"/>
                    <a:pt x="24" y="6"/>
                    <a:pt x="24" y="5"/>
                  </a:cubicBezTo>
                  <a:cubicBezTo>
                    <a:pt x="25" y="5"/>
                    <a:pt x="25" y="5"/>
                    <a:pt x="25" y="4"/>
                  </a:cubicBezTo>
                  <a:cubicBezTo>
                    <a:pt x="25" y="3"/>
                    <a:pt x="26" y="3"/>
                    <a:pt x="26" y="2"/>
                  </a:cubicBezTo>
                  <a:cubicBezTo>
                    <a:pt x="26" y="2"/>
                    <a:pt x="27" y="1"/>
                    <a:pt x="27" y="1"/>
                  </a:cubicBezTo>
                  <a:cubicBezTo>
                    <a:pt x="27" y="1"/>
                    <a:pt x="27" y="0"/>
                    <a:pt x="27" y="0"/>
                  </a:cubicBezTo>
                  <a:cubicBezTo>
                    <a:pt x="27" y="0"/>
                    <a:pt x="27" y="1"/>
                    <a:pt x="27" y="1"/>
                  </a:cubicBezTo>
                  <a:cubicBezTo>
                    <a:pt x="27" y="1"/>
                    <a:pt x="27" y="2"/>
                    <a:pt x="27" y="2"/>
                  </a:cubicBezTo>
                  <a:cubicBezTo>
                    <a:pt x="27" y="3"/>
                    <a:pt x="27" y="4"/>
                    <a:pt x="26" y="5"/>
                  </a:cubicBezTo>
                  <a:cubicBezTo>
                    <a:pt x="26" y="5"/>
                    <a:pt x="26" y="6"/>
                    <a:pt x="26" y="6"/>
                  </a:cubicBezTo>
                  <a:cubicBezTo>
                    <a:pt x="26" y="7"/>
                    <a:pt x="26" y="7"/>
                    <a:pt x="26" y="8"/>
                  </a:cubicBezTo>
                  <a:cubicBezTo>
                    <a:pt x="26" y="8"/>
                    <a:pt x="25" y="9"/>
                    <a:pt x="25" y="9"/>
                  </a:cubicBezTo>
                  <a:cubicBezTo>
                    <a:pt x="25" y="10"/>
                    <a:pt x="25" y="10"/>
                    <a:pt x="25" y="11"/>
                  </a:cubicBezTo>
                  <a:cubicBezTo>
                    <a:pt x="24" y="12"/>
                    <a:pt x="24" y="12"/>
                    <a:pt x="24" y="13"/>
                  </a:cubicBezTo>
                  <a:cubicBezTo>
                    <a:pt x="24" y="13"/>
                    <a:pt x="23" y="14"/>
                    <a:pt x="23" y="15"/>
                  </a:cubicBezTo>
                  <a:cubicBezTo>
                    <a:pt x="22" y="16"/>
                    <a:pt x="22" y="17"/>
                    <a:pt x="21" y="18"/>
                  </a:cubicBezTo>
                  <a:cubicBezTo>
                    <a:pt x="20" y="19"/>
                    <a:pt x="19" y="21"/>
                    <a:pt x="19" y="22"/>
                  </a:cubicBezTo>
                  <a:cubicBezTo>
                    <a:pt x="18" y="22"/>
                    <a:pt x="18" y="23"/>
                    <a:pt x="17" y="24"/>
                  </a:cubicBezTo>
                  <a:cubicBezTo>
                    <a:pt x="17" y="24"/>
                    <a:pt x="16" y="25"/>
                    <a:pt x="16" y="25"/>
                  </a:cubicBezTo>
                  <a:cubicBezTo>
                    <a:pt x="15" y="26"/>
                    <a:pt x="15" y="26"/>
                    <a:pt x="14" y="27"/>
                  </a:cubicBezTo>
                  <a:cubicBezTo>
                    <a:pt x="14" y="27"/>
                    <a:pt x="13" y="28"/>
                    <a:pt x="13" y="28"/>
                  </a:cubicBezTo>
                  <a:cubicBezTo>
                    <a:pt x="12" y="29"/>
                    <a:pt x="11" y="30"/>
                    <a:pt x="10" y="31"/>
                  </a:cubicBezTo>
                  <a:cubicBezTo>
                    <a:pt x="9" y="31"/>
                    <a:pt x="9" y="31"/>
                    <a:pt x="8" y="32"/>
                  </a:cubicBezTo>
                  <a:cubicBezTo>
                    <a:pt x="8" y="32"/>
                    <a:pt x="7" y="32"/>
                    <a:pt x="7" y="33"/>
                  </a:cubicBezTo>
                  <a:cubicBezTo>
                    <a:pt x="6" y="33"/>
                    <a:pt x="6" y="33"/>
                    <a:pt x="6" y="34"/>
                  </a:cubicBezTo>
                  <a:cubicBezTo>
                    <a:pt x="5" y="34"/>
                    <a:pt x="5" y="34"/>
                    <a:pt x="4" y="34"/>
                  </a:cubicBezTo>
                  <a:cubicBezTo>
                    <a:pt x="4" y="34"/>
                    <a:pt x="4" y="35"/>
                    <a:pt x="3" y="35"/>
                  </a:cubicBezTo>
                  <a:cubicBezTo>
                    <a:pt x="3" y="35"/>
                    <a:pt x="3" y="35"/>
                    <a:pt x="2" y="35"/>
                  </a:cubicBezTo>
                  <a:cubicBezTo>
                    <a:pt x="2" y="36"/>
                    <a:pt x="1" y="36"/>
                    <a:pt x="1" y="36"/>
                  </a:cubicBezTo>
                  <a:cubicBezTo>
                    <a:pt x="1" y="36"/>
                    <a:pt x="0" y="36"/>
                    <a:pt x="0" y="3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966"/>
            <p:cNvSpPr/>
            <p:nvPr/>
          </p:nvSpPr>
          <p:spPr bwMode="auto">
            <a:xfrm>
              <a:off x="10318751" y="-317500"/>
              <a:ext cx="127000" cy="127000"/>
            </a:xfrm>
            <a:custGeom>
              <a:avLst/>
              <a:gdLst>
                <a:gd name="T0" fmla="*/ 0 w 30"/>
                <a:gd name="T1" fmla="*/ 0 h 30"/>
                <a:gd name="T2" fmla="*/ 1 w 30"/>
                <a:gd name="T3" fmla="*/ 1 h 30"/>
                <a:gd name="T4" fmla="*/ 1 w 30"/>
                <a:gd name="T5" fmla="*/ 1 h 30"/>
                <a:gd name="T6" fmla="*/ 2 w 30"/>
                <a:gd name="T7" fmla="*/ 2 h 30"/>
                <a:gd name="T8" fmla="*/ 3 w 30"/>
                <a:gd name="T9" fmla="*/ 3 h 30"/>
                <a:gd name="T10" fmla="*/ 5 w 30"/>
                <a:gd name="T11" fmla="*/ 5 h 30"/>
                <a:gd name="T12" fmla="*/ 10 w 30"/>
                <a:gd name="T13" fmla="*/ 9 h 30"/>
                <a:gd name="T14" fmla="*/ 13 w 30"/>
                <a:gd name="T15" fmla="*/ 12 h 30"/>
                <a:gd name="T16" fmla="*/ 16 w 30"/>
                <a:gd name="T17" fmla="*/ 15 h 30"/>
                <a:gd name="T18" fmla="*/ 19 w 30"/>
                <a:gd name="T19" fmla="*/ 18 h 30"/>
                <a:gd name="T20" fmla="*/ 21 w 30"/>
                <a:gd name="T21" fmla="*/ 21 h 30"/>
                <a:gd name="T22" fmla="*/ 22 w 30"/>
                <a:gd name="T23" fmla="*/ 22 h 30"/>
                <a:gd name="T24" fmla="*/ 23 w 30"/>
                <a:gd name="T25" fmla="*/ 23 h 30"/>
                <a:gd name="T26" fmla="*/ 25 w 30"/>
                <a:gd name="T27" fmla="*/ 26 h 30"/>
                <a:gd name="T28" fmla="*/ 29 w 30"/>
                <a:gd name="T29" fmla="*/ 29 h 30"/>
                <a:gd name="T30" fmla="*/ 30 w 30"/>
                <a:gd name="T31" fmla="*/ 30 h 30"/>
                <a:gd name="T32" fmla="*/ 30 w 30"/>
                <a:gd name="T33" fmla="*/ 30 h 30"/>
                <a:gd name="T34" fmla="*/ 30 w 30"/>
                <a:gd name="T35" fmla="*/ 30 h 30"/>
                <a:gd name="T36" fmla="*/ 29 w 30"/>
                <a:gd name="T37" fmla="*/ 30 h 30"/>
                <a:gd name="T38" fmla="*/ 26 w 30"/>
                <a:gd name="T39" fmla="*/ 29 h 30"/>
                <a:gd name="T40" fmla="*/ 24 w 30"/>
                <a:gd name="T41" fmla="*/ 28 h 30"/>
                <a:gd name="T42" fmla="*/ 21 w 30"/>
                <a:gd name="T43" fmla="*/ 26 h 30"/>
                <a:gd name="T44" fmla="*/ 20 w 30"/>
                <a:gd name="T45" fmla="*/ 25 h 30"/>
                <a:gd name="T46" fmla="*/ 19 w 30"/>
                <a:gd name="T47" fmla="*/ 24 h 30"/>
                <a:gd name="T48" fmla="*/ 18 w 30"/>
                <a:gd name="T49" fmla="*/ 23 h 30"/>
                <a:gd name="T50" fmla="*/ 15 w 30"/>
                <a:gd name="T51" fmla="*/ 21 h 30"/>
                <a:gd name="T52" fmla="*/ 13 w 30"/>
                <a:gd name="T53" fmla="*/ 18 h 30"/>
                <a:gd name="T54" fmla="*/ 10 w 30"/>
                <a:gd name="T55" fmla="*/ 15 h 30"/>
                <a:gd name="T56" fmla="*/ 8 w 30"/>
                <a:gd name="T57" fmla="*/ 12 h 30"/>
                <a:gd name="T58" fmla="*/ 5 w 30"/>
                <a:gd name="T59" fmla="*/ 9 h 30"/>
                <a:gd name="T60" fmla="*/ 3 w 30"/>
                <a:gd name="T61" fmla="*/ 7 h 30"/>
                <a:gd name="T62" fmla="*/ 2 w 30"/>
                <a:gd name="T63" fmla="*/ 4 h 30"/>
                <a:gd name="T64" fmla="*/ 1 w 30"/>
                <a:gd name="T65" fmla="*/ 2 h 30"/>
                <a:gd name="T66" fmla="*/ 0 w 30"/>
                <a:gd name="T67" fmla="*/ 1 h 30"/>
                <a:gd name="T68" fmla="*/ 0 w 30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" h="30">
                  <a:moveTo>
                    <a:pt x="0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4"/>
                    <a:pt x="4" y="4"/>
                    <a:pt x="5" y="5"/>
                  </a:cubicBezTo>
                  <a:cubicBezTo>
                    <a:pt x="6" y="6"/>
                    <a:pt x="8" y="8"/>
                    <a:pt x="10" y="9"/>
                  </a:cubicBezTo>
                  <a:cubicBezTo>
                    <a:pt x="11" y="10"/>
                    <a:pt x="12" y="11"/>
                    <a:pt x="13" y="12"/>
                  </a:cubicBezTo>
                  <a:cubicBezTo>
                    <a:pt x="14" y="13"/>
                    <a:pt x="15" y="14"/>
                    <a:pt x="16" y="15"/>
                  </a:cubicBezTo>
                  <a:cubicBezTo>
                    <a:pt x="17" y="16"/>
                    <a:pt x="18" y="17"/>
                    <a:pt x="19" y="18"/>
                  </a:cubicBezTo>
                  <a:cubicBezTo>
                    <a:pt x="19" y="19"/>
                    <a:pt x="20" y="20"/>
                    <a:pt x="21" y="21"/>
                  </a:cubicBezTo>
                  <a:cubicBezTo>
                    <a:pt x="21" y="21"/>
                    <a:pt x="22" y="22"/>
                    <a:pt x="22" y="22"/>
                  </a:cubicBezTo>
                  <a:cubicBezTo>
                    <a:pt x="22" y="23"/>
                    <a:pt x="23" y="23"/>
                    <a:pt x="23" y="23"/>
                  </a:cubicBezTo>
                  <a:cubicBezTo>
                    <a:pt x="24" y="24"/>
                    <a:pt x="25" y="25"/>
                    <a:pt x="25" y="26"/>
                  </a:cubicBezTo>
                  <a:cubicBezTo>
                    <a:pt x="27" y="27"/>
                    <a:pt x="28" y="28"/>
                    <a:pt x="29" y="29"/>
                  </a:cubicBezTo>
                  <a:cubicBezTo>
                    <a:pt x="29" y="29"/>
                    <a:pt x="30" y="30"/>
                    <a:pt x="3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29" y="30"/>
                    <a:pt x="29" y="30"/>
                  </a:cubicBezTo>
                  <a:cubicBezTo>
                    <a:pt x="28" y="29"/>
                    <a:pt x="27" y="29"/>
                    <a:pt x="26" y="29"/>
                  </a:cubicBezTo>
                  <a:cubicBezTo>
                    <a:pt x="26" y="29"/>
                    <a:pt x="25" y="28"/>
                    <a:pt x="24" y="28"/>
                  </a:cubicBezTo>
                  <a:cubicBezTo>
                    <a:pt x="23" y="27"/>
                    <a:pt x="22" y="27"/>
                    <a:pt x="21" y="26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4"/>
                    <a:pt x="18" y="23"/>
                  </a:cubicBezTo>
                  <a:cubicBezTo>
                    <a:pt x="17" y="22"/>
                    <a:pt x="16" y="22"/>
                    <a:pt x="15" y="21"/>
                  </a:cubicBezTo>
                  <a:cubicBezTo>
                    <a:pt x="15" y="20"/>
                    <a:pt x="14" y="19"/>
                    <a:pt x="13" y="18"/>
                  </a:cubicBezTo>
                  <a:cubicBezTo>
                    <a:pt x="12" y="17"/>
                    <a:pt x="11" y="16"/>
                    <a:pt x="10" y="15"/>
                  </a:cubicBezTo>
                  <a:cubicBezTo>
                    <a:pt x="9" y="14"/>
                    <a:pt x="8" y="13"/>
                    <a:pt x="8" y="12"/>
                  </a:cubicBezTo>
                  <a:cubicBezTo>
                    <a:pt x="7" y="11"/>
                    <a:pt x="6" y="10"/>
                    <a:pt x="5" y="9"/>
                  </a:cubicBezTo>
                  <a:cubicBezTo>
                    <a:pt x="4" y="8"/>
                    <a:pt x="4" y="7"/>
                    <a:pt x="3" y="7"/>
                  </a:cubicBezTo>
                  <a:cubicBezTo>
                    <a:pt x="2" y="6"/>
                    <a:pt x="2" y="5"/>
                    <a:pt x="2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967"/>
            <p:cNvSpPr/>
            <p:nvPr/>
          </p:nvSpPr>
          <p:spPr bwMode="auto">
            <a:xfrm>
              <a:off x="10417176" y="-388938"/>
              <a:ext cx="33338" cy="203200"/>
            </a:xfrm>
            <a:custGeom>
              <a:avLst/>
              <a:gdLst>
                <a:gd name="T0" fmla="*/ 2 w 8"/>
                <a:gd name="T1" fmla="*/ 0 h 48"/>
                <a:gd name="T2" fmla="*/ 2 w 8"/>
                <a:gd name="T3" fmla="*/ 0 h 48"/>
                <a:gd name="T4" fmla="*/ 2 w 8"/>
                <a:gd name="T5" fmla="*/ 2 h 48"/>
                <a:gd name="T6" fmla="*/ 2 w 8"/>
                <a:gd name="T7" fmla="*/ 7 h 48"/>
                <a:gd name="T8" fmla="*/ 4 w 8"/>
                <a:gd name="T9" fmla="*/ 11 h 48"/>
                <a:gd name="T10" fmla="*/ 5 w 8"/>
                <a:gd name="T11" fmla="*/ 15 h 48"/>
                <a:gd name="T12" fmla="*/ 5 w 8"/>
                <a:gd name="T13" fmla="*/ 15 h 48"/>
                <a:gd name="T14" fmla="*/ 5 w 8"/>
                <a:gd name="T15" fmla="*/ 16 h 48"/>
                <a:gd name="T16" fmla="*/ 6 w 8"/>
                <a:gd name="T17" fmla="*/ 17 h 48"/>
                <a:gd name="T18" fmla="*/ 6 w 8"/>
                <a:gd name="T19" fmla="*/ 19 h 48"/>
                <a:gd name="T20" fmla="*/ 7 w 8"/>
                <a:gd name="T21" fmla="*/ 24 h 48"/>
                <a:gd name="T22" fmla="*/ 8 w 8"/>
                <a:gd name="T23" fmla="*/ 28 h 48"/>
                <a:gd name="T24" fmla="*/ 8 w 8"/>
                <a:gd name="T25" fmla="*/ 33 h 48"/>
                <a:gd name="T26" fmla="*/ 8 w 8"/>
                <a:gd name="T27" fmla="*/ 41 h 48"/>
                <a:gd name="T28" fmla="*/ 8 w 8"/>
                <a:gd name="T29" fmla="*/ 46 h 48"/>
                <a:gd name="T30" fmla="*/ 7 w 8"/>
                <a:gd name="T31" fmla="*/ 48 h 48"/>
                <a:gd name="T32" fmla="*/ 7 w 8"/>
                <a:gd name="T33" fmla="*/ 48 h 48"/>
                <a:gd name="T34" fmla="*/ 7 w 8"/>
                <a:gd name="T35" fmla="*/ 48 h 48"/>
                <a:gd name="T36" fmla="*/ 7 w 8"/>
                <a:gd name="T37" fmla="*/ 46 h 48"/>
                <a:gd name="T38" fmla="*/ 5 w 8"/>
                <a:gd name="T39" fmla="*/ 41 h 48"/>
                <a:gd name="T40" fmla="*/ 4 w 8"/>
                <a:gd name="T41" fmla="*/ 33 h 48"/>
                <a:gd name="T42" fmla="*/ 3 w 8"/>
                <a:gd name="T43" fmla="*/ 29 h 48"/>
                <a:gd name="T44" fmla="*/ 3 w 8"/>
                <a:gd name="T45" fmla="*/ 24 h 48"/>
                <a:gd name="T46" fmla="*/ 2 w 8"/>
                <a:gd name="T47" fmla="*/ 20 h 48"/>
                <a:gd name="T48" fmla="*/ 2 w 8"/>
                <a:gd name="T49" fmla="*/ 18 h 48"/>
                <a:gd name="T50" fmla="*/ 2 w 8"/>
                <a:gd name="T51" fmla="*/ 17 h 48"/>
                <a:gd name="T52" fmla="*/ 2 w 8"/>
                <a:gd name="T53" fmla="*/ 15 h 48"/>
                <a:gd name="T54" fmla="*/ 1 w 8"/>
                <a:gd name="T55" fmla="*/ 11 h 48"/>
                <a:gd name="T56" fmla="*/ 0 w 8"/>
                <a:gd name="T57" fmla="*/ 9 h 48"/>
                <a:gd name="T58" fmla="*/ 0 w 8"/>
                <a:gd name="T59" fmla="*/ 8 h 48"/>
                <a:gd name="T60" fmla="*/ 0 w 8"/>
                <a:gd name="T61" fmla="*/ 8 h 48"/>
                <a:gd name="T62" fmla="*/ 0 w 8"/>
                <a:gd name="T63" fmla="*/ 8 h 48"/>
                <a:gd name="T64" fmla="*/ 0 w 8"/>
                <a:gd name="T65" fmla="*/ 4 h 48"/>
                <a:gd name="T66" fmla="*/ 1 w 8"/>
                <a:gd name="T67" fmla="*/ 2 h 48"/>
                <a:gd name="T68" fmla="*/ 1 w 8"/>
                <a:gd name="T69" fmla="*/ 0 h 48"/>
                <a:gd name="T70" fmla="*/ 2 w 8"/>
                <a:gd name="T7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" h="48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3"/>
                    <a:pt x="2" y="5"/>
                    <a:pt x="2" y="7"/>
                  </a:cubicBezTo>
                  <a:cubicBezTo>
                    <a:pt x="3" y="8"/>
                    <a:pt x="3" y="9"/>
                    <a:pt x="4" y="11"/>
                  </a:cubicBezTo>
                  <a:cubicBezTo>
                    <a:pt x="4" y="12"/>
                    <a:pt x="5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6" y="16"/>
                    <a:pt x="6" y="16"/>
                    <a:pt x="6" y="17"/>
                  </a:cubicBezTo>
                  <a:cubicBezTo>
                    <a:pt x="6" y="17"/>
                    <a:pt x="6" y="18"/>
                    <a:pt x="6" y="19"/>
                  </a:cubicBezTo>
                  <a:cubicBezTo>
                    <a:pt x="7" y="20"/>
                    <a:pt x="7" y="22"/>
                    <a:pt x="7" y="24"/>
                  </a:cubicBezTo>
                  <a:cubicBezTo>
                    <a:pt x="7" y="25"/>
                    <a:pt x="7" y="27"/>
                    <a:pt x="8" y="28"/>
                  </a:cubicBezTo>
                  <a:cubicBezTo>
                    <a:pt x="8" y="30"/>
                    <a:pt x="8" y="31"/>
                    <a:pt x="8" y="33"/>
                  </a:cubicBezTo>
                  <a:cubicBezTo>
                    <a:pt x="8" y="36"/>
                    <a:pt x="8" y="38"/>
                    <a:pt x="8" y="41"/>
                  </a:cubicBezTo>
                  <a:cubicBezTo>
                    <a:pt x="8" y="43"/>
                    <a:pt x="8" y="45"/>
                    <a:pt x="8" y="46"/>
                  </a:cubicBezTo>
                  <a:cubicBezTo>
                    <a:pt x="7" y="47"/>
                    <a:pt x="7" y="47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7"/>
                    <a:pt x="7" y="47"/>
                    <a:pt x="7" y="46"/>
                  </a:cubicBezTo>
                  <a:cubicBezTo>
                    <a:pt x="6" y="45"/>
                    <a:pt x="6" y="43"/>
                    <a:pt x="5" y="41"/>
                  </a:cubicBezTo>
                  <a:cubicBezTo>
                    <a:pt x="5" y="39"/>
                    <a:pt x="4" y="36"/>
                    <a:pt x="4" y="33"/>
                  </a:cubicBezTo>
                  <a:cubicBezTo>
                    <a:pt x="4" y="32"/>
                    <a:pt x="4" y="30"/>
                    <a:pt x="3" y="29"/>
                  </a:cubicBezTo>
                  <a:cubicBezTo>
                    <a:pt x="3" y="27"/>
                    <a:pt x="3" y="26"/>
                    <a:pt x="3" y="24"/>
                  </a:cubicBezTo>
                  <a:cubicBezTo>
                    <a:pt x="3" y="23"/>
                    <a:pt x="3" y="21"/>
                    <a:pt x="2" y="20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6"/>
                    <a:pt x="2" y="16"/>
                    <a:pt x="2" y="15"/>
                  </a:cubicBezTo>
                  <a:cubicBezTo>
                    <a:pt x="1" y="14"/>
                    <a:pt x="1" y="13"/>
                    <a:pt x="1" y="11"/>
                  </a:cubicBezTo>
                  <a:cubicBezTo>
                    <a:pt x="1" y="11"/>
                    <a:pt x="0" y="10"/>
                    <a:pt x="0" y="9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3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968"/>
            <p:cNvSpPr/>
            <p:nvPr/>
          </p:nvSpPr>
          <p:spPr bwMode="auto">
            <a:xfrm>
              <a:off x="10445751" y="-312738"/>
              <a:ext cx="42863" cy="122238"/>
            </a:xfrm>
            <a:custGeom>
              <a:avLst/>
              <a:gdLst>
                <a:gd name="T0" fmla="*/ 0 w 10"/>
                <a:gd name="T1" fmla="*/ 29 h 29"/>
                <a:gd name="T2" fmla="*/ 1 w 10"/>
                <a:gd name="T3" fmla="*/ 28 h 29"/>
                <a:gd name="T4" fmla="*/ 2 w 10"/>
                <a:gd name="T5" fmla="*/ 24 h 29"/>
                <a:gd name="T6" fmla="*/ 3 w 10"/>
                <a:gd name="T7" fmla="*/ 20 h 29"/>
                <a:gd name="T8" fmla="*/ 4 w 10"/>
                <a:gd name="T9" fmla="*/ 17 h 29"/>
                <a:gd name="T10" fmla="*/ 5 w 10"/>
                <a:gd name="T11" fmla="*/ 15 h 29"/>
                <a:gd name="T12" fmla="*/ 6 w 10"/>
                <a:gd name="T13" fmla="*/ 12 h 29"/>
                <a:gd name="T14" fmla="*/ 7 w 10"/>
                <a:gd name="T15" fmla="*/ 10 h 29"/>
                <a:gd name="T16" fmla="*/ 8 w 10"/>
                <a:gd name="T17" fmla="*/ 5 h 29"/>
                <a:gd name="T18" fmla="*/ 9 w 10"/>
                <a:gd name="T19" fmla="*/ 2 h 29"/>
                <a:gd name="T20" fmla="*/ 10 w 10"/>
                <a:gd name="T21" fmla="*/ 0 h 29"/>
                <a:gd name="T22" fmla="*/ 10 w 10"/>
                <a:gd name="T23" fmla="*/ 2 h 29"/>
                <a:gd name="T24" fmla="*/ 10 w 10"/>
                <a:gd name="T25" fmla="*/ 3 h 29"/>
                <a:gd name="T26" fmla="*/ 10 w 10"/>
                <a:gd name="T27" fmla="*/ 5 h 29"/>
                <a:gd name="T28" fmla="*/ 9 w 10"/>
                <a:gd name="T29" fmla="*/ 8 h 29"/>
                <a:gd name="T30" fmla="*/ 9 w 10"/>
                <a:gd name="T31" fmla="*/ 10 h 29"/>
                <a:gd name="T32" fmla="*/ 8 w 10"/>
                <a:gd name="T33" fmla="*/ 13 h 29"/>
                <a:gd name="T34" fmla="*/ 7 w 10"/>
                <a:gd name="T35" fmla="*/ 16 h 29"/>
                <a:gd name="T36" fmla="*/ 7 w 10"/>
                <a:gd name="T37" fmla="*/ 18 h 29"/>
                <a:gd name="T38" fmla="*/ 5 w 10"/>
                <a:gd name="T39" fmla="*/ 21 h 29"/>
                <a:gd name="T40" fmla="*/ 4 w 10"/>
                <a:gd name="T41" fmla="*/ 23 h 29"/>
                <a:gd name="T42" fmla="*/ 3 w 10"/>
                <a:gd name="T43" fmla="*/ 25 h 29"/>
                <a:gd name="T44" fmla="*/ 2 w 10"/>
                <a:gd name="T45" fmla="*/ 27 h 29"/>
                <a:gd name="T46" fmla="*/ 1 w 10"/>
                <a:gd name="T47" fmla="*/ 28 h 29"/>
                <a:gd name="T48" fmla="*/ 0 w 10"/>
                <a:gd name="T4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" h="29">
                  <a:moveTo>
                    <a:pt x="0" y="29"/>
                  </a:moveTo>
                  <a:cubicBezTo>
                    <a:pt x="0" y="29"/>
                    <a:pt x="0" y="28"/>
                    <a:pt x="1" y="28"/>
                  </a:cubicBezTo>
                  <a:cubicBezTo>
                    <a:pt x="1" y="27"/>
                    <a:pt x="1" y="26"/>
                    <a:pt x="2" y="24"/>
                  </a:cubicBezTo>
                  <a:cubicBezTo>
                    <a:pt x="2" y="23"/>
                    <a:pt x="3" y="22"/>
                    <a:pt x="3" y="20"/>
                  </a:cubicBezTo>
                  <a:cubicBezTo>
                    <a:pt x="4" y="19"/>
                    <a:pt x="4" y="18"/>
                    <a:pt x="4" y="17"/>
                  </a:cubicBezTo>
                  <a:cubicBezTo>
                    <a:pt x="5" y="17"/>
                    <a:pt x="5" y="16"/>
                    <a:pt x="5" y="15"/>
                  </a:cubicBezTo>
                  <a:cubicBezTo>
                    <a:pt x="6" y="14"/>
                    <a:pt x="6" y="13"/>
                    <a:pt x="6" y="12"/>
                  </a:cubicBezTo>
                  <a:cubicBezTo>
                    <a:pt x="6" y="11"/>
                    <a:pt x="7" y="10"/>
                    <a:pt x="7" y="10"/>
                  </a:cubicBezTo>
                  <a:cubicBezTo>
                    <a:pt x="7" y="8"/>
                    <a:pt x="8" y="6"/>
                    <a:pt x="8" y="5"/>
                  </a:cubicBezTo>
                  <a:cubicBezTo>
                    <a:pt x="9" y="4"/>
                    <a:pt x="9" y="3"/>
                    <a:pt x="9" y="2"/>
                  </a:cubicBezTo>
                  <a:cubicBezTo>
                    <a:pt x="9" y="1"/>
                    <a:pt x="10" y="0"/>
                    <a:pt x="10" y="0"/>
                  </a:cubicBezTo>
                  <a:cubicBezTo>
                    <a:pt x="10" y="0"/>
                    <a:pt x="10" y="1"/>
                    <a:pt x="10" y="2"/>
                  </a:cubicBezTo>
                  <a:cubicBezTo>
                    <a:pt x="10" y="2"/>
                    <a:pt x="10" y="3"/>
                    <a:pt x="10" y="3"/>
                  </a:cubicBezTo>
                  <a:cubicBezTo>
                    <a:pt x="10" y="4"/>
                    <a:pt x="10" y="5"/>
                    <a:pt x="10" y="5"/>
                  </a:cubicBezTo>
                  <a:cubicBezTo>
                    <a:pt x="9" y="6"/>
                    <a:pt x="9" y="7"/>
                    <a:pt x="9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1"/>
                    <a:pt x="9" y="12"/>
                    <a:pt x="8" y="13"/>
                  </a:cubicBezTo>
                  <a:cubicBezTo>
                    <a:pt x="8" y="14"/>
                    <a:pt x="8" y="15"/>
                    <a:pt x="7" y="16"/>
                  </a:cubicBezTo>
                  <a:cubicBezTo>
                    <a:pt x="7" y="16"/>
                    <a:pt x="7" y="17"/>
                    <a:pt x="7" y="18"/>
                  </a:cubicBezTo>
                  <a:cubicBezTo>
                    <a:pt x="6" y="19"/>
                    <a:pt x="6" y="20"/>
                    <a:pt x="5" y="21"/>
                  </a:cubicBezTo>
                  <a:cubicBezTo>
                    <a:pt x="5" y="22"/>
                    <a:pt x="5" y="22"/>
                    <a:pt x="4" y="23"/>
                  </a:cubicBezTo>
                  <a:cubicBezTo>
                    <a:pt x="4" y="24"/>
                    <a:pt x="3" y="24"/>
                    <a:pt x="3" y="25"/>
                  </a:cubicBezTo>
                  <a:cubicBezTo>
                    <a:pt x="3" y="26"/>
                    <a:pt x="2" y="26"/>
                    <a:pt x="2" y="27"/>
                  </a:cubicBezTo>
                  <a:cubicBezTo>
                    <a:pt x="2" y="27"/>
                    <a:pt x="1" y="28"/>
                    <a:pt x="1" y="28"/>
                  </a:cubicBezTo>
                  <a:cubicBezTo>
                    <a:pt x="1" y="29"/>
                    <a:pt x="0" y="29"/>
                    <a:pt x="0" y="29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969"/>
            <p:cNvSpPr/>
            <p:nvPr/>
          </p:nvSpPr>
          <p:spPr bwMode="auto">
            <a:xfrm>
              <a:off x="10379076" y="-312738"/>
              <a:ext cx="71438" cy="122238"/>
            </a:xfrm>
            <a:custGeom>
              <a:avLst/>
              <a:gdLst>
                <a:gd name="T0" fmla="*/ 0 w 17"/>
                <a:gd name="T1" fmla="*/ 0 h 29"/>
                <a:gd name="T2" fmla="*/ 1 w 17"/>
                <a:gd name="T3" fmla="*/ 1 h 29"/>
                <a:gd name="T4" fmla="*/ 3 w 17"/>
                <a:gd name="T5" fmla="*/ 4 h 29"/>
                <a:gd name="T6" fmla="*/ 5 w 17"/>
                <a:gd name="T7" fmla="*/ 9 h 29"/>
                <a:gd name="T8" fmla="*/ 7 w 17"/>
                <a:gd name="T9" fmla="*/ 12 h 29"/>
                <a:gd name="T10" fmla="*/ 8 w 17"/>
                <a:gd name="T11" fmla="*/ 15 h 29"/>
                <a:gd name="T12" fmla="*/ 14 w 17"/>
                <a:gd name="T13" fmla="*/ 25 h 29"/>
                <a:gd name="T14" fmla="*/ 16 w 17"/>
                <a:gd name="T15" fmla="*/ 28 h 29"/>
                <a:gd name="T16" fmla="*/ 17 w 17"/>
                <a:gd name="T17" fmla="*/ 29 h 29"/>
                <a:gd name="T18" fmla="*/ 16 w 17"/>
                <a:gd name="T19" fmla="*/ 28 h 29"/>
                <a:gd name="T20" fmla="*/ 15 w 17"/>
                <a:gd name="T21" fmla="*/ 27 h 29"/>
                <a:gd name="T22" fmla="*/ 13 w 17"/>
                <a:gd name="T23" fmla="*/ 26 h 29"/>
                <a:gd name="T24" fmla="*/ 11 w 17"/>
                <a:gd name="T25" fmla="*/ 24 h 29"/>
                <a:gd name="T26" fmla="*/ 10 w 17"/>
                <a:gd name="T27" fmla="*/ 21 h 29"/>
                <a:gd name="T28" fmla="*/ 8 w 17"/>
                <a:gd name="T29" fmla="*/ 19 h 29"/>
                <a:gd name="T30" fmla="*/ 6 w 17"/>
                <a:gd name="T31" fmla="*/ 16 h 29"/>
                <a:gd name="T32" fmla="*/ 5 w 17"/>
                <a:gd name="T33" fmla="*/ 13 h 29"/>
                <a:gd name="T34" fmla="*/ 4 w 17"/>
                <a:gd name="T35" fmla="*/ 10 h 29"/>
                <a:gd name="T36" fmla="*/ 2 w 17"/>
                <a:gd name="T37" fmla="*/ 7 h 29"/>
                <a:gd name="T38" fmla="*/ 2 w 17"/>
                <a:gd name="T39" fmla="*/ 5 h 29"/>
                <a:gd name="T40" fmla="*/ 1 w 17"/>
                <a:gd name="T41" fmla="*/ 3 h 29"/>
                <a:gd name="T42" fmla="*/ 1 w 17"/>
                <a:gd name="T43" fmla="*/ 1 h 29"/>
                <a:gd name="T44" fmla="*/ 0 w 17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" h="29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2" y="2"/>
                    <a:pt x="2" y="3"/>
                    <a:pt x="3" y="4"/>
                  </a:cubicBezTo>
                  <a:cubicBezTo>
                    <a:pt x="4" y="6"/>
                    <a:pt x="5" y="7"/>
                    <a:pt x="5" y="9"/>
                  </a:cubicBezTo>
                  <a:cubicBezTo>
                    <a:pt x="6" y="10"/>
                    <a:pt x="6" y="11"/>
                    <a:pt x="7" y="12"/>
                  </a:cubicBezTo>
                  <a:cubicBezTo>
                    <a:pt x="7" y="13"/>
                    <a:pt x="8" y="14"/>
                    <a:pt x="8" y="15"/>
                  </a:cubicBezTo>
                  <a:cubicBezTo>
                    <a:pt x="10" y="18"/>
                    <a:pt x="13" y="22"/>
                    <a:pt x="14" y="25"/>
                  </a:cubicBezTo>
                  <a:cubicBezTo>
                    <a:pt x="15" y="26"/>
                    <a:pt x="16" y="27"/>
                    <a:pt x="16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6" y="29"/>
                    <a:pt x="16" y="28"/>
                  </a:cubicBezTo>
                  <a:cubicBezTo>
                    <a:pt x="15" y="28"/>
                    <a:pt x="15" y="28"/>
                    <a:pt x="15" y="27"/>
                  </a:cubicBezTo>
                  <a:cubicBezTo>
                    <a:pt x="14" y="27"/>
                    <a:pt x="14" y="26"/>
                    <a:pt x="13" y="26"/>
                  </a:cubicBezTo>
                  <a:cubicBezTo>
                    <a:pt x="13" y="25"/>
                    <a:pt x="12" y="24"/>
                    <a:pt x="11" y="24"/>
                  </a:cubicBezTo>
                  <a:cubicBezTo>
                    <a:pt x="11" y="23"/>
                    <a:pt x="10" y="22"/>
                    <a:pt x="10" y="21"/>
                  </a:cubicBezTo>
                  <a:cubicBezTo>
                    <a:pt x="9" y="20"/>
                    <a:pt x="9" y="19"/>
                    <a:pt x="8" y="19"/>
                  </a:cubicBezTo>
                  <a:cubicBezTo>
                    <a:pt x="7" y="18"/>
                    <a:pt x="7" y="17"/>
                    <a:pt x="6" y="16"/>
                  </a:cubicBezTo>
                  <a:cubicBezTo>
                    <a:pt x="6" y="15"/>
                    <a:pt x="5" y="14"/>
                    <a:pt x="5" y="13"/>
                  </a:cubicBezTo>
                  <a:cubicBezTo>
                    <a:pt x="4" y="12"/>
                    <a:pt x="4" y="11"/>
                    <a:pt x="4" y="10"/>
                  </a:cubicBezTo>
                  <a:cubicBezTo>
                    <a:pt x="3" y="9"/>
                    <a:pt x="3" y="8"/>
                    <a:pt x="2" y="7"/>
                  </a:cubicBezTo>
                  <a:cubicBezTo>
                    <a:pt x="2" y="6"/>
                    <a:pt x="2" y="6"/>
                    <a:pt x="2" y="5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970"/>
            <p:cNvSpPr/>
            <p:nvPr/>
          </p:nvSpPr>
          <p:spPr bwMode="auto">
            <a:xfrm>
              <a:off x="10387014" y="-211138"/>
              <a:ext cx="119063" cy="63500"/>
            </a:xfrm>
            <a:custGeom>
              <a:avLst/>
              <a:gdLst>
                <a:gd name="T0" fmla="*/ 15 w 28"/>
                <a:gd name="T1" fmla="*/ 15 h 15"/>
                <a:gd name="T2" fmla="*/ 0 w 28"/>
                <a:gd name="T3" fmla="*/ 4 h 15"/>
                <a:gd name="T4" fmla="*/ 28 w 28"/>
                <a:gd name="T5" fmla="*/ 2 h 15"/>
                <a:gd name="T6" fmla="*/ 15 w 28"/>
                <a:gd name="T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5">
                  <a:moveTo>
                    <a:pt x="15" y="15"/>
                  </a:moveTo>
                  <a:cubicBezTo>
                    <a:pt x="8" y="13"/>
                    <a:pt x="3" y="9"/>
                    <a:pt x="0" y="4"/>
                  </a:cubicBezTo>
                  <a:cubicBezTo>
                    <a:pt x="0" y="4"/>
                    <a:pt x="19" y="0"/>
                    <a:pt x="28" y="2"/>
                  </a:cubicBezTo>
                  <a:cubicBezTo>
                    <a:pt x="28" y="2"/>
                    <a:pt x="22" y="14"/>
                    <a:pt x="15" y="1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971"/>
            <p:cNvSpPr/>
            <p:nvPr/>
          </p:nvSpPr>
          <p:spPr bwMode="auto">
            <a:xfrm>
              <a:off x="10429876" y="-168275"/>
              <a:ext cx="33338" cy="444500"/>
            </a:xfrm>
            <a:custGeom>
              <a:avLst/>
              <a:gdLst>
                <a:gd name="T0" fmla="*/ 3 w 8"/>
                <a:gd name="T1" fmla="*/ 105 h 105"/>
                <a:gd name="T2" fmla="*/ 0 w 8"/>
                <a:gd name="T3" fmla="*/ 105 h 105"/>
                <a:gd name="T4" fmla="*/ 4 w 8"/>
                <a:gd name="T5" fmla="*/ 1 h 105"/>
                <a:gd name="T6" fmla="*/ 7 w 8"/>
                <a:gd name="T7" fmla="*/ 0 h 105"/>
                <a:gd name="T8" fmla="*/ 3 w 8"/>
                <a:gd name="T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5">
                  <a:moveTo>
                    <a:pt x="3" y="105"/>
                  </a:moveTo>
                  <a:cubicBezTo>
                    <a:pt x="0" y="105"/>
                    <a:pt x="0" y="105"/>
                    <a:pt x="0" y="105"/>
                  </a:cubicBezTo>
                  <a:cubicBezTo>
                    <a:pt x="4" y="50"/>
                    <a:pt x="5" y="6"/>
                    <a:pt x="4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7"/>
                    <a:pt x="6" y="55"/>
                    <a:pt x="3" y="10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972"/>
            <p:cNvSpPr/>
            <p:nvPr/>
          </p:nvSpPr>
          <p:spPr bwMode="auto">
            <a:xfrm>
              <a:off x="9734551" y="-274638"/>
              <a:ext cx="246063" cy="398463"/>
            </a:xfrm>
            <a:custGeom>
              <a:avLst/>
              <a:gdLst>
                <a:gd name="T0" fmla="*/ 58 w 58"/>
                <a:gd name="T1" fmla="*/ 57 h 94"/>
                <a:gd name="T2" fmla="*/ 10 w 58"/>
                <a:gd name="T3" fmla="*/ 77 h 94"/>
                <a:gd name="T4" fmla="*/ 16 w 58"/>
                <a:gd name="T5" fmla="*/ 60 h 94"/>
                <a:gd name="T6" fmla="*/ 2 w 58"/>
                <a:gd name="T7" fmla="*/ 44 h 94"/>
                <a:gd name="T8" fmla="*/ 24 w 58"/>
                <a:gd name="T9" fmla="*/ 34 h 94"/>
                <a:gd name="T10" fmla="*/ 25 w 58"/>
                <a:gd name="T11" fmla="*/ 12 h 94"/>
                <a:gd name="T12" fmla="*/ 58 w 58"/>
                <a:gd name="T13" fmla="*/ 5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94">
                  <a:moveTo>
                    <a:pt x="58" y="57"/>
                  </a:moveTo>
                  <a:cubicBezTo>
                    <a:pt x="58" y="57"/>
                    <a:pt x="24" y="94"/>
                    <a:pt x="10" y="77"/>
                  </a:cubicBezTo>
                  <a:cubicBezTo>
                    <a:pt x="1" y="65"/>
                    <a:pt x="16" y="60"/>
                    <a:pt x="16" y="60"/>
                  </a:cubicBezTo>
                  <a:cubicBezTo>
                    <a:pt x="16" y="60"/>
                    <a:pt x="0" y="57"/>
                    <a:pt x="2" y="44"/>
                  </a:cubicBezTo>
                  <a:cubicBezTo>
                    <a:pt x="3" y="30"/>
                    <a:pt x="24" y="34"/>
                    <a:pt x="24" y="34"/>
                  </a:cubicBezTo>
                  <a:cubicBezTo>
                    <a:pt x="24" y="34"/>
                    <a:pt x="17" y="23"/>
                    <a:pt x="25" y="12"/>
                  </a:cubicBezTo>
                  <a:cubicBezTo>
                    <a:pt x="34" y="0"/>
                    <a:pt x="57" y="35"/>
                    <a:pt x="58" y="57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973"/>
            <p:cNvSpPr/>
            <p:nvPr/>
          </p:nvSpPr>
          <p:spPr bwMode="auto">
            <a:xfrm>
              <a:off x="9853614" y="-203200"/>
              <a:ext cx="104775" cy="157163"/>
            </a:xfrm>
            <a:custGeom>
              <a:avLst/>
              <a:gdLst>
                <a:gd name="T0" fmla="*/ 25 w 25"/>
                <a:gd name="T1" fmla="*/ 37 h 37"/>
                <a:gd name="T2" fmla="*/ 25 w 25"/>
                <a:gd name="T3" fmla="*/ 37 h 37"/>
                <a:gd name="T4" fmla="*/ 24 w 25"/>
                <a:gd name="T5" fmla="*/ 35 h 37"/>
                <a:gd name="T6" fmla="*/ 23 w 25"/>
                <a:gd name="T7" fmla="*/ 33 h 37"/>
                <a:gd name="T8" fmla="*/ 22 w 25"/>
                <a:gd name="T9" fmla="*/ 31 h 37"/>
                <a:gd name="T10" fmla="*/ 21 w 25"/>
                <a:gd name="T11" fmla="*/ 29 h 37"/>
                <a:gd name="T12" fmla="*/ 20 w 25"/>
                <a:gd name="T13" fmla="*/ 28 h 37"/>
                <a:gd name="T14" fmla="*/ 18 w 25"/>
                <a:gd name="T15" fmla="*/ 25 h 37"/>
                <a:gd name="T16" fmla="*/ 16 w 25"/>
                <a:gd name="T17" fmla="*/ 21 h 37"/>
                <a:gd name="T18" fmla="*/ 14 w 25"/>
                <a:gd name="T19" fmla="*/ 18 h 37"/>
                <a:gd name="T20" fmla="*/ 13 w 25"/>
                <a:gd name="T21" fmla="*/ 16 h 37"/>
                <a:gd name="T22" fmla="*/ 12 w 25"/>
                <a:gd name="T23" fmla="*/ 14 h 37"/>
                <a:gd name="T24" fmla="*/ 11 w 25"/>
                <a:gd name="T25" fmla="*/ 14 h 37"/>
                <a:gd name="T26" fmla="*/ 10 w 25"/>
                <a:gd name="T27" fmla="*/ 13 h 37"/>
                <a:gd name="T28" fmla="*/ 9 w 25"/>
                <a:gd name="T29" fmla="*/ 11 h 37"/>
                <a:gd name="T30" fmla="*/ 8 w 25"/>
                <a:gd name="T31" fmla="*/ 10 h 37"/>
                <a:gd name="T32" fmla="*/ 7 w 25"/>
                <a:gd name="T33" fmla="*/ 8 h 37"/>
                <a:gd name="T34" fmla="*/ 5 w 25"/>
                <a:gd name="T35" fmla="*/ 6 h 37"/>
                <a:gd name="T36" fmla="*/ 4 w 25"/>
                <a:gd name="T37" fmla="*/ 5 h 37"/>
                <a:gd name="T38" fmla="*/ 3 w 25"/>
                <a:gd name="T39" fmla="*/ 4 h 37"/>
                <a:gd name="T40" fmla="*/ 1 w 25"/>
                <a:gd name="T41" fmla="*/ 2 h 37"/>
                <a:gd name="T42" fmla="*/ 0 w 25"/>
                <a:gd name="T43" fmla="*/ 1 h 37"/>
                <a:gd name="T44" fmla="*/ 0 w 25"/>
                <a:gd name="T45" fmla="*/ 0 h 37"/>
                <a:gd name="T46" fmla="*/ 0 w 25"/>
                <a:gd name="T47" fmla="*/ 1 h 37"/>
                <a:gd name="T48" fmla="*/ 2 w 25"/>
                <a:gd name="T49" fmla="*/ 1 h 37"/>
                <a:gd name="T50" fmla="*/ 4 w 25"/>
                <a:gd name="T51" fmla="*/ 2 h 37"/>
                <a:gd name="T52" fmla="*/ 5 w 25"/>
                <a:gd name="T53" fmla="*/ 3 h 37"/>
                <a:gd name="T54" fmla="*/ 6 w 25"/>
                <a:gd name="T55" fmla="*/ 4 h 37"/>
                <a:gd name="T56" fmla="*/ 8 w 25"/>
                <a:gd name="T57" fmla="*/ 5 h 37"/>
                <a:gd name="T58" fmla="*/ 9 w 25"/>
                <a:gd name="T59" fmla="*/ 6 h 37"/>
                <a:gd name="T60" fmla="*/ 11 w 25"/>
                <a:gd name="T61" fmla="*/ 7 h 37"/>
                <a:gd name="T62" fmla="*/ 12 w 25"/>
                <a:gd name="T63" fmla="*/ 9 h 37"/>
                <a:gd name="T64" fmla="*/ 15 w 25"/>
                <a:gd name="T65" fmla="*/ 12 h 37"/>
                <a:gd name="T66" fmla="*/ 17 w 25"/>
                <a:gd name="T67" fmla="*/ 15 h 37"/>
                <a:gd name="T68" fmla="*/ 19 w 25"/>
                <a:gd name="T69" fmla="*/ 17 h 37"/>
                <a:gd name="T70" fmla="*/ 20 w 25"/>
                <a:gd name="T71" fmla="*/ 19 h 37"/>
                <a:gd name="T72" fmla="*/ 21 w 25"/>
                <a:gd name="T73" fmla="*/ 21 h 37"/>
                <a:gd name="T74" fmla="*/ 22 w 25"/>
                <a:gd name="T75" fmla="*/ 23 h 37"/>
                <a:gd name="T76" fmla="*/ 23 w 25"/>
                <a:gd name="T77" fmla="*/ 27 h 37"/>
                <a:gd name="T78" fmla="*/ 24 w 25"/>
                <a:gd name="T79" fmla="*/ 28 h 37"/>
                <a:gd name="T80" fmla="*/ 24 w 25"/>
                <a:gd name="T81" fmla="*/ 30 h 37"/>
                <a:gd name="T82" fmla="*/ 24 w 25"/>
                <a:gd name="T83" fmla="*/ 31 h 37"/>
                <a:gd name="T84" fmla="*/ 25 w 25"/>
                <a:gd name="T85" fmla="*/ 33 h 37"/>
                <a:gd name="T86" fmla="*/ 25 w 25"/>
                <a:gd name="T87" fmla="*/ 34 h 37"/>
                <a:gd name="T88" fmla="*/ 25 w 25"/>
                <a:gd name="T89" fmla="*/ 35 h 37"/>
                <a:gd name="T90" fmla="*/ 25 w 25"/>
                <a:gd name="T91" fmla="*/ 37 h 37"/>
                <a:gd name="T92" fmla="*/ 25 w 25"/>
                <a:gd name="T9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" h="37">
                  <a:moveTo>
                    <a:pt x="25" y="37"/>
                  </a:moveTo>
                  <a:cubicBezTo>
                    <a:pt x="25" y="37"/>
                    <a:pt x="25" y="37"/>
                    <a:pt x="25" y="37"/>
                  </a:cubicBezTo>
                  <a:cubicBezTo>
                    <a:pt x="25" y="36"/>
                    <a:pt x="25" y="36"/>
                    <a:pt x="24" y="35"/>
                  </a:cubicBezTo>
                  <a:cubicBezTo>
                    <a:pt x="24" y="35"/>
                    <a:pt x="24" y="34"/>
                    <a:pt x="23" y="33"/>
                  </a:cubicBezTo>
                  <a:cubicBezTo>
                    <a:pt x="23" y="33"/>
                    <a:pt x="22" y="32"/>
                    <a:pt x="22" y="31"/>
                  </a:cubicBezTo>
                  <a:cubicBezTo>
                    <a:pt x="22" y="30"/>
                    <a:pt x="21" y="30"/>
                    <a:pt x="21" y="29"/>
                  </a:cubicBezTo>
                  <a:cubicBezTo>
                    <a:pt x="21" y="29"/>
                    <a:pt x="21" y="28"/>
                    <a:pt x="20" y="28"/>
                  </a:cubicBezTo>
                  <a:cubicBezTo>
                    <a:pt x="20" y="27"/>
                    <a:pt x="19" y="26"/>
                    <a:pt x="18" y="25"/>
                  </a:cubicBezTo>
                  <a:cubicBezTo>
                    <a:pt x="18" y="23"/>
                    <a:pt x="17" y="22"/>
                    <a:pt x="16" y="21"/>
                  </a:cubicBezTo>
                  <a:cubicBezTo>
                    <a:pt x="16" y="20"/>
                    <a:pt x="15" y="19"/>
                    <a:pt x="14" y="18"/>
                  </a:cubicBezTo>
                  <a:cubicBezTo>
                    <a:pt x="14" y="17"/>
                    <a:pt x="13" y="17"/>
                    <a:pt x="13" y="16"/>
                  </a:cubicBezTo>
                  <a:cubicBezTo>
                    <a:pt x="12" y="15"/>
                    <a:pt x="12" y="15"/>
                    <a:pt x="12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3"/>
                    <a:pt x="11" y="13"/>
                    <a:pt x="10" y="13"/>
                  </a:cubicBezTo>
                  <a:cubicBezTo>
                    <a:pt x="10" y="12"/>
                    <a:pt x="10" y="12"/>
                    <a:pt x="9" y="11"/>
                  </a:cubicBezTo>
                  <a:cubicBezTo>
                    <a:pt x="9" y="11"/>
                    <a:pt x="8" y="10"/>
                    <a:pt x="8" y="10"/>
                  </a:cubicBezTo>
                  <a:cubicBezTo>
                    <a:pt x="8" y="9"/>
                    <a:pt x="7" y="9"/>
                    <a:pt x="7" y="8"/>
                  </a:cubicBezTo>
                  <a:cubicBezTo>
                    <a:pt x="6" y="7"/>
                    <a:pt x="5" y="7"/>
                    <a:pt x="5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3"/>
                    <a:pt x="2" y="2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5" y="3"/>
                    <a:pt x="6" y="4"/>
                    <a:pt x="6" y="4"/>
                  </a:cubicBezTo>
                  <a:cubicBezTo>
                    <a:pt x="7" y="4"/>
                    <a:pt x="7" y="5"/>
                    <a:pt x="8" y="5"/>
                  </a:cubicBezTo>
                  <a:cubicBezTo>
                    <a:pt x="8" y="5"/>
                    <a:pt x="9" y="6"/>
                    <a:pt x="9" y="6"/>
                  </a:cubicBezTo>
                  <a:cubicBezTo>
                    <a:pt x="10" y="6"/>
                    <a:pt x="10" y="7"/>
                    <a:pt x="11" y="7"/>
                  </a:cubicBezTo>
                  <a:cubicBezTo>
                    <a:pt x="11" y="8"/>
                    <a:pt x="12" y="8"/>
                    <a:pt x="12" y="9"/>
                  </a:cubicBezTo>
                  <a:cubicBezTo>
                    <a:pt x="13" y="10"/>
                    <a:pt x="14" y="11"/>
                    <a:pt x="15" y="12"/>
                  </a:cubicBezTo>
                  <a:cubicBezTo>
                    <a:pt x="16" y="13"/>
                    <a:pt x="17" y="14"/>
                    <a:pt x="17" y="15"/>
                  </a:cubicBezTo>
                  <a:cubicBezTo>
                    <a:pt x="18" y="16"/>
                    <a:pt x="18" y="17"/>
                    <a:pt x="19" y="17"/>
                  </a:cubicBezTo>
                  <a:cubicBezTo>
                    <a:pt x="19" y="18"/>
                    <a:pt x="19" y="18"/>
                    <a:pt x="20" y="19"/>
                  </a:cubicBezTo>
                  <a:cubicBezTo>
                    <a:pt x="20" y="20"/>
                    <a:pt x="20" y="20"/>
                    <a:pt x="21" y="21"/>
                  </a:cubicBezTo>
                  <a:cubicBezTo>
                    <a:pt x="21" y="22"/>
                    <a:pt x="21" y="22"/>
                    <a:pt x="22" y="23"/>
                  </a:cubicBezTo>
                  <a:cubicBezTo>
                    <a:pt x="22" y="24"/>
                    <a:pt x="23" y="25"/>
                    <a:pt x="23" y="27"/>
                  </a:cubicBezTo>
                  <a:cubicBezTo>
                    <a:pt x="23" y="27"/>
                    <a:pt x="23" y="28"/>
                    <a:pt x="24" y="28"/>
                  </a:cubicBezTo>
                  <a:cubicBezTo>
                    <a:pt x="24" y="29"/>
                    <a:pt x="24" y="29"/>
                    <a:pt x="24" y="30"/>
                  </a:cubicBezTo>
                  <a:cubicBezTo>
                    <a:pt x="24" y="30"/>
                    <a:pt x="24" y="31"/>
                    <a:pt x="24" y="31"/>
                  </a:cubicBezTo>
                  <a:cubicBezTo>
                    <a:pt x="25" y="32"/>
                    <a:pt x="25" y="32"/>
                    <a:pt x="25" y="33"/>
                  </a:cubicBezTo>
                  <a:cubicBezTo>
                    <a:pt x="25" y="33"/>
                    <a:pt x="25" y="34"/>
                    <a:pt x="25" y="34"/>
                  </a:cubicBezTo>
                  <a:cubicBezTo>
                    <a:pt x="25" y="34"/>
                    <a:pt x="25" y="35"/>
                    <a:pt x="25" y="35"/>
                  </a:cubicBezTo>
                  <a:cubicBezTo>
                    <a:pt x="25" y="36"/>
                    <a:pt x="25" y="36"/>
                    <a:pt x="25" y="37"/>
                  </a:cubicBezTo>
                  <a:cubicBezTo>
                    <a:pt x="25" y="37"/>
                    <a:pt x="25" y="37"/>
                    <a:pt x="25" y="37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974"/>
            <p:cNvSpPr/>
            <p:nvPr/>
          </p:nvSpPr>
          <p:spPr bwMode="auto">
            <a:xfrm>
              <a:off x="9798051" y="-46038"/>
              <a:ext cx="160338" cy="80963"/>
            </a:xfrm>
            <a:custGeom>
              <a:avLst/>
              <a:gdLst>
                <a:gd name="T0" fmla="*/ 0 w 38"/>
                <a:gd name="T1" fmla="*/ 19 h 19"/>
                <a:gd name="T2" fmla="*/ 1 w 38"/>
                <a:gd name="T3" fmla="*/ 19 h 19"/>
                <a:gd name="T4" fmla="*/ 1 w 38"/>
                <a:gd name="T5" fmla="*/ 19 h 19"/>
                <a:gd name="T6" fmla="*/ 2 w 38"/>
                <a:gd name="T7" fmla="*/ 18 h 19"/>
                <a:gd name="T8" fmla="*/ 4 w 38"/>
                <a:gd name="T9" fmla="*/ 18 h 19"/>
                <a:gd name="T10" fmla="*/ 6 w 38"/>
                <a:gd name="T11" fmla="*/ 16 h 19"/>
                <a:gd name="T12" fmla="*/ 12 w 38"/>
                <a:gd name="T13" fmla="*/ 13 h 19"/>
                <a:gd name="T14" fmla="*/ 15 w 38"/>
                <a:gd name="T15" fmla="*/ 11 h 19"/>
                <a:gd name="T16" fmla="*/ 19 w 38"/>
                <a:gd name="T17" fmla="*/ 9 h 19"/>
                <a:gd name="T18" fmla="*/ 23 w 38"/>
                <a:gd name="T19" fmla="*/ 7 h 19"/>
                <a:gd name="T20" fmla="*/ 26 w 38"/>
                <a:gd name="T21" fmla="*/ 6 h 19"/>
                <a:gd name="T22" fmla="*/ 28 w 38"/>
                <a:gd name="T23" fmla="*/ 5 h 19"/>
                <a:gd name="T24" fmla="*/ 30 w 38"/>
                <a:gd name="T25" fmla="*/ 5 h 19"/>
                <a:gd name="T26" fmla="*/ 32 w 38"/>
                <a:gd name="T27" fmla="*/ 3 h 19"/>
                <a:gd name="T28" fmla="*/ 37 w 38"/>
                <a:gd name="T29" fmla="*/ 1 h 19"/>
                <a:gd name="T30" fmla="*/ 38 w 38"/>
                <a:gd name="T31" fmla="*/ 0 h 19"/>
                <a:gd name="T32" fmla="*/ 38 w 38"/>
                <a:gd name="T33" fmla="*/ 0 h 19"/>
                <a:gd name="T34" fmla="*/ 38 w 38"/>
                <a:gd name="T35" fmla="*/ 1 h 19"/>
                <a:gd name="T36" fmla="*/ 37 w 38"/>
                <a:gd name="T37" fmla="*/ 2 h 19"/>
                <a:gd name="T38" fmla="*/ 36 w 38"/>
                <a:gd name="T39" fmla="*/ 3 h 19"/>
                <a:gd name="T40" fmla="*/ 34 w 38"/>
                <a:gd name="T41" fmla="*/ 5 h 19"/>
                <a:gd name="T42" fmla="*/ 31 w 38"/>
                <a:gd name="T43" fmla="*/ 8 h 19"/>
                <a:gd name="T44" fmla="*/ 30 w 38"/>
                <a:gd name="T45" fmla="*/ 9 h 19"/>
                <a:gd name="T46" fmla="*/ 29 w 38"/>
                <a:gd name="T47" fmla="*/ 9 h 19"/>
                <a:gd name="T48" fmla="*/ 28 w 38"/>
                <a:gd name="T49" fmla="*/ 9 h 19"/>
                <a:gd name="T50" fmla="*/ 24 w 38"/>
                <a:gd name="T51" fmla="*/ 11 h 19"/>
                <a:gd name="T52" fmla="*/ 21 w 38"/>
                <a:gd name="T53" fmla="*/ 13 h 19"/>
                <a:gd name="T54" fmla="*/ 17 w 38"/>
                <a:gd name="T55" fmla="*/ 14 h 19"/>
                <a:gd name="T56" fmla="*/ 14 w 38"/>
                <a:gd name="T57" fmla="*/ 16 h 19"/>
                <a:gd name="T58" fmla="*/ 10 w 38"/>
                <a:gd name="T59" fmla="*/ 17 h 19"/>
                <a:gd name="T60" fmla="*/ 7 w 38"/>
                <a:gd name="T61" fmla="*/ 19 h 19"/>
                <a:gd name="T62" fmla="*/ 4 w 38"/>
                <a:gd name="T63" fmla="*/ 19 h 19"/>
                <a:gd name="T64" fmla="*/ 2 w 38"/>
                <a:gd name="T65" fmla="*/ 19 h 19"/>
                <a:gd name="T66" fmla="*/ 1 w 38"/>
                <a:gd name="T67" fmla="*/ 19 h 19"/>
                <a:gd name="T68" fmla="*/ 0 w 38"/>
                <a:gd name="T6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" h="19">
                  <a:moveTo>
                    <a:pt x="0" y="19"/>
                  </a:moveTo>
                  <a:cubicBezTo>
                    <a:pt x="0" y="19"/>
                    <a:pt x="0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3" y="18"/>
                    <a:pt x="3" y="18"/>
                    <a:pt x="4" y="18"/>
                  </a:cubicBezTo>
                  <a:cubicBezTo>
                    <a:pt x="5" y="17"/>
                    <a:pt x="5" y="17"/>
                    <a:pt x="6" y="16"/>
                  </a:cubicBezTo>
                  <a:cubicBezTo>
                    <a:pt x="8" y="15"/>
                    <a:pt x="10" y="14"/>
                    <a:pt x="12" y="13"/>
                  </a:cubicBezTo>
                  <a:cubicBezTo>
                    <a:pt x="13" y="12"/>
                    <a:pt x="14" y="11"/>
                    <a:pt x="15" y="11"/>
                  </a:cubicBezTo>
                  <a:cubicBezTo>
                    <a:pt x="17" y="10"/>
                    <a:pt x="18" y="10"/>
                    <a:pt x="19" y="9"/>
                  </a:cubicBezTo>
                  <a:cubicBezTo>
                    <a:pt x="20" y="8"/>
                    <a:pt x="22" y="8"/>
                    <a:pt x="23" y="7"/>
                  </a:cubicBezTo>
                  <a:cubicBezTo>
                    <a:pt x="24" y="7"/>
                    <a:pt x="25" y="7"/>
                    <a:pt x="26" y="6"/>
                  </a:cubicBezTo>
                  <a:cubicBezTo>
                    <a:pt x="27" y="6"/>
                    <a:pt x="28" y="6"/>
                    <a:pt x="28" y="5"/>
                  </a:cubicBezTo>
                  <a:cubicBezTo>
                    <a:pt x="29" y="5"/>
                    <a:pt x="29" y="5"/>
                    <a:pt x="30" y="5"/>
                  </a:cubicBezTo>
                  <a:cubicBezTo>
                    <a:pt x="31" y="4"/>
                    <a:pt x="32" y="4"/>
                    <a:pt x="32" y="3"/>
                  </a:cubicBezTo>
                  <a:cubicBezTo>
                    <a:pt x="34" y="3"/>
                    <a:pt x="36" y="2"/>
                    <a:pt x="37" y="1"/>
                  </a:cubicBezTo>
                  <a:cubicBezTo>
                    <a:pt x="37" y="1"/>
                    <a:pt x="38" y="1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1"/>
                  </a:cubicBezTo>
                  <a:cubicBezTo>
                    <a:pt x="38" y="1"/>
                    <a:pt x="38" y="1"/>
                    <a:pt x="37" y="2"/>
                  </a:cubicBezTo>
                  <a:cubicBezTo>
                    <a:pt x="37" y="2"/>
                    <a:pt x="36" y="3"/>
                    <a:pt x="36" y="3"/>
                  </a:cubicBezTo>
                  <a:cubicBezTo>
                    <a:pt x="35" y="4"/>
                    <a:pt x="35" y="5"/>
                    <a:pt x="34" y="5"/>
                  </a:cubicBezTo>
                  <a:cubicBezTo>
                    <a:pt x="33" y="6"/>
                    <a:pt x="32" y="7"/>
                    <a:pt x="31" y="8"/>
                  </a:cubicBezTo>
                  <a:cubicBezTo>
                    <a:pt x="31" y="8"/>
                    <a:pt x="30" y="8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8" y="9"/>
                    <a:pt x="28" y="9"/>
                  </a:cubicBezTo>
                  <a:cubicBezTo>
                    <a:pt x="27" y="10"/>
                    <a:pt x="26" y="11"/>
                    <a:pt x="24" y="11"/>
                  </a:cubicBezTo>
                  <a:cubicBezTo>
                    <a:pt x="23" y="12"/>
                    <a:pt x="22" y="12"/>
                    <a:pt x="21" y="13"/>
                  </a:cubicBezTo>
                  <a:cubicBezTo>
                    <a:pt x="20" y="13"/>
                    <a:pt x="18" y="14"/>
                    <a:pt x="17" y="14"/>
                  </a:cubicBezTo>
                  <a:cubicBezTo>
                    <a:pt x="16" y="15"/>
                    <a:pt x="15" y="15"/>
                    <a:pt x="14" y="16"/>
                  </a:cubicBezTo>
                  <a:cubicBezTo>
                    <a:pt x="13" y="16"/>
                    <a:pt x="11" y="17"/>
                    <a:pt x="10" y="17"/>
                  </a:cubicBezTo>
                  <a:cubicBezTo>
                    <a:pt x="9" y="18"/>
                    <a:pt x="8" y="18"/>
                    <a:pt x="7" y="19"/>
                  </a:cubicBezTo>
                  <a:cubicBezTo>
                    <a:pt x="6" y="19"/>
                    <a:pt x="5" y="19"/>
                    <a:pt x="4" y="19"/>
                  </a:cubicBezTo>
                  <a:cubicBezTo>
                    <a:pt x="4" y="19"/>
                    <a:pt x="3" y="19"/>
                    <a:pt x="2" y="19"/>
                  </a:cubicBezTo>
                  <a:cubicBezTo>
                    <a:pt x="2" y="19"/>
                    <a:pt x="1" y="19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975"/>
            <p:cNvSpPr/>
            <p:nvPr/>
          </p:nvSpPr>
          <p:spPr bwMode="auto">
            <a:xfrm>
              <a:off x="9764714" y="-88900"/>
              <a:ext cx="198438" cy="47625"/>
            </a:xfrm>
            <a:custGeom>
              <a:avLst/>
              <a:gdLst>
                <a:gd name="T0" fmla="*/ 0 w 47"/>
                <a:gd name="T1" fmla="*/ 0 h 11"/>
                <a:gd name="T2" fmla="*/ 0 w 47"/>
                <a:gd name="T3" fmla="*/ 1 h 11"/>
                <a:gd name="T4" fmla="*/ 1 w 47"/>
                <a:gd name="T5" fmla="*/ 1 h 11"/>
                <a:gd name="T6" fmla="*/ 7 w 47"/>
                <a:gd name="T7" fmla="*/ 2 h 11"/>
                <a:gd name="T8" fmla="*/ 10 w 47"/>
                <a:gd name="T9" fmla="*/ 2 h 11"/>
                <a:gd name="T10" fmla="*/ 15 w 47"/>
                <a:gd name="T11" fmla="*/ 2 h 11"/>
                <a:gd name="T12" fmla="*/ 15 w 47"/>
                <a:gd name="T13" fmla="*/ 2 h 11"/>
                <a:gd name="T14" fmla="*/ 16 w 47"/>
                <a:gd name="T15" fmla="*/ 2 h 11"/>
                <a:gd name="T16" fmla="*/ 17 w 47"/>
                <a:gd name="T17" fmla="*/ 2 h 11"/>
                <a:gd name="T18" fmla="*/ 19 w 47"/>
                <a:gd name="T19" fmla="*/ 2 h 11"/>
                <a:gd name="T20" fmla="*/ 24 w 47"/>
                <a:gd name="T21" fmla="*/ 3 h 11"/>
                <a:gd name="T22" fmla="*/ 28 w 47"/>
                <a:gd name="T23" fmla="*/ 4 h 11"/>
                <a:gd name="T24" fmla="*/ 33 w 47"/>
                <a:gd name="T25" fmla="*/ 5 h 11"/>
                <a:gd name="T26" fmla="*/ 40 w 47"/>
                <a:gd name="T27" fmla="*/ 8 h 11"/>
                <a:gd name="T28" fmla="*/ 45 w 47"/>
                <a:gd name="T29" fmla="*/ 10 h 11"/>
                <a:gd name="T30" fmla="*/ 47 w 47"/>
                <a:gd name="T31" fmla="*/ 10 h 11"/>
                <a:gd name="T32" fmla="*/ 47 w 47"/>
                <a:gd name="T33" fmla="*/ 11 h 11"/>
                <a:gd name="T34" fmla="*/ 47 w 47"/>
                <a:gd name="T35" fmla="*/ 11 h 11"/>
                <a:gd name="T36" fmla="*/ 45 w 47"/>
                <a:gd name="T37" fmla="*/ 11 h 11"/>
                <a:gd name="T38" fmla="*/ 40 w 47"/>
                <a:gd name="T39" fmla="*/ 10 h 11"/>
                <a:gd name="T40" fmla="*/ 32 w 47"/>
                <a:gd name="T41" fmla="*/ 9 h 11"/>
                <a:gd name="T42" fmla="*/ 27 w 47"/>
                <a:gd name="T43" fmla="*/ 8 h 11"/>
                <a:gd name="T44" fmla="*/ 23 w 47"/>
                <a:gd name="T45" fmla="*/ 7 h 11"/>
                <a:gd name="T46" fmla="*/ 19 w 47"/>
                <a:gd name="T47" fmla="*/ 6 h 11"/>
                <a:gd name="T48" fmla="*/ 16 w 47"/>
                <a:gd name="T49" fmla="*/ 6 h 11"/>
                <a:gd name="T50" fmla="*/ 15 w 47"/>
                <a:gd name="T51" fmla="*/ 6 h 11"/>
                <a:gd name="T52" fmla="*/ 14 w 47"/>
                <a:gd name="T53" fmla="*/ 6 h 11"/>
                <a:gd name="T54" fmla="*/ 10 w 47"/>
                <a:gd name="T55" fmla="*/ 5 h 11"/>
                <a:gd name="T56" fmla="*/ 8 w 47"/>
                <a:gd name="T57" fmla="*/ 5 h 11"/>
                <a:gd name="T58" fmla="*/ 7 w 47"/>
                <a:gd name="T59" fmla="*/ 5 h 11"/>
                <a:gd name="T60" fmla="*/ 7 w 47"/>
                <a:gd name="T61" fmla="*/ 5 h 11"/>
                <a:gd name="T62" fmla="*/ 6 w 47"/>
                <a:gd name="T63" fmla="*/ 4 h 11"/>
                <a:gd name="T64" fmla="*/ 3 w 47"/>
                <a:gd name="T65" fmla="*/ 3 h 11"/>
                <a:gd name="T66" fmla="*/ 1 w 47"/>
                <a:gd name="T67" fmla="*/ 2 h 11"/>
                <a:gd name="T68" fmla="*/ 0 w 47"/>
                <a:gd name="T69" fmla="*/ 1 h 11"/>
                <a:gd name="T70" fmla="*/ 0 w 47"/>
                <a:gd name="T7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7" h="1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3" y="2"/>
                    <a:pt x="5" y="2"/>
                    <a:pt x="7" y="2"/>
                  </a:cubicBezTo>
                  <a:cubicBezTo>
                    <a:pt x="8" y="2"/>
                    <a:pt x="9" y="2"/>
                    <a:pt x="10" y="2"/>
                  </a:cubicBezTo>
                  <a:cubicBezTo>
                    <a:pt x="12" y="2"/>
                    <a:pt x="13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7" y="2"/>
                  </a:cubicBezTo>
                  <a:cubicBezTo>
                    <a:pt x="18" y="2"/>
                    <a:pt x="18" y="2"/>
                    <a:pt x="19" y="2"/>
                  </a:cubicBezTo>
                  <a:cubicBezTo>
                    <a:pt x="21" y="2"/>
                    <a:pt x="22" y="3"/>
                    <a:pt x="24" y="3"/>
                  </a:cubicBezTo>
                  <a:cubicBezTo>
                    <a:pt x="25" y="3"/>
                    <a:pt x="27" y="4"/>
                    <a:pt x="28" y="4"/>
                  </a:cubicBezTo>
                  <a:cubicBezTo>
                    <a:pt x="30" y="4"/>
                    <a:pt x="31" y="5"/>
                    <a:pt x="33" y="5"/>
                  </a:cubicBezTo>
                  <a:cubicBezTo>
                    <a:pt x="35" y="6"/>
                    <a:pt x="38" y="7"/>
                    <a:pt x="40" y="8"/>
                  </a:cubicBezTo>
                  <a:cubicBezTo>
                    <a:pt x="42" y="8"/>
                    <a:pt x="44" y="9"/>
                    <a:pt x="45" y="10"/>
                  </a:cubicBezTo>
                  <a:cubicBezTo>
                    <a:pt x="46" y="10"/>
                    <a:pt x="47" y="10"/>
                    <a:pt x="47" y="10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6" y="11"/>
                    <a:pt x="46" y="11"/>
                    <a:pt x="45" y="11"/>
                  </a:cubicBezTo>
                  <a:cubicBezTo>
                    <a:pt x="44" y="10"/>
                    <a:pt x="42" y="10"/>
                    <a:pt x="40" y="10"/>
                  </a:cubicBezTo>
                  <a:cubicBezTo>
                    <a:pt x="37" y="10"/>
                    <a:pt x="35" y="9"/>
                    <a:pt x="32" y="9"/>
                  </a:cubicBezTo>
                  <a:cubicBezTo>
                    <a:pt x="30" y="9"/>
                    <a:pt x="29" y="8"/>
                    <a:pt x="27" y="8"/>
                  </a:cubicBezTo>
                  <a:cubicBezTo>
                    <a:pt x="26" y="8"/>
                    <a:pt x="24" y="7"/>
                    <a:pt x="23" y="7"/>
                  </a:cubicBezTo>
                  <a:cubicBezTo>
                    <a:pt x="22" y="7"/>
                    <a:pt x="20" y="6"/>
                    <a:pt x="19" y="6"/>
                  </a:cubicBezTo>
                  <a:cubicBezTo>
                    <a:pt x="18" y="6"/>
                    <a:pt x="17" y="6"/>
                    <a:pt x="16" y="6"/>
                  </a:cubicBezTo>
                  <a:cubicBezTo>
                    <a:pt x="16" y="6"/>
                    <a:pt x="16" y="6"/>
                    <a:pt x="15" y="6"/>
                  </a:cubicBezTo>
                  <a:cubicBezTo>
                    <a:pt x="15" y="6"/>
                    <a:pt x="15" y="6"/>
                    <a:pt x="14" y="6"/>
                  </a:cubicBezTo>
                  <a:cubicBezTo>
                    <a:pt x="13" y="5"/>
                    <a:pt x="12" y="5"/>
                    <a:pt x="10" y="5"/>
                  </a:cubicBezTo>
                  <a:cubicBezTo>
                    <a:pt x="10" y="5"/>
                    <a:pt x="9" y="5"/>
                    <a:pt x="8" y="5"/>
                  </a:cubicBezTo>
                  <a:cubicBezTo>
                    <a:pt x="8" y="5"/>
                    <a:pt x="8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4"/>
                    <a:pt x="7" y="4"/>
                    <a:pt x="6" y="4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2" y="3"/>
                    <a:pt x="2" y="2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976"/>
            <p:cNvSpPr/>
            <p:nvPr/>
          </p:nvSpPr>
          <p:spPr bwMode="auto">
            <a:xfrm>
              <a:off x="9856789" y="-122238"/>
              <a:ext cx="101600" cy="76200"/>
            </a:xfrm>
            <a:custGeom>
              <a:avLst/>
              <a:gdLst>
                <a:gd name="T0" fmla="*/ 24 w 24"/>
                <a:gd name="T1" fmla="*/ 18 h 18"/>
                <a:gd name="T2" fmla="*/ 23 w 24"/>
                <a:gd name="T3" fmla="*/ 17 h 18"/>
                <a:gd name="T4" fmla="*/ 20 w 24"/>
                <a:gd name="T5" fmla="*/ 15 h 18"/>
                <a:gd name="T6" fmla="*/ 17 w 24"/>
                <a:gd name="T7" fmla="*/ 12 h 18"/>
                <a:gd name="T8" fmla="*/ 14 w 24"/>
                <a:gd name="T9" fmla="*/ 11 h 18"/>
                <a:gd name="T10" fmla="*/ 12 w 24"/>
                <a:gd name="T11" fmla="*/ 9 h 18"/>
                <a:gd name="T12" fmla="*/ 10 w 24"/>
                <a:gd name="T13" fmla="*/ 7 h 18"/>
                <a:gd name="T14" fmla="*/ 8 w 24"/>
                <a:gd name="T15" fmla="*/ 6 h 18"/>
                <a:gd name="T16" fmla="*/ 4 w 24"/>
                <a:gd name="T17" fmla="*/ 3 h 18"/>
                <a:gd name="T18" fmla="*/ 1 w 24"/>
                <a:gd name="T19" fmla="*/ 1 h 18"/>
                <a:gd name="T20" fmla="*/ 0 w 24"/>
                <a:gd name="T21" fmla="*/ 0 h 18"/>
                <a:gd name="T22" fmla="*/ 1 w 24"/>
                <a:gd name="T23" fmla="*/ 1 h 18"/>
                <a:gd name="T24" fmla="*/ 3 w 24"/>
                <a:gd name="T25" fmla="*/ 1 h 18"/>
                <a:gd name="T26" fmla="*/ 5 w 24"/>
                <a:gd name="T27" fmla="*/ 2 h 18"/>
                <a:gd name="T28" fmla="*/ 7 w 24"/>
                <a:gd name="T29" fmla="*/ 3 h 18"/>
                <a:gd name="T30" fmla="*/ 9 w 24"/>
                <a:gd name="T31" fmla="*/ 4 h 18"/>
                <a:gd name="T32" fmla="*/ 11 w 24"/>
                <a:gd name="T33" fmla="*/ 5 h 18"/>
                <a:gd name="T34" fmla="*/ 14 w 24"/>
                <a:gd name="T35" fmla="*/ 7 h 18"/>
                <a:gd name="T36" fmla="*/ 16 w 24"/>
                <a:gd name="T37" fmla="*/ 9 h 18"/>
                <a:gd name="T38" fmla="*/ 18 w 24"/>
                <a:gd name="T39" fmla="*/ 11 h 18"/>
                <a:gd name="T40" fmla="*/ 20 w 24"/>
                <a:gd name="T41" fmla="*/ 13 h 18"/>
                <a:gd name="T42" fmla="*/ 21 w 24"/>
                <a:gd name="T43" fmla="*/ 14 h 18"/>
                <a:gd name="T44" fmla="*/ 22 w 24"/>
                <a:gd name="T45" fmla="*/ 16 h 18"/>
                <a:gd name="T46" fmla="*/ 23 w 24"/>
                <a:gd name="T47" fmla="*/ 17 h 18"/>
                <a:gd name="T48" fmla="*/ 24 w 24"/>
                <a:gd name="T4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18">
                  <a:moveTo>
                    <a:pt x="24" y="18"/>
                  </a:moveTo>
                  <a:cubicBezTo>
                    <a:pt x="24" y="18"/>
                    <a:pt x="24" y="18"/>
                    <a:pt x="23" y="17"/>
                  </a:cubicBezTo>
                  <a:cubicBezTo>
                    <a:pt x="22" y="17"/>
                    <a:pt x="21" y="16"/>
                    <a:pt x="20" y="15"/>
                  </a:cubicBezTo>
                  <a:cubicBezTo>
                    <a:pt x="19" y="14"/>
                    <a:pt x="18" y="13"/>
                    <a:pt x="17" y="12"/>
                  </a:cubicBezTo>
                  <a:cubicBezTo>
                    <a:pt x="16" y="12"/>
                    <a:pt x="15" y="11"/>
                    <a:pt x="14" y="11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1" y="8"/>
                    <a:pt x="11" y="8"/>
                    <a:pt x="10" y="7"/>
                  </a:cubicBezTo>
                  <a:cubicBezTo>
                    <a:pt x="9" y="7"/>
                    <a:pt x="8" y="6"/>
                    <a:pt x="8" y="6"/>
                  </a:cubicBezTo>
                  <a:cubicBezTo>
                    <a:pt x="6" y="5"/>
                    <a:pt x="5" y="4"/>
                    <a:pt x="4" y="3"/>
                  </a:cubicBezTo>
                  <a:cubicBezTo>
                    <a:pt x="3" y="2"/>
                    <a:pt x="2" y="2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3" y="1"/>
                    <a:pt x="4" y="2"/>
                    <a:pt x="5" y="2"/>
                  </a:cubicBezTo>
                  <a:cubicBezTo>
                    <a:pt x="5" y="2"/>
                    <a:pt x="6" y="2"/>
                    <a:pt x="7" y="3"/>
                  </a:cubicBezTo>
                  <a:cubicBezTo>
                    <a:pt x="7" y="3"/>
                    <a:pt x="8" y="4"/>
                    <a:pt x="9" y="4"/>
                  </a:cubicBezTo>
                  <a:cubicBezTo>
                    <a:pt x="10" y="4"/>
                    <a:pt x="10" y="5"/>
                    <a:pt x="11" y="5"/>
                  </a:cubicBezTo>
                  <a:cubicBezTo>
                    <a:pt x="12" y="6"/>
                    <a:pt x="13" y="7"/>
                    <a:pt x="14" y="7"/>
                  </a:cubicBezTo>
                  <a:cubicBezTo>
                    <a:pt x="14" y="8"/>
                    <a:pt x="15" y="8"/>
                    <a:pt x="16" y="9"/>
                  </a:cubicBezTo>
                  <a:cubicBezTo>
                    <a:pt x="17" y="9"/>
                    <a:pt x="17" y="10"/>
                    <a:pt x="18" y="11"/>
                  </a:cubicBezTo>
                  <a:cubicBezTo>
                    <a:pt x="19" y="11"/>
                    <a:pt x="19" y="12"/>
                    <a:pt x="20" y="13"/>
                  </a:cubicBezTo>
                  <a:cubicBezTo>
                    <a:pt x="20" y="13"/>
                    <a:pt x="21" y="14"/>
                    <a:pt x="21" y="14"/>
                  </a:cubicBezTo>
                  <a:cubicBezTo>
                    <a:pt x="22" y="15"/>
                    <a:pt x="22" y="15"/>
                    <a:pt x="22" y="16"/>
                  </a:cubicBezTo>
                  <a:cubicBezTo>
                    <a:pt x="23" y="16"/>
                    <a:pt x="23" y="17"/>
                    <a:pt x="23" y="17"/>
                  </a:cubicBezTo>
                  <a:cubicBezTo>
                    <a:pt x="24" y="18"/>
                    <a:pt x="24" y="18"/>
                    <a:pt x="24" y="18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977"/>
            <p:cNvSpPr/>
            <p:nvPr/>
          </p:nvSpPr>
          <p:spPr bwMode="auto">
            <a:xfrm>
              <a:off x="9818689" y="-46038"/>
              <a:ext cx="144463" cy="25400"/>
            </a:xfrm>
            <a:custGeom>
              <a:avLst/>
              <a:gdLst>
                <a:gd name="T0" fmla="*/ 0 w 34"/>
                <a:gd name="T1" fmla="*/ 6 h 6"/>
                <a:gd name="T2" fmla="*/ 2 w 34"/>
                <a:gd name="T3" fmla="*/ 6 h 6"/>
                <a:gd name="T4" fmla="*/ 5 w 34"/>
                <a:gd name="T5" fmla="*/ 5 h 6"/>
                <a:gd name="T6" fmla="*/ 11 w 34"/>
                <a:gd name="T7" fmla="*/ 4 h 6"/>
                <a:gd name="T8" fmla="*/ 14 w 34"/>
                <a:gd name="T9" fmla="*/ 4 h 6"/>
                <a:gd name="T10" fmla="*/ 17 w 34"/>
                <a:gd name="T11" fmla="*/ 3 h 6"/>
                <a:gd name="T12" fmla="*/ 28 w 34"/>
                <a:gd name="T13" fmla="*/ 1 h 6"/>
                <a:gd name="T14" fmla="*/ 32 w 34"/>
                <a:gd name="T15" fmla="*/ 0 h 6"/>
                <a:gd name="T16" fmla="*/ 34 w 34"/>
                <a:gd name="T17" fmla="*/ 0 h 6"/>
                <a:gd name="T18" fmla="*/ 32 w 34"/>
                <a:gd name="T19" fmla="*/ 1 h 6"/>
                <a:gd name="T20" fmla="*/ 31 w 34"/>
                <a:gd name="T21" fmla="*/ 1 h 6"/>
                <a:gd name="T22" fmla="*/ 29 w 34"/>
                <a:gd name="T23" fmla="*/ 2 h 6"/>
                <a:gd name="T24" fmla="*/ 26 w 34"/>
                <a:gd name="T25" fmla="*/ 3 h 6"/>
                <a:gd name="T26" fmla="*/ 24 w 34"/>
                <a:gd name="T27" fmla="*/ 4 h 6"/>
                <a:gd name="T28" fmla="*/ 20 w 34"/>
                <a:gd name="T29" fmla="*/ 5 h 6"/>
                <a:gd name="T30" fmla="*/ 17 w 34"/>
                <a:gd name="T31" fmla="*/ 5 h 6"/>
                <a:gd name="T32" fmla="*/ 14 w 34"/>
                <a:gd name="T33" fmla="*/ 6 h 6"/>
                <a:gd name="T34" fmla="*/ 11 w 34"/>
                <a:gd name="T35" fmla="*/ 6 h 6"/>
                <a:gd name="T36" fmla="*/ 8 w 34"/>
                <a:gd name="T37" fmla="*/ 6 h 6"/>
                <a:gd name="T38" fmla="*/ 5 w 34"/>
                <a:gd name="T39" fmla="*/ 6 h 6"/>
                <a:gd name="T40" fmla="*/ 3 w 34"/>
                <a:gd name="T41" fmla="*/ 6 h 6"/>
                <a:gd name="T42" fmla="*/ 2 w 34"/>
                <a:gd name="T43" fmla="*/ 6 h 6"/>
                <a:gd name="T44" fmla="*/ 0 w 34"/>
                <a:gd name="T4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6">
                  <a:moveTo>
                    <a:pt x="0" y="6"/>
                  </a:moveTo>
                  <a:cubicBezTo>
                    <a:pt x="0" y="6"/>
                    <a:pt x="1" y="6"/>
                    <a:pt x="2" y="6"/>
                  </a:cubicBezTo>
                  <a:cubicBezTo>
                    <a:pt x="2" y="5"/>
                    <a:pt x="4" y="5"/>
                    <a:pt x="5" y="5"/>
                  </a:cubicBezTo>
                  <a:cubicBezTo>
                    <a:pt x="7" y="5"/>
                    <a:pt x="9" y="4"/>
                    <a:pt x="11" y="4"/>
                  </a:cubicBezTo>
                  <a:cubicBezTo>
                    <a:pt x="12" y="4"/>
                    <a:pt x="13" y="4"/>
                    <a:pt x="14" y="4"/>
                  </a:cubicBezTo>
                  <a:cubicBezTo>
                    <a:pt x="15" y="3"/>
                    <a:pt x="16" y="3"/>
                    <a:pt x="17" y="3"/>
                  </a:cubicBezTo>
                  <a:cubicBezTo>
                    <a:pt x="21" y="2"/>
                    <a:pt x="25" y="1"/>
                    <a:pt x="28" y="1"/>
                  </a:cubicBezTo>
                  <a:cubicBezTo>
                    <a:pt x="30" y="1"/>
                    <a:pt x="31" y="0"/>
                    <a:pt x="32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4" y="0"/>
                    <a:pt x="33" y="0"/>
                    <a:pt x="32" y="1"/>
                  </a:cubicBezTo>
                  <a:cubicBezTo>
                    <a:pt x="32" y="1"/>
                    <a:pt x="31" y="1"/>
                    <a:pt x="31" y="1"/>
                  </a:cubicBezTo>
                  <a:cubicBezTo>
                    <a:pt x="30" y="2"/>
                    <a:pt x="30" y="2"/>
                    <a:pt x="29" y="2"/>
                  </a:cubicBezTo>
                  <a:cubicBezTo>
                    <a:pt x="28" y="2"/>
                    <a:pt x="27" y="3"/>
                    <a:pt x="26" y="3"/>
                  </a:cubicBezTo>
                  <a:cubicBezTo>
                    <a:pt x="25" y="3"/>
                    <a:pt x="25" y="4"/>
                    <a:pt x="24" y="4"/>
                  </a:cubicBezTo>
                  <a:cubicBezTo>
                    <a:pt x="23" y="4"/>
                    <a:pt x="22" y="4"/>
                    <a:pt x="20" y="5"/>
                  </a:cubicBezTo>
                  <a:cubicBezTo>
                    <a:pt x="19" y="5"/>
                    <a:pt x="18" y="5"/>
                    <a:pt x="17" y="5"/>
                  </a:cubicBezTo>
                  <a:cubicBezTo>
                    <a:pt x="16" y="6"/>
                    <a:pt x="15" y="6"/>
                    <a:pt x="14" y="6"/>
                  </a:cubicBezTo>
                  <a:cubicBezTo>
                    <a:pt x="13" y="6"/>
                    <a:pt x="12" y="6"/>
                    <a:pt x="11" y="6"/>
                  </a:cubicBezTo>
                  <a:cubicBezTo>
                    <a:pt x="10" y="6"/>
                    <a:pt x="9" y="6"/>
                    <a:pt x="8" y="6"/>
                  </a:cubicBezTo>
                  <a:cubicBezTo>
                    <a:pt x="7" y="6"/>
                    <a:pt x="6" y="6"/>
                    <a:pt x="5" y="6"/>
                  </a:cubicBezTo>
                  <a:cubicBezTo>
                    <a:pt x="5" y="6"/>
                    <a:pt x="4" y="6"/>
                    <a:pt x="3" y="6"/>
                  </a:cubicBezTo>
                  <a:cubicBezTo>
                    <a:pt x="3" y="6"/>
                    <a:pt x="2" y="6"/>
                    <a:pt x="2" y="6"/>
                  </a:cubicBezTo>
                  <a:cubicBezTo>
                    <a:pt x="1" y="6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978"/>
            <p:cNvSpPr/>
            <p:nvPr/>
          </p:nvSpPr>
          <p:spPr bwMode="auto">
            <a:xfrm>
              <a:off x="9937751" y="-104775"/>
              <a:ext cx="68263" cy="119063"/>
            </a:xfrm>
            <a:custGeom>
              <a:avLst/>
              <a:gdLst>
                <a:gd name="T0" fmla="*/ 14 w 16"/>
                <a:gd name="T1" fmla="*/ 17 h 28"/>
                <a:gd name="T2" fmla="*/ 0 w 16"/>
                <a:gd name="T3" fmla="*/ 28 h 28"/>
                <a:gd name="T4" fmla="*/ 7 w 16"/>
                <a:gd name="T5" fmla="*/ 0 h 28"/>
                <a:gd name="T6" fmla="*/ 14 w 16"/>
                <a:gd name="T7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8">
                  <a:moveTo>
                    <a:pt x="14" y="17"/>
                  </a:moveTo>
                  <a:cubicBezTo>
                    <a:pt x="11" y="23"/>
                    <a:pt x="6" y="26"/>
                    <a:pt x="0" y="28"/>
                  </a:cubicBezTo>
                  <a:cubicBezTo>
                    <a:pt x="0" y="28"/>
                    <a:pt x="2" y="8"/>
                    <a:pt x="7" y="0"/>
                  </a:cubicBezTo>
                  <a:cubicBezTo>
                    <a:pt x="7" y="0"/>
                    <a:pt x="16" y="10"/>
                    <a:pt x="14" y="1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979"/>
            <p:cNvSpPr/>
            <p:nvPr/>
          </p:nvSpPr>
          <p:spPr bwMode="auto">
            <a:xfrm>
              <a:off x="9983789" y="-46038"/>
              <a:ext cx="360363" cy="144463"/>
            </a:xfrm>
            <a:custGeom>
              <a:avLst/>
              <a:gdLst>
                <a:gd name="T0" fmla="*/ 84 w 85"/>
                <a:gd name="T1" fmla="*/ 34 h 34"/>
                <a:gd name="T2" fmla="*/ 0 w 85"/>
                <a:gd name="T3" fmla="*/ 2 h 34"/>
                <a:gd name="T4" fmla="*/ 0 w 85"/>
                <a:gd name="T5" fmla="*/ 0 h 34"/>
                <a:gd name="T6" fmla="*/ 85 w 85"/>
                <a:gd name="T7" fmla="*/ 32 h 34"/>
                <a:gd name="T8" fmla="*/ 84 w 85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34">
                  <a:moveTo>
                    <a:pt x="84" y="34"/>
                  </a:moveTo>
                  <a:cubicBezTo>
                    <a:pt x="43" y="17"/>
                    <a:pt x="5" y="3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1"/>
                    <a:pt x="43" y="15"/>
                    <a:pt x="85" y="32"/>
                  </a:cubicBezTo>
                  <a:lnTo>
                    <a:pt x="84" y="34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9207" y="62817"/>
            <a:ext cx="12043317" cy="6735337"/>
          </a:xfrm>
          <a:prstGeom prst="rect">
            <a:avLst/>
          </a:prstGeom>
          <a:noFill/>
          <a:ln>
            <a:solidFill>
              <a:srgbClr val="F0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MH_Number_1"/>
          <p:cNvSpPr/>
          <p:nvPr>
            <p:custDataLst>
              <p:tags r:id="rId1"/>
            </p:custDataLst>
          </p:nvPr>
        </p:nvSpPr>
        <p:spPr>
          <a:xfrm>
            <a:off x="190671" y="165666"/>
            <a:ext cx="498951" cy="498614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rgbClr val="EC74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800" dirty="0">
              <a:solidFill>
                <a:srgbClr val="EC745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MH_Entry_1"/>
          <p:cNvSpPr/>
          <p:nvPr>
            <p:custDataLst>
              <p:tags r:id="rId2"/>
            </p:custDataLst>
          </p:nvPr>
        </p:nvSpPr>
        <p:spPr>
          <a:xfrm>
            <a:off x="678881" y="165666"/>
            <a:ext cx="3278929" cy="498614"/>
          </a:xfrm>
          <a:prstGeom prst="roundRect">
            <a:avLst>
              <a:gd name="adj" fmla="val 9124"/>
            </a:avLst>
          </a:prstGeom>
          <a:noFill/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defRPr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997866" y="6659723"/>
            <a:ext cx="151253" cy="151253"/>
          </a:xfrm>
          <a:prstGeom prst="rect">
            <a:avLst/>
          </a:prstGeom>
          <a:solidFill>
            <a:srgbClr val="9EB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solidFill>
                <a:srgbClr val="2E31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73039" y="6659722"/>
            <a:ext cx="401063" cy="151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5DC01DB-9276-43C4-9F6A-26192206E6DF}" type="slidenum">
              <a:rPr lang="en-US" altLang="zh-CN" sz="1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fld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066B18A-4BAE-4DC2-9B2E-3DE46652A95A}"/>
              </a:ext>
            </a:extLst>
          </p:cNvPr>
          <p:cNvSpPr/>
          <p:nvPr/>
        </p:nvSpPr>
        <p:spPr>
          <a:xfrm>
            <a:off x="689622" y="1141214"/>
            <a:ext cx="4839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网址：http://docs.apicloud.com/Client-API/api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D8FD78E2-AC30-42B7-A3F0-5743B1A54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2178" y="1510546"/>
            <a:ext cx="6514286" cy="1666667"/>
          </a:xfrm>
          <a:prstGeom prst="rect">
            <a:avLst/>
          </a:prstGeom>
        </p:spPr>
      </p:pic>
      <p:grpSp>
        <p:nvGrpSpPr>
          <p:cNvPr id="47" name="组合 23">
            <a:extLst>
              <a:ext uri="{FF2B5EF4-FFF2-40B4-BE49-F238E27FC236}">
                <a16:creationId xmlns:a16="http://schemas.microsoft.com/office/drawing/2014/main" id="{8131EC12-655F-468B-9CD1-266035E951E2}"/>
              </a:ext>
            </a:extLst>
          </p:cNvPr>
          <p:cNvGrpSpPr/>
          <p:nvPr/>
        </p:nvGrpSpPr>
        <p:grpSpPr bwMode="auto">
          <a:xfrm flipH="1">
            <a:off x="1192003" y="3756566"/>
            <a:ext cx="699028" cy="703956"/>
            <a:chOff x="58056" y="2076450"/>
            <a:chExt cx="1350963" cy="1360487"/>
          </a:xfrm>
        </p:grpSpPr>
        <p:sp>
          <p:nvSpPr>
            <p:cNvPr id="48" name="Oval 5">
              <a:extLst>
                <a:ext uri="{FF2B5EF4-FFF2-40B4-BE49-F238E27FC236}">
                  <a16:creationId xmlns:a16="http://schemas.microsoft.com/office/drawing/2014/main" id="{31D1465A-DB4B-437E-886E-F08484E36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56" y="2076450"/>
              <a:ext cx="1350963" cy="136048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49" name="Rectangle 6">
              <a:extLst>
                <a:ext uri="{FF2B5EF4-FFF2-40B4-BE49-F238E27FC236}">
                  <a16:creationId xmlns:a16="http://schemas.microsoft.com/office/drawing/2014/main" id="{CDCCFF77-6195-4A4E-BA12-EF4D22B20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519" y="2755900"/>
              <a:ext cx="30163" cy="3063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02AF012F-C720-4990-9465-5BB08AE92C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6231" y="2741613"/>
              <a:ext cx="63500" cy="63500"/>
            </a:xfrm>
            <a:custGeom>
              <a:avLst/>
              <a:gdLst>
                <a:gd name="T0" fmla="*/ 2147483646 w 17"/>
                <a:gd name="T1" fmla="*/ 2147483646 h 17"/>
                <a:gd name="T2" fmla="*/ 2147483646 w 17"/>
                <a:gd name="T3" fmla="*/ 2147483646 h 17"/>
                <a:gd name="T4" fmla="*/ 2147483646 w 17"/>
                <a:gd name="T5" fmla="*/ 2147483646 h 17"/>
                <a:gd name="T6" fmla="*/ 2147483646 w 17"/>
                <a:gd name="T7" fmla="*/ 2147483646 h 17"/>
                <a:gd name="T8" fmla="*/ 2147483646 w 17"/>
                <a:gd name="T9" fmla="*/ 2147483646 h 17"/>
                <a:gd name="T10" fmla="*/ 2147483646 w 17"/>
                <a:gd name="T11" fmla="*/ 0 h 17"/>
                <a:gd name="T12" fmla="*/ 0 w 17"/>
                <a:gd name="T13" fmla="*/ 2147483646 h 17"/>
                <a:gd name="T14" fmla="*/ 2147483646 w 17"/>
                <a:gd name="T15" fmla="*/ 2147483646 h 17"/>
                <a:gd name="T16" fmla="*/ 2147483646 w 17"/>
                <a:gd name="T17" fmla="*/ 2147483646 h 17"/>
                <a:gd name="T18" fmla="*/ 2147483646 w 17"/>
                <a:gd name="T19" fmla="*/ 0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" h="17">
                  <a:moveTo>
                    <a:pt x="8" y="8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9" y="9"/>
                    <a:pt x="9" y="9"/>
                    <a:pt x="8" y="9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moveTo>
                    <a:pt x="8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13"/>
                    <a:pt x="4" y="17"/>
                    <a:pt x="8" y="17"/>
                  </a:cubicBezTo>
                  <a:cubicBezTo>
                    <a:pt x="13" y="17"/>
                    <a:pt x="17" y="13"/>
                    <a:pt x="17" y="8"/>
                  </a:cubicBezTo>
                  <a:cubicBezTo>
                    <a:pt x="17" y="3"/>
                    <a:pt x="13" y="0"/>
                    <a:pt x="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Rectangle 8">
              <a:extLst>
                <a:ext uri="{FF2B5EF4-FFF2-40B4-BE49-F238E27FC236}">
                  <a16:creationId xmlns:a16="http://schemas.microsoft.com/office/drawing/2014/main" id="{418B7031-9D23-4D2D-BFAA-453F31F01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306" y="2416175"/>
              <a:ext cx="385763" cy="30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6759E578-D0AA-4BEA-BF9F-F8E482FB89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1919" y="2495550"/>
              <a:ext cx="492125" cy="600075"/>
            </a:xfrm>
            <a:custGeom>
              <a:avLst/>
              <a:gdLst>
                <a:gd name="T0" fmla="*/ 2147483646 w 310"/>
                <a:gd name="T1" fmla="*/ 2147483646 h 378"/>
                <a:gd name="T2" fmla="*/ 2147483646 w 310"/>
                <a:gd name="T3" fmla="*/ 2147483646 h 378"/>
                <a:gd name="T4" fmla="*/ 0 w 310"/>
                <a:gd name="T5" fmla="*/ 2147483646 h 378"/>
                <a:gd name="T6" fmla="*/ 2147483646 w 310"/>
                <a:gd name="T7" fmla="*/ 2147483646 h 378"/>
                <a:gd name="T8" fmla="*/ 2147483646 w 310"/>
                <a:gd name="T9" fmla="*/ 0 h 378"/>
                <a:gd name="T10" fmla="*/ 2147483646 w 310"/>
                <a:gd name="T11" fmla="*/ 0 h 378"/>
                <a:gd name="T12" fmla="*/ 2147483646 w 310"/>
                <a:gd name="T13" fmla="*/ 2147483646 h 378"/>
                <a:gd name="T14" fmla="*/ 2147483646 w 310"/>
                <a:gd name="T15" fmla="*/ 2147483646 h 378"/>
                <a:gd name="T16" fmla="*/ 2147483646 w 310"/>
                <a:gd name="T17" fmla="*/ 2147483646 h 378"/>
                <a:gd name="T18" fmla="*/ 2147483646 w 310"/>
                <a:gd name="T19" fmla="*/ 2147483646 h 378"/>
                <a:gd name="T20" fmla="*/ 2147483646 w 310"/>
                <a:gd name="T21" fmla="*/ 2147483646 h 378"/>
                <a:gd name="T22" fmla="*/ 2147483646 w 310"/>
                <a:gd name="T23" fmla="*/ 2147483646 h 378"/>
                <a:gd name="T24" fmla="*/ 2147483646 w 310"/>
                <a:gd name="T25" fmla="*/ 2147483646 h 378"/>
                <a:gd name="T26" fmla="*/ 2147483646 w 310"/>
                <a:gd name="T27" fmla="*/ 2147483646 h 378"/>
                <a:gd name="T28" fmla="*/ 2147483646 w 310"/>
                <a:gd name="T29" fmla="*/ 2147483646 h 378"/>
                <a:gd name="T30" fmla="*/ 2147483646 w 310"/>
                <a:gd name="T31" fmla="*/ 2147483646 h 378"/>
                <a:gd name="T32" fmla="*/ 2147483646 w 310"/>
                <a:gd name="T33" fmla="*/ 2147483646 h 378"/>
                <a:gd name="T34" fmla="*/ 2147483646 w 310"/>
                <a:gd name="T35" fmla="*/ 2147483646 h 37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10" h="378">
                  <a:moveTo>
                    <a:pt x="165" y="378"/>
                  </a:moveTo>
                  <a:lnTo>
                    <a:pt x="144" y="378"/>
                  </a:lnTo>
                  <a:lnTo>
                    <a:pt x="0" y="193"/>
                  </a:lnTo>
                  <a:lnTo>
                    <a:pt x="64" y="62"/>
                  </a:lnTo>
                  <a:lnTo>
                    <a:pt x="64" y="0"/>
                  </a:lnTo>
                  <a:lnTo>
                    <a:pt x="246" y="0"/>
                  </a:lnTo>
                  <a:lnTo>
                    <a:pt x="246" y="62"/>
                  </a:lnTo>
                  <a:lnTo>
                    <a:pt x="310" y="193"/>
                  </a:lnTo>
                  <a:lnTo>
                    <a:pt x="165" y="378"/>
                  </a:lnTo>
                  <a:close/>
                  <a:moveTo>
                    <a:pt x="154" y="359"/>
                  </a:moveTo>
                  <a:lnTo>
                    <a:pt x="156" y="359"/>
                  </a:lnTo>
                  <a:lnTo>
                    <a:pt x="286" y="190"/>
                  </a:lnTo>
                  <a:lnTo>
                    <a:pt x="227" y="66"/>
                  </a:lnTo>
                  <a:lnTo>
                    <a:pt x="227" y="19"/>
                  </a:lnTo>
                  <a:lnTo>
                    <a:pt x="83" y="19"/>
                  </a:lnTo>
                  <a:lnTo>
                    <a:pt x="83" y="66"/>
                  </a:lnTo>
                  <a:lnTo>
                    <a:pt x="21" y="190"/>
                  </a:lnTo>
                  <a:lnTo>
                    <a:pt x="154" y="35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3" name="组合 24">
            <a:extLst>
              <a:ext uri="{FF2B5EF4-FFF2-40B4-BE49-F238E27FC236}">
                <a16:creationId xmlns:a16="http://schemas.microsoft.com/office/drawing/2014/main" id="{46A9FA35-5376-4341-85FB-00C9C7D17CC7}"/>
              </a:ext>
            </a:extLst>
          </p:cNvPr>
          <p:cNvGrpSpPr/>
          <p:nvPr/>
        </p:nvGrpSpPr>
        <p:grpSpPr bwMode="auto">
          <a:xfrm flipH="1">
            <a:off x="3835924" y="3756566"/>
            <a:ext cx="693277" cy="698206"/>
            <a:chOff x="3706131" y="2082800"/>
            <a:chExt cx="1339850" cy="1349375"/>
          </a:xfrm>
        </p:grpSpPr>
        <p:sp>
          <p:nvSpPr>
            <p:cNvPr id="54" name="Oval 10">
              <a:extLst>
                <a:ext uri="{FF2B5EF4-FFF2-40B4-BE49-F238E27FC236}">
                  <a16:creationId xmlns:a16="http://schemas.microsoft.com/office/drawing/2014/main" id="{C64A99D2-7AB7-4055-85D4-27257251B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6131" y="2082800"/>
              <a:ext cx="1339850" cy="13493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5" name="Freeform 11">
              <a:extLst>
                <a:ext uri="{FF2B5EF4-FFF2-40B4-BE49-F238E27FC236}">
                  <a16:creationId xmlns:a16="http://schemas.microsoft.com/office/drawing/2014/main" id="{C3159975-EE57-4835-85A5-2B13313844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06169" y="2479675"/>
              <a:ext cx="709613" cy="465137"/>
            </a:xfrm>
            <a:custGeom>
              <a:avLst/>
              <a:gdLst>
                <a:gd name="T0" fmla="*/ 2147483646 w 189"/>
                <a:gd name="T1" fmla="*/ 2147483646 h 123"/>
                <a:gd name="T2" fmla="*/ 2147483646 w 189"/>
                <a:gd name="T3" fmla="*/ 2147483646 h 123"/>
                <a:gd name="T4" fmla="*/ 0 w 189"/>
                <a:gd name="T5" fmla="*/ 2147483646 h 123"/>
                <a:gd name="T6" fmla="*/ 0 w 189"/>
                <a:gd name="T7" fmla="*/ 2147483646 h 123"/>
                <a:gd name="T8" fmla="*/ 2147483646 w 189"/>
                <a:gd name="T9" fmla="*/ 0 h 123"/>
                <a:gd name="T10" fmla="*/ 2147483646 w 189"/>
                <a:gd name="T11" fmla="*/ 0 h 123"/>
                <a:gd name="T12" fmla="*/ 2147483646 w 189"/>
                <a:gd name="T13" fmla="*/ 2147483646 h 123"/>
                <a:gd name="T14" fmla="*/ 2147483646 w 189"/>
                <a:gd name="T15" fmla="*/ 2147483646 h 123"/>
                <a:gd name="T16" fmla="*/ 2147483646 w 189"/>
                <a:gd name="T17" fmla="*/ 2147483646 h 123"/>
                <a:gd name="T18" fmla="*/ 2147483646 w 189"/>
                <a:gd name="T19" fmla="*/ 2147483646 h 123"/>
                <a:gd name="T20" fmla="*/ 2147483646 w 189"/>
                <a:gd name="T21" fmla="*/ 2147483646 h 123"/>
                <a:gd name="T22" fmla="*/ 2147483646 w 189"/>
                <a:gd name="T23" fmla="*/ 2147483646 h 123"/>
                <a:gd name="T24" fmla="*/ 2147483646 w 189"/>
                <a:gd name="T25" fmla="*/ 2147483646 h 123"/>
                <a:gd name="T26" fmla="*/ 2147483646 w 189"/>
                <a:gd name="T27" fmla="*/ 2147483646 h 12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89" h="123">
                  <a:moveTo>
                    <a:pt x="185" y="123"/>
                  </a:moveTo>
                  <a:cubicBezTo>
                    <a:pt x="4" y="123"/>
                    <a:pt x="4" y="123"/>
                    <a:pt x="4" y="123"/>
                  </a:cubicBezTo>
                  <a:cubicBezTo>
                    <a:pt x="2" y="123"/>
                    <a:pt x="0" y="121"/>
                    <a:pt x="0" y="11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7" y="0"/>
                    <a:pt x="189" y="2"/>
                    <a:pt x="189" y="4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89" y="121"/>
                    <a:pt x="187" y="123"/>
                    <a:pt x="185" y="123"/>
                  </a:cubicBezTo>
                  <a:close/>
                  <a:moveTo>
                    <a:pt x="8" y="115"/>
                  </a:moveTo>
                  <a:cubicBezTo>
                    <a:pt x="181" y="115"/>
                    <a:pt x="181" y="115"/>
                    <a:pt x="181" y="115"/>
                  </a:cubicBezTo>
                  <a:cubicBezTo>
                    <a:pt x="181" y="8"/>
                    <a:pt x="181" y="8"/>
                    <a:pt x="181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015B47CF-70BC-4223-A000-D017658E0E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6494" y="2540000"/>
              <a:ext cx="585788" cy="341312"/>
            </a:xfrm>
            <a:custGeom>
              <a:avLst/>
              <a:gdLst>
                <a:gd name="T0" fmla="*/ 2147483646 w 156"/>
                <a:gd name="T1" fmla="*/ 2147483646 h 90"/>
                <a:gd name="T2" fmla="*/ 2147483646 w 156"/>
                <a:gd name="T3" fmla="*/ 2147483646 h 90"/>
                <a:gd name="T4" fmla="*/ 0 w 156"/>
                <a:gd name="T5" fmla="*/ 2147483646 h 90"/>
                <a:gd name="T6" fmla="*/ 0 w 156"/>
                <a:gd name="T7" fmla="*/ 2147483646 h 90"/>
                <a:gd name="T8" fmla="*/ 2147483646 w 156"/>
                <a:gd name="T9" fmla="*/ 0 h 90"/>
                <a:gd name="T10" fmla="*/ 2147483646 w 156"/>
                <a:gd name="T11" fmla="*/ 0 h 90"/>
                <a:gd name="T12" fmla="*/ 2147483646 w 156"/>
                <a:gd name="T13" fmla="*/ 2147483646 h 90"/>
                <a:gd name="T14" fmla="*/ 2147483646 w 156"/>
                <a:gd name="T15" fmla="*/ 2147483646 h 90"/>
                <a:gd name="T16" fmla="*/ 2147483646 w 156"/>
                <a:gd name="T17" fmla="*/ 2147483646 h 90"/>
                <a:gd name="T18" fmla="*/ 2147483646 w 156"/>
                <a:gd name="T19" fmla="*/ 2147483646 h 90"/>
                <a:gd name="T20" fmla="*/ 2147483646 w 156"/>
                <a:gd name="T21" fmla="*/ 2147483646 h 90"/>
                <a:gd name="T22" fmla="*/ 2147483646 w 156"/>
                <a:gd name="T23" fmla="*/ 2147483646 h 90"/>
                <a:gd name="T24" fmla="*/ 2147483646 w 156"/>
                <a:gd name="T25" fmla="*/ 2147483646 h 90"/>
                <a:gd name="T26" fmla="*/ 2147483646 w 156"/>
                <a:gd name="T27" fmla="*/ 2147483646 h 9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6" h="90">
                  <a:moveTo>
                    <a:pt x="152" y="90"/>
                  </a:moveTo>
                  <a:cubicBezTo>
                    <a:pt x="4" y="90"/>
                    <a:pt x="4" y="90"/>
                    <a:pt x="4" y="90"/>
                  </a:cubicBezTo>
                  <a:cubicBezTo>
                    <a:pt x="2" y="90"/>
                    <a:pt x="0" y="89"/>
                    <a:pt x="0" y="8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4" y="0"/>
                    <a:pt x="156" y="2"/>
                    <a:pt x="156" y="4"/>
                  </a:cubicBezTo>
                  <a:cubicBezTo>
                    <a:pt x="156" y="86"/>
                    <a:pt x="156" y="86"/>
                    <a:pt x="156" y="86"/>
                  </a:cubicBezTo>
                  <a:cubicBezTo>
                    <a:pt x="156" y="89"/>
                    <a:pt x="154" y="90"/>
                    <a:pt x="152" y="90"/>
                  </a:cubicBezTo>
                  <a:close/>
                  <a:moveTo>
                    <a:pt x="8" y="82"/>
                  </a:moveTo>
                  <a:cubicBezTo>
                    <a:pt x="148" y="82"/>
                    <a:pt x="148" y="82"/>
                    <a:pt x="148" y="82"/>
                  </a:cubicBezTo>
                  <a:cubicBezTo>
                    <a:pt x="148" y="8"/>
                    <a:pt x="148" y="8"/>
                    <a:pt x="14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8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472650A0-14AC-426B-AA75-947A2E464836}"/>
                </a:ext>
              </a:extLst>
            </p:cNvPr>
            <p:cNvSpPr/>
            <p:nvPr/>
          </p:nvSpPr>
          <p:spPr bwMode="auto">
            <a:xfrm>
              <a:off x="3920444" y="3005138"/>
              <a:ext cx="889000" cy="30162"/>
            </a:xfrm>
            <a:custGeom>
              <a:avLst/>
              <a:gdLst>
                <a:gd name="T0" fmla="*/ 2147483646 w 237"/>
                <a:gd name="T1" fmla="*/ 2147483646 h 8"/>
                <a:gd name="T2" fmla="*/ 2147483646 w 237"/>
                <a:gd name="T3" fmla="*/ 2147483646 h 8"/>
                <a:gd name="T4" fmla="*/ 0 w 237"/>
                <a:gd name="T5" fmla="*/ 2147483646 h 8"/>
                <a:gd name="T6" fmla="*/ 2147483646 w 237"/>
                <a:gd name="T7" fmla="*/ 0 h 8"/>
                <a:gd name="T8" fmla="*/ 2147483646 w 237"/>
                <a:gd name="T9" fmla="*/ 0 h 8"/>
                <a:gd name="T10" fmla="*/ 2147483646 w 237"/>
                <a:gd name="T11" fmla="*/ 2147483646 h 8"/>
                <a:gd name="T12" fmla="*/ 2147483646 w 237"/>
                <a:gd name="T13" fmla="*/ 2147483646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7" h="8">
                  <a:moveTo>
                    <a:pt x="233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5" y="0"/>
                    <a:pt x="237" y="2"/>
                    <a:pt x="237" y="4"/>
                  </a:cubicBezTo>
                  <a:cubicBezTo>
                    <a:pt x="237" y="6"/>
                    <a:pt x="235" y="8"/>
                    <a:pt x="233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8" name="组合 25">
            <a:extLst>
              <a:ext uri="{FF2B5EF4-FFF2-40B4-BE49-F238E27FC236}">
                <a16:creationId xmlns:a16="http://schemas.microsoft.com/office/drawing/2014/main" id="{A98C093E-1F2E-4A08-A0DE-BFA01B872B4E}"/>
              </a:ext>
            </a:extLst>
          </p:cNvPr>
          <p:cNvGrpSpPr/>
          <p:nvPr/>
        </p:nvGrpSpPr>
        <p:grpSpPr bwMode="auto">
          <a:xfrm flipH="1">
            <a:off x="6757235" y="3756565"/>
            <a:ext cx="691634" cy="696563"/>
            <a:chOff x="7249431" y="2082800"/>
            <a:chExt cx="1336675" cy="1346200"/>
          </a:xfrm>
        </p:grpSpPr>
        <p:sp>
          <p:nvSpPr>
            <p:cNvPr id="59" name="Oval 14">
              <a:extLst>
                <a:ext uri="{FF2B5EF4-FFF2-40B4-BE49-F238E27FC236}">
                  <a16:creationId xmlns:a16="http://schemas.microsoft.com/office/drawing/2014/main" id="{FA310DD6-0C14-4284-B7B4-4BAF05AE3F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9431" y="2082800"/>
              <a:ext cx="1336675" cy="1346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60" name="Freeform 15">
              <a:extLst>
                <a:ext uri="{FF2B5EF4-FFF2-40B4-BE49-F238E27FC236}">
                  <a16:creationId xmlns:a16="http://schemas.microsoft.com/office/drawing/2014/main" id="{C6048643-41DD-442D-9AEB-FCE7EB61F3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76456" y="2389188"/>
              <a:ext cx="682625" cy="687387"/>
            </a:xfrm>
            <a:custGeom>
              <a:avLst/>
              <a:gdLst>
                <a:gd name="T0" fmla="*/ 2147483646 w 182"/>
                <a:gd name="T1" fmla="*/ 2147483646 h 182"/>
                <a:gd name="T2" fmla="*/ 2147483646 w 182"/>
                <a:gd name="T3" fmla="*/ 2147483646 h 182"/>
                <a:gd name="T4" fmla="*/ 2147483646 w 182"/>
                <a:gd name="T5" fmla="*/ 2147483646 h 182"/>
                <a:gd name="T6" fmla="*/ 2147483646 w 182"/>
                <a:gd name="T7" fmla="*/ 2147483646 h 182"/>
                <a:gd name="T8" fmla="*/ 2147483646 w 182"/>
                <a:gd name="T9" fmla="*/ 2147483646 h 182"/>
                <a:gd name="T10" fmla="*/ 0 w 182"/>
                <a:gd name="T11" fmla="*/ 2147483646 h 182"/>
                <a:gd name="T12" fmla="*/ 2147483646 w 182"/>
                <a:gd name="T13" fmla="*/ 2147483646 h 182"/>
                <a:gd name="T14" fmla="*/ 2147483646 w 182"/>
                <a:gd name="T15" fmla="*/ 2147483646 h 182"/>
                <a:gd name="T16" fmla="*/ 2147483646 w 182"/>
                <a:gd name="T17" fmla="*/ 2147483646 h 182"/>
                <a:gd name="T18" fmla="*/ 2147483646 w 182"/>
                <a:gd name="T19" fmla="*/ 2147483646 h 182"/>
                <a:gd name="T20" fmla="*/ 2147483646 w 182"/>
                <a:gd name="T21" fmla="*/ 2147483646 h 182"/>
                <a:gd name="T22" fmla="*/ 2147483646 w 182"/>
                <a:gd name="T23" fmla="*/ 0 h 182"/>
                <a:gd name="T24" fmla="*/ 2147483646 w 182"/>
                <a:gd name="T25" fmla="*/ 2147483646 h 182"/>
                <a:gd name="T26" fmla="*/ 2147483646 w 182"/>
                <a:gd name="T27" fmla="*/ 2147483646 h 182"/>
                <a:gd name="T28" fmla="*/ 2147483646 w 182"/>
                <a:gd name="T29" fmla="*/ 2147483646 h 182"/>
                <a:gd name="T30" fmla="*/ 2147483646 w 182"/>
                <a:gd name="T31" fmla="*/ 2147483646 h 182"/>
                <a:gd name="T32" fmla="*/ 2147483646 w 182"/>
                <a:gd name="T33" fmla="*/ 2147483646 h 182"/>
                <a:gd name="T34" fmla="*/ 2147483646 w 182"/>
                <a:gd name="T35" fmla="*/ 2147483646 h 182"/>
                <a:gd name="T36" fmla="*/ 2147483646 w 182"/>
                <a:gd name="T37" fmla="*/ 2147483646 h 182"/>
                <a:gd name="T38" fmla="*/ 2147483646 w 182"/>
                <a:gd name="T39" fmla="*/ 2147483646 h 182"/>
                <a:gd name="T40" fmla="*/ 2147483646 w 182"/>
                <a:gd name="T41" fmla="*/ 2147483646 h 182"/>
                <a:gd name="T42" fmla="*/ 2147483646 w 182"/>
                <a:gd name="T43" fmla="*/ 2147483646 h 182"/>
                <a:gd name="T44" fmla="*/ 2147483646 w 182"/>
                <a:gd name="T45" fmla="*/ 2147483646 h 182"/>
                <a:gd name="T46" fmla="*/ 2147483646 w 182"/>
                <a:gd name="T47" fmla="*/ 2147483646 h 182"/>
                <a:gd name="T48" fmla="*/ 2147483646 w 182"/>
                <a:gd name="T49" fmla="*/ 2147483646 h 182"/>
                <a:gd name="T50" fmla="*/ 2147483646 w 182"/>
                <a:gd name="T51" fmla="*/ 2147483646 h 182"/>
                <a:gd name="T52" fmla="*/ 2147483646 w 182"/>
                <a:gd name="T53" fmla="*/ 2147483646 h 182"/>
                <a:gd name="T54" fmla="*/ 2147483646 w 182"/>
                <a:gd name="T55" fmla="*/ 2147483646 h 182"/>
                <a:gd name="T56" fmla="*/ 2147483646 w 182"/>
                <a:gd name="T57" fmla="*/ 2147483646 h 182"/>
                <a:gd name="T58" fmla="*/ 2147483646 w 182"/>
                <a:gd name="T59" fmla="*/ 2147483646 h 182"/>
                <a:gd name="T60" fmla="*/ 2147483646 w 182"/>
                <a:gd name="T61" fmla="*/ 2147483646 h 182"/>
                <a:gd name="T62" fmla="*/ 2147483646 w 182"/>
                <a:gd name="T63" fmla="*/ 2147483646 h 182"/>
                <a:gd name="T64" fmla="*/ 2147483646 w 182"/>
                <a:gd name="T65" fmla="*/ 2147483646 h 182"/>
                <a:gd name="T66" fmla="*/ 2147483646 w 182"/>
                <a:gd name="T67" fmla="*/ 2147483646 h 182"/>
                <a:gd name="T68" fmla="*/ 2147483646 w 182"/>
                <a:gd name="T69" fmla="*/ 2147483646 h 182"/>
                <a:gd name="T70" fmla="*/ 2147483646 w 182"/>
                <a:gd name="T71" fmla="*/ 2147483646 h 182"/>
                <a:gd name="T72" fmla="*/ 2147483646 w 182"/>
                <a:gd name="T73" fmla="*/ 2147483646 h 182"/>
                <a:gd name="T74" fmla="*/ 2147483646 w 182"/>
                <a:gd name="T75" fmla="*/ 2147483646 h 182"/>
                <a:gd name="T76" fmla="*/ 2147483646 w 182"/>
                <a:gd name="T77" fmla="*/ 2147483646 h 182"/>
                <a:gd name="T78" fmla="*/ 2147483646 w 182"/>
                <a:gd name="T79" fmla="*/ 2147483646 h 182"/>
                <a:gd name="T80" fmla="*/ 2147483646 w 182"/>
                <a:gd name="T81" fmla="*/ 2147483646 h 182"/>
                <a:gd name="T82" fmla="*/ 2147483646 w 182"/>
                <a:gd name="T83" fmla="*/ 2147483646 h 182"/>
                <a:gd name="T84" fmla="*/ 2147483646 w 182"/>
                <a:gd name="T85" fmla="*/ 2147483646 h 182"/>
                <a:gd name="T86" fmla="*/ 2147483646 w 182"/>
                <a:gd name="T87" fmla="*/ 2147483646 h 182"/>
                <a:gd name="T88" fmla="*/ 2147483646 w 182"/>
                <a:gd name="T89" fmla="*/ 2147483646 h 182"/>
                <a:gd name="T90" fmla="*/ 2147483646 w 182"/>
                <a:gd name="T91" fmla="*/ 2147483646 h 182"/>
                <a:gd name="T92" fmla="*/ 2147483646 w 182"/>
                <a:gd name="T93" fmla="*/ 2147483646 h 182"/>
                <a:gd name="T94" fmla="*/ 2147483646 w 182"/>
                <a:gd name="T95" fmla="*/ 2147483646 h 182"/>
                <a:gd name="T96" fmla="*/ 2147483646 w 182"/>
                <a:gd name="T97" fmla="*/ 2147483646 h 182"/>
                <a:gd name="T98" fmla="*/ 2147483646 w 182"/>
                <a:gd name="T99" fmla="*/ 2147483646 h 18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82" h="182">
                  <a:moveTo>
                    <a:pt x="102" y="182"/>
                  </a:moveTo>
                  <a:cubicBezTo>
                    <a:pt x="81" y="182"/>
                    <a:pt x="81" y="182"/>
                    <a:pt x="81" y="182"/>
                  </a:cubicBezTo>
                  <a:cubicBezTo>
                    <a:pt x="76" y="182"/>
                    <a:pt x="71" y="178"/>
                    <a:pt x="71" y="172"/>
                  </a:cubicBezTo>
                  <a:cubicBezTo>
                    <a:pt x="71" y="159"/>
                    <a:pt x="71" y="159"/>
                    <a:pt x="71" y="159"/>
                  </a:cubicBezTo>
                  <a:cubicBezTo>
                    <a:pt x="71" y="158"/>
                    <a:pt x="70" y="156"/>
                    <a:pt x="69" y="155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0" y="152"/>
                    <a:pt x="59" y="152"/>
                    <a:pt x="58" y="153"/>
                  </a:cubicBezTo>
                  <a:cubicBezTo>
                    <a:pt x="48" y="163"/>
                    <a:pt x="48" y="163"/>
                    <a:pt x="48" y="163"/>
                  </a:cubicBezTo>
                  <a:cubicBezTo>
                    <a:pt x="44" y="166"/>
                    <a:pt x="38" y="166"/>
                    <a:pt x="34" y="163"/>
                  </a:cubicBezTo>
                  <a:cubicBezTo>
                    <a:pt x="20" y="148"/>
                    <a:pt x="20" y="148"/>
                    <a:pt x="20" y="148"/>
                  </a:cubicBezTo>
                  <a:cubicBezTo>
                    <a:pt x="18" y="146"/>
                    <a:pt x="17" y="144"/>
                    <a:pt x="17" y="141"/>
                  </a:cubicBezTo>
                  <a:cubicBezTo>
                    <a:pt x="17" y="139"/>
                    <a:pt x="18" y="136"/>
                    <a:pt x="20" y="134"/>
                  </a:cubicBezTo>
                  <a:cubicBezTo>
                    <a:pt x="29" y="125"/>
                    <a:pt x="29" y="125"/>
                    <a:pt x="29" y="125"/>
                  </a:cubicBezTo>
                  <a:cubicBezTo>
                    <a:pt x="30" y="124"/>
                    <a:pt x="31" y="122"/>
                    <a:pt x="30" y="120"/>
                  </a:cubicBezTo>
                  <a:cubicBezTo>
                    <a:pt x="27" y="114"/>
                    <a:pt x="27" y="114"/>
                    <a:pt x="27" y="114"/>
                  </a:cubicBezTo>
                  <a:cubicBezTo>
                    <a:pt x="27" y="113"/>
                    <a:pt x="25" y="111"/>
                    <a:pt x="24" y="111"/>
                  </a:cubicBezTo>
                  <a:cubicBezTo>
                    <a:pt x="10" y="111"/>
                    <a:pt x="10" y="111"/>
                    <a:pt x="10" y="111"/>
                  </a:cubicBezTo>
                  <a:cubicBezTo>
                    <a:pt x="5" y="111"/>
                    <a:pt x="0" y="107"/>
                    <a:pt x="0" y="10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75"/>
                    <a:pt x="5" y="71"/>
                    <a:pt x="10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5" y="71"/>
                    <a:pt x="27" y="70"/>
                    <a:pt x="27" y="68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1" y="60"/>
                    <a:pt x="30" y="58"/>
                    <a:pt x="29" y="57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18" y="46"/>
                    <a:pt x="17" y="44"/>
                    <a:pt x="17" y="41"/>
                  </a:cubicBezTo>
                  <a:cubicBezTo>
                    <a:pt x="17" y="38"/>
                    <a:pt x="18" y="36"/>
                    <a:pt x="20" y="34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8" y="16"/>
                    <a:pt x="44" y="16"/>
                    <a:pt x="48" y="19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9" y="30"/>
                    <a:pt x="61" y="30"/>
                    <a:pt x="62" y="30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70" y="26"/>
                    <a:pt x="71" y="25"/>
                    <a:pt x="71" y="23"/>
                  </a:cubicBezTo>
                  <a:cubicBezTo>
                    <a:pt x="71" y="10"/>
                    <a:pt x="71" y="10"/>
                    <a:pt x="71" y="10"/>
                  </a:cubicBezTo>
                  <a:cubicBezTo>
                    <a:pt x="71" y="4"/>
                    <a:pt x="76" y="0"/>
                    <a:pt x="81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7" y="0"/>
                    <a:pt x="112" y="4"/>
                    <a:pt x="112" y="10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2" y="25"/>
                    <a:pt x="113" y="26"/>
                    <a:pt x="114" y="27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2" y="30"/>
                    <a:pt x="124" y="30"/>
                    <a:pt x="125" y="29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138" y="16"/>
                    <a:pt x="145" y="16"/>
                    <a:pt x="148" y="19"/>
                  </a:cubicBezTo>
                  <a:cubicBezTo>
                    <a:pt x="163" y="34"/>
                    <a:pt x="163" y="34"/>
                    <a:pt x="163" y="34"/>
                  </a:cubicBezTo>
                  <a:cubicBezTo>
                    <a:pt x="165" y="36"/>
                    <a:pt x="166" y="38"/>
                    <a:pt x="166" y="41"/>
                  </a:cubicBezTo>
                  <a:cubicBezTo>
                    <a:pt x="166" y="44"/>
                    <a:pt x="165" y="46"/>
                    <a:pt x="163" y="48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53" y="58"/>
                    <a:pt x="152" y="60"/>
                    <a:pt x="153" y="62"/>
                  </a:cubicBezTo>
                  <a:cubicBezTo>
                    <a:pt x="156" y="68"/>
                    <a:pt x="156" y="68"/>
                    <a:pt x="156" y="68"/>
                  </a:cubicBezTo>
                  <a:cubicBezTo>
                    <a:pt x="156" y="70"/>
                    <a:pt x="158" y="71"/>
                    <a:pt x="159" y="71"/>
                  </a:cubicBezTo>
                  <a:cubicBezTo>
                    <a:pt x="173" y="71"/>
                    <a:pt x="173" y="71"/>
                    <a:pt x="173" y="71"/>
                  </a:cubicBezTo>
                  <a:cubicBezTo>
                    <a:pt x="178" y="71"/>
                    <a:pt x="182" y="75"/>
                    <a:pt x="182" y="81"/>
                  </a:cubicBezTo>
                  <a:cubicBezTo>
                    <a:pt x="182" y="101"/>
                    <a:pt x="182" y="101"/>
                    <a:pt x="182" y="101"/>
                  </a:cubicBezTo>
                  <a:cubicBezTo>
                    <a:pt x="182" y="107"/>
                    <a:pt x="178" y="111"/>
                    <a:pt x="173" y="111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58" y="111"/>
                    <a:pt x="156" y="112"/>
                    <a:pt x="156" y="114"/>
                  </a:cubicBezTo>
                  <a:cubicBezTo>
                    <a:pt x="153" y="120"/>
                    <a:pt x="153" y="120"/>
                    <a:pt x="153" y="120"/>
                  </a:cubicBezTo>
                  <a:cubicBezTo>
                    <a:pt x="152" y="122"/>
                    <a:pt x="153" y="124"/>
                    <a:pt x="154" y="125"/>
                  </a:cubicBezTo>
                  <a:cubicBezTo>
                    <a:pt x="163" y="134"/>
                    <a:pt x="163" y="134"/>
                    <a:pt x="163" y="134"/>
                  </a:cubicBezTo>
                  <a:cubicBezTo>
                    <a:pt x="165" y="136"/>
                    <a:pt x="166" y="139"/>
                    <a:pt x="166" y="141"/>
                  </a:cubicBezTo>
                  <a:cubicBezTo>
                    <a:pt x="166" y="144"/>
                    <a:pt x="165" y="146"/>
                    <a:pt x="163" y="148"/>
                  </a:cubicBezTo>
                  <a:cubicBezTo>
                    <a:pt x="148" y="163"/>
                    <a:pt x="148" y="163"/>
                    <a:pt x="148" y="163"/>
                  </a:cubicBezTo>
                  <a:cubicBezTo>
                    <a:pt x="145" y="166"/>
                    <a:pt x="138" y="166"/>
                    <a:pt x="135" y="163"/>
                  </a:cubicBezTo>
                  <a:cubicBezTo>
                    <a:pt x="125" y="153"/>
                    <a:pt x="125" y="153"/>
                    <a:pt x="125" y="153"/>
                  </a:cubicBezTo>
                  <a:cubicBezTo>
                    <a:pt x="124" y="152"/>
                    <a:pt x="122" y="152"/>
                    <a:pt x="121" y="153"/>
                  </a:cubicBezTo>
                  <a:cubicBezTo>
                    <a:pt x="114" y="155"/>
                    <a:pt x="114" y="155"/>
                    <a:pt x="114" y="155"/>
                  </a:cubicBezTo>
                  <a:cubicBezTo>
                    <a:pt x="113" y="156"/>
                    <a:pt x="112" y="158"/>
                    <a:pt x="112" y="159"/>
                  </a:cubicBezTo>
                  <a:cubicBezTo>
                    <a:pt x="112" y="172"/>
                    <a:pt x="112" y="172"/>
                    <a:pt x="112" y="172"/>
                  </a:cubicBezTo>
                  <a:cubicBezTo>
                    <a:pt x="112" y="178"/>
                    <a:pt x="107" y="182"/>
                    <a:pt x="102" y="182"/>
                  </a:cubicBezTo>
                  <a:close/>
                  <a:moveTo>
                    <a:pt x="61" y="144"/>
                  </a:moveTo>
                  <a:cubicBezTo>
                    <a:pt x="62" y="144"/>
                    <a:pt x="64" y="145"/>
                    <a:pt x="66" y="145"/>
                  </a:cubicBezTo>
                  <a:cubicBezTo>
                    <a:pt x="71" y="148"/>
                    <a:pt x="71" y="148"/>
                    <a:pt x="71" y="148"/>
                  </a:cubicBezTo>
                  <a:cubicBezTo>
                    <a:pt x="76" y="149"/>
                    <a:pt x="79" y="154"/>
                    <a:pt x="79" y="159"/>
                  </a:cubicBezTo>
                  <a:cubicBezTo>
                    <a:pt x="79" y="172"/>
                    <a:pt x="79" y="172"/>
                    <a:pt x="79" y="172"/>
                  </a:cubicBezTo>
                  <a:cubicBezTo>
                    <a:pt x="79" y="173"/>
                    <a:pt x="80" y="174"/>
                    <a:pt x="81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3" y="174"/>
                    <a:pt x="103" y="173"/>
                    <a:pt x="103" y="172"/>
                  </a:cubicBezTo>
                  <a:cubicBezTo>
                    <a:pt x="103" y="159"/>
                    <a:pt x="103" y="159"/>
                    <a:pt x="103" y="159"/>
                  </a:cubicBezTo>
                  <a:cubicBezTo>
                    <a:pt x="103" y="154"/>
                    <a:pt x="107" y="149"/>
                    <a:pt x="112" y="148"/>
                  </a:cubicBezTo>
                  <a:cubicBezTo>
                    <a:pt x="117" y="145"/>
                    <a:pt x="117" y="145"/>
                    <a:pt x="117" y="145"/>
                  </a:cubicBezTo>
                  <a:cubicBezTo>
                    <a:pt x="119" y="145"/>
                    <a:pt x="120" y="144"/>
                    <a:pt x="122" y="144"/>
                  </a:cubicBezTo>
                  <a:cubicBezTo>
                    <a:pt x="126" y="144"/>
                    <a:pt x="129" y="145"/>
                    <a:pt x="131" y="148"/>
                  </a:cubicBezTo>
                  <a:cubicBezTo>
                    <a:pt x="140" y="157"/>
                    <a:pt x="140" y="157"/>
                    <a:pt x="140" y="157"/>
                  </a:cubicBezTo>
                  <a:cubicBezTo>
                    <a:pt x="141" y="158"/>
                    <a:pt x="142" y="158"/>
                    <a:pt x="143" y="157"/>
                  </a:cubicBezTo>
                  <a:cubicBezTo>
                    <a:pt x="157" y="142"/>
                    <a:pt x="157" y="142"/>
                    <a:pt x="157" y="142"/>
                  </a:cubicBezTo>
                  <a:cubicBezTo>
                    <a:pt x="158" y="142"/>
                    <a:pt x="158" y="141"/>
                    <a:pt x="158" y="141"/>
                  </a:cubicBezTo>
                  <a:cubicBezTo>
                    <a:pt x="158" y="141"/>
                    <a:pt x="158" y="140"/>
                    <a:pt x="157" y="140"/>
                  </a:cubicBezTo>
                  <a:cubicBezTo>
                    <a:pt x="148" y="131"/>
                    <a:pt x="148" y="131"/>
                    <a:pt x="148" y="131"/>
                  </a:cubicBezTo>
                  <a:cubicBezTo>
                    <a:pt x="144" y="127"/>
                    <a:pt x="143" y="121"/>
                    <a:pt x="146" y="117"/>
                  </a:cubicBezTo>
                  <a:cubicBezTo>
                    <a:pt x="148" y="111"/>
                    <a:pt x="148" y="111"/>
                    <a:pt x="148" y="111"/>
                  </a:cubicBezTo>
                  <a:cubicBezTo>
                    <a:pt x="149" y="107"/>
                    <a:pt x="154" y="103"/>
                    <a:pt x="159" y="103"/>
                  </a:cubicBezTo>
                  <a:cubicBezTo>
                    <a:pt x="173" y="103"/>
                    <a:pt x="173" y="103"/>
                    <a:pt x="173" y="103"/>
                  </a:cubicBezTo>
                  <a:cubicBezTo>
                    <a:pt x="174" y="103"/>
                    <a:pt x="174" y="102"/>
                    <a:pt x="174" y="10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80"/>
                    <a:pt x="174" y="79"/>
                    <a:pt x="173" y="79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4" y="79"/>
                    <a:pt x="149" y="76"/>
                    <a:pt x="148" y="71"/>
                  </a:cubicBezTo>
                  <a:cubicBezTo>
                    <a:pt x="146" y="65"/>
                    <a:pt x="146" y="65"/>
                    <a:pt x="146" y="65"/>
                  </a:cubicBezTo>
                  <a:cubicBezTo>
                    <a:pt x="143" y="61"/>
                    <a:pt x="144" y="55"/>
                    <a:pt x="148" y="52"/>
                  </a:cubicBezTo>
                  <a:cubicBezTo>
                    <a:pt x="157" y="42"/>
                    <a:pt x="157" y="42"/>
                    <a:pt x="157" y="42"/>
                  </a:cubicBezTo>
                  <a:cubicBezTo>
                    <a:pt x="158" y="42"/>
                    <a:pt x="158" y="41"/>
                    <a:pt x="158" y="41"/>
                  </a:cubicBezTo>
                  <a:cubicBezTo>
                    <a:pt x="158" y="41"/>
                    <a:pt x="158" y="40"/>
                    <a:pt x="157" y="40"/>
                  </a:cubicBezTo>
                  <a:cubicBezTo>
                    <a:pt x="143" y="25"/>
                    <a:pt x="143" y="25"/>
                    <a:pt x="143" y="25"/>
                  </a:cubicBezTo>
                  <a:cubicBezTo>
                    <a:pt x="142" y="24"/>
                    <a:pt x="141" y="24"/>
                    <a:pt x="140" y="25"/>
                  </a:cubicBezTo>
                  <a:cubicBezTo>
                    <a:pt x="131" y="35"/>
                    <a:pt x="131" y="35"/>
                    <a:pt x="131" y="35"/>
                  </a:cubicBezTo>
                  <a:cubicBezTo>
                    <a:pt x="128" y="38"/>
                    <a:pt x="121" y="39"/>
                    <a:pt x="117" y="37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07" y="33"/>
                    <a:pt x="103" y="28"/>
                    <a:pt x="103" y="23"/>
                  </a:cubicBezTo>
                  <a:cubicBezTo>
                    <a:pt x="103" y="10"/>
                    <a:pt x="103" y="10"/>
                    <a:pt x="103" y="10"/>
                  </a:cubicBezTo>
                  <a:cubicBezTo>
                    <a:pt x="103" y="9"/>
                    <a:pt x="103" y="8"/>
                    <a:pt x="102" y="8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80" y="8"/>
                    <a:pt x="79" y="9"/>
                    <a:pt x="79" y="10"/>
                  </a:cubicBezTo>
                  <a:cubicBezTo>
                    <a:pt x="79" y="23"/>
                    <a:pt x="79" y="23"/>
                    <a:pt x="79" y="23"/>
                  </a:cubicBezTo>
                  <a:cubicBezTo>
                    <a:pt x="79" y="28"/>
                    <a:pt x="76" y="33"/>
                    <a:pt x="71" y="35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4" y="38"/>
                    <a:pt x="62" y="38"/>
                    <a:pt x="61" y="38"/>
                  </a:cubicBezTo>
                  <a:cubicBezTo>
                    <a:pt x="57" y="38"/>
                    <a:pt x="54" y="37"/>
                    <a:pt x="52" y="3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4"/>
                    <a:pt x="41" y="24"/>
                    <a:pt x="40" y="25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0"/>
                    <a:pt x="25" y="41"/>
                    <a:pt x="25" y="41"/>
                  </a:cubicBezTo>
                  <a:cubicBezTo>
                    <a:pt x="25" y="41"/>
                    <a:pt x="25" y="42"/>
                    <a:pt x="25" y="42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8" y="55"/>
                    <a:pt x="39" y="61"/>
                    <a:pt x="37" y="65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3" y="76"/>
                    <a:pt x="28" y="79"/>
                    <a:pt x="24" y="79"/>
                  </a:cubicBezTo>
                  <a:cubicBezTo>
                    <a:pt x="10" y="79"/>
                    <a:pt x="10" y="79"/>
                    <a:pt x="10" y="79"/>
                  </a:cubicBezTo>
                  <a:cubicBezTo>
                    <a:pt x="9" y="79"/>
                    <a:pt x="8" y="80"/>
                    <a:pt x="8" y="81"/>
                  </a:cubicBezTo>
                  <a:cubicBezTo>
                    <a:pt x="8" y="101"/>
                    <a:pt x="8" y="101"/>
                    <a:pt x="8" y="101"/>
                  </a:cubicBezTo>
                  <a:cubicBezTo>
                    <a:pt x="8" y="102"/>
                    <a:pt x="9" y="103"/>
                    <a:pt x="10" y="103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8" y="103"/>
                    <a:pt x="33" y="107"/>
                    <a:pt x="35" y="111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9" y="121"/>
                    <a:pt x="38" y="127"/>
                    <a:pt x="35" y="131"/>
                  </a:cubicBezTo>
                  <a:cubicBezTo>
                    <a:pt x="25" y="140"/>
                    <a:pt x="25" y="140"/>
                    <a:pt x="25" y="140"/>
                  </a:cubicBezTo>
                  <a:cubicBezTo>
                    <a:pt x="25" y="140"/>
                    <a:pt x="25" y="141"/>
                    <a:pt x="25" y="141"/>
                  </a:cubicBezTo>
                  <a:cubicBezTo>
                    <a:pt x="25" y="141"/>
                    <a:pt x="25" y="142"/>
                    <a:pt x="25" y="142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8"/>
                    <a:pt x="42" y="158"/>
                    <a:pt x="42" y="157"/>
                  </a:cubicBezTo>
                  <a:cubicBezTo>
                    <a:pt x="52" y="148"/>
                    <a:pt x="52" y="148"/>
                    <a:pt x="52" y="148"/>
                  </a:cubicBezTo>
                  <a:cubicBezTo>
                    <a:pt x="54" y="145"/>
                    <a:pt x="57" y="144"/>
                    <a:pt x="61" y="144"/>
                  </a:cubicBezTo>
                  <a:close/>
                  <a:moveTo>
                    <a:pt x="91" y="123"/>
                  </a:moveTo>
                  <a:cubicBezTo>
                    <a:pt x="74" y="123"/>
                    <a:pt x="60" y="108"/>
                    <a:pt x="60" y="91"/>
                  </a:cubicBezTo>
                  <a:cubicBezTo>
                    <a:pt x="60" y="74"/>
                    <a:pt x="74" y="60"/>
                    <a:pt x="91" y="60"/>
                  </a:cubicBezTo>
                  <a:cubicBezTo>
                    <a:pt x="109" y="60"/>
                    <a:pt x="123" y="74"/>
                    <a:pt x="123" y="91"/>
                  </a:cubicBezTo>
                  <a:cubicBezTo>
                    <a:pt x="123" y="108"/>
                    <a:pt x="109" y="123"/>
                    <a:pt x="91" y="123"/>
                  </a:cubicBezTo>
                  <a:close/>
                  <a:moveTo>
                    <a:pt x="91" y="68"/>
                  </a:moveTo>
                  <a:cubicBezTo>
                    <a:pt x="79" y="68"/>
                    <a:pt x="68" y="78"/>
                    <a:pt x="68" y="91"/>
                  </a:cubicBezTo>
                  <a:cubicBezTo>
                    <a:pt x="68" y="104"/>
                    <a:pt x="79" y="114"/>
                    <a:pt x="91" y="114"/>
                  </a:cubicBezTo>
                  <a:cubicBezTo>
                    <a:pt x="104" y="114"/>
                    <a:pt x="115" y="104"/>
                    <a:pt x="115" y="91"/>
                  </a:cubicBezTo>
                  <a:cubicBezTo>
                    <a:pt x="115" y="78"/>
                    <a:pt x="104" y="68"/>
                    <a:pt x="91" y="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1" name="组合 26">
            <a:extLst>
              <a:ext uri="{FF2B5EF4-FFF2-40B4-BE49-F238E27FC236}">
                <a16:creationId xmlns:a16="http://schemas.microsoft.com/office/drawing/2014/main" id="{6B9CD867-F7E4-42D7-82AE-6E3908CD78C3}"/>
              </a:ext>
            </a:extLst>
          </p:cNvPr>
          <p:cNvGrpSpPr/>
          <p:nvPr/>
        </p:nvGrpSpPr>
        <p:grpSpPr bwMode="auto">
          <a:xfrm flipH="1">
            <a:off x="9528242" y="3756565"/>
            <a:ext cx="690813" cy="696563"/>
            <a:chOff x="10767331" y="2082800"/>
            <a:chExt cx="1335088" cy="1346200"/>
          </a:xfrm>
        </p:grpSpPr>
        <p:sp>
          <p:nvSpPr>
            <p:cNvPr id="62" name="Oval 16">
              <a:extLst>
                <a:ext uri="{FF2B5EF4-FFF2-40B4-BE49-F238E27FC236}">
                  <a16:creationId xmlns:a16="http://schemas.microsoft.com/office/drawing/2014/main" id="{99C0CABC-8511-4E94-A2BA-6A956F6D54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67331" y="2082800"/>
              <a:ext cx="1335088" cy="134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endParaRPr lang="zh-CN" altLang="en-US" sz="1800" dirty="0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id="{49A3062E-30BA-4C91-8558-2E59E7E1B3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81656" y="2416175"/>
              <a:ext cx="593725" cy="539750"/>
            </a:xfrm>
            <a:custGeom>
              <a:avLst/>
              <a:gdLst>
                <a:gd name="T0" fmla="*/ 2147483646 w 158"/>
                <a:gd name="T1" fmla="*/ 2147483646 h 143"/>
                <a:gd name="T2" fmla="*/ 2147483646 w 158"/>
                <a:gd name="T3" fmla="*/ 2147483646 h 143"/>
                <a:gd name="T4" fmla="*/ 2147483646 w 158"/>
                <a:gd name="T5" fmla="*/ 2147483646 h 143"/>
                <a:gd name="T6" fmla="*/ 2147483646 w 158"/>
                <a:gd name="T7" fmla="*/ 2147483646 h 143"/>
                <a:gd name="T8" fmla="*/ 2147483646 w 158"/>
                <a:gd name="T9" fmla="*/ 2147483646 h 143"/>
                <a:gd name="T10" fmla="*/ 0 w 158"/>
                <a:gd name="T11" fmla="*/ 2147483646 h 143"/>
                <a:gd name="T12" fmla="*/ 2147483646 w 158"/>
                <a:gd name="T13" fmla="*/ 0 h 143"/>
                <a:gd name="T14" fmla="*/ 2147483646 w 158"/>
                <a:gd name="T15" fmla="*/ 2147483646 h 143"/>
                <a:gd name="T16" fmla="*/ 2147483646 w 158"/>
                <a:gd name="T17" fmla="*/ 2147483646 h 143"/>
                <a:gd name="T18" fmla="*/ 2147483646 w 158"/>
                <a:gd name="T19" fmla="*/ 2147483646 h 143"/>
                <a:gd name="T20" fmla="*/ 2147483646 w 158"/>
                <a:gd name="T21" fmla="*/ 2147483646 h 143"/>
                <a:gd name="T22" fmla="*/ 2147483646 w 158"/>
                <a:gd name="T23" fmla="*/ 2147483646 h 143"/>
                <a:gd name="T24" fmla="*/ 2147483646 w 158"/>
                <a:gd name="T25" fmla="*/ 2147483646 h 143"/>
                <a:gd name="T26" fmla="*/ 2147483646 w 158"/>
                <a:gd name="T27" fmla="*/ 2147483646 h 143"/>
                <a:gd name="T28" fmla="*/ 2147483646 w 158"/>
                <a:gd name="T29" fmla="*/ 2147483646 h 143"/>
                <a:gd name="T30" fmla="*/ 2147483646 w 158"/>
                <a:gd name="T31" fmla="*/ 2147483646 h 143"/>
                <a:gd name="T32" fmla="*/ 2147483646 w 158"/>
                <a:gd name="T33" fmla="*/ 2147483646 h 143"/>
                <a:gd name="T34" fmla="*/ 2147483646 w 158"/>
                <a:gd name="T35" fmla="*/ 2147483646 h 143"/>
                <a:gd name="T36" fmla="*/ 2147483646 w 158"/>
                <a:gd name="T37" fmla="*/ 2147483646 h 143"/>
                <a:gd name="T38" fmla="*/ 2147483646 w 158"/>
                <a:gd name="T39" fmla="*/ 2147483646 h 143"/>
                <a:gd name="T40" fmla="*/ 2147483646 w 158"/>
                <a:gd name="T41" fmla="*/ 2147483646 h 143"/>
                <a:gd name="T42" fmla="*/ 2147483646 w 158"/>
                <a:gd name="T43" fmla="*/ 2147483646 h 143"/>
                <a:gd name="T44" fmla="*/ 2147483646 w 158"/>
                <a:gd name="T45" fmla="*/ 2147483646 h 14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58" h="143">
                  <a:moveTo>
                    <a:pt x="30" y="143"/>
                  </a:moveTo>
                  <a:cubicBezTo>
                    <a:pt x="28" y="143"/>
                    <a:pt x="26" y="143"/>
                    <a:pt x="24" y="143"/>
                  </a:cubicBezTo>
                  <a:cubicBezTo>
                    <a:pt x="23" y="143"/>
                    <a:pt x="21" y="142"/>
                    <a:pt x="21" y="140"/>
                  </a:cubicBezTo>
                  <a:cubicBezTo>
                    <a:pt x="20" y="138"/>
                    <a:pt x="21" y="136"/>
                    <a:pt x="23" y="135"/>
                  </a:cubicBezTo>
                  <a:cubicBezTo>
                    <a:pt x="31" y="132"/>
                    <a:pt x="37" y="126"/>
                    <a:pt x="41" y="119"/>
                  </a:cubicBezTo>
                  <a:cubicBezTo>
                    <a:pt x="16" y="108"/>
                    <a:pt x="0" y="87"/>
                    <a:pt x="0" y="64"/>
                  </a:cubicBezTo>
                  <a:cubicBezTo>
                    <a:pt x="0" y="29"/>
                    <a:pt x="36" y="0"/>
                    <a:pt x="79" y="0"/>
                  </a:cubicBezTo>
                  <a:cubicBezTo>
                    <a:pt x="123" y="0"/>
                    <a:pt x="158" y="29"/>
                    <a:pt x="158" y="64"/>
                  </a:cubicBezTo>
                  <a:cubicBezTo>
                    <a:pt x="158" y="98"/>
                    <a:pt x="123" y="127"/>
                    <a:pt x="79" y="127"/>
                  </a:cubicBezTo>
                  <a:cubicBezTo>
                    <a:pt x="78" y="127"/>
                    <a:pt x="76" y="127"/>
                    <a:pt x="75" y="127"/>
                  </a:cubicBezTo>
                  <a:cubicBezTo>
                    <a:pt x="64" y="137"/>
                    <a:pt x="48" y="143"/>
                    <a:pt x="30" y="143"/>
                  </a:cubicBezTo>
                  <a:close/>
                  <a:moveTo>
                    <a:pt x="79" y="8"/>
                  </a:moveTo>
                  <a:cubicBezTo>
                    <a:pt x="40" y="8"/>
                    <a:pt x="8" y="33"/>
                    <a:pt x="8" y="64"/>
                  </a:cubicBezTo>
                  <a:cubicBezTo>
                    <a:pt x="8" y="85"/>
                    <a:pt x="24" y="104"/>
                    <a:pt x="49" y="113"/>
                  </a:cubicBezTo>
                  <a:cubicBezTo>
                    <a:pt x="50" y="114"/>
                    <a:pt x="50" y="115"/>
                    <a:pt x="51" y="116"/>
                  </a:cubicBezTo>
                  <a:cubicBezTo>
                    <a:pt x="51" y="117"/>
                    <a:pt x="51" y="118"/>
                    <a:pt x="51" y="119"/>
                  </a:cubicBezTo>
                  <a:cubicBezTo>
                    <a:pt x="50" y="120"/>
                    <a:pt x="50" y="120"/>
                    <a:pt x="50" y="120"/>
                  </a:cubicBezTo>
                  <a:cubicBezTo>
                    <a:pt x="50" y="121"/>
                    <a:pt x="50" y="121"/>
                    <a:pt x="49" y="122"/>
                  </a:cubicBezTo>
                  <a:cubicBezTo>
                    <a:pt x="46" y="127"/>
                    <a:pt x="43" y="131"/>
                    <a:pt x="39" y="135"/>
                  </a:cubicBezTo>
                  <a:cubicBezTo>
                    <a:pt x="51" y="133"/>
                    <a:pt x="62" y="128"/>
                    <a:pt x="70" y="120"/>
                  </a:cubicBezTo>
                  <a:cubicBezTo>
                    <a:pt x="71" y="119"/>
                    <a:pt x="72" y="119"/>
                    <a:pt x="74" y="119"/>
                  </a:cubicBezTo>
                  <a:cubicBezTo>
                    <a:pt x="115" y="121"/>
                    <a:pt x="150" y="95"/>
                    <a:pt x="150" y="64"/>
                  </a:cubicBezTo>
                  <a:cubicBezTo>
                    <a:pt x="150" y="33"/>
                    <a:pt x="118" y="8"/>
                    <a:pt x="79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Freeform 18">
              <a:extLst>
                <a:ext uri="{FF2B5EF4-FFF2-40B4-BE49-F238E27FC236}">
                  <a16:creationId xmlns:a16="http://schemas.microsoft.com/office/drawing/2014/main" id="{4CE6D41A-B0BC-410A-A8BF-17893B307A0B}"/>
                </a:ext>
              </a:extLst>
            </p:cNvPr>
            <p:cNvSpPr/>
            <p:nvPr/>
          </p:nvSpPr>
          <p:spPr bwMode="auto">
            <a:xfrm>
              <a:off x="11351531" y="2619375"/>
              <a:ext cx="481013" cy="431800"/>
            </a:xfrm>
            <a:custGeom>
              <a:avLst/>
              <a:gdLst>
                <a:gd name="T0" fmla="*/ 2147483646 w 128"/>
                <a:gd name="T1" fmla="*/ 2147483646 h 114"/>
                <a:gd name="T2" fmla="*/ 2147483646 w 128"/>
                <a:gd name="T3" fmla="*/ 2147483646 h 114"/>
                <a:gd name="T4" fmla="*/ 2147483646 w 128"/>
                <a:gd name="T5" fmla="*/ 2147483646 h 114"/>
                <a:gd name="T6" fmla="*/ 2147483646 w 128"/>
                <a:gd name="T7" fmla="*/ 2147483646 h 114"/>
                <a:gd name="T8" fmla="*/ 2147483646 w 128"/>
                <a:gd name="T9" fmla="*/ 2147483646 h 114"/>
                <a:gd name="T10" fmla="*/ 2147483646 w 128"/>
                <a:gd name="T11" fmla="*/ 2147483646 h 114"/>
                <a:gd name="T12" fmla="*/ 2147483646 w 128"/>
                <a:gd name="T13" fmla="*/ 2147483646 h 114"/>
                <a:gd name="T14" fmla="*/ 2147483646 w 128"/>
                <a:gd name="T15" fmla="*/ 2147483646 h 114"/>
                <a:gd name="T16" fmla="*/ 2147483646 w 128"/>
                <a:gd name="T17" fmla="*/ 2147483646 h 114"/>
                <a:gd name="T18" fmla="*/ 2147483646 w 128"/>
                <a:gd name="T19" fmla="*/ 2147483646 h 114"/>
                <a:gd name="T20" fmla="*/ 2147483646 w 128"/>
                <a:gd name="T21" fmla="*/ 2147483646 h 114"/>
                <a:gd name="T22" fmla="*/ 2147483646 w 128"/>
                <a:gd name="T23" fmla="*/ 2147483646 h 114"/>
                <a:gd name="T24" fmla="*/ 2147483646 w 128"/>
                <a:gd name="T25" fmla="*/ 2147483646 h 114"/>
                <a:gd name="T26" fmla="*/ 2147483646 w 128"/>
                <a:gd name="T27" fmla="*/ 2147483646 h 114"/>
                <a:gd name="T28" fmla="*/ 2147483646 w 128"/>
                <a:gd name="T29" fmla="*/ 2147483646 h 114"/>
                <a:gd name="T30" fmla="*/ 2147483646 w 128"/>
                <a:gd name="T31" fmla="*/ 2147483646 h 114"/>
                <a:gd name="T32" fmla="*/ 2147483646 w 128"/>
                <a:gd name="T33" fmla="*/ 2147483646 h 114"/>
                <a:gd name="T34" fmla="*/ 2147483646 w 128"/>
                <a:gd name="T35" fmla="*/ 2147483646 h 114"/>
                <a:gd name="T36" fmla="*/ 2147483646 w 128"/>
                <a:gd name="T37" fmla="*/ 2147483646 h 114"/>
                <a:gd name="T38" fmla="*/ 2147483646 w 128"/>
                <a:gd name="T39" fmla="*/ 2147483646 h 114"/>
                <a:gd name="T40" fmla="*/ 2147483646 w 128"/>
                <a:gd name="T41" fmla="*/ 2147483646 h 114"/>
                <a:gd name="T42" fmla="*/ 2147483646 w 128"/>
                <a:gd name="T43" fmla="*/ 2147483646 h 114"/>
                <a:gd name="T44" fmla="*/ 2147483646 w 128"/>
                <a:gd name="T45" fmla="*/ 2147483646 h 114"/>
                <a:gd name="T46" fmla="*/ 2147483646 w 128"/>
                <a:gd name="T47" fmla="*/ 2147483646 h 114"/>
                <a:gd name="T48" fmla="*/ 2147483646 w 128"/>
                <a:gd name="T49" fmla="*/ 2147483646 h 11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28" h="114">
                  <a:moveTo>
                    <a:pt x="101" y="114"/>
                  </a:moveTo>
                  <a:cubicBezTo>
                    <a:pt x="90" y="114"/>
                    <a:pt x="81" y="111"/>
                    <a:pt x="73" y="105"/>
                  </a:cubicBezTo>
                  <a:cubicBezTo>
                    <a:pt x="72" y="105"/>
                    <a:pt x="71" y="106"/>
                    <a:pt x="70" y="106"/>
                  </a:cubicBezTo>
                  <a:cubicBezTo>
                    <a:pt x="40" y="111"/>
                    <a:pt x="11" y="98"/>
                    <a:pt x="1" y="74"/>
                  </a:cubicBezTo>
                  <a:cubicBezTo>
                    <a:pt x="0" y="72"/>
                    <a:pt x="1" y="70"/>
                    <a:pt x="3" y="69"/>
                  </a:cubicBezTo>
                  <a:cubicBezTo>
                    <a:pt x="5" y="68"/>
                    <a:pt x="8" y="69"/>
                    <a:pt x="9" y="71"/>
                  </a:cubicBezTo>
                  <a:cubicBezTo>
                    <a:pt x="17" y="91"/>
                    <a:pt x="42" y="103"/>
                    <a:pt x="69" y="98"/>
                  </a:cubicBezTo>
                  <a:cubicBezTo>
                    <a:pt x="70" y="98"/>
                    <a:pt x="71" y="97"/>
                    <a:pt x="73" y="97"/>
                  </a:cubicBezTo>
                  <a:cubicBezTo>
                    <a:pt x="74" y="97"/>
                    <a:pt x="75" y="97"/>
                    <a:pt x="76" y="98"/>
                  </a:cubicBezTo>
                  <a:cubicBezTo>
                    <a:pt x="83" y="103"/>
                    <a:pt x="92" y="106"/>
                    <a:pt x="101" y="106"/>
                  </a:cubicBezTo>
                  <a:cubicBezTo>
                    <a:pt x="98" y="103"/>
                    <a:pt x="95" y="101"/>
                    <a:pt x="92" y="97"/>
                  </a:cubicBezTo>
                  <a:cubicBezTo>
                    <a:pt x="92" y="97"/>
                    <a:pt x="91" y="96"/>
                    <a:pt x="91" y="95"/>
                  </a:cubicBezTo>
                  <a:cubicBezTo>
                    <a:pt x="91" y="95"/>
                    <a:pt x="91" y="95"/>
                    <a:pt x="91" y="95"/>
                  </a:cubicBezTo>
                  <a:cubicBezTo>
                    <a:pt x="90" y="94"/>
                    <a:pt x="90" y="93"/>
                    <a:pt x="90" y="92"/>
                  </a:cubicBezTo>
                  <a:cubicBezTo>
                    <a:pt x="90" y="91"/>
                    <a:pt x="91" y="90"/>
                    <a:pt x="92" y="89"/>
                  </a:cubicBezTo>
                  <a:cubicBezTo>
                    <a:pt x="110" y="78"/>
                    <a:pt x="120" y="59"/>
                    <a:pt x="117" y="41"/>
                  </a:cubicBezTo>
                  <a:cubicBezTo>
                    <a:pt x="115" y="27"/>
                    <a:pt x="104" y="15"/>
                    <a:pt x="89" y="9"/>
                  </a:cubicBezTo>
                  <a:cubicBezTo>
                    <a:pt x="87" y="8"/>
                    <a:pt x="86" y="5"/>
                    <a:pt x="87" y="3"/>
                  </a:cubicBezTo>
                  <a:cubicBezTo>
                    <a:pt x="88" y="1"/>
                    <a:pt x="90" y="0"/>
                    <a:pt x="92" y="1"/>
                  </a:cubicBezTo>
                  <a:cubicBezTo>
                    <a:pt x="110" y="8"/>
                    <a:pt x="122" y="23"/>
                    <a:pt x="125" y="40"/>
                  </a:cubicBezTo>
                  <a:cubicBezTo>
                    <a:pt x="128" y="60"/>
                    <a:pt x="118" y="80"/>
                    <a:pt x="100" y="93"/>
                  </a:cubicBezTo>
                  <a:cubicBezTo>
                    <a:pt x="104" y="98"/>
                    <a:pt x="109" y="102"/>
                    <a:pt x="116" y="104"/>
                  </a:cubicBezTo>
                  <a:cubicBezTo>
                    <a:pt x="118" y="105"/>
                    <a:pt x="119" y="106"/>
                    <a:pt x="119" y="108"/>
                  </a:cubicBezTo>
                  <a:cubicBezTo>
                    <a:pt x="119" y="110"/>
                    <a:pt x="117" y="111"/>
                    <a:pt x="116" y="112"/>
                  </a:cubicBezTo>
                  <a:cubicBezTo>
                    <a:pt x="111" y="113"/>
                    <a:pt x="106" y="114"/>
                    <a:pt x="101" y="1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Freeform 19">
              <a:extLst>
                <a:ext uri="{FF2B5EF4-FFF2-40B4-BE49-F238E27FC236}">
                  <a16:creationId xmlns:a16="http://schemas.microsoft.com/office/drawing/2014/main" id="{4656E91C-4A80-4315-BFB8-25FD68DB8E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21356" y="2619375"/>
              <a:ext cx="77788" cy="79375"/>
            </a:xfrm>
            <a:custGeom>
              <a:avLst/>
              <a:gdLst>
                <a:gd name="T0" fmla="*/ 2147483646 w 21"/>
                <a:gd name="T1" fmla="*/ 2147483646 h 21"/>
                <a:gd name="T2" fmla="*/ 2147483646 w 21"/>
                <a:gd name="T3" fmla="*/ 2147483646 h 21"/>
                <a:gd name="T4" fmla="*/ 2147483646 w 21"/>
                <a:gd name="T5" fmla="*/ 2147483646 h 21"/>
                <a:gd name="T6" fmla="*/ 2147483646 w 21"/>
                <a:gd name="T7" fmla="*/ 2147483646 h 21"/>
                <a:gd name="T8" fmla="*/ 2147483646 w 21"/>
                <a:gd name="T9" fmla="*/ 2147483646 h 21"/>
                <a:gd name="T10" fmla="*/ 2147483646 w 21"/>
                <a:gd name="T11" fmla="*/ 0 h 21"/>
                <a:gd name="T12" fmla="*/ 0 w 21"/>
                <a:gd name="T13" fmla="*/ 2147483646 h 21"/>
                <a:gd name="T14" fmla="*/ 2147483646 w 21"/>
                <a:gd name="T15" fmla="*/ 2147483646 h 21"/>
                <a:gd name="T16" fmla="*/ 2147483646 w 21"/>
                <a:gd name="T17" fmla="*/ 2147483646 h 21"/>
                <a:gd name="T18" fmla="*/ 2147483646 w 21"/>
                <a:gd name="T19" fmla="*/ 0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" h="21">
                  <a:moveTo>
                    <a:pt x="10" y="8"/>
                  </a:moveTo>
                  <a:cubicBezTo>
                    <a:pt x="11" y="8"/>
                    <a:pt x="13" y="9"/>
                    <a:pt x="13" y="11"/>
                  </a:cubicBezTo>
                  <a:cubicBezTo>
                    <a:pt x="13" y="12"/>
                    <a:pt x="11" y="13"/>
                    <a:pt x="10" y="13"/>
                  </a:cubicBezTo>
                  <a:cubicBezTo>
                    <a:pt x="9" y="13"/>
                    <a:pt x="8" y="12"/>
                    <a:pt x="8" y="11"/>
                  </a:cubicBezTo>
                  <a:cubicBezTo>
                    <a:pt x="8" y="9"/>
                    <a:pt x="9" y="8"/>
                    <a:pt x="10" y="8"/>
                  </a:cubicBezTo>
                  <a:moveTo>
                    <a:pt x="10" y="0"/>
                  </a:moveTo>
                  <a:cubicBezTo>
                    <a:pt x="4" y="0"/>
                    <a:pt x="0" y="5"/>
                    <a:pt x="0" y="11"/>
                  </a:cubicBezTo>
                  <a:cubicBezTo>
                    <a:pt x="0" y="16"/>
                    <a:pt x="4" y="21"/>
                    <a:pt x="10" y="21"/>
                  </a:cubicBezTo>
                  <a:cubicBezTo>
                    <a:pt x="16" y="21"/>
                    <a:pt x="21" y="16"/>
                    <a:pt x="21" y="11"/>
                  </a:cubicBezTo>
                  <a:cubicBezTo>
                    <a:pt x="21" y="5"/>
                    <a:pt x="16" y="0"/>
                    <a:pt x="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Freeform 20">
              <a:extLst>
                <a:ext uri="{FF2B5EF4-FFF2-40B4-BE49-F238E27FC236}">
                  <a16:creationId xmlns:a16="http://schemas.microsoft.com/office/drawing/2014/main" id="{ABDE3976-CFAF-48CD-AF3E-B1EA06D1A4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40419" y="2619375"/>
              <a:ext cx="79375" cy="79375"/>
            </a:xfrm>
            <a:custGeom>
              <a:avLst/>
              <a:gdLst>
                <a:gd name="T0" fmla="*/ 2147483646 w 21"/>
                <a:gd name="T1" fmla="*/ 2147483646 h 21"/>
                <a:gd name="T2" fmla="*/ 2147483646 w 21"/>
                <a:gd name="T3" fmla="*/ 2147483646 h 21"/>
                <a:gd name="T4" fmla="*/ 2147483646 w 21"/>
                <a:gd name="T5" fmla="*/ 2147483646 h 21"/>
                <a:gd name="T6" fmla="*/ 2147483646 w 21"/>
                <a:gd name="T7" fmla="*/ 2147483646 h 21"/>
                <a:gd name="T8" fmla="*/ 2147483646 w 21"/>
                <a:gd name="T9" fmla="*/ 2147483646 h 21"/>
                <a:gd name="T10" fmla="*/ 2147483646 w 21"/>
                <a:gd name="T11" fmla="*/ 0 h 21"/>
                <a:gd name="T12" fmla="*/ 0 w 21"/>
                <a:gd name="T13" fmla="*/ 2147483646 h 21"/>
                <a:gd name="T14" fmla="*/ 2147483646 w 21"/>
                <a:gd name="T15" fmla="*/ 2147483646 h 21"/>
                <a:gd name="T16" fmla="*/ 2147483646 w 21"/>
                <a:gd name="T17" fmla="*/ 2147483646 h 21"/>
                <a:gd name="T18" fmla="*/ 2147483646 w 21"/>
                <a:gd name="T19" fmla="*/ 0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" h="21">
                  <a:moveTo>
                    <a:pt x="10" y="8"/>
                  </a:moveTo>
                  <a:cubicBezTo>
                    <a:pt x="12" y="8"/>
                    <a:pt x="13" y="9"/>
                    <a:pt x="13" y="11"/>
                  </a:cubicBezTo>
                  <a:cubicBezTo>
                    <a:pt x="13" y="12"/>
                    <a:pt x="12" y="13"/>
                    <a:pt x="10" y="13"/>
                  </a:cubicBezTo>
                  <a:cubicBezTo>
                    <a:pt x="9" y="13"/>
                    <a:pt x="8" y="12"/>
                    <a:pt x="8" y="11"/>
                  </a:cubicBezTo>
                  <a:cubicBezTo>
                    <a:pt x="8" y="9"/>
                    <a:pt x="9" y="8"/>
                    <a:pt x="10" y="8"/>
                  </a:cubicBezTo>
                  <a:moveTo>
                    <a:pt x="10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6"/>
                    <a:pt x="5" y="21"/>
                    <a:pt x="10" y="21"/>
                  </a:cubicBezTo>
                  <a:cubicBezTo>
                    <a:pt x="16" y="21"/>
                    <a:pt x="21" y="16"/>
                    <a:pt x="21" y="11"/>
                  </a:cubicBezTo>
                  <a:cubicBezTo>
                    <a:pt x="21" y="5"/>
                    <a:pt x="16" y="0"/>
                    <a:pt x="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Freeform 21">
              <a:extLst>
                <a:ext uri="{FF2B5EF4-FFF2-40B4-BE49-F238E27FC236}">
                  <a16:creationId xmlns:a16="http://schemas.microsoft.com/office/drawing/2014/main" id="{56F78EFF-F55C-45D1-92A4-302D922793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61069" y="2619375"/>
              <a:ext cx="79375" cy="79375"/>
            </a:xfrm>
            <a:custGeom>
              <a:avLst/>
              <a:gdLst>
                <a:gd name="T0" fmla="*/ 2147483646 w 21"/>
                <a:gd name="T1" fmla="*/ 2147483646 h 21"/>
                <a:gd name="T2" fmla="*/ 2147483646 w 21"/>
                <a:gd name="T3" fmla="*/ 2147483646 h 21"/>
                <a:gd name="T4" fmla="*/ 2147483646 w 21"/>
                <a:gd name="T5" fmla="*/ 2147483646 h 21"/>
                <a:gd name="T6" fmla="*/ 2147483646 w 21"/>
                <a:gd name="T7" fmla="*/ 2147483646 h 21"/>
                <a:gd name="T8" fmla="*/ 2147483646 w 21"/>
                <a:gd name="T9" fmla="*/ 2147483646 h 21"/>
                <a:gd name="T10" fmla="*/ 2147483646 w 21"/>
                <a:gd name="T11" fmla="*/ 0 h 21"/>
                <a:gd name="T12" fmla="*/ 0 w 21"/>
                <a:gd name="T13" fmla="*/ 2147483646 h 21"/>
                <a:gd name="T14" fmla="*/ 2147483646 w 21"/>
                <a:gd name="T15" fmla="*/ 2147483646 h 21"/>
                <a:gd name="T16" fmla="*/ 2147483646 w 21"/>
                <a:gd name="T17" fmla="*/ 2147483646 h 21"/>
                <a:gd name="T18" fmla="*/ 2147483646 w 21"/>
                <a:gd name="T19" fmla="*/ 0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" h="21">
                  <a:moveTo>
                    <a:pt x="11" y="8"/>
                  </a:moveTo>
                  <a:cubicBezTo>
                    <a:pt x="12" y="8"/>
                    <a:pt x="13" y="9"/>
                    <a:pt x="13" y="11"/>
                  </a:cubicBezTo>
                  <a:cubicBezTo>
                    <a:pt x="13" y="12"/>
                    <a:pt x="12" y="13"/>
                    <a:pt x="11" y="13"/>
                  </a:cubicBezTo>
                  <a:cubicBezTo>
                    <a:pt x="9" y="13"/>
                    <a:pt x="8" y="12"/>
                    <a:pt x="8" y="11"/>
                  </a:cubicBezTo>
                  <a:cubicBezTo>
                    <a:pt x="8" y="9"/>
                    <a:pt x="9" y="8"/>
                    <a:pt x="11" y="8"/>
                  </a:cubicBezTo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7" y="21"/>
                    <a:pt x="21" y="16"/>
                    <a:pt x="21" y="11"/>
                  </a:cubicBezTo>
                  <a:cubicBezTo>
                    <a:pt x="21" y="5"/>
                    <a:pt x="17" y="0"/>
                    <a:pt x="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5" name="MH_Desc_1">
            <a:extLst>
              <a:ext uri="{FF2B5EF4-FFF2-40B4-BE49-F238E27FC236}">
                <a16:creationId xmlns:a16="http://schemas.microsoft.com/office/drawing/2014/main" id="{A20094D2-E81C-4DF2-824D-B55F8A0AF0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745" y="4500772"/>
            <a:ext cx="2216150" cy="1982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>
                <a:latin typeface="宋体" panose="02010600030101010101" pitchFamily="2" charset="-122"/>
              </a:rPr>
              <a:t>获取属性</a:t>
            </a:r>
            <a:endParaRPr lang="en-US" altLang="zh-CN" sz="1600" b="1" dirty="0">
              <a:latin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宋体" panose="02010600030101010101" pitchFamily="2" charset="-122"/>
              </a:rPr>
              <a:t>获取应用的 </a:t>
            </a:r>
            <a:r>
              <a:rPr lang="en-US" altLang="zh-CN" sz="1600" dirty="0">
                <a:latin typeface="宋体" panose="02010600030101010101" pitchFamily="2" charset="-122"/>
              </a:rPr>
              <a:t>ID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宋体" panose="02010600030101010101" pitchFamily="2" charset="-122"/>
              </a:rPr>
              <a:t>系统类型</a:t>
            </a:r>
            <a:endParaRPr lang="en-US" altLang="zh-CN" sz="1600" dirty="0">
              <a:latin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宋体" panose="02010600030101010101" pitchFamily="2" charset="-122"/>
              </a:rPr>
              <a:t>手机平台的系统版本</a:t>
            </a:r>
            <a:endParaRPr lang="en-US" altLang="zh-CN" sz="1600" dirty="0">
              <a:latin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宋体" panose="02010600030101010101" pitchFamily="2" charset="-122"/>
              </a:rPr>
              <a:t>设备型号</a:t>
            </a:r>
            <a:endParaRPr lang="en-US" altLang="zh-CN" sz="1600" dirty="0">
              <a:latin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宋体" panose="02010600030101010101" pitchFamily="2" charset="-122"/>
              </a:rPr>
              <a:t>屏幕分辨率宽</a:t>
            </a:r>
            <a:endParaRPr lang="en-US" altLang="zh-CN" sz="1600" dirty="0">
              <a:latin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宋体" panose="02010600030101010101" pitchFamily="2" charset="-122"/>
              </a:rPr>
              <a:t>…</a:t>
            </a:r>
            <a:r>
              <a:rPr lang="zh-CN" altLang="en-US" sz="1600" dirty="0">
                <a:latin typeface="宋体" panose="02010600030101010101" pitchFamily="2" charset="-122"/>
              </a:rPr>
              <a:t> </a:t>
            </a:r>
            <a:r>
              <a:rPr lang="en-US" altLang="zh-CN" sz="1600" dirty="0">
                <a:latin typeface="宋体" panose="02010600030101010101" pitchFamily="2" charset="-122"/>
              </a:rPr>
              <a:t>…</a:t>
            </a:r>
            <a:endParaRPr lang="zh-CN" altLang="en-US" sz="1600" dirty="0">
              <a:latin typeface="宋体" panose="02010600030101010101" pitchFamily="2" charset="-122"/>
            </a:endParaRPr>
          </a:p>
        </p:txBody>
      </p:sp>
      <p:sp>
        <p:nvSpPr>
          <p:cNvPr id="76" name="MH_Desc_1">
            <a:extLst>
              <a:ext uri="{FF2B5EF4-FFF2-40B4-BE49-F238E27FC236}">
                <a16:creationId xmlns:a16="http://schemas.microsoft.com/office/drawing/2014/main" id="{6678C4A7-9564-4F5A-936B-9BDC44363C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8984" y="4507183"/>
            <a:ext cx="2216150" cy="851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>
                <a:latin typeface="宋体" panose="02010600030101010101" pitchFamily="2" charset="-122"/>
              </a:rPr>
              <a:t>常量</a:t>
            </a:r>
            <a:endParaRPr lang="en-US" altLang="zh-CN" sz="1600" b="1" dirty="0">
              <a:latin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宋体" panose="02010600030101010101" pitchFamily="2" charset="-122"/>
              </a:rPr>
              <a:t>数据类型的说明</a:t>
            </a:r>
          </a:p>
        </p:txBody>
      </p:sp>
      <p:sp>
        <p:nvSpPr>
          <p:cNvPr id="77" name="MH_Desc_1">
            <a:extLst>
              <a:ext uri="{FF2B5EF4-FFF2-40B4-BE49-F238E27FC236}">
                <a16:creationId xmlns:a16="http://schemas.microsoft.com/office/drawing/2014/main" id="{BF88A48C-5C04-49F7-84F2-EF9253D847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134" y="4500772"/>
            <a:ext cx="2216150" cy="1378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>
                <a:latin typeface="宋体" panose="02010600030101010101" pitchFamily="2" charset="-122"/>
              </a:rPr>
              <a:t>事件监听</a:t>
            </a:r>
            <a:endParaRPr lang="en-US" altLang="zh-CN" sz="1600" b="1" dirty="0">
              <a:latin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宋体" panose="02010600030101010101" pitchFamily="2" charset="-122"/>
              </a:rPr>
              <a:t>键盘弹出</a:t>
            </a:r>
            <a:endParaRPr lang="en-US" altLang="zh-CN" sz="1600" dirty="0">
              <a:latin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宋体" panose="02010600030101010101" pitchFamily="2" charset="-122"/>
              </a:rPr>
              <a:t>电池充电状态</a:t>
            </a:r>
            <a:endParaRPr lang="en-US" altLang="zh-CN" sz="1600" dirty="0">
              <a:latin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宋体" panose="02010600030101010101" pitchFamily="2" charset="-122"/>
              </a:rPr>
              <a:t>音量键增加键按下</a:t>
            </a:r>
            <a:endParaRPr lang="en-US" altLang="zh-CN" sz="1600" dirty="0">
              <a:latin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宋体" panose="02010600030101010101" pitchFamily="2" charset="-122"/>
              </a:rPr>
              <a:t>连接到网络</a:t>
            </a:r>
          </a:p>
        </p:txBody>
      </p:sp>
      <p:pic>
        <p:nvPicPr>
          <p:cNvPr id="78" name="图片 77">
            <a:extLst>
              <a:ext uri="{FF2B5EF4-FFF2-40B4-BE49-F238E27FC236}">
                <a16:creationId xmlns:a16="http://schemas.microsoft.com/office/drawing/2014/main" id="{5423684B-E052-4067-B5E4-DF563BC92B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6774" y="5120115"/>
            <a:ext cx="1354361" cy="1481333"/>
          </a:xfrm>
          <a:prstGeom prst="rect">
            <a:avLst/>
          </a:prstGeom>
        </p:spPr>
      </p:pic>
      <p:sp>
        <p:nvSpPr>
          <p:cNvPr id="79" name="MH_Desc_1">
            <a:extLst>
              <a:ext uri="{FF2B5EF4-FFF2-40B4-BE49-F238E27FC236}">
                <a16:creationId xmlns:a16="http://schemas.microsoft.com/office/drawing/2014/main" id="{A85DCC9F-E13E-4D73-8475-DCAC886DC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75723" y="4507183"/>
            <a:ext cx="2216150" cy="1378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>
                <a:latin typeface="宋体" panose="02010600030101010101" pitchFamily="2" charset="-122"/>
              </a:rPr>
              <a:t>方法</a:t>
            </a:r>
            <a:endParaRPr lang="en-US" altLang="zh-CN" sz="16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FF0000"/>
                </a:solidFill>
                <a:latin typeface="宋体" panose="02010600030101010101" pitchFamily="2" charset="-122"/>
              </a:rPr>
              <a:t>窗口系统</a:t>
            </a:r>
            <a:endParaRPr lang="en-US" altLang="zh-CN" sz="1600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latin typeface="宋体" panose="02010600030101010101" pitchFamily="2" charset="-122"/>
              </a:rPr>
              <a:t>应用管理</a:t>
            </a:r>
            <a:endParaRPr lang="en-US" altLang="zh-CN" sz="16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latin typeface="宋体" panose="02010600030101010101" pitchFamily="2" charset="-122"/>
              </a:rPr>
              <a:t>设备访问</a:t>
            </a:r>
            <a:endParaRPr lang="en-US" altLang="zh-CN" sz="16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latin typeface="宋体" panose="02010600030101010101" pitchFamily="2" charset="-122"/>
              </a:rPr>
              <a:t>多媒体</a:t>
            </a:r>
          </a:p>
        </p:txBody>
      </p:sp>
    </p:spTree>
    <p:extLst>
      <p:ext uri="{BB962C8B-B14F-4D97-AF65-F5344CB8AC3E}">
        <p14:creationId xmlns:p14="http://schemas.microsoft.com/office/powerpoint/2010/main" val="169458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6" grpId="0"/>
      <p:bldP spid="77" grpId="0"/>
      <p:bldP spid="7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9207" y="62817"/>
            <a:ext cx="12043317" cy="6735337"/>
          </a:xfrm>
          <a:prstGeom prst="rect">
            <a:avLst/>
          </a:prstGeom>
          <a:noFill/>
          <a:ln>
            <a:solidFill>
              <a:srgbClr val="F0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MH_Number_1"/>
          <p:cNvSpPr/>
          <p:nvPr>
            <p:custDataLst>
              <p:tags r:id="rId1"/>
            </p:custDataLst>
          </p:nvPr>
        </p:nvSpPr>
        <p:spPr>
          <a:xfrm>
            <a:off x="190671" y="165666"/>
            <a:ext cx="498951" cy="498614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rgbClr val="EC74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800" dirty="0">
              <a:solidFill>
                <a:srgbClr val="EC745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MH_Entry_1"/>
          <p:cNvSpPr/>
          <p:nvPr>
            <p:custDataLst>
              <p:tags r:id="rId2"/>
            </p:custDataLst>
          </p:nvPr>
        </p:nvSpPr>
        <p:spPr>
          <a:xfrm>
            <a:off x="678881" y="165666"/>
            <a:ext cx="3278929" cy="498614"/>
          </a:xfrm>
          <a:prstGeom prst="roundRect">
            <a:avLst>
              <a:gd name="adj" fmla="val 9124"/>
            </a:avLst>
          </a:prstGeom>
          <a:noFill/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defRPr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窗口系统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4DEDB26-88DF-4B71-9CC1-E01E3A022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719" y="1809618"/>
            <a:ext cx="10827849" cy="2437084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929A4A62-B495-4310-9A22-1650DB653DFE}"/>
              </a:ext>
            </a:extLst>
          </p:cNvPr>
          <p:cNvSpPr/>
          <p:nvPr/>
        </p:nvSpPr>
        <p:spPr>
          <a:xfrm flipV="1">
            <a:off x="678881" y="2338366"/>
            <a:ext cx="3874831" cy="432266"/>
          </a:xfrm>
          <a:prstGeom prst="rect">
            <a:avLst/>
          </a:prstGeom>
          <a:noFill/>
          <a:ln>
            <a:solidFill>
              <a:srgbClr val="F0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EEFD261-7E76-477C-BFCE-D7F0B8BE11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4"/>
          <a:stretch/>
        </p:blipFill>
        <p:spPr>
          <a:xfrm>
            <a:off x="605287" y="767129"/>
            <a:ext cx="3426115" cy="561922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4F6BD8F-E926-495E-9765-CD1DD4E5AC1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5"/>
          <a:stretch/>
        </p:blipFill>
        <p:spPr>
          <a:xfrm>
            <a:off x="4104997" y="767128"/>
            <a:ext cx="3407338" cy="561922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CDA67D7-1A92-4C69-8526-180E1C56741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1"/>
          <a:stretch/>
        </p:blipFill>
        <p:spPr>
          <a:xfrm>
            <a:off x="7750744" y="767128"/>
            <a:ext cx="3413415" cy="5619223"/>
          </a:xfrm>
          <a:prstGeom prst="rect">
            <a:avLst/>
          </a:prstGeom>
        </p:spPr>
      </p:pic>
      <p:sp>
        <p:nvSpPr>
          <p:cNvPr id="43" name="圆角矩形 6">
            <a:extLst>
              <a:ext uri="{FF2B5EF4-FFF2-40B4-BE49-F238E27FC236}">
                <a16:creationId xmlns:a16="http://schemas.microsoft.com/office/drawing/2014/main" id="{E3AF472E-2945-4D4A-8DFA-DE28036F0699}"/>
              </a:ext>
            </a:extLst>
          </p:cNvPr>
          <p:cNvSpPr/>
          <p:nvPr/>
        </p:nvSpPr>
        <p:spPr>
          <a:xfrm>
            <a:off x="605287" y="5901765"/>
            <a:ext cx="10558872" cy="484585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圆角矩形 6">
            <a:extLst>
              <a:ext uri="{FF2B5EF4-FFF2-40B4-BE49-F238E27FC236}">
                <a16:creationId xmlns:a16="http://schemas.microsoft.com/office/drawing/2014/main" id="{C9183A90-3099-459E-9C7E-CBCEB75F97E8}"/>
              </a:ext>
            </a:extLst>
          </p:cNvPr>
          <p:cNvSpPr/>
          <p:nvPr/>
        </p:nvSpPr>
        <p:spPr>
          <a:xfrm>
            <a:off x="605287" y="693925"/>
            <a:ext cx="10558872" cy="484585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81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9207" y="62817"/>
            <a:ext cx="12043317" cy="6735337"/>
          </a:xfrm>
          <a:prstGeom prst="rect">
            <a:avLst/>
          </a:prstGeom>
          <a:noFill/>
          <a:ln>
            <a:solidFill>
              <a:srgbClr val="F0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1997866" y="6659723"/>
            <a:ext cx="151253" cy="151253"/>
          </a:xfrm>
          <a:prstGeom prst="rect">
            <a:avLst/>
          </a:prstGeom>
          <a:solidFill>
            <a:srgbClr val="9EB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solidFill>
                <a:srgbClr val="2E31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73039" y="6659722"/>
            <a:ext cx="401063" cy="151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5DC01DB-9276-43C4-9F6A-26192206E6DF}" type="slidenum">
              <a:rPr lang="en-US" altLang="zh-CN" sz="1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fld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A2FDB51-5374-417F-8CEE-93E1FBA5E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110" y="1063914"/>
            <a:ext cx="10971428" cy="2590476"/>
          </a:xfrm>
          <a:prstGeom prst="rect">
            <a:avLst/>
          </a:prstGeom>
        </p:spPr>
      </p:pic>
      <p:sp>
        <p:nvSpPr>
          <p:cNvPr id="47" name="MH_Number_1">
            <a:extLst>
              <a:ext uri="{FF2B5EF4-FFF2-40B4-BE49-F238E27FC236}">
                <a16:creationId xmlns:a16="http://schemas.microsoft.com/office/drawing/2014/main" id="{F219B4C2-7EBD-4AD0-B0B3-12233DA7CD9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90671" y="165666"/>
            <a:ext cx="498951" cy="498614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rgbClr val="EC74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800" dirty="0">
              <a:solidFill>
                <a:srgbClr val="EC745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8" name="MH_Entry_1">
            <a:extLst>
              <a:ext uri="{FF2B5EF4-FFF2-40B4-BE49-F238E27FC236}">
                <a16:creationId xmlns:a16="http://schemas.microsoft.com/office/drawing/2014/main" id="{DEB5EB22-E189-4364-BA4F-75737EEA01F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78881" y="165666"/>
            <a:ext cx="3278929" cy="498614"/>
          </a:xfrm>
          <a:prstGeom prst="roundRect">
            <a:avLst>
              <a:gd name="adj" fmla="val 9124"/>
            </a:avLst>
          </a:prstGeom>
          <a:noFill/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defRPr/>
            </a:pP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openWin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MH_Desc_1">
            <a:extLst>
              <a:ext uri="{FF2B5EF4-FFF2-40B4-BE49-F238E27FC236}">
                <a16:creationId xmlns:a16="http://schemas.microsoft.com/office/drawing/2014/main" id="{24F2C7D1-F37F-4D9E-9E04-0F2C432612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745" y="4054024"/>
            <a:ext cx="2216150" cy="1506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b="1" dirty="0">
                <a:latin typeface="宋体" panose="02010600030101010101" pitchFamily="2" charset="-122"/>
              </a:rPr>
              <a:t>Name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宋体" panose="02010600030101010101" pitchFamily="2" charset="-122"/>
              </a:rPr>
              <a:t>类型：字符串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宋体" panose="02010600030101010101" pitchFamily="2" charset="-122"/>
              </a:rPr>
              <a:t>默认值：无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宋体" panose="02010600030101010101" pitchFamily="2" charset="-122"/>
              </a:rPr>
              <a:t>描述：</a:t>
            </a:r>
            <a:r>
              <a:rPr lang="en-US" altLang="zh-CN" sz="1600" dirty="0">
                <a:latin typeface="宋体" panose="02010600030101010101" pitchFamily="2" charset="-122"/>
              </a:rPr>
              <a:t>window </a:t>
            </a:r>
            <a:r>
              <a:rPr lang="zh-CN" altLang="en-US" sz="1600" dirty="0">
                <a:latin typeface="宋体" panose="02010600030101010101" pitchFamily="2" charset="-122"/>
              </a:rPr>
              <a:t>名字，不能为空字符串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latin typeface="宋体" panose="02010600030101010101" pitchFamily="2" charset="-122"/>
            </a:endParaRPr>
          </a:p>
        </p:txBody>
      </p:sp>
      <p:sp>
        <p:nvSpPr>
          <p:cNvPr id="50" name="MH_Desc_1">
            <a:extLst>
              <a:ext uri="{FF2B5EF4-FFF2-40B4-BE49-F238E27FC236}">
                <a16:creationId xmlns:a16="http://schemas.microsoft.com/office/drawing/2014/main" id="{E0516CAD-0F6C-4B76-B447-DB422634BC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9735" y="4054024"/>
            <a:ext cx="2216150" cy="1506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b="1" dirty="0" err="1">
                <a:latin typeface="宋体" panose="02010600030101010101" pitchFamily="2" charset="-122"/>
              </a:rPr>
              <a:t>url</a:t>
            </a:r>
            <a:endParaRPr lang="zh-CN" altLang="en-US" sz="1600" b="1" dirty="0">
              <a:latin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宋体" panose="02010600030101010101" pitchFamily="2" charset="-122"/>
              </a:rPr>
              <a:t>类型：字符串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宋体" panose="02010600030101010101" pitchFamily="2" charset="-122"/>
              </a:rPr>
              <a:t>默认值：无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宋体" panose="02010600030101010101" pitchFamily="2" charset="-122"/>
              </a:rPr>
              <a:t>描述：页面地址，可以为</a:t>
            </a:r>
            <a:r>
              <a:rPr lang="zh-CN" altLang="en-US" sz="1600" i="1" dirty="0">
                <a:latin typeface="宋体" panose="02010600030101010101" pitchFamily="2" charset="-122"/>
              </a:rPr>
              <a:t>本地文件路径</a:t>
            </a:r>
            <a:r>
              <a:rPr lang="zh-CN" altLang="en-US" sz="1600" dirty="0">
                <a:latin typeface="宋体" panose="02010600030101010101" pitchFamily="2" charset="-122"/>
              </a:rPr>
              <a:t>，支持</a:t>
            </a:r>
            <a:r>
              <a:rPr lang="zh-CN" altLang="en-US" sz="1600" i="1" dirty="0">
                <a:latin typeface="宋体" panose="02010600030101010101" pitchFamily="2" charset="-122"/>
              </a:rPr>
              <a:t>相对路径</a:t>
            </a:r>
            <a:r>
              <a:rPr lang="zh-CN" altLang="en-US" sz="1600" dirty="0">
                <a:latin typeface="宋体" panose="02010600030101010101" pitchFamily="2" charset="-122"/>
              </a:rPr>
              <a:t>和绝对路径，以及 </a:t>
            </a:r>
            <a:r>
              <a:rPr lang="en-US" altLang="zh-CN" sz="1600" dirty="0">
                <a:latin typeface="宋体" panose="02010600030101010101" pitchFamily="2" charset="-122"/>
              </a:rPr>
              <a:t>widget://</a:t>
            </a:r>
            <a:r>
              <a:rPr lang="zh-CN" altLang="en-US" sz="1600" dirty="0">
                <a:latin typeface="宋体" panose="02010600030101010101" pitchFamily="2" charset="-122"/>
              </a:rPr>
              <a:t>、</a:t>
            </a:r>
            <a:r>
              <a:rPr lang="en-US" altLang="zh-CN" sz="1600" dirty="0">
                <a:latin typeface="宋体" panose="02010600030101010101" pitchFamily="2" charset="-122"/>
              </a:rPr>
              <a:t>fs://</a:t>
            </a:r>
            <a:r>
              <a:rPr lang="zh-CN" altLang="en-US" sz="1600" dirty="0">
                <a:latin typeface="宋体" panose="02010600030101010101" pitchFamily="2" charset="-122"/>
              </a:rPr>
              <a:t>等协议路径，也可以为远程地址</a:t>
            </a:r>
          </a:p>
        </p:txBody>
      </p:sp>
      <p:sp>
        <p:nvSpPr>
          <p:cNvPr id="51" name="MH_Desc_1">
            <a:extLst>
              <a:ext uri="{FF2B5EF4-FFF2-40B4-BE49-F238E27FC236}">
                <a16:creationId xmlns:a16="http://schemas.microsoft.com/office/drawing/2014/main" id="{ABD36BBB-4908-492E-9FA2-47DF277C28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7319" y="4054024"/>
            <a:ext cx="2216150" cy="1506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b="1" dirty="0">
                <a:latin typeface="宋体" panose="02010600030101010101" pitchFamily="2" charset="-122"/>
              </a:rPr>
              <a:t>animation</a:t>
            </a:r>
            <a:endParaRPr lang="zh-CN" altLang="en-US" sz="1600" dirty="0">
              <a:latin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宋体" panose="02010600030101010101" pitchFamily="2" charset="-122"/>
              </a:rPr>
              <a:t>类型：</a:t>
            </a:r>
            <a:r>
              <a:rPr lang="en-US" altLang="zh-CN" sz="1600" dirty="0">
                <a:latin typeface="宋体" panose="02010600030101010101" pitchFamily="2" charset="-122"/>
              </a:rPr>
              <a:t>JSON </a:t>
            </a:r>
            <a:r>
              <a:rPr lang="zh-CN" altLang="en-US" sz="1600" dirty="0">
                <a:latin typeface="宋体" panose="02010600030101010101" pitchFamily="2" charset="-122"/>
              </a:rPr>
              <a:t>对象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宋体" panose="02010600030101010101" pitchFamily="2" charset="-122"/>
              </a:rPr>
              <a:t>默认值：无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宋体" panose="02010600030101010101" pitchFamily="2" charset="-122"/>
              </a:rPr>
              <a:t>描述：（可选项）动画参数，不传时使用默认动画</a:t>
            </a: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FDCC13FD-EBFF-438B-8B37-377C8ED6E7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3311" y="4183415"/>
            <a:ext cx="2285714" cy="20857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9207" y="62817"/>
            <a:ext cx="12043317" cy="6735337"/>
          </a:xfrm>
          <a:prstGeom prst="rect">
            <a:avLst/>
          </a:prstGeom>
          <a:noFill/>
          <a:ln>
            <a:solidFill>
              <a:srgbClr val="F0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1997866" y="6659723"/>
            <a:ext cx="151253" cy="151253"/>
          </a:xfrm>
          <a:prstGeom prst="rect">
            <a:avLst/>
          </a:prstGeom>
          <a:solidFill>
            <a:srgbClr val="9EB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solidFill>
                <a:srgbClr val="2E31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73039" y="6659722"/>
            <a:ext cx="401063" cy="151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5DC01DB-9276-43C4-9F6A-26192206E6DF}" type="slidenum">
              <a:rPr lang="en-US" altLang="zh-CN" sz="1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fld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A2FDB51-5374-417F-8CEE-93E1FBA5E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110" y="1063914"/>
            <a:ext cx="10971428" cy="2590476"/>
          </a:xfrm>
          <a:prstGeom prst="rect">
            <a:avLst/>
          </a:prstGeom>
        </p:spPr>
      </p:pic>
      <p:sp>
        <p:nvSpPr>
          <p:cNvPr id="47" name="MH_Number_1">
            <a:extLst>
              <a:ext uri="{FF2B5EF4-FFF2-40B4-BE49-F238E27FC236}">
                <a16:creationId xmlns:a16="http://schemas.microsoft.com/office/drawing/2014/main" id="{F219B4C2-7EBD-4AD0-B0B3-12233DA7CD9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90671" y="165666"/>
            <a:ext cx="498951" cy="498614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rgbClr val="EC74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800" dirty="0">
              <a:solidFill>
                <a:srgbClr val="EC745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8" name="MH_Entry_1">
            <a:extLst>
              <a:ext uri="{FF2B5EF4-FFF2-40B4-BE49-F238E27FC236}">
                <a16:creationId xmlns:a16="http://schemas.microsoft.com/office/drawing/2014/main" id="{DEB5EB22-E189-4364-BA4F-75737EEA01F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78881" y="165666"/>
            <a:ext cx="3278929" cy="498614"/>
          </a:xfrm>
          <a:prstGeom prst="roundRect">
            <a:avLst>
              <a:gd name="adj" fmla="val 9124"/>
            </a:avLst>
          </a:prstGeom>
          <a:noFill/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defRPr/>
            </a:pP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openWin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MH_Desc_1">
            <a:extLst>
              <a:ext uri="{FF2B5EF4-FFF2-40B4-BE49-F238E27FC236}">
                <a16:creationId xmlns:a16="http://schemas.microsoft.com/office/drawing/2014/main" id="{24F2C7D1-F37F-4D9E-9E04-0F2C432612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745" y="4054024"/>
            <a:ext cx="2216150" cy="1506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b="1" dirty="0">
                <a:latin typeface="宋体" panose="02010600030101010101" pitchFamily="2" charset="-122"/>
              </a:rPr>
              <a:t>Name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宋体" panose="02010600030101010101" pitchFamily="2" charset="-122"/>
              </a:rPr>
              <a:t>类型：字符串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宋体" panose="02010600030101010101" pitchFamily="2" charset="-122"/>
              </a:rPr>
              <a:t>默认值：无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宋体" panose="02010600030101010101" pitchFamily="2" charset="-122"/>
              </a:rPr>
              <a:t>描述：</a:t>
            </a:r>
            <a:r>
              <a:rPr lang="en-US" altLang="zh-CN" sz="1600" dirty="0">
                <a:latin typeface="宋体" panose="02010600030101010101" pitchFamily="2" charset="-122"/>
              </a:rPr>
              <a:t>window </a:t>
            </a:r>
            <a:r>
              <a:rPr lang="zh-CN" altLang="en-US" sz="1600" dirty="0">
                <a:latin typeface="宋体" panose="02010600030101010101" pitchFamily="2" charset="-122"/>
              </a:rPr>
              <a:t>名字，不能为空字符串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latin typeface="宋体" panose="02010600030101010101" pitchFamily="2" charset="-122"/>
            </a:endParaRPr>
          </a:p>
        </p:txBody>
      </p:sp>
      <p:sp>
        <p:nvSpPr>
          <p:cNvPr id="50" name="MH_Desc_1">
            <a:extLst>
              <a:ext uri="{FF2B5EF4-FFF2-40B4-BE49-F238E27FC236}">
                <a16:creationId xmlns:a16="http://schemas.microsoft.com/office/drawing/2014/main" id="{E0516CAD-0F6C-4B76-B447-DB422634BC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9735" y="4054024"/>
            <a:ext cx="2216150" cy="1506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b="1" dirty="0" err="1">
                <a:latin typeface="宋体" panose="02010600030101010101" pitchFamily="2" charset="-122"/>
              </a:rPr>
              <a:t>url</a:t>
            </a:r>
            <a:endParaRPr lang="zh-CN" altLang="en-US" sz="1600" b="1" dirty="0">
              <a:latin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宋体" panose="02010600030101010101" pitchFamily="2" charset="-122"/>
              </a:rPr>
              <a:t>类型：字符串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宋体" panose="02010600030101010101" pitchFamily="2" charset="-122"/>
              </a:rPr>
              <a:t>默认值：无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宋体" panose="02010600030101010101" pitchFamily="2" charset="-122"/>
              </a:rPr>
              <a:t>描述：页面地址，可以为</a:t>
            </a:r>
            <a:r>
              <a:rPr lang="zh-CN" altLang="en-US" sz="1600" i="1" dirty="0">
                <a:latin typeface="宋体" panose="02010600030101010101" pitchFamily="2" charset="-122"/>
              </a:rPr>
              <a:t>本地文件路径</a:t>
            </a:r>
            <a:r>
              <a:rPr lang="zh-CN" altLang="en-US" sz="1600" dirty="0">
                <a:latin typeface="宋体" panose="02010600030101010101" pitchFamily="2" charset="-122"/>
              </a:rPr>
              <a:t>，支持</a:t>
            </a:r>
            <a:r>
              <a:rPr lang="zh-CN" altLang="en-US" sz="1600" i="1" dirty="0">
                <a:latin typeface="宋体" panose="02010600030101010101" pitchFamily="2" charset="-122"/>
              </a:rPr>
              <a:t>相对路径</a:t>
            </a:r>
            <a:r>
              <a:rPr lang="zh-CN" altLang="en-US" sz="1600" dirty="0">
                <a:latin typeface="宋体" panose="02010600030101010101" pitchFamily="2" charset="-122"/>
              </a:rPr>
              <a:t>和绝对路径，以及 </a:t>
            </a:r>
            <a:r>
              <a:rPr lang="en-US" altLang="zh-CN" sz="1600" dirty="0">
                <a:latin typeface="宋体" panose="02010600030101010101" pitchFamily="2" charset="-122"/>
              </a:rPr>
              <a:t>widget://</a:t>
            </a:r>
            <a:r>
              <a:rPr lang="zh-CN" altLang="en-US" sz="1600" dirty="0">
                <a:latin typeface="宋体" panose="02010600030101010101" pitchFamily="2" charset="-122"/>
              </a:rPr>
              <a:t>、</a:t>
            </a:r>
            <a:r>
              <a:rPr lang="en-US" altLang="zh-CN" sz="1600" dirty="0">
                <a:latin typeface="宋体" panose="02010600030101010101" pitchFamily="2" charset="-122"/>
              </a:rPr>
              <a:t>fs://</a:t>
            </a:r>
            <a:r>
              <a:rPr lang="zh-CN" altLang="en-US" sz="1600" dirty="0">
                <a:latin typeface="宋体" panose="02010600030101010101" pitchFamily="2" charset="-122"/>
              </a:rPr>
              <a:t>等协议路径，也可以为远程地址</a:t>
            </a:r>
          </a:p>
        </p:txBody>
      </p:sp>
      <p:sp>
        <p:nvSpPr>
          <p:cNvPr id="51" name="MH_Desc_1">
            <a:extLst>
              <a:ext uri="{FF2B5EF4-FFF2-40B4-BE49-F238E27FC236}">
                <a16:creationId xmlns:a16="http://schemas.microsoft.com/office/drawing/2014/main" id="{ABD36BBB-4908-492E-9FA2-47DF277C28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7319" y="4054024"/>
            <a:ext cx="2216150" cy="1506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b="1" dirty="0">
                <a:latin typeface="宋体" panose="02010600030101010101" pitchFamily="2" charset="-122"/>
              </a:rPr>
              <a:t>animation</a:t>
            </a:r>
            <a:endParaRPr lang="zh-CN" altLang="en-US" sz="1600" dirty="0">
              <a:latin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宋体" panose="02010600030101010101" pitchFamily="2" charset="-122"/>
              </a:rPr>
              <a:t>类型：</a:t>
            </a:r>
            <a:r>
              <a:rPr lang="en-US" altLang="zh-CN" sz="1600" dirty="0">
                <a:latin typeface="宋体" panose="02010600030101010101" pitchFamily="2" charset="-122"/>
              </a:rPr>
              <a:t>JSON </a:t>
            </a:r>
            <a:r>
              <a:rPr lang="zh-CN" altLang="en-US" sz="1600" dirty="0">
                <a:latin typeface="宋体" panose="02010600030101010101" pitchFamily="2" charset="-122"/>
              </a:rPr>
              <a:t>对象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宋体" panose="02010600030101010101" pitchFamily="2" charset="-122"/>
              </a:rPr>
              <a:t>默认值：无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宋体" panose="02010600030101010101" pitchFamily="2" charset="-122"/>
              </a:rPr>
              <a:t>描述：（可选项）动画参数，不传时使用默认动画</a:t>
            </a: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FDCC13FD-EBFF-438B-8B37-377C8ED6E7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3311" y="4183415"/>
            <a:ext cx="2285714" cy="2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3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9207" y="62817"/>
            <a:ext cx="12043317" cy="6735337"/>
          </a:xfrm>
          <a:prstGeom prst="rect">
            <a:avLst/>
          </a:prstGeom>
          <a:noFill/>
          <a:ln>
            <a:solidFill>
              <a:srgbClr val="F0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1997866" y="6659723"/>
            <a:ext cx="151253" cy="151253"/>
          </a:xfrm>
          <a:prstGeom prst="rect">
            <a:avLst/>
          </a:prstGeom>
          <a:solidFill>
            <a:srgbClr val="9EB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solidFill>
                <a:srgbClr val="2E31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73039" y="6659722"/>
            <a:ext cx="401063" cy="151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5DC01DB-9276-43C4-9F6A-26192206E6DF}" type="slidenum">
              <a:rPr lang="en-US" altLang="zh-CN" sz="1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fld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MH_Number_1">
            <a:extLst>
              <a:ext uri="{FF2B5EF4-FFF2-40B4-BE49-F238E27FC236}">
                <a16:creationId xmlns:a16="http://schemas.microsoft.com/office/drawing/2014/main" id="{F219B4C2-7EBD-4AD0-B0B3-12233DA7CD9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90671" y="165666"/>
            <a:ext cx="498951" cy="498614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rgbClr val="EC74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800" dirty="0">
              <a:solidFill>
                <a:srgbClr val="EC745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8" name="MH_Entry_1">
            <a:extLst>
              <a:ext uri="{FF2B5EF4-FFF2-40B4-BE49-F238E27FC236}">
                <a16:creationId xmlns:a16="http://schemas.microsoft.com/office/drawing/2014/main" id="{DEB5EB22-E189-4364-BA4F-75737EEA01F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78881" y="165666"/>
            <a:ext cx="3278929" cy="498614"/>
          </a:xfrm>
          <a:prstGeom prst="roundRect">
            <a:avLst>
              <a:gd name="adj" fmla="val 9124"/>
            </a:avLst>
          </a:prstGeom>
          <a:noFill/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defRPr/>
            </a:pP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openWin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8C7F13-79E1-4552-81D5-235B69ABA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976" y="812169"/>
            <a:ext cx="9800000" cy="583809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54DDCAB-4C7F-426C-B38F-218B6021CB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4"/>
          <a:stretch/>
        </p:blipFill>
        <p:spPr>
          <a:xfrm>
            <a:off x="7289551" y="921604"/>
            <a:ext cx="3426115" cy="561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0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9207" y="62817"/>
            <a:ext cx="12043317" cy="6735337"/>
          </a:xfrm>
          <a:prstGeom prst="rect">
            <a:avLst/>
          </a:prstGeom>
          <a:noFill/>
          <a:ln>
            <a:solidFill>
              <a:srgbClr val="F0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1997866" y="6659723"/>
            <a:ext cx="151253" cy="151253"/>
          </a:xfrm>
          <a:prstGeom prst="rect">
            <a:avLst/>
          </a:prstGeom>
          <a:solidFill>
            <a:srgbClr val="9EB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solidFill>
                <a:srgbClr val="2E31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73039" y="6659722"/>
            <a:ext cx="401063" cy="151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5DC01DB-9276-43C4-9F6A-26192206E6DF}" type="slidenum">
              <a:rPr lang="en-US" altLang="zh-CN" sz="1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fld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MH_Number_1">
            <a:extLst>
              <a:ext uri="{FF2B5EF4-FFF2-40B4-BE49-F238E27FC236}">
                <a16:creationId xmlns:a16="http://schemas.microsoft.com/office/drawing/2014/main" id="{F219B4C2-7EBD-4AD0-B0B3-12233DA7CD9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90671" y="165666"/>
            <a:ext cx="498951" cy="498614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rgbClr val="EC74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800" dirty="0">
              <a:solidFill>
                <a:srgbClr val="EC745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8" name="MH_Entry_1">
            <a:extLst>
              <a:ext uri="{FF2B5EF4-FFF2-40B4-BE49-F238E27FC236}">
                <a16:creationId xmlns:a16="http://schemas.microsoft.com/office/drawing/2014/main" id="{DEB5EB22-E189-4364-BA4F-75737EEA01F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78881" y="165666"/>
            <a:ext cx="3278929" cy="498614"/>
          </a:xfrm>
          <a:prstGeom prst="roundRect">
            <a:avLst>
              <a:gd name="adj" fmla="val 9124"/>
            </a:avLst>
          </a:prstGeom>
          <a:noFill/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defRPr/>
            </a:pP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openWin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BCF752B-B5AF-45A7-8E63-7247338D6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603" y="767129"/>
            <a:ext cx="9904762" cy="5876190"/>
          </a:xfrm>
          <a:prstGeom prst="rect">
            <a:avLst/>
          </a:prstGeom>
        </p:spPr>
      </p:pic>
      <p:sp>
        <p:nvSpPr>
          <p:cNvPr id="10" name="圆角矩形 6">
            <a:extLst>
              <a:ext uri="{FF2B5EF4-FFF2-40B4-BE49-F238E27FC236}">
                <a16:creationId xmlns:a16="http://schemas.microsoft.com/office/drawing/2014/main" id="{A3F4013B-45D1-4AAA-8F12-76B230BD2061}"/>
              </a:ext>
            </a:extLst>
          </p:cNvPr>
          <p:cNvSpPr/>
          <p:nvPr/>
        </p:nvSpPr>
        <p:spPr>
          <a:xfrm>
            <a:off x="3644225" y="1368592"/>
            <a:ext cx="2939455" cy="228600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圆角矩形 6">
            <a:extLst>
              <a:ext uri="{FF2B5EF4-FFF2-40B4-BE49-F238E27FC236}">
                <a16:creationId xmlns:a16="http://schemas.microsoft.com/office/drawing/2014/main" id="{2037F3AD-2628-4635-BABC-FB85195EE573}"/>
              </a:ext>
            </a:extLst>
          </p:cNvPr>
          <p:cNvSpPr/>
          <p:nvPr/>
        </p:nvSpPr>
        <p:spPr>
          <a:xfrm>
            <a:off x="3644225" y="2563408"/>
            <a:ext cx="2939455" cy="228600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圆角矩形 6">
            <a:extLst>
              <a:ext uri="{FF2B5EF4-FFF2-40B4-BE49-F238E27FC236}">
                <a16:creationId xmlns:a16="http://schemas.microsoft.com/office/drawing/2014/main" id="{246B10CD-9E45-47A9-9127-2D8E5BF269E7}"/>
              </a:ext>
            </a:extLst>
          </p:cNvPr>
          <p:cNvSpPr/>
          <p:nvPr/>
        </p:nvSpPr>
        <p:spPr>
          <a:xfrm>
            <a:off x="3644225" y="3758224"/>
            <a:ext cx="2939455" cy="228600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圆角矩形 6">
            <a:extLst>
              <a:ext uri="{FF2B5EF4-FFF2-40B4-BE49-F238E27FC236}">
                <a16:creationId xmlns:a16="http://schemas.microsoft.com/office/drawing/2014/main" id="{C707ABD6-29B3-4A22-8717-884A697488B1}"/>
              </a:ext>
            </a:extLst>
          </p:cNvPr>
          <p:cNvSpPr/>
          <p:nvPr/>
        </p:nvSpPr>
        <p:spPr>
          <a:xfrm>
            <a:off x="3644224" y="4972171"/>
            <a:ext cx="2939455" cy="228600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35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6A337E5-E889-46DD-A9D5-3B3DF1B9F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673" y="863959"/>
            <a:ext cx="7638095" cy="584761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9207" y="62817"/>
            <a:ext cx="12043317" cy="6735337"/>
          </a:xfrm>
          <a:prstGeom prst="rect">
            <a:avLst/>
          </a:prstGeom>
          <a:noFill/>
          <a:ln>
            <a:solidFill>
              <a:srgbClr val="F0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1997866" y="6659723"/>
            <a:ext cx="151253" cy="151253"/>
          </a:xfrm>
          <a:prstGeom prst="rect">
            <a:avLst/>
          </a:prstGeom>
          <a:solidFill>
            <a:srgbClr val="9EB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solidFill>
                <a:srgbClr val="2E31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73039" y="6659722"/>
            <a:ext cx="401063" cy="151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5DC01DB-9276-43C4-9F6A-26192206E6DF}" type="slidenum">
              <a:rPr lang="en-US" altLang="zh-CN" sz="1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fld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MH_Number_1">
            <a:extLst>
              <a:ext uri="{FF2B5EF4-FFF2-40B4-BE49-F238E27FC236}">
                <a16:creationId xmlns:a16="http://schemas.microsoft.com/office/drawing/2014/main" id="{F219B4C2-7EBD-4AD0-B0B3-12233DA7CD9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90671" y="165666"/>
            <a:ext cx="498951" cy="498614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rgbClr val="EC74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800" dirty="0">
              <a:solidFill>
                <a:srgbClr val="EC745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8" name="MH_Entry_1">
            <a:extLst>
              <a:ext uri="{FF2B5EF4-FFF2-40B4-BE49-F238E27FC236}">
                <a16:creationId xmlns:a16="http://schemas.microsoft.com/office/drawing/2014/main" id="{DEB5EB22-E189-4364-BA4F-75737EEA01F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78881" y="165666"/>
            <a:ext cx="3278929" cy="498614"/>
          </a:xfrm>
          <a:prstGeom prst="roundRect">
            <a:avLst>
              <a:gd name="adj" fmla="val 9124"/>
            </a:avLst>
          </a:prstGeom>
          <a:noFill/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defRPr/>
            </a:pP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openWin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6">
            <a:extLst>
              <a:ext uri="{FF2B5EF4-FFF2-40B4-BE49-F238E27FC236}">
                <a16:creationId xmlns:a16="http://schemas.microsoft.com/office/drawing/2014/main" id="{A3F4013B-45D1-4AAA-8F12-76B230BD2061}"/>
              </a:ext>
            </a:extLst>
          </p:cNvPr>
          <p:cNvSpPr/>
          <p:nvPr/>
        </p:nvSpPr>
        <p:spPr>
          <a:xfrm>
            <a:off x="2428288" y="949877"/>
            <a:ext cx="7328575" cy="1891146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圆角矩形 6">
            <a:extLst>
              <a:ext uri="{FF2B5EF4-FFF2-40B4-BE49-F238E27FC236}">
                <a16:creationId xmlns:a16="http://schemas.microsoft.com/office/drawing/2014/main" id="{2037F3AD-2628-4635-BABC-FB85195EE573}"/>
              </a:ext>
            </a:extLst>
          </p:cNvPr>
          <p:cNvSpPr/>
          <p:nvPr/>
        </p:nvSpPr>
        <p:spPr>
          <a:xfrm>
            <a:off x="2428288" y="3040700"/>
            <a:ext cx="6084776" cy="630947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圆角矩形 6">
            <a:extLst>
              <a:ext uri="{FF2B5EF4-FFF2-40B4-BE49-F238E27FC236}">
                <a16:creationId xmlns:a16="http://schemas.microsoft.com/office/drawing/2014/main" id="{246B10CD-9E45-47A9-9127-2D8E5BF269E7}"/>
              </a:ext>
            </a:extLst>
          </p:cNvPr>
          <p:cNvSpPr/>
          <p:nvPr/>
        </p:nvSpPr>
        <p:spPr>
          <a:xfrm>
            <a:off x="2429981" y="3673468"/>
            <a:ext cx="4620043" cy="2763908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圆角矩形 6">
            <a:extLst>
              <a:ext uri="{FF2B5EF4-FFF2-40B4-BE49-F238E27FC236}">
                <a16:creationId xmlns:a16="http://schemas.microsoft.com/office/drawing/2014/main" id="{C707ABD6-29B3-4A22-8717-884A697488B1}"/>
              </a:ext>
            </a:extLst>
          </p:cNvPr>
          <p:cNvSpPr/>
          <p:nvPr/>
        </p:nvSpPr>
        <p:spPr>
          <a:xfrm>
            <a:off x="2488082" y="4018088"/>
            <a:ext cx="3034894" cy="1303720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6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9207" y="62817"/>
            <a:ext cx="12043317" cy="6735337"/>
          </a:xfrm>
          <a:prstGeom prst="rect">
            <a:avLst/>
          </a:prstGeom>
          <a:noFill/>
          <a:ln>
            <a:solidFill>
              <a:srgbClr val="F0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1997866" y="6659723"/>
            <a:ext cx="151253" cy="151253"/>
          </a:xfrm>
          <a:prstGeom prst="rect">
            <a:avLst/>
          </a:prstGeom>
          <a:solidFill>
            <a:srgbClr val="9EB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solidFill>
                <a:srgbClr val="2E31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73039" y="6659722"/>
            <a:ext cx="401063" cy="151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5DC01DB-9276-43C4-9F6A-26192206E6DF}" type="slidenum">
              <a:rPr lang="en-US" altLang="zh-CN" sz="1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27</a:t>
            </a:fld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MH_Number_1">
            <a:extLst>
              <a:ext uri="{FF2B5EF4-FFF2-40B4-BE49-F238E27FC236}">
                <a16:creationId xmlns:a16="http://schemas.microsoft.com/office/drawing/2014/main" id="{F219B4C2-7EBD-4AD0-B0B3-12233DA7CD9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90671" y="165666"/>
            <a:ext cx="498951" cy="498614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rgbClr val="EC74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800" dirty="0">
              <a:solidFill>
                <a:srgbClr val="EC745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766BAF-E555-4AF5-8107-831C3BC41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763" y="1522805"/>
            <a:ext cx="6570133" cy="381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957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9207" y="62817"/>
            <a:ext cx="12043317" cy="6735337"/>
          </a:xfrm>
          <a:prstGeom prst="rect">
            <a:avLst/>
          </a:prstGeom>
          <a:noFill/>
          <a:ln>
            <a:solidFill>
              <a:srgbClr val="F0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1997866" y="6659723"/>
            <a:ext cx="151253" cy="151253"/>
          </a:xfrm>
          <a:prstGeom prst="rect">
            <a:avLst/>
          </a:prstGeom>
          <a:solidFill>
            <a:srgbClr val="9EB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solidFill>
                <a:srgbClr val="2E31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73039" y="6659722"/>
            <a:ext cx="401063" cy="151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5DC01DB-9276-43C4-9F6A-26192206E6DF}" type="slidenum">
              <a:rPr lang="en-US" altLang="zh-CN" sz="1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fld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MH_Number_1">
            <a:extLst>
              <a:ext uri="{FF2B5EF4-FFF2-40B4-BE49-F238E27FC236}">
                <a16:creationId xmlns:a16="http://schemas.microsoft.com/office/drawing/2014/main" id="{F219B4C2-7EBD-4AD0-B0B3-12233DA7CD9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90671" y="165666"/>
            <a:ext cx="498951" cy="498614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rgbClr val="EC74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800" dirty="0">
              <a:solidFill>
                <a:srgbClr val="EC745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8" name="MH_Entry_1">
            <a:extLst>
              <a:ext uri="{FF2B5EF4-FFF2-40B4-BE49-F238E27FC236}">
                <a16:creationId xmlns:a16="http://schemas.microsoft.com/office/drawing/2014/main" id="{DEB5EB22-E189-4364-BA4F-75737EEA01F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78881" y="165666"/>
            <a:ext cx="3278929" cy="498614"/>
          </a:xfrm>
          <a:prstGeom prst="roundRect">
            <a:avLst>
              <a:gd name="adj" fmla="val 9124"/>
            </a:avLst>
          </a:prstGeom>
          <a:noFill/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defRPr/>
            </a:pP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closeWin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0367E95-E632-4D28-B8FB-936F0FDD2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130" y="1118749"/>
            <a:ext cx="4066667" cy="21333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85B3966-3CB1-40FC-8260-AA1820E144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919" y="165666"/>
            <a:ext cx="3633437" cy="6459444"/>
          </a:xfrm>
          <a:prstGeom prst="rect">
            <a:avLst/>
          </a:prstGeom>
        </p:spPr>
      </p:pic>
      <p:sp>
        <p:nvSpPr>
          <p:cNvPr id="15" name="圆角矩形 6">
            <a:extLst>
              <a:ext uri="{FF2B5EF4-FFF2-40B4-BE49-F238E27FC236}">
                <a16:creationId xmlns:a16="http://schemas.microsoft.com/office/drawing/2014/main" id="{535FC0DC-D124-45E7-8B7E-9E8662A03910}"/>
              </a:ext>
            </a:extLst>
          </p:cNvPr>
          <p:cNvSpPr/>
          <p:nvPr/>
        </p:nvSpPr>
        <p:spPr>
          <a:xfrm flipH="1">
            <a:off x="7666919" y="6217856"/>
            <a:ext cx="347472" cy="347472"/>
          </a:xfrm>
          <a:prstGeom prst="roundRect">
            <a:avLst>
              <a:gd name="adj" fmla="val 8271"/>
            </a:avLst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FFF560E-9CE5-4A02-83CD-D804518DD4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9015" y="3910832"/>
            <a:ext cx="2419048" cy="1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5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74524" y="3004167"/>
            <a:ext cx="1415772" cy="83099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</a:p>
        </p:txBody>
      </p:sp>
      <p:sp>
        <p:nvSpPr>
          <p:cNvPr id="5" name="矩形 4"/>
          <p:cNvSpPr/>
          <p:nvPr/>
        </p:nvSpPr>
        <p:spPr>
          <a:xfrm>
            <a:off x="2192992" y="2095772"/>
            <a:ext cx="1433406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600" dirty="0">
                <a:solidFill>
                  <a:srgbClr val="EC74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16600" dirty="0">
              <a:solidFill>
                <a:srgbClr val="EC745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6"/>
          <p:cNvSpPr/>
          <p:nvPr/>
        </p:nvSpPr>
        <p:spPr>
          <a:xfrm>
            <a:off x="1666242" y="2201943"/>
            <a:ext cx="2445129" cy="2445129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8465" y="856359"/>
            <a:ext cx="10839196" cy="5133703"/>
          </a:xfrm>
          <a:prstGeom prst="rect">
            <a:avLst/>
          </a:prstGeom>
          <a:noFill/>
          <a:ln>
            <a:solidFill>
              <a:srgbClr val="F0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96765" y="5768975"/>
            <a:ext cx="1309688" cy="1089025"/>
            <a:chOff x="1974736" y="4337051"/>
            <a:chExt cx="1309688" cy="1089025"/>
          </a:xfrm>
        </p:grpSpPr>
        <p:sp>
          <p:nvSpPr>
            <p:cNvPr id="9" name="Freeform 338"/>
            <p:cNvSpPr/>
            <p:nvPr/>
          </p:nvSpPr>
          <p:spPr bwMode="auto">
            <a:xfrm>
              <a:off x="1974736" y="4591051"/>
              <a:ext cx="1022350" cy="835025"/>
            </a:xfrm>
            <a:custGeom>
              <a:avLst/>
              <a:gdLst>
                <a:gd name="T0" fmla="*/ 241 w 241"/>
                <a:gd name="T1" fmla="*/ 2 h 197"/>
                <a:gd name="T2" fmla="*/ 2 w 241"/>
                <a:gd name="T3" fmla="*/ 197 h 197"/>
                <a:gd name="T4" fmla="*/ 0 w 241"/>
                <a:gd name="T5" fmla="*/ 196 h 197"/>
                <a:gd name="T6" fmla="*/ 240 w 241"/>
                <a:gd name="T7" fmla="*/ 0 h 197"/>
                <a:gd name="T8" fmla="*/ 241 w 241"/>
                <a:gd name="T9" fmla="*/ 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197">
                  <a:moveTo>
                    <a:pt x="241" y="2"/>
                  </a:moveTo>
                  <a:cubicBezTo>
                    <a:pt x="201" y="24"/>
                    <a:pt x="96" y="87"/>
                    <a:pt x="2" y="197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94" y="85"/>
                    <a:pt x="199" y="22"/>
                    <a:pt x="240" y="0"/>
                  </a:cubicBezTo>
                  <a:lnTo>
                    <a:pt x="241" y="2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339"/>
            <p:cNvSpPr/>
            <p:nvPr/>
          </p:nvSpPr>
          <p:spPr bwMode="auto">
            <a:xfrm>
              <a:off x="2187461" y="5108576"/>
              <a:ext cx="355600" cy="203200"/>
            </a:xfrm>
            <a:custGeom>
              <a:avLst/>
              <a:gdLst>
                <a:gd name="T0" fmla="*/ 0 w 84"/>
                <a:gd name="T1" fmla="*/ 25 h 48"/>
                <a:gd name="T2" fmla="*/ 84 w 84"/>
                <a:gd name="T3" fmla="*/ 22 h 48"/>
                <a:gd name="T4" fmla="*/ 0 w 84"/>
                <a:gd name="T5" fmla="*/ 2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48">
                  <a:moveTo>
                    <a:pt x="0" y="25"/>
                  </a:moveTo>
                  <a:cubicBezTo>
                    <a:pt x="0" y="25"/>
                    <a:pt x="44" y="0"/>
                    <a:pt x="84" y="22"/>
                  </a:cubicBezTo>
                  <a:cubicBezTo>
                    <a:pt x="84" y="22"/>
                    <a:pt x="37" y="48"/>
                    <a:pt x="0" y="2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340"/>
            <p:cNvSpPr/>
            <p:nvPr/>
          </p:nvSpPr>
          <p:spPr bwMode="auto">
            <a:xfrm>
              <a:off x="2360499" y="4943476"/>
              <a:ext cx="355600" cy="198438"/>
            </a:xfrm>
            <a:custGeom>
              <a:avLst/>
              <a:gdLst>
                <a:gd name="T0" fmla="*/ 0 w 84"/>
                <a:gd name="T1" fmla="*/ 24 h 47"/>
                <a:gd name="T2" fmla="*/ 84 w 84"/>
                <a:gd name="T3" fmla="*/ 21 h 47"/>
                <a:gd name="T4" fmla="*/ 0 w 84"/>
                <a:gd name="T5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47">
                  <a:moveTo>
                    <a:pt x="0" y="24"/>
                  </a:moveTo>
                  <a:cubicBezTo>
                    <a:pt x="0" y="24"/>
                    <a:pt x="44" y="0"/>
                    <a:pt x="84" y="21"/>
                  </a:cubicBezTo>
                  <a:cubicBezTo>
                    <a:pt x="84" y="21"/>
                    <a:pt x="37" y="47"/>
                    <a:pt x="0" y="2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341"/>
            <p:cNvSpPr/>
            <p:nvPr/>
          </p:nvSpPr>
          <p:spPr bwMode="auto">
            <a:xfrm>
              <a:off x="2743086" y="4718051"/>
              <a:ext cx="333375" cy="177800"/>
            </a:xfrm>
            <a:custGeom>
              <a:avLst/>
              <a:gdLst>
                <a:gd name="T0" fmla="*/ 0 w 79"/>
                <a:gd name="T1" fmla="*/ 8 h 42"/>
                <a:gd name="T2" fmla="*/ 79 w 79"/>
                <a:gd name="T3" fmla="*/ 34 h 42"/>
                <a:gd name="T4" fmla="*/ 0 w 79"/>
                <a:gd name="T5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9" h="42">
                  <a:moveTo>
                    <a:pt x="0" y="8"/>
                  </a:moveTo>
                  <a:cubicBezTo>
                    <a:pt x="0" y="8"/>
                    <a:pt x="49" y="0"/>
                    <a:pt x="79" y="34"/>
                  </a:cubicBezTo>
                  <a:cubicBezTo>
                    <a:pt x="79" y="34"/>
                    <a:pt x="26" y="42"/>
                    <a:pt x="0" y="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342"/>
            <p:cNvSpPr/>
            <p:nvPr/>
          </p:nvSpPr>
          <p:spPr bwMode="auto">
            <a:xfrm>
              <a:off x="2870086" y="4638676"/>
              <a:ext cx="338138" cy="177800"/>
            </a:xfrm>
            <a:custGeom>
              <a:avLst/>
              <a:gdLst>
                <a:gd name="T0" fmla="*/ 0 w 80"/>
                <a:gd name="T1" fmla="*/ 8 h 42"/>
                <a:gd name="T2" fmla="*/ 80 w 80"/>
                <a:gd name="T3" fmla="*/ 34 h 42"/>
                <a:gd name="T4" fmla="*/ 0 w 80"/>
                <a:gd name="T5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0" h="42">
                  <a:moveTo>
                    <a:pt x="0" y="8"/>
                  </a:moveTo>
                  <a:cubicBezTo>
                    <a:pt x="0" y="8"/>
                    <a:pt x="50" y="0"/>
                    <a:pt x="80" y="34"/>
                  </a:cubicBezTo>
                  <a:cubicBezTo>
                    <a:pt x="80" y="34"/>
                    <a:pt x="27" y="42"/>
                    <a:pt x="0" y="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343"/>
            <p:cNvSpPr/>
            <p:nvPr/>
          </p:nvSpPr>
          <p:spPr bwMode="auto">
            <a:xfrm>
              <a:off x="2954224" y="4464051"/>
              <a:ext cx="330200" cy="200025"/>
            </a:xfrm>
            <a:custGeom>
              <a:avLst/>
              <a:gdLst>
                <a:gd name="T0" fmla="*/ 0 w 78"/>
                <a:gd name="T1" fmla="*/ 37 h 47"/>
                <a:gd name="T2" fmla="*/ 78 w 78"/>
                <a:gd name="T3" fmla="*/ 8 h 47"/>
                <a:gd name="T4" fmla="*/ 0 w 78"/>
                <a:gd name="T5" fmla="*/ 3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8" h="47">
                  <a:moveTo>
                    <a:pt x="0" y="37"/>
                  </a:moveTo>
                  <a:cubicBezTo>
                    <a:pt x="0" y="37"/>
                    <a:pt x="34" y="0"/>
                    <a:pt x="78" y="8"/>
                  </a:cubicBezTo>
                  <a:cubicBezTo>
                    <a:pt x="78" y="8"/>
                    <a:pt x="42" y="47"/>
                    <a:pt x="0" y="3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344"/>
            <p:cNvSpPr/>
            <p:nvPr/>
          </p:nvSpPr>
          <p:spPr bwMode="auto">
            <a:xfrm>
              <a:off x="2593861" y="4841876"/>
              <a:ext cx="327025" cy="169863"/>
            </a:xfrm>
            <a:custGeom>
              <a:avLst/>
              <a:gdLst>
                <a:gd name="T0" fmla="*/ 0 w 77"/>
                <a:gd name="T1" fmla="*/ 3 h 40"/>
                <a:gd name="T2" fmla="*/ 77 w 77"/>
                <a:gd name="T3" fmla="*/ 36 h 40"/>
                <a:gd name="T4" fmla="*/ 0 w 77"/>
                <a:gd name="T5" fmla="*/ 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7" h="40">
                  <a:moveTo>
                    <a:pt x="0" y="3"/>
                  </a:moveTo>
                  <a:cubicBezTo>
                    <a:pt x="0" y="3"/>
                    <a:pt x="50" y="0"/>
                    <a:pt x="77" y="36"/>
                  </a:cubicBezTo>
                  <a:cubicBezTo>
                    <a:pt x="77" y="36"/>
                    <a:pt x="24" y="40"/>
                    <a:pt x="0" y="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345"/>
            <p:cNvSpPr/>
            <p:nvPr/>
          </p:nvSpPr>
          <p:spPr bwMode="auto">
            <a:xfrm>
              <a:off x="2144599" y="4870451"/>
              <a:ext cx="177800" cy="339725"/>
            </a:xfrm>
            <a:custGeom>
              <a:avLst/>
              <a:gdLst>
                <a:gd name="T0" fmla="*/ 8 w 42"/>
                <a:gd name="T1" fmla="*/ 80 h 80"/>
                <a:gd name="T2" fmla="*/ 33 w 42"/>
                <a:gd name="T3" fmla="*/ 0 h 80"/>
                <a:gd name="T4" fmla="*/ 8 w 42"/>
                <a:gd name="T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80">
                  <a:moveTo>
                    <a:pt x="8" y="80"/>
                  </a:moveTo>
                  <a:cubicBezTo>
                    <a:pt x="8" y="80"/>
                    <a:pt x="0" y="30"/>
                    <a:pt x="33" y="0"/>
                  </a:cubicBezTo>
                  <a:cubicBezTo>
                    <a:pt x="33" y="0"/>
                    <a:pt x="42" y="53"/>
                    <a:pt x="8" y="8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346"/>
            <p:cNvSpPr/>
            <p:nvPr/>
          </p:nvSpPr>
          <p:spPr bwMode="auto">
            <a:xfrm>
              <a:off x="2317636" y="4702176"/>
              <a:ext cx="179388" cy="338138"/>
            </a:xfrm>
            <a:custGeom>
              <a:avLst/>
              <a:gdLst>
                <a:gd name="T0" fmla="*/ 8 w 42"/>
                <a:gd name="T1" fmla="*/ 80 h 80"/>
                <a:gd name="T2" fmla="*/ 33 w 42"/>
                <a:gd name="T3" fmla="*/ 0 h 80"/>
                <a:gd name="T4" fmla="*/ 8 w 42"/>
                <a:gd name="T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80">
                  <a:moveTo>
                    <a:pt x="8" y="80"/>
                  </a:moveTo>
                  <a:cubicBezTo>
                    <a:pt x="8" y="80"/>
                    <a:pt x="0" y="31"/>
                    <a:pt x="33" y="0"/>
                  </a:cubicBezTo>
                  <a:cubicBezTo>
                    <a:pt x="33" y="0"/>
                    <a:pt x="42" y="53"/>
                    <a:pt x="8" y="8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347"/>
            <p:cNvSpPr/>
            <p:nvPr/>
          </p:nvSpPr>
          <p:spPr bwMode="auto">
            <a:xfrm>
              <a:off x="2500199" y="4502151"/>
              <a:ext cx="195263" cy="352425"/>
            </a:xfrm>
            <a:custGeom>
              <a:avLst/>
              <a:gdLst>
                <a:gd name="T0" fmla="*/ 22 w 46"/>
                <a:gd name="T1" fmla="*/ 83 h 83"/>
                <a:gd name="T2" fmla="*/ 22 w 46"/>
                <a:gd name="T3" fmla="*/ 0 h 83"/>
                <a:gd name="T4" fmla="*/ 22 w 46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83">
                  <a:moveTo>
                    <a:pt x="22" y="83"/>
                  </a:moveTo>
                  <a:cubicBezTo>
                    <a:pt x="22" y="83"/>
                    <a:pt x="0" y="38"/>
                    <a:pt x="22" y="0"/>
                  </a:cubicBezTo>
                  <a:cubicBezTo>
                    <a:pt x="22" y="0"/>
                    <a:pt x="46" y="47"/>
                    <a:pt x="22" y="8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348"/>
            <p:cNvSpPr/>
            <p:nvPr/>
          </p:nvSpPr>
          <p:spPr bwMode="auto">
            <a:xfrm>
              <a:off x="2674824" y="4400551"/>
              <a:ext cx="190500" cy="347663"/>
            </a:xfrm>
            <a:custGeom>
              <a:avLst/>
              <a:gdLst>
                <a:gd name="T0" fmla="*/ 16 w 45"/>
                <a:gd name="T1" fmla="*/ 82 h 82"/>
                <a:gd name="T2" fmla="*/ 28 w 45"/>
                <a:gd name="T3" fmla="*/ 0 h 82"/>
                <a:gd name="T4" fmla="*/ 16 w 45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82">
                  <a:moveTo>
                    <a:pt x="16" y="82"/>
                  </a:moveTo>
                  <a:cubicBezTo>
                    <a:pt x="16" y="82"/>
                    <a:pt x="0" y="35"/>
                    <a:pt x="28" y="0"/>
                  </a:cubicBezTo>
                  <a:cubicBezTo>
                    <a:pt x="28" y="0"/>
                    <a:pt x="45" y="50"/>
                    <a:pt x="16" y="8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349"/>
            <p:cNvSpPr/>
            <p:nvPr/>
          </p:nvSpPr>
          <p:spPr bwMode="auto">
            <a:xfrm>
              <a:off x="2847861" y="4337051"/>
              <a:ext cx="169863" cy="330200"/>
            </a:xfrm>
            <a:custGeom>
              <a:avLst/>
              <a:gdLst>
                <a:gd name="T0" fmla="*/ 4 w 40"/>
                <a:gd name="T1" fmla="*/ 78 h 78"/>
                <a:gd name="T2" fmla="*/ 35 w 40"/>
                <a:gd name="T3" fmla="*/ 0 h 78"/>
                <a:gd name="T4" fmla="*/ 4 w 40"/>
                <a:gd name="T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78">
                  <a:moveTo>
                    <a:pt x="4" y="78"/>
                  </a:moveTo>
                  <a:cubicBezTo>
                    <a:pt x="4" y="78"/>
                    <a:pt x="0" y="28"/>
                    <a:pt x="35" y="0"/>
                  </a:cubicBezTo>
                  <a:cubicBezTo>
                    <a:pt x="35" y="0"/>
                    <a:pt x="40" y="53"/>
                    <a:pt x="4" y="7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0598103" y="4079540"/>
            <a:ext cx="1352551" cy="1135063"/>
            <a:chOff x="9318626" y="700088"/>
            <a:chExt cx="1352551" cy="1135063"/>
          </a:xfrm>
        </p:grpSpPr>
        <p:sp>
          <p:nvSpPr>
            <p:cNvPr id="22" name="Freeform 505"/>
            <p:cNvSpPr/>
            <p:nvPr/>
          </p:nvSpPr>
          <p:spPr bwMode="auto">
            <a:xfrm>
              <a:off x="9318626" y="1220788"/>
              <a:ext cx="784225" cy="614363"/>
            </a:xfrm>
            <a:custGeom>
              <a:avLst/>
              <a:gdLst>
                <a:gd name="T0" fmla="*/ 185 w 185"/>
                <a:gd name="T1" fmla="*/ 0 h 145"/>
                <a:gd name="T2" fmla="*/ 39 w 185"/>
                <a:gd name="T3" fmla="*/ 67 h 145"/>
                <a:gd name="T4" fmla="*/ 185 w 185"/>
                <a:gd name="T5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5" h="145">
                  <a:moveTo>
                    <a:pt x="185" y="0"/>
                  </a:moveTo>
                  <a:cubicBezTo>
                    <a:pt x="185" y="0"/>
                    <a:pt x="96" y="145"/>
                    <a:pt x="39" y="67"/>
                  </a:cubicBezTo>
                  <a:cubicBezTo>
                    <a:pt x="0" y="13"/>
                    <a:pt x="185" y="0"/>
                    <a:pt x="185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506"/>
            <p:cNvSpPr/>
            <p:nvPr/>
          </p:nvSpPr>
          <p:spPr bwMode="auto">
            <a:xfrm>
              <a:off x="9544051" y="1238250"/>
              <a:ext cx="541338" cy="274638"/>
            </a:xfrm>
            <a:custGeom>
              <a:avLst/>
              <a:gdLst>
                <a:gd name="T0" fmla="*/ 128 w 128"/>
                <a:gd name="T1" fmla="*/ 0 h 65"/>
                <a:gd name="T2" fmla="*/ 126 w 128"/>
                <a:gd name="T3" fmla="*/ 1 h 65"/>
                <a:gd name="T4" fmla="*/ 123 w 128"/>
                <a:gd name="T5" fmla="*/ 3 h 65"/>
                <a:gd name="T6" fmla="*/ 109 w 128"/>
                <a:gd name="T7" fmla="*/ 13 h 65"/>
                <a:gd name="T8" fmla="*/ 100 w 128"/>
                <a:gd name="T9" fmla="*/ 19 h 65"/>
                <a:gd name="T10" fmla="*/ 90 w 128"/>
                <a:gd name="T11" fmla="*/ 26 h 65"/>
                <a:gd name="T12" fmla="*/ 79 w 128"/>
                <a:gd name="T13" fmla="*/ 32 h 65"/>
                <a:gd name="T14" fmla="*/ 67 w 128"/>
                <a:gd name="T15" fmla="*/ 39 h 65"/>
                <a:gd name="T16" fmla="*/ 55 w 128"/>
                <a:gd name="T17" fmla="*/ 45 h 65"/>
                <a:gd name="T18" fmla="*/ 49 w 128"/>
                <a:gd name="T19" fmla="*/ 48 h 65"/>
                <a:gd name="T20" fmla="*/ 43 w 128"/>
                <a:gd name="T21" fmla="*/ 51 h 65"/>
                <a:gd name="T22" fmla="*/ 32 w 128"/>
                <a:gd name="T23" fmla="*/ 55 h 65"/>
                <a:gd name="T24" fmla="*/ 21 w 128"/>
                <a:gd name="T25" fmla="*/ 59 h 65"/>
                <a:gd name="T26" fmla="*/ 13 w 128"/>
                <a:gd name="T27" fmla="*/ 62 h 65"/>
                <a:gd name="T28" fmla="*/ 6 w 128"/>
                <a:gd name="T29" fmla="*/ 64 h 65"/>
                <a:gd name="T30" fmla="*/ 0 w 128"/>
                <a:gd name="T31" fmla="*/ 65 h 65"/>
                <a:gd name="T32" fmla="*/ 5 w 128"/>
                <a:gd name="T33" fmla="*/ 63 h 65"/>
                <a:gd name="T34" fmla="*/ 12 w 128"/>
                <a:gd name="T35" fmla="*/ 61 h 65"/>
                <a:gd name="T36" fmla="*/ 21 w 128"/>
                <a:gd name="T37" fmla="*/ 57 h 65"/>
                <a:gd name="T38" fmla="*/ 31 w 128"/>
                <a:gd name="T39" fmla="*/ 53 h 65"/>
                <a:gd name="T40" fmla="*/ 33 w 128"/>
                <a:gd name="T41" fmla="*/ 52 h 65"/>
                <a:gd name="T42" fmla="*/ 36 w 128"/>
                <a:gd name="T43" fmla="*/ 51 h 65"/>
                <a:gd name="T44" fmla="*/ 42 w 128"/>
                <a:gd name="T45" fmla="*/ 48 h 65"/>
                <a:gd name="T46" fmla="*/ 53 w 128"/>
                <a:gd name="T47" fmla="*/ 42 h 65"/>
                <a:gd name="T48" fmla="*/ 65 w 128"/>
                <a:gd name="T49" fmla="*/ 36 h 65"/>
                <a:gd name="T50" fmla="*/ 77 w 128"/>
                <a:gd name="T51" fmla="*/ 30 h 65"/>
                <a:gd name="T52" fmla="*/ 88 w 128"/>
                <a:gd name="T53" fmla="*/ 23 h 65"/>
                <a:gd name="T54" fmla="*/ 99 w 128"/>
                <a:gd name="T55" fmla="*/ 17 h 65"/>
                <a:gd name="T56" fmla="*/ 108 w 128"/>
                <a:gd name="T57" fmla="*/ 11 h 65"/>
                <a:gd name="T58" fmla="*/ 122 w 128"/>
                <a:gd name="T59" fmla="*/ 3 h 65"/>
                <a:gd name="T60" fmla="*/ 128 w 128"/>
                <a:gd name="T6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8" h="65">
                  <a:moveTo>
                    <a:pt x="128" y="0"/>
                  </a:moveTo>
                  <a:cubicBezTo>
                    <a:pt x="128" y="0"/>
                    <a:pt x="127" y="0"/>
                    <a:pt x="126" y="1"/>
                  </a:cubicBezTo>
                  <a:cubicBezTo>
                    <a:pt x="125" y="1"/>
                    <a:pt x="124" y="2"/>
                    <a:pt x="123" y="3"/>
                  </a:cubicBezTo>
                  <a:cubicBezTo>
                    <a:pt x="119" y="6"/>
                    <a:pt x="115" y="9"/>
                    <a:pt x="109" y="13"/>
                  </a:cubicBezTo>
                  <a:cubicBezTo>
                    <a:pt x="107" y="15"/>
                    <a:pt x="104" y="17"/>
                    <a:pt x="100" y="19"/>
                  </a:cubicBezTo>
                  <a:cubicBezTo>
                    <a:pt x="97" y="21"/>
                    <a:pt x="94" y="24"/>
                    <a:pt x="90" y="26"/>
                  </a:cubicBezTo>
                  <a:cubicBezTo>
                    <a:pt x="86" y="28"/>
                    <a:pt x="83" y="30"/>
                    <a:pt x="79" y="32"/>
                  </a:cubicBezTo>
                  <a:cubicBezTo>
                    <a:pt x="75" y="35"/>
                    <a:pt x="71" y="37"/>
                    <a:pt x="67" y="39"/>
                  </a:cubicBezTo>
                  <a:cubicBezTo>
                    <a:pt x="63" y="41"/>
                    <a:pt x="59" y="43"/>
                    <a:pt x="55" y="45"/>
                  </a:cubicBezTo>
                  <a:cubicBezTo>
                    <a:pt x="53" y="46"/>
                    <a:pt x="51" y="47"/>
                    <a:pt x="49" y="48"/>
                  </a:cubicBezTo>
                  <a:cubicBezTo>
                    <a:pt x="47" y="49"/>
                    <a:pt x="45" y="50"/>
                    <a:pt x="43" y="51"/>
                  </a:cubicBezTo>
                  <a:cubicBezTo>
                    <a:pt x="39" y="52"/>
                    <a:pt x="35" y="54"/>
                    <a:pt x="32" y="55"/>
                  </a:cubicBezTo>
                  <a:cubicBezTo>
                    <a:pt x="28" y="57"/>
                    <a:pt x="25" y="58"/>
                    <a:pt x="21" y="59"/>
                  </a:cubicBezTo>
                  <a:cubicBezTo>
                    <a:pt x="18" y="60"/>
                    <a:pt x="15" y="61"/>
                    <a:pt x="13" y="62"/>
                  </a:cubicBezTo>
                  <a:cubicBezTo>
                    <a:pt x="10" y="63"/>
                    <a:pt x="8" y="63"/>
                    <a:pt x="6" y="64"/>
                  </a:cubicBezTo>
                  <a:cubicBezTo>
                    <a:pt x="2" y="65"/>
                    <a:pt x="0" y="65"/>
                    <a:pt x="0" y="65"/>
                  </a:cubicBezTo>
                  <a:cubicBezTo>
                    <a:pt x="0" y="65"/>
                    <a:pt x="2" y="65"/>
                    <a:pt x="5" y="63"/>
                  </a:cubicBezTo>
                  <a:cubicBezTo>
                    <a:pt x="7" y="63"/>
                    <a:pt x="10" y="62"/>
                    <a:pt x="12" y="61"/>
                  </a:cubicBezTo>
                  <a:cubicBezTo>
                    <a:pt x="15" y="60"/>
                    <a:pt x="18" y="59"/>
                    <a:pt x="21" y="57"/>
                  </a:cubicBezTo>
                  <a:cubicBezTo>
                    <a:pt x="24" y="56"/>
                    <a:pt x="27" y="55"/>
                    <a:pt x="31" y="53"/>
                  </a:cubicBezTo>
                  <a:cubicBezTo>
                    <a:pt x="32" y="53"/>
                    <a:pt x="33" y="52"/>
                    <a:pt x="33" y="52"/>
                  </a:cubicBezTo>
                  <a:cubicBezTo>
                    <a:pt x="34" y="51"/>
                    <a:pt x="35" y="51"/>
                    <a:pt x="36" y="51"/>
                  </a:cubicBezTo>
                  <a:cubicBezTo>
                    <a:pt x="38" y="50"/>
                    <a:pt x="40" y="49"/>
                    <a:pt x="42" y="48"/>
                  </a:cubicBezTo>
                  <a:cubicBezTo>
                    <a:pt x="46" y="46"/>
                    <a:pt x="49" y="44"/>
                    <a:pt x="53" y="42"/>
                  </a:cubicBezTo>
                  <a:cubicBezTo>
                    <a:pt x="57" y="40"/>
                    <a:pt x="61" y="38"/>
                    <a:pt x="65" y="36"/>
                  </a:cubicBezTo>
                  <a:cubicBezTo>
                    <a:pt x="69" y="34"/>
                    <a:pt x="73" y="32"/>
                    <a:pt x="77" y="30"/>
                  </a:cubicBezTo>
                  <a:cubicBezTo>
                    <a:pt x="81" y="27"/>
                    <a:pt x="85" y="25"/>
                    <a:pt x="88" y="23"/>
                  </a:cubicBezTo>
                  <a:cubicBezTo>
                    <a:pt x="92" y="21"/>
                    <a:pt x="96" y="19"/>
                    <a:pt x="99" y="17"/>
                  </a:cubicBezTo>
                  <a:cubicBezTo>
                    <a:pt x="102" y="15"/>
                    <a:pt x="105" y="13"/>
                    <a:pt x="108" y="11"/>
                  </a:cubicBezTo>
                  <a:cubicBezTo>
                    <a:pt x="114" y="8"/>
                    <a:pt x="119" y="5"/>
                    <a:pt x="122" y="3"/>
                  </a:cubicBezTo>
                  <a:cubicBezTo>
                    <a:pt x="126" y="1"/>
                    <a:pt x="128" y="0"/>
                    <a:pt x="128" y="0"/>
                  </a:cubicBez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507"/>
            <p:cNvSpPr/>
            <p:nvPr/>
          </p:nvSpPr>
          <p:spPr bwMode="auto">
            <a:xfrm>
              <a:off x="9840914" y="1301750"/>
              <a:ext cx="109538" cy="20638"/>
            </a:xfrm>
            <a:custGeom>
              <a:avLst/>
              <a:gdLst>
                <a:gd name="T0" fmla="*/ 69 w 69"/>
                <a:gd name="T1" fmla="*/ 13 h 13"/>
                <a:gd name="T2" fmla="*/ 0 w 69"/>
                <a:gd name="T3" fmla="*/ 0 h 13"/>
                <a:gd name="T4" fmla="*/ 69 w 69"/>
                <a:gd name="T5" fmla="*/ 11 h 13"/>
                <a:gd name="T6" fmla="*/ 69 w 69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" h="13">
                  <a:moveTo>
                    <a:pt x="69" y="13"/>
                  </a:moveTo>
                  <a:lnTo>
                    <a:pt x="0" y="0"/>
                  </a:lnTo>
                  <a:lnTo>
                    <a:pt x="69" y="11"/>
                  </a:lnTo>
                  <a:lnTo>
                    <a:pt x="69" y="13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508"/>
            <p:cNvSpPr/>
            <p:nvPr/>
          </p:nvSpPr>
          <p:spPr bwMode="auto">
            <a:xfrm>
              <a:off x="9640889" y="1335088"/>
              <a:ext cx="228600" cy="42863"/>
            </a:xfrm>
            <a:custGeom>
              <a:avLst/>
              <a:gdLst>
                <a:gd name="T0" fmla="*/ 142 w 144"/>
                <a:gd name="T1" fmla="*/ 27 h 27"/>
                <a:gd name="T2" fmla="*/ 0 w 144"/>
                <a:gd name="T3" fmla="*/ 0 h 27"/>
                <a:gd name="T4" fmla="*/ 144 w 144"/>
                <a:gd name="T5" fmla="*/ 22 h 27"/>
                <a:gd name="T6" fmla="*/ 142 w 144"/>
                <a:gd name="T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27">
                  <a:moveTo>
                    <a:pt x="142" y="27"/>
                  </a:moveTo>
                  <a:lnTo>
                    <a:pt x="0" y="0"/>
                  </a:lnTo>
                  <a:lnTo>
                    <a:pt x="144" y="22"/>
                  </a:lnTo>
                  <a:lnTo>
                    <a:pt x="142" y="27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509"/>
            <p:cNvSpPr/>
            <p:nvPr/>
          </p:nvSpPr>
          <p:spPr bwMode="auto">
            <a:xfrm>
              <a:off x="9526589" y="1408113"/>
              <a:ext cx="233363" cy="20638"/>
            </a:xfrm>
            <a:custGeom>
              <a:avLst/>
              <a:gdLst>
                <a:gd name="T0" fmla="*/ 147 w 147"/>
                <a:gd name="T1" fmla="*/ 13 h 13"/>
                <a:gd name="T2" fmla="*/ 0 w 147"/>
                <a:gd name="T3" fmla="*/ 0 h 13"/>
                <a:gd name="T4" fmla="*/ 147 w 147"/>
                <a:gd name="T5" fmla="*/ 10 h 13"/>
                <a:gd name="T6" fmla="*/ 147 w 147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13">
                  <a:moveTo>
                    <a:pt x="147" y="13"/>
                  </a:moveTo>
                  <a:lnTo>
                    <a:pt x="0" y="0"/>
                  </a:lnTo>
                  <a:lnTo>
                    <a:pt x="147" y="10"/>
                  </a:lnTo>
                  <a:lnTo>
                    <a:pt x="147" y="13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510"/>
            <p:cNvSpPr/>
            <p:nvPr/>
          </p:nvSpPr>
          <p:spPr bwMode="auto">
            <a:xfrm>
              <a:off x="9493251" y="1462088"/>
              <a:ext cx="142875" cy="25400"/>
            </a:xfrm>
            <a:custGeom>
              <a:avLst/>
              <a:gdLst>
                <a:gd name="T0" fmla="*/ 90 w 90"/>
                <a:gd name="T1" fmla="*/ 16 h 16"/>
                <a:gd name="T2" fmla="*/ 0 w 90"/>
                <a:gd name="T3" fmla="*/ 0 h 16"/>
                <a:gd name="T4" fmla="*/ 90 w 90"/>
                <a:gd name="T5" fmla="*/ 11 h 16"/>
                <a:gd name="T6" fmla="*/ 90 w 90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16">
                  <a:moveTo>
                    <a:pt x="90" y="16"/>
                  </a:moveTo>
                  <a:lnTo>
                    <a:pt x="0" y="0"/>
                  </a:lnTo>
                  <a:lnTo>
                    <a:pt x="90" y="11"/>
                  </a:lnTo>
                  <a:lnTo>
                    <a:pt x="90" y="16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511"/>
            <p:cNvSpPr/>
            <p:nvPr/>
          </p:nvSpPr>
          <p:spPr bwMode="auto">
            <a:xfrm>
              <a:off x="9971089" y="1289050"/>
              <a:ext cx="38100" cy="88900"/>
            </a:xfrm>
            <a:custGeom>
              <a:avLst/>
              <a:gdLst>
                <a:gd name="T0" fmla="*/ 9 w 9"/>
                <a:gd name="T1" fmla="*/ 1 h 21"/>
                <a:gd name="T2" fmla="*/ 4 w 9"/>
                <a:gd name="T3" fmla="*/ 11 h 21"/>
                <a:gd name="T4" fmla="*/ 1 w 9"/>
                <a:gd name="T5" fmla="*/ 18 h 21"/>
                <a:gd name="T6" fmla="*/ 0 w 9"/>
                <a:gd name="T7" fmla="*/ 20 h 21"/>
                <a:gd name="T8" fmla="*/ 0 w 9"/>
                <a:gd name="T9" fmla="*/ 21 h 21"/>
                <a:gd name="T10" fmla="*/ 0 w 9"/>
                <a:gd name="T11" fmla="*/ 20 h 21"/>
                <a:gd name="T12" fmla="*/ 0 w 9"/>
                <a:gd name="T13" fmla="*/ 18 h 21"/>
                <a:gd name="T14" fmla="*/ 3 w 9"/>
                <a:gd name="T15" fmla="*/ 10 h 21"/>
                <a:gd name="T16" fmla="*/ 7 w 9"/>
                <a:gd name="T17" fmla="*/ 0 h 21"/>
                <a:gd name="T18" fmla="*/ 9 w 9"/>
                <a:gd name="T19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21">
                  <a:moveTo>
                    <a:pt x="9" y="1"/>
                  </a:moveTo>
                  <a:cubicBezTo>
                    <a:pt x="9" y="1"/>
                    <a:pt x="6" y="6"/>
                    <a:pt x="4" y="11"/>
                  </a:cubicBezTo>
                  <a:cubicBezTo>
                    <a:pt x="2" y="13"/>
                    <a:pt x="1" y="16"/>
                    <a:pt x="1" y="18"/>
                  </a:cubicBezTo>
                  <a:cubicBezTo>
                    <a:pt x="0" y="19"/>
                    <a:pt x="0" y="20"/>
                    <a:pt x="0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cubicBezTo>
                    <a:pt x="0" y="20"/>
                    <a:pt x="0" y="19"/>
                    <a:pt x="0" y="18"/>
                  </a:cubicBezTo>
                  <a:cubicBezTo>
                    <a:pt x="1" y="16"/>
                    <a:pt x="2" y="13"/>
                    <a:pt x="3" y="10"/>
                  </a:cubicBezTo>
                  <a:cubicBezTo>
                    <a:pt x="5" y="5"/>
                    <a:pt x="7" y="0"/>
                    <a:pt x="7" y="0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512"/>
            <p:cNvSpPr/>
            <p:nvPr/>
          </p:nvSpPr>
          <p:spPr bwMode="auto">
            <a:xfrm>
              <a:off x="9879014" y="1344613"/>
              <a:ext cx="38100" cy="139700"/>
            </a:xfrm>
            <a:custGeom>
              <a:avLst/>
              <a:gdLst>
                <a:gd name="T0" fmla="*/ 24 w 24"/>
                <a:gd name="T1" fmla="*/ 0 h 88"/>
                <a:gd name="T2" fmla="*/ 0 w 24"/>
                <a:gd name="T3" fmla="*/ 88 h 88"/>
                <a:gd name="T4" fmla="*/ 18 w 24"/>
                <a:gd name="T5" fmla="*/ 0 h 88"/>
                <a:gd name="T6" fmla="*/ 24 w 24"/>
                <a:gd name="T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88">
                  <a:moveTo>
                    <a:pt x="24" y="0"/>
                  </a:moveTo>
                  <a:lnTo>
                    <a:pt x="0" y="88"/>
                  </a:lnTo>
                  <a:lnTo>
                    <a:pt x="18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513"/>
            <p:cNvSpPr/>
            <p:nvPr/>
          </p:nvSpPr>
          <p:spPr bwMode="auto">
            <a:xfrm>
              <a:off x="9785351" y="1403350"/>
              <a:ext cx="30163" cy="131763"/>
            </a:xfrm>
            <a:custGeom>
              <a:avLst/>
              <a:gdLst>
                <a:gd name="T0" fmla="*/ 7 w 7"/>
                <a:gd name="T1" fmla="*/ 1 h 31"/>
                <a:gd name="T2" fmla="*/ 6 w 7"/>
                <a:gd name="T3" fmla="*/ 5 h 31"/>
                <a:gd name="T4" fmla="*/ 2 w 7"/>
                <a:gd name="T5" fmla="*/ 15 h 31"/>
                <a:gd name="T6" fmla="*/ 1 w 7"/>
                <a:gd name="T7" fmla="*/ 26 h 31"/>
                <a:gd name="T8" fmla="*/ 0 w 7"/>
                <a:gd name="T9" fmla="*/ 31 h 31"/>
                <a:gd name="T10" fmla="*/ 0 w 7"/>
                <a:gd name="T11" fmla="*/ 26 h 31"/>
                <a:gd name="T12" fmla="*/ 2 w 7"/>
                <a:gd name="T13" fmla="*/ 15 h 31"/>
                <a:gd name="T14" fmla="*/ 4 w 7"/>
                <a:gd name="T15" fmla="*/ 5 h 31"/>
                <a:gd name="T16" fmla="*/ 6 w 7"/>
                <a:gd name="T17" fmla="*/ 0 h 31"/>
                <a:gd name="T18" fmla="*/ 7 w 7"/>
                <a:gd name="T19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31">
                  <a:moveTo>
                    <a:pt x="7" y="1"/>
                  </a:moveTo>
                  <a:cubicBezTo>
                    <a:pt x="7" y="1"/>
                    <a:pt x="7" y="2"/>
                    <a:pt x="6" y="5"/>
                  </a:cubicBezTo>
                  <a:cubicBezTo>
                    <a:pt x="4" y="8"/>
                    <a:pt x="3" y="12"/>
                    <a:pt x="2" y="15"/>
                  </a:cubicBezTo>
                  <a:cubicBezTo>
                    <a:pt x="2" y="19"/>
                    <a:pt x="1" y="23"/>
                    <a:pt x="1" y="26"/>
                  </a:cubicBezTo>
                  <a:cubicBezTo>
                    <a:pt x="0" y="29"/>
                    <a:pt x="0" y="31"/>
                    <a:pt x="0" y="31"/>
                  </a:cubicBezTo>
                  <a:cubicBezTo>
                    <a:pt x="0" y="31"/>
                    <a:pt x="0" y="29"/>
                    <a:pt x="0" y="26"/>
                  </a:cubicBezTo>
                  <a:cubicBezTo>
                    <a:pt x="0" y="23"/>
                    <a:pt x="1" y="19"/>
                    <a:pt x="2" y="15"/>
                  </a:cubicBezTo>
                  <a:cubicBezTo>
                    <a:pt x="2" y="11"/>
                    <a:pt x="3" y="7"/>
                    <a:pt x="4" y="5"/>
                  </a:cubicBezTo>
                  <a:cubicBezTo>
                    <a:pt x="5" y="2"/>
                    <a:pt x="6" y="0"/>
                    <a:pt x="6" y="0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514"/>
            <p:cNvSpPr/>
            <p:nvPr/>
          </p:nvSpPr>
          <p:spPr bwMode="auto">
            <a:xfrm>
              <a:off x="9683751" y="1458913"/>
              <a:ext cx="20638" cy="109538"/>
            </a:xfrm>
            <a:custGeom>
              <a:avLst/>
              <a:gdLst>
                <a:gd name="T0" fmla="*/ 13 w 13"/>
                <a:gd name="T1" fmla="*/ 2 h 69"/>
                <a:gd name="T2" fmla="*/ 0 w 13"/>
                <a:gd name="T3" fmla="*/ 69 h 69"/>
                <a:gd name="T4" fmla="*/ 8 w 13"/>
                <a:gd name="T5" fmla="*/ 0 h 69"/>
                <a:gd name="T6" fmla="*/ 13 w 13"/>
                <a:gd name="T7" fmla="*/ 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69">
                  <a:moveTo>
                    <a:pt x="13" y="2"/>
                  </a:moveTo>
                  <a:lnTo>
                    <a:pt x="0" y="69"/>
                  </a:lnTo>
                  <a:lnTo>
                    <a:pt x="8" y="0"/>
                  </a:lnTo>
                  <a:lnTo>
                    <a:pt x="13" y="2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515"/>
            <p:cNvSpPr/>
            <p:nvPr/>
          </p:nvSpPr>
          <p:spPr bwMode="auto">
            <a:xfrm>
              <a:off x="9594851" y="1497013"/>
              <a:ext cx="7938" cy="63500"/>
            </a:xfrm>
            <a:custGeom>
              <a:avLst/>
              <a:gdLst>
                <a:gd name="T0" fmla="*/ 2 w 2"/>
                <a:gd name="T1" fmla="*/ 0 h 15"/>
                <a:gd name="T2" fmla="*/ 2 w 2"/>
                <a:gd name="T3" fmla="*/ 3 h 15"/>
                <a:gd name="T4" fmla="*/ 1 w 2"/>
                <a:gd name="T5" fmla="*/ 8 h 15"/>
                <a:gd name="T6" fmla="*/ 1 w 2"/>
                <a:gd name="T7" fmla="*/ 13 h 15"/>
                <a:gd name="T8" fmla="*/ 2 w 2"/>
                <a:gd name="T9" fmla="*/ 15 h 15"/>
                <a:gd name="T10" fmla="*/ 1 w 2"/>
                <a:gd name="T11" fmla="*/ 13 h 15"/>
                <a:gd name="T12" fmla="*/ 0 w 2"/>
                <a:gd name="T13" fmla="*/ 8 h 15"/>
                <a:gd name="T14" fmla="*/ 0 w 2"/>
                <a:gd name="T15" fmla="*/ 2 h 15"/>
                <a:gd name="T16" fmla="*/ 0 w 2"/>
                <a:gd name="T17" fmla="*/ 0 h 15"/>
                <a:gd name="T18" fmla="*/ 2 w 2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15">
                  <a:moveTo>
                    <a:pt x="2" y="0"/>
                  </a:moveTo>
                  <a:cubicBezTo>
                    <a:pt x="2" y="0"/>
                    <a:pt x="2" y="1"/>
                    <a:pt x="2" y="3"/>
                  </a:cubicBezTo>
                  <a:cubicBezTo>
                    <a:pt x="1" y="4"/>
                    <a:pt x="1" y="6"/>
                    <a:pt x="1" y="8"/>
                  </a:cubicBezTo>
                  <a:cubicBezTo>
                    <a:pt x="1" y="10"/>
                    <a:pt x="1" y="12"/>
                    <a:pt x="1" y="13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5"/>
                    <a:pt x="1" y="15"/>
                    <a:pt x="1" y="13"/>
                  </a:cubicBezTo>
                  <a:cubicBezTo>
                    <a:pt x="1" y="12"/>
                    <a:pt x="0" y="10"/>
                    <a:pt x="0" y="8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587"/>
            <p:cNvSpPr/>
            <p:nvPr/>
          </p:nvSpPr>
          <p:spPr bwMode="auto">
            <a:xfrm>
              <a:off x="9790114" y="700088"/>
              <a:ext cx="881063" cy="914400"/>
            </a:xfrm>
            <a:custGeom>
              <a:avLst/>
              <a:gdLst>
                <a:gd name="T0" fmla="*/ 115 w 208"/>
                <a:gd name="T1" fmla="*/ 0 h 216"/>
                <a:gd name="T2" fmla="*/ 149 w 208"/>
                <a:gd name="T3" fmla="*/ 31 h 216"/>
                <a:gd name="T4" fmla="*/ 202 w 208"/>
                <a:gd name="T5" fmla="*/ 65 h 216"/>
                <a:gd name="T6" fmla="*/ 192 w 208"/>
                <a:gd name="T7" fmla="*/ 120 h 216"/>
                <a:gd name="T8" fmla="*/ 201 w 208"/>
                <a:gd name="T9" fmla="*/ 155 h 216"/>
                <a:gd name="T10" fmla="*/ 144 w 208"/>
                <a:gd name="T11" fmla="*/ 192 h 216"/>
                <a:gd name="T12" fmla="*/ 123 w 208"/>
                <a:gd name="T13" fmla="*/ 213 h 216"/>
                <a:gd name="T14" fmla="*/ 72 w 208"/>
                <a:gd name="T15" fmla="*/ 185 h 216"/>
                <a:gd name="T16" fmla="*/ 34 w 208"/>
                <a:gd name="T17" fmla="*/ 181 h 216"/>
                <a:gd name="T18" fmla="*/ 22 w 208"/>
                <a:gd name="T19" fmla="*/ 128 h 216"/>
                <a:gd name="T20" fmla="*/ 1 w 208"/>
                <a:gd name="T21" fmla="*/ 96 h 216"/>
                <a:gd name="T22" fmla="*/ 39 w 208"/>
                <a:gd name="T23" fmla="*/ 54 h 216"/>
                <a:gd name="T24" fmla="*/ 44 w 208"/>
                <a:gd name="T25" fmla="*/ 13 h 216"/>
                <a:gd name="T26" fmla="*/ 83 w 208"/>
                <a:gd name="T27" fmla="*/ 22 h 216"/>
                <a:gd name="T28" fmla="*/ 115 w 208"/>
                <a:gd name="T29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8" h="216">
                  <a:moveTo>
                    <a:pt x="115" y="0"/>
                  </a:moveTo>
                  <a:cubicBezTo>
                    <a:pt x="127" y="0"/>
                    <a:pt x="130" y="14"/>
                    <a:pt x="149" y="31"/>
                  </a:cubicBezTo>
                  <a:cubicBezTo>
                    <a:pt x="176" y="55"/>
                    <a:pt x="195" y="48"/>
                    <a:pt x="202" y="65"/>
                  </a:cubicBezTo>
                  <a:cubicBezTo>
                    <a:pt x="208" y="81"/>
                    <a:pt x="189" y="91"/>
                    <a:pt x="192" y="120"/>
                  </a:cubicBezTo>
                  <a:cubicBezTo>
                    <a:pt x="195" y="141"/>
                    <a:pt x="205" y="144"/>
                    <a:pt x="201" y="155"/>
                  </a:cubicBezTo>
                  <a:cubicBezTo>
                    <a:pt x="196" y="171"/>
                    <a:pt x="173" y="169"/>
                    <a:pt x="144" y="192"/>
                  </a:cubicBezTo>
                  <a:cubicBezTo>
                    <a:pt x="130" y="203"/>
                    <a:pt x="132" y="211"/>
                    <a:pt x="123" y="213"/>
                  </a:cubicBezTo>
                  <a:cubicBezTo>
                    <a:pt x="107" y="216"/>
                    <a:pt x="100" y="192"/>
                    <a:pt x="72" y="185"/>
                  </a:cubicBezTo>
                  <a:cubicBezTo>
                    <a:pt x="51" y="179"/>
                    <a:pt x="43" y="189"/>
                    <a:pt x="34" y="181"/>
                  </a:cubicBezTo>
                  <a:cubicBezTo>
                    <a:pt x="22" y="171"/>
                    <a:pt x="34" y="153"/>
                    <a:pt x="22" y="128"/>
                  </a:cubicBezTo>
                  <a:cubicBezTo>
                    <a:pt x="13" y="108"/>
                    <a:pt x="0" y="107"/>
                    <a:pt x="1" y="96"/>
                  </a:cubicBezTo>
                  <a:cubicBezTo>
                    <a:pt x="1" y="79"/>
                    <a:pt x="29" y="78"/>
                    <a:pt x="39" y="54"/>
                  </a:cubicBezTo>
                  <a:cubicBezTo>
                    <a:pt x="46" y="34"/>
                    <a:pt x="36" y="19"/>
                    <a:pt x="44" y="13"/>
                  </a:cubicBezTo>
                  <a:cubicBezTo>
                    <a:pt x="53" y="8"/>
                    <a:pt x="65" y="25"/>
                    <a:pt x="83" y="22"/>
                  </a:cubicBezTo>
                  <a:cubicBezTo>
                    <a:pt x="100" y="18"/>
                    <a:pt x="102" y="1"/>
                    <a:pt x="115" y="0"/>
                  </a:cubicBezTo>
                  <a:close/>
                </a:path>
              </a:pathLst>
            </a:custGeom>
            <a:solidFill>
              <a:srgbClr val="F0B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588"/>
            <p:cNvSpPr/>
            <p:nvPr/>
          </p:nvSpPr>
          <p:spPr bwMode="auto">
            <a:xfrm>
              <a:off x="10107614" y="1017588"/>
              <a:ext cx="279400" cy="258763"/>
            </a:xfrm>
            <a:custGeom>
              <a:avLst/>
              <a:gdLst>
                <a:gd name="T0" fmla="*/ 0 w 66"/>
                <a:gd name="T1" fmla="*/ 29 h 61"/>
                <a:gd name="T2" fmla="*/ 18 w 66"/>
                <a:gd name="T3" fmla="*/ 57 h 61"/>
                <a:gd name="T4" fmla="*/ 51 w 66"/>
                <a:gd name="T5" fmla="*/ 52 h 61"/>
                <a:gd name="T6" fmla="*/ 42 w 66"/>
                <a:gd name="T7" fmla="*/ 9 h 61"/>
                <a:gd name="T8" fmla="*/ 0 w 66"/>
                <a:gd name="T9" fmla="*/ 2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1">
                  <a:moveTo>
                    <a:pt x="0" y="29"/>
                  </a:moveTo>
                  <a:cubicBezTo>
                    <a:pt x="0" y="41"/>
                    <a:pt x="7" y="52"/>
                    <a:pt x="18" y="57"/>
                  </a:cubicBezTo>
                  <a:cubicBezTo>
                    <a:pt x="29" y="61"/>
                    <a:pt x="42" y="59"/>
                    <a:pt x="51" y="52"/>
                  </a:cubicBezTo>
                  <a:cubicBezTo>
                    <a:pt x="66" y="40"/>
                    <a:pt x="57" y="16"/>
                    <a:pt x="42" y="9"/>
                  </a:cubicBezTo>
                  <a:cubicBezTo>
                    <a:pt x="24" y="0"/>
                    <a:pt x="1" y="7"/>
                    <a:pt x="0" y="29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589"/>
            <p:cNvSpPr/>
            <p:nvPr/>
          </p:nvSpPr>
          <p:spPr bwMode="auto">
            <a:xfrm>
              <a:off x="10366376" y="979488"/>
              <a:ext cx="223838" cy="119063"/>
            </a:xfrm>
            <a:custGeom>
              <a:avLst/>
              <a:gdLst>
                <a:gd name="T0" fmla="*/ 0 w 53"/>
                <a:gd name="T1" fmla="*/ 28 h 28"/>
                <a:gd name="T2" fmla="*/ 2 w 53"/>
                <a:gd name="T3" fmla="*/ 26 h 28"/>
                <a:gd name="T4" fmla="*/ 8 w 53"/>
                <a:gd name="T5" fmla="*/ 22 h 28"/>
                <a:gd name="T6" fmla="*/ 26 w 53"/>
                <a:gd name="T7" fmla="*/ 12 h 28"/>
                <a:gd name="T8" fmla="*/ 44 w 53"/>
                <a:gd name="T9" fmla="*/ 3 h 28"/>
                <a:gd name="T10" fmla="*/ 51 w 53"/>
                <a:gd name="T11" fmla="*/ 1 h 28"/>
                <a:gd name="T12" fmla="*/ 53 w 53"/>
                <a:gd name="T13" fmla="*/ 0 h 28"/>
                <a:gd name="T14" fmla="*/ 47 w 53"/>
                <a:gd name="T15" fmla="*/ 8 h 28"/>
                <a:gd name="T16" fmla="*/ 40 w 53"/>
                <a:gd name="T17" fmla="*/ 14 h 28"/>
                <a:gd name="T18" fmla="*/ 35 w 53"/>
                <a:gd name="T19" fmla="*/ 17 h 28"/>
                <a:gd name="T20" fmla="*/ 30 w 53"/>
                <a:gd name="T21" fmla="*/ 20 h 28"/>
                <a:gd name="T22" fmla="*/ 25 w 53"/>
                <a:gd name="T23" fmla="*/ 23 h 28"/>
                <a:gd name="T24" fmla="*/ 20 w 53"/>
                <a:gd name="T25" fmla="*/ 25 h 28"/>
                <a:gd name="T26" fmla="*/ 10 w 53"/>
                <a:gd name="T27" fmla="*/ 27 h 28"/>
                <a:gd name="T28" fmla="*/ 0 w 53"/>
                <a:gd name="T2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28">
                  <a:moveTo>
                    <a:pt x="0" y="28"/>
                  </a:moveTo>
                  <a:cubicBezTo>
                    <a:pt x="0" y="28"/>
                    <a:pt x="1" y="27"/>
                    <a:pt x="2" y="26"/>
                  </a:cubicBezTo>
                  <a:cubicBezTo>
                    <a:pt x="4" y="25"/>
                    <a:pt x="6" y="24"/>
                    <a:pt x="8" y="22"/>
                  </a:cubicBezTo>
                  <a:cubicBezTo>
                    <a:pt x="13" y="19"/>
                    <a:pt x="19" y="15"/>
                    <a:pt x="26" y="12"/>
                  </a:cubicBezTo>
                  <a:cubicBezTo>
                    <a:pt x="32" y="8"/>
                    <a:pt x="39" y="5"/>
                    <a:pt x="44" y="3"/>
                  </a:cubicBezTo>
                  <a:cubicBezTo>
                    <a:pt x="47" y="2"/>
                    <a:pt x="49" y="1"/>
                    <a:pt x="51" y="1"/>
                  </a:cubicBezTo>
                  <a:cubicBezTo>
                    <a:pt x="52" y="0"/>
                    <a:pt x="53" y="0"/>
                    <a:pt x="53" y="0"/>
                  </a:cubicBezTo>
                  <a:cubicBezTo>
                    <a:pt x="53" y="0"/>
                    <a:pt x="51" y="4"/>
                    <a:pt x="47" y="8"/>
                  </a:cubicBezTo>
                  <a:cubicBezTo>
                    <a:pt x="45" y="10"/>
                    <a:pt x="42" y="12"/>
                    <a:pt x="40" y="14"/>
                  </a:cubicBezTo>
                  <a:cubicBezTo>
                    <a:pt x="38" y="15"/>
                    <a:pt x="37" y="16"/>
                    <a:pt x="35" y="17"/>
                  </a:cubicBezTo>
                  <a:cubicBezTo>
                    <a:pt x="33" y="18"/>
                    <a:pt x="32" y="19"/>
                    <a:pt x="30" y="20"/>
                  </a:cubicBezTo>
                  <a:cubicBezTo>
                    <a:pt x="28" y="21"/>
                    <a:pt x="27" y="22"/>
                    <a:pt x="25" y="23"/>
                  </a:cubicBezTo>
                  <a:cubicBezTo>
                    <a:pt x="23" y="23"/>
                    <a:pt x="21" y="24"/>
                    <a:pt x="20" y="25"/>
                  </a:cubicBezTo>
                  <a:cubicBezTo>
                    <a:pt x="16" y="26"/>
                    <a:pt x="13" y="27"/>
                    <a:pt x="10" y="27"/>
                  </a:cubicBezTo>
                  <a:cubicBezTo>
                    <a:pt x="4" y="28"/>
                    <a:pt x="0" y="28"/>
                    <a:pt x="0" y="28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590"/>
            <p:cNvSpPr/>
            <p:nvPr/>
          </p:nvSpPr>
          <p:spPr bwMode="auto">
            <a:xfrm>
              <a:off x="10379076" y="1217613"/>
              <a:ext cx="207963" cy="127000"/>
            </a:xfrm>
            <a:custGeom>
              <a:avLst/>
              <a:gdLst>
                <a:gd name="T0" fmla="*/ 0 w 49"/>
                <a:gd name="T1" fmla="*/ 0 h 30"/>
                <a:gd name="T2" fmla="*/ 1 w 49"/>
                <a:gd name="T3" fmla="*/ 0 h 30"/>
                <a:gd name="T4" fmla="*/ 3 w 49"/>
                <a:gd name="T5" fmla="*/ 0 h 30"/>
                <a:gd name="T6" fmla="*/ 10 w 49"/>
                <a:gd name="T7" fmla="*/ 0 h 30"/>
                <a:gd name="T8" fmla="*/ 19 w 49"/>
                <a:gd name="T9" fmla="*/ 5 h 30"/>
                <a:gd name="T10" fmla="*/ 20 w 49"/>
                <a:gd name="T11" fmla="*/ 6 h 30"/>
                <a:gd name="T12" fmla="*/ 21 w 49"/>
                <a:gd name="T13" fmla="*/ 6 h 30"/>
                <a:gd name="T14" fmla="*/ 23 w 49"/>
                <a:gd name="T15" fmla="*/ 8 h 30"/>
                <a:gd name="T16" fmla="*/ 27 w 49"/>
                <a:gd name="T17" fmla="*/ 12 h 30"/>
                <a:gd name="T18" fmla="*/ 35 w 49"/>
                <a:gd name="T19" fmla="*/ 20 h 30"/>
                <a:gd name="T20" fmla="*/ 41 w 49"/>
                <a:gd name="T21" fmla="*/ 25 h 30"/>
                <a:gd name="T22" fmla="*/ 47 w 49"/>
                <a:gd name="T23" fmla="*/ 28 h 30"/>
                <a:gd name="T24" fmla="*/ 49 w 49"/>
                <a:gd name="T25" fmla="*/ 29 h 30"/>
                <a:gd name="T26" fmla="*/ 47 w 49"/>
                <a:gd name="T27" fmla="*/ 29 h 30"/>
                <a:gd name="T28" fmla="*/ 40 w 49"/>
                <a:gd name="T29" fmla="*/ 29 h 30"/>
                <a:gd name="T30" fmla="*/ 30 w 49"/>
                <a:gd name="T31" fmla="*/ 25 h 30"/>
                <a:gd name="T32" fmla="*/ 22 w 49"/>
                <a:gd name="T33" fmla="*/ 17 h 30"/>
                <a:gd name="T34" fmla="*/ 18 w 49"/>
                <a:gd name="T35" fmla="*/ 13 h 30"/>
                <a:gd name="T36" fmla="*/ 17 w 49"/>
                <a:gd name="T37" fmla="*/ 12 h 30"/>
                <a:gd name="T38" fmla="*/ 15 w 49"/>
                <a:gd name="T39" fmla="*/ 10 h 30"/>
                <a:gd name="T40" fmla="*/ 8 w 49"/>
                <a:gd name="T41" fmla="*/ 4 h 30"/>
                <a:gd name="T42" fmla="*/ 3 w 49"/>
                <a:gd name="T43" fmla="*/ 1 h 30"/>
                <a:gd name="T44" fmla="*/ 1 w 49"/>
                <a:gd name="T45" fmla="*/ 1 h 30"/>
                <a:gd name="T46" fmla="*/ 0 w 49"/>
                <a:gd name="T4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" h="30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4" y="0"/>
                    <a:pt x="7" y="0"/>
                    <a:pt x="10" y="0"/>
                  </a:cubicBezTo>
                  <a:cubicBezTo>
                    <a:pt x="13" y="1"/>
                    <a:pt x="16" y="3"/>
                    <a:pt x="19" y="5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7"/>
                    <a:pt x="23" y="8"/>
                    <a:pt x="23" y="8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30" y="15"/>
                    <a:pt x="32" y="17"/>
                    <a:pt x="35" y="20"/>
                  </a:cubicBezTo>
                  <a:cubicBezTo>
                    <a:pt x="37" y="22"/>
                    <a:pt x="39" y="24"/>
                    <a:pt x="41" y="25"/>
                  </a:cubicBezTo>
                  <a:cubicBezTo>
                    <a:pt x="43" y="26"/>
                    <a:pt x="45" y="27"/>
                    <a:pt x="47" y="28"/>
                  </a:cubicBezTo>
                  <a:cubicBezTo>
                    <a:pt x="48" y="28"/>
                    <a:pt x="49" y="29"/>
                    <a:pt x="49" y="29"/>
                  </a:cubicBezTo>
                  <a:cubicBezTo>
                    <a:pt x="49" y="29"/>
                    <a:pt x="48" y="29"/>
                    <a:pt x="47" y="29"/>
                  </a:cubicBezTo>
                  <a:cubicBezTo>
                    <a:pt x="45" y="30"/>
                    <a:pt x="42" y="30"/>
                    <a:pt x="40" y="29"/>
                  </a:cubicBezTo>
                  <a:cubicBezTo>
                    <a:pt x="37" y="28"/>
                    <a:pt x="33" y="27"/>
                    <a:pt x="30" y="25"/>
                  </a:cubicBezTo>
                  <a:cubicBezTo>
                    <a:pt x="27" y="23"/>
                    <a:pt x="25" y="20"/>
                    <a:pt x="22" y="17"/>
                  </a:cubicBezTo>
                  <a:cubicBezTo>
                    <a:pt x="21" y="16"/>
                    <a:pt x="20" y="15"/>
                    <a:pt x="18" y="13"/>
                  </a:cubicBezTo>
                  <a:cubicBezTo>
                    <a:pt x="18" y="13"/>
                    <a:pt x="17" y="12"/>
                    <a:pt x="17" y="12"/>
                  </a:cubicBezTo>
                  <a:cubicBezTo>
                    <a:pt x="16" y="11"/>
                    <a:pt x="15" y="10"/>
                    <a:pt x="15" y="10"/>
                  </a:cubicBezTo>
                  <a:cubicBezTo>
                    <a:pt x="13" y="8"/>
                    <a:pt x="10" y="6"/>
                    <a:pt x="8" y="4"/>
                  </a:cubicBezTo>
                  <a:cubicBezTo>
                    <a:pt x="6" y="3"/>
                    <a:pt x="4" y="2"/>
                    <a:pt x="3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591"/>
            <p:cNvSpPr/>
            <p:nvPr/>
          </p:nvSpPr>
          <p:spPr bwMode="auto">
            <a:xfrm>
              <a:off x="10242551" y="1289050"/>
              <a:ext cx="76200" cy="271463"/>
            </a:xfrm>
            <a:custGeom>
              <a:avLst/>
              <a:gdLst>
                <a:gd name="T0" fmla="*/ 0 w 18"/>
                <a:gd name="T1" fmla="*/ 0 h 64"/>
                <a:gd name="T2" fmla="*/ 1 w 18"/>
                <a:gd name="T3" fmla="*/ 0 h 64"/>
                <a:gd name="T4" fmla="*/ 3 w 18"/>
                <a:gd name="T5" fmla="*/ 1 h 64"/>
                <a:gd name="T6" fmla="*/ 9 w 18"/>
                <a:gd name="T7" fmla="*/ 7 h 64"/>
                <a:gd name="T8" fmla="*/ 13 w 18"/>
                <a:gd name="T9" fmla="*/ 18 h 64"/>
                <a:gd name="T10" fmla="*/ 14 w 18"/>
                <a:gd name="T11" fmla="*/ 19 h 64"/>
                <a:gd name="T12" fmla="*/ 14 w 18"/>
                <a:gd name="T13" fmla="*/ 21 h 64"/>
                <a:gd name="T14" fmla="*/ 14 w 18"/>
                <a:gd name="T15" fmla="*/ 24 h 64"/>
                <a:gd name="T16" fmla="*/ 14 w 18"/>
                <a:gd name="T17" fmla="*/ 31 h 64"/>
                <a:gd name="T18" fmla="*/ 13 w 18"/>
                <a:gd name="T19" fmla="*/ 43 h 64"/>
                <a:gd name="T20" fmla="*/ 14 w 18"/>
                <a:gd name="T21" fmla="*/ 54 h 64"/>
                <a:gd name="T22" fmla="*/ 16 w 18"/>
                <a:gd name="T23" fmla="*/ 61 h 64"/>
                <a:gd name="T24" fmla="*/ 17 w 18"/>
                <a:gd name="T25" fmla="*/ 63 h 64"/>
                <a:gd name="T26" fmla="*/ 18 w 18"/>
                <a:gd name="T27" fmla="*/ 64 h 64"/>
                <a:gd name="T28" fmla="*/ 17 w 18"/>
                <a:gd name="T29" fmla="*/ 63 h 64"/>
                <a:gd name="T30" fmla="*/ 15 w 18"/>
                <a:gd name="T31" fmla="*/ 62 h 64"/>
                <a:gd name="T32" fmla="*/ 10 w 18"/>
                <a:gd name="T33" fmla="*/ 55 h 64"/>
                <a:gd name="T34" fmla="*/ 7 w 18"/>
                <a:gd name="T35" fmla="*/ 44 h 64"/>
                <a:gd name="T36" fmla="*/ 7 w 18"/>
                <a:gd name="T37" fmla="*/ 31 h 64"/>
                <a:gd name="T38" fmla="*/ 7 w 18"/>
                <a:gd name="T39" fmla="*/ 24 h 64"/>
                <a:gd name="T40" fmla="*/ 7 w 18"/>
                <a:gd name="T41" fmla="*/ 21 h 64"/>
                <a:gd name="T42" fmla="*/ 7 w 18"/>
                <a:gd name="T43" fmla="*/ 20 h 64"/>
                <a:gd name="T44" fmla="*/ 7 w 18"/>
                <a:gd name="T45" fmla="*/ 19 h 64"/>
                <a:gd name="T46" fmla="*/ 5 w 18"/>
                <a:gd name="T47" fmla="*/ 9 h 64"/>
                <a:gd name="T48" fmla="*/ 2 w 18"/>
                <a:gd name="T49" fmla="*/ 2 h 64"/>
                <a:gd name="T50" fmla="*/ 1 w 18"/>
                <a:gd name="T51" fmla="*/ 0 h 64"/>
                <a:gd name="T52" fmla="*/ 0 w 18"/>
                <a:gd name="T5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" h="64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2"/>
                    <a:pt x="7" y="4"/>
                    <a:pt x="9" y="7"/>
                  </a:cubicBezTo>
                  <a:cubicBezTo>
                    <a:pt x="11" y="10"/>
                    <a:pt x="13" y="13"/>
                    <a:pt x="13" y="18"/>
                  </a:cubicBezTo>
                  <a:cubicBezTo>
                    <a:pt x="13" y="18"/>
                    <a:pt x="14" y="19"/>
                    <a:pt x="14" y="19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4" y="27"/>
                    <a:pt x="14" y="29"/>
                    <a:pt x="14" y="31"/>
                  </a:cubicBezTo>
                  <a:cubicBezTo>
                    <a:pt x="14" y="35"/>
                    <a:pt x="14" y="40"/>
                    <a:pt x="13" y="43"/>
                  </a:cubicBezTo>
                  <a:cubicBezTo>
                    <a:pt x="13" y="47"/>
                    <a:pt x="14" y="51"/>
                    <a:pt x="14" y="54"/>
                  </a:cubicBezTo>
                  <a:cubicBezTo>
                    <a:pt x="15" y="57"/>
                    <a:pt x="16" y="59"/>
                    <a:pt x="16" y="61"/>
                  </a:cubicBezTo>
                  <a:cubicBezTo>
                    <a:pt x="17" y="62"/>
                    <a:pt x="17" y="62"/>
                    <a:pt x="17" y="63"/>
                  </a:cubicBezTo>
                  <a:cubicBezTo>
                    <a:pt x="18" y="63"/>
                    <a:pt x="18" y="64"/>
                    <a:pt x="18" y="64"/>
                  </a:cubicBezTo>
                  <a:cubicBezTo>
                    <a:pt x="18" y="64"/>
                    <a:pt x="18" y="63"/>
                    <a:pt x="17" y="63"/>
                  </a:cubicBezTo>
                  <a:cubicBezTo>
                    <a:pt x="17" y="63"/>
                    <a:pt x="16" y="62"/>
                    <a:pt x="15" y="62"/>
                  </a:cubicBezTo>
                  <a:cubicBezTo>
                    <a:pt x="14" y="60"/>
                    <a:pt x="12" y="58"/>
                    <a:pt x="10" y="55"/>
                  </a:cubicBezTo>
                  <a:cubicBezTo>
                    <a:pt x="9" y="52"/>
                    <a:pt x="7" y="48"/>
                    <a:pt x="7" y="44"/>
                  </a:cubicBezTo>
                  <a:cubicBezTo>
                    <a:pt x="7" y="39"/>
                    <a:pt x="7" y="35"/>
                    <a:pt x="7" y="31"/>
                  </a:cubicBezTo>
                  <a:cubicBezTo>
                    <a:pt x="7" y="29"/>
                    <a:pt x="7" y="27"/>
                    <a:pt x="7" y="24"/>
                  </a:cubicBezTo>
                  <a:cubicBezTo>
                    <a:pt x="7" y="23"/>
                    <a:pt x="7" y="22"/>
                    <a:pt x="7" y="21"/>
                  </a:cubicBezTo>
                  <a:cubicBezTo>
                    <a:pt x="7" y="21"/>
                    <a:pt x="7" y="20"/>
                    <a:pt x="7" y="2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5"/>
                    <a:pt x="6" y="11"/>
                    <a:pt x="5" y="9"/>
                  </a:cubicBezTo>
                  <a:cubicBezTo>
                    <a:pt x="4" y="6"/>
                    <a:pt x="3" y="3"/>
                    <a:pt x="2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592"/>
            <p:cNvSpPr/>
            <p:nvPr/>
          </p:nvSpPr>
          <p:spPr bwMode="auto">
            <a:xfrm>
              <a:off x="9950451" y="1243013"/>
              <a:ext cx="182563" cy="173038"/>
            </a:xfrm>
            <a:custGeom>
              <a:avLst/>
              <a:gdLst>
                <a:gd name="T0" fmla="*/ 0 w 43"/>
                <a:gd name="T1" fmla="*/ 41 h 41"/>
                <a:gd name="T2" fmla="*/ 1 w 43"/>
                <a:gd name="T3" fmla="*/ 39 h 41"/>
                <a:gd name="T4" fmla="*/ 2 w 43"/>
                <a:gd name="T5" fmla="*/ 36 h 41"/>
                <a:gd name="T6" fmla="*/ 3 w 43"/>
                <a:gd name="T7" fmla="*/ 34 h 41"/>
                <a:gd name="T8" fmla="*/ 4 w 43"/>
                <a:gd name="T9" fmla="*/ 32 h 41"/>
                <a:gd name="T10" fmla="*/ 7 w 43"/>
                <a:gd name="T11" fmla="*/ 29 h 41"/>
                <a:gd name="T12" fmla="*/ 11 w 43"/>
                <a:gd name="T13" fmla="*/ 25 h 41"/>
                <a:gd name="T14" fmla="*/ 20 w 43"/>
                <a:gd name="T15" fmla="*/ 18 h 41"/>
                <a:gd name="T16" fmla="*/ 29 w 43"/>
                <a:gd name="T17" fmla="*/ 12 h 41"/>
                <a:gd name="T18" fmla="*/ 33 w 43"/>
                <a:gd name="T19" fmla="*/ 9 h 41"/>
                <a:gd name="T20" fmla="*/ 36 w 43"/>
                <a:gd name="T21" fmla="*/ 6 h 41"/>
                <a:gd name="T22" fmla="*/ 39 w 43"/>
                <a:gd name="T23" fmla="*/ 4 h 41"/>
                <a:gd name="T24" fmla="*/ 41 w 43"/>
                <a:gd name="T25" fmla="*/ 2 h 41"/>
                <a:gd name="T26" fmla="*/ 43 w 43"/>
                <a:gd name="T27" fmla="*/ 0 h 41"/>
                <a:gd name="T28" fmla="*/ 43 w 43"/>
                <a:gd name="T29" fmla="*/ 3 h 41"/>
                <a:gd name="T30" fmla="*/ 41 w 43"/>
                <a:gd name="T31" fmla="*/ 6 h 41"/>
                <a:gd name="T32" fmla="*/ 41 w 43"/>
                <a:gd name="T33" fmla="*/ 7 h 41"/>
                <a:gd name="T34" fmla="*/ 39 w 43"/>
                <a:gd name="T35" fmla="*/ 9 h 41"/>
                <a:gd name="T36" fmla="*/ 36 w 43"/>
                <a:gd name="T37" fmla="*/ 13 h 41"/>
                <a:gd name="T38" fmla="*/ 33 w 43"/>
                <a:gd name="T39" fmla="*/ 17 h 41"/>
                <a:gd name="T40" fmla="*/ 28 w 43"/>
                <a:gd name="T41" fmla="*/ 21 h 41"/>
                <a:gd name="T42" fmla="*/ 24 w 43"/>
                <a:gd name="T43" fmla="*/ 24 h 41"/>
                <a:gd name="T44" fmla="*/ 19 w 43"/>
                <a:gd name="T45" fmla="*/ 27 h 41"/>
                <a:gd name="T46" fmla="*/ 15 w 43"/>
                <a:gd name="T47" fmla="*/ 30 h 41"/>
                <a:gd name="T48" fmla="*/ 11 w 43"/>
                <a:gd name="T49" fmla="*/ 33 h 41"/>
                <a:gd name="T50" fmla="*/ 7 w 43"/>
                <a:gd name="T51" fmla="*/ 35 h 41"/>
                <a:gd name="T52" fmla="*/ 4 w 43"/>
                <a:gd name="T53" fmla="*/ 38 h 41"/>
                <a:gd name="T54" fmla="*/ 2 w 43"/>
                <a:gd name="T55" fmla="*/ 40 h 41"/>
                <a:gd name="T56" fmla="*/ 0 w 43"/>
                <a:gd name="T5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3" h="41">
                  <a:moveTo>
                    <a:pt x="0" y="41"/>
                  </a:moveTo>
                  <a:cubicBezTo>
                    <a:pt x="0" y="41"/>
                    <a:pt x="0" y="40"/>
                    <a:pt x="1" y="39"/>
                  </a:cubicBezTo>
                  <a:cubicBezTo>
                    <a:pt x="1" y="38"/>
                    <a:pt x="2" y="37"/>
                    <a:pt x="2" y="36"/>
                  </a:cubicBezTo>
                  <a:cubicBezTo>
                    <a:pt x="2" y="35"/>
                    <a:pt x="3" y="35"/>
                    <a:pt x="3" y="34"/>
                  </a:cubicBezTo>
                  <a:cubicBezTo>
                    <a:pt x="3" y="34"/>
                    <a:pt x="4" y="33"/>
                    <a:pt x="4" y="32"/>
                  </a:cubicBezTo>
                  <a:cubicBezTo>
                    <a:pt x="5" y="31"/>
                    <a:pt x="6" y="30"/>
                    <a:pt x="7" y="29"/>
                  </a:cubicBezTo>
                  <a:cubicBezTo>
                    <a:pt x="8" y="27"/>
                    <a:pt x="10" y="26"/>
                    <a:pt x="11" y="25"/>
                  </a:cubicBezTo>
                  <a:cubicBezTo>
                    <a:pt x="14" y="22"/>
                    <a:pt x="17" y="20"/>
                    <a:pt x="20" y="18"/>
                  </a:cubicBezTo>
                  <a:cubicBezTo>
                    <a:pt x="23" y="16"/>
                    <a:pt x="26" y="14"/>
                    <a:pt x="29" y="12"/>
                  </a:cubicBezTo>
                  <a:cubicBezTo>
                    <a:pt x="30" y="11"/>
                    <a:pt x="32" y="10"/>
                    <a:pt x="33" y="9"/>
                  </a:cubicBezTo>
                  <a:cubicBezTo>
                    <a:pt x="34" y="8"/>
                    <a:pt x="35" y="7"/>
                    <a:pt x="36" y="6"/>
                  </a:cubicBezTo>
                  <a:cubicBezTo>
                    <a:pt x="37" y="6"/>
                    <a:pt x="38" y="5"/>
                    <a:pt x="39" y="4"/>
                  </a:cubicBezTo>
                  <a:cubicBezTo>
                    <a:pt x="40" y="3"/>
                    <a:pt x="41" y="3"/>
                    <a:pt x="41" y="2"/>
                  </a:cubicBezTo>
                  <a:cubicBezTo>
                    <a:pt x="43" y="1"/>
                    <a:pt x="43" y="0"/>
                    <a:pt x="43" y="0"/>
                  </a:cubicBezTo>
                  <a:cubicBezTo>
                    <a:pt x="43" y="0"/>
                    <a:pt x="43" y="1"/>
                    <a:pt x="43" y="3"/>
                  </a:cubicBezTo>
                  <a:cubicBezTo>
                    <a:pt x="42" y="4"/>
                    <a:pt x="42" y="5"/>
                    <a:pt x="41" y="6"/>
                  </a:cubicBezTo>
                  <a:cubicBezTo>
                    <a:pt x="41" y="6"/>
                    <a:pt x="41" y="7"/>
                    <a:pt x="41" y="7"/>
                  </a:cubicBezTo>
                  <a:cubicBezTo>
                    <a:pt x="40" y="8"/>
                    <a:pt x="40" y="9"/>
                    <a:pt x="39" y="9"/>
                  </a:cubicBezTo>
                  <a:cubicBezTo>
                    <a:pt x="39" y="11"/>
                    <a:pt x="38" y="12"/>
                    <a:pt x="36" y="13"/>
                  </a:cubicBezTo>
                  <a:cubicBezTo>
                    <a:pt x="35" y="14"/>
                    <a:pt x="34" y="16"/>
                    <a:pt x="33" y="17"/>
                  </a:cubicBezTo>
                  <a:cubicBezTo>
                    <a:pt x="31" y="18"/>
                    <a:pt x="30" y="19"/>
                    <a:pt x="28" y="21"/>
                  </a:cubicBezTo>
                  <a:cubicBezTo>
                    <a:pt x="27" y="22"/>
                    <a:pt x="25" y="23"/>
                    <a:pt x="24" y="24"/>
                  </a:cubicBezTo>
                  <a:cubicBezTo>
                    <a:pt x="22" y="25"/>
                    <a:pt x="21" y="26"/>
                    <a:pt x="19" y="27"/>
                  </a:cubicBezTo>
                  <a:cubicBezTo>
                    <a:pt x="18" y="28"/>
                    <a:pt x="16" y="29"/>
                    <a:pt x="15" y="30"/>
                  </a:cubicBezTo>
                  <a:cubicBezTo>
                    <a:pt x="14" y="31"/>
                    <a:pt x="12" y="32"/>
                    <a:pt x="11" y="33"/>
                  </a:cubicBezTo>
                  <a:cubicBezTo>
                    <a:pt x="10" y="34"/>
                    <a:pt x="8" y="34"/>
                    <a:pt x="7" y="35"/>
                  </a:cubicBezTo>
                  <a:cubicBezTo>
                    <a:pt x="6" y="36"/>
                    <a:pt x="5" y="37"/>
                    <a:pt x="4" y="38"/>
                  </a:cubicBezTo>
                  <a:cubicBezTo>
                    <a:pt x="4" y="38"/>
                    <a:pt x="3" y="39"/>
                    <a:pt x="2" y="40"/>
                  </a:cubicBezTo>
                  <a:cubicBezTo>
                    <a:pt x="1" y="41"/>
                    <a:pt x="0" y="41"/>
                    <a:pt x="0" y="4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593"/>
            <p:cNvSpPr/>
            <p:nvPr/>
          </p:nvSpPr>
          <p:spPr bwMode="auto">
            <a:xfrm>
              <a:off x="9836151" y="1063625"/>
              <a:ext cx="249238" cy="73025"/>
            </a:xfrm>
            <a:custGeom>
              <a:avLst/>
              <a:gdLst>
                <a:gd name="T0" fmla="*/ 0 w 59"/>
                <a:gd name="T1" fmla="*/ 7 h 17"/>
                <a:gd name="T2" fmla="*/ 1 w 59"/>
                <a:gd name="T3" fmla="*/ 6 h 17"/>
                <a:gd name="T4" fmla="*/ 2 w 59"/>
                <a:gd name="T5" fmla="*/ 5 h 17"/>
                <a:gd name="T6" fmla="*/ 9 w 59"/>
                <a:gd name="T7" fmla="*/ 1 h 17"/>
                <a:gd name="T8" fmla="*/ 20 w 59"/>
                <a:gd name="T9" fmla="*/ 1 h 17"/>
                <a:gd name="T10" fmla="*/ 21 w 59"/>
                <a:gd name="T11" fmla="*/ 1 h 17"/>
                <a:gd name="T12" fmla="*/ 23 w 59"/>
                <a:gd name="T13" fmla="*/ 1 h 17"/>
                <a:gd name="T14" fmla="*/ 26 w 59"/>
                <a:gd name="T15" fmla="*/ 2 h 17"/>
                <a:gd name="T16" fmla="*/ 31 w 59"/>
                <a:gd name="T17" fmla="*/ 4 h 17"/>
                <a:gd name="T18" fmla="*/ 37 w 59"/>
                <a:gd name="T19" fmla="*/ 6 h 17"/>
                <a:gd name="T20" fmla="*/ 41 w 59"/>
                <a:gd name="T21" fmla="*/ 8 h 17"/>
                <a:gd name="T22" fmla="*/ 50 w 59"/>
                <a:gd name="T23" fmla="*/ 12 h 17"/>
                <a:gd name="T24" fmla="*/ 56 w 59"/>
                <a:gd name="T25" fmla="*/ 13 h 17"/>
                <a:gd name="T26" fmla="*/ 59 w 59"/>
                <a:gd name="T27" fmla="*/ 14 h 17"/>
                <a:gd name="T28" fmla="*/ 56 w 59"/>
                <a:gd name="T29" fmla="*/ 15 h 17"/>
                <a:gd name="T30" fmla="*/ 49 w 59"/>
                <a:gd name="T31" fmla="*/ 17 h 17"/>
                <a:gd name="T32" fmla="*/ 39 w 59"/>
                <a:gd name="T33" fmla="*/ 16 h 17"/>
                <a:gd name="T34" fmla="*/ 33 w 59"/>
                <a:gd name="T35" fmla="*/ 15 h 17"/>
                <a:gd name="T36" fmla="*/ 28 w 59"/>
                <a:gd name="T37" fmla="*/ 13 h 17"/>
                <a:gd name="T38" fmla="*/ 23 w 59"/>
                <a:gd name="T39" fmla="*/ 11 h 17"/>
                <a:gd name="T40" fmla="*/ 20 w 59"/>
                <a:gd name="T41" fmla="*/ 10 h 17"/>
                <a:gd name="T42" fmla="*/ 18 w 59"/>
                <a:gd name="T43" fmla="*/ 9 h 17"/>
                <a:gd name="T44" fmla="*/ 10 w 59"/>
                <a:gd name="T45" fmla="*/ 7 h 17"/>
                <a:gd name="T46" fmla="*/ 3 w 59"/>
                <a:gd name="T47" fmla="*/ 7 h 17"/>
                <a:gd name="T48" fmla="*/ 1 w 59"/>
                <a:gd name="T49" fmla="*/ 7 h 17"/>
                <a:gd name="T50" fmla="*/ 0 w 59"/>
                <a:gd name="T51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9" h="17">
                  <a:moveTo>
                    <a:pt x="0" y="7"/>
                  </a:moveTo>
                  <a:cubicBezTo>
                    <a:pt x="0" y="7"/>
                    <a:pt x="1" y="7"/>
                    <a:pt x="1" y="6"/>
                  </a:cubicBezTo>
                  <a:cubicBezTo>
                    <a:pt x="1" y="6"/>
                    <a:pt x="2" y="5"/>
                    <a:pt x="2" y="5"/>
                  </a:cubicBezTo>
                  <a:cubicBezTo>
                    <a:pt x="4" y="4"/>
                    <a:pt x="6" y="2"/>
                    <a:pt x="9" y="1"/>
                  </a:cubicBezTo>
                  <a:cubicBezTo>
                    <a:pt x="12" y="1"/>
                    <a:pt x="16" y="0"/>
                    <a:pt x="20" y="1"/>
                  </a:cubicBezTo>
                  <a:cubicBezTo>
                    <a:pt x="20" y="1"/>
                    <a:pt x="21" y="1"/>
                    <a:pt x="21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4" y="1"/>
                    <a:pt x="25" y="2"/>
                    <a:pt x="26" y="2"/>
                  </a:cubicBezTo>
                  <a:cubicBezTo>
                    <a:pt x="28" y="2"/>
                    <a:pt x="30" y="3"/>
                    <a:pt x="31" y="4"/>
                  </a:cubicBezTo>
                  <a:cubicBezTo>
                    <a:pt x="33" y="5"/>
                    <a:pt x="35" y="5"/>
                    <a:pt x="37" y="6"/>
                  </a:cubicBezTo>
                  <a:cubicBezTo>
                    <a:pt x="38" y="7"/>
                    <a:pt x="40" y="7"/>
                    <a:pt x="41" y="8"/>
                  </a:cubicBezTo>
                  <a:cubicBezTo>
                    <a:pt x="44" y="9"/>
                    <a:pt x="47" y="11"/>
                    <a:pt x="50" y="12"/>
                  </a:cubicBezTo>
                  <a:cubicBezTo>
                    <a:pt x="52" y="12"/>
                    <a:pt x="54" y="13"/>
                    <a:pt x="56" y="13"/>
                  </a:cubicBezTo>
                  <a:cubicBezTo>
                    <a:pt x="58" y="14"/>
                    <a:pt x="59" y="14"/>
                    <a:pt x="59" y="14"/>
                  </a:cubicBezTo>
                  <a:cubicBezTo>
                    <a:pt x="59" y="14"/>
                    <a:pt x="58" y="14"/>
                    <a:pt x="56" y="15"/>
                  </a:cubicBezTo>
                  <a:cubicBezTo>
                    <a:pt x="55" y="16"/>
                    <a:pt x="52" y="17"/>
                    <a:pt x="49" y="17"/>
                  </a:cubicBezTo>
                  <a:cubicBezTo>
                    <a:pt x="46" y="17"/>
                    <a:pt x="42" y="17"/>
                    <a:pt x="39" y="16"/>
                  </a:cubicBezTo>
                  <a:cubicBezTo>
                    <a:pt x="37" y="16"/>
                    <a:pt x="35" y="15"/>
                    <a:pt x="33" y="15"/>
                  </a:cubicBezTo>
                  <a:cubicBezTo>
                    <a:pt x="31" y="14"/>
                    <a:pt x="30" y="14"/>
                    <a:pt x="28" y="13"/>
                  </a:cubicBezTo>
                  <a:cubicBezTo>
                    <a:pt x="26" y="12"/>
                    <a:pt x="24" y="12"/>
                    <a:pt x="23" y="11"/>
                  </a:cubicBezTo>
                  <a:cubicBezTo>
                    <a:pt x="22" y="11"/>
                    <a:pt x="21" y="10"/>
                    <a:pt x="20" y="10"/>
                  </a:cubicBezTo>
                  <a:cubicBezTo>
                    <a:pt x="20" y="10"/>
                    <a:pt x="19" y="9"/>
                    <a:pt x="18" y="9"/>
                  </a:cubicBezTo>
                  <a:cubicBezTo>
                    <a:pt x="15" y="8"/>
                    <a:pt x="12" y="7"/>
                    <a:pt x="10" y="7"/>
                  </a:cubicBezTo>
                  <a:cubicBezTo>
                    <a:pt x="7" y="7"/>
                    <a:pt x="5" y="7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7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594"/>
            <p:cNvSpPr/>
            <p:nvPr/>
          </p:nvSpPr>
          <p:spPr bwMode="auto">
            <a:xfrm>
              <a:off x="9993314" y="793750"/>
              <a:ext cx="173038" cy="219075"/>
            </a:xfrm>
            <a:custGeom>
              <a:avLst/>
              <a:gdLst>
                <a:gd name="T0" fmla="*/ 0 w 41"/>
                <a:gd name="T1" fmla="*/ 0 h 52"/>
                <a:gd name="T2" fmla="*/ 1 w 41"/>
                <a:gd name="T3" fmla="*/ 0 h 52"/>
                <a:gd name="T4" fmla="*/ 3 w 41"/>
                <a:gd name="T5" fmla="*/ 0 h 52"/>
                <a:gd name="T6" fmla="*/ 11 w 41"/>
                <a:gd name="T7" fmla="*/ 3 h 52"/>
                <a:gd name="T8" fmla="*/ 20 w 41"/>
                <a:gd name="T9" fmla="*/ 10 h 52"/>
                <a:gd name="T10" fmla="*/ 25 w 41"/>
                <a:gd name="T11" fmla="*/ 15 h 52"/>
                <a:gd name="T12" fmla="*/ 28 w 41"/>
                <a:gd name="T13" fmla="*/ 21 h 52"/>
                <a:gd name="T14" fmla="*/ 32 w 41"/>
                <a:gd name="T15" fmla="*/ 33 h 52"/>
                <a:gd name="T16" fmla="*/ 34 w 41"/>
                <a:gd name="T17" fmla="*/ 38 h 52"/>
                <a:gd name="T18" fmla="*/ 36 w 41"/>
                <a:gd name="T19" fmla="*/ 43 h 52"/>
                <a:gd name="T20" fmla="*/ 39 w 41"/>
                <a:gd name="T21" fmla="*/ 50 h 52"/>
                <a:gd name="T22" fmla="*/ 41 w 41"/>
                <a:gd name="T23" fmla="*/ 52 h 52"/>
                <a:gd name="T24" fmla="*/ 40 w 41"/>
                <a:gd name="T25" fmla="*/ 52 h 52"/>
                <a:gd name="T26" fmla="*/ 38 w 41"/>
                <a:gd name="T27" fmla="*/ 51 h 52"/>
                <a:gd name="T28" fmla="*/ 32 w 41"/>
                <a:gd name="T29" fmla="*/ 45 h 52"/>
                <a:gd name="T30" fmla="*/ 29 w 41"/>
                <a:gd name="T31" fmla="*/ 41 h 52"/>
                <a:gd name="T32" fmla="*/ 26 w 41"/>
                <a:gd name="T33" fmla="*/ 35 h 52"/>
                <a:gd name="T34" fmla="*/ 21 w 41"/>
                <a:gd name="T35" fmla="*/ 24 h 52"/>
                <a:gd name="T36" fmla="*/ 19 w 41"/>
                <a:gd name="T37" fmla="*/ 19 h 52"/>
                <a:gd name="T38" fmla="*/ 15 w 41"/>
                <a:gd name="T39" fmla="*/ 14 h 52"/>
                <a:gd name="T40" fmla="*/ 12 w 41"/>
                <a:gd name="T41" fmla="*/ 10 h 52"/>
                <a:gd name="T42" fmla="*/ 8 w 41"/>
                <a:gd name="T43" fmla="*/ 6 h 52"/>
                <a:gd name="T44" fmla="*/ 2 w 41"/>
                <a:gd name="T45" fmla="*/ 1 h 52"/>
                <a:gd name="T46" fmla="*/ 0 w 41"/>
                <a:gd name="T4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52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5" y="1"/>
                    <a:pt x="8" y="1"/>
                    <a:pt x="11" y="3"/>
                  </a:cubicBezTo>
                  <a:cubicBezTo>
                    <a:pt x="14" y="4"/>
                    <a:pt x="17" y="6"/>
                    <a:pt x="20" y="10"/>
                  </a:cubicBezTo>
                  <a:cubicBezTo>
                    <a:pt x="22" y="11"/>
                    <a:pt x="23" y="13"/>
                    <a:pt x="25" y="15"/>
                  </a:cubicBezTo>
                  <a:cubicBezTo>
                    <a:pt x="26" y="17"/>
                    <a:pt x="27" y="19"/>
                    <a:pt x="28" y="21"/>
                  </a:cubicBezTo>
                  <a:cubicBezTo>
                    <a:pt x="30" y="25"/>
                    <a:pt x="31" y="29"/>
                    <a:pt x="32" y="33"/>
                  </a:cubicBezTo>
                  <a:cubicBezTo>
                    <a:pt x="33" y="35"/>
                    <a:pt x="33" y="37"/>
                    <a:pt x="34" y="38"/>
                  </a:cubicBezTo>
                  <a:cubicBezTo>
                    <a:pt x="34" y="40"/>
                    <a:pt x="35" y="42"/>
                    <a:pt x="36" y="43"/>
                  </a:cubicBezTo>
                  <a:cubicBezTo>
                    <a:pt x="37" y="46"/>
                    <a:pt x="38" y="48"/>
                    <a:pt x="39" y="50"/>
                  </a:cubicBezTo>
                  <a:cubicBezTo>
                    <a:pt x="40" y="51"/>
                    <a:pt x="41" y="52"/>
                    <a:pt x="41" y="52"/>
                  </a:cubicBezTo>
                  <a:cubicBezTo>
                    <a:pt x="41" y="52"/>
                    <a:pt x="41" y="52"/>
                    <a:pt x="40" y="52"/>
                  </a:cubicBezTo>
                  <a:cubicBezTo>
                    <a:pt x="40" y="51"/>
                    <a:pt x="39" y="51"/>
                    <a:pt x="38" y="51"/>
                  </a:cubicBezTo>
                  <a:cubicBezTo>
                    <a:pt x="37" y="50"/>
                    <a:pt x="34" y="48"/>
                    <a:pt x="32" y="45"/>
                  </a:cubicBezTo>
                  <a:cubicBezTo>
                    <a:pt x="31" y="44"/>
                    <a:pt x="30" y="42"/>
                    <a:pt x="29" y="41"/>
                  </a:cubicBezTo>
                  <a:cubicBezTo>
                    <a:pt x="28" y="39"/>
                    <a:pt x="27" y="37"/>
                    <a:pt x="26" y="35"/>
                  </a:cubicBezTo>
                  <a:cubicBezTo>
                    <a:pt x="24" y="31"/>
                    <a:pt x="23" y="27"/>
                    <a:pt x="21" y="24"/>
                  </a:cubicBezTo>
                  <a:cubicBezTo>
                    <a:pt x="21" y="22"/>
                    <a:pt x="20" y="20"/>
                    <a:pt x="19" y="19"/>
                  </a:cubicBezTo>
                  <a:cubicBezTo>
                    <a:pt x="18" y="17"/>
                    <a:pt x="17" y="15"/>
                    <a:pt x="15" y="14"/>
                  </a:cubicBezTo>
                  <a:cubicBezTo>
                    <a:pt x="14" y="12"/>
                    <a:pt x="13" y="11"/>
                    <a:pt x="12" y="10"/>
                  </a:cubicBezTo>
                  <a:cubicBezTo>
                    <a:pt x="11" y="8"/>
                    <a:pt x="10" y="7"/>
                    <a:pt x="8" y="6"/>
                  </a:cubicBezTo>
                  <a:cubicBezTo>
                    <a:pt x="6" y="4"/>
                    <a:pt x="4" y="3"/>
                    <a:pt x="2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595"/>
            <p:cNvSpPr/>
            <p:nvPr/>
          </p:nvSpPr>
          <p:spPr bwMode="auto">
            <a:xfrm>
              <a:off x="10252076" y="738188"/>
              <a:ext cx="79375" cy="284163"/>
            </a:xfrm>
            <a:custGeom>
              <a:avLst/>
              <a:gdLst>
                <a:gd name="T0" fmla="*/ 13 w 19"/>
                <a:gd name="T1" fmla="*/ 0 h 67"/>
                <a:gd name="T2" fmla="*/ 14 w 19"/>
                <a:gd name="T3" fmla="*/ 3 h 67"/>
                <a:gd name="T4" fmla="*/ 17 w 19"/>
                <a:gd name="T5" fmla="*/ 11 h 67"/>
                <a:gd name="T6" fmla="*/ 18 w 19"/>
                <a:gd name="T7" fmla="*/ 16 h 67"/>
                <a:gd name="T8" fmla="*/ 19 w 19"/>
                <a:gd name="T9" fmla="*/ 22 h 67"/>
                <a:gd name="T10" fmla="*/ 18 w 19"/>
                <a:gd name="T11" fmla="*/ 29 h 67"/>
                <a:gd name="T12" fmla="*/ 17 w 19"/>
                <a:gd name="T13" fmla="*/ 33 h 67"/>
                <a:gd name="T14" fmla="*/ 16 w 19"/>
                <a:gd name="T15" fmla="*/ 35 h 67"/>
                <a:gd name="T16" fmla="*/ 15 w 19"/>
                <a:gd name="T17" fmla="*/ 36 h 67"/>
                <a:gd name="T18" fmla="*/ 11 w 19"/>
                <a:gd name="T19" fmla="*/ 42 h 67"/>
                <a:gd name="T20" fmla="*/ 8 w 19"/>
                <a:gd name="T21" fmla="*/ 47 h 67"/>
                <a:gd name="T22" fmla="*/ 4 w 19"/>
                <a:gd name="T23" fmla="*/ 56 h 67"/>
                <a:gd name="T24" fmla="*/ 3 w 19"/>
                <a:gd name="T25" fmla="*/ 64 h 67"/>
                <a:gd name="T26" fmla="*/ 3 w 19"/>
                <a:gd name="T27" fmla="*/ 66 h 67"/>
                <a:gd name="T28" fmla="*/ 3 w 19"/>
                <a:gd name="T29" fmla="*/ 67 h 67"/>
                <a:gd name="T30" fmla="*/ 3 w 19"/>
                <a:gd name="T31" fmla="*/ 66 h 67"/>
                <a:gd name="T32" fmla="*/ 2 w 19"/>
                <a:gd name="T33" fmla="*/ 64 h 67"/>
                <a:gd name="T34" fmla="*/ 1 w 19"/>
                <a:gd name="T35" fmla="*/ 61 h 67"/>
                <a:gd name="T36" fmla="*/ 0 w 19"/>
                <a:gd name="T37" fmla="*/ 56 h 67"/>
                <a:gd name="T38" fmla="*/ 0 w 19"/>
                <a:gd name="T39" fmla="*/ 50 h 67"/>
                <a:gd name="T40" fmla="*/ 2 w 19"/>
                <a:gd name="T41" fmla="*/ 44 h 67"/>
                <a:gd name="T42" fmla="*/ 5 w 19"/>
                <a:gd name="T43" fmla="*/ 38 h 67"/>
                <a:gd name="T44" fmla="*/ 9 w 19"/>
                <a:gd name="T45" fmla="*/ 32 h 67"/>
                <a:gd name="T46" fmla="*/ 9 w 19"/>
                <a:gd name="T47" fmla="*/ 31 h 67"/>
                <a:gd name="T48" fmla="*/ 10 w 19"/>
                <a:gd name="T49" fmla="*/ 30 h 67"/>
                <a:gd name="T50" fmla="*/ 11 w 19"/>
                <a:gd name="T51" fmla="*/ 27 h 67"/>
                <a:gd name="T52" fmla="*/ 12 w 19"/>
                <a:gd name="T53" fmla="*/ 22 h 67"/>
                <a:gd name="T54" fmla="*/ 13 w 19"/>
                <a:gd name="T55" fmla="*/ 11 h 67"/>
                <a:gd name="T56" fmla="*/ 13 w 19"/>
                <a:gd name="T57" fmla="*/ 3 h 67"/>
                <a:gd name="T58" fmla="*/ 13 w 19"/>
                <a:gd name="T5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9" h="67">
                  <a:moveTo>
                    <a:pt x="13" y="0"/>
                  </a:moveTo>
                  <a:cubicBezTo>
                    <a:pt x="13" y="0"/>
                    <a:pt x="13" y="1"/>
                    <a:pt x="14" y="3"/>
                  </a:cubicBezTo>
                  <a:cubicBezTo>
                    <a:pt x="15" y="5"/>
                    <a:pt x="16" y="7"/>
                    <a:pt x="17" y="11"/>
                  </a:cubicBezTo>
                  <a:cubicBezTo>
                    <a:pt x="18" y="12"/>
                    <a:pt x="18" y="14"/>
                    <a:pt x="18" y="16"/>
                  </a:cubicBezTo>
                  <a:cubicBezTo>
                    <a:pt x="19" y="18"/>
                    <a:pt x="19" y="20"/>
                    <a:pt x="19" y="22"/>
                  </a:cubicBezTo>
                  <a:cubicBezTo>
                    <a:pt x="19" y="25"/>
                    <a:pt x="19" y="27"/>
                    <a:pt x="18" y="29"/>
                  </a:cubicBezTo>
                  <a:cubicBezTo>
                    <a:pt x="17" y="31"/>
                    <a:pt x="17" y="32"/>
                    <a:pt x="17" y="33"/>
                  </a:cubicBezTo>
                  <a:cubicBezTo>
                    <a:pt x="16" y="33"/>
                    <a:pt x="16" y="34"/>
                    <a:pt x="16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13" y="38"/>
                    <a:pt x="12" y="40"/>
                    <a:pt x="11" y="42"/>
                  </a:cubicBezTo>
                  <a:cubicBezTo>
                    <a:pt x="10" y="43"/>
                    <a:pt x="9" y="45"/>
                    <a:pt x="8" y="47"/>
                  </a:cubicBezTo>
                  <a:cubicBezTo>
                    <a:pt x="6" y="50"/>
                    <a:pt x="5" y="53"/>
                    <a:pt x="4" y="56"/>
                  </a:cubicBezTo>
                  <a:cubicBezTo>
                    <a:pt x="4" y="59"/>
                    <a:pt x="3" y="62"/>
                    <a:pt x="3" y="64"/>
                  </a:cubicBezTo>
                  <a:cubicBezTo>
                    <a:pt x="3" y="65"/>
                    <a:pt x="3" y="66"/>
                    <a:pt x="3" y="66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6"/>
                  </a:cubicBezTo>
                  <a:cubicBezTo>
                    <a:pt x="3" y="66"/>
                    <a:pt x="2" y="65"/>
                    <a:pt x="2" y="64"/>
                  </a:cubicBezTo>
                  <a:cubicBezTo>
                    <a:pt x="1" y="63"/>
                    <a:pt x="1" y="62"/>
                    <a:pt x="1" y="61"/>
                  </a:cubicBezTo>
                  <a:cubicBezTo>
                    <a:pt x="0" y="59"/>
                    <a:pt x="0" y="58"/>
                    <a:pt x="0" y="56"/>
                  </a:cubicBezTo>
                  <a:cubicBezTo>
                    <a:pt x="0" y="54"/>
                    <a:pt x="0" y="52"/>
                    <a:pt x="0" y="50"/>
                  </a:cubicBezTo>
                  <a:cubicBezTo>
                    <a:pt x="1" y="48"/>
                    <a:pt x="1" y="46"/>
                    <a:pt x="2" y="44"/>
                  </a:cubicBezTo>
                  <a:cubicBezTo>
                    <a:pt x="3" y="42"/>
                    <a:pt x="4" y="40"/>
                    <a:pt x="5" y="38"/>
                  </a:cubicBezTo>
                  <a:cubicBezTo>
                    <a:pt x="6" y="36"/>
                    <a:pt x="8" y="34"/>
                    <a:pt x="9" y="32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10" y="31"/>
                    <a:pt x="10" y="30"/>
                    <a:pt x="10" y="30"/>
                  </a:cubicBezTo>
                  <a:cubicBezTo>
                    <a:pt x="10" y="29"/>
                    <a:pt x="11" y="28"/>
                    <a:pt x="11" y="27"/>
                  </a:cubicBezTo>
                  <a:cubicBezTo>
                    <a:pt x="12" y="25"/>
                    <a:pt x="12" y="24"/>
                    <a:pt x="12" y="22"/>
                  </a:cubicBezTo>
                  <a:cubicBezTo>
                    <a:pt x="13" y="18"/>
                    <a:pt x="13" y="14"/>
                    <a:pt x="13" y="11"/>
                  </a:cubicBezTo>
                  <a:cubicBezTo>
                    <a:pt x="13" y="8"/>
                    <a:pt x="13" y="5"/>
                    <a:pt x="13" y="3"/>
                  </a:cubicBezTo>
                  <a:cubicBezTo>
                    <a:pt x="13" y="1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596"/>
            <p:cNvSpPr/>
            <p:nvPr/>
          </p:nvSpPr>
          <p:spPr bwMode="auto">
            <a:xfrm>
              <a:off x="10336214" y="1258888"/>
              <a:ext cx="134938" cy="165100"/>
            </a:xfrm>
            <a:custGeom>
              <a:avLst/>
              <a:gdLst>
                <a:gd name="T0" fmla="*/ 0 w 32"/>
                <a:gd name="T1" fmla="*/ 0 h 39"/>
                <a:gd name="T2" fmla="*/ 2 w 32"/>
                <a:gd name="T3" fmla="*/ 2 h 39"/>
                <a:gd name="T4" fmla="*/ 5 w 32"/>
                <a:gd name="T5" fmla="*/ 6 h 39"/>
                <a:gd name="T6" fmla="*/ 16 w 32"/>
                <a:gd name="T7" fmla="*/ 20 h 39"/>
                <a:gd name="T8" fmla="*/ 22 w 32"/>
                <a:gd name="T9" fmla="*/ 28 h 39"/>
                <a:gd name="T10" fmla="*/ 26 w 32"/>
                <a:gd name="T11" fmla="*/ 34 h 39"/>
                <a:gd name="T12" fmla="*/ 30 w 32"/>
                <a:gd name="T13" fmla="*/ 38 h 39"/>
                <a:gd name="T14" fmla="*/ 32 w 32"/>
                <a:gd name="T15" fmla="*/ 39 h 39"/>
                <a:gd name="T16" fmla="*/ 32 w 32"/>
                <a:gd name="T17" fmla="*/ 39 h 39"/>
                <a:gd name="T18" fmla="*/ 30 w 32"/>
                <a:gd name="T19" fmla="*/ 39 h 39"/>
                <a:gd name="T20" fmla="*/ 25 w 32"/>
                <a:gd name="T21" fmla="*/ 35 h 39"/>
                <a:gd name="T22" fmla="*/ 20 w 32"/>
                <a:gd name="T23" fmla="*/ 29 h 39"/>
                <a:gd name="T24" fmla="*/ 14 w 32"/>
                <a:gd name="T25" fmla="*/ 22 h 39"/>
                <a:gd name="T26" fmla="*/ 4 w 32"/>
                <a:gd name="T27" fmla="*/ 7 h 39"/>
                <a:gd name="T28" fmla="*/ 1 w 32"/>
                <a:gd name="T29" fmla="*/ 2 h 39"/>
                <a:gd name="T30" fmla="*/ 0 w 32"/>
                <a:gd name="T3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" h="39">
                  <a:moveTo>
                    <a:pt x="0" y="0"/>
                  </a:moveTo>
                  <a:cubicBezTo>
                    <a:pt x="0" y="0"/>
                    <a:pt x="1" y="1"/>
                    <a:pt x="2" y="2"/>
                  </a:cubicBezTo>
                  <a:cubicBezTo>
                    <a:pt x="2" y="3"/>
                    <a:pt x="4" y="5"/>
                    <a:pt x="5" y="6"/>
                  </a:cubicBezTo>
                  <a:cubicBezTo>
                    <a:pt x="8" y="10"/>
                    <a:pt x="12" y="15"/>
                    <a:pt x="16" y="20"/>
                  </a:cubicBezTo>
                  <a:cubicBezTo>
                    <a:pt x="18" y="23"/>
                    <a:pt x="20" y="25"/>
                    <a:pt x="22" y="28"/>
                  </a:cubicBezTo>
                  <a:cubicBezTo>
                    <a:pt x="23" y="30"/>
                    <a:pt x="25" y="32"/>
                    <a:pt x="26" y="34"/>
                  </a:cubicBezTo>
                  <a:cubicBezTo>
                    <a:pt x="28" y="36"/>
                    <a:pt x="29" y="37"/>
                    <a:pt x="30" y="38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1" y="39"/>
                    <a:pt x="31" y="39"/>
                    <a:pt x="30" y="39"/>
                  </a:cubicBezTo>
                  <a:cubicBezTo>
                    <a:pt x="29" y="38"/>
                    <a:pt x="27" y="37"/>
                    <a:pt x="25" y="35"/>
                  </a:cubicBezTo>
                  <a:cubicBezTo>
                    <a:pt x="23" y="34"/>
                    <a:pt x="22" y="31"/>
                    <a:pt x="20" y="29"/>
                  </a:cubicBezTo>
                  <a:cubicBezTo>
                    <a:pt x="18" y="27"/>
                    <a:pt x="16" y="24"/>
                    <a:pt x="14" y="22"/>
                  </a:cubicBezTo>
                  <a:cubicBezTo>
                    <a:pt x="10" y="17"/>
                    <a:pt x="7" y="11"/>
                    <a:pt x="4" y="7"/>
                  </a:cubicBezTo>
                  <a:cubicBezTo>
                    <a:pt x="3" y="5"/>
                    <a:pt x="2" y="4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597"/>
            <p:cNvSpPr/>
            <p:nvPr/>
          </p:nvSpPr>
          <p:spPr bwMode="auto">
            <a:xfrm>
              <a:off x="10379076" y="1141413"/>
              <a:ext cx="168275" cy="38100"/>
            </a:xfrm>
            <a:custGeom>
              <a:avLst/>
              <a:gdLst>
                <a:gd name="T0" fmla="*/ 0 w 40"/>
                <a:gd name="T1" fmla="*/ 2 h 9"/>
                <a:gd name="T2" fmla="*/ 1 w 40"/>
                <a:gd name="T3" fmla="*/ 2 h 9"/>
                <a:gd name="T4" fmla="*/ 2 w 40"/>
                <a:gd name="T5" fmla="*/ 1 h 9"/>
                <a:gd name="T6" fmla="*/ 6 w 40"/>
                <a:gd name="T7" fmla="*/ 0 h 9"/>
                <a:gd name="T8" fmla="*/ 13 w 40"/>
                <a:gd name="T9" fmla="*/ 1 h 9"/>
                <a:gd name="T10" fmla="*/ 17 w 40"/>
                <a:gd name="T11" fmla="*/ 2 h 9"/>
                <a:gd name="T12" fmla="*/ 21 w 40"/>
                <a:gd name="T13" fmla="*/ 4 h 9"/>
                <a:gd name="T14" fmla="*/ 28 w 40"/>
                <a:gd name="T15" fmla="*/ 6 h 9"/>
                <a:gd name="T16" fmla="*/ 34 w 40"/>
                <a:gd name="T17" fmla="*/ 8 h 9"/>
                <a:gd name="T18" fmla="*/ 39 w 40"/>
                <a:gd name="T19" fmla="*/ 7 h 9"/>
                <a:gd name="T20" fmla="*/ 40 w 40"/>
                <a:gd name="T21" fmla="*/ 7 h 9"/>
                <a:gd name="T22" fmla="*/ 40 w 40"/>
                <a:gd name="T23" fmla="*/ 7 h 9"/>
                <a:gd name="T24" fmla="*/ 39 w 40"/>
                <a:gd name="T25" fmla="*/ 8 h 9"/>
                <a:gd name="T26" fmla="*/ 34 w 40"/>
                <a:gd name="T27" fmla="*/ 9 h 9"/>
                <a:gd name="T28" fmla="*/ 27 w 40"/>
                <a:gd name="T29" fmla="*/ 8 h 9"/>
                <a:gd name="T30" fmla="*/ 20 w 40"/>
                <a:gd name="T31" fmla="*/ 6 h 9"/>
                <a:gd name="T32" fmla="*/ 16 w 40"/>
                <a:gd name="T33" fmla="*/ 4 h 9"/>
                <a:gd name="T34" fmla="*/ 13 w 40"/>
                <a:gd name="T35" fmla="*/ 3 h 9"/>
                <a:gd name="T36" fmla="*/ 6 w 40"/>
                <a:gd name="T37" fmla="*/ 1 h 9"/>
                <a:gd name="T38" fmla="*/ 2 w 40"/>
                <a:gd name="T39" fmla="*/ 2 h 9"/>
                <a:gd name="T40" fmla="*/ 0 w 40"/>
                <a:gd name="T4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9">
                  <a:moveTo>
                    <a:pt x="0" y="2"/>
                  </a:move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2" y="1"/>
                  </a:cubicBezTo>
                  <a:cubicBezTo>
                    <a:pt x="3" y="1"/>
                    <a:pt x="4" y="0"/>
                    <a:pt x="6" y="0"/>
                  </a:cubicBezTo>
                  <a:cubicBezTo>
                    <a:pt x="9" y="0"/>
                    <a:pt x="11" y="0"/>
                    <a:pt x="13" y="1"/>
                  </a:cubicBezTo>
                  <a:cubicBezTo>
                    <a:pt x="15" y="1"/>
                    <a:pt x="16" y="2"/>
                    <a:pt x="17" y="2"/>
                  </a:cubicBezTo>
                  <a:cubicBezTo>
                    <a:pt x="18" y="3"/>
                    <a:pt x="20" y="3"/>
                    <a:pt x="21" y="4"/>
                  </a:cubicBezTo>
                  <a:cubicBezTo>
                    <a:pt x="23" y="5"/>
                    <a:pt x="26" y="6"/>
                    <a:pt x="28" y="6"/>
                  </a:cubicBezTo>
                  <a:cubicBezTo>
                    <a:pt x="30" y="7"/>
                    <a:pt x="32" y="7"/>
                    <a:pt x="34" y="8"/>
                  </a:cubicBezTo>
                  <a:cubicBezTo>
                    <a:pt x="36" y="8"/>
                    <a:pt x="38" y="7"/>
                    <a:pt x="39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39" y="7"/>
                    <a:pt x="39" y="8"/>
                  </a:cubicBezTo>
                  <a:cubicBezTo>
                    <a:pt x="38" y="8"/>
                    <a:pt x="36" y="9"/>
                    <a:pt x="34" y="9"/>
                  </a:cubicBezTo>
                  <a:cubicBezTo>
                    <a:pt x="32" y="9"/>
                    <a:pt x="30" y="9"/>
                    <a:pt x="27" y="8"/>
                  </a:cubicBezTo>
                  <a:cubicBezTo>
                    <a:pt x="25" y="8"/>
                    <a:pt x="22" y="7"/>
                    <a:pt x="20" y="6"/>
                  </a:cubicBezTo>
                  <a:cubicBezTo>
                    <a:pt x="19" y="5"/>
                    <a:pt x="17" y="5"/>
                    <a:pt x="16" y="4"/>
                  </a:cubicBezTo>
                  <a:cubicBezTo>
                    <a:pt x="15" y="4"/>
                    <a:pt x="14" y="3"/>
                    <a:pt x="13" y="3"/>
                  </a:cubicBezTo>
                  <a:cubicBezTo>
                    <a:pt x="11" y="2"/>
                    <a:pt x="8" y="2"/>
                    <a:pt x="6" y="1"/>
                  </a:cubicBezTo>
                  <a:cubicBezTo>
                    <a:pt x="5" y="1"/>
                    <a:pt x="3" y="2"/>
                    <a:pt x="2" y="2"/>
                  </a:cubicBezTo>
                  <a:cubicBezTo>
                    <a:pt x="1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598"/>
            <p:cNvSpPr/>
            <p:nvPr/>
          </p:nvSpPr>
          <p:spPr bwMode="auto">
            <a:xfrm>
              <a:off x="10310814" y="898525"/>
              <a:ext cx="144463" cy="161925"/>
            </a:xfrm>
            <a:custGeom>
              <a:avLst/>
              <a:gdLst>
                <a:gd name="T0" fmla="*/ 34 w 34"/>
                <a:gd name="T1" fmla="*/ 0 h 38"/>
                <a:gd name="T2" fmla="*/ 32 w 34"/>
                <a:gd name="T3" fmla="*/ 1 h 38"/>
                <a:gd name="T4" fmla="*/ 28 w 34"/>
                <a:gd name="T5" fmla="*/ 5 h 38"/>
                <a:gd name="T6" fmla="*/ 24 w 34"/>
                <a:gd name="T7" fmla="*/ 12 h 38"/>
                <a:gd name="T8" fmla="*/ 23 w 34"/>
                <a:gd name="T9" fmla="*/ 17 h 38"/>
                <a:gd name="T10" fmla="*/ 21 w 34"/>
                <a:gd name="T11" fmla="*/ 22 h 38"/>
                <a:gd name="T12" fmla="*/ 17 w 34"/>
                <a:gd name="T13" fmla="*/ 26 h 38"/>
                <a:gd name="T14" fmla="*/ 12 w 34"/>
                <a:gd name="T15" fmla="*/ 27 h 38"/>
                <a:gd name="T16" fmla="*/ 5 w 34"/>
                <a:gd name="T17" fmla="*/ 32 h 38"/>
                <a:gd name="T18" fmla="*/ 1 w 34"/>
                <a:gd name="T19" fmla="*/ 36 h 38"/>
                <a:gd name="T20" fmla="*/ 0 w 34"/>
                <a:gd name="T21" fmla="*/ 38 h 38"/>
                <a:gd name="T22" fmla="*/ 0 w 34"/>
                <a:gd name="T23" fmla="*/ 38 h 38"/>
                <a:gd name="T24" fmla="*/ 1 w 34"/>
                <a:gd name="T25" fmla="*/ 36 h 38"/>
                <a:gd name="T26" fmla="*/ 4 w 34"/>
                <a:gd name="T27" fmla="*/ 31 h 38"/>
                <a:gd name="T28" fmla="*/ 12 w 34"/>
                <a:gd name="T29" fmla="*/ 25 h 38"/>
                <a:gd name="T30" fmla="*/ 16 w 34"/>
                <a:gd name="T31" fmla="*/ 24 h 38"/>
                <a:gd name="T32" fmla="*/ 19 w 34"/>
                <a:gd name="T33" fmla="*/ 21 h 38"/>
                <a:gd name="T34" fmla="*/ 20 w 34"/>
                <a:gd name="T35" fmla="*/ 16 h 38"/>
                <a:gd name="T36" fmla="*/ 22 w 34"/>
                <a:gd name="T37" fmla="*/ 12 h 38"/>
                <a:gd name="T38" fmla="*/ 27 w 34"/>
                <a:gd name="T39" fmla="*/ 4 h 38"/>
                <a:gd name="T40" fmla="*/ 32 w 34"/>
                <a:gd name="T41" fmla="*/ 1 h 38"/>
                <a:gd name="T42" fmla="*/ 34 w 34"/>
                <a:gd name="T43" fmla="*/ 0 h 38"/>
                <a:gd name="T44" fmla="*/ 34 w 34"/>
                <a:gd name="T4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38">
                  <a:moveTo>
                    <a:pt x="34" y="0"/>
                  </a:moveTo>
                  <a:cubicBezTo>
                    <a:pt x="34" y="0"/>
                    <a:pt x="33" y="0"/>
                    <a:pt x="32" y="1"/>
                  </a:cubicBezTo>
                  <a:cubicBezTo>
                    <a:pt x="31" y="2"/>
                    <a:pt x="29" y="3"/>
                    <a:pt x="28" y="5"/>
                  </a:cubicBezTo>
                  <a:cubicBezTo>
                    <a:pt x="26" y="7"/>
                    <a:pt x="25" y="9"/>
                    <a:pt x="24" y="12"/>
                  </a:cubicBezTo>
                  <a:cubicBezTo>
                    <a:pt x="23" y="14"/>
                    <a:pt x="23" y="15"/>
                    <a:pt x="23" y="17"/>
                  </a:cubicBezTo>
                  <a:cubicBezTo>
                    <a:pt x="23" y="19"/>
                    <a:pt x="22" y="20"/>
                    <a:pt x="21" y="22"/>
                  </a:cubicBezTo>
                  <a:cubicBezTo>
                    <a:pt x="21" y="24"/>
                    <a:pt x="19" y="25"/>
                    <a:pt x="17" y="26"/>
                  </a:cubicBezTo>
                  <a:cubicBezTo>
                    <a:pt x="15" y="26"/>
                    <a:pt x="14" y="27"/>
                    <a:pt x="12" y="27"/>
                  </a:cubicBezTo>
                  <a:cubicBezTo>
                    <a:pt x="10" y="29"/>
                    <a:pt x="7" y="30"/>
                    <a:pt x="5" y="32"/>
                  </a:cubicBezTo>
                  <a:cubicBezTo>
                    <a:pt x="4" y="34"/>
                    <a:pt x="2" y="35"/>
                    <a:pt x="1" y="36"/>
                  </a:cubicBezTo>
                  <a:cubicBezTo>
                    <a:pt x="1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2" y="35"/>
                    <a:pt x="3" y="33"/>
                    <a:pt x="4" y="31"/>
                  </a:cubicBezTo>
                  <a:cubicBezTo>
                    <a:pt x="6" y="29"/>
                    <a:pt x="9" y="27"/>
                    <a:pt x="12" y="25"/>
                  </a:cubicBezTo>
                  <a:cubicBezTo>
                    <a:pt x="13" y="25"/>
                    <a:pt x="15" y="24"/>
                    <a:pt x="16" y="24"/>
                  </a:cubicBezTo>
                  <a:cubicBezTo>
                    <a:pt x="18" y="23"/>
                    <a:pt x="19" y="22"/>
                    <a:pt x="19" y="21"/>
                  </a:cubicBezTo>
                  <a:cubicBezTo>
                    <a:pt x="20" y="20"/>
                    <a:pt x="20" y="18"/>
                    <a:pt x="20" y="16"/>
                  </a:cubicBezTo>
                  <a:cubicBezTo>
                    <a:pt x="21" y="15"/>
                    <a:pt x="21" y="13"/>
                    <a:pt x="22" y="12"/>
                  </a:cubicBezTo>
                  <a:cubicBezTo>
                    <a:pt x="23" y="8"/>
                    <a:pt x="25" y="6"/>
                    <a:pt x="27" y="4"/>
                  </a:cubicBezTo>
                  <a:cubicBezTo>
                    <a:pt x="29" y="2"/>
                    <a:pt x="31" y="1"/>
                    <a:pt x="32" y="1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599"/>
            <p:cNvSpPr/>
            <p:nvPr/>
          </p:nvSpPr>
          <p:spPr bwMode="auto">
            <a:xfrm>
              <a:off x="10148889" y="806450"/>
              <a:ext cx="77788" cy="198438"/>
            </a:xfrm>
            <a:custGeom>
              <a:avLst/>
              <a:gdLst>
                <a:gd name="T0" fmla="*/ 0 w 18"/>
                <a:gd name="T1" fmla="*/ 0 h 47"/>
                <a:gd name="T2" fmla="*/ 0 w 18"/>
                <a:gd name="T3" fmla="*/ 0 h 47"/>
                <a:gd name="T4" fmla="*/ 1 w 18"/>
                <a:gd name="T5" fmla="*/ 1 h 47"/>
                <a:gd name="T6" fmla="*/ 4 w 18"/>
                <a:gd name="T7" fmla="*/ 7 h 47"/>
                <a:gd name="T8" fmla="*/ 5 w 18"/>
                <a:gd name="T9" fmla="*/ 15 h 47"/>
                <a:gd name="T10" fmla="*/ 6 w 18"/>
                <a:gd name="T11" fmla="*/ 20 h 47"/>
                <a:gd name="T12" fmla="*/ 7 w 18"/>
                <a:gd name="T13" fmla="*/ 24 h 47"/>
                <a:gd name="T14" fmla="*/ 14 w 18"/>
                <a:gd name="T15" fmla="*/ 40 h 47"/>
                <a:gd name="T16" fmla="*/ 17 w 18"/>
                <a:gd name="T17" fmla="*/ 45 h 47"/>
                <a:gd name="T18" fmla="*/ 18 w 18"/>
                <a:gd name="T19" fmla="*/ 47 h 47"/>
                <a:gd name="T20" fmla="*/ 17 w 18"/>
                <a:gd name="T21" fmla="*/ 45 h 47"/>
                <a:gd name="T22" fmla="*/ 13 w 18"/>
                <a:gd name="T23" fmla="*/ 41 h 47"/>
                <a:gd name="T24" fmla="*/ 8 w 18"/>
                <a:gd name="T25" fmla="*/ 34 h 47"/>
                <a:gd name="T26" fmla="*/ 6 w 18"/>
                <a:gd name="T27" fmla="*/ 30 h 47"/>
                <a:gd name="T28" fmla="*/ 4 w 18"/>
                <a:gd name="T29" fmla="*/ 25 h 47"/>
                <a:gd name="T30" fmla="*/ 3 w 18"/>
                <a:gd name="T31" fmla="*/ 20 h 47"/>
                <a:gd name="T32" fmla="*/ 3 w 18"/>
                <a:gd name="T33" fmla="*/ 15 h 47"/>
                <a:gd name="T34" fmla="*/ 3 w 18"/>
                <a:gd name="T35" fmla="*/ 11 h 47"/>
                <a:gd name="T36" fmla="*/ 3 w 18"/>
                <a:gd name="T37" fmla="*/ 7 h 47"/>
                <a:gd name="T38" fmla="*/ 1 w 18"/>
                <a:gd name="T39" fmla="*/ 2 h 47"/>
                <a:gd name="T40" fmla="*/ 0 w 18"/>
                <a:gd name="T4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" h="4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2" y="2"/>
                    <a:pt x="4" y="4"/>
                    <a:pt x="4" y="7"/>
                  </a:cubicBezTo>
                  <a:cubicBezTo>
                    <a:pt x="5" y="9"/>
                    <a:pt x="5" y="12"/>
                    <a:pt x="5" y="15"/>
                  </a:cubicBezTo>
                  <a:cubicBezTo>
                    <a:pt x="5" y="17"/>
                    <a:pt x="5" y="18"/>
                    <a:pt x="6" y="20"/>
                  </a:cubicBezTo>
                  <a:cubicBezTo>
                    <a:pt x="6" y="21"/>
                    <a:pt x="6" y="23"/>
                    <a:pt x="7" y="24"/>
                  </a:cubicBezTo>
                  <a:cubicBezTo>
                    <a:pt x="8" y="30"/>
                    <a:pt x="11" y="36"/>
                    <a:pt x="14" y="40"/>
                  </a:cubicBezTo>
                  <a:cubicBezTo>
                    <a:pt x="15" y="42"/>
                    <a:pt x="16" y="44"/>
                    <a:pt x="17" y="45"/>
                  </a:cubicBezTo>
                  <a:cubicBezTo>
                    <a:pt x="18" y="46"/>
                    <a:pt x="18" y="47"/>
                    <a:pt x="18" y="47"/>
                  </a:cubicBezTo>
                  <a:cubicBezTo>
                    <a:pt x="18" y="47"/>
                    <a:pt x="18" y="46"/>
                    <a:pt x="17" y="45"/>
                  </a:cubicBezTo>
                  <a:cubicBezTo>
                    <a:pt x="16" y="44"/>
                    <a:pt x="14" y="43"/>
                    <a:pt x="13" y="41"/>
                  </a:cubicBezTo>
                  <a:cubicBezTo>
                    <a:pt x="11" y="39"/>
                    <a:pt x="9" y="37"/>
                    <a:pt x="8" y="34"/>
                  </a:cubicBezTo>
                  <a:cubicBezTo>
                    <a:pt x="7" y="33"/>
                    <a:pt x="6" y="31"/>
                    <a:pt x="6" y="30"/>
                  </a:cubicBezTo>
                  <a:cubicBezTo>
                    <a:pt x="5" y="28"/>
                    <a:pt x="5" y="27"/>
                    <a:pt x="4" y="25"/>
                  </a:cubicBezTo>
                  <a:cubicBezTo>
                    <a:pt x="4" y="23"/>
                    <a:pt x="4" y="22"/>
                    <a:pt x="3" y="20"/>
                  </a:cubicBezTo>
                  <a:cubicBezTo>
                    <a:pt x="3" y="18"/>
                    <a:pt x="3" y="17"/>
                    <a:pt x="3" y="15"/>
                  </a:cubicBezTo>
                  <a:cubicBezTo>
                    <a:pt x="3" y="14"/>
                    <a:pt x="3" y="12"/>
                    <a:pt x="3" y="11"/>
                  </a:cubicBezTo>
                  <a:cubicBezTo>
                    <a:pt x="3" y="9"/>
                    <a:pt x="3" y="8"/>
                    <a:pt x="3" y="7"/>
                  </a:cubicBezTo>
                  <a:cubicBezTo>
                    <a:pt x="3" y="5"/>
                    <a:pt x="2" y="3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600"/>
            <p:cNvSpPr/>
            <p:nvPr/>
          </p:nvSpPr>
          <p:spPr bwMode="auto">
            <a:xfrm>
              <a:off x="9950451" y="984250"/>
              <a:ext cx="157163" cy="92075"/>
            </a:xfrm>
            <a:custGeom>
              <a:avLst/>
              <a:gdLst>
                <a:gd name="T0" fmla="*/ 0 w 37"/>
                <a:gd name="T1" fmla="*/ 1 h 22"/>
                <a:gd name="T2" fmla="*/ 0 w 37"/>
                <a:gd name="T3" fmla="*/ 0 h 22"/>
                <a:gd name="T4" fmla="*/ 2 w 37"/>
                <a:gd name="T5" fmla="*/ 0 h 22"/>
                <a:gd name="T6" fmla="*/ 7 w 37"/>
                <a:gd name="T7" fmla="*/ 0 h 22"/>
                <a:gd name="T8" fmla="*/ 14 w 37"/>
                <a:gd name="T9" fmla="*/ 3 h 22"/>
                <a:gd name="T10" fmla="*/ 21 w 37"/>
                <a:gd name="T11" fmla="*/ 7 h 22"/>
                <a:gd name="T12" fmla="*/ 27 w 37"/>
                <a:gd name="T13" fmla="*/ 12 h 22"/>
                <a:gd name="T14" fmla="*/ 32 w 37"/>
                <a:gd name="T15" fmla="*/ 17 h 22"/>
                <a:gd name="T16" fmla="*/ 35 w 37"/>
                <a:gd name="T17" fmla="*/ 20 h 22"/>
                <a:gd name="T18" fmla="*/ 37 w 37"/>
                <a:gd name="T19" fmla="*/ 22 h 22"/>
                <a:gd name="T20" fmla="*/ 31 w 37"/>
                <a:gd name="T21" fmla="*/ 18 h 22"/>
                <a:gd name="T22" fmla="*/ 25 w 37"/>
                <a:gd name="T23" fmla="*/ 14 h 22"/>
                <a:gd name="T24" fmla="*/ 19 w 37"/>
                <a:gd name="T25" fmla="*/ 9 h 22"/>
                <a:gd name="T26" fmla="*/ 13 w 37"/>
                <a:gd name="T27" fmla="*/ 4 h 22"/>
                <a:gd name="T28" fmla="*/ 6 w 37"/>
                <a:gd name="T29" fmla="*/ 2 h 22"/>
                <a:gd name="T30" fmla="*/ 2 w 37"/>
                <a:gd name="T31" fmla="*/ 1 h 22"/>
                <a:gd name="T32" fmla="*/ 0 w 37"/>
                <a:gd name="T33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22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9" y="1"/>
                    <a:pt x="11" y="1"/>
                    <a:pt x="14" y="3"/>
                  </a:cubicBezTo>
                  <a:cubicBezTo>
                    <a:pt x="16" y="4"/>
                    <a:pt x="18" y="5"/>
                    <a:pt x="21" y="7"/>
                  </a:cubicBezTo>
                  <a:cubicBezTo>
                    <a:pt x="23" y="8"/>
                    <a:pt x="25" y="10"/>
                    <a:pt x="27" y="12"/>
                  </a:cubicBezTo>
                  <a:cubicBezTo>
                    <a:pt x="29" y="14"/>
                    <a:pt x="30" y="15"/>
                    <a:pt x="32" y="17"/>
                  </a:cubicBezTo>
                  <a:cubicBezTo>
                    <a:pt x="33" y="18"/>
                    <a:pt x="34" y="19"/>
                    <a:pt x="35" y="20"/>
                  </a:cubicBezTo>
                  <a:cubicBezTo>
                    <a:pt x="36" y="21"/>
                    <a:pt x="37" y="22"/>
                    <a:pt x="37" y="22"/>
                  </a:cubicBezTo>
                  <a:cubicBezTo>
                    <a:pt x="37" y="22"/>
                    <a:pt x="34" y="20"/>
                    <a:pt x="31" y="18"/>
                  </a:cubicBezTo>
                  <a:cubicBezTo>
                    <a:pt x="29" y="17"/>
                    <a:pt x="27" y="15"/>
                    <a:pt x="25" y="14"/>
                  </a:cubicBezTo>
                  <a:cubicBezTo>
                    <a:pt x="23" y="12"/>
                    <a:pt x="21" y="10"/>
                    <a:pt x="19" y="9"/>
                  </a:cubicBezTo>
                  <a:cubicBezTo>
                    <a:pt x="17" y="7"/>
                    <a:pt x="15" y="6"/>
                    <a:pt x="13" y="4"/>
                  </a:cubicBezTo>
                  <a:cubicBezTo>
                    <a:pt x="10" y="3"/>
                    <a:pt x="8" y="2"/>
                    <a:pt x="6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601"/>
            <p:cNvSpPr/>
            <p:nvPr/>
          </p:nvSpPr>
          <p:spPr bwMode="auto">
            <a:xfrm>
              <a:off x="9920289" y="1195388"/>
              <a:ext cx="174625" cy="55563"/>
            </a:xfrm>
            <a:custGeom>
              <a:avLst/>
              <a:gdLst>
                <a:gd name="T0" fmla="*/ 0 w 41"/>
                <a:gd name="T1" fmla="*/ 13 h 13"/>
                <a:gd name="T2" fmla="*/ 1 w 41"/>
                <a:gd name="T3" fmla="*/ 13 h 13"/>
                <a:gd name="T4" fmla="*/ 2 w 41"/>
                <a:gd name="T5" fmla="*/ 11 h 13"/>
                <a:gd name="T6" fmla="*/ 6 w 41"/>
                <a:gd name="T7" fmla="*/ 9 h 13"/>
                <a:gd name="T8" fmla="*/ 13 w 41"/>
                <a:gd name="T9" fmla="*/ 8 h 13"/>
                <a:gd name="T10" fmla="*/ 17 w 41"/>
                <a:gd name="T11" fmla="*/ 8 h 13"/>
                <a:gd name="T12" fmla="*/ 21 w 41"/>
                <a:gd name="T13" fmla="*/ 8 h 13"/>
                <a:gd name="T14" fmla="*/ 29 w 41"/>
                <a:gd name="T15" fmla="*/ 6 h 13"/>
                <a:gd name="T16" fmla="*/ 35 w 41"/>
                <a:gd name="T17" fmla="*/ 4 h 13"/>
                <a:gd name="T18" fmla="*/ 40 w 41"/>
                <a:gd name="T19" fmla="*/ 1 h 13"/>
                <a:gd name="T20" fmla="*/ 41 w 41"/>
                <a:gd name="T21" fmla="*/ 0 h 13"/>
                <a:gd name="T22" fmla="*/ 41 w 41"/>
                <a:gd name="T23" fmla="*/ 0 h 13"/>
                <a:gd name="T24" fmla="*/ 40 w 41"/>
                <a:gd name="T25" fmla="*/ 1 h 13"/>
                <a:gd name="T26" fmla="*/ 36 w 41"/>
                <a:gd name="T27" fmla="*/ 5 h 13"/>
                <a:gd name="T28" fmla="*/ 21 w 41"/>
                <a:gd name="T29" fmla="*/ 10 h 13"/>
                <a:gd name="T30" fmla="*/ 17 w 41"/>
                <a:gd name="T31" fmla="*/ 10 h 13"/>
                <a:gd name="T32" fmla="*/ 13 w 41"/>
                <a:gd name="T33" fmla="*/ 10 h 13"/>
                <a:gd name="T34" fmla="*/ 6 w 41"/>
                <a:gd name="T35" fmla="*/ 10 h 13"/>
                <a:gd name="T36" fmla="*/ 2 w 41"/>
                <a:gd name="T37" fmla="*/ 12 h 13"/>
                <a:gd name="T38" fmla="*/ 0 w 41"/>
                <a:gd name="T3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" h="13">
                  <a:moveTo>
                    <a:pt x="0" y="13"/>
                  </a:moveTo>
                  <a:cubicBezTo>
                    <a:pt x="0" y="13"/>
                    <a:pt x="0" y="13"/>
                    <a:pt x="1" y="13"/>
                  </a:cubicBezTo>
                  <a:cubicBezTo>
                    <a:pt x="1" y="12"/>
                    <a:pt x="1" y="12"/>
                    <a:pt x="2" y="11"/>
                  </a:cubicBezTo>
                  <a:cubicBezTo>
                    <a:pt x="2" y="11"/>
                    <a:pt x="4" y="9"/>
                    <a:pt x="6" y="9"/>
                  </a:cubicBezTo>
                  <a:cubicBezTo>
                    <a:pt x="8" y="8"/>
                    <a:pt x="11" y="8"/>
                    <a:pt x="13" y="8"/>
                  </a:cubicBezTo>
                  <a:cubicBezTo>
                    <a:pt x="15" y="8"/>
                    <a:pt x="16" y="8"/>
                    <a:pt x="17" y="8"/>
                  </a:cubicBezTo>
                  <a:cubicBezTo>
                    <a:pt x="19" y="8"/>
                    <a:pt x="20" y="8"/>
                    <a:pt x="21" y="8"/>
                  </a:cubicBezTo>
                  <a:cubicBezTo>
                    <a:pt x="24" y="8"/>
                    <a:pt x="27" y="7"/>
                    <a:pt x="29" y="6"/>
                  </a:cubicBezTo>
                  <a:cubicBezTo>
                    <a:pt x="31" y="6"/>
                    <a:pt x="34" y="5"/>
                    <a:pt x="35" y="4"/>
                  </a:cubicBezTo>
                  <a:cubicBezTo>
                    <a:pt x="37" y="3"/>
                    <a:pt x="39" y="2"/>
                    <a:pt x="40" y="1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1"/>
                    <a:pt x="40" y="1"/>
                    <a:pt x="40" y="1"/>
                  </a:cubicBezTo>
                  <a:cubicBezTo>
                    <a:pt x="39" y="2"/>
                    <a:pt x="38" y="4"/>
                    <a:pt x="36" y="5"/>
                  </a:cubicBezTo>
                  <a:cubicBezTo>
                    <a:pt x="33" y="7"/>
                    <a:pt x="27" y="10"/>
                    <a:pt x="21" y="10"/>
                  </a:cubicBezTo>
                  <a:cubicBezTo>
                    <a:pt x="20" y="10"/>
                    <a:pt x="19" y="10"/>
                    <a:pt x="17" y="10"/>
                  </a:cubicBezTo>
                  <a:cubicBezTo>
                    <a:pt x="16" y="10"/>
                    <a:pt x="14" y="10"/>
                    <a:pt x="13" y="10"/>
                  </a:cubicBezTo>
                  <a:cubicBezTo>
                    <a:pt x="11" y="10"/>
                    <a:pt x="8" y="10"/>
                    <a:pt x="6" y="10"/>
                  </a:cubicBezTo>
                  <a:cubicBezTo>
                    <a:pt x="4" y="10"/>
                    <a:pt x="3" y="11"/>
                    <a:pt x="2" y="12"/>
                  </a:cubicBezTo>
                  <a:cubicBezTo>
                    <a:pt x="1" y="12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602"/>
            <p:cNvSpPr/>
            <p:nvPr/>
          </p:nvSpPr>
          <p:spPr bwMode="auto">
            <a:xfrm>
              <a:off x="10153651" y="1284288"/>
              <a:ext cx="47625" cy="190500"/>
            </a:xfrm>
            <a:custGeom>
              <a:avLst/>
              <a:gdLst>
                <a:gd name="T0" fmla="*/ 5 w 11"/>
                <a:gd name="T1" fmla="*/ 0 h 45"/>
                <a:gd name="T2" fmla="*/ 6 w 11"/>
                <a:gd name="T3" fmla="*/ 0 h 45"/>
                <a:gd name="T4" fmla="*/ 7 w 11"/>
                <a:gd name="T5" fmla="*/ 1 h 45"/>
                <a:gd name="T6" fmla="*/ 10 w 11"/>
                <a:gd name="T7" fmla="*/ 6 h 45"/>
                <a:gd name="T8" fmla="*/ 10 w 11"/>
                <a:gd name="T9" fmla="*/ 14 h 45"/>
                <a:gd name="T10" fmla="*/ 9 w 11"/>
                <a:gd name="T11" fmla="*/ 18 h 45"/>
                <a:gd name="T12" fmla="*/ 7 w 11"/>
                <a:gd name="T13" fmla="*/ 23 h 45"/>
                <a:gd name="T14" fmla="*/ 4 w 11"/>
                <a:gd name="T15" fmla="*/ 31 h 45"/>
                <a:gd name="T16" fmla="*/ 1 w 11"/>
                <a:gd name="T17" fmla="*/ 38 h 45"/>
                <a:gd name="T18" fmla="*/ 1 w 11"/>
                <a:gd name="T19" fmla="*/ 43 h 45"/>
                <a:gd name="T20" fmla="*/ 1 w 11"/>
                <a:gd name="T21" fmla="*/ 45 h 45"/>
                <a:gd name="T22" fmla="*/ 1 w 11"/>
                <a:gd name="T23" fmla="*/ 45 h 45"/>
                <a:gd name="T24" fmla="*/ 0 w 11"/>
                <a:gd name="T25" fmla="*/ 43 h 45"/>
                <a:gd name="T26" fmla="*/ 0 w 11"/>
                <a:gd name="T27" fmla="*/ 37 h 45"/>
                <a:gd name="T28" fmla="*/ 2 w 11"/>
                <a:gd name="T29" fmla="*/ 30 h 45"/>
                <a:gd name="T30" fmla="*/ 5 w 11"/>
                <a:gd name="T31" fmla="*/ 22 h 45"/>
                <a:gd name="T32" fmla="*/ 7 w 11"/>
                <a:gd name="T33" fmla="*/ 18 h 45"/>
                <a:gd name="T34" fmla="*/ 8 w 11"/>
                <a:gd name="T35" fmla="*/ 14 h 45"/>
                <a:gd name="T36" fmla="*/ 8 w 11"/>
                <a:gd name="T37" fmla="*/ 6 h 45"/>
                <a:gd name="T38" fmla="*/ 7 w 11"/>
                <a:gd name="T39" fmla="*/ 1 h 45"/>
                <a:gd name="T40" fmla="*/ 5 w 11"/>
                <a:gd name="T4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" h="45">
                  <a:moveTo>
                    <a:pt x="5" y="0"/>
                  </a:moveTo>
                  <a:cubicBezTo>
                    <a:pt x="5" y="0"/>
                    <a:pt x="6" y="0"/>
                    <a:pt x="6" y="0"/>
                  </a:cubicBezTo>
                  <a:cubicBezTo>
                    <a:pt x="6" y="0"/>
                    <a:pt x="7" y="0"/>
                    <a:pt x="7" y="1"/>
                  </a:cubicBezTo>
                  <a:cubicBezTo>
                    <a:pt x="8" y="2"/>
                    <a:pt x="9" y="4"/>
                    <a:pt x="10" y="6"/>
                  </a:cubicBezTo>
                  <a:cubicBezTo>
                    <a:pt x="10" y="8"/>
                    <a:pt x="11" y="11"/>
                    <a:pt x="10" y="14"/>
                  </a:cubicBezTo>
                  <a:cubicBezTo>
                    <a:pt x="10" y="15"/>
                    <a:pt x="10" y="17"/>
                    <a:pt x="9" y="18"/>
                  </a:cubicBezTo>
                  <a:cubicBezTo>
                    <a:pt x="9" y="20"/>
                    <a:pt x="8" y="21"/>
                    <a:pt x="7" y="23"/>
                  </a:cubicBezTo>
                  <a:cubicBezTo>
                    <a:pt x="6" y="25"/>
                    <a:pt x="5" y="28"/>
                    <a:pt x="4" y="31"/>
                  </a:cubicBezTo>
                  <a:cubicBezTo>
                    <a:pt x="2" y="33"/>
                    <a:pt x="2" y="36"/>
                    <a:pt x="1" y="38"/>
                  </a:cubicBezTo>
                  <a:cubicBezTo>
                    <a:pt x="1" y="40"/>
                    <a:pt x="1" y="42"/>
                    <a:pt x="1" y="43"/>
                  </a:cubicBezTo>
                  <a:cubicBezTo>
                    <a:pt x="1" y="44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4"/>
                    <a:pt x="0" y="44"/>
                    <a:pt x="0" y="43"/>
                  </a:cubicBezTo>
                  <a:cubicBezTo>
                    <a:pt x="0" y="42"/>
                    <a:pt x="0" y="40"/>
                    <a:pt x="0" y="37"/>
                  </a:cubicBezTo>
                  <a:cubicBezTo>
                    <a:pt x="0" y="35"/>
                    <a:pt x="1" y="32"/>
                    <a:pt x="2" y="30"/>
                  </a:cubicBezTo>
                  <a:cubicBezTo>
                    <a:pt x="3" y="27"/>
                    <a:pt x="4" y="24"/>
                    <a:pt x="5" y="22"/>
                  </a:cubicBezTo>
                  <a:cubicBezTo>
                    <a:pt x="6" y="20"/>
                    <a:pt x="6" y="19"/>
                    <a:pt x="7" y="18"/>
                  </a:cubicBezTo>
                  <a:cubicBezTo>
                    <a:pt x="7" y="16"/>
                    <a:pt x="8" y="15"/>
                    <a:pt x="8" y="14"/>
                  </a:cubicBezTo>
                  <a:cubicBezTo>
                    <a:pt x="9" y="11"/>
                    <a:pt x="9" y="8"/>
                    <a:pt x="8" y="6"/>
                  </a:cubicBezTo>
                  <a:cubicBezTo>
                    <a:pt x="8" y="4"/>
                    <a:pt x="7" y="2"/>
                    <a:pt x="7" y="1"/>
                  </a:cubicBezTo>
                  <a:cubicBezTo>
                    <a:pt x="6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603"/>
            <p:cNvSpPr/>
            <p:nvPr/>
          </p:nvSpPr>
          <p:spPr bwMode="auto">
            <a:xfrm>
              <a:off x="10298114" y="1289050"/>
              <a:ext cx="96838" cy="185738"/>
            </a:xfrm>
            <a:custGeom>
              <a:avLst/>
              <a:gdLst>
                <a:gd name="T0" fmla="*/ 0 w 23"/>
                <a:gd name="T1" fmla="*/ 0 h 44"/>
                <a:gd name="T2" fmla="*/ 0 w 23"/>
                <a:gd name="T3" fmla="*/ 0 h 44"/>
                <a:gd name="T4" fmla="*/ 2 w 23"/>
                <a:gd name="T5" fmla="*/ 1 h 44"/>
                <a:gd name="T6" fmla="*/ 4 w 23"/>
                <a:gd name="T7" fmla="*/ 2 h 44"/>
                <a:gd name="T8" fmla="*/ 6 w 23"/>
                <a:gd name="T9" fmla="*/ 4 h 44"/>
                <a:gd name="T10" fmla="*/ 11 w 23"/>
                <a:gd name="T11" fmla="*/ 11 h 44"/>
                <a:gd name="T12" fmla="*/ 14 w 23"/>
                <a:gd name="T13" fmla="*/ 20 h 44"/>
                <a:gd name="T14" fmla="*/ 17 w 23"/>
                <a:gd name="T15" fmla="*/ 29 h 44"/>
                <a:gd name="T16" fmla="*/ 19 w 23"/>
                <a:gd name="T17" fmla="*/ 37 h 44"/>
                <a:gd name="T18" fmla="*/ 22 w 23"/>
                <a:gd name="T19" fmla="*/ 42 h 44"/>
                <a:gd name="T20" fmla="*/ 23 w 23"/>
                <a:gd name="T21" fmla="*/ 44 h 44"/>
                <a:gd name="T22" fmla="*/ 22 w 23"/>
                <a:gd name="T23" fmla="*/ 44 h 44"/>
                <a:gd name="T24" fmla="*/ 21 w 23"/>
                <a:gd name="T25" fmla="*/ 42 h 44"/>
                <a:gd name="T26" fmla="*/ 18 w 23"/>
                <a:gd name="T27" fmla="*/ 38 h 44"/>
                <a:gd name="T28" fmla="*/ 15 w 23"/>
                <a:gd name="T29" fmla="*/ 30 h 44"/>
                <a:gd name="T30" fmla="*/ 12 w 23"/>
                <a:gd name="T31" fmla="*/ 21 h 44"/>
                <a:gd name="T32" fmla="*/ 9 w 23"/>
                <a:gd name="T33" fmla="*/ 12 h 44"/>
                <a:gd name="T34" fmla="*/ 5 w 23"/>
                <a:gd name="T35" fmla="*/ 5 h 44"/>
                <a:gd name="T36" fmla="*/ 3 w 23"/>
                <a:gd name="T37" fmla="*/ 3 h 44"/>
                <a:gd name="T38" fmla="*/ 1 w 23"/>
                <a:gd name="T39" fmla="*/ 1 h 44"/>
                <a:gd name="T40" fmla="*/ 0 w 23"/>
                <a:gd name="T4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3" y="2"/>
                    <a:pt x="4" y="2"/>
                  </a:cubicBezTo>
                  <a:cubicBezTo>
                    <a:pt x="5" y="3"/>
                    <a:pt x="5" y="4"/>
                    <a:pt x="6" y="4"/>
                  </a:cubicBezTo>
                  <a:cubicBezTo>
                    <a:pt x="8" y="6"/>
                    <a:pt x="10" y="9"/>
                    <a:pt x="11" y="11"/>
                  </a:cubicBezTo>
                  <a:cubicBezTo>
                    <a:pt x="12" y="14"/>
                    <a:pt x="13" y="17"/>
                    <a:pt x="14" y="20"/>
                  </a:cubicBezTo>
                  <a:cubicBezTo>
                    <a:pt x="15" y="23"/>
                    <a:pt x="16" y="26"/>
                    <a:pt x="17" y="29"/>
                  </a:cubicBezTo>
                  <a:cubicBezTo>
                    <a:pt x="18" y="32"/>
                    <a:pt x="18" y="35"/>
                    <a:pt x="19" y="37"/>
                  </a:cubicBezTo>
                  <a:cubicBezTo>
                    <a:pt x="20" y="39"/>
                    <a:pt x="21" y="41"/>
                    <a:pt x="22" y="42"/>
                  </a:cubicBezTo>
                  <a:cubicBezTo>
                    <a:pt x="22" y="43"/>
                    <a:pt x="23" y="44"/>
                    <a:pt x="23" y="44"/>
                  </a:cubicBezTo>
                  <a:cubicBezTo>
                    <a:pt x="23" y="44"/>
                    <a:pt x="23" y="44"/>
                    <a:pt x="22" y="44"/>
                  </a:cubicBezTo>
                  <a:cubicBezTo>
                    <a:pt x="22" y="43"/>
                    <a:pt x="22" y="43"/>
                    <a:pt x="21" y="42"/>
                  </a:cubicBezTo>
                  <a:cubicBezTo>
                    <a:pt x="20" y="41"/>
                    <a:pt x="19" y="40"/>
                    <a:pt x="18" y="38"/>
                  </a:cubicBezTo>
                  <a:cubicBezTo>
                    <a:pt x="17" y="35"/>
                    <a:pt x="16" y="33"/>
                    <a:pt x="15" y="30"/>
                  </a:cubicBezTo>
                  <a:cubicBezTo>
                    <a:pt x="14" y="27"/>
                    <a:pt x="13" y="24"/>
                    <a:pt x="12" y="21"/>
                  </a:cubicBezTo>
                  <a:cubicBezTo>
                    <a:pt x="11" y="18"/>
                    <a:pt x="10" y="15"/>
                    <a:pt x="9" y="12"/>
                  </a:cubicBezTo>
                  <a:cubicBezTo>
                    <a:pt x="8" y="10"/>
                    <a:pt x="7" y="7"/>
                    <a:pt x="5" y="5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3" y="2"/>
                    <a:pt x="2" y="2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604"/>
            <p:cNvSpPr/>
            <p:nvPr/>
          </p:nvSpPr>
          <p:spPr bwMode="auto">
            <a:xfrm>
              <a:off x="10361614" y="1243013"/>
              <a:ext cx="203200" cy="155575"/>
            </a:xfrm>
            <a:custGeom>
              <a:avLst/>
              <a:gdLst>
                <a:gd name="T0" fmla="*/ 0 w 48"/>
                <a:gd name="T1" fmla="*/ 0 h 37"/>
                <a:gd name="T2" fmla="*/ 3 w 48"/>
                <a:gd name="T3" fmla="*/ 1 h 37"/>
                <a:gd name="T4" fmla="*/ 8 w 48"/>
                <a:gd name="T5" fmla="*/ 6 h 37"/>
                <a:gd name="T6" fmla="*/ 24 w 48"/>
                <a:gd name="T7" fmla="*/ 19 h 37"/>
                <a:gd name="T8" fmla="*/ 40 w 48"/>
                <a:gd name="T9" fmla="*/ 32 h 37"/>
                <a:gd name="T10" fmla="*/ 46 w 48"/>
                <a:gd name="T11" fmla="*/ 36 h 37"/>
                <a:gd name="T12" fmla="*/ 48 w 48"/>
                <a:gd name="T13" fmla="*/ 37 h 37"/>
                <a:gd name="T14" fmla="*/ 48 w 48"/>
                <a:gd name="T15" fmla="*/ 37 h 37"/>
                <a:gd name="T16" fmla="*/ 46 w 48"/>
                <a:gd name="T17" fmla="*/ 36 h 37"/>
                <a:gd name="T18" fmla="*/ 39 w 48"/>
                <a:gd name="T19" fmla="*/ 34 h 37"/>
                <a:gd name="T20" fmla="*/ 31 w 48"/>
                <a:gd name="T21" fmla="*/ 28 h 37"/>
                <a:gd name="T22" fmla="*/ 22 w 48"/>
                <a:gd name="T23" fmla="*/ 21 h 37"/>
                <a:gd name="T24" fmla="*/ 7 w 48"/>
                <a:gd name="T25" fmla="*/ 7 h 37"/>
                <a:gd name="T26" fmla="*/ 2 w 48"/>
                <a:gd name="T27" fmla="*/ 2 h 37"/>
                <a:gd name="T28" fmla="*/ 0 w 48"/>
                <a:gd name="T2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37">
                  <a:moveTo>
                    <a:pt x="0" y="0"/>
                  </a:moveTo>
                  <a:cubicBezTo>
                    <a:pt x="0" y="0"/>
                    <a:pt x="1" y="0"/>
                    <a:pt x="3" y="1"/>
                  </a:cubicBezTo>
                  <a:cubicBezTo>
                    <a:pt x="4" y="2"/>
                    <a:pt x="6" y="4"/>
                    <a:pt x="8" y="6"/>
                  </a:cubicBezTo>
                  <a:cubicBezTo>
                    <a:pt x="12" y="9"/>
                    <a:pt x="18" y="14"/>
                    <a:pt x="24" y="19"/>
                  </a:cubicBezTo>
                  <a:cubicBezTo>
                    <a:pt x="30" y="24"/>
                    <a:pt x="35" y="29"/>
                    <a:pt x="40" y="32"/>
                  </a:cubicBezTo>
                  <a:cubicBezTo>
                    <a:pt x="42" y="34"/>
                    <a:pt x="44" y="35"/>
                    <a:pt x="46" y="36"/>
                  </a:cubicBezTo>
                  <a:cubicBezTo>
                    <a:pt x="47" y="37"/>
                    <a:pt x="48" y="37"/>
                    <a:pt x="48" y="37"/>
                  </a:cubicBezTo>
                  <a:cubicBezTo>
                    <a:pt x="48" y="37"/>
                    <a:pt x="48" y="37"/>
                    <a:pt x="48" y="37"/>
                  </a:cubicBezTo>
                  <a:cubicBezTo>
                    <a:pt x="47" y="37"/>
                    <a:pt x="47" y="37"/>
                    <a:pt x="46" y="36"/>
                  </a:cubicBezTo>
                  <a:cubicBezTo>
                    <a:pt x="44" y="36"/>
                    <a:pt x="42" y="35"/>
                    <a:pt x="39" y="34"/>
                  </a:cubicBezTo>
                  <a:cubicBezTo>
                    <a:pt x="37" y="32"/>
                    <a:pt x="34" y="31"/>
                    <a:pt x="31" y="28"/>
                  </a:cubicBezTo>
                  <a:cubicBezTo>
                    <a:pt x="28" y="26"/>
                    <a:pt x="25" y="24"/>
                    <a:pt x="22" y="21"/>
                  </a:cubicBezTo>
                  <a:cubicBezTo>
                    <a:pt x="17" y="16"/>
                    <a:pt x="11" y="11"/>
                    <a:pt x="7" y="7"/>
                  </a:cubicBezTo>
                  <a:cubicBezTo>
                    <a:pt x="5" y="5"/>
                    <a:pt x="3" y="3"/>
                    <a:pt x="2" y="2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605"/>
            <p:cNvSpPr/>
            <p:nvPr/>
          </p:nvSpPr>
          <p:spPr bwMode="auto">
            <a:xfrm>
              <a:off x="10394951" y="1179513"/>
              <a:ext cx="179388" cy="71438"/>
            </a:xfrm>
            <a:custGeom>
              <a:avLst/>
              <a:gdLst>
                <a:gd name="T0" fmla="*/ 0 w 42"/>
                <a:gd name="T1" fmla="*/ 0 h 17"/>
                <a:gd name="T2" fmla="*/ 2 w 42"/>
                <a:gd name="T3" fmla="*/ 0 h 17"/>
                <a:gd name="T4" fmla="*/ 7 w 42"/>
                <a:gd name="T5" fmla="*/ 0 h 17"/>
                <a:gd name="T6" fmla="*/ 15 w 42"/>
                <a:gd name="T7" fmla="*/ 2 h 17"/>
                <a:gd name="T8" fmla="*/ 22 w 42"/>
                <a:gd name="T9" fmla="*/ 6 h 17"/>
                <a:gd name="T10" fmla="*/ 29 w 42"/>
                <a:gd name="T11" fmla="*/ 11 h 17"/>
                <a:gd name="T12" fmla="*/ 32 w 42"/>
                <a:gd name="T13" fmla="*/ 14 h 17"/>
                <a:gd name="T14" fmla="*/ 35 w 42"/>
                <a:gd name="T15" fmla="*/ 15 h 17"/>
                <a:gd name="T16" fmla="*/ 40 w 42"/>
                <a:gd name="T17" fmla="*/ 16 h 17"/>
                <a:gd name="T18" fmla="*/ 42 w 42"/>
                <a:gd name="T19" fmla="*/ 15 h 17"/>
                <a:gd name="T20" fmla="*/ 42 w 42"/>
                <a:gd name="T21" fmla="*/ 16 h 17"/>
                <a:gd name="T22" fmla="*/ 40 w 42"/>
                <a:gd name="T23" fmla="*/ 16 h 17"/>
                <a:gd name="T24" fmla="*/ 35 w 42"/>
                <a:gd name="T25" fmla="*/ 17 h 17"/>
                <a:gd name="T26" fmla="*/ 31 w 42"/>
                <a:gd name="T27" fmla="*/ 15 h 17"/>
                <a:gd name="T28" fmla="*/ 28 w 42"/>
                <a:gd name="T29" fmla="*/ 13 h 17"/>
                <a:gd name="T30" fmla="*/ 21 w 42"/>
                <a:gd name="T31" fmla="*/ 8 h 17"/>
                <a:gd name="T32" fmla="*/ 7 w 42"/>
                <a:gd name="T33" fmla="*/ 2 h 17"/>
                <a:gd name="T34" fmla="*/ 2 w 42"/>
                <a:gd name="T35" fmla="*/ 1 h 17"/>
                <a:gd name="T36" fmla="*/ 0 w 42"/>
                <a:gd name="T3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17">
                  <a:moveTo>
                    <a:pt x="0" y="0"/>
                  </a:moveTo>
                  <a:cubicBezTo>
                    <a:pt x="0" y="0"/>
                    <a:pt x="0" y="0"/>
                    <a:pt x="2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9" y="1"/>
                    <a:pt x="12" y="1"/>
                    <a:pt x="15" y="2"/>
                  </a:cubicBezTo>
                  <a:cubicBezTo>
                    <a:pt x="17" y="3"/>
                    <a:pt x="20" y="4"/>
                    <a:pt x="22" y="6"/>
                  </a:cubicBezTo>
                  <a:cubicBezTo>
                    <a:pt x="25" y="8"/>
                    <a:pt x="27" y="10"/>
                    <a:pt x="29" y="11"/>
                  </a:cubicBezTo>
                  <a:cubicBezTo>
                    <a:pt x="30" y="12"/>
                    <a:pt x="31" y="13"/>
                    <a:pt x="32" y="14"/>
                  </a:cubicBezTo>
                  <a:cubicBezTo>
                    <a:pt x="33" y="14"/>
                    <a:pt x="34" y="15"/>
                    <a:pt x="35" y="15"/>
                  </a:cubicBezTo>
                  <a:cubicBezTo>
                    <a:pt x="37" y="16"/>
                    <a:pt x="39" y="16"/>
                    <a:pt x="40" y="16"/>
                  </a:cubicBezTo>
                  <a:cubicBezTo>
                    <a:pt x="41" y="16"/>
                    <a:pt x="42" y="15"/>
                    <a:pt x="42" y="15"/>
                  </a:cubicBezTo>
                  <a:cubicBezTo>
                    <a:pt x="42" y="15"/>
                    <a:pt x="42" y="15"/>
                    <a:pt x="42" y="16"/>
                  </a:cubicBezTo>
                  <a:cubicBezTo>
                    <a:pt x="41" y="16"/>
                    <a:pt x="41" y="16"/>
                    <a:pt x="40" y="16"/>
                  </a:cubicBezTo>
                  <a:cubicBezTo>
                    <a:pt x="39" y="17"/>
                    <a:pt x="37" y="17"/>
                    <a:pt x="35" y="17"/>
                  </a:cubicBezTo>
                  <a:cubicBezTo>
                    <a:pt x="34" y="16"/>
                    <a:pt x="32" y="16"/>
                    <a:pt x="31" y="15"/>
                  </a:cubicBezTo>
                  <a:cubicBezTo>
                    <a:pt x="30" y="15"/>
                    <a:pt x="29" y="14"/>
                    <a:pt x="28" y="13"/>
                  </a:cubicBezTo>
                  <a:cubicBezTo>
                    <a:pt x="26" y="12"/>
                    <a:pt x="23" y="10"/>
                    <a:pt x="21" y="8"/>
                  </a:cubicBezTo>
                  <a:cubicBezTo>
                    <a:pt x="16" y="5"/>
                    <a:pt x="11" y="3"/>
                    <a:pt x="7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606"/>
            <p:cNvSpPr/>
            <p:nvPr/>
          </p:nvSpPr>
          <p:spPr bwMode="auto">
            <a:xfrm>
              <a:off x="10280651" y="835025"/>
              <a:ext cx="111125" cy="212725"/>
            </a:xfrm>
            <a:custGeom>
              <a:avLst/>
              <a:gdLst>
                <a:gd name="T0" fmla="*/ 26 w 26"/>
                <a:gd name="T1" fmla="*/ 0 h 50"/>
                <a:gd name="T2" fmla="*/ 26 w 26"/>
                <a:gd name="T3" fmla="*/ 2 h 50"/>
                <a:gd name="T4" fmla="*/ 25 w 26"/>
                <a:gd name="T5" fmla="*/ 8 h 50"/>
                <a:gd name="T6" fmla="*/ 18 w 26"/>
                <a:gd name="T7" fmla="*/ 27 h 50"/>
                <a:gd name="T8" fmla="*/ 14 w 26"/>
                <a:gd name="T9" fmla="*/ 32 h 50"/>
                <a:gd name="T10" fmla="*/ 11 w 26"/>
                <a:gd name="T11" fmla="*/ 35 h 50"/>
                <a:gd name="T12" fmla="*/ 4 w 26"/>
                <a:gd name="T13" fmla="*/ 42 h 50"/>
                <a:gd name="T14" fmla="*/ 1 w 26"/>
                <a:gd name="T15" fmla="*/ 48 h 50"/>
                <a:gd name="T16" fmla="*/ 1 w 26"/>
                <a:gd name="T17" fmla="*/ 49 h 50"/>
                <a:gd name="T18" fmla="*/ 0 w 26"/>
                <a:gd name="T19" fmla="*/ 50 h 50"/>
                <a:gd name="T20" fmla="*/ 0 w 26"/>
                <a:gd name="T21" fmla="*/ 49 h 50"/>
                <a:gd name="T22" fmla="*/ 1 w 26"/>
                <a:gd name="T23" fmla="*/ 48 h 50"/>
                <a:gd name="T24" fmla="*/ 3 w 26"/>
                <a:gd name="T25" fmla="*/ 41 h 50"/>
                <a:gd name="T26" fmla="*/ 9 w 26"/>
                <a:gd name="T27" fmla="*/ 34 h 50"/>
                <a:gd name="T28" fmla="*/ 12 w 26"/>
                <a:gd name="T29" fmla="*/ 30 h 50"/>
                <a:gd name="T30" fmla="*/ 15 w 26"/>
                <a:gd name="T31" fmla="*/ 26 h 50"/>
                <a:gd name="T32" fmla="*/ 23 w 26"/>
                <a:gd name="T33" fmla="*/ 8 h 50"/>
                <a:gd name="T34" fmla="*/ 25 w 26"/>
                <a:gd name="T35" fmla="*/ 2 h 50"/>
                <a:gd name="T36" fmla="*/ 26 w 26"/>
                <a:gd name="T3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0">
                  <a:moveTo>
                    <a:pt x="26" y="0"/>
                  </a:moveTo>
                  <a:cubicBezTo>
                    <a:pt x="26" y="0"/>
                    <a:pt x="26" y="0"/>
                    <a:pt x="26" y="2"/>
                  </a:cubicBezTo>
                  <a:cubicBezTo>
                    <a:pt x="26" y="4"/>
                    <a:pt x="25" y="6"/>
                    <a:pt x="25" y="8"/>
                  </a:cubicBezTo>
                  <a:cubicBezTo>
                    <a:pt x="24" y="14"/>
                    <a:pt x="22" y="21"/>
                    <a:pt x="18" y="27"/>
                  </a:cubicBezTo>
                  <a:cubicBezTo>
                    <a:pt x="16" y="29"/>
                    <a:pt x="15" y="30"/>
                    <a:pt x="14" y="32"/>
                  </a:cubicBezTo>
                  <a:cubicBezTo>
                    <a:pt x="13" y="33"/>
                    <a:pt x="12" y="34"/>
                    <a:pt x="11" y="35"/>
                  </a:cubicBezTo>
                  <a:cubicBezTo>
                    <a:pt x="8" y="38"/>
                    <a:pt x="6" y="40"/>
                    <a:pt x="4" y="42"/>
                  </a:cubicBezTo>
                  <a:cubicBezTo>
                    <a:pt x="3" y="44"/>
                    <a:pt x="2" y="46"/>
                    <a:pt x="1" y="48"/>
                  </a:cubicBezTo>
                  <a:cubicBezTo>
                    <a:pt x="1" y="48"/>
                    <a:pt x="1" y="49"/>
                    <a:pt x="1" y="4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0"/>
                    <a:pt x="0" y="50"/>
                    <a:pt x="0" y="49"/>
                  </a:cubicBezTo>
                  <a:cubicBezTo>
                    <a:pt x="1" y="49"/>
                    <a:pt x="1" y="48"/>
                    <a:pt x="1" y="48"/>
                  </a:cubicBezTo>
                  <a:cubicBezTo>
                    <a:pt x="1" y="46"/>
                    <a:pt x="2" y="44"/>
                    <a:pt x="3" y="41"/>
                  </a:cubicBezTo>
                  <a:cubicBezTo>
                    <a:pt x="5" y="39"/>
                    <a:pt x="7" y="37"/>
                    <a:pt x="9" y="34"/>
                  </a:cubicBezTo>
                  <a:cubicBezTo>
                    <a:pt x="10" y="33"/>
                    <a:pt x="11" y="31"/>
                    <a:pt x="12" y="30"/>
                  </a:cubicBezTo>
                  <a:cubicBezTo>
                    <a:pt x="13" y="29"/>
                    <a:pt x="15" y="27"/>
                    <a:pt x="15" y="26"/>
                  </a:cubicBezTo>
                  <a:cubicBezTo>
                    <a:pt x="19" y="20"/>
                    <a:pt x="22" y="13"/>
                    <a:pt x="23" y="8"/>
                  </a:cubicBezTo>
                  <a:cubicBezTo>
                    <a:pt x="24" y="6"/>
                    <a:pt x="25" y="3"/>
                    <a:pt x="25" y="2"/>
                  </a:cubicBezTo>
                  <a:cubicBezTo>
                    <a:pt x="26" y="0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608"/>
            <p:cNvSpPr/>
            <p:nvPr/>
          </p:nvSpPr>
          <p:spPr bwMode="auto">
            <a:xfrm>
              <a:off x="9996489" y="911224"/>
              <a:ext cx="139700" cy="119063"/>
            </a:xfrm>
            <a:custGeom>
              <a:avLst/>
              <a:gdLst>
                <a:gd name="T0" fmla="*/ 0 w 33"/>
                <a:gd name="T1" fmla="*/ 0 h 28"/>
                <a:gd name="T2" fmla="*/ 5 w 33"/>
                <a:gd name="T3" fmla="*/ 4 h 28"/>
                <a:gd name="T4" fmla="*/ 11 w 33"/>
                <a:gd name="T5" fmla="*/ 8 h 28"/>
                <a:gd name="T6" fmla="*/ 16 w 33"/>
                <a:gd name="T7" fmla="*/ 14 h 28"/>
                <a:gd name="T8" fmla="*/ 21 w 33"/>
                <a:gd name="T9" fmla="*/ 20 h 28"/>
                <a:gd name="T10" fmla="*/ 27 w 33"/>
                <a:gd name="T11" fmla="*/ 24 h 28"/>
                <a:gd name="T12" fmla="*/ 31 w 33"/>
                <a:gd name="T13" fmla="*/ 27 h 28"/>
                <a:gd name="T14" fmla="*/ 33 w 33"/>
                <a:gd name="T15" fmla="*/ 28 h 28"/>
                <a:gd name="T16" fmla="*/ 31 w 33"/>
                <a:gd name="T17" fmla="*/ 27 h 28"/>
                <a:gd name="T18" fmla="*/ 26 w 33"/>
                <a:gd name="T19" fmla="*/ 26 h 28"/>
                <a:gd name="T20" fmla="*/ 20 w 33"/>
                <a:gd name="T21" fmla="*/ 22 h 28"/>
                <a:gd name="T22" fmla="*/ 14 w 33"/>
                <a:gd name="T23" fmla="*/ 16 h 28"/>
                <a:gd name="T24" fmla="*/ 4 w 33"/>
                <a:gd name="T25" fmla="*/ 5 h 28"/>
                <a:gd name="T26" fmla="*/ 1 w 33"/>
                <a:gd name="T27" fmla="*/ 1 h 28"/>
                <a:gd name="T28" fmla="*/ 0 w 33"/>
                <a:gd name="T2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28">
                  <a:moveTo>
                    <a:pt x="0" y="0"/>
                  </a:moveTo>
                  <a:cubicBezTo>
                    <a:pt x="0" y="0"/>
                    <a:pt x="2" y="1"/>
                    <a:pt x="5" y="4"/>
                  </a:cubicBezTo>
                  <a:cubicBezTo>
                    <a:pt x="7" y="5"/>
                    <a:pt x="9" y="7"/>
                    <a:pt x="11" y="8"/>
                  </a:cubicBezTo>
                  <a:cubicBezTo>
                    <a:pt x="12" y="10"/>
                    <a:pt x="14" y="12"/>
                    <a:pt x="16" y="14"/>
                  </a:cubicBezTo>
                  <a:cubicBezTo>
                    <a:pt x="18" y="16"/>
                    <a:pt x="20" y="18"/>
                    <a:pt x="21" y="20"/>
                  </a:cubicBezTo>
                  <a:cubicBezTo>
                    <a:pt x="23" y="22"/>
                    <a:pt x="25" y="23"/>
                    <a:pt x="27" y="24"/>
                  </a:cubicBezTo>
                  <a:cubicBezTo>
                    <a:pt x="28" y="26"/>
                    <a:pt x="30" y="26"/>
                    <a:pt x="31" y="27"/>
                  </a:cubicBezTo>
                  <a:cubicBezTo>
                    <a:pt x="32" y="27"/>
                    <a:pt x="33" y="28"/>
                    <a:pt x="33" y="28"/>
                  </a:cubicBezTo>
                  <a:cubicBezTo>
                    <a:pt x="33" y="28"/>
                    <a:pt x="32" y="28"/>
                    <a:pt x="31" y="27"/>
                  </a:cubicBezTo>
                  <a:cubicBezTo>
                    <a:pt x="30" y="27"/>
                    <a:pt x="28" y="27"/>
                    <a:pt x="26" y="26"/>
                  </a:cubicBezTo>
                  <a:cubicBezTo>
                    <a:pt x="24" y="25"/>
                    <a:pt x="22" y="23"/>
                    <a:pt x="20" y="22"/>
                  </a:cubicBezTo>
                  <a:cubicBezTo>
                    <a:pt x="18" y="20"/>
                    <a:pt x="16" y="18"/>
                    <a:pt x="14" y="16"/>
                  </a:cubicBezTo>
                  <a:cubicBezTo>
                    <a:pt x="10" y="12"/>
                    <a:pt x="7" y="8"/>
                    <a:pt x="4" y="5"/>
                  </a:cubicBezTo>
                  <a:cubicBezTo>
                    <a:pt x="3" y="3"/>
                    <a:pt x="2" y="2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609"/>
            <p:cNvSpPr/>
            <p:nvPr/>
          </p:nvSpPr>
          <p:spPr bwMode="auto">
            <a:xfrm>
              <a:off x="9861551" y="1157287"/>
              <a:ext cx="220663" cy="38100"/>
            </a:xfrm>
            <a:custGeom>
              <a:avLst/>
              <a:gdLst>
                <a:gd name="T0" fmla="*/ 0 w 52"/>
                <a:gd name="T1" fmla="*/ 2 h 9"/>
                <a:gd name="T2" fmla="*/ 1 w 52"/>
                <a:gd name="T3" fmla="*/ 2 h 9"/>
                <a:gd name="T4" fmla="*/ 2 w 52"/>
                <a:gd name="T5" fmla="*/ 1 h 9"/>
                <a:gd name="T6" fmla="*/ 5 w 52"/>
                <a:gd name="T7" fmla="*/ 0 h 9"/>
                <a:gd name="T8" fmla="*/ 9 w 52"/>
                <a:gd name="T9" fmla="*/ 1 h 9"/>
                <a:gd name="T10" fmla="*/ 13 w 52"/>
                <a:gd name="T11" fmla="*/ 2 h 9"/>
                <a:gd name="T12" fmla="*/ 17 w 52"/>
                <a:gd name="T13" fmla="*/ 4 h 9"/>
                <a:gd name="T14" fmla="*/ 21 w 52"/>
                <a:gd name="T15" fmla="*/ 6 h 9"/>
                <a:gd name="T16" fmla="*/ 26 w 52"/>
                <a:gd name="T17" fmla="*/ 7 h 9"/>
                <a:gd name="T18" fmla="*/ 31 w 52"/>
                <a:gd name="T19" fmla="*/ 7 h 9"/>
                <a:gd name="T20" fmla="*/ 33 w 52"/>
                <a:gd name="T21" fmla="*/ 7 h 9"/>
                <a:gd name="T22" fmla="*/ 36 w 52"/>
                <a:gd name="T23" fmla="*/ 7 h 9"/>
                <a:gd name="T24" fmla="*/ 40 w 52"/>
                <a:gd name="T25" fmla="*/ 6 h 9"/>
                <a:gd name="T26" fmla="*/ 44 w 52"/>
                <a:gd name="T27" fmla="*/ 5 h 9"/>
                <a:gd name="T28" fmla="*/ 50 w 52"/>
                <a:gd name="T29" fmla="*/ 3 h 9"/>
                <a:gd name="T30" fmla="*/ 52 w 52"/>
                <a:gd name="T31" fmla="*/ 2 h 9"/>
                <a:gd name="T32" fmla="*/ 50 w 52"/>
                <a:gd name="T33" fmla="*/ 4 h 9"/>
                <a:gd name="T34" fmla="*/ 45 w 52"/>
                <a:gd name="T35" fmla="*/ 7 h 9"/>
                <a:gd name="T36" fmla="*/ 41 w 52"/>
                <a:gd name="T37" fmla="*/ 8 h 9"/>
                <a:gd name="T38" fmla="*/ 36 w 52"/>
                <a:gd name="T39" fmla="*/ 9 h 9"/>
                <a:gd name="T40" fmla="*/ 31 w 52"/>
                <a:gd name="T41" fmla="*/ 9 h 9"/>
                <a:gd name="T42" fmla="*/ 26 w 52"/>
                <a:gd name="T43" fmla="*/ 9 h 9"/>
                <a:gd name="T44" fmla="*/ 21 w 52"/>
                <a:gd name="T45" fmla="*/ 8 h 9"/>
                <a:gd name="T46" fmla="*/ 16 w 52"/>
                <a:gd name="T47" fmla="*/ 6 h 9"/>
                <a:gd name="T48" fmla="*/ 12 w 52"/>
                <a:gd name="T49" fmla="*/ 4 h 9"/>
                <a:gd name="T50" fmla="*/ 8 w 52"/>
                <a:gd name="T51" fmla="*/ 2 h 9"/>
                <a:gd name="T52" fmla="*/ 5 w 52"/>
                <a:gd name="T53" fmla="*/ 1 h 9"/>
                <a:gd name="T54" fmla="*/ 2 w 52"/>
                <a:gd name="T55" fmla="*/ 1 h 9"/>
                <a:gd name="T56" fmla="*/ 0 w 52"/>
                <a:gd name="T5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2" h="9">
                  <a:moveTo>
                    <a:pt x="0" y="2"/>
                  </a:moveTo>
                  <a:cubicBezTo>
                    <a:pt x="0" y="2"/>
                    <a:pt x="0" y="2"/>
                    <a:pt x="1" y="2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6" y="0"/>
                    <a:pt x="7" y="0"/>
                    <a:pt x="9" y="1"/>
                  </a:cubicBezTo>
                  <a:cubicBezTo>
                    <a:pt x="10" y="1"/>
                    <a:pt x="11" y="2"/>
                    <a:pt x="13" y="2"/>
                  </a:cubicBezTo>
                  <a:cubicBezTo>
                    <a:pt x="14" y="3"/>
                    <a:pt x="15" y="3"/>
                    <a:pt x="17" y="4"/>
                  </a:cubicBezTo>
                  <a:cubicBezTo>
                    <a:pt x="18" y="5"/>
                    <a:pt x="20" y="5"/>
                    <a:pt x="21" y="6"/>
                  </a:cubicBezTo>
                  <a:cubicBezTo>
                    <a:pt x="23" y="6"/>
                    <a:pt x="24" y="6"/>
                    <a:pt x="26" y="7"/>
                  </a:cubicBezTo>
                  <a:cubicBezTo>
                    <a:pt x="28" y="7"/>
                    <a:pt x="29" y="7"/>
                    <a:pt x="31" y="7"/>
                  </a:cubicBezTo>
                  <a:cubicBezTo>
                    <a:pt x="32" y="7"/>
                    <a:pt x="33" y="7"/>
                    <a:pt x="33" y="7"/>
                  </a:cubicBezTo>
                  <a:cubicBezTo>
                    <a:pt x="34" y="7"/>
                    <a:pt x="35" y="7"/>
                    <a:pt x="36" y="7"/>
                  </a:cubicBezTo>
                  <a:cubicBezTo>
                    <a:pt x="37" y="7"/>
                    <a:pt x="39" y="7"/>
                    <a:pt x="40" y="6"/>
                  </a:cubicBezTo>
                  <a:cubicBezTo>
                    <a:pt x="42" y="6"/>
                    <a:pt x="43" y="6"/>
                    <a:pt x="44" y="5"/>
                  </a:cubicBezTo>
                  <a:cubicBezTo>
                    <a:pt x="47" y="5"/>
                    <a:pt x="49" y="4"/>
                    <a:pt x="50" y="3"/>
                  </a:cubicBezTo>
                  <a:cubicBezTo>
                    <a:pt x="51" y="3"/>
                    <a:pt x="52" y="2"/>
                    <a:pt x="52" y="2"/>
                  </a:cubicBezTo>
                  <a:cubicBezTo>
                    <a:pt x="52" y="2"/>
                    <a:pt x="51" y="3"/>
                    <a:pt x="50" y="4"/>
                  </a:cubicBezTo>
                  <a:cubicBezTo>
                    <a:pt x="49" y="4"/>
                    <a:pt x="47" y="6"/>
                    <a:pt x="45" y="7"/>
                  </a:cubicBezTo>
                  <a:cubicBezTo>
                    <a:pt x="43" y="7"/>
                    <a:pt x="42" y="8"/>
                    <a:pt x="41" y="8"/>
                  </a:cubicBezTo>
                  <a:cubicBezTo>
                    <a:pt x="39" y="8"/>
                    <a:pt x="38" y="9"/>
                    <a:pt x="36" y="9"/>
                  </a:cubicBezTo>
                  <a:cubicBezTo>
                    <a:pt x="34" y="9"/>
                    <a:pt x="33" y="9"/>
                    <a:pt x="31" y="9"/>
                  </a:cubicBezTo>
                  <a:cubicBezTo>
                    <a:pt x="29" y="9"/>
                    <a:pt x="27" y="9"/>
                    <a:pt x="26" y="9"/>
                  </a:cubicBezTo>
                  <a:cubicBezTo>
                    <a:pt x="24" y="9"/>
                    <a:pt x="22" y="8"/>
                    <a:pt x="21" y="8"/>
                  </a:cubicBezTo>
                  <a:cubicBezTo>
                    <a:pt x="19" y="7"/>
                    <a:pt x="17" y="7"/>
                    <a:pt x="16" y="6"/>
                  </a:cubicBezTo>
                  <a:cubicBezTo>
                    <a:pt x="14" y="5"/>
                    <a:pt x="13" y="5"/>
                    <a:pt x="12" y="4"/>
                  </a:cubicBezTo>
                  <a:cubicBezTo>
                    <a:pt x="10" y="3"/>
                    <a:pt x="9" y="2"/>
                    <a:pt x="8" y="2"/>
                  </a:cubicBezTo>
                  <a:cubicBezTo>
                    <a:pt x="7" y="1"/>
                    <a:pt x="6" y="1"/>
                    <a:pt x="5" y="1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1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610"/>
            <p:cNvSpPr/>
            <p:nvPr/>
          </p:nvSpPr>
          <p:spPr bwMode="auto">
            <a:xfrm>
              <a:off x="10069514" y="1276349"/>
              <a:ext cx="96838" cy="169863"/>
            </a:xfrm>
            <a:custGeom>
              <a:avLst/>
              <a:gdLst>
                <a:gd name="T0" fmla="*/ 22 w 23"/>
                <a:gd name="T1" fmla="*/ 0 h 40"/>
                <a:gd name="T2" fmla="*/ 22 w 23"/>
                <a:gd name="T3" fmla="*/ 2 h 40"/>
                <a:gd name="T4" fmla="*/ 23 w 23"/>
                <a:gd name="T5" fmla="*/ 7 h 40"/>
                <a:gd name="T6" fmla="*/ 20 w 23"/>
                <a:gd name="T7" fmla="*/ 15 h 40"/>
                <a:gd name="T8" fmla="*/ 18 w 23"/>
                <a:gd name="T9" fmla="*/ 19 h 40"/>
                <a:gd name="T10" fmla="*/ 15 w 23"/>
                <a:gd name="T11" fmla="*/ 22 h 40"/>
                <a:gd name="T12" fmla="*/ 11 w 23"/>
                <a:gd name="T13" fmla="*/ 25 h 40"/>
                <a:gd name="T14" fmla="*/ 8 w 23"/>
                <a:gd name="T15" fmla="*/ 28 h 40"/>
                <a:gd name="T16" fmla="*/ 3 w 23"/>
                <a:gd name="T17" fmla="*/ 34 h 40"/>
                <a:gd name="T18" fmla="*/ 0 w 23"/>
                <a:gd name="T19" fmla="*/ 38 h 40"/>
                <a:gd name="T20" fmla="*/ 0 w 23"/>
                <a:gd name="T21" fmla="*/ 40 h 40"/>
                <a:gd name="T22" fmla="*/ 0 w 23"/>
                <a:gd name="T23" fmla="*/ 40 h 40"/>
                <a:gd name="T24" fmla="*/ 0 w 23"/>
                <a:gd name="T25" fmla="*/ 38 h 40"/>
                <a:gd name="T26" fmla="*/ 2 w 23"/>
                <a:gd name="T27" fmla="*/ 33 h 40"/>
                <a:gd name="T28" fmla="*/ 7 w 23"/>
                <a:gd name="T29" fmla="*/ 27 h 40"/>
                <a:gd name="T30" fmla="*/ 10 w 23"/>
                <a:gd name="T31" fmla="*/ 23 h 40"/>
                <a:gd name="T32" fmla="*/ 13 w 23"/>
                <a:gd name="T33" fmla="*/ 20 h 40"/>
                <a:gd name="T34" fmla="*/ 19 w 23"/>
                <a:gd name="T35" fmla="*/ 14 h 40"/>
                <a:gd name="T36" fmla="*/ 21 w 23"/>
                <a:gd name="T37" fmla="*/ 7 h 40"/>
                <a:gd name="T38" fmla="*/ 22 w 23"/>
                <a:gd name="T39" fmla="*/ 2 h 40"/>
                <a:gd name="T40" fmla="*/ 22 w 23"/>
                <a:gd name="T4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40">
                  <a:moveTo>
                    <a:pt x="22" y="0"/>
                  </a:moveTo>
                  <a:cubicBezTo>
                    <a:pt x="22" y="0"/>
                    <a:pt x="22" y="0"/>
                    <a:pt x="22" y="2"/>
                  </a:cubicBezTo>
                  <a:cubicBezTo>
                    <a:pt x="22" y="3"/>
                    <a:pt x="23" y="5"/>
                    <a:pt x="23" y="7"/>
                  </a:cubicBezTo>
                  <a:cubicBezTo>
                    <a:pt x="22" y="10"/>
                    <a:pt x="22" y="12"/>
                    <a:pt x="20" y="15"/>
                  </a:cubicBezTo>
                  <a:cubicBezTo>
                    <a:pt x="20" y="16"/>
                    <a:pt x="19" y="18"/>
                    <a:pt x="18" y="19"/>
                  </a:cubicBezTo>
                  <a:cubicBezTo>
                    <a:pt x="17" y="20"/>
                    <a:pt x="16" y="21"/>
                    <a:pt x="15" y="22"/>
                  </a:cubicBezTo>
                  <a:cubicBezTo>
                    <a:pt x="14" y="23"/>
                    <a:pt x="13" y="24"/>
                    <a:pt x="11" y="25"/>
                  </a:cubicBezTo>
                  <a:cubicBezTo>
                    <a:pt x="10" y="26"/>
                    <a:pt x="9" y="27"/>
                    <a:pt x="8" y="28"/>
                  </a:cubicBezTo>
                  <a:cubicBezTo>
                    <a:pt x="6" y="30"/>
                    <a:pt x="4" y="32"/>
                    <a:pt x="3" y="34"/>
                  </a:cubicBezTo>
                  <a:cubicBezTo>
                    <a:pt x="2" y="35"/>
                    <a:pt x="1" y="37"/>
                    <a:pt x="0" y="38"/>
                  </a:cubicBezTo>
                  <a:cubicBezTo>
                    <a:pt x="0" y="39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9"/>
                    <a:pt x="0" y="39"/>
                    <a:pt x="0" y="38"/>
                  </a:cubicBezTo>
                  <a:cubicBezTo>
                    <a:pt x="0" y="37"/>
                    <a:pt x="1" y="35"/>
                    <a:pt x="2" y="33"/>
                  </a:cubicBezTo>
                  <a:cubicBezTo>
                    <a:pt x="3" y="31"/>
                    <a:pt x="5" y="29"/>
                    <a:pt x="7" y="27"/>
                  </a:cubicBezTo>
                  <a:cubicBezTo>
                    <a:pt x="8" y="26"/>
                    <a:pt x="9" y="24"/>
                    <a:pt x="10" y="23"/>
                  </a:cubicBezTo>
                  <a:cubicBezTo>
                    <a:pt x="11" y="22"/>
                    <a:pt x="12" y="21"/>
                    <a:pt x="13" y="20"/>
                  </a:cubicBezTo>
                  <a:cubicBezTo>
                    <a:pt x="15" y="18"/>
                    <a:pt x="17" y="16"/>
                    <a:pt x="19" y="14"/>
                  </a:cubicBezTo>
                  <a:cubicBezTo>
                    <a:pt x="20" y="12"/>
                    <a:pt x="21" y="9"/>
                    <a:pt x="21" y="7"/>
                  </a:cubicBezTo>
                  <a:cubicBezTo>
                    <a:pt x="22" y="5"/>
                    <a:pt x="22" y="3"/>
                    <a:pt x="22" y="2"/>
                  </a:cubicBezTo>
                  <a:cubicBezTo>
                    <a:pt x="22" y="1"/>
                    <a:pt x="22" y="0"/>
                    <a:pt x="22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611"/>
            <p:cNvSpPr/>
            <p:nvPr/>
          </p:nvSpPr>
          <p:spPr bwMode="auto">
            <a:xfrm>
              <a:off x="10196514" y="1306512"/>
              <a:ext cx="42863" cy="211138"/>
            </a:xfrm>
            <a:custGeom>
              <a:avLst/>
              <a:gdLst>
                <a:gd name="T0" fmla="*/ 6 w 10"/>
                <a:gd name="T1" fmla="*/ 0 h 50"/>
                <a:gd name="T2" fmla="*/ 7 w 10"/>
                <a:gd name="T3" fmla="*/ 0 h 50"/>
                <a:gd name="T4" fmla="*/ 8 w 10"/>
                <a:gd name="T5" fmla="*/ 2 h 50"/>
                <a:gd name="T6" fmla="*/ 10 w 10"/>
                <a:gd name="T7" fmla="*/ 8 h 50"/>
                <a:gd name="T8" fmla="*/ 10 w 10"/>
                <a:gd name="T9" fmla="*/ 16 h 50"/>
                <a:gd name="T10" fmla="*/ 8 w 10"/>
                <a:gd name="T11" fmla="*/ 21 h 50"/>
                <a:gd name="T12" fmla="*/ 6 w 10"/>
                <a:gd name="T13" fmla="*/ 26 h 50"/>
                <a:gd name="T14" fmla="*/ 4 w 10"/>
                <a:gd name="T15" fmla="*/ 30 h 50"/>
                <a:gd name="T16" fmla="*/ 2 w 10"/>
                <a:gd name="T17" fmla="*/ 34 h 50"/>
                <a:gd name="T18" fmla="*/ 2 w 10"/>
                <a:gd name="T19" fmla="*/ 42 h 50"/>
                <a:gd name="T20" fmla="*/ 4 w 10"/>
                <a:gd name="T21" fmla="*/ 48 h 50"/>
                <a:gd name="T22" fmla="*/ 5 w 10"/>
                <a:gd name="T23" fmla="*/ 50 h 50"/>
                <a:gd name="T24" fmla="*/ 5 w 10"/>
                <a:gd name="T25" fmla="*/ 49 h 50"/>
                <a:gd name="T26" fmla="*/ 3 w 10"/>
                <a:gd name="T27" fmla="*/ 48 h 50"/>
                <a:gd name="T28" fmla="*/ 1 w 10"/>
                <a:gd name="T29" fmla="*/ 43 h 50"/>
                <a:gd name="T30" fmla="*/ 0 w 10"/>
                <a:gd name="T31" fmla="*/ 34 h 50"/>
                <a:gd name="T32" fmla="*/ 2 w 10"/>
                <a:gd name="T33" fmla="*/ 29 h 50"/>
                <a:gd name="T34" fmla="*/ 4 w 10"/>
                <a:gd name="T35" fmla="*/ 25 h 50"/>
                <a:gd name="T36" fmla="*/ 6 w 10"/>
                <a:gd name="T37" fmla="*/ 20 h 50"/>
                <a:gd name="T38" fmla="*/ 8 w 10"/>
                <a:gd name="T39" fmla="*/ 16 h 50"/>
                <a:gd name="T40" fmla="*/ 8 w 10"/>
                <a:gd name="T41" fmla="*/ 8 h 50"/>
                <a:gd name="T42" fmla="*/ 7 w 10"/>
                <a:gd name="T43" fmla="*/ 2 h 50"/>
                <a:gd name="T44" fmla="*/ 6 w 10"/>
                <a:gd name="T4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" h="50">
                  <a:moveTo>
                    <a:pt x="6" y="0"/>
                  </a:moveTo>
                  <a:cubicBezTo>
                    <a:pt x="6" y="0"/>
                    <a:pt x="7" y="0"/>
                    <a:pt x="7" y="0"/>
                  </a:cubicBezTo>
                  <a:cubicBezTo>
                    <a:pt x="7" y="1"/>
                    <a:pt x="7" y="1"/>
                    <a:pt x="8" y="2"/>
                  </a:cubicBezTo>
                  <a:cubicBezTo>
                    <a:pt x="8" y="3"/>
                    <a:pt x="9" y="5"/>
                    <a:pt x="10" y="8"/>
                  </a:cubicBezTo>
                  <a:cubicBezTo>
                    <a:pt x="10" y="10"/>
                    <a:pt x="10" y="13"/>
                    <a:pt x="10" y="16"/>
                  </a:cubicBezTo>
                  <a:cubicBezTo>
                    <a:pt x="9" y="18"/>
                    <a:pt x="9" y="20"/>
                    <a:pt x="8" y="21"/>
                  </a:cubicBezTo>
                  <a:cubicBezTo>
                    <a:pt x="7" y="23"/>
                    <a:pt x="7" y="24"/>
                    <a:pt x="6" y="26"/>
                  </a:cubicBezTo>
                  <a:cubicBezTo>
                    <a:pt x="5" y="27"/>
                    <a:pt x="4" y="29"/>
                    <a:pt x="4" y="30"/>
                  </a:cubicBezTo>
                  <a:cubicBezTo>
                    <a:pt x="3" y="31"/>
                    <a:pt x="3" y="33"/>
                    <a:pt x="2" y="34"/>
                  </a:cubicBezTo>
                  <a:cubicBezTo>
                    <a:pt x="2" y="37"/>
                    <a:pt x="2" y="40"/>
                    <a:pt x="2" y="42"/>
                  </a:cubicBezTo>
                  <a:cubicBezTo>
                    <a:pt x="3" y="45"/>
                    <a:pt x="3" y="47"/>
                    <a:pt x="4" y="48"/>
                  </a:cubicBezTo>
                  <a:cubicBezTo>
                    <a:pt x="5" y="49"/>
                    <a:pt x="5" y="50"/>
                    <a:pt x="5" y="50"/>
                  </a:cubicBezTo>
                  <a:cubicBezTo>
                    <a:pt x="5" y="50"/>
                    <a:pt x="5" y="50"/>
                    <a:pt x="5" y="49"/>
                  </a:cubicBezTo>
                  <a:cubicBezTo>
                    <a:pt x="4" y="49"/>
                    <a:pt x="4" y="49"/>
                    <a:pt x="3" y="48"/>
                  </a:cubicBezTo>
                  <a:cubicBezTo>
                    <a:pt x="3" y="47"/>
                    <a:pt x="2" y="45"/>
                    <a:pt x="1" y="43"/>
                  </a:cubicBezTo>
                  <a:cubicBezTo>
                    <a:pt x="0" y="40"/>
                    <a:pt x="0" y="37"/>
                    <a:pt x="0" y="34"/>
                  </a:cubicBezTo>
                  <a:cubicBezTo>
                    <a:pt x="0" y="32"/>
                    <a:pt x="1" y="31"/>
                    <a:pt x="2" y="29"/>
                  </a:cubicBezTo>
                  <a:cubicBezTo>
                    <a:pt x="2" y="28"/>
                    <a:pt x="3" y="26"/>
                    <a:pt x="4" y="25"/>
                  </a:cubicBezTo>
                  <a:cubicBezTo>
                    <a:pt x="5" y="23"/>
                    <a:pt x="5" y="22"/>
                    <a:pt x="6" y="20"/>
                  </a:cubicBezTo>
                  <a:cubicBezTo>
                    <a:pt x="7" y="19"/>
                    <a:pt x="7" y="17"/>
                    <a:pt x="8" y="16"/>
                  </a:cubicBezTo>
                  <a:cubicBezTo>
                    <a:pt x="8" y="13"/>
                    <a:pt x="8" y="10"/>
                    <a:pt x="8" y="8"/>
                  </a:cubicBezTo>
                  <a:cubicBezTo>
                    <a:pt x="8" y="5"/>
                    <a:pt x="8" y="3"/>
                    <a:pt x="7" y="2"/>
                  </a:cubicBezTo>
                  <a:cubicBezTo>
                    <a:pt x="7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612"/>
            <p:cNvSpPr/>
            <p:nvPr/>
          </p:nvSpPr>
          <p:spPr bwMode="auto">
            <a:xfrm>
              <a:off x="10412414" y="1090612"/>
              <a:ext cx="177800" cy="38100"/>
            </a:xfrm>
            <a:custGeom>
              <a:avLst/>
              <a:gdLst>
                <a:gd name="T0" fmla="*/ 42 w 42"/>
                <a:gd name="T1" fmla="*/ 0 h 9"/>
                <a:gd name="T2" fmla="*/ 40 w 42"/>
                <a:gd name="T3" fmla="*/ 1 h 9"/>
                <a:gd name="T4" fmla="*/ 35 w 42"/>
                <a:gd name="T5" fmla="*/ 2 h 9"/>
                <a:gd name="T6" fmla="*/ 29 w 42"/>
                <a:gd name="T7" fmla="*/ 5 h 9"/>
                <a:gd name="T8" fmla="*/ 21 w 42"/>
                <a:gd name="T9" fmla="*/ 7 h 9"/>
                <a:gd name="T10" fmla="*/ 6 w 42"/>
                <a:gd name="T11" fmla="*/ 9 h 9"/>
                <a:gd name="T12" fmla="*/ 0 w 42"/>
                <a:gd name="T13" fmla="*/ 9 h 9"/>
                <a:gd name="T14" fmla="*/ 1 w 42"/>
                <a:gd name="T15" fmla="*/ 8 h 9"/>
                <a:gd name="T16" fmla="*/ 6 w 42"/>
                <a:gd name="T17" fmla="*/ 7 h 9"/>
                <a:gd name="T18" fmla="*/ 21 w 42"/>
                <a:gd name="T19" fmla="*/ 4 h 9"/>
                <a:gd name="T20" fmla="*/ 35 w 42"/>
                <a:gd name="T21" fmla="*/ 1 h 9"/>
                <a:gd name="T22" fmla="*/ 40 w 42"/>
                <a:gd name="T23" fmla="*/ 0 h 9"/>
                <a:gd name="T24" fmla="*/ 42 w 42"/>
                <a:gd name="T2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9">
                  <a:moveTo>
                    <a:pt x="42" y="0"/>
                  </a:moveTo>
                  <a:cubicBezTo>
                    <a:pt x="42" y="0"/>
                    <a:pt x="41" y="0"/>
                    <a:pt x="40" y="1"/>
                  </a:cubicBezTo>
                  <a:cubicBezTo>
                    <a:pt x="39" y="1"/>
                    <a:pt x="37" y="2"/>
                    <a:pt x="35" y="2"/>
                  </a:cubicBezTo>
                  <a:cubicBezTo>
                    <a:pt x="34" y="3"/>
                    <a:pt x="31" y="4"/>
                    <a:pt x="29" y="5"/>
                  </a:cubicBezTo>
                  <a:cubicBezTo>
                    <a:pt x="26" y="5"/>
                    <a:pt x="24" y="6"/>
                    <a:pt x="21" y="7"/>
                  </a:cubicBezTo>
                  <a:cubicBezTo>
                    <a:pt x="16" y="8"/>
                    <a:pt x="10" y="8"/>
                    <a:pt x="6" y="9"/>
                  </a:cubicBezTo>
                  <a:cubicBezTo>
                    <a:pt x="2" y="9"/>
                    <a:pt x="0" y="9"/>
                    <a:pt x="0" y="9"/>
                  </a:cubicBezTo>
                  <a:cubicBezTo>
                    <a:pt x="0" y="9"/>
                    <a:pt x="0" y="8"/>
                    <a:pt x="1" y="8"/>
                  </a:cubicBezTo>
                  <a:cubicBezTo>
                    <a:pt x="3" y="8"/>
                    <a:pt x="4" y="8"/>
                    <a:pt x="6" y="7"/>
                  </a:cubicBezTo>
                  <a:cubicBezTo>
                    <a:pt x="10" y="6"/>
                    <a:pt x="15" y="5"/>
                    <a:pt x="21" y="4"/>
                  </a:cubicBezTo>
                  <a:cubicBezTo>
                    <a:pt x="26" y="3"/>
                    <a:pt x="31" y="2"/>
                    <a:pt x="35" y="1"/>
                  </a:cubicBezTo>
                  <a:cubicBezTo>
                    <a:pt x="37" y="1"/>
                    <a:pt x="39" y="0"/>
                    <a:pt x="40" y="0"/>
                  </a:cubicBezTo>
                  <a:cubicBezTo>
                    <a:pt x="41" y="0"/>
                    <a:pt x="42" y="0"/>
                    <a:pt x="42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613"/>
            <p:cNvSpPr/>
            <p:nvPr/>
          </p:nvSpPr>
          <p:spPr bwMode="auto">
            <a:xfrm>
              <a:off x="10336214" y="933449"/>
              <a:ext cx="190500" cy="142875"/>
            </a:xfrm>
            <a:custGeom>
              <a:avLst/>
              <a:gdLst>
                <a:gd name="T0" fmla="*/ 45 w 45"/>
                <a:gd name="T1" fmla="*/ 0 h 34"/>
                <a:gd name="T2" fmla="*/ 43 w 45"/>
                <a:gd name="T3" fmla="*/ 2 h 34"/>
                <a:gd name="T4" fmla="*/ 39 w 45"/>
                <a:gd name="T5" fmla="*/ 6 h 34"/>
                <a:gd name="T6" fmla="*/ 32 w 45"/>
                <a:gd name="T7" fmla="*/ 13 h 34"/>
                <a:gd name="T8" fmla="*/ 24 w 45"/>
                <a:gd name="T9" fmla="*/ 19 h 34"/>
                <a:gd name="T10" fmla="*/ 16 w 45"/>
                <a:gd name="T11" fmla="*/ 25 h 34"/>
                <a:gd name="T12" fmla="*/ 8 w 45"/>
                <a:gd name="T13" fmla="*/ 30 h 34"/>
                <a:gd name="T14" fmla="*/ 2 w 45"/>
                <a:gd name="T15" fmla="*/ 33 h 34"/>
                <a:gd name="T16" fmla="*/ 0 w 45"/>
                <a:gd name="T17" fmla="*/ 34 h 34"/>
                <a:gd name="T18" fmla="*/ 2 w 45"/>
                <a:gd name="T19" fmla="*/ 32 h 34"/>
                <a:gd name="T20" fmla="*/ 7 w 45"/>
                <a:gd name="T21" fmla="*/ 29 h 34"/>
                <a:gd name="T22" fmla="*/ 23 w 45"/>
                <a:gd name="T23" fmla="*/ 17 h 34"/>
                <a:gd name="T24" fmla="*/ 38 w 45"/>
                <a:gd name="T25" fmla="*/ 5 h 34"/>
                <a:gd name="T26" fmla="*/ 43 w 45"/>
                <a:gd name="T27" fmla="*/ 1 h 34"/>
                <a:gd name="T28" fmla="*/ 45 w 45"/>
                <a:gd name="T2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34">
                  <a:moveTo>
                    <a:pt x="45" y="0"/>
                  </a:moveTo>
                  <a:cubicBezTo>
                    <a:pt x="45" y="0"/>
                    <a:pt x="44" y="0"/>
                    <a:pt x="43" y="2"/>
                  </a:cubicBezTo>
                  <a:cubicBezTo>
                    <a:pt x="42" y="3"/>
                    <a:pt x="40" y="4"/>
                    <a:pt x="39" y="6"/>
                  </a:cubicBezTo>
                  <a:cubicBezTo>
                    <a:pt x="37" y="8"/>
                    <a:pt x="35" y="10"/>
                    <a:pt x="32" y="13"/>
                  </a:cubicBezTo>
                  <a:cubicBezTo>
                    <a:pt x="30" y="15"/>
                    <a:pt x="27" y="17"/>
                    <a:pt x="24" y="19"/>
                  </a:cubicBezTo>
                  <a:cubicBezTo>
                    <a:pt x="21" y="21"/>
                    <a:pt x="18" y="23"/>
                    <a:pt x="16" y="25"/>
                  </a:cubicBezTo>
                  <a:cubicBezTo>
                    <a:pt x="13" y="27"/>
                    <a:pt x="10" y="29"/>
                    <a:pt x="8" y="30"/>
                  </a:cubicBezTo>
                  <a:cubicBezTo>
                    <a:pt x="6" y="31"/>
                    <a:pt x="4" y="32"/>
                    <a:pt x="2" y="33"/>
                  </a:cubicBezTo>
                  <a:cubicBezTo>
                    <a:pt x="1" y="34"/>
                    <a:pt x="0" y="34"/>
                    <a:pt x="0" y="34"/>
                  </a:cubicBezTo>
                  <a:cubicBezTo>
                    <a:pt x="0" y="34"/>
                    <a:pt x="1" y="33"/>
                    <a:pt x="2" y="32"/>
                  </a:cubicBezTo>
                  <a:cubicBezTo>
                    <a:pt x="3" y="32"/>
                    <a:pt x="5" y="30"/>
                    <a:pt x="7" y="29"/>
                  </a:cubicBezTo>
                  <a:cubicBezTo>
                    <a:pt x="11" y="26"/>
                    <a:pt x="17" y="22"/>
                    <a:pt x="23" y="17"/>
                  </a:cubicBezTo>
                  <a:cubicBezTo>
                    <a:pt x="28" y="13"/>
                    <a:pt x="34" y="9"/>
                    <a:pt x="38" y="5"/>
                  </a:cubicBezTo>
                  <a:cubicBezTo>
                    <a:pt x="40" y="4"/>
                    <a:pt x="41" y="2"/>
                    <a:pt x="43" y="1"/>
                  </a:cubicBezTo>
                  <a:cubicBezTo>
                    <a:pt x="44" y="0"/>
                    <a:pt x="45" y="0"/>
                    <a:pt x="45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614"/>
            <p:cNvSpPr/>
            <p:nvPr/>
          </p:nvSpPr>
          <p:spPr bwMode="auto">
            <a:xfrm>
              <a:off x="9937751" y="1243012"/>
              <a:ext cx="169863" cy="92075"/>
            </a:xfrm>
            <a:custGeom>
              <a:avLst/>
              <a:gdLst>
                <a:gd name="T0" fmla="*/ 40 w 40"/>
                <a:gd name="T1" fmla="*/ 0 h 22"/>
                <a:gd name="T2" fmla="*/ 38 w 40"/>
                <a:gd name="T3" fmla="*/ 0 h 22"/>
                <a:gd name="T4" fmla="*/ 33 w 40"/>
                <a:gd name="T5" fmla="*/ 2 h 22"/>
                <a:gd name="T6" fmla="*/ 19 w 40"/>
                <a:gd name="T7" fmla="*/ 9 h 22"/>
                <a:gd name="T8" fmla="*/ 13 w 40"/>
                <a:gd name="T9" fmla="*/ 15 h 22"/>
                <a:gd name="T10" fmla="*/ 7 w 40"/>
                <a:gd name="T11" fmla="*/ 20 h 22"/>
                <a:gd name="T12" fmla="*/ 2 w 40"/>
                <a:gd name="T13" fmla="*/ 22 h 22"/>
                <a:gd name="T14" fmla="*/ 0 w 40"/>
                <a:gd name="T15" fmla="*/ 22 h 22"/>
                <a:gd name="T16" fmla="*/ 0 w 40"/>
                <a:gd name="T17" fmla="*/ 22 h 22"/>
                <a:gd name="T18" fmla="*/ 1 w 40"/>
                <a:gd name="T19" fmla="*/ 21 h 22"/>
                <a:gd name="T20" fmla="*/ 6 w 40"/>
                <a:gd name="T21" fmla="*/ 19 h 22"/>
                <a:gd name="T22" fmla="*/ 11 w 40"/>
                <a:gd name="T23" fmla="*/ 13 h 22"/>
                <a:gd name="T24" fmla="*/ 18 w 40"/>
                <a:gd name="T25" fmla="*/ 7 h 22"/>
                <a:gd name="T26" fmla="*/ 33 w 40"/>
                <a:gd name="T27" fmla="*/ 1 h 22"/>
                <a:gd name="T28" fmla="*/ 38 w 40"/>
                <a:gd name="T29" fmla="*/ 0 h 22"/>
                <a:gd name="T30" fmla="*/ 40 w 40"/>
                <a:gd name="T3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22">
                  <a:moveTo>
                    <a:pt x="40" y="0"/>
                  </a:moveTo>
                  <a:cubicBezTo>
                    <a:pt x="40" y="0"/>
                    <a:pt x="39" y="0"/>
                    <a:pt x="38" y="0"/>
                  </a:cubicBezTo>
                  <a:cubicBezTo>
                    <a:pt x="37" y="1"/>
                    <a:pt x="35" y="1"/>
                    <a:pt x="33" y="2"/>
                  </a:cubicBezTo>
                  <a:cubicBezTo>
                    <a:pt x="29" y="4"/>
                    <a:pt x="24" y="6"/>
                    <a:pt x="19" y="9"/>
                  </a:cubicBezTo>
                  <a:cubicBezTo>
                    <a:pt x="17" y="11"/>
                    <a:pt x="15" y="13"/>
                    <a:pt x="13" y="15"/>
                  </a:cubicBezTo>
                  <a:cubicBezTo>
                    <a:pt x="11" y="17"/>
                    <a:pt x="9" y="19"/>
                    <a:pt x="7" y="20"/>
                  </a:cubicBezTo>
                  <a:cubicBezTo>
                    <a:pt x="5" y="21"/>
                    <a:pt x="3" y="21"/>
                    <a:pt x="2" y="22"/>
                  </a:cubicBezTo>
                  <a:cubicBezTo>
                    <a:pt x="1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1"/>
                    <a:pt x="1" y="21"/>
                  </a:cubicBezTo>
                  <a:cubicBezTo>
                    <a:pt x="3" y="21"/>
                    <a:pt x="4" y="20"/>
                    <a:pt x="6" y="19"/>
                  </a:cubicBezTo>
                  <a:cubicBezTo>
                    <a:pt x="8" y="17"/>
                    <a:pt x="9" y="15"/>
                    <a:pt x="11" y="13"/>
                  </a:cubicBezTo>
                  <a:cubicBezTo>
                    <a:pt x="13" y="11"/>
                    <a:pt x="15" y="9"/>
                    <a:pt x="18" y="7"/>
                  </a:cubicBezTo>
                  <a:cubicBezTo>
                    <a:pt x="23" y="4"/>
                    <a:pt x="28" y="2"/>
                    <a:pt x="33" y="1"/>
                  </a:cubicBezTo>
                  <a:cubicBezTo>
                    <a:pt x="35" y="0"/>
                    <a:pt x="37" y="0"/>
                    <a:pt x="38" y="0"/>
                  </a:cubicBezTo>
                  <a:cubicBezTo>
                    <a:pt x="39" y="0"/>
                    <a:pt x="40" y="0"/>
                    <a:pt x="4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615"/>
            <p:cNvSpPr/>
            <p:nvPr/>
          </p:nvSpPr>
          <p:spPr bwMode="auto">
            <a:xfrm>
              <a:off x="9917114" y="1012824"/>
              <a:ext cx="177800" cy="80963"/>
            </a:xfrm>
            <a:custGeom>
              <a:avLst/>
              <a:gdLst>
                <a:gd name="T0" fmla="*/ 0 w 42"/>
                <a:gd name="T1" fmla="*/ 1 h 19"/>
                <a:gd name="T2" fmla="*/ 0 w 42"/>
                <a:gd name="T3" fmla="*/ 1 h 19"/>
                <a:gd name="T4" fmla="*/ 2 w 42"/>
                <a:gd name="T5" fmla="*/ 0 h 19"/>
                <a:gd name="T6" fmla="*/ 7 w 42"/>
                <a:gd name="T7" fmla="*/ 1 h 19"/>
                <a:gd name="T8" fmla="*/ 14 w 42"/>
                <a:gd name="T9" fmla="*/ 4 h 19"/>
                <a:gd name="T10" fmla="*/ 22 w 42"/>
                <a:gd name="T11" fmla="*/ 8 h 19"/>
                <a:gd name="T12" fmla="*/ 35 w 42"/>
                <a:gd name="T13" fmla="*/ 15 h 19"/>
                <a:gd name="T14" fmla="*/ 40 w 42"/>
                <a:gd name="T15" fmla="*/ 18 h 19"/>
                <a:gd name="T16" fmla="*/ 42 w 42"/>
                <a:gd name="T17" fmla="*/ 19 h 19"/>
                <a:gd name="T18" fmla="*/ 40 w 42"/>
                <a:gd name="T19" fmla="*/ 19 h 19"/>
                <a:gd name="T20" fmla="*/ 35 w 42"/>
                <a:gd name="T21" fmla="*/ 17 h 19"/>
                <a:gd name="T22" fmla="*/ 21 w 42"/>
                <a:gd name="T23" fmla="*/ 10 h 19"/>
                <a:gd name="T24" fmla="*/ 13 w 42"/>
                <a:gd name="T25" fmla="*/ 6 h 19"/>
                <a:gd name="T26" fmla="*/ 7 w 42"/>
                <a:gd name="T27" fmla="*/ 2 h 19"/>
                <a:gd name="T28" fmla="*/ 2 w 42"/>
                <a:gd name="T29" fmla="*/ 1 h 19"/>
                <a:gd name="T30" fmla="*/ 0 w 42"/>
                <a:gd name="T31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19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2" y="0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9" y="1"/>
                    <a:pt x="12" y="3"/>
                    <a:pt x="14" y="4"/>
                  </a:cubicBezTo>
                  <a:cubicBezTo>
                    <a:pt x="17" y="5"/>
                    <a:pt x="19" y="6"/>
                    <a:pt x="22" y="8"/>
                  </a:cubicBezTo>
                  <a:cubicBezTo>
                    <a:pt x="27" y="10"/>
                    <a:pt x="32" y="13"/>
                    <a:pt x="35" y="15"/>
                  </a:cubicBezTo>
                  <a:cubicBezTo>
                    <a:pt x="37" y="16"/>
                    <a:pt x="39" y="17"/>
                    <a:pt x="40" y="18"/>
                  </a:cubicBezTo>
                  <a:cubicBezTo>
                    <a:pt x="41" y="19"/>
                    <a:pt x="42" y="19"/>
                    <a:pt x="42" y="19"/>
                  </a:cubicBezTo>
                  <a:cubicBezTo>
                    <a:pt x="42" y="19"/>
                    <a:pt x="41" y="19"/>
                    <a:pt x="40" y="19"/>
                  </a:cubicBezTo>
                  <a:cubicBezTo>
                    <a:pt x="39" y="18"/>
                    <a:pt x="37" y="17"/>
                    <a:pt x="35" y="17"/>
                  </a:cubicBezTo>
                  <a:cubicBezTo>
                    <a:pt x="31" y="15"/>
                    <a:pt x="26" y="12"/>
                    <a:pt x="21" y="10"/>
                  </a:cubicBezTo>
                  <a:cubicBezTo>
                    <a:pt x="18" y="8"/>
                    <a:pt x="15" y="7"/>
                    <a:pt x="13" y="6"/>
                  </a:cubicBezTo>
                  <a:cubicBezTo>
                    <a:pt x="11" y="4"/>
                    <a:pt x="9" y="3"/>
                    <a:pt x="7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616"/>
            <p:cNvSpPr/>
            <p:nvPr/>
          </p:nvSpPr>
          <p:spPr bwMode="auto">
            <a:xfrm>
              <a:off x="10277476" y="1085849"/>
              <a:ext cx="25400" cy="25400"/>
            </a:xfrm>
            <a:custGeom>
              <a:avLst/>
              <a:gdLst>
                <a:gd name="T0" fmla="*/ 1 w 6"/>
                <a:gd name="T1" fmla="*/ 1 h 6"/>
                <a:gd name="T2" fmla="*/ 1 w 6"/>
                <a:gd name="T3" fmla="*/ 5 h 6"/>
                <a:gd name="T4" fmla="*/ 5 w 6"/>
                <a:gd name="T5" fmla="*/ 5 h 6"/>
                <a:gd name="T6" fmla="*/ 1 w 6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1" y="1"/>
                  </a:moveTo>
                  <a:cubicBezTo>
                    <a:pt x="0" y="1"/>
                    <a:pt x="0" y="3"/>
                    <a:pt x="1" y="5"/>
                  </a:cubicBezTo>
                  <a:cubicBezTo>
                    <a:pt x="2" y="6"/>
                    <a:pt x="5" y="6"/>
                    <a:pt x="5" y="5"/>
                  </a:cubicBezTo>
                  <a:cubicBezTo>
                    <a:pt x="6" y="4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617"/>
            <p:cNvSpPr/>
            <p:nvPr/>
          </p:nvSpPr>
          <p:spPr bwMode="auto">
            <a:xfrm>
              <a:off x="10175876" y="1166812"/>
              <a:ext cx="20638" cy="20638"/>
            </a:xfrm>
            <a:custGeom>
              <a:avLst/>
              <a:gdLst>
                <a:gd name="T0" fmla="*/ 1 w 5"/>
                <a:gd name="T1" fmla="*/ 1 h 5"/>
                <a:gd name="T2" fmla="*/ 1 w 5"/>
                <a:gd name="T3" fmla="*/ 4 h 5"/>
                <a:gd name="T4" fmla="*/ 4 w 5"/>
                <a:gd name="T5" fmla="*/ 4 h 5"/>
                <a:gd name="T6" fmla="*/ 1 w 5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1" y="1"/>
                  </a:moveTo>
                  <a:cubicBezTo>
                    <a:pt x="0" y="1"/>
                    <a:pt x="0" y="3"/>
                    <a:pt x="1" y="4"/>
                  </a:cubicBezTo>
                  <a:cubicBezTo>
                    <a:pt x="2" y="5"/>
                    <a:pt x="4" y="5"/>
                    <a:pt x="4" y="4"/>
                  </a:cubicBezTo>
                  <a:cubicBezTo>
                    <a:pt x="5" y="3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18"/>
            <p:cNvSpPr/>
            <p:nvPr/>
          </p:nvSpPr>
          <p:spPr bwMode="auto">
            <a:xfrm>
              <a:off x="10213976" y="1149349"/>
              <a:ext cx="20638" cy="17463"/>
            </a:xfrm>
            <a:custGeom>
              <a:avLst/>
              <a:gdLst>
                <a:gd name="T0" fmla="*/ 0 w 5"/>
                <a:gd name="T1" fmla="*/ 2 h 4"/>
                <a:gd name="T2" fmla="*/ 3 w 5"/>
                <a:gd name="T3" fmla="*/ 4 h 4"/>
                <a:gd name="T4" fmla="*/ 5 w 5"/>
                <a:gd name="T5" fmla="*/ 2 h 4"/>
                <a:gd name="T6" fmla="*/ 5 w 5"/>
                <a:gd name="T7" fmla="*/ 1 h 4"/>
                <a:gd name="T8" fmla="*/ 0 w 5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0" y="2"/>
                  </a:moveTo>
                  <a:cubicBezTo>
                    <a:pt x="0" y="3"/>
                    <a:pt x="2" y="4"/>
                    <a:pt x="3" y="4"/>
                  </a:cubicBezTo>
                  <a:cubicBezTo>
                    <a:pt x="4" y="4"/>
                    <a:pt x="4" y="3"/>
                    <a:pt x="5" y="2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4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19"/>
            <p:cNvSpPr/>
            <p:nvPr/>
          </p:nvSpPr>
          <p:spPr bwMode="auto">
            <a:xfrm>
              <a:off x="10260014" y="1225549"/>
              <a:ext cx="25400" cy="25400"/>
            </a:xfrm>
            <a:custGeom>
              <a:avLst/>
              <a:gdLst>
                <a:gd name="T0" fmla="*/ 6 w 6"/>
                <a:gd name="T1" fmla="*/ 5 h 6"/>
                <a:gd name="T2" fmla="*/ 0 w 6"/>
                <a:gd name="T3" fmla="*/ 3 h 6"/>
                <a:gd name="T4" fmla="*/ 2 w 6"/>
                <a:gd name="T5" fmla="*/ 1 h 6"/>
                <a:gd name="T6" fmla="*/ 4 w 6"/>
                <a:gd name="T7" fmla="*/ 1 h 6"/>
                <a:gd name="T8" fmla="*/ 5 w 6"/>
                <a:gd name="T9" fmla="*/ 3 h 6"/>
                <a:gd name="T10" fmla="*/ 6 w 6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6" y="5"/>
                  </a:moveTo>
                  <a:cubicBezTo>
                    <a:pt x="5" y="6"/>
                    <a:pt x="0" y="4"/>
                    <a:pt x="0" y="3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2" y="1"/>
                    <a:pt x="3" y="0"/>
                    <a:pt x="4" y="1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6" y="3"/>
                    <a:pt x="6" y="4"/>
                    <a:pt x="6" y="5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20"/>
            <p:cNvSpPr/>
            <p:nvPr/>
          </p:nvSpPr>
          <p:spPr bwMode="auto">
            <a:xfrm>
              <a:off x="10315576" y="1204912"/>
              <a:ext cx="12700" cy="7938"/>
            </a:xfrm>
            <a:custGeom>
              <a:avLst/>
              <a:gdLst>
                <a:gd name="T0" fmla="*/ 0 w 3"/>
                <a:gd name="T1" fmla="*/ 0 h 2"/>
                <a:gd name="T2" fmla="*/ 2 w 3"/>
                <a:gd name="T3" fmla="*/ 2 h 2"/>
                <a:gd name="T4" fmla="*/ 3 w 3"/>
                <a:gd name="T5" fmla="*/ 1 h 2"/>
                <a:gd name="T6" fmla="*/ 0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0" y="1"/>
                    <a:pt x="1" y="2"/>
                    <a:pt x="2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21"/>
            <p:cNvSpPr/>
            <p:nvPr/>
          </p:nvSpPr>
          <p:spPr bwMode="auto">
            <a:xfrm>
              <a:off x="10148889" y="1204912"/>
              <a:ext cx="17463" cy="15875"/>
            </a:xfrm>
            <a:custGeom>
              <a:avLst/>
              <a:gdLst>
                <a:gd name="T0" fmla="*/ 0 w 4"/>
                <a:gd name="T1" fmla="*/ 2 h 4"/>
                <a:gd name="T2" fmla="*/ 3 w 4"/>
                <a:gd name="T3" fmla="*/ 1 h 4"/>
                <a:gd name="T4" fmla="*/ 4 w 4"/>
                <a:gd name="T5" fmla="*/ 2 h 4"/>
                <a:gd name="T6" fmla="*/ 3 w 4"/>
                <a:gd name="T7" fmla="*/ 3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cubicBezTo>
                    <a:pt x="0" y="1"/>
                    <a:pt x="1" y="0"/>
                    <a:pt x="3" y="1"/>
                  </a:cubicBezTo>
                  <a:cubicBezTo>
                    <a:pt x="3" y="1"/>
                    <a:pt x="4" y="1"/>
                    <a:pt x="4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2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22"/>
            <p:cNvSpPr/>
            <p:nvPr/>
          </p:nvSpPr>
          <p:spPr bwMode="auto">
            <a:xfrm>
              <a:off x="10128251" y="1141412"/>
              <a:ext cx="17463" cy="15875"/>
            </a:xfrm>
            <a:custGeom>
              <a:avLst/>
              <a:gdLst>
                <a:gd name="T0" fmla="*/ 1 w 4"/>
                <a:gd name="T1" fmla="*/ 3 h 4"/>
                <a:gd name="T2" fmla="*/ 4 w 4"/>
                <a:gd name="T3" fmla="*/ 4 h 4"/>
                <a:gd name="T4" fmla="*/ 3 w 4"/>
                <a:gd name="T5" fmla="*/ 1 h 4"/>
                <a:gd name="T6" fmla="*/ 2 w 4"/>
                <a:gd name="T7" fmla="*/ 0 h 4"/>
                <a:gd name="T8" fmla="*/ 1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1" y="4"/>
                    <a:pt x="3" y="4"/>
                    <a:pt x="4" y="4"/>
                  </a:cubicBezTo>
                  <a:cubicBezTo>
                    <a:pt x="4" y="3"/>
                    <a:pt x="4" y="2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1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23"/>
            <p:cNvSpPr/>
            <p:nvPr/>
          </p:nvSpPr>
          <p:spPr bwMode="auto">
            <a:xfrm>
              <a:off x="10217151" y="1225549"/>
              <a:ext cx="17463" cy="17463"/>
            </a:xfrm>
            <a:custGeom>
              <a:avLst/>
              <a:gdLst>
                <a:gd name="T0" fmla="*/ 1 w 4"/>
                <a:gd name="T1" fmla="*/ 3 h 4"/>
                <a:gd name="T2" fmla="*/ 4 w 4"/>
                <a:gd name="T3" fmla="*/ 4 h 4"/>
                <a:gd name="T4" fmla="*/ 3 w 4"/>
                <a:gd name="T5" fmla="*/ 1 h 4"/>
                <a:gd name="T6" fmla="*/ 2 w 4"/>
                <a:gd name="T7" fmla="*/ 0 h 4"/>
                <a:gd name="T8" fmla="*/ 1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1" y="4"/>
                    <a:pt x="3" y="4"/>
                    <a:pt x="4" y="4"/>
                  </a:cubicBezTo>
                  <a:cubicBezTo>
                    <a:pt x="4" y="3"/>
                    <a:pt x="4" y="2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24"/>
            <p:cNvSpPr/>
            <p:nvPr/>
          </p:nvSpPr>
          <p:spPr bwMode="auto">
            <a:xfrm>
              <a:off x="10252076" y="1174749"/>
              <a:ext cx="15875" cy="17463"/>
            </a:xfrm>
            <a:custGeom>
              <a:avLst/>
              <a:gdLst>
                <a:gd name="T0" fmla="*/ 0 w 4"/>
                <a:gd name="T1" fmla="*/ 3 h 4"/>
                <a:gd name="T2" fmla="*/ 3 w 4"/>
                <a:gd name="T3" fmla="*/ 4 h 4"/>
                <a:gd name="T4" fmla="*/ 3 w 4"/>
                <a:gd name="T5" fmla="*/ 1 h 4"/>
                <a:gd name="T6" fmla="*/ 2 w 4"/>
                <a:gd name="T7" fmla="*/ 0 h 4"/>
                <a:gd name="T8" fmla="*/ 0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3"/>
                  </a:moveTo>
                  <a:cubicBezTo>
                    <a:pt x="1" y="4"/>
                    <a:pt x="3" y="4"/>
                    <a:pt x="3" y="4"/>
                  </a:cubicBezTo>
                  <a:cubicBezTo>
                    <a:pt x="4" y="3"/>
                    <a:pt x="4" y="2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25"/>
            <p:cNvSpPr/>
            <p:nvPr/>
          </p:nvSpPr>
          <p:spPr bwMode="auto">
            <a:xfrm>
              <a:off x="10290176" y="1169987"/>
              <a:ext cx="15875" cy="22225"/>
            </a:xfrm>
            <a:custGeom>
              <a:avLst/>
              <a:gdLst>
                <a:gd name="T0" fmla="*/ 0 w 4"/>
                <a:gd name="T1" fmla="*/ 3 h 5"/>
                <a:gd name="T2" fmla="*/ 3 w 4"/>
                <a:gd name="T3" fmla="*/ 4 h 5"/>
                <a:gd name="T4" fmla="*/ 3 w 4"/>
                <a:gd name="T5" fmla="*/ 1 h 5"/>
                <a:gd name="T6" fmla="*/ 2 w 4"/>
                <a:gd name="T7" fmla="*/ 0 h 5"/>
                <a:gd name="T8" fmla="*/ 0 w 4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3"/>
                  </a:moveTo>
                  <a:cubicBezTo>
                    <a:pt x="1" y="4"/>
                    <a:pt x="3" y="5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26"/>
            <p:cNvSpPr/>
            <p:nvPr/>
          </p:nvSpPr>
          <p:spPr bwMode="auto">
            <a:xfrm>
              <a:off x="10175876" y="1119187"/>
              <a:ext cx="12700" cy="12700"/>
            </a:xfrm>
            <a:custGeom>
              <a:avLst/>
              <a:gdLst>
                <a:gd name="T0" fmla="*/ 0 w 3"/>
                <a:gd name="T1" fmla="*/ 3 h 3"/>
                <a:gd name="T2" fmla="*/ 3 w 3"/>
                <a:gd name="T3" fmla="*/ 1 h 3"/>
                <a:gd name="T4" fmla="*/ 2 w 3"/>
                <a:gd name="T5" fmla="*/ 0 h 3"/>
                <a:gd name="T6" fmla="*/ 0 w 3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cubicBezTo>
                    <a:pt x="1" y="3"/>
                    <a:pt x="3" y="3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627"/>
            <p:cNvSpPr/>
            <p:nvPr/>
          </p:nvSpPr>
          <p:spPr bwMode="auto">
            <a:xfrm>
              <a:off x="10234614" y="1116012"/>
              <a:ext cx="20638" cy="20638"/>
            </a:xfrm>
            <a:custGeom>
              <a:avLst/>
              <a:gdLst>
                <a:gd name="T0" fmla="*/ 1 w 5"/>
                <a:gd name="T1" fmla="*/ 4 h 5"/>
                <a:gd name="T2" fmla="*/ 5 w 5"/>
                <a:gd name="T3" fmla="*/ 3 h 5"/>
                <a:gd name="T4" fmla="*/ 3 w 5"/>
                <a:gd name="T5" fmla="*/ 0 h 5"/>
                <a:gd name="T6" fmla="*/ 1 w 5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1" y="4"/>
                  </a:moveTo>
                  <a:cubicBezTo>
                    <a:pt x="2" y="5"/>
                    <a:pt x="5" y="5"/>
                    <a:pt x="5" y="3"/>
                  </a:cubicBezTo>
                  <a:cubicBezTo>
                    <a:pt x="5" y="2"/>
                    <a:pt x="4" y="0"/>
                    <a:pt x="3" y="0"/>
                  </a:cubicBezTo>
                  <a:cubicBezTo>
                    <a:pt x="2" y="0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628"/>
            <p:cNvSpPr/>
            <p:nvPr/>
          </p:nvSpPr>
          <p:spPr bwMode="auto">
            <a:xfrm>
              <a:off x="10213976" y="1068387"/>
              <a:ext cx="15875" cy="17463"/>
            </a:xfrm>
            <a:custGeom>
              <a:avLst/>
              <a:gdLst>
                <a:gd name="T0" fmla="*/ 0 w 4"/>
                <a:gd name="T1" fmla="*/ 3 h 4"/>
                <a:gd name="T2" fmla="*/ 3 w 4"/>
                <a:gd name="T3" fmla="*/ 4 h 4"/>
                <a:gd name="T4" fmla="*/ 4 w 4"/>
                <a:gd name="T5" fmla="*/ 2 h 4"/>
                <a:gd name="T6" fmla="*/ 4 w 4"/>
                <a:gd name="T7" fmla="*/ 0 h 4"/>
                <a:gd name="T8" fmla="*/ 0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3"/>
                  </a:moveTo>
                  <a:cubicBezTo>
                    <a:pt x="0" y="3"/>
                    <a:pt x="2" y="4"/>
                    <a:pt x="3" y="4"/>
                  </a:cubicBezTo>
                  <a:cubicBezTo>
                    <a:pt x="3" y="4"/>
                    <a:pt x="3" y="3"/>
                    <a:pt x="4" y="2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3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629"/>
            <p:cNvSpPr/>
            <p:nvPr/>
          </p:nvSpPr>
          <p:spPr bwMode="auto">
            <a:xfrm>
              <a:off x="10158414" y="1076324"/>
              <a:ext cx="17463" cy="17463"/>
            </a:xfrm>
            <a:custGeom>
              <a:avLst/>
              <a:gdLst>
                <a:gd name="T0" fmla="*/ 0 w 4"/>
                <a:gd name="T1" fmla="*/ 2 h 4"/>
                <a:gd name="T2" fmla="*/ 3 w 4"/>
                <a:gd name="T3" fmla="*/ 4 h 4"/>
                <a:gd name="T4" fmla="*/ 4 w 4"/>
                <a:gd name="T5" fmla="*/ 2 h 4"/>
                <a:gd name="T6" fmla="*/ 4 w 4"/>
                <a:gd name="T7" fmla="*/ 0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cubicBezTo>
                    <a:pt x="0" y="3"/>
                    <a:pt x="2" y="4"/>
                    <a:pt x="3" y="4"/>
                  </a:cubicBezTo>
                  <a:cubicBezTo>
                    <a:pt x="3" y="4"/>
                    <a:pt x="3" y="3"/>
                    <a:pt x="4" y="2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3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630"/>
            <p:cNvSpPr/>
            <p:nvPr/>
          </p:nvSpPr>
          <p:spPr bwMode="auto">
            <a:xfrm>
              <a:off x="10298114" y="1131887"/>
              <a:ext cx="17463" cy="22225"/>
            </a:xfrm>
            <a:custGeom>
              <a:avLst/>
              <a:gdLst>
                <a:gd name="T0" fmla="*/ 1 w 4"/>
                <a:gd name="T1" fmla="*/ 3 h 5"/>
                <a:gd name="T2" fmla="*/ 3 w 4"/>
                <a:gd name="T3" fmla="*/ 4 h 5"/>
                <a:gd name="T4" fmla="*/ 4 w 4"/>
                <a:gd name="T5" fmla="*/ 3 h 5"/>
                <a:gd name="T6" fmla="*/ 4 w 4"/>
                <a:gd name="T7" fmla="*/ 2 h 5"/>
                <a:gd name="T8" fmla="*/ 3 w 4"/>
                <a:gd name="T9" fmla="*/ 0 h 5"/>
                <a:gd name="T10" fmla="*/ 1 w 4"/>
                <a:gd name="T1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1" y="3"/>
                  </a:moveTo>
                  <a:cubicBezTo>
                    <a:pt x="1" y="4"/>
                    <a:pt x="2" y="5"/>
                    <a:pt x="3" y="4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4" y="1"/>
                    <a:pt x="3" y="0"/>
                    <a:pt x="3" y="0"/>
                  </a:cubicBezTo>
                  <a:cubicBezTo>
                    <a:pt x="2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631"/>
            <p:cNvSpPr/>
            <p:nvPr/>
          </p:nvSpPr>
          <p:spPr bwMode="auto">
            <a:xfrm>
              <a:off x="10188576" y="1208087"/>
              <a:ext cx="15875" cy="22225"/>
            </a:xfrm>
            <a:custGeom>
              <a:avLst/>
              <a:gdLst>
                <a:gd name="T0" fmla="*/ 1 w 4"/>
                <a:gd name="T1" fmla="*/ 3 h 5"/>
                <a:gd name="T2" fmla="*/ 3 w 4"/>
                <a:gd name="T3" fmla="*/ 4 h 5"/>
                <a:gd name="T4" fmla="*/ 4 w 4"/>
                <a:gd name="T5" fmla="*/ 3 h 5"/>
                <a:gd name="T6" fmla="*/ 4 w 4"/>
                <a:gd name="T7" fmla="*/ 2 h 5"/>
                <a:gd name="T8" fmla="*/ 3 w 4"/>
                <a:gd name="T9" fmla="*/ 0 h 5"/>
                <a:gd name="T10" fmla="*/ 1 w 4"/>
                <a:gd name="T1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1" y="3"/>
                  </a:moveTo>
                  <a:cubicBezTo>
                    <a:pt x="1" y="4"/>
                    <a:pt x="2" y="5"/>
                    <a:pt x="3" y="4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4" y="1"/>
                    <a:pt x="3" y="1"/>
                    <a:pt x="3" y="0"/>
                  </a:cubicBezTo>
                  <a:cubicBezTo>
                    <a:pt x="2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2269085" y="301707"/>
            <a:ext cx="1357313" cy="992188"/>
            <a:chOff x="9704389" y="4233863"/>
            <a:chExt cx="1357313" cy="992188"/>
          </a:xfrm>
        </p:grpSpPr>
        <p:sp>
          <p:nvSpPr>
            <p:cNvPr id="78" name="Freeform 435"/>
            <p:cNvSpPr/>
            <p:nvPr/>
          </p:nvSpPr>
          <p:spPr bwMode="auto">
            <a:xfrm>
              <a:off x="9704389" y="4665663"/>
              <a:ext cx="288925" cy="458788"/>
            </a:xfrm>
            <a:custGeom>
              <a:avLst/>
              <a:gdLst>
                <a:gd name="T0" fmla="*/ 68 w 68"/>
                <a:gd name="T1" fmla="*/ 40 h 108"/>
                <a:gd name="T2" fmla="*/ 10 w 68"/>
                <a:gd name="T3" fmla="*/ 21 h 108"/>
                <a:gd name="T4" fmla="*/ 19 w 68"/>
                <a:gd name="T5" fmla="*/ 40 h 108"/>
                <a:gd name="T6" fmla="*/ 3 w 68"/>
                <a:gd name="T7" fmla="*/ 60 h 108"/>
                <a:gd name="T8" fmla="*/ 30 w 68"/>
                <a:gd name="T9" fmla="*/ 69 h 108"/>
                <a:gd name="T10" fmla="*/ 33 w 68"/>
                <a:gd name="T11" fmla="*/ 95 h 108"/>
                <a:gd name="T12" fmla="*/ 68 w 68"/>
                <a:gd name="T13" fmla="*/ 4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108">
                  <a:moveTo>
                    <a:pt x="68" y="40"/>
                  </a:moveTo>
                  <a:cubicBezTo>
                    <a:pt x="68" y="40"/>
                    <a:pt x="25" y="0"/>
                    <a:pt x="10" y="21"/>
                  </a:cubicBezTo>
                  <a:cubicBezTo>
                    <a:pt x="0" y="35"/>
                    <a:pt x="19" y="40"/>
                    <a:pt x="19" y="40"/>
                  </a:cubicBezTo>
                  <a:cubicBezTo>
                    <a:pt x="19" y="40"/>
                    <a:pt x="0" y="44"/>
                    <a:pt x="3" y="60"/>
                  </a:cubicBezTo>
                  <a:cubicBezTo>
                    <a:pt x="6" y="76"/>
                    <a:pt x="30" y="69"/>
                    <a:pt x="30" y="69"/>
                  </a:cubicBezTo>
                  <a:cubicBezTo>
                    <a:pt x="30" y="69"/>
                    <a:pt x="22" y="83"/>
                    <a:pt x="33" y="95"/>
                  </a:cubicBezTo>
                  <a:cubicBezTo>
                    <a:pt x="44" y="108"/>
                    <a:pt x="68" y="65"/>
                    <a:pt x="68" y="40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436"/>
            <p:cNvSpPr/>
            <p:nvPr/>
          </p:nvSpPr>
          <p:spPr bwMode="auto">
            <a:xfrm>
              <a:off x="9856789" y="4852988"/>
              <a:ext cx="111125" cy="185738"/>
            </a:xfrm>
            <a:custGeom>
              <a:avLst/>
              <a:gdLst>
                <a:gd name="T0" fmla="*/ 26 w 26"/>
                <a:gd name="T1" fmla="*/ 0 h 44"/>
                <a:gd name="T2" fmla="*/ 26 w 26"/>
                <a:gd name="T3" fmla="*/ 0 h 44"/>
                <a:gd name="T4" fmla="*/ 25 w 26"/>
                <a:gd name="T5" fmla="*/ 2 h 44"/>
                <a:gd name="T6" fmla="*/ 24 w 26"/>
                <a:gd name="T7" fmla="*/ 4 h 44"/>
                <a:gd name="T8" fmla="*/ 23 w 26"/>
                <a:gd name="T9" fmla="*/ 8 h 44"/>
                <a:gd name="T10" fmla="*/ 22 w 26"/>
                <a:gd name="T11" fmla="*/ 9 h 44"/>
                <a:gd name="T12" fmla="*/ 21 w 26"/>
                <a:gd name="T13" fmla="*/ 11 h 44"/>
                <a:gd name="T14" fmla="*/ 19 w 26"/>
                <a:gd name="T15" fmla="*/ 15 h 44"/>
                <a:gd name="T16" fmla="*/ 17 w 26"/>
                <a:gd name="T17" fmla="*/ 19 h 44"/>
                <a:gd name="T18" fmla="*/ 15 w 26"/>
                <a:gd name="T19" fmla="*/ 23 h 44"/>
                <a:gd name="T20" fmla="*/ 13 w 26"/>
                <a:gd name="T21" fmla="*/ 25 h 44"/>
                <a:gd name="T22" fmla="*/ 12 w 26"/>
                <a:gd name="T23" fmla="*/ 27 h 44"/>
                <a:gd name="T24" fmla="*/ 12 w 26"/>
                <a:gd name="T25" fmla="*/ 28 h 44"/>
                <a:gd name="T26" fmla="*/ 11 w 26"/>
                <a:gd name="T27" fmla="*/ 29 h 44"/>
                <a:gd name="T28" fmla="*/ 10 w 26"/>
                <a:gd name="T29" fmla="*/ 31 h 44"/>
                <a:gd name="T30" fmla="*/ 8 w 26"/>
                <a:gd name="T31" fmla="*/ 33 h 44"/>
                <a:gd name="T32" fmla="*/ 7 w 26"/>
                <a:gd name="T33" fmla="*/ 35 h 44"/>
                <a:gd name="T34" fmla="*/ 5 w 26"/>
                <a:gd name="T35" fmla="*/ 38 h 44"/>
                <a:gd name="T36" fmla="*/ 4 w 26"/>
                <a:gd name="T37" fmla="*/ 39 h 44"/>
                <a:gd name="T38" fmla="*/ 3 w 26"/>
                <a:gd name="T39" fmla="*/ 41 h 44"/>
                <a:gd name="T40" fmla="*/ 1 w 26"/>
                <a:gd name="T41" fmla="*/ 43 h 44"/>
                <a:gd name="T42" fmla="*/ 0 w 26"/>
                <a:gd name="T43" fmla="*/ 44 h 44"/>
                <a:gd name="T44" fmla="*/ 0 w 26"/>
                <a:gd name="T45" fmla="*/ 44 h 44"/>
                <a:gd name="T46" fmla="*/ 0 w 26"/>
                <a:gd name="T47" fmla="*/ 44 h 44"/>
                <a:gd name="T48" fmla="*/ 2 w 26"/>
                <a:gd name="T49" fmla="*/ 43 h 44"/>
                <a:gd name="T50" fmla="*/ 4 w 26"/>
                <a:gd name="T51" fmla="*/ 42 h 44"/>
                <a:gd name="T52" fmla="*/ 5 w 26"/>
                <a:gd name="T53" fmla="*/ 41 h 44"/>
                <a:gd name="T54" fmla="*/ 7 w 26"/>
                <a:gd name="T55" fmla="*/ 40 h 44"/>
                <a:gd name="T56" fmla="*/ 8 w 26"/>
                <a:gd name="T57" fmla="*/ 39 h 44"/>
                <a:gd name="T58" fmla="*/ 10 w 26"/>
                <a:gd name="T59" fmla="*/ 37 h 44"/>
                <a:gd name="T60" fmla="*/ 11 w 26"/>
                <a:gd name="T61" fmla="*/ 36 h 44"/>
                <a:gd name="T62" fmla="*/ 13 w 26"/>
                <a:gd name="T63" fmla="*/ 34 h 44"/>
                <a:gd name="T64" fmla="*/ 16 w 26"/>
                <a:gd name="T65" fmla="*/ 30 h 44"/>
                <a:gd name="T66" fmla="*/ 19 w 26"/>
                <a:gd name="T67" fmla="*/ 26 h 44"/>
                <a:gd name="T68" fmla="*/ 20 w 26"/>
                <a:gd name="T69" fmla="*/ 24 h 44"/>
                <a:gd name="T70" fmla="*/ 21 w 26"/>
                <a:gd name="T71" fmla="*/ 21 h 44"/>
                <a:gd name="T72" fmla="*/ 22 w 26"/>
                <a:gd name="T73" fmla="*/ 19 h 44"/>
                <a:gd name="T74" fmla="*/ 23 w 26"/>
                <a:gd name="T75" fmla="*/ 17 h 44"/>
                <a:gd name="T76" fmla="*/ 25 w 26"/>
                <a:gd name="T77" fmla="*/ 12 h 44"/>
                <a:gd name="T78" fmla="*/ 25 w 26"/>
                <a:gd name="T79" fmla="*/ 10 h 44"/>
                <a:gd name="T80" fmla="*/ 25 w 26"/>
                <a:gd name="T81" fmla="*/ 8 h 44"/>
                <a:gd name="T82" fmla="*/ 26 w 26"/>
                <a:gd name="T83" fmla="*/ 7 h 44"/>
                <a:gd name="T84" fmla="*/ 26 w 26"/>
                <a:gd name="T85" fmla="*/ 5 h 44"/>
                <a:gd name="T86" fmla="*/ 26 w 26"/>
                <a:gd name="T87" fmla="*/ 3 h 44"/>
                <a:gd name="T88" fmla="*/ 26 w 26"/>
                <a:gd name="T89" fmla="*/ 2 h 44"/>
                <a:gd name="T90" fmla="*/ 26 w 26"/>
                <a:gd name="T91" fmla="*/ 1 h 44"/>
                <a:gd name="T92" fmla="*/ 26 w 26"/>
                <a:gd name="T9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" h="44"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1"/>
                    <a:pt x="25" y="1"/>
                    <a:pt x="25" y="2"/>
                  </a:cubicBezTo>
                  <a:cubicBezTo>
                    <a:pt x="25" y="3"/>
                    <a:pt x="25" y="4"/>
                    <a:pt x="24" y="4"/>
                  </a:cubicBezTo>
                  <a:cubicBezTo>
                    <a:pt x="24" y="5"/>
                    <a:pt x="23" y="6"/>
                    <a:pt x="23" y="8"/>
                  </a:cubicBezTo>
                  <a:cubicBezTo>
                    <a:pt x="23" y="8"/>
                    <a:pt x="22" y="9"/>
                    <a:pt x="22" y="9"/>
                  </a:cubicBezTo>
                  <a:cubicBezTo>
                    <a:pt x="22" y="10"/>
                    <a:pt x="21" y="10"/>
                    <a:pt x="21" y="11"/>
                  </a:cubicBezTo>
                  <a:cubicBezTo>
                    <a:pt x="21" y="12"/>
                    <a:pt x="20" y="14"/>
                    <a:pt x="19" y="15"/>
                  </a:cubicBezTo>
                  <a:cubicBezTo>
                    <a:pt x="19" y="16"/>
                    <a:pt x="18" y="18"/>
                    <a:pt x="17" y="19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4" y="24"/>
                    <a:pt x="14" y="25"/>
                    <a:pt x="13" y="25"/>
                  </a:cubicBezTo>
                  <a:cubicBezTo>
                    <a:pt x="13" y="26"/>
                    <a:pt x="13" y="27"/>
                    <a:pt x="12" y="27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0" y="30"/>
                    <a:pt x="10" y="31"/>
                    <a:pt x="10" y="31"/>
                  </a:cubicBezTo>
                  <a:cubicBezTo>
                    <a:pt x="9" y="32"/>
                    <a:pt x="9" y="32"/>
                    <a:pt x="8" y="33"/>
                  </a:cubicBezTo>
                  <a:cubicBezTo>
                    <a:pt x="8" y="34"/>
                    <a:pt x="8" y="34"/>
                    <a:pt x="7" y="35"/>
                  </a:cubicBezTo>
                  <a:cubicBezTo>
                    <a:pt x="6" y="36"/>
                    <a:pt x="6" y="37"/>
                    <a:pt x="5" y="38"/>
                  </a:cubicBezTo>
                  <a:cubicBezTo>
                    <a:pt x="4" y="38"/>
                    <a:pt x="4" y="39"/>
                    <a:pt x="4" y="39"/>
                  </a:cubicBezTo>
                  <a:cubicBezTo>
                    <a:pt x="3" y="40"/>
                    <a:pt x="3" y="40"/>
                    <a:pt x="3" y="41"/>
                  </a:cubicBezTo>
                  <a:cubicBezTo>
                    <a:pt x="2" y="41"/>
                    <a:pt x="2" y="42"/>
                    <a:pt x="1" y="43"/>
                  </a:cubicBezTo>
                  <a:cubicBezTo>
                    <a:pt x="1" y="43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4"/>
                    <a:pt x="1" y="44"/>
                    <a:pt x="2" y="43"/>
                  </a:cubicBezTo>
                  <a:cubicBezTo>
                    <a:pt x="2" y="43"/>
                    <a:pt x="3" y="42"/>
                    <a:pt x="4" y="42"/>
                  </a:cubicBezTo>
                  <a:cubicBezTo>
                    <a:pt x="4" y="42"/>
                    <a:pt x="5" y="41"/>
                    <a:pt x="5" y="41"/>
                  </a:cubicBezTo>
                  <a:cubicBezTo>
                    <a:pt x="6" y="41"/>
                    <a:pt x="6" y="40"/>
                    <a:pt x="7" y="40"/>
                  </a:cubicBezTo>
                  <a:cubicBezTo>
                    <a:pt x="7" y="39"/>
                    <a:pt x="8" y="39"/>
                    <a:pt x="8" y="39"/>
                  </a:cubicBezTo>
                  <a:cubicBezTo>
                    <a:pt x="9" y="38"/>
                    <a:pt x="9" y="38"/>
                    <a:pt x="10" y="37"/>
                  </a:cubicBezTo>
                  <a:cubicBezTo>
                    <a:pt x="10" y="37"/>
                    <a:pt x="11" y="36"/>
                    <a:pt x="11" y="36"/>
                  </a:cubicBezTo>
                  <a:cubicBezTo>
                    <a:pt x="12" y="35"/>
                    <a:pt x="13" y="34"/>
                    <a:pt x="13" y="34"/>
                  </a:cubicBezTo>
                  <a:cubicBezTo>
                    <a:pt x="14" y="33"/>
                    <a:pt x="15" y="31"/>
                    <a:pt x="16" y="30"/>
                  </a:cubicBezTo>
                  <a:cubicBezTo>
                    <a:pt x="17" y="29"/>
                    <a:pt x="18" y="27"/>
                    <a:pt x="19" y="26"/>
                  </a:cubicBezTo>
                  <a:cubicBezTo>
                    <a:pt x="19" y="25"/>
                    <a:pt x="20" y="24"/>
                    <a:pt x="20" y="24"/>
                  </a:cubicBezTo>
                  <a:cubicBezTo>
                    <a:pt x="21" y="23"/>
                    <a:pt x="21" y="22"/>
                    <a:pt x="21" y="21"/>
                  </a:cubicBezTo>
                  <a:cubicBezTo>
                    <a:pt x="22" y="20"/>
                    <a:pt x="22" y="20"/>
                    <a:pt x="22" y="19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4" y="15"/>
                    <a:pt x="24" y="14"/>
                    <a:pt x="25" y="12"/>
                  </a:cubicBezTo>
                  <a:cubicBezTo>
                    <a:pt x="25" y="12"/>
                    <a:pt x="25" y="11"/>
                    <a:pt x="25" y="10"/>
                  </a:cubicBezTo>
                  <a:cubicBezTo>
                    <a:pt x="25" y="10"/>
                    <a:pt x="25" y="9"/>
                    <a:pt x="25" y="8"/>
                  </a:cubicBezTo>
                  <a:cubicBezTo>
                    <a:pt x="26" y="8"/>
                    <a:pt x="26" y="7"/>
                    <a:pt x="26" y="7"/>
                  </a:cubicBezTo>
                  <a:cubicBezTo>
                    <a:pt x="26" y="6"/>
                    <a:pt x="26" y="5"/>
                    <a:pt x="26" y="5"/>
                  </a:cubicBezTo>
                  <a:cubicBezTo>
                    <a:pt x="26" y="4"/>
                    <a:pt x="26" y="4"/>
                    <a:pt x="26" y="3"/>
                  </a:cubicBezTo>
                  <a:cubicBezTo>
                    <a:pt x="26" y="3"/>
                    <a:pt x="26" y="3"/>
                    <a:pt x="26" y="2"/>
                  </a:cubicBezTo>
                  <a:cubicBezTo>
                    <a:pt x="26" y="2"/>
                    <a:pt x="26" y="1"/>
                    <a:pt x="26" y="1"/>
                  </a:cubicBezTo>
                  <a:cubicBezTo>
                    <a:pt x="26" y="0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437"/>
            <p:cNvSpPr/>
            <p:nvPr/>
          </p:nvSpPr>
          <p:spPr bwMode="auto">
            <a:xfrm>
              <a:off x="9777414" y="4767263"/>
              <a:ext cx="190500" cy="85725"/>
            </a:xfrm>
            <a:custGeom>
              <a:avLst/>
              <a:gdLst>
                <a:gd name="T0" fmla="*/ 0 w 45"/>
                <a:gd name="T1" fmla="*/ 1 h 20"/>
                <a:gd name="T2" fmla="*/ 0 w 45"/>
                <a:gd name="T3" fmla="*/ 1 h 20"/>
                <a:gd name="T4" fmla="*/ 1 w 45"/>
                <a:gd name="T5" fmla="*/ 1 h 20"/>
                <a:gd name="T6" fmla="*/ 2 w 45"/>
                <a:gd name="T7" fmla="*/ 1 h 20"/>
                <a:gd name="T8" fmla="*/ 4 w 45"/>
                <a:gd name="T9" fmla="*/ 2 h 20"/>
                <a:gd name="T10" fmla="*/ 7 w 45"/>
                <a:gd name="T11" fmla="*/ 3 h 20"/>
                <a:gd name="T12" fmla="*/ 14 w 45"/>
                <a:gd name="T13" fmla="*/ 7 h 20"/>
                <a:gd name="T14" fmla="*/ 18 w 45"/>
                <a:gd name="T15" fmla="*/ 9 h 20"/>
                <a:gd name="T16" fmla="*/ 22 w 45"/>
                <a:gd name="T17" fmla="*/ 11 h 20"/>
                <a:gd name="T18" fmla="*/ 27 w 45"/>
                <a:gd name="T19" fmla="*/ 12 h 20"/>
                <a:gd name="T20" fmla="*/ 31 w 45"/>
                <a:gd name="T21" fmla="*/ 14 h 20"/>
                <a:gd name="T22" fmla="*/ 33 w 45"/>
                <a:gd name="T23" fmla="*/ 14 h 20"/>
                <a:gd name="T24" fmla="*/ 35 w 45"/>
                <a:gd name="T25" fmla="*/ 15 h 20"/>
                <a:gd name="T26" fmla="*/ 38 w 45"/>
                <a:gd name="T27" fmla="*/ 16 h 20"/>
                <a:gd name="T28" fmla="*/ 43 w 45"/>
                <a:gd name="T29" fmla="*/ 19 h 20"/>
                <a:gd name="T30" fmla="*/ 45 w 45"/>
                <a:gd name="T31" fmla="*/ 20 h 20"/>
                <a:gd name="T32" fmla="*/ 45 w 45"/>
                <a:gd name="T33" fmla="*/ 20 h 20"/>
                <a:gd name="T34" fmla="*/ 45 w 45"/>
                <a:gd name="T35" fmla="*/ 19 h 20"/>
                <a:gd name="T36" fmla="*/ 44 w 45"/>
                <a:gd name="T37" fmla="*/ 18 h 20"/>
                <a:gd name="T38" fmla="*/ 42 w 45"/>
                <a:gd name="T39" fmla="*/ 16 h 20"/>
                <a:gd name="T40" fmla="*/ 40 w 45"/>
                <a:gd name="T41" fmla="*/ 14 h 20"/>
                <a:gd name="T42" fmla="*/ 36 w 45"/>
                <a:gd name="T43" fmla="*/ 12 h 20"/>
                <a:gd name="T44" fmla="*/ 35 w 45"/>
                <a:gd name="T45" fmla="*/ 11 h 20"/>
                <a:gd name="T46" fmla="*/ 34 w 45"/>
                <a:gd name="T47" fmla="*/ 10 h 20"/>
                <a:gd name="T48" fmla="*/ 33 w 45"/>
                <a:gd name="T49" fmla="*/ 10 h 20"/>
                <a:gd name="T50" fmla="*/ 28 w 45"/>
                <a:gd name="T51" fmla="*/ 8 h 20"/>
                <a:gd name="T52" fmla="*/ 24 w 45"/>
                <a:gd name="T53" fmla="*/ 6 h 20"/>
                <a:gd name="T54" fmla="*/ 20 w 45"/>
                <a:gd name="T55" fmla="*/ 5 h 20"/>
                <a:gd name="T56" fmla="*/ 16 w 45"/>
                <a:gd name="T57" fmla="*/ 3 h 20"/>
                <a:gd name="T58" fmla="*/ 12 w 45"/>
                <a:gd name="T59" fmla="*/ 2 h 20"/>
                <a:gd name="T60" fmla="*/ 8 w 45"/>
                <a:gd name="T61" fmla="*/ 1 h 20"/>
                <a:gd name="T62" fmla="*/ 4 w 45"/>
                <a:gd name="T63" fmla="*/ 0 h 20"/>
                <a:gd name="T64" fmla="*/ 2 w 45"/>
                <a:gd name="T65" fmla="*/ 0 h 20"/>
                <a:gd name="T66" fmla="*/ 0 w 45"/>
                <a:gd name="T67" fmla="*/ 1 h 20"/>
                <a:gd name="T68" fmla="*/ 0 w 45"/>
                <a:gd name="T69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5" h="2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5" y="3"/>
                    <a:pt x="6" y="3"/>
                    <a:pt x="7" y="3"/>
                  </a:cubicBezTo>
                  <a:cubicBezTo>
                    <a:pt x="9" y="5"/>
                    <a:pt x="11" y="6"/>
                    <a:pt x="14" y="7"/>
                  </a:cubicBezTo>
                  <a:cubicBezTo>
                    <a:pt x="15" y="8"/>
                    <a:pt x="16" y="9"/>
                    <a:pt x="18" y="9"/>
                  </a:cubicBezTo>
                  <a:cubicBezTo>
                    <a:pt x="19" y="10"/>
                    <a:pt x="21" y="10"/>
                    <a:pt x="22" y="11"/>
                  </a:cubicBezTo>
                  <a:cubicBezTo>
                    <a:pt x="24" y="12"/>
                    <a:pt x="25" y="12"/>
                    <a:pt x="27" y="12"/>
                  </a:cubicBezTo>
                  <a:cubicBezTo>
                    <a:pt x="28" y="13"/>
                    <a:pt x="30" y="13"/>
                    <a:pt x="31" y="14"/>
                  </a:cubicBezTo>
                  <a:cubicBezTo>
                    <a:pt x="32" y="14"/>
                    <a:pt x="32" y="14"/>
                    <a:pt x="33" y="14"/>
                  </a:cubicBezTo>
                  <a:cubicBezTo>
                    <a:pt x="34" y="15"/>
                    <a:pt x="34" y="15"/>
                    <a:pt x="35" y="15"/>
                  </a:cubicBezTo>
                  <a:cubicBezTo>
                    <a:pt x="36" y="16"/>
                    <a:pt x="37" y="16"/>
                    <a:pt x="38" y="16"/>
                  </a:cubicBezTo>
                  <a:cubicBezTo>
                    <a:pt x="40" y="17"/>
                    <a:pt x="42" y="18"/>
                    <a:pt x="43" y="19"/>
                  </a:cubicBezTo>
                  <a:cubicBezTo>
                    <a:pt x="44" y="19"/>
                    <a:pt x="44" y="19"/>
                    <a:pt x="45" y="20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5" y="20"/>
                    <a:pt x="45" y="20"/>
                    <a:pt x="45" y="19"/>
                  </a:cubicBezTo>
                  <a:cubicBezTo>
                    <a:pt x="45" y="19"/>
                    <a:pt x="44" y="19"/>
                    <a:pt x="44" y="18"/>
                  </a:cubicBezTo>
                  <a:cubicBezTo>
                    <a:pt x="43" y="18"/>
                    <a:pt x="43" y="17"/>
                    <a:pt x="42" y="16"/>
                  </a:cubicBezTo>
                  <a:cubicBezTo>
                    <a:pt x="41" y="15"/>
                    <a:pt x="41" y="15"/>
                    <a:pt x="40" y="14"/>
                  </a:cubicBezTo>
                  <a:cubicBezTo>
                    <a:pt x="39" y="13"/>
                    <a:pt x="38" y="12"/>
                    <a:pt x="36" y="12"/>
                  </a:cubicBezTo>
                  <a:cubicBezTo>
                    <a:pt x="36" y="11"/>
                    <a:pt x="35" y="11"/>
                    <a:pt x="35" y="11"/>
                  </a:cubicBezTo>
                  <a:cubicBezTo>
                    <a:pt x="34" y="11"/>
                    <a:pt x="34" y="10"/>
                    <a:pt x="34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1" y="9"/>
                    <a:pt x="30" y="9"/>
                    <a:pt x="28" y="8"/>
                  </a:cubicBezTo>
                  <a:cubicBezTo>
                    <a:pt x="27" y="7"/>
                    <a:pt x="25" y="7"/>
                    <a:pt x="24" y="6"/>
                  </a:cubicBezTo>
                  <a:cubicBezTo>
                    <a:pt x="22" y="6"/>
                    <a:pt x="21" y="5"/>
                    <a:pt x="20" y="5"/>
                  </a:cubicBezTo>
                  <a:cubicBezTo>
                    <a:pt x="18" y="4"/>
                    <a:pt x="17" y="4"/>
                    <a:pt x="16" y="3"/>
                  </a:cubicBezTo>
                  <a:cubicBezTo>
                    <a:pt x="14" y="3"/>
                    <a:pt x="13" y="2"/>
                    <a:pt x="12" y="2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438"/>
            <p:cNvSpPr/>
            <p:nvPr/>
          </p:nvSpPr>
          <p:spPr bwMode="auto">
            <a:xfrm>
              <a:off x="9742489" y="4848226"/>
              <a:ext cx="233363" cy="68263"/>
            </a:xfrm>
            <a:custGeom>
              <a:avLst/>
              <a:gdLst>
                <a:gd name="T0" fmla="*/ 0 w 55"/>
                <a:gd name="T1" fmla="*/ 16 h 16"/>
                <a:gd name="T2" fmla="*/ 0 w 55"/>
                <a:gd name="T3" fmla="*/ 15 h 16"/>
                <a:gd name="T4" fmla="*/ 2 w 55"/>
                <a:gd name="T5" fmla="*/ 15 h 16"/>
                <a:gd name="T6" fmla="*/ 8 w 55"/>
                <a:gd name="T7" fmla="*/ 13 h 16"/>
                <a:gd name="T8" fmla="*/ 12 w 55"/>
                <a:gd name="T9" fmla="*/ 13 h 16"/>
                <a:gd name="T10" fmla="*/ 17 w 55"/>
                <a:gd name="T11" fmla="*/ 13 h 16"/>
                <a:gd name="T12" fmla="*/ 18 w 55"/>
                <a:gd name="T13" fmla="*/ 13 h 16"/>
                <a:gd name="T14" fmla="*/ 18 w 55"/>
                <a:gd name="T15" fmla="*/ 13 h 16"/>
                <a:gd name="T16" fmla="*/ 20 w 55"/>
                <a:gd name="T17" fmla="*/ 13 h 16"/>
                <a:gd name="T18" fmla="*/ 22 w 55"/>
                <a:gd name="T19" fmla="*/ 12 h 16"/>
                <a:gd name="T20" fmla="*/ 28 w 55"/>
                <a:gd name="T21" fmla="*/ 11 h 16"/>
                <a:gd name="T22" fmla="*/ 33 w 55"/>
                <a:gd name="T23" fmla="*/ 9 h 16"/>
                <a:gd name="T24" fmla="*/ 38 w 55"/>
                <a:gd name="T25" fmla="*/ 8 h 16"/>
                <a:gd name="T26" fmla="*/ 46 w 55"/>
                <a:gd name="T27" fmla="*/ 4 h 16"/>
                <a:gd name="T28" fmla="*/ 52 w 55"/>
                <a:gd name="T29" fmla="*/ 1 h 16"/>
                <a:gd name="T30" fmla="*/ 54 w 55"/>
                <a:gd name="T31" fmla="*/ 1 h 16"/>
                <a:gd name="T32" fmla="*/ 55 w 55"/>
                <a:gd name="T33" fmla="*/ 0 h 16"/>
                <a:gd name="T34" fmla="*/ 54 w 55"/>
                <a:gd name="T35" fmla="*/ 0 h 16"/>
                <a:gd name="T36" fmla="*/ 52 w 55"/>
                <a:gd name="T37" fmla="*/ 0 h 16"/>
                <a:gd name="T38" fmla="*/ 46 w 55"/>
                <a:gd name="T39" fmla="*/ 1 h 16"/>
                <a:gd name="T40" fmla="*/ 37 w 55"/>
                <a:gd name="T41" fmla="*/ 4 h 16"/>
                <a:gd name="T42" fmla="*/ 32 w 55"/>
                <a:gd name="T43" fmla="*/ 5 h 16"/>
                <a:gd name="T44" fmla="*/ 26 w 55"/>
                <a:gd name="T45" fmla="*/ 6 h 16"/>
                <a:gd name="T46" fmla="*/ 21 w 55"/>
                <a:gd name="T47" fmla="*/ 8 h 16"/>
                <a:gd name="T48" fmla="*/ 19 w 55"/>
                <a:gd name="T49" fmla="*/ 8 h 16"/>
                <a:gd name="T50" fmla="*/ 18 w 55"/>
                <a:gd name="T51" fmla="*/ 8 h 16"/>
                <a:gd name="T52" fmla="*/ 17 w 55"/>
                <a:gd name="T53" fmla="*/ 9 h 16"/>
                <a:gd name="T54" fmla="*/ 12 w 55"/>
                <a:gd name="T55" fmla="*/ 9 h 16"/>
                <a:gd name="T56" fmla="*/ 10 w 55"/>
                <a:gd name="T57" fmla="*/ 10 h 16"/>
                <a:gd name="T58" fmla="*/ 8 w 55"/>
                <a:gd name="T59" fmla="*/ 10 h 16"/>
                <a:gd name="T60" fmla="*/ 8 w 55"/>
                <a:gd name="T61" fmla="*/ 10 h 16"/>
                <a:gd name="T62" fmla="*/ 7 w 55"/>
                <a:gd name="T63" fmla="*/ 11 h 16"/>
                <a:gd name="T64" fmla="*/ 4 w 55"/>
                <a:gd name="T65" fmla="*/ 12 h 16"/>
                <a:gd name="T66" fmla="*/ 1 w 55"/>
                <a:gd name="T67" fmla="*/ 14 h 16"/>
                <a:gd name="T68" fmla="*/ 0 w 55"/>
                <a:gd name="T69" fmla="*/ 15 h 16"/>
                <a:gd name="T70" fmla="*/ 0 w 55"/>
                <a:gd name="T7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5" h="16">
                  <a:moveTo>
                    <a:pt x="0" y="16"/>
                  </a:moveTo>
                  <a:cubicBezTo>
                    <a:pt x="0" y="16"/>
                    <a:pt x="0" y="16"/>
                    <a:pt x="0" y="15"/>
                  </a:cubicBezTo>
                  <a:cubicBezTo>
                    <a:pt x="1" y="15"/>
                    <a:pt x="1" y="15"/>
                    <a:pt x="2" y="15"/>
                  </a:cubicBezTo>
                  <a:cubicBezTo>
                    <a:pt x="3" y="14"/>
                    <a:pt x="5" y="14"/>
                    <a:pt x="8" y="13"/>
                  </a:cubicBezTo>
                  <a:cubicBezTo>
                    <a:pt x="9" y="13"/>
                    <a:pt x="11" y="13"/>
                    <a:pt x="12" y="13"/>
                  </a:cubicBezTo>
                  <a:cubicBezTo>
                    <a:pt x="14" y="13"/>
                    <a:pt x="15" y="13"/>
                    <a:pt x="17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3"/>
                    <a:pt x="19" y="13"/>
                    <a:pt x="20" y="13"/>
                  </a:cubicBezTo>
                  <a:cubicBezTo>
                    <a:pt x="21" y="12"/>
                    <a:pt x="21" y="12"/>
                    <a:pt x="22" y="12"/>
                  </a:cubicBezTo>
                  <a:cubicBezTo>
                    <a:pt x="24" y="12"/>
                    <a:pt x="26" y="11"/>
                    <a:pt x="28" y="11"/>
                  </a:cubicBezTo>
                  <a:cubicBezTo>
                    <a:pt x="30" y="10"/>
                    <a:pt x="31" y="10"/>
                    <a:pt x="33" y="9"/>
                  </a:cubicBezTo>
                  <a:cubicBezTo>
                    <a:pt x="35" y="9"/>
                    <a:pt x="36" y="8"/>
                    <a:pt x="38" y="8"/>
                  </a:cubicBezTo>
                  <a:cubicBezTo>
                    <a:pt x="41" y="6"/>
                    <a:pt x="44" y="5"/>
                    <a:pt x="46" y="4"/>
                  </a:cubicBezTo>
                  <a:cubicBezTo>
                    <a:pt x="49" y="3"/>
                    <a:pt x="51" y="2"/>
                    <a:pt x="52" y="1"/>
                  </a:cubicBezTo>
                  <a:cubicBezTo>
                    <a:pt x="53" y="1"/>
                    <a:pt x="54" y="1"/>
                    <a:pt x="54" y="1"/>
                  </a:cubicBezTo>
                  <a:cubicBezTo>
                    <a:pt x="54" y="0"/>
                    <a:pt x="55" y="0"/>
                    <a:pt x="55" y="0"/>
                  </a:cubicBezTo>
                  <a:cubicBezTo>
                    <a:pt x="55" y="0"/>
                    <a:pt x="54" y="0"/>
                    <a:pt x="54" y="0"/>
                  </a:cubicBezTo>
                  <a:cubicBezTo>
                    <a:pt x="53" y="0"/>
                    <a:pt x="53" y="0"/>
                    <a:pt x="52" y="0"/>
                  </a:cubicBezTo>
                  <a:cubicBezTo>
                    <a:pt x="50" y="1"/>
                    <a:pt x="48" y="1"/>
                    <a:pt x="46" y="1"/>
                  </a:cubicBezTo>
                  <a:cubicBezTo>
                    <a:pt x="43" y="2"/>
                    <a:pt x="40" y="3"/>
                    <a:pt x="37" y="4"/>
                  </a:cubicBezTo>
                  <a:cubicBezTo>
                    <a:pt x="35" y="4"/>
                    <a:pt x="33" y="4"/>
                    <a:pt x="32" y="5"/>
                  </a:cubicBezTo>
                  <a:cubicBezTo>
                    <a:pt x="30" y="5"/>
                    <a:pt x="28" y="6"/>
                    <a:pt x="26" y="6"/>
                  </a:cubicBezTo>
                  <a:cubicBezTo>
                    <a:pt x="25" y="7"/>
                    <a:pt x="23" y="7"/>
                    <a:pt x="21" y="8"/>
                  </a:cubicBezTo>
                  <a:cubicBezTo>
                    <a:pt x="21" y="8"/>
                    <a:pt x="20" y="8"/>
                    <a:pt x="19" y="8"/>
                  </a:cubicBezTo>
                  <a:cubicBezTo>
                    <a:pt x="19" y="8"/>
                    <a:pt x="18" y="8"/>
                    <a:pt x="18" y="8"/>
                  </a:cubicBezTo>
                  <a:cubicBezTo>
                    <a:pt x="17" y="8"/>
                    <a:pt x="17" y="9"/>
                    <a:pt x="17" y="9"/>
                  </a:cubicBezTo>
                  <a:cubicBezTo>
                    <a:pt x="15" y="9"/>
                    <a:pt x="13" y="9"/>
                    <a:pt x="12" y="9"/>
                  </a:cubicBezTo>
                  <a:cubicBezTo>
                    <a:pt x="11" y="10"/>
                    <a:pt x="10" y="10"/>
                    <a:pt x="10" y="10"/>
                  </a:cubicBezTo>
                  <a:cubicBezTo>
                    <a:pt x="9" y="10"/>
                    <a:pt x="9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1"/>
                    <a:pt x="7" y="11"/>
                  </a:cubicBezTo>
                  <a:cubicBezTo>
                    <a:pt x="6" y="11"/>
                    <a:pt x="5" y="12"/>
                    <a:pt x="4" y="12"/>
                  </a:cubicBezTo>
                  <a:cubicBezTo>
                    <a:pt x="3" y="13"/>
                    <a:pt x="2" y="13"/>
                    <a:pt x="1" y="14"/>
                  </a:cubicBezTo>
                  <a:cubicBezTo>
                    <a:pt x="1" y="14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439"/>
            <p:cNvSpPr/>
            <p:nvPr/>
          </p:nvSpPr>
          <p:spPr bwMode="auto">
            <a:xfrm>
              <a:off x="9853614" y="4852988"/>
              <a:ext cx="114300" cy="93663"/>
            </a:xfrm>
            <a:custGeom>
              <a:avLst/>
              <a:gdLst>
                <a:gd name="T0" fmla="*/ 27 w 27"/>
                <a:gd name="T1" fmla="*/ 0 h 22"/>
                <a:gd name="T2" fmla="*/ 26 w 27"/>
                <a:gd name="T3" fmla="*/ 1 h 22"/>
                <a:gd name="T4" fmla="*/ 23 w 27"/>
                <a:gd name="T5" fmla="*/ 4 h 22"/>
                <a:gd name="T6" fmla="*/ 19 w 27"/>
                <a:gd name="T7" fmla="*/ 7 h 22"/>
                <a:gd name="T8" fmla="*/ 16 w 27"/>
                <a:gd name="T9" fmla="*/ 9 h 22"/>
                <a:gd name="T10" fmla="*/ 14 w 27"/>
                <a:gd name="T11" fmla="*/ 11 h 22"/>
                <a:gd name="T12" fmla="*/ 11 w 27"/>
                <a:gd name="T13" fmla="*/ 13 h 22"/>
                <a:gd name="T14" fmla="*/ 9 w 27"/>
                <a:gd name="T15" fmla="*/ 15 h 22"/>
                <a:gd name="T16" fmla="*/ 5 w 27"/>
                <a:gd name="T17" fmla="*/ 19 h 22"/>
                <a:gd name="T18" fmla="*/ 2 w 27"/>
                <a:gd name="T19" fmla="*/ 21 h 22"/>
                <a:gd name="T20" fmla="*/ 0 w 27"/>
                <a:gd name="T21" fmla="*/ 22 h 22"/>
                <a:gd name="T22" fmla="*/ 2 w 27"/>
                <a:gd name="T23" fmla="*/ 22 h 22"/>
                <a:gd name="T24" fmla="*/ 4 w 27"/>
                <a:gd name="T25" fmla="*/ 21 h 22"/>
                <a:gd name="T26" fmla="*/ 6 w 27"/>
                <a:gd name="T27" fmla="*/ 20 h 22"/>
                <a:gd name="T28" fmla="*/ 8 w 27"/>
                <a:gd name="T29" fmla="*/ 19 h 22"/>
                <a:gd name="T30" fmla="*/ 11 w 27"/>
                <a:gd name="T31" fmla="*/ 17 h 22"/>
                <a:gd name="T32" fmla="*/ 13 w 27"/>
                <a:gd name="T33" fmla="*/ 16 h 22"/>
                <a:gd name="T34" fmla="*/ 16 w 27"/>
                <a:gd name="T35" fmla="*/ 14 h 22"/>
                <a:gd name="T36" fmla="*/ 18 w 27"/>
                <a:gd name="T37" fmla="*/ 11 h 22"/>
                <a:gd name="T38" fmla="*/ 20 w 27"/>
                <a:gd name="T39" fmla="*/ 9 h 22"/>
                <a:gd name="T40" fmla="*/ 22 w 27"/>
                <a:gd name="T41" fmla="*/ 7 h 22"/>
                <a:gd name="T42" fmla="*/ 24 w 27"/>
                <a:gd name="T43" fmla="*/ 5 h 22"/>
                <a:gd name="T44" fmla="*/ 25 w 27"/>
                <a:gd name="T45" fmla="*/ 3 h 22"/>
                <a:gd name="T46" fmla="*/ 26 w 27"/>
                <a:gd name="T47" fmla="*/ 1 h 22"/>
                <a:gd name="T48" fmla="*/ 27 w 27"/>
                <a:gd name="T4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" h="22">
                  <a:moveTo>
                    <a:pt x="27" y="0"/>
                  </a:moveTo>
                  <a:cubicBezTo>
                    <a:pt x="27" y="0"/>
                    <a:pt x="26" y="0"/>
                    <a:pt x="26" y="1"/>
                  </a:cubicBezTo>
                  <a:cubicBezTo>
                    <a:pt x="25" y="1"/>
                    <a:pt x="24" y="2"/>
                    <a:pt x="23" y="4"/>
                  </a:cubicBezTo>
                  <a:cubicBezTo>
                    <a:pt x="22" y="5"/>
                    <a:pt x="20" y="6"/>
                    <a:pt x="19" y="7"/>
                  </a:cubicBezTo>
                  <a:cubicBezTo>
                    <a:pt x="18" y="8"/>
                    <a:pt x="17" y="9"/>
                    <a:pt x="16" y="9"/>
                  </a:cubicBezTo>
                  <a:cubicBezTo>
                    <a:pt x="16" y="10"/>
                    <a:pt x="15" y="11"/>
                    <a:pt x="14" y="11"/>
                  </a:cubicBezTo>
                  <a:cubicBezTo>
                    <a:pt x="13" y="12"/>
                    <a:pt x="12" y="13"/>
                    <a:pt x="11" y="13"/>
                  </a:cubicBezTo>
                  <a:cubicBezTo>
                    <a:pt x="11" y="14"/>
                    <a:pt x="10" y="15"/>
                    <a:pt x="9" y="15"/>
                  </a:cubicBezTo>
                  <a:cubicBezTo>
                    <a:pt x="7" y="17"/>
                    <a:pt x="6" y="18"/>
                    <a:pt x="5" y="19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2"/>
                    <a:pt x="0" y="22"/>
                    <a:pt x="0" y="22"/>
                  </a:cubicBezTo>
                  <a:cubicBezTo>
                    <a:pt x="0" y="22"/>
                    <a:pt x="1" y="22"/>
                    <a:pt x="2" y="22"/>
                  </a:cubicBezTo>
                  <a:cubicBezTo>
                    <a:pt x="2" y="22"/>
                    <a:pt x="3" y="22"/>
                    <a:pt x="4" y="21"/>
                  </a:cubicBezTo>
                  <a:cubicBezTo>
                    <a:pt x="4" y="21"/>
                    <a:pt x="5" y="21"/>
                    <a:pt x="6" y="20"/>
                  </a:cubicBezTo>
                  <a:cubicBezTo>
                    <a:pt x="6" y="20"/>
                    <a:pt x="7" y="19"/>
                    <a:pt x="8" y="19"/>
                  </a:cubicBezTo>
                  <a:cubicBezTo>
                    <a:pt x="9" y="19"/>
                    <a:pt x="10" y="18"/>
                    <a:pt x="11" y="17"/>
                  </a:cubicBezTo>
                  <a:cubicBezTo>
                    <a:pt x="11" y="17"/>
                    <a:pt x="12" y="16"/>
                    <a:pt x="13" y="16"/>
                  </a:cubicBezTo>
                  <a:cubicBezTo>
                    <a:pt x="14" y="15"/>
                    <a:pt x="15" y="14"/>
                    <a:pt x="16" y="14"/>
                  </a:cubicBezTo>
                  <a:cubicBezTo>
                    <a:pt x="17" y="13"/>
                    <a:pt x="17" y="12"/>
                    <a:pt x="18" y="11"/>
                  </a:cubicBezTo>
                  <a:cubicBezTo>
                    <a:pt x="19" y="11"/>
                    <a:pt x="20" y="10"/>
                    <a:pt x="20" y="9"/>
                  </a:cubicBezTo>
                  <a:cubicBezTo>
                    <a:pt x="21" y="8"/>
                    <a:pt x="22" y="7"/>
                    <a:pt x="22" y="7"/>
                  </a:cubicBezTo>
                  <a:cubicBezTo>
                    <a:pt x="23" y="6"/>
                    <a:pt x="24" y="5"/>
                    <a:pt x="24" y="5"/>
                  </a:cubicBezTo>
                  <a:cubicBezTo>
                    <a:pt x="24" y="4"/>
                    <a:pt x="25" y="3"/>
                    <a:pt x="25" y="3"/>
                  </a:cubicBezTo>
                  <a:cubicBezTo>
                    <a:pt x="26" y="2"/>
                    <a:pt x="26" y="2"/>
                    <a:pt x="26" y="1"/>
                  </a:cubicBezTo>
                  <a:cubicBezTo>
                    <a:pt x="27" y="0"/>
                    <a:pt x="27" y="0"/>
                    <a:pt x="27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440"/>
            <p:cNvSpPr/>
            <p:nvPr/>
          </p:nvSpPr>
          <p:spPr bwMode="auto">
            <a:xfrm>
              <a:off x="9802814" y="4830763"/>
              <a:ext cx="168275" cy="22225"/>
            </a:xfrm>
            <a:custGeom>
              <a:avLst/>
              <a:gdLst>
                <a:gd name="T0" fmla="*/ 0 w 40"/>
                <a:gd name="T1" fmla="*/ 1 h 5"/>
                <a:gd name="T2" fmla="*/ 2 w 40"/>
                <a:gd name="T3" fmla="*/ 1 h 5"/>
                <a:gd name="T4" fmla="*/ 6 w 40"/>
                <a:gd name="T5" fmla="*/ 1 h 5"/>
                <a:gd name="T6" fmla="*/ 13 w 40"/>
                <a:gd name="T7" fmla="*/ 2 h 5"/>
                <a:gd name="T8" fmla="*/ 16 w 40"/>
                <a:gd name="T9" fmla="*/ 2 h 5"/>
                <a:gd name="T10" fmla="*/ 20 w 40"/>
                <a:gd name="T11" fmla="*/ 3 h 5"/>
                <a:gd name="T12" fmla="*/ 34 w 40"/>
                <a:gd name="T13" fmla="*/ 4 h 5"/>
                <a:gd name="T14" fmla="*/ 38 w 40"/>
                <a:gd name="T15" fmla="*/ 5 h 5"/>
                <a:gd name="T16" fmla="*/ 40 w 40"/>
                <a:gd name="T17" fmla="*/ 5 h 5"/>
                <a:gd name="T18" fmla="*/ 38 w 40"/>
                <a:gd name="T19" fmla="*/ 4 h 5"/>
                <a:gd name="T20" fmla="*/ 36 w 40"/>
                <a:gd name="T21" fmla="*/ 4 h 5"/>
                <a:gd name="T22" fmla="*/ 34 w 40"/>
                <a:gd name="T23" fmla="*/ 3 h 5"/>
                <a:gd name="T24" fmla="*/ 31 w 40"/>
                <a:gd name="T25" fmla="*/ 2 h 5"/>
                <a:gd name="T26" fmla="*/ 28 w 40"/>
                <a:gd name="T27" fmla="*/ 1 h 5"/>
                <a:gd name="T28" fmla="*/ 24 w 40"/>
                <a:gd name="T29" fmla="*/ 0 h 5"/>
                <a:gd name="T30" fmla="*/ 20 w 40"/>
                <a:gd name="T31" fmla="*/ 0 h 5"/>
                <a:gd name="T32" fmla="*/ 17 w 40"/>
                <a:gd name="T33" fmla="*/ 0 h 5"/>
                <a:gd name="T34" fmla="*/ 13 w 40"/>
                <a:gd name="T35" fmla="*/ 0 h 5"/>
                <a:gd name="T36" fmla="*/ 10 w 40"/>
                <a:gd name="T37" fmla="*/ 0 h 5"/>
                <a:gd name="T38" fmla="*/ 6 w 40"/>
                <a:gd name="T39" fmla="*/ 0 h 5"/>
                <a:gd name="T40" fmla="*/ 4 w 40"/>
                <a:gd name="T41" fmla="*/ 0 h 5"/>
                <a:gd name="T42" fmla="*/ 2 w 40"/>
                <a:gd name="T43" fmla="*/ 0 h 5"/>
                <a:gd name="T44" fmla="*/ 0 w 40"/>
                <a:gd name="T4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" h="5">
                  <a:moveTo>
                    <a:pt x="0" y="1"/>
                  </a:move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5" y="1"/>
                    <a:pt x="6" y="1"/>
                  </a:cubicBezTo>
                  <a:cubicBezTo>
                    <a:pt x="8" y="2"/>
                    <a:pt x="10" y="2"/>
                    <a:pt x="13" y="2"/>
                  </a:cubicBezTo>
                  <a:cubicBezTo>
                    <a:pt x="14" y="2"/>
                    <a:pt x="15" y="2"/>
                    <a:pt x="16" y="2"/>
                  </a:cubicBezTo>
                  <a:cubicBezTo>
                    <a:pt x="18" y="2"/>
                    <a:pt x="19" y="3"/>
                    <a:pt x="20" y="3"/>
                  </a:cubicBezTo>
                  <a:cubicBezTo>
                    <a:pt x="25" y="3"/>
                    <a:pt x="30" y="4"/>
                    <a:pt x="34" y="4"/>
                  </a:cubicBezTo>
                  <a:cubicBezTo>
                    <a:pt x="35" y="5"/>
                    <a:pt x="37" y="5"/>
                    <a:pt x="38" y="5"/>
                  </a:cubicBezTo>
                  <a:cubicBezTo>
                    <a:pt x="39" y="5"/>
                    <a:pt x="40" y="5"/>
                    <a:pt x="40" y="5"/>
                  </a:cubicBezTo>
                  <a:cubicBezTo>
                    <a:pt x="40" y="5"/>
                    <a:pt x="39" y="5"/>
                    <a:pt x="38" y="4"/>
                  </a:cubicBezTo>
                  <a:cubicBezTo>
                    <a:pt x="38" y="4"/>
                    <a:pt x="37" y="4"/>
                    <a:pt x="36" y="4"/>
                  </a:cubicBezTo>
                  <a:cubicBezTo>
                    <a:pt x="36" y="3"/>
                    <a:pt x="35" y="3"/>
                    <a:pt x="34" y="3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30" y="2"/>
                    <a:pt x="29" y="1"/>
                    <a:pt x="28" y="1"/>
                  </a:cubicBezTo>
                  <a:cubicBezTo>
                    <a:pt x="26" y="1"/>
                    <a:pt x="25" y="1"/>
                    <a:pt x="24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441"/>
            <p:cNvSpPr/>
            <p:nvPr/>
          </p:nvSpPr>
          <p:spPr bwMode="auto">
            <a:xfrm>
              <a:off x="9937751" y="4784726"/>
              <a:ext cx="84138" cy="134938"/>
            </a:xfrm>
            <a:custGeom>
              <a:avLst/>
              <a:gdLst>
                <a:gd name="T0" fmla="*/ 18 w 20"/>
                <a:gd name="T1" fmla="*/ 12 h 32"/>
                <a:gd name="T2" fmla="*/ 0 w 20"/>
                <a:gd name="T3" fmla="*/ 0 h 32"/>
                <a:gd name="T4" fmla="*/ 10 w 20"/>
                <a:gd name="T5" fmla="*/ 32 h 32"/>
                <a:gd name="T6" fmla="*/ 18 w 20"/>
                <a:gd name="T7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32">
                  <a:moveTo>
                    <a:pt x="18" y="12"/>
                  </a:moveTo>
                  <a:cubicBezTo>
                    <a:pt x="13" y="6"/>
                    <a:pt x="7" y="2"/>
                    <a:pt x="0" y="0"/>
                  </a:cubicBezTo>
                  <a:cubicBezTo>
                    <a:pt x="0" y="0"/>
                    <a:pt x="4" y="24"/>
                    <a:pt x="10" y="32"/>
                  </a:cubicBezTo>
                  <a:cubicBezTo>
                    <a:pt x="10" y="32"/>
                    <a:pt x="20" y="20"/>
                    <a:pt x="18" y="1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442"/>
            <p:cNvSpPr/>
            <p:nvPr/>
          </p:nvSpPr>
          <p:spPr bwMode="auto">
            <a:xfrm>
              <a:off x="9993314" y="4292601"/>
              <a:ext cx="1068388" cy="560388"/>
            </a:xfrm>
            <a:custGeom>
              <a:avLst/>
              <a:gdLst>
                <a:gd name="T0" fmla="*/ 1 w 252"/>
                <a:gd name="T1" fmla="*/ 132 h 132"/>
                <a:gd name="T2" fmla="*/ 0 w 252"/>
                <a:gd name="T3" fmla="*/ 128 h 132"/>
                <a:gd name="T4" fmla="*/ 249 w 252"/>
                <a:gd name="T5" fmla="*/ 0 h 132"/>
                <a:gd name="T6" fmla="*/ 252 w 252"/>
                <a:gd name="T7" fmla="*/ 4 h 132"/>
                <a:gd name="T8" fmla="*/ 1 w 252"/>
                <a:gd name="T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32">
                  <a:moveTo>
                    <a:pt x="1" y="132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15" y="125"/>
                    <a:pt x="219" y="28"/>
                    <a:pt x="249" y="0"/>
                  </a:cubicBezTo>
                  <a:cubicBezTo>
                    <a:pt x="252" y="4"/>
                    <a:pt x="252" y="4"/>
                    <a:pt x="252" y="4"/>
                  </a:cubicBezTo>
                  <a:cubicBezTo>
                    <a:pt x="220" y="33"/>
                    <a:pt x="16" y="129"/>
                    <a:pt x="1" y="13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443"/>
            <p:cNvSpPr/>
            <p:nvPr/>
          </p:nvSpPr>
          <p:spPr bwMode="auto">
            <a:xfrm>
              <a:off x="10158414" y="4873626"/>
              <a:ext cx="317500" cy="352425"/>
            </a:xfrm>
            <a:custGeom>
              <a:avLst/>
              <a:gdLst>
                <a:gd name="T0" fmla="*/ 60 w 75"/>
                <a:gd name="T1" fmla="*/ 12 h 83"/>
                <a:gd name="T2" fmla="*/ 1 w 75"/>
                <a:gd name="T3" fmla="*/ 26 h 83"/>
                <a:gd name="T4" fmla="*/ 19 w 75"/>
                <a:gd name="T5" fmla="*/ 38 h 83"/>
                <a:gd name="T6" fmla="*/ 15 w 75"/>
                <a:gd name="T7" fmla="*/ 63 h 83"/>
                <a:gd name="T8" fmla="*/ 43 w 75"/>
                <a:gd name="T9" fmla="*/ 57 h 83"/>
                <a:gd name="T10" fmla="*/ 59 w 75"/>
                <a:gd name="T11" fmla="*/ 78 h 83"/>
                <a:gd name="T12" fmla="*/ 60 w 75"/>
                <a:gd name="T13" fmla="*/ 1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83">
                  <a:moveTo>
                    <a:pt x="60" y="12"/>
                  </a:moveTo>
                  <a:cubicBezTo>
                    <a:pt x="60" y="12"/>
                    <a:pt x="2" y="0"/>
                    <a:pt x="1" y="26"/>
                  </a:cubicBezTo>
                  <a:cubicBezTo>
                    <a:pt x="0" y="43"/>
                    <a:pt x="19" y="38"/>
                    <a:pt x="19" y="38"/>
                  </a:cubicBezTo>
                  <a:cubicBezTo>
                    <a:pt x="19" y="38"/>
                    <a:pt x="4" y="51"/>
                    <a:pt x="15" y="63"/>
                  </a:cubicBezTo>
                  <a:cubicBezTo>
                    <a:pt x="26" y="75"/>
                    <a:pt x="43" y="57"/>
                    <a:pt x="43" y="57"/>
                  </a:cubicBezTo>
                  <a:cubicBezTo>
                    <a:pt x="43" y="57"/>
                    <a:pt x="43" y="72"/>
                    <a:pt x="59" y="78"/>
                  </a:cubicBezTo>
                  <a:cubicBezTo>
                    <a:pt x="75" y="83"/>
                    <a:pt x="73" y="34"/>
                    <a:pt x="60" y="12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444"/>
            <p:cNvSpPr/>
            <p:nvPr/>
          </p:nvSpPr>
          <p:spPr bwMode="auto">
            <a:xfrm>
              <a:off x="10399714" y="4949826"/>
              <a:ext cx="33338" cy="220663"/>
            </a:xfrm>
            <a:custGeom>
              <a:avLst/>
              <a:gdLst>
                <a:gd name="T0" fmla="*/ 0 w 8"/>
                <a:gd name="T1" fmla="*/ 0 h 52"/>
                <a:gd name="T2" fmla="*/ 0 w 8"/>
                <a:gd name="T3" fmla="*/ 1 h 52"/>
                <a:gd name="T4" fmla="*/ 1 w 8"/>
                <a:gd name="T5" fmla="*/ 3 h 52"/>
                <a:gd name="T6" fmla="*/ 1 w 8"/>
                <a:gd name="T7" fmla="*/ 5 h 52"/>
                <a:gd name="T8" fmla="*/ 1 w 8"/>
                <a:gd name="T9" fmla="*/ 9 h 52"/>
                <a:gd name="T10" fmla="*/ 2 w 8"/>
                <a:gd name="T11" fmla="*/ 11 h 52"/>
                <a:gd name="T12" fmla="*/ 2 w 8"/>
                <a:gd name="T13" fmla="*/ 13 h 52"/>
                <a:gd name="T14" fmla="*/ 2 w 8"/>
                <a:gd name="T15" fmla="*/ 17 h 52"/>
                <a:gd name="T16" fmla="*/ 3 w 8"/>
                <a:gd name="T17" fmla="*/ 22 h 52"/>
                <a:gd name="T18" fmla="*/ 3 w 8"/>
                <a:gd name="T19" fmla="*/ 26 h 52"/>
                <a:gd name="T20" fmla="*/ 3 w 8"/>
                <a:gd name="T21" fmla="*/ 29 h 52"/>
                <a:gd name="T22" fmla="*/ 3 w 8"/>
                <a:gd name="T23" fmla="*/ 31 h 52"/>
                <a:gd name="T24" fmla="*/ 3 w 8"/>
                <a:gd name="T25" fmla="*/ 32 h 52"/>
                <a:gd name="T26" fmla="*/ 3 w 8"/>
                <a:gd name="T27" fmla="*/ 33 h 52"/>
                <a:gd name="T28" fmla="*/ 2 w 8"/>
                <a:gd name="T29" fmla="*/ 36 h 52"/>
                <a:gd name="T30" fmla="*/ 2 w 8"/>
                <a:gd name="T31" fmla="*/ 38 h 52"/>
                <a:gd name="T32" fmla="*/ 2 w 8"/>
                <a:gd name="T33" fmla="*/ 40 h 52"/>
                <a:gd name="T34" fmla="*/ 2 w 8"/>
                <a:gd name="T35" fmla="*/ 44 h 52"/>
                <a:gd name="T36" fmla="*/ 2 w 8"/>
                <a:gd name="T37" fmla="*/ 46 h 52"/>
                <a:gd name="T38" fmla="*/ 1 w 8"/>
                <a:gd name="T39" fmla="*/ 47 h 52"/>
                <a:gd name="T40" fmla="*/ 1 w 8"/>
                <a:gd name="T41" fmla="*/ 50 h 52"/>
                <a:gd name="T42" fmla="*/ 1 w 8"/>
                <a:gd name="T43" fmla="*/ 52 h 52"/>
                <a:gd name="T44" fmla="*/ 1 w 8"/>
                <a:gd name="T45" fmla="*/ 52 h 52"/>
                <a:gd name="T46" fmla="*/ 1 w 8"/>
                <a:gd name="T47" fmla="*/ 52 h 52"/>
                <a:gd name="T48" fmla="*/ 2 w 8"/>
                <a:gd name="T49" fmla="*/ 50 h 52"/>
                <a:gd name="T50" fmla="*/ 3 w 8"/>
                <a:gd name="T51" fmla="*/ 48 h 52"/>
                <a:gd name="T52" fmla="*/ 4 w 8"/>
                <a:gd name="T53" fmla="*/ 46 h 52"/>
                <a:gd name="T54" fmla="*/ 5 w 8"/>
                <a:gd name="T55" fmla="*/ 45 h 52"/>
                <a:gd name="T56" fmla="*/ 5 w 8"/>
                <a:gd name="T57" fmla="*/ 43 h 52"/>
                <a:gd name="T58" fmla="*/ 6 w 8"/>
                <a:gd name="T59" fmla="*/ 41 h 52"/>
                <a:gd name="T60" fmla="*/ 6 w 8"/>
                <a:gd name="T61" fmla="*/ 39 h 52"/>
                <a:gd name="T62" fmla="*/ 7 w 8"/>
                <a:gd name="T63" fmla="*/ 36 h 52"/>
                <a:gd name="T64" fmla="*/ 7 w 8"/>
                <a:gd name="T65" fmla="*/ 31 h 52"/>
                <a:gd name="T66" fmla="*/ 8 w 8"/>
                <a:gd name="T67" fmla="*/ 26 h 52"/>
                <a:gd name="T68" fmla="*/ 7 w 8"/>
                <a:gd name="T69" fmla="*/ 24 h 52"/>
                <a:gd name="T70" fmla="*/ 7 w 8"/>
                <a:gd name="T71" fmla="*/ 21 h 52"/>
                <a:gd name="T72" fmla="*/ 7 w 8"/>
                <a:gd name="T73" fmla="*/ 19 h 52"/>
                <a:gd name="T74" fmla="*/ 7 w 8"/>
                <a:gd name="T75" fmla="*/ 16 h 52"/>
                <a:gd name="T76" fmla="*/ 5 w 8"/>
                <a:gd name="T77" fmla="*/ 12 h 52"/>
                <a:gd name="T78" fmla="*/ 5 w 8"/>
                <a:gd name="T79" fmla="*/ 10 h 52"/>
                <a:gd name="T80" fmla="*/ 4 w 8"/>
                <a:gd name="T81" fmla="*/ 8 h 52"/>
                <a:gd name="T82" fmla="*/ 3 w 8"/>
                <a:gd name="T83" fmla="*/ 6 h 52"/>
                <a:gd name="T84" fmla="*/ 3 w 8"/>
                <a:gd name="T85" fmla="*/ 5 h 52"/>
                <a:gd name="T86" fmla="*/ 2 w 8"/>
                <a:gd name="T87" fmla="*/ 4 h 52"/>
                <a:gd name="T88" fmla="*/ 2 w 8"/>
                <a:gd name="T89" fmla="*/ 2 h 52"/>
                <a:gd name="T90" fmla="*/ 1 w 8"/>
                <a:gd name="T91" fmla="*/ 1 h 52"/>
                <a:gd name="T92" fmla="*/ 0 w 8"/>
                <a:gd name="T9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" h="52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1" y="9"/>
                    <a:pt x="2" y="10"/>
                    <a:pt x="2" y="11"/>
                  </a:cubicBezTo>
                  <a:cubicBezTo>
                    <a:pt x="2" y="11"/>
                    <a:pt x="2" y="12"/>
                    <a:pt x="2" y="13"/>
                  </a:cubicBezTo>
                  <a:cubicBezTo>
                    <a:pt x="2" y="14"/>
                    <a:pt x="2" y="15"/>
                    <a:pt x="2" y="17"/>
                  </a:cubicBezTo>
                  <a:cubicBezTo>
                    <a:pt x="2" y="18"/>
                    <a:pt x="3" y="20"/>
                    <a:pt x="3" y="22"/>
                  </a:cubicBezTo>
                  <a:cubicBezTo>
                    <a:pt x="3" y="23"/>
                    <a:pt x="3" y="25"/>
                    <a:pt x="3" y="26"/>
                  </a:cubicBezTo>
                  <a:cubicBezTo>
                    <a:pt x="3" y="27"/>
                    <a:pt x="3" y="28"/>
                    <a:pt x="3" y="29"/>
                  </a:cubicBezTo>
                  <a:cubicBezTo>
                    <a:pt x="3" y="30"/>
                    <a:pt x="3" y="30"/>
                    <a:pt x="3" y="31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4"/>
                    <a:pt x="3" y="35"/>
                    <a:pt x="2" y="36"/>
                  </a:cubicBezTo>
                  <a:cubicBezTo>
                    <a:pt x="2" y="37"/>
                    <a:pt x="2" y="37"/>
                    <a:pt x="2" y="38"/>
                  </a:cubicBezTo>
                  <a:cubicBezTo>
                    <a:pt x="2" y="39"/>
                    <a:pt x="2" y="39"/>
                    <a:pt x="2" y="40"/>
                  </a:cubicBezTo>
                  <a:cubicBezTo>
                    <a:pt x="2" y="42"/>
                    <a:pt x="2" y="43"/>
                    <a:pt x="2" y="44"/>
                  </a:cubicBezTo>
                  <a:cubicBezTo>
                    <a:pt x="2" y="45"/>
                    <a:pt x="2" y="45"/>
                    <a:pt x="2" y="46"/>
                  </a:cubicBezTo>
                  <a:cubicBezTo>
                    <a:pt x="2" y="46"/>
                    <a:pt x="1" y="47"/>
                    <a:pt x="1" y="47"/>
                  </a:cubicBezTo>
                  <a:cubicBezTo>
                    <a:pt x="1" y="48"/>
                    <a:pt x="1" y="49"/>
                    <a:pt x="1" y="50"/>
                  </a:cubicBezTo>
                  <a:cubicBezTo>
                    <a:pt x="1" y="51"/>
                    <a:pt x="1" y="51"/>
                    <a:pt x="1" y="52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1" y="51"/>
                    <a:pt x="2" y="51"/>
                    <a:pt x="2" y="50"/>
                  </a:cubicBezTo>
                  <a:cubicBezTo>
                    <a:pt x="2" y="50"/>
                    <a:pt x="3" y="49"/>
                    <a:pt x="3" y="48"/>
                  </a:cubicBezTo>
                  <a:cubicBezTo>
                    <a:pt x="3" y="47"/>
                    <a:pt x="4" y="47"/>
                    <a:pt x="4" y="46"/>
                  </a:cubicBezTo>
                  <a:cubicBezTo>
                    <a:pt x="4" y="46"/>
                    <a:pt x="4" y="45"/>
                    <a:pt x="5" y="45"/>
                  </a:cubicBezTo>
                  <a:cubicBezTo>
                    <a:pt x="5" y="44"/>
                    <a:pt x="5" y="43"/>
                    <a:pt x="5" y="43"/>
                  </a:cubicBezTo>
                  <a:cubicBezTo>
                    <a:pt x="5" y="42"/>
                    <a:pt x="6" y="41"/>
                    <a:pt x="6" y="41"/>
                  </a:cubicBezTo>
                  <a:cubicBezTo>
                    <a:pt x="6" y="40"/>
                    <a:pt x="6" y="39"/>
                    <a:pt x="6" y="39"/>
                  </a:cubicBezTo>
                  <a:cubicBezTo>
                    <a:pt x="6" y="38"/>
                    <a:pt x="7" y="37"/>
                    <a:pt x="7" y="36"/>
                  </a:cubicBezTo>
                  <a:cubicBezTo>
                    <a:pt x="7" y="35"/>
                    <a:pt x="7" y="33"/>
                    <a:pt x="7" y="31"/>
                  </a:cubicBezTo>
                  <a:cubicBezTo>
                    <a:pt x="8" y="30"/>
                    <a:pt x="8" y="28"/>
                    <a:pt x="8" y="26"/>
                  </a:cubicBezTo>
                  <a:cubicBezTo>
                    <a:pt x="8" y="25"/>
                    <a:pt x="7" y="25"/>
                    <a:pt x="7" y="24"/>
                  </a:cubicBezTo>
                  <a:cubicBezTo>
                    <a:pt x="7" y="23"/>
                    <a:pt x="7" y="22"/>
                    <a:pt x="7" y="21"/>
                  </a:cubicBezTo>
                  <a:cubicBezTo>
                    <a:pt x="7" y="20"/>
                    <a:pt x="7" y="20"/>
                    <a:pt x="7" y="19"/>
                  </a:cubicBezTo>
                  <a:cubicBezTo>
                    <a:pt x="7" y="18"/>
                    <a:pt x="7" y="17"/>
                    <a:pt x="7" y="16"/>
                  </a:cubicBezTo>
                  <a:cubicBezTo>
                    <a:pt x="6" y="15"/>
                    <a:pt x="6" y="13"/>
                    <a:pt x="5" y="12"/>
                  </a:cubicBezTo>
                  <a:cubicBezTo>
                    <a:pt x="5" y="11"/>
                    <a:pt x="5" y="11"/>
                    <a:pt x="5" y="10"/>
                  </a:cubicBezTo>
                  <a:cubicBezTo>
                    <a:pt x="5" y="9"/>
                    <a:pt x="4" y="9"/>
                    <a:pt x="4" y="8"/>
                  </a:cubicBezTo>
                  <a:cubicBezTo>
                    <a:pt x="4" y="7"/>
                    <a:pt x="4" y="7"/>
                    <a:pt x="3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445"/>
            <p:cNvSpPr/>
            <p:nvPr/>
          </p:nvSpPr>
          <p:spPr bwMode="auto">
            <a:xfrm>
              <a:off x="10196514" y="4941888"/>
              <a:ext cx="203200" cy="42863"/>
            </a:xfrm>
            <a:custGeom>
              <a:avLst/>
              <a:gdLst>
                <a:gd name="T0" fmla="*/ 0 w 48"/>
                <a:gd name="T1" fmla="*/ 10 h 10"/>
                <a:gd name="T2" fmla="*/ 0 w 48"/>
                <a:gd name="T3" fmla="*/ 10 h 10"/>
                <a:gd name="T4" fmla="*/ 1 w 48"/>
                <a:gd name="T5" fmla="*/ 9 h 10"/>
                <a:gd name="T6" fmla="*/ 2 w 48"/>
                <a:gd name="T7" fmla="*/ 9 h 10"/>
                <a:gd name="T8" fmla="*/ 4 w 48"/>
                <a:gd name="T9" fmla="*/ 9 h 10"/>
                <a:gd name="T10" fmla="*/ 7 w 48"/>
                <a:gd name="T11" fmla="*/ 8 h 10"/>
                <a:gd name="T12" fmla="*/ 15 w 48"/>
                <a:gd name="T13" fmla="*/ 8 h 10"/>
                <a:gd name="T14" fmla="*/ 20 w 48"/>
                <a:gd name="T15" fmla="*/ 8 h 10"/>
                <a:gd name="T16" fmla="*/ 24 w 48"/>
                <a:gd name="T17" fmla="*/ 7 h 10"/>
                <a:gd name="T18" fmla="*/ 29 w 48"/>
                <a:gd name="T19" fmla="*/ 6 h 10"/>
                <a:gd name="T20" fmla="*/ 33 w 48"/>
                <a:gd name="T21" fmla="*/ 5 h 10"/>
                <a:gd name="T22" fmla="*/ 35 w 48"/>
                <a:gd name="T23" fmla="*/ 4 h 10"/>
                <a:gd name="T24" fmla="*/ 37 w 48"/>
                <a:gd name="T25" fmla="*/ 4 h 10"/>
                <a:gd name="T26" fmla="*/ 41 w 48"/>
                <a:gd name="T27" fmla="*/ 3 h 10"/>
                <a:gd name="T28" fmla="*/ 46 w 48"/>
                <a:gd name="T29" fmla="*/ 3 h 10"/>
                <a:gd name="T30" fmla="*/ 48 w 48"/>
                <a:gd name="T31" fmla="*/ 2 h 10"/>
                <a:gd name="T32" fmla="*/ 48 w 48"/>
                <a:gd name="T33" fmla="*/ 2 h 10"/>
                <a:gd name="T34" fmla="*/ 48 w 48"/>
                <a:gd name="T35" fmla="*/ 2 h 10"/>
                <a:gd name="T36" fmla="*/ 46 w 48"/>
                <a:gd name="T37" fmla="*/ 2 h 10"/>
                <a:gd name="T38" fmla="*/ 44 w 48"/>
                <a:gd name="T39" fmla="*/ 1 h 10"/>
                <a:gd name="T40" fmla="*/ 41 w 48"/>
                <a:gd name="T41" fmla="*/ 0 h 10"/>
                <a:gd name="T42" fmla="*/ 37 w 48"/>
                <a:gd name="T43" fmla="*/ 0 h 10"/>
                <a:gd name="T44" fmla="*/ 34 w 48"/>
                <a:gd name="T45" fmla="*/ 0 h 10"/>
                <a:gd name="T46" fmla="*/ 33 w 48"/>
                <a:gd name="T47" fmla="*/ 0 h 10"/>
                <a:gd name="T48" fmla="*/ 32 w 48"/>
                <a:gd name="T49" fmla="*/ 0 h 10"/>
                <a:gd name="T50" fmla="*/ 28 w 48"/>
                <a:gd name="T51" fmla="*/ 1 h 10"/>
                <a:gd name="T52" fmla="*/ 23 w 48"/>
                <a:gd name="T53" fmla="*/ 2 h 10"/>
                <a:gd name="T54" fmla="*/ 19 w 48"/>
                <a:gd name="T55" fmla="*/ 3 h 10"/>
                <a:gd name="T56" fmla="*/ 14 w 48"/>
                <a:gd name="T57" fmla="*/ 4 h 10"/>
                <a:gd name="T58" fmla="*/ 10 w 48"/>
                <a:gd name="T59" fmla="*/ 5 h 10"/>
                <a:gd name="T60" fmla="*/ 6 w 48"/>
                <a:gd name="T61" fmla="*/ 6 h 10"/>
                <a:gd name="T62" fmla="*/ 3 w 48"/>
                <a:gd name="T63" fmla="*/ 7 h 10"/>
                <a:gd name="T64" fmla="*/ 1 w 48"/>
                <a:gd name="T65" fmla="*/ 8 h 10"/>
                <a:gd name="T66" fmla="*/ 0 w 48"/>
                <a:gd name="T67" fmla="*/ 9 h 10"/>
                <a:gd name="T68" fmla="*/ 0 w 48"/>
                <a:gd name="T6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" h="10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1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9"/>
                    <a:pt x="3" y="9"/>
                    <a:pt x="4" y="9"/>
                  </a:cubicBezTo>
                  <a:cubicBezTo>
                    <a:pt x="5" y="9"/>
                    <a:pt x="6" y="8"/>
                    <a:pt x="7" y="8"/>
                  </a:cubicBezTo>
                  <a:cubicBezTo>
                    <a:pt x="9" y="8"/>
                    <a:pt x="12" y="8"/>
                    <a:pt x="15" y="8"/>
                  </a:cubicBezTo>
                  <a:cubicBezTo>
                    <a:pt x="16" y="8"/>
                    <a:pt x="18" y="8"/>
                    <a:pt x="20" y="8"/>
                  </a:cubicBezTo>
                  <a:cubicBezTo>
                    <a:pt x="21" y="7"/>
                    <a:pt x="23" y="7"/>
                    <a:pt x="24" y="7"/>
                  </a:cubicBezTo>
                  <a:cubicBezTo>
                    <a:pt x="26" y="6"/>
                    <a:pt x="27" y="6"/>
                    <a:pt x="29" y="6"/>
                  </a:cubicBezTo>
                  <a:cubicBezTo>
                    <a:pt x="30" y="5"/>
                    <a:pt x="32" y="5"/>
                    <a:pt x="33" y="5"/>
                  </a:cubicBezTo>
                  <a:cubicBezTo>
                    <a:pt x="34" y="4"/>
                    <a:pt x="34" y="4"/>
                    <a:pt x="35" y="4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8" y="3"/>
                    <a:pt x="40" y="3"/>
                    <a:pt x="41" y="3"/>
                  </a:cubicBezTo>
                  <a:cubicBezTo>
                    <a:pt x="43" y="3"/>
                    <a:pt x="45" y="3"/>
                    <a:pt x="46" y="3"/>
                  </a:cubicBezTo>
                  <a:cubicBezTo>
                    <a:pt x="47" y="3"/>
                    <a:pt x="47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7" y="2"/>
                    <a:pt x="47" y="2"/>
                    <a:pt x="46" y="2"/>
                  </a:cubicBezTo>
                  <a:cubicBezTo>
                    <a:pt x="46" y="1"/>
                    <a:pt x="45" y="1"/>
                    <a:pt x="44" y="1"/>
                  </a:cubicBezTo>
                  <a:cubicBezTo>
                    <a:pt x="43" y="1"/>
                    <a:pt x="42" y="0"/>
                    <a:pt x="41" y="0"/>
                  </a:cubicBezTo>
                  <a:cubicBezTo>
                    <a:pt x="39" y="0"/>
                    <a:pt x="38" y="0"/>
                    <a:pt x="37" y="0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3" y="0"/>
                    <a:pt x="33" y="0"/>
                    <a:pt x="32" y="0"/>
                  </a:cubicBezTo>
                  <a:cubicBezTo>
                    <a:pt x="31" y="1"/>
                    <a:pt x="29" y="1"/>
                    <a:pt x="28" y="1"/>
                  </a:cubicBezTo>
                  <a:cubicBezTo>
                    <a:pt x="26" y="1"/>
                    <a:pt x="25" y="2"/>
                    <a:pt x="23" y="2"/>
                  </a:cubicBezTo>
                  <a:cubicBezTo>
                    <a:pt x="22" y="2"/>
                    <a:pt x="20" y="3"/>
                    <a:pt x="19" y="3"/>
                  </a:cubicBezTo>
                  <a:cubicBezTo>
                    <a:pt x="17" y="3"/>
                    <a:pt x="16" y="3"/>
                    <a:pt x="14" y="4"/>
                  </a:cubicBezTo>
                  <a:cubicBezTo>
                    <a:pt x="13" y="4"/>
                    <a:pt x="12" y="4"/>
                    <a:pt x="10" y="5"/>
                  </a:cubicBezTo>
                  <a:cubicBezTo>
                    <a:pt x="9" y="5"/>
                    <a:pt x="8" y="5"/>
                    <a:pt x="6" y="6"/>
                  </a:cubicBezTo>
                  <a:cubicBezTo>
                    <a:pt x="5" y="6"/>
                    <a:pt x="4" y="6"/>
                    <a:pt x="3" y="7"/>
                  </a:cubicBezTo>
                  <a:cubicBezTo>
                    <a:pt x="2" y="7"/>
                    <a:pt x="2" y="8"/>
                    <a:pt x="1" y="8"/>
                  </a:cubicBezTo>
                  <a:cubicBezTo>
                    <a:pt x="1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446"/>
            <p:cNvSpPr/>
            <p:nvPr/>
          </p:nvSpPr>
          <p:spPr bwMode="auto">
            <a:xfrm>
              <a:off x="10239376" y="4946651"/>
              <a:ext cx="165100" cy="177800"/>
            </a:xfrm>
            <a:custGeom>
              <a:avLst/>
              <a:gdLst>
                <a:gd name="T0" fmla="*/ 0 w 39"/>
                <a:gd name="T1" fmla="*/ 42 h 42"/>
                <a:gd name="T2" fmla="*/ 1 w 39"/>
                <a:gd name="T3" fmla="*/ 41 h 42"/>
                <a:gd name="T4" fmla="*/ 2 w 39"/>
                <a:gd name="T5" fmla="*/ 40 h 42"/>
                <a:gd name="T6" fmla="*/ 6 w 39"/>
                <a:gd name="T7" fmla="*/ 36 h 42"/>
                <a:gd name="T8" fmla="*/ 10 w 39"/>
                <a:gd name="T9" fmla="*/ 33 h 42"/>
                <a:gd name="T10" fmla="*/ 14 w 39"/>
                <a:gd name="T11" fmla="*/ 30 h 42"/>
                <a:gd name="T12" fmla="*/ 14 w 39"/>
                <a:gd name="T13" fmla="*/ 30 h 42"/>
                <a:gd name="T14" fmla="*/ 15 w 39"/>
                <a:gd name="T15" fmla="*/ 30 h 42"/>
                <a:gd name="T16" fmla="*/ 16 w 39"/>
                <a:gd name="T17" fmla="*/ 29 h 42"/>
                <a:gd name="T18" fmla="*/ 18 w 39"/>
                <a:gd name="T19" fmla="*/ 27 h 42"/>
                <a:gd name="T20" fmla="*/ 22 w 39"/>
                <a:gd name="T21" fmla="*/ 23 h 42"/>
                <a:gd name="T22" fmla="*/ 25 w 39"/>
                <a:gd name="T23" fmla="*/ 19 h 42"/>
                <a:gd name="T24" fmla="*/ 29 w 39"/>
                <a:gd name="T25" fmla="*/ 15 h 42"/>
                <a:gd name="T26" fmla="*/ 34 w 39"/>
                <a:gd name="T27" fmla="*/ 8 h 42"/>
                <a:gd name="T28" fmla="*/ 38 w 39"/>
                <a:gd name="T29" fmla="*/ 2 h 42"/>
                <a:gd name="T30" fmla="*/ 39 w 39"/>
                <a:gd name="T31" fmla="*/ 1 h 42"/>
                <a:gd name="T32" fmla="*/ 39 w 39"/>
                <a:gd name="T33" fmla="*/ 0 h 42"/>
                <a:gd name="T34" fmla="*/ 39 w 39"/>
                <a:gd name="T35" fmla="*/ 1 h 42"/>
                <a:gd name="T36" fmla="*/ 37 w 39"/>
                <a:gd name="T37" fmla="*/ 2 h 42"/>
                <a:gd name="T38" fmla="*/ 32 w 39"/>
                <a:gd name="T39" fmla="*/ 6 h 42"/>
                <a:gd name="T40" fmla="*/ 25 w 39"/>
                <a:gd name="T41" fmla="*/ 12 h 42"/>
                <a:gd name="T42" fmla="*/ 22 w 39"/>
                <a:gd name="T43" fmla="*/ 16 h 42"/>
                <a:gd name="T44" fmla="*/ 18 w 39"/>
                <a:gd name="T45" fmla="*/ 20 h 42"/>
                <a:gd name="T46" fmla="*/ 15 w 39"/>
                <a:gd name="T47" fmla="*/ 24 h 42"/>
                <a:gd name="T48" fmla="*/ 13 w 39"/>
                <a:gd name="T49" fmla="*/ 25 h 42"/>
                <a:gd name="T50" fmla="*/ 12 w 39"/>
                <a:gd name="T51" fmla="*/ 26 h 42"/>
                <a:gd name="T52" fmla="*/ 11 w 39"/>
                <a:gd name="T53" fmla="*/ 27 h 42"/>
                <a:gd name="T54" fmla="*/ 7 w 39"/>
                <a:gd name="T55" fmla="*/ 30 h 42"/>
                <a:gd name="T56" fmla="*/ 6 w 39"/>
                <a:gd name="T57" fmla="*/ 32 h 42"/>
                <a:gd name="T58" fmla="*/ 5 w 39"/>
                <a:gd name="T59" fmla="*/ 33 h 42"/>
                <a:gd name="T60" fmla="*/ 5 w 39"/>
                <a:gd name="T61" fmla="*/ 33 h 42"/>
                <a:gd name="T62" fmla="*/ 4 w 39"/>
                <a:gd name="T63" fmla="*/ 34 h 42"/>
                <a:gd name="T64" fmla="*/ 2 w 39"/>
                <a:gd name="T65" fmla="*/ 37 h 42"/>
                <a:gd name="T66" fmla="*/ 1 w 39"/>
                <a:gd name="T67" fmla="*/ 39 h 42"/>
                <a:gd name="T68" fmla="*/ 0 w 39"/>
                <a:gd name="T69" fmla="*/ 41 h 42"/>
                <a:gd name="T70" fmla="*/ 0 w 39"/>
                <a:gd name="T7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" h="42">
                  <a:moveTo>
                    <a:pt x="0" y="42"/>
                  </a:moveTo>
                  <a:cubicBezTo>
                    <a:pt x="0" y="42"/>
                    <a:pt x="0" y="42"/>
                    <a:pt x="1" y="41"/>
                  </a:cubicBezTo>
                  <a:cubicBezTo>
                    <a:pt x="1" y="41"/>
                    <a:pt x="1" y="40"/>
                    <a:pt x="2" y="40"/>
                  </a:cubicBezTo>
                  <a:cubicBezTo>
                    <a:pt x="3" y="39"/>
                    <a:pt x="4" y="37"/>
                    <a:pt x="6" y="36"/>
                  </a:cubicBezTo>
                  <a:cubicBezTo>
                    <a:pt x="7" y="35"/>
                    <a:pt x="8" y="34"/>
                    <a:pt x="10" y="33"/>
                  </a:cubicBezTo>
                  <a:cubicBezTo>
                    <a:pt x="11" y="32"/>
                    <a:pt x="12" y="31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9"/>
                    <a:pt x="15" y="29"/>
                    <a:pt x="16" y="29"/>
                  </a:cubicBezTo>
                  <a:cubicBezTo>
                    <a:pt x="17" y="28"/>
                    <a:pt x="17" y="28"/>
                    <a:pt x="18" y="27"/>
                  </a:cubicBezTo>
                  <a:cubicBezTo>
                    <a:pt x="19" y="26"/>
                    <a:pt x="21" y="25"/>
                    <a:pt x="22" y="23"/>
                  </a:cubicBezTo>
                  <a:cubicBezTo>
                    <a:pt x="23" y="22"/>
                    <a:pt x="24" y="21"/>
                    <a:pt x="25" y="19"/>
                  </a:cubicBezTo>
                  <a:cubicBezTo>
                    <a:pt x="27" y="18"/>
                    <a:pt x="28" y="16"/>
                    <a:pt x="29" y="15"/>
                  </a:cubicBezTo>
                  <a:cubicBezTo>
                    <a:pt x="31" y="13"/>
                    <a:pt x="33" y="10"/>
                    <a:pt x="34" y="8"/>
                  </a:cubicBezTo>
                  <a:cubicBezTo>
                    <a:pt x="36" y="6"/>
                    <a:pt x="37" y="4"/>
                    <a:pt x="38" y="2"/>
                  </a:cubicBezTo>
                  <a:cubicBezTo>
                    <a:pt x="38" y="2"/>
                    <a:pt x="39" y="1"/>
                    <a:pt x="39" y="1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1"/>
                  </a:cubicBezTo>
                  <a:cubicBezTo>
                    <a:pt x="38" y="1"/>
                    <a:pt x="38" y="1"/>
                    <a:pt x="37" y="2"/>
                  </a:cubicBezTo>
                  <a:cubicBezTo>
                    <a:pt x="36" y="3"/>
                    <a:pt x="34" y="4"/>
                    <a:pt x="32" y="6"/>
                  </a:cubicBezTo>
                  <a:cubicBezTo>
                    <a:pt x="30" y="8"/>
                    <a:pt x="28" y="10"/>
                    <a:pt x="25" y="12"/>
                  </a:cubicBezTo>
                  <a:cubicBezTo>
                    <a:pt x="24" y="14"/>
                    <a:pt x="23" y="15"/>
                    <a:pt x="22" y="16"/>
                  </a:cubicBezTo>
                  <a:cubicBezTo>
                    <a:pt x="21" y="17"/>
                    <a:pt x="20" y="19"/>
                    <a:pt x="18" y="20"/>
                  </a:cubicBezTo>
                  <a:cubicBezTo>
                    <a:pt x="17" y="21"/>
                    <a:pt x="16" y="22"/>
                    <a:pt x="15" y="24"/>
                  </a:cubicBezTo>
                  <a:cubicBezTo>
                    <a:pt x="14" y="24"/>
                    <a:pt x="13" y="25"/>
                    <a:pt x="13" y="25"/>
                  </a:cubicBezTo>
                  <a:cubicBezTo>
                    <a:pt x="13" y="26"/>
                    <a:pt x="12" y="26"/>
                    <a:pt x="12" y="26"/>
                  </a:cubicBezTo>
                  <a:cubicBezTo>
                    <a:pt x="12" y="27"/>
                    <a:pt x="11" y="27"/>
                    <a:pt x="11" y="27"/>
                  </a:cubicBezTo>
                  <a:cubicBezTo>
                    <a:pt x="10" y="28"/>
                    <a:pt x="9" y="29"/>
                    <a:pt x="7" y="30"/>
                  </a:cubicBezTo>
                  <a:cubicBezTo>
                    <a:pt x="7" y="31"/>
                    <a:pt x="6" y="31"/>
                    <a:pt x="6" y="32"/>
                  </a:cubicBezTo>
                  <a:cubicBezTo>
                    <a:pt x="5" y="32"/>
                    <a:pt x="5" y="32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4" y="33"/>
                    <a:pt x="4" y="34"/>
                  </a:cubicBezTo>
                  <a:cubicBezTo>
                    <a:pt x="3" y="35"/>
                    <a:pt x="3" y="36"/>
                    <a:pt x="2" y="37"/>
                  </a:cubicBezTo>
                  <a:cubicBezTo>
                    <a:pt x="1" y="38"/>
                    <a:pt x="1" y="39"/>
                    <a:pt x="1" y="39"/>
                  </a:cubicBezTo>
                  <a:cubicBezTo>
                    <a:pt x="1" y="40"/>
                    <a:pt x="0" y="41"/>
                    <a:pt x="0" y="41"/>
                  </a:cubicBezTo>
                  <a:cubicBezTo>
                    <a:pt x="0" y="42"/>
                    <a:pt x="0" y="42"/>
                    <a:pt x="0" y="4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447"/>
            <p:cNvSpPr/>
            <p:nvPr/>
          </p:nvSpPr>
          <p:spPr bwMode="auto">
            <a:xfrm>
              <a:off x="10353676" y="4954588"/>
              <a:ext cx="46038" cy="139700"/>
            </a:xfrm>
            <a:custGeom>
              <a:avLst/>
              <a:gdLst>
                <a:gd name="T0" fmla="*/ 11 w 11"/>
                <a:gd name="T1" fmla="*/ 0 h 33"/>
                <a:gd name="T2" fmla="*/ 11 w 11"/>
                <a:gd name="T3" fmla="*/ 1 h 33"/>
                <a:gd name="T4" fmla="*/ 9 w 11"/>
                <a:gd name="T5" fmla="*/ 5 h 33"/>
                <a:gd name="T6" fmla="*/ 8 w 11"/>
                <a:gd name="T7" fmla="*/ 10 h 33"/>
                <a:gd name="T8" fmla="*/ 7 w 11"/>
                <a:gd name="T9" fmla="*/ 13 h 33"/>
                <a:gd name="T10" fmla="*/ 6 w 11"/>
                <a:gd name="T11" fmla="*/ 16 h 33"/>
                <a:gd name="T12" fmla="*/ 5 w 11"/>
                <a:gd name="T13" fmla="*/ 19 h 33"/>
                <a:gd name="T14" fmla="*/ 4 w 11"/>
                <a:gd name="T15" fmla="*/ 22 h 33"/>
                <a:gd name="T16" fmla="*/ 2 w 11"/>
                <a:gd name="T17" fmla="*/ 27 h 33"/>
                <a:gd name="T18" fmla="*/ 1 w 11"/>
                <a:gd name="T19" fmla="*/ 31 h 33"/>
                <a:gd name="T20" fmla="*/ 0 w 11"/>
                <a:gd name="T21" fmla="*/ 33 h 33"/>
                <a:gd name="T22" fmla="*/ 1 w 11"/>
                <a:gd name="T23" fmla="*/ 31 h 33"/>
                <a:gd name="T24" fmla="*/ 2 w 11"/>
                <a:gd name="T25" fmla="*/ 30 h 33"/>
                <a:gd name="T26" fmla="*/ 3 w 11"/>
                <a:gd name="T27" fmla="*/ 28 h 33"/>
                <a:gd name="T28" fmla="*/ 5 w 11"/>
                <a:gd name="T29" fmla="*/ 26 h 33"/>
                <a:gd name="T30" fmla="*/ 6 w 11"/>
                <a:gd name="T31" fmla="*/ 23 h 33"/>
                <a:gd name="T32" fmla="*/ 7 w 11"/>
                <a:gd name="T33" fmla="*/ 20 h 33"/>
                <a:gd name="T34" fmla="*/ 9 w 11"/>
                <a:gd name="T35" fmla="*/ 17 h 33"/>
                <a:gd name="T36" fmla="*/ 10 w 11"/>
                <a:gd name="T37" fmla="*/ 14 h 33"/>
                <a:gd name="T38" fmla="*/ 10 w 11"/>
                <a:gd name="T39" fmla="*/ 11 h 33"/>
                <a:gd name="T40" fmla="*/ 11 w 11"/>
                <a:gd name="T41" fmla="*/ 8 h 33"/>
                <a:gd name="T42" fmla="*/ 11 w 11"/>
                <a:gd name="T43" fmla="*/ 5 h 33"/>
                <a:gd name="T44" fmla="*/ 11 w 11"/>
                <a:gd name="T45" fmla="*/ 3 h 33"/>
                <a:gd name="T46" fmla="*/ 11 w 11"/>
                <a:gd name="T47" fmla="*/ 1 h 33"/>
                <a:gd name="T48" fmla="*/ 11 w 11"/>
                <a:gd name="T4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" h="33">
                  <a:moveTo>
                    <a:pt x="11" y="0"/>
                  </a:moveTo>
                  <a:cubicBezTo>
                    <a:pt x="11" y="0"/>
                    <a:pt x="11" y="0"/>
                    <a:pt x="11" y="1"/>
                  </a:cubicBezTo>
                  <a:cubicBezTo>
                    <a:pt x="10" y="2"/>
                    <a:pt x="10" y="3"/>
                    <a:pt x="9" y="5"/>
                  </a:cubicBezTo>
                  <a:cubicBezTo>
                    <a:pt x="9" y="6"/>
                    <a:pt x="8" y="8"/>
                    <a:pt x="8" y="10"/>
                  </a:cubicBezTo>
                  <a:cubicBezTo>
                    <a:pt x="8" y="11"/>
                    <a:pt x="7" y="12"/>
                    <a:pt x="7" y="13"/>
                  </a:cubicBezTo>
                  <a:cubicBezTo>
                    <a:pt x="7" y="14"/>
                    <a:pt x="6" y="15"/>
                    <a:pt x="6" y="16"/>
                  </a:cubicBezTo>
                  <a:cubicBezTo>
                    <a:pt x="6" y="17"/>
                    <a:pt x="5" y="18"/>
                    <a:pt x="5" y="19"/>
                  </a:cubicBezTo>
                  <a:cubicBezTo>
                    <a:pt x="5" y="20"/>
                    <a:pt x="4" y="21"/>
                    <a:pt x="4" y="22"/>
                  </a:cubicBezTo>
                  <a:cubicBezTo>
                    <a:pt x="3" y="24"/>
                    <a:pt x="3" y="26"/>
                    <a:pt x="2" y="27"/>
                  </a:cubicBezTo>
                  <a:cubicBezTo>
                    <a:pt x="1" y="29"/>
                    <a:pt x="1" y="30"/>
                    <a:pt x="1" y="31"/>
                  </a:cubicBez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1" y="32"/>
                    <a:pt x="1" y="31"/>
                  </a:cubicBezTo>
                  <a:cubicBezTo>
                    <a:pt x="1" y="31"/>
                    <a:pt x="2" y="31"/>
                    <a:pt x="2" y="30"/>
                  </a:cubicBezTo>
                  <a:cubicBezTo>
                    <a:pt x="3" y="29"/>
                    <a:pt x="3" y="29"/>
                    <a:pt x="3" y="28"/>
                  </a:cubicBezTo>
                  <a:cubicBezTo>
                    <a:pt x="4" y="27"/>
                    <a:pt x="4" y="27"/>
                    <a:pt x="5" y="26"/>
                  </a:cubicBezTo>
                  <a:cubicBezTo>
                    <a:pt x="5" y="25"/>
                    <a:pt x="6" y="24"/>
                    <a:pt x="6" y="23"/>
                  </a:cubicBezTo>
                  <a:cubicBezTo>
                    <a:pt x="7" y="22"/>
                    <a:pt x="7" y="21"/>
                    <a:pt x="7" y="20"/>
                  </a:cubicBezTo>
                  <a:cubicBezTo>
                    <a:pt x="8" y="19"/>
                    <a:pt x="8" y="18"/>
                    <a:pt x="9" y="17"/>
                  </a:cubicBezTo>
                  <a:cubicBezTo>
                    <a:pt x="9" y="16"/>
                    <a:pt x="9" y="15"/>
                    <a:pt x="10" y="14"/>
                  </a:cubicBezTo>
                  <a:cubicBezTo>
                    <a:pt x="10" y="13"/>
                    <a:pt x="10" y="12"/>
                    <a:pt x="10" y="11"/>
                  </a:cubicBezTo>
                  <a:cubicBezTo>
                    <a:pt x="10" y="10"/>
                    <a:pt x="11" y="9"/>
                    <a:pt x="11" y="8"/>
                  </a:cubicBezTo>
                  <a:cubicBezTo>
                    <a:pt x="11" y="7"/>
                    <a:pt x="11" y="6"/>
                    <a:pt x="11" y="5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11" y="2"/>
                    <a:pt x="11" y="2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448"/>
            <p:cNvSpPr/>
            <p:nvPr/>
          </p:nvSpPr>
          <p:spPr bwMode="auto">
            <a:xfrm>
              <a:off x="10252076" y="4949826"/>
              <a:ext cx="152400" cy="73025"/>
            </a:xfrm>
            <a:custGeom>
              <a:avLst/>
              <a:gdLst>
                <a:gd name="T0" fmla="*/ 0 w 36"/>
                <a:gd name="T1" fmla="*/ 17 h 17"/>
                <a:gd name="T2" fmla="*/ 1 w 36"/>
                <a:gd name="T3" fmla="*/ 16 h 17"/>
                <a:gd name="T4" fmla="*/ 6 w 36"/>
                <a:gd name="T5" fmla="*/ 14 h 17"/>
                <a:gd name="T6" fmla="*/ 11 w 36"/>
                <a:gd name="T7" fmla="*/ 12 h 17"/>
                <a:gd name="T8" fmla="*/ 15 w 36"/>
                <a:gd name="T9" fmla="*/ 10 h 17"/>
                <a:gd name="T10" fmla="*/ 18 w 36"/>
                <a:gd name="T11" fmla="*/ 9 h 17"/>
                <a:gd name="T12" fmla="*/ 30 w 36"/>
                <a:gd name="T13" fmla="*/ 3 h 17"/>
                <a:gd name="T14" fmla="*/ 34 w 36"/>
                <a:gd name="T15" fmla="*/ 1 h 17"/>
                <a:gd name="T16" fmla="*/ 36 w 36"/>
                <a:gd name="T17" fmla="*/ 0 h 17"/>
                <a:gd name="T18" fmla="*/ 34 w 36"/>
                <a:gd name="T19" fmla="*/ 1 h 17"/>
                <a:gd name="T20" fmla="*/ 32 w 36"/>
                <a:gd name="T21" fmla="*/ 1 h 17"/>
                <a:gd name="T22" fmla="*/ 30 w 36"/>
                <a:gd name="T23" fmla="*/ 1 h 17"/>
                <a:gd name="T24" fmla="*/ 27 w 36"/>
                <a:gd name="T25" fmla="*/ 2 h 17"/>
                <a:gd name="T26" fmla="*/ 24 w 36"/>
                <a:gd name="T27" fmla="*/ 3 h 17"/>
                <a:gd name="T28" fmla="*/ 20 w 36"/>
                <a:gd name="T29" fmla="*/ 5 h 17"/>
                <a:gd name="T30" fmla="*/ 17 w 36"/>
                <a:gd name="T31" fmla="*/ 6 h 17"/>
                <a:gd name="T32" fmla="*/ 13 w 36"/>
                <a:gd name="T33" fmla="*/ 8 h 17"/>
                <a:gd name="T34" fmla="*/ 10 w 36"/>
                <a:gd name="T35" fmla="*/ 10 h 17"/>
                <a:gd name="T36" fmla="*/ 7 w 36"/>
                <a:gd name="T37" fmla="*/ 11 h 17"/>
                <a:gd name="T38" fmla="*/ 5 w 36"/>
                <a:gd name="T39" fmla="*/ 13 h 17"/>
                <a:gd name="T40" fmla="*/ 3 w 36"/>
                <a:gd name="T41" fmla="*/ 15 h 17"/>
                <a:gd name="T42" fmla="*/ 1 w 36"/>
                <a:gd name="T43" fmla="*/ 16 h 17"/>
                <a:gd name="T44" fmla="*/ 0 w 36"/>
                <a:gd name="T4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17">
                  <a:moveTo>
                    <a:pt x="0" y="17"/>
                  </a:moveTo>
                  <a:cubicBezTo>
                    <a:pt x="0" y="17"/>
                    <a:pt x="0" y="17"/>
                    <a:pt x="1" y="16"/>
                  </a:cubicBezTo>
                  <a:cubicBezTo>
                    <a:pt x="2" y="16"/>
                    <a:pt x="4" y="15"/>
                    <a:pt x="6" y="14"/>
                  </a:cubicBezTo>
                  <a:cubicBezTo>
                    <a:pt x="7" y="14"/>
                    <a:pt x="9" y="13"/>
                    <a:pt x="11" y="12"/>
                  </a:cubicBezTo>
                  <a:cubicBezTo>
                    <a:pt x="12" y="11"/>
                    <a:pt x="13" y="11"/>
                    <a:pt x="15" y="10"/>
                  </a:cubicBezTo>
                  <a:cubicBezTo>
                    <a:pt x="16" y="10"/>
                    <a:pt x="17" y="9"/>
                    <a:pt x="18" y="9"/>
                  </a:cubicBezTo>
                  <a:cubicBezTo>
                    <a:pt x="22" y="6"/>
                    <a:pt x="27" y="4"/>
                    <a:pt x="30" y="3"/>
                  </a:cubicBezTo>
                  <a:cubicBezTo>
                    <a:pt x="32" y="2"/>
                    <a:pt x="33" y="2"/>
                    <a:pt x="34" y="1"/>
                  </a:cubicBezTo>
                  <a:cubicBezTo>
                    <a:pt x="35" y="1"/>
                    <a:pt x="36" y="0"/>
                    <a:pt x="36" y="0"/>
                  </a:cubicBezTo>
                  <a:cubicBezTo>
                    <a:pt x="36" y="0"/>
                    <a:pt x="35" y="0"/>
                    <a:pt x="34" y="1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2" y="1"/>
                    <a:pt x="31" y="1"/>
                    <a:pt x="30" y="1"/>
                  </a:cubicBezTo>
                  <a:cubicBezTo>
                    <a:pt x="29" y="2"/>
                    <a:pt x="28" y="2"/>
                    <a:pt x="27" y="2"/>
                  </a:cubicBezTo>
                  <a:cubicBezTo>
                    <a:pt x="26" y="3"/>
                    <a:pt x="25" y="3"/>
                    <a:pt x="24" y="3"/>
                  </a:cubicBezTo>
                  <a:cubicBezTo>
                    <a:pt x="22" y="4"/>
                    <a:pt x="21" y="4"/>
                    <a:pt x="20" y="5"/>
                  </a:cubicBezTo>
                  <a:cubicBezTo>
                    <a:pt x="19" y="5"/>
                    <a:pt x="18" y="6"/>
                    <a:pt x="17" y="6"/>
                  </a:cubicBezTo>
                  <a:cubicBezTo>
                    <a:pt x="16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0"/>
                    <a:pt x="8" y="11"/>
                    <a:pt x="7" y="11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4" y="14"/>
                    <a:pt x="3" y="14"/>
                    <a:pt x="3" y="15"/>
                  </a:cubicBezTo>
                  <a:cubicBezTo>
                    <a:pt x="2" y="15"/>
                    <a:pt x="2" y="16"/>
                    <a:pt x="1" y="16"/>
                  </a:cubicBezTo>
                  <a:cubicBezTo>
                    <a:pt x="0" y="17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449"/>
            <p:cNvSpPr/>
            <p:nvPr/>
          </p:nvSpPr>
          <p:spPr bwMode="auto">
            <a:xfrm>
              <a:off x="10340976" y="4899026"/>
              <a:ext cx="114300" cy="101600"/>
            </a:xfrm>
            <a:custGeom>
              <a:avLst/>
              <a:gdLst>
                <a:gd name="T0" fmla="*/ 22 w 27"/>
                <a:gd name="T1" fmla="*/ 4 h 24"/>
                <a:gd name="T2" fmla="*/ 0 w 27"/>
                <a:gd name="T3" fmla="*/ 3 h 24"/>
                <a:gd name="T4" fmla="*/ 25 w 27"/>
                <a:gd name="T5" fmla="*/ 24 h 24"/>
                <a:gd name="T6" fmla="*/ 22 w 27"/>
                <a:gd name="T7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4">
                  <a:moveTo>
                    <a:pt x="22" y="4"/>
                  </a:moveTo>
                  <a:cubicBezTo>
                    <a:pt x="14" y="1"/>
                    <a:pt x="7" y="0"/>
                    <a:pt x="0" y="3"/>
                  </a:cubicBezTo>
                  <a:cubicBezTo>
                    <a:pt x="0" y="3"/>
                    <a:pt x="16" y="21"/>
                    <a:pt x="25" y="24"/>
                  </a:cubicBezTo>
                  <a:cubicBezTo>
                    <a:pt x="25" y="24"/>
                    <a:pt x="27" y="9"/>
                    <a:pt x="22" y="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450"/>
            <p:cNvSpPr/>
            <p:nvPr/>
          </p:nvSpPr>
          <p:spPr bwMode="auto">
            <a:xfrm>
              <a:off x="10412414" y="4500563"/>
              <a:ext cx="304800" cy="436563"/>
            </a:xfrm>
            <a:custGeom>
              <a:avLst/>
              <a:gdLst>
                <a:gd name="T0" fmla="*/ 3 w 72"/>
                <a:gd name="T1" fmla="*/ 103 h 103"/>
                <a:gd name="T2" fmla="*/ 0 w 72"/>
                <a:gd name="T3" fmla="*/ 100 h 103"/>
                <a:gd name="T4" fmla="*/ 68 w 72"/>
                <a:gd name="T5" fmla="*/ 0 h 103"/>
                <a:gd name="T6" fmla="*/ 72 w 72"/>
                <a:gd name="T7" fmla="*/ 2 h 103"/>
                <a:gd name="T8" fmla="*/ 3 w 72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03">
                  <a:moveTo>
                    <a:pt x="3" y="103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5" y="96"/>
                    <a:pt x="34" y="54"/>
                    <a:pt x="68" y="0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40" y="52"/>
                    <a:pt x="9" y="98"/>
                    <a:pt x="3" y="10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451"/>
            <p:cNvSpPr/>
            <p:nvPr/>
          </p:nvSpPr>
          <p:spPr bwMode="auto">
            <a:xfrm>
              <a:off x="9772651" y="4233863"/>
              <a:ext cx="296863" cy="403225"/>
            </a:xfrm>
            <a:custGeom>
              <a:avLst/>
              <a:gdLst>
                <a:gd name="T0" fmla="*/ 70 w 70"/>
                <a:gd name="T1" fmla="*/ 59 h 95"/>
                <a:gd name="T2" fmla="*/ 39 w 70"/>
                <a:gd name="T3" fmla="*/ 7 h 95"/>
                <a:gd name="T4" fmla="*/ 33 w 70"/>
                <a:gd name="T5" fmla="*/ 27 h 95"/>
                <a:gd name="T6" fmla="*/ 8 w 70"/>
                <a:gd name="T7" fmla="*/ 32 h 95"/>
                <a:gd name="T8" fmla="*/ 23 w 70"/>
                <a:gd name="T9" fmla="*/ 57 h 95"/>
                <a:gd name="T10" fmla="*/ 8 w 70"/>
                <a:gd name="T11" fmla="*/ 79 h 95"/>
                <a:gd name="T12" fmla="*/ 70 w 70"/>
                <a:gd name="T13" fmla="*/ 5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95">
                  <a:moveTo>
                    <a:pt x="70" y="59"/>
                  </a:moveTo>
                  <a:cubicBezTo>
                    <a:pt x="70" y="59"/>
                    <a:pt x="63" y="0"/>
                    <a:pt x="39" y="7"/>
                  </a:cubicBezTo>
                  <a:cubicBezTo>
                    <a:pt x="22" y="11"/>
                    <a:pt x="33" y="27"/>
                    <a:pt x="33" y="27"/>
                  </a:cubicBezTo>
                  <a:cubicBezTo>
                    <a:pt x="33" y="27"/>
                    <a:pt x="16" y="18"/>
                    <a:pt x="8" y="32"/>
                  </a:cubicBezTo>
                  <a:cubicBezTo>
                    <a:pt x="0" y="46"/>
                    <a:pt x="23" y="57"/>
                    <a:pt x="23" y="57"/>
                  </a:cubicBezTo>
                  <a:cubicBezTo>
                    <a:pt x="23" y="57"/>
                    <a:pt x="8" y="62"/>
                    <a:pt x="8" y="79"/>
                  </a:cubicBezTo>
                  <a:cubicBezTo>
                    <a:pt x="8" y="95"/>
                    <a:pt x="54" y="78"/>
                    <a:pt x="70" y="59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452"/>
            <p:cNvSpPr/>
            <p:nvPr/>
          </p:nvSpPr>
          <p:spPr bwMode="auto">
            <a:xfrm>
              <a:off x="9836151" y="4479926"/>
              <a:ext cx="207963" cy="76200"/>
            </a:xfrm>
            <a:custGeom>
              <a:avLst/>
              <a:gdLst>
                <a:gd name="T0" fmla="*/ 49 w 49"/>
                <a:gd name="T1" fmla="*/ 0 h 18"/>
                <a:gd name="T2" fmla="*/ 48 w 49"/>
                <a:gd name="T3" fmla="*/ 0 h 18"/>
                <a:gd name="T4" fmla="*/ 46 w 49"/>
                <a:gd name="T5" fmla="*/ 1 h 18"/>
                <a:gd name="T6" fmla="*/ 44 w 49"/>
                <a:gd name="T7" fmla="*/ 2 h 18"/>
                <a:gd name="T8" fmla="*/ 41 w 49"/>
                <a:gd name="T9" fmla="*/ 4 h 18"/>
                <a:gd name="T10" fmla="*/ 39 w 49"/>
                <a:gd name="T11" fmla="*/ 5 h 18"/>
                <a:gd name="T12" fmla="*/ 37 w 49"/>
                <a:gd name="T13" fmla="*/ 5 h 18"/>
                <a:gd name="T14" fmla="*/ 34 w 49"/>
                <a:gd name="T15" fmla="*/ 7 h 18"/>
                <a:gd name="T16" fmla="*/ 29 w 49"/>
                <a:gd name="T17" fmla="*/ 9 h 18"/>
                <a:gd name="T18" fmla="*/ 25 w 49"/>
                <a:gd name="T19" fmla="*/ 11 h 18"/>
                <a:gd name="T20" fmla="*/ 22 w 49"/>
                <a:gd name="T21" fmla="*/ 11 h 18"/>
                <a:gd name="T22" fmla="*/ 20 w 49"/>
                <a:gd name="T23" fmla="*/ 12 h 18"/>
                <a:gd name="T24" fmla="*/ 19 w 49"/>
                <a:gd name="T25" fmla="*/ 12 h 18"/>
                <a:gd name="T26" fmla="*/ 18 w 49"/>
                <a:gd name="T27" fmla="*/ 13 h 18"/>
                <a:gd name="T28" fmla="*/ 16 w 49"/>
                <a:gd name="T29" fmla="*/ 13 h 18"/>
                <a:gd name="T30" fmla="*/ 14 w 49"/>
                <a:gd name="T31" fmla="*/ 14 h 18"/>
                <a:gd name="T32" fmla="*/ 12 w 49"/>
                <a:gd name="T33" fmla="*/ 15 h 18"/>
                <a:gd name="T34" fmla="*/ 8 w 49"/>
                <a:gd name="T35" fmla="*/ 15 h 18"/>
                <a:gd name="T36" fmla="*/ 6 w 49"/>
                <a:gd name="T37" fmla="*/ 16 h 18"/>
                <a:gd name="T38" fmla="*/ 4 w 49"/>
                <a:gd name="T39" fmla="*/ 16 h 18"/>
                <a:gd name="T40" fmla="*/ 2 w 49"/>
                <a:gd name="T41" fmla="*/ 17 h 18"/>
                <a:gd name="T42" fmla="*/ 0 w 49"/>
                <a:gd name="T43" fmla="*/ 17 h 18"/>
                <a:gd name="T44" fmla="*/ 0 w 49"/>
                <a:gd name="T45" fmla="*/ 17 h 18"/>
                <a:gd name="T46" fmla="*/ 0 w 49"/>
                <a:gd name="T47" fmla="*/ 17 h 18"/>
                <a:gd name="T48" fmla="*/ 2 w 49"/>
                <a:gd name="T49" fmla="*/ 18 h 18"/>
                <a:gd name="T50" fmla="*/ 4 w 49"/>
                <a:gd name="T51" fmla="*/ 18 h 18"/>
                <a:gd name="T52" fmla="*/ 6 w 49"/>
                <a:gd name="T53" fmla="*/ 18 h 18"/>
                <a:gd name="T54" fmla="*/ 8 w 49"/>
                <a:gd name="T55" fmla="*/ 18 h 18"/>
                <a:gd name="T56" fmla="*/ 10 w 49"/>
                <a:gd name="T57" fmla="*/ 18 h 18"/>
                <a:gd name="T58" fmla="*/ 12 w 49"/>
                <a:gd name="T59" fmla="*/ 18 h 18"/>
                <a:gd name="T60" fmla="*/ 14 w 49"/>
                <a:gd name="T61" fmla="*/ 18 h 18"/>
                <a:gd name="T62" fmla="*/ 17 w 49"/>
                <a:gd name="T63" fmla="*/ 18 h 18"/>
                <a:gd name="T64" fmla="*/ 21 w 49"/>
                <a:gd name="T65" fmla="*/ 17 h 18"/>
                <a:gd name="T66" fmla="*/ 26 w 49"/>
                <a:gd name="T67" fmla="*/ 15 h 18"/>
                <a:gd name="T68" fmla="*/ 29 w 49"/>
                <a:gd name="T69" fmla="*/ 14 h 18"/>
                <a:gd name="T70" fmla="*/ 31 w 49"/>
                <a:gd name="T71" fmla="*/ 13 h 18"/>
                <a:gd name="T72" fmla="*/ 33 w 49"/>
                <a:gd name="T73" fmla="*/ 12 h 18"/>
                <a:gd name="T74" fmla="*/ 35 w 49"/>
                <a:gd name="T75" fmla="*/ 11 h 18"/>
                <a:gd name="T76" fmla="*/ 39 w 49"/>
                <a:gd name="T77" fmla="*/ 9 h 18"/>
                <a:gd name="T78" fmla="*/ 41 w 49"/>
                <a:gd name="T79" fmla="*/ 7 h 18"/>
                <a:gd name="T80" fmla="*/ 43 w 49"/>
                <a:gd name="T81" fmla="*/ 6 h 18"/>
                <a:gd name="T82" fmla="*/ 44 w 49"/>
                <a:gd name="T83" fmla="*/ 5 h 18"/>
                <a:gd name="T84" fmla="*/ 45 w 49"/>
                <a:gd name="T85" fmla="*/ 4 h 18"/>
                <a:gd name="T86" fmla="*/ 46 w 49"/>
                <a:gd name="T87" fmla="*/ 3 h 18"/>
                <a:gd name="T88" fmla="*/ 47 w 49"/>
                <a:gd name="T89" fmla="*/ 2 h 18"/>
                <a:gd name="T90" fmla="*/ 48 w 49"/>
                <a:gd name="T91" fmla="*/ 1 h 18"/>
                <a:gd name="T92" fmla="*/ 49 w 49"/>
                <a:gd name="T9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9" h="18">
                  <a:moveTo>
                    <a:pt x="49" y="0"/>
                  </a:moveTo>
                  <a:cubicBezTo>
                    <a:pt x="49" y="0"/>
                    <a:pt x="48" y="0"/>
                    <a:pt x="48" y="0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46" y="1"/>
                    <a:pt x="45" y="2"/>
                    <a:pt x="44" y="2"/>
                  </a:cubicBezTo>
                  <a:cubicBezTo>
                    <a:pt x="43" y="3"/>
                    <a:pt x="42" y="3"/>
                    <a:pt x="41" y="4"/>
                  </a:cubicBezTo>
                  <a:cubicBezTo>
                    <a:pt x="40" y="4"/>
                    <a:pt x="40" y="4"/>
                    <a:pt x="39" y="5"/>
                  </a:cubicBezTo>
                  <a:cubicBezTo>
                    <a:pt x="39" y="5"/>
                    <a:pt x="38" y="5"/>
                    <a:pt x="37" y="5"/>
                  </a:cubicBezTo>
                  <a:cubicBezTo>
                    <a:pt x="36" y="6"/>
                    <a:pt x="35" y="7"/>
                    <a:pt x="34" y="7"/>
                  </a:cubicBezTo>
                  <a:cubicBezTo>
                    <a:pt x="32" y="8"/>
                    <a:pt x="31" y="8"/>
                    <a:pt x="29" y="9"/>
                  </a:cubicBezTo>
                  <a:cubicBezTo>
                    <a:pt x="28" y="10"/>
                    <a:pt x="26" y="10"/>
                    <a:pt x="25" y="11"/>
                  </a:cubicBezTo>
                  <a:cubicBezTo>
                    <a:pt x="24" y="11"/>
                    <a:pt x="23" y="11"/>
                    <a:pt x="22" y="11"/>
                  </a:cubicBezTo>
                  <a:cubicBezTo>
                    <a:pt x="22" y="12"/>
                    <a:pt x="21" y="12"/>
                    <a:pt x="20" y="12"/>
                  </a:cubicBezTo>
                  <a:cubicBezTo>
                    <a:pt x="20" y="12"/>
                    <a:pt x="19" y="12"/>
                    <a:pt x="19" y="12"/>
                  </a:cubicBezTo>
                  <a:cubicBezTo>
                    <a:pt x="19" y="13"/>
                    <a:pt x="18" y="13"/>
                    <a:pt x="18" y="13"/>
                  </a:cubicBezTo>
                  <a:cubicBezTo>
                    <a:pt x="17" y="13"/>
                    <a:pt x="16" y="13"/>
                    <a:pt x="16" y="13"/>
                  </a:cubicBezTo>
                  <a:cubicBezTo>
                    <a:pt x="15" y="14"/>
                    <a:pt x="14" y="14"/>
                    <a:pt x="14" y="14"/>
                  </a:cubicBezTo>
                  <a:cubicBezTo>
                    <a:pt x="13" y="14"/>
                    <a:pt x="12" y="14"/>
                    <a:pt x="12" y="15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7" y="16"/>
                    <a:pt x="7" y="16"/>
                    <a:pt x="6" y="16"/>
                  </a:cubicBezTo>
                  <a:cubicBezTo>
                    <a:pt x="5" y="16"/>
                    <a:pt x="5" y="16"/>
                    <a:pt x="4" y="16"/>
                  </a:cubicBezTo>
                  <a:cubicBezTo>
                    <a:pt x="3" y="16"/>
                    <a:pt x="3" y="16"/>
                    <a:pt x="2" y="17"/>
                  </a:cubicBezTo>
                  <a:cubicBezTo>
                    <a:pt x="1" y="17"/>
                    <a:pt x="1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7"/>
                    <a:pt x="1" y="17"/>
                    <a:pt x="2" y="18"/>
                  </a:cubicBezTo>
                  <a:cubicBezTo>
                    <a:pt x="3" y="18"/>
                    <a:pt x="3" y="18"/>
                    <a:pt x="4" y="18"/>
                  </a:cubicBezTo>
                  <a:cubicBezTo>
                    <a:pt x="5" y="18"/>
                    <a:pt x="6" y="18"/>
                    <a:pt x="6" y="18"/>
                  </a:cubicBezTo>
                  <a:cubicBezTo>
                    <a:pt x="7" y="18"/>
                    <a:pt x="7" y="18"/>
                    <a:pt x="8" y="18"/>
                  </a:cubicBezTo>
                  <a:cubicBezTo>
                    <a:pt x="9" y="18"/>
                    <a:pt x="9" y="18"/>
                    <a:pt x="10" y="18"/>
                  </a:cubicBezTo>
                  <a:cubicBezTo>
                    <a:pt x="11" y="18"/>
                    <a:pt x="11" y="18"/>
                    <a:pt x="12" y="18"/>
                  </a:cubicBezTo>
                  <a:cubicBezTo>
                    <a:pt x="13" y="18"/>
                    <a:pt x="14" y="18"/>
                    <a:pt x="14" y="18"/>
                  </a:cubicBezTo>
                  <a:cubicBezTo>
                    <a:pt x="15" y="18"/>
                    <a:pt x="16" y="18"/>
                    <a:pt x="17" y="18"/>
                  </a:cubicBezTo>
                  <a:cubicBezTo>
                    <a:pt x="18" y="17"/>
                    <a:pt x="20" y="17"/>
                    <a:pt x="21" y="17"/>
                  </a:cubicBezTo>
                  <a:cubicBezTo>
                    <a:pt x="23" y="16"/>
                    <a:pt x="25" y="16"/>
                    <a:pt x="26" y="15"/>
                  </a:cubicBezTo>
                  <a:cubicBezTo>
                    <a:pt x="27" y="15"/>
                    <a:pt x="28" y="15"/>
                    <a:pt x="29" y="14"/>
                  </a:cubicBezTo>
                  <a:cubicBezTo>
                    <a:pt x="30" y="14"/>
                    <a:pt x="30" y="14"/>
                    <a:pt x="31" y="13"/>
                  </a:cubicBezTo>
                  <a:cubicBezTo>
                    <a:pt x="32" y="13"/>
                    <a:pt x="33" y="13"/>
                    <a:pt x="33" y="12"/>
                  </a:cubicBezTo>
                  <a:cubicBezTo>
                    <a:pt x="34" y="12"/>
                    <a:pt x="35" y="11"/>
                    <a:pt x="35" y="11"/>
                  </a:cubicBezTo>
                  <a:cubicBezTo>
                    <a:pt x="37" y="10"/>
                    <a:pt x="38" y="9"/>
                    <a:pt x="39" y="9"/>
                  </a:cubicBezTo>
                  <a:cubicBezTo>
                    <a:pt x="40" y="8"/>
                    <a:pt x="40" y="8"/>
                    <a:pt x="41" y="7"/>
                  </a:cubicBezTo>
                  <a:cubicBezTo>
                    <a:pt x="42" y="7"/>
                    <a:pt x="42" y="7"/>
                    <a:pt x="43" y="6"/>
                  </a:cubicBezTo>
                  <a:cubicBezTo>
                    <a:pt x="43" y="6"/>
                    <a:pt x="44" y="5"/>
                    <a:pt x="44" y="5"/>
                  </a:cubicBezTo>
                  <a:cubicBezTo>
                    <a:pt x="44" y="5"/>
                    <a:pt x="45" y="4"/>
                    <a:pt x="45" y="4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2"/>
                    <a:pt x="47" y="2"/>
                    <a:pt x="47" y="2"/>
                  </a:cubicBezTo>
                  <a:cubicBezTo>
                    <a:pt x="47" y="1"/>
                    <a:pt x="48" y="1"/>
                    <a:pt x="48" y="1"/>
                  </a:cubicBezTo>
                  <a:cubicBezTo>
                    <a:pt x="48" y="0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453"/>
            <p:cNvSpPr/>
            <p:nvPr/>
          </p:nvSpPr>
          <p:spPr bwMode="auto">
            <a:xfrm>
              <a:off x="9945689" y="4292601"/>
              <a:ext cx="98425" cy="187325"/>
            </a:xfrm>
            <a:custGeom>
              <a:avLst/>
              <a:gdLst>
                <a:gd name="T0" fmla="*/ 0 w 23"/>
                <a:gd name="T1" fmla="*/ 0 h 44"/>
                <a:gd name="T2" fmla="*/ 0 w 23"/>
                <a:gd name="T3" fmla="*/ 1 h 44"/>
                <a:gd name="T4" fmla="*/ 1 w 23"/>
                <a:gd name="T5" fmla="*/ 1 h 44"/>
                <a:gd name="T6" fmla="*/ 1 w 23"/>
                <a:gd name="T7" fmla="*/ 2 h 44"/>
                <a:gd name="T8" fmla="*/ 2 w 23"/>
                <a:gd name="T9" fmla="*/ 4 h 44"/>
                <a:gd name="T10" fmla="*/ 4 w 23"/>
                <a:gd name="T11" fmla="*/ 7 h 44"/>
                <a:gd name="T12" fmla="*/ 7 w 23"/>
                <a:gd name="T13" fmla="*/ 14 h 44"/>
                <a:gd name="T14" fmla="*/ 8 w 23"/>
                <a:gd name="T15" fmla="*/ 18 h 44"/>
                <a:gd name="T16" fmla="*/ 11 w 23"/>
                <a:gd name="T17" fmla="*/ 23 h 44"/>
                <a:gd name="T18" fmla="*/ 13 w 23"/>
                <a:gd name="T19" fmla="*/ 27 h 44"/>
                <a:gd name="T20" fmla="*/ 16 w 23"/>
                <a:gd name="T21" fmla="*/ 30 h 44"/>
                <a:gd name="T22" fmla="*/ 17 w 23"/>
                <a:gd name="T23" fmla="*/ 32 h 44"/>
                <a:gd name="T24" fmla="*/ 18 w 23"/>
                <a:gd name="T25" fmla="*/ 34 h 44"/>
                <a:gd name="T26" fmla="*/ 19 w 23"/>
                <a:gd name="T27" fmla="*/ 37 h 44"/>
                <a:gd name="T28" fmla="*/ 22 w 23"/>
                <a:gd name="T29" fmla="*/ 42 h 44"/>
                <a:gd name="T30" fmla="*/ 22 w 23"/>
                <a:gd name="T31" fmla="*/ 44 h 44"/>
                <a:gd name="T32" fmla="*/ 23 w 23"/>
                <a:gd name="T33" fmla="*/ 44 h 44"/>
                <a:gd name="T34" fmla="*/ 23 w 23"/>
                <a:gd name="T35" fmla="*/ 44 h 44"/>
                <a:gd name="T36" fmla="*/ 23 w 23"/>
                <a:gd name="T37" fmla="*/ 42 h 44"/>
                <a:gd name="T38" fmla="*/ 23 w 23"/>
                <a:gd name="T39" fmla="*/ 39 h 44"/>
                <a:gd name="T40" fmla="*/ 22 w 23"/>
                <a:gd name="T41" fmla="*/ 36 h 44"/>
                <a:gd name="T42" fmla="*/ 21 w 23"/>
                <a:gd name="T43" fmla="*/ 32 h 44"/>
                <a:gd name="T44" fmla="*/ 20 w 23"/>
                <a:gd name="T45" fmla="*/ 30 h 44"/>
                <a:gd name="T46" fmla="*/ 20 w 23"/>
                <a:gd name="T47" fmla="*/ 29 h 44"/>
                <a:gd name="T48" fmla="*/ 19 w 23"/>
                <a:gd name="T49" fmla="*/ 28 h 44"/>
                <a:gd name="T50" fmla="*/ 17 w 23"/>
                <a:gd name="T51" fmla="*/ 24 h 44"/>
                <a:gd name="T52" fmla="*/ 15 w 23"/>
                <a:gd name="T53" fmla="*/ 20 h 44"/>
                <a:gd name="T54" fmla="*/ 13 w 23"/>
                <a:gd name="T55" fmla="*/ 16 h 44"/>
                <a:gd name="T56" fmla="*/ 11 w 23"/>
                <a:gd name="T57" fmla="*/ 12 h 44"/>
                <a:gd name="T58" fmla="*/ 8 w 23"/>
                <a:gd name="T59" fmla="*/ 9 h 44"/>
                <a:gd name="T60" fmla="*/ 6 w 23"/>
                <a:gd name="T61" fmla="*/ 5 h 44"/>
                <a:gd name="T62" fmla="*/ 4 w 23"/>
                <a:gd name="T63" fmla="*/ 3 h 44"/>
                <a:gd name="T64" fmla="*/ 2 w 23"/>
                <a:gd name="T65" fmla="*/ 1 h 44"/>
                <a:gd name="T66" fmla="*/ 1 w 23"/>
                <a:gd name="T67" fmla="*/ 0 h 44"/>
                <a:gd name="T68" fmla="*/ 0 w 23"/>
                <a:gd name="T6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" h="44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3" y="5"/>
                    <a:pt x="3" y="6"/>
                    <a:pt x="4" y="7"/>
                  </a:cubicBezTo>
                  <a:cubicBezTo>
                    <a:pt x="5" y="9"/>
                    <a:pt x="6" y="11"/>
                    <a:pt x="7" y="14"/>
                  </a:cubicBezTo>
                  <a:cubicBezTo>
                    <a:pt x="7" y="16"/>
                    <a:pt x="8" y="17"/>
                    <a:pt x="8" y="18"/>
                  </a:cubicBezTo>
                  <a:cubicBezTo>
                    <a:pt x="9" y="20"/>
                    <a:pt x="10" y="21"/>
                    <a:pt x="11" y="23"/>
                  </a:cubicBezTo>
                  <a:cubicBezTo>
                    <a:pt x="12" y="24"/>
                    <a:pt x="12" y="25"/>
                    <a:pt x="13" y="27"/>
                  </a:cubicBezTo>
                  <a:cubicBezTo>
                    <a:pt x="14" y="28"/>
                    <a:pt x="15" y="29"/>
                    <a:pt x="16" y="30"/>
                  </a:cubicBezTo>
                  <a:cubicBezTo>
                    <a:pt x="16" y="31"/>
                    <a:pt x="16" y="32"/>
                    <a:pt x="17" y="32"/>
                  </a:cubicBezTo>
                  <a:cubicBezTo>
                    <a:pt x="17" y="33"/>
                    <a:pt x="17" y="33"/>
                    <a:pt x="18" y="34"/>
                  </a:cubicBezTo>
                  <a:cubicBezTo>
                    <a:pt x="18" y="35"/>
                    <a:pt x="19" y="36"/>
                    <a:pt x="19" y="37"/>
                  </a:cubicBezTo>
                  <a:cubicBezTo>
                    <a:pt x="21" y="39"/>
                    <a:pt x="21" y="41"/>
                    <a:pt x="22" y="42"/>
                  </a:cubicBezTo>
                  <a:cubicBezTo>
                    <a:pt x="22" y="43"/>
                    <a:pt x="22" y="43"/>
                    <a:pt x="22" y="44"/>
                  </a:cubicBezTo>
                  <a:cubicBezTo>
                    <a:pt x="22" y="44"/>
                    <a:pt x="23" y="44"/>
                    <a:pt x="23" y="44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3" y="43"/>
                    <a:pt x="23" y="43"/>
                    <a:pt x="23" y="42"/>
                  </a:cubicBezTo>
                  <a:cubicBezTo>
                    <a:pt x="23" y="41"/>
                    <a:pt x="23" y="40"/>
                    <a:pt x="23" y="39"/>
                  </a:cubicBezTo>
                  <a:cubicBezTo>
                    <a:pt x="23" y="38"/>
                    <a:pt x="22" y="37"/>
                    <a:pt x="22" y="36"/>
                  </a:cubicBezTo>
                  <a:cubicBezTo>
                    <a:pt x="22" y="35"/>
                    <a:pt x="22" y="34"/>
                    <a:pt x="21" y="32"/>
                  </a:cubicBezTo>
                  <a:cubicBezTo>
                    <a:pt x="21" y="32"/>
                    <a:pt x="21" y="31"/>
                    <a:pt x="20" y="30"/>
                  </a:cubicBezTo>
                  <a:cubicBezTo>
                    <a:pt x="20" y="30"/>
                    <a:pt x="20" y="30"/>
                    <a:pt x="20" y="29"/>
                  </a:cubicBezTo>
                  <a:cubicBezTo>
                    <a:pt x="20" y="29"/>
                    <a:pt x="20" y="29"/>
                    <a:pt x="19" y="28"/>
                  </a:cubicBezTo>
                  <a:cubicBezTo>
                    <a:pt x="19" y="27"/>
                    <a:pt x="18" y="26"/>
                    <a:pt x="17" y="24"/>
                  </a:cubicBezTo>
                  <a:cubicBezTo>
                    <a:pt x="17" y="23"/>
                    <a:pt x="16" y="21"/>
                    <a:pt x="15" y="20"/>
                  </a:cubicBezTo>
                  <a:cubicBezTo>
                    <a:pt x="14" y="19"/>
                    <a:pt x="13" y="18"/>
                    <a:pt x="13" y="16"/>
                  </a:cubicBezTo>
                  <a:cubicBezTo>
                    <a:pt x="12" y="15"/>
                    <a:pt x="11" y="14"/>
                    <a:pt x="11" y="12"/>
                  </a:cubicBezTo>
                  <a:cubicBezTo>
                    <a:pt x="10" y="11"/>
                    <a:pt x="9" y="10"/>
                    <a:pt x="8" y="9"/>
                  </a:cubicBezTo>
                  <a:cubicBezTo>
                    <a:pt x="8" y="8"/>
                    <a:pt x="7" y="6"/>
                    <a:pt x="6" y="5"/>
                  </a:cubicBezTo>
                  <a:cubicBezTo>
                    <a:pt x="5" y="4"/>
                    <a:pt x="5" y="4"/>
                    <a:pt x="4" y="3"/>
                  </a:cubicBezTo>
                  <a:cubicBezTo>
                    <a:pt x="3" y="2"/>
                    <a:pt x="3" y="2"/>
                    <a:pt x="2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454"/>
            <p:cNvSpPr/>
            <p:nvPr/>
          </p:nvSpPr>
          <p:spPr bwMode="auto">
            <a:xfrm>
              <a:off x="9828214" y="4383088"/>
              <a:ext cx="219075" cy="96838"/>
            </a:xfrm>
            <a:custGeom>
              <a:avLst/>
              <a:gdLst>
                <a:gd name="T0" fmla="*/ 0 w 52"/>
                <a:gd name="T1" fmla="*/ 0 h 23"/>
                <a:gd name="T2" fmla="*/ 1 w 52"/>
                <a:gd name="T3" fmla="*/ 0 h 23"/>
                <a:gd name="T4" fmla="*/ 2 w 52"/>
                <a:gd name="T5" fmla="*/ 1 h 23"/>
                <a:gd name="T6" fmla="*/ 8 w 52"/>
                <a:gd name="T7" fmla="*/ 4 h 23"/>
                <a:gd name="T8" fmla="*/ 11 w 52"/>
                <a:gd name="T9" fmla="*/ 6 h 23"/>
                <a:gd name="T10" fmla="*/ 15 w 52"/>
                <a:gd name="T11" fmla="*/ 9 h 23"/>
                <a:gd name="T12" fmla="*/ 16 w 52"/>
                <a:gd name="T13" fmla="*/ 9 h 23"/>
                <a:gd name="T14" fmla="*/ 16 w 52"/>
                <a:gd name="T15" fmla="*/ 10 h 23"/>
                <a:gd name="T16" fmla="*/ 17 w 52"/>
                <a:gd name="T17" fmla="*/ 11 h 23"/>
                <a:gd name="T18" fmla="*/ 20 w 52"/>
                <a:gd name="T19" fmla="*/ 12 h 23"/>
                <a:gd name="T20" fmla="*/ 25 w 52"/>
                <a:gd name="T21" fmla="*/ 14 h 23"/>
                <a:gd name="T22" fmla="*/ 30 w 52"/>
                <a:gd name="T23" fmla="*/ 17 h 23"/>
                <a:gd name="T24" fmla="*/ 34 w 52"/>
                <a:gd name="T25" fmla="*/ 18 h 23"/>
                <a:gd name="T26" fmla="*/ 43 w 52"/>
                <a:gd name="T27" fmla="*/ 21 h 23"/>
                <a:gd name="T28" fmla="*/ 50 w 52"/>
                <a:gd name="T29" fmla="*/ 23 h 23"/>
                <a:gd name="T30" fmla="*/ 51 w 52"/>
                <a:gd name="T31" fmla="*/ 23 h 23"/>
                <a:gd name="T32" fmla="*/ 52 w 52"/>
                <a:gd name="T33" fmla="*/ 23 h 23"/>
                <a:gd name="T34" fmla="*/ 51 w 52"/>
                <a:gd name="T35" fmla="*/ 23 h 23"/>
                <a:gd name="T36" fmla="*/ 50 w 52"/>
                <a:gd name="T37" fmla="*/ 22 h 23"/>
                <a:gd name="T38" fmla="*/ 44 w 52"/>
                <a:gd name="T39" fmla="*/ 19 h 23"/>
                <a:gd name="T40" fmla="*/ 36 w 52"/>
                <a:gd name="T41" fmla="*/ 14 h 23"/>
                <a:gd name="T42" fmla="*/ 31 w 52"/>
                <a:gd name="T43" fmla="*/ 12 h 23"/>
                <a:gd name="T44" fmla="*/ 27 w 52"/>
                <a:gd name="T45" fmla="*/ 10 h 23"/>
                <a:gd name="T46" fmla="*/ 22 w 52"/>
                <a:gd name="T47" fmla="*/ 8 h 23"/>
                <a:gd name="T48" fmla="*/ 20 w 52"/>
                <a:gd name="T49" fmla="*/ 7 h 23"/>
                <a:gd name="T50" fmla="*/ 19 w 52"/>
                <a:gd name="T51" fmla="*/ 6 h 23"/>
                <a:gd name="T52" fmla="*/ 18 w 52"/>
                <a:gd name="T53" fmla="*/ 5 h 23"/>
                <a:gd name="T54" fmla="*/ 13 w 52"/>
                <a:gd name="T55" fmla="*/ 3 h 23"/>
                <a:gd name="T56" fmla="*/ 11 w 52"/>
                <a:gd name="T57" fmla="*/ 2 h 23"/>
                <a:gd name="T58" fmla="*/ 10 w 52"/>
                <a:gd name="T59" fmla="*/ 1 h 23"/>
                <a:gd name="T60" fmla="*/ 10 w 52"/>
                <a:gd name="T61" fmla="*/ 1 h 23"/>
                <a:gd name="T62" fmla="*/ 9 w 52"/>
                <a:gd name="T63" fmla="*/ 1 h 23"/>
                <a:gd name="T64" fmla="*/ 6 w 52"/>
                <a:gd name="T65" fmla="*/ 0 h 23"/>
                <a:gd name="T66" fmla="*/ 3 w 52"/>
                <a:gd name="T67" fmla="*/ 0 h 23"/>
                <a:gd name="T68" fmla="*/ 1 w 52"/>
                <a:gd name="T69" fmla="*/ 0 h 23"/>
                <a:gd name="T70" fmla="*/ 0 w 52"/>
                <a:gd name="T7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23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4" y="1"/>
                    <a:pt x="6" y="2"/>
                    <a:pt x="8" y="4"/>
                  </a:cubicBezTo>
                  <a:cubicBezTo>
                    <a:pt x="9" y="4"/>
                    <a:pt x="10" y="5"/>
                    <a:pt x="11" y="6"/>
                  </a:cubicBezTo>
                  <a:cubicBezTo>
                    <a:pt x="13" y="7"/>
                    <a:pt x="14" y="8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10"/>
                    <a:pt x="17" y="11"/>
                  </a:cubicBezTo>
                  <a:cubicBezTo>
                    <a:pt x="18" y="11"/>
                    <a:pt x="19" y="11"/>
                    <a:pt x="20" y="12"/>
                  </a:cubicBezTo>
                  <a:cubicBezTo>
                    <a:pt x="21" y="13"/>
                    <a:pt x="23" y="14"/>
                    <a:pt x="25" y="14"/>
                  </a:cubicBezTo>
                  <a:cubicBezTo>
                    <a:pt x="26" y="15"/>
                    <a:pt x="28" y="16"/>
                    <a:pt x="30" y="17"/>
                  </a:cubicBezTo>
                  <a:cubicBezTo>
                    <a:pt x="31" y="17"/>
                    <a:pt x="33" y="18"/>
                    <a:pt x="34" y="18"/>
                  </a:cubicBezTo>
                  <a:cubicBezTo>
                    <a:pt x="38" y="20"/>
                    <a:pt x="41" y="21"/>
                    <a:pt x="43" y="21"/>
                  </a:cubicBezTo>
                  <a:cubicBezTo>
                    <a:pt x="46" y="22"/>
                    <a:pt x="48" y="23"/>
                    <a:pt x="50" y="23"/>
                  </a:cubicBezTo>
                  <a:cubicBezTo>
                    <a:pt x="50" y="23"/>
                    <a:pt x="51" y="23"/>
                    <a:pt x="51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1" y="23"/>
                  </a:cubicBezTo>
                  <a:cubicBezTo>
                    <a:pt x="51" y="23"/>
                    <a:pt x="51" y="22"/>
                    <a:pt x="50" y="22"/>
                  </a:cubicBezTo>
                  <a:cubicBezTo>
                    <a:pt x="49" y="21"/>
                    <a:pt x="47" y="20"/>
                    <a:pt x="44" y="19"/>
                  </a:cubicBezTo>
                  <a:cubicBezTo>
                    <a:pt x="42" y="17"/>
                    <a:pt x="39" y="16"/>
                    <a:pt x="36" y="14"/>
                  </a:cubicBezTo>
                  <a:cubicBezTo>
                    <a:pt x="35" y="14"/>
                    <a:pt x="33" y="13"/>
                    <a:pt x="31" y="12"/>
                  </a:cubicBezTo>
                  <a:cubicBezTo>
                    <a:pt x="30" y="11"/>
                    <a:pt x="28" y="11"/>
                    <a:pt x="27" y="10"/>
                  </a:cubicBezTo>
                  <a:cubicBezTo>
                    <a:pt x="25" y="9"/>
                    <a:pt x="23" y="9"/>
                    <a:pt x="22" y="8"/>
                  </a:cubicBezTo>
                  <a:cubicBezTo>
                    <a:pt x="21" y="7"/>
                    <a:pt x="20" y="7"/>
                    <a:pt x="20" y="7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8" y="6"/>
                    <a:pt x="18" y="6"/>
                    <a:pt x="18" y="5"/>
                  </a:cubicBezTo>
                  <a:cubicBezTo>
                    <a:pt x="16" y="5"/>
                    <a:pt x="15" y="4"/>
                    <a:pt x="13" y="3"/>
                  </a:cubicBezTo>
                  <a:cubicBezTo>
                    <a:pt x="13" y="3"/>
                    <a:pt x="12" y="2"/>
                    <a:pt x="11" y="2"/>
                  </a:cubicBezTo>
                  <a:cubicBezTo>
                    <a:pt x="11" y="2"/>
                    <a:pt x="11" y="2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455"/>
            <p:cNvSpPr/>
            <p:nvPr/>
          </p:nvSpPr>
          <p:spPr bwMode="auto">
            <a:xfrm>
              <a:off x="9894889" y="4479926"/>
              <a:ext cx="144463" cy="12700"/>
            </a:xfrm>
            <a:custGeom>
              <a:avLst/>
              <a:gdLst>
                <a:gd name="T0" fmla="*/ 34 w 34"/>
                <a:gd name="T1" fmla="*/ 0 h 3"/>
                <a:gd name="T2" fmla="*/ 33 w 34"/>
                <a:gd name="T3" fmla="*/ 0 h 3"/>
                <a:gd name="T4" fmla="*/ 29 w 34"/>
                <a:gd name="T5" fmla="*/ 0 h 3"/>
                <a:gd name="T6" fmla="*/ 23 w 34"/>
                <a:gd name="T7" fmla="*/ 0 h 3"/>
                <a:gd name="T8" fmla="*/ 20 w 34"/>
                <a:gd name="T9" fmla="*/ 0 h 3"/>
                <a:gd name="T10" fmla="*/ 17 w 34"/>
                <a:gd name="T11" fmla="*/ 0 h 3"/>
                <a:gd name="T12" fmla="*/ 14 w 34"/>
                <a:gd name="T13" fmla="*/ 0 h 3"/>
                <a:gd name="T14" fmla="*/ 11 w 34"/>
                <a:gd name="T15" fmla="*/ 0 h 3"/>
                <a:gd name="T16" fmla="*/ 5 w 34"/>
                <a:gd name="T17" fmla="*/ 0 h 3"/>
                <a:gd name="T18" fmla="*/ 1 w 34"/>
                <a:gd name="T19" fmla="*/ 0 h 3"/>
                <a:gd name="T20" fmla="*/ 0 w 34"/>
                <a:gd name="T21" fmla="*/ 0 h 3"/>
                <a:gd name="T22" fmla="*/ 1 w 34"/>
                <a:gd name="T23" fmla="*/ 1 h 3"/>
                <a:gd name="T24" fmla="*/ 3 w 34"/>
                <a:gd name="T25" fmla="*/ 1 h 3"/>
                <a:gd name="T26" fmla="*/ 5 w 34"/>
                <a:gd name="T27" fmla="*/ 2 h 3"/>
                <a:gd name="T28" fmla="*/ 8 w 34"/>
                <a:gd name="T29" fmla="*/ 2 h 3"/>
                <a:gd name="T30" fmla="*/ 10 w 34"/>
                <a:gd name="T31" fmla="*/ 3 h 3"/>
                <a:gd name="T32" fmla="*/ 14 w 34"/>
                <a:gd name="T33" fmla="*/ 3 h 3"/>
                <a:gd name="T34" fmla="*/ 17 w 34"/>
                <a:gd name="T35" fmla="*/ 3 h 3"/>
                <a:gd name="T36" fmla="*/ 20 w 34"/>
                <a:gd name="T37" fmla="*/ 3 h 3"/>
                <a:gd name="T38" fmla="*/ 24 w 34"/>
                <a:gd name="T39" fmla="*/ 3 h 3"/>
                <a:gd name="T40" fmla="*/ 26 w 34"/>
                <a:gd name="T41" fmla="*/ 2 h 3"/>
                <a:gd name="T42" fmla="*/ 29 w 34"/>
                <a:gd name="T43" fmla="*/ 2 h 3"/>
                <a:gd name="T44" fmla="*/ 31 w 34"/>
                <a:gd name="T45" fmla="*/ 1 h 3"/>
                <a:gd name="T46" fmla="*/ 33 w 34"/>
                <a:gd name="T47" fmla="*/ 0 h 3"/>
                <a:gd name="T48" fmla="*/ 34 w 34"/>
                <a:gd name="T4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">
                  <a:moveTo>
                    <a:pt x="34" y="0"/>
                  </a:moveTo>
                  <a:cubicBezTo>
                    <a:pt x="34" y="0"/>
                    <a:pt x="34" y="0"/>
                    <a:pt x="33" y="0"/>
                  </a:cubicBezTo>
                  <a:cubicBezTo>
                    <a:pt x="32" y="0"/>
                    <a:pt x="31" y="0"/>
                    <a:pt x="29" y="0"/>
                  </a:cubicBezTo>
                  <a:cubicBezTo>
                    <a:pt x="27" y="0"/>
                    <a:pt x="25" y="0"/>
                    <a:pt x="23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3" y="0"/>
                    <a:pt x="12" y="0"/>
                    <a:pt x="11" y="0"/>
                  </a:cubicBezTo>
                  <a:cubicBezTo>
                    <a:pt x="9" y="0"/>
                    <a:pt x="7" y="0"/>
                    <a:pt x="5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3" y="1"/>
                    <a:pt x="4" y="2"/>
                    <a:pt x="5" y="2"/>
                  </a:cubicBezTo>
                  <a:cubicBezTo>
                    <a:pt x="6" y="2"/>
                    <a:pt x="7" y="2"/>
                    <a:pt x="8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5" y="3"/>
                    <a:pt x="16" y="3"/>
                    <a:pt x="17" y="3"/>
                  </a:cubicBezTo>
                  <a:cubicBezTo>
                    <a:pt x="18" y="3"/>
                    <a:pt x="19" y="3"/>
                    <a:pt x="20" y="3"/>
                  </a:cubicBezTo>
                  <a:cubicBezTo>
                    <a:pt x="21" y="3"/>
                    <a:pt x="22" y="3"/>
                    <a:pt x="24" y="3"/>
                  </a:cubicBezTo>
                  <a:cubicBezTo>
                    <a:pt x="25" y="3"/>
                    <a:pt x="26" y="2"/>
                    <a:pt x="26" y="2"/>
                  </a:cubicBezTo>
                  <a:cubicBezTo>
                    <a:pt x="27" y="2"/>
                    <a:pt x="28" y="2"/>
                    <a:pt x="29" y="2"/>
                  </a:cubicBezTo>
                  <a:cubicBezTo>
                    <a:pt x="30" y="1"/>
                    <a:pt x="31" y="1"/>
                    <a:pt x="31" y="1"/>
                  </a:cubicBezTo>
                  <a:cubicBezTo>
                    <a:pt x="32" y="1"/>
                    <a:pt x="32" y="1"/>
                    <a:pt x="33" y="0"/>
                  </a:cubicBezTo>
                  <a:cubicBezTo>
                    <a:pt x="34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456"/>
            <p:cNvSpPr/>
            <p:nvPr/>
          </p:nvSpPr>
          <p:spPr bwMode="auto">
            <a:xfrm>
              <a:off x="9925051" y="4360863"/>
              <a:ext cx="119063" cy="123825"/>
            </a:xfrm>
            <a:custGeom>
              <a:avLst/>
              <a:gdLst>
                <a:gd name="T0" fmla="*/ 0 w 28"/>
                <a:gd name="T1" fmla="*/ 0 h 29"/>
                <a:gd name="T2" fmla="*/ 2 w 28"/>
                <a:gd name="T3" fmla="*/ 1 h 29"/>
                <a:gd name="T4" fmla="*/ 5 w 28"/>
                <a:gd name="T5" fmla="*/ 4 h 29"/>
                <a:gd name="T6" fmla="*/ 9 w 28"/>
                <a:gd name="T7" fmla="*/ 9 h 29"/>
                <a:gd name="T8" fmla="*/ 12 w 28"/>
                <a:gd name="T9" fmla="*/ 11 h 29"/>
                <a:gd name="T10" fmla="*/ 14 w 28"/>
                <a:gd name="T11" fmla="*/ 14 h 29"/>
                <a:gd name="T12" fmla="*/ 24 w 28"/>
                <a:gd name="T13" fmla="*/ 24 h 29"/>
                <a:gd name="T14" fmla="*/ 27 w 28"/>
                <a:gd name="T15" fmla="*/ 27 h 29"/>
                <a:gd name="T16" fmla="*/ 28 w 28"/>
                <a:gd name="T17" fmla="*/ 29 h 29"/>
                <a:gd name="T18" fmla="*/ 27 w 28"/>
                <a:gd name="T19" fmla="*/ 27 h 29"/>
                <a:gd name="T20" fmla="*/ 26 w 28"/>
                <a:gd name="T21" fmla="*/ 25 h 29"/>
                <a:gd name="T22" fmla="*/ 25 w 28"/>
                <a:gd name="T23" fmla="*/ 23 h 29"/>
                <a:gd name="T24" fmla="*/ 23 w 28"/>
                <a:gd name="T25" fmla="*/ 21 h 29"/>
                <a:gd name="T26" fmla="*/ 21 w 28"/>
                <a:gd name="T27" fmla="*/ 18 h 29"/>
                <a:gd name="T28" fmla="*/ 19 w 28"/>
                <a:gd name="T29" fmla="*/ 15 h 29"/>
                <a:gd name="T30" fmla="*/ 16 w 28"/>
                <a:gd name="T31" fmla="*/ 12 h 29"/>
                <a:gd name="T32" fmla="*/ 14 w 28"/>
                <a:gd name="T33" fmla="*/ 10 h 29"/>
                <a:gd name="T34" fmla="*/ 11 w 28"/>
                <a:gd name="T35" fmla="*/ 7 h 29"/>
                <a:gd name="T36" fmla="*/ 8 w 28"/>
                <a:gd name="T37" fmla="*/ 5 h 29"/>
                <a:gd name="T38" fmla="*/ 6 w 28"/>
                <a:gd name="T39" fmla="*/ 3 h 29"/>
                <a:gd name="T40" fmla="*/ 4 w 28"/>
                <a:gd name="T41" fmla="*/ 2 h 29"/>
                <a:gd name="T42" fmla="*/ 2 w 28"/>
                <a:gd name="T43" fmla="*/ 1 h 29"/>
                <a:gd name="T44" fmla="*/ 0 w 28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29">
                  <a:moveTo>
                    <a:pt x="0" y="0"/>
                  </a:moveTo>
                  <a:cubicBezTo>
                    <a:pt x="0" y="0"/>
                    <a:pt x="1" y="0"/>
                    <a:pt x="2" y="1"/>
                  </a:cubicBezTo>
                  <a:cubicBezTo>
                    <a:pt x="2" y="2"/>
                    <a:pt x="3" y="3"/>
                    <a:pt x="5" y="4"/>
                  </a:cubicBezTo>
                  <a:cubicBezTo>
                    <a:pt x="6" y="6"/>
                    <a:pt x="8" y="7"/>
                    <a:pt x="9" y="9"/>
                  </a:cubicBezTo>
                  <a:cubicBezTo>
                    <a:pt x="10" y="10"/>
                    <a:pt x="11" y="11"/>
                    <a:pt x="12" y="11"/>
                  </a:cubicBezTo>
                  <a:cubicBezTo>
                    <a:pt x="13" y="12"/>
                    <a:pt x="13" y="13"/>
                    <a:pt x="14" y="14"/>
                  </a:cubicBezTo>
                  <a:cubicBezTo>
                    <a:pt x="18" y="18"/>
                    <a:pt x="21" y="21"/>
                    <a:pt x="24" y="24"/>
                  </a:cubicBezTo>
                  <a:cubicBezTo>
                    <a:pt x="25" y="25"/>
                    <a:pt x="26" y="27"/>
                    <a:pt x="27" y="27"/>
                  </a:cubicBezTo>
                  <a:cubicBezTo>
                    <a:pt x="27" y="28"/>
                    <a:pt x="28" y="29"/>
                    <a:pt x="28" y="29"/>
                  </a:cubicBezTo>
                  <a:cubicBezTo>
                    <a:pt x="28" y="29"/>
                    <a:pt x="28" y="28"/>
                    <a:pt x="27" y="27"/>
                  </a:cubicBezTo>
                  <a:cubicBezTo>
                    <a:pt x="27" y="27"/>
                    <a:pt x="27" y="26"/>
                    <a:pt x="26" y="25"/>
                  </a:cubicBezTo>
                  <a:cubicBezTo>
                    <a:pt x="26" y="25"/>
                    <a:pt x="25" y="24"/>
                    <a:pt x="25" y="23"/>
                  </a:cubicBezTo>
                  <a:cubicBezTo>
                    <a:pt x="24" y="22"/>
                    <a:pt x="24" y="21"/>
                    <a:pt x="23" y="21"/>
                  </a:cubicBezTo>
                  <a:cubicBezTo>
                    <a:pt x="23" y="20"/>
                    <a:pt x="22" y="19"/>
                    <a:pt x="21" y="18"/>
                  </a:cubicBezTo>
                  <a:cubicBezTo>
                    <a:pt x="20" y="17"/>
                    <a:pt x="20" y="16"/>
                    <a:pt x="19" y="15"/>
                  </a:cubicBezTo>
                  <a:cubicBezTo>
                    <a:pt x="18" y="14"/>
                    <a:pt x="17" y="13"/>
                    <a:pt x="16" y="12"/>
                  </a:cubicBezTo>
                  <a:cubicBezTo>
                    <a:pt x="15" y="11"/>
                    <a:pt x="15" y="10"/>
                    <a:pt x="14" y="10"/>
                  </a:cubicBezTo>
                  <a:cubicBezTo>
                    <a:pt x="13" y="9"/>
                    <a:pt x="12" y="8"/>
                    <a:pt x="11" y="7"/>
                  </a:cubicBezTo>
                  <a:cubicBezTo>
                    <a:pt x="10" y="6"/>
                    <a:pt x="9" y="6"/>
                    <a:pt x="8" y="5"/>
                  </a:cubicBezTo>
                  <a:cubicBezTo>
                    <a:pt x="7" y="4"/>
                    <a:pt x="7" y="4"/>
                    <a:pt x="6" y="3"/>
                  </a:cubicBezTo>
                  <a:cubicBezTo>
                    <a:pt x="5" y="3"/>
                    <a:pt x="4" y="2"/>
                    <a:pt x="4" y="2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457"/>
            <p:cNvSpPr/>
            <p:nvPr/>
          </p:nvSpPr>
          <p:spPr bwMode="auto">
            <a:xfrm>
              <a:off x="10009189" y="4411663"/>
              <a:ext cx="76200" cy="127000"/>
            </a:xfrm>
            <a:custGeom>
              <a:avLst/>
              <a:gdLst>
                <a:gd name="T0" fmla="*/ 18 w 18"/>
                <a:gd name="T1" fmla="*/ 20 h 30"/>
                <a:gd name="T2" fmla="*/ 12 w 18"/>
                <a:gd name="T3" fmla="*/ 0 h 30"/>
                <a:gd name="T4" fmla="*/ 0 w 18"/>
                <a:gd name="T5" fmla="*/ 30 h 30"/>
                <a:gd name="T6" fmla="*/ 18 w 18"/>
                <a:gd name="T7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0">
                  <a:moveTo>
                    <a:pt x="18" y="20"/>
                  </a:moveTo>
                  <a:cubicBezTo>
                    <a:pt x="18" y="12"/>
                    <a:pt x="16" y="5"/>
                    <a:pt x="12" y="0"/>
                  </a:cubicBezTo>
                  <a:cubicBezTo>
                    <a:pt x="12" y="0"/>
                    <a:pt x="0" y="20"/>
                    <a:pt x="0" y="30"/>
                  </a:cubicBezTo>
                  <a:cubicBezTo>
                    <a:pt x="0" y="30"/>
                    <a:pt x="15" y="27"/>
                    <a:pt x="18" y="2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458"/>
            <p:cNvSpPr/>
            <p:nvPr/>
          </p:nvSpPr>
          <p:spPr bwMode="auto">
            <a:xfrm>
              <a:off x="10059989" y="4484688"/>
              <a:ext cx="441325" cy="139700"/>
            </a:xfrm>
            <a:custGeom>
              <a:avLst/>
              <a:gdLst>
                <a:gd name="T0" fmla="*/ 103 w 104"/>
                <a:gd name="T1" fmla="*/ 33 h 33"/>
                <a:gd name="T2" fmla="*/ 0 w 104"/>
                <a:gd name="T3" fmla="*/ 4 h 33"/>
                <a:gd name="T4" fmla="*/ 3 w 104"/>
                <a:gd name="T5" fmla="*/ 0 h 33"/>
                <a:gd name="T6" fmla="*/ 104 w 104"/>
                <a:gd name="T7" fmla="*/ 28 h 33"/>
                <a:gd name="T8" fmla="*/ 103 w 104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33">
                  <a:moveTo>
                    <a:pt x="103" y="33"/>
                  </a:moveTo>
                  <a:cubicBezTo>
                    <a:pt x="50" y="20"/>
                    <a:pt x="6" y="7"/>
                    <a:pt x="0" y="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3"/>
                    <a:pt x="47" y="14"/>
                    <a:pt x="104" y="28"/>
                  </a:cubicBezTo>
                  <a:lnTo>
                    <a:pt x="103" y="33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920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158971" y="3004167"/>
            <a:ext cx="2646878" cy="83099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命名规范</a:t>
            </a:r>
            <a:endParaRPr lang="en-US" altLang="zh-CN" sz="4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92992" y="2095772"/>
            <a:ext cx="1433406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600" dirty="0">
                <a:solidFill>
                  <a:srgbClr val="EC74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16600" dirty="0">
              <a:solidFill>
                <a:srgbClr val="EC745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6"/>
          <p:cNvSpPr/>
          <p:nvPr/>
        </p:nvSpPr>
        <p:spPr>
          <a:xfrm>
            <a:off x="1666242" y="2201943"/>
            <a:ext cx="2445129" cy="2445129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8465" y="856359"/>
            <a:ext cx="10839196" cy="5133703"/>
          </a:xfrm>
          <a:prstGeom prst="rect">
            <a:avLst/>
          </a:prstGeom>
          <a:noFill/>
          <a:ln>
            <a:solidFill>
              <a:srgbClr val="F0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96765" y="5768975"/>
            <a:ext cx="1309688" cy="1089025"/>
            <a:chOff x="1974736" y="4337051"/>
            <a:chExt cx="1309688" cy="1089025"/>
          </a:xfrm>
        </p:grpSpPr>
        <p:sp>
          <p:nvSpPr>
            <p:cNvPr id="9" name="Freeform 338"/>
            <p:cNvSpPr/>
            <p:nvPr/>
          </p:nvSpPr>
          <p:spPr bwMode="auto">
            <a:xfrm>
              <a:off x="1974736" y="4591051"/>
              <a:ext cx="1022350" cy="835025"/>
            </a:xfrm>
            <a:custGeom>
              <a:avLst/>
              <a:gdLst>
                <a:gd name="T0" fmla="*/ 241 w 241"/>
                <a:gd name="T1" fmla="*/ 2 h 197"/>
                <a:gd name="T2" fmla="*/ 2 w 241"/>
                <a:gd name="T3" fmla="*/ 197 h 197"/>
                <a:gd name="T4" fmla="*/ 0 w 241"/>
                <a:gd name="T5" fmla="*/ 196 h 197"/>
                <a:gd name="T6" fmla="*/ 240 w 241"/>
                <a:gd name="T7" fmla="*/ 0 h 197"/>
                <a:gd name="T8" fmla="*/ 241 w 241"/>
                <a:gd name="T9" fmla="*/ 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197">
                  <a:moveTo>
                    <a:pt x="241" y="2"/>
                  </a:moveTo>
                  <a:cubicBezTo>
                    <a:pt x="201" y="24"/>
                    <a:pt x="96" y="87"/>
                    <a:pt x="2" y="197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94" y="85"/>
                    <a:pt x="199" y="22"/>
                    <a:pt x="240" y="0"/>
                  </a:cubicBezTo>
                  <a:lnTo>
                    <a:pt x="241" y="2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339"/>
            <p:cNvSpPr/>
            <p:nvPr/>
          </p:nvSpPr>
          <p:spPr bwMode="auto">
            <a:xfrm>
              <a:off x="2187461" y="5108576"/>
              <a:ext cx="355600" cy="203200"/>
            </a:xfrm>
            <a:custGeom>
              <a:avLst/>
              <a:gdLst>
                <a:gd name="T0" fmla="*/ 0 w 84"/>
                <a:gd name="T1" fmla="*/ 25 h 48"/>
                <a:gd name="T2" fmla="*/ 84 w 84"/>
                <a:gd name="T3" fmla="*/ 22 h 48"/>
                <a:gd name="T4" fmla="*/ 0 w 84"/>
                <a:gd name="T5" fmla="*/ 2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48">
                  <a:moveTo>
                    <a:pt x="0" y="25"/>
                  </a:moveTo>
                  <a:cubicBezTo>
                    <a:pt x="0" y="25"/>
                    <a:pt x="44" y="0"/>
                    <a:pt x="84" y="22"/>
                  </a:cubicBezTo>
                  <a:cubicBezTo>
                    <a:pt x="84" y="22"/>
                    <a:pt x="37" y="48"/>
                    <a:pt x="0" y="2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340"/>
            <p:cNvSpPr/>
            <p:nvPr/>
          </p:nvSpPr>
          <p:spPr bwMode="auto">
            <a:xfrm>
              <a:off x="2360499" y="4943476"/>
              <a:ext cx="355600" cy="198438"/>
            </a:xfrm>
            <a:custGeom>
              <a:avLst/>
              <a:gdLst>
                <a:gd name="T0" fmla="*/ 0 w 84"/>
                <a:gd name="T1" fmla="*/ 24 h 47"/>
                <a:gd name="T2" fmla="*/ 84 w 84"/>
                <a:gd name="T3" fmla="*/ 21 h 47"/>
                <a:gd name="T4" fmla="*/ 0 w 84"/>
                <a:gd name="T5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47">
                  <a:moveTo>
                    <a:pt x="0" y="24"/>
                  </a:moveTo>
                  <a:cubicBezTo>
                    <a:pt x="0" y="24"/>
                    <a:pt x="44" y="0"/>
                    <a:pt x="84" y="21"/>
                  </a:cubicBezTo>
                  <a:cubicBezTo>
                    <a:pt x="84" y="21"/>
                    <a:pt x="37" y="47"/>
                    <a:pt x="0" y="2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341"/>
            <p:cNvSpPr/>
            <p:nvPr/>
          </p:nvSpPr>
          <p:spPr bwMode="auto">
            <a:xfrm>
              <a:off x="2743086" y="4718051"/>
              <a:ext cx="333375" cy="177800"/>
            </a:xfrm>
            <a:custGeom>
              <a:avLst/>
              <a:gdLst>
                <a:gd name="T0" fmla="*/ 0 w 79"/>
                <a:gd name="T1" fmla="*/ 8 h 42"/>
                <a:gd name="T2" fmla="*/ 79 w 79"/>
                <a:gd name="T3" fmla="*/ 34 h 42"/>
                <a:gd name="T4" fmla="*/ 0 w 79"/>
                <a:gd name="T5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9" h="42">
                  <a:moveTo>
                    <a:pt x="0" y="8"/>
                  </a:moveTo>
                  <a:cubicBezTo>
                    <a:pt x="0" y="8"/>
                    <a:pt x="49" y="0"/>
                    <a:pt x="79" y="34"/>
                  </a:cubicBezTo>
                  <a:cubicBezTo>
                    <a:pt x="79" y="34"/>
                    <a:pt x="26" y="42"/>
                    <a:pt x="0" y="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342"/>
            <p:cNvSpPr/>
            <p:nvPr/>
          </p:nvSpPr>
          <p:spPr bwMode="auto">
            <a:xfrm>
              <a:off x="2870086" y="4638676"/>
              <a:ext cx="338138" cy="177800"/>
            </a:xfrm>
            <a:custGeom>
              <a:avLst/>
              <a:gdLst>
                <a:gd name="T0" fmla="*/ 0 w 80"/>
                <a:gd name="T1" fmla="*/ 8 h 42"/>
                <a:gd name="T2" fmla="*/ 80 w 80"/>
                <a:gd name="T3" fmla="*/ 34 h 42"/>
                <a:gd name="T4" fmla="*/ 0 w 80"/>
                <a:gd name="T5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0" h="42">
                  <a:moveTo>
                    <a:pt x="0" y="8"/>
                  </a:moveTo>
                  <a:cubicBezTo>
                    <a:pt x="0" y="8"/>
                    <a:pt x="50" y="0"/>
                    <a:pt x="80" y="34"/>
                  </a:cubicBezTo>
                  <a:cubicBezTo>
                    <a:pt x="80" y="34"/>
                    <a:pt x="27" y="42"/>
                    <a:pt x="0" y="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343"/>
            <p:cNvSpPr/>
            <p:nvPr/>
          </p:nvSpPr>
          <p:spPr bwMode="auto">
            <a:xfrm>
              <a:off x="2954224" y="4464051"/>
              <a:ext cx="330200" cy="200025"/>
            </a:xfrm>
            <a:custGeom>
              <a:avLst/>
              <a:gdLst>
                <a:gd name="T0" fmla="*/ 0 w 78"/>
                <a:gd name="T1" fmla="*/ 37 h 47"/>
                <a:gd name="T2" fmla="*/ 78 w 78"/>
                <a:gd name="T3" fmla="*/ 8 h 47"/>
                <a:gd name="T4" fmla="*/ 0 w 78"/>
                <a:gd name="T5" fmla="*/ 3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8" h="47">
                  <a:moveTo>
                    <a:pt x="0" y="37"/>
                  </a:moveTo>
                  <a:cubicBezTo>
                    <a:pt x="0" y="37"/>
                    <a:pt x="34" y="0"/>
                    <a:pt x="78" y="8"/>
                  </a:cubicBezTo>
                  <a:cubicBezTo>
                    <a:pt x="78" y="8"/>
                    <a:pt x="42" y="47"/>
                    <a:pt x="0" y="3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344"/>
            <p:cNvSpPr/>
            <p:nvPr/>
          </p:nvSpPr>
          <p:spPr bwMode="auto">
            <a:xfrm>
              <a:off x="2593861" y="4841876"/>
              <a:ext cx="327025" cy="169863"/>
            </a:xfrm>
            <a:custGeom>
              <a:avLst/>
              <a:gdLst>
                <a:gd name="T0" fmla="*/ 0 w 77"/>
                <a:gd name="T1" fmla="*/ 3 h 40"/>
                <a:gd name="T2" fmla="*/ 77 w 77"/>
                <a:gd name="T3" fmla="*/ 36 h 40"/>
                <a:gd name="T4" fmla="*/ 0 w 77"/>
                <a:gd name="T5" fmla="*/ 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7" h="40">
                  <a:moveTo>
                    <a:pt x="0" y="3"/>
                  </a:moveTo>
                  <a:cubicBezTo>
                    <a:pt x="0" y="3"/>
                    <a:pt x="50" y="0"/>
                    <a:pt x="77" y="36"/>
                  </a:cubicBezTo>
                  <a:cubicBezTo>
                    <a:pt x="77" y="36"/>
                    <a:pt x="24" y="40"/>
                    <a:pt x="0" y="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345"/>
            <p:cNvSpPr/>
            <p:nvPr/>
          </p:nvSpPr>
          <p:spPr bwMode="auto">
            <a:xfrm>
              <a:off x="2144599" y="4870451"/>
              <a:ext cx="177800" cy="339725"/>
            </a:xfrm>
            <a:custGeom>
              <a:avLst/>
              <a:gdLst>
                <a:gd name="T0" fmla="*/ 8 w 42"/>
                <a:gd name="T1" fmla="*/ 80 h 80"/>
                <a:gd name="T2" fmla="*/ 33 w 42"/>
                <a:gd name="T3" fmla="*/ 0 h 80"/>
                <a:gd name="T4" fmla="*/ 8 w 42"/>
                <a:gd name="T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80">
                  <a:moveTo>
                    <a:pt x="8" y="80"/>
                  </a:moveTo>
                  <a:cubicBezTo>
                    <a:pt x="8" y="80"/>
                    <a:pt x="0" y="30"/>
                    <a:pt x="33" y="0"/>
                  </a:cubicBezTo>
                  <a:cubicBezTo>
                    <a:pt x="33" y="0"/>
                    <a:pt x="42" y="53"/>
                    <a:pt x="8" y="8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346"/>
            <p:cNvSpPr/>
            <p:nvPr/>
          </p:nvSpPr>
          <p:spPr bwMode="auto">
            <a:xfrm>
              <a:off x="2317636" y="4702176"/>
              <a:ext cx="179388" cy="338138"/>
            </a:xfrm>
            <a:custGeom>
              <a:avLst/>
              <a:gdLst>
                <a:gd name="T0" fmla="*/ 8 w 42"/>
                <a:gd name="T1" fmla="*/ 80 h 80"/>
                <a:gd name="T2" fmla="*/ 33 w 42"/>
                <a:gd name="T3" fmla="*/ 0 h 80"/>
                <a:gd name="T4" fmla="*/ 8 w 42"/>
                <a:gd name="T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80">
                  <a:moveTo>
                    <a:pt x="8" y="80"/>
                  </a:moveTo>
                  <a:cubicBezTo>
                    <a:pt x="8" y="80"/>
                    <a:pt x="0" y="31"/>
                    <a:pt x="33" y="0"/>
                  </a:cubicBezTo>
                  <a:cubicBezTo>
                    <a:pt x="33" y="0"/>
                    <a:pt x="42" y="53"/>
                    <a:pt x="8" y="8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347"/>
            <p:cNvSpPr/>
            <p:nvPr/>
          </p:nvSpPr>
          <p:spPr bwMode="auto">
            <a:xfrm>
              <a:off x="2500199" y="4502151"/>
              <a:ext cx="195263" cy="352425"/>
            </a:xfrm>
            <a:custGeom>
              <a:avLst/>
              <a:gdLst>
                <a:gd name="T0" fmla="*/ 22 w 46"/>
                <a:gd name="T1" fmla="*/ 83 h 83"/>
                <a:gd name="T2" fmla="*/ 22 w 46"/>
                <a:gd name="T3" fmla="*/ 0 h 83"/>
                <a:gd name="T4" fmla="*/ 22 w 46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83">
                  <a:moveTo>
                    <a:pt x="22" y="83"/>
                  </a:moveTo>
                  <a:cubicBezTo>
                    <a:pt x="22" y="83"/>
                    <a:pt x="0" y="38"/>
                    <a:pt x="22" y="0"/>
                  </a:cubicBezTo>
                  <a:cubicBezTo>
                    <a:pt x="22" y="0"/>
                    <a:pt x="46" y="47"/>
                    <a:pt x="22" y="8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348"/>
            <p:cNvSpPr/>
            <p:nvPr/>
          </p:nvSpPr>
          <p:spPr bwMode="auto">
            <a:xfrm>
              <a:off x="2674824" y="4400551"/>
              <a:ext cx="190500" cy="347663"/>
            </a:xfrm>
            <a:custGeom>
              <a:avLst/>
              <a:gdLst>
                <a:gd name="T0" fmla="*/ 16 w 45"/>
                <a:gd name="T1" fmla="*/ 82 h 82"/>
                <a:gd name="T2" fmla="*/ 28 w 45"/>
                <a:gd name="T3" fmla="*/ 0 h 82"/>
                <a:gd name="T4" fmla="*/ 16 w 45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82">
                  <a:moveTo>
                    <a:pt x="16" y="82"/>
                  </a:moveTo>
                  <a:cubicBezTo>
                    <a:pt x="16" y="82"/>
                    <a:pt x="0" y="35"/>
                    <a:pt x="28" y="0"/>
                  </a:cubicBezTo>
                  <a:cubicBezTo>
                    <a:pt x="28" y="0"/>
                    <a:pt x="45" y="50"/>
                    <a:pt x="16" y="8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349"/>
            <p:cNvSpPr/>
            <p:nvPr/>
          </p:nvSpPr>
          <p:spPr bwMode="auto">
            <a:xfrm>
              <a:off x="2847861" y="4337051"/>
              <a:ext cx="169863" cy="330200"/>
            </a:xfrm>
            <a:custGeom>
              <a:avLst/>
              <a:gdLst>
                <a:gd name="T0" fmla="*/ 4 w 40"/>
                <a:gd name="T1" fmla="*/ 78 h 78"/>
                <a:gd name="T2" fmla="*/ 35 w 40"/>
                <a:gd name="T3" fmla="*/ 0 h 78"/>
                <a:gd name="T4" fmla="*/ 4 w 40"/>
                <a:gd name="T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78">
                  <a:moveTo>
                    <a:pt x="4" y="78"/>
                  </a:moveTo>
                  <a:cubicBezTo>
                    <a:pt x="4" y="78"/>
                    <a:pt x="0" y="28"/>
                    <a:pt x="35" y="0"/>
                  </a:cubicBezTo>
                  <a:cubicBezTo>
                    <a:pt x="35" y="0"/>
                    <a:pt x="40" y="53"/>
                    <a:pt x="4" y="7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0598103" y="4079540"/>
            <a:ext cx="1352551" cy="1135063"/>
            <a:chOff x="9318626" y="700088"/>
            <a:chExt cx="1352551" cy="1135063"/>
          </a:xfrm>
        </p:grpSpPr>
        <p:sp>
          <p:nvSpPr>
            <p:cNvPr id="22" name="Freeform 505"/>
            <p:cNvSpPr/>
            <p:nvPr/>
          </p:nvSpPr>
          <p:spPr bwMode="auto">
            <a:xfrm>
              <a:off x="9318626" y="1220788"/>
              <a:ext cx="784225" cy="614363"/>
            </a:xfrm>
            <a:custGeom>
              <a:avLst/>
              <a:gdLst>
                <a:gd name="T0" fmla="*/ 185 w 185"/>
                <a:gd name="T1" fmla="*/ 0 h 145"/>
                <a:gd name="T2" fmla="*/ 39 w 185"/>
                <a:gd name="T3" fmla="*/ 67 h 145"/>
                <a:gd name="T4" fmla="*/ 185 w 185"/>
                <a:gd name="T5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5" h="145">
                  <a:moveTo>
                    <a:pt x="185" y="0"/>
                  </a:moveTo>
                  <a:cubicBezTo>
                    <a:pt x="185" y="0"/>
                    <a:pt x="96" y="145"/>
                    <a:pt x="39" y="67"/>
                  </a:cubicBezTo>
                  <a:cubicBezTo>
                    <a:pt x="0" y="13"/>
                    <a:pt x="185" y="0"/>
                    <a:pt x="185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506"/>
            <p:cNvSpPr/>
            <p:nvPr/>
          </p:nvSpPr>
          <p:spPr bwMode="auto">
            <a:xfrm>
              <a:off x="9544051" y="1238250"/>
              <a:ext cx="541338" cy="274638"/>
            </a:xfrm>
            <a:custGeom>
              <a:avLst/>
              <a:gdLst>
                <a:gd name="T0" fmla="*/ 128 w 128"/>
                <a:gd name="T1" fmla="*/ 0 h 65"/>
                <a:gd name="T2" fmla="*/ 126 w 128"/>
                <a:gd name="T3" fmla="*/ 1 h 65"/>
                <a:gd name="T4" fmla="*/ 123 w 128"/>
                <a:gd name="T5" fmla="*/ 3 h 65"/>
                <a:gd name="T6" fmla="*/ 109 w 128"/>
                <a:gd name="T7" fmla="*/ 13 h 65"/>
                <a:gd name="T8" fmla="*/ 100 w 128"/>
                <a:gd name="T9" fmla="*/ 19 h 65"/>
                <a:gd name="T10" fmla="*/ 90 w 128"/>
                <a:gd name="T11" fmla="*/ 26 h 65"/>
                <a:gd name="T12" fmla="*/ 79 w 128"/>
                <a:gd name="T13" fmla="*/ 32 h 65"/>
                <a:gd name="T14" fmla="*/ 67 w 128"/>
                <a:gd name="T15" fmla="*/ 39 h 65"/>
                <a:gd name="T16" fmla="*/ 55 w 128"/>
                <a:gd name="T17" fmla="*/ 45 h 65"/>
                <a:gd name="T18" fmla="*/ 49 w 128"/>
                <a:gd name="T19" fmla="*/ 48 h 65"/>
                <a:gd name="T20" fmla="*/ 43 w 128"/>
                <a:gd name="T21" fmla="*/ 51 h 65"/>
                <a:gd name="T22" fmla="*/ 32 w 128"/>
                <a:gd name="T23" fmla="*/ 55 h 65"/>
                <a:gd name="T24" fmla="*/ 21 w 128"/>
                <a:gd name="T25" fmla="*/ 59 h 65"/>
                <a:gd name="T26" fmla="*/ 13 w 128"/>
                <a:gd name="T27" fmla="*/ 62 h 65"/>
                <a:gd name="T28" fmla="*/ 6 w 128"/>
                <a:gd name="T29" fmla="*/ 64 h 65"/>
                <a:gd name="T30" fmla="*/ 0 w 128"/>
                <a:gd name="T31" fmla="*/ 65 h 65"/>
                <a:gd name="T32" fmla="*/ 5 w 128"/>
                <a:gd name="T33" fmla="*/ 63 h 65"/>
                <a:gd name="T34" fmla="*/ 12 w 128"/>
                <a:gd name="T35" fmla="*/ 61 h 65"/>
                <a:gd name="T36" fmla="*/ 21 w 128"/>
                <a:gd name="T37" fmla="*/ 57 h 65"/>
                <a:gd name="T38" fmla="*/ 31 w 128"/>
                <a:gd name="T39" fmla="*/ 53 h 65"/>
                <a:gd name="T40" fmla="*/ 33 w 128"/>
                <a:gd name="T41" fmla="*/ 52 h 65"/>
                <a:gd name="T42" fmla="*/ 36 w 128"/>
                <a:gd name="T43" fmla="*/ 51 h 65"/>
                <a:gd name="T44" fmla="*/ 42 w 128"/>
                <a:gd name="T45" fmla="*/ 48 h 65"/>
                <a:gd name="T46" fmla="*/ 53 w 128"/>
                <a:gd name="T47" fmla="*/ 42 h 65"/>
                <a:gd name="T48" fmla="*/ 65 w 128"/>
                <a:gd name="T49" fmla="*/ 36 h 65"/>
                <a:gd name="T50" fmla="*/ 77 w 128"/>
                <a:gd name="T51" fmla="*/ 30 h 65"/>
                <a:gd name="T52" fmla="*/ 88 w 128"/>
                <a:gd name="T53" fmla="*/ 23 h 65"/>
                <a:gd name="T54" fmla="*/ 99 w 128"/>
                <a:gd name="T55" fmla="*/ 17 h 65"/>
                <a:gd name="T56" fmla="*/ 108 w 128"/>
                <a:gd name="T57" fmla="*/ 11 h 65"/>
                <a:gd name="T58" fmla="*/ 122 w 128"/>
                <a:gd name="T59" fmla="*/ 3 h 65"/>
                <a:gd name="T60" fmla="*/ 128 w 128"/>
                <a:gd name="T6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8" h="65">
                  <a:moveTo>
                    <a:pt x="128" y="0"/>
                  </a:moveTo>
                  <a:cubicBezTo>
                    <a:pt x="128" y="0"/>
                    <a:pt x="127" y="0"/>
                    <a:pt x="126" y="1"/>
                  </a:cubicBezTo>
                  <a:cubicBezTo>
                    <a:pt x="125" y="1"/>
                    <a:pt x="124" y="2"/>
                    <a:pt x="123" y="3"/>
                  </a:cubicBezTo>
                  <a:cubicBezTo>
                    <a:pt x="119" y="6"/>
                    <a:pt x="115" y="9"/>
                    <a:pt x="109" y="13"/>
                  </a:cubicBezTo>
                  <a:cubicBezTo>
                    <a:pt x="107" y="15"/>
                    <a:pt x="104" y="17"/>
                    <a:pt x="100" y="19"/>
                  </a:cubicBezTo>
                  <a:cubicBezTo>
                    <a:pt x="97" y="21"/>
                    <a:pt x="94" y="24"/>
                    <a:pt x="90" y="26"/>
                  </a:cubicBezTo>
                  <a:cubicBezTo>
                    <a:pt x="86" y="28"/>
                    <a:pt x="83" y="30"/>
                    <a:pt x="79" y="32"/>
                  </a:cubicBezTo>
                  <a:cubicBezTo>
                    <a:pt x="75" y="35"/>
                    <a:pt x="71" y="37"/>
                    <a:pt x="67" y="39"/>
                  </a:cubicBezTo>
                  <a:cubicBezTo>
                    <a:pt x="63" y="41"/>
                    <a:pt x="59" y="43"/>
                    <a:pt x="55" y="45"/>
                  </a:cubicBezTo>
                  <a:cubicBezTo>
                    <a:pt x="53" y="46"/>
                    <a:pt x="51" y="47"/>
                    <a:pt x="49" y="48"/>
                  </a:cubicBezTo>
                  <a:cubicBezTo>
                    <a:pt x="47" y="49"/>
                    <a:pt x="45" y="50"/>
                    <a:pt x="43" y="51"/>
                  </a:cubicBezTo>
                  <a:cubicBezTo>
                    <a:pt x="39" y="52"/>
                    <a:pt x="35" y="54"/>
                    <a:pt x="32" y="55"/>
                  </a:cubicBezTo>
                  <a:cubicBezTo>
                    <a:pt x="28" y="57"/>
                    <a:pt x="25" y="58"/>
                    <a:pt x="21" y="59"/>
                  </a:cubicBezTo>
                  <a:cubicBezTo>
                    <a:pt x="18" y="60"/>
                    <a:pt x="15" y="61"/>
                    <a:pt x="13" y="62"/>
                  </a:cubicBezTo>
                  <a:cubicBezTo>
                    <a:pt x="10" y="63"/>
                    <a:pt x="8" y="63"/>
                    <a:pt x="6" y="64"/>
                  </a:cubicBezTo>
                  <a:cubicBezTo>
                    <a:pt x="2" y="65"/>
                    <a:pt x="0" y="65"/>
                    <a:pt x="0" y="65"/>
                  </a:cubicBezTo>
                  <a:cubicBezTo>
                    <a:pt x="0" y="65"/>
                    <a:pt x="2" y="65"/>
                    <a:pt x="5" y="63"/>
                  </a:cubicBezTo>
                  <a:cubicBezTo>
                    <a:pt x="7" y="63"/>
                    <a:pt x="10" y="62"/>
                    <a:pt x="12" y="61"/>
                  </a:cubicBezTo>
                  <a:cubicBezTo>
                    <a:pt x="15" y="60"/>
                    <a:pt x="18" y="59"/>
                    <a:pt x="21" y="57"/>
                  </a:cubicBezTo>
                  <a:cubicBezTo>
                    <a:pt x="24" y="56"/>
                    <a:pt x="27" y="55"/>
                    <a:pt x="31" y="53"/>
                  </a:cubicBezTo>
                  <a:cubicBezTo>
                    <a:pt x="32" y="53"/>
                    <a:pt x="33" y="52"/>
                    <a:pt x="33" y="52"/>
                  </a:cubicBezTo>
                  <a:cubicBezTo>
                    <a:pt x="34" y="51"/>
                    <a:pt x="35" y="51"/>
                    <a:pt x="36" y="51"/>
                  </a:cubicBezTo>
                  <a:cubicBezTo>
                    <a:pt x="38" y="50"/>
                    <a:pt x="40" y="49"/>
                    <a:pt x="42" y="48"/>
                  </a:cubicBezTo>
                  <a:cubicBezTo>
                    <a:pt x="46" y="46"/>
                    <a:pt x="49" y="44"/>
                    <a:pt x="53" y="42"/>
                  </a:cubicBezTo>
                  <a:cubicBezTo>
                    <a:pt x="57" y="40"/>
                    <a:pt x="61" y="38"/>
                    <a:pt x="65" y="36"/>
                  </a:cubicBezTo>
                  <a:cubicBezTo>
                    <a:pt x="69" y="34"/>
                    <a:pt x="73" y="32"/>
                    <a:pt x="77" y="30"/>
                  </a:cubicBezTo>
                  <a:cubicBezTo>
                    <a:pt x="81" y="27"/>
                    <a:pt x="85" y="25"/>
                    <a:pt x="88" y="23"/>
                  </a:cubicBezTo>
                  <a:cubicBezTo>
                    <a:pt x="92" y="21"/>
                    <a:pt x="96" y="19"/>
                    <a:pt x="99" y="17"/>
                  </a:cubicBezTo>
                  <a:cubicBezTo>
                    <a:pt x="102" y="15"/>
                    <a:pt x="105" y="13"/>
                    <a:pt x="108" y="11"/>
                  </a:cubicBezTo>
                  <a:cubicBezTo>
                    <a:pt x="114" y="8"/>
                    <a:pt x="119" y="5"/>
                    <a:pt x="122" y="3"/>
                  </a:cubicBezTo>
                  <a:cubicBezTo>
                    <a:pt x="126" y="1"/>
                    <a:pt x="128" y="0"/>
                    <a:pt x="128" y="0"/>
                  </a:cubicBez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507"/>
            <p:cNvSpPr/>
            <p:nvPr/>
          </p:nvSpPr>
          <p:spPr bwMode="auto">
            <a:xfrm>
              <a:off x="9840914" y="1301750"/>
              <a:ext cx="109538" cy="20638"/>
            </a:xfrm>
            <a:custGeom>
              <a:avLst/>
              <a:gdLst>
                <a:gd name="T0" fmla="*/ 69 w 69"/>
                <a:gd name="T1" fmla="*/ 13 h 13"/>
                <a:gd name="T2" fmla="*/ 0 w 69"/>
                <a:gd name="T3" fmla="*/ 0 h 13"/>
                <a:gd name="T4" fmla="*/ 69 w 69"/>
                <a:gd name="T5" fmla="*/ 11 h 13"/>
                <a:gd name="T6" fmla="*/ 69 w 69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" h="13">
                  <a:moveTo>
                    <a:pt x="69" y="13"/>
                  </a:moveTo>
                  <a:lnTo>
                    <a:pt x="0" y="0"/>
                  </a:lnTo>
                  <a:lnTo>
                    <a:pt x="69" y="11"/>
                  </a:lnTo>
                  <a:lnTo>
                    <a:pt x="69" y="13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508"/>
            <p:cNvSpPr/>
            <p:nvPr/>
          </p:nvSpPr>
          <p:spPr bwMode="auto">
            <a:xfrm>
              <a:off x="9640889" y="1335088"/>
              <a:ext cx="228600" cy="42863"/>
            </a:xfrm>
            <a:custGeom>
              <a:avLst/>
              <a:gdLst>
                <a:gd name="T0" fmla="*/ 142 w 144"/>
                <a:gd name="T1" fmla="*/ 27 h 27"/>
                <a:gd name="T2" fmla="*/ 0 w 144"/>
                <a:gd name="T3" fmla="*/ 0 h 27"/>
                <a:gd name="T4" fmla="*/ 144 w 144"/>
                <a:gd name="T5" fmla="*/ 22 h 27"/>
                <a:gd name="T6" fmla="*/ 142 w 144"/>
                <a:gd name="T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27">
                  <a:moveTo>
                    <a:pt x="142" y="27"/>
                  </a:moveTo>
                  <a:lnTo>
                    <a:pt x="0" y="0"/>
                  </a:lnTo>
                  <a:lnTo>
                    <a:pt x="144" y="22"/>
                  </a:lnTo>
                  <a:lnTo>
                    <a:pt x="142" y="27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509"/>
            <p:cNvSpPr/>
            <p:nvPr/>
          </p:nvSpPr>
          <p:spPr bwMode="auto">
            <a:xfrm>
              <a:off x="9526589" y="1408113"/>
              <a:ext cx="233363" cy="20638"/>
            </a:xfrm>
            <a:custGeom>
              <a:avLst/>
              <a:gdLst>
                <a:gd name="T0" fmla="*/ 147 w 147"/>
                <a:gd name="T1" fmla="*/ 13 h 13"/>
                <a:gd name="T2" fmla="*/ 0 w 147"/>
                <a:gd name="T3" fmla="*/ 0 h 13"/>
                <a:gd name="T4" fmla="*/ 147 w 147"/>
                <a:gd name="T5" fmla="*/ 10 h 13"/>
                <a:gd name="T6" fmla="*/ 147 w 147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13">
                  <a:moveTo>
                    <a:pt x="147" y="13"/>
                  </a:moveTo>
                  <a:lnTo>
                    <a:pt x="0" y="0"/>
                  </a:lnTo>
                  <a:lnTo>
                    <a:pt x="147" y="10"/>
                  </a:lnTo>
                  <a:lnTo>
                    <a:pt x="147" y="13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510"/>
            <p:cNvSpPr/>
            <p:nvPr/>
          </p:nvSpPr>
          <p:spPr bwMode="auto">
            <a:xfrm>
              <a:off x="9493251" y="1462088"/>
              <a:ext cx="142875" cy="25400"/>
            </a:xfrm>
            <a:custGeom>
              <a:avLst/>
              <a:gdLst>
                <a:gd name="T0" fmla="*/ 90 w 90"/>
                <a:gd name="T1" fmla="*/ 16 h 16"/>
                <a:gd name="T2" fmla="*/ 0 w 90"/>
                <a:gd name="T3" fmla="*/ 0 h 16"/>
                <a:gd name="T4" fmla="*/ 90 w 90"/>
                <a:gd name="T5" fmla="*/ 11 h 16"/>
                <a:gd name="T6" fmla="*/ 90 w 90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16">
                  <a:moveTo>
                    <a:pt x="90" y="16"/>
                  </a:moveTo>
                  <a:lnTo>
                    <a:pt x="0" y="0"/>
                  </a:lnTo>
                  <a:lnTo>
                    <a:pt x="90" y="11"/>
                  </a:lnTo>
                  <a:lnTo>
                    <a:pt x="90" y="16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511"/>
            <p:cNvSpPr/>
            <p:nvPr/>
          </p:nvSpPr>
          <p:spPr bwMode="auto">
            <a:xfrm>
              <a:off x="9971089" y="1289050"/>
              <a:ext cx="38100" cy="88900"/>
            </a:xfrm>
            <a:custGeom>
              <a:avLst/>
              <a:gdLst>
                <a:gd name="T0" fmla="*/ 9 w 9"/>
                <a:gd name="T1" fmla="*/ 1 h 21"/>
                <a:gd name="T2" fmla="*/ 4 w 9"/>
                <a:gd name="T3" fmla="*/ 11 h 21"/>
                <a:gd name="T4" fmla="*/ 1 w 9"/>
                <a:gd name="T5" fmla="*/ 18 h 21"/>
                <a:gd name="T6" fmla="*/ 0 w 9"/>
                <a:gd name="T7" fmla="*/ 20 h 21"/>
                <a:gd name="T8" fmla="*/ 0 w 9"/>
                <a:gd name="T9" fmla="*/ 21 h 21"/>
                <a:gd name="T10" fmla="*/ 0 w 9"/>
                <a:gd name="T11" fmla="*/ 20 h 21"/>
                <a:gd name="T12" fmla="*/ 0 w 9"/>
                <a:gd name="T13" fmla="*/ 18 h 21"/>
                <a:gd name="T14" fmla="*/ 3 w 9"/>
                <a:gd name="T15" fmla="*/ 10 h 21"/>
                <a:gd name="T16" fmla="*/ 7 w 9"/>
                <a:gd name="T17" fmla="*/ 0 h 21"/>
                <a:gd name="T18" fmla="*/ 9 w 9"/>
                <a:gd name="T19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21">
                  <a:moveTo>
                    <a:pt x="9" y="1"/>
                  </a:moveTo>
                  <a:cubicBezTo>
                    <a:pt x="9" y="1"/>
                    <a:pt x="6" y="6"/>
                    <a:pt x="4" y="11"/>
                  </a:cubicBezTo>
                  <a:cubicBezTo>
                    <a:pt x="2" y="13"/>
                    <a:pt x="1" y="16"/>
                    <a:pt x="1" y="18"/>
                  </a:cubicBezTo>
                  <a:cubicBezTo>
                    <a:pt x="0" y="19"/>
                    <a:pt x="0" y="20"/>
                    <a:pt x="0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cubicBezTo>
                    <a:pt x="0" y="20"/>
                    <a:pt x="0" y="19"/>
                    <a:pt x="0" y="18"/>
                  </a:cubicBezTo>
                  <a:cubicBezTo>
                    <a:pt x="1" y="16"/>
                    <a:pt x="2" y="13"/>
                    <a:pt x="3" y="10"/>
                  </a:cubicBezTo>
                  <a:cubicBezTo>
                    <a:pt x="5" y="5"/>
                    <a:pt x="7" y="0"/>
                    <a:pt x="7" y="0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512"/>
            <p:cNvSpPr/>
            <p:nvPr/>
          </p:nvSpPr>
          <p:spPr bwMode="auto">
            <a:xfrm>
              <a:off x="9879014" y="1344613"/>
              <a:ext cx="38100" cy="139700"/>
            </a:xfrm>
            <a:custGeom>
              <a:avLst/>
              <a:gdLst>
                <a:gd name="T0" fmla="*/ 24 w 24"/>
                <a:gd name="T1" fmla="*/ 0 h 88"/>
                <a:gd name="T2" fmla="*/ 0 w 24"/>
                <a:gd name="T3" fmla="*/ 88 h 88"/>
                <a:gd name="T4" fmla="*/ 18 w 24"/>
                <a:gd name="T5" fmla="*/ 0 h 88"/>
                <a:gd name="T6" fmla="*/ 24 w 24"/>
                <a:gd name="T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88">
                  <a:moveTo>
                    <a:pt x="24" y="0"/>
                  </a:moveTo>
                  <a:lnTo>
                    <a:pt x="0" y="88"/>
                  </a:lnTo>
                  <a:lnTo>
                    <a:pt x="18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513"/>
            <p:cNvSpPr/>
            <p:nvPr/>
          </p:nvSpPr>
          <p:spPr bwMode="auto">
            <a:xfrm>
              <a:off x="9785351" y="1403350"/>
              <a:ext cx="30163" cy="131763"/>
            </a:xfrm>
            <a:custGeom>
              <a:avLst/>
              <a:gdLst>
                <a:gd name="T0" fmla="*/ 7 w 7"/>
                <a:gd name="T1" fmla="*/ 1 h 31"/>
                <a:gd name="T2" fmla="*/ 6 w 7"/>
                <a:gd name="T3" fmla="*/ 5 h 31"/>
                <a:gd name="T4" fmla="*/ 2 w 7"/>
                <a:gd name="T5" fmla="*/ 15 h 31"/>
                <a:gd name="T6" fmla="*/ 1 w 7"/>
                <a:gd name="T7" fmla="*/ 26 h 31"/>
                <a:gd name="T8" fmla="*/ 0 w 7"/>
                <a:gd name="T9" fmla="*/ 31 h 31"/>
                <a:gd name="T10" fmla="*/ 0 w 7"/>
                <a:gd name="T11" fmla="*/ 26 h 31"/>
                <a:gd name="T12" fmla="*/ 2 w 7"/>
                <a:gd name="T13" fmla="*/ 15 h 31"/>
                <a:gd name="T14" fmla="*/ 4 w 7"/>
                <a:gd name="T15" fmla="*/ 5 h 31"/>
                <a:gd name="T16" fmla="*/ 6 w 7"/>
                <a:gd name="T17" fmla="*/ 0 h 31"/>
                <a:gd name="T18" fmla="*/ 7 w 7"/>
                <a:gd name="T19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31">
                  <a:moveTo>
                    <a:pt x="7" y="1"/>
                  </a:moveTo>
                  <a:cubicBezTo>
                    <a:pt x="7" y="1"/>
                    <a:pt x="7" y="2"/>
                    <a:pt x="6" y="5"/>
                  </a:cubicBezTo>
                  <a:cubicBezTo>
                    <a:pt x="4" y="8"/>
                    <a:pt x="3" y="12"/>
                    <a:pt x="2" y="15"/>
                  </a:cubicBezTo>
                  <a:cubicBezTo>
                    <a:pt x="2" y="19"/>
                    <a:pt x="1" y="23"/>
                    <a:pt x="1" y="26"/>
                  </a:cubicBezTo>
                  <a:cubicBezTo>
                    <a:pt x="0" y="29"/>
                    <a:pt x="0" y="31"/>
                    <a:pt x="0" y="31"/>
                  </a:cubicBezTo>
                  <a:cubicBezTo>
                    <a:pt x="0" y="31"/>
                    <a:pt x="0" y="29"/>
                    <a:pt x="0" y="26"/>
                  </a:cubicBezTo>
                  <a:cubicBezTo>
                    <a:pt x="0" y="23"/>
                    <a:pt x="1" y="19"/>
                    <a:pt x="2" y="15"/>
                  </a:cubicBezTo>
                  <a:cubicBezTo>
                    <a:pt x="2" y="11"/>
                    <a:pt x="3" y="7"/>
                    <a:pt x="4" y="5"/>
                  </a:cubicBezTo>
                  <a:cubicBezTo>
                    <a:pt x="5" y="2"/>
                    <a:pt x="6" y="0"/>
                    <a:pt x="6" y="0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514"/>
            <p:cNvSpPr/>
            <p:nvPr/>
          </p:nvSpPr>
          <p:spPr bwMode="auto">
            <a:xfrm>
              <a:off x="9683751" y="1458913"/>
              <a:ext cx="20638" cy="109538"/>
            </a:xfrm>
            <a:custGeom>
              <a:avLst/>
              <a:gdLst>
                <a:gd name="T0" fmla="*/ 13 w 13"/>
                <a:gd name="T1" fmla="*/ 2 h 69"/>
                <a:gd name="T2" fmla="*/ 0 w 13"/>
                <a:gd name="T3" fmla="*/ 69 h 69"/>
                <a:gd name="T4" fmla="*/ 8 w 13"/>
                <a:gd name="T5" fmla="*/ 0 h 69"/>
                <a:gd name="T6" fmla="*/ 13 w 13"/>
                <a:gd name="T7" fmla="*/ 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69">
                  <a:moveTo>
                    <a:pt x="13" y="2"/>
                  </a:moveTo>
                  <a:lnTo>
                    <a:pt x="0" y="69"/>
                  </a:lnTo>
                  <a:lnTo>
                    <a:pt x="8" y="0"/>
                  </a:lnTo>
                  <a:lnTo>
                    <a:pt x="13" y="2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515"/>
            <p:cNvSpPr/>
            <p:nvPr/>
          </p:nvSpPr>
          <p:spPr bwMode="auto">
            <a:xfrm>
              <a:off x="9594851" y="1497013"/>
              <a:ext cx="7938" cy="63500"/>
            </a:xfrm>
            <a:custGeom>
              <a:avLst/>
              <a:gdLst>
                <a:gd name="T0" fmla="*/ 2 w 2"/>
                <a:gd name="T1" fmla="*/ 0 h 15"/>
                <a:gd name="T2" fmla="*/ 2 w 2"/>
                <a:gd name="T3" fmla="*/ 3 h 15"/>
                <a:gd name="T4" fmla="*/ 1 w 2"/>
                <a:gd name="T5" fmla="*/ 8 h 15"/>
                <a:gd name="T6" fmla="*/ 1 w 2"/>
                <a:gd name="T7" fmla="*/ 13 h 15"/>
                <a:gd name="T8" fmla="*/ 2 w 2"/>
                <a:gd name="T9" fmla="*/ 15 h 15"/>
                <a:gd name="T10" fmla="*/ 1 w 2"/>
                <a:gd name="T11" fmla="*/ 13 h 15"/>
                <a:gd name="T12" fmla="*/ 0 w 2"/>
                <a:gd name="T13" fmla="*/ 8 h 15"/>
                <a:gd name="T14" fmla="*/ 0 w 2"/>
                <a:gd name="T15" fmla="*/ 2 h 15"/>
                <a:gd name="T16" fmla="*/ 0 w 2"/>
                <a:gd name="T17" fmla="*/ 0 h 15"/>
                <a:gd name="T18" fmla="*/ 2 w 2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15">
                  <a:moveTo>
                    <a:pt x="2" y="0"/>
                  </a:moveTo>
                  <a:cubicBezTo>
                    <a:pt x="2" y="0"/>
                    <a:pt x="2" y="1"/>
                    <a:pt x="2" y="3"/>
                  </a:cubicBezTo>
                  <a:cubicBezTo>
                    <a:pt x="1" y="4"/>
                    <a:pt x="1" y="6"/>
                    <a:pt x="1" y="8"/>
                  </a:cubicBezTo>
                  <a:cubicBezTo>
                    <a:pt x="1" y="10"/>
                    <a:pt x="1" y="12"/>
                    <a:pt x="1" y="13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5"/>
                    <a:pt x="1" y="15"/>
                    <a:pt x="1" y="13"/>
                  </a:cubicBezTo>
                  <a:cubicBezTo>
                    <a:pt x="1" y="12"/>
                    <a:pt x="0" y="10"/>
                    <a:pt x="0" y="8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587"/>
            <p:cNvSpPr/>
            <p:nvPr/>
          </p:nvSpPr>
          <p:spPr bwMode="auto">
            <a:xfrm>
              <a:off x="9790114" y="700088"/>
              <a:ext cx="881063" cy="914400"/>
            </a:xfrm>
            <a:custGeom>
              <a:avLst/>
              <a:gdLst>
                <a:gd name="T0" fmla="*/ 115 w 208"/>
                <a:gd name="T1" fmla="*/ 0 h 216"/>
                <a:gd name="T2" fmla="*/ 149 w 208"/>
                <a:gd name="T3" fmla="*/ 31 h 216"/>
                <a:gd name="T4" fmla="*/ 202 w 208"/>
                <a:gd name="T5" fmla="*/ 65 h 216"/>
                <a:gd name="T6" fmla="*/ 192 w 208"/>
                <a:gd name="T7" fmla="*/ 120 h 216"/>
                <a:gd name="T8" fmla="*/ 201 w 208"/>
                <a:gd name="T9" fmla="*/ 155 h 216"/>
                <a:gd name="T10" fmla="*/ 144 w 208"/>
                <a:gd name="T11" fmla="*/ 192 h 216"/>
                <a:gd name="T12" fmla="*/ 123 w 208"/>
                <a:gd name="T13" fmla="*/ 213 h 216"/>
                <a:gd name="T14" fmla="*/ 72 w 208"/>
                <a:gd name="T15" fmla="*/ 185 h 216"/>
                <a:gd name="T16" fmla="*/ 34 w 208"/>
                <a:gd name="T17" fmla="*/ 181 h 216"/>
                <a:gd name="T18" fmla="*/ 22 w 208"/>
                <a:gd name="T19" fmla="*/ 128 h 216"/>
                <a:gd name="T20" fmla="*/ 1 w 208"/>
                <a:gd name="T21" fmla="*/ 96 h 216"/>
                <a:gd name="T22" fmla="*/ 39 w 208"/>
                <a:gd name="T23" fmla="*/ 54 h 216"/>
                <a:gd name="T24" fmla="*/ 44 w 208"/>
                <a:gd name="T25" fmla="*/ 13 h 216"/>
                <a:gd name="T26" fmla="*/ 83 w 208"/>
                <a:gd name="T27" fmla="*/ 22 h 216"/>
                <a:gd name="T28" fmla="*/ 115 w 208"/>
                <a:gd name="T29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8" h="216">
                  <a:moveTo>
                    <a:pt x="115" y="0"/>
                  </a:moveTo>
                  <a:cubicBezTo>
                    <a:pt x="127" y="0"/>
                    <a:pt x="130" y="14"/>
                    <a:pt x="149" y="31"/>
                  </a:cubicBezTo>
                  <a:cubicBezTo>
                    <a:pt x="176" y="55"/>
                    <a:pt x="195" y="48"/>
                    <a:pt x="202" y="65"/>
                  </a:cubicBezTo>
                  <a:cubicBezTo>
                    <a:pt x="208" y="81"/>
                    <a:pt x="189" y="91"/>
                    <a:pt x="192" y="120"/>
                  </a:cubicBezTo>
                  <a:cubicBezTo>
                    <a:pt x="195" y="141"/>
                    <a:pt x="205" y="144"/>
                    <a:pt x="201" y="155"/>
                  </a:cubicBezTo>
                  <a:cubicBezTo>
                    <a:pt x="196" y="171"/>
                    <a:pt x="173" y="169"/>
                    <a:pt x="144" y="192"/>
                  </a:cubicBezTo>
                  <a:cubicBezTo>
                    <a:pt x="130" y="203"/>
                    <a:pt x="132" y="211"/>
                    <a:pt x="123" y="213"/>
                  </a:cubicBezTo>
                  <a:cubicBezTo>
                    <a:pt x="107" y="216"/>
                    <a:pt x="100" y="192"/>
                    <a:pt x="72" y="185"/>
                  </a:cubicBezTo>
                  <a:cubicBezTo>
                    <a:pt x="51" y="179"/>
                    <a:pt x="43" y="189"/>
                    <a:pt x="34" y="181"/>
                  </a:cubicBezTo>
                  <a:cubicBezTo>
                    <a:pt x="22" y="171"/>
                    <a:pt x="34" y="153"/>
                    <a:pt x="22" y="128"/>
                  </a:cubicBezTo>
                  <a:cubicBezTo>
                    <a:pt x="13" y="108"/>
                    <a:pt x="0" y="107"/>
                    <a:pt x="1" y="96"/>
                  </a:cubicBezTo>
                  <a:cubicBezTo>
                    <a:pt x="1" y="79"/>
                    <a:pt x="29" y="78"/>
                    <a:pt x="39" y="54"/>
                  </a:cubicBezTo>
                  <a:cubicBezTo>
                    <a:pt x="46" y="34"/>
                    <a:pt x="36" y="19"/>
                    <a:pt x="44" y="13"/>
                  </a:cubicBezTo>
                  <a:cubicBezTo>
                    <a:pt x="53" y="8"/>
                    <a:pt x="65" y="25"/>
                    <a:pt x="83" y="22"/>
                  </a:cubicBezTo>
                  <a:cubicBezTo>
                    <a:pt x="100" y="18"/>
                    <a:pt x="102" y="1"/>
                    <a:pt x="115" y="0"/>
                  </a:cubicBezTo>
                  <a:close/>
                </a:path>
              </a:pathLst>
            </a:custGeom>
            <a:solidFill>
              <a:srgbClr val="F0B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588"/>
            <p:cNvSpPr/>
            <p:nvPr/>
          </p:nvSpPr>
          <p:spPr bwMode="auto">
            <a:xfrm>
              <a:off x="10107614" y="1017588"/>
              <a:ext cx="279400" cy="258763"/>
            </a:xfrm>
            <a:custGeom>
              <a:avLst/>
              <a:gdLst>
                <a:gd name="T0" fmla="*/ 0 w 66"/>
                <a:gd name="T1" fmla="*/ 29 h 61"/>
                <a:gd name="T2" fmla="*/ 18 w 66"/>
                <a:gd name="T3" fmla="*/ 57 h 61"/>
                <a:gd name="T4" fmla="*/ 51 w 66"/>
                <a:gd name="T5" fmla="*/ 52 h 61"/>
                <a:gd name="T6" fmla="*/ 42 w 66"/>
                <a:gd name="T7" fmla="*/ 9 h 61"/>
                <a:gd name="T8" fmla="*/ 0 w 66"/>
                <a:gd name="T9" fmla="*/ 2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1">
                  <a:moveTo>
                    <a:pt x="0" y="29"/>
                  </a:moveTo>
                  <a:cubicBezTo>
                    <a:pt x="0" y="41"/>
                    <a:pt x="7" y="52"/>
                    <a:pt x="18" y="57"/>
                  </a:cubicBezTo>
                  <a:cubicBezTo>
                    <a:pt x="29" y="61"/>
                    <a:pt x="42" y="59"/>
                    <a:pt x="51" y="52"/>
                  </a:cubicBezTo>
                  <a:cubicBezTo>
                    <a:pt x="66" y="40"/>
                    <a:pt x="57" y="16"/>
                    <a:pt x="42" y="9"/>
                  </a:cubicBezTo>
                  <a:cubicBezTo>
                    <a:pt x="24" y="0"/>
                    <a:pt x="1" y="7"/>
                    <a:pt x="0" y="29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589"/>
            <p:cNvSpPr/>
            <p:nvPr/>
          </p:nvSpPr>
          <p:spPr bwMode="auto">
            <a:xfrm>
              <a:off x="10366376" y="979488"/>
              <a:ext cx="223838" cy="119063"/>
            </a:xfrm>
            <a:custGeom>
              <a:avLst/>
              <a:gdLst>
                <a:gd name="T0" fmla="*/ 0 w 53"/>
                <a:gd name="T1" fmla="*/ 28 h 28"/>
                <a:gd name="T2" fmla="*/ 2 w 53"/>
                <a:gd name="T3" fmla="*/ 26 h 28"/>
                <a:gd name="T4" fmla="*/ 8 w 53"/>
                <a:gd name="T5" fmla="*/ 22 h 28"/>
                <a:gd name="T6" fmla="*/ 26 w 53"/>
                <a:gd name="T7" fmla="*/ 12 h 28"/>
                <a:gd name="T8" fmla="*/ 44 w 53"/>
                <a:gd name="T9" fmla="*/ 3 h 28"/>
                <a:gd name="T10" fmla="*/ 51 w 53"/>
                <a:gd name="T11" fmla="*/ 1 h 28"/>
                <a:gd name="T12" fmla="*/ 53 w 53"/>
                <a:gd name="T13" fmla="*/ 0 h 28"/>
                <a:gd name="T14" fmla="*/ 47 w 53"/>
                <a:gd name="T15" fmla="*/ 8 h 28"/>
                <a:gd name="T16" fmla="*/ 40 w 53"/>
                <a:gd name="T17" fmla="*/ 14 h 28"/>
                <a:gd name="T18" fmla="*/ 35 w 53"/>
                <a:gd name="T19" fmla="*/ 17 h 28"/>
                <a:gd name="T20" fmla="*/ 30 w 53"/>
                <a:gd name="T21" fmla="*/ 20 h 28"/>
                <a:gd name="T22" fmla="*/ 25 w 53"/>
                <a:gd name="T23" fmla="*/ 23 h 28"/>
                <a:gd name="T24" fmla="*/ 20 w 53"/>
                <a:gd name="T25" fmla="*/ 25 h 28"/>
                <a:gd name="T26" fmla="*/ 10 w 53"/>
                <a:gd name="T27" fmla="*/ 27 h 28"/>
                <a:gd name="T28" fmla="*/ 0 w 53"/>
                <a:gd name="T2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28">
                  <a:moveTo>
                    <a:pt x="0" y="28"/>
                  </a:moveTo>
                  <a:cubicBezTo>
                    <a:pt x="0" y="28"/>
                    <a:pt x="1" y="27"/>
                    <a:pt x="2" y="26"/>
                  </a:cubicBezTo>
                  <a:cubicBezTo>
                    <a:pt x="4" y="25"/>
                    <a:pt x="6" y="24"/>
                    <a:pt x="8" y="22"/>
                  </a:cubicBezTo>
                  <a:cubicBezTo>
                    <a:pt x="13" y="19"/>
                    <a:pt x="19" y="15"/>
                    <a:pt x="26" y="12"/>
                  </a:cubicBezTo>
                  <a:cubicBezTo>
                    <a:pt x="32" y="8"/>
                    <a:pt x="39" y="5"/>
                    <a:pt x="44" y="3"/>
                  </a:cubicBezTo>
                  <a:cubicBezTo>
                    <a:pt x="47" y="2"/>
                    <a:pt x="49" y="1"/>
                    <a:pt x="51" y="1"/>
                  </a:cubicBezTo>
                  <a:cubicBezTo>
                    <a:pt x="52" y="0"/>
                    <a:pt x="53" y="0"/>
                    <a:pt x="53" y="0"/>
                  </a:cubicBezTo>
                  <a:cubicBezTo>
                    <a:pt x="53" y="0"/>
                    <a:pt x="51" y="4"/>
                    <a:pt x="47" y="8"/>
                  </a:cubicBezTo>
                  <a:cubicBezTo>
                    <a:pt x="45" y="10"/>
                    <a:pt x="42" y="12"/>
                    <a:pt x="40" y="14"/>
                  </a:cubicBezTo>
                  <a:cubicBezTo>
                    <a:pt x="38" y="15"/>
                    <a:pt x="37" y="16"/>
                    <a:pt x="35" y="17"/>
                  </a:cubicBezTo>
                  <a:cubicBezTo>
                    <a:pt x="33" y="18"/>
                    <a:pt x="32" y="19"/>
                    <a:pt x="30" y="20"/>
                  </a:cubicBezTo>
                  <a:cubicBezTo>
                    <a:pt x="28" y="21"/>
                    <a:pt x="27" y="22"/>
                    <a:pt x="25" y="23"/>
                  </a:cubicBezTo>
                  <a:cubicBezTo>
                    <a:pt x="23" y="23"/>
                    <a:pt x="21" y="24"/>
                    <a:pt x="20" y="25"/>
                  </a:cubicBezTo>
                  <a:cubicBezTo>
                    <a:pt x="16" y="26"/>
                    <a:pt x="13" y="27"/>
                    <a:pt x="10" y="27"/>
                  </a:cubicBezTo>
                  <a:cubicBezTo>
                    <a:pt x="4" y="28"/>
                    <a:pt x="0" y="28"/>
                    <a:pt x="0" y="28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590"/>
            <p:cNvSpPr/>
            <p:nvPr/>
          </p:nvSpPr>
          <p:spPr bwMode="auto">
            <a:xfrm>
              <a:off x="10379076" y="1217613"/>
              <a:ext cx="207963" cy="127000"/>
            </a:xfrm>
            <a:custGeom>
              <a:avLst/>
              <a:gdLst>
                <a:gd name="T0" fmla="*/ 0 w 49"/>
                <a:gd name="T1" fmla="*/ 0 h 30"/>
                <a:gd name="T2" fmla="*/ 1 w 49"/>
                <a:gd name="T3" fmla="*/ 0 h 30"/>
                <a:gd name="T4" fmla="*/ 3 w 49"/>
                <a:gd name="T5" fmla="*/ 0 h 30"/>
                <a:gd name="T6" fmla="*/ 10 w 49"/>
                <a:gd name="T7" fmla="*/ 0 h 30"/>
                <a:gd name="T8" fmla="*/ 19 w 49"/>
                <a:gd name="T9" fmla="*/ 5 h 30"/>
                <a:gd name="T10" fmla="*/ 20 w 49"/>
                <a:gd name="T11" fmla="*/ 6 h 30"/>
                <a:gd name="T12" fmla="*/ 21 w 49"/>
                <a:gd name="T13" fmla="*/ 6 h 30"/>
                <a:gd name="T14" fmla="*/ 23 w 49"/>
                <a:gd name="T15" fmla="*/ 8 h 30"/>
                <a:gd name="T16" fmla="*/ 27 w 49"/>
                <a:gd name="T17" fmla="*/ 12 h 30"/>
                <a:gd name="T18" fmla="*/ 35 w 49"/>
                <a:gd name="T19" fmla="*/ 20 h 30"/>
                <a:gd name="T20" fmla="*/ 41 w 49"/>
                <a:gd name="T21" fmla="*/ 25 h 30"/>
                <a:gd name="T22" fmla="*/ 47 w 49"/>
                <a:gd name="T23" fmla="*/ 28 h 30"/>
                <a:gd name="T24" fmla="*/ 49 w 49"/>
                <a:gd name="T25" fmla="*/ 29 h 30"/>
                <a:gd name="T26" fmla="*/ 47 w 49"/>
                <a:gd name="T27" fmla="*/ 29 h 30"/>
                <a:gd name="T28" fmla="*/ 40 w 49"/>
                <a:gd name="T29" fmla="*/ 29 h 30"/>
                <a:gd name="T30" fmla="*/ 30 w 49"/>
                <a:gd name="T31" fmla="*/ 25 h 30"/>
                <a:gd name="T32" fmla="*/ 22 w 49"/>
                <a:gd name="T33" fmla="*/ 17 h 30"/>
                <a:gd name="T34" fmla="*/ 18 w 49"/>
                <a:gd name="T35" fmla="*/ 13 h 30"/>
                <a:gd name="T36" fmla="*/ 17 w 49"/>
                <a:gd name="T37" fmla="*/ 12 h 30"/>
                <a:gd name="T38" fmla="*/ 15 w 49"/>
                <a:gd name="T39" fmla="*/ 10 h 30"/>
                <a:gd name="T40" fmla="*/ 8 w 49"/>
                <a:gd name="T41" fmla="*/ 4 h 30"/>
                <a:gd name="T42" fmla="*/ 3 w 49"/>
                <a:gd name="T43" fmla="*/ 1 h 30"/>
                <a:gd name="T44" fmla="*/ 1 w 49"/>
                <a:gd name="T45" fmla="*/ 1 h 30"/>
                <a:gd name="T46" fmla="*/ 0 w 49"/>
                <a:gd name="T4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" h="30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4" y="0"/>
                    <a:pt x="7" y="0"/>
                    <a:pt x="10" y="0"/>
                  </a:cubicBezTo>
                  <a:cubicBezTo>
                    <a:pt x="13" y="1"/>
                    <a:pt x="16" y="3"/>
                    <a:pt x="19" y="5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7"/>
                    <a:pt x="23" y="8"/>
                    <a:pt x="23" y="8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30" y="15"/>
                    <a:pt x="32" y="17"/>
                    <a:pt x="35" y="20"/>
                  </a:cubicBezTo>
                  <a:cubicBezTo>
                    <a:pt x="37" y="22"/>
                    <a:pt x="39" y="24"/>
                    <a:pt x="41" y="25"/>
                  </a:cubicBezTo>
                  <a:cubicBezTo>
                    <a:pt x="43" y="26"/>
                    <a:pt x="45" y="27"/>
                    <a:pt x="47" y="28"/>
                  </a:cubicBezTo>
                  <a:cubicBezTo>
                    <a:pt x="48" y="28"/>
                    <a:pt x="49" y="29"/>
                    <a:pt x="49" y="29"/>
                  </a:cubicBezTo>
                  <a:cubicBezTo>
                    <a:pt x="49" y="29"/>
                    <a:pt x="48" y="29"/>
                    <a:pt x="47" y="29"/>
                  </a:cubicBezTo>
                  <a:cubicBezTo>
                    <a:pt x="45" y="30"/>
                    <a:pt x="42" y="30"/>
                    <a:pt x="40" y="29"/>
                  </a:cubicBezTo>
                  <a:cubicBezTo>
                    <a:pt x="37" y="28"/>
                    <a:pt x="33" y="27"/>
                    <a:pt x="30" y="25"/>
                  </a:cubicBezTo>
                  <a:cubicBezTo>
                    <a:pt x="27" y="23"/>
                    <a:pt x="25" y="20"/>
                    <a:pt x="22" y="17"/>
                  </a:cubicBezTo>
                  <a:cubicBezTo>
                    <a:pt x="21" y="16"/>
                    <a:pt x="20" y="15"/>
                    <a:pt x="18" y="13"/>
                  </a:cubicBezTo>
                  <a:cubicBezTo>
                    <a:pt x="18" y="13"/>
                    <a:pt x="17" y="12"/>
                    <a:pt x="17" y="12"/>
                  </a:cubicBezTo>
                  <a:cubicBezTo>
                    <a:pt x="16" y="11"/>
                    <a:pt x="15" y="10"/>
                    <a:pt x="15" y="10"/>
                  </a:cubicBezTo>
                  <a:cubicBezTo>
                    <a:pt x="13" y="8"/>
                    <a:pt x="10" y="6"/>
                    <a:pt x="8" y="4"/>
                  </a:cubicBezTo>
                  <a:cubicBezTo>
                    <a:pt x="6" y="3"/>
                    <a:pt x="4" y="2"/>
                    <a:pt x="3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591"/>
            <p:cNvSpPr/>
            <p:nvPr/>
          </p:nvSpPr>
          <p:spPr bwMode="auto">
            <a:xfrm>
              <a:off x="10242551" y="1289050"/>
              <a:ext cx="76200" cy="271463"/>
            </a:xfrm>
            <a:custGeom>
              <a:avLst/>
              <a:gdLst>
                <a:gd name="T0" fmla="*/ 0 w 18"/>
                <a:gd name="T1" fmla="*/ 0 h 64"/>
                <a:gd name="T2" fmla="*/ 1 w 18"/>
                <a:gd name="T3" fmla="*/ 0 h 64"/>
                <a:gd name="T4" fmla="*/ 3 w 18"/>
                <a:gd name="T5" fmla="*/ 1 h 64"/>
                <a:gd name="T6" fmla="*/ 9 w 18"/>
                <a:gd name="T7" fmla="*/ 7 h 64"/>
                <a:gd name="T8" fmla="*/ 13 w 18"/>
                <a:gd name="T9" fmla="*/ 18 h 64"/>
                <a:gd name="T10" fmla="*/ 14 w 18"/>
                <a:gd name="T11" fmla="*/ 19 h 64"/>
                <a:gd name="T12" fmla="*/ 14 w 18"/>
                <a:gd name="T13" fmla="*/ 21 h 64"/>
                <a:gd name="T14" fmla="*/ 14 w 18"/>
                <a:gd name="T15" fmla="*/ 24 h 64"/>
                <a:gd name="T16" fmla="*/ 14 w 18"/>
                <a:gd name="T17" fmla="*/ 31 h 64"/>
                <a:gd name="T18" fmla="*/ 13 w 18"/>
                <a:gd name="T19" fmla="*/ 43 h 64"/>
                <a:gd name="T20" fmla="*/ 14 w 18"/>
                <a:gd name="T21" fmla="*/ 54 h 64"/>
                <a:gd name="T22" fmla="*/ 16 w 18"/>
                <a:gd name="T23" fmla="*/ 61 h 64"/>
                <a:gd name="T24" fmla="*/ 17 w 18"/>
                <a:gd name="T25" fmla="*/ 63 h 64"/>
                <a:gd name="T26" fmla="*/ 18 w 18"/>
                <a:gd name="T27" fmla="*/ 64 h 64"/>
                <a:gd name="T28" fmla="*/ 17 w 18"/>
                <a:gd name="T29" fmla="*/ 63 h 64"/>
                <a:gd name="T30" fmla="*/ 15 w 18"/>
                <a:gd name="T31" fmla="*/ 62 h 64"/>
                <a:gd name="T32" fmla="*/ 10 w 18"/>
                <a:gd name="T33" fmla="*/ 55 h 64"/>
                <a:gd name="T34" fmla="*/ 7 w 18"/>
                <a:gd name="T35" fmla="*/ 44 h 64"/>
                <a:gd name="T36" fmla="*/ 7 w 18"/>
                <a:gd name="T37" fmla="*/ 31 h 64"/>
                <a:gd name="T38" fmla="*/ 7 w 18"/>
                <a:gd name="T39" fmla="*/ 24 h 64"/>
                <a:gd name="T40" fmla="*/ 7 w 18"/>
                <a:gd name="T41" fmla="*/ 21 h 64"/>
                <a:gd name="T42" fmla="*/ 7 w 18"/>
                <a:gd name="T43" fmla="*/ 20 h 64"/>
                <a:gd name="T44" fmla="*/ 7 w 18"/>
                <a:gd name="T45" fmla="*/ 19 h 64"/>
                <a:gd name="T46" fmla="*/ 5 w 18"/>
                <a:gd name="T47" fmla="*/ 9 h 64"/>
                <a:gd name="T48" fmla="*/ 2 w 18"/>
                <a:gd name="T49" fmla="*/ 2 h 64"/>
                <a:gd name="T50" fmla="*/ 1 w 18"/>
                <a:gd name="T51" fmla="*/ 0 h 64"/>
                <a:gd name="T52" fmla="*/ 0 w 18"/>
                <a:gd name="T5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" h="64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2"/>
                    <a:pt x="7" y="4"/>
                    <a:pt x="9" y="7"/>
                  </a:cubicBezTo>
                  <a:cubicBezTo>
                    <a:pt x="11" y="10"/>
                    <a:pt x="13" y="13"/>
                    <a:pt x="13" y="18"/>
                  </a:cubicBezTo>
                  <a:cubicBezTo>
                    <a:pt x="13" y="18"/>
                    <a:pt x="14" y="19"/>
                    <a:pt x="14" y="19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4" y="27"/>
                    <a:pt x="14" y="29"/>
                    <a:pt x="14" y="31"/>
                  </a:cubicBezTo>
                  <a:cubicBezTo>
                    <a:pt x="14" y="35"/>
                    <a:pt x="14" y="40"/>
                    <a:pt x="13" y="43"/>
                  </a:cubicBezTo>
                  <a:cubicBezTo>
                    <a:pt x="13" y="47"/>
                    <a:pt x="14" y="51"/>
                    <a:pt x="14" y="54"/>
                  </a:cubicBezTo>
                  <a:cubicBezTo>
                    <a:pt x="15" y="57"/>
                    <a:pt x="16" y="59"/>
                    <a:pt x="16" y="61"/>
                  </a:cubicBezTo>
                  <a:cubicBezTo>
                    <a:pt x="17" y="62"/>
                    <a:pt x="17" y="62"/>
                    <a:pt x="17" y="63"/>
                  </a:cubicBezTo>
                  <a:cubicBezTo>
                    <a:pt x="18" y="63"/>
                    <a:pt x="18" y="64"/>
                    <a:pt x="18" y="64"/>
                  </a:cubicBezTo>
                  <a:cubicBezTo>
                    <a:pt x="18" y="64"/>
                    <a:pt x="18" y="63"/>
                    <a:pt x="17" y="63"/>
                  </a:cubicBezTo>
                  <a:cubicBezTo>
                    <a:pt x="17" y="63"/>
                    <a:pt x="16" y="62"/>
                    <a:pt x="15" y="62"/>
                  </a:cubicBezTo>
                  <a:cubicBezTo>
                    <a:pt x="14" y="60"/>
                    <a:pt x="12" y="58"/>
                    <a:pt x="10" y="55"/>
                  </a:cubicBezTo>
                  <a:cubicBezTo>
                    <a:pt x="9" y="52"/>
                    <a:pt x="7" y="48"/>
                    <a:pt x="7" y="44"/>
                  </a:cubicBezTo>
                  <a:cubicBezTo>
                    <a:pt x="7" y="39"/>
                    <a:pt x="7" y="35"/>
                    <a:pt x="7" y="31"/>
                  </a:cubicBezTo>
                  <a:cubicBezTo>
                    <a:pt x="7" y="29"/>
                    <a:pt x="7" y="27"/>
                    <a:pt x="7" y="24"/>
                  </a:cubicBezTo>
                  <a:cubicBezTo>
                    <a:pt x="7" y="23"/>
                    <a:pt x="7" y="22"/>
                    <a:pt x="7" y="21"/>
                  </a:cubicBezTo>
                  <a:cubicBezTo>
                    <a:pt x="7" y="21"/>
                    <a:pt x="7" y="20"/>
                    <a:pt x="7" y="2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5"/>
                    <a:pt x="6" y="11"/>
                    <a:pt x="5" y="9"/>
                  </a:cubicBezTo>
                  <a:cubicBezTo>
                    <a:pt x="4" y="6"/>
                    <a:pt x="3" y="3"/>
                    <a:pt x="2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592"/>
            <p:cNvSpPr/>
            <p:nvPr/>
          </p:nvSpPr>
          <p:spPr bwMode="auto">
            <a:xfrm>
              <a:off x="9950451" y="1243013"/>
              <a:ext cx="182563" cy="173038"/>
            </a:xfrm>
            <a:custGeom>
              <a:avLst/>
              <a:gdLst>
                <a:gd name="T0" fmla="*/ 0 w 43"/>
                <a:gd name="T1" fmla="*/ 41 h 41"/>
                <a:gd name="T2" fmla="*/ 1 w 43"/>
                <a:gd name="T3" fmla="*/ 39 h 41"/>
                <a:gd name="T4" fmla="*/ 2 w 43"/>
                <a:gd name="T5" fmla="*/ 36 h 41"/>
                <a:gd name="T6" fmla="*/ 3 w 43"/>
                <a:gd name="T7" fmla="*/ 34 h 41"/>
                <a:gd name="T8" fmla="*/ 4 w 43"/>
                <a:gd name="T9" fmla="*/ 32 h 41"/>
                <a:gd name="T10" fmla="*/ 7 w 43"/>
                <a:gd name="T11" fmla="*/ 29 h 41"/>
                <a:gd name="T12" fmla="*/ 11 w 43"/>
                <a:gd name="T13" fmla="*/ 25 h 41"/>
                <a:gd name="T14" fmla="*/ 20 w 43"/>
                <a:gd name="T15" fmla="*/ 18 h 41"/>
                <a:gd name="T16" fmla="*/ 29 w 43"/>
                <a:gd name="T17" fmla="*/ 12 h 41"/>
                <a:gd name="T18" fmla="*/ 33 w 43"/>
                <a:gd name="T19" fmla="*/ 9 h 41"/>
                <a:gd name="T20" fmla="*/ 36 w 43"/>
                <a:gd name="T21" fmla="*/ 6 h 41"/>
                <a:gd name="T22" fmla="*/ 39 w 43"/>
                <a:gd name="T23" fmla="*/ 4 h 41"/>
                <a:gd name="T24" fmla="*/ 41 w 43"/>
                <a:gd name="T25" fmla="*/ 2 h 41"/>
                <a:gd name="T26" fmla="*/ 43 w 43"/>
                <a:gd name="T27" fmla="*/ 0 h 41"/>
                <a:gd name="T28" fmla="*/ 43 w 43"/>
                <a:gd name="T29" fmla="*/ 3 h 41"/>
                <a:gd name="T30" fmla="*/ 41 w 43"/>
                <a:gd name="T31" fmla="*/ 6 h 41"/>
                <a:gd name="T32" fmla="*/ 41 w 43"/>
                <a:gd name="T33" fmla="*/ 7 h 41"/>
                <a:gd name="T34" fmla="*/ 39 w 43"/>
                <a:gd name="T35" fmla="*/ 9 h 41"/>
                <a:gd name="T36" fmla="*/ 36 w 43"/>
                <a:gd name="T37" fmla="*/ 13 h 41"/>
                <a:gd name="T38" fmla="*/ 33 w 43"/>
                <a:gd name="T39" fmla="*/ 17 h 41"/>
                <a:gd name="T40" fmla="*/ 28 w 43"/>
                <a:gd name="T41" fmla="*/ 21 h 41"/>
                <a:gd name="T42" fmla="*/ 24 w 43"/>
                <a:gd name="T43" fmla="*/ 24 h 41"/>
                <a:gd name="T44" fmla="*/ 19 w 43"/>
                <a:gd name="T45" fmla="*/ 27 h 41"/>
                <a:gd name="T46" fmla="*/ 15 w 43"/>
                <a:gd name="T47" fmla="*/ 30 h 41"/>
                <a:gd name="T48" fmla="*/ 11 w 43"/>
                <a:gd name="T49" fmla="*/ 33 h 41"/>
                <a:gd name="T50" fmla="*/ 7 w 43"/>
                <a:gd name="T51" fmla="*/ 35 h 41"/>
                <a:gd name="T52" fmla="*/ 4 w 43"/>
                <a:gd name="T53" fmla="*/ 38 h 41"/>
                <a:gd name="T54" fmla="*/ 2 w 43"/>
                <a:gd name="T55" fmla="*/ 40 h 41"/>
                <a:gd name="T56" fmla="*/ 0 w 43"/>
                <a:gd name="T5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3" h="41">
                  <a:moveTo>
                    <a:pt x="0" y="41"/>
                  </a:moveTo>
                  <a:cubicBezTo>
                    <a:pt x="0" y="41"/>
                    <a:pt x="0" y="40"/>
                    <a:pt x="1" y="39"/>
                  </a:cubicBezTo>
                  <a:cubicBezTo>
                    <a:pt x="1" y="38"/>
                    <a:pt x="2" y="37"/>
                    <a:pt x="2" y="36"/>
                  </a:cubicBezTo>
                  <a:cubicBezTo>
                    <a:pt x="2" y="35"/>
                    <a:pt x="3" y="35"/>
                    <a:pt x="3" y="34"/>
                  </a:cubicBezTo>
                  <a:cubicBezTo>
                    <a:pt x="3" y="34"/>
                    <a:pt x="4" y="33"/>
                    <a:pt x="4" y="32"/>
                  </a:cubicBezTo>
                  <a:cubicBezTo>
                    <a:pt x="5" y="31"/>
                    <a:pt x="6" y="30"/>
                    <a:pt x="7" y="29"/>
                  </a:cubicBezTo>
                  <a:cubicBezTo>
                    <a:pt x="8" y="27"/>
                    <a:pt x="10" y="26"/>
                    <a:pt x="11" y="25"/>
                  </a:cubicBezTo>
                  <a:cubicBezTo>
                    <a:pt x="14" y="22"/>
                    <a:pt x="17" y="20"/>
                    <a:pt x="20" y="18"/>
                  </a:cubicBezTo>
                  <a:cubicBezTo>
                    <a:pt x="23" y="16"/>
                    <a:pt x="26" y="14"/>
                    <a:pt x="29" y="12"/>
                  </a:cubicBezTo>
                  <a:cubicBezTo>
                    <a:pt x="30" y="11"/>
                    <a:pt x="32" y="10"/>
                    <a:pt x="33" y="9"/>
                  </a:cubicBezTo>
                  <a:cubicBezTo>
                    <a:pt x="34" y="8"/>
                    <a:pt x="35" y="7"/>
                    <a:pt x="36" y="6"/>
                  </a:cubicBezTo>
                  <a:cubicBezTo>
                    <a:pt x="37" y="6"/>
                    <a:pt x="38" y="5"/>
                    <a:pt x="39" y="4"/>
                  </a:cubicBezTo>
                  <a:cubicBezTo>
                    <a:pt x="40" y="3"/>
                    <a:pt x="41" y="3"/>
                    <a:pt x="41" y="2"/>
                  </a:cubicBezTo>
                  <a:cubicBezTo>
                    <a:pt x="43" y="1"/>
                    <a:pt x="43" y="0"/>
                    <a:pt x="43" y="0"/>
                  </a:cubicBezTo>
                  <a:cubicBezTo>
                    <a:pt x="43" y="0"/>
                    <a:pt x="43" y="1"/>
                    <a:pt x="43" y="3"/>
                  </a:cubicBezTo>
                  <a:cubicBezTo>
                    <a:pt x="42" y="4"/>
                    <a:pt x="42" y="5"/>
                    <a:pt x="41" y="6"/>
                  </a:cubicBezTo>
                  <a:cubicBezTo>
                    <a:pt x="41" y="6"/>
                    <a:pt x="41" y="7"/>
                    <a:pt x="41" y="7"/>
                  </a:cubicBezTo>
                  <a:cubicBezTo>
                    <a:pt x="40" y="8"/>
                    <a:pt x="40" y="9"/>
                    <a:pt x="39" y="9"/>
                  </a:cubicBezTo>
                  <a:cubicBezTo>
                    <a:pt x="39" y="11"/>
                    <a:pt x="38" y="12"/>
                    <a:pt x="36" y="13"/>
                  </a:cubicBezTo>
                  <a:cubicBezTo>
                    <a:pt x="35" y="14"/>
                    <a:pt x="34" y="16"/>
                    <a:pt x="33" y="17"/>
                  </a:cubicBezTo>
                  <a:cubicBezTo>
                    <a:pt x="31" y="18"/>
                    <a:pt x="30" y="19"/>
                    <a:pt x="28" y="21"/>
                  </a:cubicBezTo>
                  <a:cubicBezTo>
                    <a:pt x="27" y="22"/>
                    <a:pt x="25" y="23"/>
                    <a:pt x="24" y="24"/>
                  </a:cubicBezTo>
                  <a:cubicBezTo>
                    <a:pt x="22" y="25"/>
                    <a:pt x="21" y="26"/>
                    <a:pt x="19" y="27"/>
                  </a:cubicBezTo>
                  <a:cubicBezTo>
                    <a:pt x="18" y="28"/>
                    <a:pt x="16" y="29"/>
                    <a:pt x="15" y="30"/>
                  </a:cubicBezTo>
                  <a:cubicBezTo>
                    <a:pt x="14" y="31"/>
                    <a:pt x="12" y="32"/>
                    <a:pt x="11" y="33"/>
                  </a:cubicBezTo>
                  <a:cubicBezTo>
                    <a:pt x="10" y="34"/>
                    <a:pt x="8" y="34"/>
                    <a:pt x="7" y="35"/>
                  </a:cubicBezTo>
                  <a:cubicBezTo>
                    <a:pt x="6" y="36"/>
                    <a:pt x="5" y="37"/>
                    <a:pt x="4" y="38"/>
                  </a:cubicBezTo>
                  <a:cubicBezTo>
                    <a:pt x="4" y="38"/>
                    <a:pt x="3" y="39"/>
                    <a:pt x="2" y="40"/>
                  </a:cubicBezTo>
                  <a:cubicBezTo>
                    <a:pt x="1" y="41"/>
                    <a:pt x="0" y="41"/>
                    <a:pt x="0" y="4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593"/>
            <p:cNvSpPr/>
            <p:nvPr/>
          </p:nvSpPr>
          <p:spPr bwMode="auto">
            <a:xfrm>
              <a:off x="9836151" y="1063625"/>
              <a:ext cx="249238" cy="73025"/>
            </a:xfrm>
            <a:custGeom>
              <a:avLst/>
              <a:gdLst>
                <a:gd name="T0" fmla="*/ 0 w 59"/>
                <a:gd name="T1" fmla="*/ 7 h 17"/>
                <a:gd name="T2" fmla="*/ 1 w 59"/>
                <a:gd name="T3" fmla="*/ 6 h 17"/>
                <a:gd name="T4" fmla="*/ 2 w 59"/>
                <a:gd name="T5" fmla="*/ 5 h 17"/>
                <a:gd name="T6" fmla="*/ 9 w 59"/>
                <a:gd name="T7" fmla="*/ 1 h 17"/>
                <a:gd name="T8" fmla="*/ 20 w 59"/>
                <a:gd name="T9" fmla="*/ 1 h 17"/>
                <a:gd name="T10" fmla="*/ 21 w 59"/>
                <a:gd name="T11" fmla="*/ 1 h 17"/>
                <a:gd name="T12" fmla="*/ 23 w 59"/>
                <a:gd name="T13" fmla="*/ 1 h 17"/>
                <a:gd name="T14" fmla="*/ 26 w 59"/>
                <a:gd name="T15" fmla="*/ 2 h 17"/>
                <a:gd name="T16" fmla="*/ 31 w 59"/>
                <a:gd name="T17" fmla="*/ 4 h 17"/>
                <a:gd name="T18" fmla="*/ 37 w 59"/>
                <a:gd name="T19" fmla="*/ 6 h 17"/>
                <a:gd name="T20" fmla="*/ 41 w 59"/>
                <a:gd name="T21" fmla="*/ 8 h 17"/>
                <a:gd name="T22" fmla="*/ 50 w 59"/>
                <a:gd name="T23" fmla="*/ 12 h 17"/>
                <a:gd name="T24" fmla="*/ 56 w 59"/>
                <a:gd name="T25" fmla="*/ 13 h 17"/>
                <a:gd name="T26" fmla="*/ 59 w 59"/>
                <a:gd name="T27" fmla="*/ 14 h 17"/>
                <a:gd name="T28" fmla="*/ 56 w 59"/>
                <a:gd name="T29" fmla="*/ 15 h 17"/>
                <a:gd name="T30" fmla="*/ 49 w 59"/>
                <a:gd name="T31" fmla="*/ 17 h 17"/>
                <a:gd name="T32" fmla="*/ 39 w 59"/>
                <a:gd name="T33" fmla="*/ 16 h 17"/>
                <a:gd name="T34" fmla="*/ 33 w 59"/>
                <a:gd name="T35" fmla="*/ 15 h 17"/>
                <a:gd name="T36" fmla="*/ 28 w 59"/>
                <a:gd name="T37" fmla="*/ 13 h 17"/>
                <a:gd name="T38" fmla="*/ 23 w 59"/>
                <a:gd name="T39" fmla="*/ 11 h 17"/>
                <a:gd name="T40" fmla="*/ 20 w 59"/>
                <a:gd name="T41" fmla="*/ 10 h 17"/>
                <a:gd name="T42" fmla="*/ 18 w 59"/>
                <a:gd name="T43" fmla="*/ 9 h 17"/>
                <a:gd name="T44" fmla="*/ 10 w 59"/>
                <a:gd name="T45" fmla="*/ 7 h 17"/>
                <a:gd name="T46" fmla="*/ 3 w 59"/>
                <a:gd name="T47" fmla="*/ 7 h 17"/>
                <a:gd name="T48" fmla="*/ 1 w 59"/>
                <a:gd name="T49" fmla="*/ 7 h 17"/>
                <a:gd name="T50" fmla="*/ 0 w 59"/>
                <a:gd name="T51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9" h="17">
                  <a:moveTo>
                    <a:pt x="0" y="7"/>
                  </a:moveTo>
                  <a:cubicBezTo>
                    <a:pt x="0" y="7"/>
                    <a:pt x="1" y="7"/>
                    <a:pt x="1" y="6"/>
                  </a:cubicBezTo>
                  <a:cubicBezTo>
                    <a:pt x="1" y="6"/>
                    <a:pt x="2" y="5"/>
                    <a:pt x="2" y="5"/>
                  </a:cubicBezTo>
                  <a:cubicBezTo>
                    <a:pt x="4" y="4"/>
                    <a:pt x="6" y="2"/>
                    <a:pt x="9" y="1"/>
                  </a:cubicBezTo>
                  <a:cubicBezTo>
                    <a:pt x="12" y="1"/>
                    <a:pt x="16" y="0"/>
                    <a:pt x="20" y="1"/>
                  </a:cubicBezTo>
                  <a:cubicBezTo>
                    <a:pt x="20" y="1"/>
                    <a:pt x="21" y="1"/>
                    <a:pt x="21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4" y="1"/>
                    <a:pt x="25" y="2"/>
                    <a:pt x="26" y="2"/>
                  </a:cubicBezTo>
                  <a:cubicBezTo>
                    <a:pt x="28" y="2"/>
                    <a:pt x="30" y="3"/>
                    <a:pt x="31" y="4"/>
                  </a:cubicBezTo>
                  <a:cubicBezTo>
                    <a:pt x="33" y="5"/>
                    <a:pt x="35" y="5"/>
                    <a:pt x="37" y="6"/>
                  </a:cubicBezTo>
                  <a:cubicBezTo>
                    <a:pt x="38" y="7"/>
                    <a:pt x="40" y="7"/>
                    <a:pt x="41" y="8"/>
                  </a:cubicBezTo>
                  <a:cubicBezTo>
                    <a:pt x="44" y="9"/>
                    <a:pt x="47" y="11"/>
                    <a:pt x="50" y="12"/>
                  </a:cubicBezTo>
                  <a:cubicBezTo>
                    <a:pt x="52" y="12"/>
                    <a:pt x="54" y="13"/>
                    <a:pt x="56" y="13"/>
                  </a:cubicBezTo>
                  <a:cubicBezTo>
                    <a:pt x="58" y="14"/>
                    <a:pt x="59" y="14"/>
                    <a:pt x="59" y="14"/>
                  </a:cubicBezTo>
                  <a:cubicBezTo>
                    <a:pt x="59" y="14"/>
                    <a:pt x="58" y="14"/>
                    <a:pt x="56" y="15"/>
                  </a:cubicBezTo>
                  <a:cubicBezTo>
                    <a:pt x="55" y="16"/>
                    <a:pt x="52" y="17"/>
                    <a:pt x="49" y="17"/>
                  </a:cubicBezTo>
                  <a:cubicBezTo>
                    <a:pt x="46" y="17"/>
                    <a:pt x="42" y="17"/>
                    <a:pt x="39" y="16"/>
                  </a:cubicBezTo>
                  <a:cubicBezTo>
                    <a:pt x="37" y="16"/>
                    <a:pt x="35" y="15"/>
                    <a:pt x="33" y="15"/>
                  </a:cubicBezTo>
                  <a:cubicBezTo>
                    <a:pt x="31" y="14"/>
                    <a:pt x="30" y="14"/>
                    <a:pt x="28" y="13"/>
                  </a:cubicBezTo>
                  <a:cubicBezTo>
                    <a:pt x="26" y="12"/>
                    <a:pt x="24" y="12"/>
                    <a:pt x="23" y="11"/>
                  </a:cubicBezTo>
                  <a:cubicBezTo>
                    <a:pt x="22" y="11"/>
                    <a:pt x="21" y="10"/>
                    <a:pt x="20" y="10"/>
                  </a:cubicBezTo>
                  <a:cubicBezTo>
                    <a:pt x="20" y="10"/>
                    <a:pt x="19" y="9"/>
                    <a:pt x="18" y="9"/>
                  </a:cubicBezTo>
                  <a:cubicBezTo>
                    <a:pt x="15" y="8"/>
                    <a:pt x="12" y="7"/>
                    <a:pt x="10" y="7"/>
                  </a:cubicBezTo>
                  <a:cubicBezTo>
                    <a:pt x="7" y="7"/>
                    <a:pt x="5" y="7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7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594"/>
            <p:cNvSpPr/>
            <p:nvPr/>
          </p:nvSpPr>
          <p:spPr bwMode="auto">
            <a:xfrm>
              <a:off x="9993314" y="793750"/>
              <a:ext cx="173038" cy="219075"/>
            </a:xfrm>
            <a:custGeom>
              <a:avLst/>
              <a:gdLst>
                <a:gd name="T0" fmla="*/ 0 w 41"/>
                <a:gd name="T1" fmla="*/ 0 h 52"/>
                <a:gd name="T2" fmla="*/ 1 w 41"/>
                <a:gd name="T3" fmla="*/ 0 h 52"/>
                <a:gd name="T4" fmla="*/ 3 w 41"/>
                <a:gd name="T5" fmla="*/ 0 h 52"/>
                <a:gd name="T6" fmla="*/ 11 w 41"/>
                <a:gd name="T7" fmla="*/ 3 h 52"/>
                <a:gd name="T8" fmla="*/ 20 w 41"/>
                <a:gd name="T9" fmla="*/ 10 h 52"/>
                <a:gd name="T10" fmla="*/ 25 w 41"/>
                <a:gd name="T11" fmla="*/ 15 h 52"/>
                <a:gd name="T12" fmla="*/ 28 w 41"/>
                <a:gd name="T13" fmla="*/ 21 h 52"/>
                <a:gd name="T14" fmla="*/ 32 w 41"/>
                <a:gd name="T15" fmla="*/ 33 h 52"/>
                <a:gd name="T16" fmla="*/ 34 w 41"/>
                <a:gd name="T17" fmla="*/ 38 h 52"/>
                <a:gd name="T18" fmla="*/ 36 w 41"/>
                <a:gd name="T19" fmla="*/ 43 h 52"/>
                <a:gd name="T20" fmla="*/ 39 w 41"/>
                <a:gd name="T21" fmla="*/ 50 h 52"/>
                <a:gd name="T22" fmla="*/ 41 w 41"/>
                <a:gd name="T23" fmla="*/ 52 h 52"/>
                <a:gd name="T24" fmla="*/ 40 w 41"/>
                <a:gd name="T25" fmla="*/ 52 h 52"/>
                <a:gd name="T26" fmla="*/ 38 w 41"/>
                <a:gd name="T27" fmla="*/ 51 h 52"/>
                <a:gd name="T28" fmla="*/ 32 w 41"/>
                <a:gd name="T29" fmla="*/ 45 h 52"/>
                <a:gd name="T30" fmla="*/ 29 w 41"/>
                <a:gd name="T31" fmla="*/ 41 h 52"/>
                <a:gd name="T32" fmla="*/ 26 w 41"/>
                <a:gd name="T33" fmla="*/ 35 h 52"/>
                <a:gd name="T34" fmla="*/ 21 w 41"/>
                <a:gd name="T35" fmla="*/ 24 h 52"/>
                <a:gd name="T36" fmla="*/ 19 w 41"/>
                <a:gd name="T37" fmla="*/ 19 h 52"/>
                <a:gd name="T38" fmla="*/ 15 w 41"/>
                <a:gd name="T39" fmla="*/ 14 h 52"/>
                <a:gd name="T40" fmla="*/ 12 w 41"/>
                <a:gd name="T41" fmla="*/ 10 h 52"/>
                <a:gd name="T42" fmla="*/ 8 w 41"/>
                <a:gd name="T43" fmla="*/ 6 h 52"/>
                <a:gd name="T44" fmla="*/ 2 w 41"/>
                <a:gd name="T45" fmla="*/ 1 h 52"/>
                <a:gd name="T46" fmla="*/ 0 w 41"/>
                <a:gd name="T4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52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5" y="1"/>
                    <a:pt x="8" y="1"/>
                    <a:pt x="11" y="3"/>
                  </a:cubicBezTo>
                  <a:cubicBezTo>
                    <a:pt x="14" y="4"/>
                    <a:pt x="17" y="6"/>
                    <a:pt x="20" y="10"/>
                  </a:cubicBezTo>
                  <a:cubicBezTo>
                    <a:pt x="22" y="11"/>
                    <a:pt x="23" y="13"/>
                    <a:pt x="25" y="15"/>
                  </a:cubicBezTo>
                  <a:cubicBezTo>
                    <a:pt x="26" y="17"/>
                    <a:pt x="27" y="19"/>
                    <a:pt x="28" y="21"/>
                  </a:cubicBezTo>
                  <a:cubicBezTo>
                    <a:pt x="30" y="25"/>
                    <a:pt x="31" y="29"/>
                    <a:pt x="32" y="33"/>
                  </a:cubicBezTo>
                  <a:cubicBezTo>
                    <a:pt x="33" y="35"/>
                    <a:pt x="33" y="37"/>
                    <a:pt x="34" y="38"/>
                  </a:cubicBezTo>
                  <a:cubicBezTo>
                    <a:pt x="34" y="40"/>
                    <a:pt x="35" y="42"/>
                    <a:pt x="36" y="43"/>
                  </a:cubicBezTo>
                  <a:cubicBezTo>
                    <a:pt x="37" y="46"/>
                    <a:pt x="38" y="48"/>
                    <a:pt x="39" y="50"/>
                  </a:cubicBezTo>
                  <a:cubicBezTo>
                    <a:pt x="40" y="51"/>
                    <a:pt x="41" y="52"/>
                    <a:pt x="41" y="52"/>
                  </a:cubicBezTo>
                  <a:cubicBezTo>
                    <a:pt x="41" y="52"/>
                    <a:pt x="41" y="52"/>
                    <a:pt x="40" y="52"/>
                  </a:cubicBezTo>
                  <a:cubicBezTo>
                    <a:pt x="40" y="51"/>
                    <a:pt x="39" y="51"/>
                    <a:pt x="38" y="51"/>
                  </a:cubicBezTo>
                  <a:cubicBezTo>
                    <a:pt x="37" y="50"/>
                    <a:pt x="34" y="48"/>
                    <a:pt x="32" y="45"/>
                  </a:cubicBezTo>
                  <a:cubicBezTo>
                    <a:pt x="31" y="44"/>
                    <a:pt x="30" y="42"/>
                    <a:pt x="29" y="41"/>
                  </a:cubicBezTo>
                  <a:cubicBezTo>
                    <a:pt x="28" y="39"/>
                    <a:pt x="27" y="37"/>
                    <a:pt x="26" y="35"/>
                  </a:cubicBezTo>
                  <a:cubicBezTo>
                    <a:pt x="24" y="31"/>
                    <a:pt x="23" y="27"/>
                    <a:pt x="21" y="24"/>
                  </a:cubicBezTo>
                  <a:cubicBezTo>
                    <a:pt x="21" y="22"/>
                    <a:pt x="20" y="20"/>
                    <a:pt x="19" y="19"/>
                  </a:cubicBezTo>
                  <a:cubicBezTo>
                    <a:pt x="18" y="17"/>
                    <a:pt x="17" y="15"/>
                    <a:pt x="15" y="14"/>
                  </a:cubicBezTo>
                  <a:cubicBezTo>
                    <a:pt x="14" y="12"/>
                    <a:pt x="13" y="11"/>
                    <a:pt x="12" y="10"/>
                  </a:cubicBezTo>
                  <a:cubicBezTo>
                    <a:pt x="11" y="8"/>
                    <a:pt x="10" y="7"/>
                    <a:pt x="8" y="6"/>
                  </a:cubicBezTo>
                  <a:cubicBezTo>
                    <a:pt x="6" y="4"/>
                    <a:pt x="4" y="3"/>
                    <a:pt x="2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595"/>
            <p:cNvSpPr/>
            <p:nvPr/>
          </p:nvSpPr>
          <p:spPr bwMode="auto">
            <a:xfrm>
              <a:off x="10252076" y="738188"/>
              <a:ext cx="79375" cy="284163"/>
            </a:xfrm>
            <a:custGeom>
              <a:avLst/>
              <a:gdLst>
                <a:gd name="T0" fmla="*/ 13 w 19"/>
                <a:gd name="T1" fmla="*/ 0 h 67"/>
                <a:gd name="T2" fmla="*/ 14 w 19"/>
                <a:gd name="T3" fmla="*/ 3 h 67"/>
                <a:gd name="T4" fmla="*/ 17 w 19"/>
                <a:gd name="T5" fmla="*/ 11 h 67"/>
                <a:gd name="T6" fmla="*/ 18 w 19"/>
                <a:gd name="T7" fmla="*/ 16 h 67"/>
                <a:gd name="T8" fmla="*/ 19 w 19"/>
                <a:gd name="T9" fmla="*/ 22 h 67"/>
                <a:gd name="T10" fmla="*/ 18 w 19"/>
                <a:gd name="T11" fmla="*/ 29 h 67"/>
                <a:gd name="T12" fmla="*/ 17 w 19"/>
                <a:gd name="T13" fmla="*/ 33 h 67"/>
                <a:gd name="T14" fmla="*/ 16 w 19"/>
                <a:gd name="T15" fmla="*/ 35 h 67"/>
                <a:gd name="T16" fmla="*/ 15 w 19"/>
                <a:gd name="T17" fmla="*/ 36 h 67"/>
                <a:gd name="T18" fmla="*/ 11 w 19"/>
                <a:gd name="T19" fmla="*/ 42 h 67"/>
                <a:gd name="T20" fmla="*/ 8 w 19"/>
                <a:gd name="T21" fmla="*/ 47 h 67"/>
                <a:gd name="T22" fmla="*/ 4 w 19"/>
                <a:gd name="T23" fmla="*/ 56 h 67"/>
                <a:gd name="T24" fmla="*/ 3 w 19"/>
                <a:gd name="T25" fmla="*/ 64 h 67"/>
                <a:gd name="T26" fmla="*/ 3 w 19"/>
                <a:gd name="T27" fmla="*/ 66 h 67"/>
                <a:gd name="T28" fmla="*/ 3 w 19"/>
                <a:gd name="T29" fmla="*/ 67 h 67"/>
                <a:gd name="T30" fmla="*/ 3 w 19"/>
                <a:gd name="T31" fmla="*/ 66 h 67"/>
                <a:gd name="T32" fmla="*/ 2 w 19"/>
                <a:gd name="T33" fmla="*/ 64 h 67"/>
                <a:gd name="T34" fmla="*/ 1 w 19"/>
                <a:gd name="T35" fmla="*/ 61 h 67"/>
                <a:gd name="T36" fmla="*/ 0 w 19"/>
                <a:gd name="T37" fmla="*/ 56 h 67"/>
                <a:gd name="T38" fmla="*/ 0 w 19"/>
                <a:gd name="T39" fmla="*/ 50 h 67"/>
                <a:gd name="T40" fmla="*/ 2 w 19"/>
                <a:gd name="T41" fmla="*/ 44 h 67"/>
                <a:gd name="T42" fmla="*/ 5 w 19"/>
                <a:gd name="T43" fmla="*/ 38 h 67"/>
                <a:gd name="T44" fmla="*/ 9 w 19"/>
                <a:gd name="T45" fmla="*/ 32 h 67"/>
                <a:gd name="T46" fmla="*/ 9 w 19"/>
                <a:gd name="T47" fmla="*/ 31 h 67"/>
                <a:gd name="T48" fmla="*/ 10 w 19"/>
                <a:gd name="T49" fmla="*/ 30 h 67"/>
                <a:gd name="T50" fmla="*/ 11 w 19"/>
                <a:gd name="T51" fmla="*/ 27 h 67"/>
                <a:gd name="T52" fmla="*/ 12 w 19"/>
                <a:gd name="T53" fmla="*/ 22 h 67"/>
                <a:gd name="T54" fmla="*/ 13 w 19"/>
                <a:gd name="T55" fmla="*/ 11 h 67"/>
                <a:gd name="T56" fmla="*/ 13 w 19"/>
                <a:gd name="T57" fmla="*/ 3 h 67"/>
                <a:gd name="T58" fmla="*/ 13 w 19"/>
                <a:gd name="T5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9" h="67">
                  <a:moveTo>
                    <a:pt x="13" y="0"/>
                  </a:moveTo>
                  <a:cubicBezTo>
                    <a:pt x="13" y="0"/>
                    <a:pt x="13" y="1"/>
                    <a:pt x="14" y="3"/>
                  </a:cubicBezTo>
                  <a:cubicBezTo>
                    <a:pt x="15" y="5"/>
                    <a:pt x="16" y="7"/>
                    <a:pt x="17" y="11"/>
                  </a:cubicBezTo>
                  <a:cubicBezTo>
                    <a:pt x="18" y="12"/>
                    <a:pt x="18" y="14"/>
                    <a:pt x="18" y="16"/>
                  </a:cubicBezTo>
                  <a:cubicBezTo>
                    <a:pt x="19" y="18"/>
                    <a:pt x="19" y="20"/>
                    <a:pt x="19" y="22"/>
                  </a:cubicBezTo>
                  <a:cubicBezTo>
                    <a:pt x="19" y="25"/>
                    <a:pt x="19" y="27"/>
                    <a:pt x="18" y="29"/>
                  </a:cubicBezTo>
                  <a:cubicBezTo>
                    <a:pt x="17" y="31"/>
                    <a:pt x="17" y="32"/>
                    <a:pt x="17" y="33"/>
                  </a:cubicBezTo>
                  <a:cubicBezTo>
                    <a:pt x="16" y="33"/>
                    <a:pt x="16" y="34"/>
                    <a:pt x="16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13" y="38"/>
                    <a:pt x="12" y="40"/>
                    <a:pt x="11" y="42"/>
                  </a:cubicBezTo>
                  <a:cubicBezTo>
                    <a:pt x="10" y="43"/>
                    <a:pt x="9" y="45"/>
                    <a:pt x="8" y="47"/>
                  </a:cubicBezTo>
                  <a:cubicBezTo>
                    <a:pt x="6" y="50"/>
                    <a:pt x="5" y="53"/>
                    <a:pt x="4" y="56"/>
                  </a:cubicBezTo>
                  <a:cubicBezTo>
                    <a:pt x="4" y="59"/>
                    <a:pt x="3" y="62"/>
                    <a:pt x="3" y="64"/>
                  </a:cubicBezTo>
                  <a:cubicBezTo>
                    <a:pt x="3" y="65"/>
                    <a:pt x="3" y="66"/>
                    <a:pt x="3" y="66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6"/>
                  </a:cubicBezTo>
                  <a:cubicBezTo>
                    <a:pt x="3" y="66"/>
                    <a:pt x="2" y="65"/>
                    <a:pt x="2" y="64"/>
                  </a:cubicBezTo>
                  <a:cubicBezTo>
                    <a:pt x="1" y="63"/>
                    <a:pt x="1" y="62"/>
                    <a:pt x="1" y="61"/>
                  </a:cubicBezTo>
                  <a:cubicBezTo>
                    <a:pt x="0" y="59"/>
                    <a:pt x="0" y="58"/>
                    <a:pt x="0" y="56"/>
                  </a:cubicBezTo>
                  <a:cubicBezTo>
                    <a:pt x="0" y="54"/>
                    <a:pt x="0" y="52"/>
                    <a:pt x="0" y="50"/>
                  </a:cubicBezTo>
                  <a:cubicBezTo>
                    <a:pt x="1" y="48"/>
                    <a:pt x="1" y="46"/>
                    <a:pt x="2" y="44"/>
                  </a:cubicBezTo>
                  <a:cubicBezTo>
                    <a:pt x="3" y="42"/>
                    <a:pt x="4" y="40"/>
                    <a:pt x="5" y="38"/>
                  </a:cubicBezTo>
                  <a:cubicBezTo>
                    <a:pt x="6" y="36"/>
                    <a:pt x="8" y="34"/>
                    <a:pt x="9" y="32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10" y="31"/>
                    <a:pt x="10" y="30"/>
                    <a:pt x="10" y="30"/>
                  </a:cubicBezTo>
                  <a:cubicBezTo>
                    <a:pt x="10" y="29"/>
                    <a:pt x="11" y="28"/>
                    <a:pt x="11" y="27"/>
                  </a:cubicBezTo>
                  <a:cubicBezTo>
                    <a:pt x="12" y="25"/>
                    <a:pt x="12" y="24"/>
                    <a:pt x="12" y="22"/>
                  </a:cubicBezTo>
                  <a:cubicBezTo>
                    <a:pt x="13" y="18"/>
                    <a:pt x="13" y="14"/>
                    <a:pt x="13" y="11"/>
                  </a:cubicBezTo>
                  <a:cubicBezTo>
                    <a:pt x="13" y="8"/>
                    <a:pt x="13" y="5"/>
                    <a:pt x="13" y="3"/>
                  </a:cubicBezTo>
                  <a:cubicBezTo>
                    <a:pt x="13" y="1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596"/>
            <p:cNvSpPr/>
            <p:nvPr/>
          </p:nvSpPr>
          <p:spPr bwMode="auto">
            <a:xfrm>
              <a:off x="10336214" y="1258888"/>
              <a:ext cx="134938" cy="165100"/>
            </a:xfrm>
            <a:custGeom>
              <a:avLst/>
              <a:gdLst>
                <a:gd name="T0" fmla="*/ 0 w 32"/>
                <a:gd name="T1" fmla="*/ 0 h 39"/>
                <a:gd name="T2" fmla="*/ 2 w 32"/>
                <a:gd name="T3" fmla="*/ 2 h 39"/>
                <a:gd name="T4" fmla="*/ 5 w 32"/>
                <a:gd name="T5" fmla="*/ 6 h 39"/>
                <a:gd name="T6" fmla="*/ 16 w 32"/>
                <a:gd name="T7" fmla="*/ 20 h 39"/>
                <a:gd name="T8" fmla="*/ 22 w 32"/>
                <a:gd name="T9" fmla="*/ 28 h 39"/>
                <a:gd name="T10" fmla="*/ 26 w 32"/>
                <a:gd name="T11" fmla="*/ 34 h 39"/>
                <a:gd name="T12" fmla="*/ 30 w 32"/>
                <a:gd name="T13" fmla="*/ 38 h 39"/>
                <a:gd name="T14" fmla="*/ 32 w 32"/>
                <a:gd name="T15" fmla="*/ 39 h 39"/>
                <a:gd name="T16" fmla="*/ 32 w 32"/>
                <a:gd name="T17" fmla="*/ 39 h 39"/>
                <a:gd name="T18" fmla="*/ 30 w 32"/>
                <a:gd name="T19" fmla="*/ 39 h 39"/>
                <a:gd name="T20" fmla="*/ 25 w 32"/>
                <a:gd name="T21" fmla="*/ 35 h 39"/>
                <a:gd name="T22" fmla="*/ 20 w 32"/>
                <a:gd name="T23" fmla="*/ 29 h 39"/>
                <a:gd name="T24" fmla="*/ 14 w 32"/>
                <a:gd name="T25" fmla="*/ 22 h 39"/>
                <a:gd name="T26" fmla="*/ 4 w 32"/>
                <a:gd name="T27" fmla="*/ 7 h 39"/>
                <a:gd name="T28" fmla="*/ 1 w 32"/>
                <a:gd name="T29" fmla="*/ 2 h 39"/>
                <a:gd name="T30" fmla="*/ 0 w 32"/>
                <a:gd name="T3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" h="39">
                  <a:moveTo>
                    <a:pt x="0" y="0"/>
                  </a:moveTo>
                  <a:cubicBezTo>
                    <a:pt x="0" y="0"/>
                    <a:pt x="1" y="1"/>
                    <a:pt x="2" y="2"/>
                  </a:cubicBezTo>
                  <a:cubicBezTo>
                    <a:pt x="2" y="3"/>
                    <a:pt x="4" y="5"/>
                    <a:pt x="5" y="6"/>
                  </a:cubicBezTo>
                  <a:cubicBezTo>
                    <a:pt x="8" y="10"/>
                    <a:pt x="12" y="15"/>
                    <a:pt x="16" y="20"/>
                  </a:cubicBezTo>
                  <a:cubicBezTo>
                    <a:pt x="18" y="23"/>
                    <a:pt x="20" y="25"/>
                    <a:pt x="22" y="28"/>
                  </a:cubicBezTo>
                  <a:cubicBezTo>
                    <a:pt x="23" y="30"/>
                    <a:pt x="25" y="32"/>
                    <a:pt x="26" y="34"/>
                  </a:cubicBezTo>
                  <a:cubicBezTo>
                    <a:pt x="28" y="36"/>
                    <a:pt x="29" y="37"/>
                    <a:pt x="30" y="38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1" y="39"/>
                    <a:pt x="31" y="39"/>
                    <a:pt x="30" y="39"/>
                  </a:cubicBezTo>
                  <a:cubicBezTo>
                    <a:pt x="29" y="38"/>
                    <a:pt x="27" y="37"/>
                    <a:pt x="25" y="35"/>
                  </a:cubicBezTo>
                  <a:cubicBezTo>
                    <a:pt x="23" y="34"/>
                    <a:pt x="22" y="31"/>
                    <a:pt x="20" y="29"/>
                  </a:cubicBezTo>
                  <a:cubicBezTo>
                    <a:pt x="18" y="27"/>
                    <a:pt x="16" y="24"/>
                    <a:pt x="14" y="22"/>
                  </a:cubicBezTo>
                  <a:cubicBezTo>
                    <a:pt x="10" y="17"/>
                    <a:pt x="7" y="11"/>
                    <a:pt x="4" y="7"/>
                  </a:cubicBezTo>
                  <a:cubicBezTo>
                    <a:pt x="3" y="5"/>
                    <a:pt x="2" y="4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597"/>
            <p:cNvSpPr/>
            <p:nvPr/>
          </p:nvSpPr>
          <p:spPr bwMode="auto">
            <a:xfrm>
              <a:off x="10379076" y="1141413"/>
              <a:ext cx="168275" cy="38100"/>
            </a:xfrm>
            <a:custGeom>
              <a:avLst/>
              <a:gdLst>
                <a:gd name="T0" fmla="*/ 0 w 40"/>
                <a:gd name="T1" fmla="*/ 2 h 9"/>
                <a:gd name="T2" fmla="*/ 1 w 40"/>
                <a:gd name="T3" fmla="*/ 2 h 9"/>
                <a:gd name="T4" fmla="*/ 2 w 40"/>
                <a:gd name="T5" fmla="*/ 1 h 9"/>
                <a:gd name="T6" fmla="*/ 6 w 40"/>
                <a:gd name="T7" fmla="*/ 0 h 9"/>
                <a:gd name="T8" fmla="*/ 13 w 40"/>
                <a:gd name="T9" fmla="*/ 1 h 9"/>
                <a:gd name="T10" fmla="*/ 17 w 40"/>
                <a:gd name="T11" fmla="*/ 2 h 9"/>
                <a:gd name="T12" fmla="*/ 21 w 40"/>
                <a:gd name="T13" fmla="*/ 4 h 9"/>
                <a:gd name="T14" fmla="*/ 28 w 40"/>
                <a:gd name="T15" fmla="*/ 6 h 9"/>
                <a:gd name="T16" fmla="*/ 34 w 40"/>
                <a:gd name="T17" fmla="*/ 8 h 9"/>
                <a:gd name="T18" fmla="*/ 39 w 40"/>
                <a:gd name="T19" fmla="*/ 7 h 9"/>
                <a:gd name="T20" fmla="*/ 40 w 40"/>
                <a:gd name="T21" fmla="*/ 7 h 9"/>
                <a:gd name="T22" fmla="*/ 40 w 40"/>
                <a:gd name="T23" fmla="*/ 7 h 9"/>
                <a:gd name="T24" fmla="*/ 39 w 40"/>
                <a:gd name="T25" fmla="*/ 8 h 9"/>
                <a:gd name="T26" fmla="*/ 34 w 40"/>
                <a:gd name="T27" fmla="*/ 9 h 9"/>
                <a:gd name="T28" fmla="*/ 27 w 40"/>
                <a:gd name="T29" fmla="*/ 8 h 9"/>
                <a:gd name="T30" fmla="*/ 20 w 40"/>
                <a:gd name="T31" fmla="*/ 6 h 9"/>
                <a:gd name="T32" fmla="*/ 16 w 40"/>
                <a:gd name="T33" fmla="*/ 4 h 9"/>
                <a:gd name="T34" fmla="*/ 13 w 40"/>
                <a:gd name="T35" fmla="*/ 3 h 9"/>
                <a:gd name="T36" fmla="*/ 6 w 40"/>
                <a:gd name="T37" fmla="*/ 1 h 9"/>
                <a:gd name="T38" fmla="*/ 2 w 40"/>
                <a:gd name="T39" fmla="*/ 2 h 9"/>
                <a:gd name="T40" fmla="*/ 0 w 40"/>
                <a:gd name="T4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9">
                  <a:moveTo>
                    <a:pt x="0" y="2"/>
                  </a:move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2" y="1"/>
                  </a:cubicBezTo>
                  <a:cubicBezTo>
                    <a:pt x="3" y="1"/>
                    <a:pt x="4" y="0"/>
                    <a:pt x="6" y="0"/>
                  </a:cubicBezTo>
                  <a:cubicBezTo>
                    <a:pt x="9" y="0"/>
                    <a:pt x="11" y="0"/>
                    <a:pt x="13" y="1"/>
                  </a:cubicBezTo>
                  <a:cubicBezTo>
                    <a:pt x="15" y="1"/>
                    <a:pt x="16" y="2"/>
                    <a:pt x="17" y="2"/>
                  </a:cubicBezTo>
                  <a:cubicBezTo>
                    <a:pt x="18" y="3"/>
                    <a:pt x="20" y="3"/>
                    <a:pt x="21" y="4"/>
                  </a:cubicBezTo>
                  <a:cubicBezTo>
                    <a:pt x="23" y="5"/>
                    <a:pt x="26" y="6"/>
                    <a:pt x="28" y="6"/>
                  </a:cubicBezTo>
                  <a:cubicBezTo>
                    <a:pt x="30" y="7"/>
                    <a:pt x="32" y="7"/>
                    <a:pt x="34" y="8"/>
                  </a:cubicBezTo>
                  <a:cubicBezTo>
                    <a:pt x="36" y="8"/>
                    <a:pt x="38" y="7"/>
                    <a:pt x="39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39" y="7"/>
                    <a:pt x="39" y="8"/>
                  </a:cubicBezTo>
                  <a:cubicBezTo>
                    <a:pt x="38" y="8"/>
                    <a:pt x="36" y="9"/>
                    <a:pt x="34" y="9"/>
                  </a:cubicBezTo>
                  <a:cubicBezTo>
                    <a:pt x="32" y="9"/>
                    <a:pt x="30" y="9"/>
                    <a:pt x="27" y="8"/>
                  </a:cubicBezTo>
                  <a:cubicBezTo>
                    <a:pt x="25" y="8"/>
                    <a:pt x="22" y="7"/>
                    <a:pt x="20" y="6"/>
                  </a:cubicBezTo>
                  <a:cubicBezTo>
                    <a:pt x="19" y="5"/>
                    <a:pt x="17" y="5"/>
                    <a:pt x="16" y="4"/>
                  </a:cubicBezTo>
                  <a:cubicBezTo>
                    <a:pt x="15" y="4"/>
                    <a:pt x="14" y="3"/>
                    <a:pt x="13" y="3"/>
                  </a:cubicBezTo>
                  <a:cubicBezTo>
                    <a:pt x="11" y="2"/>
                    <a:pt x="8" y="2"/>
                    <a:pt x="6" y="1"/>
                  </a:cubicBezTo>
                  <a:cubicBezTo>
                    <a:pt x="5" y="1"/>
                    <a:pt x="3" y="2"/>
                    <a:pt x="2" y="2"/>
                  </a:cubicBezTo>
                  <a:cubicBezTo>
                    <a:pt x="1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598"/>
            <p:cNvSpPr/>
            <p:nvPr/>
          </p:nvSpPr>
          <p:spPr bwMode="auto">
            <a:xfrm>
              <a:off x="10310814" y="898525"/>
              <a:ext cx="144463" cy="161925"/>
            </a:xfrm>
            <a:custGeom>
              <a:avLst/>
              <a:gdLst>
                <a:gd name="T0" fmla="*/ 34 w 34"/>
                <a:gd name="T1" fmla="*/ 0 h 38"/>
                <a:gd name="T2" fmla="*/ 32 w 34"/>
                <a:gd name="T3" fmla="*/ 1 h 38"/>
                <a:gd name="T4" fmla="*/ 28 w 34"/>
                <a:gd name="T5" fmla="*/ 5 h 38"/>
                <a:gd name="T6" fmla="*/ 24 w 34"/>
                <a:gd name="T7" fmla="*/ 12 h 38"/>
                <a:gd name="T8" fmla="*/ 23 w 34"/>
                <a:gd name="T9" fmla="*/ 17 h 38"/>
                <a:gd name="T10" fmla="*/ 21 w 34"/>
                <a:gd name="T11" fmla="*/ 22 h 38"/>
                <a:gd name="T12" fmla="*/ 17 w 34"/>
                <a:gd name="T13" fmla="*/ 26 h 38"/>
                <a:gd name="T14" fmla="*/ 12 w 34"/>
                <a:gd name="T15" fmla="*/ 27 h 38"/>
                <a:gd name="T16" fmla="*/ 5 w 34"/>
                <a:gd name="T17" fmla="*/ 32 h 38"/>
                <a:gd name="T18" fmla="*/ 1 w 34"/>
                <a:gd name="T19" fmla="*/ 36 h 38"/>
                <a:gd name="T20" fmla="*/ 0 w 34"/>
                <a:gd name="T21" fmla="*/ 38 h 38"/>
                <a:gd name="T22" fmla="*/ 0 w 34"/>
                <a:gd name="T23" fmla="*/ 38 h 38"/>
                <a:gd name="T24" fmla="*/ 1 w 34"/>
                <a:gd name="T25" fmla="*/ 36 h 38"/>
                <a:gd name="T26" fmla="*/ 4 w 34"/>
                <a:gd name="T27" fmla="*/ 31 h 38"/>
                <a:gd name="T28" fmla="*/ 12 w 34"/>
                <a:gd name="T29" fmla="*/ 25 h 38"/>
                <a:gd name="T30" fmla="*/ 16 w 34"/>
                <a:gd name="T31" fmla="*/ 24 h 38"/>
                <a:gd name="T32" fmla="*/ 19 w 34"/>
                <a:gd name="T33" fmla="*/ 21 h 38"/>
                <a:gd name="T34" fmla="*/ 20 w 34"/>
                <a:gd name="T35" fmla="*/ 16 h 38"/>
                <a:gd name="T36" fmla="*/ 22 w 34"/>
                <a:gd name="T37" fmla="*/ 12 h 38"/>
                <a:gd name="T38" fmla="*/ 27 w 34"/>
                <a:gd name="T39" fmla="*/ 4 h 38"/>
                <a:gd name="T40" fmla="*/ 32 w 34"/>
                <a:gd name="T41" fmla="*/ 1 h 38"/>
                <a:gd name="T42" fmla="*/ 34 w 34"/>
                <a:gd name="T43" fmla="*/ 0 h 38"/>
                <a:gd name="T44" fmla="*/ 34 w 34"/>
                <a:gd name="T4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38">
                  <a:moveTo>
                    <a:pt x="34" y="0"/>
                  </a:moveTo>
                  <a:cubicBezTo>
                    <a:pt x="34" y="0"/>
                    <a:pt x="33" y="0"/>
                    <a:pt x="32" y="1"/>
                  </a:cubicBezTo>
                  <a:cubicBezTo>
                    <a:pt x="31" y="2"/>
                    <a:pt x="29" y="3"/>
                    <a:pt x="28" y="5"/>
                  </a:cubicBezTo>
                  <a:cubicBezTo>
                    <a:pt x="26" y="7"/>
                    <a:pt x="25" y="9"/>
                    <a:pt x="24" y="12"/>
                  </a:cubicBezTo>
                  <a:cubicBezTo>
                    <a:pt x="23" y="14"/>
                    <a:pt x="23" y="15"/>
                    <a:pt x="23" y="17"/>
                  </a:cubicBezTo>
                  <a:cubicBezTo>
                    <a:pt x="23" y="19"/>
                    <a:pt x="22" y="20"/>
                    <a:pt x="21" y="22"/>
                  </a:cubicBezTo>
                  <a:cubicBezTo>
                    <a:pt x="21" y="24"/>
                    <a:pt x="19" y="25"/>
                    <a:pt x="17" y="26"/>
                  </a:cubicBezTo>
                  <a:cubicBezTo>
                    <a:pt x="15" y="26"/>
                    <a:pt x="14" y="27"/>
                    <a:pt x="12" y="27"/>
                  </a:cubicBezTo>
                  <a:cubicBezTo>
                    <a:pt x="10" y="29"/>
                    <a:pt x="7" y="30"/>
                    <a:pt x="5" y="32"/>
                  </a:cubicBezTo>
                  <a:cubicBezTo>
                    <a:pt x="4" y="34"/>
                    <a:pt x="2" y="35"/>
                    <a:pt x="1" y="36"/>
                  </a:cubicBezTo>
                  <a:cubicBezTo>
                    <a:pt x="1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2" y="35"/>
                    <a:pt x="3" y="33"/>
                    <a:pt x="4" y="31"/>
                  </a:cubicBezTo>
                  <a:cubicBezTo>
                    <a:pt x="6" y="29"/>
                    <a:pt x="9" y="27"/>
                    <a:pt x="12" y="25"/>
                  </a:cubicBezTo>
                  <a:cubicBezTo>
                    <a:pt x="13" y="25"/>
                    <a:pt x="15" y="24"/>
                    <a:pt x="16" y="24"/>
                  </a:cubicBezTo>
                  <a:cubicBezTo>
                    <a:pt x="18" y="23"/>
                    <a:pt x="19" y="22"/>
                    <a:pt x="19" y="21"/>
                  </a:cubicBezTo>
                  <a:cubicBezTo>
                    <a:pt x="20" y="20"/>
                    <a:pt x="20" y="18"/>
                    <a:pt x="20" y="16"/>
                  </a:cubicBezTo>
                  <a:cubicBezTo>
                    <a:pt x="21" y="15"/>
                    <a:pt x="21" y="13"/>
                    <a:pt x="22" y="12"/>
                  </a:cubicBezTo>
                  <a:cubicBezTo>
                    <a:pt x="23" y="8"/>
                    <a:pt x="25" y="6"/>
                    <a:pt x="27" y="4"/>
                  </a:cubicBezTo>
                  <a:cubicBezTo>
                    <a:pt x="29" y="2"/>
                    <a:pt x="31" y="1"/>
                    <a:pt x="32" y="1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599"/>
            <p:cNvSpPr/>
            <p:nvPr/>
          </p:nvSpPr>
          <p:spPr bwMode="auto">
            <a:xfrm>
              <a:off x="10148889" y="806450"/>
              <a:ext cx="77788" cy="198438"/>
            </a:xfrm>
            <a:custGeom>
              <a:avLst/>
              <a:gdLst>
                <a:gd name="T0" fmla="*/ 0 w 18"/>
                <a:gd name="T1" fmla="*/ 0 h 47"/>
                <a:gd name="T2" fmla="*/ 0 w 18"/>
                <a:gd name="T3" fmla="*/ 0 h 47"/>
                <a:gd name="T4" fmla="*/ 1 w 18"/>
                <a:gd name="T5" fmla="*/ 1 h 47"/>
                <a:gd name="T6" fmla="*/ 4 w 18"/>
                <a:gd name="T7" fmla="*/ 7 h 47"/>
                <a:gd name="T8" fmla="*/ 5 w 18"/>
                <a:gd name="T9" fmla="*/ 15 h 47"/>
                <a:gd name="T10" fmla="*/ 6 w 18"/>
                <a:gd name="T11" fmla="*/ 20 h 47"/>
                <a:gd name="T12" fmla="*/ 7 w 18"/>
                <a:gd name="T13" fmla="*/ 24 h 47"/>
                <a:gd name="T14" fmla="*/ 14 w 18"/>
                <a:gd name="T15" fmla="*/ 40 h 47"/>
                <a:gd name="T16" fmla="*/ 17 w 18"/>
                <a:gd name="T17" fmla="*/ 45 h 47"/>
                <a:gd name="T18" fmla="*/ 18 w 18"/>
                <a:gd name="T19" fmla="*/ 47 h 47"/>
                <a:gd name="T20" fmla="*/ 17 w 18"/>
                <a:gd name="T21" fmla="*/ 45 h 47"/>
                <a:gd name="T22" fmla="*/ 13 w 18"/>
                <a:gd name="T23" fmla="*/ 41 h 47"/>
                <a:gd name="T24" fmla="*/ 8 w 18"/>
                <a:gd name="T25" fmla="*/ 34 h 47"/>
                <a:gd name="T26" fmla="*/ 6 w 18"/>
                <a:gd name="T27" fmla="*/ 30 h 47"/>
                <a:gd name="T28" fmla="*/ 4 w 18"/>
                <a:gd name="T29" fmla="*/ 25 h 47"/>
                <a:gd name="T30" fmla="*/ 3 w 18"/>
                <a:gd name="T31" fmla="*/ 20 h 47"/>
                <a:gd name="T32" fmla="*/ 3 w 18"/>
                <a:gd name="T33" fmla="*/ 15 h 47"/>
                <a:gd name="T34" fmla="*/ 3 w 18"/>
                <a:gd name="T35" fmla="*/ 11 h 47"/>
                <a:gd name="T36" fmla="*/ 3 w 18"/>
                <a:gd name="T37" fmla="*/ 7 h 47"/>
                <a:gd name="T38" fmla="*/ 1 w 18"/>
                <a:gd name="T39" fmla="*/ 2 h 47"/>
                <a:gd name="T40" fmla="*/ 0 w 18"/>
                <a:gd name="T4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" h="4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2" y="2"/>
                    <a:pt x="4" y="4"/>
                    <a:pt x="4" y="7"/>
                  </a:cubicBezTo>
                  <a:cubicBezTo>
                    <a:pt x="5" y="9"/>
                    <a:pt x="5" y="12"/>
                    <a:pt x="5" y="15"/>
                  </a:cubicBezTo>
                  <a:cubicBezTo>
                    <a:pt x="5" y="17"/>
                    <a:pt x="5" y="18"/>
                    <a:pt x="6" y="20"/>
                  </a:cubicBezTo>
                  <a:cubicBezTo>
                    <a:pt x="6" y="21"/>
                    <a:pt x="6" y="23"/>
                    <a:pt x="7" y="24"/>
                  </a:cubicBezTo>
                  <a:cubicBezTo>
                    <a:pt x="8" y="30"/>
                    <a:pt x="11" y="36"/>
                    <a:pt x="14" y="40"/>
                  </a:cubicBezTo>
                  <a:cubicBezTo>
                    <a:pt x="15" y="42"/>
                    <a:pt x="16" y="44"/>
                    <a:pt x="17" y="45"/>
                  </a:cubicBezTo>
                  <a:cubicBezTo>
                    <a:pt x="18" y="46"/>
                    <a:pt x="18" y="47"/>
                    <a:pt x="18" y="47"/>
                  </a:cubicBezTo>
                  <a:cubicBezTo>
                    <a:pt x="18" y="47"/>
                    <a:pt x="18" y="46"/>
                    <a:pt x="17" y="45"/>
                  </a:cubicBezTo>
                  <a:cubicBezTo>
                    <a:pt x="16" y="44"/>
                    <a:pt x="14" y="43"/>
                    <a:pt x="13" y="41"/>
                  </a:cubicBezTo>
                  <a:cubicBezTo>
                    <a:pt x="11" y="39"/>
                    <a:pt x="9" y="37"/>
                    <a:pt x="8" y="34"/>
                  </a:cubicBezTo>
                  <a:cubicBezTo>
                    <a:pt x="7" y="33"/>
                    <a:pt x="6" y="31"/>
                    <a:pt x="6" y="30"/>
                  </a:cubicBezTo>
                  <a:cubicBezTo>
                    <a:pt x="5" y="28"/>
                    <a:pt x="5" y="27"/>
                    <a:pt x="4" y="25"/>
                  </a:cubicBezTo>
                  <a:cubicBezTo>
                    <a:pt x="4" y="23"/>
                    <a:pt x="4" y="22"/>
                    <a:pt x="3" y="20"/>
                  </a:cubicBezTo>
                  <a:cubicBezTo>
                    <a:pt x="3" y="18"/>
                    <a:pt x="3" y="17"/>
                    <a:pt x="3" y="15"/>
                  </a:cubicBezTo>
                  <a:cubicBezTo>
                    <a:pt x="3" y="14"/>
                    <a:pt x="3" y="12"/>
                    <a:pt x="3" y="11"/>
                  </a:cubicBezTo>
                  <a:cubicBezTo>
                    <a:pt x="3" y="9"/>
                    <a:pt x="3" y="8"/>
                    <a:pt x="3" y="7"/>
                  </a:cubicBezTo>
                  <a:cubicBezTo>
                    <a:pt x="3" y="5"/>
                    <a:pt x="2" y="3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600"/>
            <p:cNvSpPr/>
            <p:nvPr/>
          </p:nvSpPr>
          <p:spPr bwMode="auto">
            <a:xfrm>
              <a:off x="9950451" y="984250"/>
              <a:ext cx="157163" cy="92075"/>
            </a:xfrm>
            <a:custGeom>
              <a:avLst/>
              <a:gdLst>
                <a:gd name="T0" fmla="*/ 0 w 37"/>
                <a:gd name="T1" fmla="*/ 1 h 22"/>
                <a:gd name="T2" fmla="*/ 0 w 37"/>
                <a:gd name="T3" fmla="*/ 0 h 22"/>
                <a:gd name="T4" fmla="*/ 2 w 37"/>
                <a:gd name="T5" fmla="*/ 0 h 22"/>
                <a:gd name="T6" fmla="*/ 7 w 37"/>
                <a:gd name="T7" fmla="*/ 0 h 22"/>
                <a:gd name="T8" fmla="*/ 14 w 37"/>
                <a:gd name="T9" fmla="*/ 3 h 22"/>
                <a:gd name="T10" fmla="*/ 21 w 37"/>
                <a:gd name="T11" fmla="*/ 7 h 22"/>
                <a:gd name="T12" fmla="*/ 27 w 37"/>
                <a:gd name="T13" fmla="*/ 12 h 22"/>
                <a:gd name="T14" fmla="*/ 32 w 37"/>
                <a:gd name="T15" fmla="*/ 17 h 22"/>
                <a:gd name="T16" fmla="*/ 35 w 37"/>
                <a:gd name="T17" fmla="*/ 20 h 22"/>
                <a:gd name="T18" fmla="*/ 37 w 37"/>
                <a:gd name="T19" fmla="*/ 22 h 22"/>
                <a:gd name="T20" fmla="*/ 31 w 37"/>
                <a:gd name="T21" fmla="*/ 18 h 22"/>
                <a:gd name="T22" fmla="*/ 25 w 37"/>
                <a:gd name="T23" fmla="*/ 14 h 22"/>
                <a:gd name="T24" fmla="*/ 19 w 37"/>
                <a:gd name="T25" fmla="*/ 9 h 22"/>
                <a:gd name="T26" fmla="*/ 13 w 37"/>
                <a:gd name="T27" fmla="*/ 4 h 22"/>
                <a:gd name="T28" fmla="*/ 6 w 37"/>
                <a:gd name="T29" fmla="*/ 2 h 22"/>
                <a:gd name="T30" fmla="*/ 2 w 37"/>
                <a:gd name="T31" fmla="*/ 1 h 22"/>
                <a:gd name="T32" fmla="*/ 0 w 37"/>
                <a:gd name="T33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22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9" y="1"/>
                    <a:pt x="11" y="1"/>
                    <a:pt x="14" y="3"/>
                  </a:cubicBezTo>
                  <a:cubicBezTo>
                    <a:pt x="16" y="4"/>
                    <a:pt x="18" y="5"/>
                    <a:pt x="21" y="7"/>
                  </a:cubicBezTo>
                  <a:cubicBezTo>
                    <a:pt x="23" y="8"/>
                    <a:pt x="25" y="10"/>
                    <a:pt x="27" y="12"/>
                  </a:cubicBezTo>
                  <a:cubicBezTo>
                    <a:pt x="29" y="14"/>
                    <a:pt x="30" y="15"/>
                    <a:pt x="32" y="17"/>
                  </a:cubicBezTo>
                  <a:cubicBezTo>
                    <a:pt x="33" y="18"/>
                    <a:pt x="34" y="19"/>
                    <a:pt x="35" y="20"/>
                  </a:cubicBezTo>
                  <a:cubicBezTo>
                    <a:pt x="36" y="21"/>
                    <a:pt x="37" y="22"/>
                    <a:pt x="37" y="22"/>
                  </a:cubicBezTo>
                  <a:cubicBezTo>
                    <a:pt x="37" y="22"/>
                    <a:pt x="34" y="20"/>
                    <a:pt x="31" y="18"/>
                  </a:cubicBezTo>
                  <a:cubicBezTo>
                    <a:pt x="29" y="17"/>
                    <a:pt x="27" y="15"/>
                    <a:pt x="25" y="14"/>
                  </a:cubicBezTo>
                  <a:cubicBezTo>
                    <a:pt x="23" y="12"/>
                    <a:pt x="21" y="10"/>
                    <a:pt x="19" y="9"/>
                  </a:cubicBezTo>
                  <a:cubicBezTo>
                    <a:pt x="17" y="7"/>
                    <a:pt x="15" y="6"/>
                    <a:pt x="13" y="4"/>
                  </a:cubicBezTo>
                  <a:cubicBezTo>
                    <a:pt x="10" y="3"/>
                    <a:pt x="8" y="2"/>
                    <a:pt x="6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601"/>
            <p:cNvSpPr/>
            <p:nvPr/>
          </p:nvSpPr>
          <p:spPr bwMode="auto">
            <a:xfrm>
              <a:off x="9920289" y="1195388"/>
              <a:ext cx="174625" cy="55563"/>
            </a:xfrm>
            <a:custGeom>
              <a:avLst/>
              <a:gdLst>
                <a:gd name="T0" fmla="*/ 0 w 41"/>
                <a:gd name="T1" fmla="*/ 13 h 13"/>
                <a:gd name="T2" fmla="*/ 1 w 41"/>
                <a:gd name="T3" fmla="*/ 13 h 13"/>
                <a:gd name="T4" fmla="*/ 2 w 41"/>
                <a:gd name="T5" fmla="*/ 11 h 13"/>
                <a:gd name="T6" fmla="*/ 6 w 41"/>
                <a:gd name="T7" fmla="*/ 9 h 13"/>
                <a:gd name="T8" fmla="*/ 13 w 41"/>
                <a:gd name="T9" fmla="*/ 8 h 13"/>
                <a:gd name="T10" fmla="*/ 17 w 41"/>
                <a:gd name="T11" fmla="*/ 8 h 13"/>
                <a:gd name="T12" fmla="*/ 21 w 41"/>
                <a:gd name="T13" fmla="*/ 8 h 13"/>
                <a:gd name="T14" fmla="*/ 29 w 41"/>
                <a:gd name="T15" fmla="*/ 6 h 13"/>
                <a:gd name="T16" fmla="*/ 35 w 41"/>
                <a:gd name="T17" fmla="*/ 4 h 13"/>
                <a:gd name="T18" fmla="*/ 40 w 41"/>
                <a:gd name="T19" fmla="*/ 1 h 13"/>
                <a:gd name="T20" fmla="*/ 41 w 41"/>
                <a:gd name="T21" fmla="*/ 0 h 13"/>
                <a:gd name="T22" fmla="*/ 41 w 41"/>
                <a:gd name="T23" fmla="*/ 0 h 13"/>
                <a:gd name="T24" fmla="*/ 40 w 41"/>
                <a:gd name="T25" fmla="*/ 1 h 13"/>
                <a:gd name="T26" fmla="*/ 36 w 41"/>
                <a:gd name="T27" fmla="*/ 5 h 13"/>
                <a:gd name="T28" fmla="*/ 21 w 41"/>
                <a:gd name="T29" fmla="*/ 10 h 13"/>
                <a:gd name="T30" fmla="*/ 17 w 41"/>
                <a:gd name="T31" fmla="*/ 10 h 13"/>
                <a:gd name="T32" fmla="*/ 13 w 41"/>
                <a:gd name="T33" fmla="*/ 10 h 13"/>
                <a:gd name="T34" fmla="*/ 6 w 41"/>
                <a:gd name="T35" fmla="*/ 10 h 13"/>
                <a:gd name="T36" fmla="*/ 2 w 41"/>
                <a:gd name="T37" fmla="*/ 12 h 13"/>
                <a:gd name="T38" fmla="*/ 0 w 41"/>
                <a:gd name="T3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" h="13">
                  <a:moveTo>
                    <a:pt x="0" y="13"/>
                  </a:moveTo>
                  <a:cubicBezTo>
                    <a:pt x="0" y="13"/>
                    <a:pt x="0" y="13"/>
                    <a:pt x="1" y="13"/>
                  </a:cubicBezTo>
                  <a:cubicBezTo>
                    <a:pt x="1" y="12"/>
                    <a:pt x="1" y="12"/>
                    <a:pt x="2" y="11"/>
                  </a:cubicBezTo>
                  <a:cubicBezTo>
                    <a:pt x="2" y="11"/>
                    <a:pt x="4" y="9"/>
                    <a:pt x="6" y="9"/>
                  </a:cubicBezTo>
                  <a:cubicBezTo>
                    <a:pt x="8" y="8"/>
                    <a:pt x="11" y="8"/>
                    <a:pt x="13" y="8"/>
                  </a:cubicBezTo>
                  <a:cubicBezTo>
                    <a:pt x="15" y="8"/>
                    <a:pt x="16" y="8"/>
                    <a:pt x="17" y="8"/>
                  </a:cubicBezTo>
                  <a:cubicBezTo>
                    <a:pt x="19" y="8"/>
                    <a:pt x="20" y="8"/>
                    <a:pt x="21" y="8"/>
                  </a:cubicBezTo>
                  <a:cubicBezTo>
                    <a:pt x="24" y="8"/>
                    <a:pt x="27" y="7"/>
                    <a:pt x="29" y="6"/>
                  </a:cubicBezTo>
                  <a:cubicBezTo>
                    <a:pt x="31" y="6"/>
                    <a:pt x="34" y="5"/>
                    <a:pt x="35" y="4"/>
                  </a:cubicBezTo>
                  <a:cubicBezTo>
                    <a:pt x="37" y="3"/>
                    <a:pt x="39" y="2"/>
                    <a:pt x="40" y="1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1"/>
                    <a:pt x="40" y="1"/>
                    <a:pt x="40" y="1"/>
                  </a:cubicBezTo>
                  <a:cubicBezTo>
                    <a:pt x="39" y="2"/>
                    <a:pt x="38" y="4"/>
                    <a:pt x="36" y="5"/>
                  </a:cubicBezTo>
                  <a:cubicBezTo>
                    <a:pt x="33" y="7"/>
                    <a:pt x="27" y="10"/>
                    <a:pt x="21" y="10"/>
                  </a:cubicBezTo>
                  <a:cubicBezTo>
                    <a:pt x="20" y="10"/>
                    <a:pt x="19" y="10"/>
                    <a:pt x="17" y="10"/>
                  </a:cubicBezTo>
                  <a:cubicBezTo>
                    <a:pt x="16" y="10"/>
                    <a:pt x="14" y="10"/>
                    <a:pt x="13" y="10"/>
                  </a:cubicBezTo>
                  <a:cubicBezTo>
                    <a:pt x="11" y="10"/>
                    <a:pt x="8" y="10"/>
                    <a:pt x="6" y="10"/>
                  </a:cubicBezTo>
                  <a:cubicBezTo>
                    <a:pt x="4" y="10"/>
                    <a:pt x="3" y="11"/>
                    <a:pt x="2" y="12"/>
                  </a:cubicBezTo>
                  <a:cubicBezTo>
                    <a:pt x="1" y="12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602"/>
            <p:cNvSpPr/>
            <p:nvPr/>
          </p:nvSpPr>
          <p:spPr bwMode="auto">
            <a:xfrm>
              <a:off x="10153651" y="1284288"/>
              <a:ext cx="47625" cy="190500"/>
            </a:xfrm>
            <a:custGeom>
              <a:avLst/>
              <a:gdLst>
                <a:gd name="T0" fmla="*/ 5 w 11"/>
                <a:gd name="T1" fmla="*/ 0 h 45"/>
                <a:gd name="T2" fmla="*/ 6 w 11"/>
                <a:gd name="T3" fmla="*/ 0 h 45"/>
                <a:gd name="T4" fmla="*/ 7 w 11"/>
                <a:gd name="T5" fmla="*/ 1 h 45"/>
                <a:gd name="T6" fmla="*/ 10 w 11"/>
                <a:gd name="T7" fmla="*/ 6 h 45"/>
                <a:gd name="T8" fmla="*/ 10 w 11"/>
                <a:gd name="T9" fmla="*/ 14 h 45"/>
                <a:gd name="T10" fmla="*/ 9 w 11"/>
                <a:gd name="T11" fmla="*/ 18 h 45"/>
                <a:gd name="T12" fmla="*/ 7 w 11"/>
                <a:gd name="T13" fmla="*/ 23 h 45"/>
                <a:gd name="T14" fmla="*/ 4 w 11"/>
                <a:gd name="T15" fmla="*/ 31 h 45"/>
                <a:gd name="T16" fmla="*/ 1 w 11"/>
                <a:gd name="T17" fmla="*/ 38 h 45"/>
                <a:gd name="T18" fmla="*/ 1 w 11"/>
                <a:gd name="T19" fmla="*/ 43 h 45"/>
                <a:gd name="T20" fmla="*/ 1 w 11"/>
                <a:gd name="T21" fmla="*/ 45 h 45"/>
                <a:gd name="T22" fmla="*/ 1 w 11"/>
                <a:gd name="T23" fmla="*/ 45 h 45"/>
                <a:gd name="T24" fmla="*/ 0 w 11"/>
                <a:gd name="T25" fmla="*/ 43 h 45"/>
                <a:gd name="T26" fmla="*/ 0 w 11"/>
                <a:gd name="T27" fmla="*/ 37 h 45"/>
                <a:gd name="T28" fmla="*/ 2 w 11"/>
                <a:gd name="T29" fmla="*/ 30 h 45"/>
                <a:gd name="T30" fmla="*/ 5 w 11"/>
                <a:gd name="T31" fmla="*/ 22 h 45"/>
                <a:gd name="T32" fmla="*/ 7 w 11"/>
                <a:gd name="T33" fmla="*/ 18 h 45"/>
                <a:gd name="T34" fmla="*/ 8 w 11"/>
                <a:gd name="T35" fmla="*/ 14 h 45"/>
                <a:gd name="T36" fmla="*/ 8 w 11"/>
                <a:gd name="T37" fmla="*/ 6 h 45"/>
                <a:gd name="T38" fmla="*/ 7 w 11"/>
                <a:gd name="T39" fmla="*/ 1 h 45"/>
                <a:gd name="T40" fmla="*/ 5 w 11"/>
                <a:gd name="T4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" h="45">
                  <a:moveTo>
                    <a:pt x="5" y="0"/>
                  </a:moveTo>
                  <a:cubicBezTo>
                    <a:pt x="5" y="0"/>
                    <a:pt x="6" y="0"/>
                    <a:pt x="6" y="0"/>
                  </a:cubicBezTo>
                  <a:cubicBezTo>
                    <a:pt x="6" y="0"/>
                    <a:pt x="7" y="0"/>
                    <a:pt x="7" y="1"/>
                  </a:cubicBezTo>
                  <a:cubicBezTo>
                    <a:pt x="8" y="2"/>
                    <a:pt x="9" y="4"/>
                    <a:pt x="10" y="6"/>
                  </a:cubicBezTo>
                  <a:cubicBezTo>
                    <a:pt x="10" y="8"/>
                    <a:pt x="11" y="11"/>
                    <a:pt x="10" y="14"/>
                  </a:cubicBezTo>
                  <a:cubicBezTo>
                    <a:pt x="10" y="15"/>
                    <a:pt x="10" y="17"/>
                    <a:pt x="9" y="18"/>
                  </a:cubicBezTo>
                  <a:cubicBezTo>
                    <a:pt x="9" y="20"/>
                    <a:pt x="8" y="21"/>
                    <a:pt x="7" y="23"/>
                  </a:cubicBezTo>
                  <a:cubicBezTo>
                    <a:pt x="6" y="25"/>
                    <a:pt x="5" y="28"/>
                    <a:pt x="4" y="31"/>
                  </a:cubicBezTo>
                  <a:cubicBezTo>
                    <a:pt x="2" y="33"/>
                    <a:pt x="2" y="36"/>
                    <a:pt x="1" y="38"/>
                  </a:cubicBezTo>
                  <a:cubicBezTo>
                    <a:pt x="1" y="40"/>
                    <a:pt x="1" y="42"/>
                    <a:pt x="1" y="43"/>
                  </a:cubicBezTo>
                  <a:cubicBezTo>
                    <a:pt x="1" y="44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4"/>
                    <a:pt x="0" y="44"/>
                    <a:pt x="0" y="43"/>
                  </a:cubicBezTo>
                  <a:cubicBezTo>
                    <a:pt x="0" y="42"/>
                    <a:pt x="0" y="40"/>
                    <a:pt x="0" y="37"/>
                  </a:cubicBezTo>
                  <a:cubicBezTo>
                    <a:pt x="0" y="35"/>
                    <a:pt x="1" y="32"/>
                    <a:pt x="2" y="30"/>
                  </a:cubicBezTo>
                  <a:cubicBezTo>
                    <a:pt x="3" y="27"/>
                    <a:pt x="4" y="24"/>
                    <a:pt x="5" y="22"/>
                  </a:cubicBezTo>
                  <a:cubicBezTo>
                    <a:pt x="6" y="20"/>
                    <a:pt x="6" y="19"/>
                    <a:pt x="7" y="18"/>
                  </a:cubicBezTo>
                  <a:cubicBezTo>
                    <a:pt x="7" y="16"/>
                    <a:pt x="8" y="15"/>
                    <a:pt x="8" y="14"/>
                  </a:cubicBezTo>
                  <a:cubicBezTo>
                    <a:pt x="9" y="11"/>
                    <a:pt x="9" y="8"/>
                    <a:pt x="8" y="6"/>
                  </a:cubicBezTo>
                  <a:cubicBezTo>
                    <a:pt x="8" y="4"/>
                    <a:pt x="7" y="2"/>
                    <a:pt x="7" y="1"/>
                  </a:cubicBezTo>
                  <a:cubicBezTo>
                    <a:pt x="6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603"/>
            <p:cNvSpPr/>
            <p:nvPr/>
          </p:nvSpPr>
          <p:spPr bwMode="auto">
            <a:xfrm>
              <a:off x="10298114" y="1289050"/>
              <a:ext cx="96838" cy="185738"/>
            </a:xfrm>
            <a:custGeom>
              <a:avLst/>
              <a:gdLst>
                <a:gd name="T0" fmla="*/ 0 w 23"/>
                <a:gd name="T1" fmla="*/ 0 h 44"/>
                <a:gd name="T2" fmla="*/ 0 w 23"/>
                <a:gd name="T3" fmla="*/ 0 h 44"/>
                <a:gd name="T4" fmla="*/ 2 w 23"/>
                <a:gd name="T5" fmla="*/ 1 h 44"/>
                <a:gd name="T6" fmla="*/ 4 w 23"/>
                <a:gd name="T7" fmla="*/ 2 h 44"/>
                <a:gd name="T8" fmla="*/ 6 w 23"/>
                <a:gd name="T9" fmla="*/ 4 h 44"/>
                <a:gd name="T10" fmla="*/ 11 w 23"/>
                <a:gd name="T11" fmla="*/ 11 h 44"/>
                <a:gd name="T12" fmla="*/ 14 w 23"/>
                <a:gd name="T13" fmla="*/ 20 h 44"/>
                <a:gd name="T14" fmla="*/ 17 w 23"/>
                <a:gd name="T15" fmla="*/ 29 h 44"/>
                <a:gd name="T16" fmla="*/ 19 w 23"/>
                <a:gd name="T17" fmla="*/ 37 h 44"/>
                <a:gd name="T18" fmla="*/ 22 w 23"/>
                <a:gd name="T19" fmla="*/ 42 h 44"/>
                <a:gd name="T20" fmla="*/ 23 w 23"/>
                <a:gd name="T21" fmla="*/ 44 h 44"/>
                <a:gd name="T22" fmla="*/ 22 w 23"/>
                <a:gd name="T23" fmla="*/ 44 h 44"/>
                <a:gd name="T24" fmla="*/ 21 w 23"/>
                <a:gd name="T25" fmla="*/ 42 h 44"/>
                <a:gd name="T26" fmla="*/ 18 w 23"/>
                <a:gd name="T27" fmla="*/ 38 h 44"/>
                <a:gd name="T28" fmla="*/ 15 w 23"/>
                <a:gd name="T29" fmla="*/ 30 h 44"/>
                <a:gd name="T30" fmla="*/ 12 w 23"/>
                <a:gd name="T31" fmla="*/ 21 h 44"/>
                <a:gd name="T32" fmla="*/ 9 w 23"/>
                <a:gd name="T33" fmla="*/ 12 h 44"/>
                <a:gd name="T34" fmla="*/ 5 w 23"/>
                <a:gd name="T35" fmla="*/ 5 h 44"/>
                <a:gd name="T36" fmla="*/ 3 w 23"/>
                <a:gd name="T37" fmla="*/ 3 h 44"/>
                <a:gd name="T38" fmla="*/ 1 w 23"/>
                <a:gd name="T39" fmla="*/ 1 h 44"/>
                <a:gd name="T40" fmla="*/ 0 w 23"/>
                <a:gd name="T4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3" y="2"/>
                    <a:pt x="4" y="2"/>
                  </a:cubicBezTo>
                  <a:cubicBezTo>
                    <a:pt x="5" y="3"/>
                    <a:pt x="5" y="4"/>
                    <a:pt x="6" y="4"/>
                  </a:cubicBezTo>
                  <a:cubicBezTo>
                    <a:pt x="8" y="6"/>
                    <a:pt x="10" y="9"/>
                    <a:pt x="11" y="11"/>
                  </a:cubicBezTo>
                  <a:cubicBezTo>
                    <a:pt x="12" y="14"/>
                    <a:pt x="13" y="17"/>
                    <a:pt x="14" y="20"/>
                  </a:cubicBezTo>
                  <a:cubicBezTo>
                    <a:pt x="15" y="23"/>
                    <a:pt x="16" y="26"/>
                    <a:pt x="17" y="29"/>
                  </a:cubicBezTo>
                  <a:cubicBezTo>
                    <a:pt x="18" y="32"/>
                    <a:pt x="18" y="35"/>
                    <a:pt x="19" y="37"/>
                  </a:cubicBezTo>
                  <a:cubicBezTo>
                    <a:pt x="20" y="39"/>
                    <a:pt x="21" y="41"/>
                    <a:pt x="22" y="42"/>
                  </a:cubicBezTo>
                  <a:cubicBezTo>
                    <a:pt x="22" y="43"/>
                    <a:pt x="23" y="44"/>
                    <a:pt x="23" y="44"/>
                  </a:cubicBezTo>
                  <a:cubicBezTo>
                    <a:pt x="23" y="44"/>
                    <a:pt x="23" y="44"/>
                    <a:pt x="22" y="44"/>
                  </a:cubicBezTo>
                  <a:cubicBezTo>
                    <a:pt x="22" y="43"/>
                    <a:pt x="22" y="43"/>
                    <a:pt x="21" y="42"/>
                  </a:cubicBezTo>
                  <a:cubicBezTo>
                    <a:pt x="20" y="41"/>
                    <a:pt x="19" y="40"/>
                    <a:pt x="18" y="38"/>
                  </a:cubicBezTo>
                  <a:cubicBezTo>
                    <a:pt x="17" y="35"/>
                    <a:pt x="16" y="33"/>
                    <a:pt x="15" y="30"/>
                  </a:cubicBezTo>
                  <a:cubicBezTo>
                    <a:pt x="14" y="27"/>
                    <a:pt x="13" y="24"/>
                    <a:pt x="12" y="21"/>
                  </a:cubicBezTo>
                  <a:cubicBezTo>
                    <a:pt x="11" y="18"/>
                    <a:pt x="10" y="15"/>
                    <a:pt x="9" y="12"/>
                  </a:cubicBezTo>
                  <a:cubicBezTo>
                    <a:pt x="8" y="10"/>
                    <a:pt x="7" y="7"/>
                    <a:pt x="5" y="5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3" y="2"/>
                    <a:pt x="2" y="2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604"/>
            <p:cNvSpPr/>
            <p:nvPr/>
          </p:nvSpPr>
          <p:spPr bwMode="auto">
            <a:xfrm>
              <a:off x="10361614" y="1243013"/>
              <a:ext cx="203200" cy="155575"/>
            </a:xfrm>
            <a:custGeom>
              <a:avLst/>
              <a:gdLst>
                <a:gd name="T0" fmla="*/ 0 w 48"/>
                <a:gd name="T1" fmla="*/ 0 h 37"/>
                <a:gd name="T2" fmla="*/ 3 w 48"/>
                <a:gd name="T3" fmla="*/ 1 h 37"/>
                <a:gd name="T4" fmla="*/ 8 w 48"/>
                <a:gd name="T5" fmla="*/ 6 h 37"/>
                <a:gd name="T6" fmla="*/ 24 w 48"/>
                <a:gd name="T7" fmla="*/ 19 h 37"/>
                <a:gd name="T8" fmla="*/ 40 w 48"/>
                <a:gd name="T9" fmla="*/ 32 h 37"/>
                <a:gd name="T10" fmla="*/ 46 w 48"/>
                <a:gd name="T11" fmla="*/ 36 h 37"/>
                <a:gd name="T12" fmla="*/ 48 w 48"/>
                <a:gd name="T13" fmla="*/ 37 h 37"/>
                <a:gd name="T14" fmla="*/ 48 w 48"/>
                <a:gd name="T15" fmla="*/ 37 h 37"/>
                <a:gd name="T16" fmla="*/ 46 w 48"/>
                <a:gd name="T17" fmla="*/ 36 h 37"/>
                <a:gd name="T18" fmla="*/ 39 w 48"/>
                <a:gd name="T19" fmla="*/ 34 h 37"/>
                <a:gd name="T20" fmla="*/ 31 w 48"/>
                <a:gd name="T21" fmla="*/ 28 h 37"/>
                <a:gd name="T22" fmla="*/ 22 w 48"/>
                <a:gd name="T23" fmla="*/ 21 h 37"/>
                <a:gd name="T24" fmla="*/ 7 w 48"/>
                <a:gd name="T25" fmla="*/ 7 h 37"/>
                <a:gd name="T26" fmla="*/ 2 w 48"/>
                <a:gd name="T27" fmla="*/ 2 h 37"/>
                <a:gd name="T28" fmla="*/ 0 w 48"/>
                <a:gd name="T2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37">
                  <a:moveTo>
                    <a:pt x="0" y="0"/>
                  </a:moveTo>
                  <a:cubicBezTo>
                    <a:pt x="0" y="0"/>
                    <a:pt x="1" y="0"/>
                    <a:pt x="3" y="1"/>
                  </a:cubicBezTo>
                  <a:cubicBezTo>
                    <a:pt x="4" y="2"/>
                    <a:pt x="6" y="4"/>
                    <a:pt x="8" y="6"/>
                  </a:cubicBezTo>
                  <a:cubicBezTo>
                    <a:pt x="12" y="9"/>
                    <a:pt x="18" y="14"/>
                    <a:pt x="24" y="19"/>
                  </a:cubicBezTo>
                  <a:cubicBezTo>
                    <a:pt x="30" y="24"/>
                    <a:pt x="35" y="29"/>
                    <a:pt x="40" y="32"/>
                  </a:cubicBezTo>
                  <a:cubicBezTo>
                    <a:pt x="42" y="34"/>
                    <a:pt x="44" y="35"/>
                    <a:pt x="46" y="36"/>
                  </a:cubicBezTo>
                  <a:cubicBezTo>
                    <a:pt x="47" y="37"/>
                    <a:pt x="48" y="37"/>
                    <a:pt x="48" y="37"/>
                  </a:cubicBezTo>
                  <a:cubicBezTo>
                    <a:pt x="48" y="37"/>
                    <a:pt x="48" y="37"/>
                    <a:pt x="48" y="37"/>
                  </a:cubicBezTo>
                  <a:cubicBezTo>
                    <a:pt x="47" y="37"/>
                    <a:pt x="47" y="37"/>
                    <a:pt x="46" y="36"/>
                  </a:cubicBezTo>
                  <a:cubicBezTo>
                    <a:pt x="44" y="36"/>
                    <a:pt x="42" y="35"/>
                    <a:pt x="39" y="34"/>
                  </a:cubicBezTo>
                  <a:cubicBezTo>
                    <a:pt x="37" y="32"/>
                    <a:pt x="34" y="31"/>
                    <a:pt x="31" y="28"/>
                  </a:cubicBezTo>
                  <a:cubicBezTo>
                    <a:pt x="28" y="26"/>
                    <a:pt x="25" y="24"/>
                    <a:pt x="22" y="21"/>
                  </a:cubicBezTo>
                  <a:cubicBezTo>
                    <a:pt x="17" y="16"/>
                    <a:pt x="11" y="11"/>
                    <a:pt x="7" y="7"/>
                  </a:cubicBezTo>
                  <a:cubicBezTo>
                    <a:pt x="5" y="5"/>
                    <a:pt x="3" y="3"/>
                    <a:pt x="2" y="2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605"/>
            <p:cNvSpPr/>
            <p:nvPr/>
          </p:nvSpPr>
          <p:spPr bwMode="auto">
            <a:xfrm>
              <a:off x="10394951" y="1179513"/>
              <a:ext cx="179388" cy="71438"/>
            </a:xfrm>
            <a:custGeom>
              <a:avLst/>
              <a:gdLst>
                <a:gd name="T0" fmla="*/ 0 w 42"/>
                <a:gd name="T1" fmla="*/ 0 h 17"/>
                <a:gd name="T2" fmla="*/ 2 w 42"/>
                <a:gd name="T3" fmla="*/ 0 h 17"/>
                <a:gd name="T4" fmla="*/ 7 w 42"/>
                <a:gd name="T5" fmla="*/ 0 h 17"/>
                <a:gd name="T6" fmla="*/ 15 w 42"/>
                <a:gd name="T7" fmla="*/ 2 h 17"/>
                <a:gd name="T8" fmla="*/ 22 w 42"/>
                <a:gd name="T9" fmla="*/ 6 h 17"/>
                <a:gd name="T10" fmla="*/ 29 w 42"/>
                <a:gd name="T11" fmla="*/ 11 h 17"/>
                <a:gd name="T12" fmla="*/ 32 w 42"/>
                <a:gd name="T13" fmla="*/ 14 h 17"/>
                <a:gd name="T14" fmla="*/ 35 w 42"/>
                <a:gd name="T15" fmla="*/ 15 h 17"/>
                <a:gd name="T16" fmla="*/ 40 w 42"/>
                <a:gd name="T17" fmla="*/ 16 h 17"/>
                <a:gd name="T18" fmla="*/ 42 w 42"/>
                <a:gd name="T19" fmla="*/ 15 h 17"/>
                <a:gd name="T20" fmla="*/ 42 w 42"/>
                <a:gd name="T21" fmla="*/ 16 h 17"/>
                <a:gd name="T22" fmla="*/ 40 w 42"/>
                <a:gd name="T23" fmla="*/ 16 h 17"/>
                <a:gd name="T24" fmla="*/ 35 w 42"/>
                <a:gd name="T25" fmla="*/ 17 h 17"/>
                <a:gd name="T26" fmla="*/ 31 w 42"/>
                <a:gd name="T27" fmla="*/ 15 h 17"/>
                <a:gd name="T28" fmla="*/ 28 w 42"/>
                <a:gd name="T29" fmla="*/ 13 h 17"/>
                <a:gd name="T30" fmla="*/ 21 w 42"/>
                <a:gd name="T31" fmla="*/ 8 h 17"/>
                <a:gd name="T32" fmla="*/ 7 w 42"/>
                <a:gd name="T33" fmla="*/ 2 h 17"/>
                <a:gd name="T34" fmla="*/ 2 w 42"/>
                <a:gd name="T35" fmla="*/ 1 h 17"/>
                <a:gd name="T36" fmla="*/ 0 w 42"/>
                <a:gd name="T3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17">
                  <a:moveTo>
                    <a:pt x="0" y="0"/>
                  </a:moveTo>
                  <a:cubicBezTo>
                    <a:pt x="0" y="0"/>
                    <a:pt x="0" y="0"/>
                    <a:pt x="2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9" y="1"/>
                    <a:pt x="12" y="1"/>
                    <a:pt x="15" y="2"/>
                  </a:cubicBezTo>
                  <a:cubicBezTo>
                    <a:pt x="17" y="3"/>
                    <a:pt x="20" y="4"/>
                    <a:pt x="22" y="6"/>
                  </a:cubicBezTo>
                  <a:cubicBezTo>
                    <a:pt x="25" y="8"/>
                    <a:pt x="27" y="10"/>
                    <a:pt x="29" y="11"/>
                  </a:cubicBezTo>
                  <a:cubicBezTo>
                    <a:pt x="30" y="12"/>
                    <a:pt x="31" y="13"/>
                    <a:pt x="32" y="14"/>
                  </a:cubicBezTo>
                  <a:cubicBezTo>
                    <a:pt x="33" y="14"/>
                    <a:pt x="34" y="15"/>
                    <a:pt x="35" y="15"/>
                  </a:cubicBezTo>
                  <a:cubicBezTo>
                    <a:pt x="37" y="16"/>
                    <a:pt x="39" y="16"/>
                    <a:pt x="40" y="16"/>
                  </a:cubicBezTo>
                  <a:cubicBezTo>
                    <a:pt x="41" y="16"/>
                    <a:pt x="42" y="15"/>
                    <a:pt x="42" y="15"/>
                  </a:cubicBezTo>
                  <a:cubicBezTo>
                    <a:pt x="42" y="15"/>
                    <a:pt x="42" y="15"/>
                    <a:pt x="42" y="16"/>
                  </a:cubicBezTo>
                  <a:cubicBezTo>
                    <a:pt x="41" y="16"/>
                    <a:pt x="41" y="16"/>
                    <a:pt x="40" y="16"/>
                  </a:cubicBezTo>
                  <a:cubicBezTo>
                    <a:pt x="39" y="17"/>
                    <a:pt x="37" y="17"/>
                    <a:pt x="35" y="17"/>
                  </a:cubicBezTo>
                  <a:cubicBezTo>
                    <a:pt x="34" y="16"/>
                    <a:pt x="32" y="16"/>
                    <a:pt x="31" y="15"/>
                  </a:cubicBezTo>
                  <a:cubicBezTo>
                    <a:pt x="30" y="15"/>
                    <a:pt x="29" y="14"/>
                    <a:pt x="28" y="13"/>
                  </a:cubicBezTo>
                  <a:cubicBezTo>
                    <a:pt x="26" y="12"/>
                    <a:pt x="23" y="10"/>
                    <a:pt x="21" y="8"/>
                  </a:cubicBezTo>
                  <a:cubicBezTo>
                    <a:pt x="16" y="5"/>
                    <a:pt x="11" y="3"/>
                    <a:pt x="7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606"/>
            <p:cNvSpPr/>
            <p:nvPr/>
          </p:nvSpPr>
          <p:spPr bwMode="auto">
            <a:xfrm>
              <a:off x="10280651" y="835025"/>
              <a:ext cx="111125" cy="212725"/>
            </a:xfrm>
            <a:custGeom>
              <a:avLst/>
              <a:gdLst>
                <a:gd name="T0" fmla="*/ 26 w 26"/>
                <a:gd name="T1" fmla="*/ 0 h 50"/>
                <a:gd name="T2" fmla="*/ 26 w 26"/>
                <a:gd name="T3" fmla="*/ 2 h 50"/>
                <a:gd name="T4" fmla="*/ 25 w 26"/>
                <a:gd name="T5" fmla="*/ 8 h 50"/>
                <a:gd name="T6" fmla="*/ 18 w 26"/>
                <a:gd name="T7" fmla="*/ 27 h 50"/>
                <a:gd name="T8" fmla="*/ 14 w 26"/>
                <a:gd name="T9" fmla="*/ 32 h 50"/>
                <a:gd name="T10" fmla="*/ 11 w 26"/>
                <a:gd name="T11" fmla="*/ 35 h 50"/>
                <a:gd name="T12" fmla="*/ 4 w 26"/>
                <a:gd name="T13" fmla="*/ 42 h 50"/>
                <a:gd name="T14" fmla="*/ 1 w 26"/>
                <a:gd name="T15" fmla="*/ 48 h 50"/>
                <a:gd name="T16" fmla="*/ 1 w 26"/>
                <a:gd name="T17" fmla="*/ 49 h 50"/>
                <a:gd name="T18" fmla="*/ 0 w 26"/>
                <a:gd name="T19" fmla="*/ 50 h 50"/>
                <a:gd name="T20" fmla="*/ 0 w 26"/>
                <a:gd name="T21" fmla="*/ 49 h 50"/>
                <a:gd name="T22" fmla="*/ 1 w 26"/>
                <a:gd name="T23" fmla="*/ 48 h 50"/>
                <a:gd name="T24" fmla="*/ 3 w 26"/>
                <a:gd name="T25" fmla="*/ 41 h 50"/>
                <a:gd name="T26" fmla="*/ 9 w 26"/>
                <a:gd name="T27" fmla="*/ 34 h 50"/>
                <a:gd name="T28" fmla="*/ 12 w 26"/>
                <a:gd name="T29" fmla="*/ 30 h 50"/>
                <a:gd name="T30" fmla="*/ 15 w 26"/>
                <a:gd name="T31" fmla="*/ 26 h 50"/>
                <a:gd name="T32" fmla="*/ 23 w 26"/>
                <a:gd name="T33" fmla="*/ 8 h 50"/>
                <a:gd name="T34" fmla="*/ 25 w 26"/>
                <a:gd name="T35" fmla="*/ 2 h 50"/>
                <a:gd name="T36" fmla="*/ 26 w 26"/>
                <a:gd name="T3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0">
                  <a:moveTo>
                    <a:pt x="26" y="0"/>
                  </a:moveTo>
                  <a:cubicBezTo>
                    <a:pt x="26" y="0"/>
                    <a:pt x="26" y="0"/>
                    <a:pt x="26" y="2"/>
                  </a:cubicBezTo>
                  <a:cubicBezTo>
                    <a:pt x="26" y="4"/>
                    <a:pt x="25" y="6"/>
                    <a:pt x="25" y="8"/>
                  </a:cubicBezTo>
                  <a:cubicBezTo>
                    <a:pt x="24" y="14"/>
                    <a:pt x="22" y="21"/>
                    <a:pt x="18" y="27"/>
                  </a:cubicBezTo>
                  <a:cubicBezTo>
                    <a:pt x="16" y="29"/>
                    <a:pt x="15" y="30"/>
                    <a:pt x="14" y="32"/>
                  </a:cubicBezTo>
                  <a:cubicBezTo>
                    <a:pt x="13" y="33"/>
                    <a:pt x="12" y="34"/>
                    <a:pt x="11" y="35"/>
                  </a:cubicBezTo>
                  <a:cubicBezTo>
                    <a:pt x="8" y="38"/>
                    <a:pt x="6" y="40"/>
                    <a:pt x="4" y="42"/>
                  </a:cubicBezTo>
                  <a:cubicBezTo>
                    <a:pt x="3" y="44"/>
                    <a:pt x="2" y="46"/>
                    <a:pt x="1" y="48"/>
                  </a:cubicBezTo>
                  <a:cubicBezTo>
                    <a:pt x="1" y="48"/>
                    <a:pt x="1" y="49"/>
                    <a:pt x="1" y="4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0"/>
                    <a:pt x="0" y="50"/>
                    <a:pt x="0" y="49"/>
                  </a:cubicBezTo>
                  <a:cubicBezTo>
                    <a:pt x="1" y="49"/>
                    <a:pt x="1" y="48"/>
                    <a:pt x="1" y="48"/>
                  </a:cubicBezTo>
                  <a:cubicBezTo>
                    <a:pt x="1" y="46"/>
                    <a:pt x="2" y="44"/>
                    <a:pt x="3" y="41"/>
                  </a:cubicBezTo>
                  <a:cubicBezTo>
                    <a:pt x="5" y="39"/>
                    <a:pt x="7" y="37"/>
                    <a:pt x="9" y="34"/>
                  </a:cubicBezTo>
                  <a:cubicBezTo>
                    <a:pt x="10" y="33"/>
                    <a:pt x="11" y="31"/>
                    <a:pt x="12" y="30"/>
                  </a:cubicBezTo>
                  <a:cubicBezTo>
                    <a:pt x="13" y="29"/>
                    <a:pt x="15" y="27"/>
                    <a:pt x="15" y="26"/>
                  </a:cubicBezTo>
                  <a:cubicBezTo>
                    <a:pt x="19" y="20"/>
                    <a:pt x="22" y="13"/>
                    <a:pt x="23" y="8"/>
                  </a:cubicBezTo>
                  <a:cubicBezTo>
                    <a:pt x="24" y="6"/>
                    <a:pt x="25" y="3"/>
                    <a:pt x="25" y="2"/>
                  </a:cubicBezTo>
                  <a:cubicBezTo>
                    <a:pt x="26" y="0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608"/>
            <p:cNvSpPr/>
            <p:nvPr/>
          </p:nvSpPr>
          <p:spPr bwMode="auto">
            <a:xfrm>
              <a:off x="9996489" y="911224"/>
              <a:ext cx="139700" cy="119063"/>
            </a:xfrm>
            <a:custGeom>
              <a:avLst/>
              <a:gdLst>
                <a:gd name="T0" fmla="*/ 0 w 33"/>
                <a:gd name="T1" fmla="*/ 0 h 28"/>
                <a:gd name="T2" fmla="*/ 5 w 33"/>
                <a:gd name="T3" fmla="*/ 4 h 28"/>
                <a:gd name="T4" fmla="*/ 11 w 33"/>
                <a:gd name="T5" fmla="*/ 8 h 28"/>
                <a:gd name="T6" fmla="*/ 16 w 33"/>
                <a:gd name="T7" fmla="*/ 14 h 28"/>
                <a:gd name="T8" fmla="*/ 21 w 33"/>
                <a:gd name="T9" fmla="*/ 20 h 28"/>
                <a:gd name="T10" fmla="*/ 27 w 33"/>
                <a:gd name="T11" fmla="*/ 24 h 28"/>
                <a:gd name="T12" fmla="*/ 31 w 33"/>
                <a:gd name="T13" fmla="*/ 27 h 28"/>
                <a:gd name="T14" fmla="*/ 33 w 33"/>
                <a:gd name="T15" fmla="*/ 28 h 28"/>
                <a:gd name="T16" fmla="*/ 31 w 33"/>
                <a:gd name="T17" fmla="*/ 27 h 28"/>
                <a:gd name="T18" fmla="*/ 26 w 33"/>
                <a:gd name="T19" fmla="*/ 26 h 28"/>
                <a:gd name="T20" fmla="*/ 20 w 33"/>
                <a:gd name="T21" fmla="*/ 22 h 28"/>
                <a:gd name="T22" fmla="*/ 14 w 33"/>
                <a:gd name="T23" fmla="*/ 16 h 28"/>
                <a:gd name="T24" fmla="*/ 4 w 33"/>
                <a:gd name="T25" fmla="*/ 5 h 28"/>
                <a:gd name="T26" fmla="*/ 1 w 33"/>
                <a:gd name="T27" fmla="*/ 1 h 28"/>
                <a:gd name="T28" fmla="*/ 0 w 33"/>
                <a:gd name="T2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28">
                  <a:moveTo>
                    <a:pt x="0" y="0"/>
                  </a:moveTo>
                  <a:cubicBezTo>
                    <a:pt x="0" y="0"/>
                    <a:pt x="2" y="1"/>
                    <a:pt x="5" y="4"/>
                  </a:cubicBezTo>
                  <a:cubicBezTo>
                    <a:pt x="7" y="5"/>
                    <a:pt x="9" y="7"/>
                    <a:pt x="11" y="8"/>
                  </a:cubicBezTo>
                  <a:cubicBezTo>
                    <a:pt x="12" y="10"/>
                    <a:pt x="14" y="12"/>
                    <a:pt x="16" y="14"/>
                  </a:cubicBezTo>
                  <a:cubicBezTo>
                    <a:pt x="18" y="16"/>
                    <a:pt x="20" y="18"/>
                    <a:pt x="21" y="20"/>
                  </a:cubicBezTo>
                  <a:cubicBezTo>
                    <a:pt x="23" y="22"/>
                    <a:pt x="25" y="23"/>
                    <a:pt x="27" y="24"/>
                  </a:cubicBezTo>
                  <a:cubicBezTo>
                    <a:pt x="28" y="26"/>
                    <a:pt x="30" y="26"/>
                    <a:pt x="31" y="27"/>
                  </a:cubicBezTo>
                  <a:cubicBezTo>
                    <a:pt x="32" y="27"/>
                    <a:pt x="33" y="28"/>
                    <a:pt x="33" y="28"/>
                  </a:cubicBezTo>
                  <a:cubicBezTo>
                    <a:pt x="33" y="28"/>
                    <a:pt x="32" y="28"/>
                    <a:pt x="31" y="27"/>
                  </a:cubicBezTo>
                  <a:cubicBezTo>
                    <a:pt x="30" y="27"/>
                    <a:pt x="28" y="27"/>
                    <a:pt x="26" y="26"/>
                  </a:cubicBezTo>
                  <a:cubicBezTo>
                    <a:pt x="24" y="25"/>
                    <a:pt x="22" y="23"/>
                    <a:pt x="20" y="22"/>
                  </a:cubicBezTo>
                  <a:cubicBezTo>
                    <a:pt x="18" y="20"/>
                    <a:pt x="16" y="18"/>
                    <a:pt x="14" y="16"/>
                  </a:cubicBezTo>
                  <a:cubicBezTo>
                    <a:pt x="10" y="12"/>
                    <a:pt x="7" y="8"/>
                    <a:pt x="4" y="5"/>
                  </a:cubicBezTo>
                  <a:cubicBezTo>
                    <a:pt x="3" y="3"/>
                    <a:pt x="2" y="2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609"/>
            <p:cNvSpPr/>
            <p:nvPr/>
          </p:nvSpPr>
          <p:spPr bwMode="auto">
            <a:xfrm>
              <a:off x="9861551" y="1157287"/>
              <a:ext cx="220663" cy="38100"/>
            </a:xfrm>
            <a:custGeom>
              <a:avLst/>
              <a:gdLst>
                <a:gd name="T0" fmla="*/ 0 w 52"/>
                <a:gd name="T1" fmla="*/ 2 h 9"/>
                <a:gd name="T2" fmla="*/ 1 w 52"/>
                <a:gd name="T3" fmla="*/ 2 h 9"/>
                <a:gd name="T4" fmla="*/ 2 w 52"/>
                <a:gd name="T5" fmla="*/ 1 h 9"/>
                <a:gd name="T6" fmla="*/ 5 w 52"/>
                <a:gd name="T7" fmla="*/ 0 h 9"/>
                <a:gd name="T8" fmla="*/ 9 w 52"/>
                <a:gd name="T9" fmla="*/ 1 h 9"/>
                <a:gd name="T10" fmla="*/ 13 w 52"/>
                <a:gd name="T11" fmla="*/ 2 h 9"/>
                <a:gd name="T12" fmla="*/ 17 w 52"/>
                <a:gd name="T13" fmla="*/ 4 h 9"/>
                <a:gd name="T14" fmla="*/ 21 w 52"/>
                <a:gd name="T15" fmla="*/ 6 h 9"/>
                <a:gd name="T16" fmla="*/ 26 w 52"/>
                <a:gd name="T17" fmla="*/ 7 h 9"/>
                <a:gd name="T18" fmla="*/ 31 w 52"/>
                <a:gd name="T19" fmla="*/ 7 h 9"/>
                <a:gd name="T20" fmla="*/ 33 w 52"/>
                <a:gd name="T21" fmla="*/ 7 h 9"/>
                <a:gd name="T22" fmla="*/ 36 w 52"/>
                <a:gd name="T23" fmla="*/ 7 h 9"/>
                <a:gd name="T24" fmla="*/ 40 w 52"/>
                <a:gd name="T25" fmla="*/ 6 h 9"/>
                <a:gd name="T26" fmla="*/ 44 w 52"/>
                <a:gd name="T27" fmla="*/ 5 h 9"/>
                <a:gd name="T28" fmla="*/ 50 w 52"/>
                <a:gd name="T29" fmla="*/ 3 h 9"/>
                <a:gd name="T30" fmla="*/ 52 w 52"/>
                <a:gd name="T31" fmla="*/ 2 h 9"/>
                <a:gd name="T32" fmla="*/ 50 w 52"/>
                <a:gd name="T33" fmla="*/ 4 h 9"/>
                <a:gd name="T34" fmla="*/ 45 w 52"/>
                <a:gd name="T35" fmla="*/ 7 h 9"/>
                <a:gd name="T36" fmla="*/ 41 w 52"/>
                <a:gd name="T37" fmla="*/ 8 h 9"/>
                <a:gd name="T38" fmla="*/ 36 w 52"/>
                <a:gd name="T39" fmla="*/ 9 h 9"/>
                <a:gd name="T40" fmla="*/ 31 w 52"/>
                <a:gd name="T41" fmla="*/ 9 h 9"/>
                <a:gd name="T42" fmla="*/ 26 w 52"/>
                <a:gd name="T43" fmla="*/ 9 h 9"/>
                <a:gd name="T44" fmla="*/ 21 w 52"/>
                <a:gd name="T45" fmla="*/ 8 h 9"/>
                <a:gd name="T46" fmla="*/ 16 w 52"/>
                <a:gd name="T47" fmla="*/ 6 h 9"/>
                <a:gd name="T48" fmla="*/ 12 w 52"/>
                <a:gd name="T49" fmla="*/ 4 h 9"/>
                <a:gd name="T50" fmla="*/ 8 w 52"/>
                <a:gd name="T51" fmla="*/ 2 h 9"/>
                <a:gd name="T52" fmla="*/ 5 w 52"/>
                <a:gd name="T53" fmla="*/ 1 h 9"/>
                <a:gd name="T54" fmla="*/ 2 w 52"/>
                <a:gd name="T55" fmla="*/ 1 h 9"/>
                <a:gd name="T56" fmla="*/ 0 w 52"/>
                <a:gd name="T5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2" h="9">
                  <a:moveTo>
                    <a:pt x="0" y="2"/>
                  </a:moveTo>
                  <a:cubicBezTo>
                    <a:pt x="0" y="2"/>
                    <a:pt x="0" y="2"/>
                    <a:pt x="1" y="2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6" y="0"/>
                    <a:pt x="7" y="0"/>
                    <a:pt x="9" y="1"/>
                  </a:cubicBezTo>
                  <a:cubicBezTo>
                    <a:pt x="10" y="1"/>
                    <a:pt x="11" y="2"/>
                    <a:pt x="13" y="2"/>
                  </a:cubicBezTo>
                  <a:cubicBezTo>
                    <a:pt x="14" y="3"/>
                    <a:pt x="15" y="3"/>
                    <a:pt x="17" y="4"/>
                  </a:cubicBezTo>
                  <a:cubicBezTo>
                    <a:pt x="18" y="5"/>
                    <a:pt x="20" y="5"/>
                    <a:pt x="21" y="6"/>
                  </a:cubicBezTo>
                  <a:cubicBezTo>
                    <a:pt x="23" y="6"/>
                    <a:pt x="24" y="6"/>
                    <a:pt x="26" y="7"/>
                  </a:cubicBezTo>
                  <a:cubicBezTo>
                    <a:pt x="28" y="7"/>
                    <a:pt x="29" y="7"/>
                    <a:pt x="31" y="7"/>
                  </a:cubicBezTo>
                  <a:cubicBezTo>
                    <a:pt x="32" y="7"/>
                    <a:pt x="33" y="7"/>
                    <a:pt x="33" y="7"/>
                  </a:cubicBezTo>
                  <a:cubicBezTo>
                    <a:pt x="34" y="7"/>
                    <a:pt x="35" y="7"/>
                    <a:pt x="36" y="7"/>
                  </a:cubicBezTo>
                  <a:cubicBezTo>
                    <a:pt x="37" y="7"/>
                    <a:pt x="39" y="7"/>
                    <a:pt x="40" y="6"/>
                  </a:cubicBezTo>
                  <a:cubicBezTo>
                    <a:pt x="42" y="6"/>
                    <a:pt x="43" y="6"/>
                    <a:pt x="44" y="5"/>
                  </a:cubicBezTo>
                  <a:cubicBezTo>
                    <a:pt x="47" y="5"/>
                    <a:pt x="49" y="4"/>
                    <a:pt x="50" y="3"/>
                  </a:cubicBezTo>
                  <a:cubicBezTo>
                    <a:pt x="51" y="3"/>
                    <a:pt x="52" y="2"/>
                    <a:pt x="52" y="2"/>
                  </a:cubicBezTo>
                  <a:cubicBezTo>
                    <a:pt x="52" y="2"/>
                    <a:pt x="51" y="3"/>
                    <a:pt x="50" y="4"/>
                  </a:cubicBezTo>
                  <a:cubicBezTo>
                    <a:pt x="49" y="4"/>
                    <a:pt x="47" y="6"/>
                    <a:pt x="45" y="7"/>
                  </a:cubicBezTo>
                  <a:cubicBezTo>
                    <a:pt x="43" y="7"/>
                    <a:pt x="42" y="8"/>
                    <a:pt x="41" y="8"/>
                  </a:cubicBezTo>
                  <a:cubicBezTo>
                    <a:pt x="39" y="8"/>
                    <a:pt x="38" y="9"/>
                    <a:pt x="36" y="9"/>
                  </a:cubicBezTo>
                  <a:cubicBezTo>
                    <a:pt x="34" y="9"/>
                    <a:pt x="33" y="9"/>
                    <a:pt x="31" y="9"/>
                  </a:cubicBezTo>
                  <a:cubicBezTo>
                    <a:pt x="29" y="9"/>
                    <a:pt x="27" y="9"/>
                    <a:pt x="26" y="9"/>
                  </a:cubicBezTo>
                  <a:cubicBezTo>
                    <a:pt x="24" y="9"/>
                    <a:pt x="22" y="8"/>
                    <a:pt x="21" y="8"/>
                  </a:cubicBezTo>
                  <a:cubicBezTo>
                    <a:pt x="19" y="7"/>
                    <a:pt x="17" y="7"/>
                    <a:pt x="16" y="6"/>
                  </a:cubicBezTo>
                  <a:cubicBezTo>
                    <a:pt x="14" y="5"/>
                    <a:pt x="13" y="5"/>
                    <a:pt x="12" y="4"/>
                  </a:cubicBezTo>
                  <a:cubicBezTo>
                    <a:pt x="10" y="3"/>
                    <a:pt x="9" y="2"/>
                    <a:pt x="8" y="2"/>
                  </a:cubicBezTo>
                  <a:cubicBezTo>
                    <a:pt x="7" y="1"/>
                    <a:pt x="6" y="1"/>
                    <a:pt x="5" y="1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1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610"/>
            <p:cNvSpPr/>
            <p:nvPr/>
          </p:nvSpPr>
          <p:spPr bwMode="auto">
            <a:xfrm>
              <a:off x="10069514" y="1276349"/>
              <a:ext cx="96838" cy="169863"/>
            </a:xfrm>
            <a:custGeom>
              <a:avLst/>
              <a:gdLst>
                <a:gd name="T0" fmla="*/ 22 w 23"/>
                <a:gd name="T1" fmla="*/ 0 h 40"/>
                <a:gd name="T2" fmla="*/ 22 w 23"/>
                <a:gd name="T3" fmla="*/ 2 h 40"/>
                <a:gd name="T4" fmla="*/ 23 w 23"/>
                <a:gd name="T5" fmla="*/ 7 h 40"/>
                <a:gd name="T6" fmla="*/ 20 w 23"/>
                <a:gd name="T7" fmla="*/ 15 h 40"/>
                <a:gd name="T8" fmla="*/ 18 w 23"/>
                <a:gd name="T9" fmla="*/ 19 h 40"/>
                <a:gd name="T10" fmla="*/ 15 w 23"/>
                <a:gd name="T11" fmla="*/ 22 h 40"/>
                <a:gd name="T12" fmla="*/ 11 w 23"/>
                <a:gd name="T13" fmla="*/ 25 h 40"/>
                <a:gd name="T14" fmla="*/ 8 w 23"/>
                <a:gd name="T15" fmla="*/ 28 h 40"/>
                <a:gd name="T16" fmla="*/ 3 w 23"/>
                <a:gd name="T17" fmla="*/ 34 h 40"/>
                <a:gd name="T18" fmla="*/ 0 w 23"/>
                <a:gd name="T19" fmla="*/ 38 h 40"/>
                <a:gd name="T20" fmla="*/ 0 w 23"/>
                <a:gd name="T21" fmla="*/ 40 h 40"/>
                <a:gd name="T22" fmla="*/ 0 w 23"/>
                <a:gd name="T23" fmla="*/ 40 h 40"/>
                <a:gd name="T24" fmla="*/ 0 w 23"/>
                <a:gd name="T25" fmla="*/ 38 h 40"/>
                <a:gd name="T26" fmla="*/ 2 w 23"/>
                <a:gd name="T27" fmla="*/ 33 h 40"/>
                <a:gd name="T28" fmla="*/ 7 w 23"/>
                <a:gd name="T29" fmla="*/ 27 h 40"/>
                <a:gd name="T30" fmla="*/ 10 w 23"/>
                <a:gd name="T31" fmla="*/ 23 h 40"/>
                <a:gd name="T32" fmla="*/ 13 w 23"/>
                <a:gd name="T33" fmla="*/ 20 h 40"/>
                <a:gd name="T34" fmla="*/ 19 w 23"/>
                <a:gd name="T35" fmla="*/ 14 h 40"/>
                <a:gd name="T36" fmla="*/ 21 w 23"/>
                <a:gd name="T37" fmla="*/ 7 h 40"/>
                <a:gd name="T38" fmla="*/ 22 w 23"/>
                <a:gd name="T39" fmla="*/ 2 h 40"/>
                <a:gd name="T40" fmla="*/ 22 w 23"/>
                <a:gd name="T4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40">
                  <a:moveTo>
                    <a:pt x="22" y="0"/>
                  </a:moveTo>
                  <a:cubicBezTo>
                    <a:pt x="22" y="0"/>
                    <a:pt x="22" y="0"/>
                    <a:pt x="22" y="2"/>
                  </a:cubicBezTo>
                  <a:cubicBezTo>
                    <a:pt x="22" y="3"/>
                    <a:pt x="23" y="5"/>
                    <a:pt x="23" y="7"/>
                  </a:cubicBezTo>
                  <a:cubicBezTo>
                    <a:pt x="22" y="10"/>
                    <a:pt x="22" y="12"/>
                    <a:pt x="20" y="15"/>
                  </a:cubicBezTo>
                  <a:cubicBezTo>
                    <a:pt x="20" y="16"/>
                    <a:pt x="19" y="18"/>
                    <a:pt x="18" y="19"/>
                  </a:cubicBezTo>
                  <a:cubicBezTo>
                    <a:pt x="17" y="20"/>
                    <a:pt x="16" y="21"/>
                    <a:pt x="15" y="22"/>
                  </a:cubicBezTo>
                  <a:cubicBezTo>
                    <a:pt x="14" y="23"/>
                    <a:pt x="13" y="24"/>
                    <a:pt x="11" y="25"/>
                  </a:cubicBezTo>
                  <a:cubicBezTo>
                    <a:pt x="10" y="26"/>
                    <a:pt x="9" y="27"/>
                    <a:pt x="8" y="28"/>
                  </a:cubicBezTo>
                  <a:cubicBezTo>
                    <a:pt x="6" y="30"/>
                    <a:pt x="4" y="32"/>
                    <a:pt x="3" y="34"/>
                  </a:cubicBezTo>
                  <a:cubicBezTo>
                    <a:pt x="2" y="35"/>
                    <a:pt x="1" y="37"/>
                    <a:pt x="0" y="38"/>
                  </a:cubicBezTo>
                  <a:cubicBezTo>
                    <a:pt x="0" y="39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9"/>
                    <a:pt x="0" y="39"/>
                    <a:pt x="0" y="38"/>
                  </a:cubicBezTo>
                  <a:cubicBezTo>
                    <a:pt x="0" y="37"/>
                    <a:pt x="1" y="35"/>
                    <a:pt x="2" y="33"/>
                  </a:cubicBezTo>
                  <a:cubicBezTo>
                    <a:pt x="3" y="31"/>
                    <a:pt x="5" y="29"/>
                    <a:pt x="7" y="27"/>
                  </a:cubicBezTo>
                  <a:cubicBezTo>
                    <a:pt x="8" y="26"/>
                    <a:pt x="9" y="24"/>
                    <a:pt x="10" y="23"/>
                  </a:cubicBezTo>
                  <a:cubicBezTo>
                    <a:pt x="11" y="22"/>
                    <a:pt x="12" y="21"/>
                    <a:pt x="13" y="20"/>
                  </a:cubicBezTo>
                  <a:cubicBezTo>
                    <a:pt x="15" y="18"/>
                    <a:pt x="17" y="16"/>
                    <a:pt x="19" y="14"/>
                  </a:cubicBezTo>
                  <a:cubicBezTo>
                    <a:pt x="20" y="12"/>
                    <a:pt x="21" y="9"/>
                    <a:pt x="21" y="7"/>
                  </a:cubicBezTo>
                  <a:cubicBezTo>
                    <a:pt x="22" y="5"/>
                    <a:pt x="22" y="3"/>
                    <a:pt x="22" y="2"/>
                  </a:cubicBezTo>
                  <a:cubicBezTo>
                    <a:pt x="22" y="1"/>
                    <a:pt x="22" y="0"/>
                    <a:pt x="22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611"/>
            <p:cNvSpPr/>
            <p:nvPr/>
          </p:nvSpPr>
          <p:spPr bwMode="auto">
            <a:xfrm>
              <a:off x="10196514" y="1306512"/>
              <a:ext cx="42863" cy="211138"/>
            </a:xfrm>
            <a:custGeom>
              <a:avLst/>
              <a:gdLst>
                <a:gd name="T0" fmla="*/ 6 w 10"/>
                <a:gd name="T1" fmla="*/ 0 h 50"/>
                <a:gd name="T2" fmla="*/ 7 w 10"/>
                <a:gd name="T3" fmla="*/ 0 h 50"/>
                <a:gd name="T4" fmla="*/ 8 w 10"/>
                <a:gd name="T5" fmla="*/ 2 h 50"/>
                <a:gd name="T6" fmla="*/ 10 w 10"/>
                <a:gd name="T7" fmla="*/ 8 h 50"/>
                <a:gd name="T8" fmla="*/ 10 w 10"/>
                <a:gd name="T9" fmla="*/ 16 h 50"/>
                <a:gd name="T10" fmla="*/ 8 w 10"/>
                <a:gd name="T11" fmla="*/ 21 h 50"/>
                <a:gd name="T12" fmla="*/ 6 w 10"/>
                <a:gd name="T13" fmla="*/ 26 h 50"/>
                <a:gd name="T14" fmla="*/ 4 w 10"/>
                <a:gd name="T15" fmla="*/ 30 h 50"/>
                <a:gd name="T16" fmla="*/ 2 w 10"/>
                <a:gd name="T17" fmla="*/ 34 h 50"/>
                <a:gd name="T18" fmla="*/ 2 w 10"/>
                <a:gd name="T19" fmla="*/ 42 h 50"/>
                <a:gd name="T20" fmla="*/ 4 w 10"/>
                <a:gd name="T21" fmla="*/ 48 h 50"/>
                <a:gd name="T22" fmla="*/ 5 w 10"/>
                <a:gd name="T23" fmla="*/ 50 h 50"/>
                <a:gd name="T24" fmla="*/ 5 w 10"/>
                <a:gd name="T25" fmla="*/ 49 h 50"/>
                <a:gd name="T26" fmla="*/ 3 w 10"/>
                <a:gd name="T27" fmla="*/ 48 h 50"/>
                <a:gd name="T28" fmla="*/ 1 w 10"/>
                <a:gd name="T29" fmla="*/ 43 h 50"/>
                <a:gd name="T30" fmla="*/ 0 w 10"/>
                <a:gd name="T31" fmla="*/ 34 h 50"/>
                <a:gd name="T32" fmla="*/ 2 w 10"/>
                <a:gd name="T33" fmla="*/ 29 h 50"/>
                <a:gd name="T34" fmla="*/ 4 w 10"/>
                <a:gd name="T35" fmla="*/ 25 h 50"/>
                <a:gd name="T36" fmla="*/ 6 w 10"/>
                <a:gd name="T37" fmla="*/ 20 h 50"/>
                <a:gd name="T38" fmla="*/ 8 w 10"/>
                <a:gd name="T39" fmla="*/ 16 h 50"/>
                <a:gd name="T40" fmla="*/ 8 w 10"/>
                <a:gd name="T41" fmla="*/ 8 h 50"/>
                <a:gd name="T42" fmla="*/ 7 w 10"/>
                <a:gd name="T43" fmla="*/ 2 h 50"/>
                <a:gd name="T44" fmla="*/ 6 w 10"/>
                <a:gd name="T4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" h="50">
                  <a:moveTo>
                    <a:pt x="6" y="0"/>
                  </a:moveTo>
                  <a:cubicBezTo>
                    <a:pt x="6" y="0"/>
                    <a:pt x="7" y="0"/>
                    <a:pt x="7" y="0"/>
                  </a:cubicBezTo>
                  <a:cubicBezTo>
                    <a:pt x="7" y="1"/>
                    <a:pt x="7" y="1"/>
                    <a:pt x="8" y="2"/>
                  </a:cubicBezTo>
                  <a:cubicBezTo>
                    <a:pt x="8" y="3"/>
                    <a:pt x="9" y="5"/>
                    <a:pt x="10" y="8"/>
                  </a:cubicBezTo>
                  <a:cubicBezTo>
                    <a:pt x="10" y="10"/>
                    <a:pt x="10" y="13"/>
                    <a:pt x="10" y="16"/>
                  </a:cubicBezTo>
                  <a:cubicBezTo>
                    <a:pt x="9" y="18"/>
                    <a:pt x="9" y="20"/>
                    <a:pt x="8" y="21"/>
                  </a:cubicBezTo>
                  <a:cubicBezTo>
                    <a:pt x="7" y="23"/>
                    <a:pt x="7" y="24"/>
                    <a:pt x="6" y="26"/>
                  </a:cubicBezTo>
                  <a:cubicBezTo>
                    <a:pt x="5" y="27"/>
                    <a:pt x="4" y="29"/>
                    <a:pt x="4" y="30"/>
                  </a:cubicBezTo>
                  <a:cubicBezTo>
                    <a:pt x="3" y="31"/>
                    <a:pt x="3" y="33"/>
                    <a:pt x="2" y="34"/>
                  </a:cubicBezTo>
                  <a:cubicBezTo>
                    <a:pt x="2" y="37"/>
                    <a:pt x="2" y="40"/>
                    <a:pt x="2" y="42"/>
                  </a:cubicBezTo>
                  <a:cubicBezTo>
                    <a:pt x="3" y="45"/>
                    <a:pt x="3" y="47"/>
                    <a:pt x="4" y="48"/>
                  </a:cubicBezTo>
                  <a:cubicBezTo>
                    <a:pt x="5" y="49"/>
                    <a:pt x="5" y="50"/>
                    <a:pt x="5" y="50"/>
                  </a:cubicBezTo>
                  <a:cubicBezTo>
                    <a:pt x="5" y="50"/>
                    <a:pt x="5" y="50"/>
                    <a:pt x="5" y="49"/>
                  </a:cubicBezTo>
                  <a:cubicBezTo>
                    <a:pt x="4" y="49"/>
                    <a:pt x="4" y="49"/>
                    <a:pt x="3" y="48"/>
                  </a:cubicBezTo>
                  <a:cubicBezTo>
                    <a:pt x="3" y="47"/>
                    <a:pt x="2" y="45"/>
                    <a:pt x="1" y="43"/>
                  </a:cubicBezTo>
                  <a:cubicBezTo>
                    <a:pt x="0" y="40"/>
                    <a:pt x="0" y="37"/>
                    <a:pt x="0" y="34"/>
                  </a:cubicBezTo>
                  <a:cubicBezTo>
                    <a:pt x="0" y="32"/>
                    <a:pt x="1" y="31"/>
                    <a:pt x="2" y="29"/>
                  </a:cubicBezTo>
                  <a:cubicBezTo>
                    <a:pt x="2" y="28"/>
                    <a:pt x="3" y="26"/>
                    <a:pt x="4" y="25"/>
                  </a:cubicBezTo>
                  <a:cubicBezTo>
                    <a:pt x="5" y="23"/>
                    <a:pt x="5" y="22"/>
                    <a:pt x="6" y="20"/>
                  </a:cubicBezTo>
                  <a:cubicBezTo>
                    <a:pt x="7" y="19"/>
                    <a:pt x="7" y="17"/>
                    <a:pt x="8" y="16"/>
                  </a:cubicBezTo>
                  <a:cubicBezTo>
                    <a:pt x="8" y="13"/>
                    <a:pt x="8" y="10"/>
                    <a:pt x="8" y="8"/>
                  </a:cubicBezTo>
                  <a:cubicBezTo>
                    <a:pt x="8" y="5"/>
                    <a:pt x="8" y="3"/>
                    <a:pt x="7" y="2"/>
                  </a:cubicBezTo>
                  <a:cubicBezTo>
                    <a:pt x="7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612"/>
            <p:cNvSpPr/>
            <p:nvPr/>
          </p:nvSpPr>
          <p:spPr bwMode="auto">
            <a:xfrm>
              <a:off x="10412414" y="1090612"/>
              <a:ext cx="177800" cy="38100"/>
            </a:xfrm>
            <a:custGeom>
              <a:avLst/>
              <a:gdLst>
                <a:gd name="T0" fmla="*/ 42 w 42"/>
                <a:gd name="T1" fmla="*/ 0 h 9"/>
                <a:gd name="T2" fmla="*/ 40 w 42"/>
                <a:gd name="T3" fmla="*/ 1 h 9"/>
                <a:gd name="T4" fmla="*/ 35 w 42"/>
                <a:gd name="T5" fmla="*/ 2 h 9"/>
                <a:gd name="T6" fmla="*/ 29 w 42"/>
                <a:gd name="T7" fmla="*/ 5 h 9"/>
                <a:gd name="T8" fmla="*/ 21 w 42"/>
                <a:gd name="T9" fmla="*/ 7 h 9"/>
                <a:gd name="T10" fmla="*/ 6 w 42"/>
                <a:gd name="T11" fmla="*/ 9 h 9"/>
                <a:gd name="T12" fmla="*/ 0 w 42"/>
                <a:gd name="T13" fmla="*/ 9 h 9"/>
                <a:gd name="T14" fmla="*/ 1 w 42"/>
                <a:gd name="T15" fmla="*/ 8 h 9"/>
                <a:gd name="T16" fmla="*/ 6 w 42"/>
                <a:gd name="T17" fmla="*/ 7 h 9"/>
                <a:gd name="T18" fmla="*/ 21 w 42"/>
                <a:gd name="T19" fmla="*/ 4 h 9"/>
                <a:gd name="T20" fmla="*/ 35 w 42"/>
                <a:gd name="T21" fmla="*/ 1 h 9"/>
                <a:gd name="T22" fmla="*/ 40 w 42"/>
                <a:gd name="T23" fmla="*/ 0 h 9"/>
                <a:gd name="T24" fmla="*/ 42 w 42"/>
                <a:gd name="T2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9">
                  <a:moveTo>
                    <a:pt x="42" y="0"/>
                  </a:moveTo>
                  <a:cubicBezTo>
                    <a:pt x="42" y="0"/>
                    <a:pt x="41" y="0"/>
                    <a:pt x="40" y="1"/>
                  </a:cubicBezTo>
                  <a:cubicBezTo>
                    <a:pt x="39" y="1"/>
                    <a:pt x="37" y="2"/>
                    <a:pt x="35" y="2"/>
                  </a:cubicBezTo>
                  <a:cubicBezTo>
                    <a:pt x="34" y="3"/>
                    <a:pt x="31" y="4"/>
                    <a:pt x="29" y="5"/>
                  </a:cubicBezTo>
                  <a:cubicBezTo>
                    <a:pt x="26" y="5"/>
                    <a:pt x="24" y="6"/>
                    <a:pt x="21" y="7"/>
                  </a:cubicBezTo>
                  <a:cubicBezTo>
                    <a:pt x="16" y="8"/>
                    <a:pt x="10" y="8"/>
                    <a:pt x="6" y="9"/>
                  </a:cubicBezTo>
                  <a:cubicBezTo>
                    <a:pt x="2" y="9"/>
                    <a:pt x="0" y="9"/>
                    <a:pt x="0" y="9"/>
                  </a:cubicBezTo>
                  <a:cubicBezTo>
                    <a:pt x="0" y="9"/>
                    <a:pt x="0" y="8"/>
                    <a:pt x="1" y="8"/>
                  </a:cubicBezTo>
                  <a:cubicBezTo>
                    <a:pt x="3" y="8"/>
                    <a:pt x="4" y="8"/>
                    <a:pt x="6" y="7"/>
                  </a:cubicBezTo>
                  <a:cubicBezTo>
                    <a:pt x="10" y="6"/>
                    <a:pt x="15" y="5"/>
                    <a:pt x="21" y="4"/>
                  </a:cubicBezTo>
                  <a:cubicBezTo>
                    <a:pt x="26" y="3"/>
                    <a:pt x="31" y="2"/>
                    <a:pt x="35" y="1"/>
                  </a:cubicBezTo>
                  <a:cubicBezTo>
                    <a:pt x="37" y="1"/>
                    <a:pt x="39" y="0"/>
                    <a:pt x="40" y="0"/>
                  </a:cubicBezTo>
                  <a:cubicBezTo>
                    <a:pt x="41" y="0"/>
                    <a:pt x="42" y="0"/>
                    <a:pt x="42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613"/>
            <p:cNvSpPr/>
            <p:nvPr/>
          </p:nvSpPr>
          <p:spPr bwMode="auto">
            <a:xfrm>
              <a:off x="10336214" y="933449"/>
              <a:ext cx="190500" cy="142875"/>
            </a:xfrm>
            <a:custGeom>
              <a:avLst/>
              <a:gdLst>
                <a:gd name="T0" fmla="*/ 45 w 45"/>
                <a:gd name="T1" fmla="*/ 0 h 34"/>
                <a:gd name="T2" fmla="*/ 43 w 45"/>
                <a:gd name="T3" fmla="*/ 2 h 34"/>
                <a:gd name="T4" fmla="*/ 39 w 45"/>
                <a:gd name="T5" fmla="*/ 6 h 34"/>
                <a:gd name="T6" fmla="*/ 32 w 45"/>
                <a:gd name="T7" fmla="*/ 13 h 34"/>
                <a:gd name="T8" fmla="*/ 24 w 45"/>
                <a:gd name="T9" fmla="*/ 19 h 34"/>
                <a:gd name="T10" fmla="*/ 16 w 45"/>
                <a:gd name="T11" fmla="*/ 25 h 34"/>
                <a:gd name="T12" fmla="*/ 8 w 45"/>
                <a:gd name="T13" fmla="*/ 30 h 34"/>
                <a:gd name="T14" fmla="*/ 2 w 45"/>
                <a:gd name="T15" fmla="*/ 33 h 34"/>
                <a:gd name="T16" fmla="*/ 0 w 45"/>
                <a:gd name="T17" fmla="*/ 34 h 34"/>
                <a:gd name="T18" fmla="*/ 2 w 45"/>
                <a:gd name="T19" fmla="*/ 32 h 34"/>
                <a:gd name="T20" fmla="*/ 7 w 45"/>
                <a:gd name="T21" fmla="*/ 29 h 34"/>
                <a:gd name="T22" fmla="*/ 23 w 45"/>
                <a:gd name="T23" fmla="*/ 17 h 34"/>
                <a:gd name="T24" fmla="*/ 38 w 45"/>
                <a:gd name="T25" fmla="*/ 5 h 34"/>
                <a:gd name="T26" fmla="*/ 43 w 45"/>
                <a:gd name="T27" fmla="*/ 1 h 34"/>
                <a:gd name="T28" fmla="*/ 45 w 45"/>
                <a:gd name="T2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34">
                  <a:moveTo>
                    <a:pt x="45" y="0"/>
                  </a:moveTo>
                  <a:cubicBezTo>
                    <a:pt x="45" y="0"/>
                    <a:pt x="44" y="0"/>
                    <a:pt x="43" y="2"/>
                  </a:cubicBezTo>
                  <a:cubicBezTo>
                    <a:pt x="42" y="3"/>
                    <a:pt x="40" y="4"/>
                    <a:pt x="39" y="6"/>
                  </a:cubicBezTo>
                  <a:cubicBezTo>
                    <a:pt x="37" y="8"/>
                    <a:pt x="35" y="10"/>
                    <a:pt x="32" y="13"/>
                  </a:cubicBezTo>
                  <a:cubicBezTo>
                    <a:pt x="30" y="15"/>
                    <a:pt x="27" y="17"/>
                    <a:pt x="24" y="19"/>
                  </a:cubicBezTo>
                  <a:cubicBezTo>
                    <a:pt x="21" y="21"/>
                    <a:pt x="18" y="23"/>
                    <a:pt x="16" y="25"/>
                  </a:cubicBezTo>
                  <a:cubicBezTo>
                    <a:pt x="13" y="27"/>
                    <a:pt x="10" y="29"/>
                    <a:pt x="8" y="30"/>
                  </a:cubicBezTo>
                  <a:cubicBezTo>
                    <a:pt x="6" y="31"/>
                    <a:pt x="4" y="32"/>
                    <a:pt x="2" y="33"/>
                  </a:cubicBezTo>
                  <a:cubicBezTo>
                    <a:pt x="1" y="34"/>
                    <a:pt x="0" y="34"/>
                    <a:pt x="0" y="34"/>
                  </a:cubicBezTo>
                  <a:cubicBezTo>
                    <a:pt x="0" y="34"/>
                    <a:pt x="1" y="33"/>
                    <a:pt x="2" y="32"/>
                  </a:cubicBezTo>
                  <a:cubicBezTo>
                    <a:pt x="3" y="32"/>
                    <a:pt x="5" y="30"/>
                    <a:pt x="7" y="29"/>
                  </a:cubicBezTo>
                  <a:cubicBezTo>
                    <a:pt x="11" y="26"/>
                    <a:pt x="17" y="22"/>
                    <a:pt x="23" y="17"/>
                  </a:cubicBezTo>
                  <a:cubicBezTo>
                    <a:pt x="28" y="13"/>
                    <a:pt x="34" y="9"/>
                    <a:pt x="38" y="5"/>
                  </a:cubicBezTo>
                  <a:cubicBezTo>
                    <a:pt x="40" y="4"/>
                    <a:pt x="41" y="2"/>
                    <a:pt x="43" y="1"/>
                  </a:cubicBezTo>
                  <a:cubicBezTo>
                    <a:pt x="44" y="0"/>
                    <a:pt x="45" y="0"/>
                    <a:pt x="45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614"/>
            <p:cNvSpPr/>
            <p:nvPr/>
          </p:nvSpPr>
          <p:spPr bwMode="auto">
            <a:xfrm>
              <a:off x="9937751" y="1243012"/>
              <a:ext cx="169863" cy="92075"/>
            </a:xfrm>
            <a:custGeom>
              <a:avLst/>
              <a:gdLst>
                <a:gd name="T0" fmla="*/ 40 w 40"/>
                <a:gd name="T1" fmla="*/ 0 h 22"/>
                <a:gd name="T2" fmla="*/ 38 w 40"/>
                <a:gd name="T3" fmla="*/ 0 h 22"/>
                <a:gd name="T4" fmla="*/ 33 w 40"/>
                <a:gd name="T5" fmla="*/ 2 h 22"/>
                <a:gd name="T6" fmla="*/ 19 w 40"/>
                <a:gd name="T7" fmla="*/ 9 h 22"/>
                <a:gd name="T8" fmla="*/ 13 w 40"/>
                <a:gd name="T9" fmla="*/ 15 h 22"/>
                <a:gd name="T10" fmla="*/ 7 w 40"/>
                <a:gd name="T11" fmla="*/ 20 h 22"/>
                <a:gd name="T12" fmla="*/ 2 w 40"/>
                <a:gd name="T13" fmla="*/ 22 h 22"/>
                <a:gd name="T14" fmla="*/ 0 w 40"/>
                <a:gd name="T15" fmla="*/ 22 h 22"/>
                <a:gd name="T16" fmla="*/ 0 w 40"/>
                <a:gd name="T17" fmla="*/ 22 h 22"/>
                <a:gd name="T18" fmla="*/ 1 w 40"/>
                <a:gd name="T19" fmla="*/ 21 h 22"/>
                <a:gd name="T20" fmla="*/ 6 w 40"/>
                <a:gd name="T21" fmla="*/ 19 h 22"/>
                <a:gd name="T22" fmla="*/ 11 w 40"/>
                <a:gd name="T23" fmla="*/ 13 h 22"/>
                <a:gd name="T24" fmla="*/ 18 w 40"/>
                <a:gd name="T25" fmla="*/ 7 h 22"/>
                <a:gd name="T26" fmla="*/ 33 w 40"/>
                <a:gd name="T27" fmla="*/ 1 h 22"/>
                <a:gd name="T28" fmla="*/ 38 w 40"/>
                <a:gd name="T29" fmla="*/ 0 h 22"/>
                <a:gd name="T30" fmla="*/ 40 w 40"/>
                <a:gd name="T3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22">
                  <a:moveTo>
                    <a:pt x="40" y="0"/>
                  </a:moveTo>
                  <a:cubicBezTo>
                    <a:pt x="40" y="0"/>
                    <a:pt x="39" y="0"/>
                    <a:pt x="38" y="0"/>
                  </a:cubicBezTo>
                  <a:cubicBezTo>
                    <a:pt x="37" y="1"/>
                    <a:pt x="35" y="1"/>
                    <a:pt x="33" y="2"/>
                  </a:cubicBezTo>
                  <a:cubicBezTo>
                    <a:pt x="29" y="4"/>
                    <a:pt x="24" y="6"/>
                    <a:pt x="19" y="9"/>
                  </a:cubicBezTo>
                  <a:cubicBezTo>
                    <a:pt x="17" y="11"/>
                    <a:pt x="15" y="13"/>
                    <a:pt x="13" y="15"/>
                  </a:cubicBezTo>
                  <a:cubicBezTo>
                    <a:pt x="11" y="17"/>
                    <a:pt x="9" y="19"/>
                    <a:pt x="7" y="20"/>
                  </a:cubicBezTo>
                  <a:cubicBezTo>
                    <a:pt x="5" y="21"/>
                    <a:pt x="3" y="21"/>
                    <a:pt x="2" y="22"/>
                  </a:cubicBezTo>
                  <a:cubicBezTo>
                    <a:pt x="1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1"/>
                    <a:pt x="1" y="21"/>
                  </a:cubicBezTo>
                  <a:cubicBezTo>
                    <a:pt x="3" y="21"/>
                    <a:pt x="4" y="20"/>
                    <a:pt x="6" y="19"/>
                  </a:cubicBezTo>
                  <a:cubicBezTo>
                    <a:pt x="8" y="17"/>
                    <a:pt x="9" y="15"/>
                    <a:pt x="11" y="13"/>
                  </a:cubicBezTo>
                  <a:cubicBezTo>
                    <a:pt x="13" y="11"/>
                    <a:pt x="15" y="9"/>
                    <a:pt x="18" y="7"/>
                  </a:cubicBezTo>
                  <a:cubicBezTo>
                    <a:pt x="23" y="4"/>
                    <a:pt x="28" y="2"/>
                    <a:pt x="33" y="1"/>
                  </a:cubicBezTo>
                  <a:cubicBezTo>
                    <a:pt x="35" y="0"/>
                    <a:pt x="37" y="0"/>
                    <a:pt x="38" y="0"/>
                  </a:cubicBezTo>
                  <a:cubicBezTo>
                    <a:pt x="39" y="0"/>
                    <a:pt x="40" y="0"/>
                    <a:pt x="4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615"/>
            <p:cNvSpPr/>
            <p:nvPr/>
          </p:nvSpPr>
          <p:spPr bwMode="auto">
            <a:xfrm>
              <a:off x="9917114" y="1012824"/>
              <a:ext cx="177800" cy="80963"/>
            </a:xfrm>
            <a:custGeom>
              <a:avLst/>
              <a:gdLst>
                <a:gd name="T0" fmla="*/ 0 w 42"/>
                <a:gd name="T1" fmla="*/ 1 h 19"/>
                <a:gd name="T2" fmla="*/ 0 w 42"/>
                <a:gd name="T3" fmla="*/ 1 h 19"/>
                <a:gd name="T4" fmla="*/ 2 w 42"/>
                <a:gd name="T5" fmla="*/ 0 h 19"/>
                <a:gd name="T6" fmla="*/ 7 w 42"/>
                <a:gd name="T7" fmla="*/ 1 h 19"/>
                <a:gd name="T8" fmla="*/ 14 w 42"/>
                <a:gd name="T9" fmla="*/ 4 h 19"/>
                <a:gd name="T10" fmla="*/ 22 w 42"/>
                <a:gd name="T11" fmla="*/ 8 h 19"/>
                <a:gd name="T12" fmla="*/ 35 w 42"/>
                <a:gd name="T13" fmla="*/ 15 h 19"/>
                <a:gd name="T14" fmla="*/ 40 w 42"/>
                <a:gd name="T15" fmla="*/ 18 h 19"/>
                <a:gd name="T16" fmla="*/ 42 w 42"/>
                <a:gd name="T17" fmla="*/ 19 h 19"/>
                <a:gd name="T18" fmla="*/ 40 w 42"/>
                <a:gd name="T19" fmla="*/ 19 h 19"/>
                <a:gd name="T20" fmla="*/ 35 w 42"/>
                <a:gd name="T21" fmla="*/ 17 h 19"/>
                <a:gd name="T22" fmla="*/ 21 w 42"/>
                <a:gd name="T23" fmla="*/ 10 h 19"/>
                <a:gd name="T24" fmla="*/ 13 w 42"/>
                <a:gd name="T25" fmla="*/ 6 h 19"/>
                <a:gd name="T26" fmla="*/ 7 w 42"/>
                <a:gd name="T27" fmla="*/ 2 h 19"/>
                <a:gd name="T28" fmla="*/ 2 w 42"/>
                <a:gd name="T29" fmla="*/ 1 h 19"/>
                <a:gd name="T30" fmla="*/ 0 w 42"/>
                <a:gd name="T31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19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2" y="0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9" y="1"/>
                    <a:pt x="12" y="3"/>
                    <a:pt x="14" y="4"/>
                  </a:cubicBezTo>
                  <a:cubicBezTo>
                    <a:pt x="17" y="5"/>
                    <a:pt x="19" y="6"/>
                    <a:pt x="22" y="8"/>
                  </a:cubicBezTo>
                  <a:cubicBezTo>
                    <a:pt x="27" y="10"/>
                    <a:pt x="32" y="13"/>
                    <a:pt x="35" y="15"/>
                  </a:cubicBezTo>
                  <a:cubicBezTo>
                    <a:pt x="37" y="16"/>
                    <a:pt x="39" y="17"/>
                    <a:pt x="40" y="18"/>
                  </a:cubicBezTo>
                  <a:cubicBezTo>
                    <a:pt x="41" y="19"/>
                    <a:pt x="42" y="19"/>
                    <a:pt x="42" y="19"/>
                  </a:cubicBezTo>
                  <a:cubicBezTo>
                    <a:pt x="42" y="19"/>
                    <a:pt x="41" y="19"/>
                    <a:pt x="40" y="19"/>
                  </a:cubicBezTo>
                  <a:cubicBezTo>
                    <a:pt x="39" y="18"/>
                    <a:pt x="37" y="17"/>
                    <a:pt x="35" y="17"/>
                  </a:cubicBezTo>
                  <a:cubicBezTo>
                    <a:pt x="31" y="15"/>
                    <a:pt x="26" y="12"/>
                    <a:pt x="21" y="10"/>
                  </a:cubicBezTo>
                  <a:cubicBezTo>
                    <a:pt x="18" y="8"/>
                    <a:pt x="15" y="7"/>
                    <a:pt x="13" y="6"/>
                  </a:cubicBezTo>
                  <a:cubicBezTo>
                    <a:pt x="11" y="4"/>
                    <a:pt x="9" y="3"/>
                    <a:pt x="7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616"/>
            <p:cNvSpPr/>
            <p:nvPr/>
          </p:nvSpPr>
          <p:spPr bwMode="auto">
            <a:xfrm>
              <a:off x="10277476" y="1085849"/>
              <a:ext cx="25400" cy="25400"/>
            </a:xfrm>
            <a:custGeom>
              <a:avLst/>
              <a:gdLst>
                <a:gd name="T0" fmla="*/ 1 w 6"/>
                <a:gd name="T1" fmla="*/ 1 h 6"/>
                <a:gd name="T2" fmla="*/ 1 w 6"/>
                <a:gd name="T3" fmla="*/ 5 h 6"/>
                <a:gd name="T4" fmla="*/ 5 w 6"/>
                <a:gd name="T5" fmla="*/ 5 h 6"/>
                <a:gd name="T6" fmla="*/ 1 w 6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1" y="1"/>
                  </a:moveTo>
                  <a:cubicBezTo>
                    <a:pt x="0" y="1"/>
                    <a:pt x="0" y="3"/>
                    <a:pt x="1" y="5"/>
                  </a:cubicBezTo>
                  <a:cubicBezTo>
                    <a:pt x="2" y="6"/>
                    <a:pt x="5" y="6"/>
                    <a:pt x="5" y="5"/>
                  </a:cubicBezTo>
                  <a:cubicBezTo>
                    <a:pt x="6" y="4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617"/>
            <p:cNvSpPr/>
            <p:nvPr/>
          </p:nvSpPr>
          <p:spPr bwMode="auto">
            <a:xfrm>
              <a:off x="10175876" y="1166812"/>
              <a:ext cx="20638" cy="20638"/>
            </a:xfrm>
            <a:custGeom>
              <a:avLst/>
              <a:gdLst>
                <a:gd name="T0" fmla="*/ 1 w 5"/>
                <a:gd name="T1" fmla="*/ 1 h 5"/>
                <a:gd name="T2" fmla="*/ 1 w 5"/>
                <a:gd name="T3" fmla="*/ 4 h 5"/>
                <a:gd name="T4" fmla="*/ 4 w 5"/>
                <a:gd name="T5" fmla="*/ 4 h 5"/>
                <a:gd name="T6" fmla="*/ 1 w 5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1" y="1"/>
                  </a:moveTo>
                  <a:cubicBezTo>
                    <a:pt x="0" y="1"/>
                    <a:pt x="0" y="3"/>
                    <a:pt x="1" y="4"/>
                  </a:cubicBezTo>
                  <a:cubicBezTo>
                    <a:pt x="2" y="5"/>
                    <a:pt x="4" y="5"/>
                    <a:pt x="4" y="4"/>
                  </a:cubicBezTo>
                  <a:cubicBezTo>
                    <a:pt x="5" y="3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18"/>
            <p:cNvSpPr/>
            <p:nvPr/>
          </p:nvSpPr>
          <p:spPr bwMode="auto">
            <a:xfrm>
              <a:off x="10213976" y="1149349"/>
              <a:ext cx="20638" cy="17463"/>
            </a:xfrm>
            <a:custGeom>
              <a:avLst/>
              <a:gdLst>
                <a:gd name="T0" fmla="*/ 0 w 5"/>
                <a:gd name="T1" fmla="*/ 2 h 4"/>
                <a:gd name="T2" fmla="*/ 3 w 5"/>
                <a:gd name="T3" fmla="*/ 4 h 4"/>
                <a:gd name="T4" fmla="*/ 5 w 5"/>
                <a:gd name="T5" fmla="*/ 2 h 4"/>
                <a:gd name="T6" fmla="*/ 5 w 5"/>
                <a:gd name="T7" fmla="*/ 1 h 4"/>
                <a:gd name="T8" fmla="*/ 0 w 5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0" y="2"/>
                  </a:moveTo>
                  <a:cubicBezTo>
                    <a:pt x="0" y="3"/>
                    <a:pt x="2" y="4"/>
                    <a:pt x="3" y="4"/>
                  </a:cubicBezTo>
                  <a:cubicBezTo>
                    <a:pt x="4" y="4"/>
                    <a:pt x="4" y="3"/>
                    <a:pt x="5" y="2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4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19"/>
            <p:cNvSpPr/>
            <p:nvPr/>
          </p:nvSpPr>
          <p:spPr bwMode="auto">
            <a:xfrm>
              <a:off x="10260014" y="1225549"/>
              <a:ext cx="25400" cy="25400"/>
            </a:xfrm>
            <a:custGeom>
              <a:avLst/>
              <a:gdLst>
                <a:gd name="T0" fmla="*/ 6 w 6"/>
                <a:gd name="T1" fmla="*/ 5 h 6"/>
                <a:gd name="T2" fmla="*/ 0 w 6"/>
                <a:gd name="T3" fmla="*/ 3 h 6"/>
                <a:gd name="T4" fmla="*/ 2 w 6"/>
                <a:gd name="T5" fmla="*/ 1 h 6"/>
                <a:gd name="T6" fmla="*/ 4 w 6"/>
                <a:gd name="T7" fmla="*/ 1 h 6"/>
                <a:gd name="T8" fmla="*/ 5 w 6"/>
                <a:gd name="T9" fmla="*/ 3 h 6"/>
                <a:gd name="T10" fmla="*/ 6 w 6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6" y="5"/>
                  </a:moveTo>
                  <a:cubicBezTo>
                    <a:pt x="5" y="6"/>
                    <a:pt x="0" y="4"/>
                    <a:pt x="0" y="3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2" y="1"/>
                    <a:pt x="3" y="0"/>
                    <a:pt x="4" y="1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6" y="3"/>
                    <a:pt x="6" y="4"/>
                    <a:pt x="6" y="5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20"/>
            <p:cNvSpPr/>
            <p:nvPr/>
          </p:nvSpPr>
          <p:spPr bwMode="auto">
            <a:xfrm>
              <a:off x="10315576" y="1204912"/>
              <a:ext cx="12700" cy="7938"/>
            </a:xfrm>
            <a:custGeom>
              <a:avLst/>
              <a:gdLst>
                <a:gd name="T0" fmla="*/ 0 w 3"/>
                <a:gd name="T1" fmla="*/ 0 h 2"/>
                <a:gd name="T2" fmla="*/ 2 w 3"/>
                <a:gd name="T3" fmla="*/ 2 h 2"/>
                <a:gd name="T4" fmla="*/ 3 w 3"/>
                <a:gd name="T5" fmla="*/ 1 h 2"/>
                <a:gd name="T6" fmla="*/ 0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0" y="1"/>
                    <a:pt x="1" y="2"/>
                    <a:pt x="2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21"/>
            <p:cNvSpPr/>
            <p:nvPr/>
          </p:nvSpPr>
          <p:spPr bwMode="auto">
            <a:xfrm>
              <a:off x="10148889" y="1204912"/>
              <a:ext cx="17463" cy="15875"/>
            </a:xfrm>
            <a:custGeom>
              <a:avLst/>
              <a:gdLst>
                <a:gd name="T0" fmla="*/ 0 w 4"/>
                <a:gd name="T1" fmla="*/ 2 h 4"/>
                <a:gd name="T2" fmla="*/ 3 w 4"/>
                <a:gd name="T3" fmla="*/ 1 h 4"/>
                <a:gd name="T4" fmla="*/ 4 w 4"/>
                <a:gd name="T5" fmla="*/ 2 h 4"/>
                <a:gd name="T6" fmla="*/ 3 w 4"/>
                <a:gd name="T7" fmla="*/ 3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cubicBezTo>
                    <a:pt x="0" y="1"/>
                    <a:pt x="1" y="0"/>
                    <a:pt x="3" y="1"/>
                  </a:cubicBezTo>
                  <a:cubicBezTo>
                    <a:pt x="3" y="1"/>
                    <a:pt x="4" y="1"/>
                    <a:pt x="4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2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22"/>
            <p:cNvSpPr/>
            <p:nvPr/>
          </p:nvSpPr>
          <p:spPr bwMode="auto">
            <a:xfrm>
              <a:off x="10128251" y="1141412"/>
              <a:ext cx="17463" cy="15875"/>
            </a:xfrm>
            <a:custGeom>
              <a:avLst/>
              <a:gdLst>
                <a:gd name="T0" fmla="*/ 1 w 4"/>
                <a:gd name="T1" fmla="*/ 3 h 4"/>
                <a:gd name="T2" fmla="*/ 4 w 4"/>
                <a:gd name="T3" fmla="*/ 4 h 4"/>
                <a:gd name="T4" fmla="*/ 3 w 4"/>
                <a:gd name="T5" fmla="*/ 1 h 4"/>
                <a:gd name="T6" fmla="*/ 2 w 4"/>
                <a:gd name="T7" fmla="*/ 0 h 4"/>
                <a:gd name="T8" fmla="*/ 1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1" y="4"/>
                    <a:pt x="3" y="4"/>
                    <a:pt x="4" y="4"/>
                  </a:cubicBezTo>
                  <a:cubicBezTo>
                    <a:pt x="4" y="3"/>
                    <a:pt x="4" y="2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1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23"/>
            <p:cNvSpPr/>
            <p:nvPr/>
          </p:nvSpPr>
          <p:spPr bwMode="auto">
            <a:xfrm>
              <a:off x="10217151" y="1225549"/>
              <a:ext cx="17463" cy="17463"/>
            </a:xfrm>
            <a:custGeom>
              <a:avLst/>
              <a:gdLst>
                <a:gd name="T0" fmla="*/ 1 w 4"/>
                <a:gd name="T1" fmla="*/ 3 h 4"/>
                <a:gd name="T2" fmla="*/ 4 w 4"/>
                <a:gd name="T3" fmla="*/ 4 h 4"/>
                <a:gd name="T4" fmla="*/ 3 w 4"/>
                <a:gd name="T5" fmla="*/ 1 h 4"/>
                <a:gd name="T6" fmla="*/ 2 w 4"/>
                <a:gd name="T7" fmla="*/ 0 h 4"/>
                <a:gd name="T8" fmla="*/ 1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1" y="4"/>
                    <a:pt x="3" y="4"/>
                    <a:pt x="4" y="4"/>
                  </a:cubicBezTo>
                  <a:cubicBezTo>
                    <a:pt x="4" y="3"/>
                    <a:pt x="4" y="2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24"/>
            <p:cNvSpPr/>
            <p:nvPr/>
          </p:nvSpPr>
          <p:spPr bwMode="auto">
            <a:xfrm>
              <a:off x="10252076" y="1174749"/>
              <a:ext cx="15875" cy="17463"/>
            </a:xfrm>
            <a:custGeom>
              <a:avLst/>
              <a:gdLst>
                <a:gd name="T0" fmla="*/ 0 w 4"/>
                <a:gd name="T1" fmla="*/ 3 h 4"/>
                <a:gd name="T2" fmla="*/ 3 w 4"/>
                <a:gd name="T3" fmla="*/ 4 h 4"/>
                <a:gd name="T4" fmla="*/ 3 w 4"/>
                <a:gd name="T5" fmla="*/ 1 h 4"/>
                <a:gd name="T6" fmla="*/ 2 w 4"/>
                <a:gd name="T7" fmla="*/ 0 h 4"/>
                <a:gd name="T8" fmla="*/ 0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3"/>
                  </a:moveTo>
                  <a:cubicBezTo>
                    <a:pt x="1" y="4"/>
                    <a:pt x="3" y="4"/>
                    <a:pt x="3" y="4"/>
                  </a:cubicBezTo>
                  <a:cubicBezTo>
                    <a:pt x="4" y="3"/>
                    <a:pt x="4" y="2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25"/>
            <p:cNvSpPr/>
            <p:nvPr/>
          </p:nvSpPr>
          <p:spPr bwMode="auto">
            <a:xfrm>
              <a:off x="10290176" y="1169987"/>
              <a:ext cx="15875" cy="22225"/>
            </a:xfrm>
            <a:custGeom>
              <a:avLst/>
              <a:gdLst>
                <a:gd name="T0" fmla="*/ 0 w 4"/>
                <a:gd name="T1" fmla="*/ 3 h 5"/>
                <a:gd name="T2" fmla="*/ 3 w 4"/>
                <a:gd name="T3" fmla="*/ 4 h 5"/>
                <a:gd name="T4" fmla="*/ 3 w 4"/>
                <a:gd name="T5" fmla="*/ 1 h 5"/>
                <a:gd name="T6" fmla="*/ 2 w 4"/>
                <a:gd name="T7" fmla="*/ 0 h 5"/>
                <a:gd name="T8" fmla="*/ 0 w 4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3"/>
                  </a:moveTo>
                  <a:cubicBezTo>
                    <a:pt x="1" y="4"/>
                    <a:pt x="3" y="5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26"/>
            <p:cNvSpPr/>
            <p:nvPr/>
          </p:nvSpPr>
          <p:spPr bwMode="auto">
            <a:xfrm>
              <a:off x="10175876" y="1119187"/>
              <a:ext cx="12700" cy="12700"/>
            </a:xfrm>
            <a:custGeom>
              <a:avLst/>
              <a:gdLst>
                <a:gd name="T0" fmla="*/ 0 w 3"/>
                <a:gd name="T1" fmla="*/ 3 h 3"/>
                <a:gd name="T2" fmla="*/ 3 w 3"/>
                <a:gd name="T3" fmla="*/ 1 h 3"/>
                <a:gd name="T4" fmla="*/ 2 w 3"/>
                <a:gd name="T5" fmla="*/ 0 h 3"/>
                <a:gd name="T6" fmla="*/ 0 w 3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cubicBezTo>
                    <a:pt x="1" y="3"/>
                    <a:pt x="3" y="3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627"/>
            <p:cNvSpPr/>
            <p:nvPr/>
          </p:nvSpPr>
          <p:spPr bwMode="auto">
            <a:xfrm>
              <a:off x="10234614" y="1116012"/>
              <a:ext cx="20638" cy="20638"/>
            </a:xfrm>
            <a:custGeom>
              <a:avLst/>
              <a:gdLst>
                <a:gd name="T0" fmla="*/ 1 w 5"/>
                <a:gd name="T1" fmla="*/ 4 h 5"/>
                <a:gd name="T2" fmla="*/ 5 w 5"/>
                <a:gd name="T3" fmla="*/ 3 h 5"/>
                <a:gd name="T4" fmla="*/ 3 w 5"/>
                <a:gd name="T5" fmla="*/ 0 h 5"/>
                <a:gd name="T6" fmla="*/ 1 w 5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1" y="4"/>
                  </a:moveTo>
                  <a:cubicBezTo>
                    <a:pt x="2" y="5"/>
                    <a:pt x="5" y="5"/>
                    <a:pt x="5" y="3"/>
                  </a:cubicBezTo>
                  <a:cubicBezTo>
                    <a:pt x="5" y="2"/>
                    <a:pt x="4" y="0"/>
                    <a:pt x="3" y="0"/>
                  </a:cubicBezTo>
                  <a:cubicBezTo>
                    <a:pt x="2" y="0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628"/>
            <p:cNvSpPr/>
            <p:nvPr/>
          </p:nvSpPr>
          <p:spPr bwMode="auto">
            <a:xfrm>
              <a:off x="10213976" y="1068387"/>
              <a:ext cx="15875" cy="17463"/>
            </a:xfrm>
            <a:custGeom>
              <a:avLst/>
              <a:gdLst>
                <a:gd name="T0" fmla="*/ 0 w 4"/>
                <a:gd name="T1" fmla="*/ 3 h 4"/>
                <a:gd name="T2" fmla="*/ 3 w 4"/>
                <a:gd name="T3" fmla="*/ 4 h 4"/>
                <a:gd name="T4" fmla="*/ 4 w 4"/>
                <a:gd name="T5" fmla="*/ 2 h 4"/>
                <a:gd name="T6" fmla="*/ 4 w 4"/>
                <a:gd name="T7" fmla="*/ 0 h 4"/>
                <a:gd name="T8" fmla="*/ 0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3"/>
                  </a:moveTo>
                  <a:cubicBezTo>
                    <a:pt x="0" y="3"/>
                    <a:pt x="2" y="4"/>
                    <a:pt x="3" y="4"/>
                  </a:cubicBezTo>
                  <a:cubicBezTo>
                    <a:pt x="3" y="4"/>
                    <a:pt x="3" y="3"/>
                    <a:pt x="4" y="2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3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629"/>
            <p:cNvSpPr/>
            <p:nvPr/>
          </p:nvSpPr>
          <p:spPr bwMode="auto">
            <a:xfrm>
              <a:off x="10158414" y="1076324"/>
              <a:ext cx="17463" cy="17463"/>
            </a:xfrm>
            <a:custGeom>
              <a:avLst/>
              <a:gdLst>
                <a:gd name="T0" fmla="*/ 0 w 4"/>
                <a:gd name="T1" fmla="*/ 2 h 4"/>
                <a:gd name="T2" fmla="*/ 3 w 4"/>
                <a:gd name="T3" fmla="*/ 4 h 4"/>
                <a:gd name="T4" fmla="*/ 4 w 4"/>
                <a:gd name="T5" fmla="*/ 2 h 4"/>
                <a:gd name="T6" fmla="*/ 4 w 4"/>
                <a:gd name="T7" fmla="*/ 0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cubicBezTo>
                    <a:pt x="0" y="3"/>
                    <a:pt x="2" y="4"/>
                    <a:pt x="3" y="4"/>
                  </a:cubicBezTo>
                  <a:cubicBezTo>
                    <a:pt x="3" y="4"/>
                    <a:pt x="3" y="3"/>
                    <a:pt x="4" y="2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3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630"/>
            <p:cNvSpPr/>
            <p:nvPr/>
          </p:nvSpPr>
          <p:spPr bwMode="auto">
            <a:xfrm>
              <a:off x="10298114" y="1131887"/>
              <a:ext cx="17463" cy="22225"/>
            </a:xfrm>
            <a:custGeom>
              <a:avLst/>
              <a:gdLst>
                <a:gd name="T0" fmla="*/ 1 w 4"/>
                <a:gd name="T1" fmla="*/ 3 h 5"/>
                <a:gd name="T2" fmla="*/ 3 w 4"/>
                <a:gd name="T3" fmla="*/ 4 h 5"/>
                <a:gd name="T4" fmla="*/ 4 w 4"/>
                <a:gd name="T5" fmla="*/ 3 h 5"/>
                <a:gd name="T6" fmla="*/ 4 w 4"/>
                <a:gd name="T7" fmla="*/ 2 h 5"/>
                <a:gd name="T8" fmla="*/ 3 w 4"/>
                <a:gd name="T9" fmla="*/ 0 h 5"/>
                <a:gd name="T10" fmla="*/ 1 w 4"/>
                <a:gd name="T1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1" y="3"/>
                  </a:moveTo>
                  <a:cubicBezTo>
                    <a:pt x="1" y="4"/>
                    <a:pt x="2" y="5"/>
                    <a:pt x="3" y="4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4" y="1"/>
                    <a:pt x="3" y="0"/>
                    <a:pt x="3" y="0"/>
                  </a:cubicBezTo>
                  <a:cubicBezTo>
                    <a:pt x="2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631"/>
            <p:cNvSpPr/>
            <p:nvPr/>
          </p:nvSpPr>
          <p:spPr bwMode="auto">
            <a:xfrm>
              <a:off x="10188576" y="1208087"/>
              <a:ext cx="15875" cy="22225"/>
            </a:xfrm>
            <a:custGeom>
              <a:avLst/>
              <a:gdLst>
                <a:gd name="T0" fmla="*/ 1 w 4"/>
                <a:gd name="T1" fmla="*/ 3 h 5"/>
                <a:gd name="T2" fmla="*/ 3 w 4"/>
                <a:gd name="T3" fmla="*/ 4 h 5"/>
                <a:gd name="T4" fmla="*/ 4 w 4"/>
                <a:gd name="T5" fmla="*/ 3 h 5"/>
                <a:gd name="T6" fmla="*/ 4 w 4"/>
                <a:gd name="T7" fmla="*/ 2 h 5"/>
                <a:gd name="T8" fmla="*/ 3 w 4"/>
                <a:gd name="T9" fmla="*/ 0 h 5"/>
                <a:gd name="T10" fmla="*/ 1 w 4"/>
                <a:gd name="T1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1" y="3"/>
                  </a:moveTo>
                  <a:cubicBezTo>
                    <a:pt x="1" y="4"/>
                    <a:pt x="2" y="5"/>
                    <a:pt x="3" y="4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4" y="1"/>
                    <a:pt x="3" y="1"/>
                    <a:pt x="3" y="0"/>
                  </a:cubicBezTo>
                  <a:cubicBezTo>
                    <a:pt x="2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2269085" y="301707"/>
            <a:ext cx="1357313" cy="992188"/>
            <a:chOff x="9704389" y="4233863"/>
            <a:chExt cx="1357313" cy="992188"/>
          </a:xfrm>
        </p:grpSpPr>
        <p:sp>
          <p:nvSpPr>
            <p:cNvPr id="78" name="Freeform 435"/>
            <p:cNvSpPr/>
            <p:nvPr/>
          </p:nvSpPr>
          <p:spPr bwMode="auto">
            <a:xfrm>
              <a:off x="9704389" y="4665663"/>
              <a:ext cx="288925" cy="458788"/>
            </a:xfrm>
            <a:custGeom>
              <a:avLst/>
              <a:gdLst>
                <a:gd name="T0" fmla="*/ 68 w 68"/>
                <a:gd name="T1" fmla="*/ 40 h 108"/>
                <a:gd name="T2" fmla="*/ 10 w 68"/>
                <a:gd name="T3" fmla="*/ 21 h 108"/>
                <a:gd name="T4" fmla="*/ 19 w 68"/>
                <a:gd name="T5" fmla="*/ 40 h 108"/>
                <a:gd name="T6" fmla="*/ 3 w 68"/>
                <a:gd name="T7" fmla="*/ 60 h 108"/>
                <a:gd name="T8" fmla="*/ 30 w 68"/>
                <a:gd name="T9" fmla="*/ 69 h 108"/>
                <a:gd name="T10" fmla="*/ 33 w 68"/>
                <a:gd name="T11" fmla="*/ 95 h 108"/>
                <a:gd name="T12" fmla="*/ 68 w 68"/>
                <a:gd name="T13" fmla="*/ 4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108">
                  <a:moveTo>
                    <a:pt x="68" y="40"/>
                  </a:moveTo>
                  <a:cubicBezTo>
                    <a:pt x="68" y="40"/>
                    <a:pt x="25" y="0"/>
                    <a:pt x="10" y="21"/>
                  </a:cubicBezTo>
                  <a:cubicBezTo>
                    <a:pt x="0" y="35"/>
                    <a:pt x="19" y="40"/>
                    <a:pt x="19" y="40"/>
                  </a:cubicBezTo>
                  <a:cubicBezTo>
                    <a:pt x="19" y="40"/>
                    <a:pt x="0" y="44"/>
                    <a:pt x="3" y="60"/>
                  </a:cubicBezTo>
                  <a:cubicBezTo>
                    <a:pt x="6" y="76"/>
                    <a:pt x="30" y="69"/>
                    <a:pt x="30" y="69"/>
                  </a:cubicBezTo>
                  <a:cubicBezTo>
                    <a:pt x="30" y="69"/>
                    <a:pt x="22" y="83"/>
                    <a:pt x="33" y="95"/>
                  </a:cubicBezTo>
                  <a:cubicBezTo>
                    <a:pt x="44" y="108"/>
                    <a:pt x="68" y="65"/>
                    <a:pt x="68" y="40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436"/>
            <p:cNvSpPr/>
            <p:nvPr/>
          </p:nvSpPr>
          <p:spPr bwMode="auto">
            <a:xfrm>
              <a:off x="9856789" y="4852988"/>
              <a:ext cx="111125" cy="185738"/>
            </a:xfrm>
            <a:custGeom>
              <a:avLst/>
              <a:gdLst>
                <a:gd name="T0" fmla="*/ 26 w 26"/>
                <a:gd name="T1" fmla="*/ 0 h 44"/>
                <a:gd name="T2" fmla="*/ 26 w 26"/>
                <a:gd name="T3" fmla="*/ 0 h 44"/>
                <a:gd name="T4" fmla="*/ 25 w 26"/>
                <a:gd name="T5" fmla="*/ 2 h 44"/>
                <a:gd name="T6" fmla="*/ 24 w 26"/>
                <a:gd name="T7" fmla="*/ 4 h 44"/>
                <a:gd name="T8" fmla="*/ 23 w 26"/>
                <a:gd name="T9" fmla="*/ 8 h 44"/>
                <a:gd name="T10" fmla="*/ 22 w 26"/>
                <a:gd name="T11" fmla="*/ 9 h 44"/>
                <a:gd name="T12" fmla="*/ 21 w 26"/>
                <a:gd name="T13" fmla="*/ 11 h 44"/>
                <a:gd name="T14" fmla="*/ 19 w 26"/>
                <a:gd name="T15" fmla="*/ 15 h 44"/>
                <a:gd name="T16" fmla="*/ 17 w 26"/>
                <a:gd name="T17" fmla="*/ 19 h 44"/>
                <a:gd name="T18" fmla="*/ 15 w 26"/>
                <a:gd name="T19" fmla="*/ 23 h 44"/>
                <a:gd name="T20" fmla="*/ 13 w 26"/>
                <a:gd name="T21" fmla="*/ 25 h 44"/>
                <a:gd name="T22" fmla="*/ 12 w 26"/>
                <a:gd name="T23" fmla="*/ 27 h 44"/>
                <a:gd name="T24" fmla="*/ 12 w 26"/>
                <a:gd name="T25" fmla="*/ 28 h 44"/>
                <a:gd name="T26" fmla="*/ 11 w 26"/>
                <a:gd name="T27" fmla="*/ 29 h 44"/>
                <a:gd name="T28" fmla="*/ 10 w 26"/>
                <a:gd name="T29" fmla="*/ 31 h 44"/>
                <a:gd name="T30" fmla="*/ 8 w 26"/>
                <a:gd name="T31" fmla="*/ 33 h 44"/>
                <a:gd name="T32" fmla="*/ 7 w 26"/>
                <a:gd name="T33" fmla="*/ 35 h 44"/>
                <a:gd name="T34" fmla="*/ 5 w 26"/>
                <a:gd name="T35" fmla="*/ 38 h 44"/>
                <a:gd name="T36" fmla="*/ 4 w 26"/>
                <a:gd name="T37" fmla="*/ 39 h 44"/>
                <a:gd name="T38" fmla="*/ 3 w 26"/>
                <a:gd name="T39" fmla="*/ 41 h 44"/>
                <a:gd name="T40" fmla="*/ 1 w 26"/>
                <a:gd name="T41" fmla="*/ 43 h 44"/>
                <a:gd name="T42" fmla="*/ 0 w 26"/>
                <a:gd name="T43" fmla="*/ 44 h 44"/>
                <a:gd name="T44" fmla="*/ 0 w 26"/>
                <a:gd name="T45" fmla="*/ 44 h 44"/>
                <a:gd name="T46" fmla="*/ 0 w 26"/>
                <a:gd name="T47" fmla="*/ 44 h 44"/>
                <a:gd name="T48" fmla="*/ 2 w 26"/>
                <a:gd name="T49" fmla="*/ 43 h 44"/>
                <a:gd name="T50" fmla="*/ 4 w 26"/>
                <a:gd name="T51" fmla="*/ 42 h 44"/>
                <a:gd name="T52" fmla="*/ 5 w 26"/>
                <a:gd name="T53" fmla="*/ 41 h 44"/>
                <a:gd name="T54" fmla="*/ 7 w 26"/>
                <a:gd name="T55" fmla="*/ 40 h 44"/>
                <a:gd name="T56" fmla="*/ 8 w 26"/>
                <a:gd name="T57" fmla="*/ 39 h 44"/>
                <a:gd name="T58" fmla="*/ 10 w 26"/>
                <a:gd name="T59" fmla="*/ 37 h 44"/>
                <a:gd name="T60" fmla="*/ 11 w 26"/>
                <a:gd name="T61" fmla="*/ 36 h 44"/>
                <a:gd name="T62" fmla="*/ 13 w 26"/>
                <a:gd name="T63" fmla="*/ 34 h 44"/>
                <a:gd name="T64" fmla="*/ 16 w 26"/>
                <a:gd name="T65" fmla="*/ 30 h 44"/>
                <a:gd name="T66" fmla="*/ 19 w 26"/>
                <a:gd name="T67" fmla="*/ 26 h 44"/>
                <a:gd name="T68" fmla="*/ 20 w 26"/>
                <a:gd name="T69" fmla="*/ 24 h 44"/>
                <a:gd name="T70" fmla="*/ 21 w 26"/>
                <a:gd name="T71" fmla="*/ 21 h 44"/>
                <a:gd name="T72" fmla="*/ 22 w 26"/>
                <a:gd name="T73" fmla="*/ 19 h 44"/>
                <a:gd name="T74" fmla="*/ 23 w 26"/>
                <a:gd name="T75" fmla="*/ 17 h 44"/>
                <a:gd name="T76" fmla="*/ 25 w 26"/>
                <a:gd name="T77" fmla="*/ 12 h 44"/>
                <a:gd name="T78" fmla="*/ 25 w 26"/>
                <a:gd name="T79" fmla="*/ 10 h 44"/>
                <a:gd name="T80" fmla="*/ 25 w 26"/>
                <a:gd name="T81" fmla="*/ 8 h 44"/>
                <a:gd name="T82" fmla="*/ 26 w 26"/>
                <a:gd name="T83" fmla="*/ 7 h 44"/>
                <a:gd name="T84" fmla="*/ 26 w 26"/>
                <a:gd name="T85" fmla="*/ 5 h 44"/>
                <a:gd name="T86" fmla="*/ 26 w 26"/>
                <a:gd name="T87" fmla="*/ 3 h 44"/>
                <a:gd name="T88" fmla="*/ 26 w 26"/>
                <a:gd name="T89" fmla="*/ 2 h 44"/>
                <a:gd name="T90" fmla="*/ 26 w 26"/>
                <a:gd name="T91" fmla="*/ 1 h 44"/>
                <a:gd name="T92" fmla="*/ 26 w 26"/>
                <a:gd name="T9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" h="44"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1"/>
                    <a:pt x="25" y="1"/>
                    <a:pt x="25" y="2"/>
                  </a:cubicBezTo>
                  <a:cubicBezTo>
                    <a:pt x="25" y="3"/>
                    <a:pt x="25" y="4"/>
                    <a:pt x="24" y="4"/>
                  </a:cubicBezTo>
                  <a:cubicBezTo>
                    <a:pt x="24" y="5"/>
                    <a:pt x="23" y="6"/>
                    <a:pt x="23" y="8"/>
                  </a:cubicBezTo>
                  <a:cubicBezTo>
                    <a:pt x="23" y="8"/>
                    <a:pt x="22" y="9"/>
                    <a:pt x="22" y="9"/>
                  </a:cubicBezTo>
                  <a:cubicBezTo>
                    <a:pt x="22" y="10"/>
                    <a:pt x="21" y="10"/>
                    <a:pt x="21" y="11"/>
                  </a:cubicBezTo>
                  <a:cubicBezTo>
                    <a:pt x="21" y="12"/>
                    <a:pt x="20" y="14"/>
                    <a:pt x="19" y="15"/>
                  </a:cubicBezTo>
                  <a:cubicBezTo>
                    <a:pt x="19" y="16"/>
                    <a:pt x="18" y="18"/>
                    <a:pt x="17" y="19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4" y="24"/>
                    <a:pt x="14" y="25"/>
                    <a:pt x="13" y="25"/>
                  </a:cubicBezTo>
                  <a:cubicBezTo>
                    <a:pt x="13" y="26"/>
                    <a:pt x="13" y="27"/>
                    <a:pt x="12" y="27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0" y="30"/>
                    <a:pt x="10" y="31"/>
                    <a:pt x="10" y="31"/>
                  </a:cubicBezTo>
                  <a:cubicBezTo>
                    <a:pt x="9" y="32"/>
                    <a:pt x="9" y="32"/>
                    <a:pt x="8" y="33"/>
                  </a:cubicBezTo>
                  <a:cubicBezTo>
                    <a:pt x="8" y="34"/>
                    <a:pt x="8" y="34"/>
                    <a:pt x="7" y="35"/>
                  </a:cubicBezTo>
                  <a:cubicBezTo>
                    <a:pt x="6" y="36"/>
                    <a:pt x="6" y="37"/>
                    <a:pt x="5" y="38"/>
                  </a:cubicBezTo>
                  <a:cubicBezTo>
                    <a:pt x="4" y="38"/>
                    <a:pt x="4" y="39"/>
                    <a:pt x="4" y="39"/>
                  </a:cubicBezTo>
                  <a:cubicBezTo>
                    <a:pt x="3" y="40"/>
                    <a:pt x="3" y="40"/>
                    <a:pt x="3" y="41"/>
                  </a:cubicBezTo>
                  <a:cubicBezTo>
                    <a:pt x="2" y="41"/>
                    <a:pt x="2" y="42"/>
                    <a:pt x="1" y="43"/>
                  </a:cubicBezTo>
                  <a:cubicBezTo>
                    <a:pt x="1" y="43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4"/>
                    <a:pt x="1" y="44"/>
                    <a:pt x="2" y="43"/>
                  </a:cubicBezTo>
                  <a:cubicBezTo>
                    <a:pt x="2" y="43"/>
                    <a:pt x="3" y="42"/>
                    <a:pt x="4" y="42"/>
                  </a:cubicBezTo>
                  <a:cubicBezTo>
                    <a:pt x="4" y="42"/>
                    <a:pt x="5" y="41"/>
                    <a:pt x="5" y="41"/>
                  </a:cubicBezTo>
                  <a:cubicBezTo>
                    <a:pt x="6" y="41"/>
                    <a:pt x="6" y="40"/>
                    <a:pt x="7" y="40"/>
                  </a:cubicBezTo>
                  <a:cubicBezTo>
                    <a:pt x="7" y="39"/>
                    <a:pt x="8" y="39"/>
                    <a:pt x="8" y="39"/>
                  </a:cubicBezTo>
                  <a:cubicBezTo>
                    <a:pt x="9" y="38"/>
                    <a:pt x="9" y="38"/>
                    <a:pt x="10" y="37"/>
                  </a:cubicBezTo>
                  <a:cubicBezTo>
                    <a:pt x="10" y="37"/>
                    <a:pt x="11" y="36"/>
                    <a:pt x="11" y="36"/>
                  </a:cubicBezTo>
                  <a:cubicBezTo>
                    <a:pt x="12" y="35"/>
                    <a:pt x="13" y="34"/>
                    <a:pt x="13" y="34"/>
                  </a:cubicBezTo>
                  <a:cubicBezTo>
                    <a:pt x="14" y="33"/>
                    <a:pt x="15" y="31"/>
                    <a:pt x="16" y="30"/>
                  </a:cubicBezTo>
                  <a:cubicBezTo>
                    <a:pt x="17" y="29"/>
                    <a:pt x="18" y="27"/>
                    <a:pt x="19" y="26"/>
                  </a:cubicBezTo>
                  <a:cubicBezTo>
                    <a:pt x="19" y="25"/>
                    <a:pt x="20" y="24"/>
                    <a:pt x="20" y="24"/>
                  </a:cubicBezTo>
                  <a:cubicBezTo>
                    <a:pt x="21" y="23"/>
                    <a:pt x="21" y="22"/>
                    <a:pt x="21" y="21"/>
                  </a:cubicBezTo>
                  <a:cubicBezTo>
                    <a:pt x="22" y="20"/>
                    <a:pt x="22" y="20"/>
                    <a:pt x="22" y="19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4" y="15"/>
                    <a:pt x="24" y="14"/>
                    <a:pt x="25" y="12"/>
                  </a:cubicBezTo>
                  <a:cubicBezTo>
                    <a:pt x="25" y="12"/>
                    <a:pt x="25" y="11"/>
                    <a:pt x="25" y="10"/>
                  </a:cubicBezTo>
                  <a:cubicBezTo>
                    <a:pt x="25" y="10"/>
                    <a:pt x="25" y="9"/>
                    <a:pt x="25" y="8"/>
                  </a:cubicBezTo>
                  <a:cubicBezTo>
                    <a:pt x="26" y="8"/>
                    <a:pt x="26" y="7"/>
                    <a:pt x="26" y="7"/>
                  </a:cubicBezTo>
                  <a:cubicBezTo>
                    <a:pt x="26" y="6"/>
                    <a:pt x="26" y="5"/>
                    <a:pt x="26" y="5"/>
                  </a:cubicBezTo>
                  <a:cubicBezTo>
                    <a:pt x="26" y="4"/>
                    <a:pt x="26" y="4"/>
                    <a:pt x="26" y="3"/>
                  </a:cubicBezTo>
                  <a:cubicBezTo>
                    <a:pt x="26" y="3"/>
                    <a:pt x="26" y="3"/>
                    <a:pt x="26" y="2"/>
                  </a:cubicBezTo>
                  <a:cubicBezTo>
                    <a:pt x="26" y="2"/>
                    <a:pt x="26" y="1"/>
                    <a:pt x="26" y="1"/>
                  </a:cubicBezTo>
                  <a:cubicBezTo>
                    <a:pt x="26" y="0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437"/>
            <p:cNvSpPr/>
            <p:nvPr/>
          </p:nvSpPr>
          <p:spPr bwMode="auto">
            <a:xfrm>
              <a:off x="9777414" y="4767263"/>
              <a:ext cx="190500" cy="85725"/>
            </a:xfrm>
            <a:custGeom>
              <a:avLst/>
              <a:gdLst>
                <a:gd name="T0" fmla="*/ 0 w 45"/>
                <a:gd name="T1" fmla="*/ 1 h 20"/>
                <a:gd name="T2" fmla="*/ 0 w 45"/>
                <a:gd name="T3" fmla="*/ 1 h 20"/>
                <a:gd name="T4" fmla="*/ 1 w 45"/>
                <a:gd name="T5" fmla="*/ 1 h 20"/>
                <a:gd name="T6" fmla="*/ 2 w 45"/>
                <a:gd name="T7" fmla="*/ 1 h 20"/>
                <a:gd name="T8" fmla="*/ 4 w 45"/>
                <a:gd name="T9" fmla="*/ 2 h 20"/>
                <a:gd name="T10" fmla="*/ 7 w 45"/>
                <a:gd name="T11" fmla="*/ 3 h 20"/>
                <a:gd name="T12" fmla="*/ 14 w 45"/>
                <a:gd name="T13" fmla="*/ 7 h 20"/>
                <a:gd name="T14" fmla="*/ 18 w 45"/>
                <a:gd name="T15" fmla="*/ 9 h 20"/>
                <a:gd name="T16" fmla="*/ 22 w 45"/>
                <a:gd name="T17" fmla="*/ 11 h 20"/>
                <a:gd name="T18" fmla="*/ 27 w 45"/>
                <a:gd name="T19" fmla="*/ 12 h 20"/>
                <a:gd name="T20" fmla="*/ 31 w 45"/>
                <a:gd name="T21" fmla="*/ 14 h 20"/>
                <a:gd name="T22" fmla="*/ 33 w 45"/>
                <a:gd name="T23" fmla="*/ 14 h 20"/>
                <a:gd name="T24" fmla="*/ 35 w 45"/>
                <a:gd name="T25" fmla="*/ 15 h 20"/>
                <a:gd name="T26" fmla="*/ 38 w 45"/>
                <a:gd name="T27" fmla="*/ 16 h 20"/>
                <a:gd name="T28" fmla="*/ 43 w 45"/>
                <a:gd name="T29" fmla="*/ 19 h 20"/>
                <a:gd name="T30" fmla="*/ 45 w 45"/>
                <a:gd name="T31" fmla="*/ 20 h 20"/>
                <a:gd name="T32" fmla="*/ 45 w 45"/>
                <a:gd name="T33" fmla="*/ 20 h 20"/>
                <a:gd name="T34" fmla="*/ 45 w 45"/>
                <a:gd name="T35" fmla="*/ 19 h 20"/>
                <a:gd name="T36" fmla="*/ 44 w 45"/>
                <a:gd name="T37" fmla="*/ 18 h 20"/>
                <a:gd name="T38" fmla="*/ 42 w 45"/>
                <a:gd name="T39" fmla="*/ 16 h 20"/>
                <a:gd name="T40" fmla="*/ 40 w 45"/>
                <a:gd name="T41" fmla="*/ 14 h 20"/>
                <a:gd name="T42" fmla="*/ 36 w 45"/>
                <a:gd name="T43" fmla="*/ 12 h 20"/>
                <a:gd name="T44" fmla="*/ 35 w 45"/>
                <a:gd name="T45" fmla="*/ 11 h 20"/>
                <a:gd name="T46" fmla="*/ 34 w 45"/>
                <a:gd name="T47" fmla="*/ 10 h 20"/>
                <a:gd name="T48" fmla="*/ 33 w 45"/>
                <a:gd name="T49" fmla="*/ 10 h 20"/>
                <a:gd name="T50" fmla="*/ 28 w 45"/>
                <a:gd name="T51" fmla="*/ 8 h 20"/>
                <a:gd name="T52" fmla="*/ 24 w 45"/>
                <a:gd name="T53" fmla="*/ 6 h 20"/>
                <a:gd name="T54" fmla="*/ 20 w 45"/>
                <a:gd name="T55" fmla="*/ 5 h 20"/>
                <a:gd name="T56" fmla="*/ 16 w 45"/>
                <a:gd name="T57" fmla="*/ 3 h 20"/>
                <a:gd name="T58" fmla="*/ 12 w 45"/>
                <a:gd name="T59" fmla="*/ 2 h 20"/>
                <a:gd name="T60" fmla="*/ 8 w 45"/>
                <a:gd name="T61" fmla="*/ 1 h 20"/>
                <a:gd name="T62" fmla="*/ 4 w 45"/>
                <a:gd name="T63" fmla="*/ 0 h 20"/>
                <a:gd name="T64" fmla="*/ 2 w 45"/>
                <a:gd name="T65" fmla="*/ 0 h 20"/>
                <a:gd name="T66" fmla="*/ 0 w 45"/>
                <a:gd name="T67" fmla="*/ 1 h 20"/>
                <a:gd name="T68" fmla="*/ 0 w 45"/>
                <a:gd name="T69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5" h="2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5" y="3"/>
                    <a:pt x="6" y="3"/>
                    <a:pt x="7" y="3"/>
                  </a:cubicBezTo>
                  <a:cubicBezTo>
                    <a:pt x="9" y="5"/>
                    <a:pt x="11" y="6"/>
                    <a:pt x="14" y="7"/>
                  </a:cubicBezTo>
                  <a:cubicBezTo>
                    <a:pt x="15" y="8"/>
                    <a:pt x="16" y="9"/>
                    <a:pt x="18" y="9"/>
                  </a:cubicBezTo>
                  <a:cubicBezTo>
                    <a:pt x="19" y="10"/>
                    <a:pt x="21" y="10"/>
                    <a:pt x="22" y="11"/>
                  </a:cubicBezTo>
                  <a:cubicBezTo>
                    <a:pt x="24" y="12"/>
                    <a:pt x="25" y="12"/>
                    <a:pt x="27" y="12"/>
                  </a:cubicBezTo>
                  <a:cubicBezTo>
                    <a:pt x="28" y="13"/>
                    <a:pt x="30" y="13"/>
                    <a:pt x="31" y="14"/>
                  </a:cubicBezTo>
                  <a:cubicBezTo>
                    <a:pt x="32" y="14"/>
                    <a:pt x="32" y="14"/>
                    <a:pt x="33" y="14"/>
                  </a:cubicBezTo>
                  <a:cubicBezTo>
                    <a:pt x="34" y="15"/>
                    <a:pt x="34" y="15"/>
                    <a:pt x="35" y="15"/>
                  </a:cubicBezTo>
                  <a:cubicBezTo>
                    <a:pt x="36" y="16"/>
                    <a:pt x="37" y="16"/>
                    <a:pt x="38" y="16"/>
                  </a:cubicBezTo>
                  <a:cubicBezTo>
                    <a:pt x="40" y="17"/>
                    <a:pt x="42" y="18"/>
                    <a:pt x="43" y="19"/>
                  </a:cubicBezTo>
                  <a:cubicBezTo>
                    <a:pt x="44" y="19"/>
                    <a:pt x="44" y="19"/>
                    <a:pt x="45" y="20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5" y="20"/>
                    <a:pt x="45" y="20"/>
                    <a:pt x="45" y="19"/>
                  </a:cubicBezTo>
                  <a:cubicBezTo>
                    <a:pt x="45" y="19"/>
                    <a:pt x="44" y="19"/>
                    <a:pt x="44" y="18"/>
                  </a:cubicBezTo>
                  <a:cubicBezTo>
                    <a:pt x="43" y="18"/>
                    <a:pt x="43" y="17"/>
                    <a:pt x="42" y="16"/>
                  </a:cubicBezTo>
                  <a:cubicBezTo>
                    <a:pt x="41" y="15"/>
                    <a:pt x="41" y="15"/>
                    <a:pt x="40" y="14"/>
                  </a:cubicBezTo>
                  <a:cubicBezTo>
                    <a:pt x="39" y="13"/>
                    <a:pt x="38" y="12"/>
                    <a:pt x="36" y="12"/>
                  </a:cubicBezTo>
                  <a:cubicBezTo>
                    <a:pt x="36" y="11"/>
                    <a:pt x="35" y="11"/>
                    <a:pt x="35" y="11"/>
                  </a:cubicBezTo>
                  <a:cubicBezTo>
                    <a:pt x="34" y="11"/>
                    <a:pt x="34" y="10"/>
                    <a:pt x="34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1" y="9"/>
                    <a:pt x="30" y="9"/>
                    <a:pt x="28" y="8"/>
                  </a:cubicBezTo>
                  <a:cubicBezTo>
                    <a:pt x="27" y="7"/>
                    <a:pt x="25" y="7"/>
                    <a:pt x="24" y="6"/>
                  </a:cubicBezTo>
                  <a:cubicBezTo>
                    <a:pt x="22" y="6"/>
                    <a:pt x="21" y="5"/>
                    <a:pt x="20" y="5"/>
                  </a:cubicBezTo>
                  <a:cubicBezTo>
                    <a:pt x="18" y="4"/>
                    <a:pt x="17" y="4"/>
                    <a:pt x="16" y="3"/>
                  </a:cubicBezTo>
                  <a:cubicBezTo>
                    <a:pt x="14" y="3"/>
                    <a:pt x="13" y="2"/>
                    <a:pt x="12" y="2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438"/>
            <p:cNvSpPr/>
            <p:nvPr/>
          </p:nvSpPr>
          <p:spPr bwMode="auto">
            <a:xfrm>
              <a:off x="9742489" y="4848226"/>
              <a:ext cx="233363" cy="68263"/>
            </a:xfrm>
            <a:custGeom>
              <a:avLst/>
              <a:gdLst>
                <a:gd name="T0" fmla="*/ 0 w 55"/>
                <a:gd name="T1" fmla="*/ 16 h 16"/>
                <a:gd name="T2" fmla="*/ 0 w 55"/>
                <a:gd name="T3" fmla="*/ 15 h 16"/>
                <a:gd name="T4" fmla="*/ 2 w 55"/>
                <a:gd name="T5" fmla="*/ 15 h 16"/>
                <a:gd name="T6" fmla="*/ 8 w 55"/>
                <a:gd name="T7" fmla="*/ 13 h 16"/>
                <a:gd name="T8" fmla="*/ 12 w 55"/>
                <a:gd name="T9" fmla="*/ 13 h 16"/>
                <a:gd name="T10" fmla="*/ 17 w 55"/>
                <a:gd name="T11" fmla="*/ 13 h 16"/>
                <a:gd name="T12" fmla="*/ 18 w 55"/>
                <a:gd name="T13" fmla="*/ 13 h 16"/>
                <a:gd name="T14" fmla="*/ 18 w 55"/>
                <a:gd name="T15" fmla="*/ 13 h 16"/>
                <a:gd name="T16" fmla="*/ 20 w 55"/>
                <a:gd name="T17" fmla="*/ 13 h 16"/>
                <a:gd name="T18" fmla="*/ 22 w 55"/>
                <a:gd name="T19" fmla="*/ 12 h 16"/>
                <a:gd name="T20" fmla="*/ 28 w 55"/>
                <a:gd name="T21" fmla="*/ 11 h 16"/>
                <a:gd name="T22" fmla="*/ 33 w 55"/>
                <a:gd name="T23" fmla="*/ 9 h 16"/>
                <a:gd name="T24" fmla="*/ 38 w 55"/>
                <a:gd name="T25" fmla="*/ 8 h 16"/>
                <a:gd name="T26" fmla="*/ 46 w 55"/>
                <a:gd name="T27" fmla="*/ 4 h 16"/>
                <a:gd name="T28" fmla="*/ 52 w 55"/>
                <a:gd name="T29" fmla="*/ 1 h 16"/>
                <a:gd name="T30" fmla="*/ 54 w 55"/>
                <a:gd name="T31" fmla="*/ 1 h 16"/>
                <a:gd name="T32" fmla="*/ 55 w 55"/>
                <a:gd name="T33" fmla="*/ 0 h 16"/>
                <a:gd name="T34" fmla="*/ 54 w 55"/>
                <a:gd name="T35" fmla="*/ 0 h 16"/>
                <a:gd name="T36" fmla="*/ 52 w 55"/>
                <a:gd name="T37" fmla="*/ 0 h 16"/>
                <a:gd name="T38" fmla="*/ 46 w 55"/>
                <a:gd name="T39" fmla="*/ 1 h 16"/>
                <a:gd name="T40" fmla="*/ 37 w 55"/>
                <a:gd name="T41" fmla="*/ 4 h 16"/>
                <a:gd name="T42" fmla="*/ 32 w 55"/>
                <a:gd name="T43" fmla="*/ 5 h 16"/>
                <a:gd name="T44" fmla="*/ 26 w 55"/>
                <a:gd name="T45" fmla="*/ 6 h 16"/>
                <a:gd name="T46" fmla="*/ 21 w 55"/>
                <a:gd name="T47" fmla="*/ 8 h 16"/>
                <a:gd name="T48" fmla="*/ 19 w 55"/>
                <a:gd name="T49" fmla="*/ 8 h 16"/>
                <a:gd name="T50" fmla="*/ 18 w 55"/>
                <a:gd name="T51" fmla="*/ 8 h 16"/>
                <a:gd name="T52" fmla="*/ 17 w 55"/>
                <a:gd name="T53" fmla="*/ 9 h 16"/>
                <a:gd name="T54" fmla="*/ 12 w 55"/>
                <a:gd name="T55" fmla="*/ 9 h 16"/>
                <a:gd name="T56" fmla="*/ 10 w 55"/>
                <a:gd name="T57" fmla="*/ 10 h 16"/>
                <a:gd name="T58" fmla="*/ 8 w 55"/>
                <a:gd name="T59" fmla="*/ 10 h 16"/>
                <a:gd name="T60" fmla="*/ 8 w 55"/>
                <a:gd name="T61" fmla="*/ 10 h 16"/>
                <a:gd name="T62" fmla="*/ 7 w 55"/>
                <a:gd name="T63" fmla="*/ 11 h 16"/>
                <a:gd name="T64" fmla="*/ 4 w 55"/>
                <a:gd name="T65" fmla="*/ 12 h 16"/>
                <a:gd name="T66" fmla="*/ 1 w 55"/>
                <a:gd name="T67" fmla="*/ 14 h 16"/>
                <a:gd name="T68" fmla="*/ 0 w 55"/>
                <a:gd name="T69" fmla="*/ 15 h 16"/>
                <a:gd name="T70" fmla="*/ 0 w 55"/>
                <a:gd name="T7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5" h="16">
                  <a:moveTo>
                    <a:pt x="0" y="16"/>
                  </a:moveTo>
                  <a:cubicBezTo>
                    <a:pt x="0" y="16"/>
                    <a:pt x="0" y="16"/>
                    <a:pt x="0" y="15"/>
                  </a:cubicBezTo>
                  <a:cubicBezTo>
                    <a:pt x="1" y="15"/>
                    <a:pt x="1" y="15"/>
                    <a:pt x="2" y="15"/>
                  </a:cubicBezTo>
                  <a:cubicBezTo>
                    <a:pt x="3" y="14"/>
                    <a:pt x="5" y="14"/>
                    <a:pt x="8" y="13"/>
                  </a:cubicBezTo>
                  <a:cubicBezTo>
                    <a:pt x="9" y="13"/>
                    <a:pt x="11" y="13"/>
                    <a:pt x="12" y="13"/>
                  </a:cubicBezTo>
                  <a:cubicBezTo>
                    <a:pt x="14" y="13"/>
                    <a:pt x="15" y="13"/>
                    <a:pt x="17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3"/>
                    <a:pt x="19" y="13"/>
                    <a:pt x="20" y="13"/>
                  </a:cubicBezTo>
                  <a:cubicBezTo>
                    <a:pt x="21" y="12"/>
                    <a:pt x="21" y="12"/>
                    <a:pt x="22" y="12"/>
                  </a:cubicBezTo>
                  <a:cubicBezTo>
                    <a:pt x="24" y="12"/>
                    <a:pt x="26" y="11"/>
                    <a:pt x="28" y="11"/>
                  </a:cubicBezTo>
                  <a:cubicBezTo>
                    <a:pt x="30" y="10"/>
                    <a:pt x="31" y="10"/>
                    <a:pt x="33" y="9"/>
                  </a:cubicBezTo>
                  <a:cubicBezTo>
                    <a:pt x="35" y="9"/>
                    <a:pt x="36" y="8"/>
                    <a:pt x="38" y="8"/>
                  </a:cubicBezTo>
                  <a:cubicBezTo>
                    <a:pt x="41" y="6"/>
                    <a:pt x="44" y="5"/>
                    <a:pt x="46" y="4"/>
                  </a:cubicBezTo>
                  <a:cubicBezTo>
                    <a:pt x="49" y="3"/>
                    <a:pt x="51" y="2"/>
                    <a:pt x="52" y="1"/>
                  </a:cubicBezTo>
                  <a:cubicBezTo>
                    <a:pt x="53" y="1"/>
                    <a:pt x="54" y="1"/>
                    <a:pt x="54" y="1"/>
                  </a:cubicBezTo>
                  <a:cubicBezTo>
                    <a:pt x="54" y="0"/>
                    <a:pt x="55" y="0"/>
                    <a:pt x="55" y="0"/>
                  </a:cubicBezTo>
                  <a:cubicBezTo>
                    <a:pt x="55" y="0"/>
                    <a:pt x="54" y="0"/>
                    <a:pt x="54" y="0"/>
                  </a:cubicBezTo>
                  <a:cubicBezTo>
                    <a:pt x="53" y="0"/>
                    <a:pt x="53" y="0"/>
                    <a:pt x="52" y="0"/>
                  </a:cubicBezTo>
                  <a:cubicBezTo>
                    <a:pt x="50" y="1"/>
                    <a:pt x="48" y="1"/>
                    <a:pt x="46" y="1"/>
                  </a:cubicBezTo>
                  <a:cubicBezTo>
                    <a:pt x="43" y="2"/>
                    <a:pt x="40" y="3"/>
                    <a:pt x="37" y="4"/>
                  </a:cubicBezTo>
                  <a:cubicBezTo>
                    <a:pt x="35" y="4"/>
                    <a:pt x="33" y="4"/>
                    <a:pt x="32" y="5"/>
                  </a:cubicBezTo>
                  <a:cubicBezTo>
                    <a:pt x="30" y="5"/>
                    <a:pt x="28" y="6"/>
                    <a:pt x="26" y="6"/>
                  </a:cubicBezTo>
                  <a:cubicBezTo>
                    <a:pt x="25" y="7"/>
                    <a:pt x="23" y="7"/>
                    <a:pt x="21" y="8"/>
                  </a:cubicBezTo>
                  <a:cubicBezTo>
                    <a:pt x="21" y="8"/>
                    <a:pt x="20" y="8"/>
                    <a:pt x="19" y="8"/>
                  </a:cubicBezTo>
                  <a:cubicBezTo>
                    <a:pt x="19" y="8"/>
                    <a:pt x="18" y="8"/>
                    <a:pt x="18" y="8"/>
                  </a:cubicBezTo>
                  <a:cubicBezTo>
                    <a:pt x="17" y="8"/>
                    <a:pt x="17" y="9"/>
                    <a:pt x="17" y="9"/>
                  </a:cubicBezTo>
                  <a:cubicBezTo>
                    <a:pt x="15" y="9"/>
                    <a:pt x="13" y="9"/>
                    <a:pt x="12" y="9"/>
                  </a:cubicBezTo>
                  <a:cubicBezTo>
                    <a:pt x="11" y="10"/>
                    <a:pt x="10" y="10"/>
                    <a:pt x="10" y="10"/>
                  </a:cubicBezTo>
                  <a:cubicBezTo>
                    <a:pt x="9" y="10"/>
                    <a:pt x="9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1"/>
                    <a:pt x="7" y="11"/>
                  </a:cubicBezTo>
                  <a:cubicBezTo>
                    <a:pt x="6" y="11"/>
                    <a:pt x="5" y="12"/>
                    <a:pt x="4" y="12"/>
                  </a:cubicBezTo>
                  <a:cubicBezTo>
                    <a:pt x="3" y="13"/>
                    <a:pt x="2" y="13"/>
                    <a:pt x="1" y="14"/>
                  </a:cubicBezTo>
                  <a:cubicBezTo>
                    <a:pt x="1" y="14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439"/>
            <p:cNvSpPr/>
            <p:nvPr/>
          </p:nvSpPr>
          <p:spPr bwMode="auto">
            <a:xfrm>
              <a:off x="9853614" y="4852988"/>
              <a:ext cx="114300" cy="93663"/>
            </a:xfrm>
            <a:custGeom>
              <a:avLst/>
              <a:gdLst>
                <a:gd name="T0" fmla="*/ 27 w 27"/>
                <a:gd name="T1" fmla="*/ 0 h 22"/>
                <a:gd name="T2" fmla="*/ 26 w 27"/>
                <a:gd name="T3" fmla="*/ 1 h 22"/>
                <a:gd name="T4" fmla="*/ 23 w 27"/>
                <a:gd name="T5" fmla="*/ 4 h 22"/>
                <a:gd name="T6" fmla="*/ 19 w 27"/>
                <a:gd name="T7" fmla="*/ 7 h 22"/>
                <a:gd name="T8" fmla="*/ 16 w 27"/>
                <a:gd name="T9" fmla="*/ 9 h 22"/>
                <a:gd name="T10" fmla="*/ 14 w 27"/>
                <a:gd name="T11" fmla="*/ 11 h 22"/>
                <a:gd name="T12" fmla="*/ 11 w 27"/>
                <a:gd name="T13" fmla="*/ 13 h 22"/>
                <a:gd name="T14" fmla="*/ 9 w 27"/>
                <a:gd name="T15" fmla="*/ 15 h 22"/>
                <a:gd name="T16" fmla="*/ 5 w 27"/>
                <a:gd name="T17" fmla="*/ 19 h 22"/>
                <a:gd name="T18" fmla="*/ 2 w 27"/>
                <a:gd name="T19" fmla="*/ 21 h 22"/>
                <a:gd name="T20" fmla="*/ 0 w 27"/>
                <a:gd name="T21" fmla="*/ 22 h 22"/>
                <a:gd name="T22" fmla="*/ 2 w 27"/>
                <a:gd name="T23" fmla="*/ 22 h 22"/>
                <a:gd name="T24" fmla="*/ 4 w 27"/>
                <a:gd name="T25" fmla="*/ 21 h 22"/>
                <a:gd name="T26" fmla="*/ 6 w 27"/>
                <a:gd name="T27" fmla="*/ 20 h 22"/>
                <a:gd name="T28" fmla="*/ 8 w 27"/>
                <a:gd name="T29" fmla="*/ 19 h 22"/>
                <a:gd name="T30" fmla="*/ 11 w 27"/>
                <a:gd name="T31" fmla="*/ 17 h 22"/>
                <a:gd name="T32" fmla="*/ 13 w 27"/>
                <a:gd name="T33" fmla="*/ 16 h 22"/>
                <a:gd name="T34" fmla="*/ 16 w 27"/>
                <a:gd name="T35" fmla="*/ 14 h 22"/>
                <a:gd name="T36" fmla="*/ 18 w 27"/>
                <a:gd name="T37" fmla="*/ 11 h 22"/>
                <a:gd name="T38" fmla="*/ 20 w 27"/>
                <a:gd name="T39" fmla="*/ 9 h 22"/>
                <a:gd name="T40" fmla="*/ 22 w 27"/>
                <a:gd name="T41" fmla="*/ 7 h 22"/>
                <a:gd name="T42" fmla="*/ 24 w 27"/>
                <a:gd name="T43" fmla="*/ 5 h 22"/>
                <a:gd name="T44" fmla="*/ 25 w 27"/>
                <a:gd name="T45" fmla="*/ 3 h 22"/>
                <a:gd name="T46" fmla="*/ 26 w 27"/>
                <a:gd name="T47" fmla="*/ 1 h 22"/>
                <a:gd name="T48" fmla="*/ 27 w 27"/>
                <a:gd name="T4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" h="22">
                  <a:moveTo>
                    <a:pt x="27" y="0"/>
                  </a:moveTo>
                  <a:cubicBezTo>
                    <a:pt x="27" y="0"/>
                    <a:pt x="26" y="0"/>
                    <a:pt x="26" y="1"/>
                  </a:cubicBezTo>
                  <a:cubicBezTo>
                    <a:pt x="25" y="1"/>
                    <a:pt x="24" y="2"/>
                    <a:pt x="23" y="4"/>
                  </a:cubicBezTo>
                  <a:cubicBezTo>
                    <a:pt x="22" y="5"/>
                    <a:pt x="20" y="6"/>
                    <a:pt x="19" y="7"/>
                  </a:cubicBezTo>
                  <a:cubicBezTo>
                    <a:pt x="18" y="8"/>
                    <a:pt x="17" y="9"/>
                    <a:pt x="16" y="9"/>
                  </a:cubicBezTo>
                  <a:cubicBezTo>
                    <a:pt x="16" y="10"/>
                    <a:pt x="15" y="11"/>
                    <a:pt x="14" y="11"/>
                  </a:cubicBezTo>
                  <a:cubicBezTo>
                    <a:pt x="13" y="12"/>
                    <a:pt x="12" y="13"/>
                    <a:pt x="11" y="13"/>
                  </a:cubicBezTo>
                  <a:cubicBezTo>
                    <a:pt x="11" y="14"/>
                    <a:pt x="10" y="15"/>
                    <a:pt x="9" y="15"/>
                  </a:cubicBezTo>
                  <a:cubicBezTo>
                    <a:pt x="7" y="17"/>
                    <a:pt x="6" y="18"/>
                    <a:pt x="5" y="19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2"/>
                    <a:pt x="0" y="22"/>
                    <a:pt x="0" y="22"/>
                  </a:cubicBezTo>
                  <a:cubicBezTo>
                    <a:pt x="0" y="22"/>
                    <a:pt x="1" y="22"/>
                    <a:pt x="2" y="22"/>
                  </a:cubicBezTo>
                  <a:cubicBezTo>
                    <a:pt x="2" y="22"/>
                    <a:pt x="3" y="22"/>
                    <a:pt x="4" y="21"/>
                  </a:cubicBezTo>
                  <a:cubicBezTo>
                    <a:pt x="4" y="21"/>
                    <a:pt x="5" y="21"/>
                    <a:pt x="6" y="20"/>
                  </a:cubicBezTo>
                  <a:cubicBezTo>
                    <a:pt x="6" y="20"/>
                    <a:pt x="7" y="19"/>
                    <a:pt x="8" y="19"/>
                  </a:cubicBezTo>
                  <a:cubicBezTo>
                    <a:pt x="9" y="19"/>
                    <a:pt x="10" y="18"/>
                    <a:pt x="11" y="17"/>
                  </a:cubicBezTo>
                  <a:cubicBezTo>
                    <a:pt x="11" y="17"/>
                    <a:pt x="12" y="16"/>
                    <a:pt x="13" y="16"/>
                  </a:cubicBezTo>
                  <a:cubicBezTo>
                    <a:pt x="14" y="15"/>
                    <a:pt x="15" y="14"/>
                    <a:pt x="16" y="14"/>
                  </a:cubicBezTo>
                  <a:cubicBezTo>
                    <a:pt x="17" y="13"/>
                    <a:pt x="17" y="12"/>
                    <a:pt x="18" y="11"/>
                  </a:cubicBezTo>
                  <a:cubicBezTo>
                    <a:pt x="19" y="11"/>
                    <a:pt x="20" y="10"/>
                    <a:pt x="20" y="9"/>
                  </a:cubicBezTo>
                  <a:cubicBezTo>
                    <a:pt x="21" y="8"/>
                    <a:pt x="22" y="7"/>
                    <a:pt x="22" y="7"/>
                  </a:cubicBezTo>
                  <a:cubicBezTo>
                    <a:pt x="23" y="6"/>
                    <a:pt x="24" y="5"/>
                    <a:pt x="24" y="5"/>
                  </a:cubicBezTo>
                  <a:cubicBezTo>
                    <a:pt x="24" y="4"/>
                    <a:pt x="25" y="3"/>
                    <a:pt x="25" y="3"/>
                  </a:cubicBezTo>
                  <a:cubicBezTo>
                    <a:pt x="26" y="2"/>
                    <a:pt x="26" y="2"/>
                    <a:pt x="26" y="1"/>
                  </a:cubicBezTo>
                  <a:cubicBezTo>
                    <a:pt x="27" y="0"/>
                    <a:pt x="27" y="0"/>
                    <a:pt x="27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440"/>
            <p:cNvSpPr/>
            <p:nvPr/>
          </p:nvSpPr>
          <p:spPr bwMode="auto">
            <a:xfrm>
              <a:off x="9802814" y="4830763"/>
              <a:ext cx="168275" cy="22225"/>
            </a:xfrm>
            <a:custGeom>
              <a:avLst/>
              <a:gdLst>
                <a:gd name="T0" fmla="*/ 0 w 40"/>
                <a:gd name="T1" fmla="*/ 1 h 5"/>
                <a:gd name="T2" fmla="*/ 2 w 40"/>
                <a:gd name="T3" fmla="*/ 1 h 5"/>
                <a:gd name="T4" fmla="*/ 6 w 40"/>
                <a:gd name="T5" fmla="*/ 1 h 5"/>
                <a:gd name="T6" fmla="*/ 13 w 40"/>
                <a:gd name="T7" fmla="*/ 2 h 5"/>
                <a:gd name="T8" fmla="*/ 16 w 40"/>
                <a:gd name="T9" fmla="*/ 2 h 5"/>
                <a:gd name="T10" fmla="*/ 20 w 40"/>
                <a:gd name="T11" fmla="*/ 3 h 5"/>
                <a:gd name="T12" fmla="*/ 34 w 40"/>
                <a:gd name="T13" fmla="*/ 4 h 5"/>
                <a:gd name="T14" fmla="*/ 38 w 40"/>
                <a:gd name="T15" fmla="*/ 5 h 5"/>
                <a:gd name="T16" fmla="*/ 40 w 40"/>
                <a:gd name="T17" fmla="*/ 5 h 5"/>
                <a:gd name="T18" fmla="*/ 38 w 40"/>
                <a:gd name="T19" fmla="*/ 4 h 5"/>
                <a:gd name="T20" fmla="*/ 36 w 40"/>
                <a:gd name="T21" fmla="*/ 4 h 5"/>
                <a:gd name="T22" fmla="*/ 34 w 40"/>
                <a:gd name="T23" fmla="*/ 3 h 5"/>
                <a:gd name="T24" fmla="*/ 31 w 40"/>
                <a:gd name="T25" fmla="*/ 2 h 5"/>
                <a:gd name="T26" fmla="*/ 28 w 40"/>
                <a:gd name="T27" fmla="*/ 1 h 5"/>
                <a:gd name="T28" fmla="*/ 24 w 40"/>
                <a:gd name="T29" fmla="*/ 0 h 5"/>
                <a:gd name="T30" fmla="*/ 20 w 40"/>
                <a:gd name="T31" fmla="*/ 0 h 5"/>
                <a:gd name="T32" fmla="*/ 17 w 40"/>
                <a:gd name="T33" fmla="*/ 0 h 5"/>
                <a:gd name="T34" fmla="*/ 13 w 40"/>
                <a:gd name="T35" fmla="*/ 0 h 5"/>
                <a:gd name="T36" fmla="*/ 10 w 40"/>
                <a:gd name="T37" fmla="*/ 0 h 5"/>
                <a:gd name="T38" fmla="*/ 6 w 40"/>
                <a:gd name="T39" fmla="*/ 0 h 5"/>
                <a:gd name="T40" fmla="*/ 4 w 40"/>
                <a:gd name="T41" fmla="*/ 0 h 5"/>
                <a:gd name="T42" fmla="*/ 2 w 40"/>
                <a:gd name="T43" fmla="*/ 0 h 5"/>
                <a:gd name="T44" fmla="*/ 0 w 40"/>
                <a:gd name="T4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" h="5">
                  <a:moveTo>
                    <a:pt x="0" y="1"/>
                  </a:move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5" y="1"/>
                    <a:pt x="6" y="1"/>
                  </a:cubicBezTo>
                  <a:cubicBezTo>
                    <a:pt x="8" y="2"/>
                    <a:pt x="10" y="2"/>
                    <a:pt x="13" y="2"/>
                  </a:cubicBezTo>
                  <a:cubicBezTo>
                    <a:pt x="14" y="2"/>
                    <a:pt x="15" y="2"/>
                    <a:pt x="16" y="2"/>
                  </a:cubicBezTo>
                  <a:cubicBezTo>
                    <a:pt x="18" y="2"/>
                    <a:pt x="19" y="3"/>
                    <a:pt x="20" y="3"/>
                  </a:cubicBezTo>
                  <a:cubicBezTo>
                    <a:pt x="25" y="3"/>
                    <a:pt x="30" y="4"/>
                    <a:pt x="34" y="4"/>
                  </a:cubicBezTo>
                  <a:cubicBezTo>
                    <a:pt x="35" y="5"/>
                    <a:pt x="37" y="5"/>
                    <a:pt x="38" y="5"/>
                  </a:cubicBezTo>
                  <a:cubicBezTo>
                    <a:pt x="39" y="5"/>
                    <a:pt x="40" y="5"/>
                    <a:pt x="40" y="5"/>
                  </a:cubicBezTo>
                  <a:cubicBezTo>
                    <a:pt x="40" y="5"/>
                    <a:pt x="39" y="5"/>
                    <a:pt x="38" y="4"/>
                  </a:cubicBezTo>
                  <a:cubicBezTo>
                    <a:pt x="38" y="4"/>
                    <a:pt x="37" y="4"/>
                    <a:pt x="36" y="4"/>
                  </a:cubicBezTo>
                  <a:cubicBezTo>
                    <a:pt x="36" y="3"/>
                    <a:pt x="35" y="3"/>
                    <a:pt x="34" y="3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30" y="2"/>
                    <a:pt x="29" y="1"/>
                    <a:pt x="28" y="1"/>
                  </a:cubicBezTo>
                  <a:cubicBezTo>
                    <a:pt x="26" y="1"/>
                    <a:pt x="25" y="1"/>
                    <a:pt x="24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441"/>
            <p:cNvSpPr/>
            <p:nvPr/>
          </p:nvSpPr>
          <p:spPr bwMode="auto">
            <a:xfrm>
              <a:off x="9937751" y="4784726"/>
              <a:ext cx="84138" cy="134938"/>
            </a:xfrm>
            <a:custGeom>
              <a:avLst/>
              <a:gdLst>
                <a:gd name="T0" fmla="*/ 18 w 20"/>
                <a:gd name="T1" fmla="*/ 12 h 32"/>
                <a:gd name="T2" fmla="*/ 0 w 20"/>
                <a:gd name="T3" fmla="*/ 0 h 32"/>
                <a:gd name="T4" fmla="*/ 10 w 20"/>
                <a:gd name="T5" fmla="*/ 32 h 32"/>
                <a:gd name="T6" fmla="*/ 18 w 20"/>
                <a:gd name="T7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32">
                  <a:moveTo>
                    <a:pt x="18" y="12"/>
                  </a:moveTo>
                  <a:cubicBezTo>
                    <a:pt x="13" y="6"/>
                    <a:pt x="7" y="2"/>
                    <a:pt x="0" y="0"/>
                  </a:cubicBezTo>
                  <a:cubicBezTo>
                    <a:pt x="0" y="0"/>
                    <a:pt x="4" y="24"/>
                    <a:pt x="10" y="32"/>
                  </a:cubicBezTo>
                  <a:cubicBezTo>
                    <a:pt x="10" y="32"/>
                    <a:pt x="20" y="20"/>
                    <a:pt x="18" y="1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442"/>
            <p:cNvSpPr/>
            <p:nvPr/>
          </p:nvSpPr>
          <p:spPr bwMode="auto">
            <a:xfrm>
              <a:off x="9993314" y="4292601"/>
              <a:ext cx="1068388" cy="560388"/>
            </a:xfrm>
            <a:custGeom>
              <a:avLst/>
              <a:gdLst>
                <a:gd name="T0" fmla="*/ 1 w 252"/>
                <a:gd name="T1" fmla="*/ 132 h 132"/>
                <a:gd name="T2" fmla="*/ 0 w 252"/>
                <a:gd name="T3" fmla="*/ 128 h 132"/>
                <a:gd name="T4" fmla="*/ 249 w 252"/>
                <a:gd name="T5" fmla="*/ 0 h 132"/>
                <a:gd name="T6" fmla="*/ 252 w 252"/>
                <a:gd name="T7" fmla="*/ 4 h 132"/>
                <a:gd name="T8" fmla="*/ 1 w 252"/>
                <a:gd name="T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32">
                  <a:moveTo>
                    <a:pt x="1" y="132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15" y="125"/>
                    <a:pt x="219" y="28"/>
                    <a:pt x="249" y="0"/>
                  </a:cubicBezTo>
                  <a:cubicBezTo>
                    <a:pt x="252" y="4"/>
                    <a:pt x="252" y="4"/>
                    <a:pt x="252" y="4"/>
                  </a:cubicBezTo>
                  <a:cubicBezTo>
                    <a:pt x="220" y="33"/>
                    <a:pt x="16" y="129"/>
                    <a:pt x="1" y="13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443"/>
            <p:cNvSpPr/>
            <p:nvPr/>
          </p:nvSpPr>
          <p:spPr bwMode="auto">
            <a:xfrm>
              <a:off x="10158414" y="4873626"/>
              <a:ext cx="317500" cy="352425"/>
            </a:xfrm>
            <a:custGeom>
              <a:avLst/>
              <a:gdLst>
                <a:gd name="T0" fmla="*/ 60 w 75"/>
                <a:gd name="T1" fmla="*/ 12 h 83"/>
                <a:gd name="T2" fmla="*/ 1 w 75"/>
                <a:gd name="T3" fmla="*/ 26 h 83"/>
                <a:gd name="T4" fmla="*/ 19 w 75"/>
                <a:gd name="T5" fmla="*/ 38 h 83"/>
                <a:gd name="T6" fmla="*/ 15 w 75"/>
                <a:gd name="T7" fmla="*/ 63 h 83"/>
                <a:gd name="T8" fmla="*/ 43 w 75"/>
                <a:gd name="T9" fmla="*/ 57 h 83"/>
                <a:gd name="T10" fmla="*/ 59 w 75"/>
                <a:gd name="T11" fmla="*/ 78 h 83"/>
                <a:gd name="T12" fmla="*/ 60 w 75"/>
                <a:gd name="T13" fmla="*/ 1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83">
                  <a:moveTo>
                    <a:pt x="60" y="12"/>
                  </a:moveTo>
                  <a:cubicBezTo>
                    <a:pt x="60" y="12"/>
                    <a:pt x="2" y="0"/>
                    <a:pt x="1" y="26"/>
                  </a:cubicBezTo>
                  <a:cubicBezTo>
                    <a:pt x="0" y="43"/>
                    <a:pt x="19" y="38"/>
                    <a:pt x="19" y="38"/>
                  </a:cubicBezTo>
                  <a:cubicBezTo>
                    <a:pt x="19" y="38"/>
                    <a:pt x="4" y="51"/>
                    <a:pt x="15" y="63"/>
                  </a:cubicBezTo>
                  <a:cubicBezTo>
                    <a:pt x="26" y="75"/>
                    <a:pt x="43" y="57"/>
                    <a:pt x="43" y="57"/>
                  </a:cubicBezTo>
                  <a:cubicBezTo>
                    <a:pt x="43" y="57"/>
                    <a:pt x="43" y="72"/>
                    <a:pt x="59" y="78"/>
                  </a:cubicBezTo>
                  <a:cubicBezTo>
                    <a:pt x="75" y="83"/>
                    <a:pt x="73" y="34"/>
                    <a:pt x="60" y="12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444"/>
            <p:cNvSpPr/>
            <p:nvPr/>
          </p:nvSpPr>
          <p:spPr bwMode="auto">
            <a:xfrm>
              <a:off x="10399714" y="4949826"/>
              <a:ext cx="33338" cy="220663"/>
            </a:xfrm>
            <a:custGeom>
              <a:avLst/>
              <a:gdLst>
                <a:gd name="T0" fmla="*/ 0 w 8"/>
                <a:gd name="T1" fmla="*/ 0 h 52"/>
                <a:gd name="T2" fmla="*/ 0 w 8"/>
                <a:gd name="T3" fmla="*/ 1 h 52"/>
                <a:gd name="T4" fmla="*/ 1 w 8"/>
                <a:gd name="T5" fmla="*/ 3 h 52"/>
                <a:gd name="T6" fmla="*/ 1 w 8"/>
                <a:gd name="T7" fmla="*/ 5 h 52"/>
                <a:gd name="T8" fmla="*/ 1 w 8"/>
                <a:gd name="T9" fmla="*/ 9 h 52"/>
                <a:gd name="T10" fmla="*/ 2 w 8"/>
                <a:gd name="T11" fmla="*/ 11 h 52"/>
                <a:gd name="T12" fmla="*/ 2 w 8"/>
                <a:gd name="T13" fmla="*/ 13 h 52"/>
                <a:gd name="T14" fmla="*/ 2 w 8"/>
                <a:gd name="T15" fmla="*/ 17 h 52"/>
                <a:gd name="T16" fmla="*/ 3 w 8"/>
                <a:gd name="T17" fmla="*/ 22 h 52"/>
                <a:gd name="T18" fmla="*/ 3 w 8"/>
                <a:gd name="T19" fmla="*/ 26 h 52"/>
                <a:gd name="T20" fmla="*/ 3 w 8"/>
                <a:gd name="T21" fmla="*/ 29 h 52"/>
                <a:gd name="T22" fmla="*/ 3 w 8"/>
                <a:gd name="T23" fmla="*/ 31 h 52"/>
                <a:gd name="T24" fmla="*/ 3 w 8"/>
                <a:gd name="T25" fmla="*/ 32 h 52"/>
                <a:gd name="T26" fmla="*/ 3 w 8"/>
                <a:gd name="T27" fmla="*/ 33 h 52"/>
                <a:gd name="T28" fmla="*/ 2 w 8"/>
                <a:gd name="T29" fmla="*/ 36 h 52"/>
                <a:gd name="T30" fmla="*/ 2 w 8"/>
                <a:gd name="T31" fmla="*/ 38 h 52"/>
                <a:gd name="T32" fmla="*/ 2 w 8"/>
                <a:gd name="T33" fmla="*/ 40 h 52"/>
                <a:gd name="T34" fmla="*/ 2 w 8"/>
                <a:gd name="T35" fmla="*/ 44 h 52"/>
                <a:gd name="T36" fmla="*/ 2 w 8"/>
                <a:gd name="T37" fmla="*/ 46 h 52"/>
                <a:gd name="T38" fmla="*/ 1 w 8"/>
                <a:gd name="T39" fmla="*/ 47 h 52"/>
                <a:gd name="T40" fmla="*/ 1 w 8"/>
                <a:gd name="T41" fmla="*/ 50 h 52"/>
                <a:gd name="T42" fmla="*/ 1 w 8"/>
                <a:gd name="T43" fmla="*/ 52 h 52"/>
                <a:gd name="T44" fmla="*/ 1 w 8"/>
                <a:gd name="T45" fmla="*/ 52 h 52"/>
                <a:gd name="T46" fmla="*/ 1 w 8"/>
                <a:gd name="T47" fmla="*/ 52 h 52"/>
                <a:gd name="T48" fmla="*/ 2 w 8"/>
                <a:gd name="T49" fmla="*/ 50 h 52"/>
                <a:gd name="T50" fmla="*/ 3 w 8"/>
                <a:gd name="T51" fmla="*/ 48 h 52"/>
                <a:gd name="T52" fmla="*/ 4 w 8"/>
                <a:gd name="T53" fmla="*/ 46 h 52"/>
                <a:gd name="T54" fmla="*/ 5 w 8"/>
                <a:gd name="T55" fmla="*/ 45 h 52"/>
                <a:gd name="T56" fmla="*/ 5 w 8"/>
                <a:gd name="T57" fmla="*/ 43 h 52"/>
                <a:gd name="T58" fmla="*/ 6 w 8"/>
                <a:gd name="T59" fmla="*/ 41 h 52"/>
                <a:gd name="T60" fmla="*/ 6 w 8"/>
                <a:gd name="T61" fmla="*/ 39 h 52"/>
                <a:gd name="T62" fmla="*/ 7 w 8"/>
                <a:gd name="T63" fmla="*/ 36 h 52"/>
                <a:gd name="T64" fmla="*/ 7 w 8"/>
                <a:gd name="T65" fmla="*/ 31 h 52"/>
                <a:gd name="T66" fmla="*/ 8 w 8"/>
                <a:gd name="T67" fmla="*/ 26 h 52"/>
                <a:gd name="T68" fmla="*/ 7 w 8"/>
                <a:gd name="T69" fmla="*/ 24 h 52"/>
                <a:gd name="T70" fmla="*/ 7 w 8"/>
                <a:gd name="T71" fmla="*/ 21 h 52"/>
                <a:gd name="T72" fmla="*/ 7 w 8"/>
                <a:gd name="T73" fmla="*/ 19 h 52"/>
                <a:gd name="T74" fmla="*/ 7 w 8"/>
                <a:gd name="T75" fmla="*/ 16 h 52"/>
                <a:gd name="T76" fmla="*/ 5 w 8"/>
                <a:gd name="T77" fmla="*/ 12 h 52"/>
                <a:gd name="T78" fmla="*/ 5 w 8"/>
                <a:gd name="T79" fmla="*/ 10 h 52"/>
                <a:gd name="T80" fmla="*/ 4 w 8"/>
                <a:gd name="T81" fmla="*/ 8 h 52"/>
                <a:gd name="T82" fmla="*/ 3 w 8"/>
                <a:gd name="T83" fmla="*/ 6 h 52"/>
                <a:gd name="T84" fmla="*/ 3 w 8"/>
                <a:gd name="T85" fmla="*/ 5 h 52"/>
                <a:gd name="T86" fmla="*/ 2 w 8"/>
                <a:gd name="T87" fmla="*/ 4 h 52"/>
                <a:gd name="T88" fmla="*/ 2 w 8"/>
                <a:gd name="T89" fmla="*/ 2 h 52"/>
                <a:gd name="T90" fmla="*/ 1 w 8"/>
                <a:gd name="T91" fmla="*/ 1 h 52"/>
                <a:gd name="T92" fmla="*/ 0 w 8"/>
                <a:gd name="T9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" h="52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1" y="9"/>
                    <a:pt x="2" y="10"/>
                    <a:pt x="2" y="11"/>
                  </a:cubicBezTo>
                  <a:cubicBezTo>
                    <a:pt x="2" y="11"/>
                    <a:pt x="2" y="12"/>
                    <a:pt x="2" y="13"/>
                  </a:cubicBezTo>
                  <a:cubicBezTo>
                    <a:pt x="2" y="14"/>
                    <a:pt x="2" y="15"/>
                    <a:pt x="2" y="17"/>
                  </a:cubicBezTo>
                  <a:cubicBezTo>
                    <a:pt x="2" y="18"/>
                    <a:pt x="3" y="20"/>
                    <a:pt x="3" y="22"/>
                  </a:cubicBezTo>
                  <a:cubicBezTo>
                    <a:pt x="3" y="23"/>
                    <a:pt x="3" y="25"/>
                    <a:pt x="3" y="26"/>
                  </a:cubicBezTo>
                  <a:cubicBezTo>
                    <a:pt x="3" y="27"/>
                    <a:pt x="3" y="28"/>
                    <a:pt x="3" y="29"/>
                  </a:cubicBezTo>
                  <a:cubicBezTo>
                    <a:pt x="3" y="30"/>
                    <a:pt x="3" y="30"/>
                    <a:pt x="3" y="31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4"/>
                    <a:pt x="3" y="35"/>
                    <a:pt x="2" y="36"/>
                  </a:cubicBezTo>
                  <a:cubicBezTo>
                    <a:pt x="2" y="37"/>
                    <a:pt x="2" y="37"/>
                    <a:pt x="2" y="38"/>
                  </a:cubicBezTo>
                  <a:cubicBezTo>
                    <a:pt x="2" y="39"/>
                    <a:pt x="2" y="39"/>
                    <a:pt x="2" y="40"/>
                  </a:cubicBezTo>
                  <a:cubicBezTo>
                    <a:pt x="2" y="42"/>
                    <a:pt x="2" y="43"/>
                    <a:pt x="2" y="44"/>
                  </a:cubicBezTo>
                  <a:cubicBezTo>
                    <a:pt x="2" y="45"/>
                    <a:pt x="2" y="45"/>
                    <a:pt x="2" y="46"/>
                  </a:cubicBezTo>
                  <a:cubicBezTo>
                    <a:pt x="2" y="46"/>
                    <a:pt x="1" y="47"/>
                    <a:pt x="1" y="47"/>
                  </a:cubicBezTo>
                  <a:cubicBezTo>
                    <a:pt x="1" y="48"/>
                    <a:pt x="1" y="49"/>
                    <a:pt x="1" y="50"/>
                  </a:cubicBezTo>
                  <a:cubicBezTo>
                    <a:pt x="1" y="51"/>
                    <a:pt x="1" y="51"/>
                    <a:pt x="1" y="52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1" y="51"/>
                    <a:pt x="2" y="51"/>
                    <a:pt x="2" y="50"/>
                  </a:cubicBezTo>
                  <a:cubicBezTo>
                    <a:pt x="2" y="50"/>
                    <a:pt x="3" y="49"/>
                    <a:pt x="3" y="48"/>
                  </a:cubicBezTo>
                  <a:cubicBezTo>
                    <a:pt x="3" y="47"/>
                    <a:pt x="4" y="47"/>
                    <a:pt x="4" y="46"/>
                  </a:cubicBezTo>
                  <a:cubicBezTo>
                    <a:pt x="4" y="46"/>
                    <a:pt x="4" y="45"/>
                    <a:pt x="5" y="45"/>
                  </a:cubicBezTo>
                  <a:cubicBezTo>
                    <a:pt x="5" y="44"/>
                    <a:pt x="5" y="43"/>
                    <a:pt x="5" y="43"/>
                  </a:cubicBezTo>
                  <a:cubicBezTo>
                    <a:pt x="5" y="42"/>
                    <a:pt x="6" y="41"/>
                    <a:pt x="6" y="41"/>
                  </a:cubicBezTo>
                  <a:cubicBezTo>
                    <a:pt x="6" y="40"/>
                    <a:pt x="6" y="39"/>
                    <a:pt x="6" y="39"/>
                  </a:cubicBezTo>
                  <a:cubicBezTo>
                    <a:pt x="6" y="38"/>
                    <a:pt x="7" y="37"/>
                    <a:pt x="7" y="36"/>
                  </a:cubicBezTo>
                  <a:cubicBezTo>
                    <a:pt x="7" y="35"/>
                    <a:pt x="7" y="33"/>
                    <a:pt x="7" y="31"/>
                  </a:cubicBezTo>
                  <a:cubicBezTo>
                    <a:pt x="8" y="30"/>
                    <a:pt x="8" y="28"/>
                    <a:pt x="8" y="26"/>
                  </a:cubicBezTo>
                  <a:cubicBezTo>
                    <a:pt x="8" y="25"/>
                    <a:pt x="7" y="25"/>
                    <a:pt x="7" y="24"/>
                  </a:cubicBezTo>
                  <a:cubicBezTo>
                    <a:pt x="7" y="23"/>
                    <a:pt x="7" y="22"/>
                    <a:pt x="7" y="21"/>
                  </a:cubicBezTo>
                  <a:cubicBezTo>
                    <a:pt x="7" y="20"/>
                    <a:pt x="7" y="20"/>
                    <a:pt x="7" y="19"/>
                  </a:cubicBezTo>
                  <a:cubicBezTo>
                    <a:pt x="7" y="18"/>
                    <a:pt x="7" y="17"/>
                    <a:pt x="7" y="16"/>
                  </a:cubicBezTo>
                  <a:cubicBezTo>
                    <a:pt x="6" y="15"/>
                    <a:pt x="6" y="13"/>
                    <a:pt x="5" y="12"/>
                  </a:cubicBezTo>
                  <a:cubicBezTo>
                    <a:pt x="5" y="11"/>
                    <a:pt x="5" y="11"/>
                    <a:pt x="5" y="10"/>
                  </a:cubicBezTo>
                  <a:cubicBezTo>
                    <a:pt x="5" y="9"/>
                    <a:pt x="4" y="9"/>
                    <a:pt x="4" y="8"/>
                  </a:cubicBezTo>
                  <a:cubicBezTo>
                    <a:pt x="4" y="7"/>
                    <a:pt x="4" y="7"/>
                    <a:pt x="3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445"/>
            <p:cNvSpPr/>
            <p:nvPr/>
          </p:nvSpPr>
          <p:spPr bwMode="auto">
            <a:xfrm>
              <a:off x="10196514" y="4941888"/>
              <a:ext cx="203200" cy="42863"/>
            </a:xfrm>
            <a:custGeom>
              <a:avLst/>
              <a:gdLst>
                <a:gd name="T0" fmla="*/ 0 w 48"/>
                <a:gd name="T1" fmla="*/ 10 h 10"/>
                <a:gd name="T2" fmla="*/ 0 w 48"/>
                <a:gd name="T3" fmla="*/ 10 h 10"/>
                <a:gd name="T4" fmla="*/ 1 w 48"/>
                <a:gd name="T5" fmla="*/ 9 h 10"/>
                <a:gd name="T6" fmla="*/ 2 w 48"/>
                <a:gd name="T7" fmla="*/ 9 h 10"/>
                <a:gd name="T8" fmla="*/ 4 w 48"/>
                <a:gd name="T9" fmla="*/ 9 h 10"/>
                <a:gd name="T10" fmla="*/ 7 w 48"/>
                <a:gd name="T11" fmla="*/ 8 h 10"/>
                <a:gd name="T12" fmla="*/ 15 w 48"/>
                <a:gd name="T13" fmla="*/ 8 h 10"/>
                <a:gd name="T14" fmla="*/ 20 w 48"/>
                <a:gd name="T15" fmla="*/ 8 h 10"/>
                <a:gd name="T16" fmla="*/ 24 w 48"/>
                <a:gd name="T17" fmla="*/ 7 h 10"/>
                <a:gd name="T18" fmla="*/ 29 w 48"/>
                <a:gd name="T19" fmla="*/ 6 h 10"/>
                <a:gd name="T20" fmla="*/ 33 w 48"/>
                <a:gd name="T21" fmla="*/ 5 h 10"/>
                <a:gd name="T22" fmla="*/ 35 w 48"/>
                <a:gd name="T23" fmla="*/ 4 h 10"/>
                <a:gd name="T24" fmla="*/ 37 w 48"/>
                <a:gd name="T25" fmla="*/ 4 h 10"/>
                <a:gd name="T26" fmla="*/ 41 w 48"/>
                <a:gd name="T27" fmla="*/ 3 h 10"/>
                <a:gd name="T28" fmla="*/ 46 w 48"/>
                <a:gd name="T29" fmla="*/ 3 h 10"/>
                <a:gd name="T30" fmla="*/ 48 w 48"/>
                <a:gd name="T31" fmla="*/ 2 h 10"/>
                <a:gd name="T32" fmla="*/ 48 w 48"/>
                <a:gd name="T33" fmla="*/ 2 h 10"/>
                <a:gd name="T34" fmla="*/ 48 w 48"/>
                <a:gd name="T35" fmla="*/ 2 h 10"/>
                <a:gd name="T36" fmla="*/ 46 w 48"/>
                <a:gd name="T37" fmla="*/ 2 h 10"/>
                <a:gd name="T38" fmla="*/ 44 w 48"/>
                <a:gd name="T39" fmla="*/ 1 h 10"/>
                <a:gd name="T40" fmla="*/ 41 w 48"/>
                <a:gd name="T41" fmla="*/ 0 h 10"/>
                <a:gd name="T42" fmla="*/ 37 w 48"/>
                <a:gd name="T43" fmla="*/ 0 h 10"/>
                <a:gd name="T44" fmla="*/ 34 w 48"/>
                <a:gd name="T45" fmla="*/ 0 h 10"/>
                <a:gd name="T46" fmla="*/ 33 w 48"/>
                <a:gd name="T47" fmla="*/ 0 h 10"/>
                <a:gd name="T48" fmla="*/ 32 w 48"/>
                <a:gd name="T49" fmla="*/ 0 h 10"/>
                <a:gd name="T50" fmla="*/ 28 w 48"/>
                <a:gd name="T51" fmla="*/ 1 h 10"/>
                <a:gd name="T52" fmla="*/ 23 w 48"/>
                <a:gd name="T53" fmla="*/ 2 h 10"/>
                <a:gd name="T54" fmla="*/ 19 w 48"/>
                <a:gd name="T55" fmla="*/ 3 h 10"/>
                <a:gd name="T56" fmla="*/ 14 w 48"/>
                <a:gd name="T57" fmla="*/ 4 h 10"/>
                <a:gd name="T58" fmla="*/ 10 w 48"/>
                <a:gd name="T59" fmla="*/ 5 h 10"/>
                <a:gd name="T60" fmla="*/ 6 w 48"/>
                <a:gd name="T61" fmla="*/ 6 h 10"/>
                <a:gd name="T62" fmla="*/ 3 w 48"/>
                <a:gd name="T63" fmla="*/ 7 h 10"/>
                <a:gd name="T64" fmla="*/ 1 w 48"/>
                <a:gd name="T65" fmla="*/ 8 h 10"/>
                <a:gd name="T66" fmla="*/ 0 w 48"/>
                <a:gd name="T67" fmla="*/ 9 h 10"/>
                <a:gd name="T68" fmla="*/ 0 w 48"/>
                <a:gd name="T6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" h="10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1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9"/>
                    <a:pt x="3" y="9"/>
                    <a:pt x="4" y="9"/>
                  </a:cubicBezTo>
                  <a:cubicBezTo>
                    <a:pt x="5" y="9"/>
                    <a:pt x="6" y="8"/>
                    <a:pt x="7" y="8"/>
                  </a:cubicBezTo>
                  <a:cubicBezTo>
                    <a:pt x="9" y="8"/>
                    <a:pt x="12" y="8"/>
                    <a:pt x="15" y="8"/>
                  </a:cubicBezTo>
                  <a:cubicBezTo>
                    <a:pt x="16" y="8"/>
                    <a:pt x="18" y="8"/>
                    <a:pt x="20" y="8"/>
                  </a:cubicBezTo>
                  <a:cubicBezTo>
                    <a:pt x="21" y="7"/>
                    <a:pt x="23" y="7"/>
                    <a:pt x="24" y="7"/>
                  </a:cubicBezTo>
                  <a:cubicBezTo>
                    <a:pt x="26" y="6"/>
                    <a:pt x="27" y="6"/>
                    <a:pt x="29" y="6"/>
                  </a:cubicBezTo>
                  <a:cubicBezTo>
                    <a:pt x="30" y="5"/>
                    <a:pt x="32" y="5"/>
                    <a:pt x="33" y="5"/>
                  </a:cubicBezTo>
                  <a:cubicBezTo>
                    <a:pt x="34" y="4"/>
                    <a:pt x="34" y="4"/>
                    <a:pt x="35" y="4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8" y="3"/>
                    <a:pt x="40" y="3"/>
                    <a:pt x="41" y="3"/>
                  </a:cubicBezTo>
                  <a:cubicBezTo>
                    <a:pt x="43" y="3"/>
                    <a:pt x="45" y="3"/>
                    <a:pt x="46" y="3"/>
                  </a:cubicBezTo>
                  <a:cubicBezTo>
                    <a:pt x="47" y="3"/>
                    <a:pt x="47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7" y="2"/>
                    <a:pt x="47" y="2"/>
                    <a:pt x="46" y="2"/>
                  </a:cubicBezTo>
                  <a:cubicBezTo>
                    <a:pt x="46" y="1"/>
                    <a:pt x="45" y="1"/>
                    <a:pt x="44" y="1"/>
                  </a:cubicBezTo>
                  <a:cubicBezTo>
                    <a:pt x="43" y="1"/>
                    <a:pt x="42" y="0"/>
                    <a:pt x="41" y="0"/>
                  </a:cubicBezTo>
                  <a:cubicBezTo>
                    <a:pt x="39" y="0"/>
                    <a:pt x="38" y="0"/>
                    <a:pt x="37" y="0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3" y="0"/>
                    <a:pt x="33" y="0"/>
                    <a:pt x="32" y="0"/>
                  </a:cubicBezTo>
                  <a:cubicBezTo>
                    <a:pt x="31" y="1"/>
                    <a:pt x="29" y="1"/>
                    <a:pt x="28" y="1"/>
                  </a:cubicBezTo>
                  <a:cubicBezTo>
                    <a:pt x="26" y="1"/>
                    <a:pt x="25" y="2"/>
                    <a:pt x="23" y="2"/>
                  </a:cubicBezTo>
                  <a:cubicBezTo>
                    <a:pt x="22" y="2"/>
                    <a:pt x="20" y="3"/>
                    <a:pt x="19" y="3"/>
                  </a:cubicBezTo>
                  <a:cubicBezTo>
                    <a:pt x="17" y="3"/>
                    <a:pt x="16" y="3"/>
                    <a:pt x="14" y="4"/>
                  </a:cubicBezTo>
                  <a:cubicBezTo>
                    <a:pt x="13" y="4"/>
                    <a:pt x="12" y="4"/>
                    <a:pt x="10" y="5"/>
                  </a:cubicBezTo>
                  <a:cubicBezTo>
                    <a:pt x="9" y="5"/>
                    <a:pt x="8" y="5"/>
                    <a:pt x="6" y="6"/>
                  </a:cubicBezTo>
                  <a:cubicBezTo>
                    <a:pt x="5" y="6"/>
                    <a:pt x="4" y="6"/>
                    <a:pt x="3" y="7"/>
                  </a:cubicBezTo>
                  <a:cubicBezTo>
                    <a:pt x="2" y="7"/>
                    <a:pt x="2" y="8"/>
                    <a:pt x="1" y="8"/>
                  </a:cubicBezTo>
                  <a:cubicBezTo>
                    <a:pt x="1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446"/>
            <p:cNvSpPr/>
            <p:nvPr/>
          </p:nvSpPr>
          <p:spPr bwMode="auto">
            <a:xfrm>
              <a:off x="10239376" y="4946651"/>
              <a:ext cx="165100" cy="177800"/>
            </a:xfrm>
            <a:custGeom>
              <a:avLst/>
              <a:gdLst>
                <a:gd name="T0" fmla="*/ 0 w 39"/>
                <a:gd name="T1" fmla="*/ 42 h 42"/>
                <a:gd name="T2" fmla="*/ 1 w 39"/>
                <a:gd name="T3" fmla="*/ 41 h 42"/>
                <a:gd name="T4" fmla="*/ 2 w 39"/>
                <a:gd name="T5" fmla="*/ 40 h 42"/>
                <a:gd name="T6" fmla="*/ 6 w 39"/>
                <a:gd name="T7" fmla="*/ 36 h 42"/>
                <a:gd name="T8" fmla="*/ 10 w 39"/>
                <a:gd name="T9" fmla="*/ 33 h 42"/>
                <a:gd name="T10" fmla="*/ 14 w 39"/>
                <a:gd name="T11" fmla="*/ 30 h 42"/>
                <a:gd name="T12" fmla="*/ 14 w 39"/>
                <a:gd name="T13" fmla="*/ 30 h 42"/>
                <a:gd name="T14" fmla="*/ 15 w 39"/>
                <a:gd name="T15" fmla="*/ 30 h 42"/>
                <a:gd name="T16" fmla="*/ 16 w 39"/>
                <a:gd name="T17" fmla="*/ 29 h 42"/>
                <a:gd name="T18" fmla="*/ 18 w 39"/>
                <a:gd name="T19" fmla="*/ 27 h 42"/>
                <a:gd name="T20" fmla="*/ 22 w 39"/>
                <a:gd name="T21" fmla="*/ 23 h 42"/>
                <a:gd name="T22" fmla="*/ 25 w 39"/>
                <a:gd name="T23" fmla="*/ 19 h 42"/>
                <a:gd name="T24" fmla="*/ 29 w 39"/>
                <a:gd name="T25" fmla="*/ 15 h 42"/>
                <a:gd name="T26" fmla="*/ 34 w 39"/>
                <a:gd name="T27" fmla="*/ 8 h 42"/>
                <a:gd name="T28" fmla="*/ 38 w 39"/>
                <a:gd name="T29" fmla="*/ 2 h 42"/>
                <a:gd name="T30" fmla="*/ 39 w 39"/>
                <a:gd name="T31" fmla="*/ 1 h 42"/>
                <a:gd name="T32" fmla="*/ 39 w 39"/>
                <a:gd name="T33" fmla="*/ 0 h 42"/>
                <a:gd name="T34" fmla="*/ 39 w 39"/>
                <a:gd name="T35" fmla="*/ 1 h 42"/>
                <a:gd name="T36" fmla="*/ 37 w 39"/>
                <a:gd name="T37" fmla="*/ 2 h 42"/>
                <a:gd name="T38" fmla="*/ 32 w 39"/>
                <a:gd name="T39" fmla="*/ 6 h 42"/>
                <a:gd name="T40" fmla="*/ 25 w 39"/>
                <a:gd name="T41" fmla="*/ 12 h 42"/>
                <a:gd name="T42" fmla="*/ 22 w 39"/>
                <a:gd name="T43" fmla="*/ 16 h 42"/>
                <a:gd name="T44" fmla="*/ 18 w 39"/>
                <a:gd name="T45" fmla="*/ 20 h 42"/>
                <a:gd name="T46" fmla="*/ 15 w 39"/>
                <a:gd name="T47" fmla="*/ 24 h 42"/>
                <a:gd name="T48" fmla="*/ 13 w 39"/>
                <a:gd name="T49" fmla="*/ 25 h 42"/>
                <a:gd name="T50" fmla="*/ 12 w 39"/>
                <a:gd name="T51" fmla="*/ 26 h 42"/>
                <a:gd name="T52" fmla="*/ 11 w 39"/>
                <a:gd name="T53" fmla="*/ 27 h 42"/>
                <a:gd name="T54" fmla="*/ 7 w 39"/>
                <a:gd name="T55" fmla="*/ 30 h 42"/>
                <a:gd name="T56" fmla="*/ 6 w 39"/>
                <a:gd name="T57" fmla="*/ 32 h 42"/>
                <a:gd name="T58" fmla="*/ 5 w 39"/>
                <a:gd name="T59" fmla="*/ 33 h 42"/>
                <a:gd name="T60" fmla="*/ 5 w 39"/>
                <a:gd name="T61" fmla="*/ 33 h 42"/>
                <a:gd name="T62" fmla="*/ 4 w 39"/>
                <a:gd name="T63" fmla="*/ 34 h 42"/>
                <a:gd name="T64" fmla="*/ 2 w 39"/>
                <a:gd name="T65" fmla="*/ 37 h 42"/>
                <a:gd name="T66" fmla="*/ 1 w 39"/>
                <a:gd name="T67" fmla="*/ 39 h 42"/>
                <a:gd name="T68" fmla="*/ 0 w 39"/>
                <a:gd name="T69" fmla="*/ 41 h 42"/>
                <a:gd name="T70" fmla="*/ 0 w 39"/>
                <a:gd name="T7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" h="42">
                  <a:moveTo>
                    <a:pt x="0" y="42"/>
                  </a:moveTo>
                  <a:cubicBezTo>
                    <a:pt x="0" y="42"/>
                    <a:pt x="0" y="42"/>
                    <a:pt x="1" y="41"/>
                  </a:cubicBezTo>
                  <a:cubicBezTo>
                    <a:pt x="1" y="41"/>
                    <a:pt x="1" y="40"/>
                    <a:pt x="2" y="40"/>
                  </a:cubicBezTo>
                  <a:cubicBezTo>
                    <a:pt x="3" y="39"/>
                    <a:pt x="4" y="37"/>
                    <a:pt x="6" y="36"/>
                  </a:cubicBezTo>
                  <a:cubicBezTo>
                    <a:pt x="7" y="35"/>
                    <a:pt x="8" y="34"/>
                    <a:pt x="10" y="33"/>
                  </a:cubicBezTo>
                  <a:cubicBezTo>
                    <a:pt x="11" y="32"/>
                    <a:pt x="12" y="31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9"/>
                    <a:pt x="15" y="29"/>
                    <a:pt x="16" y="29"/>
                  </a:cubicBezTo>
                  <a:cubicBezTo>
                    <a:pt x="17" y="28"/>
                    <a:pt x="17" y="28"/>
                    <a:pt x="18" y="27"/>
                  </a:cubicBezTo>
                  <a:cubicBezTo>
                    <a:pt x="19" y="26"/>
                    <a:pt x="21" y="25"/>
                    <a:pt x="22" y="23"/>
                  </a:cubicBezTo>
                  <a:cubicBezTo>
                    <a:pt x="23" y="22"/>
                    <a:pt x="24" y="21"/>
                    <a:pt x="25" y="19"/>
                  </a:cubicBezTo>
                  <a:cubicBezTo>
                    <a:pt x="27" y="18"/>
                    <a:pt x="28" y="16"/>
                    <a:pt x="29" y="15"/>
                  </a:cubicBezTo>
                  <a:cubicBezTo>
                    <a:pt x="31" y="13"/>
                    <a:pt x="33" y="10"/>
                    <a:pt x="34" y="8"/>
                  </a:cubicBezTo>
                  <a:cubicBezTo>
                    <a:pt x="36" y="6"/>
                    <a:pt x="37" y="4"/>
                    <a:pt x="38" y="2"/>
                  </a:cubicBezTo>
                  <a:cubicBezTo>
                    <a:pt x="38" y="2"/>
                    <a:pt x="39" y="1"/>
                    <a:pt x="39" y="1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1"/>
                  </a:cubicBezTo>
                  <a:cubicBezTo>
                    <a:pt x="38" y="1"/>
                    <a:pt x="38" y="1"/>
                    <a:pt x="37" y="2"/>
                  </a:cubicBezTo>
                  <a:cubicBezTo>
                    <a:pt x="36" y="3"/>
                    <a:pt x="34" y="4"/>
                    <a:pt x="32" y="6"/>
                  </a:cubicBezTo>
                  <a:cubicBezTo>
                    <a:pt x="30" y="8"/>
                    <a:pt x="28" y="10"/>
                    <a:pt x="25" y="12"/>
                  </a:cubicBezTo>
                  <a:cubicBezTo>
                    <a:pt x="24" y="14"/>
                    <a:pt x="23" y="15"/>
                    <a:pt x="22" y="16"/>
                  </a:cubicBezTo>
                  <a:cubicBezTo>
                    <a:pt x="21" y="17"/>
                    <a:pt x="20" y="19"/>
                    <a:pt x="18" y="20"/>
                  </a:cubicBezTo>
                  <a:cubicBezTo>
                    <a:pt x="17" y="21"/>
                    <a:pt x="16" y="22"/>
                    <a:pt x="15" y="24"/>
                  </a:cubicBezTo>
                  <a:cubicBezTo>
                    <a:pt x="14" y="24"/>
                    <a:pt x="13" y="25"/>
                    <a:pt x="13" y="25"/>
                  </a:cubicBezTo>
                  <a:cubicBezTo>
                    <a:pt x="13" y="26"/>
                    <a:pt x="12" y="26"/>
                    <a:pt x="12" y="26"/>
                  </a:cubicBezTo>
                  <a:cubicBezTo>
                    <a:pt x="12" y="27"/>
                    <a:pt x="11" y="27"/>
                    <a:pt x="11" y="27"/>
                  </a:cubicBezTo>
                  <a:cubicBezTo>
                    <a:pt x="10" y="28"/>
                    <a:pt x="9" y="29"/>
                    <a:pt x="7" y="30"/>
                  </a:cubicBezTo>
                  <a:cubicBezTo>
                    <a:pt x="7" y="31"/>
                    <a:pt x="6" y="31"/>
                    <a:pt x="6" y="32"/>
                  </a:cubicBezTo>
                  <a:cubicBezTo>
                    <a:pt x="5" y="32"/>
                    <a:pt x="5" y="32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4" y="33"/>
                    <a:pt x="4" y="34"/>
                  </a:cubicBezTo>
                  <a:cubicBezTo>
                    <a:pt x="3" y="35"/>
                    <a:pt x="3" y="36"/>
                    <a:pt x="2" y="37"/>
                  </a:cubicBezTo>
                  <a:cubicBezTo>
                    <a:pt x="1" y="38"/>
                    <a:pt x="1" y="39"/>
                    <a:pt x="1" y="39"/>
                  </a:cubicBezTo>
                  <a:cubicBezTo>
                    <a:pt x="1" y="40"/>
                    <a:pt x="0" y="41"/>
                    <a:pt x="0" y="41"/>
                  </a:cubicBezTo>
                  <a:cubicBezTo>
                    <a:pt x="0" y="42"/>
                    <a:pt x="0" y="42"/>
                    <a:pt x="0" y="4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447"/>
            <p:cNvSpPr/>
            <p:nvPr/>
          </p:nvSpPr>
          <p:spPr bwMode="auto">
            <a:xfrm>
              <a:off x="10353676" y="4954588"/>
              <a:ext cx="46038" cy="139700"/>
            </a:xfrm>
            <a:custGeom>
              <a:avLst/>
              <a:gdLst>
                <a:gd name="T0" fmla="*/ 11 w 11"/>
                <a:gd name="T1" fmla="*/ 0 h 33"/>
                <a:gd name="T2" fmla="*/ 11 w 11"/>
                <a:gd name="T3" fmla="*/ 1 h 33"/>
                <a:gd name="T4" fmla="*/ 9 w 11"/>
                <a:gd name="T5" fmla="*/ 5 h 33"/>
                <a:gd name="T6" fmla="*/ 8 w 11"/>
                <a:gd name="T7" fmla="*/ 10 h 33"/>
                <a:gd name="T8" fmla="*/ 7 w 11"/>
                <a:gd name="T9" fmla="*/ 13 h 33"/>
                <a:gd name="T10" fmla="*/ 6 w 11"/>
                <a:gd name="T11" fmla="*/ 16 h 33"/>
                <a:gd name="T12" fmla="*/ 5 w 11"/>
                <a:gd name="T13" fmla="*/ 19 h 33"/>
                <a:gd name="T14" fmla="*/ 4 w 11"/>
                <a:gd name="T15" fmla="*/ 22 h 33"/>
                <a:gd name="T16" fmla="*/ 2 w 11"/>
                <a:gd name="T17" fmla="*/ 27 h 33"/>
                <a:gd name="T18" fmla="*/ 1 w 11"/>
                <a:gd name="T19" fmla="*/ 31 h 33"/>
                <a:gd name="T20" fmla="*/ 0 w 11"/>
                <a:gd name="T21" fmla="*/ 33 h 33"/>
                <a:gd name="T22" fmla="*/ 1 w 11"/>
                <a:gd name="T23" fmla="*/ 31 h 33"/>
                <a:gd name="T24" fmla="*/ 2 w 11"/>
                <a:gd name="T25" fmla="*/ 30 h 33"/>
                <a:gd name="T26" fmla="*/ 3 w 11"/>
                <a:gd name="T27" fmla="*/ 28 h 33"/>
                <a:gd name="T28" fmla="*/ 5 w 11"/>
                <a:gd name="T29" fmla="*/ 26 h 33"/>
                <a:gd name="T30" fmla="*/ 6 w 11"/>
                <a:gd name="T31" fmla="*/ 23 h 33"/>
                <a:gd name="T32" fmla="*/ 7 w 11"/>
                <a:gd name="T33" fmla="*/ 20 h 33"/>
                <a:gd name="T34" fmla="*/ 9 w 11"/>
                <a:gd name="T35" fmla="*/ 17 h 33"/>
                <a:gd name="T36" fmla="*/ 10 w 11"/>
                <a:gd name="T37" fmla="*/ 14 h 33"/>
                <a:gd name="T38" fmla="*/ 10 w 11"/>
                <a:gd name="T39" fmla="*/ 11 h 33"/>
                <a:gd name="T40" fmla="*/ 11 w 11"/>
                <a:gd name="T41" fmla="*/ 8 h 33"/>
                <a:gd name="T42" fmla="*/ 11 w 11"/>
                <a:gd name="T43" fmla="*/ 5 h 33"/>
                <a:gd name="T44" fmla="*/ 11 w 11"/>
                <a:gd name="T45" fmla="*/ 3 h 33"/>
                <a:gd name="T46" fmla="*/ 11 w 11"/>
                <a:gd name="T47" fmla="*/ 1 h 33"/>
                <a:gd name="T48" fmla="*/ 11 w 11"/>
                <a:gd name="T4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" h="33">
                  <a:moveTo>
                    <a:pt x="11" y="0"/>
                  </a:moveTo>
                  <a:cubicBezTo>
                    <a:pt x="11" y="0"/>
                    <a:pt x="11" y="0"/>
                    <a:pt x="11" y="1"/>
                  </a:cubicBezTo>
                  <a:cubicBezTo>
                    <a:pt x="10" y="2"/>
                    <a:pt x="10" y="3"/>
                    <a:pt x="9" y="5"/>
                  </a:cubicBezTo>
                  <a:cubicBezTo>
                    <a:pt x="9" y="6"/>
                    <a:pt x="8" y="8"/>
                    <a:pt x="8" y="10"/>
                  </a:cubicBezTo>
                  <a:cubicBezTo>
                    <a:pt x="8" y="11"/>
                    <a:pt x="7" y="12"/>
                    <a:pt x="7" y="13"/>
                  </a:cubicBezTo>
                  <a:cubicBezTo>
                    <a:pt x="7" y="14"/>
                    <a:pt x="6" y="15"/>
                    <a:pt x="6" y="16"/>
                  </a:cubicBezTo>
                  <a:cubicBezTo>
                    <a:pt x="6" y="17"/>
                    <a:pt x="5" y="18"/>
                    <a:pt x="5" y="19"/>
                  </a:cubicBezTo>
                  <a:cubicBezTo>
                    <a:pt x="5" y="20"/>
                    <a:pt x="4" y="21"/>
                    <a:pt x="4" y="22"/>
                  </a:cubicBezTo>
                  <a:cubicBezTo>
                    <a:pt x="3" y="24"/>
                    <a:pt x="3" y="26"/>
                    <a:pt x="2" y="27"/>
                  </a:cubicBezTo>
                  <a:cubicBezTo>
                    <a:pt x="1" y="29"/>
                    <a:pt x="1" y="30"/>
                    <a:pt x="1" y="31"/>
                  </a:cubicBez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1" y="32"/>
                    <a:pt x="1" y="31"/>
                  </a:cubicBezTo>
                  <a:cubicBezTo>
                    <a:pt x="1" y="31"/>
                    <a:pt x="2" y="31"/>
                    <a:pt x="2" y="30"/>
                  </a:cubicBezTo>
                  <a:cubicBezTo>
                    <a:pt x="3" y="29"/>
                    <a:pt x="3" y="29"/>
                    <a:pt x="3" y="28"/>
                  </a:cubicBezTo>
                  <a:cubicBezTo>
                    <a:pt x="4" y="27"/>
                    <a:pt x="4" y="27"/>
                    <a:pt x="5" y="26"/>
                  </a:cubicBezTo>
                  <a:cubicBezTo>
                    <a:pt x="5" y="25"/>
                    <a:pt x="6" y="24"/>
                    <a:pt x="6" y="23"/>
                  </a:cubicBezTo>
                  <a:cubicBezTo>
                    <a:pt x="7" y="22"/>
                    <a:pt x="7" y="21"/>
                    <a:pt x="7" y="20"/>
                  </a:cubicBezTo>
                  <a:cubicBezTo>
                    <a:pt x="8" y="19"/>
                    <a:pt x="8" y="18"/>
                    <a:pt x="9" y="17"/>
                  </a:cubicBezTo>
                  <a:cubicBezTo>
                    <a:pt x="9" y="16"/>
                    <a:pt x="9" y="15"/>
                    <a:pt x="10" y="14"/>
                  </a:cubicBezTo>
                  <a:cubicBezTo>
                    <a:pt x="10" y="13"/>
                    <a:pt x="10" y="12"/>
                    <a:pt x="10" y="11"/>
                  </a:cubicBezTo>
                  <a:cubicBezTo>
                    <a:pt x="10" y="10"/>
                    <a:pt x="11" y="9"/>
                    <a:pt x="11" y="8"/>
                  </a:cubicBezTo>
                  <a:cubicBezTo>
                    <a:pt x="11" y="7"/>
                    <a:pt x="11" y="6"/>
                    <a:pt x="11" y="5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11" y="2"/>
                    <a:pt x="11" y="2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448"/>
            <p:cNvSpPr/>
            <p:nvPr/>
          </p:nvSpPr>
          <p:spPr bwMode="auto">
            <a:xfrm>
              <a:off x="10252076" y="4949826"/>
              <a:ext cx="152400" cy="73025"/>
            </a:xfrm>
            <a:custGeom>
              <a:avLst/>
              <a:gdLst>
                <a:gd name="T0" fmla="*/ 0 w 36"/>
                <a:gd name="T1" fmla="*/ 17 h 17"/>
                <a:gd name="T2" fmla="*/ 1 w 36"/>
                <a:gd name="T3" fmla="*/ 16 h 17"/>
                <a:gd name="T4" fmla="*/ 6 w 36"/>
                <a:gd name="T5" fmla="*/ 14 h 17"/>
                <a:gd name="T6" fmla="*/ 11 w 36"/>
                <a:gd name="T7" fmla="*/ 12 h 17"/>
                <a:gd name="T8" fmla="*/ 15 w 36"/>
                <a:gd name="T9" fmla="*/ 10 h 17"/>
                <a:gd name="T10" fmla="*/ 18 w 36"/>
                <a:gd name="T11" fmla="*/ 9 h 17"/>
                <a:gd name="T12" fmla="*/ 30 w 36"/>
                <a:gd name="T13" fmla="*/ 3 h 17"/>
                <a:gd name="T14" fmla="*/ 34 w 36"/>
                <a:gd name="T15" fmla="*/ 1 h 17"/>
                <a:gd name="T16" fmla="*/ 36 w 36"/>
                <a:gd name="T17" fmla="*/ 0 h 17"/>
                <a:gd name="T18" fmla="*/ 34 w 36"/>
                <a:gd name="T19" fmla="*/ 1 h 17"/>
                <a:gd name="T20" fmla="*/ 32 w 36"/>
                <a:gd name="T21" fmla="*/ 1 h 17"/>
                <a:gd name="T22" fmla="*/ 30 w 36"/>
                <a:gd name="T23" fmla="*/ 1 h 17"/>
                <a:gd name="T24" fmla="*/ 27 w 36"/>
                <a:gd name="T25" fmla="*/ 2 h 17"/>
                <a:gd name="T26" fmla="*/ 24 w 36"/>
                <a:gd name="T27" fmla="*/ 3 h 17"/>
                <a:gd name="T28" fmla="*/ 20 w 36"/>
                <a:gd name="T29" fmla="*/ 5 h 17"/>
                <a:gd name="T30" fmla="*/ 17 w 36"/>
                <a:gd name="T31" fmla="*/ 6 h 17"/>
                <a:gd name="T32" fmla="*/ 13 w 36"/>
                <a:gd name="T33" fmla="*/ 8 h 17"/>
                <a:gd name="T34" fmla="*/ 10 w 36"/>
                <a:gd name="T35" fmla="*/ 10 h 17"/>
                <a:gd name="T36" fmla="*/ 7 w 36"/>
                <a:gd name="T37" fmla="*/ 11 h 17"/>
                <a:gd name="T38" fmla="*/ 5 w 36"/>
                <a:gd name="T39" fmla="*/ 13 h 17"/>
                <a:gd name="T40" fmla="*/ 3 w 36"/>
                <a:gd name="T41" fmla="*/ 15 h 17"/>
                <a:gd name="T42" fmla="*/ 1 w 36"/>
                <a:gd name="T43" fmla="*/ 16 h 17"/>
                <a:gd name="T44" fmla="*/ 0 w 36"/>
                <a:gd name="T4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17">
                  <a:moveTo>
                    <a:pt x="0" y="17"/>
                  </a:moveTo>
                  <a:cubicBezTo>
                    <a:pt x="0" y="17"/>
                    <a:pt x="0" y="17"/>
                    <a:pt x="1" y="16"/>
                  </a:cubicBezTo>
                  <a:cubicBezTo>
                    <a:pt x="2" y="16"/>
                    <a:pt x="4" y="15"/>
                    <a:pt x="6" y="14"/>
                  </a:cubicBezTo>
                  <a:cubicBezTo>
                    <a:pt x="7" y="14"/>
                    <a:pt x="9" y="13"/>
                    <a:pt x="11" y="12"/>
                  </a:cubicBezTo>
                  <a:cubicBezTo>
                    <a:pt x="12" y="11"/>
                    <a:pt x="13" y="11"/>
                    <a:pt x="15" y="10"/>
                  </a:cubicBezTo>
                  <a:cubicBezTo>
                    <a:pt x="16" y="10"/>
                    <a:pt x="17" y="9"/>
                    <a:pt x="18" y="9"/>
                  </a:cubicBezTo>
                  <a:cubicBezTo>
                    <a:pt x="22" y="6"/>
                    <a:pt x="27" y="4"/>
                    <a:pt x="30" y="3"/>
                  </a:cubicBezTo>
                  <a:cubicBezTo>
                    <a:pt x="32" y="2"/>
                    <a:pt x="33" y="2"/>
                    <a:pt x="34" y="1"/>
                  </a:cubicBezTo>
                  <a:cubicBezTo>
                    <a:pt x="35" y="1"/>
                    <a:pt x="36" y="0"/>
                    <a:pt x="36" y="0"/>
                  </a:cubicBezTo>
                  <a:cubicBezTo>
                    <a:pt x="36" y="0"/>
                    <a:pt x="35" y="0"/>
                    <a:pt x="34" y="1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2" y="1"/>
                    <a:pt x="31" y="1"/>
                    <a:pt x="30" y="1"/>
                  </a:cubicBezTo>
                  <a:cubicBezTo>
                    <a:pt x="29" y="2"/>
                    <a:pt x="28" y="2"/>
                    <a:pt x="27" y="2"/>
                  </a:cubicBezTo>
                  <a:cubicBezTo>
                    <a:pt x="26" y="3"/>
                    <a:pt x="25" y="3"/>
                    <a:pt x="24" y="3"/>
                  </a:cubicBezTo>
                  <a:cubicBezTo>
                    <a:pt x="22" y="4"/>
                    <a:pt x="21" y="4"/>
                    <a:pt x="20" y="5"/>
                  </a:cubicBezTo>
                  <a:cubicBezTo>
                    <a:pt x="19" y="5"/>
                    <a:pt x="18" y="6"/>
                    <a:pt x="17" y="6"/>
                  </a:cubicBezTo>
                  <a:cubicBezTo>
                    <a:pt x="16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0"/>
                    <a:pt x="8" y="11"/>
                    <a:pt x="7" y="11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4" y="14"/>
                    <a:pt x="3" y="14"/>
                    <a:pt x="3" y="15"/>
                  </a:cubicBezTo>
                  <a:cubicBezTo>
                    <a:pt x="2" y="15"/>
                    <a:pt x="2" y="16"/>
                    <a:pt x="1" y="16"/>
                  </a:cubicBezTo>
                  <a:cubicBezTo>
                    <a:pt x="0" y="17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449"/>
            <p:cNvSpPr/>
            <p:nvPr/>
          </p:nvSpPr>
          <p:spPr bwMode="auto">
            <a:xfrm>
              <a:off x="10340976" y="4899026"/>
              <a:ext cx="114300" cy="101600"/>
            </a:xfrm>
            <a:custGeom>
              <a:avLst/>
              <a:gdLst>
                <a:gd name="T0" fmla="*/ 22 w 27"/>
                <a:gd name="T1" fmla="*/ 4 h 24"/>
                <a:gd name="T2" fmla="*/ 0 w 27"/>
                <a:gd name="T3" fmla="*/ 3 h 24"/>
                <a:gd name="T4" fmla="*/ 25 w 27"/>
                <a:gd name="T5" fmla="*/ 24 h 24"/>
                <a:gd name="T6" fmla="*/ 22 w 27"/>
                <a:gd name="T7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4">
                  <a:moveTo>
                    <a:pt x="22" y="4"/>
                  </a:moveTo>
                  <a:cubicBezTo>
                    <a:pt x="14" y="1"/>
                    <a:pt x="7" y="0"/>
                    <a:pt x="0" y="3"/>
                  </a:cubicBezTo>
                  <a:cubicBezTo>
                    <a:pt x="0" y="3"/>
                    <a:pt x="16" y="21"/>
                    <a:pt x="25" y="24"/>
                  </a:cubicBezTo>
                  <a:cubicBezTo>
                    <a:pt x="25" y="24"/>
                    <a:pt x="27" y="9"/>
                    <a:pt x="22" y="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450"/>
            <p:cNvSpPr/>
            <p:nvPr/>
          </p:nvSpPr>
          <p:spPr bwMode="auto">
            <a:xfrm>
              <a:off x="10412414" y="4500563"/>
              <a:ext cx="304800" cy="436563"/>
            </a:xfrm>
            <a:custGeom>
              <a:avLst/>
              <a:gdLst>
                <a:gd name="T0" fmla="*/ 3 w 72"/>
                <a:gd name="T1" fmla="*/ 103 h 103"/>
                <a:gd name="T2" fmla="*/ 0 w 72"/>
                <a:gd name="T3" fmla="*/ 100 h 103"/>
                <a:gd name="T4" fmla="*/ 68 w 72"/>
                <a:gd name="T5" fmla="*/ 0 h 103"/>
                <a:gd name="T6" fmla="*/ 72 w 72"/>
                <a:gd name="T7" fmla="*/ 2 h 103"/>
                <a:gd name="T8" fmla="*/ 3 w 72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03">
                  <a:moveTo>
                    <a:pt x="3" y="103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5" y="96"/>
                    <a:pt x="34" y="54"/>
                    <a:pt x="68" y="0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40" y="52"/>
                    <a:pt x="9" y="98"/>
                    <a:pt x="3" y="10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451"/>
            <p:cNvSpPr/>
            <p:nvPr/>
          </p:nvSpPr>
          <p:spPr bwMode="auto">
            <a:xfrm>
              <a:off x="9772651" y="4233863"/>
              <a:ext cx="296863" cy="403225"/>
            </a:xfrm>
            <a:custGeom>
              <a:avLst/>
              <a:gdLst>
                <a:gd name="T0" fmla="*/ 70 w 70"/>
                <a:gd name="T1" fmla="*/ 59 h 95"/>
                <a:gd name="T2" fmla="*/ 39 w 70"/>
                <a:gd name="T3" fmla="*/ 7 h 95"/>
                <a:gd name="T4" fmla="*/ 33 w 70"/>
                <a:gd name="T5" fmla="*/ 27 h 95"/>
                <a:gd name="T6" fmla="*/ 8 w 70"/>
                <a:gd name="T7" fmla="*/ 32 h 95"/>
                <a:gd name="T8" fmla="*/ 23 w 70"/>
                <a:gd name="T9" fmla="*/ 57 h 95"/>
                <a:gd name="T10" fmla="*/ 8 w 70"/>
                <a:gd name="T11" fmla="*/ 79 h 95"/>
                <a:gd name="T12" fmla="*/ 70 w 70"/>
                <a:gd name="T13" fmla="*/ 5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95">
                  <a:moveTo>
                    <a:pt x="70" y="59"/>
                  </a:moveTo>
                  <a:cubicBezTo>
                    <a:pt x="70" y="59"/>
                    <a:pt x="63" y="0"/>
                    <a:pt x="39" y="7"/>
                  </a:cubicBezTo>
                  <a:cubicBezTo>
                    <a:pt x="22" y="11"/>
                    <a:pt x="33" y="27"/>
                    <a:pt x="33" y="27"/>
                  </a:cubicBezTo>
                  <a:cubicBezTo>
                    <a:pt x="33" y="27"/>
                    <a:pt x="16" y="18"/>
                    <a:pt x="8" y="32"/>
                  </a:cubicBezTo>
                  <a:cubicBezTo>
                    <a:pt x="0" y="46"/>
                    <a:pt x="23" y="57"/>
                    <a:pt x="23" y="57"/>
                  </a:cubicBezTo>
                  <a:cubicBezTo>
                    <a:pt x="23" y="57"/>
                    <a:pt x="8" y="62"/>
                    <a:pt x="8" y="79"/>
                  </a:cubicBezTo>
                  <a:cubicBezTo>
                    <a:pt x="8" y="95"/>
                    <a:pt x="54" y="78"/>
                    <a:pt x="70" y="59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452"/>
            <p:cNvSpPr/>
            <p:nvPr/>
          </p:nvSpPr>
          <p:spPr bwMode="auto">
            <a:xfrm>
              <a:off x="9836151" y="4479926"/>
              <a:ext cx="207963" cy="76200"/>
            </a:xfrm>
            <a:custGeom>
              <a:avLst/>
              <a:gdLst>
                <a:gd name="T0" fmla="*/ 49 w 49"/>
                <a:gd name="T1" fmla="*/ 0 h 18"/>
                <a:gd name="T2" fmla="*/ 48 w 49"/>
                <a:gd name="T3" fmla="*/ 0 h 18"/>
                <a:gd name="T4" fmla="*/ 46 w 49"/>
                <a:gd name="T5" fmla="*/ 1 h 18"/>
                <a:gd name="T6" fmla="*/ 44 w 49"/>
                <a:gd name="T7" fmla="*/ 2 h 18"/>
                <a:gd name="T8" fmla="*/ 41 w 49"/>
                <a:gd name="T9" fmla="*/ 4 h 18"/>
                <a:gd name="T10" fmla="*/ 39 w 49"/>
                <a:gd name="T11" fmla="*/ 5 h 18"/>
                <a:gd name="T12" fmla="*/ 37 w 49"/>
                <a:gd name="T13" fmla="*/ 5 h 18"/>
                <a:gd name="T14" fmla="*/ 34 w 49"/>
                <a:gd name="T15" fmla="*/ 7 h 18"/>
                <a:gd name="T16" fmla="*/ 29 w 49"/>
                <a:gd name="T17" fmla="*/ 9 h 18"/>
                <a:gd name="T18" fmla="*/ 25 w 49"/>
                <a:gd name="T19" fmla="*/ 11 h 18"/>
                <a:gd name="T20" fmla="*/ 22 w 49"/>
                <a:gd name="T21" fmla="*/ 11 h 18"/>
                <a:gd name="T22" fmla="*/ 20 w 49"/>
                <a:gd name="T23" fmla="*/ 12 h 18"/>
                <a:gd name="T24" fmla="*/ 19 w 49"/>
                <a:gd name="T25" fmla="*/ 12 h 18"/>
                <a:gd name="T26" fmla="*/ 18 w 49"/>
                <a:gd name="T27" fmla="*/ 13 h 18"/>
                <a:gd name="T28" fmla="*/ 16 w 49"/>
                <a:gd name="T29" fmla="*/ 13 h 18"/>
                <a:gd name="T30" fmla="*/ 14 w 49"/>
                <a:gd name="T31" fmla="*/ 14 h 18"/>
                <a:gd name="T32" fmla="*/ 12 w 49"/>
                <a:gd name="T33" fmla="*/ 15 h 18"/>
                <a:gd name="T34" fmla="*/ 8 w 49"/>
                <a:gd name="T35" fmla="*/ 15 h 18"/>
                <a:gd name="T36" fmla="*/ 6 w 49"/>
                <a:gd name="T37" fmla="*/ 16 h 18"/>
                <a:gd name="T38" fmla="*/ 4 w 49"/>
                <a:gd name="T39" fmla="*/ 16 h 18"/>
                <a:gd name="T40" fmla="*/ 2 w 49"/>
                <a:gd name="T41" fmla="*/ 17 h 18"/>
                <a:gd name="T42" fmla="*/ 0 w 49"/>
                <a:gd name="T43" fmla="*/ 17 h 18"/>
                <a:gd name="T44" fmla="*/ 0 w 49"/>
                <a:gd name="T45" fmla="*/ 17 h 18"/>
                <a:gd name="T46" fmla="*/ 0 w 49"/>
                <a:gd name="T47" fmla="*/ 17 h 18"/>
                <a:gd name="T48" fmla="*/ 2 w 49"/>
                <a:gd name="T49" fmla="*/ 18 h 18"/>
                <a:gd name="T50" fmla="*/ 4 w 49"/>
                <a:gd name="T51" fmla="*/ 18 h 18"/>
                <a:gd name="T52" fmla="*/ 6 w 49"/>
                <a:gd name="T53" fmla="*/ 18 h 18"/>
                <a:gd name="T54" fmla="*/ 8 w 49"/>
                <a:gd name="T55" fmla="*/ 18 h 18"/>
                <a:gd name="T56" fmla="*/ 10 w 49"/>
                <a:gd name="T57" fmla="*/ 18 h 18"/>
                <a:gd name="T58" fmla="*/ 12 w 49"/>
                <a:gd name="T59" fmla="*/ 18 h 18"/>
                <a:gd name="T60" fmla="*/ 14 w 49"/>
                <a:gd name="T61" fmla="*/ 18 h 18"/>
                <a:gd name="T62" fmla="*/ 17 w 49"/>
                <a:gd name="T63" fmla="*/ 18 h 18"/>
                <a:gd name="T64" fmla="*/ 21 w 49"/>
                <a:gd name="T65" fmla="*/ 17 h 18"/>
                <a:gd name="T66" fmla="*/ 26 w 49"/>
                <a:gd name="T67" fmla="*/ 15 h 18"/>
                <a:gd name="T68" fmla="*/ 29 w 49"/>
                <a:gd name="T69" fmla="*/ 14 h 18"/>
                <a:gd name="T70" fmla="*/ 31 w 49"/>
                <a:gd name="T71" fmla="*/ 13 h 18"/>
                <a:gd name="T72" fmla="*/ 33 w 49"/>
                <a:gd name="T73" fmla="*/ 12 h 18"/>
                <a:gd name="T74" fmla="*/ 35 w 49"/>
                <a:gd name="T75" fmla="*/ 11 h 18"/>
                <a:gd name="T76" fmla="*/ 39 w 49"/>
                <a:gd name="T77" fmla="*/ 9 h 18"/>
                <a:gd name="T78" fmla="*/ 41 w 49"/>
                <a:gd name="T79" fmla="*/ 7 h 18"/>
                <a:gd name="T80" fmla="*/ 43 w 49"/>
                <a:gd name="T81" fmla="*/ 6 h 18"/>
                <a:gd name="T82" fmla="*/ 44 w 49"/>
                <a:gd name="T83" fmla="*/ 5 h 18"/>
                <a:gd name="T84" fmla="*/ 45 w 49"/>
                <a:gd name="T85" fmla="*/ 4 h 18"/>
                <a:gd name="T86" fmla="*/ 46 w 49"/>
                <a:gd name="T87" fmla="*/ 3 h 18"/>
                <a:gd name="T88" fmla="*/ 47 w 49"/>
                <a:gd name="T89" fmla="*/ 2 h 18"/>
                <a:gd name="T90" fmla="*/ 48 w 49"/>
                <a:gd name="T91" fmla="*/ 1 h 18"/>
                <a:gd name="T92" fmla="*/ 49 w 49"/>
                <a:gd name="T9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9" h="18">
                  <a:moveTo>
                    <a:pt x="49" y="0"/>
                  </a:moveTo>
                  <a:cubicBezTo>
                    <a:pt x="49" y="0"/>
                    <a:pt x="48" y="0"/>
                    <a:pt x="48" y="0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46" y="1"/>
                    <a:pt x="45" y="2"/>
                    <a:pt x="44" y="2"/>
                  </a:cubicBezTo>
                  <a:cubicBezTo>
                    <a:pt x="43" y="3"/>
                    <a:pt x="42" y="3"/>
                    <a:pt x="41" y="4"/>
                  </a:cubicBezTo>
                  <a:cubicBezTo>
                    <a:pt x="40" y="4"/>
                    <a:pt x="40" y="4"/>
                    <a:pt x="39" y="5"/>
                  </a:cubicBezTo>
                  <a:cubicBezTo>
                    <a:pt x="39" y="5"/>
                    <a:pt x="38" y="5"/>
                    <a:pt x="37" y="5"/>
                  </a:cubicBezTo>
                  <a:cubicBezTo>
                    <a:pt x="36" y="6"/>
                    <a:pt x="35" y="7"/>
                    <a:pt x="34" y="7"/>
                  </a:cubicBezTo>
                  <a:cubicBezTo>
                    <a:pt x="32" y="8"/>
                    <a:pt x="31" y="8"/>
                    <a:pt x="29" y="9"/>
                  </a:cubicBezTo>
                  <a:cubicBezTo>
                    <a:pt x="28" y="10"/>
                    <a:pt x="26" y="10"/>
                    <a:pt x="25" y="11"/>
                  </a:cubicBezTo>
                  <a:cubicBezTo>
                    <a:pt x="24" y="11"/>
                    <a:pt x="23" y="11"/>
                    <a:pt x="22" y="11"/>
                  </a:cubicBezTo>
                  <a:cubicBezTo>
                    <a:pt x="22" y="12"/>
                    <a:pt x="21" y="12"/>
                    <a:pt x="20" y="12"/>
                  </a:cubicBezTo>
                  <a:cubicBezTo>
                    <a:pt x="20" y="12"/>
                    <a:pt x="19" y="12"/>
                    <a:pt x="19" y="12"/>
                  </a:cubicBezTo>
                  <a:cubicBezTo>
                    <a:pt x="19" y="13"/>
                    <a:pt x="18" y="13"/>
                    <a:pt x="18" y="13"/>
                  </a:cubicBezTo>
                  <a:cubicBezTo>
                    <a:pt x="17" y="13"/>
                    <a:pt x="16" y="13"/>
                    <a:pt x="16" y="13"/>
                  </a:cubicBezTo>
                  <a:cubicBezTo>
                    <a:pt x="15" y="14"/>
                    <a:pt x="14" y="14"/>
                    <a:pt x="14" y="14"/>
                  </a:cubicBezTo>
                  <a:cubicBezTo>
                    <a:pt x="13" y="14"/>
                    <a:pt x="12" y="14"/>
                    <a:pt x="12" y="15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7" y="16"/>
                    <a:pt x="7" y="16"/>
                    <a:pt x="6" y="16"/>
                  </a:cubicBezTo>
                  <a:cubicBezTo>
                    <a:pt x="5" y="16"/>
                    <a:pt x="5" y="16"/>
                    <a:pt x="4" y="16"/>
                  </a:cubicBezTo>
                  <a:cubicBezTo>
                    <a:pt x="3" y="16"/>
                    <a:pt x="3" y="16"/>
                    <a:pt x="2" y="17"/>
                  </a:cubicBezTo>
                  <a:cubicBezTo>
                    <a:pt x="1" y="17"/>
                    <a:pt x="1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7"/>
                    <a:pt x="1" y="17"/>
                    <a:pt x="2" y="18"/>
                  </a:cubicBezTo>
                  <a:cubicBezTo>
                    <a:pt x="3" y="18"/>
                    <a:pt x="3" y="18"/>
                    <a:pt x="4" y="18"/>
                  </a:cubicBezTo>
                  <a:cubicBezTo>
                    <a:pt x="5" y="18"/>
                    <a:pt x="6" y="18"/>
                    <a:pt x="6" y="18"/>
                  </a:cubicBezTo>
                  <a:cubicBezTo>
                    <a:pt x="7" y="18"/>
                    <a:pt x="7" y="18"/>
                    <a:pt x="8" y="18"/>
                  </a:cubicBezTo>
                  <a:cubicBezTo>
                    <a:pt x="9" y="18"/>
                    <a:pt x="9" y="18"/>
                    <a:pt x="10" y="18"/>
                  </a:cubicBezTo>
                  <a:cubicBezTo>
                    <a:pt x="11" y="18"/>
                    <a:pt x="11" y="18"/>
                    <a:pt x="12" y="18"/>
                  </a:cubicBezTo>
                  <a:cubicBezTo>
                    <a:pt x="13" y="18"/>
                    <a:pt x="14" y="18"/>
                    <a:pt x="14" y="18"/>
                  </a:cubicBezTo>
                  <a:cubicBezTo>
                    <a:pt x="15" y="18"/>
                    <a:pt x="16" y="18"/>
                    <a:pt x="17" y="18"/>
                  </a:cubicBezTo>
                  <a:cubicBezTo>
                    <a:pt x="18" y="17"/>
                    <a:pt x="20" y="17"/>
                    <a:pt x="21" y="17"/>
                  </a:cubicBezTo>
                  <a:cubicBezTo>
                    <a:pt x="23" y="16"/>
                    <a:pt x="25" y="16"/>
                    <a:pt x="26" y="15"/>
                  </a:cubicBezTo>
                  <a:cubicBezTo>
                    <a:pt x="27" y="15"/>
                    <a:pt x="28" y="15"/>
                    <a:pt x="29" y="14"/>
                  </a:cubicBezTo>
                  <a:cubicBezTo>
                    <a:pt x="30" y="14"/>
                    <a:pt x="30" y="14"/>
                    <a:pt x="31" y="13"/>
                  </a:cubicBezTo>
                  <a:cubicBezTo>
                    <a:pt x="32" y="13"/>
                    <a:pt x="33" y="13"/>
                    <a:pt x="33" y="12"/>
                  </a:cubicBezTo>
                  <a:cubicBezTo>
                    <a:pt x="34" y="12"/>
                    <a:pt x="35" y="11"/>
                    <a:pt x="35" y="11"/>
                  </a:cubicBezTo>
                  <a:cubicBezTo>
                    <a:pt x="37" y="10"/>
                    <a:pt x="38" y="9"/>
                    <a:pt x="39" y="9"/>
                  </a:cubicBezTo>
                  <a:cubicBezTo>
                    <a:pt x="40" y="8"/>
                    <a:pt x="40" y="8"/>
                    <a:pt x="41" y="7"/>
                  </a:cubicBezTo>
                  <a:cubicBezTo>
                    <a:pt x="42" y="7"/>
                    <a:pt x="42" y="7"/>
                    <a:pt x="43" y="6"/>
                  </a:cubicBezTo>
                  <a:cubicBezTo>
                    <a:pt x="43" y="6"/>
                    <a:pt x="44" y="5"/>
                    <a:pt x="44" y="5"/>
                  </a:cubicBezTo>
                  <a:cubicBezTo>
                    <a:pt x="44" y="5"/>
                    <a:pt x="45" y="4"/>
                    <a:pt x="45" y="4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2"/>
                    <a:pt x="47" y="2"/>
                    <a:pt x="47" y="2"/>
                  </a:cubicBezTo>
                  <a:cubicBezTo>
                    <a:pt x="47" y="1"/>
                    <a:pt x="48" y="1"/>
                    <a:pt x="48" y="1"/>
                  </a:cubicBezTo>
                  <a:cubicBezTo>
                    <a:pt x="48" y="0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453"/>
            <p:cNvSpPr/>
            <p:nvPr/>
          </p:nvSpPr>
          <p:spPr bwMode="auto">
            <a:xfrm>
              <a:off x="9945689" y="4292601"/>
              <a:ext cx="98425" cy="187325"/>
            </a:xfrm>
            <a:custGeom>
              <a:avLst/>
              <a:gdLst>
                <a:gd name="T0" fmla="*/ 0 w 23"/>
                <a:gd name="T1" fmla="*/ 0 h 44"/>
                <a:gd name="T2" fmla="*/ 0 w 23"/>
                <a:gd name="T3" fmla="*/ 1 h 44"/>
                <a:gd name="T4" fmla="*/ 1 w 23"/>
                <a:gd name="T5" fmla="*/ 1 h 44"/>
                <a:gd name="T6" fmla="*/ 1 w 23"/>
                <a:gd name="T7" fmla="*/ 2 h 44"/>
                <a:gd name="T8" fmla="*/ 2 w 23"/>
                <a:gd name="T9" fmla="*/ 4 h 44"/>
                <a:gd name="T10" fmla="*/ 4 w 23"/>
                <a:gd name="T11" fmla="*/ 7 h 44"/>
                <a:gd name="T12" fmla="*/ 7 w 23"/>
                <a:gd name="T13" fmla="*/ 14 h 44"/>
                <a:gd name="T14" fmla="*/ 8 w 23"/>
                <a:gd name="T15" fmla="*/ 18 h 44"/>
                <a:gd name="T16" fmla="*/ 11 w 23"/>
                <a:gd name="T17" fmla="*/ 23 h 44"/>
                <a:gd name="T18" fmla="*/ 13 w 23"/>
                <a:gd name="T19" fmla="*/ 27 h 44"/>
                <a:gd name="T20" fmla="*/ 16 w 23"/>
                <a:gd name="T21" fmla="*/ 30 h 44"/>
                <a:gd name="T22" fmla="*/ 17 w 23"/>
                <a:gd name="T23" fmla="*/ 32 h 44"/>
                <a:gd name="T24" fmla="*/ 18 w 23"/>
                <a:gd name="T25" fmla="*/ 34 h 44"/>
                <a:gd name="T26" fmla="*/ 19 w 23"/>
                <a:gd name="T27" fmla="*/ 37 h 44"/>
                <a:gd name="T28" fmla="*/ 22 w 23"/>
                <a:gd name="T29" fmla="*/ 42 h 44"/>
                <a:gd name="T30" fmla="*/ 22 w 23"/>
                <a:gd name="T31" fmla="*/ 44 h 44"/>
                <a:gd name="T32" fmla="*/ 23 w 23"/>
                <a:gd name="T33" fmla="*/ 44 h 44"/>
                <a:gd name="T34" fmla="*/ 23 w 23"/>
                <a:gd name="T35" fmla="*/ 44 h 44"/>
                <a:gd name="T36" fmla="*/ 23 w 23"/>
                <a:gd name="T37" fmla="*/ 42 h 44"/>
                <a:gd name="T38" fmla="*/ 23 w 23"/>
                <a:gd name="T39" fmla="*/ 39 h 44"/>
                <a:gd name="T40" fmla="*/ 22 w 23"/>
                <a:gd name="T41" fmla="*/ 36 h 44"/>
                <a:gd name="T42" fmla="*/ 21 w 23"/>
                <a:gd name="T43" fmla="*/ 32 h 44"/>
                <a:gd name="T44" fmla="*/ 20 w 23"/>
                <a:gd name="T45" fmla="*/ 30 h 44"/>
                <a:gd name="T46" fmla="*/ 20 w 23"/>
                <a:gd name="T47" fmla="*/ 29 h 44"/>
                <a:gd name="T48" fmla="*/ 19 w 23"/>
                <a:gd name="T49" fmla="*/ 28 h 44"/>
                <a:gd name="T50" fmla="*/ 17 w 23"/>
                <a:gd name="T51" fmla="*/ 24 h 44"/>
                <a:gd name="T52" fmla="*/ 15 w 23"/>
                <a:gd name="T53" fmla="*/ 20 h 44"/>
                <a:gd name="T54" fmla="*/ 13 w 23"/>
                <a:gd name="T55" fmla="*/ 16 h 44"/>
                <a:gd name="T56" fmla="*/ 11 w 23"/>
                <a:gd name="T57" fmla="*/ 12 h 44"/>
                <a:gd name="T58" fmla="*/ 8 w 23"/>
                <a:gd name="T59" fmla="*/ 9 h 44"/>
                <a:gd name="T60" fmla="*/ 6 w 23"/>
                <a:gd name="T61" fmla="*/ 5 h 44"/>
                <a:gd name="T62" fmla="*/ 4 w 23"/>
                <a:gd name="T63" fmla="*/ 3 h 44"/>
                <a:gd name="T64" fmla="*/ 2 w 23"/>
                <a:gd name="T65" fmla="*/ 1 h 44"/>
                <a:gd name="T66" fmla="*/ 1 w 23"/>
                <a:gd name="T67" fmla="*/ 0 h 44"/>
                <a:gd name="T68" fmla="*/ 0 w 23"/>
                <a:gd name="T6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" h="44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3" y="5"/>
                    <a:pt x="3" y="6"/>
                    <a:pt x="4" y="7"/>
                  </a:cubicBezTo>
                  <a:cubicBezTo>
                    <a:pt x="5" y="9"/>
                    <a:pt x="6" y="11"/>
                    <a:pt x="7" y="14"/>
                  </a:cubicBezTo>
                  <a:cubicBezTo>
                    <a:pt x="7" y="16"/>
                    <a:pt x="8" y="17"/>
                    <a:pt x="8" y="18"/>
                  </a:cubicBezTo>
                  <a:cubicBezTo>
                    <a:pt x="9" y="20"/>
                    <a:pt x="10" y="21"/>
                    <a:pt x="11" y="23"/>
                  </a:cubicBezTo>
                  <a:cubicBezTo>
                    <a:pt x="12" y="24"/>
                    <a:pt x="12" y="25"/>
                    <a:pt x="13" y="27"/>
                  </a:cubicBezTo>
                  <a:cubicBezTo>
                    <a:pt x="14" y="28"/>
                    <a:pt x="15" y="29"/>
                    <a:pt x="16" y="30"/>
                  </a:cubicBezTo>
                  <a:cubicBezTo>
                    <a:pt x="16" y="31"/>
                    <a:pt x="16" y="32"/>
                    <a:pt x="17" y="32"/>
                  </a:cubicBezTo>
                  <a:cubicBezTo>
                    <a:pt x="17" y="33"/>
                    <a:pt x="17" y="33"/>
                    <a:pt x="18" y="34"/>
                  </a:cubicBezTo>
                  <a:cubicBezTo>
                    <a:pt x="18" y="35"/>
                    <a:pt x="19" y="36"/>
                    <a:pt x="19" y="37"/>
                  </a:cubicBezTo>
                  <a:cubicBezTo>
                    <a:pt x="21" y="39"/>
                    <a:pt x="21" y="41"/>
                    <a:pt x="22" y="42"/>
                  </a:cubicBezTo>
                  <a:cubicBezTo>
                    <a:pt x="22" y="43"/>
                    <a:pt x="22" y="43"/>
                    <a:pt x="22" y="44"/>
                  </a:cubicBezTo>
                  <a:cubicBezTo>
                    <a:pt x="22" y="44"/>
                    <a:pt x="23" y="44"/>
                    <a:pt x="23" y="44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3" y="43"/>
                    <a:pt x="23" y="43"/>
                    <a:pt x="23" y="42"/>
                  </a:cubicBezTo>
                  <a:cubicBezTo>
                    <a:pt x="23" y="41"/>
                    <a:pt x="23" y="40"/>
                    <a:pt x="23" y="39"/>
                  </a:cubicBezTo>
                  <a:cubicBezTo>
                    <a:pt x="23" y="38"/>
                    <a:pt x="22" y="37"/>
                    <a:pt x="22" y="36"/>
                  </a:cubicBezTo>
                  <a:cubicBezTo>
                    <a:pt x="22" y="35"/>
                    <a:pt x="22" y="34"/>
                    <a:pt x="21" y="32"/>
                  </a:cubicBezTo>
                  <a:cubicBezTo>
                    <a:pt x="21" y="32"/>
                    <a:pt x="21" y="31"/>
                    <a:pt x="20" y="30"/>
                  </a:cubicBezTo>
                  <a:cubicBezTo>
                    <a:pt x="20" y="30"/>
                    <a:pt x="20" y="30"/>
                    <a:pt x="20" y="29"/>
                  </a:cubicBezTo>
                  <a:cubicBezTo>
                    <a:pt x="20" y="29"/>
                    <a:pt x="20" y="29"/>
                    <a:pt x="19" y="28"/>
                  </a:cubicBezTo>
                  <a:cubicBezTo>
                    <a:pt x="19" y="27"/>
                    <a:pt x="18" y="26"/>
                    <a:pt x="17" y="24"/>
                  </a:cubicBezTo>
                  <a:cubicBezTo>
                    <a:pt x="17" y="23"/>
                    <a:pt x="16" y="21"/>
                    <a:pt x="15" y="20"/>
                  </a:cubicBezTo>
                  <a:cubicBezTo>
                    <a:pt x="14" y="19"/>
                    <a:pt x="13" y="18"/>
                    <a:pt x="13" y="16"/>
                  </a:cubicBezTo>
                  <a:cubicBezTo>
                    <a:pt x="12" y="15"/>
                    <a:pt x="11" y="14"/>
                    <a:pt x="11" y="12"/>
                  </a:cubicBezTo>
                  <a:cubicBezTo>
                    <a:pt x="10" y="11"/>
                    <a:pt x="9" y="10"/>
                    <a:pt x="8" y="9"/>
                  </a:cubicBezTo>
                  <a:cubicBezTo>
                    <a:pt x="8" y="8"/>
                    <a:pt x="7" y="6"/>
                    <a:pt x="6" y="5"/>
                  </a:cubicBezTo>
                  <a:cubicBezTo>
                    <a:pt x="5" y="4"/>
                    <a:pt x="5" y="4"/>
                    <a:pt x="4" y="3"/>
                  </a:cubicBezTo>
                  <a:cubicBezTo>
                    <a:pt x="3" y="2"/>
                    <a:pt x="3" y="2"/>
                    <a:pt x="2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454"/>
            <p:cNvSpPr/>
            <p:nvPr/>
          </p:nvSpPr>
          <p:spPr bwMode="auto">
            <a:xfrm>
              <a:off x="9828214" y="4383088"/>
              <a:ext cx="219075" cy="96838"/>
            </a:xfrm>
            <a:custGeom>
              <a:avLst/>
              <a:gdLst>
                <a:gd name="T0" fmla="*/ 0 w 52"/>
                <a:gd name="T1" fmla="*/ 0 h 23"/>
                <a:gd name="T2" fmla="*/ 1 w 52"/>
                <a:gd name="T3" fmla="*/ 0 h 23"/>
                <a:gd name="T4" fmla="*/ 2 w 52"/>
                <a:gd name="T5" fmla="*/ 1 h 23"/>
                <a:gd name="T6" fmla="*/ 8 w 52"/>
                <a:gd name="T7" fmla="*/ 4 h 23"/>
                <a:gd name="T8" fmla="*/ 11 w 52"/>
                <a:gd name="T9" fmla="*/ 6 h 23"/>
                <a:gd name="T10" fmla="*/ 15 w 52"/>
                <a:gd name="T11" fmla="*/ 9 h 23"/>
                <a:gd name="T12" fmla="*/ 16 w 52"/>
                <a:gd name="T13" fmla="*/ 9 h 23"/>
                <a:gd name="T14" fmla="*/ 16 w 52"/>
                <a:gd name="T15" fmla="*/ 10 h 23"/>
                <a:gd name="T16" fmla="*/ 17 w 52"/>
                <a:gd name="T17" fmla="*/ 11 h 23"/>
                <a:gd name="T18" fmla="*/ 20 w 52"/>
                <a:gd name="T19" fmla="*/ 12 h 23"/>
                <a:gd name="T20" fmla="*/ 25 w 52"/>
                <a:gd name="T21" fmla="*/ 14 h 23"/>
                <a:gd name="T22" fmla="*/ 30 w 52"/>
                <a:gd name="T23" fmla="*/ 17 h 23"/>
                <a:gd name="T24" fmla="*/ 34 w 52"/>
                <a:gd name="T25" fmla="*/ 18 h 23"/>
                <a:gd name="T26" fmla="*/ 43 w 52"/>
                <a:gd name="T27" fmla="*/ 21 h 23"/>
                <a:gd name="T28" fmla="*/ 50 w 52"/>
                <a:gd name="T29" fmla="*/ 23 h 23"/>
                <a:gd name="T30" fmla="*/ 51 w 52"/>
                <a:gd name="T31" fmla="*/ 23 h 23"/>
                <a:gd name="T32" fmla="*/ 52 w 52"/>
                <a:gd name="T33" fmla="*/ 23 h 23"/>
                <a:gd name="T34" fmla="*/ 51 w 52"/>
                <a:gd name="T35" fmla="*/ 23 h 23"/>
                <a:gd name="T36" fmla="*/ 50 w 52"/>
                <a:gd name="T37" fmla="*/ 22 h 23"/>
                <a:gd name="T38" fmla="*/ 44 w 52"/>
                <a:gd name="T39" fmla="*/ 19 h 23"/>
                <a:gd name="T40" fmla="*/ 36 w 52"/>
                <a:gd name="T41" fmla="*/ 14 h 23"/>
                <a:gd name="T42" fmla="*/ 31 w 52"/>
                <a:gd name="T43" fmla="*/ 12 h 23"/>
                <a:gd name="T44" fmla="*/ 27 w 52"/>
                <a:gd name="T45" fmla="*/ 10 h 23"/>
                <a:gd name="T46" fmla="*/ 22 w 52"/>
                <a:gd name="T47" fmla="*/ 8 h 23"/>
                <a:gd name="T48" fmla="*/ 20 w 52"/>
                <a:gd name="T49" fmla="*/ 7 h 23"/>
                <a:gd name="T50" fmla="*/ 19 w 52"/>
                <a:gd name="T51" fmla="*/ 6 h 23"/>
                <a:gd name="T52" fmla="*/ 18 w 52"/>
                <a:gd name="T53" fmla="*/ 5 h 23"/>
                <a:gd name="T54" fmla="*/ 13 w 52"/>
                <a:gd name="T55" fmla="*/ 3 h 23"/>
                <a:gd name="T56" fmla="*/ 11 w 52"/>
                <a:gd name="T57" fmla="*/ 2 h 23"/>
                <a:gd name="T58" fmla="*/ 10 w 52"/>
                <a:gd name="T59" fmla="*/ 1 h 23"/>
                <a:gd name="T60" fmla="*/ 10 w 52"/>
                <a:gd name="T61" fmla="*/ 1 h 23"/>
                <a:gd name="T62" fmla="*/ 9 w 52"/>
                <a:gd name="T63" fmla="*/ 1 h 23"/>
                <a:gd name="T64" fmla="*/ 6 w 52"/>
                <a:gd name="T65" fmla="*/ 0 h 23"/>
                <a:gd name="T66" fmla="*/ 3 w 52"/>
                <a:gd name="T67" fmla="*/ 0 h 23"/>
                <a:gd name="T68" fmla="*/ 1 w 52"/>
                <a:gd name="T69" fmla="*/ 0 h 23"/>
                <a:gd name="T70" fmla="*/ 0 w 52"/>
                <a:gd name="T7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23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4" y="1"/>
                    <a:pt x="6" y="2"/>
                    <a:pt x="8" y="4"/>
                  </a:cubicBezTo>
                  <a:cubicBezTo>
                    <a:pt x="9" y="4"/>
                    <a:pt x="10" y="5"/>
                    <a:pt x="11" y="6"/>
                  </a:cubicBezTo>
                  <a:cubicBezTo>
                    <a:pt x="13" y="7"/>
                    <a:pt x="14" y="8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10"/>
                    <a:pt x="17" y="11"/>
                  </a:cubicBezTo>
                  <a:cubicBezTo>
                    <a:pt x="18" y="11"/>
                    <a:pt x="19" y="11"/>
                    <a:pt x="20" y="12"/>
                  </a:cubicBezTo>
                  <a:cubicBezTo>
                    <a:pt x="21" y="13"/>
                    <a:pt x="23" y="14"/>
                    <a:pt x="25" y="14"/>
                  </a:cubicBezTo>
                  <a:cubicBezTo>
                    <a:pt x="26" y="15"/>
                    <a:pt x="28" y="16"/>
                    <a:pt x="30" y="17"/>
                  </a:cubicBezTo>
                  <a:cubicBezTo>
                    <a:pt x="31" y="17"/>
                    <a:pt x="33" y="18"/>
                    <a:pt x="34" y="18"/>
                  </a:cubicBezTo>
                  <a:cubicBezTo>
                    <a:pt x="38" y="20"/>
                    <a:pt x="41" y="21"/>
                    <a:pt x="43" y="21"/>
                  </a:cubicBezTo>
                  <a:cubicBezTo>
                    <a:pt x="46" y="22"/>
                    <a:pt x="48" y="23"/>
                    <a:pt x="50" y="23"/>
                  </a:cubicBezTo>
                  <a:cubicBezTo>
                    <a:pt x="50" y="23"/>
                    <a:pt x="51" y="23"/>
                    <a:pt x="51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1" y="23"/>
                  </a:cubicBezTo>
                  <a:cubicBezTo>
                    <a:pt x="51" y="23"/>
                    <a:pt x="51" y="22"/>
                    <a:pt x="50" y="22"/>
                  </a:cubicBezTo>
                  <a:cubicBezTo>
                    <a:pt x="49" y="21"/>
                    <a:pt x="47" y="20"/>
                    <a:pt x="44" y="19"/>
                  </a:cubicBezTo>
                  <a:cubicBezTo>
                    <a:pt x="42" y="17"/>
                    <a:pt x="39" y="16"/>
                    <a:pt x="36" y="14"/>
                  </a:cubicBezTo>
                  <a:cubicBezTo>
                    <a:pt x="35" y="14"/>
                    <a:pt x="33" y="13"/>
                    <a:pt x="31" y="12"/>
                  </a:cubicBezTo>
                  <a:cubicBezTo>
                    <a:pt x="30" y="11"/>
                    <a:pt x="28" y="11"/>
                    <a:pt x="27" y="10"/>
                  </a:cubicBezTo>
                  <a:cubicBezTo>
                    <a:pt x="25" y="9"/>
                    <a:pt x="23" y="9"/>
                    <a:pt x="22" y="8"/>
                  </a:cubicBezTo>
                  <a:cubicBezTo>
                    <a:pt x="21" y="7"/>
                    <a:pt x="20" y="7"/>
                    <a:pt x="20" y="7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8" y="6"/>
                    <a:pt x="18" y="6"/>
                    <a:pt x="18" y="5"/>
                  </a:cubicBezTo>
                  <a:cubicBezTo>
                    <a:pt x="16" y="5"/>
                    <a:pt x="15" y="4"/>
                    <a:pt x="13" y="3"/>
                  </a:cubicBezTo>
                  <a:cubicBezTo>
                    <a:pt x="13" y="3"/>
                    <a:pt x="12" y="2"/>
                    <a:pt x="11" y="2"/>
                  </a:cubicBezTo>
                  <a:cubicBezTo>
                    <a:pt x="11" y="2"/>
                    <a:pt x="11" y="2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455"/>
            <p:cNvSpPr/>
            <p:nvPr/>
          </p:nvSpPr>
          <p:spPr bwMode="auto">
            <a:xfrm>
              <a:off x="9894889" y="4479926"/>
              <a:ext cx="144463" cy="12700"/>
            </a:xfrm>
            <a:custGeom>
              <a:avLst/>
              <a:gdLst>
                <a:gd name="T0" fmla="*/ 34 w 34"/>
                <a:gd name="T1" fmla="*/ 0 h 3"/>
                <a:gd name="T2" fmla="*/ 33 w 34"/>
                <a:gd name="T3" fmla="*/ 0 h 3"/>
                <a:gd name="T4" fmla="*/ 29 w 34"/>
                <a:gd name="T5" fmla="*/ 0 h 3"/>
                <a:gd name="T6" fmla="*/ 23 w 34"/>
                <a:gd name="T7" fmla="*/ 0 h 3"/>
                <a:gd name="T8" fmla="*/ 20 w 34"/>
                <a:gd name="T9" fmla="*/ 0 h 3"/>
                <a:gd name="T10" fmla="*/ 17 w 34"/>
                <a:gd name="T11" fmla="*/ 0 h 3"/>
                <a:gd name="T12" fmla="*/ 14 w 34"/>
                <a:gd name="T13" fmla="*/ 0 h 3"/>
                <a:gd name="T14" fmla="*/ 11 w 34"/>
                <a:gd name="T15" fmla="*/ 0 h 3"/>
                <a:gd name="T16" fmla="*/ 5 w 34"/>
                <a:gd name="T17" fmla="*/ 0 h 3"/>
                <a:gd name="T18" fmla="*/ 1 w 34"/>
                <a:gd name="T19" fmla="*/ 0 h 3"/>
                <a:gd name="T20" fmla="*/ 0 w 34"/>
                <a:gd name="T21" fmla="*/ 0 h 3"/>
                <a:gd name="T22" fmla="*/ 1 w 34"/>
                <a:gd name="T23" fmla="*/ 1 h 3"/>
                <a:gd name="T24" fmla="*/ 3 w 34"/>
                <a:gd name="T25" fmla="*/ 1 h 3"/>
                <a:gd name="T26" fmla="*/ 5 w 34"/>
                <a:gd name="T27" fmla="*/ 2 h 3"/>
                <a:gd name="T28" fmla="*/ 8 w 34"/>
                <a:gd name="T29" fmla="*/ 2 h 3"/>
                <a:gd name="T30" fmla="*/ 10 w 34"/>
                <a:gd name="T31" fmla="*/ 3 h 3"/>
                <a:gd name="T32" fmla="*/ 14 w 34"/>
                <a:gd name="T33" fmla="*/ 3 h 3"/>
                <a:gd name="T34" fmla="*/ 17 w 34"/>
                <a:gd name="T35" fmla="*/ 3 h 3"/>
                <a:gd name="T36" fmla="*/ 20 w 34"/>
                <a:gd name="T37" fmla="*/ 3 h 3"/>
                <a:gd name="T38" fmla="*/ 24 w 34"/>
                <a:gd name="T39" fmla="*/ 3 h 3"/>
                <a:gd name="T40" fmla="*/ 26 w 34"/>
                <a:gd name="T41" fmla="*/ 2 h 3"/>
                <a:gd name="T42" fmla="*/ 29 w 34"/>
                <a:gd name="T43" fmla="*/ 2 h 3"/>
                <a:gd name="T44" fmla="*/ 31 w 34"/>
                <a:gd name="T45" fmla="*/ 1 h 3"/>
                <a:gd name="T46" fmla="*/ 33 w 34"/>
                <a:gd name="T47" fmla="*/ 0 h 3"/>
                <a:gd name="T48" fmla="*/ 34 w 34"/>
                <a:gd name="T4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">
                  <a:moveTo>
                    <a:pt x="34" y="0"/>
                  </a:moveTo>
                  <a:cubicBezTo>
                    <a:pt x="34" y="0"/>
                    <a:pt x="34" y="0"/>
                    <a:pt x="33" y="0"/>
                  </a:cubicBezTo>
                  <a:cubicBezTo>
                    <a:pt x="32" y="0"/>
                    <a:pt x="31" y="0"/>
                    <a:pt x="29" y="0"/>
                  </a:cubicBezTo>
                  <a:cubicBezTo>
                    <a:pt x="27" y="0"/>
                    <a:pt x="25" y="0"/>
                    <a:pt x="23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3" y="0"/>
                    <a:pt x="12" y="0"/>
                    <a:pt x="11" y="0"/>
                  </a:cubicBezTo>
                  <a:cubicBezTo>
                    <a:pt x="9" y="0"/>
                    <a:pt x="7" y="0"/>
                    <a:pt x="5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3" y="1"/>
                    <a:pt x="4" y="2"/>
                    <a:pt x="5" y="2"/>
                  </a:cubicBezTo>
                  <a:cubicBezTo>
                    <a:pt x="6" y="2"/>
                    <a:pt x="7" y="2"/>
                    <a:pt x="8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5" y="3"/>
                    <a:pt x="16" y="3"/>
                    <a:pt x="17" y="3"/>
                  </a:cubicBezTo>
                  <a:cubicBezTo>
                    <a:pt x="18" y="3"/>
                    <a:pt x="19" y="3"/>
                    <a:pt x="20" y="3"/>
                  </a:cubicBezTo>
                  <a:cubicBezTo>
                    <a:pt x="21" y="3"/>
                    <a:pt x="22" y="3"/>
                    <a:pt x="24" y="3"/>
                  </a:cubicBezTo>
                  <a:cubicBezTo>
                    <a:pt x="25" y="3"/>
                    <a:pt x="26" y="2"/>
                    <a:pt x="26" y="2"/>
                  </a:cubicBezTo>
                  <a:cubicBezTo>
                    <a:pt x="27" y="2"/>
                    <a:pt x="28" y="2"/>
                    <a:pt x="29" y="2"/>
                  </a:cubicBezTo>
                  <a:cubicBezTo>
                    <a:pt x="30" y="1"/>
                    <a:pt x="31" y="1"/>
                    <a:pt x="31" y="1"/>
                  </a:cubicBezTo>
                  <a:cubicBezTo>
                    <a:pt x="32" y="1"/>
                    <a:pt x="32" y="1"/>
                    <a:pt x="33" y="0"/>
                  </a:cubicBezTo>
                  <a:cubicBezTo>
                    <a:pt x="34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456"/>
            <p:cNvSpPr/>
            <p:nvPr/>
          </p:nvSpPr>
          <p:spPr bwMode="auto">
            <a:xfrm>
              <a:off x="9925051" y="4360863"/>
              <a:ext cx="119063" cy="123825"/>
            </a:xfrm>
            <a:custGeom>
              <a:avLst/>
              <a:gdLst>
                <a:gd name="T0" fmla="*/ 0 w 28"/>
                <a:gd name="T1" fmla="*/ 0 h 29"/>
                <a:gd name="T2" fmla="*/ 2 w 28"/>
                <a:gd name="T3" fmla="*/ 1 h 29"/>
                <a:gd name="T4" fmla="*/ 5 w 28"/>
                <a:gd name="T5" fmla="*/ 4 h 29"/>
                <a:gd name="T6" fmla="*/ 9 w 28"/>
                <a:gd name="T7" fmla="*/ 9 h 29"/>
                <a:gd name="T8" fmla="*/ 12 w 28"/>
                <a:gd name="T9" fmla="*/ 11 h 29"/>
                <a:gd name="T10" fmla="*/ 14 w 28"/>
                <a:gd name="T11" fmla="*/ 14 h 29"/>
                <a:gd name="T12" fmla="*/ 24 w 28"/>
                <a:gd name="T13" fmla="*/ 24 h 29"/>
                <a:gd name="T14" fmla="*/ 27 w 28"/>
                <a:gd name="T15" fmla="*/ 27 h 29"/>
                <a:gd name="T16" fmla="*/ 28 w 28"/>
                <a:gd name="T17" fmla="*/ 29 h 29"/>
                <a:gd name="T18" fmla="*/ 27 w 28"/>
                <a:gd name="T19" fmla="*/ 27 h 29"/>
                <a:gd name="T20" fmla="*/ 26 w 28"/>
                <a:gd name="T21" fmla="*/ 25 h 29"/>
                <a:gd name="T22" fmla="*/ 25 w 28"/>
                <a:gd name="T23" fmla="*/ 23 h 29"/>
                <a:gd name="T24" fmla="*/ 23 w 28"/>
                <a:gd name="T25" fmla="*/ 21 h 29"/>
                <a:gd name="T26" fmla="*/ 21 w 28"/>
                <a:gd name="T27" fmla="*/ 18 h 29"/>
                <a:gd name="T28" fmla="*/ 19 w 28"/>
                <a:gd name="T29" fmla="*/ 15 h 29"/>
                <a:gd name="T30" fmla="*/ 16 w 28"/>
                <a:gd name="T31" fmla="*/ 12 h 29"/>
                <a:gd name="T32" fmla="*/ 14 w 28"/>
                <a:gd name="T33" fmla="*/ 10 h 29"/>
                <a:gd name="T34" fmla="*/ 11 w 28"/>
                <a:gd name="T35" fmla="*/ 7 h 29"/>
                <a:gd name="T36" fmla="*/ 8 w 28"/>
                <a:gd name="T37" fmla="*/ 5 h 29"/>
                <a:gd name="T38" fmla="*/ 6 w 28"/>
                <a:gd name="T39" fmla="*/ 3 h 29"/>
                <a:gd name="T40" fmla="*/ 4 w 28"/>
                <a:gd name="T41" fmla="*/ 2 h 29"/>
                <a:gd name="T42" fmla="*/ 2 w 28"/>
                <a:gd name="T43" fmla="*/ 1 h 29"/>
                <a:gd name="T44" fmla="*/ 0 w 28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29">
                  <a:moveTo>
                    <a:pt x="0" y="0"/>
                  </a:moveTo>
                  <a:cubicBezTo>
                    <a:pt x="0" y="0"/>
                    <a:pt x="1" y="0"/>
                    <a:pt x="2" y="1"/>
                  </a:cubicBezTo>
                  <a:cubicBezTo>
                    <a:pt x="2" y="2"/>
                    <a:pt x="3" y="3"/>
                    <a:pt x="5" y="4"/>
                  </a:cubicBezTo>
                  <a:cubicBezTo>
                    <a:pt x="6" y="6"/>
                    <a:pt x="8" y="7"/>
                    <a:pt x="9" y="9"/>
                  </a:cubicBezTo>
                  <a:cubicBezTo>
                    <a:pt x="10" y="10"/>
                    <a:pt x="11" y="11"/>
                    <a:pt x="12" y="11"/>
                  </a:cubicBezTo>
                  <a:cubicBezTo>
                    <a:pt x="13" y="12"/>
                    <a:pt x="13" y="13"/>
                    <a:pt x="14" y="14"/>
                  </a:cubicBezTo>
                  <a:cubicBezTo>
                    <a:pt x="18" y="18"/>
                    <a:pt x="21" y="21"/>
                    <a:pt x="24" y="24"/>
                  </a:cubicBezTo>
                  <a:cubicBezTo>
                    <a:pt x="25" y="25"/>
                    <a:pt x="26" y="27"/>
                    <a:pt x="27" y="27"/>
                  </a:cubicBezTo>
                  <a:cubicBezTo>
                    <a:pt x="27" y="28"/>
                    <a:pt x="28" y="29"/>
                    <a:pt x="28" y="29"/>
                  </a:cubicBezTo>
                  <a:cubicBezTo>
                    <a:pt x="28" y="29"/>
                    <a:pt x="28" y="28"/>
                    <a:pt x="27" y="27"/>
                  </a:cubicBezTo>
                  <a:cubicBezTo>
                    <a:pt x="27" y="27"/>
                    <a:pt x="27" y="26"/>
                    <a:pt x="26" y="25"/>
                  </a:cubicBezTo>
                  <a:cubicBezTo>
                    <a:pt x="26" y="25"/>
                    <a:pt x="25" y="24"/>
                    <a:pt x="25" y="23"/>
                  </a:cubicBezTo>
                  <a:cubicBezTo>
                    <a:pt x="24" y="22"/>
                    <a:pt x="24" y="21"/>
                    <a:pt x="23" y="21"/>
                  </a:cubicBezTo>
                  <a:cubicBezTo>
                    <a:pt x="23" y="20"/>
                    <a:pt x="22" y="19"/>
                    <a:pt x="21" y="18"/>
                  </a:cubicBezTo>
                  <a:cubicBezTo>
                    <a:pt x="20" y="17"/>
                    <a:pt x="20" y="16"/>
                    <a:pt x="19" y="15"/>
                  </a:cubicBezTo>
                  <a:cubicBezTo>
                    <a:pt x="18" y="14"/>
                    <a:pt x="17" y="13"/>
                    <a:pt x="16" y="12"/>
                  </a:cubicBezTo>
                  <a:cubicBezTo>
                    <a:pt x="15" y="11"/>
                    <a:pt x="15" y="10"/>
                    <a:pt x="14" y="10"/>
                  </a:cubicBezTo>
                  <a:cubicBezTo>
                    <a:pt x="13" y="9"/>
                    <a:pt x="12" y="8"/>
                    <a:pt x="11" y="7"/>
                  </a:cubicBezTo>
                  <a:cubicBezTo>
                    <a:pt x="10" y="6"/>
                    <a:pt x="9" y="6"/>
                    <a:pt x="8" y="5"/>
                  </a:cubicBezTo>
                  <a:cubicBezTo>
                    <a:pt x="7" y="4"/>
                    <a:pt x="7" y="4"/>
                    <a:pt x="6" y="3"/>
                  </a:cubicBezTo>
                  <a:cubicBezTo>
                    <a:pt x="5" y="3"/>
                    <a:pt x="4" y="2"/>
                    <a:pt x="4" y="2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457"/>
            <p:cNvSpPr/>
            <p:nvPr/>
          </p:nvSpPr>
          <p:spPr bwMode="auto">
            <a:xfrm>
              <a:off x="10009189" y="4411663"/>
              <a:ext cx="76200" cy="127000"/>
            </a:xfrm>
            <a:custGeom>
              <a:avLst/>
              <a:gdLst>
                <a:gd name="T0" fmla="*/ 18 w 18"/>
                <a:gd name="T1" fmla="*/ 20 h 30"/>
                <a:gd name="T2" fmla="*/ 12 w 18"/>
                <a:gd name="T3" fmla="*/ 0 h 30"/>
                <a:gd name="T4" fmla="*/ 0 w 18"/>
                <a:gd name="T5" fmla="*/ 30 h 30"/>
                <a:gd name="T6" fmla="*/ 18 w 18"/>
                <a:gd name="T7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0">
                  <a:moveTo>
                    <a:pt x="18" y="20"/>
                  </a:moveTo>
                  <a:cubicBezTo>
                    <a:pt x="18" y="12"/>
                    <a:pt x="16" y="5"/>
                    <a:pt x="12" y="0"/>
                  </a:cubicBezTo>
                  <a:cubicBezTo>
                    <a:pt x="12" y="0"/>
                    <a:pt x="0" y="20"/>
                    <a:pt x="0" y="30"/>
                  </a:cubicBezTo>
                  <a:cubicBezTo>
                    <a:pt x="0" y="30"/>
                    <a:pt x="15" y="27"/>
                    <a:pt x="18" y="2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458"/>
            <p:cNvSpPr/>
            <p:nvPr/>
          </p:nvSpPr>
          <p:spPr bwMode="auto">
            <a:xfrm>
              <a:off x="10059989" y="4484688"/>
              <a:ext cx="441325" cy="139700"/>
            </a:xfrm>
            <a:custGeom>
              <a:avLst/>
              <a:gdLst>
                <a:gd name="T0" fmla="*/ 103 w 104"/>
                <a:gd name="T1" fmla="*/ 33 h 33"/>
                <a:gd name="T2" fmla="*/ 0 w 104"/>
                <a:gd name="T3" fmla="*/ 4 h 33"/>
                <a:gd name="T4" fmla="*/ 3 w 104"/>
                <a:gd name="T5" fmla="*/ 0 h 33"/>
                <a:gd name="T6" fmla="*/ 104 w 104"/>
                <a:gd name="T7" fmla="*/ 28 h 33"/>
                <a:gd name="T8" fmla="*/ 103 w 104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33">
                  <a:moveTo>
                    <a:pt x="103" y="33"/>
                  </a:moveTo>
                  <a:cubicBezTo>
                    <a:pt x="50" y="20"/>
                    <a:pt x="6" y="7"/>
                    <a:pt x="0" y="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3"/>
                    <a:pt x="47" y="14"/>
                    <a:pt x="104" y="28"/>
                  </a:cubicBezTo>
                  <a:lnTo>
                    <a:pt x="103" y="33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9207" y="62817"/>
            <a:ext cx="12043317" cy="6735337"/>
          </a:xfrm>
          <a:prstGeom prst="rect">
            <a:avLst/>
          </a:prstGeom>
          <a:noFill/>
          <a:ln>
            <a:solidFill>
              <a:srgbClr val="F0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1997866" y="6659723"/>
            <a:ext cx="151253" cy="151253"/>
          </a:xfrm>
          <a:prstGeom prst="rect">
            <a:avLst/>
          </a:prstGeom>
          <a:solidFill>
            <a:srgbClr val="9EB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solidFill>
                <a:srgbClr val="2E31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73039" y="6659722"/>
            <a:ext cx="401063" cy="151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5DC01DB-9276-43C4-9F6A-26192206E6DF}" type="slidenum">
              <a:rPr lang="en-US" altLang="zh-CN" sz="1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fld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MH_Number_1">
            <a:extLst>
              <a:ext uri="{FF2B5EF4-FFF2-40B4-BE49-F238E27FC236}">
                <a16:creationId xmlns:a16="http://schemas.microsoft.com/office/drawing/2014/main" id="{F219B4C2-7EBD-4AD0-B0B3-12233DA7CD9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90671" y="165666"/>
            <a:ext cx="498951" cy="498614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rgbClr val="EC74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dirty="0">
              <a:solidFill>
                <a:srgbClr val="EC745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A9BF73-2A95-4B04-BAEF-005D1EB58D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828" y="312588"/>
            <a:ext cx="3343990" cy="59448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7003BF6-4939-4564-BCDC-A1188DD9A3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571" y="312588"/>
            <a:ext cx="3342495" cy="5942213"/>
          </a:xfrm>
          <a:prstGeom prst="rect">
            <a:avLst/>
          </a:prstGeom>
        </p:spPr>
      </p:pic>
      <p:sp>
        <p:nvSpPr>
          <p:cNvPr id="11" name="圆角矩形 6">
            <a:extLst>
              <a:ext uri="{FF2B5EF4-FFF2-40B4-BE49-F238E27FC236}">
                <a16:creationId xmlns:a16="http://schemas.microsoft.com/office/drawing/2014/main" id="{15B43811-3EAE-4AA3-A96D-38D3D80782EC}"/>
              </a:ext>
            </a:extLst>
          </p:cNvPr>
          <p:cNvSpPr/>
          <p:nvPr/>
        </p:nvSpPr>
        <p:spPr>
          <a:xfrm flipH="1">
            <a:off x="2714143" y="3562579"/>
            <a:ext cx="3103657" cy="1044590"/>
          </a:xfrm>
          <a:prstGeom prst="roundRect">
            <a:avLst>
              <a:gd name="adj" fmla="val 8271"/>
            </a:avLst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圆角矩形 6">
            <a:extLst>
              <a:ext uri="{FF2B5EF4-FFF2-40B4-BE49-F238E27FC236}">
                <a16:creationId xmlns:a16="http://schemas.microsoft.com/office/drawing/2014/main" id="{85BA0988-60D7-483C-ABCE-79802D7BE9F3}"/>
              </a:ext>
            </a:extLst>
          </p:cNvPr>
          <p:cNvSpPr/>
          <p:nvPr/>
        </p:nvSpPr>
        <p:spPr>
          <a:xfrm flipH="1">
            <a:off x="7189571" y="690657"/>
            <a:ext cx="450944" cy="505097"/>
          </a:xfrm>
          <a:prstGeom prst="roundRect">
            <a:avLst>
              <a:gd name="adj" fmla="val 8271"/>
            </a:avLst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MH_Entry_1">
            <a:extLst>
              <a:ext uri="{FF2B5EF4-FFF2-40B4-BE49-F238E27FC236}">
                <a16:creationId xmlns:a16="http://schemas.microsoft.com/office/drawing/2014/main" id="{5B743DA3-A3B4-419E-BC8A-FE7ABDA63A6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90671" y="165666"/>
            <a:ext cx="3278929" cy="498614"/>
          </a:xfrm>
          <a:prstGeom prst="roundRect">
            <a:avLst>
              <a:gd name="adj" fmla="val 9124"/>
            </a:avLst>
          </a:prstGeom>
          <a:noFill/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defRPr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6">
            <a:extLst>
              <a:ext uri="{FF2B5EF4-FFF2-40B4-BE49-F238E27FC236}">
                <a16:creationId xmlns:a16="http://schemas.microsoft.com/office/drawing/2014/main" id="{72ADE100-3346-4BF8-8B6F-8A383E3BE98B}"/>
              </a:ext>
            </a:extLst>
          </p:cNvPr>
          <p:cNvSpPr/>
          <p:nvPr/>
        </p:nvSpPr>
        <p:spPr>
          <a:xfrm flipH="1">
            <a:off x="2714142" y="4754091"/>
            <a:ext cx="3103657" cy="1057624"/>
          </a:xfrm>
          <a:prstGeom prst="roundRect">
            <a:avLst>
              <a:gd name="adj" fmla="val 8271"/>
            </a:avLst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95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9207" y="62817"/>
            <a:ext cx="12043317" cy="6735337"/>
          </a:xfrm>
          <a:prstGeom prst="rect">
            <a:avLst/>
          </a:prstGeom>
          <a:noFill/>
          <a:ln>
            <a:solidFill>
              <a:srgbClr val="F0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MH_Number_1"/>
          <p:cNvSpPr/>
          <p:nvPr>
            <p:custDataLst>
              <p:tags r:id="rId1"/>
            </p:custDataLst>
          </p:nvPr>
        </p:nvSpPr>
        <p:spPr>
          <a:xfrm>
            <a:off x="190671" y="165666"/>
            <a:ext cx="498951" cy="498614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rgbClr val="EC74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800" dirty="0">
              <a:solidFill>
                <a:srgbClr val="EC745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MH_Entry_1"/>
          <p:cNvSpPr/>
          <p:nvPr>
            <p:custDataLst>
              <p:tags r:id="rId2"/>
            </p:custDataLst>
          </p:nvPr>
        </p:nvSpPr>
        <p:spPr>
          <a:xfrm>
            <a:off x="678881" y="165666"/>
            <a:ext cx="3278929" cy="498614"/>
          </a:xfrm>
          <a:prstGeom prst="roundRect">
            <a:avLst>
              <a:gd name="adj" fmla="val 9124"/>
            </a:avLst>
          </a:prstGeom>
          <a:noFill/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defRPr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</a:p>
        </p:txBody>
      </p:sp>
      <p:sp>
        <p:nvSpPr>
          <p:cNvPr id="7" name="矩形 6"/>
          <p:cNvSpPr/>
          <p:nvPr/>
        </p:nvSpPr>
        <p:spPr>
          <a:xfrm>
            <a:off x="11997866" y="6659723"/>
            <a:ext cx="151253" cy="151253"/>
          </a:xfrm>
          <a:prstGeom prst="rect">
            <a:avLst/>
          </a:prstGeom>
          <a:solidFill>
            <a:srgbClr val="9EB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solidFill>
                <a:srgbClr val="2E31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73039" y="6659722"/>
            <a:ext cx="401063" cy="151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5DC01DB-9276-43C4-9F6A-26192206E6DF}" type="slidenum">
              <a:rPr lang="en-US" altLang="zh-CN" sz="1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</a:t>
            </a:fld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右箭头 32"/>
          <p:cNvSpPr/>
          <p:nvPr/>
        </p:nvSpPr>
        <p:spPr>
          <a:xfrm>
            <a:off x="1373188" y="3548063"/>
            <a:ext cx="9566275" cy="49371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857375" y="3352800"/>
            <a:ext cx="863600" cy="8651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911350" y="3406775"/>
            <a:ext cx="755650" cy="757238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763963" y="3352800"/>
            <a:ext cx="863600" cy="8651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817938" y="3406775"/>
            <a:ext cx="755650" cy="757238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672138" y="3352800"/>
            <a:ext cx="863600" cy="8651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726113" y="3406775"/>
            <a:ext cx="755650" cy="757238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7578725" y="3352800"/>
            <a:ext cx="863600" cy="8651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632700" y="3406775"/>
            <a:ext cx="755650" cy="757238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486900" y="3373438"/>
            <a:ext cx="863600" cy="8651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9540875" y="3427413"/>
            <a:ext cx="755650" cy="757237"/>
          </a:xfrm>
          <a:prstGeom prst="ellipse">
            <a:avLst/>
          </a:prstGeom>
          <a:solidFill>
            <a:schemeClr val="accent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矩形 78"/>
          <p:cNvSpPr>
            <a:spLocks noChangeArrowheads="1"/>
          </p:cNvSpPr>
          <p:nvPr/>
        </p:nvSpPr>
        <p:spPr bwMode="auto">
          <a:xfrm>
            <a:off x="993775" y="1706563"/>
            <a:ext cx="29035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宋体" panose="02010600030101010101" pitchFamily="2" charset="-122"/>
              </a:rPr>
              <a:t>使用</a:t>
            </a:r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</a:rPr>
              <a:t>apicloud</a:t>
            </a:r>
            <a:r>
              <a:rPr lang="zh-CN" altLang="en-US" sz="1800" dirty="0">
                <a:solidFill>
                  <a:srgbClr val="000000"/>
                </a:solidFill>
                <a:latin typeface="宋体" panose="02010600030101010101" pitchFamily="2" charset="-122"/>
              </a:rPr>
              <a:t>网上控制台新建项目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</a:rPr>
              <a:t>,</a:t>
            </a:r>
            <a:r>
              <a:rPr lang="zh-CN" altLang="en-US" sz="1800" dirty="0">
                <a:solidFill>
                  <a:srgbClr val="000000"/>
                </a:solidFill>
                <a:latin typeface="宋体" panose="02010600030101010101" pitchFamily="2" charset="-122"/>
              </a:rPr>
              <a:t>项目名随便</a:t>
            </a:r>
          </a:p>
        </p:txBody>
      </p:sp>
      <p:sp>
        <p:nvSpPr>
          <p:cNvPr id="23" name="矩形 78"/>
          <p:cNvSpPr>
            <a:spLocks noChangeArrowheads="1"/>
          </p:cNvSpPr>
          <p:nvPr/>
        </p:nvSpPr>
        <p:spPr bwMode="auto">
          <a:xfrm>
            <a:off x="3203575" y="4391025"/>
            <a:ext cx="28035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宋体" panose="02010600030101010101" pitchFamily="2" charset="-122"/>
              </a:rPr>
              <a:t>在团队协作中，添加我</a:t>
            </a:r>
            <a:endParaRPr lang="en-US" altLang="zh-CN" sz="1800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defTabSz="91440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</a:rPr>
              <a:t>583072068@qq.com</a:t>
            </a:r>
            <a:endParaRPr lang="zh-CN" altLang="en-US" sz="1800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25" name="矩形 78"/>
          <p:cNvSpPr>
            <a:spLocks noChangeArrowheads="1"/>
          </p:cNvSpPr>
          <p:nvPr/>
        </p:nvSpPr>
        <p:spPr bwMode="auto">
          <a:xfrm>
            <a:off x="9121047" y="1787265"/>
            <a:ext cx="2717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宋体" panose="02010600030101010101" pitchFamily="2" charset="-122"/>
              </a:rPr>
              <a:t>完成任务并递交</a:t>
            </a:r>
          </a:p>
        </p:txBody>
      </p:sp>
      <p:sp>
        <p:nvSpPr>
          <p:cNvPr id="29" name="矩形 78"/>
          <p:cNvSpPr>
            <a:spLocks noChangeArrowheads="1"/>
          </p:cNvSpPr>
          <p:nvPr/>
        </p:nvSpPr>
        <p:spPr bwMode="auto">
          <a:xfrm>
            <a:off x="4975225" y="1693069"/>
            <a:ext cx="28321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宋体" panose="02010600030101010101" pitchFamily="2" charset="-122"/>
              </a:rPr>
              <a:t>下载</a:t>
            </a:r>
            <a:r>
              <a:rPr lang="en-US" altLang="zh-CN" sz="1800" dirty="0" err="1">
                <a:solidFill>
                  <a:srgbClr val="000000"/>
                </a:solidFill>
                <a:latin typeface="宋体" panose="02010600030101010101" pitchFamily="2" charset="-122"/>
              </a:rPr>
              <a:t>apicloud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</a:rPr>
              <a:t> studio </a:t>
            </a:r>
            <a:r>
              <a:rPr lang="zh-CN" altLang="en-US" sz="1800" dirty="0">
                <a:solidFill>
                  <a:srgbClr val="000000"/>
                </a:solidFill>
                <a:latin typeface="宋体" panose="02010600030101010101" pitchFamily="2" charset="-122"/>
              </a:rPr>
              <a:t>并导出项目</a:t>
            </a:r>
          </a:p>
        </p:txBody>
      </p:sp>
      <p:sp>
        <p:nvSpPr>
          <p:cNvPr id="30" name="矩形 78">
            <a:extLst>
              <a:ext uri="{FF2B5EF4-FFF2-40B4-BE49-F238E27FC236}">
                <a16:creationId xmlns:a16="http://schemas.microsoft.com/office/drawing/2014/main" id="{3832A1A7-B3DC-42A0-BD2E-A2407B5E7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0608" y="4391025"/>
            <a:ext cx="28321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宋体" panose="02010600030101010101" pitchFamily="2" charset="-122"/>
              </a:rPr>
              <a:t>用压缩包里面的文件替换项目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/>
      <p:bldP spid="23" grpId="0"/>
      <p:bldP spid="25" grpId="0"/>
      <p:bldP spid="29" grpId="0"/>
      <p:bldP spid="3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9157" y="75638"/>
            <a:ext cx="12043317" cy="6735337"/>
          </a:xfrm>
          <a:prstGeom prst="rect">
            <a:avLst/>
          </a:prstGeom>
          <a:noFill/>
          <a:ln>
            <a:solidFill>
              <a:srgbClr val="F0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1997866" y="6659723"/>
            <a:ext cx="151253" cy="151253"/>
          </a:xfrm>
          <a:prstGeom prst="rect">
            <a:avLst/>
          </a:prstGeom>
          <a:solidFill>
            <a:srgbClr val="9EB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solidFill>
                <a:srgbClr val="2E31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73039" y="6659722"/>
            <a:ext cx="401063" cy="151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5DC01DB-9276-43C4-9F6A-26192206E6DF}" type="slidenum">
              <a:rPr lang="en-US" altLang="zh-CN" sz="1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fld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096970-6FF8-4A6D-88B4-4D189B924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68" y="1201396"/>
            <a:ext cx="11734097" cy="4325047"/>
          </a:xfrm>
          <a:prstGeom prst="rect">
            <a:avLst/>
          </a:prstGeom>
        </p:spPr>
      </p:pic>
      <p:sp>
        <p:nvSpPr>
          <p:cNvPr id="9" name="圆角矩形 6">
            <a:extLst>
              <a:ext uri="{FF2B5EF4-FFF2-40B4-BE49-F238E27FC236}">
                <a16:creationId xmlns:a16="http://schemas.microsoft.com/office/drawing/2014/main" id="{F02E4DA2-2E3B-4F20-9134-F816ED51C64D}"/>
              </a:ext>
            </a:extLst>
          </p:cNvPr>
          <p:cNvSpPr/>
          <p:nvPr/>
        </p:nvSpPr>
        <p:spPr>
          <a:xfrm flipH="1">
            <a:off x="263767" y="1610687"/>
            <a:ext cx="1934309" cy="402751"/>
          </a:xfrm>
          <a:prstGeom prst="roundRect">
            <a:avLst>
              <a:gd name="adj" fmla="val 8271"/>
            </a:avLst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圆角矩形 6">
            <a:extLst>
              <a:ext uri="{FF2B5EF4-FFF2-40B4-BE49-F238E27FC236}">
                <a16:creationId xmlns:a16="http://schemas.microsoft.com/office/drawing/2014/main" id="{73A8F59C-DE78-4251-9F31-778E0294CA3E}"/>
              </a:ext>
            </a:extLst>
          </p:cNvPr>
          <p:cNvSpPr/>
          <p:nvPr/>
        </p:nvSpPr>
        <p:spPr>
          <a:xfrm flipH="1">
            <a:off x="10063556" y="3503964"/>
            <a:ext cx="1934309" cy="402751"/>
          </a:xfrm>
          <a:prstGeom prst="roundRect">
            <a:avLst>
              <a:gd name="adj" fmla="val 8271"/>
            </a:avLst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E906E21-8B57-430D-8E20-A4BB882A3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076" y="2705945"/>
            <a:ext cx="4868382" cy="322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8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9207" y="62817"/>
            <a:ext cx="12043317" cy="6735337"/>
          </a:xfrm>
          <a:prstGeom prst="rect">
            <a:avLst/>
          </a:prstGeom>
          <a:noFill/>
          <a:ln>
            <a:solidFill>
              <a:srgbClr val="F0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1997866" y="6659723"/>
            <a:ext cx="151253" cy="151253"/>
          </a:xfrm>
          <a:prstGeom prst="rect">
            <a:avLst/>
          </a:prstGeom>
          <a:solidFill>
            <a:srgbClr val="9EB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solidFill>
                <a:srgbClr val="2E31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73039" y="6659722"/>
            <a:ext cx="401063" cy="151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5DC01DB-9276-43C4-9F6A-26192206E6DF}" type="slidenum">
              <a:rPr lang="en-US" altLang="zh-CN" sz="1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33</a:t>
            </a:fld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AF9B6B4-7197-4625-B368-325EAEE3C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87" y="689828"/>
            <a:ext cx="11359052" cy="474381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9207" y="62817"/>
            <a:ext cx="12043317" cy="6735337"/>
          </a:xfrm>
          <a:prstGeom prst="rect">
            <a:avLst/>
          </a:prstGeom>
          <a:noFill/>
          <a:ln>
            <a:solidFill>
              <a:srgbClr val="F0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1997866" y="6659723"/>
            <a:ext cx="151253" cy="151253"/>
          </a:xfrm>
          <a:prstGeom prst="rect">
            <a:avLst/>
          </a:prstGeom>
          <a:solidFill>
            <a:srgbClr val="9EB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solidFill>
                <a:srgbClr val="2E31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73039" y="6659722"/>
            <a:ext cx="401063" cy="151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5DC01DB-9276-43C4-9F6A-26192206E6DF}" type="slidenum">
              <a:rPr lang="en-US" altLang="zh-CN" sz="1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34</a:t>
            </a:fld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2DDBCE-6E66-48A1-8ECA-04DCBC7C5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41" y="671973"/>
            <a:ext cx="1333333" cy="15047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FB6E69-4C5D-4198-866D-9C84146C3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736" y="2668587"/>
            <a:ext cx="5057143" cy="9523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978EE5E-8E19-4AA5-BE43-5ABC7A3C4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736" y="3982490"/>
            <a:ext cx="5066667" cy="137142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4F5D36A-5F91-49C0-AECF-C53C4627F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8036" y="1213337"/>
            <a:ext cx="1254235" cy="527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24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139993" y="3004167"/>
            <a:ext cx="2684838" cy="83099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下次内容</a:t>
            </a:r>
          </a:p>
        </p:txBody>
      </p:sp>
      <p:sp>
        <p:nvSpPr>
          <p:cNvPr id="5" name="矩形 4"/>
          <p:cNvSpPr/>
          <p:nvPr/>
        </p:nvSpPr>
        <p:spPr>
          <a:xfrm>
            <a:off x="2192992" y="2095772"/>
            <a:ext cx="1433406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600" dirty="0">
                <a:solidFill>
                  <a:srgbClr val="EC74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lang="zh-CN" altLang="en-US" sz="16600" dirty="0">
              <a:solidFill>
                <a:srgbClr val="EC745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6"/>
          <p:cNvSpPr/>
          <p:nvPr/>
        </p:nvSpPr>
        <p:spPr>
          <a:xfrm>
            <a:off x="1666242" y="2201943"/>
            <a:ext cx="2445129" cy="2445129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8465" y="856359"/>
            <a:ext cx="10839196" cy="5133703"/>
          </a:xfrm>
          <a:prstGeom prst="rect">
            <a:avLst/>
          </a:prstGeom>
          <a:noFill/>
          <a:ln>
            <a:solidFill>
              <a:srgbClr val="F0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96765" y="5768975"/>
            <a:ext cx="1309688" cy="1089025"/>
            <a:chOff x="1974736" y="4337051"/>
            <a:chExt cx="1309688" cy="1089025"/>
          </a:xfrm>
        </p:grpSpPr>
        <p:sp>
          <p:nvSpPr>
            <p:cNvPr id="9" name="Freeform 338"/>
            <p:cNvSpPr/>
            <p:nvPr/>
          </p:nvSpPr>
          <p:spPr bwMode="auto">
            <a:xfrm>
              <a:off x="1974736" y="4591051"/>
              <a:ext cx="1022350" cy="835025"/>
            </a:xfrm>
            <a:custGeom>
              <a:avLst/>
              <a:gdLst>
                <a:gd name="T0" fmla="*/ 241 w 241"/>
                <a:gd name="T1" fmla="*/ 2 h 197"/>
                <a:gd name="T2" fmla="*/ 2 w 241"/>
                <a:gd name="T3" fmla="*/ 197 h 197"/>
                <a:gd name="T4" fmla="*/ 0 w 241"/>
                <a:gd name="T5" fmla="*/ 196 h 197"/>
                <a:gd name="T6" fmla="*/ 240 w 241"/>
                <a:gd name="T7" fmla="*/ 0 h 197"/>
                <a:gd name="T8" fmla="*/ 241 w 241"/>
                <a:gd name="T9" fmla="*/ 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197">
                  <a:moveTo>
                    <a:pt x="241" y="2"/>
                  </a:moveTo>
                  <a:cubicBezTo>
                    <a:pt x="201" y="24"/>
                    <a:pt x="96" y="87"/>
                    <a:pt x="2" y="197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94" y="85"/>
                    <a:pt x="199" y="22"/>
                    <a:pt x="240" y="0"/>
                  </a:cubicBezTo>
                  <a:lnTo>
                    <a:pt x="241" y="2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339"/>
            <p:cNvSpPr/>
            <p:nvPr/>
          </p:nvSpPr>
          <p:spPr bwMode="auto">
            <a:xfrm>
              <a:off x="2187461" y="5108576"/>
              <a:ext cx="355600" cy="203200"/>
            </a:xfrm>
            <a:custGeom>
              <a:avLst/>
              <a:gdLst>
                <a:gd name="T0" fmla="*/ 0 w 84"/>
                <a:gd name="T1" fmla="*/ 25 h 48"/>
                <a:gd name="T2" fmla="*/ 84 w 84"/>
                <a:gd name="T3" fmla="*/ 22 h 48"/>
                <a:gd name="T4" fmla="*/ 0 w 84"/>
                <a:gd name="T5" fmla="*/ 2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48">
                  <a:moveTo>
                    <a:pt x="0" y="25"/>
                  </a:moveTo>
                  <a:cubicBezTo>
                    <a:pt x="0" y="25"/>
                    <a:pt x="44" y="0"/>
                    <a:pt x="84" y="22"/>
                  </a:cubicBezTo>
                  <a:cubicBezTo>
                    <a:pt x="84" y="22"/>
                    <a:pt x="37" y="48"/>
                    <a:pt x="0" y="2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340"/>
            <p:cNvSpPr/>
            <p:nvPr/>
          </p:nvSpPr>
          <p:spPr bwMode="auto">
            <a:xfrm>
              <a:off x="2360499" y="4943476"/>
              <a:ext cx="355600" cy="198438"/>
            </a:xfrm>
            <a:custGeom>
              <a:avLst/>
              <a:gdLst>
                <a:gd name="T0" fmla="*/ 0 w 84"/>
                <a:gd name="T1" fmla="*/ 24 h 47"/>
                <a:gd name="T2" fmla="*/ 84 w 84"/>
                <a:gd name="T3" fmla="*/ 21 h 47"/>
                <a:gd name="T4" fmla="*/ 0 w 84"/>
                <a:gd name="T5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47">
                  <a:moveTo>
                    <a:pt x="0" y="24"/>
                  </a:moveTo>
                  <a:cubicBezTo>
                    <a:pt x="0" y="24"/>
                    <a:pt x="44" y="0"/>
                    <a:pt x="84" y="21"/>
                  </a:cubicBezTo>
                  <a:cubicBezTo>
                    <a:pt x="84" y="21"/>
                    <a:pt x="37" y="47"/>
                    <a:pt x="0" y="2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341"/>
            <p:cNvSpPr/>
            <p:nvPr/>
          </p:nvSpPr>
          <p:spPr bwMode="auto">
            <a:xfrm>
              <a:off x="2743086" y="4718051"/>
              <a:ext cx="333375" cy="177800"/>
            </a:xfrm>
            <a:custGeom>
              <a:avLst/>
              <a:gdLst>
                <a:gd name="T0" fmla="*/ 0 w 79"/>
                <a:gd name="T1" fmla="*/ 8 h 42"/>
                <a:gd name="T2" fmla="*/ 79 w 79"/>
                <a:gd name="T3" fmla="*/ 34 h 42"/>
                <a:gd name="T4" fmla="*/ 0 w 79"/>
                <a:gd name="T5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9" h="42">
                  <a:moveTo>
                    <a:pt x="0" y="8"/>
                  </a:moveTo>
                  <a:cubicBezTo>
                    <a:pt x="0" y="8"/>
                    <a:pt x="49" y="0"/>
                    <a:pt x="79" y="34"/>
                  </a:cubicBezTo>
                  <a:cubicBezTo>
                    <a:pt x="79" y="34"/>
                    <a:pt x="26" y="42"/>
                    <a:pt x="0" y="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342"/>
            <p:cNvSpPr/>
            <p:nvPr/>
          </p:nvSpPr>
          <p:spPr bwMode="auto">
            <a:xfrm>
              <a:off x="2870086" y="4638676"/>
              <a:ext cx="338138" cy="177800"/>
            </a:xfrm>
            <a:custGeom>
              <a:avLst/>
              <a:gdLst>
                <a:gd name="T0" fmla="*/ 0 w 80"/>
                <a:gd name="T1" fmla="*/ 8 h 42"/>
                <a:gd name="T2" fmla="*/ 80 w 80"/>
                <a:gd name="T3" fmla="*/ 34 h 42"/>
                <a:gd name="T4" fmla="*/ 0 w 80"/>
                <a:gd name="T5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0" h="42">
                  <a:moveTo>
                    <a:pt x="0" y="8"/>
                  </a:moveTo>
                  <a:cubicBezTo>
                    <a:pt x="0" y="8"/>
                    <a:pt x="50" y="0"/>
                    <a:pt x="80" y="34"/>
                  </a:cubicBezTo>
                  <a:cubicBezTo>
                    <a:pt x="80" y="34"/>
                    <a:pt x="27" y="42"/>
                    <a:pt x="0" y="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343"/>
            <p:cNvSpPr/>
            <p:nvPr/>
          </p:nvSpPr>
          <p:spPr bwMode="auto">
            <a:xfrm>
              <a:off x="2954224" y="4464051"/>
              <a:ext cx="330200" cy="200025"/>
            </a:xfrm>
            <a:custGeom>
              <a:avLst/>
              <a:gdLst>
                <a:gd name="T0" fmla="*/ 0 w 78"/>
                <a:gd name="T1" fmla="*/ 37 h 47"/>
                <a:gd name="T2" fmla="*/ 78 w 78"/>
                <a:gd name="T3" fmla="*/ 8 h 47"/>
                <a:gd name="T4" fmla="*/ 0 w 78"/>
                <a:gd name="T5" fmla="*/ 3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8" h="47">
                  <a:moveTo>
                    <a:pt x="0" y="37"/>
                  </a:moveTo>
                  <a:cubicBezTo>
                    <a:pt x="0" y="37"/>
                    <a:pt x="34" y="0"/>
                    <a:pt x="78" y="8"/>
                  </a:cubicBezTo>
                  <a:cubicBezTo>
                    <a:pt x="78" y="8"/>
                    <a:pt x="42" y="47"/>
                    <a:pt x="0" y="3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344"/>
            <p:cNvSpPr/>
            <p:nvPr/>
          </p:nvSpPr>
          <p:spPr bwMode="auto">
            <a:xfrm>
              <a:off x="2593861" y="4841876"/>
              <a:ext cx="327025" cy="169863"/>
            </a:xfrm>
            <a:custGeom>
              <a:avLst/>
              <a:gdLst>
                <a:gd name="T0" fmla="*/ 0 w 77"/>
                <a:gd name="T1" fmla="*/ 3 h 40"/>
                <a:gd name="T2" fmla="*/ 77 w 77"/>
                <a:gd name="T3" fmla="*/ 36 h 40"/>
                <a:gd name="T4" fmla="*/ 0 w 77"/>
                <a:gd name="T5" fmla="*/ 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7" h="40">
                  <a:moveTo>
                    <a:pt x="0" y="3"/>
                  </a:moveTo>
                  <a:cubicBezTo>
                    <a:pt x="0" y="3"/>
                    <a:pt x="50" y="0"/>
                    <a:pt x="77" y="36"/>
                  </a:cubicBezTo>
                  <a:cubicBezTo>
                    <a:pt x="77" y="36"/>
                    <a:pt x="24" y="40"/>
                    <a:pt x="0" y="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345"/>
            <p:cNvSpPr/>
            <p:nvPr/>
          </p:nvSpPr>
          <p:spPr bwMode="auto">
            <a:xfrm>
              <a:off x="2144599" y="4870451"/>
              <a:ext cx="177800" cy="339725"/>
            </a:xfrm>
            <a:custGeom>
              <a:avLst/>
              <a:gdLst>
                <a:gd name="T0" fmla="*/ 8 w 42"/>
                <a:gd name="T1" fmla="*/ 80 h 80"/>
                <a:gd name="T2" fmla="*/ 33 w 42"/>
                <a:gd name="T3" fmla="*/ 0 h 80"/>
                <a:gd name="T4" fmla="*/ 8 w 42"/>
                <a:gd name="T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80">
                  <a:moveTo>
                    <a:pt x="8" y="80"/>
                  </a:moveTo>
                  <a:cubicBezTo>
                    <a:pt x="8" y="80"/>
                    <a:pt x="0" y="30"/>
                    <a:pt x="33" y="0"/>
                  </a:cubicBezTo>
                  <a:cubicBezTo>
                    <a:pt x="33" y="0"/>
                    <a:pt x="42" y="53"/>
                    <a:pt x="8" y="8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346"/>
            <p:cNvSpPr/>
            <p:nvPr/>
          </p:nvSpPr>
          <p:spPr bwMode="auto">
            <a:xfrm>
              <a:off x="2317636" y="4702176"/>
              <a:ext cx="179388" cy="338138"/>
            </a:xfrm>
            <a:custGeom>
              <a:avLst/>
              <a:gdLst>
                <a:gd name="T0" fmla="*/ 8 w 42"/>
                <a:gd name="T1" fmla="*/ 80 h 80"/>
                <a:gd name="T2" fmla="*/ 33 w 42"/>
                <a:gd name="T3" fmla="*/ 0 h 80"/>
                <a:gd name="T4" fmla="*/ 8 w 42"/>
                <a:gd name="T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80">
                  <a:moveTo>
                    <a:pt x="8" y="80"/>
                  </a:moveTo>
                  <a:cubicBezTo>
                    <a:pt x="8" y="80"/>
                    <a:pt x="0" y="31"/>
                    <a:pt x="33" y="0"/>
                  </a:cubicBezTo>
                  <a:cubicBezTo>
                    <a:pt x="33" y="0"/>
                    <a:pt x="42" y="53"/>
                    <a:pt x="8" y="8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347"/>
            <p:cNvSpPr/>
            <p:nvPr/>
          </p:nvSpPr>
          <p:spPr bwMode="auto">
            <a:xfrm>
              <a:off x="2500199" y="4502151"/>
              <a:ext cx="195263" cy="352425"/>
            </a:xfrm>
            <a:custGeom>
              <a:avLst/>
              <a:gdLst>
                <a:gd name="T0" fmla="*/ 22 w 46"/>
                <a:gd name="T1" fmla="*/ 83 h 83"/>
                <a:gd name="T2" fmla="*/ 22 w 46"/>
                <a:gd name="T3" fmla="*/ 0 h 83"/>
                <a:gd name="T4" fmla="*/ 22 w 46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83">
                  <a:moveTo>
                    <a:pt x="22" y="83"/>
                  </a:moveTo>
                  <a:cubicBezTo>
                    <a:pt x="22" y="83"/>
                    <a:pt x="0" y="38"/>
                    <a:pt x="22" y="0"/>
                  </a:cubicBezTo>
                  <a:cubicBezTo>
                    <a:pt x="22" y="0"/>
                    <a:pt x="46" y="47"/>
                    <a:pt x="22" y="8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348"/>
            <p:cNvSpPr/>
            <p:nvPr/>
          </p:nvSpPr>
          <p:spPr bwMode="auto">
            <a:xfrm>
              <a:off x="2674824" y="4400551"/>
              <a:ext cx="190500" cy="347663"/>
            </a:xfrm>
            <a:custGeom>
              <a:avLst/>
              <a:gdLst>
                <a:gd name="T0" fmla="*/ 16 w 45"/>
                <a:gd name="T1" fmla="*/ 82 h 82"/>
                <a:gd name="T2" fmla="*/ 28 w 45"/>
                <a:gd name="T3" fmla="*/ 0 h 82"/>
                <a:gd name="T4" fmla="*/ 16 w 45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82">
                  <a:moveTo>
                    <a:pt x="16" y="82"/>
                  </a:moveTo>
                  <a:cubicBezTo>
                    <a:pt x="16" y="82"/>
                    <a:pt x="0" y="35"/>
                    <a:pt x="28" y="0"/>
                  </a:cubicBezTo>
                  <a:cubicBezTo>
                    <a:pt x="28" y="0"/>
                    <a:pt x="45" y="50"/>
                    <a:pt x="16" y="8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349"/>
            <p:cNvSpPr/>
            <p:nvPr/>
          </p:nvSpPr>
          <p:spPr bwMode="auto">
            <a:xfrm>
              <a:off x="2847861" y="4337051"/>
              <a:ext cx="169863" cy="330200"/>
            </a:xfrm>
            <a:custGeom>
              <a:avLst/>
              <a:gdLst>
                <a:gd name="T0" fmla="*/ 4 w 40"/>
                <a:gd name="T1" fmla="*/ 78 h 78"/>
                <a:gd name="T2" fmla="*/ 35 w 40"/>
                <a:gd name="T3" fmla="*/ 0 h 78"/>
                <a:gd name="T4" fmla="*/ 4 w 40"/>
                <a:gd name="T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78">
                  <a:moveTo>
                    <a:pt x="4" y="78"/>
                  </a:moveTo>
                  <a:cubicBezTo>
                    <a:pt x="4" y="78"/>
                    <a:pt x="0" y="28"/>
                    <a:pt x="35" y="0"/>
                  </a:cubicBezTo>
                  <a:cubicBezTo>
                    <a:pt x="35" y="0"/>
                    <a:pt x="40" y="53"/>
                    <a:pt x="4" y="7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0598103" y="4079540"/>
            <a:ext cx="1352551" cy="1135063"/>
            <a:chOff x="9318626" y="700088"/>
            <a:chExt cx="1352551" cy="1135063"/>
          </a:xfrm>
        </p:grpSpPr>
        <p:sp>
          <p:nvSpPr>
            <p:cNvPr id="22" name="Freeform 505"/>
            <p:cNvSpPr/>
            <p:nvPr/>
          </p:nvSpPr>
          <p:spPr bwMode="auto">
            <a:xfrm>
              <a:off x="9318626" y="1220788"/>
              <a:ext cx="784225" cy="614363"/>
            </a:xfrm>
            <a:custGeom>
              <a:avLst/>
              <a:gdLst>
                <a:gd name="T0" fmla="*/ 185 w 185"/>
                <a:gd name="T1" fmla="*/ 0 h 145"/>
                <a:gd name="T2" fmla="*/ 39 w 185"/>
                <a:gd name="T3" fmla="*/ 67 h 145"/>
                <a:gd name="T4" fmla="*/ 185 w 185"/>
                <a:gd name="T5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5" h="145">
                  <a:moveTo>
                    <a:pt x="185" y="0"/>
                  </a:moveTo>
                  <a:cubicBezTo>
                    <a:pt x="185" y="0"/>
                    <a:pt x="96" y="145"/>
                    <a:pt x="39" y="67"/>
                  </a:cubicBezTo>
                  <a:cubicBezTo>
                    <a:pt x="0" y="13"/>
                    <a:pt x="185" y="0"/>
                    <a:pt x="185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506"/>
            <p:cNvSpPr/>
            <p:nvPr/>
          </p:nvSpPr>
          <p:spPr bwMode="auto">
            <a:xfrm>
              <a:off x="9544051" y="1238250"/>
              <a:ext cx="541338" cy="274638"/>
            </a:xfrm>
            <a:custGeom>
              <a:avLst/>
              <a:gdLst>
                <a:gd name="T0" fmla="*/ 128 w 128"/>
                <a:gd name="T1" fmla="*/ 0 h 65"/>
                <a:gd name="T2" fmla="*/ 126 w 128"/>
                <a:gd name="T3" fmla="*/ 1 h 65"/>
                <a:gd name="T4" fmla="*/ 123 w 128"/>
                <a:gd name="T5" fmla="*/ 3 h 65"/>
                <a:gd name="T6" fmla="*/ 109 w 128"/>
                <a:gd name="T7" fmla="*/ 13 h 65"/>
                <a:gd name="T8" fmla="*/ 100 w 128"/>
                <a:gd name="T9" fmla="*/ 19 h 65"/>
                <a:gd name="T10" fmla="*/ 90 w 128"/>
                <a:gd name="T11" fmla="*/ 26 h 65"/>
                <a:gd name="T12" fmla="*/ 79 w 128"/>
                <a:gd name="T13" fmla="*/ 32 h 65"/>
                <a:gd name="T14" fmla="*/ 67 w 128"/>
                <a:gd name="T15" fmla="*/ 39 h 65"/>
                <a:gd name="T16" fmla="*/ 55 w 128"/>
                <a:gd name="T17" fmla="*/ 45 h 65"/>
                <a:gd name="T18" fmla="*/ 49 w 128"/>
                <a:gd name="T19" fmla="*/ 48 h 65"/>
                <a:gd name="T20" fmla="*/ 43 w 128"/>
                <a:gd name="T21" fmla="*/ 51 h 65"/>
                <a:gd name="T22" fmla="*/ 32 w 128"/>
                <a:gd name="T23" fmla="*/ 55 h 65"/>
                <a:gd name="T24" fmla="*/ 21 w 128"/>
                <a:gd name="T25" fmla="*/ 59 h 65"/>
                <a:gd name="T26" fmla="*/ 13 w 128"/>
                <a:gd name="T27" fmla="*/ 62 h 65"/>
                <a:gd name="T28" fmla="*/ 6 w 128"/>
                <a:gd name="T29" fmla="*/ 64 h 65"/>
                <a:gd name="T30" fmla="*/ 0 w 128"/>
                <a:gd name="T31" fmla="*/ 65 h 65"/>
                <a:gd name="T32" fmla="*/ 5 w 128"/>
                <a:gd name="T33" fmla="*/ 63 h 65"/>
                <a:gd name="T34" fmla="*/ 12 w 128"/>
                <a:gd name="T35" fmla="*/ 61 h 65"/>
                <a:gd name="T36" fmla="*/ 21 w 128"/>
                <a:gd name="T37" fmla="*/ 57 h 65"/>
                <a:gd name="T38" fmla="*/ 31 w 128"/>
                <a:gd name="T39" fmla="*/ 53 h 65"/>
                <a:gd name="T40" fmla="*/ 33 w 128"/>
                <a:gd name="T41" fmla="*/ 52 h 65"/>
                <a:gd name="T42" fmla="*/ 36 w 128"/>
                <a:gd name="T43" fmla="*/ 51 h 65"/>
                <a:gd name="T44" fmla="*/ 42 w 128"/>
                <a:gd name="T45" fmla="*/ 48 h 65"/>
                <a:gd name="T46" fmla="*/ 53 w 128"/>
                <a:gd name="T47" fmla="*/ 42 h 65"/>
                <a:gd name="T48" fmla="*/ 65 w 128"/>
                <a:gd name="T49" fmla="*/ 36 h 65"/>
                <a:gd name="T50" fmla="*/ 77 w 128"/>
                <a:gd name="T51" fmla="*/ 30 h 65"/>
                <a:gd name="T52" fmla="*/ 88 w 128"/>
                <a:gd name="T53" fmla="*/ 23 h 65"/>
                <a:gd name="T54" fmla="*/ 99 w 128"/>
                <a:gd name="T55" fmla="*/ 17 h 65"/>
                <a:gd name="T56" fmla="*/ 108 w 128"/>
                <a:gd name="T57" fmla="*/ 11 h 65"/>
                <a:gd name="T58" fmla="*/ 122 w 128"/>
                <a:gd name="T59" fmla="*/ 3 h 65"/>
                <a:gd name="T60" fmla="*/ 128 w 128"/>
                <a:gd name="T6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8" h="65">
                  <a:moveTo>
                    <a:pt x="128" y="0"/>
                  </a:moveTo>
                  <a:cubicBezTo>
                    <a:pt x="128" y="0"/>
                    <a:pt x="127" y="0"/>
                    <a:pt x="126" y="1"/>
                  </a:cubicBezTo>
                  <a:cubicBezTo>
                    <a:pt x="125" y="1"/>
                    <a:pt x="124" y="2"/>
                    <a:pt x="123" y="3"/>
                  </a:cubicBezTo>
                  <a:cubicBezTo>
                    <a:pt x="119" y="6"/>
                    <a:pt x="115" y="9"/>
                    <a:pt x="109" y="13"/>
                  </a:cubicBezTo>
                  <a:cubicBezTo>
                    <a:pt x="107" y="15"/>
                    <a:pt x="104" y="17"/>
                    <a:pt x="100" y="19"/>
                  </a:cubicBezTo>
                  <a:cubicBezTo>
                    <a:pt x="97" y="21"/>
                    <a:pt x="94" y="24"/>
                    <a:pt x="90" y="26"/>
                  </a:cubicBezTo>
                  <a:cubicBezTo>
                    <a:pt x="86" y="28"/>
                    <a:pt x="83" y="30"/>
                    <a:pt x="79" y="32"/>
                  </a:cubicBezTo>
                  <a:cubicBezTo>
                    <a:pt x="75" y="35"/>
                    <a:pt x="71" y="37"/>
                    <a:pt x="67" y="39"/>
                  </a:cubicBezTo>
                  <a:cubicBezTo>
                    <a:pt x="63" y="41"/>
                    <a:pt x="59" y="43"/>
                    <a:pt x="55" y="45"/>
                  </a:cubicBezTo>
                  <a:cubicBezTo>
                    <a:pt x="53" y="46"/>
                    <a:pt x="51" y="47"/>
                    <a:pt x="49" y="48"/>
                  </a:cubicBezTo>
                  <a:cubicBezTo>
                    <a:pt x="47" y="49"/>
                    <a:pt x="45" y="50"/>
                    <a:pt x="43" y="51"/>
                  </a:cubicBezTo>
                  <a:cubicBezTo>
                    <a:pt x="39" y="52"/>
                    <a:pt x="35" y="54"/>
                    <a:pt x="32" y="55"/>
                  </a:cubicBezTo>
                  <a:cubicBezTo>
                    <a:pt x="28" y="57"/>
                    <a:pt x="25" y="58"/>
                    <a:pt x="21" y="59"/>
                  </a:cubicBezTo>
                  <a:cubicBezTo>
                    <a:pt x="18" y="60"/>
                    <a:pt x="15" y="61"/>
                    <a:pt x="13" y="62"/>
                  </a:cubicBezTo>
                  <a:cubicBezTo>
                    <a:pt x="10" y="63"/>
                    <a:pt x="8" y="63"/>
                    <a:pt x="6" y="64"/>
                  </a:cubicBezTo>
                  <a:cubicBezTo>
                    <a:pt x="2" y="65"/>
                    <a:pt x="0" y="65"/>
                    <a:pt x="0" y="65"/>
                  </a:cubicBezTo>
                  <a:cubicBezTo>
                    <a:pt x="0" y="65"/>
                    <a:pt x="2" y="65"/>
                    <a:pt x="5" y="63"/>
                  </a:cubicBezTo>
                  <a:cubicBezTo>
                    <a:pt x="7" y="63"/>
                    <a:pt x="10" y="62"/>
                    <a:pt x="12" y="61"/>
                  </a:cubicBezTo>
                  <a:cubicBezTo>
                    <a:pt x="15" y="60"/>
                    <a:pt x="18" y="59"/>
                    <a:pt x="21" y="57"/>
                  </a:cubicBezTo>
                  <a:cubicBezTo>
                    <a:pt x="24" y="56"/>
                    <a:pt x="27" y="55"/>
                    <a:pt x="31" y="53"/>
                  </a:cubicBezTo>
                  <a:cubicBezTo>
                    <a:pt x="32" y="53"/>
                    <a:pt x="33" y="52"/>
                    <a:pt x="33" y="52"/>
                  </a:cubicBezTo>
                  <a:cubicBezTo>
                    <a:pt x="34" y="51"/>
                    <a:pt x="35" y="51"/>
                    <a:pt x="36" y="51"/>
                  </a:cubicBezTo>
                  <a:cubicBezTo>
                    <a:pt x="38" y="50"/>
                    <a:pt x="40" y="49"/>
                    <a:pt x="42" y="48"/>
                  </a:cubicBezTo>
                  <a:cubicBezTo>
                    <a:pt x="46" y="46"/>
                    <a:pt x="49" y="44"/>
                    <a:pt x="53" y="42"/>
                  </a:cubicBezTo>
                  <a:cubicBezTo>
                    <a:pt x="57" y="40"/>
                    <a:pt x="61" y="38"/>
                    <a:pt x="65" y="36"/>
                  </a:cubicBezTo>
                  <a:cubicBezTo>
                    <a:pt x="69" y="34"/>
                    <a:pt x="73" y="32"/>
                    <a:pt x="77" y="30"/>
                  </a:cubicBezTo>
                  <a:cubicBezTo>
                    <a:pt x="81" y="27"/>
                    <a:pt x="85" y="25"/>
                    <a:pt x="88" y="23"/>
                  </a:cubicBezTo>
                  <a:cubicBezTo>
                    <a:pt x="92" y="21"/>
                    <a:pt x="96" y="19"/>
                    <a:pt x="99" y="17"/>
                  </a:cubicBezTo>
                  <a:cubicBezTo>
                    <a:pt x="102" y="15"/>
                    <a:pt x="105" y="13"/>
                    <a:pt x="108" y="11"/>
                  </a:cubicBezTo>
                  <a:cubicBezTo>
                    <a:pt x="114" y="8"/>
                    <a:pt x="119" y="5"/>
                    <a:pt x="122" y="3"/>
                  </a:cubicBezTo>
                  <a:cubicBezTo>
                    <a:pt x="126" y="1"/>
                    <a:pt x="128" y="0"/>
                    <a:pt x="128" y="0"/>
                  </a:cubicBez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507"/>
            <p:cNvSpPr/>
            <p:nvPr/>
          </p:nvSpPr>
          <p:spPr bwMode="auto">
            <a:xfrm>
              <a:off x="9840914" y="1301750"/>
              <a:ext cx="109538" cy="20638"/>
            </a:xfrm>
            <a:custGeom>
              <a:avLst/>
              <a:gdLst>
                <a:gd name="T0" fmla="*/ 69 w 69"/>
                <a:gd name="T1" fmla="*/ 13 h 13"/>
                <a:gd name="T2" fmla="*/ 0 w 69"/>
                <a:gd name="T3" fmla="*/ 0 h 13"/>
                <a:gd name="T4" fmla="*/ 69 w 69"/>
                <a:gd name="T5" fmla="*/ 11 h 13"/>
                <a:gd name="T6" fmla="*/ 69 w 69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" h="13">
                  <a:moveTo>
                    <a:pt x="69" y="13"/>
                  </a:moveTo>
                  <a:lnTo>
                    <a:pt x="0" y="0"/>
                  </a:lnTo>
                  <a:lnTo>
                    <a:pt x="69" y="11"/>
                  </a:lnTo>
                  <a:lnTo>
                    <a:pt x="69" y="13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508"/>
            <p:cNvSpPr/>
            <p:nvPr/>
          </p:nvSpPr>
          <p:spPr bwMode="auto">
            <a:xfrm>
              <a:off x="9640889" y="1335088"/>
              <a:ext cx="228600" cy="42863"/>
            </a:xfrm>
            <a:custGeom>
              <a:avLst/>
              <a:gdLst>
                <a:gd name="T0" fmla="*/ 142 w 144"/>
                <a:gd name="T1" fmla="*/ 27 h 27"/>
                <a:gd name="T2" fmla="*/ 0 w 144"/>
                <a:gd name="T3" fmla="*/ 0 h 27"/>
                <a:gd name="T4" fmla="*/ 144 w 144"/>
                <a:gd name="T5" fmla="*/ 22 h 27"/>
                <a:gd name="T6" fmla="*/ 142 w 144"/>
                <a:gd name="T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27">
                  <a:moveTo>
                    <a:pt x="142" y="27"/>
                  </a:moveTo>
                  <a:lnTo>
                    <a:pt x="0" y="0"/>
                  </a:lnTo>
                  <a:lnTo>
                    <a:pt x="144" y="22"/>
                  </a:lnTo>
                  <a:lnTo>
                    <a:pt x="142" y="27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509"/>
            <p:cNvSpPr/>
            <p:nvPr/>
          </p:nvSpPr>
          <p:spPr bwMode="auto">
            <a:xfrm>
              <a:off x="9526589" y="1408113"/>
              <a:ext cx="233363" cy="20638"/>
            </a:xfrm>
            <a:custGeom>
              <a:avLst/>
              <a:gdLst>
                <a:gd name="T0" fmla="*/ 147 w 147"/>
                <a:gd name="T1" fmla="*/ 13 h 13"/>
                <a:gd name="T2" fmla="*/ 0 w 147"/>
                <a:gd name="T3" fmla="*/ 0 h 13"/>
                <a:gd name="T4" fmla="*/ 147 w 147"/>
                <a:gd name="T5" fmla="*/ 10 h 13"/>
                <a:gd name="T6" fmla="*/ 147 w 147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13">
                  <a:moveTo>
                    <a:pt x="147" y="13"/>
                  </a:moveTo>
                  <a:lnTo>
                    <a:pt x="0" y="0"/>
                  </a:lnTo>
                  <a:lnTo>
                    <a:pt x="147" y="10"/>
                  </a:lnTo>
                  <a:lnTo>
                    <a:pt x="147" y="13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510"/>
            <p:cNvSpPr/>
            <p:nvPr/>
          </p:nvSpPr>
          <p:spPr bwMode="auto">
            <a:xfrm>
              <a:off x="9493251" y="1462088"/>
              <a:ext cx="142875" cy="25400"/>
            </a:xfrm>
            <a:custGeom>
              <a:avLst/>
              <a:gdLst>
                <a:gd name="T0" fmla="*/ 90 w 90"/>
                <a:gd name="T1" fmla="*/ 16 h 16"/>
                <a:gd name="T2" fmla="*/ 0 w 90"/>
                <a:gd name="T3" fmla="*/ 0 h 16"/>
                <a:gd name="T4" fmla="*/ 90 w 90"/>
                <a:gd name="T5" fmla="*/ 11 h 16"/>
                <a:gd name="T6" fmla="*/ 90 w 90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16">
                  <a:moveTo>
                    <a:pt x="90" y="16"/>
                  </a:moveTo>
                  <a:lnTo>
                    <a:pt x="0" y="0"/>
                  </a:lnTo>
                  <a:lnTo>
                    <a:pt x="90" y="11"/>
                  </a:lnTo>
                  <a:lnTo>
                    <a:pt x="90" y="16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511"/>
            <p:cNvSpPr/>
            <p:nvPr/>
          </p:nvSpPr>
          <p:spPr bwMode="auto">
            <a:xfrm>
              <a:off x="9971089" y="1289050"/>
              <a:ext cx="38100" cy="88900"/>
            </a:xfrm>
            <a:custGeom>
              <a:avLst/>
              <a:gdLst>
                <a:gd name="T0" fmla="*/ 9 w 9"/>
                <a:gd name="T1" fmla="*/ 1 h 21"/>
                <a:gd name="T2" fmla="*/ 4 w 9"/>
                <a:gd name="T3" fmla="*/ 11 h 21"/>
                <a:gd name="T4" fmla="*/ 1 w 9"/>
                <a:gd name="T5" fmla="*/ 18 h 21"/>
                <a:gd name="T6" fmla="*/ 0 w 9"/>
                <a:gd name="T7" fmla="*/ 20 h 21"/>
                <a:gd name="T8" fmla="*/ 0 w 9"/>
                <a:gd name="T9" fmla="*/ 21 h 21"/>
                <a:gd name="T10" fmla="*/ 0 w 9"/>
                <a:gd name="T11" fmla="*/ 20 h 21"/>
                <a:gd name="T12" fmla="*/ 0 w 9"/>
                <a:gd name="T13" fmla="*/ 18 h 21"/>
                <a:gd name="T14" fmla="*/ 3 w 9"/>
                <a:gd name="T15" fmla="*/ 10 h 21"/>
                <a:gd name="T16" fmla="*/ 7 w 9"/>
                <a:gd name="T17" fmla="*/ 0 h 21"/>
                <a:gd name="T18" fmla="*/ 9 w 9"/>
                <a:gd name="T19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21">
                  <a:moveTo>
                    <a:pt x="9" y="1"/>
                  </a:moveTo>
                  <a:cubicBezTo>
                    <a:pt x="9" y="1"/>
                    <a:pt x="6" y="6"/>
                    <a:pt x="4" y="11"/>
                  </a:cubicBezTo>
                  <a:cubicBezTo>
                    <a:pt x="2" y="13"/>
                    <a:pt x="1" y="16"/>
                    <a:pt x="1" y="18"/>
                  </a:cubicBezTo>
                  <a:cubicBezTo>
                    <a:pt x="0" y="19"/>
                    <a:pt x="0" y="20"/>
                    <a:pt x="0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cubicBezTo>
                    <a:pt x="0" y="20"/>
                    <a:pt x="0" y="19"/>
                    <a:pt x="0" y="18"/>
                  </a:cubicBezTo>
                  <a:cubicBezTo>
                    <a:pt x="1" y="16"/>
                    <a:pt x="2" y="13"/>
                    <a:pt x="3" y="10"/>
                  </a:cubicBezTo>
                  <a:cubicBezTo>
                    <a:pt x="5" y="5"/>
                    <a:pt x="7" y="0"/>
                    <a:pt x="7" y="0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512"/>
            <p:cNvSpPr/>
            <p:nvPr/>
          </p:nvSpPr>
          <p:spPr bwMode="auto">
            <a:xfrm>
              <a:off x="9879014" y="1344613"/>
              <a:ext cx="38100" cy="139700"/>
            </a:xfrm>
            <a:custGeom>
              <a:avLst/>
              <a:gdLst>
                <a:gd name="T0" fmla="*/ 24 w 24"/>
                <a:gd name="T1" fmla="*/ 0 h 88"/>
                <a:gd name="T2" fmla="*/ 0 w 24"/>
                <a:gd name="T3" fmla="*/ 88 h 88"/>
                <a:gd name="T4" fmla="*/ 18 w 24"/>
                <a:gd name="T5" fmla="*/ 0 h 88"/>
                <a:gd name="T6" fmla="*/ 24 w 24"/>
                <a:gd name="T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88">
                  <a:moveTo>
                    <a:pt x="24" y="0"/>
                  </a:moveTo>
                  <a:lnTo>
                    <a:pt x="0" y="88"/>
                  </a:lnTo>
                  <a:lnTo>
                    <a:pt x="18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513"/>
            <p:cNvSpPr/>
            <p:nvPr/>
          </p:nvSpPr>
          <p:spPr bwMode="auto">
            <a:xfrm>
              <a:off x="9785351" y="1403350"/>
              <a:ext cx="30163" cy="131763"/>
            </a:xfrm>
            <a:custGeom>
              <a:avLst/>
              <a:gdLst>
                <a:gd name="T0" fmla="*/ 7 w 7"/>
                <a:gd name="T1" fmla="*/ 1 h 31"/>
                <a:gd name="T2" fmla="*/ 6 w 7"/>
                <a:gd name="T3" fmla="*/ 5 h 31"/>
                <a:gd name="T4" fmla="*/ 2 w 7"/>
                <a:gd name="T5" fmla="*/ 15 h 31"/>
                <a:gd name="T6" fmla="*/ 1 w 7"/>
                <a:gd name="T7" fmla="*/ 26 h 31"/>
                <a:gd name="T8" fmla="*/ 0 w 7"/>
                <a:gd name="T9" fmla="*/ 31 h 31"/>
                <a:gd name="T10" fmla="*/ 0 w 7"/>
                <a:gd name="T11" fmla="*/ 26 h 31"/>
                <a:gd name="T12" fmla="*/ 2 w 7"/>
                <a:gd name="T13" fmla="*/ 15 h 31"/>
                <a:gd name="T14" fmla="*/ 4 w 7"/>
                <a:gd name="T15" fmla="*/ 5 h 31"/>
                <a:gd name="T16" fmla="*/ 6 w 7"/>
                <a:gd name="T17" fmla="*/ 0 h 31"/>
                <a:gd name="T18" fmla="*/ 7 w 7"/>
                <a:gd name="T19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31">
                  <a:moveTo>
                    <a:pt x="7" y="1"/>
                  </a:moveTo>
                  <a:cubicBezTo>
                    <a:pt x="7" y="1"/>
                    <a:pt x="7" y="2"/>
                    <a:pt x="6" y="5"/>
                  </a:cubicBezTo>
                  <a:cubicBezTo>
                    <a:pt x="4" y="8"/>
                    <a:pt x="3" y="12"/>
                    <a:pt x="2" y="15"/>
                  </a:cubicBezTo>
                  <a:cubicBezTo>
                    <a:pt x="2" y="19"/>
                    <a:pt x="1" y="23"/>
                    <a:pt x="1" y="26"/>
                  </a:cubicBezTo>
                  <a:cubicBezTo>
                    <a:pt x="0" y="29"/>
                    <a:pt x="0" y="31"/>
                    <a:pt x="0" y="31"/>
                  </a:cubicBezTo>
                  <a:cubicBezTo>
                    <a:pt x="0" y="31"/>
                    <a:pt x="0" y="29"/>
                    <a:pt x="0" y="26"/>
                  </a:cubicBezTo>
                  <a:cubicBezTo>
                    <a:pt x="0" y="23"/>
                    <a:pt x="1" y="19"/>
                    <a:pt x="2" y="15"/>
                  </a:cubicBezTo>
                  <a:cubicBezTo>
                    <a:pt x="2" y="11"/>
                    <a:pt x="3" y="7"/>
                    <a:pt x="4" y="5"/>
                  </a:cubicBezTo>
                  <a:cubicBezTo>
                    <a:pt x="5" y="2"/>
                    <a:pt x="6" y="0"/>
                    <a:pt x="6" y="0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514"/>
            <p:cNvSpPr/>
            <p:nvPr/>
          </p:nvSpPr>
          <p:spPr bwMode="auto">
            <a:xfrm>
              <a:off x="9683751" y="1458913"/>
              <a:ext cx="20638" cy="109538"/>
            </a:xfrm>
            <a:custGeom>
              <a:avLst/>
              <a:gdLst>
                <a:gd name="T0" fmla="*/ 13 w 13"/>
                <a:gd name="T1" fmla="*/ 2 h 69"/>
                <a:gd name="T2" fmla="*/ 0 w 13"/>
                <a:gd name="T3" fmla="*/ 69 h 69"/>
                <a:gd name="T4" fmla="*/ 8 w 13"/>
                <a:gd name="T5" fmla="*/ 0 h 69"/>
                <a:gd name="T6" fmla="*/ 13 w 13"/>
                <a:gd name="T7" fmla="*/ 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69">
                  <a:moveTo>
                    <a:pt x="13" y="2"/>
                  </a:moveTo>
                  <a:lnTo>
                    <a:pt x="0" y="69"/>
                  </a:lnTo>
                  <a:lnTo>
                    <a:pt x="8" y="0"/>
                  </a:lnTo>
                  <a:lnTo>
                    <a:pt x="13" y="2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515"/>
            <p:cNvSpPr/>
            <p:nvPr/>
          </p:nvSpPr>
          <p:spPr bwMode="auto">
            <a:xfrm>
              <a:off x="9594851" y="1497013"/>
              <a:ext cx="7938" cy="63500"/>
            </a:xfrm>
            <a:custGeom>
              <a:avLst/>
              <a:gdLst>
                <a:gd name="T0" fmla="*/ 2 w 2"/>
                <a:gd name="T1" fmla="*/ 0 h 15"/>
                <a:gd name="T2" fmla="*/ 2 w 2"/>
                <a:gd name="T3" fmla="*/ 3 h 15"/>
                <a:gd name="T4" fmla="*/ 1 w 2"/>
                <a:gd name="T5" fmla="*/ 8 h 15"/>
                <a:gd name="T6" fmla="*/ 1 w 2"/>
                <a:gd name="T7" fmla="*/ 13 h 15"/>
                <a:gd name="T8" fmla="*/ 2 w 2"/>
                <a:gd name="T9" fmla="*/ 15 h 15"/>
                <a:gd name="T10" fmla="*/ 1 w 2"/>
                <a:gd name="T11" fmla="*/ 13 h 15"/>
                <a:gd name="T12" fmla="*/ 0 w 2"/>
                <a:gd name="T13" fmla="*/ 8 h 15"/>
                <a:gd name="T14" fmla="*/ 0 w 2"/>
                <a:gd name="T15" fmla="*/ 2 h 15"/>
                <a:gd name="T16" fmla="*/ 0 w 2"/>
                <a:gd name="T17" fmla="*/ 0 h 15"/>
                <a:gd name="T18" fmla="*/ 2 w 2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15">
                  <a:moveTo>
                    <a:pt x="2" y="0"/>
                  </a:moveTo>
                  <a:cubicBezTo>
                    <a:pt x="2" y="0"/>
                    <a:pt x="2" y="1"/>
                    <a:pt x="2" y="3"/>
                  </a:cubicBezTo>
                  <a:cubicBezTo>
                    <a:pt x="1" y="4"/>
                    <a:pt x="1" y="6"/>
                    <a:pt x="1" y="8"/>
                  </a:cubicBezTo>
                  <a:cubicBezTo>
                    <a:pt x="1" y="10"/>
                    <a:pt x="1" y="12"/>
                    <a:pt x="1" y="13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5"/>
                    <a:pt x="1" y="15"/>
                    <a:pt x="1" y="13"/>
                  </a:cubicBezTo>
                  <a:cubicBezTo>
                    <a:pt x="1" y="12"/>
                    <a:pt x="0" y="10"/>
                    <a:pt x="0" y="8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587"/>
            <p:cNvSpPr/>
            <p:nvPr/>
          </p:nvSpPr>
          <p:spPr bwMode="auto">
            <a:xfrm>
              <a:off x="9790114" y="700088"/>
              <a:ext cx="881063" cy="914400"/>
            </a:xfrm>
            <a:custGeom>
              <a:avLst/>
              <a:gdLst>
                <a:gd name="T0" fmla="*/ 115 w 208"/>
                <a:gd name="T1" fmla="*/ 0 h 216"/>
                <a:gd name="T2" fmla="*/ 149 w 208"/>
                <a:gd name="T3" fmla="*/ 31 h 216"/>
                <a:gd name="T4" fmla="*/ 202 w 208"/>
                <a:gd name="T5" fmla="*/ 65 h 216"/>
                <a:gd name="T6" fmla="*/ 192 w 208"/>
                <a:gd name="T7" fmla="*/ 120 h 216"/>
                <a:gd name="T8" fmla="*/ 201 w 208"/>
                <a:gd name="T9" fmla="*/ 155 h 216"/>
                <a:gd name="T10" fmla="*/ 144 w 208"/>
                <a:gd name="T11" fmla="*/ 192 h 216"/>
                <a:gd name="T12" fmla="*/ 123 w 208"/>
                <a:gd name="T13" fmla="*/ 213 h 216"/>
                <a:gd name="T14" fmla="*/ 72 w 208"/>
                <a:gd name="T15" fmla="*/ 185 h 216"/>
                <a:gd name="T16" fmla="*/ 34 w 208"/>
                <a:gd name="T17" fmla="*/ 181 h 216"/>
                <a:gd name="T18" fmla="*/ 22 w 208"/>
                <a:gd name="T19" fmla="*/ 128 h 216"/>
                <a:gd name="T20" fmla="*/ 1 w 208"/>
                <a:gd name="T21" fmla="*/ 96 h 216"/>
                <a:gd name="T22" fmla="*/ 39 w 208"/>
                <a:gd name="T23" fmla="*/ 54 h 216"/>
                <a:gd name="T24" fmla="*/ 44 w 208"/>
                <a:gd name="T25" fmla="*/ 13 h 216"/>
                <a:gd name="T26" fmla="*/ 83 w 208"/>
                <a:gd name="T27" fmla="*/ 22 h 216"/>
                <a:gd name="T28" fmla="*/ 115 w 208"/>
                <a:gd name="T29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8" h="216">
                  <a:moveTo>
                    <a:pt x="115" y="0"/>
                  </a:moveTo>
                  <a:cubicBezTo>
                    <a:pt x="127" y="0"/>
                    <a:pt x="130" y="14"/>
                    <a:pt x="149" y="31"/>
                  </a:cubicBezTo>
                  <a:cubicBezTo>
                    <a:pt x="176" y="55"/>
                    <a:pt x="195" y="48"/>
                    <a:pt x="202" y="65"/>
                  </a:cubicBezTo>
                  <a:cubicBezTo>
                    <a:pt x="208" y="81"/>
                    <a:pt x="189" y="91"/>
                    <a:pt x="192" y="120"/>
                  </a:cubicBezTo>
                  <a:cubicBezTo>
                    <a:pt x="195" y="141"/>
                    <a:pt x="205" y="144"/>
                    <a:pt x="201" y="155"/>
                  </a:cubicBezTo>
                  <a:cubicBezTo>
                    <a:pt x="196" y="171"/>
                    <a:pt x="173" y="169"/>
                    <a:pt x="144" y="192"/>
                  </a:cubicBezTo>
                  <a:cubicBezTo>
                    <a:pt x="130" y="203"/>
                    <a:pt x="132" y="211"/>
                    <a:pt x="123" y="213"/>
                  </a:cubicBezTo>
                  <a:cubicBezTo>
                    <a:pt x="107" y="216"/>
                    <a:pt x="100" y="192"/>
                    <a:pt x="72" y="185"/>
                  </a:cubicBezTo>
                  <a:cubicBezTo>
                    <a:pt x="51" y="179"/>
                    <a:pt x="43" y="189"/>
                    <a:pt x="34" y="181"/>
                  </a:cubicBezTo>
                  <a:cubicBezTo>
                    <a:pt x="22" y="171"/>
                    <a:pt x="34" y="153"/>
                    <a:pt x="22" y="128"/>
                  </a:cubicBezTo>
                  <a:cubicBezTo>
                    <a:pt x="13" y="108"/>
                    <a:pt x="0" y="107"/>
                    <a:pt x="1" y="96"/>
                  </a:cubicBezTo>
                  <a:cubicBezTo>
                    <a:pt x="1" y="79"/>
                    <a:pt x="29" y="78"/>
                    <a:pt x="39" y="54"/>
                  </a:cubicBezTo>
                  <a:cubicBezTo>
                    <a:pt x="46" y="34"/>
                    <a:pt x="36" y="19"/>
                    <a:pt x="44" y="13"/>
                  </a:cubicBezTo>
                  <a:cubicBezTo>
                    <a:pt x="53" y="8"/>
                    <a:pt x="65" y="25"/>
                    <a:pt x="83" y="22"/>
                  </a:cubicBezTo>
                  <a:cubicBezTo>
                    <a:pt x="100" y="18"/>
                    <a:pt x="102" y="1"/>
                    <a:pt x="115" y="0"/>
                  </a:cubicBezTo>
                  <a:close/>
                </a:path>
              </a:pathLst>
            </a:custGeom>
            <a:solidFill>
              <a:srgbClr val="F0B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588"/>
            <p:cNvSpPr/>
            <p:nvPr/>
          </p:nvSpPr>
          <p:spPr bwMode="auto">
            <a:xfrm>
              <a:off x="10107614" y="1017588"/>
              <a:ext cx="279400" cy="258763"/>
            </a:xfrm>
            <a:custGeom>
              <a:avLst/>
              <a:gdLst>
                <a:gd name="T0" fmla="*/ 0 w 66"/>
                <a:gd name="T1" fmla="*/ 29 h 61"/>
                <a:gd name="T2" fmla="*/ 18 w 66"/>
                <a:gd name="T3" fmla="*/ 57 h 61"/>
                <a:gd name="T4" fmla="*/ 51 w 66"/>
                <a:gd name="T5" fmla="*/ 52 h 61"/>
                <a:gd name="T6" fmla="*/ 42 w 66"/>
                <a:gd name="T7" fmla="*/ 9 h 61"/>
                <a:gd name="T8" fmla="*/ 0 w 66"/>
                <a:gd name="T9" fmla="*/ 2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1">
                  <a:moveTo>
                    <a:pt x="0" y="29"/>
                  </a:moveTo>
                  <a:cubicBezTo>
                    <a:pt x="0" y="41"/>
                    <a:pt x="7" y="52"/>
                    <a:pt x="18" y="57"/>
                  </a:cubicBezTo>
                  <a:cubicBezTo>
                    <a:pt x="29" y="61"/>
                    <a:pt x="42" y="59"/>
                    <a:pt x="51" y="52"/>
                  </a:cubicBezTo>
                  <a:cubicBezTo>
                    <a:pt x="66" y="40"/>
                    <a:pt x="57" y="16"/>
                    <a:pt x="42" y="9"/>
                  </a:cubicBezTo>
                  <a:cubicBezTo>
                    <a:pt x="24" y="0"/>
                    <a:pt x="1" y="7"/>
                    <a:pt x="0" y="29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589"/>
            <p:cNvSpPr/>
            <p:nvPr/>
          </p:nvSpPr>
          <p:spPr bwMode="auto">
            <a:xfrm>
              <a:off x="10366376" y="979488"/>
              <a:ext cx="223838" cy="119063"/>
            </a:xfrm>
            <a:custGeom>
              <a:avLst/>
              <a:gdLst>
                <a:gd name="T0" fmla="*/ 0 w 53"/>
                <a:gd name="T1" fmla="*/ 28 h 28"/>
                <a:gd name="T2" fmla="*/ 2 w 53"/>
                <a:gd name="T3" fmla="*/ 26 h 28"/>
                <a:gd name="T4" fmla="*/ 8 w 53"/>
                <a:gd name="T5" fmla="*/ 22 h 28"/>
                <a:gd name="T6" fmla="*/ 26 w 53"/>
                <a:gd name="T7" fmla="*/ 12 h 28"/>
                <a:gd name="T8" fmla="*/ 44 w 53"/>
                <a:gd name="T9" fmla="*/ 3 h 28"/>
                <a:gd name="T10" fmla="*/ 51 w 53"/>
                <a:gd name="T11" fmla="*/ 1 h 28"/>
                <a:gd name="T12" fmla="*/ 53 w 53"/>
                <a:gd name="T13" fmla="*/ 0 h 28"/>
                <a:gd name="T14" fmla="*/ 47 w 53"/>
                <a:gd name="T15" fmla="*/ 8 h 28"/>
                <a:gd name="T16" fmla="*/ 40 w 53"/>
                <a:gd name="T17" fmla="*/ 14 h 28"/>
                <a:gd name="T18" fmla="*/ 35 w 53"/>
                <a:gd name="T19" fmla="*/ 17 h 28"/>
                <a:gd name="T20" fmla="*/ 30 w 53"/>
                <a:gd name="T21" fmla="*/ 20 h 28"/>
                <a:gd name="T22" fmla="*/ 25 w 53"/>
                <a:gd name="T23" fmla="*/ 23 h 28"/>
                <a:gd name="T24" fmla="*/ 20 w 53"/>
                <a:gd name="T25" fmla="*/ 25 h 28"/>
                <a:gd name="T26" fmla="*/ 10 w 53"/>
                <a:gd name="T27" fmla="*/ 27 h 28"/>
                <a:gd name="T28" fmla="*/ 0 w 53"/>
                <a:gd name="T2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28">
                  <a:moveTo>
                    <a:pt x="0" y="28"/>
                  </a:moveTo>
                  <a:cubicBezTo>
                    <a:pt x="0" y="28"/>
                    <a:pt x="1" y="27"/>
                    <a:pt x="2" y="26"/>
                  </a:cubicBezTo>
                  <a:cubicBezTo>
                    <a:pt x="4" y="25"/>
                    <a:pt x="6" y="24"/>
                    <a:pt x="8" y="22"/>
                  </a:cubicBezTo>
                  <a:cubicBezTo>
                    <a:pt x="13" y="19"/>
                    <a:pt x="19" y="15"/>
                    <a:pt x="26" y="12"/>
                  </a:cubicBezTo>
                  <a:cubicBezTo>
                    <a:pt x="32" y="8"/>
                    <a:pt x="39" y="5"/>
                    <a:pt x="44" y="3"/>
                  </a:cubicBezTo>
                  <a:cubicBezTo>
                    <a:pt x="47" y="2"/>
                    <a:pt x="49" y="1"/>
                    <a:pt x="51" y="1"/>
                  </a:cubicBezTo>
                  <a:cubicBezTo>
                    <a:pt x="52" y="0"/>
                    <a:pt x="53" y="0"/>
                    <a:pt x="53" y="0"/>
                  </a:cubicBezTo>
                  <a:cubicBezTo>
                    <a:pt x="53" y="0"/>
                    <a:pt x="51" y="4"/>
                    <a:pt x="47" y="8"/>
                  </a:cubicBezTo>
                  <a:cubicBezTo>
                    <a:pt x="45" y="10"/>
                    <a:pt x="42" y="12"/>
                    <a:pt x="40" y="14"/>
                  </a:cubicBezTo>
                  <a:cubicBezTo>
                    <a:pt x="38" y="15"/>
                    <a:pt x="37" y="16"/>
                    <a:pt x="35" y="17"/>
                  </a:cubicBezTo>
                  <a:cubicBezTo>
                    <a:pt x="33" y="18"/>
                    <a:pt x="32" y="19"/>
                    <a:pt x="30" y="20"/>
                  </a:cubicBezTo>
                  <a:cubicBezTo>
                    <a:pt x="28" y="21"/>
                    <a:pt x="27" y="22"/>
                    <a:pt x="25" y="23"/>
                  </a:cubicBezTo>
                  <a:cubicBezTo>
                    <a:pt x="23" y="23"/>
                    <a:pt x="21" y="24"/>
                    <a:pt x="20" y="25"/>
                  </a:cubicBezTo>
                  <a:cubicBezTo>
                    <a:pt x="16" y="26"/>
                    <a:pt x="13" y="27"/>
                    <a:pt x="10" y="27"/>
                  </a:cubicBezTo>
                  <a:cubicBezTo>
                    <a:pt x="4" y="28"/>
                    <a:pt x="0" y="28"/>
                    <a:pt x="0" y="28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590"/>
            <p:cNvSpPr/>
            <p:nvPr/>
          </p:nvSpPr>
          <p:spPr bwMode="auto">
            <a:xfrm>
              <a:off x="10379076" y="1217613"/>
              <a:ext cx="207963" cy="127000"/>
            </a:xfrm>
            <a:custGeom>
              <a:avLst/>
              <a:gdLst>
                <a:gd name="T0" fmla="*/ 0 w 49"/>
                <a:gd name="T1" fmla="*/ 0 h 30"/>
                <a:gd name="T2" fmla="*/ 1 w 49"/>
                <a:gd name="T3" fmla="*/ 0 h 30"/>
                <a:gd name="T4" fmla="*/ 3 w 49"/>
                <a:gd name="T5" fmla="*/ 0 h 30"/>
                <a:gd name="T6" fmla="*/ 10 w 49"/>
                <a:gd name="T7" fmla="*/ 0 h 30"/>
                <a:gd name="T8" fmla="*/ 19 w 49"/>
                <a:gd name="T9" fmla="*/ 5 h 30"/>
                <a:gd name="T10" fmla="*/ 20 w 49"/>
                <a:gd name="T11" fmla="*/ 6 h 30"/>
                <a:gd name="T12" fmla="*/ 21 w 49"/>
                <a:gd name="T13" fmla="*/ 6 h 30"/>
                <a:gd name="T14" fmla="*/ 23 w 49"/>
                <a:gd name="T15" fmla="*/ 8 h 30"/>
                <a:gd name="T16" fmla="*/ 27 w 49"/>
                <a:gd name="T17" fmla="*/ 12 h 30"/>
                <a:gd name="T18" fmla="*/ 35 w 49"/>
                <a:gd name="T19" fmla="*/ 20 h 30"/>
                <a:gd name="T20" fmla="*/ 41 w 49"/>
                <a:gd name="T21" fmla="*/ 25 h 30"/>
                <a:gd name="T22" fmla="*/ 47 w 49"/>
                <a:gd name="T23" fmla="*/ 28 h 30"/>
                <a:gd name="T24" fmla="*/ 49 w 49"/>
                <a:gd name="T25" fmla="*/ 29 h 30"/>
                <a:gd name="T26" fmla="*/ 47 w 49"/>
                <a:gd name="T27" fmla="*/ 29 h 30"/>
                <a:gd name="T28" fmla="*/ 40 w 49"/>
                <a:gd name="T29" fmla="*/ 29 h 30"/>
                <a:gd name="T30" fmla="*/ 30 w 49"/>
                <a:gd name="T31" fmla="*/ 25 h 30"/>
                <a:gd name="T32" fmla="*/ 22 w 49"/>
                <a:gd name="T33" fmla="*/ 17 h 30"/>
                <a:gd name="T34" fmla="*/ 18 w 49"/>
                <a:gd name="T35" fmla="*/ 13 h 30"/>
                <a:gd name="T36" fmla="*/ 17 w 49"/>
                <a:gd name="T37" fmla="*/ 12 h 30"/>
                <a:gd name="T38" fmla="*/ 15 w 49"/>
                <a:gd name="T39" fmla="*/ 10 h 30"/>
                <a:gd name="T40" fmla="*/ 8 w 49"/>
                <a:gd name="T41" fmla="*/ 4 h 30"/>
                <a:gd name="T42" fmla="*/ 3 w 49"/>
                <a:gd name="T43" fmla="*/ 1 h 30"/>
                <a:gd name="T44" fmla="*/ 1 w 49"/>
                <a:gd name="T45" fmla="*/ 1 h 30"/>
                <a:gd name="T46" fmla="*/ 0 w 49"/>
                <a:gd name="T4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" h="30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4" y="0"/>
                    <a:pt x="7" y="0"/>
                    <a:pt x="10" y="0"/>
                  </a:cubicBezTo>
                  <a:cubicBezTo>
                    <a:pt x="13" y="1"/>
                    <a:pt x="16" y="3"/>
                    <a:pt x="19" y="5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7"/>
                    <a:pt x="23" y="8"/>
                    <a:pt x="23" y="8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30" y="15"/>
                    <a:pt x="32" y="17"/>
                    <a:pt x="35" y="20"/>
                  </a:cubicBezTo>
                  <a:cubicBezTo>
                    <a:pt x="37" y="22"/>
                    <a:pt x="39" y="24"/>
                    <a:pt x="41" y="25"/>
                  </a:cubicBezTo>
                  <a:cubicBezTo>
                    <a:pt x="43" y="26"/>
                    <a:pt x="45" y="27"/>
                    <a:pt x="47" y="28"/>
                  </a:cubicBezTo>
                  <a:cubicBezTo>
                    <a:pt x="48" y="28"/>
                    <a:pt x="49" y="29"/>
                    <a:pt x="49" y="29"/>
                  </a:cubicBezTo>
                  <a:cubicBezTo>
                    <a:pt x="49" y="29"/>
                    <a:pt x="48" y="29"/>
                    <a:pt x="47" y="29"/>
                  </a:cubicBezTo>
                  <a:cubicBezTo>
                    <a:pt x="45" y="30"/>
                    <a:pt x="42" y="30"/>
                    <a:pt x="40" y="29"/>
                  </a:cubicBezTo>
                  <a:cubicBezTo>
                    <a:pt x="37" y="28"/>
                    <a:pt x="33" y="27"/>
                    <a:pt x="30" y="25"/>
                  </a:cubicBezTo>
                  <a:cubicBezTo>
                    <a:pt x="27" y="23"/>
                    <a:pt x="25" y="20"/>
                    <a:pt x="22" y="17"/>
                  </a:cubicBezTo>
                  <a:cubicBezTo>
                    <a:pt x="21" y="16"/>
                    <a:pt x="20" y="15"/>
                    <a:pt x="18" y="13"/>
                  </a:cubicBezTo>
                  <a:cubicBezTo>
                    <a:pt x="18" y="13"/>
                    <a:pt x="17" y="12"/>
                    <a:pt x="17" y="12"/>
                  </a:cubicBezTo>
                  <a:cubicBezTo>
                    <a:pt x="16" y="11"/>
                    <a:pt x="15" y="10"/>
                    <a:pt x="15" y="10"/>
                  </a:cubicBezTo>
                  <a:cubicBezTo>
                    <a:pt x="13" y="8"/>
                    <a:pt x="10" y="6"/>
                    <a:pt x="8" y="4"/>
                  </a:cubicBezTo>
                  <a:cubicBezTo>
                    <a:pt x="6" y="3"/>
                    <a:pt x="4" y="2"/>
                    <a:pt x="3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591"/>
            <p:cNvSpPr/>
            <p:nvPr/>
          </p:nvSpPr>
          <p:spPr bwMode="auto">
            <a:xfrm>
              <a:off x="10242551" y="1289050"/>
              <a:ext cx="76200" cy="271463"/>
            </a:xfrm>
            <a:custGeom>
              <a:avLst/>
              <a:gdLst>
                <a:gd name="T0" fmla="*/ 0 w 18"/>
                <a:gd name="T1" fmla="*/ 0 h 64"/>
                <a:gd name="T2" fmla="*/ 1 w 18"/>
                <a:gd name="T3" fmla="*/ 0 h 64"/>
                <a:gd name="T4" fmla="*/ 3 w 18"/>
                <a:gd name="T5" fmla="*/ 1 h 64"/>
                <a:gd name="T6" fmla="*/ 9 w 18"/>
                <a:gd name="T7" fmla="*/ 7 h 64"/>
                <a:gd name="T8" fmla="*/ 13 w 18"/>
                <a:gd name="T9" fmla="*/ 18 h 64"/>
                <a:gd name="T10" fmla="*/ 14 w 18"/>
                <a:gd name="T11" fmla="*/ 19 h 64"/>
                <a:gd name="T12" fmla="*/ 14 w 18"/>
                <a:gd name="T13" fmla="*/ 21 h 64"/>
                <a:gd name="T14" fmla="*/ 14 w 18"/>
                <a:gd name="T15" fmla="*/ 24 h 64"/>
                <a:gd name="T16" fmla="*/ 14 w 18"/>
                <a:gd name="T17" fmla="*/ 31 h 64"/>
                <a:gd name="T18" fmla="*/ 13 w 18"/>
                <a:gd name="T19" fmla="*/ 43 h 64"/>
                <a:gd name="T20" fmla="*/ 14 w 18"/>
                <a:gd name="T21" fmla="*/ 54 h 64"/>
                <a:gd name="T22" fmla="*/ 16 w 18"/>
                <a:gd name="T23" fmla="*/ 61 h 64"/>
                <a:gd name="T24" fmla="*/ 17 w 18"/>
                <a:gd name="T25" fmla="*/ 63 h 64"/>
                <a:gd name="T26" fmla="*/ 18 w 18"/>
                <a:gd name="T27" fmla="*/ 64 h 64"/>
                <a:gd name="T28" fmla="*/ 17 w 18"/>
                <a:gd name="T29" fmla="*/ 63 h 64"/>
                <a:gd name="T30" fmla="*/ 15 w 18"/>
                <a:gd name="T31" fmla="*/ 62 h 64"/>
                <a:gd name="T32" fmla="*/ 10 w 18"/>
                <a:gd name="T33" fmla="*/ 55 h 64"/>
                <a:gd name="T34" fmla="*/ 7 w 18"/>
                <a:gd name="T35" fmla="*/ 44 h 64"/>
                <a:gd name="T36" fmla="*/ 7 w 18"/>
                <a:gd name="T37" fmla="*/ 31 h 64"/>
                <a:gd name="T38" fmla="*/ 7 w 18"/>
                <a:gd name="T39" fmla="*/ 24 h 64"/>
                <a:gd name="T40" fmla="*/ 7 w 18"/>
                <a:gd name="T41" fmla="*/ 21 h 64"/>
                <a:gd name="T42" fmla="*/ 7 w 18"/>
                <a:gd name="T43" fmla="*/ 20 h 64"/>
                <a:gd name="T44" fmla="*/ 7 w 18"/>
                <a:gd name="T45" fmla="*/ 19 h 64"/>
                <a:gd name="T46" fmla="*/ 5 w 18"/>
                <a:gd name="T47" fmla="*/ 9 h 64"/>
                <a:gd name="T48" fmla="*/ 2 w 18"/>
                <a:gd name="T49" fmla="*/ 2 h 64"/>
                <a:gd name="T50" fmla="*/ 1 w 18"/>
                <a:gd name="T51" fmla="*/ 0 h 64"/>
                <a:gd name="T52" fmla="*/ 0 w 18"/>
                <a:gd name="T5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" h="64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2"/>
                    <a:pt x="7" y="4"/>
                    <a:pt x="9" y="7"/>
                  </a:cubicBezTo>
                  <a:cubicBezTo>
                    <a:pt x="11" y="10"/>
                    <a:pt x="13" y="13"/>
                    <a:pt x="13" y="18"/>
                  </a:cubicBezTo>
                  <a:cubicBezTo>
                    <a:pt x="13" y="18"/>
                    <a:pt x="14" y="19"/>
                    <a:pt x="14" y="19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4" y="27"/>
                    <a:pt x="14" y="29"/>
                    <a:pt x="14" y="31"/>
                  </a:cubicBezTo>
                  <a:cubicBezTo>
                    <a:pt x="14" y="35"/>
                    <a:pt x="14" y="40"/>
                    <a:pt x="13" y="43"/>
                  </a:cubicBezTo>
                  <a:cubicBezTo>
                    <a:pt x="13" y="47"/>
                    <a:pt x="14" y="51"/>
                    <a:pt x="14" y="54"/>
                  </a:cubicBezTo>
                  <a:cubicBezTo>
                    <a:pt x="15" y="57"/>
                    <a:pt x="16" y="59"/>
                    <a:pt x="16" y="61"/>
                  </a:cubicBezTo>
                  <a:cubicBezTo>
                    <a:pt x="17" y="62"/>
                    <a:pt x="17" y="62"/>
                    <a:pt x="17" y="63"/>
                  </a:cubicBezTo>
                  <a:cubicBezTo>
                    <a:pt x="18" y="63"/>
                    <a:pt x="18" y="64"/>
                    <a:pt x="18" y="64"/>
                  </a:cubicBezTo>
                  <a:cubicBezTo>
                    <a:pt x="18" y="64"/>
                    <a:pt x="18" y="63"/>
                    <a:pt x="17" y="63"/>
                  </a:cubicBezTo>
                  <a:cubicBezTo>
                    <a:pt x="17" y="63"/>
                    <a:pt x="16" y="62"/>
                    <a:pt x="15" y="62"/>
                  </a:cubicBezTo>
                  <a:cubicBezTo>
                    <a:pt x="14" y="60"/>
                    <a:pt x="12" y="58"/>
                    <a:pt x="10" y="55"/>
                  </a:cubicBezTo>
                  <a:cubicBezTo>
                    <a:pt x="9" y="52"/>
                    <a:pt x="7" y="48"/>
                    <a:pt x="7" y="44"/>
                  </a:cubicBezTo>
                  <a:cubicBezTo>
                    <a:pt x="7" y="39"/>
                    <a:pt x="7" y="35"/>
                    <a:pt x="7" y="31"/>
                  </a:cubicBezTo>
                  <a:cubicBezTo>
                    <a:pt x="7" y="29"/>
                    <a:pt x="7" y="27"/>
                    <a:pt x="7" y="24"/>
                  </a:cubicBezTo>
                  <a:cubicBezTo>
                    <a:pt x="7" y="23"/>
                    <a:pt x="7" y="22"/>
                    <a:pt x="7" y="21"/>
                  </a:cubicBezTo>
                  <a:cubicBezTo>
                    <a:pt x="7" y="21"/>
                    <a:pt x="7" y="20"/>
                    <a:pt x="7" y="2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5"/>
                    <a:pt x="6" y="11"/>
                    <a:pt x="5" y="9"/>
                  </a:cubicBezTo>
                  <a:cubicBezTo>
                    <a:pt x="4" y="6"/>
                    <a:pt x="3" y="3"/>
                    <a:pt x="2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592"/>
            <p:cNvSpPr/>
            <p:nvPr/>
          </p:nvSpPr>
          <p:spPr bwMode="auto">
            <a:xfrm>
              <a:off x="9950451" y="1243013"/>
              <a:ext cx="182563" cy="173038"/>
            </a:xfrm>
            <a:custGeom>
              <a:avLst/>
              <a:gdLst>
                <a:gd name="T0" fmla="*/ 0 w 43"/>
                <a:gd name="T1" fmla="*/ 41 h 41"/>
                <a:gd name="T2" fmla="*/ 1 w 43"/>
                <a:gd name="T3" fmla="*/ 39 h 41"/>
                <a:gd name="T4" fmla="*/ 2 w 43"/>
                <a:gd name="T5" fmla="*/ 36 h 41"/>
                <a:gd name="T6" fmla="*/ 3 w 43"/>
                <a:gd name="T7" fmla="*/ 34 h 41"/>
                <a:gd name="T8" fmla="*/ 4 w 43"/>
                <a:gd name="T9" fmla="*/ 32 h 41"/>
                <a:gd name="T10" fmla="*/ 7 w 43"/>
                <a:gd name="T11" fmla="*/ 29 h 41"/>
                <a:gd name="T12" fmla="*/ 11 w 43"/>
                <a:gd name="T13" fmla="*/ 25 h 41"/>
                <a:gd name="T14" fmla="*/ 20 w 43"/>
                <a:gd name="T15" fmla="*/ 18 h 41"/>
                <a:gd name="T16" fmla="*/ 29 w 43"/>
                <a:gd name="T17" fmla="*/ 12 h 41"/>
                <a:gd name="T18" fmla="*/ 33 w 43"/>
                <a:gd name="T19" fmla="*/ 9 h 41"/>
                <a:gd name="T20" fmla="*/ 36 w 43"/>
                <a:gd name="T21" fmla="*/ 6 h 41"/>
                <a:gd name="T22" fmla="*/ 39 w 43"/>
                <a:gd name="T23" fmla="*/ 4 h 41"/>
                <a:gd name="T24" fmla="*/ 41 w 43"/>
                <a:gd name="T25" fmla="*/ 2 h 41"/>
                <a:gd name="T26" fmla="*/ 43 w 43"/>
                <a:gd name="T27" fmla="*/ 0 h 41"/>
                <a:gd name="T28" fmla="*/ 43 w 43"/>
                <a:gd name="T29" fmla="*/ 3 h 41"/>
                <a:gd name="T30" fmla="*/ 41 w 43"/>
                <a:gd name="T31" fmla="*/ 6 h 41"/>
                <a:gd name="T32" fmla="*/ 41 w 43"/>
                <a:gd name="T33" fmla="*/ 7 h 41"/>
                <a:gd name="T34" fmla="*/ 39 w 43"/>
                <a:gd name="T35" fmla="*/ 9 h 41"/>
                <a:gd name="T36" fmla="*/ 36 w 43"/>
                <a:gd name="T37" fmla="*/ 13 h 41"/>
                <a:gd name="T38" fmla="*/ 33 w 43"/>
                <a:gd name="T39" fmla="*/ 17 h 41"/>
                <a:gd name="T40" fmla="*/ 28 w 43"/>
                <a:gd name="T41" fmla="*/ 21 h 41"/>
                <a:gd name="T42" fmla="*/ 24 w 43"/>
                <a:gd name="T43" fmla="*/ 24 h 41"/>
                <a:gd name="T44" fmla="*/ 19 w 43"/>
                <a:gd name="T45" fmla="*/ 27 h 41"/>
                <a:gd name="T46" fmla="*/ 15 w 43"/>
                <a:gd name="T47" fmla="*/ 30 h 41"/>
                <a:gd name="T48" fmla="*/ 11 w 43"/>
                <a:gd name="T49" fmla="*/ 33 h 41"/>
                <a:gd name="T50" fmla="*/ 7 w 43"/>
                <a:gd name="T51" fmla="*/ 35 h 41"/>
                <a:gd name="T52" fmla="*/ 4 w 43"/>
                <a:gd name="T53" fmla="*/ 38 h 41"/>
                <a:gd name="T54" fmla="*/ 2 w 43"/>
                <a:gd name="T55" fmla="*/ 40 h 41"/>
                <a:gd name="T56" fmla="*/ 0 w 43"/>
                <a:gd name="T5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3" h="41">
                  <a:moveTo>
                    <a:pt x="0" y="41"/>
                  </a:moveTo>
                  <a:cubicBezTo>
                    <a:pt x="0" y="41"/>
                    <a:pt x="0" y="40"/>
                    <a:pt x="1" y="39"/>
                  </a:cubicBezTo>
                  <a:cubicBezTo>
                    <a:pt x="1" y="38"/>
                    <a:pt x="2" y="37"/>
                    <a:pt x="2" y="36"/>
                  </a:cubicBezTo>
                  <a:cubicBezTo>
                    <a:pt x="2" y="35"/>
                    <a:pt x="3" y="35"/>
                    <a:pt x="3" y="34"/>
                  </a:cubicBezTo>
                  <a:cubicBezTo>
                    <a:pt x="3" y="34"/>
                    <a:pt x="4" y="33"/>
                    <a:pt x="4" y="32"/>
                  </a:cubicBezTo>
                  <a:cubicBezTo>
                    <a:pt x="5" y="31"/>
                    <a:pt x="6" y="30"/>
                    <a:pt x="7" y="29"/>
                  </a:cubicBezTo>
                  <a:cubicBezTo>
                    <a:pt x="8" y="27"/>
                    <a:pt x="10" y="26"/>
                    <a:pt x="11" y="25"/>
                  </a:cubicBezTo>
                  <a:cubicBezTo>
                    <a:pt x="14" y="22"/>
                    <a:pt x="17" y="20"/>
                    <a:pt x="20" y="18"/>
                  </a:cubicBezTo>
                  <a:cubicBezTo>
                    <a:pt x="23" y="16"/>
                    <a:pt x="26" y="14"/>
                    <a:pt x="29" y="12"/>
                  </a:cubicBezTo>
                  <a:cubicBezTo>
                    <a:pt x="30" y="11"/>
                    <a:pt x="32" y="10"/>
                    <a:pt x="33" y="9"/>
                  </a:cubicBezTo>
                  <a:cubicBezTo>
                    <a:pt x="34" y="8"/>
                    <a:pt x="35" y="7"/>
                    <a:pt x="36" y="6"/>
                  </a:cubicBezTo>
                  <a:cubicBezTo>
                    <a:pt x="37" y="6"/>
                    <a:pt x="38" y="5"/>
                    <a:pt x="39" y="4"/>
                  </a:cubicBezTo>
                  <a:cubicBezTo>
                    <a:pt x="40" y="3"/>
                    <a:pt x="41" y="3"/>
                    <a:pt x="41" y="2"/>
                  </a:cubicBezTo>
                  <a:cubicBezTo>
                    <a:pt x="43" y="1"/>
                    <a:pt x="43" y="0"/>
                    <a:pt x="43" y="0"/>
                  </a:cubicBezTo>
                  <a:cubicBezTo>
                    <a:pt x="43" y="0"/>
                    <a:pt x="43" y="1"/>
                    <a:pt x="43" y="3"/>
                  </a:cubicBezTo>
                  <a:cubicBezTo>
                    <a:pt x="42" y="4"/>
                    <a:pt x="42" y="5"/>
                    <a:pt x="41" y="6"/>
                  </a:cubicBezTo>
                  <a:cubicBezTo>
                    <a:pt x="41" y="6"/>
                    <a:pt x="41" y="7"/>
                    <a:pt x="41" y="7"/>
                  </a:cubicBezTo>
                  <a:cubicBezTo>
                    <a:pt x="40" y="8"/>
                    <a:pt x="40" y="9"/>
                    <a:pt x="39" y="9"/>
                  </a:cubicBezTo>
                  <a:cubicBezTo>
                    <a:pt x="39" y="11"/>
                    <a:pt x="38" y="12"/>
                    <a:pt x="36" y="13"/>
                  </a:cubicBezTo>
                  <a:cubicBezTo>
                    <a:pt x="35" y="14"/>
                    <a:pt x="34" y="16"/>
                    <a:pt x="33" y="17"/>
                  </a:cubicBezTo>
                  <a:cubicBezTo>
                    <a:pt x="31" y="18"/>
                    <a:pt x="30" y="19"/>
                    <a:pt x="28" y="21"/>
                  </a:cubicBezTo>
                  <a:cubicBezTo>
                    <a:pt x="27" y="22"/>
                    <a:pt x="25" y="23"/>
                    <a:pt x="24" y="24"/>
                  </a:cubicBezTo>
                  <a:cubicBezTo>
                    <a:pt x="22" y="25"/>
                    <a:pt x="21" y="26"/>
                    <a:pt x="19" y="27"/>
                  </a:cubicBezTo>
                  <a:cubicBezTo>
                    <a:pt x="18" y="28"/>
                    <a:pt x="16" y="29"/>
                    <a:pt x="15" y="30"/>
                  </a:cubicBezTo>
                  <a:cubicBezTo>
                    <a:pt x="14" y="31"/>
                    <a:pt x="12" y="32"/>
                    <a:pt x="11" y="33"/>
                  </a:cubicBezTo>
                  <a:cubicBezTo>
                    <a:pt x="10" y="34"/>
                    <a:pt x="8" y="34"/>
                    <a:pt x="7" y="35"/>
                  </a:cubicBezTo>
                  <a:cubicBezTo>
                    <a:pt x="6" y="36"/>
                    <a:pt x="5" y="37"/>
                    <a:pt x="4" y="38"/>
                  </a:cubicBezTo>
                  <a:cubicBezTo>
                    <a:pt x="4" y="38"/>
                    <a:pt x="3" y="39"/>
                    <a:pt x="2" y="40"/>
                  </a:cubicBezTo>
                  <a:cubicBezTo>
                    <a:pt x="1" y="41"/>
                    <a:pt x="0" y="41"/>
                    <a:pt x="0" y="4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593"/>
            <p:cNvSpPr/>
            <p:nvPr/>
          </p:nvSpPr>
          <p:spPr bwMode="auto">
            <a:xfrm>
              <a:off x="9836151" y="1063625"/>
              <a:ext cx="249238" cy="73025"/>
            </a:xfrm>
            <a:custGeom>
              <a:avLst/>
              <a:gdLst>
                <a:gd name="T0" fmla="*/ 0 w 59"/>
                <a:gd name="T1" fmla="*/ 7 h 17"/>
                <a:gd name="T2" fmla="*/ 1 w 59"/>
                <a:gd name="T3" fmla="*/ 6 h 17"/>
                <a:gd name="T4" fmla="*/ 2 w 59"/>
                <a:gd name="T5" fmla="*/ 5 h 17"/>
                <a:gd name="T6" fmla="*/ 9 w 59"/>
                <a:gd name="T7" fmla="*/ 1 h 17"/>
                <a:gd name="T8" fmla="*/ 20 w 59"/>
                <a:gd name="T9" fmla="*/ 1 h 17"/>
                <a:gd name="T10" fmla="*/ 21 w 59"/>
                <a:gd name="T11" fmla="*/ 1 h 17"/>
                <a:gd name="T12" fmla="*/ 23 w 59"/>
                <a:gd name="T13" fmla="*/ 1 h 17"/>
                <a:gd name="T14" fmla="*/ 26 w 59"/>
                <a:gd name="T15" fmla="*/ 2 h 17"/>
                <a:gd name="T16" fmla="*/ 31 w 59"/>
                <a:gd name="T17" fmla="*/ 4 h 17"/>
                <a:gd name="T18" fmla="*/ 37 w 59"/>
                <a:gd name="T19" fmla="*/ 6 h 17"/>
                <a:gd name="T20" fmla="*/ 41 w 59"/>
                <a:gd name="T21" fmla="*/ 8 h 17"/>
                <a:gd name="T22" fmla="*/ 50 w 59"/>
                <a:gd name="T23" fmla="*/ 12 h 17"/>
                <a:gd name="T24" fmla="*/ 56 w 59"/>
                <a:gd name="T25" fmla="*/ 13 h 17"/>
                <a:gd name="T26" fmla="*/ 59 w 59"/>
                <a:gd name="T27" fmla="*/ 14 h 17"/>
                <a:gd name="T28" fmla="*/ 56 w 59"/>
                <a:gd name="T29" fmla="*/ 15 h 17"/>
                <a:gd name="T30" fmla="*/ 49 w 59"/>
                <a:gd name="T31" fmla="*/ 17 h 17"/>
                <a:gd name="T32" fmla="*/ 39 w 59"/>
                <a:gd name="T33" fmla="*/ 16 h 17"/>
                <a:gd name="T34" fmla="*/ 33 w 59"/>
                <a:gd name="T35" fmla="*/ 15 h 17"/>
                <a:gd name="T36" fmla="*/ 28 w 59"/>
                <a:gd name="T37" fmla="*/ 13 h 17"/>
                <a:gd name="T38" fmla="*/ 23 w 59"/>
                <a:gd name="T39" fmla="*/ 11 h 17"/>
                <a:gd name="T40" fmla="*/ 20 w 59"/>
                <a:gd name="T41" fmla="*/ 10 h 17"/>
                <a:gd name="T42" fmla="*/ 18 w 59"/>
                <a:gd name="T43" fmla="*/ 9 h 17"/>
                <a:gd name="T44" fmla="*/ 10 w 59"/>
                <a:gd name="T45" fmla="*/ 7 h 17"/>
                <a:gd name="T46" fmla="*/ 3 w 59"/>
                <a:gd name="T47" fmla="*/ 7 h 17"/>
                <a:gd name="T48" fmla="*/ 1 w 59"/>
                <a:gd name="T49" fmla="*/ 7 h 17"/>
                <a:gd name="T50" fmla="*/ 0 w 59"/>
                <a:gd name="T51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9" h="17">
                  <a:moveTo>
                    <a:pt x="0" y="7"/>
                  </a:moveTo>
                  <a:cubicBezTo>
                    <a:pt x="0" y="7"/>
                    <a:pt x="1" y="7"/>
                    <a:pt x="1" y="6"/>
                  </a:cubicBezTo>
                  <a:cubicBezTo>
                    <a:pt x="1" y="6"/>
                    <a:pt x="2" y="5"/>
                    <a:pt x="2" y="5"/>
                  </a:cubicBezTo>
                  <a:cubicBezTo>
                    <a:pt x="4" y="4"/>
                    <a:pt x="6" y="2"/>
                    <a:pt x="9" y="1"/>
                  </a:cubicBezTo>
                  <a:cubicBezTo>
                    <a:pt x="12" y="1"/>
                    <a:pt x="16" y="0"/>
                    <a:pt x="20" y="1"/>
                  </a:cubicBezTo>
                  <a:cubicBezTo>
                    <a:pt x="20" y="1"/>
                    <a:pt x="21" y="1"/>
                    <a:pt x="21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4" y="1"/>
                    <a:pt x="25" y="2"/>
                    <a:pt x="26" y="2"/>
                  </a:cubicBezTo>
                  <a:cubicBezTo>
                    <a:pt x="28" y="2"/>
                    <a:pt x="30" y="3"/>
                    <a:pt x="31" y="4"/>
                  </a:cubicBezTo>
                  <a:cubicBezTo>
                    <a:pt x="33" y="5"/>
                    <a:pt x="35" y="5"/>
                    <a:pt x="37" y="6"/>
                  </a:cubicBezTo>
                  <a:cubicBezTo>
                    <a:pt x="38" y="7"/>
                    <a:pt x="40" y="7"/>
                    <a:pt x="41" y="8"/>
                  </a:cubicBezTo>
                  <a:cubicBezTo>
                    <a:pt x="44" y="9"/>
                    <a:pt x="47" y="11"/>
                    <a:pt x="50" y="12"/>
                  </a:cubicBezTo>
                  <a:cubicBezTo>
                    <a:pt x="52" y="12"/>
                    <a:pt x="54" y="13"/>
                    <a:pt x="56" y="13"/>
                  </a:cubicBezTo>
                  <a:cubicBezTo>
                    <a:pt x="58" y="14"/>
                    <a:pt x="59" y="14"/>
                    <a:pt x="59" y="14"/>
                  </a:cubicBezTo>
                  <a:cubicBezTo>
                    <a:pt x="59" y="14"/>
                    <a:pt x="58" y="14"/>
                    <a:pt x="56" y="15"/>
                  </a:cubicBezTo>
                  <a:cubicBezTo>
                    <a:pt x="55" y="16"/>
                    <a:pt x="52" y="17"/>
                    <a:pt x="49" y="17"/>
                  </a:cubicBezTo>
                  <a:cubicBezTo>
                    <a:pt x="46" y="17"/>
                    <a:pt x="42" y="17"/>
                    <a:pt x="39" y="16"/>
                  </a:cubicBezTo>
                  <a:cubicBezTo>
                    <a:pt x="37" y="16"/>
                    <a:pt x="35" y="15"/>
                    <a:pt x="33" y="15"/>
                  </a:cubicBezTo>
                  <a:cubicBezTo>
                    <a:pt x="31" y="14"/>
                    <a:pt x="30" y="14"/>
                    <a:pt x="28" y="13"/>
                  </a:cubicBezTo>
                  <a:cubicBezTo>
                    <a:pt x="26" y="12"/>
                    <a:pt x="24" y="12"/>
                    <a:pt x="23" y="11"/>
                  </a:cubicBezTo>
                  <a:cubicBezTo>
                    <a:pt x="22" y="11"/>
                    <a:pt x="21" y="10"/>
                    <a:pt x="20" y="10"/>
                  </a:cubicBezTo>
                  <a:cubicBezTo>
                    <a:pt x="20" y="10"/>
                    <a:pt x="19" y="9"/>
                    <a:pt x="18" y="9"/>
                  </a:cubicBezTo>
                  <a:cubicBezTo>
                    <a:pt x="15" y="8"/>
                    <a:pt x="12" y="7"/>
                    <a:pt x="10" y="7"/>
                  </a:cubicBezTo>
                  <a:cubicBezTo>
                    <a:pt x="7" y="7"/>
                    <a:pt x="5" y="7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7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594"/>
            <p:cNvSpPr/>
            <p:nvPr/>
          </p:nvSpPr>
          <p:spPr bwMode="auto">
            <a:xfrm>
              <a:off x="9993314" y="793750"/>
              <a:ext cx="173038" cy="219075"/>
            </a:xfrm>
            <a:custGeom>
              <a:avLst/>
              <a:gdLst>
                <a:gd name="T0" fmla="*/ 0 w 41"/>
                <a:gd name="T1" fmla="*/ 0 h 52"/>
                <a:gd name="T2" fmla="*/ 1 w 41"/>
                <a:gd name="T3" fmla="*/ 0 h 52"/>
                <a:gd name="T4" fmla="*/ 3 w 41"/>
                <a:gd name="T5" fmla="*/ 0 h 52"/>
                <a:gd name="T6" fmla="*/ 11 w 41"/>
                <a:gd name="T7" fmla="*/ 3 h 52"/>
                <a:gd name="T8" fmla="*/ 20 w 41"/>
                <a:gd name="T9" fmla="*/ 10 h 52"/>
                <a:gd name="T10" fmla="*/ 25 w 41"/>
                <a:gd name="T11" fmla="*/ 15 h 52"/>
                <a:gd name="T12" fmla="*/ 28 w 41"/>
                <a:gd name="T13" fmla="*/ 21 h 52"/>
                <a:gd name="T14" fmla="*/ 32 w 41"/>
                <a:gd name="T15" fmla="*/ 33 h 52"/>
                <a:gd name="T16" fmla="*/ 34 w 41"/>
                <a:gd name="T17" fmla="*/ 38 h 52"/>
                <a:gd name="T18" fmla="*/ 36 w 41"/>
                <a:gd name="T19" fmla="*/ 43 h 52"/>
                <a:gd name="T20" fmla="*/ 39 w 41"/>
                <a:gd name="T21" fmla="*/ 50 h 52"/>
                <a:gd name="T22" fmla="*/ 41 w 41"/>
                <a:gd name="T23" fmla="*/ 52 h 52"/>
                <a:gd name="T24" fmla="*/ 40 w 41"/>
                <a:gd name="T25" fmla="*/ 52 h 52"/>
                <a:gd name="T26" fmla="*/ 38 w 41"/>
                <a:gd name="T27" fmla="*/ 51 h 52"/>
                <a:gd name="T28" fmla="*/ 32 w 41"/>
                <a:gd name="T29" fmla="*/ 45 h 52"/>
                <a:gd name="T30" fmla="*/ 29 w 41"/>
                <a:gd name="T31" fmla="*/ 41 h 52"/>
                <a:gd name="T32" fmla="*/ 26 w 41"/>
                <a:gd name="T33" fmla="*/ 35 h 52"/>
                <a:gd name="T34" fmla="*/ 21 w 41"/>
                <a:gd name="T35" fmla="*/ 24 h 52"/>
                <a:gd name="T36" fmla="*/ 19 w 41"/>
                <a:gd name="T37" fmla="*/ 19 h 52"/>
                <a:gd name="T38" fmla="*/ 15 w 41"/>
                <a:gd name="T39" fmla="*/ 14 h 52"/>
                <a:gd name="T40" fmla="*/ 12 w 41"/>
                <a:gd name="T41" fmla="*/ 10 h 52"/>
                <a:gd name="T42" fmla="*/ 8 w 41"/>
                <a:gd name="T43" fmla="*/ 6 h 52"/>
                <a:gd name="T44" fmla="*/ 2 w 41"/>
                <a:gd name="T45" fmla="*/ 1 h 52"/>
                <a:gd name="T46" fmla="*/ 0 w 41"/>
                <a:gd name="T4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52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5" y="1"/>
                    <a:pt x="8" y="1"/>
                    <a:pt x="11" y="3"/>
                  </a:cubicBezTo>
                  <a:cubicBezTo>
                    <a:pt x="14" y="4"/>
                    <a:pt x="17" y="6"/>
                    <a:pt x="20" y="10"/>
                  </a:cubicBezTo>
                  <a:cubicBezTo>
                    <a:pt x="22" y="11"/>
                    <a:pt x="23" y="13"/>
                    <a:pt x="25" y="15"/>
                  </a:cubicBezTo>
                  <a:cubicBezTo>
                    <a:pt x="26" y="17"/>
                    <a:pt x="27" y="19"/>
                    <a:pt x="28" y="21"/>
                  </a:cubicBezTo>
                  <a:cubicBezTo>
                    <a:pt x="30" y="25"/>
                    <a:pt x="31" y="29"/>
                    <a:pt x="32" y="33"/>
                  </a:cubicBezTo>
                  <a:cubicBezTo>
                    <a:pt x="33" y="35"/>
                    <a:pt x="33" y="37"/>
                    <a:pt x="34" y="38"/>
                  </a:cubicBezTo>
                  <a:cubicBezTo>
                    <a:pt x="34" y="40"/>
                    <a:pt x="35" y="42"/>
                    <a:pt x="36" y="43"/>
                  </a:cubicBezTo>
                  <a:cubicBezTo>
                    <a:pt x="37" y="46"/>
                    <a:pt x="38" y="48"/>
                    <a:pt x="39" y="50"/>
                  </a:cubicBezTo>
                  <a:cubicBezTo>
                    <a:pt x="40" y="51"/>
                    <a:pt x="41" y="52"/>
                    <a:pt x="41" y="52"/>
                  </a:cubicBezTo>
                  <a:cubicBezTo>
                    <a:pt x="41" y="52"/>
                    <a:pt x="41" y="52"/>
                    <a:pt x="40" y="52"/>
                  </a:cubicBezTo>
                  <a:cubicBezTo>
                    <a:pt x="40" y="51"/>
                    <a:pt x="39" y="51"/>
                    <a:pt x="38" y="51"/>
                  </a:cubicBezTo>
                  <a:cubicBezTo>
                    <a:pt x="37" y="50"/>
                    <a:pt x="34" y="48"/>
                    <a:pt x="32" y="45"/>
                  </a:cubicBezTo>
                  <a:cubicBezTo>
                    <a:pt x="31" y="44"/>
                    <a:pt x="30" y="42"/>
                    <a:pt x="29" y="41"/>
                  </a:cubicBezTo>
                  <a:cubicBezTo>
                    <a:pt x="28" y="39"/>
                    <a:pt x="27" y="37"/>
                    <a:pt x="26" y="35"/>
                  </a:cubicBezTo>
                  <a:cubicBezTo>
                    <a:pt x="24" y="31"/>
                    <a:pt x="23" y="27"/>
                    <a:pt x="21" y="24"/>
                  </a:cubicBezTo>
                  <a:cubicBezTo>
                    <a:pt x="21" y="22"/>
                    <a:pt x="20" y="20"/>
                    <a:pt x="19" y="19"/>
                  </a:cubicBezTo>
                  <a:cubicBezTo>
                    <a:pt x="18" y="17"/>
                    <a:pt x="17" y="15"/>
                    <a:pt x="15" y="14"/>
                  </a:cubicBezTo>
                  <a:cubicBezTo>
                    <a:pt x="14" y="12"/>
                    <a:pt x="13" y="11"/>
                    <a:pt x="12" y="10"/>
                  </a:cubicBezTo>
                  <a:cubicBezTo>
                    <a:pt x="11" y="8"/>
                    <a:pt x="10" y="7"/>
                    <a:pt x="8" y="6"/>
                  </a:cubicBezTo>
                  <a:cubicBezTo>
                    <a:pt x="6" y="4"/>
                    <a:pt x="4" y="3"/>
                    <a:pt x="2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595"/>
            <p:cNvSpPr/>
            <p:nvPr/>
          </p:nvSpPr>
          <p:spPr bwMode="auto">
            <a:xfrm>
              <a:off x="10252076" y="738188"/>
              <a:ext cx="79375" cy="284163"/>
            </a:xfrm>
            <a:custGeom>
              <a:avLst/>
              <a:gdLst>
                <a:gd name="T0" fmla="*/ 13 w 19"/>
                <a:gd name="T1" fmla="*/ 0 h 67"/>
                <a:gd name="T2" fmla="*/ 14 w 19"/>
                <a:gd name="T3" fmla="*/ 3 h 67"/>
                <a:gd name="T4" fmla="*/ 17 w 19"/>
                <a:gd name="T5" fmla="*/ 11 h 67"/>
                <a:gd name="T6" fmla="*/ 18 w 19"/>
                <a:gd name="T7" fmla="*/ 16 h 67"/>
                <a:gd name="T8" fmla="*/ 19 w 19"/>
                <a:gd name="T9" fmla="*/ 22 h 67"/>
                <a:gd name="T10" fmla="*/ 18 w 19"/>
                <a:gd name="T11" fmla="*/ 29 h 67"/>
                <a:gd name="T12" fmla="*/ 17 w 19"/>
                <a:gd name="T13" fmla="*/ 33 h 67"/>
                <a:gd name="T14" fmla="*/ 16 w 19"/>
                <a:gd name="T15" fmla="*/ 35 h 67"/>
                <a:gd name="T16" fmla="*/ 15 w 19"/>
                <a:gd name="T17" fmla="*/ 36 h 67"/>
                <a:gd name="T18" fmla="*/ 11 w 19"/>
                <a:gd name="T19" fmla="*/ 42 h 67"/>
                <a:gd name="T20" fmla="*/ 8 w 19"/>
                <a:gd name="T21" fmla="*/ 47 h 67"/>
                <a:gd name="T22" fmla="*/ 4 w 19"/>
                <a:gd name="T23" fmla="*/ 56 h 67"/>
                <a:gd name="T24" fmla="*/ 3 w 19"/>
                <a:gd name="T25" fmla="*/ 64 h 67"/>
                <a:gd name="T26" fmla="*/ 3 w 19"/>
                <a:gd name="T27" fmla="*/ 66 h 67"/>
                <a:gd name="T28" fmla="*/ 3 w 19"/>
                <a:gd name="T29" fmla="*/ 67 h 67"/>
                <a:gd name="T30" fmla="*/ 3 w 19"/>
                <a:gd name="T31" fmla="*/ 66 h 67"/>
                <a:gd name="T32" fmla="*/ 2 w 19"/>
                <a:gd name="T33" fmla="*/ 64 h 67"/>
                <a:gd name="T34" fmla="*/ 1 w 19"/>
                <a:gd name="T35" fmla="*/ 61 h 67"/>
                <a:gd name="T36" fmla="*/ 0 w 19"/>
                <a:gd name="T37" fmla="*/ 56 h 67"/>
                <a:gd name="T38" fmla="*/ 0 w 19"/>
                <a:gd name="T39" fmla="*/ 50 h 67"/>
                <a:gd name="T40" fmla="*/ 2 w 19"/>
                <a:gd name="T41" fmla="*/ 44 h 67"/>
                <a:gd name="T42" fmla="*/ 5 w 19"/>
                <a:gd name="T43" fmla="*/ 38 h 67"/>
                <a:gd name="T44" fmla="*/ 9 w 19"/>
                <a:gd name="T45" fmla="*/ 32 h 67"/>
                <a:gd name="T46" fmla="*/ 9 w 19"/>
                <a:gd name="T47" fmla="*/ 31 h 67"/>
                <a:gd name="T48" fmla="*/ 10 w 19"/>
                <a:gd name="T49" fmla="*/ 30 h 67"/>
                <a:gd name="T50" fmla="*/ 11 w 19"/>
                <a:gd name="T51" fmla="*/ 27 h 67"/>
                <a:gd name="T52" fmla="*/ 12 w 19"/>
                <a:gd name="T53" fmla="*/ 22 h 67"/>
                <a:gd name="T54" fmla="*/ 13 w 19"/>
                <a:gd name="T55" fmla="*/ 11 h 67"/>
                <a:gd name="T56" fmla="*/ 13 w 19"/>
                <a:gd name="T57" fmla="*/ 3 h 67"/>
                <a:gd name="T58" fmla="*/ 13 w 19"/>
                <a:gd name="T5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9" h="67">
                  <a:moveTo>
                    <a:pt x="13" y="0"/>
                  </a:moveTo>
                  <a:cubicBezTo>
                    <a:pt x="13" y="0"/>
                    <a:pt x="13" y="1"/>
                    <a:pt x="14" y="3"/>
                  </a:cubicBezTo>
                  <a:cubicBezTo>
                    <a:pt x="15" y="5"/>
                    <a:pt x="16" y="7"/>
                    <a:pt x="17" y="11"/>
                  </a:cubicBezTo>
                  <a:cubicBezTo>
                    <a:pt x="18" y="12"/>
                    <a:pt x="18" y="14"/>
                    <a:pt x="18" y="16"/>
                  </a:cubicBezTo>
                  <a:cubicBezTo>
                    <a:pt x="19" y="18"/>
                    <a:pt x="19" y="20"/>
                    <a:pt x="19" y="22"/>
                  </a:cubicBezTo>
                  <a:cubicBezTo>
                    <a:pt x="19" y="25"/>
                    <a:pt x="19" y="27"/>
                    <a:pt x="18" y="29"/>
                  </a:cubicBezTo>
                  <a:cubicBezTo>
                    <a:pt x="17" y="31"/>
                    <a:pt x="17" y="32"/>
                    <a:pt x="17" y="33"/>
                  </a:cubicBezTo>
                  <a:cubicBezTo>
                    <a:pt x="16" y="33"/>
                    <a:pt x="16" y="34"/>
                    <a:pt x="16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13" y="38"/>
                    <a:pt x="12" y="40"/>
                    <a:pt x="11" y="42"/>
                  </a:cubicBezTo>
                  <a:cubicBezTo>
                    <a:pt x="10" y="43"/>
                    <a:pt x="9" y="45"/>
                    <a:pt x="8" y="47"/>
                  </a:cubicBezTo>
                  <a:cubicBezTo>
                    <a:pt x="6" y="50"/>
                    <a:pt x="5" y="53"/>
                    <a:pt x="4" y="56"/>
                  </a:cubicBezTo>
                  <a:cubicBezTo>
                    <a:pt x="4" y="59"/>
                    <a:pt x="3" y="62"/>
                    <a:pt x="3" y="64"/>
                  </a:cubicBezTo>
                  <a:cubicBezTo>
                    <a:pt x="3" y="65"/>
                    <a:pt x="3" y="66"/>
                    <a:pt x="3" y="66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6"/>
                  </a:cubicBezTo>
                  <a:cubicBezTo>
                    <a:pt x="3" y="66"/>
                    <a:pt x="2" y="65"/>
                    <a:pt x="2" y="64"/>
                  </a:cubicBezTo>
                  <a:cubicBezTo>
                    <a:pt x="1" y="63"/>
                    <a:pt x="1" y="62"/>
                    <a:pt x="1" y="61"/>
                  </a:cubicBezTo>
                  <a:cubicBezTo>
                    <a:pt x="0" y="59"/>
                    <a:pt x="0" y="58"/>
                    <a:pt x="0" y="56"/>
                  </a:cubicBezTo>
                  <a:cubicBezTo>
                    <a:pt x="0" y="54"/>
                    <a:pt x="0" y="52"/>
                    <a:pt x="0" y="50"/>
                  </a:cubicBezTo>
                  <a:cubicBezTo>
                    <a:pt x="1" y="48"/>
                    <a:pt x="1" y="46"/>
                    <a:pt x="2" y="44"/>
                  </a:cubicBezTo>
                  <a:cubicBezTo>
                    <a:pt x="3" y="42"/>
                    <a:pt x="4" y="40"/>
                    <a:pt x="5" y="38"/>
                  </a:cubicBezTo>
                  <a:cubicBezTo>
                    <a:pt x="6" y="36"/>
                    <a:pt x="8" y="34"/>
                    <a:pt x="9" y="32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10" y="31"/>
                    <a:pt x="10" y="30"/>
                    <a:pt x="10" y="30"/>
                  </a:cubicBezTo>
                  <a:cubicBezTo>
                    <a:pt x="10" y="29"/>
                    <a:pt x="11" y="28"/>
                    <a:pt x="11" y="27"/>
                  </a:cubicBezTo>
                  <a:cubicBezTo>
                    <a:pt x="12" y="25"/>
                    <a:pt x="12" y="24"/>
                    <a:pt x="12" y="22"/>
                  </a:cubicBezTo>
                  <a:cubicBezTo>
                    <a:pt x="13" y="18"/>
                    <a:pt x="13" y="14"/>
                    <a:pt x="13" y="11"/>
                  </a:cubicBezTo>
                  <a:cubicBezTo>
                    <a:pt x="13" y="8"/>
                    <a:pt x="13" y="5"/>
                    <a:pt x="13" y="3"/>
                  </a:cubicBezTo>
                  <a:cubicBezTo>
                    <a:pt x="13" y="1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596"/>
            <p:cNvSpPr/>
            <p:nvPr/>
          </p:nvSpPr>
          <p:spPr bwMode="auto">
            <a:xfrm>
              <a:off x="10336214" y="1258888"/>
              <a:ext cx="134938" cy="165100"/>
            </a:xfrm>
            <a:custGeom>
              <a:avLst/>
              <a:gdLst>
                <a:gd name="T0" fmla="*/ 0 w 32"/>
                <a:gd name="T1" fmla="*/ 0 h 39"/>
                <a:gd name="T2" fmla="*/ 2 w 32"/>
                <a:gd name="T3" fmla="*/ 2 h 39"/>
                <a:gd name="T4" fmla="*/ 5 w 32"/>
                <a:gd name="T5" fmla="*/ 6 h 39"/>
                <a:gd name="T6" fmla="*/ 16 w 32"/>
                <a:gd name="T7" fmla="*/ 20 h 39"/>
                <a:gd name="T8" fmla="*/ 22 w 32"/>
                <a:gd name="T9" fmla="*/ 28 h 39"/>
                <a:gd name="T10" fmla="*/ 26 w 32"/>
                <a:gd name="T11" fmla="*/ 34 h 39"/>
                <a:gd name="T12" fmla="*/ 30 w 32"/>
                <a:gd name="T13" fmla="*/ 38 h 39"/>
                <a:gd name="T14" fmla="*/ 32 w 32"/>
                <a:gd name="T15" fmla="*/ 39 h 39"/>
                <a:gd name="T16" fmla="*/ 32 w 32"/>
                <a:gd name="T17" fmla="*/ 39 h 39"/>
                <a:gd name="T18" fmla="*/ 30 w 32"/>
                <a:gd name="T19" fmla="*/ 39 h 39"/>
                <a:gd name="T20" fmla="*/ 25 w 32"/>
                <a:gd name="T21" fmla="*/ 35 h 39"/>
                <a:gd name="T22" fmla="*/ 20 w 32"/>
                <a:gd name="T23" fmla="*/ 29 h 39"/>
                <a:gd name="T24" fmla="*/ 14 w 32"/>
                <a:gd name="T25" fmla="*/ 22 h 39"/>
                <a:gd name="T26" fmla="*/ 4 w 32"/>
                <a:gd name="T27" fmla="*/ 7 h 39"/>
                <a:gd name="T28" fmla="*/ 1 w 32"/>
                <a:gd name="T29" fmla="*/ 2 h 39"/>
                <a:gd name="T30" fmla="*/ 0 w 32"/>
                <a:gd name="T3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" h="39">
                  <a:moveTo>
                    <a:pt x="0" y="0"/>
                  </a:moveTo>
                  <a:cubicBezTo>
                    <a:pt x="0" y="0"/>
                    <a:pt x="1" y="1"/>
                    <a:pt x="2" y="2"/>
                  </a:cubicBezTo>
                  <a:cubicBezTo>
                    <a:pt x="2" y="3"/>
                    <a:pt x="4" y="5"/>
                    <a:pt x="5" y="6"/>
                  </a:cubicBezTo>
                  <a:cubicBezTo>
                    <a:pt x="8" y="10"/>
                    <a:pt x="12" y="15"/>
                    <a:pt x="16" y="20"/>
                  </a:cubicBezTo>
                  <a:cubicBezTo>
                    <a:pt x="18" y="23"/>
                    <a:pt x="20" y="25"/>
                    <a:pt x="22" y="28"/>
                  </a:cubicBezTo>
                  <a:cubicBezTo>
                    <a:pt x="23" y="30"/>
                    <a:pt x="25" y="32"/>
                    <a:pt x="26" y="34"/>
                  </a:cubicBezTo>
                  <a:cubicBezTo>
                    <a:pt x="28" y="36"/>
                    <a:pt x="29" y="37"/>
                    <a:pt x="30" y="38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1" y="39"/>
                    <a:pt x="31" y="39"/>
                    <a:pt x="30" y="39"/>
                  </a:cubicBezTo>
                  <a:cubicBezTo>
                    <a:pt x="29" y="38"/>
                    <a:pt x="27" y="37"/>
                    <a:pt x="25" y="35"/>
                  </a:cubicBezTo>
                  <a:cubicBezTo>
                    <a:pt x="23" y="34"/>
                    <a:pt x="22" y="31"/>
                    <a:pt x="20" y="29"/>
                  </a:cubicBezTo>
                  <a:cubicBezTo>
                    <a:pt x="18" y="27"/>
                    <a:pt x="16" y="24"/>
                    <a:pt x="14" y="22"/>
                  </a:cubicBezTo>
                  <a:cubicBezTo>
                    <a:pt x="10" y="17"/>
                    <a:pt x="7" y="11"/>
                    <a:pt x="4" y="7"/>
                  </a:cubicBezTo>
                  <a:cubicBezTo>
                    <a:pt x="3" y="5"/>
                    <a:pt x="2" y="4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597"/>
            <p:cNvSpPr/>
            <p:nvPr/>
          </p:nvSpPr>
          <p:spPr bwMode="auto">
            <a:xfrm>
              <a:off x="10379076" y="1141413"/>
              <a:ext cx="168275" cy="38100"/>
            </a:xfrm>
            <a:custGeom>
              <a:avLst/>
              <a:gdLst>
                <a:gd name="T0" fmla="*/ 0 w 40"/>
                <a:gd name="T1" fmla="*/ 2 h 9"/>
                <a:gd name="T2" fmla="*/ 1 w 40"/>
                <a:gd name="T3" fmla="*/ 2 h 9"/>
                <a:gd name="T4" fmla="*/ 2 w 40"/>
                <a:gd name="T5" fmla="*/ 1 h 9"/>
                <a:gd name="T6" fmla="*/ 6 w 40"/>
                <a:gd name="T7" fmla="*/ 0 h 9"/>
                <a:gd name="T8" fmla="*/ 13 w 40"/>
                <a:gd name="T9" fmla="*/ 1 h 9"/>
                <a:gd name="T10" fmla="*/ 17 w 40"/>
                <a:gd name="T11" fmla="*/ 2 h 9"/>
                <a:gd name="T12" fmla="*/ 21 w 40"/>
                <a:gd name="T13" fmla="*/ 4 h 9"/>
                <a:gd name="T14" fmla="*/ 28 w 40"/>
                <a:gd name="T15" fmla="*/ 6 h 9"/>
                <a:gd name="T16" fmla="*/ 34 w 40"/>
                <a:gd name="T17" fmla="*/ 8 h 9"/>
                <a:gd name="T18" fmla="*/ 39 w 40"/>
                <a:gd name="T19" fmla="*/ 7 h 9"/>
                <a:gd name="T20" fmla="*/ 40 w 40"/>
                <a:gd name="T21" fmla="*/ 7 h 9"/>
                <a:gd name="T22" fmla="*/ 40 w 40"/>
                <a:gd name="T23" fmla="*/ 7 h 9"/>
                <a:gd name="T24" fmla="*/ 39 w 40"/>
                <a:gd name="T25" fmla="*/ 8 h 9"/>
                <a:gd name="T26" fmla="*/ 34 w 40"/>
                <a:gd name="T27" fmla="*/ 9 h 9"/>
                <a:gd name="T28" fmla="*/ 27 w 40"/>
                <a:gd name="T29" fmla="*/ 8 h 9"/>
                <a:gd name="T30" fmla="*/ 20 w 40"/>
                <a:gd name="T31" fmla="*/ 6 h 9"/>
                <a:gd name="T32" fmla="*/ 16 w 40"/>
                <a:gd name="T33" fmla="*/ 4 h 9"/>
                <a:gd name="T34" fmla="*/ 13 w 40"/>
                <a:gd name="T35" fmla="*/ 3 h 9"/>
                <a:gd name="T36" fmla="*/ 6 w 40"/>
                <a:gd name="T37" fmla="*/ 1 h 9"/>
                <a:gd name="T38" fmla="*/ 2 w 40"/>
                <a:gd name="T39" fmla="*/ 2 h 9"/>
                <a:gd name="T40" fmla="*/ 0 w 40"/>
                <a:gd name="T4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9">
                  <a:moveTo>
                    <a:pt x="0" y="2"/>
                  </a:move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2" y="1"/>
                  </a:cubicBezTo>
                  <a:cubicBezTo>
                    <a:pt x="3" y="1"/>
                    <a:pt x="4" y="0"/>
                    <a:pt x="6" y="0"/>
                  </a:cubicBezTo>
                  <a:cubicBezTo>
                    <a:pt x="9" y="0"/>
                    <a:pt x="11" y="0"/>
                    <a:pt x="13" y="1"/>
                  </a:cubicBezTo>
                  <a:cubicBezTo>
                    <a:pt x="15" y="1"/>
                    <a:pt x="16" y="2"/>
                    <a:pt x="17" y="2"/>
                  </a:cubicBezTo>
                  <a:cubicBezTo>
                    <a:pt x="18" y="3"/>
                    <a:pt x="20" y="3"/>
                    <a:pt x="21" y="4"/>
                  </a:cubicBezTo>
                  <a:cubicBezTo>
                    <a:pt x="23" y="5"/>
                    <a:pt x="26" y="6"/>
                    <a:pt x="28" y="6"/>
                  </a:cubicBezTo>
                  <a:cubicBezTo>
                    <a:pt x="30" y="7"/>
                    <a:pt x="32" y="7"/>
                    <a:pt x="34" y="8"/>
                  </a:cubicBezTo>
                  <a:cubicBezTo>
                    <a:pt x="36" y="8"/>
                    <a:pt x="38" y="7"/>
                    <a:pt x="39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39" y="7"/>
                    <a:pt x="39" y="8"/>
                  </a:cubicBezTo>
                  <a:cubicBezTo>
                    <a:pt x="38" y="8"/>
                    <a:pt x="36" y="9"/>
                    <a:pt x="34" y="9"/>
                  </a:cubicBezTo>
                  <a:cubicBezTo>
                    <a:pt x="32" y="9"/>
                    <a:pt x="30" y="9"/>
                    <a:pt x="27" y="8"/>
                  </a:cubicBezTo>
                  <a:cubicBezTo>
                    <a:pt x="25" y="8"/>
                    <a:pt x="22" y="7"/>
                    <a:pt x="20" y="6"/>
                  </a:cubicBezTo>
                  <a:cubicBezTo>
                    <a:pt x="19" y="5"/>
                    <a:pt x="17" y="5"/>
                    <a:pt x="16" y="4"/>
                  </a:cubicBezTo>
                  <a:cubicBezTo>
                    <a:pt x="15" y="4"/>
                    <a:pt x="14" y="3"/>
                    <a:pt x="13" y="3"/>
                  </a:cubicBezTo>
                  <a:cubicBezTo>
                    <a:pt x="11" y="2"/>
                    <a:pt x="8" y="2"/>
                    <a:pt x="6" y="1"/>
                  </a:cubicBezTo>
                  <a:cubicBezTo>
                    <a:pt x="5" y="1"/>
                    <a:pt x="3" y="2"/>
                    <a:pt x="2" y="2"/>
                  </a:cubicBezTo>
                  <a:cubicBezTo>
                    <a:pt x="1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598"/>
            <p:cNvSpPr/>
            <p:nvPr/>
          </p:nvSpPr>
          <p:spPr bwMode="auto">
            <a:xfrm>
              <a:off x="10310814" y="898525"/>
              <a:ext cx="144463" cy="161925"/>
            </a:xfrm>
            <a:custGeom>
              <a:avLst/>
              <a:gdLst>
                <a:gd name="T0" fmla="*/ 34 w 34"/>
                <a:gd name="T1" fmla="*/ 0 h 38"/>
                <a:gd name="T2" fmla="*/ 32 w 34"/>
                <a:gd name="T3" fmla="*/ 1 h 38"/>
                <a:gd name="T4" fmla="*/ 28 w 34"/>
                <a:gd name="T5" fmla="*/ 5 h 38"/>
                <a:gd name="T6" fmla="*/ 24 w 34"/>
                <a:gd name="T7" fmla="*/ 12 h 38"/>
                <a:gd name="T8" fmla="*/ 23 w 34"/>
                <a:gd name="T9" fmla="*/ 17 h 38"/>
                <a:gd name="T10" fmla="*/ 21 w 34"/>
                <a:gd name="T11" fmla="*/ 22 h 38"/>
                <a:gd name="T12" fmla="*/ 17 w 34"/>
                <a:gd name="T13" fmla="*/ 26 h 38"/>
                <a:gd name="T14" fmla="*/ 12 w 34"/>
                <a:gd name="T15" fmla="*/ 27 h 38"/>
                <a:gd name="T16" fmla="*/ 5 w 34"/>
                <a:gd name="T17" fmla="*/ 32 h 38"/>
                <a:gd name="T18" fmla="*/ 1 w 34"/>
                <a:gd name="T19" fmla="*/ 36 h 38"/>
                <a:gd name="T20" fmla="*/ 0 w 34"/>
                <a:gd name="T21" fmla="*/ 38 h 38"/>
                <a:gd name="T22" fmla="*/ 0 w 34"/>
                <a:gd name="T23" fmla="*/ 38 h 38"/>
                <a:gd name="T24" fmla="*/ 1 w 34"/>
                <a:gd name="T25" fmla="*/ 36 h 38"/>
                <a:gd name="T26" fmla="*/ 4 w 34"/>
                <a:gd name="T27" fmla="*/ 31 h 38"/>
                <a:gd name="T28" fmla="*/ 12 w 34"/>
                <a:gd name="T29" fmla="*/ 25 h 38"/>
                <a:gd name="T30" fmla="*/ 16 w 34"/>
                <a:gd name="T31" fmla="*/ 24 h 38"/>
                <a:gd name="T32" fmla="*/ 19 w 34"/>
                <a:gd name="T33" fmla="*/ 21 h 38"/>
                <a:gd name="T34" fmla="*/ 20 w 34"/>
                <a:gd name="T35" fmla="*/ 16 h 38"/>
                <a:gd name="T36" fmla="*/ 22 w 34"/>
                <a:gd name="T37" fmla="*/ 12 h 38"/>
                <a:gd name="T38" fmla="*/ 27 w 34"/>
                <a:gd name="T39" fmla="*/ 4 h 38"/>
                <a:gd name="T40" fmla="*/ 32 w 34"/>
                <a:gd name="T41" fmla="*/ 1 h 38"/>
                <a:gd name="T42" fmla="*/ 34 w 34"/>
                <a:gd name="T43" fmla="*/ 0 h 38"/>
                <a:gd name="T44" fmla="*/ 34 w 34"/>
                <a:gd name="T4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38">
                  <a:moveTo>
                    <a:pt x="34" y="0"/>
                  </a:moveTo>
                  <a:cubicBezTo>
                    <a:pt x="34" y="0"/>
                    <a:pt x="33" y="0"/>
                    <a:pt x="32" y="1"/>
                  </a:cubicBezTo>
                  <a:cubicBezTo>
                    <a:pt x="31" y="2"/>
                    <a:pt x="29" y="3"/>
                    <a:pt x="28" y="5"/>
                  </a:cubicBezTo>
                  <a:cubicBezTo>
                    <a:pt x="26" y="7"/>
                    <a:pt x="25" y="9"/>
                    <a:pt x="24" y="12"/>
                  </a:cubicBezTo>
                  <a:cubicBezTo>
                    <a:pt x="23" y="14"/>
                    <a:pt x="23" y="15"/>
                    <a:pt x="23" y="17"/>
                  </a:cubicBezTo>
                  <a:cubicBezTo>
                    <a:pt x="23" y="19"/>
                    <a:pt x="22" y="20"/>
                    <a:pt x="21" y="22"/>
                  </a:cubicBezTo>
                  <a:cubicBezTo>
                    <a:pt x="21" y="24"/>
                    <a:pt x="19" y="25"/>
                    <a:pt x="17" y="26"/>
                  </a:cubicBezTo>
                  <a:cubicBezTo>
                    <a:pt x="15" y="26"/>
                    <a:pt x="14" y="27"/>
                    <a:pt x="12" y="27"/>
                  </a:cubicBezTo>
                  <a:cubicBezTo>
                    <a:pt x="10" y="29"/>
                    <a:pt x="7" y="30"/>
                    <a:pt x="5" y="32"/>
                  </a:cubicBezTo>
                  <a:cubicBezTo>
                    <a:pt x="4" y="34"/>
                    <a:pt x="2" y="35"/>
                    <a:pt x="1" y="36"/>
                  </a:cubicBezTo>
                  <a:cubicBezTo>
                    <a:pt x="1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2" y="35"/>
                    <a:pt x="3" y="33"/>
                    <a:pt x="4" y="31"/>
                  </a:cubicBezTo>
                  <a:cubicBezTo>
                    <a:pt x="6" y="29"/>
                    <a:pt x="9" y="27"/>
                    <a:pt x="12" y="25"/>
                  </a:cubicBezTo>
                  <a:cubicBezTo>
                    <a:pt x="13" y="25"/>
                    <a:pt x="15" y="24"/>
                    <a:pt x="16" y="24"/>
                  </a:cubicBezTo>
                  <a:cubicBezTo>
                    <a:pt x="18" y="23"/>
                    <a:pt x="19" y="22"/>
                    <a:pt x="19" y="21"/>
                  </a:cubicBezTo>
                  <a:cubicBezTo>
                    <a:pt x="20" y="20"/>
                    <a:pt x="20" y="18"/>
                    <a:pt x="20" y="16"/>
                  </a:cubicBezTo>
                  <a:cubicBezTo>
                    <a:pt x="21" y="15"/>
                    <a:pt x="21" y="13"/>
                    <a:pt x="22" y="12"/>
                  </a:cubicBezTo>
                  <a:cubicBezTo>
                    <a:pt x="23" y="8"/>
                    <a:pt x="25" y="6"/>
                    <a:pt x="27" y="4"/>
                  </a:cubicBezTo>
                  <a:cubicBezTo>
                    <a:pt x="29" y="2"/>
                    <a:pt x="31" y="1"/>
                    <a:pt x="32" y="1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599"/>
            <p:cNvSpPr/>
            <p:nvPr/>
          </p:nvSpPr>
          <p:spPr bwMode="auto">
            <a:xfrm>
              <a:off x="10148889" y="806450"/>
              <a:ext cx="77788" cy="198438"/>
            </a:xfrm>
            <a:custGeom>
              <a:avLst/>
              <a:gdLst>
                <a:gd name="T0" fmla="*/ 0 w 18"/>
                <a:gd name="T1" fmla="*/ 0 h 47"/>
                <a:gd name="T2" fmla="*/ 0 w 18"/>
                <a:gd name="T3" fmla="*/ 0 h 47"/>
                <a:gd name="T4" fmla="*/ 1 w 18"/>
                <a:gd name="T5" fmla="*/ 1 h 47"/>
                <a:gd name="T6" fmla="*/ 4 w 18"/>
                <a:gd name="T7" fmla="*/ 7 h 47"/>
                <a:gd name="T8" fmla="*/ 5 w 18"/>
                <a:gd name="T9" fmla="*/ 15 h 47"/>
                <a:gd name="T10" fmla="*/ 6 w 18"/>
                <a:gd name="T11" fmla="*/ 20 h 47"/>
                <a:gd name="T12" fmla="*/ 7 w 18"/>
                <a:gd name="T13" fmla="*/ 24 h 47"/>
                <a:gd name="T14" fmla="*/ 14 w 18"/>
                <a:gd name="T15" fmla="*/ 40 h 47"/>
                <a:gd name="T16" fmla="*/ 17 w 18"/>
                <a:gd name="T17" fmla="*/ 45 h 47"/>
                <a:gd name="T18" fmla="*/ 18 w 18"/>
                <a:gd name="T19" fmla="*/ 47 h 47"/>
                <a:gd name="T20" fmla="*/ 17 w 18"/>
                <a:gd name="T21" fmla="*/ 45 h 47"/>
                <a:gd name="T22" fmla="*/ 13 w 18"/>
                <a:gd name="T23" fmla="*/ 41 h 47"/>
                <a:gd name="T24" fmla="*/ 8 w 18"/>
                <a:gd name="T25" fmla="*/ 34 h 47"/>
                <a:gd name="T26" fmla="*/ 6 w 18"/>
                <a:gd name="T27" fmla="*/ 30 h 47"/>
                <a:gd name="T28" fmla="*/ 4 w 18"/>
                <a:gd name="T29" fmla="*/ 25 h 47"/>
                <a:gd name="T30" fmla="*/ 3 w 18"/>
                <a:gd name="T31" fmla="*/ 20 h 47"/>
                <a:gd name="T32" fmla="*/ 3 w 18"/>
                <a:gd name="T33" fmla="*/ 15 h 47"/>
                <a:gd name="T34" fmla="*/ 3 w 18"/>
                <a:gd name="T35" fmla="*/ 11 h 47"/>
                <a:gd name="T36" fmla="*/ 3 w 18"/>
                <a:gd name="T37" fmla="*/ 7 h 47"/>
                <a:gd name="T38" fmla="*/ 1 w 18"/>
                <a:gd name="T39" fmla="*/ 2 h 47"/>
                <a:gd name="T40" fmla="*/ 0 w 18"/>
                <a:gd name="T4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" h="4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2" y="2"/>
                    <a:pt x="4" y="4"/>
                    <a:pt x="4" y="7"/>
                  </a:cubicBezTo>
                  <a:cubicBezTo>
                    <a:pt x="5" y="9"/>
                    <a:pt x="5" y="12"/>
                    <a:pt x="5" y="15"/>
                  </a:cubicBezTo>
                  <a:cubicBezTo>
                    <a:pt x="5" y="17"/>
                    <a:pt x="5" y="18"/>
                    <a:pt x="6" y="20"/>
                  </a:cubicBezTo>
                  <a:cubicBezTo>
                    <a:pt x="6" y="21"/>
                    <a:pt x="6" y="23"/>
                    <a:pt x="7" y="24"/>
                  </a:cubicBezTo>
                  <a:cubicBezTo>
                    <a:pt x="8" y="30"/>
                    <a:pt x="11" y="36"/>
                    <a:pt x="14" y="40"/>
                  </a:cubicBezTo>
                  <a:cubicBezTo>
                    <a:pt x="15" y="42"/>
                    <a:pt x="16" y="44"/>
                    <a:pt x="17" y="45"/>
                  </a:cubicBezTo>
                  <a:cubicBezTo>
                    <a:pt x="18" y="46"/>
                    <a:pt x="18" y="47"/>
                    <a:pt x="18" y="47"/>
                  </a:cubicBezTo>
                  <a:cubicBezTo>
                    <a:pt x="18" y="47"/>
                    <a:pt x="18" y="46"/>
                    <a:pt x="17" y="45"/>
                  </a:cubicBezTo>
                  <a:cubicBezTo>
                    <a:pt x="16" y="44"/>
                    <a:pt x="14" y="43"/>
                    <a:pt x="13" y="41"/>
                  </a:cubicBezTo>
                  <a:cubicBezTo>
                    <a:pt x="11" y="39"/>
                    <a:pt x="9" y="37"/>
                    <a:pt x="8" y="34"/>
                  </a:cubicBezTo>
                  <a:cubicBezTo>
                    <a:pt x="7" y="33"/>
                    <a:pt x="6" y="31"/>
                    <a:pt x="6" y="30"/>
                  </a:cubicBezTo>
                  <a:cubicBezTo>
                    <a:pt x="5" y="28"/>
                    <a:pt x="5" y="27"/>
                    <a:pt x="4" y="25"/>
                  </a:cubicBezTo>
                  <a:cubicBezTo>
                    <a:pt x="4" y="23"/>
                    <a:pt x="4" y="22"/>
                    <a:pt x="3" y="20"/>
                  </a:cubicBezTo>
                  <a:cubicBezTo>
                    <a:pt x="3" y="18"/>
                    <a:pt x="3" y="17"/>
                    <a:pt x="3" y="15"/>
                  </a:cubicBezTo>
                  <a:cubicBezTo>
                    <a:pt x="3" y="14"/>
                    <a:pt x="3" y="12"/>
                    <a:pt x="3" y="11"/>
                  </a:cubicBezTo>
                  <a:cubicBezTo>
                    <a:pt x="3" y="9"/>
                    <a:pt x="3" y="8"/>
                    <a:pt x="3" y="7"/>
                  </a:cubicBezTo>
                  <a:cubicBezTo>
                    <a:pt x="3" y="5"/>
                    <a:pt x="2" y="3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600"/>
            <p:cNvSpPr/>
            <p:nvPr/>
          </p:nvSpPr>
          <p:spPr bwMode="auto">
            <a:xfrm>
              <a:off x="9950451" y="984250"/>
              <a:ext cx="157163" cy="92075"/>
            </a:xfrm>
            <a:custGeom>
              <a:avLst/>
              <a:gdLst>
                <a:gd name="T0" fmla="*/ 0 w 37"/>
                <a:gd name="T1" fmla="*/ 1 h 22"/>
                <a:gd name="T2" fmla="*/ 0 w 37"/>
                <a:gd name="T3" fmla="*/ 0 h 22"/>
                <a:gd name="T4" fmla="*/ 2 w 37"/>
                <a:gd name="T5" fmla="*/ 0 h 22"/>
                <a:gd name="T6" fmla="*/ 7 w 37"/>
                <a:gd name="T7" fmla="*/ 0 h 22"/>
                <a:gd name="T8" fmla="*/ 14 w 37"/>
                <a:gd name="T9" fmla="*/ 3 h 22"/>
                <a:gd name="T10" fmla="*/ 21 w 37"/>
                <a:gd name="T11" fmla="*/ 7 h 22"/>
                <a:gd name="T12" fmla="*/ 27 w 37"/>
                <a:gd name="T13" fmla="*/ 12 h 22"/>
                <a:gd name="T14" fmla="*/ 32 w 37"/>
                <a:gd name="T15" fmla="*/ 17 h 22"/>
                <a:gd name="T16" fmla="*/ 35 w 37"/>
                <a:gd name="T17" fmla="*/ 20 h 22"/>
                <a:gd name="T18" fmla="*/ 37 w 37"/>
                <a:gd name="T19" fmla="*/ 22 h 22"/>
                <a:gd name="T20" fmla="*/ 31 w 37"/>
                <a:gd name="T21" fmla="*/ 18 h 22"/>
                <a:gd name="T22" fmla="*/ 25 w 37"/>
                <a:gd name="T23" fmla="*/ 14 h 22"/>
                <a:gd name="T24" fmla="*/ 19 w 37"/>
                <a:gd name="T25" fmla="*/ 9 h 22"/>
                <a:gd name="T26" fmla="*/ 13 w 37"/>
                <a:gd name="T27" fmla="*/ 4 h 22"/>
                <a:gd name="T28" fmla="*/ 6 w 37"/>
                <a:gd name="T29" fmla="*/ 2 h 22"/>
                <a:gd name="T30" fmla="*/ 2 w 37"/>
                <a:gd name="T31" fmla="*/ 1 h 22"/>
                <a:gd name="T32" fmla="*/ 0 w 37"/>
                <a:gd name="T33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22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9" y="1"/>
                    <a:pt x="11" y="1"/>
                    <a:pt x="14" y="3"/>
                  </a:cubicBezTo>
                  <a:cubicBezTo>
                    <a:pt x="16" y="4"/>
                    <a:pt x="18" y="5"/>
                    <a:pt x="21" y="7"/>
                  </a:cubicBezTo>
                  <a:cubicBezTo>
                    <a:pt x="23" y="8"/>
                    <a:pt x="25" y="10"/>
                    <a:pt x="27" y="12"/>
                  </a:cubicBezTo>
                  <a:cubicBezTo>
                    <a:pt x="29" y="14"/>
                    <a:pt x="30" y="15"/>
                    <a:pt x="32" y="17"/>
                  </a:cubicBezTo>
                  <a:cubicBezTo>
                    <a:pt x="33" y="18"/>
                    <a:pt x="34" y="19"/>
                    <a:pt x="35" y="20"/>
                  </a:cubicBezTo>
                  <a:cubicBezTo>
                    <a:pt x="36" y="21"/>
                    <a:pt x="37" y="22"/>
                    <a:pt x="37" y="22"/>
                  </a:cubicBezTo>
                  <a:cubicBezTo>
                    <a:pt x="37" y="22"/>
                    <a:pt x="34" y="20"/>
                    <a:pt x="31" y="18"/>
                  </a:cubicBezTo>
                  <a:cubicBezTo>
                    <a:pt x="29" y="17"/>
                    <a:pt x="27" y="15"/>
                    <a:pt x="25" y="14"/>
                  </a:cubicBezTo>
                  <a:cubicBezTo>
                    <a:pt x="23" y="12"/>
                    <a:pt x="21" y="10"/>
                    <a:pt x="19" y="9"/>
                  </a:cubicBezTo>
                  <a:cubicBezTo>
                    <a:pt x="17" y="7"/>
                    <a:pt x="15" y="6"/>
                    <a:pt x="13" y="4"/>
                  </a:cubicBezTo>
                  <a:cubicBezTo>
                    <a:pt x="10" y="3"/>
                    <a:pt x="8" y="2"/>
                    <a:pt x="6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601"/>
            <p:cNvSpPr/>
            <p:nvPr/>
          </p:nvSpPr>
          <p:spPr bwMode="auto">
            <a:xfrm>
              <a:off x="9920289" y="1195388"/>
              <a:ext cx="174625" cy="55563"/>
            </a:xfrm>
            <a:custGeom>
              <a:avLst/>
              <a:gdLst>
                <a:gd name="T0" fmla="*/ 0 w 41"/>
                <a:gd name="T1" fmla="*/ 13 h 13"/>
                <a:gd name="T2" fmla="*/ 1 w 41"/>
                <a:gd name="T3" fmla="*/ 13 h 13"/>
                <a:gd name="T4" fmla="*/ 2 w 41"/>
                <a:gd name="T5" fmla="*/ 11 h 13"/>
                <a:gd name="T6" fmla="*/ 6 w 41"/>
                <a:gd name="T7" fmla="*/ 9 h 13"/>
                <a:gd name="T8" fmla="*/ 13 w 41"/>
                <a:gd name="T9" fmla="*/ 8 h 13"/>
                <a:gd name="T10" fmla="*/ 17 w 41"/>
                <a:gd name="T11" fmla="*/ 8 h 13"/>
                <a:gd name="T12" fmla="*/ 21 w 41"/>
                <a:gd name="T13" fmla="*/ 8 h 13"/>
                <a:gd name="T14" fmla="*/ 29 w 41"/>
                <a:gd name="T15" fmla="*/ 6 h 13"/>
                <a:gd name="T16" fmla="*/ 35 w 41"/>
                <a:gd name="T17" fmla="*/ 4 h 13"/>
                <a:gd name="T18" fmla="*/ 40 w 41"/>
                <a:gd name="T19" fmla="*/ 1 h 13"/>
                <a:gd name="T20" fmla="*/ 41 w 41"/>
                <a:gd name="T21" fmla="*/ 0 h 13"/>
                <a:gd name="T22" fmla="*/ 41 w 41"/>
                <a:gd name="T23" fmla="*/ 0 h 13"/>
                <a:gd name="T24" fmla="*/ 40 w 41"/>
                <a:gd name="T25" fmla="*/ 1 h 13"/>
                <a:gd name="T26" fmla="*/ 36 w 41"/>
                <a:gd name="T27" fmla="*/ 5 h 13"/>
                <a:gd name="T28" fmla="*/ 21 w 41"/>
                <a:gd name="T29" fmla="*/ 10 h 13"/>
                <a:gd name="T30" fmla="*/ 17 w 41"/>
                <a:gd name="T31" fmla="*/ 10 h 13"/>
                <a:gd name="T32" fmla="*/ 13 w 41"/>
                <a:gd name="T33" fmla="*/ 10 h 13"/>
                <a:gd name="T34" fmla="*/ 6 w 41"/>
                <a:gd name="T35" fmla="*/ 10 h 13"/>
                <a:gd name="T36" fmla="*/ 2 w 41"/>
                <a:gd name="T37" fmla="*/ 12 h 13"/>
                <a:gd name="T38" fmla="*/ 0 w 41"/>
                <a:gd name="T3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" h="13">
                  <a:moveTo>
                    <a:pt x="0" y="13"/>
                  </a:moveTo>
                  <a:cubicBezTo>
                    <a:pt x="0" y="13"/>
                    <a:pt x="0" y="13"/>
                    <a:pt x="1" y="13"/>
                  </a:cubicBezTo>
                  <a:cubicBezTo>
                    <a:pt x="1" y="12"/>
                    <a:pt x="1" y="12"/>
                    <a:pt x="2" y="11"/>
                  </a:cubicBezTo>
                  <a:cubicBezTo>
                    <a:pt x="2" y="11"/>
                    <a:pt x="4" y="9"/>
                    <a:pt x="6" y="9"/>
                  </a:cubicBezTo>
                  <a:cubicBezTo>
                    <a:pt x="8" y="8"/>
                    <a:pt x="11" y="8"/>
                    <a:pt x="13" y="8"/>
                  </a:cubicBezTo>
                  <a:cubicBezTo>
                    <a:pt x="15" y="8"/>
                    <a:pt x="16" y="8"/>
                    <a:pt x="17" y="8"/>
                  </a:cubicBezTo>
                  <a:cubicBezTo>
                    <a:pt x="19" y="8"/>
                    <a:pt x="20" y="8"/>
                    <a:pt x="21" y="8"/>
                  </a:cubicBezTo>
                  <a:cubicBezTo>
                    <a:pt x="24" y="8"/>
                    <a:pt x="27" y="7"/>
                    <a:pt x="29" y="6"/>
                  </a:cubicBezTo>
                  <a:cubicBezTo>
                    <a:pt x="31" y="6"/>
                    <a:pt x="34" y="5"/>
                    <a:pt x="35" y="4"/>
                  </a:cubicBezTo>
                  <a:cubicBezTo>
                    <a:pt x="37" y="3"/>
                    <a:pt x="39" y="2"/>
                    <a:pt x="40" y="1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1"/>
                    <a:pt x="40" y="1"/>
                    <a:pt x="40" y="1"/>
                  </a:cubicBezTo>
                  <a:cubicBezTo>
                    <a:pt x="39" y="2"/>
                    <a:pt x="38" y="4"/>
                    <a:pt x="36" y="5"/>
                  </a:cubicBezTo>
                  <a:cubicBezTo>
                    <a:pt x="33" y="7"/>
                    <a:pt x="27" y="10"/>
                    <a:pt x="21" y="10"/>
                  </a:cubicBezTo>
                  <a:cubicBezTo>
                    <a:pt x="20" y="10"/>
                    <a:pt x="19" y="10"/>
                    <a:pt x="17" y="10"/>
                  </a:cubicBezTo>
                  <a:cubicBezTo>
                    <a:pt x="16" y="10"/>
                    <a:pt x="14" y="10"/>
                    <a:pt x="13" y="10"/>
                  </a:cubicBezTo>
                  <a:cubicBezTo>
                    <a:pt x="11" y="10"/>
                    <a:pt x="8" y="10"/>
                    <a:pt x="6" y="10"/>
                  </a:cubicBezTo>
                  <a:cubicBezTo>
                    <a:pt x="4" y="10"/>
                    <a:pt x="3" y="11"/>
                    <a:pt x="2" y="12"/>
                  </a:cubicBezTo>
                  <a:cubicBezTo>
                    <a:pt x="1" y="12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602"/>
            <p:cNvSpPr/>
            <p:nvPr/>
          </p:nvSpPr>
          <p:spPr bwMode="auto">
            <a:xfrm>
              <a:off x="10153651" y="1284288"/>
              <a:ext cx="47625" cy="190500"/>
            </a:xfrm>
            <a:custGeom>
              <a:avLst/>
              <a:gdLst>
                <a:gd name="T0" fmla="*/ 5 w 11"/>
                <a:gd name="T1" fmla="*/ 0 h 45"/>
                <a:gd name="T2" fmla="*/ 6 w 11"/>
                <a:gd name="T3" fmla="*/ 0 h 45"/>
                <a:gd name="T4" fmla="*/ 7 w 11"/>
                <a:gd name="T5" fmla="*/ 1 h 45"/>
                <a:gd name="T6" fmla="*/ 10 w 11"/>
                <a:gd name="T7" fmla="*/ 6 h 45"/>
                <a:gd name="T8" fmla="*/ 10 w 11"/>
                <a:gd name="T9" fmla="*/ 14 h 45"/>
                <a:gd name="T10" fmla="*/ 9 w 11"/>
                <a:gd name="T11" fmla="*/ 18 h 45"/>
                <a:gd name="T12" fmla="*/ 7 w 11"/>
                <a:gd name="T13" fmla="*/ 23 h 45"/>
                <a:gd name="T14" fmla="*/ 4 w 11"/>
                <a:gd name="T15" fmla="*/ 31 h 45"/>
                <a:gd name="T16" fmla="*/ 1 w 11"/>
                <a:gd name="T17" fmla="*/ 38 h 45"/>
                <a:gd name="T18" fmla="*/ 1 w 11"/>
                <a:gd name="T19" fmla="*/ 43 h 45"/>
                <a:gd name="T20" fmla="*/ 1 w 11"/>
                <a:gd name="T21" fmla="*/ 45 h 45"/>
                <a:gd name="T22" fmla="*/ 1 w 11"/>
                <a:gd name="T23" fmla="*/ 45 h 45"/>
                <a:gd name="T24" fmla="*/ 0 w 11"/>
                <a:gd name="T25" fmla="*/ 43 h 45"/>
                <a:gd name="T26" fmla="*/ 0 w 11"/>
                <a:gd name="T27" fmla="*/ 37 h 45"/>
                <a:gd name="T28" fmla="*/ 2 w 11"/>
                <a:gd name="T29" fmla="*/ 30 h 45"/>
                <a:gd name="T30" fmla="*/ 5 w 11"/>
                <a:gd name="T31" fmla="*/ 22 h 45"/>
                <a:gd name="T32" fmla="*/ 7 w 11"/>
                <a:gd name="T33" fmla="*/ 18 h 45"/>
                <a:gd name="T34" fmla="*/ 8 w 11"/>
                <a:gd name="T35" fmla="*/ 14 h 45"/>
                <a:gd name="T36" fmla="*/ 8 w 11"/>
                <a:gd name="T37" fmla="*/ 6 h 45"/>
                <a:gd name="T38" fmla="*/ 7 w 11"/>
                <a:gd name="T39" fmla="*/ 1 h 45"/>
                <a:gd name="T40" fmla="*/ 5 w 11"/>
                <a:gd name="T4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" h="45">
                  <a:moveTo>
                    <a:pt x="5" y="0"/>
                  </a:moveTo>
                  <a:cubicBezTo>
                    <a:pt x="5" y="0"/>
                    <a:pt x="6" y="0"/>
                    <a:pt x="6" y="0"/>
                  </a:cubicBezTo>
                  <a:cubicBezTo>
                    <a:pt x="6" y="0"/>
                    <a:pt x="7" y="0"/>
                    <a:pt x="7" y="1"/>
                  </a:cubicBezTo>
                  <a:cubicBezTo>
                    <a:pt x="8" y="2"/>
                    <a:pt x="9" y="4"/>
                    <a:pt x="10" y="6"/>
                  </a:cubicBezTo>
                  <a:cubicBezTo>
                    <a:pt x="10" y="8"/>
                    <a:pt x="11" y="11"/>
                    <a:pt x="10" y="14"/>
                  </a:cubicBezTo>
                  <a:cubicBezTo>
                    <a:pt x="10" y="15"/>
                    <a:pt x="10" y="17"/>
                    <a:pt x="9" y="18"/>
                  </a:cubicBezTo>
                  <a:cubicBezTo>
                    <a:pt x="9" y="20"/>
                    <a:pt x="8" y="21"/>
                    <a:pt x="7" y="23"/>
                  </a:cubicBezTo>
                  <a:cubicBezTo>
                    <a:pt x="6" y="25"/>
                    <a:pt x="5" y="28"/>
                    <a:pt x="4" y="31"/>
                  </a:cubicBezTo>
                  <a:cubicBezTo>
                    <a:pt x="2" y="33"/>
                    <a:pt x="2" y="36"/>
                    <a:pt x="1" y="38"/>
                  </a:cubicBezTo>
                  <a:cubicBezTo>
                    <a:pt x="1" y="40"/>
                    <a:pt x="1" y="42"/>
                    <a:pt x="1" y="43"/>
                  </a:cubicBezTo>
                  <a:cubicBezTo>
                    <a:pt x="1" y="44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4"/>
                    <a:pt x="0" y="44"/>
                    <a:pt x="0" y="43"/>
                  </a:cubicBezTo>
                  <a:cubicBezTo>
                    <a:pt x="0" y="42"/>
                    <a:pt x="0" y="40"/>
                    <a:pt x="0" y="37"/>
                  </a:cubicBezTo>
                  <a:cubicBezTo>
                    <a:pt x="0" y="35"/>
                    <a:pt x="1" y="32"/>
                    <a:pt x="2" y="30"/>
                  </a:cubicBezTo>
                  <a:cubicBezTo>
                    <a:pt x="3" y="27"/>
                    <a:pt x="4" y="24"/>
                    <a:pt x="5" y="22"/>
                  </a:cubicBezTo>
                  <a:cubicBezTo>
                    <a:pt x="6" y="20"/>
                    <a:pt x="6" y="19"/>
                    <a:pt x="7" y="18"/>
                  </a:cubicBezTo>
                  <a:cubicBezTo>
                    <a:pt x="7" y="16"/>
                    <a:pt x="8" y="15"/>
                    <a:pt x="8" y="14"/>
                  </a:cubicBezTo>
                  <a:cubicBezTo>
                    <a:pt x="9" y="11"/>
                    <a:pt x="9" y="8"/>
                    <a:pt x="8" y="6"/>
                  </a:cubicBezTo>
                  <a:cubicBezTo>
                    <a:pt x="8" y="4"/>
                    <a:pt x="7" y="2"/>
                    <a:pt x="7" y="1"/>
                  </a:cubicBezTo>
                  <a:cubicBezTo>
                    <a:pt x="6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603"/>
            <p:cNvSpPr/>
            <p:nvPr/>
          </p:nvSpPr>
          <p:spPr bwMode="auto">
            <a:xfrm>
              <a:off x="10298114" y="1289050"/>
              <a:ext cx="96838" cy="185738"/>
            </a:xfrm>
            <a:custGeom>
              <a:avLst/>
              <a:gdLst>
                <a:gd name="T0" fmla="*/ 0 w 23"/>
                <a:gd name="T1" fmla="*/ 0 h 44"/>
                <a:gd name="T2" fmla="*/ 0 w 23"/>
                <a:gd name="T3" fmla="*/ 0 h 44"/>
                <a:gd name="T4" fmla="*/ 2 w 23"/>
                <a:gd name="T5" fmla="*/ 1 h 44"/>
                <a:gd name="T6" fmla="*/ 4 w 23"/>
                <a:gd name="T7" fmla="*/ 2 h 44"/>
                <a:gd name="T8" fmla="*/ 6 w 23"/>
                <a:gd name="T9" fmla="*/ 4 h 44"/>
                <a:gd name="T10" fmla="*/ 11 w 23"/>
                <a:gd name="T11" fmla="*/ 11 h 44"/>
                <a:gd name="T12" fmla="*/ 14 w 23"/>
                <a:gd name="T13" fmla="*/ 20 h 44"/>
                <a:gd name="T14" fmla="*/ 17 w 23"/>
                <a:gd name="T15" fmla="*/ 29 h 44"/>
                <a:gd name="T16" fmla="*/ 19 w 23"/>
                <a:gd name="T17" fmla="*/ 37 h 44"/>
                <a:gd name="T18" fmla="*/ 22 w 23"/>
                <a:gd name="T19" fmla="*/ 42 h 44"/>
                <a:gd name="T20" fmla="*/ 23 w 23"/>
                <a:gd name="T21" fmla="*/ 44 h 44"/>
                <a:gd name="T22" fmla="*/ 22 w 23"/>
                <a:gd name="T23" fmla="*/ 44 h 44"/>
                <a:gd name="T24" fmla="*/ 21 w 23"/>
                <a:gd name="T25" fmla="*/ 42 h 44"/>
                <a:gd name="T26" fmla="*/ 18 w 23"/>
                <a:gd name="T27" fmla="*/ 38 h 44"/>
                <a:gd name="T28" fmla="*/ 15 w 23"/>
                <a:gd name="T29" fmla="*/ 30 h 44"/>
                <a:gd name="T30" fmla="*/ 12 w 23"/>
                <a:gd name="T31" fmla="*/ 21 h 44"/>
                <a:gd name="T32" fmla="*/ 9 w 23"/>
                <a:gd name="T33" fmla="*/ 12 h 44"/>
                <a:gd name="T34" fmla="*/ 5 w 23"/>
                <a:gd name="T35" fmla="*/ 5 h 44"/>
                <a:gd name="T36" fmla="*/ 3 w 23"/>
                <a:gd name="T37" fmla="*/ 3 h 44"/>
                <a:gd name="T38" fmla="*/ 1 w 23"/>
                <a:gd name="T39" fmla="*/ 1 h 44"/>
                <a:gd name="T40" fmla="*/ 0 w 23"/>
                <a:gd name="T4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3" y="2"/>
                    <a:pt x="4" y="2"/>
                  </a:cubicBezTo>
                  <a:cubicBezTo>
                    <a:pt x="5" y="3"/>
                    <a:pt x="5" y="4"/>
                    <a:pt x="6" y="4"/>
                  </a:cubicBezTo>
                  <a:cubicBezTo>
                    <a:pt x="8" y="6"/>
                    <a:pt x="10" y="9"/>
                    <a:pt x="11" y="11"/>
                  </a:cubicBezTo>
                  <a:cubicBezTo>
                    <a:pt x="12" y="14"/>
                    <a:pt x="13" y="17"/>
                    <a:pt x="14" y="20"/>
                  </a:cubicBezTo>
                  <a:cubicBezTo>
                    <a:pt x="15" y="23"/>
                    <a:pt x="16" y="26"/>
                    <a:pt x="17" y="29"/>
                  </a:cubicBezTo>
                  <a:cubicBezTo>
                    <a:pt x="18" y="32"/>
                    <a:pt x="18" y="35"/>
                    <a:pt x="19" y="37"/>
                  </a:cubicBezTo>
                  <a:cubicBezTo>
                    <a:pt x="20" y="39"/>
                    <a:pt x="21" y="41"/>
                    <a:pt x="22" y="42"/>
                  </a:cubicBezTo>
                  <a:cubicBezTo>
                    <a:pt x="22" y="43"/>
                    <a:pt x="23" y="44"/>
                    <a:pt x="23" y="44"/>
                  </a:cubicBezTo>
                  <a:cubicBezTo>
                    <a:pt x="23" y="44"/>
                    <a:pt x="23" y="44"/>
                    <a:pt x="22" y="44"/>
                  </a:cubicBezTo>
                  <a:cubicBezTo>
                    <a:pt x="22" y="43"/>
                    <a:pt x="22" y="43"/>
                    <a:pt x="21" y="42"/>
                  </a:cubicBezTo>
                  <a:cubicBezTo>
                    <a:pt x="20" y="41"/>
                    <a:pt x="19" y="40"/>
                    <a:pt x="18" y="38"/>
                  </a:cubicBezTo>
                  <a:cubicBezTo>
                    <a:pt x="17" y="35"/>
                    <a:pt x="16" y="33"/>
                    <a:pt x="15" y="30"/>
                  </a:cubicBezTo>
                  <a:cubicBezTo>
                    <a:pt x="14" y="27"/>
                    <a:pt x="13" y="24"/>
                    <a:pt x="12" y="21"/>
                  </a:cubicBezTo>
                  <a:cubicBezTo>
                    <a:pt x="11" y="18"/>
                    <a:pt x="10" y="15"/>
                    <a:pt x="9" y="12"/>
                  </a:cubicBezTo>
                  <a:cubicBezTo>
                    <a:pt x="8" y="10"/>
                    <a:pt x="7" y="7"/>
                    <a:pt x="5" y="5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3" y="2"/>
                    <a:pt x="2" y="2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604"/>
            <p:cNvSpPr/>
            <p:nvPr/>
          </p:nvSpPr>
          <p:spPr bwMode="auto">
            <a:xfrm>
              <a:off x="10361614" y="1243013"/>
              <a:ext cx="203200" cy="155575"/>
            </a:xfrm>
            <a:custGeom>
              <a:avLst/>
              <a:gdLst>
                <a:gd name="T0" fmla="*/ 0 w 48"/>
                <a:gd name="T1" fmla="*/ 0 h 37"/>
                <a:gd name="T2" fmla="*/ 3 w 48"/>
                <a:gd name="T3" fmla="*/ 1 h 37"/>
                <a:gd name="T4" fmla="*/ 8 w 48"/>
                <a:gd name="T5" fmla="*/ 6 h 37"/>
                <a:gd name="T6" fmla="*/ 24 w 48"/>
                <a:gd name="T7" fmla="*/ 19 h 37"/>
                <a:gd name="T8" fmla="*/ 40 w 48"/>
                <a:gd name="T9" fmla="*/ 32 h 37"/>
                <a:gd name="T10" fmla="*/ 46 w 48"/>
                <a:gd name="T11" fmla="*/ 36 h 37"/>
                <a:gd name="T12" fmla="*/ 48 w 48"/>
                <a:gd name="T13" fmla="*/ 37 h 37"/>
                <a:gd name="T14" fmla="*/ 48 w 48"/>
                <a:gd name="T15" fmla="*/ 37 h 37"/>
                <a:gd name="T16" fmla="*/ 46 w 48"/>
                <a:gd name="T17" fmla="*/ 36 h 37"/>
                <a:gd name="T18" fmla="*/ 39 w 48"/>
                <a:gd name="T19" fmla="*/ 34 h 37"/>
                <a:gd name="T20" fmla="*/ 31 w 48"/>
                <a:gd name="T21" fmla="*/ 28 h 37"/>
                <a:gd name="T22" fmla="*/ 22 w 48"/>
                <a:gd name="T23" fmla="*/ 21 h 37"/>
                <a:gd name="T24" fmla="*/ 7 w 48"/>
                <a:gd name="T25" fmla="*/ 7 h 37"/>
                <a:gd name="T26" fmla="*/ 2 w 48"/>
                <a:gd name="T27" fmla="*/ 2 h 37"/>
                <a:gd name="T28" fmla="*/ 0 w 48"/>
                <a:gd name="T2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37">
                  <a:moveTo>
                    <a:pt x="0" y="0"/>
                  </a:moveTo>
                  <a:cubicBezTo>
                    <a:pt x="0" y="0"/>
                    <a:pt x="1" y="0"/>
                    <a:pt x="3" y="1"/>
                  </a:cubicBezTo>
                  <a:cubicBezTo>
                    <a:pt x="4" y="2"/>
                    <a:pt x="6" y="4"/>
                    <a:pt x="8" y="6"/>
                  </a:cubicBezTo>
                  <a:cubicBezTo>
                    <a:pt x="12" y="9"/>
                    <a:pt x="18" y="14"/>
                    <a:pt x="24" y="19"/>
                  </a:cubicBezTo>
                  <a:cubicBezTo>
                    <a:pt x="30" y="24"/>
                    <a:pt x="35" y="29"/>
                    <a:pt x="40" y="32"/>
                  </a:cubicBezTo>
                  <a:cubicBezTo>
                    <a:pt x="42" y="34"/>
                    <a:pt x="44" y="35"/>
                    <a:pt x="46" y="36"/>
                  </a:cubicBezTo>
                  <a:cubicBezTo>
                    <a:pt x="47" y="37"/>
                    <a:pt x="48" y="37"/>
                    <a:pt x="48" y="37"/>
                  </a:cubicBezTo>
                  <a:cubicBezTo>
                    <a:pt x="48" y="37"/>
                    <a:pt x="48" y="37"/>
                    <a:pt x="48" y="37"/>
                  </a:cubicBezTo>
                  <a:cubicBezTo>
                    <a:pt x="47" y="37"/>
                    <a:pt x="47" y="37"/>
                    <a:pt x="46" y="36"/>
                  </a:cubicBezTo>
                  <a:cubicBezTo>
                    <a:pt x="44" y="36"/>
                    <a:pt x="42" y="35"/>
                    <a:pt x="39" y="34"/>
                  </a:cubicBezTo>
                  <a:cubicBezTo>
                    <a:pt x="37" y="32"/>
                    <a:pt x="34" y="31"/>
                    <a:pt x="31" y="28"/>
                  </a:cubicBezTo>
                  <a:cubicBezTo>
                    <a:pt x="28" y="26"/>
                    <a:pt x="25" y="24"/>
                    <a:pt x="22" y="21"/>
                  </a:cubicBezTo>
                  <a:cubicBezTo>
                    <a:pt x="17" y="16"/>
                    <a:pt x="11" y="11"/>
                    <a:pt x="7" y="7"/>
                  </a:cubicBezTo>
                  <a:cubicBezTo>
                    <a:pt x="5" y="5"/>
                    <a:pt x="3" y="3"/>
                    <a:pt x="2" y="2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605"/>
            <p:cNvSpPr/>
            <p:nvPr/>
          </p:nvSpPr>
          <p:spPr bwMode="auto">
            <a:xfrm>
              <a:off x="10394951" y="1179513"/>
              <a:ext cx="179388" cy="71438"/>
            </a:xfrm>
            <a:custGeom>
              <a:avLst/>
              <a:gdLst>
                <a:gd name="T0" fmla="*/ 0 w 42"/>
                <a:gd name="T1" fmla="*/ 0 h 17"/>
                <a:gd name="T2" fmla="*/ 2 w 42"/>
                <a:gd name="T3" fmla="*/ 0 h 17"/>
                <a:gd name="T4" fmla="*/ 7 w 42"/>
                <a:gd name="T5" fmla="*/ 0 h 17"/>
                <a:gd name="T6" fmla="*/ 15 w 42"/>
                <a:gd name="T7" fmla="*/ 2 h 17"/>
                <a:gd name="T8" fmla="*/ 22 w 42"/>
                <a:gd name="T9" fmla="*/ 6 h 17"/>
                <a:gd name="T10" fmla="*/ 29 w 42"/>
                <a:gd name="T11" fmla="*/ 11 h 17"/>
                <a:gd name="T12" fmla="*/ 32 w 42"/>
                <a:gd name="T13" fmla="*/ 14 h 17"/>
                <a:gd name="T14" fmla="*/ 35 w 42"/>
                <a:gd name="T15" fmla="*/ 15 h 17"/>
                <a:gd name="T16" fmla="*/ 40 w 42"/>
                <a:gd name="T17" fmla="*/ 16 h 17"/>
                <a:gd name="T18" fmla="*/ 42 w 42"/>
                <a:gd name="T19" fmla="*/ 15 h 17"/>
                <a:gd name="T20" fmla="*/ 42 w 42"/>
                <a:gd name="T21" fmla="*/ 16 h 17"/>
                <a:gd name="T22" fmla="*/ 40 w 42"/>
                <a:gd name="T23" fmla="*/ 16 h 17"/>
                <a:gd name="T24" fmla="*/ 35 w 42"/>
                <a:gd name="T25" fmla="*/ 17 h 17"/>
                <a:gd name="T26" fmla="*/ 31 w 42"/>
                <a:gd name="T27" fmla="*/ 15 h 17"/>
                <a:gd name="T28" fmla="*/ 28 w 42"/>
                <a:gd name="T29" fmla="*/ 13 h 17"/>
                <a:gd name="T30" fmla="*/ 21 w 42"/>
                <a:gd name="T31" fmla="*/ 8 h 17"/>
                <a:gd name="T32" fmla="*/ 7 w 42"/>
                <a:gd name="T33" fmla="*/ 2 h 17"/>
                <a:gd name="T34" fmla="*/ 2 w 42"/>
                <a:gd name="T35" fmla="*/ 1 h 17"/>
                <a:gd name="T36" fmla="*/ 0 w 42"/>
                <a:gd name="T3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17">
                  <a:moveTo>
                    <a:pt x="0" y="0"/>
                  </a:moveTo>
                  <a:cubicBezTo>
                    <a:pt x="0" y="0"/>
                    <a:pt x="0" y="0"/>
                    <a:pt x="2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9" y="1"/>
                    <a:pt x="12" y="1"/>
                    <a:pt x="15" y="2"/>
                  </a:cubicBezTo>
                  <a:cubicBezTo>
                    <a:pt x="17" y="3"/>
                    <a:pt x="20" y="4"/>
                    <a:pt x="22" y="6"/>
                  </a:cubicBezTo>
                  <a:cubicBezTo>
                    <a:pt x="25" y="8"/>
                    <a:pt x="27" y="10"/>
                    <a:pt x="29" y="11"/>
                  </a:cubicBezTo>
                  <a:cubicBezTo>
                    <a:pt x="30" y="12"/>
                    <a:pt x="31" y="13"/>
                    <a:pt x="32" y="14"/>
                  </a:cubicBezTo>
                  <a:cubicBezTo>
                    <a:pt x="33" y="14"/>
                    <a:pt x="34" y="15"/>
                    <a:pt x="35" y="15"/>
                  </a:cubicBezTo>
                  <a:cubicBezTo>
                    <a:pt x="37" y="16"/>
                    <a:pt x="39" y="16"/>
                    <a:pt x="40" y="16"/>
                  </a:cubicBezTo>
                  <a:cubicBezTo>
                    <a:pt x="41" y="16"/>
                    <a:pt x="42" y="15"/>
                    <a:pt x="42" y="15"/>
                  </a:cubicBezTo>
                  <a:cubicBezTo>
                    <a:pt x="42" y="15"/>
                    <a:pt x="42" y="15"/>
                    <a:pt x="42" y="16"/>
                  </a:cubicBezTo>
                  <a:cubicBezTo>
                    <a:pt x="41" y="16"/>
                    <a:pt x="41" y="16"/>
                    <a:pt x="40" y="16"/>
                  </a:cubicBezTo>
                  <a:cubicBezTo>
                    <a:pt x="39" y="17"/>
                    <a:pt x="37" y="17"/>
                    <a:pt x="35" y="17"/>
                  </a:cubicBezTo>
                  <a:cubicBezTo>
                    <a:pt x="34" y="16"/>
                    <a:pt x="32" y="16"/>
                    <a:pt x="31" y="15"/>
                  </a:cubicBezTo>
                  <a:cubicBezTo>
                    <a:pt x="30" y="15"/>
                    <a:pt x="29" y="14"/>
                    <a:pt x="28" y="13"/>
                  </a:cubicBezTo>
                  <a:cubicBezTo>
                    <a:pt x="26" y="12"/>
                    <a:pt x="23" y="10"/>
                    <a:pt x="21" y="8"/>
                  </a:cubicBezTo>
                  <a:cubicBezTo>
                    <a:pt x="16" y="5"/>
                    <a:pt x="11" y="3"/>
                    <a:pt x="7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606"/>
            <p:cNvSpPr/>
            <p:nvPr/>
          </p:nvSpPr>
          <p:spPr bwMode="auto">
            <a:xfrm>
              <a:off x="10280651" y="835025"/>
              <a:ext cx="111125" cy="212725"/>
            </a:xfrm>
            <a:custGeom>
              <a:avLst/>
              <a:gdLst>
                <a:gd name="T0" fmla="*/ 26 w 26"/>
                <a:gd name="T1" fmla="*/ 0 h 50"/>
                <a:gd name="T2" fmla="*/ 26 w 26"/>
                <a:gd name="T3" fmla="*/ 2 h 50"/>
                <a:gd name="T4" fmla="*/ 25 w 26"/>
                <a:gd name="T5" fmla="*/ 8 h 50"/>
                <a:gd name="T6" fmla="*/ 18 w 26"/>
                <a:gd name="T7" fmla="*/ 27 h 50"/>
                <a:gd name="T8" fmla="*/ 14 w 26"/>
                <a:gd name="T9" fmla="*/ 32 h 50"/>
                <a:gd name="T10" fmla="*/ 11 w 26"/>
                <a:gd name="T11" fmla="*/ 35 h 50"/>
                <a:gd name="T12" fmla="*/ 4 w 26"/>
                <a:gd name="T13" fmla="*/ 42 h 50"/>
                <a:gd name="T14" fmla="*/ 1 w 26"/>
                <a:gd name="T15" fmla="*/ 48 h 50"/>
                <a:gd name="T16" fmla="*/ 1 w 26"/>
                <a:gd name="T17" fmla="*/ 49 h 50"/>
                <a:gd name="T18" fmla="*/ 0 w 26"/>
                <a:gd name="T19" fmla="*/ 50 h 50"/>
                <a:gd name="T20" fmla="*/ 0 w 26"/>
                <a:gd name="T21" fmla="*/ 49 h 50"/>
                <a:gd name="T22" fmla="*/ 1 w 26"/>
                <a:gd name="T23" fmla="*/ 48 h 50"/>
                <a:gd name="T24" fmla="*/ 3 w 26"/>
                <a:gd name="T25" fmla="*/ 41 h 50"/>
                <a:gd name="T26" fmla="*/ 9 w 26"/>
                <a:gd name="T27" fmla="*/ 34 h 50"/>
                <a:gd name="T28" fmla="*/ 12 w 26"/>
                <a:gd name="T29" fmla="*/ 30 h 50"/>
                <a:gd name="T30" fmla="*/ 15 w 26"/>
                <a:gd name="T31" fmla="*/ 26 h 50"/>
                <a:gd name="T32" fmla="*/ 23 w 26"/>
                <a:gd name="T33" fmla="*/ 8 h 50"/>
                <a:gd name="T34" fmla="*/ 25 w 26"/>
                <a:gd name="T35" fmla="*/ 2 h 50"/>
                <a:gd name="T36" fmla="*/ 26 w 26"/>
                <a:gd name="T3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0">
                  <a:moveTo>
                    <a:pt x="26" y="0"/>
                  </a:moveTo>
                  <a:cubicBezTo>
                    <a:pt x="26" y="0"/>
                    <a:pt x="26" y="0"/>
                    <a:pt x="26" y="2"/>
                  </a:cubicBezTo>
                  <a:cubicBezTo>
                    <a:pt x="26" y="4"/>
                    <a:pt x="25" y="6"/>
                    <a:pt x="25" y="8"/>
                  </a:cubicBezTo>
                  <a:cubicBezTo>
                    <a:pt x="24" y="14"/>
                    <a:pt x="22" y="21"/>
                    <a:pt x="18" y="27"/>
                  </a:cubicBezTo>
                  <a:cubicBezTo>
                    <a:pt x="16" y="29"/>
                    <a:pt x="15" y="30"/>
                    <a:pt x="14" y="32"/>
                  </a:cubicBezTo>
                  <a:cubicBezTo>
                    <a:pt x="13" y="33"/>
                    <a:pt x="12" y="34"/>
                    <a:pt x="11" y="35"/>
                  </a:cubicBezTo>
                  <a:cubicBezTo>
                    <a:pt x="8" y="38"/>
                    <a:pt x="6" y="40"/>
                    <a:pt x="4" y="42"/>
                  </a:cubicBezTo>
                  <a:cubicBezTo>
                    <a:pt x="3" y="44"/>
                    <a:pt x="2" y="46"/>
                    <a:pt x="1" y="48"/>
                  </a:cubicBezTo>
                  <a:cubicBezTo>
                    <a:pt x="1" y="48"/>
                    <a:pt x="1" y="49"/>
                    <a:pt x="1" y="4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0"/>
                    <a:pt x="0" y="50"/>
                    <a:pt x="0" y="49"/>
                  </a:cubicBezTo>
                  <a:cubicBezTo>
                    <a:pt x="1" y="49"/>
                    <a:pt x="1" y="48"/>
                    <a:pt x="1" y="48"/>
                  </a:cubicBezTo>
                  <a:cubicBezTo>
                    <a:pt x="1" y="46"/>
                    <a:pt x="2" y="44"/>
                    <a:pt x="3" y="41"/>
                  </a:cubicBezTo>
                  <a:cubicBezTo>
                    <a:pt x="5" y="39"/>
                    <a:pt x="7" y="37"/>
                    <a:pt x="9" y="34"/>
                  </a:cubicBezTo>
                  <a:cubicBezTo>
                    <a:pt x="10" y="33"/>
                    <a:pt x="11" y="31"/>
                    <a:pt x="12" y="30"/>
                  </a:cubicBezTo>
                  <a:cubicBezTo>
                    <a:pt x="13" y="29"/>
                    <a:pt x="15" y="27"/>
                    <a:pt x="15" y="26"/>
                  </a:cubicBezTo>
                  <a:cubicBezTo>
                    <a:pt x="19" y="20"/>
                    <a:pt x="22" y="13"/>
                    <a:pt x="23" y="8"/>
                  </a:cubicBezTo>
                  <a:cubicBezTo>
                    <a:pt x="24" y="6"/>
                    <a:pt x="25" y="3"/>
                    <a:pt x="25" y="2"/>
                  </a:cubicBezTo>
                  <a:cubicBezTo>
                    <a:pt x="26" y="0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608"/>
            <p:cNvSpPr/>
            <p:nvPr/>
          </p:nvSpPr>
          <p:spPr bwMode="auto">
            <a:xfrm>
              <a:off x="9996489" y="911224"/>
              <a:ext cx="139700" cy="119063"/>
            </a:xfrm>
            <a:custGeom>
              <a:avLst/>
              <a:gdLst>
                <a:gd name="T0" fmla="*/ 0 w 33"/>
                <a:gd name="T1" fmla="*/ 0 h 28"/>
                <a:gd name="T2" fmla="*/ 5 w 33"/>
                <a:gd name="T3" fmla="*/ 4 h 28"/>
                <a:gd name="T4" fmla="*/ 11 w 33"/>
                <a:gd name="T5" fmla="*/ 8 h 28"/>
                <a:gd name="T6" fmla="*/ 16 w 33"/>
                <a:gd name="T7" fmla="*/ 14 h 28"/>
                <a:gd name="T8" fmla="*/ 21 w 33"/>
                <a:gd name="T9" fmla="*/ 20 h 28"/>
                <a:gd name="T10" fmla="*/ 27 w 33"/>
                <a:gd name="T11" fmla="*/ 24 h 28"/>
                <a:gd name="T12" fmla="*/ 31 w 33"/>
                <a:gd name="T13" fmla="*/ 27 h 28"/>
                <a:gd name="T14" fmla="*/ 33 w 33"/>
                <a:gd name="T15" fmla="*/ 28 h 28"/>
                <a:gd name="T16" fmla="*/ 31 w 33"/>
                <a:gd name="T17" fmla="*/ 27 h 28"/>
                <a:gd name="T18" fmla="*/ 26 w 33"/>
                <a:gd name="T19" fmla="*/ 26 h 28"/>
                <a:gd name="T20" fmla="*/ 20 w 33"/>
                <a:gd name="T21" fmla="*/ 22 h 28"/>
                <a:gd name="T22" fmla="*/ 14 w 33"/>
                <a:gd name="T23" fmla="*/ 16 h 28"/>
                <a:gd name="T24" fmla="*/ 4 w 33"/>
                <a:gd name="T25" fmla="*/ 5 h 28"/>
                <a:gd name="T26" fmla="*/ 1 w 33"/>
                <a:gd name="T27" fmla="*/ 1 h 28"/>
                <a:gd name="T28" fmla="*/ 0 w 33"/>
                <a:gd name="T2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28">
                  <a:moveTo>
                    <a:pt x="0" y="0"/>
                  </a:moveTo>
                  <a:cubicBezTo>
                    <a:pt x="0" y="0"/>
                    <a:pt x="2" y="1"/>
                    <a:pt x="5" y="4"/>
                  </a:cubicBezTo>
                  <a:cubicBezTo>
                    <a:pt x="7" y="5"/>
                    <a:pt x="9" y="7"/>
                    <a:pt x="11" y="8"/>
                  </a:cubicBezTo>
                  <a:cubicBezTo>
                    <a:pt x="12" y="10"/>
                    <a:pt x="14" y="12"/>
                    <a:pt x="16" y="14"/>
                  </a:cubicBezTo>
                  <a:cubicBezTo>
                    <a:pt x="18" y="16"/>
                    <a:pt x="20" y="18"/>
                    <a:pt x="21" y="20"/>
                  </a:cubicBezTo>
                  <a:cubicBezTo>
                    <a:pt x="23" y="22"/>
                    <a:pt x="25" y="23"/>
                    <a:pt x="27" y="24"/>
                  </a:cubicBezTo>
                  <a:cubicBezTo>
                    <a:pt x="28" y="26"/>
                    <a:pt x="30" y="26"/>
                    <a:pt x="31" y="27"/>
                  </a:cubicBezTo>
                  <a:cubicBezTo>
                    <a:pt x="32" y="27"/>
                    <a:pt x="33" y="28"/>
                    <a:pt x="33" y="28"/>
                  </a:cubicBezTo>
                  <a:cubicBezTo>
                    <a:pt x="33" y="28"/>
                    <a:pt x="32" y="28"/>
                    <a:pt x="31" y="27"/>
                  </a:cubicBezTo>
                  <a:cubicBezTo>
                    <a:pt x="30" y="27"/>
                    <a:pt x="28" y="27"/>
                    <a:pt x="26" y="26"/>
                  </a:cubicBezTo>
                  <a:cubicBezTo>
                    <a:pt x="24" y="25"/>
                    <a:pt x="22" y="23"/>
                    <a:pt x="20" y="22"/>
                  </a:cubicBezTo>
                  <a:cubicBezTo>
                    <a:pt x="18" y="20"/>
                    <a:pt x="16" y="18"/>
                    <a:pt x="14" y="16"/>
                  </a:cubicBezTo>
                  <a:cubicBezTo>
                    <a:pt x="10" y="12"/>
                    <a:pt x="7" y="8"/>
                    <a:pt x="4" y="5"/>
                  </a:cubicBezTo>
                  <a:cubicBezTo>
                    <a:pt x="3" y="3"/>
                    <a:pt x="2" y="2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609"/>
            <p:cNvSpPr/>
            <p:nvPr/>
          </p:nvSpPr>
          <p:spPr bwMode="auto">
            <a:xfrm>
              <a:off x="9861551" y="1157287"/>
              <a:ext cx="220663" cy="38100"/>
            </a:xfrm>
            <a:custGeom>
              <a:avLst/>
              <a:gdLst>
                <a:gd name="T0" fmla="*/ 0 w 52"/>
                <a:gd name="T1" fmla="*/ 2 h 9"/>
                <a:gd name="T2" fmla="*/ 1 w 52"/>
                <a:gd name="T3" fmla="*/ 2 h 9"/>
                <a:gd name="T4" fmla="*/ 2 w 52"/>
                <a:gd name="T5" fmla="*/ 1 h 9"/>
                <a:gd name="T6" fmla="*/ 5 w 52"/>
                <a:gd name="T7" fmla="*/ 0 h 9"/>
                <a:gd name="T8" fmla="*/ 9 w 52"/>
                <a:gd name="T9" fmla="*/ 1 h 9"/>
                <a:gd name="T10" fmla="*/ 13 w 52"/>
                <a:gd name="T11" fmla="*/ 2 h 9"/>
                <a:gd name="T12" fmla="*/ 17 w 52"/>
                <a:gd name="T13" fmla="*/ 4 h 9"/>
                <a:gd name="T14" fmla="*/ 21 w 52"/>
                <a:gd name="T15" fmla="*/ 6 h 9"/>
                <a:gd name="T16" fmla="*/ 26 w 52"/>
                <a:gd name="T17" fmla="*/ 7 h 9"/>
                <a:gd name="T18" fmla="*/ 31 w 52"/>
                <a:gd name="T19" fmla="*/ 7 h 9"/>
                <a:gd name="T20" fmla="*/ 33 w 52"/>
                <a:gd name="T21" fmla="*/ 7 h 9"/>
                <a:gd name="T22" fmla="*/ 36 w 52"/>
                <a:gd name="T23" fmla="*/ 7 h 9"/>
                <a:gd name="T24" fmla="*/ 40 w 52"/>
                <a:gd name="T25" fmla="*/ 6 h 9"/>
                <a:gd name="T26" fmla="*/ 44 w 52"/>
                <a:gd name="T27" fmla="*/ 5 h 9"/>
                <a:gd name="T28" fmla="*/ 50 w 52"/>
                <a:gd name="T29" fmla="*/ 3 h 9"/>
                <a:gd name="T30" fmla="*/ 52 w 52"/>
                <a:gd name="T31" fmla="*/ 2 h 9"/>
                <a:gd name="T32" fmla="*/ 50 w 52"/>
                <a:gd name="T33" fmla="*/ 4 h 9"/>
                <a:gd name="T34" fmla="*/ 45 w 52"/>
                <a:gd name="T35" fmla="*/ 7 h 9"/>
                <a:gd name="T36" fmla="*/ 41 w 52"/>
                <a:gd name="T37" fmla="*/ 8 h 9"/>
                <a:gd name="T38" fmla="*/ 36 w 52"/>
                <a:gd name="T39" fmla="*/ 9 h 9"/>
                <a:gd name="T40" fmla="*/ 31 w 52"/>
                <a:gd name="T41" fmla="*/ 9 h 9"/>
                <a:gd name="T42" fmla="*/ 26 w 52"/>
                <a:gd name="T43" fmla="*/ 9 h 9"/>
                <a:gd name="T44" fmla="*/ 21 w 52"/>
                <a:gd name="T45" fmla="*/ 8 h 9"/>
                <a:gd name="T46" fmla="*/ 16 w 52"/>
                <a:gd name="T47" fmla="*/ 6 h 9"/>
                <a:gd name="T48" fmla="*/ 12 w 52"/>
                <a:gd name="T49" fmla="*/ 4 h 9"/>
                <a:gd name="T50" fmla="*/ 8 w 52"/>
                <a:gd name="T51" fmla="*/ 2 h 9"/>
                <a:gd name="T52" fmla="*/ 5 w 52"/>
                <a:gd name="T53" fmla="*/ 1 h 9"/>
                <a:gd name="T54" fmla="*/ 2 w 52"/>
                <a:gd name="T55" fmla="*/ 1 h 9"/>
                <a:gd name="T56" fmla="*/ 0 w 52"/>
                <a:gd name="T5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2" h="9">
                  <a:moveTo>
                    <a:pt x="0" y="2"/>
                  </a:moveTo>
                  <a:cubicBezTo>
                    <a:pt x="0" y="2"/>
                    <a:pt x="0" y="2"/>
                    <a:pt x="1" y="2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6" y="0"/>
                    <a:pt x="7" y="0"/>
                    <a:pt x="9" y="1"/>
                  </a:cubicBezTo>
                  <a:cubicBezTo>
                    <a:pt x="10" y="1"/>
                    <a:pt x="11" y="2"/>
                    <a:pt x="13" y="2"/>
                  </a:cubicBezTo>
                  <a:cubicBezTo>
                    <a:pt x="14" y="3"/>
                    <a:pt x="15" y="3"/>
                    <a:pt x="17" y="4"/>
                  </a:cubicBezTo>
                  <a:cubicBezTo>
                    <a:pt x="18" y="5"/>
                    <a:pt x="20" y="5"/>
                    <a:pt x="21" y="6"/>
                  </a:cubicBezTo>
                  <a:cubicBezTo>
                    <a:pt x="23" y="6"/>
                    <a:pt x="24" y="6"/>
                    <a:pt x="26" y="7"/>
                  </a:cubicBezTo>
                  <a:cubicBezTo>
                    <a:pt x="28" y="7"/>
                    <a:pt x="29" y="7"/>
                    <a:pt x="31" y="7"/>
                  </a:cubicBezTo>
                  <a:cubicBezTo>
                    <a:pt x="32" y="7"/>
                    <a:pt x="33" y="7"/>
                    <a:pt x="33" y="7"/>
                  </a:cubicBezTo>
                  <a:cubicBezTo>
                    <a:pt x="34" y="7"/>
                    <a:pt x="35" y="7"/>
                    <a:pt x="36" y="7"/>
                  </a:cubicBezTo>
                  <a:cubicBezTo>
                    <a:pt x="37" y="7"/>
                    <a:pt x="39" y="7"/>
                    <a:pt x="40" y="6"/>
                  </a:cubicBezTo>
                  <a:cubicBezTo>
                    <a:pt x="42" y="6"/>
                    <a:pt x="43" y="6"/>
                    <a:pt x="44" y="5"/>
                  </a:cubicBezTo>
                  <a:cubicBezTo>
                    <a:pt x="47" y="5"/>
                    <a:pt x="49" y="4"/>
                    <a:pt x="50" y="3"/>
                  </a:cubicBezTo>
                  <a:cubicBezTo>
                    <a:pt x="51" y="3"/>
                    <a:pt x="52" y="2"/>
                    <a:pt x="52" y="2"/>
                  </a:cubicBezTo>
                  <a:cubicBezTo>
                    <a:pt x="52" y="2"/>
                    <a:pt x="51" y="3"/>
                    <a:pt x="50" y="4"/>
                  </a:cubicBezTo>
                  <a:cubicBezTo>
                    <a:pt x="49" y="4"/>
                    <a:pt x="47" y="6"/>
                    <a:pt x="45" y="7"/>
                  </a:cubicBezTo>
                  <a:cubicBezTo>
                    <a:pt x="43" y="7"/>
                    <a:pt x="42" y="8"/>
                    <a:pt x="41" y="8"/>
                  </a:cubicBezTo>
                  <a:cubicBezTo>
                    <a:pt x="39" y="8"/>
                    <a:pt x="38" y="9"/>
                    <a:pt x="36" y="9"/>
                  </a:cubicBezTo>
                  <a:cubicBezTo>
                    <a:pt x="34" y="9"/>
                    <a:pt x="33" y="9"/>
                    <a:pt x="31" y="9"/>
                  </a:cubicBezTo>
                  <a:cubicBezTo>
                    <a:pt x="29" y="9"/>
                    <a:pt x="27" y="9"/>
                    <a:pt x="26" y="9"/>
                  </a:cubicBezTo>
                  <a:cubicBezTo>
                    <a:pt x="24" y="9"/>
                    <a:pt x="22" y="8"/>
                    <a:pt x="21" y="8"/>
                  </a:cubicBezTo>
                  <a:cubicBezTo>
                    <a:pt x="19" y="7"/>
                    <a:pt x="17" y="7"/>
                    <a:pt x="16" y="6"/>
                  </a:cubicBezTo>
                  <a:cubicBezTo>
                    <a:pt x="14" y="5"/>
                    <a:pt x="13" y="5"/>
                    <a:pt x="12" y="4"/>
                  </a:cubicBezTo>
                  <a:cubicBezTo>
                    <a:pt x="10" y="3"/>
                    <a:pt x="9" y="2"/>
                    <a:pt x="8" y="2"/>
                  </a:cubicBezTo>
                  <a:cubicBezTo>
                    <a:pt x="7" y="1"/>
                    <a:pt x="6" y="1"/>
                    <a:pt x="5" y="1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1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610"/>
            <p:cNvSpPr/>
            <p:nvPr/>
          </p:nvSpPr>
          <p:spPr bwMode="auto">
            <a:xfrm>
              <a:off x="10069514" y="1276349"/>
              <a:ext cx="96838" cy="169863"/>
            </a:xfrm>
            <a:custGeom>
              <a:avLst/>
              <a:gdLst>
                <a:gd name="T0" fmla="*/ 22 w 23"/>
                <a:gd name="T1" fmla="*/ 0 h 40"/>
                <a:gd name="T2" fmla="*/ 22 w 23"/>
                <a:gd name="T3" fmla="*/ 2 h 40"/>
                <a:gd name="T4" fmla="*/ 23 w 23"/>
                <a:gd name="T5" fmla="*/ 7 h 40"/>
                <a:gd name="T6" fmla="*/ 20 w 23"/>
                <a:gd name="T7" fmla="*/ 15 h 40"/>
                <a:gd name="T8" fmla="*/ 18 w 23"/>
                <a:gd name="T9" fmla="*/ 19 h 40"/>
                <a:gd name="T10" fmla="*/ 15 w 23"/>
                <a:gd name="T11" fmla="*/ 22 h 40"/>
                <a:gd name="T12" fmla="*/ 11 w 23"/>
                <a:gd name="T13" fmla="*/ 25 h 40"/>
                <a:gd name="T14" fmla="*/ 8 w 23"/>
                <a:gd name="T15" fmla="*/ 28 h 40"/>
                <a:gd name="T16" fmla="*/ 3 w 23"/>
                <a:gd name="T17" fmla="*/ 34 h 40"/>
                <a:gd name="T18" fmla="*/ 0 w 23"/>
                <a:gd name="T19" fmla="*/ 38 h 40"/>
                <a:gd name="T20" fmla="*/ 0 w 23"/>
                <a:gd name="T21" fmla="*/ 40 h 40"/>
                <a:gd name="T22" fmla="*/ 0 w 23"/>
                <a:gd name="T23" fmla="*/ 40 h 40"/>
                <a:gd name="T24" fmla="*/ 0 w 23"/>
                <a:gd name="T25" fmla="*/ 38 h 40"/>
                <a:gd name="T26" fmla="*/ 2 w 23"/>
                <a:gd name="T27" fmla="*/ 33 h 40"/>
                <a:gd name="T28" fmla="*/ 7 w 23"/>
                <a:gd name="T29" fmla="*/ 27 h 40"/>
                <a:gd name="T30" fmla="*/ 10 w 23"/>
                <a:gd name="T31" fmla="*/ 23 h 40"/>
                <a:gd name="T32" fmla="*/ 13 w 23"/>
                <a:gd name="T33" fmla="*/ 20 h 40"/>
                <a:gd name="T34" fmla="*/ 19 w 23"/>
                <a:gd name="T35" fmla="*/ 14 h 40"/>
                <a:gd name="T36" fmla="*/ 21 w 23"/>
                <a:gd name="T37" fmla="*/ 7 h 40"/>
                <a:gd name="T38" fmla="*/ 22 w 23"/>
                <a:gd name="T39" fmla="*/ 2 h 40"/>
                <a:gd name="T40" fmla="*/ 22 w 23"/>
                <a:gd name="T4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40">
                  <a:moveTo>
                    <a:pt x="22" y="0"/>
                  </a:moveTo>
                  <a:cubicBezTo>
                    <a:pt x="22" y="0"/>
                    <a:pt x="22" y="0"/>
                    <a:pt x="22" y="2"/>
                  </a:cubicBezTo>
                  <a:cubicBezTo>
                    <a:pt x="22" y="3"/>
                    <a:pt x="23" y="5"/>
                    <a:pt x="23" y="7"/>
                  </a:cubicBezTo>
                  <a:cubicBezTo>
                    <a:pt x="22" y="10"/>
                    <a:pt x="22" y="12"/>
                    <a:pt x="20" y="15"/>
                  </a:cubicBezTo>
                  <a:cubicBezTo>
                    <a:pt x="20" y="16"/>
                    <a:pt x="19" y="18"/>
                    <a:pt x="18" y="19"/>
                  </a:cubicBezTo>
                  <a:cubicBezTo>
                    <a:pt x="17" y="20"/>
                    <a:pt x="16" y="21"/>
                    <a:pt x="15" y="22"/>
                  </a:cubicBezTo>
                  <a:cubicBezTo>
                    <a:pt x="14" y="23"/>
                    <a:pt x="13" y="24"/>
                    <a:pt x="11" y="25"/>
                  </a:cubicBezTo>
                  <a:cubicBezTo>
                    <a:pt x="10" y="26"/>
                    <a:pt x="9" y="27"/>
                    <a:pt x="8" y="28"/>
                  </a:cubicBezTo>
                  <a:cubicBezTo>
                    <a:pt x="6" y="30"/>
                    <a:pt x="4" y="32"/>
                    <a:pt x="3" y="34"/>
                  </a:cubicBezTo>
                  <a:cubicBezTo>
                    <a:pt x="2" y="35"/>
                    <a:pt x="1" y="37"/>
                    <a:pt x="0" y="38"/>
                  </a:cubicBezTo>
                  <a:cubicBezTo>
                    <a:pt x="0" y="39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9"/>
                    <a:pt x="0" y="39"/>
                    <a:pt x="0" y="38"/>
                  </a:cubicBezTo>
                  <a:cubicBezTo>
                    <a:pt x="0" y="37"/>
                    <a:pt x="1" y="35"/>
                    <a:pt x="2" y="33"/>
                  </a:cubicBezTo>
                  <a:cubicBezTo>
                    <a:pt x="3" y="31"/>
                    <a:pt x="5" y="29"/>
                    <a:pt x="7" y="27"/>
                  </a:cubicBezTo>
                  <a:cubicBezTo>
                    <a:pt x="8" y="26"/>
                    <a:pt x="9" y="24"/>
                    <a:pt x="10" y="23"/>
                  </a:cubicBezTo>
                  <a:cubicBezTo>
                    <a:pt x="11" y="22"/>
                    <a:pt x="12" y="21"/>
                    <a:pt x="13" y="20"/>
                  </a:cubicBezTo>
                  <a:cubicBezTo>
                    <a:pt x="15" y="18"/>
                    <a:pt x="17" y="16"/>
                    <a:pt x="19" y="14"/>
                  </a:cubicBezTo>
                  <a:cubicBezTo>
                    <a:pt x="20" y="12"/>
                    <a:pt x="21" y="9"/>
                    <a:pt x="21" y="7"/>
                  </a:cubicBezTo>
                  <a:cubicBezTo>
                    <a:pt x="22" y="5"/>
                    <a:pt x="22" y="3"/>
                    <a:pt x="22" y="2"/>
                  </a:cubicBezTo>
                  <a:cubicBezTo>
                    <a:pt x="22" y="1"/>
                    <a:pt x="22" y="0"/>
                    <a:pt x="22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611"/>
            <p:cNvSpPr/>
            <p:nvPr/>
          </p:nvSpPr>
          <p:spPr bwMode="auto">
            <a:xfrm>
              <a:off x="10196514" y="1306512"/>
              <a:ext cx="42863" cy="211138"/>
            </a:xfrm>
            <a:custGeom>
              <a:avLst/>
              <a:gdLst>
                <a:gd name="T0" fmla="*/ 6 w 10"/>
                <a:gd name="T1" fmla="*/ 0 h 50"/>
                <a:gd name="T2" fmla="*/ 7 w 10"/>
                <a:gd name="T3" fmla="*/ 0 h 50"/>
                <a:gd name="T4" fmla="*/ 8 w 10"/>
                <a:gd name="T5" fmla="*/ 2 h 50"/>
                <a:gd name="T6" fmla="*/ 10 w 10"/>
                <a:gd name="T7" fmla="*/ 8 h 50"/>
                <a:gd name="T8" fmla="*/ 10 w 10"/>
                <a:gd name="T9" fmla="*/ 16 h 50"/>
                <a:gd name="T10" fmla="*/ 8 w 10"/>
                <a:gd name="T11" fmla="*/ 21 h 50"/>
                <a:gd name="T12" fmla="*/ 6 w 10"/>
                <a:gd name="T13" fmla="*/ 26 h 50"/>
                <a:gd name="T14" fmla="*/ 4 w 10"/>
                <a:gd name="T15" fmla="*/ 30 h 50"/>
                <a:gd name="T16" fmla="*/ 2 w 10"/>
                <a:gd name="T17" fmla="*/ 34 h 50"/>
                <a:gd name="T18" fmla="*/ 2 w 10"/>
                <a:gd name="T19" fmla="*/ 42 h 50"/>
                <a:gd name="T20" fmla="*/ 4 w 10"/>
                <a:gd name="T21" fmla="*/ 48 h 50"/>
                <a:gd name="T22" fmla="*/ 5 w 10"/>
                <a:gd name="T23" fmla="*/ 50 h 50"/>
                <a:gd name="T24" fmla="*/ 5 w 10"/>
                <a:gd name="T25" fmla="*/ 49 h 50"/>
                <a:gd name="T26" fmla="*/ 3 w 10"/>
                <a:gd name="T27" fmla="*/ 48 h 50"/>
                <a:gd name="T28" fmla="*/ 1 w 10"/>
                <a:gd name="T29" fmla="*/ 43 h 50"/>
                <a:gd name="T30" fmla="*/ 0 w 10"/>
                <a:gd name="T31" fmla="*/ 34 h 50"/>
                <a:gd name="T32" fmla="*/ 2 w 10"/>
                <a:gd name="T33" fmla="*/ 29 h 50"/>
                <a:gd name="T34" fmla="*/ 4 w 10"/>
                <a:gd name="T35" fmla="*/ 25 h 50"/>
                <a:gd name="T36" fmla="*/ 6 w 10"/>
                <a:gd name="T37" fmla="*/ 20 h 50"/>
                <a:gd name="T38" fmla="*/ 8 w 10"/>
                <a:gd name="T39" fmla="*/ 16 h 50"/>
                <a:gd name="T40" fmla="*/ 8 w 10"/>
                <a:gd name="T41" fmla="*/ 8 h 50"/>
                <a:gd name="T42" fmla="*/ 7 w 10"/>
                <a:gd name="T43" fmla="*/ 2 h 50"/>
                <a:gd name="T44" fmla="*/ 6 w 10"/>
                <a:gd name="T4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" h="50">
                  <a:moveTo>
                    <a:pt x="6" y="0"/>
                  </a:moveTo>
                  <a:cubicBezTo>
                    <a:pt x="6" y="0"/>
                    <a:pt x="7" y="0"/>
                    <a:pt x="7" y="0"/>
                  </a:cubicBezTo>
                  <a:cubicBezTo>
                    <a:pt x="7" y="1"/>
                    <a:pt x="7" y="1"/>
                    <a:pt x="8" y="2"/>
                  </a:cubicBezTo>
                  <a:cubicBezTo>
                    <a:pt x="8" y="3"/>
                    <a:pt x="9" y="5"/>
                    <a:pt x="10" y="8"/>
                  </a:cubicBezTo>
                  <a:cubicBezTo>
                    <a:pt x="10" y="10"/>
                    <a:pt x="10" y="13"/>
                    <a:pt x="10" y="16"/>
                  </a:cubicBezTo>
                  <a:cubicBezTo>
                    <a:pt x="9" y="18"/>
                    <a:pt x="9" y="20"/>
                    <a:pt x="8" y="21"/>
                  </a:cubicBezTo>
                  <a:cubicBezTo>
                    <a:pt x="7" y="23"/>
                    <a:pt x="7" y="24"/>
                    <a:pt x="6" y="26"/>
                  </a:cubicBezTo>
                  <a:cubicBezTo>
                    <a:pt x="5" y="27"/>
                    <a:pt x="4" y="29"/>
                    <a:pt x="4" y="30"/>
                  </a:cubicBezTo>
                  <a:cubicBezTo>
                    <a:pt x="3" y="31"/>
                    <a:pt x="3" y="33"/>
                    <a:pt x="2" y="34"/>
                  </a:cubicBezTo>
                  <a:cubicBezTo>
                    <a:pt x="2" y="37"/>
                    <a:pt x="2" y="40"/>
                    <a:pt x="2" y="42"/>
                  </a:cubicBezTo>
                  <a:cubicBezTo>
                    <a:pt x="3" y="45"/>
                    <a:pt x="3" y="47"/>
                    <a:pt x="4" y="48"/>
                  </a:cubicBezTo>
                  <a:cubicBezTo>
                    <a:pt x="5" y="49"/>
                    <a:pt x="5" y="50"/>
                    <a:pt x="5" y="50"/>
                  </a:cubicBezTo>
                  <a:cubicBezTo>
                    <a:pt x="5" y="50"/>
                    <a:pt x="5" y="50"/>
                    <a:pt x="5" y="49"/>
                  </a:cubicBezTo>
                  <a:cubicBezTo>
                    <a:pt x="4" y="49"/>
                    <a:pt x="4" y="49"/>
                    <a:pt x="3" y="48"/>
                  </a:cubicBezTo>
                  <a:cubicBezTo>
                    <a:pt x="3" y="47"/>
                    <a:pt x="2" y="45"/>
                    <a:pt x="1" y="43"/>
                  </a:cubicBezTo>
                  <a:cubicBezTo>
                    <a:pt x="0" y="40"/>
                    <a:pt x="0" y="37"/>
                    <a:pt x="0" y="34"/>
                  </a:cubicBezTo>
                  <a:cubicBezTo>
                    <a:pt x="0" y="32"/>
                    <a:pt x="1" y="31"/>
                    <a:pt x="2" y="29"/>
                  </a:cubicBezTo>
                  <a:cubicBezTo>
                    <a:pt x="2" y="28"/>
                    <a:pt x="3" y="26"/>
                    <a:pt x="4" y="25"/>
                  </a:cubicBezTo>
                  <a:cubicBezTo>
                    <a:pt x="5" y="23"/>
                    <a:pt x="5" y="22"/>
                    <a:pt x="6" y="20"/>
                  </a:cubicBezTo>
                  <a:cubicBezTo>
                    <a:pt x="7" y="19"/>
                    <a:pt x="7" y="17"/>
                    <a:pt x="8" y="16"/>
                  </a:cubicBezTo>
                  <a:cubicBezTo>
                    <a:pt x="8" y="13"/>
                    <a:pt x="8" y="10"/>
                    <a:pt x="8" y="8"/>
                  </a:cubicBezTo>
                  <a:cubicBezTo>
                    <a:pt x="8" y="5"/>
                    <a:pt x="8" y="3"/>
                    <a:pt x="7" y="2"/>
                  </a:cubicBezTo>
                  <a:cubicBezTo>
                    <a:pt x="7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612"/>
            <p:cNvSpPr/>
            <p:nvPr/>
          </p:nvSpPr>
          <p:spPr bwMode="auto">
            <a:xfrm>
              <a:off x="10412414" y="1090612"/>
              <a:ext cx="177800" cy="38100"/>
            </a:xfrm>
            <a:custGeom>
              <a:avLst/>
              <a:gdLst>
                <a:gd name="T0" fmla="*/ 42 w 42"/>
                <a:gd name="T1" fmla="*/ 0 h 9"/>
                <a:gd name="T2" fmla="*/ 40 w 42"/>
                <a:gd name="T3" fmla="*/ 1 h 9"/>
                <a:gd name="T4" fmla="*/ 35 w 42"/>
                <a:gd name="T5" fmla="*/ 2 h 9"/>
                <a:gd name="T6" fmla="*/ 29 w 42"/>
                <a:gd name="T7" fmla="*/ 5 h 9"/>
                <a:gd name="T8" fmla="*/ 21 w 42"/>
                <a:gd name="T9" fmla="*/ 7 h 9"/>
                <a:gd name="T10" fmla="*/ 6 w 42"/>
                <a:gd name="T11" fmla="*/ 9 h 9"/>
                <a:gd name="T12" fmla="*/ 0 w 42"/>
                <a:gd name="T13" fmla="*/ 9 h 9"/>
                <a:gd name="T14" fmla="*/ 1 w 42"/>
                <a:gd name="T15" fmla="*/ 8 h 9"/>
                <a:gd name="T16" fmla="*/ 6 w 42"/>
                <a:gd name="T17" fmla="*/ 7 h 9"/>
                <a:gd name="T18" fmla="*/ 21 w 42"/>
                <a:gd name="T19" fmla="*/ 4 h 9"/>
                <a:gd name="T20" fmla="*/ 35 w 42"/>
                <a:gd name="T21" fmla="*/ 1 h 9"/>
                <a:gd name="T22" fmla="*/ 40 w 42"/>
                <a:gd name="T23" fmla="*/ 0 h 9"/>
                <a:gd name="T24" fmla="*/ 42 w 42"/>
                <a:gd name="T2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9">
                  <a:moveTo>
                    <a:pt x="42" y="0"/>
                  </a:moveTo>
                  <a:cubicBezTo>
                    <a:pt x="42" y="0"/>
                    <a:pt x="41" y="0"/>
                    <a:pt x="40" y="1"/>
                  </a:cubicBezTo>
                  <a:cubicBezTo>
                    <a:pt x="39" y="1"/>
                    <a:pt x="37" y="2"/>
                    <a:pt x="35" y="2"/>
                  </a:cubicBezTo>
                  <a:cubicBezTo>
                    <a:pt x="34" y="3"/>
                    <a:pt x="31" y="4"/>
                    <a:pt x="29" y="5"/>
                  </a:cubicBezTo>
                  <a:cubicBezTo>
                    <a:pt x="26" y="5"/>
                    <a:pt x="24" y="6"/>
                    <a:pt x="21" y="7"/>
                  </a:cubicBezTo>
                  <a:cubicBezTo>
                    <a:pt x="16" y="8"/>
                    <a:pt x="10" y="8"/>
                    <a:pt x="6" y="9"/>
                  </a:cubicBezTo>
                  <a:cubicBezTo>
                    <a:pt x="2" y="9"/>
                    <a:pt x="0" y="9"/>
                    <a:pt x="0" y="9"/>
                  </a:cubicBezTo>
                  <a:cubicBezTo>
                    <a:pt x="0" y="9"/>
                    <a:pt x="0" y="8"/>
                    <a:pt x="1" y="8"/>
                  </a:cubicBezTo>
                  <a:cubicBezTo>
                    <a:pt x="3" y="8"/>
                    <a:pt x="4" y="8"/>
                    <a:pt x="6" y="7"/>
                  </a:cubicBezTo>
                  <a:cubicBezTo>
                    <a:pt x="10" y="6"/>
                    <a:pt x="15" y="5"/>
                    <a:pt x="21" y="4"/>
                  </a:cubicBezTo>
                  <a:cubicBezTo>
                    <a:pt x="26" y="3"/>
                    <a:pt x="31" y="2"/>
                    <a:pt x="35" y="1"/>
                  </a:cubicBezTo>
                  <a:cubicBezTo>
                    <a:pt x="37" y="1"/>
                    <a:pt x="39" y="0"/>
                    <a:pt x="40" y="0"/>
                  </a:cubicBezTo>
                  <a:cubicBezTo>
                    <a:pt x="41" y="0"/>
                    <a:pt x="42" y="0"/>
                    <a:pt x="42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613"/>
            <p:cNvSpPr/>
            <p:nvPr/>
          </p:nvSpPr>
          <p:spPr bwMode="auto">
            <a:xfrm>
              <a:off x="10336214" y="933449"/>
              <a:ext cx="190500" cy="142875"/>
            </a:xfrm>
            <a:custGeom>
              <a:avLst/>
              <a:gdLst>
                <a:gd name="T0" fmla="*/ 45 w 45"/>
                <a:gd name="T1" fmla="*/ 0 h 34"/>
                <a:gd name="T2" fmla="*/ 43 w 45"/>
                <a:gd name="T3" fmla="*/ 2 h 34"/>
                <a:gd name="T4" fmla="*/ 39 w 45"/>
                <a:gd name="T5" fmla="*/ 6 h 34"/>
                <a:gd name="T6" fmla="*/ 32 w 45"/>
                <a:gd name="T7" fmla="*/ 13 h 34"/>
                <a:gd name="T8" fmla="*/ 24 w 45"/>
                <a:gd name="T9" fmla="*/ 19 h 34"/>
                <a:gd name="T10" fmla="*/ 16 w 45"/>
                <a:gd name="T11" fmla="*/ 25 h 34"/>
                <a:gd name="T12" fmla="*/ 8 w 45"/>
                <a:gd name="T13" fmla="*/ 30 h 34"/>
                <a:gd name="T14" fmla="*/ 2 w 45"/>
                <a:gd name="T15" fmla="*/ 33 h 34"/>
                <a:gd name="T16" fmla="*/ 0 w 45"/>
                <a:gd name="T17" fmla="*/ 34 h 34"/>
                <a:gd name="T18" fmla="*/ 2 w 45"/>
                <a:gd name="T19" fmla="*/ 32 h 34"/>
                <a:gd name="T20" fmla="*/ 7 w 45"/>
                <a:gd name="T21" fmla="*/ 29 h 34"/>
                <a:gd name="T22" fmla="*/ 23 w 45"/>
                <a:gd name="T23" fmla="*/ 17 h 34"/>
                <a:gd name="T24" fmla="*/ 38 w 45"/>
                <a:gd name="T25" fmla="*/ 5 h 34"/>
                <a:gd name="T26" fmla="*/ 43 w 45"/>
                <a:gd name="T27" fmla="*/ 1 h 34"/>
                <a:gd name="T28" fmla="*/ 45 w 45"/>
                <a:gd name="T2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34">
                  <a:moveTo>
                    <a:pt x="45" y="0"/>
                  </a:moveTo>
                  <a:cubicBezTo>
                    <a:pt x="45" y="0"/>
                    <a:pt x="44" y="0"/>
                    <a:pt x="43" y="2"/>
                  </a:cubicBezTo>
                  <a:cubicBezTo>
                    <a:pt x="42" y="3"/>
                    <a:pt x="40" y="4"/>
                    <a:pt x="39" y="6"/>
                  </a:cubicBezTo>
                  <a:cubicBezTo>
                    <a:pt x="37" y="8"/>
                    <a:pt x="35" y="10"/>
                    <a:pt x="32" y="13"/>
                  </a:cubicBezTo>
                  <a:cubicBezTo>
                    <a:pt x="30" y="15"/>
                    <a:pt x="27" y="17"/>
                    <a:pt x="24" y="19"/>
                  </a:cubicBezTo>
                  <a:cubicBezTo>
                    <a:pt x="21" y="21"/>
                    <a:pt x="18" y="23"/>
                    <a:pt x="16" y="25"/>
                  </a:cubicBezTo>
                  <a:cubicBezTo>
                    <a:pt x="13" y="27"/>
                    <a:pt x="10" y="29"/>
                    <a:pt x="8" y="30"/>
                  </a:cubicBezTo>
                  <a:cubicBezTo>
                    <a:pt x="6" y="31"/>
                    <a:pt x="4" y="32"/>
                    <a:pt x="2" y="33"/>
                  </a:cubicBezTo>
                  <a:cubicBezTo>
                    <a:pt x="1" y="34"/>
                    <a:pt x="0" y="34"/>
                    <a:pt x="0" y="34"/>
                  </a:cubicBezTo>
                  <a:cubicBezTo>
                    <a:pt x="0" y="34"/>
                    <a:pt x="1" y="33"/>
                    <a:pt x="2" y="32"/>
                  </a:cubicBezTo>
                  <a:cubicBezTo>
                    <a:pt x="3" y="32"/>
                    <a:pt x="5" y="30"/>
                    <a:pt x="7" y="29"/>
                  </a:cubicBezTo>
                  <a:cubicBezTo>
                    <a:pt x="11" y="26"/>
                    <a:pt x="17" y="22"/>
                    <a:pt x="23" y="17"/>
                  </a:cubicBezTo>
                  <a:cubicBezTo>
                    <a:pt x="28" y="13"/>
                    <a:pt x="34" y="9"/>
                    <a:pt x="38" y="5"/>
                  </a:cubicBezTo>
                  <a:cubicBezTo>
                    <a:pt x="40" y="4"/>
                    <a:pt x="41" y="2"/>
                    <a:pt x="43" y="1"/>
                  </a:cubicBezTo>
                  <a:cubicBezTo>
                    <a:pt x="44" y="0"/>
                    <a:pt x="45" y="0"/>
                    <a:pt x="45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614"/>
            <p:cNvSpPr/>
            <p:nvPr/>
          </p:nvSpPr>
          <p:spPr bwMode="auto">
            <a:xfrm>
              <a:off x="9937751" y="1243012"/>
              <a:ext cx="169863" cy="92075"/>
            </a:xfrm>
            <a:custGeom>
              <a:avLst/>
              <a:gdLst>
                <a:gd name="T0" fmla="*/ 40 w 40"/>
                <a:gd name="T1" fmla="*/ 0 h 22"/>
                <a:gd name="T2" fmla="*/ 38 w 40"/>
                <a:gd name="T3" fmla="*/ 0 h 22"/>
                <a:gd name="T4" fmla="*/ 33 w 40"/>
                <a:gd name="T5" fmla="*/ 2 h 22"/>
                <a:gd name="T6" fmla="*/ 19 w 40"/>
                <a:gd name="T7" fmla="*/ 9 h 22"/>
                <a:gd name="T8" fmla="*/ 13 w 40"/>
                <a:gd name="T9" fmla="*/ 15 h 22"/>
                <a:gd name="T10" fmla="*/ 7 w 40"/>
                <a:gd name="T11" fmla="*/ 20 h 22"/>
                <a:gd name="T12" fmla="*/ 2 w 40"/>
                <a:gd name="T13" fmla="*/ 22 h 22"/>
                <a:gd name="T14" fmla="*/ 0 w 40"/>
                <a:gd name="T15" fmla="*/ 22 h 22"/>
                <a:gd name="T16" fmla="*/ 0 w 40"/>
                <a:gd name="T17" fmla="*/ 22 h 22"/>
                <a:gd name="T18" fmla="*/ 1 w 40"/>
                <a:gd name="T19" fmla="*/ 21 h 22"/>
                <a:gd name="T20" fmla="*/ 6 w 40"/>
                <a:gd name="T21" fmla="*/ 19 h 22"/>
                <a:gd name="T22" fmla="*/ 11 w 40"/>
                <a:gd name="T23" fmla="*/ 13 h 22"/>
                <a:gd name="T24" fmla="*/ 18 w 40"/>
                <a:gd name="T25" fmla="*/ 7 h 22"/>
                <a:gd name="T26" fmla="*/ 33 w 40"/>
                <a:gd name="T27" fmla="*/ 1 h 22"/>
                <a:gd name="T28" fmla="*/ 38 w 40"/>
                <a:gd name="T29" fmla="*/ 0 h 22"/>
                <a:gd name="T30" fmla="*/ 40 w 40"/>
                <a:gd name="T3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22">
                  <a:moveTo>
                    <a:pt x="40" y="0"/>
                  </a:moveTo>
                  <a:cubicBezTo>
                    <a:pt x="40" y="0"/>
                    <a:pt x="39" y="0"/>
                    <a:pt x="38" y="0"/>
                  </a:cubicBezTo>
                  <a:cubicBezTo>
                    <a:pt x="37" y="1"/>
                    <a:pt x="35" y="1"/>
                    <a:pt x="33" y="2"/>
                  </a:cubicBezTo>
                  <a:cubicBezTo>
                    <a:pt x="29" y="4"/>
                    <a:pt x="24" y="6"/>
                    <a:pt x="19" y="9"/>
                  </a:cubicBezTo>
                  <a:cubicBezTo>
                    <a:pt x="17" y="11"/>
                    <a:pt x="15" y="13"/>
                    <a:pt x="13" y="15"/>
                  </a:cubicBezTo>
                  <a:cubicBezTo>
                    <a:pt x="11" y="17"/>
                    <a:pt x="9" y="19"/>
                    <a:pt x="7" y="20"/>
                  </a:cubicBezTo>
                  <a:cubicBezTo>
                    <a:pt x="5" y="21"/>
                    <a:pt x="3" y="21"/>
                    <a:pt x="2" y="22"/>
                  </a:cubicBezTo>
                  <a:cubicBezTo>
                    <a:pt x="1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1"/>
                    <a:pt x="1" y="21"/>
                  </a:cubicBezTo>
                  <a:cubicBezTo>
                    <a:pt x="3" y="21"/>
                    <a:pt x="4" y="20"/>
                    <a:pt x="6" y="19"/>
                  </a:cubicBezTo>
                  <a:cubicBezTo>
                    <a:pt x="8" y="17"/>
                    <a:pt x="9" y="15"/>
                    <a:pt x="11" y="13"/>
                  </a:cubicBezTo>
                  <a:cubicBezTo>
                    <a:pt x="13" y="11"/>
                    <a:pt x="15" y="9"/>
                    <a:pt x="18" y="7"/>
                  </a:cubicBezTo>
                  <a:cubicBezTo>
                    <a:pt x="23" y="4"/>
                    <a:pt x="28" y="2"/>
                    <a:pt x="33" y="1"/>
                  </a:cubicBezTo>
                  <a:cubicBezTo>
                    <a:pt x="35" y="0"/>
                    <a:pt x="37" y="0"/>
                    <a:pt x="38" y="0"/>
                  </a:cubicBezTo>
                  <a:cubicBezTo>
                    <a:pt x="39" y="0"/>
                    <a:pt x="40" y="0"/>
                    <a:pt x="4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615"/>
            <p:cNvSpPr/>
            <p:nvPr/>
          </p:nvSpPr>
          <p:spPr bwMode="auto">
            <a:xfrm>
              <a:off x="9917114" y="1012824"/>
              <a:ext cx="177800" cy="80963"/>
            </a:xfrm>
            <a:custGeom>
              <a:avLst/>
              <a:gdLst>
                <a:gd name="T0" fmla="*/ 0 w 42"/>
                <a:gd name="T1" fmla="*/ 1 h 19"/>
                <a:gd name="T2" fmla="*/ 0 w 42"/>
                <a:gd name="T3" fmla="*/ 1 h 19"/>
                <a:gd name="T4" fmla="*/ 2 w 42"/>
                <a:gd name="T5" fmla="*/ 0 h 19"/>
                <a:gd name="T6" fmla="*/ 7 w 42"/>
                <a:gd name="T7" fmla="*/ 1 h 19"/>
                <a:gd name="T8" fmla="*/ 14 w 42"/>
                <a:gd name="T9" fmla="*/ 4 h 19"/>
                <a:gd name="T10" fmla="*/ 22 w 42"/>
                <a:gd name="T11" fmla="*/ 8 h 19"/>
                <a:gd name="T12" fmla="*/ 35 w 42"/>
                <a:gd name="T13" fmla="*/ 15 h 19"/>
                <a:gd name="T14" fmla="*/ 40 w 42"/>
                <a:gd name="T15" fmla="*/ 18 h 19"/>
                <a:gd name="T16" fmla="*/ 42 w 42"/>
                <a:gd name="T17" fmla="*/ 19 h 19"/>
                <a:gd name="T18" fmla="*/ 40 w 42"/>
                <a:gd name="T19" fmla="*/ 19 h 19"/>
                <a:gd name="T20" fmla="*/ 35 w 42"/>
                <a:gd name="T21" fmla="*/ 17 h 19"/>
                <a:gd name="T22" fmla="*/ 21 w 42"/>
                <a:gd name="T23" fmla="*/ 10 h 19"/>
                <a:gd name="T24" fmla="*/ 13 w 42"/>
                <a:gd name="T25" fmla="*/ 6 h 19"/>
                <a:gd name="T26" fmla="*/ 7 w 42"/>
                <a:gd name="T27" fmla="*/ 2 h 19"/>
                <a:gd name="T28" fmla="*/ 2 w 42"/>
                <a:gd name="T29" fmla="*/ 1 h 19"/>
                <a:gd name="T30" fmla="*/ 0 w 42"/>
                <a:gd name="T31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19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2" y="0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9" y="1"/>
                    <a:pt x="12" y="3"/>
                    <a:pt x="14" y="4"/>
                  </a:cubicBezTo>
                  <a:cubicBezTo>
                    <a:pt x="17" y="5"/>
                    <a:pt x="19" y="6"/>
                    <a:pt x="22" y="8"/>
                  </a:cubicBezTo>
                  <a:cubicBezTo>
                    <a:pt x="27" y="10"/>
                    <a:pt x="32" y="13"/>
                    <a:pt x="35" y="15"/>
                  </a:cubicBezTo>
                  <a:cubicBezTo>
                    <a:pt x="37" y="16"/>
                    <a:pt x="39" y="17"/>
                    <a:pt x="40" y="18"/>
                  </a:cubicBezTo>
                  <a:cubicBezTo>
                    <a:pt x="41" y="19"/>
                    <a:pt x="42" y="19"/>
                    <a:pt x="42" y="19"/>
                  </a:cubicBezTo>
                  <a:cubicBezTo>
                    <a:pt x="42" y="19"/>
                    <a:pt x="41" y="19"/>
                    <a:pt x="40" y="19"/>
                  </a:cubicBezTo>
                  <a:cubicBezTo>
                    <a:pt x="39" y="18"/>
                    <a:pt x="37" y="17"/>
                    <a:pt x="35" y="17"/>
                  </a:cubicBezTo>
                  <a:cubicBezTo>
                    <a:pt x="31" y="15"/>
                    <a:pt x="26" y="12"/>
                    <a:pt x="21" y="10"/>
                  </a:cubicBezTo>
                  <a:cubicBezTo>
                    <a:pt x="18" y="8"/>
                    <a:pt x="15" y="7"/>
                    <a:pt x="13" y="6"/>
                  </a:cubicBezTo>
                  <a:cubicBezTo>
                    <a:pt x="11" y="4"/>
                    <a:pt x="9" y="3"/>
                    <a:pt x="7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616"/>
            <p:cNvSpPr/>
            <p:nvPr/>
          </p:nvSpPr>
          <p:spPr bwMode="auto">
            <a:xfrm>
              <a:off x="10277476" y="1085849"/>
              <a:ext cx="25400" cy="25400"/>
            </a:xfrm>
            <a:custGeom>
              <a:avLst/>
              <a:gdLst>
                <a:gd name="T0" fmla="*/ 1 w 6"/>
                <a:gd name="T1" fmla="*/ 1 h 6"/>
                <a:gd name="T2" fmla="*/ 1 w 6"/>
                <a:gd name="T3" fmla="*/ 5 h 6"/>
                <a:gd name="T4" fmla="*/ 5 w 6"/>
                <a:gd name="T5" fmla="*/ 5 h 6"/>
                <a:gd name="T6" fmla="*/ 1 w 6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1" y="1"/>
                  </a:moveTo>
                  <a:cubicBezTo>
                    <a:pt x="0" y="1"/>
                    <a:pt x="0" y="3"/>
                    <a:pt x="1" y="5"/>
                  </a:cubicBezTo>
                  <a:cubicBezTo>
                    <a:pt x="2" y="6"/>
                    <a:pt x="5" y="6"/>
                    <a:pt x="5" y="5"/>
                  </a:cubicBezTo>
                  <a:cubicBezTo>
                    <a:pt x="6" y="4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617"/>
            <p:cNvSpPr/>
            <p:nvPr/>
          </p:nvSpPr>
          <p:spPr bwMode="auto">
            <a:xfrm>
              <a:off x="10175876" y="1166812"/>
              <a:ext cx="20638" cy="20638"/>
            </a:xfrm>
            <a:custGeom>
              <a:avLst/>
              <a:gdLst>
                <a:gd name="T0" fmla="*/ 1 w 5"/>
                <a:gd name="T1" fmla="*/ 1 h 5"/>
                <a:gd name="T2" fmla="*/ 1 w 5"/>
                <a:gd name="T3" fmla="*/ 4 h 5"/>
                <a:gd name="T4" fmla="*/ 4 w 5"/>
                <a:gd name="T5" fmla="*/ 4 h 5"/>
                <a:gd name="T6" fmla="*/ 1 w 5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1" y="1"/>
                  </a:moveTo>
                  <a:cubicBezTo>
                    <a:pt x="0" y="1"/>
                    <a:pt x="0" y="3"/>
                    <a:pt x="1" y="4"/>
                  </a:cubicBezTo>
                  <a:cubicBezTo>
                    <a:pt x="2" y="5"/>
                    <a:pt x="4" y="5"/>
                    <a:pt x="4" y="4"/>
                  </a:cubicBezTo>
                  <a:cubicBezTo>
                    <a:pt x="5" y="3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18"/>
            <p:cNvSpPr/>
            <p:nvPr/>
          </p:nvSpPr>
          <p:spPr bwMode="auto">
            <a:xfrm>
              <a:off x="10213976" y="1149349"/>
              <a:ext cx="20638" cy="17463"/>
            </a:xfrm>
            <a:custGeom>
              <a:avLst/>
              <a:gdLst>
                <a:gd name="T0" fmla="*/ 0 w 5"/>
                <a:gd name="T1" fmla="*/ 2 h 4"/>
                <a:gd name="T2" fmla="*/ 3 w 5"/>
                <a:gd name="T3" fmla="*/ 4 h 4"/>
                <a:gd name="T4" fmla="*/ 5 w 5"/>
                <a:gd name="T5" fmla="*/ 2 h 4"/>
                <a:gd name="T6" fmla="*/ 5 w 5"/>
                <a:gd name="T7" fmla="*/ 1 h 4"/>
                <a:gd name="T8" fmla="*/ 0 w 5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0" y="2"/>
                  </a:moveTo>
                  <a:cubicBezTo>
                    <a:pt x="0" y="3"/>
                    <a:pt x="2" y="4"/>
                    <a:pt x="3" y="4"/>
                  </a:cubicBezTo>
                  <a:cubicBezTo>
                    <a:pt x="4" y="4"/>
                    <a:pt x="4" y="3"/>
                    <a:pt x="5" y="2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4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19"/>
            <p:cNvSpPr/>
            <p:nvPr/>
          </p:nvSpPr>
          <p:spPr bwMode="auto">
            <a:xfrm>
              <a:off x="10260014" y="1225549"/>
              <a:ext cx="25400" cy="25400"/>
            </a:xfrm>
            <a:custGeom>
              <a:avLst/>
              <a:gdLst>
                <a:gd name="T0" fmla="*/ 6 w 6"/>
                <a:gd name="T1" fmla="*/ 5 h 6"/>
                <a:gd name="T2" fmla="*/ 0 w 6"/>
                <a:gd name="T3" fmla="*/ 3 h 6"/>
                <a:gd name="T4" fmla="*/ 2 w 6"/>
                <a:gd name="T5" fmla="*/ 1 h 6"/>
                <a:gd name="T6" fmla="*/ 4 w 6"/>
                <a:gd name="T7" fmla="*/ 1 h 6"/>
                <a:gd name="T8" fmla="*/ 5 w 6"/>
                <a:gd name="T9" fmla="*/ 3 h 6"/>
                <a:gd name="T10" fmla="*/ 6 w 6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6" y="5"/>
                  </a:moveTo>
                  <a:cubicBezTo>
                    <a:pt x="5" y="6"/>
                    <a:pt x="0" y="4"/>
                    <a:pt x="0" y="3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2" y="1"/>
                    <a:pt x="3" y="0"/>
                    <a:pt x="4" y="1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6" y="3"/>
                    <a:pt x="6" y="4"/>
                    <a:pt x="6" y="5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20"/>
            <p:cNvSpPr/>
            <p:nvPr/>
          </p:nvSpPr>
          <p:spPr bwMode="auto">
            <a:xfrm>
              <a:off x="10315576" y="1204912"/>
              <a:ext cx="12700" cy="7938"/>
            </a:xfrm>
            <a:custGeom>
              <a:avLst/>
              <a:gdLst>
                <a:gd name="T0" fmla="*/ 0 w 3"/>
                <a:gd name="T1" fmla="*/ 0 h 2"/>
                <a:gd name="T2" fmla="*/ 2 w 3"/>
                <a:gd name="T3" fmla="*/ 2 h 2"/>
                <a:gd name="T4" fmla="*/ 3 w 3"/>
                <a:gd name="T5" fmla="*/ 1 h 2"/>
                <a:gd name="T6" fmla="*/ 0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0" y="1"/>
                    <a:pt x="1" y="2"/>
                    <a:pt x="2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21"/>
            <p:cNvSpPr/>
            <p:nvPr/>
          </p:nvSpPr>
          <p:spPr bwMode="auto">
            <a:xfrm>
              <a:off x="10148889" y="1204912"/>
              <a:ext cx="17463" cy="15875"/>
            </a:xfrm>
            <a:custGeom>
              <a:avLst/>
              <a:gdLst>
                <a:gd name="T0" fmla="*/ 0 w 4"/>
                <a:gd name="T1" fmla="*/ 2 h 4"/>
                <a:gd name="T2" fmla="*/ 3 w 4"/>
                <a:gd name="T3" fmla="*/ 1 h 4"/>
                <a:gd name="T4" fmla="*/ 4 w 4"/>
                <a:gd name="T5" fmla="*/ 2 h 4"/>
                <a:gd name="T6" fmla="*/ 3 w 4"/>
                <a:gd name="T7" fmla="*/ 3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cubicBezTo>
                    <a:pt x="0" y="1"/>
                    <a:pt x="1" y="0"/>
                    <a:pt x="3" y="1"/>
                  </a:cubicBezTo>
                  <a:cubicBezTo>
                    <a:pt x="3" y="1"/>
                    <a:pt x="4" y="1"/>
                    <a:pt x="4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2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22"/>
            <p:cNvSpPr/>
            <p:nvPr/>
          </p:nvSpPr>
          <p:spPr bwMode="auto">
            <a:xfrm>
              <a:off x="10128251" y="1141412"/>
              <a:ext cx="17463" cy="15875"/>
            </a:xfrm>
            <a:custGeom>
              <a:avLst/>
              <a:gdLst>
                <a:gd name="T0" fmla="*/ 1 w 4"/>
                <a:gd name="T1" fmla="*/ 3 h 4"/>
                <a:gd name="T2" fmla="*/ 4 w 4"/>
                <a:gd name="T3" fmla="*/ 4 h 4"/>
                <a:gd name="T4" fmla="*/ 3 w 4"/>
                <a:gd name="T5" fmla="*/ 1 h 4"/>
                <a:gd name="T6" fmla="*/ 2 w 4"/>
                <a:gd name="T7" fmla="*/ 0 h 4"/>
                <a:gd name="T8" fmla="*/ 1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1" y="4"/>
                    <a:pt x="3" y="4"/>
                    <a:pt x="4" y="4"/>
                  </a:cubicBezTo>
                  <a:cubicBezTo>
                    <a:pt x="4" y="3"/>
                    <a:pt x="4" y="2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1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23"/>
            <p:cNvSpPr/>
            <p:nvPr/>
          </p:nvSpPr>
          <p:spPr bwMode="auto">
            <a:xfrm>
              <a:off x="10217151" y="1225549"/>
              <a:ext cx="17463" cy="17463"/>
            </a:xfrm>
            <a:custGeom>
              <a:avLst/>
              <a:gdLst>
                <a:gd name="T0" fmla="*/ 1 w 4"/>
                <a:gd name="T1" fmla="*/ 3 h 4"/>
                <a:gd name="T2" fmla="*/ 4 w 4"/>
                <a:gd name="T3" fmla="*/ 4 h 4"/>
                <a:gd name="T4" fmla="*/ 3 w 4"/>
                <a:gd name="T5" fmla="*/ 1 h 4"/>
                <a:gd name="T6" fmla="*/ 2 w 4"/>
                <a:gd name="T7" fmla="*/ 0 h 4"/>
                <a:gd name="T8" fmla="*/ 1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1" y="4"/>
                    <a:pt x="3" y="4"/>
                    <a:pt x="4" y="4"/>
                  </a:cubicBezTo>
                  <a:cubicBezTo>
                    <a:pt x="4" y="3"/>
                    <a:pt x="4" y="2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24"/>
            <p:cNvSpPr/>
            <p:nvPr/>
          </p:nvSpPr>
          <p:spPr bwMode="auto">
            <a:xfrm>
              <a:off x="10252076" y="1174749"/>
              <a:ext cx="15875" cy="17463"/>
            </a:xfrm>
            <a:custGeom>
              <a:avLst/>
              <a:gdLst>
                <a:gd name="T0" fmla="*/ 0 w 4"/>
                <a:gd name="T1" fmla="*/ 3 h 4"/>
                <a:gd name="T2" fmla="*/ 3 w 4"/>
                <a:gd name="T3" fmla="*/ 4 h 4"/>
                <a:gd name="T4" fmla="*/ 3 w 4"/>
                <a:gd name="T5" fmla="*/ 1 h 4"/>
                <a:gd name="T6" fmla="*/ 2 w 4"/>
                <a:gd name="T7" fmla="*/ 0 h 4"/>
                <a:gd name="T8" fmla="*/ 0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3"/>
                  </a:moveTo>
                  <a:cubicBezTo>
                    <a:pt x="1" y="4"/>
                    <a:pt x="3" y="4"/>
                    <a:pt x="3" y="4"/>
                  </a:cubicBezTo>
                  <a:cubicBezTo>
                    <a:pt x="4" y="3"/>
                    <a:pt x="4" y="2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25"/>
            <p:cNvSpPr/>
            <p:nvPr/>
          </p:nvSpPr>
          <p:spPr bwMode="auto">
            <a:xfrm>
              <a:off x="10290176" y="1169987"/>
              <a:ext cx="15875" cy="22225"/>
            </a:xfrm>
            <a:custGeom>
              <a:avLst/>
              <a:gdLst>
                <a:gd name="T0" fmla="*/ 0 w 4"/>
                <a:gd name="T1" fmla="*/ 3 h 5"/>
                <a:gd name="T2" fmla="*/ 3 w 4"/>
                <a:gd name="T3" fmla="*/ 4 h 5"/>
                <a:gd name="T4" fmla="*/ 3 w 4"/>
                <a:gd name="T5" fmla="*/ 1 h 5"/>
                <a:gd name="T6" fmla="*/ 2 w 4"/>
                <a:gd name="T7" fmla="*/ 0 h 5"/>
                <a:gd name="T8" fmla="*/ 0 w 4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3"/>
                  </a:moveTo>
                  <a:cubicBezTo>
                    <a:pt x="1" y="4"/>
                    <a:pt x="3" y="5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26"/>
            <p:cNvSpPr/>
            <p:nvPr/>
          </p:nvSpPr>
          <p:spPr bwMode="auto">
            <a:xfrm>
              <a:off x="10175876" y="1119187"/>
              <a:ext cx="12700" cy="12700"/>
            </a:xfrm>
            <a:custGeom>
              <a:avLst/>
              <a:gdLst>
                <a:gd name="T0" fmla="*/ 0 w 3"/>
                <a:gd name="T1" fmla="*/ 3 h 3"/>
                <a:gd name="T2" fmla="*/ 3 w 3"/>
                <a:gd name="T3" fmla="*/ 1 h 3"/>
                <a:gd name="T4" fmla="*/ 2 w 3"/>
                <a:gd name="T5" fmla="*/ 0 h 3"/>
                <a:gd name="T6" fmla="*/ 0 w 3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cubicBezTo>
                    <a:pt x="1" y="3"/>
                    <a:pt x="3" y="3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627"/>
            <p:cNvSpPr/>
            <p:nvPr/>
          </p:nvSpPr>
          <p:spPr bwMode="auto">
            <a:xfrm>
              <a:off x="10234614" y="1116012"/>
              <a:ext cx="20638" cy="20638"/>
            </a:xfrm>
            <a:custGeom>
              <a:avLst/>
              <a:gdLst>
                <a:gd name="T0" fmla="*/ 1 w 5"/>
                <a:gd name="T1" fmla="*/ 4 h 5"/>
                <a:gd name="T2" fmla="*/ 5 w 5"/>
                <a:gd name="T3" fmla="*/ 3 h 5"/>
                <a:gd name="T4" fmla="*/ 3 w 5"/>
                <a:gd name="T5" fmla="*/ 0 h 5"/>
                <a:gd name="T6" fmla="*/ 1 w 5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1" y="4"/>
                  </a:moveTo>
                  <a:cubicBezTo>
                    <a:pt x="2" y="5"/>
                    <a:pt x="5" y="5"/>
                    <a:pt x="5" y="3"/>
                  </a:cubicBezTo>
                  <a:cubicBezTo>
                    <a:pt x="5" y="2"/>
                    <a:pt x="4" y="0"/>
                    <a:pt x="3" y="0"/>
                  </a:cubicBezTo>
                  <a:cubicBezTo>
                    <a:pt x="2" y="0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628"/>
            <p:cNvSpPr/>
            <p:nvPr/>
          </p:nvSpPr>
          <p:spPr bwMode="auto">
            <a:xfrm>
              <a:off x="10213976" y="1068387"/>
              <a:ext cx="15875" cy="17463"/>
            </a:xfrm>
            <a:custGeom>
              <a:avLst/>
              <a:gdLst>
                <a:gd name="T0" fmla="*/ 0 w 4"/>
                <a:gd name="T1" fmla="*/ 3 h 4"/>
                <a:gd name="T2" fmla="*/ 3 w 4"/>
                <a:gd name="T3" fmla="*/ 4 h 4"/>
                <a:gd name="T4" fmla="*/ 4 w 4"/>
                <a:gd name="T5" fmla="*/ 2 h 4"/>
                <a:gd name="T6" fmla="*/ 4 w 4"/>
                <a:gd name="T7" fmla="*/ 0 h 4"/>
                <a:gd name="T8" fmla="*/ 0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3"/>
                  </a:moveTo>
                  <a:cubicBezTo>
                    <a:pt x="0" y="3"/>
                    <a:pt x="2" y="4"/>
                    <a:pt x="3" y="4"/>
                  </a:cubicBezTo>
                  <a:cubicBezTo>
                    <a:pt x="3" y="4"/>
                    <a:pt x="3" y="3"/>
                    <a:pt x="4" y="2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3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629"/>
            <p:cNvSpPr/>
            <p:nvPr/>
          </p:nvSpPr>
          <p:spPr bwMode="auto">
            <a:xfrm>
              <a:off x="10158414" y="1076324"/>
              <a:ext cx="17463" cy="17463"/>
            </a:xfrm>
            <a:custGeom>
              <a:avLst/>
              <a:gdLst>
                <a:gd name="T0" fmla="*/ 0 w 4"/>
                <a:gd name="T1" fmla="*/ 2 h 4"/>
                <a:gd name="T2" fmla="*/ 3 w 4"/>
                <a:gd name="T3" fmla="*/ 4 h 4"/>
                <a:gd name="T4" fmla="*/ 4 w 4"/>
                <a:gd name="T5" fmla="*/ 2 h 4"/>
                <a:gd name="T6" fmla="*/ 4 w 4"/>
                <a:gd name="T7" fmla="*/ 0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cubicBezTo>
                    <a:pt x="0" y="3"/>
                    <a:pt x="2" y="4"/>
                    <a:pt x="3" y="4"/>
                  </a:cubicBezTo>
                  <a:cubicBezTo>
                    <a:pt x="3" y="4"/>
                    <a:pt x="3" y="3"/>
                    <a:pt x="4" y="2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3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630"/>
            <p:cNvSpPr/>
            <p:nvPr/>
          </p:nvSpPr>
          <p:spPr bwMode="auto">
            <a:xfrm>
              <a:off x="10298114" y="1131887"/>
              <a:ext cx="17463" cy="22225"/>
            </a:xfrm>
            <a:custGeom>
              <a:avLst/>
              <a:gdLst>
                <a:gd name="T0" fmla="*/ 1 w 4"/>
                <a:gd name="T1" fmla="*/ 3 h 5"/>
                <a:gd name="T2" fmla="*/ 3 w 4"/>
                <a:gd name="T3" fmla="*/ 4 h 5"/>
                <a:gd name="T4" fmla="*/ 4 w 4"/>
                <a:gd name="T5" fmla="*/ 3 h 5"/>
                <a:gd name="T6" fmla="*/ 4 w 4"/>
                <a:gd name="T7" fmla="*/ 2 h 5"/>
                <a:gd name="T8" fmla="*/ 3 w 4"/>
                <a:gd name="T9" fmla="*/ 0 h 5"/>
                <a:gd name="T10" fmla="*/ 1 w 4"/>
                <a:gd name="T1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1" y="3"/>
                  </a:moveTo>
                  <a:cubicBezTo>
                    <a:pt x="1" y="4"/>
                    <a:pt x="2" y="5"/>
                    <a:pt x="3" y="4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4" y="1"/>
                    <a:pt x="3" y="0"/>
                    <a:pt x="3" y="0"/>
                  </a:cubicBezTo>
                  <a:cubicBezTo>
                    <a:pt x="2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631"/>
            <p:cNvSpPr/>
            <p:nvPr/>
          </p:nvSpPr>
          <p:spPr bwMode="auto">
            <a:xfrm>
              <a:off x="10188576" y="1208087"/>
              <a:ext cx="15875" cy="22225"/>
            </a:xfrm>
            <a:custGeom>
              <a:avLst/>
              <a:gdLst>
                <a:gd name="T0" fmla="*/ 1 w 4"/>
                <a:gd name="T1" fmla="*/ 3 h 5"/>
                <a:gd name="T2" fmla="*/ 3 w 4"/>
                <a:gd name="T3" fmla="*/ 4 h 5"/>
                <a:gd name="T4" fmla="*/ 4 w 4"/>
                <a:gd name="T5" fmla="*/ 3 h 5"/>
                <a:gd name="T6" fmla="*/ 4 w 4"/>
                <a:gd name="T7" fmla="*/ 2 h 5"/>
                <a:gd name="T8" fmla="*/ 3 w 4"/>
                <a:gd name="T9" fmla="*/ 0 h 5"/>
                <a:gd name="T10" fmla="*/ 1 w 4"/>
                <a:gd name="T1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1" y="3"/>
                  </a:moveTo>
                  <a:cubicBezTo>
                    <a:pt x="1" y="4"/>
                    <a:pt x="2" y="5"/>
                    <a:pt x="3" y="4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4" y="1"/>
                    <a:pt x="3" y="1"/>
                    <a:pt x="3" y="0"/>
                  </a:cubicBezTo>
                  <a:cubicBezTo>
                    <a:pt x="2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2269085" y="301707"/>
            <a:ext cx="1357313" cy="992188"/>
            <a:chOff x="9704389" y="4233863"/>
            <a:chExt cx="1357313" cy="992188"/>
          </a:xfrm>
        </p:grpSpPr>
        <p:sp>
          <p:nvSpPr>
            <p:cNvPr id="78" name="Freeform 435"/>
            <p:cNvSpPr/>
            <p:nvPr/>
          </p:nvSpPr>
          <p:spPr bwMode="auto">
            <a:xfrm>
              <a:off x="9704389" y="4665663"/>
              <a:ext cx="288925" cy="458788"/>
            </a:xfrm>
            <a:custGeom>
              <a:avLst/>
              <a:gdLst>
                <a:gd name="T0" fmla="*/ 68 w 68"/>
                <a:gd name="T1" fmla="*/ 40 h 108"/>
                <a:gd name="T2" fmla="*/ 10 w 68"/>
                <a:gd name="T3" fmla="*/ 21 h 108"/>
                <a:gd name="T4" fmla="*/ 19 w 68"/>
                <a:gd name="T5" fmla="*/ 40 h 108"/>
                <a:gd name="T6" fmla="*/ 3 w 68"/>
                <a:gd name="T7" fmla="*/ 60 h 108"/>
                <a:gd name="T8" fmla="*/ 30 w 68"/>
                <a:gd name="T9" fmla="*/ 69 h 108"/>
                <a:gd name="T10" fmla="*/ 33 w 68"/>
                <a:gd name="T11" fmla="*/ 95 h 108"/>
                <a:gd name="T12" fmla="*/ 68 w 68"/>
                <a:gd name="T13" fmla="*/ 4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108">
                  <a:moveTo>
                    <a:pt x="68" y="40"/>
                  </a:moveTo>
                  <a:cubicBezTo>
                    <a:pt x="68" y="40"/>
                    <a:pt x="25" y="0"/>
                    <a:pt x="10" y="21"/>
                  </a:cubicBezTo>
                  <a:cubicBezTo>
                    <a:pt x="0" y="35"/>
                    <a:pt x="19" y="40"/>
                    <a:pt x="19" y="40"/>
                  </a:cubicBezTo>
                  <a:cubicBezTo>
                    <a:pt x="19" y="40"/>
                    <a:pt x="0" y="44"/>
                    <a:pt x="3" y="60"/>
                  </a:cubicBezTo>
                  <a:cubicBezTo>
                    <a:pt x="6" y="76"/>
                    <a:pt x="30" y="69"/>
                    <a:pt x="30" y="69"/>
                  </a:cubicBezTo>
                  <a:cubicBezTo>
                    <a:pt x="30" y="69"/>
                    <a:pt x="22" y="83"/>
                    <a:pt x="33" y="95"/>
                  </a:cubicBezTo>
                  <a:cubicBezTo>
                    <a:pt x="44" y="108"/>
                    <a:pt x="68" y="65"/>
                    <a:pt x="68" y="40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436"/>
            <p:cNvSpPr/>
            <p:nvPr/>
          </p:nvSpPr>
          <p:spPr bwMode="auto">
            <a:xfrm>
              <a:off x="9856789" y="4852988"/>
              <a:ext cx="111125" cy="185738"/>
            </a:xfrm>
            <a:custGeom>
              <a:avLst/>
              <a:gdLst>
                <a:gd name="T0" fmla="*/ 26 w 26"/>
                <a:gd name="T1" fmla="*/ 0 h 44"/>
                <a:gd name="T2" fmla="*/ 26 w 26"/>
                <a:gd name="T3" fmla="*/ 0 h 44"/>
                <a:gd name="T4" fmla="*/ 25 w 26"/>
                <a:gd name="T5" fmla="*/ 2 h 44"/>
                <a:gd name="T6" fmla="*/ 24 w 26"/>
                <a:gd name="T7" fmla="*/ 4 h 44"/>
                <a:gd name="T8" fmla="*/ 23 w 26"/>
                <a:gd name="T9" fmla="*/ 8 h 44"/>
                <a:gd name="T10" fmla="*/ 22 w 26"/>
                <a:gd name="T11" fmla="*/ 9 h 44"/>
                <a:gd name="T12" fmla="*/ 21 w 26"/>
                <a:gd name="T13" fmla="*/ 11 h 44"/>
                <a:gd name="T14" fmla="*/ 19 w 26"/>
                <a:gd name="T15" fmla="*/ 15 h 44"/>
                <a:gd name="T16" fmla="*/ 17 w 26"/>
                <a:gd name="T17" fmla="*/ 19 h 44"/>
                <a:gd name="T18" fmla="*/ 15 w 26"/>
                <a:gd name="T19" fmla="*/ 23 h 44"/>
                <a:gd name="T20" fmla="*/ 13 w 26"/>
                <a:gd name="T21" fmla="*/ 25 h 44"/>
                <a:gd name="T22" fmla="*/ 12 w 26"/>
                <a:gd name="T23" fmla="*/ 27 h 44"/>
                <a:gd name="T24" fmla="*/ 12 w 26"/>
                <a:gd name="T25" fmla="*/ 28 h 44"/>
                <a:gd name="T26" fmla="*/ 11 w 26"/>
                <a:gd name="T27" fmla="*/ 29 h 44"/>
                <a:gd name="T28" fmla="*/ 10 w 26"/>
                <a:gd name="T29" fmla="*/ 31 h 44"/>
                <a:gd name="T30" fmla="*/ 8 w 26"/>
                <a:gd name="T31" fmla="*/ 33 h 44"/>
                <a:gd name="T32" fmla="*/ 7 w 26"/>
                <a:gd name="T33" fmla="*/ 35 h 44"/>
                <a:gd name="T34" fmla="*/ 5 w 26"/>
                <a:gd name="T35" fmla="*/ 38 h 44"/>
                <a:gd name="T36" fmla="*/ 4 w 26"/>
                <a:gd name="T37" fmla="*/ 39 h 44"/>
                <a:gd name="T38" fmla="*/ 3 w 26"/>
                <a:gd name="T39" fmla="*/ 41 h 44"/>
                <a:gd name="T40" fmla="*/ 1 w 26"/>
                <a:gd name="T41" fmla="*/ 43 h 44"/>
                <a:gd name="T42" fmla="*/ 0 w 26"/>
                <a:gd name="T43" fmla="*/ 44 h 44"/>
                <a:gd name="T44" fmla="*/ 0 w 26"/>
                <a:gd name="T45" fmla="*/ 44 h 44"/>
                <a:gd name="T46" fmla="*/ 0 w 26"/>
                <a:gd name="T47" fmla="*/ 44 h 44"/>
                <a:gd name="T48" fmla="*/ 2 w 26"/>
                <a:gd name="T49" fmla="*/ 43 h 44"/>
                <a:gd name="T50" fmla="*/ 4 w 26"/>
                <a:gd name="T51" fmla="*/ 42 h 44"/>
                <a:gd name="T52" fmla="*/ 5 w 26"/>
                <a:gd name="T53" fmla="*/ 41 h 44"/>
                <a:gd name="T54" fmla="*/ 7 w 26"/>
                <a:gd name="T55" fmla="*/ 40 h 44"/>
                <a:gd name="T56" fmla="*/ 8 w 26"/>
                <a:gd name="T57" fmla="*/ 39 h 44"/>
                <a:gd name="T58" fmla="*/ 10 w 26"/>
                <a:gd name="T59" fmla="*/ 37 h 44"/>
                <a:gd name="T60" fmla="*/ 11 w 26"/>
                <a:gd name="T61" fmla="*/ 36 h 44"/>
                <a:gd name="T62" fmla="*/ 13 w 26"/>
                <a:gd name="T63" fmla="*/ 34 h 44"/>
                <a:gd name="T64" fmla="*/ 16 w 26"/>
                <a:gd name="T65" fmla="*/ 30 h 44"/>
                <a:gd name="T66" fmla="*/ 19 w 26"/>
                <a:gd name="T67" fmla="*/ 26 h 44"/>
                <a:gd name="T68" fmla="*/ 20 w 26"/>
                <a:gd name="T69" fmla="*/ 24 h 44"/>
                <a:gd name="T70" fmla="*/ 21 w 26"/>
                <a:gd name="T71" fmla="*/ 21 h 44"/>
                <a:gd name="T72" fmla="*/ 22 w 26"/>
                <a:gd name="T73" fmla="*/ 19 h 44"/>
                <a:gd name="T74" fmla="*/ 23 w 26"/>
                <a:gd name="T75" fmla="*/ 17 h 44"/>
                <a:gd name="T76" fmla="*/ 25 w 26"/>
                <a:gd name="T77" fmla="*/ 12 h 44"/>
                <a:gd name="T78" fmla="*/ 25 w 26"/>
                <a:gd name="T79" fmla="*/ 10 h 44"/>
                <a:gd name="T80" fmla="*/ 25 w 26"/>
                <a:gd name="T81" fmla="*/ 8 h 44"/>
                <a:gd name="T82" fmla="*/ 26 w 26"/>
                <a:gd name="T83" fmla="*/ 7 h 44"/>
                <a:gd name="T84" fmla="*/ 26 w 26"/>
                <a:gd name="T85" fmla="*/ 5 h 44"/>
                <a:gd name="T86" fmla="*/ 26 w 26"/>
                <a:gd name="T87" fmla="*/ 3 h 44"/>
                <a:gd name="T88" fmla="*/ 26 w 26"/>
                <a:gd name="T89" fmla="*/ 2 h 44"/>
                <a:gd name="T90" fmla="*/ 26 w 26"/>
                <a:gd name="T91" fmla="*/ 1 h 44"/>
                <a:gd name="T92" fmla="*/ 26 w 26"/>
                <a:gd name="T9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" h="44"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1"/>
                    <a:pt x="25" y="1"/>
                    <a:pt x="25" y="2"/>
                  </a:cubicBezTo>
                  <a:cubicBezTo>
                    <a:pt x="25" y="3"/>
                    <a:pt x="25" y="4"/>
                    <a:pt x="24" y="4"/>
                  </a:cubicBezTo>
                  <a:cubicBezTo>
                    <a:pt x="24" y="5"/>
                    <a:pt x="23" y="6"/>
                    <a:pt x="23" y="8"/>
                  </a:cubicBezTo>
                  <a:cubicBezTo>
                    <a:pt x="23" y="8"/>
                    <a:pt x="22" y="9"/>
                    <a:pt x="22" y="9"/>
                  </a:cubicBezTo>
                  <a:cubicBezTo>
                    <a:pt x="22" y="10"/>
                    <a:pt x="21" y="10"/>
                    <a:pt x="21" y="11"/>
                  </a:cubicBezTo>
                  <a:cubicBezTo>
                    <a:pt x="21" y="12"/>
                    <a:pt x="20" y="14"/>
                    <a:pt x="19" y="15"/>
                  </a:cubicBezTo>
                  <a:cubicBezTo>
                    <a:pt x="19" y="16"/>
                    <a:pt x="18" y="18"/>
                    <a:pt x="17" y="19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4" y="24"/>
                    <a:pt x="14" y="25"/>
                    <a:pt x="13" y="25"/>
                  </a:cubicBezTo>
                  <a:cubicBezTo>
                    <a:pt x="13" y="26"/>
                    <a:pt x="13" y="27"/>
                    <a:pt x="12" y="27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0" y="30"/>
                    <a:pt x="10" y="31"/>
                    <a:pt x="10" y="31"/>
                  </a:cubicBezTo>
                  <a:cubicBezTo>
                    <a:pt x="9" y="32"/>
                    <a:pt x="9" y="32"/>
                    <a:pt x="8" y="33"/>
                  </a:cubicBezTo>
                  <a:cubicBezTo>
                    <a:pt x="8" y="34"/>
                    <a:pt x="8" y="34"/>
                    <a:pt x="7" y="35"/>
                  </a:cubicBezTo>
                  <a:cubicBezTo>
                    <a:pt x="6" y="36"/>
                    <a:pt x="6" y="37"/>
                    <a:pt x="5" y="38"/>
                  </a:cubicBezTo>
                  <a:cubicBezTo>
                    <a:pt x="4" y="38"/>
                    <a:pt x="4" y="39"/>
                    <a:pt x="4" y="39"/>
                  </a:cubicBezTo>
                  <a:cubicBezTo>
                    <a:pt x="3" y="40"/>
                    <a:pt x="3" y="40"/>
                    <a:pt x="3" y="41"/>
                  </a:cubicBezTo>
                  <a:cubicBezTo>
                    <a:pt x="2" y="41"/>
                    <a:pt x="2" y="42"/>
                    <a:pt x="1" y="43"/>
                  </a:cubicBezTo>
                  <a:cubicBezTo>
                    <a:pt x="1" y="43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4"/>
                    <a:pt x="1" y="44"/>
                    <a:pt x="2" y="43"/>
                  </a:cubicBezTo>
                  <a:cubicBezTo>
                    <a:pt x="2" y="43"/>
                    <a:pt x="3" y="42"/>
                    <a:pt x="4" y="42"/>
                  </a:cubicBezTo>
                  <a:cubicBezTo>
                    <a:pt x="4" y="42"/>
                    <a:pt x="5" y="41"/>
                    <a:pt x="5" y="41"/>
                  </a:cubicBezTo>
                  <a:cubicBezTo>
                    <a:pt x="6" y="41"/>
                    <a:pt x="6" y="40"/>
                    <a:pt x="7" y="40"/>
                  </a:cubicBezTo>
                  <a:cubicBezTo>
                    <a:pt x="7" y="39"/>
                    <a:pt x="8" y="39"/>
                    <a:pt x="8" y="39"/>
                  </a:cubicBezTo>
                  <a:cubicBezTo>
                    <a:pt x="9" y="38"/>
                    <a:pt x="9" y="38"/>
                    <a:pt x="10" y="37"/>
                  </a:cubicBezTo>
                  <a:cubicBezTo>
                    <a:pt x="10" y="37"/>
                    <a:pt x="11" y="36"/>
                    <a:pt x="11" y="36"/>
                  </a:cubicBezTo>
                  <a:cubicBezTo>
                    <a:pt x="12" y="35"/>
                    <a:pt x="13" y="34"/>
                    <a:pt x="13" y="34"/>
                  </a:cubicBezTo>
                  <a:cubicBezTo>
                    <a:pt x="14" y="33"/>
                    <a:pt x="15" y="31"/>
                    <a:pt x="16" y="30"/>
                  </a:cubicBezTo>
                  <a:cubicBezTo>
                    <a:pt x="17" y="29"/>
                    <a:pt x="18" y="27"/>
                    <a:pt x="19" y="26"/>
                  </a:cubicBezTo>
                  <a:cubicBezTo>
                    <a:pt x="19" y="25"/>
                    <a:pt x="20" y="24"/>
                    <a:pt x="20" y="24"/>
                  </a:cubicBezTo>
                  <a:cubicBezTo>
                    <a:pt x="21" y="23"/>
                    <a:pt x="21" y="22"/>
                    <a:pt x="21" y="21"/>
                  </a:cubicBezTo>
                  <a:cubicBezTo>
                    <a:pt x="22" y="20"/>
                    <a:pt x="22" y="20"/>
                    <a:pt x="22" y="19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4" y="15"/>
                    <a:pt x="24" y="14"/>
                    <a:pt x="25" y="12"/>
                  </a:cubicBezTo>
                  <a:cubicBezTo>
                    <a:pt x="25" y="12"/>
                    <a:pt x="25" y="11"/>
                    <a:pt x="25" y="10"/>
                  </a:cubicBezTo>
                  <a:cubicBezTo>
                    <a:pt x="25" y="10"/>
                    <a:pt x="25" y="9"/>
                    <a:pt x="25" y="8"/>
                  </a:cubicBezTo>
                  <a:cubicBezTo>
                    <a:pt x="26" y="8"/>
                    <a:pt x="26" y="7"/>
                    <a:pt x="26" y="7"/>
                  </a:cubicBezTo>
                  <a:cubicBezTo>
                    <a:pt x="26" y="6"/>
                    <a:pt x="26" y="5"/>
                    <a:pt x="26" y="5"/>
                  </a:cubicBezTo>
                  <a:cubicBezTo>
                    <a:pt x="26" y="4"/>
                    <a:pt x="26" y="4"/>
                    <a:pt x="26" y="3"/>
                  </a:cubicBezTo>
                  <a:cubicBezTo>
                    <a:pt x="26" y="3"/>
                    <a:pt x="26" y="3"/>
                    <a:pt x="26" y="2"/>
                  </a:cubicBezTo>
                  <a:cubicBezTo>
                    <a:pt x="26" y="2"/>
                    <a:pt x="26" y="1"/>
                    <a:pt x="26" y="1"/>
                  </a:cubicBezTo>
                  <a:cubicBezTo>
                    <a:pt x="26" y="0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437"/>
            <p:cNvSpPr/>
            <p:nvPr/>
          </p:nvSpPr>
          <p:spPr bwMode="auto">
            <a:xfrm>
              <a:off x="9777414" y="4767263"/>
              <a:ext cx="190500" cy="85725"/>
            </a:xfrm>
            <a:custGeom>
              <a:avLst/>
              <a:gdLst>
                <a:gd name="T0" fmla="*/ 0 w 45"/>
                <a:gd name="T1" fmla="*/ 1 h 20"/>
                <a:gd name="T2" fmla="*/ 0 w 45"/>
                <a:gd name="T3" fmla="*/ 1 h 20"/>
                <a:gd name="T4" fmla="*/ 1 w 45"/>
                <a:gd name="T5" fmla="*/ 1 h 20"/>
                <a:gd name="T6" fmla="*/ 2 w 45"/>
                <a:gd name="T7" fmla="*/ 1 h 20"/>
                <a:gd name="T8" fmla="*/ 4 w 45"/>
                <a:gd name="T9" fmla="*/ 2 h 20"/>
                <a:gd name="T10" fmla="*/ 7 w 45"/>
                <a:gd name="T11" fmla="*/ 3 h 20"/>
                <a:gd name="T12" fmla="*/ 14 w 45"/>
                <a:gd name="T13" fmla="*/ 7 h 20"/>
                <a:gd name="T14" fmla="*/ 18 w 45"/>
                <a:gd name="T15" fmla="*/ 9 h 20"/>
                <a:gd name="T16" fmla="*/ 22 w 45"/>
                <a:gd name="T17" fmla="*/ 11 h 20"/>
                <a:gd name="T18" fmla="*/ 27 w 45"/>
                <a:gd name="T19" fmla="*/ 12 h 20"/>
                <a:gd name="T20" fmla="*/ 31 w 45"/>
                <a:gd name="T21" fmla="*/ 14 h 20"/>
                <a:gd name="T22" fmla="*/ 33 w 45"/>
                <a:gd name="T23" fmla="*/ 14 h 20"/>
                <a:gd name="T24" fmla="*/ 35 w 45"/>
                <a:gd name="T25" fmla="*/ 15 h 20"/>
                <a:gd name="T26" fmla="*/ 38 w 45"/>
                <a:gd name="T27" fmla="*/ 16 h 20"/>
                <a:gd name="T28" fmla="*/ 43 w 45"/>
                <a:gd name="T29" fmla="*/ 19 h 20"/>
                <a:gd name="T30" fmla="*/ 45 w 45"/>
                <a:gd name="T31" fmla="*/ 20 h 20"/>
                <a:gd name="T32" fmla="*/ 45 w 45"/>
                <a:gd name="T33" fmla="*/ 20 h 20"/>
                <a:gd name="T34" fmla="*/ 45 w 45"/>
                <a:gd name="T35" fmla="*/ 19 h 20"/>
                <a:gd name="T36" fmla="*/ 44 w 45"/>
                <a:gd name="T37" fmla="*/ 18 h 20"/>
                <a:gd name="T38" fmla="*/ 42 w 45"/>
                <a:gd name="T39" fmla="*/ 16 h 20"/>
                <a:gd name="T40" fmla="*/ 40 w 45"/>
                <a:gd name="T41" fmla="*/ 14 h 20"/>
                <a:gd name="T42" fmla="*/ 36 w 45"/>
                <a:gd name="T43" fmla="*/ 12 h 20"/>
                <a:gd name="T44" fmla="*/ 35 w 45"/>
                <a:gd name="T45" fmla="*/ 11 h 20"/>
                <a:gd name="T46" fmla="*/ 34 w 45"/>
                <a:gd name="T47" fmla="*/ 10 h 20"/>
                <a:gd name="T48" fmla="*/ 33 w 45"/>
                <a:gd name="T49" fmla="*/ 10 h 20"/>
                <a:gd name="T50" fmla="*/ 28 w 45"/>
                <a:gd name="T51" fmla="*/ 8 h 20"/>
                <a:gd name="T52" fmla="*/ 24 w 45"/>
                <a:gd name="T53" fmla="*/ 6 h 20"/>
                <a:gd name="T54" fmla="*/ 20 w 45"/>
                <a:gd name="T55" fmla="*/ 5 h 20"/>
                <a:gd name="T56" fmla="*/ 16 w 45"/>
                <a:gd name="T57" fmla="*/ 3 h 20"/>
                <a:gd name="T58" fmla="*/ 12 w 45"/>
                <a:gd name="T59" fmla="*/ 2 h 20"/>
                <a:gd name="T60" fmla="*/ 8 w 45"/>
                <a:gd name="T61" fmla="*/ 1 h 20"/>
                <a:gd name="T62" fmla="*/ 4 w 45"/>
                <a:gd name="T63" fmla="*/ 0 h 20"/>
                <a:gd name="T64" fmla="*/ 2 w 45"/>
                <a:gd name="T65" fmla="*/ 0 h 20"/>
                <a:gd name="T66" fmla="*/ 0 w 45"/>
                <a:gd name="T67" fmla="*/ 1 h 20"/>
                <a:gd name="T68" fmla="*/ 0 w 45"/>
                <a:gd name="T69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5" h="2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5" y="3"/>
                    <a:pt x="6" y="3"/>
                    <a:pt x="7" y="3"/>
                  </a:cubicBezTo>
                  <a:cubicBezTo>
                    <a:pt x="9" y="5"/>
                    <a:pt x="11" y="6"/>
                    <a:pt x="14" y="7"/>
                  </a:cubicBezTo>
                  <a:cubicBezTo>
                    <a:pt x="15" y="8"/>
                    <a:pt x="16" y="9"/>
                    <a:pt x="18" y="9"/>
                  </a:cubicBezTo>
                  <a:cubicBezTo>
                    <a:pt x="19" y="10"/>
                    <a:pt x="21" y="10"/>
                    <a:pt x="22" y="11"/>
                  </a:cubicBezTo>
                  <a:cubicBezTo>
                    <a:pt x="24" y="12"/>
                    <a:pt x="25" y="12"/>
                    <a:pt x="27" y="12"/>
                  </a:cubicBezTo>
                  <a:cubicBezTo>
                    <a:pt x="28" y="13"/>
                    <a:pt x="30" y="13"/>
                    <a:pt x="31" y="14"/>
                  </a:cubicBezTo>
                  <a:cubicBezTo>
                    <a:pt x="32" y="14"/>
                    <a:pt x="32" y="14"/>
                    <a:pt x="33" y="14"/>
                  </a:cubicBezTo>
                  <a:cubicBezTo>
                    <a:pt x="34" y="15"/>
                    <a:pt x="34" y="15"/>
                    <a:pt x="35" y="15"/>
                  </a:cubicBezTo>
                  <a:cubicBezTo>
                    <a:pt x="36" y="16"/>
                    <a:pt x="37" y="16"/>
                    <a:pt x="38" y="16"/>
                  </a:cubicBezTo>
                  <a:cubicBezTo>
                    <a:pt x="40" y="17"/>
                    <a:pt x="42" y="18"/>
                    <a:pt x="43" y="19"/>
                  </a:cubicBezTo>
                  <a:cubicBezTo>
                    <a:pt x="44" y="19"/>
                    <a:pt x="44" y="19"/>
                    <a:pt x="45" y="20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5" y="20"/>
                    <a:pt x="45" y="20"/>
                    <a:pt x="45" y="19"/>
                  </a:cubicBezTo>
                  <a:cubicBezTo>
                    <a:pt x="45" y="19"/>
                    <a:pt x="44" y="19"/>
                    <a:pt x="44" y="18"/>
                  </a:cubicBezTo>
                  <a:cubicBezTo>
                    <a:pt x="43" y="18"/>
                    <a:pt x="43" y="17"/>
                    <a:pt x="42" y="16"/>
                  </a:cubicBezTo>
                  <a:cubicBezTo>
                    <a:pt x="41" y="15"/>
                    <a:pt x="41" y="15"/>
                    <a:pt x="40" y="14"/>
                  </a:cubicBezTo>
                  <a:cubicBezTo>
                    <a:pt x="39" y="13"/>
                    <a:pt x="38" y="12"/>
                    <a:pt x="36" y="12"/>
                  </a:cubicBezTo>
                  <a:cubicBezTo>
                    <a:pt x="36" y="11"/>
                    <a:pt x="35" y="11"/>
                    <a:pt x="35" y="11"/>
                  </a:cubicBezTo>
                  <a:cubicBezTo>
                    <a:pt x="34" y="11"/>
                    <a:pt x="34" y="10"/>
                    <a:pt x="34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1" y="9"/>
                    <a:pt x="30" y="9"/>
                    <a:pt x="28" y="8"/>
                  </a:cubicBezTo>
                  <a:cubicBezTo>
                    <a:pt x="27" y="7"/>
                    <a:pt x="25" y="7"/>
                    <a:pt x="24" y="6"/>
                  </a:cubicBezTo>
                  <a:cubicBezTo>
                    <a:pt x="22" y="6"/>
                    <a:pt x="21" y="5"/>
                    <a:pt x="20" y="5"/>
                  </a:cubicBezTo>
                  <a:cubicBezTo>
                    <a:pt x="18" y="4"/>
                    <a:pt x="17" y="4"/>
                    <a:pt x="16" y="3"/>
                  </a:cubicBezTo>
                  <a:cubicBezTo>
                    <a:pt x="14" y="3"/>
                    <a:pt x="13" y="2"/>
                    <a:pt x="12" y="2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438"/>
            <p:cNvSpPr/>
            <p:nvPr/>
          </p:nvSpPr>
          <p:spPr bwMode="auto">
            <a:xfrm>
              <a:off x="9742489" y="4848226"/>
              <a:ext cx="233363" cy="68263"/>
            </a:xfrm>
            <a:custGeom>
              <a:avLst/>
              <a:gdLst>
                <a:gd name="T0" fmla="*/ 0 w 55"/>
                <a:gd name="T1" fmla="*/ 16 h 16"/>
                <a:gd name="T2" fmla="*/ 0 w 55"/>
                <a:gd name="T3" fmla="*/ 15 h 16"/>
                <a:gd name="T4" fmla="*/ 2 w 55"/>
                <a:gd name="T5" fmla="*/ 15 h 16"/>
                <a:gd name="T6" fmla="*/ 8 w 55"/>
                <a:gd name="T7" fmla="*/ 13 h 16"/>
                <a:gd name="T8" fmla="*/ 12 w 55"/>
                <a:gd name="T9" fmla="*/ 13 h 16"/>
                <a:gd name="T10" fmla="*/ 17 w 55"/>
                <a:gd name="T11" fmla="*/ 13 h 16"/>
                <a:gd name="T12" fmla="*/ 18 w 55"/>
                <a:gd name="T13" fmla="*/ 13 h 16"/>
                <a:gd name="T14" fmla="*/ 18 w 55"/>
                <a:gd name="T15" fmla="*/ 13 h 16"/>
                <a:gd name="T16" fmla="*/ 20 w 55"/>
                <a:gd name="T17" fmla="*/ 13 h 16"/>
                <a:gd name="T18" fmla="*/ 22 w 55"/>
                <a:gd name="T19" fmla="*/ 12 h 16"/>
                <a:gd name="T20" fmla="*/ 28 w 55"/>
                <a:gd name="T21" fmla="*/ 11 h 16"/>
                <a:gd name="T22" fmla="*/ 33 w 55"/>
                <a:gd name="T23" fmla="*/ 9 h 16"/>
                <a:gd name="T24" fmla="*/ 38 w 55"/>
                <a:gd name="T25" fmla="*/ 8 h 16"/>
                <a:gd name="T26" fmla="*/ 46 w 55"/>
                <a:gd name="T27" fmla="*/ 4 h 16"/>
                <a:gd name="T28" fmla="*/ 52 w 55"/>
                <a:gd name="T29" fmla="*/ 1 h 16"/>
                <a:gd name="T30" fmla="*/ 54 w 55"/>
                <a:gd name="T31" fmla="*/ 1 h 16"/>
                <a:gd name="T32" fmla="*/ 55 w 55"/>
                <a:gd name="T33" fmla="*/ 0 h 16"/>
                <a:gd name="T34" fmla="*/ 54 w 55"/>
                <a:gd name="T35" fmla="*/ 0 h 16"/>
                <a:gd name="T36" fmla="*/ 52 w 55"/>
                <a:gd name="T37" fmla="*/ 0 h 16"/>
                <a:gd name="T38" fmla="*/ 46 w 55"/>
                <a:gd name="T39" fmla="*/ 1 h 16"/>
                <a:gd name="T40" fmla="*/ 37 w 55"/>
                <a:gd name="T41" fmla="*/ 4 h 16"/>
                <a:gd name="T42" fmla="*/ 32 w 55"/>
                <a:gd name="T43" fmla="*/ 5 h 16"/>
                <a:gd name="T44" fmla="*/ 26 w 55"/>
                <a:gd name="T45" fmla="*/ 6 h 16"/>
                <a:gd name="T46" fmla="*/ 21 w 55"/>
                <a:gd name="T47" fmla="*/ 8 h 16"/>
                <a:gd name="T48" fmla="*/ 19 w 55"/>
                <a:gd name="T49" fmla="*/ 8 h 16"/>
                <a:gd name="T50" fmla="*/ 18 w 55"/>
                <a:gd name="T51" fmla="*/ 8 h 16"/>
                <a:gd name="T52" fmla="*/ 17 w 55"/>
                <a:gd name="T53" fmla="*/ 9 h 16"/>
                <a:gd name="T54" fmla="*/ 12 w 55"/>
                <a:gd name="T55" fmla="*/ 9 h 16"/>
                <a:gd name="T56" fmla="*/ 10 w 55"/>
                <a:gd name="T57" fmla="*/ 10 h 16"/>
                <a:gd name="T58" fmla="*/ 8 w 55"/>
                <a:gd name="T59" fmla="*/ 10 h 16"/>
                <a:gd name="T60" fmla="*/ 8 w 55"/>
                <a:gd name="T61" fmla="*/ 10 h 16"/>
                <a:gd name="T62" fmla="*/ 7 w 55"/>
                <a:gd name="T63" fmla="*/ 11 h 16"/>
                <a:gd name="T64" fmla="*/ 4 w 55"/>
                <a:gd name="T65" fmla="*/ 12 h 16"/>
                <a:gd name="T66" fmla="*/ 1 w 55"/>
                <a:gd name="T67" fmla="*/ 14 h 16"/>
                <a:gd name="T68" fmla="*/ 0 w 55"/>
                <a:gd name="T69" fmla="*/ 15 h 16"/>
                <a:gd name="T70" fmla="*/ 0 w 55"/>
                <a:gd name="T7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5" h="16">
                  <a:moveTo>
                    <a:pt x="0" y="16"/>
                  </a:moveTo>
                  <a:cubicBezTo>
                    <a:pt x="0" y="16"/>
                    <a:pt x="0" y="16"/>
                    <a:pt x="0" y="15"/>
                  </a:cubicBezTo>
                  <a:cubicBezTo>
                    <a:pt x="1" y="15"/>
                    <a:pt x="1" y="15"/>
                    <a:pt x="2" y="15"/>
                  </a:cubicBezTo>
                  <a:cubicBezTo>
                    <a:pt x="3" y="14"/>
                    <a:pt x="5" y="14"/>
                    <a:pt x="8" y="13"/>
                  </a:cubicBezTo>
                  <a:cubicBezTo>
                    <a:pt x="9" y="13"/>
                    <a:pt x="11" y="13"/>
                    <a:pt x="12" y="13"/>
                  </a:cubicBezTo>
                  <a:cubicBezTo>
                    <a:pt x="14" y="13"/>
                    <a:pt x="15" y="13"/>
                    <a:pt x="17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3"/>
                    <a:pt x="19" y="13"/>
                    <a:pt x="20" y="13"/>
                  </a:cubicBezTo>
                  <a:cubicBezTo>
                    <a:pt x="21" y="12"/>
                    <a:pt x="21" y="12"/>
                    <a:pt x="22" y="12"/>
                  </a:cubicBezTo>
                  <a:cubicBezTo>
                    <a:pt x="24" y="12"/>
                    <a:pt x="26" y="11"/>
                    <a:pt x="28" y="11"/>
                  </a:cubicBezTo>
                  <a:cubicBezTo>
                    <a:pt x="30" y="10"/>
                    <a:pt x="31" y="10"/>
                    <a:pt x="33" y="9"/>
                  </a:cubicBezTo>
                  <a:cubicBezTo>
                    <a:pt x="35" y="9"/>
                    <a:pt x="36" y="8"/>
                    <a:pt x="38" y="8"/>
                  </a:cubicBezTo>
                  <a:cubicBezTo>
                    <a:pt x="41" y="6"/>
                    <a:pt x="44" y="5"/>
                    <a:pt x="46" y="4"/>
                  </a:cubicBezTo>
                  <a:cubicBezTo>
                    <a:pt x="49" y="3"/>
                    <a:pt x="51" y="2"/>
                    <a:pt x="52" y="1"/>
                  </a:cubicBezTo>
                  <a:cubicBezTo>
                    <a:pt x="53" y="1"/>
                    <a:pt x="54" y="1"/>
                    <a:pt x="54" y="1"/>
                  </a:cubicBezTo>
                  <a:cubicBezTo>
                    <a:pt x="54" y="0"/>
                    <a:pt x="55" y="0"/>
                    <a:pt x="55" y="0"/>
                  </a:cubicBezTo>
                  <a:cubicBezTo>
                    <a:pt x="55" y="0"/>
                    <a:pt x="54" y="0"/>
                    <a:pt x="54" y="0"/>
                  </a:cubicBezTo>
                  <a:cubicBezTo>
                    <a:pt x="53" y="0"/>
                    <a:pt x="53" y="0"/>
                    <a:pt x="52" y="0"/>
                  </a:cubicBezTo>
                  <a:cubicBezTo>
                    <a:pt x="50" y="1"/>
                    <a:pt x="48" y="1"/>
                    <a:pt x="46" y="1"/>
                  </a:cubicBezTo>
                  <a:cubicBezTo>
                    <a:pt x="43" y="2"/>
                    <a:pt x="40" y="3"/>
                    <a:pt x="37" y="4"/>
                  </a:cubicBezTo>
                  <a:cubicBezTo>
                    <a:pt x="35" y="4"/>
                    <a:pt x="33" y="4"/>
                    <a:pt x="32" y="5"/>
                  </a:cubicBezTo>
                  <a:cubicBezTo>
                    <a:pt x="30" y="5"/>
                    <a:pt x="28" y="6"/>
                    <a:pt x="26" y="6"/>
                  </a:cubicBezTo>
                  <a:cubicBezTo>
                    <a:pt x="25" y="7"/>
                    <a:pt x="23" y="7"/>
                    <a:pt x="21" y="8"/>
                  </a:cubicBezTo>
                  <a:cubicBezTo>
                    <a:pt x="21" y="8"/>
                    <a:pt x="20" y="8"/>
                    <a:pt x="19" y="8"/>
                  </a:cubicBezTo>
                  <a:cubicBezTo>
                    <a:pt x="19" y="8"/>
                    <a:pt x="18" y="8"/>
                    <a:pt x="18" y="8"/>
                  </a:cubicBezTo>
                  <a:cubicBezTo>
                    <a:pt x="17" y="8"/>
                    <a:pt x="17" y="9"/>
                    <a:pt x="17" y="9"/>
                  </a:cubicBezTo>
                  <a:cubicBezTo>
                    <a:pt x="15" y="9"/>
                    <a:pt x="13" y="9"/>
                    <a:pt x="12" y="9"/>
                  </a:cubicBezTo>
                  <a:cubicBezTo>
                    <a:pt x="11" y="10"/>
                    <a:pt x="10" y="10"/>
                    <a:pt x="10" y="10"/>
                  </a:cubicBezTo>
                  <a:cubicBezTo>
                    <a:pt x="9" y="10"/>
                    <a:pt x="9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1"/>
                    <a:pt x="7" y="11"/>
                  </a:cubicBezTo>
                  <a:cubicBezTo>
                    <a:pt x="6" y="11"/>
                    <a:pt x="5" y="12"/>
                    <a:pt x="4" y="12"/>
                  </a:cubicBezTo>
                  <a:cubicBezTo>
                    <a:pt x="3" y="13"/>
                    <a:pt x="2" y="13"/>
                    <a:pt x="1" y="14"/>
                  </a:cubicBezTo>
                  <a:cubicBezTo>
                    <a:pt x="1" y="14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439"/>
            <p:cNvSpPr/>
            <p:nvPr/>
          </p:nvSpPr>
          <p:spPr bwMode="auto">
            <a:xfrm>
              <a:off x="9853614" y="4852988"/>
              <a:ext cx="114300" cy="93663"/>
            </a:xfrm>
            <a:custGeom>
              <a:avLst/>
              <a:gdLst>
                <a:gd name="T0" fmla="*/ 27 w 27"/>
                <a:gd name="T1" fmla="*/ 0 h 22"/>
                <a:gd name="T2" fmla="*/ 26 w 27"/>
                <a:gd name="T3" fmla="*/ 1 h 22"/>
                <a:gd name="T4" fmla="*/ 23 w 27"/>
                <a:gd name="T5" fmla="*/ 4 h 22"/>
                <a:gd name="T6" fmla="*/ 19 w 27"/>
                <a:gd name="T7" fmla="*/ 7 h 22"/>
                <a:gd name="T8" fmla="*/ 16 w 27"/>
                <a:gd name="T9" fmla="*/ 9 h 22"/>
                <a:gd name="T10" fmla="*/ 14 w 27"/>
                <a:gd name="T11" fmla="*/ 11 h 22"/>
                <a:gd name="T12" fmla="*/ 11 w 27"/>
                <a:gd name="T13" fmla="*/ 13 h 22"/>
                <a:gd name="T14" fmla="*/ 9 w 27"/>
                <a:gd name="T15" fmla="*/ 15 h 22"/>
                <a:gd name="T16" fmla="*/ 5 w 27"/>
                <a:gd name="T17" fmla="*/ 19 h 22"/>
                <a:gd name="T18" fmla="*/ 2 w 27"/>
                <a:gd name="T19" fmla="*/ 21 h 22"/>
                <a:gd name="T20" fmla="*/ 0 w 27"/>
                <a:gd name="T21" fmla="*/ 22 h 22"/>
                <a:gd name="T22" fmla="*/ 2 w 27"/>
                <a:gd name="T23" fmla="*/ 22 h 22"/>
                <a:gd name="T24" fmla="*/ 4 w 27"/>
                <a:gd name="T25" fmla="*/ 21 h 22"/>
                <a:gd name="T26" fmla="*/ 6 w 27"/>
                <a:gd name="T27" fmla="*/ 20 h 22"/>
                <a:gd name="T28" fmla="*/ 8 w 27"/>
                <a:gd name="T29" fmla="*/ 19 h 22"/>
                <a:gd name="T30" fmla="*/ 11 w 27"/>
                <a:gd name="T31" fmla="*/ 17 h 22"/>
                <a:gd name="T32" fmla="*/ 13 w 27"/>
                <a:gd name="T33" fmla="*/ 16 h 22"/>
                <a:gd name="T34" fmla="*/ 16 w 27"/>
                <a:gd name="T35" fmla="*/ 14 h 22"/>
                <a:gd name="T36" fmla="*/ 18 w 27"/>
                <a:gd name="T37" fmla="*/ 11 h 22"/>
                <a:gd name="T38" fmla="*/ 20 w 27"/>
                <a:gd name="T39" fmla="*/ 9 h 22"/>
                <a:gd name="T40" fmla="*/ 22 w 27"/>
                <a:gd name="T41" fmla="*/ 7 h 22"/>
                <a:gd name="T42" fmla="*/ 24 w 27"/>
                <a:gd name="T43" fmla="*/ 5 h 22"/>
                <a:gd name="T44" fmla="*/ 25 w 27"/>
                <a:gd name="T45" fmla="*/ 3 h 22"/>
                <a:gd name="T46" fmla="*/ 26 w 27"/>
                <a:gd name="T47" fmla="*/ 1 h 22"/>
                <a:gd name="T48" fmla="*/ 27 w 27"/>
                <a:gd name="T4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" h="22">
                  <a:moveTo>
                    <a:pt x="27" y="0"/>
                  </a:moveTo>
                  <a:cubicBezTo>
                    <a:pt x="27" y="0"/>
                    <a:pt x="26" y="0"/>
                    <a:pt x="26" y="1"/>
                  </a:cubicBezTo>
                  <a:cubicBezTo>
                    <a:pt x="25" y="1"/>
                    <a:pt x="24" y="2"/>
                    <a:pt x="23" y="4"/>
                  </a:cubicBezTo>
                  <a:cubicBezTo>
                    <a:pt x="22" y="5"/>
                    <a:pt x="20" y="6"/>
                    <a:pt x="19" y="7"/>
                  </a:cubicBezTo>
                  <a:cubicBezTo>
                    <a:pt x="18" y="8"/>
                    <a:pt x="17" y="9"/>
                    <a:pt x="16" y="9"/>
                  </a:cubicBezTo>
                  <a:cubicBezTo>
                    <a:pt x="16" y="10"/>
                    <a:pt x="15" y="11"/>
                    <a:pt x="14" y="11"/>
                  </a:cubicBezTo>
                  <a:cubicBezTo>
                    <a:pt x="13" y="12"/>
                    <a:pt x="12" y="13"/>
                    <a:pt x="11" y="13"/>
                  </a:cubicBezTo>
                  <a:cubicBezTo>
                    <a:pt x="11" y="14"/>
                    <a:pt x="10" y="15"/>
                    <a:pt x="9" y="15"/>
                  </a:cubicBezTo>
                  <a:cubicBezTo>
                    <a:pt x="7" y="17"/>
                    <a:pt x="6" y="18"/>
                    <a:pt x="5" y="19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2"/>
                    <a:pt x="0" y="22"/>
                    <a:pt x="0" y="22"/>
                  </a:cubicBezTo>
                  <a:cubicBezTo>
                    <a:pt x="0" y="22"/>
                    <a:pt x="1" y="22"/>
                    <a:pt x="2" y="22"/>
                  </a:cubicBezTo>
                  <a:cubicBezTo>
                    <a:pt x="2" y="22"/>
                    <a:pt x="3" y="22"/>
                    <a:pt x="4" y="21"/>
                  </a:cubicBezTo>
                  <a:cubicBezTo>
                    <a:pt x="4" y="21"/>
                    <a:pt x="5" y="21"/>
                    <a:pt x="6" y="20"/>
                  </a:cubicBezTo>
                  <a:cubicBezTo>
                    <a:pt x="6" y="20"/>
                    <a:pt x="7" y="19"/>
                    <a:pt x="8" y="19"/>
                  </a:cubicBezTo>
                  <a:cubicBezTo>
                    <a:pt x="9" y="19"/>
                    <a:pt x="10" y="18"/>
                    <a:pt x="11" y="17"/>
                  </a:cubicBezTo>
                  <a:cubicBezTo>
                    <a:pt x="11" y="17"/>
                    <a:pt x="12" y="16"/>
                    <a:pt x="13" y="16"/>
                  </a:cubicBezTo>
                  <a:cubicBezTo>
                    <a:pt x="14" y="15"/>
                    <a:pt x="15" y="14"/>
                    <a:pt x="16" y="14"/>
                  </a:cubicBezTo>
                  <a:cubicBezTo>
                    <a:pt x="17" y="13"/>
                    <a:pt x="17" y="12"/>
                    <a:pt x="18" y="11"/>
                  </a:cubicBezTo>
                  <a:cubicBezTo>
                    <a:pt x="19" y="11"/>
                    <a:pt x="20" y="10"/>
                    <a:pt x="20" y="9"/>
                  </a:cubicBezTo>
                  <a:cubicBezTo>
                    <a:pt x="21" y="8"/>
                    <a:pt x="22" y="7"/>
                    <a:pt x="22" y="7"/>
                  </a:cubicBezTo>
                  <a:cubicBezTo>
                    <a:pt x="23" y="6"/>
                    <a:pt x="24" y="5"/>
                    <a:pt x="24" y="5"/>
                  </a:cubicBezTo>
                  <a:cubicBezTo>
                    <a:pt x="24" y="4"/>
                    <a:pt x="25" y="3"/>
                    <a:pt x="25" y="3"/>
                  </a:cubicBezTo>
                  <a:cubicBezTo>
                    <a:pt x="26" y="2"/>
                    <a:pt x="26" y="2"/>
                    <a:pt x="26" y="1"/>
                  </a:cubicBezTo>
                  <a:cubicBezTo>
                    <a:pt x="27" y="0"/>
                    <a:pt x="27" y="0"/>
                    <a:pt x="27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440"/>
            <p:cNvSpPr/>
            <p:nvPr/>
          </p:nvSpPr>
          <p:spPr bwMode="auto">
            <a:xfrm>
              <a:off x="9802814" y="4830763"/>
              <a:ext cx="168275" cy="22225"/>
            </a:xfrm>
            <a:custGeom>
              <a:avLst/>
              <a:gdLst>
                <a:gd name="T0" fmla="*/ 0 w 40"/>
                <a:gd name="T1" fmla="*/ 1 h 5"/>
                <a:gd name="T2" fmla="*/ 2 w 40"/>
                <a:gd name="T3" fmla="*/ 1 h 5"/>
                <a:gd name="T4" fmla="*/ 6 w 40"/>
                <a:gd name="T5" fmla="*/ 1 h 5"/>
                <a:gd name="T6" fmla="*/ 13 w 40"/>
                <a:gd name="T7" fmla="*/ 2 h 5"/>
                <a:gd name="T8" fmla="*/ 16 w 40"/>
                <a:gd name="T9" fmla="*/ 2 h 5"/>
                <a:gd name="T10" fmla="*/ 20 w 40"/>
                <a:gd name="T11" fmla="*/ 3 h 5"/>
                <a:gd name="T12" fmla="*/ 34 w 40"/>
                <a:gd name="T13" fmla="*/ 4 h 5"/>
                <a:gd name="T14" fmla="*/ 38 w 40"/>
                <a:gd name="T15" fmla="*/ 5 h 5"/>
                <a:gd name="T16" fmla="*/ 40 w 40"/>
                <a:gd name="T17" fmla="*/ 5 h 5"/>
                <a:gd name="T18" fmla="*/ 38 w 40"/>
                <a:gd name="T19" fmla="*/ 4 h 5"/>
                <a:gd name="T20" fmla="*/ 36 w 40"/>
                <a:gd name="T21" fmla="*/ 4 h 5"/>
                <a:gd name="T22" fmla="*/ 34 w 40"/>
                <a:gd name="T23" fmla="*/ 3 h 5"/>
                <a:gd name="T24" fmla="*/ 31 w 40"/>
                <a:gd name="T25" fmla="*/ 2 h 5"/>
                <a:gd name="T26" fmla="*/ 28 w 40"/>
                <a:gd name="T27" fmla="*/ 1 h 5"/>
                <a:gd name="T28" fmla="*/ 24 w 40"/>
                <a:gd name="T29" fmla="*/ 0 h 5"/>
                <a:gd name="T30" fmla="*/ 20 w 40"/>
                <a:gd name="T31" fmla="*/ 0 h 5"/>
                <a:gd name="T32" fmla="*/ 17 w 40"/>
                <a:gd name="T33" fmla="*/ 0 h 5"/>
                <a:gd name="T34" fmla="*/ 13 w 40"/>
                <a:gd name="T35" fmla="*/ 0 h 5"/>
                <a:gd name="T36" fmla="*/ 10 w 40"/>
                <a:gd name="T37" fmla="*/ 0 h 5"/>
                <a:gd name="T38" fmla="*/ 6 w 40"/>
                <a:gd name="T39" fmla="*/ 0 h 5"/>
                <a:gd name="T40" fmla="*/ 4 w 40"/>
                <a:gd name="T41" fmla="*/ 0 h 5"/>
                <a:gd name="T42" fmla="*/ 2 w 40"/>
                <a:gd name="T43" fmla="*/ 0 h 5"/>
                <a:gd name="T44" fmla="*/ 0 w 40"/>
                <a:gd name="T4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" h="5">
                  <a:moveTo>
                    <a:pt x="0" y="1"/>
                  </a:move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5" y="1"/>
                    <a:pt x="6" y="1"/>
                  </a:cubicBezTo>
                  <a:cubicBezTo>
                    <a:pt x="8" y="2"/>
                    <a:pt x="10" y="2"/>
                    <a:pt x="13" y="2"/>
                  </a:cubicBezTo>
                  <a:cubicBezTo>
                    <a:pt x="14" y="2"/>
                    <a:pt x="15" y="2"/>
                    <a:pt x="16" y="2"/>
                  </a:cubicBezTo>
                  <a:cubicBezTo>
                    <a:pt x="18" y="2"/>
                    <a:pt x="19" y="3"/>
                    <a:pt x="20" y="3"/>
                  </a:cubicBezTo>
                  <a:cubicBezTo>
                    <a:pt x="25" y="3"/>
                    <a:pt x="30" y="4"/>
                    <a:pt x="34" y="4"/>
                  </a:cubicBezTo>
                  <a:cubicBezTo>
                    <a:pt x="35" y="5"/>
                    <a:pt x="37" y="5"/>
                    <a:pt x="38" y="5"/>
                  </a:cubicBezTo>
                  <a:cubicBezTo>
                    <a:pt x="39" y="5"/>
                    <a:pt x="40" y="5"/>
                    <a:pt x="40" y="5"/>
                  </a:cubicBezTo>
                  <a:cubicBezTo>
                    <a:pt x="40" y="5"/>
                    <a:pt x="39" y="5"/>
                    <a:pt x="38" y="4"/>
                  </a:cubicBezTo>
                  <a:cubicBezTo>
                    <a:pt x="38" y="4"/>
                    <a:pt x="37" y="4"/>
                    <a:pt x="36" y="4"/>
                  </a:cubicBezTo>
                  <a:cubicBezTo>
                    <a:pt x="36" y="3"/>
                    <a:pt x="35" y="3"/>
                    <a:pt x="34" y="3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30" y="2"/>
                    <a:pt x="29" y="1"/>
                    <a:pt x="28" y="1"/>
                  </a:cubicBezTo>
                  <a:cubicBezTo>
                    <a:pt x="26" y="1"/>
                    <a:pt x="25" y="1"/>
                    <a:pt x="24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441"/>
            <p:cNvSpPr/>
            <p:nvPr/>
          </p:nvSpPr>
          <p:spPr bwMode="auto">
            <a:xfrm>
              <a:off x="9937751" y="4784726"/>
              <a:ext cx="84138" cy="134938"/>
            </a:xfrm>
            <a:custGeom>
              <a:avLst/>
              <a:gdLst>
                <a:gd name="T0" fmla="*/ 18 w 20"/>
                <a:gd name="T1" fmla="*/ 12 h 32"/>
                <a:gd name="T2" fmla="*/ 0 w 20"/>
                <a:gd name="T3" fmla="*/ 0 h 32"/>
                <a:gd name="T4" fmla="*/ 10 w 20"/>
                <a:gd name="T5" fmla="*/ 32 h 32"/>
                <a:gd name="T6" fmla="*/ 18 w 20"/>
                <a:gd name="T7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32">
                  <a:moveTo>
                    <a:pt x="18" y="12"/>
                  </a:moveTo>
                  <a:cubicBezTo>
                    <a:pt x="13" y="6"/>
                    <a:pt x="7" y="2"/>
                    <a:pt x="0" y="0"/>
                  </a:cubicBezTo>
                  <a:cubicBezTo>
                    <a:pt x="0" y="0"/>
                    <a:pt x="4" y="24"/>
                    <a:pt x="10" y="32"/>
                  </a:cubicBezTo>
                  <a:cubicBezTo>
                    <a:pt x="10" y="32"/>
                    <a:pt x="20" y="20"/>
                    <a:pt x="18" y="1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442"/>
            <p:cNvSpPr/>
            <p:nvPr/>
          </p:nvSpPr>
          <p:spPr bwMode="auto">
            <a:xfrm>
              <a:off x="9993314" y="4292601"/>
              <a:ext cx="1068388" cy="560388"/>
            </a:xfrm>
            <a:custGeom>
              <a:avLst/>
              <a:gdLst>
                <a:gd name="T0" fmla="*/ 1 w 252"/>
                <a:gd name="T1" fmla="*/ 132 h 132"/>
                <a:gd name="T2" fmla="*/ 0 w 252"/>
                <a:gd name="T3" fmla="*/ 128 h 132"/>
                <a:gd name="T4" fmla="*/ 249 w 252"/>
                <a:gd name="T5" fmla="*/ 0 h 132"/>
                <a:gd name="T6" fmla="*/ 252 w 252"/>
                <a:gd name="T7" fmla="*/ 4 h 132"/>
                <a:gd name="T8" fmla="*/ 1 w 252"/>
                <a:gd name="T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32">
                  <a:moveTo>
                    <a:pt x="1" y="132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15" y="125"/>
                    <a:pt x="219" y="28"/>
                    <a:pt x="249" y="0"/>
                  </a:cubicBezTo>
                  <a:cubicBezTo>
                    <a:pt x="252" y="4"/>
                    <a:pt x="252" y="4"/>
                    <a:pt x="252" y="4"/>
                  </a:cubicBezTo>
                  <a:cubicBezTo>
                    <a:pt x="220" y="33"/>
                    <a:pt x="16" y="129"/>
                    <a:pt x="1" y="13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443"/>
            <p:cNvSpPr/>
            <p:nvPr/>
          </p:nvSpPr>
          <p:spPr bwMode="auto">
            <a:xfrm>
              <a:off x="10158414" y="4873626"/>
              <a:ext cx="317500" cy="352425"/>
            </a:xfrm>
            <a:custGeom>
              <a:avLst/>
              <a:gdLst>
                <a:gd name="T0" fmla="*/ 60 w 75"/>
                <a:gd name="T1" fmla="*/ 12 h 83"/>
                <a:gd name="T2" fmla="*/ 1 w 75"/>
                <a:gd name="T3" fmla="*/ 26 h 83"/>
                <a:gd name="T4" fmla="*/ 19 w 75"/>
                <a:gd name="T5" fmla="*/ 38 h 83"/>
                <a:gd name="T6" fmla="*/ 15 w 75"/>
                <a:gd name="T7" fmla="*/ 63 h 83"/>
                <a:gd name="T8" fmla="*/ 43 w 75"/>
                <a:gd name="T9" fmla="*/ 57 h 83"/>
                <a:gd name="T10" fmla="*/ 59 w 75"/>
                <a:gd name="T11" fmla="*/ 78 h 83"/>
                <a:gd name="T12" fmla="*/ 60 w 75"/>
                <a:gd name="T13" fmla="*/ 1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83">
                  <a:moveTo>
                    <a:pt x="60" y="12"/>
                  </a:moveTo>
                  <a:cubicBezTo>
                    <a:pt x="60" y="12"/>
                    <a:pt x="2" y="0"/>
                    <a:pt x="1" y="26"/>
                  </a:cubicBezTo>
                  <a:cubicBezTo>
                    <a:pt x="0" y="43"/>
                    <a:pt x="19" y="38"/>
                    <a:pt x="19" y="38"/>
                  </a:cubicBezTo>
                  <a:cubicBezTo>
                    <a:pt x="19" y="38"/>
                    <a:pt x="4" y="51"/>
                    <a:pt x="15" y="63"/>
                  </a:cubicBezTo>
                  <a:cubicBezTo>
                    <a:pt x="26" y="75"/>
                    <a:pt x="43" y="57"/>
                    <a:pt x="43" y="57"/>
                  </a:cubicBezTo>
                  <a:cubicBezTo>
                    <a:pt x="43" y="57"/>
                    <a:pt x="43" y="72"/>
                    <a:pt x="59" y="78"/>
                  </a:cubicBezTo>
                  <a:cubicBezTo>
                    <a:pt x="75" y="83"/>
                    <a:pt x="73" y="34"/>
                    <a:pt x="60" y="12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444"/>
            <p:cNvSpPr/>
            <p:nvPr/>
          </p:nvSpPr>
          <p:spPr bwMode="auto">
            <a:xfrm>
              <a:off x="10399714" y="4949826"/>
              <a:ext cx="33338" cy="220663"/>
            </a:xfrm>
            <a:custGeom>
              <a:avLst/>
              <a:gdLst>
                <a:gd name="T0" fmla="*/ 0 w 8"/>
                <a:gd name="T1" fmla="*/ 0 h 52"/>
                <a:gd name="T2" fmla="*/ 0 w 8"/>
                <a:gd name="T3" fmla="*/ 1 h 52"/>
                <a:gd name="T4" fmla="*/ 1 w 8"/>
                <a:gd name="T5" fmla="*/ 3 h 52"/>
                <a:gd name="T6" fmla="*/ 1 w 8"/>
                <a:gd name="T7" fmla="*/ 5 h 52"/>
                <a:gd name="T8" fmla="*/ 1 w 8"/>
                <a:gd name="T9" fmla="*/ 9 h 52"/>
                <a:gd name="T10" fmla="*/ 2 w 8"/>
                <a:gd name="T11" fmla="*/ 11 h 52"/>
                <a:gd name="T12" fmla="*/ 2 w 8"/>
                <a:gd name="T13" fmla="*/ 13 h 52"/>
                <a:gd name="T14" fmla="*/ 2 w 8"/>
                <a:gd name="T15" fmla="*/ 17 h 52"/>
                <a:gd name="T16" fmla="*/ 3 w 8"/>
                <a:gd name="T17" fmla="*/ 22 h 52"/>
                <a:gd name="T18" fmla="*/ 3 w 8"/>
                <a:gd name="T19" fmla="*/ 26 h 52"/>
                <a:gd name="T20" fmla="*/ 3 w 8"/>
                <a:gd name="T21" fmla="*/ 29 h 52"/>
                <a:gd name="T22" fmla="*/ 3 w 8"/>
                <a:gd name="T23" fmla="*/ 31 h 52"/>
                <a:gd name="T24" fmla="*/ 3 w 8"/>
                <a:gd name="T25" fmla="*/ 32 h 52"/>
                <a:gd name="T26" fmla="*/ 3 w 8"/>
                <a:gd name="T27" fmla="*/ 33 h 52"/>
                <a:gd name="T28" fmla="*/ 2 w 8"/>
                <a:gd name="T29" fmla="*/ 36 h 52"/>
                <a:gd name="T30" fmla="*/ 2 w 8"/>
                <a:gd name="T31" fmla="*/ 38 h 52"/>
                <a:gd name="T32" fmla="*/ 2 w 8"/>
                <a:gd name="T33" fmla="*/ 40 h 52"/>
                <a:gd name="T34" fmla="*/ 2 w 8"/>
                <a:gd name="T35" fmla="*/ 44 h 52"/>
                <a:gd name="T36" fmla="*/ 2 w 8"/>
                <a:gd name="T37" fmla="*/ 46 h 52"/>
                <a:gd name="T38" fmla="*/ 1 w 8"/>
                <a:gd name="T39" fmla="*/ 47 h 52"/>
                <a:gd name="T40" fmla="*/ 1 w 8"/>
                <a:gd name="T41" fmla="*/ 50 h 52"/>
                <a:gd name="T42" fmla="*/ 1 w 8"/>
                <a:gd name="T43" fmla="*/ 52 h 52"/>
                <a:gd name="T44" fmla="*/ 1 w 8"/>
                <a:gd name="T45" fmla="*/ 52 h 52"/>
                <a:gd name="T46" fmla="*/ 1 w 8"/>
                <a:gd name="T47" fmla="*/ 52 h 52"/>
                <a:gd name="T48" fmla="*/ 2 w 8"/>
                <a:gd name="T49" fmla="*/ 50 h 52"/>
                <a:gd name="T50" fmla="*/ 3 w 8"/>
                <a:gd name="T51" fmla="*/ 48 h 52"/>
                <a:gd name="T52" fmla="*/ 4 w 8"/>
                <a:gd name="T53" fmla="*/ 46 h 52"/>
                <a:gd name="T54" fmla="*/ 5 w 8"/>
                <a:gd name="T55" fmla="*/ 45 h 52"/>
                <a:gd name="T56" fmla="*/ 5 w 8"/>
                <a:gd name="T57" fmla="*/ 43 h 52"/>
                <a:gd name="T58" fmla="*/ 6 w 8"/>
                <a:gd name="T59" fmla="*/ 41 h 52"/>
                <a:gd name="T60" fmla="*/ 6 w 8"/>
                <a:gd name="T61" fmla="*/ 39 h 52"/>
                <a:gd name="T62" fmla="*/ 7 w 8"/>
                <a:gd name="T63" fmla="*/ 36 h 52"/>
                <a:gd name="T64" fmla="*/ 7 w 8"/>
                <a:gd name="T65" fmla="*/ 31 h 52"/>
                <a:gd name="T66" fmla="*/ 8 w 8"/>
                <a:gd name="T67" fmla="*/ 26 h 52"/>
                <a:gd name="T68" fmla="*/ 7 w 8"/>
                <a:gd name="T69" fmla="*/ 24 h 52"/>
                <a:gd name="T70" fmla="*/ 7 w 8"/>
                <a:gd name="T71" fmla="*/ 21 h 52"/>
                <a:gd name="T72" fmla="*/ 7 w 8"/>
                <a:gd name="T73" fmla="*/ 19 h 52"/>
                <a:gd name="T74" fmla="*/ 7 w 8"/>
                <a:gd name="T75" fmla="*/ 16 h 52"/>
                <a:gd name="T76" fmla="*/ 5 w 8"/>
                <a:gd name="T77" fmla="*/ 12 h 52"/>
                <a:gd name="T78" fmla="*/ 5 w 8"/>
                <a:gd name="T79" fmla="*/ 10 h 52"/>
                <a:gd name="T80" fmla="*/ 4 w 8"/>
                <a:gd name="T81" fmla="*/ 8 h 52"/>
                <a:gd name="T82" fmla="*/ 3 w 8"/>
                <a:gd name="T83" fmla="*/ 6 h 52"/>
                <a:gd name="T84" fmla="*/ 3 w 8"/>
                <a:gd name="T85" fmla="*/ 5 h 52"/>
                <a:gd name="T86" fmla="*/ 2 w 8"/>
                <a:gd name="T87" fmla="*/ 4 h 52"/>
                <a:gd name="T88" fmla="*/ 2 w 8"/>
                <a:gd name="T89" fmla="*/ 2 h 52"/>
                <a:gd name="T90" fmla="*/ 1 w 8"/>
                <a:gd name="T91" fmla="*/ 1 h 52"/>
                <a:gd name="T92" fmla="*/ 0 w 8"/>
                <a:gd name="T9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" h="52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1" y="9"/>
                    <a:pt x="2" y="10"/>
                    <a:pt x="2" y="11"/>
                  </a:cubicBezTo>
                  <a:cubicBezTo>
                    <a:pt x="2" y="11"/>
                    <a:pt x="2" y="12"/>
                    <a:pt x="2" y="13"/>
                  </a:cubicBezTo>
                  <a:cubicBezTo>
                    <a:pt x="2" y="14"/>
                    <a:pt x="2" y="15"/>
                    <a:pt x="2" y="17"/>
                  </a:cubicBezTo>
                  <a:cubicBezTo>
                    <a:pt x="2" y="18"/>
                    <a:pt x="3" y="20"/>
                    <a:pt x="3" y="22"/>
                  </a:cubicBezTo>
                  <a:cubicBezTo>
                    <a:pt x="3" y="23"/>
                    <a:pt x="3" y="25"/>
                    <a:pt x="3" y="26"/>
                  </a:cubicBezTo>
                  <a:cubicBezTo>
                    <a:pt x="3" y="27"/>
                    <a:pt x="3" y="28"/>
                    <a:pt x="3" y="29"/>
                  </a:cubicBezTo>
                  <a:cubicBezTo>
                    <a:pt x="3" y="30"/>
                    <a:pt x="3" y="30"/>
                    <a:pt x="3" y="31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4"/>
                    <a:pt x="3" y="35"/>
                    <a:pt x="2" y="36"/>
                  </a:cubicBezTo>
                  <a:cubicBezTo>
                    <a:pt x="2" y="37"/>
                    <a:pt x="2" y="37"/>
                    <a:pt x="2" y="38"/>
                  </a:cubicBezTo>
                  <a:cubicBezTo>
                    <a:pt x="2" y="39"/>
                    <a:pt x="2" y="39"/>
                    <a:pt x="2" y="40"/>
                  </a:cubicBezTo>
                  <a:cubicBezTo>
                    <a:pt x="2" y="42"/>
                    <a:pt x="2" y="43"/>
                    <a:pt x="2" y="44"/>
                  </a:cubicBezTo>
                  <a:cubicBezTo>
                    <a:pt x="2" y="45"/>
                    <a:pt x="2" y="45"/>
                    <a:pt x="2" y="46"/>
                  </a:cubicBezTo>
                  <a:cubicBezTo>
                    <a:pt x="2" y="46"/>
                    <a:pt x="1" y="47"/>
                    <a:pt x="1" y="47"/>
                  </a:cubicBezTo>
                  <a:cubicBezTo>
                    <a:pt x="1" y="48"/>
                    <a:pt x="1" y="49"/>
                    <a:pt x="1" y="50"/>
                  </a:cubicBezTo>
                  <a:cubicBezTo>
                    <a:pt x="1" y="51"/>
                    <a:pt x="1" y="51"/>
                    <a:pt x="1" y="52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1" y="51"/>
                    <a:pt x="2" y="51"/>
                    <a:pt x="2" y="50"/>
                  </a:cubicBezTo>
                  <a:cubicBezTo>
                    <a:pt x="2" y="50"/>
                    <a:pt x="3" y="49"/>
                    <a:pt x="3" y="48"/>
                  </a:cubicBezTo>
                  <a:cubicBezTo>
                    <a:pt x="3" y="47"/>
                    <a:pt x="4" y="47"/>
                    <a:pt x="4" y="46"/>
                  </a:cubicBezTo>
                  <a:cubicBezTo>
                    <a:pt x="4" y="46"/>
                    <a:pt x="4" y="45"/>
                    <a:pt x="5" y="45"/>
                  </a:cubicBezTo>
                  <a:cubicBezTo>
                    <a:pt x="5" y="44"/>
                    <a:pt x="5" y="43"/>
                    <a:pt x="5" y="43"/>
                  </a:cubicBezTo>
                  <a:cubicBezTo>
                    <a:pt x="5" y="42"/>
                    <a:pt x="6" y="41"/>
                    <a:pt x="6" y="41"/>
                  </a:cubicBezTo>
                  <a:cubicBezTo>
                    <a:pt x="6" y="40"/>
                    <a:pt x="6" y="39"/>
                    <a:pt x="6" y="39"/>
                  </a:cubicBezTo>
                  <a:cubicBezTo>
                    <a:pt x="6" y="38"/>
                    <a:pt x="7" y="37"/>
                    <a:pt x="7" y="36"/>
                  </a:cubicBezTo>
                  <a:cubicBezTo>
                    <a:pt x="7" y="35"/>
                    <a:pt x="7" y="33"/>
                    <a:pt x="7" y="31"/>
                  </a:cubicBezTo>
                  <a:cubicBezTo>
                    <a:pt x="8" y="30"/>
                    <a:pt x="8" y="28"/>
                    <a:pt x="8" y="26"/>
                  </a:cubicBezTo>
                  <a:cubicBezTo>
                    <a:pt x="8" y="25"/>
                    <a:pt x="7" y="25"/>
                    <a:pt x="7" y="24"/>
                  </a:cubicBezTo>
                  <a:cubicBezTo>
                    <a:pt x="7" y="23"/>
                    <a:pt x="7" y="22"/>
                    <a:pt x="7" y="21"/>
                  </a:cubicBezTo>
                  <a:cubicBezTo>
                    <a:pt x="7" y="20"/>
                    <a:pt x="7" y="20"/>
                    <a:pt x="7" y="19"/>
                  </a:cubicBezTo>
                  <a:cubicBezTo>
                    <a:pt x="7" y="18"/>
                    <a:pt x="7" y="17"/>
                    <a:pt x="7" y="16"/>
                  </a:cubicBezTo>
                  <a:cubicBezTo>
                    <a:pt x="6" y="15"/>
                    <a:pt x="6" y="13"/>
                    <a:pt x="5" y="12"/>
                  </a:cubicBezTo>
                  <a:cubicBezTo>
                    <a:pt x="5" y="11"/>
                    <a:pt x="5" y="11"/>
                    <a:pt x="5" y="10"/>
                  </a:cubicBezTo>
                  <a:cubicBezTo>
                    <a:pt x="5" y="9"/>
                    <a:pt x="4" y="9"/>
                    <a:pt x="4" y="8"/>
                  </a:cubicBezTo>
                  <a:cubicBezTo>
                    <a:pt x="4" y="7"/>
                    <a:pt x="4" y="7"/>
                    <a:pt x="3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445"/>
            <p:cNvSpPr/>
            <p:nvPr/>
          </p:nvSpPr>
          <p:spPr bwMode="auto">
            <a:xfrm>
              <a:off x="10196514" y="4941888"/>
              <a:ext cx="203200" cy="42863"/>
            </a:xfrm>
            <a:custGeom>
              <a:avLst/>
              <a:gdLst>
                <a:gd name="T0" fmla="*/ 0 w 48"/>
                <a:gd name="T1" fmla="*/ 10 h 10"/>
                <a:gd name="T2" fmla="*/ 0 w 48"/>
                <a:gd name="T3" fmla="*/ 10 h 10"/>
                <a:gd name="T4" fmla="*/ 1 w 48"/>
                <a:gd name="T5" fmla="*/ 9 h 10"/>
                <a:gd name="T6" fmla="*/ 2 w 48"/>
                <a:gd name="T7" fmla="*/ 9 h 10"/>
                <a:gd name="T8" fmla="*/ 4 w 48"/>
                <a:gd name="T9" fmla="*/ 9 h 10"/>
                <a:gd name="T10" fmla="*/ 7 w 48"/>
                <a:gd name="T11" fmla="*/ 8 h 10"/>
                <a:gd name="T12" fmla="*/ 15 w 48"/>
                <a:gd name="T13" fmla="*/ 8 h 10"/>
                <a:gd name="T14" fmla="*/ 20 w 48"/>
                <a:gd name="T15" fmla="*/ 8 h 10"/>
                <a:gd name="T16" fmla="*/ 24 w 48"/>
                <a:gd name="T17" fmla="*/ 7 h 10"/>
                <a:gd name="T18" fmla="*/ 29 w 48"/>
                <a:gd name="T19" fmla="*/ 6 h 10"/>
                <a:gd name="T20" fmla="*/ 33 w 48"/>
                <a:gd name="T21" fmla="*/ 5 h 10"/>
                <a:gd name="T22" fmla="*/ 35 w 48"/>
                <a:gd name="T23" fmla="*/ 4 h 10"/>
                <a:gd name="T24" fmla="*/ 37 w 48"/>
                <a:gd name="T25" fmla="*/ 4 h 10"/>
                <a:gd name="T26" fmla="*/ 41 w 48"/>
                <a:gd name="T27" fmla="*/ 3 h 10"/>
                <a:gd name="T28" fmla="*/ 46 w 48"/>
                <a:gd name="T29" fmla="*/ 3 h 10"/>
                <a:gd name="T30" fmla="*/ 48 w 48"/>
                <a:gd name="T31" fmla="*/ 2 h 10"/>
                <a:gd name="T32" fmla="*/ 48 w 48"/>
                <a:gd name="T33" fmla="*/ 2 h 10"/>
                <a:gd name="T34" fmla="*/ 48 w 48"/>
                <a:gd name="T35" fmla="*/ 2 h 10"/>
                <a:gd name="T36" fmla="*/ 46 w 48"/>
                <a:gd name="T37" fmla="*/ 2 h 10"/>
                <a:gd name="T38" fmla="*/ 44 w 48"/>
                <a:gd name="T39" fmla="*/ 1 h 10"/>
                <a:gd name="T40" fmla="*/ 41 w 48"/>
                <a:gd name="T41" fmla="*/ 0 h 10"/>
                <a:gd name="T42" fmla="*/ 37 w 48"/>
                <a:gd name="T43" fmla="*/ 0 h 10"/>
                <a:gd name="T44" fmla="*/ 34 w 48"/>
                <a:gd name="T45" fmla="*/ 0 h 10"/>
                <a:gd name="T46" fmla="*/ 33 w 48"/>
                <a:gd name="T47" fmla="*/ 0 h 10"/>
                <a:gd name="T48" fmla="*/ 32 w 48"/>
                <a:gd name="T49" fmla="*/ 0 h 10"/>
                <a:gd name="T50" fmla="*/ 28 w 48"/>
                <a:gd name="T51" fmla="*/ 1 h 10"/>
                <a:gd name="T52" fmla="*/ 23 w 48"/>
                <a:gd name="T53" fmla="*/ 2 h 10"/>
                <a:gd name="T54" fmla="*/ 19 w 48"/>
                <a:gd name="T55" fmla="*/ 3 h 10"/>
                <a:gd name="T56" fmla="*/ 14 w 48"/>
                <a:gd name="T57" fmla="*/ 4 h 10"/>
                <a:gd name="T58" fmla="*/ 10 w 48"/>
                <a:gd name="T59" fmla="*/ 5 h 10"/>
                <a:gd name="T60" fmla="*/ 6 w 48"/>
                <a:gd name="T61" fmla="*/ 6 h 10"/>
                <a:gd name="T62" fmla="*/ 3 w 48"/>
                <a:gd name="T63" fmla="*/ 7 h 10"/>
                <a:gd name="T64" fmla="*/ 1 w 48"/>
                <a:gd name="T65" fmla="*/ 8 h 10"/>
                <a:gd name="T66" fmla="*/ 0 w 48"/>
                <a:gd name="T67" fmla="*/ 9 h 10"/>
                <a:gd name="T68" fmla="*/ 0 w 48"/>
                <a:gd name="T6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" h="10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1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9"/>
                    <a:pt x="3" y="9"/>
                    <a:pt x="4" y="9"/>
                  </a:cubicBezTo>
                  <a:cubicBezTo>
                    <a:pt x="5" y="9"/>
                    <a:pt x="6" y="8"/>
                    <a:pt x="7" y="8"/>
                  </a:cubicBezTo>
                  <a:cubicBezTo>
                    <a:pt x="9" y="8"/>
                    <a:pt x="12" y="8"/>
                    <a:pt x="15" y="8"/>
                  </a:cubicBezTo>
                  <a:cubicBezTo>
                    <a:pt x="16" y="8"/>
                    <a:pt x="18" y="8"/>
                    <a:pt x="20" y="8"/>
                  </a:cubicBezTo>
                  <a:cubicBezTo>
                    <a:pt x="21" y="7"/>
                    <a:pt x="23" y="7"/>
                    <a:pt x="24" y="7"/>
                  </a:cubicBezTo>
                  <a:cubicBezTo>
                    <a:pt x="26" y="6"/>
                    <a:pt x="27" y="6"/>
                    <a:pt x="29" y="6"/>
                  </a:cubicBezTo>
                  <a:cubicBezTo>
                    <a:pt x="30" y="5"/>
                    <a:pt x="32" y="5"/>
                    <a:pt x="33" y="5"/>
                  </a:cubicBezTo>
                  <a:cubicBezTo>
                    <a:pt x="34" y="4"/>
                    <a:pt x="34" y="4"/>
                    <a:pt x="35" y="4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8" y="3"/>
                    <a:pt x="40" y="3"/>
                    <a:pt x="41" y="3"/>
                  </a:cubicBezTo>
                  <a:cubicBezTo>
                    <a:pt x="43" y="3"/>
                    <a:pt x="45" y="3"/>
                    <a:pt x="46" y="3"/>
                  </a:cubicBezTo>
                  <a:cubicBezTo>
                    <a:pt x="47" y="3"/>
                    <a:pt x="47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7" y="2"/>
                    <a:pt x="47" y="2"/>
                    <a:pt x="46" y="2"/>
                  </a:cubicBezTo>
                  <a:cubicBezTo>
                    <a:pt x="46" y="1"/>
                    <a:pt x="45" y="1"/>
                    <a:pt x="44" y="1"/>
                  </a:cubicBezTo>
                  <a:cubicBezTo>
                    <a:pt x="43" y="1"/>
                    <a:pt x="42" y="0"/>
                    <a:pt x="41" y="0"/>
                  </a:cubicBezTo>
                  <a:cubicBezTo>
                    <a:pt x="39" y="0"/>
                    <a:pt x="38" y="0"/>
                    <a:pt x="37" y="0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3" y="0"/>
                    <a:pt x="33" y="0"/>
                    <a:pt x="32" y="0"/>
                  </a:cubicBezTo>
                  <a:cubicBezTo>
                    <a:pt x="31" y="1"/>
                    <a:pt x="29" y="1"/>
                    <a:pt x="28" y="1"/>
                  </a:cubicBezTo>
                  <a:cubicBezTo>
                    <a:pt x="26" y="1"/>
                    <a:pt x="25" y="2"/>
                    <a:pt x="23" y="2"/>
                  </a:cubicBezTo>
                  <a:cubicBezTo>
                    <a:pt x="22" y="2"/>
                    <a:pt x="20" y="3"/>
                    <a:pt x="19" y="3"/>
                  </a:cubicBezTo>
                  <a:cubicBezTo>
                    <a:pt x="17" y="3"/>
                    <a:pt x="16" y="3"/>
                    <a:pt x="14" y="4"/>
                  </a:cubicBezTo>
                  <a:cubicBezTo>
                    <a:pt x="13" y="4"/>
                    <a:pt x="12" y="4"/>
                    <a:pt x="10" y="5"/>
                  </a:cubicBezTo>
                  <a:cubicBezTo>
                    <a:pt x="9" y="5"/>
                    <a:pt x="8" y="5"/>
                    <a:pt x="6" y="6"/>
                  </a:cubicBezTo>
                  <a:cubicBezTo>
                    <a:pt x="5" y="6"/>
                    <a:pt x="4" y="6"/>
                    <a:pt x="3" y="7"/>
                  </a:cubicBezTo>
                  <a:cubicBezTo>
                    <a:pt x="2" y="7"/>
                    <a:pt x="2" y="8"/>
                    <a:pt x="1" y="8"/>
                  </a:cubicBezTo>
                  <a:cubicBezTo>
                    <a:pt x="1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446"/>
            <p:cNvSpPr/>
            <p:nvPr/>
          </p:nvSpPr>
          <p:spPr bwMode="auto">
            <a:xfrm>
              <a:off x="10239376" y="4946651"/>
              <a:ext cx="165100" cy="177800"/>
            </a:xfrm>
            <a:custGeom>
              <a:avLst/>
              <a:gdLst>
                <a:gd name="T0" fmla="*/ 0 w 39"/>
                <a:gd name="T1" fmla="*/ 42 h 42"/>
                <a:gd name="T2" fmla="*/ 1 w 39"/>
                <a:gd name="T3" fmla="*/ 41 h 42"/>
                <a:gd name="T4" fmla="*/ 2 w 39"/>
                <a:gd name="T5" fmla="*/ 40 h 42"/>
                <a:gd name="T6" fmla="*/ 6 w 39"/>
                <a:gd name="T7" fmla="*/ 36 h 42"/>
                <a:gd name="T8" fmla="*/ 10 w 39"/>
                <a:gd name="T9" fmla="*/ 33 h 42"/>
                <a:gd name="T10" fmla="*/ 14 w 39"/>
                <a:gd name="T11" fmla="*/ 30 h 42"/>
                <a:gd name="T12" fmla="*/ 14 w 39"/>
                <a:gd name="T13" fmla="*/ 30 h 42"/>
                <a:gd name="T14" fmla="*/ 15 w 39"/>
                <a:gd name="T15" fmla="*/ 30 h 42"/>
                <a:gd name="T16" fmla="*/ 16 w 39"/>
                <a:gd name="T17" fmla="*/ 29 h 42"/>
                <a:gd name="T18" fmla="*/ 18 w 39"/>
                <a:gd name="T19" fmla="*/ 27 h 42"/>
                <a:gd name="T20" fmla="*/ 22 w 39"/>
                <a:gd name="T21" fmla="*/ 23 h 42"/>
                <a:gd name="T22" fmla="*/ 25 w 39"/>
                <a:gd name="T23" fmla="*/ 19 h 42"/>
                <a:gd name="T24" fmla="*/ 29 w 39"/>
                <a:gd name="T25" fmla="*/ 15 h 42"/>
                <a:gd name="T26" fmla="*/ 34 w 39"/>
                <a:gd name="T27" fmla="*/ 8 h 42"/>
                <a:gd name="T28" fmla="*/ 38 w 39"/>
                <a:gd name="T29" fmla="*/ 2 h 42"/>
                <a:gd name="T30" fmla="*/ 39 w 39"/>
                <a:gd name="T31" fmla="*/ 1 h 42"/>
                <a:gd name="T32" fmla="*/ 39 w 39"/>
                <a:gd name="T33" fmla="*/ 0 h 42"/>
                <a:gd name="T34" fmla="*/ 39 w 39"/>
                <a:gd name="T35" fmla="*/ 1 h 42"/>
                <a:gd name="T36" fmla="*/ 37 w 39"/>
                <a:gd name="T37" fmla="*/ 2 h 42"/>
                <a:gd name="T38" fmla="*/ 32 w 39"/>
                <a:gd name="T39" fmla="*/ 6 h 42"/>
                <a:gd name="T40" fmla="*/ 25 w 39"/>
                <a:gd name="T41" fmla="*/ 12 h 42"/>
                <a:gd name="T42" fmla="*/ 22 w 39"/>
                <a:gd name="T43" fmla="*/ 16 h 42"/>
                <a:gd name="T44" fmla="*/ 18 w 39"/>
                <a:gd name="T45" fmla="*/ 20 h 42"/>
                <a:gd name="T46" fmla="*/ 15 w 39"/>
                <a:gd name="T47" fmla="*/ 24 h 42"/>
                <a:gd name="T48" fmla="*/ 13 w 39"/>
                <a:gd name="T49" fmla="*/ 25 h 42"/>
                <a:gd name="T50" fmla="*/ 12 w 39"/>
                <a:gd name="T51" fmla="*/ 26 h 42"/>
                <a:gd name="T52" fmla="*/ 11 w 39"/>
                <a:gd name="T53" fmla="*/ 27 h 42"/>
                <a:gd name="T54" fmla="*/ 7 w 39"/>
                <a:gd name="T55" fmla="*/ 30 h 42"/>
                <a:gd name="T56" fmla="*/ 6 w 39"/>
                <a:gd name="T57" fmla="*/ 32 h 42"/>
                <a:gd name="T58" fmla="*/ 5 w 39"/>
                <a:gd name="T59" fmla="*/ 33 h 42"/>
                <a:gd name="T60" fmla="*/ 5 w 39"/>
                <a:gd name="T61" fmla="*/ 33 h 42"/>
                <a:gd name="T62" fmla="*/ 4 w 39"/>
                <a:gd name="T63" fmla="*/ 34 h 42"/>
                <a:gd name="T64" fmla="*/ 2 w 39"/>
                <a:gd name="T65" fmla="*/ 37 h 42"/>
                <a:gd name="T66" fmla="*/ 1 w 39"/>
                <a:gd name="T67" fmla="*/ 39 h 42"/>
                <a:gd name="T68" fmla="*/ 0 w 39"/>
                <a:gd name="T69" fmla="*/ 41 h 42"/>
                <a:gd name="T70" fmla="*/ 0 w 39"/>
                <a:gd name="T7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" h="42">
                  <a:moveTo>
                    <a:pt x="0" y="42"/>
                  </a:moveTo>
                  <a:cubicBezTo>
                    <a:pt x="0" y="42"/>
                    <a:pt x="0" y="42"/>
                    <a:pt x="1" y="41"/>
                  </a:cubicBezTo>
                  <a:cubicBezTo>
                    <a:pt x="1" y="41"/>
                    <a:pt x="1" y="40"/>
                    <a:pt x="2" y="40"/>
                  </a:cubicBezTo>
                  <a:cubicBezTo>
                    <a:pt x="3" y="39"/>
                    <a:pt x="4" y="37"/>
                    <a:pt x="6" y="36"/>
                  </a:cubicBezTo>
                  <a:cubicBezTo>
                    <a:pt x="7" y="35"/>
                    <a:pt x="8" y="34"/>
                    <a:pt x="10" y="33"/>
                  </a:cubicBezTo>
                  <a:cubicBezTo>
                    <a:pt x="11" y="32"/>
                    <a:pt x="12" y="31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9"/>
                    <a:pt x="15" y="29"/>
                    <a:pt x="16" y="29"/>
                  </a:cubicBezTo>
                  <a:cubicBezTo>
                    <a:pt x="17" y="28"/>
                    <a:pt x="17" y="28"/>
                    <a:pt x="18" y="27"/>
                  </a:cubicBezTo>
                  <a:cubicBezTo>
                    <a:pt x="19" y="26"/>
                    <a:pt x="21" y="25"/>
                    <a:pt x="22" y="23"/>
                  </a:cubicBezTo>
                  <a:cubicBezTo>
                    <a:pt x="23" y="22"/>
                    <a:pt x="24" y="21"/>
                    <a:pt x="25" y="19"/>
                  </a:cubicBezTo>
                  <a:cubicBezTo>
                    <a:pt x="27" y="18"/>
                    <a:pt x="28" y="16"/>
                    <a:pt x="29" y="15"/>
                  </a:cubicBezTo>
                  <a:cubicBezTo>
                    <a:pt x="31" y="13"/>
                    <a:pt x="33" y="10"/>
                    <a:pt x="34" y="8"/>
                  </a:cubicBezTo>
                  <a:cubicBezTo>
                    <a:pt x="36" y="6"/>
                    <a:pt x="37" y="4"/>
                    <a:pt x="38" y="2"/>
                  </a:cubicBezTo>
                  <a:cubicBezTo>
                    <a:pt x="38" y="2"/>
                    <a:pt x="39" y="1"/>
                    <a:pt x="39" y="1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1"/>
                  </a:cubicBezTo>
                  <a:cubicBezTo>
                    <a:pt x="38" y="1"/>
                    <a:pt x="38" y="1"/>
                    <a:pt x="37" y="2"/>
                  </a:cubicBezTo>
                  <a:cubicBezTo>
                    <a:pt x="36" y="3"/>
                    <a:pt x="34" y="4"/>
                    <a:pt x="32" y="6"/>
                  </a:cubicBezTo>
                  <a:cubicBezTo>
                    <a:pt x="30" y="8"/>
                    <a:pt x="28" y="10"/>
                    <a:pt x="25" y="12"/>
                  </a:cubicBezTo>
                  <a:cubicBezTo>
                    <a:pt x="24" y="14"/>
                    <a:pt x="23" y="15"/>
                    <a:pt x="22" y="16"/>
                  </a:cubicBezTo>
                  <a:cubicBezTo>
                    <a:pt x="21" y="17"/>
                    <a:pt x="20" y="19"/>
                    <a:pt x="18" y="20"/>
                  </a:cubicBezTo>
                  <a:cubicBezTo>
                    <a:pt x="17" y="21"/>
                    <a:pt x="16" y="22"/>
                    <a:pt x="15" y="24"/>
                  </a:cubicBezTo>
                  <a:cubicBezTo>
                    <a:pt x="14" y="24"/>
                    <a:pt x="13" y="25"/>
                    <a:pt x="13" y="25"/>
                  </a:cubicBezTo>
                  <a:cubicBezTo>
                    <a:pt x="13" y="26"/>
                    <a:pt x="12" y="26"/>
                    <a:pt x="12" y="26"/>
                  </a:cubicBezTo>
                  <a:cubicBezTo>
                    <a:pt x="12" y="27"/>
                    <a:pt x="11" y="27"/>
                    <a:pt x="11" y="27"/>
                  </a:cubicBezTo>
                  <a:cubicBezTo>
                    <a:pt x="10" y="28"/>
                    <a:pt x="9" y="29"/>
                    <a:pt x="7" y="30"/>
                  </a:cubicBezTo>
                  <a:cubicBezTo>
                    <a:pt x="7" y="31"/>
                    <a:pt x="6" y="31"/>
                    <a:pt x="6" y="32"/>
                  </a:cubicBezTo>
                  <a:cubicBezTo>
                    <a:pt x="5" y="32"/>
                    <a:pt x="5" y="32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4" y="33"/>
                    <a:pt x="4" y="34"/>
                  </a:cubicBezTo>
                  <a:cubicBezTo>
                    <a:pt x="3" y="35"/>
                    <a:pt x="3" y="36"/>
                    <a:pt x="2" y="37"/>
                  </a:cubicBezTo>
                  <a:cubicBezTo>
                    <a:pt x="1" y="38"/>
                    <a:pt x="1" y="39"/>
                    <a:pt x="1" y="39"/>
                  </a:cubicBezTo>
                  <a:cubicBezTo>
                    <a:pt x="1" y="40"/>
                    <a:pt x="0" y="41"/>
                    <a:pt x="0" y="41"/>
                  </a:cubicBezTo>
                  <a:cubicBezTo>
                    <a:pt x="0" y="42"/>
                    <a:pt x="0" y="42"/>
                    <a:pt x="0" y="4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447"/>
            <p:cNvSpPr/>
            <p:nvPr/>
          </p:nvSpPr>
          <p:spPr bwMode="auto">
            <a:xfrm>
              <a:off x="10353676" y="4954588"/>
              <a:ext cx="46038" cy="139700"/>
            </a:xfrm>
            <a:custGeom>
              <a:avLst/>
              <a:gdLst>
                <a:gd name="T0" fmla="*/ 11 w 11"/>
                <a:gd name="T1" fmla="*/ 0 h 33"/>
                <a:gd name="T2" fmla="*/ 11 w 11"/>
                <a:gd name="T3" fmla="*/ 1 h 33"/>
                <a:gd name="T4" fmla="*/ 9 w 11"/>
                <a:gd name="T5" fmla="*/ 5 h 33"/>
                <a:gd name="T6" fmla="*/ 8 w 11"/>
                <a:gd name="T7" fmla="*/ 10 h 33"/>
                <a:gd name="T8" fmla="*/ 7 w 11"/>
                <a:gd name="T9" fmla="*/ 13 h 33"/>
                <a:gd name="T10" fmla="*/ 6 w 11"/>
                <a:gd name="T11" fmla="*/ 16 h 33"/>
                <a:gd name="T12" fmla="*/ 5 w 11"/>
                <a:gd name="T13" fmla="*/ 19 h 33"/>
                <a:gd name="T14" fmla="*/ 4 w 11"/>
                <a:gd name="T15" fmla="*/ 22 h 33"/>
                <a:gd name="T16" fmla="*/ 2 w 11"/>
                <a:gd name="T17" fmla="*/ 27 h 33"/>
                <a:gd name="T18" fmla="*/ 1 w 11"/>
                <a:gd name="T19" fmla="*/ 31 h 33"/>
                <a:gd name="T20" fmla="*/ 0 w 11"/>
                <a:gd name="T21" fmla="*/ 33 h 33"/>
                <a:gd name="T22" fmla="*/ 1 w 11"/>
                <a:gd name="T23" fmla="*/ 31 h 33"/>
                <a:gd name="T24" fmla="*/ 2 w 11"/>
                <a:gd name="T25" fmla="*/ 30 h 33"/>
                <a:gd name="T26" fmla="*/ 3 w 11"/>
                <a:gd name="T27" fmla="*/ 28 h 33"/>
                <a:gd name="T28" fmla="*/ 5 w 11"/>
                <a:gd name="T29" fmla="*/ 26 h 33"/>
                <a:gd name="T30" fmla="*/ 6 w 11"/>
                <a:gd name="T31" fmla="*/ 23 h 33"/>
                <a:gd name="T32" fmla="*/ 7 w 11"/>
                <a:gd name="T33" fmla="*/ 20 h 33"/>
                <a:gd name="T34" fmla="*/ 9 w 11"/>
                <a:gd name="T35" fmla="*/ 17 h 33"/>
                <a:gd name="T36" fmla="*/ 10 w 11"/>
                <a:gd name="T37" fmla="*/ 14 h 33"/>
                <a:gd name="T38" fmla="*/ 10 w 11"/>
                <a:gd name="T39" fmla="*/ 11 h 33"/>
                <a:gd name="T40" fmla="*/ 11 w 11"/>
                <a:gd name="T41" fmla="*/ 8 h 33"/>
                <a:gd name="T42" fmla="*/ 11 w 11"/>
                <a:gd name="T43" fmla="*/ 5 h 33"/>
                <a:gd name="T44" fmla="*/ 11 w 11"/>
                <a:gd name="T45" fmla="*/ 3 h 33"/>
                <a:gd name="T46" fmla="*/ 11 w 11"/>
                <a:gd name="T47" fmla="*/ 1 h 33"/>
                <a:gd name="T48" fmla="*/ 11 w 11"/>
                <a:gd name="T4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" h="33">
                  <a:moveTo>
                    <a:pt x="11" y="0"/>
                  </a:moveTo>
                  <a:cubicBezTo>
                    <a:pt x="11" y="0"/>
                    <a:pt x="11" y="0"/>
                    <a:pt x="11" y="1"/>
                  </a:cubicBezTo>
                  <a:cubicBezTo>
                    <a:pt x="10" y="2"/>
                    <a:pt x="10" y="3"/>
                    <a:pt x="9" y="5"/>
                  </a:cubicBezTo>
                  <a:cubicBezTo>
                    <a:pt x="9" y="6"/>
                    <a:pt x="8" y="8"/>
                    <a:pt x="8" y="10"/>
                  </a:cubicBezTo>
                  <a:cubicBezTo>
                    <a:pt x="8" y="11"/>
                    <a:pt x="7" y="12"/>
                    <a:pt x="7" y="13"/>
                  </a:cubicBezTo>
                  <a:cubicBezTo>
                    <a:pt x="7" y="14"/>
                    <a:pt x="6" y="15"/>
                    <a:pt x="6" y="16"/>
                  </a:cubicBezTo>
                  <a:cubicBezTo>
                    <a:pt x="6" y="17"/>
                    <a:pt x="5" y="18"/>
                    <a:pt x="5" y="19"/>
                  </a:cubicBezTo>
                  <a:cubicBezTo>
                    <a:pt x="5" y="20"/>
                    <a:pt x="4" y="21"/>
                    <a:pt x="4" y="22"/>
                  </a:cubicBezTo>
                  <a:cubicBezTo>
                    <a:pt x="3" y="24"/>
                    <a:pt x="3" y="26"/>
                    <a:pt x="2" y="27"/>
                  </a:cubicBezTo>
                  <a:cubicBezTo>
                    <a:pt x="1" y="29"/>
                    <a:pt x="1" y="30"/>
                    <a:pt x="1" y="31"/>
                  </a:cubicBez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1" y="32"/>
                    <a:pt x="1" y="31"/>
                  </a:cubicBezTo>
                  <a:cubicBezTo>
                    <a:pt x="1" y="31"/>
                    <a:pt x="2" y="31"/>
                    <a:pt x="2" y="30"/>
                  </a:cubicBezTo>
                  <a:cubicBezTo>
                    <a:pt x="3" y="29"/>
                    <a:pt x="3" y="29"/>
                    <a:pt x="3" y="28"/>
                  </a:cubicBezTo>
                  <a:cubicBezTo>
                    <a:pt x="4" y="27"/>
                    <a:pt x="4" y="27"/>
                    <a:pt x="5" y="26"/>
                  </a:cubicBezTo>
                  <a:cubicBezTo>
                    <a:pt x="5" y="25"/>
                    <a:pt x="6" y="24"/>
                    <a:pt x="6" y="23"/>
                  </a:cubicBezTo>
                  <a:cubicBezTo>
                    <a:pt x="7" y="22"/>
                    <a:pt x="7" y="21"/>
                    <a:pt x="7" y="20"/>
                  </a:cubicBezTo>
                  <a:cubicBezTo>
                    <a:pt x="8" y="19"/>
                    <a:pt x="8" y="18"/>
                    <a:pt x="9" y="17"/>
                  </a:cubicBezTo>
                  <a:cubicBezTo>
                    <a:pt x="9" y="16"/>
                    <a:pt x="9" y="15"/>
                    <a:pt x="10" y="14"/>
                  </a:cubicBezTo>
                  <a:cubicBezTo>
                    <a:pt x="10" y="13"/>
                    <a:pt x="10" y="12"/>
                    <a:pt x="10" y="11"/>
                  </a:cubicBezTo>
                  <a:cubicBezTo>
                    <a:pt x="10" y="10"/>
                    <a:pt x="11" y="9"/>
                    <a:pt x="11" y="8"/>
                  </a:cubicBezTo>
                  <a:cubicBezTo>
                    <a:pt x="11" y="7"/>
                    <a:pt x="11" y="6"/>
                    <a:pt x="11" y="5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11" y="2"/>
                    <a:pt x="11" y="2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448"/>
            <p:cNvSpPr/>
            <p:nvPr/>
          </p:nvSpPr>
          <p:spPr bwMode="auto">
            <a:xfrm>
              <a:off x="10252076" y="4949826"/>
              <a:ext cx="152400" cy="73025"/>
            </a:xfrm>
            <a:custGeom>
              <a:avLst/>
              <a:gdLst>
                <a:gd name="T0" fmla="*/ 0 w 36"/>
                <a:gd name="T1" fmla="*/ 17 h 17"/>
                <a:gd name="T2" fmla="*/ 1 w 36"/>
                <a:gd name="T3" fmla="*/ 16 h 17"/>
                <a:gd name="T4" fmla="*/ 6 w 36"/>
                <a:gd name="T5" fmla="*/ 14 h 17"/>
                <a:gd name="T6" fmla="*/ 11 w 36"/>
                <a:gd name="T7" fmla="*/ 12 h 17"/>
                <a:gd name="T8" fmla="*/ 15 w 36"/>
                <a:gd name="T9" fmla="*/ 10 h 17"/>
                <a:gd name="T10" fmla="*/ 18 w 36"/>
                <a:gd name="T11" fmla="*/ 9 h 17"/>
                <a:gd name="T12" fmla="*/ 30 w 36"/>
                <a:gd name="T13" fmla="*/ 3 h 17"/>
                <a:gd name="T14" fmla="*/ 34 w 36"/>
                <a:gd name="T15" fmla="*/ 1 h 17"/>
                <a:gd name="T16" fmla="*/ 36 w 36"/>
                <a:gd name="T17" fmla="*/ 0 h 17"/>
                <a:gd name="T18" fmla="*/ 34 w 36"/>
                <a:gd name="T19" fmla="*/ 1 h 17"/>
                <a:gd name="T20" fmla="*/ 32 w 36"/>
                <a:gd name="T21" fmla="*/ 1 h 17"/>
                <a:gd name="T22" fmla="*/ 30 w 36"/>
                <a:gd name="T23" fmla="*/ 1 h 17"/>
                <a:gd name="T24" fmla="*/ 27 w 36"/>
                <a:gd name="T25" fmla="*/ 2 h 17"/>
                <a:gd name="T26" fmla="*/ 24 w 36"/>
                <a:gd name="T27" fmla="*/ 3 h 17"/>
                <a:gd name="T28" fmla="*/ 20 w 36"/>
                <a:gd name="T29" fmla="*/ 5 h 17"/>
                <a:gd name="T30" fmla="*/ 17 w 36"/>
                <a:gd name="T31" fmla="*/ 6 h 17"/>
                <a:gd name="T32" fmla="*/ 13 w 36"/>
                <a:gd name="T33" fmla="*/ 8 h 17"/>
                <a:gd name="T34" fmla="*/ 10 w 36"/>
                <a:gd name="T35" fmla="*/ 10 h 17"/>
                <a:gd name="T36" fmla="*/ 7 w 36"/>
                <a:gd name="T37" fmla="*/ 11 h 17"/>
                <a:gd name="T38" fmla="*/ 5 w 36"/>
                <a:gd name="T39" fmla="*/ 13 h 17"/>
                <a:gd name="T40" fmla="*/ 3 w 36"/>
                <a:gd name="T41" fmla="*/ 15 h 17"/>
                <a:gd name="T42" fmla="*/ 1 w 36"/>
                <a:gd name="T43" fmla="*/ 16 h 17"/>
                <a:gd name="T44" fmla="*/ 0 w 36"/>
                <a:gd name="T4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17">
                  <a:moveTo>
                    <a:pt x="0" y="17"/>
                  </a:moveTo>
                  <a:cubicBezTo>
                    <a:pt x="0" y="17"/>
                    <a:pt x="0" y="17"/>
                    <a:pt x="1" y="16"/>
                  </a:cubicBezTo>
                  <a:cubicBezTo>
                    <a:pt x="2" y="16"/>
                    <a:pt x="4" y="15"/>
                    <a:pt x="6" y="14"/>
                  </a:cubicBezTo>
                  <a:cubicBezTo>
                    <a:pt x="7" y="14"/>
                    <a:pt x="9" y="13"/>
                    <a:pt x="11" y="12"/>
                  </a:cubicBezTo>
                  <a:cubicBezTo>
                    <a:pt x="12" y="11"/>
                    <a:pt x="13" y="11"/>
                    <a:pt x="15" y="10"/>
                  </a:cubicBezTo>
                  <a:cubicBezTo>
                    <a:pt x="16" y="10"/>
                    <a:pt x="17" y="9"/>
                    <a:pt x="18" y="9"/>
                  </a:cubicBezTo>
                  <a:cubicBezTo>
                    <a:pt x="22" y="6"/>
                    <a:pt x="27" y="4"/>
                    <a:pt x="30" y="3"/>
                  </a:cubicBezTo>
                  <a:cubicBezTo>
                    <a:pt x="32" y="2"/>
                    <a:pt x="33" y="2"/>
                    <a:pt x="34" y="1"/>
                  </a:cubicBezTo>
                  <a:cubicBezTo>
                    <a:pt x="35" y="1"/>
                    <a:pt x="36" y="0"/>
                    <a:pt x="36" y="0"/>
                  </a:cubicBezTo>
                  <a:cubicBezTo>
                    <a:pt x="36" y="0"/>
                    <a:pt x="35" y="0"/>
                    <a:pt x="34" y="1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2" y="1"/>
                    <a:pt x="31" y="1"/>
                    <a:pt x="30" y="1"/>
                  </a:cubicBezTo>
                  <a:cubicBezTo>
                    <a:pt x="29" y="2"/>
                    <a:pt x="28" y="2"/>
                    <a:pt x="27" y="2"/>
                  </a:cubicBezTo>
                  <a:cubicBezTo>
                    <a:pt x="26" y="3"/>
                    <a:pt x="25" y="3"/>
                    <a:pt x="24" y="3"/>
                  </a:cubicBezTo>
                  <a:cubicBezTo>
                    <a:pt x="22" y="4"/>
                    <a:pt x="21" y="4"/>
                    <a:pt x="20" y="5"/>
                  </a:cubicBezTo>
                  <a:cubicBezTo>
                    <a:pt x="19" y="5"/>
                    <a:pt x="18" y="6"/>
                    <a:pt x="17" y="6"/>
                  </a:cubicBezTo>
                  <a:cubicBezTo>
                    <a:pt x="16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0"/>
                    <a:pt x="8" y="11"/>
                    <a:pt x="7" y="11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4" y="14"/>
                    <a:pt x="3" y="14"/>
                    <a:pt x="3" y="15"/>
                  </a:cubicBezTo>
                  <a:cubicBezTo>
                    <a:pt x="2" y="15"/>
                    <a:pt x="2" y="16"/>
                    <a:pt x="1" y="16"/>
                  </a:cubicBezTo>
                  <a:cubicBezTo>
                    <a:pt x="0" y="17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449"/>
            <p:cNvSpPr/>
            <p:nvPr/>
          </p:nvSpPr>
          <p:spPr bwMode="auto">
            <a:xfrm>
              <a:off x="10340976" y="4899026"/>
              <a:ext cx="114300" cy="101600"/>
            </a:xfrm>
            <a:custGeom>
              <a:avLst/>
              <a:gdLst>
                <a:gd name="T0" fmla="*/ 22 w 27"/>
                <a:gd name="T1" fmla="*/ 4 h 24"/>
                <a:gd name="T2" fmla="*/ 0 w 27"/>
                <a:gd name="T3" fmla="*/ 3 h 24"/>
                <a:gd name="T4" fmla="*/ 25 w 27"/>
                <a:gd name="T5" fmla="*/ 24 h 24"/>
                <a:gd name="T6" fmla="*/ 22 w 27"/>
                <a:gd name="T7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4">
                  <a:moveTo>
                    <a:pt x="22" y="4"/>
                  </a:moveTo>
                  <a:cubicBezTo>
                    <a:pt x="14" y="1"/>
                    <a:pt x="7" y="0"/>
                    <a:pt x="0" y="3"/>
                  </a:cubicBezTo>
                  <a:cubicBezTo>
                    <a:pt x="0" y="3"/>
                    <a:pt x="16" y="21"/>
                    <a:pt x="25" y="24"/>
                  </a:cubicBezTo>
                  <a:cubicBezTo>
                    <a:pt x="25" y="24"/>
                    <a:pt x="27" y="9"/>
                    <a:pt x="22" y="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450"/>
            <p:cNvSpPr/>
            <p:nvPr/>
          </p:nvSpPr>
          <p:spPr bwMode="auto">
            <a:xfrm>
              <a:off x="10412414" y="4500563"/>
              <a:ext cx="304800" cy="436563"/>
            </a:xfrm>
            <a:custGeom>
              <a:avLst/>
              <a:gdLst>
                <a:gd name="T0" fmla="*/ 3 w 72"/>
                <a:gd name="T1" fmla="*/ 103 h 103"/>
                <a:gd name="T2" fmla="*/ 0 w 72"/>
                <a:gd name="T3" fmla="*/ 100 h 103"/>
                <a:gd name="T4" fmla="*/ 68 w 72"/>
                <a:gd name="T5" fmla="*/ 0 h 103"/>
                <a:gd name="T6" fmla="*/ 72 w 72"/>
                <a:gd name="T7" fmla="*/ 2 h 103"/>
                <a:gd name="T8" fmla="*/ 3 w 72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03">
                  <a:moveTo>
                    <a:pt x="3" y="103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5" y="96"/>
                    <a:pt x="34" y="54"/>
                    <a:pt x="68" y="0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40" y="52"/>
                    <a:pt x="9" y="98"/>
                    <a:pt x="3" y="10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451"/>
            <p:cNvSpPr/>
            <p:nvPr/>
          </p:nvSpPr>
          <p:spPr bwMode="auto">
            <a:xfrm>
              <a:off x="9772651" y="4233863"/>
              <a:ext cx="296863" cy="403225"/>
            </a:xfrm>
            <a:custGeom>
              <a:avLst/>
              <a:gdLst>
                <a:gd name="T0" fmla="*/ 70 w 70"/>
                <a:gd name="T1" fmla="*/ 59 h 95"/>
                <a:gd name="T2" fmla="*/ 39 w 70"/>
                <a:gd name="T3" fmla="*/ 7 h 95"/>
                <a:gd name="T4" fmla="*/ 33 w 70"/>
                <a:gd name="T5" fmla="*/ 27 h 95"/>
                <a:gd name="T6" fmla="*/ 8 w 70"/>
                <a:gd name="T7" fmla="*/ 32 h 95"/>
                <a:gd name="T8" fmla="*/ 23 w 70"/>
                <a:gd name="T9" fmla="*/ 57 h 95"/>
                <a:gd name="T10" fmla="*/ 8 w 70"/>
                <a:gd name="T11" fmla="*/ 79 h 95"/>
                <a:gd name="T12" fmla="*/ 70 w 70"/>
                <a:gd name="T13" fmla="*/ 5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95">
                  <a:moveTo>
                    <a:pt x="70" y="59"/>
                  </a:moveTo>
                  <a:cubicBezTo>
                    <a:pt x="70" y="59"/>
                    <a:pt x="63" y="0"/>
                    <a:pt x="39" y="7"/>
                  </a:cubicBezTo>
                  <a:cubicBezTo>
                    <a:pt x="22" y="11"/>
                    <a:pt x="33" y="27"/>
                    <a:pt x="33" y="27"/>
                  </a:cubicBezTo>
                  <a:cubicBezTo>
                    <a:pt x="33" y="27"/>
                    <a:pt x="16" y="18"/>
                    <a:pt x="8" y="32"/>
                  </a:cubicBezTo>
                  <a:cubicBezTo>
                    <a:pt x="0" y="46"/>
                    <a:pt x="23" y="57"/>
                    <a:pt x="23" y="57"/>
                  </a:cubicBezTo>
                  <a:cubicBezTo>
                    <a:pt x="23" y="57"/>
                    <a:pt x="8" y="62"/>
                    <a:pt x="8" y="79"/>
                  </a:cubicBezTo>
                  <a:cubicBezTo>
                    <a:pt x="8" y="95"/>
                    <a:pt x="54" y="78"/>
                    <a:pt x="70" y="59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452"/>
            <p:cNvSpPr/>
            <p:nvPr/>
          </p:nvSpPr>
          <p:spPr bwMode="auto">
            <a:xfrm>
              <a:off x="9836151" y="4479926"/>
              <a:ext cx="207963" cy="76200"/>
            </a:xfrm>
            <a:custGeom>
              <a:avLst/>
              <a:gdLst>
                <a:gd name="T0" fmla="*/ 49 w 49"/>
                <a:gd name="T1" fmla="*/ 0 h 18"/>
                <a:gd name="T2" fmla="*/ 48 w 49"/>
                <a:gd name="T3" fmla="*/ 0 h 18"/>
                <a:gd name="T4" fmla="*/ 46 w 49"/>
                <a:gd name="T5" fmla="*/ 1 h 18"/>
                <a:gd name="T6" fmla="*/ 44 w 49"/>
                <a:gd name="T7" fmla="*/ 2 h 18"/>
                <a:gd name="T8" fmla="*/ 41 w 49"/>
                <a:gd name="T9" fmla="*/ 4 h 18"/>
                <a:gd name="T10" fmla="*/ 39 w 49"/>
                <a:gd name="T11" fmla="*/ 5 h 18"/>
                <a:gd name="T12" fmla="*/ 37 w 49"/>
                <a:gd name="T13" fmla="*/ 5 h 18"/>
                <a:gd name="T14" fmla="*/ 34 w 49"/>
                <a:gd name="T15" fmla="*/ 7 h 18"/>
                <a:gd name="T16" fmla="*/ 29 w 49"/>
                <a:gd name="T17" fmla="*/ 9 h 18"/>
                <a:gd name="T18" fmla="*/ 25 w 49"/>
                <a:gd name="T19" fmla="*/ 11 h 18"/>
                <a:gd name="T20" fmla="*/ 22 w 49"/>
                <a:gd name="T21" fmla="*/ 11 h 18"/>
                <a:gd name="T22" fmla="*/ 20 w 49"/>
                <a:gd name="T23" fmla="*/ 12 h 18"/>
                <a:gd name="T24" fmla="*/ 19 w 49"/>
                <a:gd name="T25" fmla="*/ 12 h 18"/>
                <a:gd name="T26" fmla="*/ 18 w 49"/>
                <a:gd name="T27" fmla="*/ 13 h 18"/>
                <a:gd name="T28" fmla="*/ 16 w 49"/>
                <a:gd name="T29" fmla="*/ 13 h 18"/>
                <a:gd name="T30" fmla="*/ 14 w 49"/>
                <a:gd name="T31" fmla="*/ 14 h 18"/>
                <a:gd name="T32" fmla="*/ 12 w 49"/>
                <a:gd name="T33" fmla="*/ 15 h 18"/>
                <a:gd name="T34" fmla="*/ 8 w 49"/>
                <a:gd name="T35" fmla="*/ 15 h 18"/>
                <a:gd name="T36" fmla="*/ 6 w 49"/>
                <a:gd name="T37" fmla="*/ 16 h 18"/>
                <a:gd name="T38" fmla="*/ 4 w 49"/>
                <a:gd name="T39" fmla="*/ 16 h 18"/>
                <a:gd name="T40" fmla="*/ 2 w 49"/>
                <a:gd name="T41" fmla="*/ 17 h 18"/>
                <a:gd name="T42" fmla="*/ 0 w 49"/>
                <a:gd name="T43" fmla="*/ 17 h 18"/>
                <a:gd name="T44" fmla="*/ 0 w 49"/>
                <a:gd name="T45" fmla="*/ 17 h 18"/>
                <a:gd name="T46" fmla="*/ 0 w 49"/>
                <a:gd name="T47" fmla="*/ 17 h 18"/>
                <a:gd name="T48" fmla="*/ 2 w 49"/>
                <a:gd name="T49" fmla="*/ 18 h 18"/>
                <a:gd name="T50" fmla="*/ 4 w 49"/>
                <a:gd name="T51" fmla="*/ 18 h 18"/>
                <a:gd name="T52" fmla="*/ 6 w 49"/>
                <a:gd name="T53" fmla="*/ 18 h 18"/>
                <a:gd name="T54" fmla="*/ 8 w 49"/>
                <a:gd name="T55" fmla="*/ 18 h 18"/>
                <a:gd name="T56" fmla="*/ 10 w 49"/>
                <a:gd name="T57" fmla="*/ 18 h 18"/>
                <a:gd name="T58" fmla="*/ 12 w 49"/>
                <a:gd name="T59" fmla="*/ 18 h 18"/>
                <a:gd name="T60" fmla="*/ 14 w 49"/>
                <a:gd name="T61" fmla="*/ 18 h 18"/>
                <a:gd name="T62" fmla="*/ 17 w 49"/>
                <a:gd name="T63" fmla="*/ 18 h 18"/>
                <a:gd name="T64" fmla="*/ 21 w 49"/>
                <a:gd name="T65" fmla="*/ 17 h 18"/>
                <a:gd name="T66" fmla="*/ 26 w 49"/>
                <a:gd name="T67" fmla="*/ 15 h 18"/>
                <a:gd name="T68" fmla="*/ 29 w 49"/>
                <a:gd name="T69" fmla="*/ 14 h 18"/>
                <a:gd name="T70" fmla="*/ 31 w 49"/>
                <a:gd name="T71" fmla="*/ 13 h 18"/>
                <a:gd name="T72" fmla="*/ 33 w 49"/>
                <a:gd name="T73" fmla="*/ 12 h 18"/>
                <a:gd name="T74" fmla="*/ 35 w 49"/>
                <a:gd name="T75" fmla="*/ 11 h 18"/>
                <a:gd name="T76" fmla="*/ 39 w 49"/>
                <a:gd name="T77" fmla="*/ 9 h 18"/>
                <a:gd name="T78" fmla="*/ 41 w 49"/>
                <a:gd name="T79" fmla="*/ 7 h 18"/>
                <a:gd name="T80" fmla="*/ 43 w 49"/>
                <a:gd name="T81" fmla="*/ 6 h 18"/>
                <a:gd name="T82" fmla="*/ 44 w 49"/>
                <a:gd name="T83" fmla="*/ 5 h 18"/>
                <a:gd name="T84" fmla="*/ 45 w 49"/>
                <a:gd name="T85" fmla="*/ 4 h 18"/>
                <a:gd name="T86" fmla="*/ 46 w 49"/>
                <a:gd name="T87" fmla="*/ 3 h 18"/>
                <a:gd name="T88" fmla="*/ 47 w 49"/>
                <a:gd name="T89" fmla="*/ 2 h 18"/>
                <a:gd name="T90" fmla="*/ 48 w 49"/>
                <a:gd name="T91" fmla="*/ 1 h 18"/>
                <a:gd name="T92" fmla="*/ 49 w 49"/>
                <a:gd name="T9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9" h="18">
                  <a:moveTo>
                    <a:pt x="49" y="0"/>
                  </a:moveTo>
                  <a:cubicBezTo>
                    <a:pt x="49" y="0"/>
                    <a:pt x="48" y="0"/>
                    <a:pt x="48" y="0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46" y="1"/>
                    <a:pt x="45" y="2"/>
                    <a:pt x="44" y="2"/>
                  </a:cubicBezTo>
                  <a:cubicBezTo>
                    <a:pt x="43" y="3"/>
                    <a:pt x="42" y="3"/>
                    <a:pt x="41" y="4"/>
                  </a:cubicBezTo>
                  <a:cubicBezTo>
                    <a:pt x="40" y="4"/>
                    <a:pt x="40" y="4"/>
                    <a:pt x="39" y="5"/>
                  </a:cubicBezTo>
                  <a:cubicBezTo>
                    <a:pt x="39" y="5"/>
                    <a:pt x="38" y="5"/>
                    <a:pt x="37" y="5"/>
                  </a:cubicBezTo>
                  <a:cubicBezTo>
                    <a:pt x="36" y="6"/>
                    <a:pt x="35" y="7"/>
                    <a:pt x="34" y="7"/>
                  </a:cubicBezTo>
                  <a:cubicBezTo>
                    <a:pt x="32" y="8"/>
                    <a:pt x="31" y="8"/>
                    <a:pt x="29" y="9"/>
                  </a:cubicBezTo>
                  <a:cubicBezTo>
                    <a:pt x="28" y="10"/>
                    <a:pt x="26" y="10"/>
                    <a:pt x="25" y="11"/>
                  </a:cubicBezTo>
                  <a:cubicBezTo>
                    <a:pt x="24" y="11"/>
                    <a:pt x="23" y="11"/>
                    <a:pt x="22" y="11"/>
                  </a:cubicBezTo>
                  <a:cubicBezTo>
                    <a:pt x="22" y="12"/>
                    <a:pt x="21" y="12"/>
                    <a:pt x="20" y="12"/>
                  </a:cubicBezTo>
                  <a:cubicBezTo>
                    <a:pt x="20" y="12"/>
                    <a:pt x="19" y="12"/>
                    <a:pt x="19" y="12"/>
                  </a:cubicBezTo>
                  <a:cubicBezTo>
                    <a:pt x="19" y="13"/>
                    <a:pt x="18" y="13"/>
                    <a:pt x="18" y="13"/>
                  </a:cubicBezTo>
                  <a:cubicBezTo>
                    <a:pt x="17" y="13"/>
                    <a:pt x="16" y="13"/>
                    <a:pt x="16" y="13"/>
                  </a:cubicBezTo>
                  <a:cubicBezTo>
                    <a:pt x="15" y="14"/>
                    <a:pt x="14" y="14"/>
                    <a:pt x="14" y="14"/>
                  </a:cubicBezTo>
                  <a:cubicBezTo>
                    <a:pt x="13" y="14"/>
                    <a:pt x="12" y="14"/>
                    <a:pt x="12" y="15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7" y="16"/>
                    <a:pt x="7" y="16"/>
                    <a:pt x="6" y="16"/>
                  </a:cubicBezTo>
                  <a:cubicBezTo>
                    <a:pt x="5" y="16"/>
                    <a:pt x="5" y="16"/>
                    <a:pt x="4" y="16"/>
                  </a:cubicBezTo>
                  <a:cubicBezTo>
                    <a:pt x="3" y="16"/>
                    <a:pt x="3" y="16"/>
                    <a:pt x="2" y="17"/>
                  </a:cubicBezTo>
                  <a:cubicBezTo>
                    <a:pt x="1" y="17"/>
                    <a:pt x="1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7"/>
                    <a:pt x="1" y="17"/>
                    <a:pt x="2" y="18"/>
                  </a:cubicBezTo>
                  <a:cubicBezTo>
                    <a:pt x="3" y="18"/>
                    <a:pt x="3" y="18"/>
                    <a:pt x="4" y="18"/>
                  </a:cubicBezTo>
                  <a:cubicBezTo>
                    <a:pt x="5" y="18"/>
                    <a:pt x="6" y="18"/>
                    <a:pt x="6" y="18"/>
                  </a:cubicBezTo>
                  <a:cubicBezTo>
                    <a:pt x="7" y="18"/>
                    <a:pt x="7" y="18"/>
                    <a:pt x="8" y="18"/>
                  </a:cubicBezTo>
                  <a:cubicBezTo>
                    <a:pt x="9" y="18"/>
                    <a:pt x="9" y="18"/>
                    <a:pt x="10" y="18"/>
                  </a:cubicBezTo>
                  <a:cubicBezTo>
                    <a:pt x="11" y="18"/>
                    <a:pt x="11" y="18"/>
                    <a:pt x="12" y="18"/>
                  </a:cubicBezTo>
                  <a:cubicBezTo>
                    <a:pt x="13" y="18"/>
                    <a:pt x="14" y="18"/>
                    <a:pt x="14" y="18"/>
                  </a:cubicBezTo>
                  <a:cubicBezTo>
                    <a:pt x="15" y="18"/>
                    <a:pt x="16" y="18"/>
                    <a:pt x="17" y="18"/>
                  </a:cubicBezTo>
                  <a:cubicBezTo>
                    <a:pt x="18" y="17"/>
                    <a:pt x="20" y="17"/>
                    <a:pt x="21" y="17"/>
                  </a:cubicBezTo>
                  <a:cubicBezTo>
                    <a:pt x="23" y="16"/>
                    <a:pt x="25" y="16"/>
                    <a:pt x="26" y="15"/>
                  </a:cubicBezTo>
                  <a:cubicBezTo>
                    <a:pt x="27" y="15"/>
                    <a:pt x="28" y="15"/>
                    <a:pt x="29" y="14"/>
                  </a:cubicBezTo>
                  <a:cubicBezTo>
                    <a:pt x="30" y="14"/>
                    <a:pt x="30" y="14"/>
                    <a:pt x="31" y="13"/>
                  </a:cubicBezTo>
                  <a:cubicBezTo>
                    <a:pt x="32" y="13"/>
                    <a:pt x="33" y="13"/>
                    <a:pt x="33" y="12"/>
                  </a:cubicBezTo>
                  <a:cubicBezTo>
                    <a:pt x="34" y="12"/>
                    <a:pt x="35" y="11"/>
                    <a:pt x="35" y="11"/>
                  </a:cubicBezTo>
                  <a:cubicBezTo>
                    <a:pt x="37" y="10"/>
                    <a:pt x="38" y="9"/>
                    <a:pt x="39" y="9"/>
                  </a:cubicBezTo>
                  <a:cubicBezTo>
                    <a:pt x="40" y="8"/>
                    <a:pt x="40" y="8"/>
                    <a:pt x="41" y="7"/>
                  </a:cubicBezTo>
                  <a:cubicBezTo>
                    <a:pt x="42" y="7"/>
                    <a:pt x="42" y="7"/>
                    <a:pt x="43" y="6"/>
                  </a:cubicBezTo>
                  <a:cubicBezTo>
                    <a:pt x="43" y="6"/>
                    <a:pt x="44" y="5"/>
                    <a:pt x="44" y="5"/>
                  </a:cubicBezTo>
                  <a:cubicBezTo>
                    <a:pt x="44" y="5"/>
                    <a:pt x="45" y="4"/>
                    <a:pt x="45" y="4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2"/>
                    <a:pt x="47" y="2"/>
                    <a:pt x="47" y="2"/>
                  </a:cubicBezTo>
                  <a:cubicBezTo>
                    <a:pt x="47" y="1"/>
                    <a:pt x="48" y="1"/>
                    <a:pt x="48" y="1"/>
                  </a:cubicBezTo>
                  <a:cubicBezTo>
                    <a:pt x="48" y="0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453"/>
            <p:cNvSpPr/>
            <p:nvPr/>
          </p:nvSpPr>
          <p:spPr bwMode="auto">
            <a:xfrm>
              <a:off x="9945689" y="4292601"/>
              <a:ext cx="98425" cy="187325"/>
            </a:xfrm>
            <a:custGeom>
              <a:avLst/>
              <a:gdLst>
                <a:gd name="T0" fmla="*/ 0 w 23"/>
                <a:gd name="T1" fmla="*/ 0 h 44"/>
                <a:gd name="T2" fmla="*/ 0 w 23"/>
                <a:gd name="T3" fmla="*/ 1 h 44"/>
                <a:gd name="T4" fmla="*/ 1 w 23"/>
                <a:gd name="T5" fmla="*/ 1 h 44"/>
                <a:gd name="T6" fmla="*/ 1 w 23"/>
                <a:gd name="T7" fmla="*/ 2 h 44"/>
                <a:gd name="T8" fmla="*/ 2 w 23"/>
                <a:gd name="T9" fmla="*/ 4 h 44"/>
                <a:gd name="T10" fmla="*/ 4 w 23"/>
                <a:gd name="T11" fmla="*/ 7 h 44"/>
                <a:gd name="T12" fmla="*/ 7 w 23"/>
                <a:gd name="T13" fmla="*/ 14 h 44"/>
                <a:gd name="T14" fmla="*/ 8 w 23"/>
                <a:gd name="T15" fmla="*/ 18 h 44"/>
                <a:gd name="T16" fmla="*/ 11 w 23"/>
                <a:gd name="T17" fmla="*/ 23 h 44"/>
                <a:gd name="T18" fmla="*/ 13 w 23"/>
                <a:gd name="T19" fmla="*/ 27 h 44"/>
                <a:gd name="T20" fmla="*/ 16 w 23"/>
                <a:gd name="T21" fmla="*/ 30 h 44"/>
                <a:gd name="T22" fmla="*/ 17 w 23"/>
                <a:gd name="T23" fmla="*/ 32 h 44"/>
                <a:gd name="T24" fmla="*/ 18 w 23"/>
                <a:gd name="T25" fmla="*/ 34 h 44"/>
                <a:gd name="T26" fmla="*/ 19 w 23"/>
                <a:gd name="T27" fmla="*/ 37 h 44"/>
                <a:gd name="T28" fmla="*/ 22 w 23"/>
                <a:gd name="T29" fmla="*/ 42 h 44"/>
                <a:gd name="T30" fmla="*/ 22 w 23"/>
                <a:gd name="T31" fmla="*/ 44 h 44"/>
                <a:gd name="T32" fmla="*/ 23 w 23"/>
                <a:gd name="T33" fmla="*/ 44 h 44"/>
                <a:gd name="T34" fmla="*/ 23 w 23"/>
                <a:gd name="T35" fmla="*/ 44 h 44"/>
                <a:gd name="T36" fmla="*/ 23 w 23"/>
                <a:gd name="T37" fmla="*/ 42 h 44"/>
                <a:gd name="T38" fmla="*/ 23 w 23"/>
                <a:gd name="T39" fmla="*/ 39 h 44"/>
                <a:gd name="T40" fmla="*/ 22 w 23"/>
                <a:gd name="T41" fmla="*/ 36 h 44"/>
                <a:gd name="T42" fmla="*/ 21 w 23"/>
                <a:gd name="T43" fmla="*/ 32 h 44"/>
                <a:gd name="T44" fmla="*/ 20 w 23"/>
                <a:gd name="T45" fmla="*/ 30 h 44"/>
                <a:gd name="T46" fmla="*/ 20 w 23"/>
                <a:gd name="T47" fmla="*/ 29 h 44"/>
                <a:gd name="T48" fmla="*/ 19 w 23"/>
                <a:gd name="T49" fmla="*/ 28 h 44"/>
                <a:gd name="T50" fmla="*/ 17 w 23"/>
                <a:gd name="T51" fmla="*/ 24 h 44"/>
                <a:gd name="T52" fmla="*/ 15 w 23"/>
                <a:gd name="T53" fmla="*/ 20 h 44"/>
                <a:gd name="T54" fmla="*/ 13 w 23"/>
                <a:gd name="T55" fmla="*/ 16 h 44"/>
                <a:gd name="T56" fmla="*/ 11 w 23"/>
                <a:gd name="T57" fmla="*/ 12 h 44"/>
                <a:gd name="T58" fmla="*/ 8 w 23"/>
                <a:gd name="T59" fmla="*/ 9 h 44"/>
                <a:gd name="T60" fmla="*/ 6 w 23"/>
                <a:gd name="T61" fmla="*/ 5 h 44"/>
                <a:gd name="T62" fmla="*/ 4 w 23"/>
                <a:gd name="T63" fmla="*/ 3 h 44"/>
                <a:gd name="T64" fmla="*/ 2 w 23"/>
                <a:gd name="T65" fmla="*/ 1 h 44"/>
                <a:gd name="T66" fmla="*/ 1 w 23"/>
                <a:gd name="T67" fmla="*/ 0 h 44"/>
                <a:gd name="T68" fmla="*/ 0 w 23"/>
                <a:gd name="T6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" h="44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3" y="5"/>
                    <a:pt x="3" y="6"/>
                    <a:pt x="4" y="7"/>
                  </a:cubicBezTo>
                  <a:cubicBezTo>
                    <a:pt x="5" y="9"/>
                    <a:pt x="6" y="11"/>
                    <a:pt x="7" y="14"/>
                  </a:cubicBezTo>
                  <a:cubicBezTo>
                    <a:pt x="7" y="16"/>
                    <a:pt x="8" y="17"/>
                    <a:pt x="8" y="18"/>
                  </a:cubicBezTo>
                  <a:cubicBezTo>
                    <a:pt x="9" y="20"/>
                    <a:pt x="10" y="21"/>
                    <a:pt x="11" y="23"/>
                  </a:cubicBezTo>
                  <a:cubicBezTo>
                    <a:pt x="12" y="24"/>
                    <a:pt x="12" y="25"/>
                    <a:pt x="13" y="27"/>
                  </a:cubicBezTo>
                  <a:cubicBezTo>
                    <a:pt x="14" y="28"/>
                    <a:pt x="15" y="29"/>
                    <a:pt x="16" y="30"/>
                  </a:cubicBezTo>
                  <a:cubicBezTo>
                    <a:pt x="16" y="31"/>
                    <a:pt x="16" y="32"/>
                    <a:pt x="17" y="32"/>
                  </a:cubicBezTo>
                  <a:cubicBezTo>
                    <a:pt x="17" y="33"/>
                    <a:pt x="17" y="33"/>
                    <a:pt x="18" y="34"/>
                  </a:cubicBezTo>
                  <a:cubicBezTo>
                    <a:pt x="18" y="35"/>
                    <a:pt x="19" y="36"/>
                    <a:pt x="19" y="37"/>
                  </a:cubicBezTo>
                  <a:cubicBezTo>
                    <a:pt x="21" y="39"/>
                    <a:pt x="21" y="41"/>
                    <a:pt x="22" y="42"/>
                  </a:cubicBezTo>
                  <a:cubicBezTo>
                    <a:pt x="22" y="43"/>
                    <a:pt x="22" y="43"/>
                    <a:pt x="22" y="44"/>
                  </a:cubicBezTo>
                  <a:cubicBezTo>
                    <a:pt x="22" y="44"/>
                    <a:pt x="23" y="44"/>
                    <a:pt x="23" y="44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3" y="43"/>
                    <a:pt x="23" y="43"/>
                    <a:pt x="23" y="42"/>
                  </a:cubicBezTo>
                  <a:cubicBezTo>
                    <a:pt x="23" y="41"/>
                    <a:pt x="23" y="40"/>
                    <a:pt x="23" y="39"/>
                  </a:cubicBezTo>
                  <a:cubicBezTo>
                    <a:pt x="23" y="38"/>
                    <a:pt x="22" y="37"/>
                    <a:pt x="22" y="36"/>
                  </a:cubicBezTo>
                  <a:cubicBezTo>
                    <a:pt x="22" y="35"/>
                    <a:pt x="22" y="34"/>
                    <a:pt x="21" y="32"/>
                  </a:cubicBezTo>
                  <a:cubicBezTo>
                    <a:pt x="21" y="32"/>
                    <a:pt x="21" y="31"/>
                    <a:pt x="20" y="30"/>
                  </a:cubicBezTo>
                  <a:cubicBezTo>
                    <a:pt x="20" y="30"/>
                    <a:pt x="20" y="30"/>
                    <a:pt x="20" y="29"/>
                  </a:cubicBezTo>
                  <a:cubicBezTo>
                    <a:pt x="20" y="29"/>
                    <a:pt x="20" y="29"/>
                    <a:pt x="19" y="28"/>
                  </a:cubicBezTo>
                  <a:cubicBezTo>
                    <a:pt x="19" y="27"/>
                    <a:pt x="18" y="26"/>
                    <a:pt x="17" y="24"/>
                  </a:cubicBezTo>
                  <a:cubicBezTo>
                    <a:pt x="17" y="23"/>
                    <a:pt x="16" y="21"/>
                    <a:pt x="15" y="20"/>
                  </a:cubicBezTo>
                  <a:cubicBezTo>
                    <a:pt x="14" y="19"/>
                    <a:pt x="13" y="18"/>
                    <a:pt x="13" y="16"/>
                  </a:cubicBezTo>
                  <a:cubicBezTo>
                    <a:pt x="12" y="15"/>
                    <a:pt x="11" y="14"/>
                    <a:pt x="11" y="12"/>
                  </a:cubicBezTo>
                  <a:cubicBezTo>
                    <a:pt x="10" y="11"/>
                    <a:pt x="9" y="10"/>
                    <a:pt x="8" y="9"/>
                  </a:cubicBezTo>
                  <a:cubicBezTo>
                    <a:pt x="8" y="8"/>
                    <a:pt x="7" y="6"/>
                    <a:pt x="6" y="5"/>
                  </a:cubicBezTo>
                  <a:cubicBezTo>
                    <a:pt x="5" y="4"/>
                    <a:pt x="5" y="4"/>
                    <a:pt x="4" y="3"/>
                  </a:cubicBezTo>
                  <a:cubicBezTo>
                    <a:pt x="3" y="2"/>
                    <a:pt x="3" y="2"/>
                    <a:pt x="2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454"/>
            <p:cNvSpPr/>
            <p:nvPr/>
          </p:nvSpPr>
          <p:spPr bwMode="auto">
            <a:xfrm>
              <a:off x="9828214" y="4383088"/>
              <a:ext cx="219075" cy="96838"/>
            </a:xfrm>
            <a:custGeom>
              <a:avLst/>
              <a:gdLst>
                <a:gd name="T0" fmla="*/ 0 w 52"/>
                <a:gd name="T1" fmla="*/ 0 h 23"/>
                <a:gd name="T2" fmla="*/ 1 w 52"/>
                <a:gd name="T3" fmla="*/ 0 h 23"/>
                <a:gd name="T4" fmla="*/ 2 w 52"/>
                <a:gd name="T5" fmla="*/ 1 h 23"/>
                <a:gd name="T6" fmla="*/ 8 w 52"/>
                <a:gd name="T7" fmla="*/ 4 h 23"/>
                <a:gd name="T8" fmla="*/ 11 w 52"/>
                <a:gd name="T9" fmla="*/ 6 h 23"/>
                <a:gd name="T10" fmla="*/ 15 w 52"/>
                <a:gd name="T11" fmla="*/ 9 h 23"/>
                <a:gd name="T12" fmla="*/ 16 w 52"/>
                <a:gd name="T13" fmla="*/ 9 h 23"/>
                <a:gd name="T14" fmla="*/ 16 w 52"/>
                <a:gd name="T15" fmla="*/ 10 h 23"/>
                <a:gd name="T16" fmla="*/ 17 w 52"/>
                <a:gd name="T17" fmla="*/ 11 h 23"/>
                <a:gd name="T18" fmla="*/ 20 w 52"/>
                <a:gd name="T19" fmla="*/ 12 h 23"/>
                <a:gd name="T20" fmla="*/ 25 w 52"/>
                <a:gd name="T21" fmla="*/ 14 h 23"/>
                <a:gd name="T22" fmla="*/ 30 w 52"/>
                <a:gd name="T23" fmla="*/ 17 h 23"/>
                <a:gd name="T24" fmla="*/ 34 w 52"/>
                <a:gd name="T25" fmla="*/ 18 h 23"/>
                <a:gd name="T26" fmla="*/ 43 w 52"/>
                <a:gd name="T27" fmla="*/ 21 h 23"/>
                <a:gd name="T28" fmla="*/ 50 w 52"/>
                <a:gd name="T29" fmla="*/ 23 h 23"/>
                <a:gd name="T30" fmla="*/ 51 w 52"/>
                <a:gd name="T31" fmla="*/ 23 h 23"/>
                <a:gd name="T32" fmla="*/ 52 w 52"/>
                <a:gd name="T33" fmla="*/ 23 h 23"/>
                <a:gd name="T34" fmla="*/ 51 w 52"/>
                <a:gd name="T35" fmla="*/ 23 h 23"/>
                <a:gd name="T36" fmla="*/ 50 w 52"/>
                <a:gd name="T37" fmla="*/ 22 h 23"/>
                <a:gd name="T38" fmla="*/ 44 w 52"/>
                <a:gd name="T39" fmla="*/ 19 h 23"/>
                <a:gd name="T40" fmla="*/ 36 w 52"/>
                <a:gd name="T41" fmla="*/ 14 h 23"/>
                <a:gd name="T42" fmla="*/ 31 w 52"/>
                <a:gd name="T43" fmla="*/ 12 h 23"/>
                <a:gd name="T44" fmla="*/ 27 w 52"/>
                <a:gd name="T45" fmla="*/ 10 h 23"/>
                <a:gd name="T46" fmla="*/ 22 w 52"/>
                <a:gd name="T47" fmla="*/ 8 h 23"/>
                <a:gd name="T48" fmla="*/ 20 w 52"/>
                <a:gd name="T49" fmla="*/ 7 h 23"/>
                <a:gd name="T50" fmla="*/ 19 w 52"/>
                <a:gd name="T51" fmla="*/ 6 h 23"/>
                <a:gd name="T52" fmla="*/ 18 w 52"/>
                <a:gd name="T53" fmla="*/ 5 h 23"/>
                <a:gd name="T54" fmla="*/ 13 w 52"/>
                <a:gd name="T55" fmla="*/ 3 h 23"/>
                <a:gd name="T56" fmla="*/ 11 w 52"/>
                <a:gd name="T57" fmla="*/ 2 h 23"/>
                <a:gd name="T58" fmla="*/ 10 w 52"/>
                <a:gd name="T59" fmla="*/ 1 h 23"/>
                <a:gd name="T60" fmla="*/ 10 w 52"/>
                <a:gd name="T61" fmla="*/ 1 h 23"/>
                <a:gd name="T62" fmla="*/ 9 w 52"/>
                <a:gd name="T63" fmla="*/ 1 h 23"/>
                <a:gd name="T64" fmla="*/ 6 w 52"/>
                <a:gd name="T65" fmla="*/ 0 h 23"/>
                <a:gd name="T66" fmla="*/ 3 w 52"/>
                <a:gd name="T67" fmla="*/ 0 h 23"/>
                <a:gd name="T68" fmla="*/ 1 w 52"/>
                <a:gd name="T69" fmla="*/ 0 h 23"/>
                <a:gd name="T70" fmla="*/ 0 w 52"/>
                <a:gd name="T7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23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4" y="1"/>
                    <a:pt x="6" y="2"/>
                    <a:pt x="8" y="4"/>
                  </a:cubicBezTo>
                  <a:cubicBezTo>
                    <a:pt x="9" y="4"/>
                    <a:pt x="10" y="5"/>
                    <a:pt x="11" y="6"/>
                  </a:cubicBezTo>
                  <a:cubicBezTo>
                    <a:pt x="13" y="7"/>
                    <a:pt x="14" y="8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10"/>
                    <a:pt x="17" y="11"/>
                  </a:cubicBezTo>
                  <a:cubicBezTo>
                    <a:pt x="18" y="11"/>
                    <a:pt x="19" y="11"/>
                    <a:pt x="20" y="12"/>
                  </a:cubicBezTo>
                  <a:cubicBezTo>
                    <a:pt x="21" y="13"/>
                    <a:pt x="23" y="14"/>
                    <a:pt x="25" y="14"/>
                  </a:cubicBezTo>
                  <a:cubicBezTo>
                    <a:pt x="26" y="15"/>
                    <a:pt x="28" y="16"/>
                    <a:pt x="30" y="17"/>
                  </a:cubicBezTo>
                  <a:cubicBezTo>
                    <a:pt x="31" y="17"/>
                    <a:pt x="33" y="18"/>
                    <a:pt x="34" y="18"/>
                  </a:cubicBezTo>
                  <a:cubicBezTo>
                    <a:pt x="38" y="20"/>
                    <a:pt x="41" y="21"/>
                    <a:pt x="43" y="21"/>
                  </a:cubicBezTo>
                  <a:cubicBezTo>
                    <a:pt x="46" y="22"/>
                    <a:pt x="48" y="23"/>
                    <a:pt x="50" y="23"/>
                  </a:cubicBezTo>
                  <a:cubicBezTo>
                    <a:pt x="50" y="23"/>
                    <a:pt x="51" y="23"/>
                    <a:pt x="51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1" y="23"/>
                  </a:cubicBezTo>
                  <a:cubicBezTo>
                    <a:pt x="51" y="23"/>
                    <a:pt x="51" y="22"/>
                    <a:pt x="50" y="22"/>
                  </a:cubicBezTo>
                  <a:cubicBezTo>
                    <a:pt x="49" y="21"/>
                    <a:pt x="47" y="20"/>
                    <a:pt x="44" y="19"/>
                  </a:cubicBezTo>
                  <a:cubicBezTo>
                    <a:pt x="42" y="17"/>
                    <a:pt x="39" y="16"/>
                    <a:pt x="36" y="14"/>
                  </a:cubicBezTo>
                  <a:cubicBezTo>
                    <a:pt x="35" y="14"/>
                    <a:pt x="33" y="13"/>
                    <a:pt x="31" y="12"/>
                  </a:cubicBezTo>
                  <a:cubicBezTo>
                    <a:pt x="30" y="11"/>
                    <a:pt x="28" y="11"/>
                    <a:pt x="27" y="10"/>
                  </a:cubicBezTo>
                  <a:cubicBezTo>
                    <a:pt x="25" y="9"/>
                    <a:pt x="23" y="9"/>
                    <a:pt x="22" y="8"/>
                  </a:cubicBezTo>
                  <a:cubicBezTo>
                    <a:pt x="21" y="7"/>
                    <a:pt x="20" y="7"/>
                    <a:pt x="20" y="7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8" y="6"/>
                    <a:pt x="18" y="6"/>
                    <a:pt x="18" y="5"/>
                  </a:cubicBezTo>
                  <a:cubicBezTo>
                    <a:pt x="16" y="5"/>
                    <a:pt x="15" y="4"/>
                    <a:pt x="13" y="3"/>
                  </a:cubicBezTo>
                  <a:cubicBezTo>
                    <a:pt x="13" y="3"/>
                    <a:pt x="12" y="2"/>
                    <a:pt x="11" y="2"/>
                  </a:cubicBezTo>
                  <a:cubicBezTo>
                    <a:pt x="11" y="2"/>
                    <a:pt x="11" y="2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455"/>
            <p:cNvSpPr/>
            <p:nvPr/>
          </p:nvSpPr>
          <p:spPr bwMode="auto">
            <a:xfrm>
              <a:off x="9894889" y="4479926"/>
              <a:ext cx="144463" cy="12700"/>
            </a:xfrm>
            <a:custGeom>
              <a:avLst/>
              <a:gdLst>
                <a:gd name="T0" fmla="*/ 34 w 34"/>
                <a:gd name="T1" fmla="*/ 0 h 3"/>
                <a:gd name="T2" fmla="*/ 33 w 34"/>
                <a:gd name="T3" fmla="*/ 0 h 3"/>
                <a:gd name="T4" fmla="*/ 29 w 34"/>
                <a:gd name="T5" fmla="*/ 0 h 3"/>
                <a:gd name="T6" fmla="*/ 23 w 34"/>
                <a:gd name="T7" fmla="*/ 0 h 3"/>
                <a:gd name="T8" fmla="*/ 20 w 34"/>
                <a:gd name="T9" fmla="*/ 0 h 3"/>
                <a:gd name="T10" fmla="*/ 17 w 34"/>
                <a:gd name="T11" fmla="*/ 0 h 3"/>
                <a:gd name="T12" fmla="*/ 14 w 34"/>
                <a:gd name="T13" fmla="*/ 0 h 3"/>
                <a:gd name="T14" fmla="*/ 11 w 34"/>
                <a:gd name="T15" fmla="*/ 0 h 3"/>
                <a:gd name="T16" fmla="*/ 5 w 34"/>
                <a:gd name="T17" fmla="*/ 0 h 3"/>
                <a:gd name="T18" fmla="*/ 1 w 34"/>
                <a:gd name="T19" fmla="*/ 0 h 3"/>
                <a:gd name="T20" fmla="*/ 0 w 34"/>
                <a:gd name="T21" fmla="*/ 0 h 3"/>
                <a:gd name="T22" fmla="*/ 1 w 34"/>
                <a:gd name="T23" fmla="*/ 1 h 3"/>
                <a:gd name="T24" fmla="*/ 3 w 34"/>
                <a:gd name="T25" fmla="*/ 1 h 3"/>
                <a:gd name="T26" fmla="*/ 5 w 34"/>
                <a:gd name="T27" fmla="*/ 2 h 3"/>
                <a:gd name="T28" fmla="*/ 8 w 34"/>
                <a:gd name="T29" fmla="*/ 2 h 3"/>
                <a:gd name="T30" fmla="*/ 10 w 34"/>
                <a:gd name="T31" fmla="*/ 3 h 3"/>
                <a:gd name="T32" fmla="*/ 14 w 34"/>
                <a:gd name="T33" fmla="*/ 3 h 3"/>
                <a:gd name="T34" fmla="*/ 17 w 34"/>
                <a:gd name="T35" fmla="*/ 3 h 3"/>
                <a:gd name="T36" fmla="*/ 20 w 34"/>
                <a:gd name="T37" fmla="*/ 3 h 3"/>
                <a:gd name="T38" fmla="*/ 24 w 34"/>
                <a:gd name="T39" fmla="*/ 3 h 3"/>
                <a:gd name="T40" fmla="*/ 26 w 34"/>
                <a:gd name="T41" fmla="*/ 2 h 3"/>
                <a:gd name="T42" fmla="*/ 29 w 34"/>
                <a:gd name="T43" fmla="*/ 2 h 3"/>
                <a:gd name="T44" fmla="*/ 31 w 34"/>
                <a:gd name="T45" fmla="*/ 1 h 3"/>
                <a:gd name="T46" fmla="*/ 33 w 34"/>
                <a:gd name="T47" fmla="*/ 0 h 3"/>
                <a:gd name="T48" fmla="*/ 34 w 34"/>
                <a:gd name="T4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">
                  <a:moveTo>
                    <a:pt x="34" y="0"/>
                  </a:moveTo>
                  <a:cubicBezTo>
                    <a:pt x="34" y="0"/>
                    <a:pt x="34" y="0"/>
                    <a:pt x="33" y="0"/>
                  </a:cubicBezTo>
                  <a:cubicBezTo>
                    <a:pt x="32" y="0"/>
                    <a:pt x="31" y="0"/>
                    <a:pt x="29" y="0"/>
                  </a:cubicBezTo>
                  <a:cubicBezTo>
                    <a:pt x="27" y="0"/>
                    <a:pt x="25" y="0"/>
                    <a:pt x="23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3" y="0"/>
                    <a:pt x="12" y="0"/>
                    <a:pt x="11" y="0"/>
                  </a:cubicBezTo>
                  <a:cubicBezTo>
                    <a:pt x="9" y="0"/>
                    <a:pt x="7" y="0"/>
                    <a:pt x="5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3" y="1"/>
                    <a:pt x="4" y="2"/>
                    <a:pt x="5" y="2"/>
                  </a:cubicBezTo>
                  <a:cubicBezTo>
                    <a:pt x="6" y="2"/>
                    <a:pt x="7" y="2"/>
                    <a:pt x="8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5" y="3"/>
                    <a:pt x="16" y="3"/>
                    <a:pt x="17" y="3"/>
                  </a:cubicBezTo>
                  <a:cubicBezTo>
                    <a:pt x="18" y="3"/>
                    <a:pt x="19" y="3"/>
                    <a:pt x="20" y="3"/>
                  </a:cubicBezTo>
                  <a:cubicBezTo>
                    <a:pt x="21" y="3"/>
                    <a:pt x="22" y="3"/>
                    <a:pt x="24" y="3"/>
                  </a:cubicBezTo>
                  <a:cubicBezTo>
                    <a:pt x="25" y="3"/>
                    <a:pt x="26" y="2"/>
                    <a:pt x="26" y="2"/>
                  </a:cubicBezTo>
                  <a:cubicBezTo>
                    <a:pt x="27" y="2"/>
                    <a:pt x="28" y="2"/>
                    <a:pt x="29" y="2"/>
                  </a:cubicBezTo>
                  <a:cubicBezTo>
                    <a:pt x="30" y="1"/>
                    <a:pt x="31" y="1"/>
                    <a:pt x="31" y="1"/>
                  </a:cubicBezTo>
                  <a:cubicBezTo>
                    <a:pt x="32" y="1"/>
                    <a:pt x="32" y="1"/>
                    <a:pt x="33" y="0"/>
                  </a:cubicBezTo>
                  <a:cubicBezTo>
                    <a:pt x="34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456"/>
            <p:cNvSpPr/>
            <p:nvPr/>
          </p:nvSpPr>
          <p:spPr bwMode="auto">
            <a:xfrm>
              <a:off x="9925051" y="4360863"/>
              <a:ext cx="119063" cy="123825"/>
            </a:xfrm>
            <a:custGeom>
              <a:avLst/>
              <a:gdLst>
                <a:gd name="T0" fmla="*/ 0 w 28"/>
                <a:gd name="T1" fmla="*/ 0 h 29"/>
                <a:gd name="T2" fmla="*/ 2 w 28"/>
                <a:gd name="T3" fmla="*/ 1 h 29"/>
                <a:gd name="T4" fmla="*/ 5 w 28"/>
                <a:gd name="T5" fmla="*/ 4 h 29"/>
                <a:gd name="T6" fmla="*/ 9 w 28"/>
                <a:gd name="T7" fmla="*/ 9 h 29"/>
                <a:gd name="T8" fmla="*/ 12 w 28"/>
                <a:gd name="T9" fmla="*/ 11 h 29"/>
                <a:gd name="T10" fmla="*/ 14 w 28"/>
                <a:gd name="T11" fmla="*/ 14 h 29"/>
                <a:gd name="T12" fmla="*/ 24 w 28"/>
                <a:gd name="T13" fmla="*/ 24 h 29"/>
                <a:gd name="T14" fmla="*/ 27 w 28"/>
                <a:gd name="T15" fmla="*/ 27 h 29"/>
                <a:gd name="T16" fmla="*/ 28 w 28"/>
                <a:gd name="T17" fmla="*/ 29 h 29"/>
                <a:gd name="T18" fmla="*/ 27 w 28"/>
                <a:gd name="T19" fmla="*/ 27 h 29"/>
                <a:gd name="T20" fmla="*/ 26 w 28"/>
                <a:gd name="T21" fmla="*/ 25 h 29"/>
                <a:gd name="T22" fmla="*/ 25 w 28"/>
                <a:gd name="T23" fmla="*/ 23 h 29"/>
                <a:gd name="T24" fmla="*/ 23 w 28"/>
                <a:gd name="T25" fmla="*/ 21 h 29"/>
                <a:gd name="T26" fmla="*/ 21 w 28"/>
                <a:gd name="T27" fmla="*/ 18 h 29"/>
                <a:gd name="T28" fmla="*/ 19 w 28"/>
                <a:gd name="T29" fmla="*/ 15 h 29"/>
                <a:gd name="T30" fmla="*/ 16 w 28"/>
                <a:gd name="T31" fmla="*/ 12 h 29"/>
                <a:gd name="T32" fmla="*/ 14 w 28"/>
                <a:gd name="T33" fmla="*/ 10 h 29"/>
                <a:gd name="T34" fmla="*/ 11 w 28"/>
                <a:gd name="T35" fmla="*/ 7 h 29"/>
                <a:gd name="T36" fmla="*/ 8 w 28"/>
                <a:gd name="T37" fmla="*/ 5 h 29"/>
                <a:gd name="T38" fmla="*/ 6 w 28"/>
                <a:gd name="T39" fmla="*/ 3 h 29"/>
                <a:gd name="T40" fmla="*/ 4 w 28"/>
                <a:gd name="T41" fmla="*/ 2 h 29"/>
                <a:gd name="T42" fmla="*/ 2 w 28"/>
                <a:gd name="T43" fmla="*/ 1 h 29"/>
                <a:gd name="T44" fmla="*/ 0 w 28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29">
                  <a:moveTo>
                    <a:pt x="0" y="0"/>
                  </a:moveTo>
                  <a:cubicBezTo>
                    <a:pt x="0" y="0"/>
                    <a:pt x="1" y="0"/>
                    <a:pt x="2" y="1"/>
                  </a:cubicBezTo>
                  <a:cubicBezTo>
                    <a:pt x="2" y="2"/>
                    <a:pt x="3" y="3"/>
                    <a:pt x="5" y="4"/>
                  </a:cubicBezTo>
                  <a:cubicBezTo>
                    <a:pt x="6" y="6"/>
                    <a:pt x="8" y="7"/>
                    <a:pt x="9" y="9"/>
                  </a:cubicBezTo>
                  <a:cubicBezTo>
                    <a:pt x="10" y="10"/>
                    <a:pt x="11" y="11"/>
                    <a:pt x="12" y="11"/>
                  </a:cubicBezTo>
                  <a:cubicBezTo>
                    <a:pt x="13" y="12"/>
                    <a:pt x="13" y="13"/>
                    <a:pt x="14" y="14"/>
                  </a:cubicBezTo>
                  <a:cubicBezTo>
                    <a:pt x="18" y="18"/>
                    <a:pt x="21" y="21"/>
                    <a:pt x="24" y="24"/>
                  </a:cubicBezTo>
                  <a:cubicBezTo>
                    <a:pt x="25" y="25"/>
                    <a:pt x="26" y="27"/>
                    <a:pt x="27" y="27"/>
                  </a:cubicBezTo>
                  <a:cubicBezTo>
                    <a:pt x="27" y="28"/>
                    <a:pt x="28" y="29"/>
                    <a:pt x="28" y="29"/>
                  </a:cubicBezTo>
                  <a:cubicBezTo>
                    <a:pt x="28" y="29"/>
                    <a:pt x="28" y="28"/>
                    <a:pt x="27" y="27"/>
                  </a:cubicBezTo>
                  <a:cubicBezTo>
                    <a:pt x="27" y="27"/>
                    <a:pt x="27" y="26"/>
                    <a:pt x="26" y="25"/>
                  </a:cubicBezTo>
                  <a:cubicBezTo>
                    <a:pt x="26" y="25"/>
                    <a:pt x="25" y="24"/>
                    <a:pt x="25" y="23"/>
                  </a:cubicBezTo>
                  <a:cubicBezTo>
                    <a:pt x="24" y="22"/>
                    <a:pt x="24" y="21"/>
                    <a:pt x="23" y="21"/>
                  </a:cubicBezTo>
                  <a:cubicBezTo>
                    <a:pt x="23" y="20"/>
                    <a:pt x="22" y="19"/>
                    <a:pt x="21" y="18"/>
                  </a:cubicBezTo>
                  <a:cubicBezTo>
                    <a:pt x="20" y="17"/>
                    <a:pt x="20" y="16"/>
                    <a:pt x="19" y="15"/>
                  </a:cubicBezTo>
                  <a:cubicBezTo>
                    <a:pt x="18" y="14"/>
                    <a:pt x="17" y="13"/>
                    <a:pt x="16" y="12"/>
                  </a:cubicBezTo>
                  <a:cubicBezTo>
                    <a:pt x="15" y="11"/>
                    <a:pt x="15" y="10"/>
                    <a:pt x="14" y="10"/>
                  </a:cubicBezTo>
                  <a:cubicBezTo>
                    <a:pt x="13" y="9"/>
                    <a:pt x="12" y="8"/>
                    <a:pt x="11" y="7"/>
                  </a:cubicBezTo>
                  <a:cubicBezTo>
                    <a:pt x="10" y="6"/>
                    <a:pt x="9" y="6"/>
                    <a:pt x="8" y="5"/>
                  </a:cubicBezTo>
                  <a:cubicBezTo>
                    <a:pt x="7" y="4"/>
                    <a:pt x="7" y="4"/>
                    <a:pt x="6" y="3"/>
                  </a:cubicBezTo>
                  <a:cubicBezTo>
                    <a:pt x="5" y="3"/>
                    <a:pt x="4" y="2"/>
                    <a:pt x="4" y="2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457"/>
            <p:cNvSpPr/>
            <p:nvPr/>
          </p:nvSpPr>
          <p:spPr bwMode="auto">
            <a:xfrm>
              <a:off x="10009189" y="4411663"/>
              <a:ext cx="76200" cy="127000"/>
            </a:xfrm>
            <a:custGeom>
              <a:avLst/>
              <a:gdLst>
                <a:gd name="T0" fmla="*/ 18 w 18"/>
                <a:gd name="T1" fmla="*/ 20 h 30"/>
                <a:gd name="T2" fmla="*/ 12 w 18"/>
                <a:gd name="T3" fmla="*/ 0 h 30"/>
                <a:gd name="T4" fmla="*/ 0 w 18"/>
                <a:gd name="T5" fmla="*/ 30 h 30"/>
                <a:gd name="T6" fmla="*/ 18 w 18"/>
                <a:gd name="T7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0">
                  <a:moveTo>
                    <a:pt x="18" y="20"/>
                  </a:moveTo>
                  <a:cubicBezTo>
                    <a:pt x="18" y="12"/>
                    <a:pt x="16" y="5"/>
                    <a:pt x="12" y="0"/>
                  </a:cubicBezTo>
                  <a:cubicBezTo>
                    <a:pt x="12" y="0"/>
                    <a:pt x="0" y="20"/>
                    <a:pt x="0" y="30"/>
                  </a:cubicBezTo>
                  <a:cubicBezTo>
                    <a:pt x="0" y="30"/>
                    <a:pt x="15" y="27"/>
                    <a:pt x="18" y="2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458"/>
            <p:cNvSpPr/>
            <p:nvPr/>
          </p:nvSpPr>
          <p:spPr bwMode="auto">
            <a:xfrm>
              <a:off x="10059989" y="4484688"/>
              <a:ext cx="441325" cy="139700"/>
            </a:xfrm>
            <a:custGeom>
              <a:avLst/>
              <a:gdLst>
                <a:gd name="T0" fmla="*/ 103 w 104"/>
                <a:gd name="T1" fmla="*/ 33 h 33"/>
                <a:gd name="T2" fmla="*/ 0 w 104"/>
                <a:gd name="T3" fmla="*/ 4 h 33"/>
                <a:gd name="T4" fmla="*/ 3 w 104"/>
                <a:gd name="T5" fmla="*/ 0 h 33"/>
                <a:gd name="T6" fmla="*/ 104 w 104"/>
                <a:gd name="T7" fmla="*/ 28 h 33"/>
                <a:gd name="T8" fmla="*/ 103 w 104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33">
                  <a:moveTo>
                    <a:pt x="103" y="33"/>
                  </a:moveTo>
                  <a:cubicBezTo>
                    <a:pt x="50" y="20"/>
                    <a:pt x="6" y="7"/>
                    <a:pt x="0" y="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3"/>
                    <a:pt x="47" y="14"/>
                    <a:pt x="104" y="28"/>
                  </a:cubicBezTo>
                  <a:lnTo>
                    <a:pt x="103" y="33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862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8130711" y="1069263"/>
            <a:ext cx="1309688" cy="1089025"/>
            <a:chOff x="1974736" y="4337051"/>
            <a:chExt cx="1309688" cy="1089025"/>
          </a:xfrm>
        </p:grpSpPr>
        <p:sp>
          <p:nvSpPr>
            <p:cNvPr id="9" name="Freeform 338"/>
            <p:cNvSpPr/>
            <p:nvPr/>
          </p:nvSpPr>
          <p:spPr bwMode="auto">
            <a:xfrm>
              <a:off x="1974736" y="4591051"/>
              <a:ext cx="1022350" cy="835025"/>
            </a:xfrm>
            <a:custGeom>
              <a:avLst/>
              <a:gdLst>
                <a:gd name="T0" fmla="*/ 241 w 241"/>
                <a:gd name="T1" fmla="*/ 2 h 197"/>
                <a:gd name="T2" fmla="*/ 2 w 241"/>
                <a:gd name="T3" fmla="*/ 197 h 197"/>
                <a:gd name="T4" fmla="*/ 0 w 241"/>
                <a:gd name="T5" fmla="*/ 196 h 197"/>
                <a:gd name="T6" fmla="*/ 240 w 241"/>
                <a:gd name="T7" fmla="*/ 0 h 197"/>
                <a:gd name="T8" fmla="*/ 241 w 241"/>
                <a:gd name="T9" fmla="*/ 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197">
                  <a:moveTo>
                    <a:pt x="241" y="2"/>
                  </a:moveTo>
                  <a:cubicBezTo>
                    <a:pt x="201" y="24"/>
                    <a:pt x="96" y="87"/>
                    <a:pt x="2" y="197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94" y="85"/>
                    <a:pt x="199" y="22"/>
                    <a:pt x="240" y="0"/>
                  </a:cubicBezTo>
                  <a:lnTo>
                    <a:pt x="241" y="2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339"/>
            <p:cNvSpPr/>
            <p:nvPr/>
          </p:nvSpPr>
          <p:spPr bwMode="auto">
            <a:xfrm>
              <a:off x="2187461" y="5108576"/>
              <a:ext cx="355600" cy="203200"/>
            </a:xfrm>
            <a:custGeom>
              <a:avLst/>
              <a:gdLst>
                <a:gd name="T0" fmla="*/ 0 w 84"/>
                <a:gd name="T1" fmla="*/ 25 h 48"/>
                <a:gd name="T2" fmla="*/ 84 w 84"/>
                <a:gd name="T3" fmla="*/ 22 h 48"/>
                <a:gd name="T4" fmla="*/ 0 w 84"/>
                <a:gd name="T5" fmla="*/ 2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48">
                  <a:moveTo>
                    <a:pt x="0" y="25"/>
                  </a:moveTo>
                  <a:cubicBezTo>
                    <a:pt x="0" y="25"/>
                    <a:pt x="44" y="0"/>
                    <a:pt x="84" y="22"/>
                  </a:cubicBezTo>
                  <a:cubicBezTo>
                    <a:pt x="84" y="22"/>
                    <a:pt x="37" y="48"/>
                    <a:pt x="0" y="2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340"/>
            <p:cNvSpPr/>
            <p:nvPr/>
          </p:nvSpPr>
          <p:spPr bwMode="auto">
            <a:xfrm>
              <a:off x="2360499" y="4943476"/>
              <a:ext cx="355600" cy="198438"/>
            </a:xfrm>
            <a:custGeom>
              <a:avLst/>
              <a:gdLst>
                <a:gd name="T0" fmla="*/ 0 w 84"/>
                <a:gd name="T1" fmla="*/ 24 h 47"/>
                <a:gd name="T2" fmla="*/ 84 w 84"/>
                <a:gd name="T3" fmla="*/ 21 h 47"/>
                <a:gd name="T4" fmla="*/ 0 w 84"/>
                <a:gd name="T5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47">
                  <a:moveTo>
                    <a:pt x="0" y="24"/>
                  </a:moveTo>
                  <a:cubicBezTo>
                    <a:pt x="0" y="24"/>
                    <a:pt x="44" y="0"/>
                    <a:pt x="84" y="21"/>
                  </a:cubicBezTo>
                  <a:cubicBezTo>
                    <a:pt x="84" y="21"/>
                    <a:pt x="37" y="47"/>
                    <a:pt x="0" y="2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341"/>
            <p:cNvSpPr/>
            <p:nvPr/>
          </p:nvSpPr>
          <p:spPr bwMode="auto">
            <a:xfrm>
              <a:off x="2743086" y="4718051"/>
              <a:ext cx="333375" cy="177800"/>
            </a:xfrm>
            <a:custGeom>
              <a:avLst/>
              <a:gdLst>
                <a:gd name="T0" fmla="*/ 0 w 79"/>
                <a:gd name="T1" fmla="*/ 8 h 42"/>
                <a:gd name="T2" fmla="*/ 79 w 79"/>
                <a:gd name="T3" fmla="*/ 34 h 42"/>
                <a:gd name="T4" fmla="*/ 0 w 79"/>
                <a:gd name="T5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9" h="42">
                  <a:moveTo>
                    <a:pt x="0" y="8"/>
                  </a:moveTo>
                  <a:cubicBezTo>
                    <a:pt x="0" y="8"/>
                    <a:pt x="49" y="0"/>
                    <a:pt x="79" y="34"/>
                  </a:cubicBezTo>
                  <a:cubicBezTo>
                    <a:pt x="79" y="34"/>
                    <a:pt x="26" y="42"/>
                    <a:pt x="0" y="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342"/>
            <p:cNvSpPr/>
            <p:nvPr/>
          </p:nvSpPr>
          <p:spPr bwMode="auto">
            <a:xfrm>
              <a:off x="2870086" y="4638676"/>
              <a:ext cx="338138" cy="177800"/>
            </a:xfrm>
            <a:custGeom>
              <a:avLst/>
              <a:gdLst>
                <a:gd name="T0" fmla="*/ 0 w 80"/>
                <a:gd name="T1" fmla="*/ 8 h 42"/>
                <a:gd name="T2" fmla="*/ 80 w 80"/>
                <a:gd name="T3" fmla="*/ 34 h 42"/>
                <a:gd name="T4" fmla="*/ 0 w 80"/>
                <a:gd name="T5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0" h="42">
                  <a:moveTo>
                    <a:pt x="0" y="8"/>
                  </a:moveTo>
                  <a:cubicBezTo>
                    <a:pt x="0" y="8"/>
                    <a:pt x="50" y="0"/>
                    <a:pt x="80" y="34"/>
                  </a:cubicBezTo>
                  <a:cubicBezTo>
                    <a:pt x="80" y="34"/>
                    <a:pt x="27" y="42"/>
                    <a:pt x="0" y="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343"/>
            <p:cNvSpPr/>
            <p:nvPr/>
          </p:nvSpPr>
          <p:spPr bwMode="auto">
            <a:xfrm>
              <a:off x="2954224" y="4464051"/>
              <a:ext cx="330200" cy="200025"/>
            </a:xfrm>
            <a:custGeom>
              <a:avLst/>
              <a:gdLst>
                <a:gd name="T0" fmla="*/ 0 w 78"/>
                <a:gd name="T1" fmla="*/ 37 h 47"/>
                <a:gd name="T2" fmla="*/ 78 w 78"/>
                <a:gd name="T3" fmla="*/ 8 h 47"/>
                <a:gd name="T4" fmla="*/ 0 w 78"/>
                <a:gd name="T5" fmla="*/ 3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8" h="47">
                  <a:moveTo>
                    <a:pt x="0" y="37"/>
                  </a:moveTo>
                  <a:cubicBezTo>
                    <a:pt x="0" y="37"/>
                    <a:pt x="34" y="0"/>
                    <a:pt x="78" y="8"/>
                  </a:cubicBezTo>
                  <a:cubicBezTo>
                    <a:pt x="78" y="8"/>
                    <a:pt x="42" y="47"/>
                    <a:pt x="0" y="3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344"/>
            <p:cNvSpPr/>
            <p:nvPr/>
          </p:nvSpPr>
          <p:spPr bwMode="auto">
            <a:xfrm>
              <a:off x="2593861" y="4841876"/>
              <a:ext cx="327025" cy="169863"/>
            </a:xfrm>
            <a:custGeom>
              <a:avLst/>
              <a:gdLst>
                <a:gd name="T0" fmla="*/ 0 w 77"/>
                <a:gd name="T1" fmla="*/ 3 h 40"/>
                <a:gd name="T2" fmla="*/ 77 w 77"/>
                <a:gd name="T3" fmla="*/ 36 h 40"/>
                <a:gd name="T4" fmla="*/ 0 w 77"/>
                <a:gd name="T5" fmla="*/ 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7" h="40">
                  <a:moveTo>
                    <a:pt x="0" y="3"/>
                  </a:moveTo>
                  <a:cubicBezTo>
                    <a:pt x="0" y="3"/>
                    <a:pt x="50" y="0"/>
                    <a:pt x="77" y="36"/>
                  </a:cubicBezTo>
                  <a:cubicBezTo>
                    <a:pt x="77" y="36"/>
                    <a:pt x="24" y="40"/>
                    <a:pt x="0" y="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345"/>
            <p:cNvSpPr/>
            <p:nvPr/>
          </p:nvSpPr>
          <p:spPr bwMode="auto">
            <a:xfrm>
              <a:off x="2144599" y="4870451"/>
              <a:ext cx="177800" cy="339725"/>
            </a:xfrm>
            <a:custGeom>
              <a:avLst/>
              <a:gdLst>
                <a:gd name="T0" fmla="*/ 8 w 42"/>
                <a:gd name="T1" fmla="*/ 80 h 80"/>
                <a:gd name="T2" fmla="*/ 33 w 42"/>
                <a:gd name="T3" fmla="*/ 0 h 80"/>
                <a:gd name="T4" fmla="*/ 8 w 42"/>
                <a:gd name="T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80">
                  <a:moveTo>
                    <a:pt x="8" y="80"/>
                  </a:moveTo>
                  <a:cubicBezTo>
                    <a:pt x="8" y="80"/>
                    <a:pt x="0" y="30"/>
                    <a:pt x="33" y="0"/>
                  </a:cubicBezTo>
                  <a:cubicBezTo>
                    <a:pt x="33" y="0"/>
                    <a:pt x="42" y="53"/>
                    <a:pt x="8" y="8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346"/>
            <p:cNvSpPr/>
            <p:nvPr/>
          </p:nvSpPr>
          <p:spPr bwMode="auto">
            <a:xfrm>
              <a:off x="2317636" y="4702176"/>
              <a:ext cx="179388" cy="338138"/>
            </a:xfrm>
            <a:custGeom>
              <a:avLst/>
              <a:gdLst>
                <a:gd name="T0" fmla="*/ 8 w 42"/>
                <a:gd name="T1" fmla="*/ 80 h 80"/>
                <a:gd name="T2" fmla="*/ 33 w 42"/>
                <a:gd name="T3" fmla="*/ 0 h 80"/>
                <a:gd name="T4" fmla="*/ 8 w 42"/>
                <a:gd name="T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80">
                  <a:moveTo>
                    <a:pt x="8" y="80"/>
                  </a:moveTo>
                  <a:cubicBezTo>
                    <a:pt x="8" y="80"/>
                    <a:pt x="0" y="31"/>
                    <a:pt x="33" y="0"/>
                  </a:cubicBezTo>
                  <a:cubicBezTo>
                    <a:pt x="33" y="0"/>
                    <a:pt x="42" y="53"/>
                    <a:pt x="8" y="8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347"/>
            <p:cNvSpPr/>
            <p:nvPr/>
          </p:nvSpPr>
          <p:spPr bwMode="auto">
            <a:xfrm>
              <a:off x="2500199" y="4502151"/>
              <a:ext cx="195263" cy="352425"/>
            </a:xfrm>
            <a:custGeom>
              <a:avLst/>
              <a:gdLst>
                <a:gd name="T0" fmla="*/ 22 w 46"/>
                <a:gd name="T1" fmla="*/ 83 h 83"/>
                <a:gd name="T2" fmla="*/ 22 w 46"/>
                <a:gd name="T3" fmla="*/ 0 h 83"/>
                <a:gd name="T4" fmla="*/ 22 w 46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83">
                  <a:moveTo>
                    <a:pt x="22" y="83"/>
                  </a:moveTo>
                  <a:cubicBezTo>
                    <a:pt x="22" y="83"/>
                    <a:pt x="0" y="38"/>
                    <a:pt x="22" y="0"/>
                  </a:cubicBezTo>
                  <a:cubicBezTo>
                    <a:pt x="22" y="0"/>
                    <a:pt x="46" y="47"/>
                    <a:pt x="22" y="8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348"/>
            <p:cNvSpPr/>
            <p:nvPr/>
          </p:nvSpPr>
          <p:spPr bwMode="auto">
            <a:xfrm>
              <a:off x="2674824" y="4400551"/>
              <a:ext cx="190500" cy="347663"/>
            </a:xfrm>
            <a:custGeom>
              <a:avLst/>
              <a:gdLst>
                <a:gd name="T0" fmla="*/ 16 w 45"/>
                <a:gd name="T1" fmla="*/ 82 h 82"/>
                <a:gd name="T2" fmla="*/ 28 w 45"/>
                <a:gd name="T3" fmla="*/ 0 h 82"/>
                <a:gd name="T4" fmla="*/ 16 w 45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82">
                  <a:moveTo>
                    <a:pt x="16" y="82"/>
                  </a:moveTo>
                  <a:cubicBezTo>
                    <a:pt x="16" y="82"/>
                    <a:pt x="0" y="35"/>
                    <a:pt x="28" y="0"/>
                  </a:cubicBezTo>
                  <a:cubicBezTo>
                    <a:pt x="28" y="0"/>
                    <a:pt x="45" y="50"/>
                    <a:pt x="16" y="8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349"/>
            <p:cNvSpPr/>
            <p:nvPr/>
          </p:nvSpPr>
          <p:spPr bwMode="auto">
            <a:xfrm>
              <a:off x="2847861" y="4337051"/>
              <a:ext cx="169863" cy="330200"/>
            </a:xfrm>
            <a:custGeom>
              <a:avLst/>
              <a:gdLst>
                <a:gd name="T0" fmla="*/ 4 w 40"/>
                <a:gd name="T1" fmla="*/ 78 h 78"/>
                <a:gd name="T2" fmla="*/ 35 w 40"/>
                <a:gd name="T3" fmla="*/ 0 h 78"/>
                <a:gd name="T4" fmla="*/ 4 w 40"/>
                <a:gd name="T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78">
                  <a:moveTo>
                    <a:pt x="4" y="78"/>
                  </a:moveTo>
                  <a:cubicBezTo>
                    <a:pt x="4" y="78"/>
                    <a:pt x="0" y="28"/>
                    <a:pt x="35" y="0"/>
                  </a:cubicBezTo>
                  <a:cubicBezTo>
                    <a:pt x="35" y="0"/>
                    <a:pt x="40" y="53"/>
                    <a:pt x="4" y="7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761631" y="5820417"/>
            <a:ext cx="1352551" cy="1135063"/>
            <a:chOff x="9318626" y="700088"/>
            <a:chExt cx="1352551" cy="1135063"/>
          </a:xfrm>
        </p:grpSpPr>
        <p:sp>
          <p:nvSpPr>
            <p:cNvPr id="22" name="Freeform 505"/>
            <p:cNvSpPr/>
            <p:nvPr/>
          </p:nvSpPr>
          <p:spPr bwMode="auto">
            <a:xfrm>
              <a:off x="9318626" y="1220788"/>
              <a:ext cx="784225" cy="614363"/>
            </a:xfrm>
            <a:custGeom>
              <a:avLst/>
              <a:gdLst>
                <a:gd name="T0" fmla="*/ 185 w 185"/>
                <a:gd name="T1" fmla="*/ 0 h 145"/>
                <a:gd name="T2" fmla="*/ 39 w 185"/>
                <a:gd name="T3" fmla="*/ 67 h 145"/>
                <a:gd name="T4" fmla="*/ 185 w 185"/>
                <a:gd name="T5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5" h="145">
                  <a:moveTo>
                    <a:pt x="185" y="0"/>
                  </a:moveTo>
                  <a:cubicBezTo>
                    <a:pt x="185" y="0"/>
                    <a:pt x="96" y="145"/>
                    <a:pt x="39" y="67"/>
                  </a:cubicBezTo>
                  <a:cubicBezTo>
                    <a:pt x="0" y="13"/>
                    <a:pt x="185" y="0"/>
                    <a:pt x="185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506"/>
            <p:cNvSpPr/>
            <p:nvPr/>
          </p:nvSpPr>
          <p:spPr bwMode="auto">
            <a:xfrm>
              <a:off x="9544051" y="1238250"/>
              <a:ext cx="541338" cy="274638"/>
            </a:xfrm>
            <a:custGeom>
              <a:avLst/>
              <a:gdLst>
                <a:gd name="T0" fmla="*/ 128 w 128"/>
                <a:gd name="T1" fmla="*/ 0 h 65"/>
                <a:gd name="T2" fmla="*/ 126 w 128"/>
                <a:gd name="T3" fmla="*/ 1 h 65"/>
                <a:gd name="T4" fmla="*/ 123 w 128"/>
                <a:gd name="T5" fmla="*/ 3 h 65"/>
                <a:gd name="T6" fmla="*/ 109 w 128"/>
                <a:gd name="T7" fmla="*/ 13 h 65"/>
                <a:gd name="T8" fmla="*/ 100 w 128"/>
                <a:gd name="T9" fmla="*/ 19 h 65"/>
                <a:gd name="T10" fmla="*/ 90 w 128"/>
                <a:gd name="T11" fmla="*/ 26 h 65"/>
                <a:gd name="T12" fmla="*/ 79 w 128"/>
                <a:gd name="T13" fmla="*/ 32 h 65"/>
                <a:gd name="T14" fmla="*/ 67 w 128"/>
                <a:gd name="T15" fmla="*/ 39 h 65"/>
                <a:gd name="T16" fmla="*/ 55 w 128"/>
                <a:gd name="T17" fmla="*/ 45 h 65"/>
                <a:gd name="T18" fmla="*/ 49 w 128"/>
                <a:gd name="T19" fmla="*/ 48 h 65"/>
                <a:gd name="T20" fmla="*/ 43 w 128"/>
                <a:gd name="T21" fmla="*/ 51 h 65"/>
                <a:gd name="T22" fmla="*/ 32 w 128"/>
                <a:gd name="T23" fmla="*/ 55 h 65"/>
                <a:gd name="T24" fmla="*/ 21 w 128"/>
                <a:gd name="T25" fmla="*/ 59 h 65"/>
                <a:gd name="T26" fmla="*/ 13 w 128"/>
                <a:gd name="T27" fmla="*/ 62 h 65"/>
                <a:gd name="T28" fmla="*/ 6 w 128"/>
                <a:gd name="T29" fmla="*/ 64 h 65"/>
                <a:gd name="T30" fmla="*/ 0 w 128"/>
                <a:gd name="T31" fmla="*/ 65 h 65"/>
                <a:gd name="T32" fmla="*/ 5 w 128"/>
                <a:gd name="T33" fmla="*/ 63 h 65"/>
                <a:gd name="T34" fmla="*/ 12 w 128"/>
                <a:gd name="T35" fmla="*/ 61 h 65"/>
                <a:gd name="T36" fmla="*/ 21 w 128"/>
                <a:gd name="T37" fmla="*/ 57 h 65"/>
                <a:gd name="T38" fmla="*/ 31 w 128"/>
                <a:gd name="T39" fmla="*/ 53 h 65"/>
                <a:gd name="T40" fmla="*/ 33 w 128"/>
                <a:gd name="T41" fmla="*/ 52 h 65"/>
                <a:gd name="T42" fmla="*/ 36 w 128"/>
                <a:gd name="T43" fmla="*/ 51 h 65"/>
                <a:gd name="T44" fmla="*/ 42 w 128"/>
                <a:gd name="T45" fmla="*/ 48 h 65"/>
                <a:gd name="T46" fmla="*/ 53 w 128"/>
                <a:gd name="T47" fmla="*/ 42 h 65"/>
                <a:gd name="T48" fmla="*/ 65 w 128"/>
                <a:gd name="T49" fmla="*/ 36 h 65"/>
                <a:gd name="T50" fmla="*/ 77 w 128"/>
                <a:gd name="T51" fmla="*/ 30 h 65"/>
                <a:gd name="T52" fmla="*/ 88 w 128"/>
                <a:gd name="T53" fmla="*/ 23 h 65"/>
                <a:gd name="T54" fmla="*/ 99 w 128"/>
                <a:gd name="T55" fmla="*/ 17 h 65"/>
                <a:gd name="T56" fmla="*/ 108 w 128"/>
                <a:gd name="T57" fmla="*/ 11 h 65"/>
                <a:gd name="T58" fmla="*/ 122 w 128"/>
                <a:gd name="T59" fmla="*/ 3 h 65"/>
                <a:gd name="T60" fmla="*/ 128 w 128"/>
                <a:gd name="T6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8" h="65">
                  <a:moveTo>
                    <a:pt x="128" y="0"/>
                  </a:moveTo>
                  <a:cubicBezTo>
                    <a:pt x="128" y="0"/>
                    <a:pt x="127" y="0"/>
                    <a:pt x="126" y="1"/>
                  </a:cubicBezTo>
                  <a:cubicBezTo>
                    <a:pt x="125" y="1"/>
                    <a:pt x="124" y="2"/>
                    <a:pt x="123" y="3"/>
                  </a:cubicBezTo>
                  <a:cubicBezTo>
                    <a:pt x="119" y="6"/>
                    <a:pt x="115" y="9"/>
                    <a:pt x="109" y="13"/>
                  </a:cubicBezTo>
                  <a:cubicBezTo>
                    <a:pt x="107" y="15"/>
                    <a:pt x="104" y="17"/>
                    <a:pt x="100" y="19"/>
                  </a:cubicBezTo>
                  <a:cubicBezTo>
                    <a:pt x="97" y="21"/>
                    <a:pt x="94" y="24"/>
                    <a:pt x="90" y="26"/>
                  </a:cubicBezTo>
                  <a:cubicBezTo>
                    <a:pt x="86" y="28"/>
                    <a:pt x="83" y="30"/>
                    <a:pt x="79" y="32"/>
                  </a:cubicBezTo>
                  <a:cubicBezTo>
                    <a:pt x="75" y="35"/>
                    <a:pt x="71" y="37"/>
                    <a:pt x="67" y="39"/>
                  </a:cubicBezTo>
                  <a:cubicBezTo>
                    <a:pt x="63" y="41"/>
                    <a:pt x="59" y="43"/>
                    <a:pt x="55" y="45"/>
                  </a:cubicBezTo>
                  <a:cubicBezTo>
                    <a:pt x="53" y="46"/>
                    <a:pt x="51" y="47"/>
                    <a:pt x="49" y="48"/>
                  </a:cubicBezTo>
                  <a:cubicBezTo>
                    <a:pt x="47" y="49"/>
                    <a:pt x="45" y="50"/>
                    <a:pt x="43" y="51"/>
                  </a:cubicBezTo>
                  <a:cubicBezTo>
                    <a:pt x="39" y="52"/>
                    <a:pt x="35" y="54"/>
                    <a:pt x="32" y="55"/>
                  </a:cubicBezTo>
                  <a:cubicBezTo>
                    <a:pt x="28" y="57"/>
                    <a:pt x="25" y="58"/>
                    <a:pt x="21" y="59"/>
                  </a:cubicBezTo>
                  <a:cubicBezTo>
                    <a:pt x="18" y="60"/>
                    <a:pt x="15" y="61"/>
                    <a:pt x="13" y="62"/>
                  </a:cubicBezTo>
                  <a:cubicBezTo>
                    <a:pt x="10" y="63"/>
                    <a:pt x="8" y="63"/>
                    <a:pt x="6" y="64"/>
                  </a:cubicBezTo>
                  <a:cubicBezTo>
                    <a:pt x="2" y="65"/>
                    <a:pt x="0" y="65"/>
                    <a:pt x="0" y="65"/>
                  </a:cubicBezTo>
                  <a:cubicBezTo>
                    <a:pt x="0" y="65"/>
                    <a:pt x="2" y="65"/>
                    <a:pt x="5" y="63"/>
                  </a:cubicBezTo>
                  <a:cubicBezTo>
                    <a:pt x="7" y="63"/>
                    <a:pt x="10" y="62"/>
                    <a:pt x="12" y="61"/>
                  </a:cubicBezTo>
                  <a:cubicBezTo>
                    <a:pt x="15" y="60"/>
                    <a:pt x="18" y="59"/>
                    <a:pt x="21" y="57"/>
                  </a:cubicBezTo>
                  <a:cubicBezTo>
                    <a:pt x="24" y="56"/>
                    <a:pt x="27" y="55"/>
                    <a:pt x="31" y="53"/>
                  </a:cubicBezTo>
                  <a:cubicBezTo>
                    <a:pt x="32" y="53"/>
                    <a:pt x="33" y="52"/>
                    <a:pt x="33" y="52"/>
                  </a:cubicBezTo>
                  <a:cubicBezTo>
                    <a:pt x="34" y="51"/>
                    <a:pt x="35" y="51"/>
                    <a:pt x="36" y="51"/>
                  </a:cubicBezTo>
                  <a:cubicBezTo>
                    <a:pt x="38" y="50"/>
                    <a:pt x="40" y="49"/>
                    <a:pt x="42" y="48"/>
                  </a:cubicBezTo>
                  <a:cubicBezTo>
                    <a:pt x="46" y="46"/>
                    <a:pt x="49" y="44"/>
                    <a:pt x="53" y="42"/>
                  </a:cubicBezTo>
                  <a:cubicBezTo>
                    <a:pt x="57" y="40"/>
                    <a:pt x="61" y="38"/>
                    <a:pt x="65" y="36"/>
                  </a:cubicBezTo>
                  <a:cubicBezTo>
                    <a:pt x="69" y="34"/>
                    <a:pt x="73" y="32"/>
                    <a:pt x="77" y="30"/>
                  </a:cubicBezTo>
                  <a:cubicBezTo>
                    <a:pt x="81" y="27"/>
                    <a:pt x="85" y="25"/>
                    <a:pt x="88" y="23"/>
                  </a:cubicBezTo>
                  <a:cubicBezTo>
                    <a:pt x="92" y="21"/>
                    <a:pt x="96" y="19"/>
                    <a:pt x="99" y="17"/>
                  </a:cubicBezTo>
                  <a:cubicBezTo>
                    <a:pt x="102" y="15"/>
                    <a:pt x="105" y="13"/>
                    <a:pt x="108" y="11"/>
                  </a:cubicBezTo>
                  <a:cubicBezTo>
                    <a:pt x="114" y="8"/>
                    <a:pt x="119" y="5"/>
                    <a:pt x="122" y="3"/>
                  </a:cubicBezTo>
                  <a:cubicBezTo>
                    <a:pt x="126" y="1"/>
                    <a:pt x="128" y="0"/>
                    <a:pt x="128" y="0"/>
                  </a:cubicBez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507"/>
            <p:cNvSpPr/>
            <p:nvPr/>
          </p:nvSpPr>
          <p:spPr bwMode="auto">
            <a:xfrm>
              <a:off x="9840914" y="1301750"/>
              <a:ext cx="109538" cy="20638"/>
            </a:xfrm>
            <a:custGeom>
              <a:avLst/>
              <a:gdLst>
                <a:gd name="T0" fmla="*/ 69 w 69"/>
                <a:gd name="T1" fmla="*/ 13 h 13"/>
                <a:gd name="T2" fmla="*/ 0 w 69"/>
                <a:gd name="T3" fmla="*/ 0 h 13"/>
                <a:gd name="T4" fmla="*/ 69 w 69"/>
                <a:gd name="T5" fmla="*/ 11 h 13"/>
                <a:gd name="T6" fmla="*/ 69 w 69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" h="13">
                  <a:moveTo>
                    <a:pt x="69" y="13"/>
                  </a:moveTo>
                  <a:lnTo>
                    <a:pt x="0" y="0"/>
                  </a:lnTo>
                  <a:lnTo>
                    <a:pt x="69" y="11"/>
                  </a:lnTo>
                  <a:lnTo>
                    <a:pt x="69" y="13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508"/>
            <p:cNvSpPr/>
            <p:nvPr/>
          </p:nvSpPr>
          <p:spPr bwMode="auto">
            <a:xfrm>
              <a:off x="9640889" y="1335088"/>
              <a:ext cx="228600" cy="42863"/>
            </a:xfrm>
            <a:custGeom>
              <a:avLst/>
              <a:gdLst>
                <a:gd name="T0" fmla="*/ 142 w 144"/>
                <a:gd name="T1" fmla="*/ 27 h 27"/>
                <a:gd name="T2" fmla="*/ 0 w 144"/>
                <a:gd name="T3" fmla="*/ 0 h 27"/>
                <a:gd name="T4" fmla="*/ 144 w 144"/>
                <a:gd name="T5" fmla="*/ 22 h 27"/>
                <a:gd name="T6" fmla="*/ 142 w 144"/>
                <a:gd name="T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27">
                  <a:moveTo>
                    <a:pt x="142" y="27"/>
                  </a:moveTo>
                  <a:lnTo>
                    <a:pt x="0" y="0"/>
                  </a:lnTo>
                  <a:lnTo>
                    <a:pt x="144" y="22"/>
                  </a:lnTo>
                  <a:lnTo>
                    <a:pt x="142" y="27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509"/>
            <p:cNvSpPr/>
            <p:nvPr/>
          </p:nvSpPr>
          <p:spPr bwMode="auto">
            <a:xfrm>
              <a:off x="9526589" y="1408113"/>
              <a:ext cx="233363" cy="20638"/>
            </a:xfrm>
            <a:custGeom>
              <a:avLst/>
              <a:gdLst>
                <a:gd name="T0" fmla="*/ 147 w 147"/>
                <a:gd name="T1" fmla="*/ 13 h 13"/>
                <a:gd name="T2" fmla="*/ 0 w 147"/>
                <a:gd name="T3" fmla="*/ 0 h 13"/>
                <a:gd name="T4" fmla="*/ 147 w 147"/>
                <a:gd name="T5" fmla="*/ 10 h 13"/>
                <a:gd name="T6" fmla="*/ 147 w 147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13">
                  <a:moveTo>
                    <a:pt x="147" y="13"/>
                  </a:moveTo>
                  <a:lnTo>
                    <a:pt x="0" y="0"/>
                  </a:lnTo>
                  <a:lnTo>
                    <a:pt x="147" y="10"/>
                  </a:lnTo>
                  <a:lnTo>
                    <a:pt x="147" y="13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510"/>
            <p:cNvSpPr/>
            <p:nvPr/>
          </p:nvSpPr>
          <p:spPr bwMode="auto">
            <a:xfrm>
              <a:off x="9493251" y="1462088"/>
              <a:ext cx="142875" cy="25400"/>
            </a:xfrm>
            <a:custGeom>
              <a:avLst/>
              <a:gdLst>
                <a:gd name="T0" fmla="*/ 90 w 90"/>
                <a:gd name="T1" fmla="*/ 16 h 16"/>
                <a:gd name="T2" fmla="*/ 0 w 90"/>
                <a:gd name="T3" fmla="*/ 0 h 16"/>
                <a:gd name="T4" fmla="*/ 90 w 90"/>
                <a:gd name="T5" fmla="*/ 11 h 16"/>
                <a:gd name="T6" fmla="*/ 90 w 90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16">
                  <a:moveTo>
                    <a:pt x="90" y="16"/>
                  </a:moveTo>
                  <a:lnTo>
                    <a:pt x="0" y="0"/>
                  </a:lnTo>
                  <a:lnTo>
                    <a:pt x="90" y="11"/>
                  </a:lnTo>
                  <a:lnTo>
                    <a:pt x="90" y="16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511"/>
            <p:cNvSpPr/>
            <p:nvPr/>
          </p:nvSpPr>
          <p:spPr bwMode="auto">
            <a:xfrm>
              <a:off x="9971089" y="1289050"/>
              <a:ext cx="38100" cy="88900"/>
            </a:xfrm>
            <a:custGeom>
              <a:avLst/>
              <a:gdLst>
                <a:gd name="T0" fmla="*/ 9 w 9"/>
                <a:gd name="T1" fmla="*/ 1 h 21"/>
                <a:gd name="T2" fmla="*/ 4 w 9"/>
                <a:gd name="T3" fmla="*/ 11 h 21"/>
                <a:gd name="T4" fmla="*/ 1 w 9"/>
                <a:gd name="T5" fmla="*/ 18 h 21"/>
                <a:gd name="T6" fmla="*/ 0 w 9"/>
                <a:gd name="T7" fmla="*/ 20 h 21"/>
                <a:gd name="T8" fmla="*/ 0 w 9"/>
                <a:gd name="T9" fmla="*/ 21 h 21"/>
                <a:gd name="T10" fmla="*/ 0 w 9"/>
                <a:gd name="T11" fmla="*/ 20 h 21"/>
                <a:gd name="T12" fmla="*/ 0 w 9"/>
                <a:gd name="T13" fmla="*/ 18 h 21"/>
                <a:gd name="T14" fmla="*/ 3 w 9"/>
                <a:gd name="T15" fmla="*/ 10 h 21"/>
                <a:gd name="T16" fmla="*/ 7 w 9"/>
                <a:gd name="T17" fmla="*/ 0 h 21"/>
                <a:gd name="T18" fmla="*/ 9 w 9"/>
                <a:gd name="T19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21">
                  <a:moveTo>
                    <a:pt x="9" y="1"/>
                  </a:moveTo>
                  <a:cubicBezTo>
                    <a:pt x="9" y="1"/>
                    <a:pt x="6" y="6"/>
                    <a:pt x="4" y="11"/>
                  </a:cubicBezTo>
                  <a:cubicBezTo>
                    <a:pt x="2" y="13"/>
                    <a:pt x="1" y="16"/>
                    <a:pt x="1" y="18"/>
                  </a:cubicBezTo>
                  <a:cubicBezTo>
                    <a:pt x="0" y="19"/>
                    <a:pt x="0" y="20"/>
                    <a:pt x="0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cubicBezTo>
                    <a:pt x="0" y="20"/>
                    <a:pt x="0" y="19"/>
                    <a:pt x="0" y="18"/>
                  </a:cubicBezTo>
                  <a:cubicBezTo>
                    <a:pt x="1" y="16"/>
                    <a:pt x="2" y="13"/>
                    <a:pt x="3" y="10"/>
                  </a:cubicBezTo>
                  <a:cubicBezTo>
                    <a:pt x="5" y="5"/>
                    <a:pt x="7" y="0"/>
                    <a:pt x="7" y="0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512"/>
            <p:cNvSpPr/>
            <p:nvPr/>
          </p:nvSpPr>
          <p:spPr bwMode="auto">
            <a:xfrm>
              <a:off x="9879014" y="1344613"/>
              <a:ext cx="38100" cy="139700"/>
            </a:xfrm>
            <a:custGeom>
              <a:avLst/>
              <a:gdLst>
                <a:gd name="T0" fmla="*/ 24 w 24"/>
                <a:gd name="T1" fmla="*/ 0 h 88"/>
                <a:gd name="T2" fmla="*/ 0 w 24"/>
                <a:gd name="T3" fmla="*/ 88 h 88"/>
                <a:gd name="T4" fmla="*/ 18 w 24"/>
                <a:gd name="T5" fmla="*/ 0 h 88"/>
                <a:gd name="T6" fmla="*/ 24 w 24"/>
                <a:gd name="T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88">
                  <a:moveTo>
                    <a:pt x="24" y="0"/>
                  </a:moveTo>
                  <a:lnTo>
                    <a:pt x="0" y="88"/>
                  </a:lnTo>
                  <a:lnTo>
                    <a:pt x="18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513"/>
            <p:cNvSpPr/>
            <p:nvPr/>
          </p:nvSpPr>
          <p:spPr bwMode="auto">
            <a:xfrm>
              <a:off x="9785351" y="1403350"/>
              <a:ext cx="30163" cy="131763"/>
            </a:xfrm>
            <a:custGeom>
              <a:avLst/>
              <a:gdLst>
                <a:gd name="T0" fmla="*/ 7 w 7"/>
                <a:gd name="T1" fmla="*/ 1 h 31"/>
                <a:gd name="T2" fmla="*/ 6 w 7"/>
                <a:gd name="T3" fmla="*/ 5 h 31"/>
                <a:gd name="T4" fmla="*/ 2 w 7"/>
                <a:gd name="T5" fmla="*/ 15 h 31"/>
                <a:gd name="T6" fmla="*/ 1 w 7"/>
                <a:gd name="T7" fmla="*/ 26 h 31"/>
                <a:gd name="T8" fmla="*/ 0 w 7"/>
                <a:gd name="T9" fmla="*/ 31 h 31"/>
                <a:gd name="T10" fmla="*/ 0 w 7"/>
                <a:gd name="T11" fmla="*/ 26 h 31"/>
                <a:gd name="T12" fmla="*/ 2 w 7"/>
                <a:gd name="T13" fmla="*/ 15 h 31"/>
                <a:gd name="T14" fmla="*/ 4 w 7"/>
                <a:gd name="T15" fmla="*/ 5 h 31"/>
                <a:gd name="T16" fmla="*/ 6 w 7"/>
                <a:gd name="T17" fmla="*/ 0 h 31"/>
                <a:gd name="T18" fmla="*/ 7 w 7"/>
                <a:gd name="T19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31">
                  <a:moveTo>
                    <a:pt x="7" y="1"/>
                  </a:moveTo>
                  <a:cubicBezTo>
                    <a:pt x="7" y="1"/>
                    <a:pt x="7" y="2"/>
                    <a:pt x="6" y="5"/>
                  </a:cubicBezTo>
                  <a:cubicBezTo>
                    <a:pt x="4" y="8"/>
                    <a:pt x="3" y="12"/>
                    <a:pt x="2" y="15"/>
                  </a:cubicBezTo>
                  <a:cubicBezTo>
                    <a:pt x="2" y="19"/>
                    <a:pt x="1" y="23"/>
                    <a:pt x="1" y="26"/>
                  </a:cubicBezTo>
                  <a:cubicBezTo>
                    <a:pt x="0" y="29"/>
                    <a:pt x="0" y="31"/>
                    <a:pt x="0" y="31"/>
                  </a:cubicBezTo>
                  <a:cubicBezTo>
                    <a:pt x="0" y="31"/>
                    <a:pt x="0" y="29"/>
                    <a:pt x="0" y="26"/>
                  </a:cubicBezTo>
                  <a:cubicBezTo>
                    <a:pt x="0" y="23"/>
                    <a:pt x="1" y="19"/>
                    <a:pt x="2" y="15"/>
                  </a:cubicBezTo>
                  <a:cubicBezTo>
                    <a:pt x="2" y="11"/>
                    <a:pt x="3" y="7"/>
                    <a:pt x="4" y="5"/>
                  </a:cubicBezTo>
                  <a:cubicBezTo>
                    <a:pt x="5" y="2"/>
                    <a:pt x="6" y="0"/>
                    <a:pt x="6" y="0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514"/>
            <p:cNvSpPr/>
            <p:nvPr/>
          </p:nvSpPr>
          <p:spPr bwMode="auto">
            <a:xfrm>
              <a:off x="9683751" y="1458913"/>
              <a:ext cx="20638" cy="109538"/>
            </a:xfrm>
            <a:custGeom>
              <a:avLst/>
              <a:gdLst>
                <a:gd name="T0" fmla="*/ 13 w 13"/>
                <a:gd name="T1" fmla="*/ 2 h 69"/>
                <a:gd name="T2" fmla="*/ 0 w 13"/>
                <a:gd name="T3" fmla="*/ 69 h 69"/>
                <a:gd name="T4" fmla="*/ 8 w 13"/>
                <a:gd name="T5" fmla="*/ 0 h 69"/>
                <a:gd name="T6" fmla="*/ 13 w 13"/>
                <a:gd name="T7" fmla="*/ 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69">
                  <a:moveTo>
                    <a:pt x="13" y="2"/>
                  </a:moveTo>
                  <a:lnTo>
                    <a:pt x="0" y="69"/>
                  </a:lnTo>
                  <a:lnTo>
                    <a:pt x="8" y="0"/>
                  </a:lnTo>
                  <a:lnTo>
                    <a:pt x="13" y="2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515"/>
            <p:cNvSpPr/>
            <p:nvPr/>
          </p:nvSpPr>
          <p:spPr bwMode="auto">
            <a:xfrm>
              <a:off x="9594851" y="1497013"/>
              <a:ext cx="7938" cy="63500"/>
            </a:xfrm>
            <a:custGeom>
              <a:avLst/>
              <a:gdLst>
                <a:gd name="T0" fmla="*/ 2 w 2"/>
                <a:gd name="T1" fmla="*/ 0 h 15"/>
                <a:gd name="T2" fmla="*/ 2 w 2"/>
                <a:gd name="T3" fmla="*/ 3 h 15"/>
                <a:gd name="T4" fmla="*/ 1 w 2"/>
                <a:gd name="T5" fmla="*/ 8 h 15"/>
                <a:gd name="T6" fmla="*/ 1 w 2"/>
                <a:gd name="T7" fmla="*/ 13 h 15"/>
                <a:gd name="T8" fmla="*/ 2 w 2"/>
                <a:gd name="T9" fmla="*/ 15 h 15"/>
                <a:gd name="T10" fmla="*/ 1 w 2"/>
                <a:gd name="T11" fmla="*/ 13 h 15"/>
                <a:gd name="T12" fmla="*/ 0 w 2"/>
                <a:gd name="T13" fmla="*/ 8 h 15"/>
                <a:gd name="T14" fmla="*/ 0 w 2"/>
                <a:gd name="T15" fmla="*/ 2 h 15"/>
                <a:gd name="T16" fmla="*/ 0 w 2"/>
                <a:gd name="T17" fmla="*/ 0 h 15"/>
                <a:gd name="T18" fmla="*/ 2 w 2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15">
                  <a:moveTo>
                    <a:pt x="2" y="0"/>
                  </a:moveTo>
                  <a:cubicBezTo>
                    <a:pt x="2" y="0"/>
                    <a:pt x="2" y="1"/>
                    <a:pt x="2" y="3"/>
                  </a:cubicBezTo>
                  <a:cubicBezTo>
                    <a:pt x="1" y="4"/>
                    <a:pt x="1" y="6"/>
                    <a:pt x="1" y="8"/>
                  </a:cubicBezTo>
                  <a:cubicBezTo>
                    <a:pt x="1" y="10"/>
                    <a:pt x="1" y="12"/>
                    <a:pt x="1" y="13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5"/>
                    <a:pt x="1" y="15"/>
                    <a:pt x="1" y="13"/>
                  </a:cubicBezTo>
                  <a:cubicBezTo>
                    <a:pt x="1" y="12"/>
                    <a:pt x="0" y="10"/>
                    <a:pt x="0" y="8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587"/>
            <p:cNvSpPr/>
            <p:nvPr/>
          </p:nvSpPr>
          <p:spPr bwMode="auto">
            <a:xfrm>
              <a:off x="9790114" y="700088"/>
              <a:ext cx="881063" cy="914400"/>
            </a:xfrm>
            <a:custGeom>
              <a:avLst/>
              <a:gdLst>
                <a:gd name="T0" fmla="*/ 115 w 208"/>
                <a:gd name="T1" fmla="*/ 0 h 216"/>
                <a:gd name="T2" fmla="*/ 149 w 208"/>
                <a:gd name="T3" fmla="*/ 31 h 216"/>
                <a:gd name="T4" fmla="*/ 202 w 208"/>
                <a:gd name="T5" fmla="*/ 65 h 216"/>
                <a:gd name="T6" fmla="*/ 192 w 208"/>
                <a:gd name="T7" fmla="*/ 120 h 216"/>
                <a:gd name="T8" fmla="*/ 201 w 208"/>
                <a:gd name="T9" fmla="*/ 155 h 216"/>
                <a:gd name="T10" fmla="*/ 144 w 208"/>
                <a:gd name="T11" fmla="*/ 192 h 216"/>
                <a:gd name="T12" fmla="*/ 123 w 208"/>
                <a:gd name="T13" fmla="*/ 213 h 216"/>
                <a:gd name="T14" fmla="*/ 72 w 208"/>
                <a:gd name="T15" fmla="*/ 185 h 216"/>
                <a:gd name="T16" fmla="*/ 34 w 208"/>
                <a:gd name="T17" fmla="*/ 181 h 216"/>
                <a:gd name="T18" fmla="*/ 22 w 208"/>
                <a:gd name="T19" fmla="*/ 128 h 216"/>
                <a:gd name="T20" fmla="*/ 1 w 208"/>
                <a:gd name="T21" fmla="*/ 96 h 216"/>
                <a:gd name="T22" fmla="*/ 39 w 208"/>
                <a:gd name="T23" fmla="*/ 54 h 216"/>
                <a:gd name="T24" fmla="*/ 44 w 208"/>
                <a:gd name="T25" fmla="*/ 13 h 216"/>
                <a:gd name="T26" fmla="*/ 83 w 208"/>
                <a:gd name="T27" fmla="*/ 22 h 216"/>
                <a:gd name="T28" fmla="*/ 115 w 208"/>
                <a:gd name="T29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8" h="216">
                  <a:moveTo>
                    <a:pt x="115" y="0"/>
                  </a:moveTo>
                  <a:cubicBezTo>
                    <a:pt x="127" y="0"/>
                    <a:pt x="130" y="14"/>
                    <a:pt x="149" y="31"/>
                  </a:cubicBezTo>
                  <a:cubicBezTo>
                    <a:pt x="176" y="55"/>
                    <a:pt x="195" y="48"/>
                    <a:pt x="202" y="65"/>
                  </a:cubicBezTo>
                  <a:cubicBezTo>
                    <a:pt x="208" y="81"/>
                    <a:pt x="189" y="91"/>
                    <a:pt x="192" y="120"/>
                  </a:cubicBezTo>
                  <a:cubicBezTo>
                    <a:pt x="195" y="141"/>
                    <a:pt x="205" y="144"/>
                    <a:pt x="201" y="155"/>
                  </a:cubicBezTo>
                  <a:cubicBezTo>
                    <a:pt x="196" y="171"/>
                    <a:pt x="173" y="169"/>
                    <a:pt x="144" y="192"/>
                  </a:cubicBezTo>
                  <a:cubicBezTo>
                    <a:pt x="130" y="203"/>
                    <a:pt x="132" y="211"/>
                    <a:pt x="123" y="213"/>
                  </a:cubicBezTo>
                  <a:cubicBezTo>
                    <a:pt x="107" y="216"/>
                    <a:pt x="100" y="192"/>
                    <a:pt x="72" y="185"/>
                  </a:cubicBezTo>
                  <a:cubicBezTo>
                    <a:pt x="51" y="179"/>
                    <a:pt x="43" y="189"/>
                    <a:pt x="34" y="181"/>
                  </a:cubicBezTo>
                  <a:cubicBezTo>
                    <a:pt x="22" y="171"/>
                    <a:pt x="34" y="153"/>
                    <a:pt x="22" y="128"/>
                  </a:cubicBezTo>
                  <a:cubicBezTo>
                    <a:pt x="13" y="108"/>
                    <a:pt x="0" y="107"/>
                    <a:pt x="1" y="96"/>
                  </a:cubicBezTo>
                  <a:cubicBezTo>
                    <a:pt x="1" y="79"/>
                    <a:pt x="29" y="78"/>
                    <a:pt x="39" y="54"/>
                  </a:cubicBezTo>
                  <a:cubicBezTo>
                    <a:pt x="46" y="34"/>
                    <a:pt x="36" y="19"/>
                    <a:pt x="44" y="13"/>
                  </a:cubicBezTo>
                  <a:cubicBezTo>
                    <a:pt x="53" y="8"/>
                    <a:pt x="65" y="25"/>
                    <a:pt x="83" y="22"/>
                  </a:cubicBezTo>
                  <a:cubicBezTo>
                    <a:pt x="100" y="18"/>
                    <a:pt x="102" y="1"/>
                    <a:pt x="115" y="0"/>
                  </a:cubicBezTo>
                  <a:close/>
                </a:path>
              </a:pathLst>
            </a:custGeom>
            <a:solidFill>
              <a:srgbClr val="F0B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588"/>
            <p:cNvSpPr/>
            <p:nvPr/>
          </p:nvSpPr>
          <p:spPr bwMode="auto">
            <a:xfrm>
              <a:off x="10107614" y="1017588"/>
              <a:ext cx="279400" cy="258763"/>
            </a:xfrm>
            <a:custGeom>
              <a:avLst/>
              <a:gdLst>
                <a:gd name="T0" fmla="*/ 0 w 66"/>
                <a:gd name="T1" fmla="*/ 29 h 61"/>
                <a:gd name="T2" fmla="*/ 18 w 66"/>
                <a:gd name="T3" fmla="*/ 57 h 61"/>
                <a:gd name="T4" fmla="*/ 51 w 66"/>
                <a:gd name="T5" fmla="*/ 52 h 61"/>
                <a:gd name="T6" fmla="*/ 42 w 66"/>
                <a:gd name="T7" fmla="*/ 9 h 61"/>
                <a:gd name="T8" fmla="*/ 0 w 66"/>
                <a:gd name="T9" fmla="*/ 2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1">
                  <a:moveTo>
                    <a:pt x="0" y="29"/>
                  </a:moveTo>
                  <a:cubicBezTo>
                    <a:pt x="0" y="41"/>
                    <a:pt x="7" y="52"/>
                    <a:pt x="18" y="57"/>
                  </a:cubicBezTo>
                  <a:cubicBezTo>
                    <a:pt x="29" y="61"/>
                    <a:pt x="42" y="59"/>
                    <a:pt x="51" y="52"/>
                  </a:cubicBezTo>
                  <a:cubicBezTo>
                    <a:pt x="66" y="40"/>
                    <a:pt x="57" y="16"/>
                    <a:pt x="42" y="9"/>
                  </a:cubicBezTo>
                  <a:cubicBezTo>
                    <a:pt x="24" y="0"/>
                    <a:pt x="1" y="7"/>
                    <a:pt x="0" y="29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589"/>
            <p:cNvSpPr/>
            <p:nvPr/>
          </p:nvSpPr>
          <p:spPr bwMode="auto">
            <a:xfrm>
              <a:off x="10366376" y="979488"/>
              <a:ext cx="223838" cy="119063"/>
            </a:xfrm>
            <a:custGeom>
              <a:avLst/>
              <a:gdLst>
                <a:gd name="T0" fmla="*/ 0 w 53"/>
                <a:gd name="T1" fmla="*/ 28 h 28"/>
                <a:gd name="T2" fmla="*/ 2 w 53"/>
                <a:gd name="T3" fmla="*/ 26 h 28"/>
                <a:gd name="T4" fmla="*/ 8 w 53"/>
                <a:gd name="T5" fmla="*/ 22 h 28"/>
                <a:gd name="T6" fmla="*/ 26 w 53"/>
                <a:gd name="T7" fmla="*/ 12 h 28"/>
                <a:gd name="T8" fmla="*/ 44 w 53"/>
                <a:gd name="T9" fmla="*/ 3 h 28"/>
                <a:gd name="T10" fmla="*/ 51 w 53"/>
                <a:gd name="T11" fmla="*/ 1 h 28"/>
                <a:gd name="T12" fmla="*/ 53 w 53"/>
                <a:gd name="T13" fmla="*/ 0 h 28"/>
                <a:gd name="T14" fmla="*/ 47 w 53"/>
                <a:gd name="T15" fmla="*/ 8 h 28"/>
                <a:gd name="T16" fmla="*/ 40 w 53"/>
                <a:gd name="T17" fmla="*/ 14 h 28"/>
                <a:gd name="T18" fmla="*/ 35 w 53"/>
                <a:gd name="T19" fmla="*/ 17 h 28"/>
                <a:gd name="T20" fmla="*/ 30 w 53"/>
                <a:gd name="T21" fmla="*/ 20 h 28"/>
                <a:gd name="T22" fmla="*/ 25 w 53"/>
                <a:gd name="T23" fmla="*/ 23 h 28"/>
                <a:gd name="T24" fmla="*/ 20 w 53"/>
                <a:gd name="T25" fmla="*/ 25 h 28"/>
                <a:gd name="T26" fmla="*/ 10 w 53"/>
                <a:gd name="T27" fmla="*/ 27 h 28"/>
                <a:gd name="T28" fmla="*/ 0 w 53"/>
                <a:gd name="T2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28">
                  <a:moveTo>
                    <a:pt x="0" y="28"/>
                  </a:moveTo>
                  <a:cubicBezTo>
                    <a:pt x="0" y="28"/>
                    <a:pt x="1" y="27"/>
                    <a:pt x="2" y="26"/>
                  </a:cubicBezTo>
                  <a:cubicBezTo>
                    <a:pt x="4" y="25"/>
                    <a:pt x="6" y="24"/>
                    <a:pt x="8" y="22"/>
                  </a:cubicBezTo>
                  <a:cubicBezTo>
                    <a:pt x="13" y="19"/>
                    <a:pt x="19" y="15"/>
                    <a:pt x="26" y="12"/>
                  </a:cubicBezTo>
                  <a:cubicBezTo>
                    <a:pt x="32" y="8"/>
                    <a:pt x="39" y="5"/>
                    <a:pt x="44" y="3"/>
                  </a:cubicBezTo>
                  <a:cubicBezTo>
                    <a:pt x="47" y="2"/>
                    <a:pt x="49" y="1"/>
                    <a:pt x="51" y="1"/>
                  </a:cubicBezTo>
                  <a:cubicBezTo>
                    <a:pt x="52" y="0"/>
                    <a:pt x="53" y="0"/>
                    <a:pt x="53" y="0"/>
                  </a:cubicBezTo>
                  <a:cubicBezTo>
                    <a:pt x="53" y="0"/>
                    <a:pt x="51" y="4"/>
                    <a:pt x="47" y="8"/>
                  </a:cubicBezTo>
                  <a:cubicBezTo>
                    <a:pt x="45" y="10"/>
                    <a:pt x="42" y="12"/>
                    <a:pt x="40" y="14"/>
                  </a:cubicBezTo>
                  <a:cubicBezTo>
                    <a:pt x="38" y="15"/>
                    <a:pt x="37" y="16"/>
                    <a:pt x="35" y="17"/>
                  </a:cubicBezTo>
                  <a:cubicBezTo>
                    <a:pt x="33" y="18"/>
                    <a:pt x="32" y="19"/>
                    <a:pt x="30" y="20"/>
                  </a:cubicBezTo>
                  <a:cubicBezTo>
                    <a:pt x="28" y="21"/>
                    <a:pt x="27" y="22"/>
                    <a:pt x="25" y="23"/>
                  </a:cubicBezTo>
                  <a:cubicBezTo>
                    <a:pt x="23" y="23"/>
                    <a:pt x="21" y="24"/>
                    <a:pt x="20" y="25"/>
                  </a:cubicBezTo>
                  <a:cubicBezTo>
                    <a:pt x="16" y="26"/>
                    <a:pt x="13" y="27"/>
                    <a:pt x="10" y="27"/>
                  </a:cubicBezTo>
                  <a:cubicBezTo>
                    <a:pt x="4" y="28"/>
                    <a:pt x="0" y="28"/>
                    <a:pt x="0" y="28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590"/>
            <p:cNvSpPr/>
            <p:nvPr/>
          </p:nvSpPr>
          <p:spPr bwMode="auto">
            <a:xfrm>
              <a:off x="10379076" y="1217613"/>
              <a:ext cx="207963" cy="127000"/>
            </a:xfrm>
            <a:custGeom>
              <a:avLst/>
              <a:gdLst>
                <a:gd name="T0" fmla="*/ 0 w 49"/>
                <a:gd name="T1" fmla="*/ 0 h 30"/>
                <a:gd name="T2" fmla="*/ 1 w 49"/>
                <a:gd name="T3" fmla="*/ 0 h 30"/>
                <a:gd name="T4" fmla="*/ 3 w 49"/>
                <a:gd name="T5" fmla="*/ 0 h 30"/>
                <a:gd name="T6" fmla="*/ 10 w 49"/>
                <a:gd name="T7" fmla="*/ 0 h 30"/>
                <a:gd name="T8" fmla="*/ 19 w 49"/>
                <a:gd name="T9" fmla="*/ 5 h 30"/>
                <a:gd name="T10" fmla="*/ 20 w 49"/>
                <a:gd name="T11" fmla="*/ 6 h 30"/>
                <a:gd name="T12" fmla="*/ 21 w 49"/>
                <a:gd name="T13" fmla="*/ 6 h 30"/>
                <a:gd name="T14" fmla="*/ 23 w 49"/>
                <a:gd name="T15" fmla="*/ 8 h 30"/>
                <a:gd name="T16" fmla="*/ 27 w 49"/>
                <a:gd name="T17" fmla="*/ 12 h 30"/>
                <a:gd name="T18" fmla="*/ 35 w 49"/>
                <a:gd name="T19" fmla="*/ 20 h 30"/>
                <a:gd name="T20" fmla="*/ 41 w 49"/>
                <a:gd name="T21" fmla="*/ 25 h 30"/>
                <a:gd name="T22" fmla="*/ 47 w 49"/>
                <a:gd name="T23" fmla="*/ 28 h 30"/>
                <a:gd name="T24" fmla="*/ 49 w 49"/>
                <a:gd name="T25" fmla="*/ 29 h 30"/>
                <a:gd name="T26" fmla="*/ 47 w 49"/>
                <a:gd name="T27" fmla="*/ 29 h 30"/>
                <a:gd name="T28" fmla="*/ 40 w 49"/>
                <a:gd name="T29" fmla="*/ 29 h 30"/>
                <a:gd name="T30" fmla="*/ 30 w 49"/>
                <a:gd name="T31" fmla="*/ 25 h 30"/>
                <a:gd name="T32" fmla="*/ 22 w 49"/>
                <a:gd name="T33" fmla="*/ 17 h 30"/>
                <a:gd name="T34" fmla="*/ 18 w 49"/>
                <a:gd name="T35" fmla="*/ 13 h 30"/>
                <a:gd name="T36" fmla="*/ 17 w 49"/>
                <a:gd name="T37" fmla="*/ 12 h 30"/>
                <a:gd name="T38" fmla="*/ 15 w 49"/>
                <a:gd name="T39" fmla="*/ 10 h 30"/>
                <a:gd name="T40" fmla="*/ 8 w 49"/>
                <a:gd name="T41" fmla="*/ 4 h 30"/>
                <a:gd name="T42" fmla="*/ 3 w 49"/>
                <a:gd name="T43" fmla="*/ 1 h 30"/>
                <a:gd name="T44" fmla="*/ 1 w 49"/>
                <a:gd name="T45" fmla="*/ 1 h 30"/>
                <a:gd name="T46" fmla="*/ 0 w 49"/>
                <a:gd name="T4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" h="30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4" y="0"/>
                    <a:pt x="7" y="0"/>
                    <a:pt x="10" y="0"/>
                  </a:cubicBezTo>
                  <a:cubicBezTo>
                    <a:pt x="13" y="1"/>
                    <a:pt x="16" y="3"/>
                    <a:pt x="19" y="5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7"/>
                    <a:pt x="23" y="8"/>
                    <a:pt x="23" y="8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30" y="15"/>
                    <a:pt x="32" y="17"/>
                    <a:pt x="35" y="20"/>
                  </a:cubicBezTo>
                  <a:cubicBezTo>
                    <a:pt x="37" y="22"/>
                    <a:pt x="39" y="24"/>
                    <a:pt x="41" y="25"/>
                  </a:cubicBezTo>
                  <a:cubicBezTo>
                    <a:pt x="43" y="26"/>
                    <a:pt x="45" y="27"/>
                    <a:pt x="47" y="28"/>
                  </a:cubicBezTo>
                  <a:cubicBezTo>
                    <a:pt x="48" y="28"/>
                    <a:pt x="49" y="29"/>
                    <a:pt x="49" y="29"/>
                  </a:cubicBezTo>
                  <a:cubicBezTo>
                    <a:pt x="49" y="29"/>
                    <a:pt x="48" y="29"/>
                    <a:pt x="47" y="29"/>
                  </a:cubicBezTo>
                  <a:cubicBezTo>
                    <a:pt x="45" y="30"/>
                    <a:pt x="42" y="30"/>
                    <a:pt x="40" y="29"/>
                  </a:cubicBezTo>
                  <a:cubicBezTo>
                    <a:pt x="37" y="28"/>
                    <a:pt x="33" y="27"/>
                    <a:pt x="30" y="25"/>
                  </a:cubicBezTo>
                  <a:cubicBezTo>
                    <a:pt x="27" y="23"/>
                    <a:pt x="25" y="20"/>
                    <a:pt x="22" y="17"/>
                  </a:cubicBezTo>
                  <a:cubicBezTo>
                    <a:pt x="21" y="16"/>
                    <a:pt x="20" y="15"/>
                    <a:pt x="18" y="13"/>
                  </a:cubicBezTo>
                  <a:cubicBezTo>
                    <a:pt x="18" y="13"/>
                    <a:pt x="17" y="12"/>
                    <a:pt x="17" y="12"/>
                  </a:cubicBezTo>
                  <a:cubicBezTo>
                    <a:pt x="16" y="11"/>
                    <a:pt x="15" y="10"/>
                    <a:pt x="15" y="10"/>
                  </a:cubicBezTo>
                  <a:cubicBezTo>
                    <a:pt x="13" y="8"/>
                    <a:pt x="10" y="6"/>
                    <a:pt x="8" y="4"/>
                  </a:cubicBezTo>
                  <a:cubicBezTo>
                    <a:pt x="6" y="3"/>
                    <a:pt x="4" y="2"/>
                    <a:pt x="3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591"/>
            <p:cNvSpPr/>
            <p:nvPr/>
          </p:nvSpPr>
          <p:spPr bwMode="auto">
            <a:xfrm>
              <a:off x="10242551" y="1289050"/>
              <a:ext cx="76200" cy="271463"/>
            </a:xfrm>
            <a:custGeom>
              <a:avLst/>
              <a:gdLst>
                <a:gd name="T0" fmla="*/ 0 w 18"/>
                <a:gd name="T1" fmla="*/ 0 h 64"/>
                <a:gd name="T2" fmla="*/ 1 w 18"/>
                <a:gd name="T3" fmla="*/ 0 h 64"/>
                <a:gd name="T4" fmla="*/ 3 w 18"/>
                <a:gd name="T5" fmla="*/ 1 h 64"/>
                <a:gd name="T6" fmla="*/ 9 w 18"/>
                <a:gd name="T7" fmla="*/ 7 h 64"/>
                <a:gd name="T8" fmla="*/ 13 w 18"/>
                <a:gd name="T9" fmla="*/ 18 h 64"/>
                <a:gd name="T10" fmla="*/ 14 w 18"/>
                <a:gd name="T11" fmla="*/ 19 h 64"/>
                <a:gd name="T12" fmla="*/ 14 w 18"/>
                <a:gd name="T13" fmla="*/ 21 h 64"/>
                <a:gd name="T14" fmla="*/ 14 w 18"/>
                <a:gd name="T15" fmla="*/ 24 h 64"/>
                <a:gd name="T16" fmla="*/ 14 w 18"/>
                <a:gd name="T17" fmla="*/ 31 h 64"/>
                <a:gd name="T18" fmla="*/ 13 w 18"/>
                <a:gd name="T19" fmla="*/ 43 h 64"/>
                <a:gd name="T20" fmla="*/ 14 w 18"/>
                <a:gd name="T21" fmla="*/ 54 h 64"/>
                <a:gd name="T22" fmla="*/ 16 w 18"/>
                <a:gd name="T23" fmla="*/ 61 h 64"/>
                <a:gd name="T24" fmla="*/ 17 w 18"/>
                <a:gd name="T25" fmla="*/ 63 h 64"/>
                <a:gd name="T26" fmla="*/ 18 w 18"/>
                <a:gd name="T27" fmla="*/ 64 h 64"/>
                <a:gd name="T28" fmla="*/ 17 w 18"/>
                <a:gd name="T29" fmla="*/ 63 h 64"/>
                <a:gd name="T30" fmla="*/ 15 w 18"/>
                <a:gd name="T31" fmla="*/ 62 h 64"/>
                <a:gd name="T32" fmla="*/ 10 w 18"/>
                <a:gd name="T33" fmla="*/ 55 h 64"/>
                <a:gd name="T34" fmla="*/ 7 w 18"/>
                <a:gd name="T35" fmla="*/ 44 h 64"/>
                <a:gd name="T36" fmla="*/ 7 w 18"/>
                <a:gd name="T37" fmla="*/ 31 h 64"/>
                <a:gd name="T38" fmla="*/ 7 w 18"/>
                <a:gd name="T39" fmla="*/ 24 h 64"/>
                <a:gd name="T40" fmla="*/ 7 w 18"/>
                <a:gd name="T41" fmla="*/ 21 h 64"/>
                <a:gd name="T42" fmla="*/ 7 w 18"/>
                <a:gd name="T43" fmla="*/ 20 h 64"/>
                <a:gd name="T44" fmla="*/ 7 w 18"/>
                <a:gd name="T45" fmla="*/ 19 h 64"/>
                <a:gd name="T46" fmla="*/ 5 w 18"/>
                <a:gd name="T47" fmla="*/ 9 h 64"/>
                <a:gd name="T48" fmla="*/ 2 w 18"/>
                <a:gd name="T49" fmla="*/ 2 h 64"/>
                <a:gd name="T50" fmla="*/ 1 w 18"/>
                <a:gd name="T51" fmla="*/ 0 h 64"/>
                <a:gd name="T52" fmla="*/ 0 w 18"/>
                <a:gd name="T5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" h="64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2"/>
                    <a:pt x="7" y="4"/>
                    <a:pt x="9" y="7"/>
                  </a:cubicBezTo>
                  <a:cubicBezTo>
                    <a:pt x="11" y="10"/>
                    <a:pt x="13" y="13"/>
                    <a:pt x="13" y="18"/>
                  </a:cubicBezTo>
                  <a:cubicBezTo>
                    <a:pt x="13" y="18"/>
                    <a:pt x="14" y="19"/>
                    <a:pt x="14" y="19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4" y="27"/>
                    <a:pt x="14" y="29"/>
                    <a:pt x="14" y="31"/>
                  </a:cubicBezTo>
                  <a:cubicBezTo>
                    <a:pt x="14" y="35"/>
                    <a:pt x="14" y="40"/>
                    <a:pt x="13" y="43"/>
                  </a:cubicBezTo>
                  <a:cubicBezTo>
                    <a:pt x="13" y="47"/>
                    <a:pt x="14" y="51"/>
                    <a:pt x="14" y="54"/>
                  </a:cubicBezTo>
                  <a:cubicBezTo>
                    <a:pt x="15" y="57"/>
                    <a:pt x="16" y="59"/>
                    <a:pt x="16" y="61"/>
                  </a:cubicBezTo>
                  <a:cubicBezTo>
                    <a:pt x="17" y="62"/>
                    <a:pt x="17" y="62"/>
                    <a:pt x="17" y="63"/>
                  </a:cubicBezTo>
                  <a:cubicBezTo>
                    <a:pt x="18" y="63"/>
                    <a:pt x="18" y="64"/>
                    <a:pt x="18" y="64"/>
                  </a:cubicBezTo>
                  <a:cubicBezTo>
                    <a:pt x="18" y="64"/>
                    <a:pt x="18" y="63"/>
                    <a:pt x="17" y="63"/>
                  </a:cubicBezTo>
                  <a:cubicBezTo>
                    <a:pt x="17" y="63"/>
                    <a:pt x="16" y="62"/>
                    <a:pt x="15" y="62"/>
                  </a:cubicBezTo>
                  <a:cubicBezTo>
                    <a:pt x="14" y="60"/>
                    <a:pt x="12" y="58"/>
                    <a:pt x="10" y="55"/>
                  </a:cubicBezTo>
                  <a:cubicBezTo>
                    <a:pt x="9" y="52"/>
                    <a:pt x="7" y="48"/>
                    <a:pt x="7" y="44"/>
                  </a:cubicBezTo>
                  <a:cubicBezTo>
                    <a:pt x="7" y="39"/>
                    <a:pt x="7" y="35"/>
                    <a:pt x="7" y="31"/>
                  </a:cubicBezTo>
                  <a:cubicBezTo>
                    <a:pt x="7" y="29"/>
                    <a:pt x="7" y="27"/>
                    <a:pt x="7" y="24"/>
                  </a:cubicBezTo>
                  <a:cubicBezTo>
                    <a:pt x="7" y="23"/>
                    <a:pt x="7" y="22"/>
                    <a:pt x="7" y="21"/>
                  </a:cubicBezTo>
                  <a:cubicBezTo>
                    <a:pt x="7" y="21"/>
                    <a:pt x="7" y="20"/>
                    <a:pt x="7" y="2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5"/>
                    <a:pt x="6" y="11"/>
                    <a:pt x="5" y="9"/>
                  </a:cubicBezTo>
                  <a:cubicBezTo>
                    <a:pt x="4" y="6"/>
                    <a:pt x="3" y="3"/>
                    <a:pt x="2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592"/>
            <p:cNvSpPr/>
            <p:nvPr/>
          </p:nvSpPr>
          <p:spPr bwMode="auto">
            <a:xfrm>
              <a:off x="9950451" y="1243013"/>
              <a:ext cx="182563" cy="173038"/>
            </a:xfrm>
            <a:custGeom>
              <a:avLst/>
              <a:gdLst>
                <a:gd name="T0" fmla="*/ 0 w 43"/>
                <a:gd name="T1" fmla="*/ 41 h 41"/>
                <a:gd name="T2" fmla="*/ 1 w 43"/>
                <a:gd name="T3" fmla="*/ 39 h 41"/>
                <a:gd name="T4" fmla="*/ 2 w 43"/>
                <a:gd name="T5" fmla="*/ 36 h 41"/>
                <a:gd name="T6" fmla="*/ 3 w 43"/>
                <a:gd name="T7" fmla="*/ 34 h 41"/>
                <a:gd name="T8" fmla="*/ 4 w 43"/>
                <a:gd name="T9" fmla="*/ 32 h 41"/>
                <a:gd name="T10" fmla="*/ 7 w 43"/>
                <a:gd name="T11" fmla="*/ 29 h 41"/>
                <a:gd name="T12" fmla="*/ 11 w 43"/>
                <a:gd name="T13" fmla="*/ 25 h 41"/>
                <a:gd name="T14" fmla="*/ 20 w 43"/>
                <a:gd name="T15" fmla="*/ 18 h 41"/>
                <a:gd name="T16" fmla="*/ 29 w 43"/>
                <a:gd name="T17" fmla="*/ 12 h 41"/>
                <a:gd name="T18" fmla="*/ 33 w 43"/>
                <a:gd name="T19" fmla="*/ 9 h 41"/>
                <a:gd name="T20" fmla="*/ 36 w 43"/>
                <a:gd name="T21" fmla="*/ 6 h 41"/>
                <a:gd name="T22" fmla="*/ 39 w 43"/>
                <a:gd name="T23" fmla="*/ 4 h 41"/>
                <a:gd name="T24" fmla="*/ 41 w 43"/>
                <a:gd name="T25" fmla="*/ 2 h 41"/>
                <a:gd name="T26" fmla="*/ 43 w 43"/>
                <a:gd name="T27" fmla="*/ 0 h 41"/>
                <a:gd name="T28" fmla="*/ 43 w 43"/>
                <a:gd name="T29" fmla="*/ 3 h 41"/>
                <a:gd name="T30" fmla="*/ 41 w 43"/>
                <a:gd name="T31" fmla="*/ 6 h 41"/>
                <a:gd name="T32" fmla="*/ 41 w 43"/>
                <a:gd name="T33" fmla="*/ 7 h 41"/>
                <a:gd name="T34" fmla="*/ 39 w 43"/>
                <a:gd name="T35" fmla="*/ 9 h 41"/>
                <a:gd name="T36" fmla="*/ 36 w 43"/>
                <a:gd name="T37" fmla="*/ 13 h 41"/>
                <a:gd name="T38" fmla="*/ 33 w 43"/>
                <a:gd name="T39" fmla="*/ 17 h 41"/>
                <a:gd name="T40" fmla="*/ 28 w 43"/>
                <a:gd name="T41" fmla="*/ 21 h 41"/>
                <a:gd name="T42" fmla="*/ 24 w 43"/>
                <a:gd name="T43" fmla="*/ 24 h 41"/>
                <a:gd name="T44" fmla="*/ 19 w 43"/>
                <a:gd name="T45" fmla="*/ 27 h 41"/>
                <a:gd name="T46" fmla="*/ 15 w 43"/>
                <a:gd name="T47" fmla="*/ 30 h 41"/>
                <a:gd name="T48" fmla="*/ 11 w 43"/>
                <a:gd name="T49" fmla="*/ 33 h 41"/>
                <a:gd name="T50" fmla="*/ 7 w 43"/>
                <a:gd name="T51" fmla="*/ 35 h 41"/>
                <a:gd name="T52" fmla="*/ 4 w 43"/>
                <a:gd name="T53" fmla="*/ 38 h 41"/>
                <a:gd name="T54" fmla="*/ 2 w 43"/>
                <a:gd name="T55" fmla="*/ 40 h 41"/>
                <a:gd name="T56" fmla="*/ 0 w 43"/>
                <a:gd name="T5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3" h="41">
                  <a:moveTo>
                    <a:pt x="0" y="41"/>
                  </a:moveTo>
                  <a:cubicBezTo>
                    <a:pt x="0" y="41"/>
                    <a:pt x="0" y="40"/>
                    <a:pt x="1" y="39"/>
                  </a:cubicBezTo>
                  <a:cubicBezTo>
                    <a:pt x="1" y="38"/>
                    <a:pt x="2" y="37"/>
                    <a:pt x="2" y="36"/>
                  </a:cubicBezTo>
                  <a:cubicBezTo>
                    <a:pt x="2" y="35"/>
                    <a:pt x="3" y="35"/>
                    <a:pt x="3" y="34"/>
                  </a:cubicBezTo>
                  <a:cubicBezTo>
                    <a:pt x="3" y="34"/>
                    <a:pt x="4" y="33"/>
                    <a:pt x="4" y="32"/>
                  </a:cubicBezTo>
                  <a:cubicBezTo>
                    <a:pt x="5" y="31"/>
                    <a:pt x="6" y="30"/>
                    <a:pt x="7" y="29"/>
                  </a:cubicBezTo>
                  <a:cubicBezTo>
                    <a:pt x="8" y="27"/>
                    <a:pt x="10" y="26"/>
                    <a:pt x="11" y="25"/>
                  </a:cubicBezTo>
                  <a:cubicBezTo>
                    <a:pt x="14" y="22"/>
                    <a:pt x="17" y="20"/>
                    <a:pt x="20" y="18"/>
                  </a:cubicBezTo>
                  <a:cubicBezTo>
                    <a:pt x="23" y="16"/>
                    <a:pt x="26" y="14"/>
                    <a:pt x="29" y="12"/>
                  </a:cubicBezTo>
                  <a:cubicBezTo>
                    <a:pt x="30" y="11"/>
                    <a:pt x="32" y="10"/>
                    <a:pt x="33" y="9"/>
                  </a:cubicBezTo>
                  <a:cubicBezTo>
                    <a:pt x="34" y="8"/>
                    <a:pt x="35" y="7"/>
                    <a:pt x="36" y="6"/>
                  </a:cubicBezTo>
                  <a:cubicBezTo>
                    <a:pt x="37" y="6"/>
                    <a:pt x="38" y="5"/>
                    <a:pt x="39" y="4"/>
                  </a:cubicBezTo>
                  <a:cubicBezTo>
                    <a:pt x="40" y="3"/>
                    <a:pt x="41" y="3"/>
                    <a:pt x="41" y="2"/>
                  </a:cubicBezTo>
                  <a:cubicBezTo>
                    <a:pt x="43" y="1"/>
                    <a:pt x="43" y="0"/>
                    <a:pt x="43" y="0"/>
                  </a:cubicBezTo>
                  <a:cubicBezTo>
                    <a:pt x="43" y="0"/>
                    <a:pt x="43" y="1"/>
                    <a:pt x="43" y="3"/>
                  </a:cubicBezTo>
                  <a:cubicBezTo>
                    <a:pt x="42" y="4"/>
                    <a:pt x="42" y="5"/>
                    <a:pt x="41" y="6"/>
                  </a:cubicBezTo>
                  <a:cubicBezTo>
                    <a:pt x="41" y="6"/>
                    <a:pt x="41" y="7"/>
                    <a:pt x="41" y="7"/>
                  </a:cubicBezTo>
                  <a:cubicBezTo>
                    <a:pt x="40" y="8"/>
                    <a:pt x="40" y="9"/>
                    <a:pt x="39" y="9"/>
                  </a:cubicBezTo>
                  <a:cubicBezTo>
                    <a:pt x="39" y="11"/>
                    <a:pt x="38" y="12"/>
                    <a:pt x="36" y="13"/>
                  </a:cubicBezTo>
                  <a:cubicBezTo>
                    <a:pt x="35" y="14"/>
                    <a:pt x="34" y="16"/>
                    <a:pt x="33" y="17"/>
                  </a:cubicBezTo>
                  <a:cubicBezTo>
                    <a:pt x="31" y="18"/>
                    <a:pt x="30" y="19"/>
                    <a:pt x="28" y="21"/>
                  </a:cubicBezTo>
                  <a:cubicBezTo>
                    <a:pt x="27" y="22"/>
                    <a:pt x="25" y="23"/>
                    <a:pt x="24" y="24"/>
                  </a:cubicBezTo>
                  <a:cubicBezTo>
                    <a:pt x="22" y="25"/>
                    <a:pt x="21" y="26"/>
                    <a:pt x="19" y="27"/>
                  </a:cubicBezTo>
                  <a:cubicBezTo>
                    <a:pt x="18" y="28"/>
                    <a:pt x="16" y="29"/>
                    <a:pt x="15" y="30"/>
                  </a:cubicBezTo>
                  <a:cubicBezTo>
                    <a:pt x="14" y="31"/>
                    <a:pt x="12" y="32"/>
                    <a:pt x="11" y="33"/>
                  </a:cubicBezTo>
                  <a:cubicBezTo>
                    <a:pt x="10" y="34"/>
                    <a:pt x="8" y="34"/>
                    <a:pt x="7" y="35"/>
                  </a:cubicBezTo>
                  <a:cubicBezTo>
                    <a:pt x="6" y="36"/>
                    <a:pt x="5" y="37"/>
                    <a:pt x="4" y="38"/>
                  </a:cubicBezTo>
                  <a:cubicBezTo>
                    <a:pt x="4" y="38"/>
                    <a:pt x="3" y="39"/>
                    <a:pt x="2" y="40"/>
                  </a:cubicBezTo>
                  <a:cubicBezTo>
                    <a:pt x="1" y="41"/>
                    <a:pt x="0" y="41"/>
                    <a:pt x="0" y="4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593"/>
            <p:cNvSpPr/>
            <p:nvPr/>
          </p:nvSpPr>
          <p:spPr bwMode="auto">
            <a:xfrm>
              <a:off x="9836151" y="1063625"/>
              <a:ext cx="249238" cy="73025"/>
            </a:xfrm>
            <a:custGeom>
              <a:avLst/>
              <a:gdLst>
                <a:gd name="T0" fmla="*/ 0 w 59"/>
                <a:gd name="T1" fmla="*/ 7 h 17"/>
                <a:gd name="T2" fmla="*/ 1 w 59"/>
                <a:gd name="T3" fmla="*/ 6 h 17"/>
                <a:gd name="T4" fmla="*/ 2 w 59"/>
                <a:gd name="T5" fmla="*/ 5 h 17"/>
                <a:gd name="T6" fmla="*/ 9 w 59"/>
                <a:gd name="T7" fmla="*/ 1 h 17"/>
                <a:gd name="T8" fmla="*/ 20 w 59"/>
                <a:gd name="T9" fmla="*/ 1 h 17"/>
                <a:gd name="T10" fmla="*/ 21 w 59"/>
                <a:gd name="T11" fmla="*/ 1 h 17"/>
                <a:gd name="T12" fmla="*/ 23 w 59"/>
                <a:gd name="T13" fmla="*/ 1 h 17"/>
                <a:gd name="T14" fmla="*/ 26 w 59"/>
                <a:gd name="T15" fmla="*/ 2 h 17"/>
                <a:gd name="T16" fmla="*/ 31 w 59"/>
                <a:gd name="T17" fmla="*/ 4 h 17"/>
                <a:gd name="T18" fmla="*/ 37 w 59"/>
                <a:gd name="T19" fmla="*/ 6 h 17"/>
                <a:gd name="T20" fmla="*/ 41 w 59"/>
                <a:gd name="T21" fmla="*/ 8 h 17"/>
                <a:gd name="T22" fmla="*/ 50 w 59"/>
                <a:gd name="T23" fmla="*/ 12 h 17"/>
                <a:gd name="T24" fmla="*/ 56 w 59"/>
                <a:gd name="T25" fmla="*/ 13 h 17"/>
                <a:gd name="T26" fmla="*/ 59 w 59"/>
                <a:gd name="T27" fmla="*/ 14 h 17"/>
                <a:gd name="T28" fmla="*/ 56 w 59"/>
                <a:gd name="T29" fmla="*/ 15 h 17"/>
                <a:gd name="T30" fmla="*/ 49 w 59"/>
                <a:gd name="T31" fmla="*/ 17 h 17"/>
                <a:gd name="T32" fmla="*/ 39 w 59"/>
                <a:gd name="T33" fmla="*/ 16 h 17"/>
                <a:gd name="T34" fmla="*/ 33 w 59"/>
                <a:gd name="T35" fmla="*/ 15 h 17"/>
                <a:gd name="T36" fmla="*/ 28 w 59"/>
                <a:gd name="T37" fmla="*/ 13 h 17"/>
                <a:gd name="T38" fmla="*/ 23 w 59"/>
                <a:gd name="T39" fmla="*/ 11 h 17"/>
                <a:gd name="T40" fmla="*/ 20 w 59"/>
                <a:gd name="T41" fmla="*/ 10 h 17"/>
                <a:gd name="T42" fmla="*/ 18 w 59"/>
                <a:gd name="T43" fmla="*/ 9 h 17"/>
                <a:gd name="T44" fmla="*/ 10 w 59"/>
                <a:gd name="T45" fmla="*/ 7 h 17"/>
                <a:gd name="T46" fmla="*/ 3 w 59"/>
                <a:gd name="T47" fmla="*/ 7 h 17"/>
                <a:gd name="T48" fmla="*/ 1 w 59"/>
                <a:gd name="T49" fmla="*/ 7 h 17"/>
                <a:gd name="T50" fmla="*/ 0 w 59"/>
                <a:gd name="T51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9" h="17">
                  <a:moveTo>
                    <a:pt x="0" y="7"/>
                  </a:moveTo>
                  <a:cubicBezTo>
                    <a:pt x="0" y="7"/>
                    <a:pt x="1" y="7"/>
                    <a:pt x="1" y="6"/>
                  </a:cubicBezTo>
                  <a:cubicBezTo>
                    <a:pt x="1" y="6"/>
                    <a:pt x="2" y="5"/>
                    <a:pt x="2" y="5"/>
                  </a:cubicBezTo>
                  <a:cubicBezTo>
                    <a:pt x="4" y="4"/>
                    <a:pt x="6" y="2"/>
                    <a:pt x="9" y="1"/>
                  </a:cubicBezTo>
                  <a:cubicBezTo>
                    <a:pt x="12" y="1"/>
                    <a:pt x="16" y="0"/>
                    <a:pt x="20" y="1"/>
                  </a:cubicBezTo>
                  <a:cubicBezTo>
                    <a:pt x="20" y="1"/>
                    <a:pt x="21" y="1"/>
                    <a:pt x="21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4" y="1"/>
                    <a:pt x="25" y="2"/>
                    <a:pt x="26" y="2"/>
                  </a:cubicBezTo>
                  <a:cubicBezTo>
                    <a:pt x="28" y="2"/>
                    <a:pt x="30" y="3"/>
                    <a:pt x="31" y="4"/>
                  </a:cubicBezTo>
                  <a:cubicBezTo>
                    <a:pt x="33" y="5"/>
                    <a:pt x="35" y="5"/>
                    <a:pt x="37" y="6"/>
                  </a:cubicBezTo>
                  <a:cubicBezTo>
                    <a:pt x="38" y="7"/>
                    <a:pt x="40" y="7"/>
                    <a:pt x="41" y="8"/>
                  </a:cubicBezTo>
                  <a:cubicBezTo>
                    <a:pt x="44" y="9"/>
                    <a:pt x="47" y="11"/>
                    <a:pt x="50" y="12"/>
                  </a:cubicBezTo>
                  <a:cubicBezTo>
                    <a:pt x="52" y="12"/>
                    <a:pt x="54" y="13"/>
                    <a:pt x="56" y="13"/>
                  </a:cubicBezTo>
                  <a:cubicBezTo>
                    <a:pt x="58" y="14"/>
                    <a:pt x="59" y="14"/>
                    <a:pt x="59" y="14"/>
                  </a:cubicBezTo>
                  <a:cubicBezTo>
                    <a:pt x="59" y="14"/>
                    <a:pt x="58" y="14"/>
                    <a:pt x="56" y="15"/>
                  </a:cubicBezTo>
                  <a:cubicBezTo>
                    <a:pt x="55" y="16"/>
                    <a:pt x="52" y="17"/>
                    <a:pt x="49" y="17"/>
                  </a:cubicBezTo>
                  <a:cubicBezTo>
                    <a:pt x="46" y="17"/>
                    <a:pt x="42" y="17"/>
                    <a:pt x="39" y="16"/>
                  </a:cubicBezTo>
                  <a:cubicBezTo>
                    <a:pt x="37" y="16"/>
                    <a:pt x="35" y="15"/>
                    <a:pt x="33" y="15"/>
                  </a:cubicBezTo>
                  <a:cubicBezTo>
                    <a:pt x="31" y="14"/>
                    <a:pt x="30" y="14"/>
                    <a:pt x="28" y="13"/>
                  </a:cubicBezTo>
                  <a:cubicBezTo>
                    <a:pt x="26" y="12"/>
                    <a:pt x="24" y="12"/>
                    <a:pt x="23" y="11"/>
                  </a:cubicBezTo>
                  <a:cubicBezTo>
                    <a:pt x="22" y="11"/>
                    <a:pt x="21" y="10"/>
                    <a:pt x="20" y="10"/>
                  </a:cubicBezTo>
                  <a:cubicBezTo>
                    <a:pt x="20" y="10"/>
                    <a:pt x="19" y="9"/>
                    <a:pt x="18" y="9"/>
                  </a:cubicBezTo>
                  <a:cubicBezTo>
                    <a:pt x="15" y="8"/>
                    <a:pt x="12" y="7"/>
                    <a:pt x="10" y="7"/>
                  </a:cubicBezTo>
                  <a:cubicBezTo>
                    <a:pt x="7" y="7"/>
                    <a:pt x="5" y="7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7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594"/>
            <p:cNvSpPr/>
            <p:nvPr/>
          </p:nvSpPr>
          <p:spPr bwMode="auto">
            <a:xfrm>
              <a:off x="9993314" y="793750"/>
              <a:ext cx="173038" cy="219075"/>
            </a:xfrm>
            <a:custGeom>
              <a:avLst/>
              <a:gdLst>
                <a:gd name="T0" fmla="*/ 0 w 41"/>
                <a:gd name="T1" fmla="*/ 0 h 52"/>
                <a:gd name="T2" fmla="*/ 1 w 41"/>
                <a:gd name="T3" fmla="*/ 0 h 52"/>
                <a:gd name="T4" fmla="*/ 3 w 41"/>
                <a:gd name="T5" fmla="*/ 0 h 52"/>
                <a:gd name="T6" fmla="*/ 11 w 41"/>
                <a:gd name="T7" fmla="*/ 3 h 52"/>
                <a:gd name="T8" fmla="*/ 20 w 41"/>
                <a:gd name="T9" fmla="*/ 10 h 52"/>
                <a:gd name="T10" fmla="*/ 25 w 41"/>
                <a:gd name="T11" fmla="*/ 15 h 52"/>
                <a:gd name="T12" fmla="*/ 28 w 41"/>
                <a:gd name="T13" fmla="*/ 21 h 52"/>
                <a:gd name="T14" fmla="*/ 32 w 41"/>
                <a:gd name="T15" fmla="*/ 33 h 52"/>
                <a:gd name="T16" fmla="*/ 34 w 41"/>
                <a:gd name="T17" fmla="*/ 38 h 52"/>
                <a:gd name="T18" fmla="*/ 36 w 41"/>
                <a:gd name="T19" fmla="*/ 43 h 52"/>
                <a:gd name="T20" fmla="*/ 39 w 41"/>
                <a:gd name="T21" fmla="*/ 50 h 52"/>
                <a:gd name="T22" fmla="*/ 41 w 41"/>
                <a:gd name="T23" fmla="*/ 52 h 52"/>
                <a:gd name="T24" fmla="*/ 40 w 41"/>
                <a:gd name="T25" fmla="*/ 52 h 52"/>
                <a:gd name="T26" fmla="*/ 38 w 41"/>
                <a:gd name="T27" fmla="*/ 51 h 52"/>
                <a:gd name="T28" fmla="*/ 32 w 41"/>
                <a:gd name="T29" fmla="*/ 45 h 52"/>
                <a:gd name="T30" fmla="*/ 29 w 41"/>
                <a:gd name="T31" fmla="*/ 41 h 52"/>
                <a:gd name="T32" fmla="*/ 26 w 41"/>
                <a:gd name="T33" fmla="*/ 35 h 52"/>
                <a:gd name="T34" fmla="*/ 21 w 41"/>
                <a:gd name="T35" fmla="*/ 24 h 52"/>
                <a:gd name="T36" fmla="*/ 19 w 41"/>
                <a:gd name="T37" fmla="*/ 19 h 52"/>
                <a:gd name="T38" fmla="*/ 15 w 41"/>
                <a:gd name="T39" fmla="*/ 14 h 52"/>
                <a:gd name="T40" fmla="*/ 12 w 41"/>
                <a:gd name="T41" fmla="*/ 10 h 52"/>
                <a:gd name="T42" fmla="*/ 8 w 41"/>
                <a:gd name="T43" fmla="*/ 6 h 52"/>
                <a:gd name="T44" fmla="*/ 2 w 41"/>
                <a:gd name="T45" fmla="*/ 1 h 52"/>
                <a:gd name="T46" fmla="*/ 0 w 41"/>
                <a:gd name="T4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52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5" y="1"/>
                    <a:pt x="8" y="1"/>
                    <a:pt x="11" y="3"/>
                  </a:cubicBezTo>
                  <a:cubicBezTo>
                    <a:pt x="14" y="4"/>
                    <a:pt x="17" y="6"/>
                    <a:pt x="20" y="10"/>
                  </a:cubicBezTo>
                  <a:cubicBezTo>
                    <a:pt x="22" y="11"/>
                    <a:pt x="23" y="13"/>
                    <a:pt x="25" y="15"/>
                  </a:cubicBezTo>
                  <a:cubicBezTo>
                    <a:pt x="26" y="17"/>
                    <a:pt x="27" y="19"/>
                    <a:pt x="28" y="21"/>
                  </a:cubicBezTo>
                  <a:cubicBezTo>
                    <a:pt x="30" y="25"/>
                    <a:pt x="31" y="29"/>
                    <a:pt x="32" y="33"/>
                  </a:cubicBezTo>
                  <a:cubicBezTo>
                    <a:pt x="33" y="35"/>
                    <a:pt x="33" y="37"/>
                    <a:pt x="34" y="38"/>
                  </a:cubicBezTo>
                  <a:cubicBezTo>
                    <a:pt x="34" y="40"/>
                    <a:pt x="35" y="42"/>
                    <a:pt x="36" y="43"/>
                  </a:cubicBezTo>
                  <a:cubicBezTo>
                    <a:pt x="37" y="46"/>
                    <a:pt x="38" y="48"/>
                    <a:pt x="39" y="50"/>
                  </a:cubicBezTo>
                  <a:cubicBezTo>
                    <a:pt x="40" y="51"/>
                    <a:pt x="41" y="52"/>
                    <a:pt x="41" y="52"/>
                  </a:cubicBezTo>
                  <a:cubicBezTo>
                    <a:pt x="41" y="52"/>
                    <a:pt x="41" y="52"/>
                    <a:pt x="40" y="52"/>
                  </a:cubicBezTo>
                  <a:cubicBezTo>
                    <a:pt x="40" y="51"/>
                    <a:pt x="39" y="51"/>
                    <a:pt x="38" y="51"/>
                  </a:cubicBezTo>
                  <a:cubicBezTo>
                    <a:pt x="37" y="50"/>
                    <a:pt x="34" y="48"/>
                    <a:pt x="32" y="45"/>
                  </a:cubicBezTo>
                  <a:cubicBezTo>
                    <a:pt x="31" y="44"/>
                    <a:pt x="30" y="42"/>
                    <a:pt x="29" y="41"/>
                  </a:cubicBezTo>
                  <a:cubicBezTo>
                    <a:pt x="28" y="39"/>
                    <a:pt x="27" y="37"/>
                    <a:pt x="26" y="35"/>
                  </a:cubicBezTo>
                  <a:cubicBezTo>
                    <a:pt x="24" y="31"/>
                    <a:pt x="23" y="27"/>
                    <a:pt x="21" y="24"/>
                  </a:cubicBezTo>
                  <a:cubicBezTo>
                    <a:pt x="21" y="22"/>
                    <a:pt x="20" y="20"/>
                    <a:pt x="19" y="19"/>
                  </a:cubicBezTo>
                  <a:cubicBezTo>
                    <a:pt x="18" y="17"/>
                    <a:pt x="17" y="15"/>
                    <a:pt x="15" y="14"/>
                  </a:cubicBezTo>
                  <a:cubicBezTo>
                    <a:pt x="14" y="12"/>
                    <a:pt x="13" y="11"/>
                    <a:pt x="12" y="10"/>
                  </a:cubicBezTo>
                  <a:cubicBezTo>
                    <a:pt x="11" y="8"/>
                    <a:pt x="10" y="7"/>
                    <a:pt x="8" y="6"/>
                  </a:cubicBezTo>
                  <a:cubicBezTo>
                    <a:pt x="6" y="4"/>
                    <a:pt x="4" y="3"/>
                    <a:pt x="2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595"/>
            <p:cNvSpPr/>
            <p:nvPr/>
          </p:nvSpPr>
          <p:spPr bwMode="auto">
            <a:xfrm>
              <a:off x="10252076" y="738188"/>
              <a:ext cx="79375" cy="284163"/>
            </a:xfrm>
            <a:custGeom>
              <a:avLst/>
              <a:gdLst>
                <a:gd name="T0" fmla="*/ 13 w 19"/>
                <a:gd name="T1" fmla="*/ 0 h 67"/>
                <a:gd name="T2" fmla="*/ 14 w 19"/>
                <a:gd name="T3" fmla="*/ 3 h 67"/>
                <a:gd name="T4" fmla="*/ 17 w 19"/>
                <a:gd name="T5" fmla="*/ 11 h 67"/>
                <a:gd name="T6" fmla="*/ 18 w 19"/>
                <a:gd name="T7" fmla="*/ 16 h 67"/>
                <a:gd name="T8" fmla="*/ 19 w 19"/>
                <a:gd name="T9" fmla="*/ 22 h 67"/>
                <a:gd name="T10" fmla="*/ 18 w 19"/>
                <a:gd name="T11" fmla="*/ 29 h 67"/>
                <a:gd name="T12" fmla="*/ 17 w 19"/>
                <a:gd name="T13" fmla="*/ 33 h 67"/>
                <a:gd name="T14" fmla="*/ 16 w 19"/>
                <a:gd name="T15" fmla="*/ 35 h 67"/>
                <a:gd name="T16" fmla="*/ 15 w 19"/>
                <a:gd name="T17" fmla="*/ 36 h 67"/>
                <a:gd name="T18" fmla="*/ 11 w 19"/>
                <a:gd name="T19" fmla="*/ 42 h 67"/>
                <a:gd name="T20" fmla="*/ 8 w 19"/>
                <a:gd name="T21" fmla="*/ 47 h 67"/>
                <a:gd name="T22" fmla="*/ 4 w 19"/>
                <a:gd name="T23" fmla="*/ 56 h 67"/>
                <a:gd name="T24" fmla="*/ 3 w 19"/>
                <a:gd name="T25" fmla="*/ 64 h 67"/>
                <a:gd name="T26" fmla="*/ 3 w 19"/>
                <a:gd name="T27" fmla="*/ 66 h 67"/>
                <a:gd name="T28" fmla="*/ 3 w 19"/>
                <a:gd name="T29" fmla="*/ 67 h 67"/>
                <a:gd name="T30" fmla="*/ 3 w 19"/>
                <a:gd name="T31" fmla="*/ 66 h 67"/>
                <a:gd name="T32" fmla="*/ 2 w 19"/>
                <a:gd name="T33" fmla="*/ 64 h 67"/>
                <a:gd name="T34" fmla="*/ 1 w 19"/>
                <a:gd name="T35" fmla="*/ 61 h 67"/>
                <a:gd name="T36" fmla="*/ 0 w 19"/>
                <a:gd name="T37" fmla="*/ 56 h 67"/>
                <a:gd name="T38" fmla="*/ 0 w 19"/>
                <a:gd name="T39" fmla="*/ 50 h 67"/>
                <a:gd name="T40" fmla="*/ 2 w 19"/>
                <a:gd name="T41" fmla="*/ 44 h 67"/>
                <a:gd name="T42" fmla="*/ 5 w 19"/>
                <a:gd name="T43" fmla="*/ 38 h 67"/>
                <a:gd name="T44" fmla="*/ 9 w 19"/>
                <a:gd name="T45" fmla="*/ 32 h 67"/>
                <a:gd name="T46" fmla="*/ 9 w 19"/>
                <a:gd name="T47" fmla="*/ 31 h 67"/>
                <a:gd name="T48" fmla="*/ 10 w 19"/>
                <a:gd name="T49" fmla="*/ 30 h 67"/>
                <a:gd name="T50" fmla="*/ 11 w 19"/>
                <a:gd name="T51" fmla="*/ 27 h 67"/>
                <a:gd name="T52" fmla="*/ 12 w 19"/>
                <a:gd name="T53" fmla="*/ 22 h 67"/>
                <a:gd name="T54" fmla="*/ 13 w 19"/>
                <a:gd name="T55" fmla="*/ 11 h 67"/>
                <a:gd name="T56" fmla="*/ 13 w 19"/>
                <a:gd name="T57" fmla="*/ 3 h 67"/>
                <a:gd name="T58" fmla="*/ 13 w 19"/>
                <a:gd name="T5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9" h="67">
                  <a:moveTo>
                    <a:pt x="13" y="0"/>
                  </a:moveTo>
                  <a:cubicBezTo>
                    <a:pt x="13" y="0"/>
                    <a:pt x="13" y="1"/>
                    <a:pt x="14" y="3"/>
                  </a:cubicBezTo>
                  <a:cubicBezTo>
                    <a:pt x="15" y="5"/>
                    <a:pt x="16" y="7"/>
                    <a:pt x="17" y="11"/>
                  </a:cubicBezTo>
                  <a:cubicBezTo>
                    <a:pt x="18" y="12"/>
                    <a:pt x="18" y="14"/>
                    <a:pt x="18" y="16"/>
                  </a:cubicBezTo>
                  <a:cubicBezTo>
                    <a:pt x="19" y="18"/>
                    <a:pt x="19" y="20"/>
                    <a:pt x="19" y="22"/>
                  </a:cubicBezTo>
                  <a:cubicBezTo>
                    <a:pt x="19" y="25"/>
                    <a:pt x="19" y="27"/>
                    <a:pt x="18" y="29"/>
                  </a:cubicBezTo>
                  <a:cubicBezTo>
                    <a:pt x="17" y="31"/>
                    <a:pt x="17" y="32"/>
                    <a:pt x="17" y="33"/>
                  </a:cubicBezTo>
                  <a:cubicBezTo>
                    <a:pt x="16" y="33"/>
                    <a:pt x="16" y="34"/>
                    <a:pt x="16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13" y="38"/>
                    <a:pt x="12" y="40"/>
                    <a:pt x="11" y="42"/>
                  </a:cubicBezTo>
                  <a:cubicBezTo>
                    <a:pt x="10" y="43"/>
                    <a:pt x="9" y="45"/>
                    <a:pt x="8" y="47"/>
                  </a:cubicBezTo>
                  <a:cubicBezTo>
                    <a:pt x="6" y="50"/>
                    <a:pt x="5" y="53"/>
                    <a:pt x="4" y="56"/>
                  </a:cubicBezTo>
                  <a:cubicBezTo>
                    <a:pt x="4" y="59"/>
                    <a:pt x="3" y="62"/>
                    <a:pt x="3" y="64"/>
                  </a:cubicBezTo>
                  <a:cubicBezTo>
                    <a:pt x="3" y="65"/>
                    <a:pt x="3" y="66"/>
                    <a:pt x="3" y="66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6"/>
                  </a:cubicBezTo>
                  <a:cubicBezTo>
                    <a:pt x="3" y="66"/>
                    <a:pt x="2" y="65"/>
                    <a:pt x="2" y="64"/>
                  </a:cubicBezTo>
                  <a:cubicBezTo>
                    <a:pt x="1" y="63"/>
                    <a:pt x="1" y="62"/>
                    <a:pt x="1" y="61"/>
                  </a:cubicBezTo>
                  <a:cubicBezTo>
                    <a:pt x="0" y="59"/>
                    <a:pt x="0" y="58"/>
                    <a:pt x="0" y="56"/>
                  </a:cubicBezTo>
                  <a:cubicBezTo>
                    <a:pt x="0" y="54"/>
                    <a:pt x="0" y="52"/>
                    <a:pt x="0" y="50"/>
                  </a:cubicBezTo>
                  <a:cubicBezTo>
                    <a:pt x="1" y="48"/>
                    <a:pt x="1" y="46"/>
                    <a:pt x="2" y="44"/>
                  </a:cubicBezTo>
                  <a:cubicBezTo>
                    <a:pt x="3" y="42"/>
                    <a:pt x="4" y="40"/>
                    <a:pt x="5" y="38"/>
                  </a:cubicBezTo>
                  <a:cubicBezTo>
                    <a:pt x="6" y="36"/>
                    <a:pt x="8" y="34"/>
                    <a:pt x="9" y="32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10" y="31"/>
                    <a:pt x="10" y="30"/>
                    <a:pt x="10" y="30"/>
                  </a:cubicBezTo>
                  <a:cubicBezTo>
                    <a:pt x="10" y="29"/>
                    <a:pt x="11" y="28"/>
                    <a:pt x="11" y="27"/>
                  </a:cubicBezTo>
                  <a:cubicBezTo>
                    <a:pt x="12" y="25"/>
                    <a:pt x="12" y="24"/>
                    <a:pt x="12" y="22"/>
                  </a:cubicBezTo>
                  <a:cubicBezTo>
                    <a:pt x="13" y="18"/>
                    <a:pt x="13" y="14"/>
                    <a:pt x="13" y="11"/>
                  </a:cubicBezTo>
                  <a:cubicBezTo>
                    <a:pt x="13" y="8"/>
                    <a:pt x="13" y="5"/>
                    <a:pt x="13" y="3"/>
                  </a:cubicBezTo>
                  <a:cubicBezTo>
                    <a:pt x="13" y="1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596"/>
            <p:cNvSpPr/>
            <p:nvPr/>
          </p:nvSpPr>
          <p:spPr bwMode="auto">
            <a:xfrm>
              <a:off x="10336214" y="1258888"/>
              <a:ext cx="134938" cy="165100"/>
            </a:xfrm>
            <a:custGeom>
              <a:avLst/>
              <a:gdLst>
                <a:gd name="T0" fmla="*/ 0 w 32"/>
                <a:gd name="T1" fmla="*/ 0 h 39"/>
                <a:gd name="T2" fmla="*/ 2 w 32"/>
                <a:gd name="T3" fmla="*/ 2 h 39"/>
                <a:gd name="T4" fmla="*/ 5 w 32"/>
                <a:gd name="T5" fmla="*/ 6 h 39"/>
                <a:gd name="T6" fmla="*/ 16 w 32"/>
                <a:gd name="T7" fmla="*/ 20 h 39"/>
                <a:gd name="T8" fmla="*/ 22 w 32"/>
                <a:gd name="T9" fmla="*/ 28 h 39"/>
                <a:gd name="T10" fmla="*/ 26 w 32"/>
                <a:gd name="T11" fmla="*/ 34 h 39"/>
                <a:gd name="T12" fmla="*/ 30 w 32"/>
                <a:gd name="T13" fmla="*/ 38 h 39"/>
                <a:gd name="T14" fmla="*/ 32 w 32"/>
                <a:gd name="T15" fmla="*/ 39 h 39"/>
                <a:gd name="T16" fmla="*/ 32 w 32"/>
                <a:gd name="T17" fmla="*/ 39 h 39"/>
                <a:gd name="T18" fmla="*/ 30 w 32"/>
                <a:gd name="T19" fmla="*/ 39 h 39"/>
                <a:gd name="T20" fmla="*/ 25 w 32"/>
                <a:gd name="T21" fmla="*/ 35 h 39"/>
                <a:gd name="T22" fmla="*/ 20 w 32"/>
                <a:gd name="T23" fmla="*/ 29 h 39"/>
                <a:gd name="T24" fmla="*/ 14 w 32"/>
                <a:gd name="T25" fmla="*/ 22 h 39"/>
                <a:gd name="T26" fmla="*/ 4 w 32"/>
                <a:gd name="T27" fmla="*/ 7 h 39"/>
                <a:gd name="T28" fmla="*/ 1 w 32"/>
                <a:gd name="T29" fmla="*/ 2 h 39"/>
                <a:gd name="T30" fmla="*/ 0 w 32"/>
                <a:gd name="T3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" h="39">
                  <a:moveTo>
                    <a:pt x="0" y="0"/>
                  </a:moveTo>
                  <a:cubicBezTo>
                    <a:pt x="0" y="0"/>
                    <a:pt x="1" y="1"/>
                    <a:pt x="2" y="2"/>
                  </a:cubicBezTo>
                  <a:cubicBezTo>
                    <a:pt x="2" y="3"/>
                    <a:pt x="4" y="5"/>
                    <a:pt x="5" y="6"/>
                  </a:cubicBezTo>
                  <a:cubicBezTo>
                    <a:pt x="8" y="10"/>
                    <a:pt x="12" y="15"/>
                    <a:pt x="16" y="20"/>
                  </a:cubicBezTo>
                  <a:cubicBezTo>
                    <a:pt x="18" y="23"/>
                    <a:pt x="20" y="25"/>
                    <a:pt x="22" y="28"/>
                  </a:cubicBezTo>
                  <a:cubicBezTo>
                    <a:pt x="23" y="30"/>
                    <a:pt x="25" y="32"/>
                    <a:pt x="26" y="34"/>
                  </a:cubicBezTo>
                  <a:cubicBezTo>
                    <a:pt x="28" y="36"/>
                    <a:pt x="29" y="37"/>
                    <a:pt x="30" y="38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1" y="39"/>
                    <a:pt x="31" y="39"/>
                    <a:pt x="30" y="39"/>
                  </a:cubicBezTo>
                  <a:cubicBezTo>
                    <a:pt x="29" y="38"/>
                    <a:pt x="27" y="37"/>
                    <a:pt x="25" y="35"/>
                  </a:cubicBezTo>
                  <a:cubicBezTo>
                    <a:pt x="23" y="34"/>
                    <a:pt x="22" y="31"/>
                    <a:pt x="20" y="29"/>
                  </a:cubicBezTo>
                  <a:cubicBezTo>
                    <a:pt x="18" y="27"/>
                    <a:pt x="16" y="24"/>
                    <a:pt x="14" y="22"/>
                  </a:cubicBezTo>
                  <a:cubicBezTo>
                    <a:pt x="10" y="17"/>
                    <a:pt x="7" y="11"/>
                    <a:pt x="4" y="7"/>
                  </a:cubicBezTo>
                  <a:cubicBezTo>
                    <a:pt x="3" y="5"/>
                    <a:pt x="2" y="4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597"/>
            <p:cNvSpPr/>
            <p:nvPr/>
          </p:nvSpPr>
          <p:spPr bwMode="auto">
            <a:xfrm>
              <a:off x="10379076" y="1141413"/>
              <a:ext cx="168275" cy="38100"/>
            </a:xfrm>
            <a:custGeom>
              <a:avLst/>
              <a:gdLst>
                <a:gd name="T0" fmla="*/ 0 w 40"/>
                <a:gd name="T1" fmla="*/ 2 h 9"/>
                <a:gd name="T2" fmla="*/ 1 w 40"/>
                <a:gd name="T3" fmla="*/ 2 h 9"/>
                <a:gd name="T4" fmla="*/ 2 w 40"/>
                <a:gd name="T5" fmla="*/ 1 h 9"/>
                <a:gd name="T6" fmla="*/ 6 w 40"/>
                <a:gd name="T7" fmla="*/ 0 h 9"/>
                <a:gd name="T8" fmla="*/ 13 w 40"/>
                <a:gd name="T9" fmla="*/ 1 h 9"/>
                <a:gd name="T10" fmla="*/ 17 w 40"/>
                <a:gd name="T11" fmla="*/ 2 h 9"/>
                <a:gd name="T12" fmla="*/ 21 w 40"/>
                <a:gd name="T13" fmla="*/ 4 h 9"/>
                <a:gd name="T14" fmla="*/ 28 w 40"/>
                <a:gd name="T15" fmla="*/ 6 h 9"/>
                <a:gd name="T16" fmla="*/ 34 w 40"/>
                <a:gd name="T17" fmla="*/ 8 h 9"/>
                <a:gd name="T18" fmla="*/ 39 w 40"/>
                <a:gd name="T19" fmla="*/ 7 h 9"/>
                <a:gd name="T20" fmla="*/ 40 w 40"/>
                <a:gd name="T21" fmla="*/ 7 h 9"/>
                <a:gd name="T22" fmla="*/ 40 w 40"/>
                <a:gd name="T23" fmla="*/ 7 h 9"/>
                <a:gd name="T24" fmla="*/ 39 w 40"/>
                <a:gd name="T25" fmla="*/ 8 h 9"/>
                <a:gd name="T26" fmla="*/ 34 w 40"/>
                <a:gd name="T27" fmla="*/ 9 h 9"/>
                <a:gd name="T28" fmla="*/ 27 w 40"/>
                <a:gd name="T29" fmla="*/ 8 h 9"/>
                <a:gd name="T30" fmla="*/ 20 w 40"/>
                <a:gd name="T31" fmla="*/ 6 h 9"/>
                <a:gd name="T32" fmla="*/ 16 w 40"/>
                <a:gd name="T33" fmla="*/ 4 h 9"/>
                <a:gd name="T34" fmla="*/ 13 w 40"/>
                <a:gd name="T35" fmla="*/ 3 h 9"/>
                <a:gd name="T36" fmla="*/ 6 w 40"/>
                <a:gd name="T37" fmla="*/ 1 h 9"/>
                <a:gd name="T38" fmla="*/ 2 w 40"/>
                <a:gd name="T39" fmla="*/ 2 h 9"/>
                <a:gd name="T40" fmla="*/ 0 w 40"/>
                <a:gd name="T4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9">
                  <a:moveTo>
                    <a:pt x="0" y="2"/>
                  </a:move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2" y="1"/>
                  </a:cubicBezTo>
                  <a:cubicBezTo>
                    <a:pt x="3" y="1"/>
                    <a:pt x="4" y="0"/>
                    <a:pt x="6" y="0"/>
                  </a:cubicBezTo>
                  <a:cubicBezTo>
                    <a:pt x="9" y="0"/>
                    <a:pt x="11" y="0"/>
                    <a:pt x="13" y="1"/>
                  </a:cubicBezTo>
                  <a:cubicBezTo>
                    <a:pt x="15" y="1"/>
                    <a:pt x="16" y="2"/>
                    <a:pt x="17" y="2"/>
                  </a:cubicBezTo>
                  <a:cubicBezTo>
                    <a:pt x="18" y="3"/>
                    <a:pt x="20" y="3"/>
                    <a:pt x="21" y="4"/>
                  </a:cubicBezTo>
                  <a:cubicBezTo>
                    <a:pt x="23" y="5"/>
                    <a:pt x="26" y="6"/>
                    <a:pt x="28" y="6"/>
                  </a:cubicBezTo>
                  <a:cubicBezTo>
                    <a:pt x="30" y="7"/>
                    <a:pt x="32" y="7"/>
                    <a:pt x="34" y="8"/>
                  </a:cubicBezTo>
                  <a:cubicBezTo>
                    <a:pt x="36" y="8"/>
                    <a:pt x="38" y="7"/>
                    <a:pt x="39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39" y="7"/>
                    <a:pt x="39" y="8"/>
                  </a:cubicBezTo>
                  <a:cubicBezTo>
                    <a:pt x="38" y="8"/>
                    <a:pt x="36" y="9"/>
                    <a:pt x="34" y="9"/>
                  </a:cubicBezTo>
                  <a:cubicBezTo>
                    <a:pt x="32" y="9"/>
                    <a:pt x="30" y="9"/>
                    <a:pt x="27" y="8"/>
                  </a:cubicBezTo>
                  <a:cubicBezTo>
                    <a:pt x="25" y="8"/>
                    <a:pt x="22" y="7"/>
                    <a:pt x="20" y="6"/>
                  </a:cubicBezTo>
                  <a:cubicBezTo>
                    <a:pt x="19" y="5"/>
                    <a:pt x="17" y="5"/>
                    <a:pt x="16" y="4"/>
                  </a:cubicBezTo>
                  <a:cubicBezTo>
                    <a:pt x="15" y="4"/>
                    <a:pt x="14" y="3"/>
                    <a:pt x="13" y="3"/>
                  </a:cubicBezTo>
                  <a:cubicBezTo>
                    <a:pt x="11" y="2"/>
                    <a:pt x="8" y="2"/>
                    <a:pt x="6" y="1"/>
                  </a:cubicBezTo>
                  <a:cubicBezTo>
                    <a:pt x="5" y="1"/>
                    <a:pt x="3" y="2"/>
                    <a:pt x="2" y="2"/>
                  </a:cubicBezTo>
                  <a:cubicBezTo>
                    <a:pt x="1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598"/>
            <p:cNvSpPr/>
            <p:nvPr/>
          </p:nvSpPr>
          <p:spPr bwMode="auto">
            <a:xfrm>
              <a:off x="10310814" y="898525"/>
              <a:ext cx="144463" cy="161925"/>
            </a:xfrm>
            <a:custGeom>
              <a:avLst/>
              <a:gdLst>
                <a:gd name="T0" fmla="*/ 34 w 34"/>
                <a:gd name="T1" fmla="*/ 0 h 38"/>
                <a:gd name="T2" fmla="*/ 32 w 34"/>
                <a:gd name="T3" fmla="*/ 1 h 38"/>
                <a:gd name="T4" fmla="*/ 28 w 34"/>
                <a:gd name="T5" fmla="*/ 5 h 38"/>
                <a:gd name="T6" fmla="*/ 24 w 34"/>
                <a:gd name="T7" fmla="*/ 12 h 38"/>
                <a:gd name="T8" fmla="*/ 23 w 34"/>
                <a:gd name="T9" fmla="*/ 17 h 38"/>
                <a:gd name="T10" fmla="*/ 21 w 34"/>
                <a:gd name="T11" fmla="*/ 22 h 38"/>
                <a:gd name="T12" fmla="*/ 17 w 34"/>
                <a:gd name="T13" fmla="*/ 26 h 38"/>
                <a:gd name="T14" fmla="*/ 12 w 34"/>
                <a:gd name="T15" fmla="*/ 27 h 38"/>
                <a:gd name="T16" fmla="*/ 5 w 34"/>
                <a:gd name="T17" fmla="*/ 32 h 38"/>
                <a:gd name="T18" fmla="*/ 1 w 34"/>
                <a:gd name="T19" fmla="*/ 36 h 38"/>
                <a:gd name="T20" fmla="*/ 0 w 34"/>
                <a:gd name="T21" fmla="*/ 38 h 38"/>
                <a:gd name="T22" fmla="*/ 0 w 34"/>
                <a:gd name="T23" fmla="*/ 38 h 38"/>
                <a:gd name="T24" fmla="*/ 1 w 34"/>
                <a:gd name="T25" fmla="*/ 36 h 38"/>
                <a:gd name="T26" fmla="*/ 4 w 34"/>
                <a:gd name="T27" fmla="*/ 31 h 38"/>
                <a:gd name="T28" fmla="*/ 12 w 34"/>
                <a:gd name="T29" fmla="*/ 25 h 38"/>
                <a:gd name="T30" fmla="*/ 16 w 34"/>
                <a:gd name="T31" fmla="*/ 24 h 38"/>
                <a:gd name="T32" fmla="*/ 19 w 34"/>
                <a:gd name="T33" fmla="*/ 21 h 38"/>
                <a:gd name="T34" fmla="*/ 20 w 34"/>
                <a:gd name="T35" fmla="*/ 16 h 38"/>
                <a:gd name="T36" fmla="*/ 22 w 34"/>
                <a:gd name="T37" fmla="*/ 12 h 38"/>
                <a:gd name="T38" fmla="*/ 27 w 34"/>
                <a:gd name="T39" fmla="*/ 4 h 38"/>
                <a:gd name="T40" fmla="*/ 32 w 34"/>
                <a:gd name="T41" fmla="*/ 1 h 38"/>
                <a:gd name="T42" fmla="*/ 34 w 34"/>
                <a:gd name="T43" fmla="*/ 0 h 38"/>
                <a:gd name="T44" fmla="*/ 34 w 34"/>
                <a:gd name="T4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38">
                  <a:moveTo>
                    <a:pt x="34" y="0"/>
                  </a:moveTo>
                  <a:cubicBezTo>
                    <a:pt x="34" y="0"/>
                    <a:pt x="33" y="0"/>
                    <a:pt x="32" y="1"/>
                  </a:cubicBezTo>
                  <a:cubicBezTo>
                    <a:pt x="31" y="2"/>
                    <a:pt x="29" y="3"/>
                    <a:pt x="28" y="5"/>
                  </a:cubicBezTo>
                  <a:cubicBezTo>
                    <a:pt x="26" y="7"/>
                    <a:pt x="25" y="9"/>
                    <a:pt x="24" y="12"/>
                  </a:cubicBezTo>
                  <a:cubicBezTo>
                    <a:pt x="23" y="14"/>
                    <a:pt x="23" y="15"/>
                    <a:pt x="23" y="17"/>
                  </a:cubicBezTo>
                  <a:cubicBezTo>
                    <a:pt x="23" y="19"/>
                    <a:pt x="22" y="20"/>
                    <a:pt x="21" y="22"/>
                  </a:cubicBezTo>
                  <a:cubicBezTo>
                    <a:pt x="21" y="24"/>
                    <a:pt x="19" y="25"/>
                    <a:pt x="17" y="26"/>
                  </a:cubicBezTo>
                  <a:cubicBezTo>
                    <a:pt x="15" y="26"/>
                    <a:pt x="14" y="27"/>
                    <a:pt x="12" y="27"/>
                  </a:cubicBezTo>
                  <a:cubicBezTo>
                    <a:pt x="10" y="29"/>
                    <a:pt x="7" y="30"/>
                    <a:pt x="5" y="32"/>
                  </a:cubicBezTo>
                  <a:cubicBezTo>
                    <a:pt x="4" y="34"/>
                    <a:pt x="2" y="35"/>
                    <a:pt x="1" y="36"/>
                  </a:cubicBezTo>
                  <a:cubicBezTo>
                    <a:pt x="1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2" y="35"/>
                    <a:pt x="3" y="33"/>
                    <a:pt x="4" y="31"/>
                  </a:cubicBezTo>
                  <a:cubicBezTo>
                    <a:pt x="6" y="29"/>
                    <a:pt x="9" y="27"/>
                    <a:pt x="12" y="25"/>
                  </a:cubicBezTo>
                  <a:cubicBezTo>
                    <a:pt x="13" y="25"/>
                    <a:pt x="15" y="24"/>
                    <a:pt x="16" y="24"/>
                  </a:cubicBezTo>
                  <a:cubicBezTo>
                    <a:pt x="18" y="23"/>
                    <a:pt x="19" y="22"/>
                    <a:pt x="19" y="21"/>
                  </a:cubicBezTo>
                  <a:cubicBezTo>
                    <a:pt x="20" y="20"/>
                    <a:pt x="20" y="18"/>
                    <a:pt x="20" y="16"/>
                  </a:cubicBezTo>
                  <a:cubicBezTo>
                    <a:pt x="21" y="15"/>
                    <a:pt x="21" y="13"/>
                    <a:pt x="22" y="12"/>
                  </a:cubicBezTo>
                  <a:cubicBezTo>
                    <a:pt x="23" y="8"/>
                    <a:pt x="25" y="6"/>
                    <a:pt x="27" y="4"/>
                  </a:cubicBezTo>
                  <a:cubicBezTo>
                    <a:pt x="29" y="2"/>
                    <a:pt x="31" y="1"/>
                    <a:pt x="32" y="1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599"/>
            <p:cNvSpPr/>
            <p:nvPr/>
          </p:nvSpPr>
          <p:spPr bwMode="auto">
            <a:xfrm>
              <a:off x="10148889" y="806450"/>
              <a:ext cx="77788" cy="198438"/>
            </a:xfrm>
            <a:custGeom>
              <a:avLst/>
              <a:gdLst>
                <a:gd name="T0" fmla="*/ 0 w 18"/>
                <a:gd name="T1" fmla="*/ 0 h 47"/>
                <a:gd name="T2" fmla="*/ 0 w 18"/>
                <a:gd name="T3" fmla="*/ 0 h 47"/>
                <a:gd name="T4" fmla="*/ 1 w 18"/>
                <a:gd name="T5" fmla="*/ 1 h 47"/>
                <a:gd name="T6" fmla="*/ 4 w 18"/>
                <a:gd name="T7" fmla="*/ 7 h 47"/>
                <a:gd name="T8" fmla="*/ 5 w 18"/>
                <a:gd name="T9" fmla="*/ 15 h 47"/>
                <a:gd name="T10" fmla="*/ 6 w 18"/>
                <a:gd name="T11" fmla="*/ 20 h 47"/>
                <a:gd name="T12" fmla="*/ 7 w 18"/>
                <a:gd name="T13" fmla="*/ 24 h 47"/>
                <a:gd name="T14" fmla="*/ 14 w 18"/>
                <a:gd name="T15" fmla="*/ 40 h 47"/>
                <a:gd name="T16" fmla="*/ 17 w 18"/>
                <a:gd name="T17" fmla="*/ 45 h 47"/>
                <a:gd name="T18" fmla="*/ 18 w 18"/>
                <a:gd name="T19" fmla="*/ 47 h 47"/>
                <a:gd name="T20" fmla="*/ 17 w 18"/>
                <a:gd name="T21" fmla="*/ 45 h 47"/>
                <a:gd name="T22" fmla="*/ 13 w 18"/>
                <a:gd name="T23" fmla="*/ 41 h 47"/>
                <a:gd name="T24" fmla="*/ 8 w 18"/>
                <a:gd name="T25" fmla="*/ 34 h 47"/>
                <a:gd name="T26" fmla="*/ 6 w 18"/>
                <a:gd name="T27" fmla="*/ 30 h 47"/>
                <a:gd name="T28" fmla="*/ 4 w 18"/>
                <a:gd name="T29" fmla="*/ 25 h 47"/>
                <a:gd name="T30" fmla="*/ 3 w 18"/>
                <a:gd name="T31" fmla="*/ 20 h 47"/>
                <a:gd name="T32" fmla="*/ 3 w 18"/>
                <a:gd name="T33" fmla="*/ 15 h 47"/>
                <a:gd name="T34" fmla="*/ 3 w 18"/>
                <a:gd name="T35" fmla="*/ 11 h 47"/>
                <a:gd name="T36" fmla="*/ 3 w 18"/>
                <a:gd name="T37" fmla="*/ 7 h 47"/>
                <a:gd name="T38" fmla="*/ 1 w 18"/>
                <a:gd name="T39" fmla="*/ 2 h 47"/>
                <a:gd name="T40" fmla="*/ 0 w 18"/>
                <a:gd name="T4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" h="4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2" y="2"/>
                    <a:pt x="4" y="4"/>
                    <a:pt x="4" y="7"/>
                  </a:cubicBezTo>
                  <a:cubicBezTo>
                    <a:pt x="5" y="9"/>
                    <a:pt x="5" y="12"/>
                    <a:pt x="5" y="15"/>
                  </a:cubicBezTo>
                  <a:cubicBezTo>
                    <a:pt x="5" y="17"/>
                    <a:pt x="5" y="18"/>
                    <a:pt x="6" y="20"/>
                  </a:cubicBezTo>
                  <a:cubicBezTo>
                    <a:pt x="6" y="21"/>
                    <a:pt x="6" y="23"/>
                    <a:pt x="7" y="24"/>
                  </a:cubicBezTo>
                  <a:cubicBezTo>
                    <a:pt x="8" y="30"/>
                    <a:pt x="11" y="36"/>
                    <a:pt x="14" y="40"/>
                  </a:cubicBezTo>
                  <a:cubicBezTo>
                    <a:pt x="15" y="42"/>
                    <a:pt x="16" y="44"/>
                    <a:pt x="17" y="45"/>
                  </a:cubicBezTo>
                  <a:cubicBezTo>
                    <a:pt x="18" y="46"/>
                    <a:pt x="18" y="47"/>
                    <a:pt x="18" y="47"/>
                  </a:cubicBezTo>
                  <a:cubicBezTo>
                    <a:pt x="18" y="47"/>
                    <a:pt x="18" y="46"/>
                    <a:pt x="17" y="45"/>
                  </a:cubicBezTo>
                  <a:cubicBezTo>
                    <a:pt x="16" y="44"/>
                    <a:pt x="14" y="43"/>
                    <a:pt x="13" y="41"/>
                  </a:cubicBezTo>
                  <a:cubicBezTo>
                    <a:pt x="11" y="39"/>
                    <a:pt x="9" y="37"/>
                    <a:pt x="8" y="34"/>
                  </a:cubicBezTo>
                  <a:cubicBezTo>
                    <a:pt x="7" y="33"/>
                    <a:pt x="6" y="31"/>
                    <a:pt x="6" y="30"/>
                  </a:cubicBezTo>
                  <a:cubicBezTo>
                    <a:pt x="5" y="28"/>
                    <a:pt x="5" y="27"/>
                    <a:pt x="4" y="25"/>
                  </a:cubicBezTo>
                  <a:cubicBezTo>
                    <a:pt x="4" y="23"/>
                    <a:pt x="4" y="22"/>
                    <a:pt x="3" y="20"/>
                  </a:cubicBezTo>
                  <a:cubicBezTo>
                    <a:pt x="3" y="18"/>
                    <a:pt x="3" y="17"/>
                    <a:pt x="3" y="15"/>
                  </a:cubicBezTo>
                  <a:cubicBezTo>
                    <a:pt x="3" y="14"/>
                    <a:pt x="3" y="12"/>
                    <a:pt x="3" y="11"/>
                  </a:cubicBezTo>
                  <a:cubicBezTo>
                    <a:pt x="3" y="9"/>
                    <a:pt x="3" y="8"/>
                    <a:pt x="3" y="7"/>
                  </a:cubicBezTo>
                  <a:cubicBezTo>
                    <a:pt x="3" y="5"/>
                    <a:pt x="2" y="3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600"/>
            <p:cNvSpPr/>
            <p:nvPr/>
          </p:nvSpPr>
          <p:spPr bwMode="auto">
            <a:xfrm>
              <a:off x="9950451" y="984250"/>
              <a:ext cx="157163" cy="92075"/>
            </a:xfrm>
            <a:custGeom>
              <a:avLst/>
              <a:gdLst>
                <a:gd name="T0" fmla="*/ 0 w 37"/>
                <a:gd name="T1" fmla="*/ 1 h 22"/>
                <a:gd name="T2" fmla="*/ 0 w 37"/>
                <a:gd name="T3" fmla="*/ 0 h 22"/>
                <a:gd name="T4" fmla="*/ 2 w 37"/>
                <a:gd name="T5" fmla="*/ 0 h 22"/>
                <a:gd name="T6" fmla="*/ 7 w 37"/>
                <a:gd name="T7" fmla="*/ 0 h 22"/>
                <a:gd name="T8" fmla="*/ 14 w 37"/>
                <a:gd name="T9" fmla="*/ 3 h 22"/>
                <a:gd name="T10" fmla="*/ 21 w 37"/>
                <a:gd name="T11" fmla="*/ 7 h 22"/>
                <a:gd name="T12" fmla="*/ 27 w 37"/>
                <a:gd name="T13" fmla="*/ 12 h 22"/>
                <a:gd name="T14" fmla="*/ 32 w 37"/>
                <a:gd name="T15" fmla="*/ 17 h 22"/>
                <a:gd name="T16" fmla="*/ 35 w 37"/>
                <a:gd name="T17" fmla="*/ 20 h 22"/>
                <a:gd name="T18" fmla="*/ 37 w 37"/>
                <a:gd name="T19" fmla="*/ 22 h 22"/>
                <a:gd name="T20" fmla="*/ 31 w 37"/>
                <a:gd name="T21" fmla="*/ 18 h 22"/>
                <a:gd name="T22" fmla="*/ 25 w 37"/>
                <a:gd name="T23" fmla="*/ 14 h 22"/>
                <a:gd name="T24" fmla="*/ 19 w 37"/>
                <a:gd name="T25" fmla="*/ 9 h 22"/>
                <a:gd name="T26" fmla="*/ 13 w 37"/>
                <a:gd name="T27" fmla="*/ 4 h 22"/>
                <a:gd name="T28" fmla="*/ 6 w 37"/>
                <a:gd name="T29" fmla="*/ 2 h 22"/>
                <a:gd name="T30" fmla="*/ 2 w 37"/>
                <a:gd name="T31" fmla="*/ 1 h 22"/>
                <a:gd name="T32" fmla="*/ 0 w 37"/>
                <a:gd name="T33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22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9" y="1"/>
                    <a:pt x="11" y="1"/>
                    <a:pt x="14" y="3"/>
                  </a:cubicBezTo>
                  <a:cubicBezTo>
                    <a:pt x="16" y="4"/>
                    <a:pt x="18" y="5"/>
                    <a:pt x="21" y="7"/>
                  </a:cubicBezTo>
                  <a:cubicBezTo>
                    <a:pt x="23" y="8"/>
                    <a:pt x="25" y="10"/>
                    <a:pt x="27" y="12"/>
                  </a:cubicBezTo>
                  <a:cubicBezTo>
                    <a:pt x="29" y="14"/>
                    <a:pt x="30" y="15"/>
                    <a:pt x="32" y="17"/>
                  </a:cubicBezTo>
                  <a:cubicBezTo>
                    <a:pt x="33" y="18"/>
                    <a:pt x="34" y="19"/>
                    <a:pt x="35" y="20"/>
                  </a:cubicBezTo>
                  <a:cubicBezTo>
                    <a:pt x="36" y="21"/>
                    <a:pt x="37" y="22"/>
                    <a:pt x="37" y="22"/>
                  </a:cubicBezTo>
                  <a:cubicBezTo>
                    <a:pt x="37" y="22"/>
                    <a:pt x="34" y="20"/>
                    <a:pt x="31" y="18"/>
                  </a:cubicBezTo>
                  <a:cubicBezTo>
                    <a:pt x="29" y="17"/>
                    <a:pt x="27" y="15"/>
                    <a:pt x="25" y="14"/>
                  </a:cubicBezTo>
                  <a:cubicBezTo>
                    <a:pt x="23" y="12"/>
                    <a:pt x="21" y="10"/>
                    <a:pt x="19" y="9"/>
                  </a:cubicBezTo>
                  <a:cubicBezTo>
                    <a:pt x="17" y="7"/>
                    <a:pt x="15" y="6"/>
                    <a:pt x="13" y="4"/>
                  </a:cubicBezTo>
                  <a:cubicBezTo>
                    <a:pt x="10" y="3"/>
                    <a:pt x="8" y="2"/>
                    <a:pt x="6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601"/>
            <p:cNvSpPr/>
            <p:nvPr/>
          </p:nvSpPr>
          <p:spPr bwMode="auto">
            <a:xfrm>
              <a:off x="9920289" y="1195388"/>
              <a:ext cx="174625" cy="55563"/>
            </a:xfrm>
            <a:custGeom>
              <a:avLst/>
              <a:gdLst>
                <a:gd name="T0" fmla="*/ 0 w 41"/>
                <a:gd name="T1" fmla="*/ 13 h 13"/>
                <a:gd name="T2" fmla="*/ 1 w 41"/>
                <a:gd name="T3" fmla="*/ 13 h 13"/>
                <a:gd name="T4" fmla="*/ 2 w 41"/>
                <a:gd name="T5" fmla="*/ 11 h 13"/>
                <a:gd name="T6" fmla="*/ 6 w 41"/>
                <a:gd name="T7" fmla="*/ 9 h 13"/>
                <a:gd name="T8" fmla="*/ 13 w 41"/>
                <a:gd name="T9" fmla="*/ 8 h 13"/>
                <a:gd name="T10" fmla="*/ 17 w 41"/>
                <a:gd name="T11" fmla="*/ 8 h 13"/>
                <a:gd name="T12" fmla="*/ 21 w 41"/>
                <a:gd name="T13" fmla="*/ 8 h 13"/>
                <a:gd name="T14" fmla="*/ 29 w 41"/>
                <a:gd name="T15" fmla="*/ 6 h 13"/>
                <a:gd name="T16" fmla="*/ 35 w 41"/>
                <a:gd name="T17" fmla="*/ 4 h 13"/>
                <a:gd name="T18" fmla="*/ 40 w 41"/>
                <a:gd name="T19" fmla="*/ 1 h 13"/>
                <a:gd name="T20" fmla="*/ 41 w 41"/>
                <a:gd name="T21" fmla="*/ 0 h 13"/>
                <a:gd name="T22" fmla="*/ 41 w 41"/>
                <a:gd name="T23" fmla="*/ 0 h 13"/>
                <a:gd name="T24" fmla="*/ 40 w 41"/>
                <a:gd name="T25" fmla="*/ 1 h 13"/>
                <a:gd name="T26" fmla="*/ 36 w 41"/>
                <a:gd name="T27" fmla="*/ 5 h 13"/>
                <a:gd name="T28" fmla="*/ 21 w 41"/>
                <a:gd name="T29" fmla="*/ 10 h 13"/>
                <a:gd name="T30" fmla="*/ 17 w 41"/>
                <a:gd name="T31" fmla="*/ 10 h 13"/>
                <a:gd name="T32" fmla="*/ 13 w 41"/>
                <a:gd name="T33" fmla="*/ 10 h 13"/>
                <a:gd name="T34" fmla="*/ 6 w 41"/>
                <a:gd name="T35" fmla="*/ 10 h 13"/>
                <a:gd name="T36" fmla="*/ 2 w 41"/>
                <a:gd name="T37" fmla="*/ 12 h 13"/>
                <a:gd name="T38" fmla="*/ 0 w 41"/>
                <a:gd name="T3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" h="13">
                  <a:moveTo>
                    <a:pt x="0" y="13"/>
                  </a:moveTo>
                  <a:cubicBezTo>
                    <a:pt x="0" y="13"/>
                    <a:pt x="0" y="13"/>
                    <a:pt x="1" y="13"/>
                  </a:cubicBezTo>
                  <a:cubicBezTo>
                    <a:pt x="1" y="12"/>
                    <a:pt x="1" y="12"/>
                    <a:pt x="2" y="11"/>
                  </a:cubicBezTo>
                  <a:cubicBezTo>
                    <a:pt x="2" y="11"/>
                    <a:pt x="4" y="9"/>
                    <a:pt x="6" y="9"/>
                  </a:cubicBezTo>
                  <a:cubicBezTo>
                    <a:pt x="8" y="8"/>
                    <a:pt x="11" y="8"/>
                    <a:pt x="13" y="8"/>
                  </a:cubicBezTo>
                  <a:cubicBezTo>
                    <a:pt x="15" y="8"/>
                    <a:pt x="16" y="8"/>
                    <a:pt x="17" y="8"/>
                  </a:cubicBezTo>
                  <a:cubicBezTo>
                    <a:pt x="19" y="8"/>
                    <a:pt x="20" y="8"/>
                    <a:pt x="21" y="8"/>
                  </a:cubicBezTo>
                  <a:cubicBezTo>
                    <a:pt x="24" y="8"/>
                    <a:pt x="27" y="7"/>
                    <a:pt x="29" y="6"/>
                  </a:cubicBezTo>
                  <a:cubicBezTo>
                    <a:pt x="31" y="6"/>
                    <a:pt x="34" y="5"/>
                    <a:pt x="35" y="4"/>
                  </a:cubicBezTo>
                  <a:cubicBezTo>
                    <a:pt x="37" y="3"/>
                    <a:pt x="39" y="2"/>
                    <a:pt x="40" y="1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1"/>
                    <a:pt x="40" y="1"/>
                    <a:pt x="40" y="1"/>
                  </a:cubicBezTo>
                  <a:cubicBezTo>
                    <a:pt x="39" y="2"/>
                    <a:pt x="38" y="4"/>
                    <a:pt x="36" y="5"/>
                  </a:cubicBezTo>
                  <a:cubicBezTo>
                    <a:pt x="33" y="7"/>
                    <a:pt x="27" y="10"/>
                    <a:pt x="21" y="10"/>
                  </a:cubicBezTo>
                  <a:cubicBezTo>
                    <a:pt x="20" y="10"/>
                    <a:pt x="19" y="10"/>
                    <a:pt x="17" y="10"/>
                  </a:cubicBezTo>
                  <a:cubicBezTo>
                    <a:pt x="16" y="10"/>
                    <a:pt x="14" y="10"/>
                    <a:pt x="13" y="10"/>
                  </a:cubicBezTo>
                  <a:cubicBezTo>
                    <a:pt x="11" y="10"/>
                    <a:pt x="8" y="10"/>
                    <a:pt x="6" y="10"/>
                  </a:cubicBezTo>
                  <a:cubicBezTo>
                    <a:pt x="4" y="10"/>
                    <a:pt x="3" y="11"/>
                    <a:pt x="2" y="12"/>
                  </a:cubicBezTo>
                  <a:cubicBezTo>
                    <a:pt x="1" y="12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602"/>
            <p:cNvSpPr/>
            <p:nvPr/>
          </p:nvSpPr>
          <p:spPr bwMode="auto">
            <a:xfrm>
              <a:off x="10153651" y="1284288"/>
              <a:ext cx="47625" cy="190500"/>
            </a:xfrm>
            <a:custGeom>
              <a:avLst/>
              <a:gdLst>
                <a:gd name="T0" fmla="*/ 5 w 11"/>
                <a:gd name="T1" fmla="*/ 0 h 45"/>
                <a:gd name="T2" fmla="*/ 6 w 11"/>
                <a:gd name="T3" fmla="*/ 0 h 45"/>
                <a:gd name="T4" fmla="*/ 7 w 11"/>
                <a:gd name="T5" fmla="*/ 1 h 45"/>
                <a:gd name="T6" fmla="*/ 10 w 11"/>
                <a:gd name="T7" fmla="*/ 6 h 45"/>
                <a:gd name="T8" fmla="*/ 10 w 11"/>
                <a:gd name="T9" fmla="*/ 14 h 45"/>
                <a:gd name="T10" fmla="*/ 9 w 11"/>
                <a:gd name="T11" fmla="*/ 18 h 45"/>
                <a:gd name="T12" fmla="*/ 7 w 11"/>
                <a:gd name="T13" fmla="*/ 23 h 45"/>
                <a:gd name="T14" fmla="*/ 4 w 11"/>
                <a:gd name="T15" fmla="*/ 31 h 45"/>
                <a:gd name="T16" fmla="*/ 1 w 11"/>
                <a:gd name="T17" fmla="*/ 38 h 45"/>
                <a:gd name="T18" fmla="*/ 1 w 11"/>
                <a:gd name="T19" fmla="*/ 43 h 45"/>
                <a:gd name="T20" fmla="*/ 1 w 11"/>
                <a:gd name="T21" fmla="*/ 45 h 45"/>
                <a:gd name="T22" fmla="*/ 1 w 11"/>
                <a:gd name="T23" fmla="*/ 45 h 45"/>
                <a:gd name="T24" fmla="*/ 0 w 11"/>
                <a:gd name="T25" fmla="*/ 43 h 45"/>
                <a:gd name="T26" fmla="*/ 0 w 11"/>
                <a:gd name="T27" fmla="*/ 37 h 45"/>
                <a:gd name="T28" fmla="*/ 2 w 11"/>
                <a:gd name="T29" fmla="*/ 30 h 45"/>
                <a:gd name="T30" fmla="*/ 5 w 11"/>
                <a:gd name="T31" fmla="*/ 22 h 45"/>
                <a:gd name="T32" fmla="*/ 7 w 11"/>
                <a:gd name="T33" fmla="*/ 18 h 45"/>
                <a:gd name="T34" fmla="*/ 8 w 11"/>
                <a:gd name="T35" fmla="*/ 14 h 45"/>
                <a:gd name="T36" fmla="*/ 8 w 11"/>
                <a:gd name="T37" fmla="*/ 6 h 45"/>
                <a:gd name="T38" fmla="*/ 7 w 11"/>
                <a:gd name="T39" fmla="*/ 1 h 45"/>
                <a:gd name="T40" fmla="*/ 5 w 11"/>
                <a:gd name="T4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" h="45">
                  <a:moveTo>
                    <a:pt x="5" y="0"/>
                  </a:moveTo>
                  <a:cubicBezTo>
                    <a:pt x="5" y="0"/>
                    <a:pt x="6" y="0"/>
                    <a:pt x="6" y="0"/>
                  </a:cubicBezTo>
                  <a:cubicBezTo>
                    <a:pt x="6" y="0"/>
                    <a:pt x="7" y="0"/>
                    <a:pt x="7" y="1"/>
                  </a:cubicBezTo>
                  <a:cubicBezTo>
                    <a:pt x="8" y="2"/>
                    <a:pt x="9" y="4"/>
                    <a:pt x="10" y="6"/>
                  </a:cubicBezTo>
                  <a:cubicBezTo>
                    <a:pt x="10" y="8"/>
                    <a:pt x="11" y="11"/>
                    <a:pt x="10" y="14"/>
                  </a:cubicBezTo>
                  <a:cubicBezTo>
                    <a:pt x="10" y="15"/>
                    <a:pt x="10" y="17"/>
                    <a:pt x="9" y="18"/>
                  </a:cubicBezTo>
                  <a:cubicBezTo>
                    <a:pt x="9" y="20"/>
                    <a:pt x="8" y="21"/>
                    <a:pt x="7" y="23"/>
                  </a:cubicBezTo>
                  <a:cubicBezTo>
                    <a:pt x="6" y="25"/>
                    <a:pt x="5" y="28"/>
                    <a:pt x="4" y="31"/>
                  </a:cubicBezTo>
                  <a:cubicBezTo>
                    <a:pt x="2" y="33"/>
                    <a:pt x="2" y="36"/>
                    <a:pt x="1" y="38"/>
                  </a:cubicBezTo>
                  <a:cubicBezTo>
                    <a:pt x="1" y="40"/>
                    <a:pt x="1" y="42"/>
                    <a:pt x="1" y="43"/>
                  </a:cubicBezTo>
                  <a:cubicBezTo>
                    <a:pt x="1" y="44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4"/>
                    <a:pt x="0" y="44"/>
                    <a:pt x="0" y="43"/>
                  </a:cubicBezTo>
                  <a:cubicBezTo>
                    <a:pt x="0" y="42"/>
                    <a:pt x="0" y="40"/>
                    <a:pt x="0" y="37"/>
                  </a:cubicBezTo>
                  <a:cubicBezTo>
                    <a:pt x="0" y="35"/>
                    <a:pt x="1" y="32"/>
                    <a:pt x="2" y="30"/>
                  </a:cubicBezTo>
                  <a:cubicBezTo>
                    <a:pt x="3" y="27"/>
                    <a:pt x="4" y="24"/>
                    <a:pt x="5" y="22"/>
                  </a:cubicBezTo>
                  <a:cubicBezTo>
                    <a:pt x="6" y="20"/>
                    <a:pt x="6" y="19"/>
                    <a:pt x="7" y="18"/>
                  </a:cubicBezTo>
                  <a:cubicBezTo>
                    <a:pt x="7" y="16"/>
                    <a:pt x="8" y="15"/>
                    <a:pt x="8" y="14"/>
                  </a:cubicBezTo>
                  <a:cubicBezTo>
                    <a:pt x="9" y="11"/>
                    <a:pt x="9" y="8"/>
                    <a:pt x="8" y="6"/>
                  </a:cubicBezTo>
                  <a:cubicBezTo>
                    <a:pt x="8" y="4"/>
                    <a:pt x="7" y="2"/>
                    <a:pt x="7" y="1"/>
                  </a:cubicBezTo>
                  <a:cubicBezTo>
                    <a:pt x="6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603"/>
            <p:cNvSpPr/>
            <p:nvPr/>
          </p:nvSpPr>
          <p:spPr bwMode="auto">
            <a:xfrm>
              <a:off x="10298114" y="1289050"/>
              <a:ext cx="96838" cy="185738"/>
            </a:xfrm>
            <a:custGeom>
              <a:avLst/>
              <a:gdLst>
                <a:gd name="T0" fmla="*/ 0 w 23"/>
                <a:gd name="T1" fmla="*/ 0 h 44"/>
                <a:gd name="T2" fmla="*/ 0 w 23"/>
                <a:gd name="T3" fmla="*/ 0 h 44"/>
                <a:gd name="T4" fmla="*/ 2 w 23"/>
                <a:gd name="T5" fmla="*/ 1 h 44"/>
                <a:gd name="T6" fmla="*/ 4 w 23"/>
                <a:gd name="T7" fmla="*/ 2 h 44"/>
                <a:gd name="T8" fmla="*/ 6 w 23"/>
                <a:gd name="T9" fmla="*/ 4 h 44"/>
                <a:gd name="T10" fmla="*/ 11 w 23"/>
                <a:gd name="T11" fmla="*/ 11 h 44"/>
                <a:gd name="T12" fmla="*/ 14 w 23"/>
                <a:gd name="T13" fmla="*/ 20 h 44"/>
                <a:gd name="T14" fmla="*/ 17 w 23"/>
                <a:gd name="T15" fmla="*/ 29 h 44"/>
                <a:gd name="T16" fmla="*/ 19 w 23"/>
                <a:gd name="T17" fmla="*/ 37 h 44"/>
                <a:gd name="T18" fmla="*/ 22 w 23"/>
                <a:gd name="T19" fmla="*/ 42 h 44"/>
                <a:gd name="T20" fmla="*/ 23 w 23"/>
                <a:gd name="T21" fmla="*/ 44 h 44"/>
                <a:gd name="T22" fmla="*/ 22 w 23"/>
                <a:gd name="T23" fmla="*/ 44 h 44"/>
                <a:gd name="T24" fmla="*/ 21 w 23"/>
                <a:gd name="T25" fmla="*/ 42 h 44"/>
                <a:gd name="T26" fmla="*/ 18 w 23"/>
                <a:gd name="T27" fmla="*/ 38 h 44"/>
                <a:gd name="T28" fmla="*/ 15 w 23"/>
                <a:gd name="T29" fmla="*/ 30 h 44"/>
                <a:gd name="T30" fmla="*/ 12 w 23"/>
                <a:gd name="T31" fmla="*/ 21 h 44"/>
                <a:gd name="T32" fmla="*/ 9 w 23"/>
                <a:gd name="T33" fmla="*/ 12 h 44"/>
                <a:gd name="T34" fmla="*/ 5 w 23"/>
                <a:gd name="T35" fmla="*/ 5 h 44"/>
                <a:gd name="T36" fmla="*/ 3 w 23"/>
                <a:gd name="T37" fmla="*/ 3 h 44"/>
                <a:gd name="T38" fmla="*/ 1 w 23"/>
                <a:gd name="T39" fmla="*/ 1 h 44"/>
                <a:gd name="T40" fmla="*/ 0 w 23"/>
                <a:gd name="T4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3" y="2"/>
                    <a:pt x="4" y="2"/>
                  </a:cubicBezTo>
                  <a:cubicBezTo>
                    <a:pt x="5" y="3"/>
                    <a:pt x="5" y="4"/>
                    <a:pt x="6" y="4"/>
                  </a:cubicBezTo>
                  <a:cubicBezTo>
                    <a:pt x="8" y="6"/>
                    <a:pt x="10" y="9"/>
                    <a:pt x="11" y="11"/>
                  </a:cubicBezTo>
                  <a:cubicBezTo>
                    <a:pt x="12" y="14"/>
                    <a:pt x="13" y="17"/>
                    <a:pt x="14" y="20"/>
                  </a:cubicBezTo>
                  <a:cubicBezTo>
                    <a:pt x="15" y="23"/>
                    <a:pt x="16" y="26"/>
                    <a:pt x="17" y="29"/>
                  </a:cubicBezTo>
                  <a:cubicBezTo>
                    <a:pt x="18" y="32"/>
                    <a:pt x="18" y="35"/>
                    <a:pt x="19" y="37"/>
                  </a:cubicBezTo>
                  <a:cubicBezTo>
                    <a:pt x="20" y="39"/>
                    <a:pt x="21" y="41"/>
                    <a:pt x="22" y="42"/>
                  </a:cubicBezTo>
                  <a:cubicBezTo>
                    <a:pt x="22" y="43"/>
                    <a:pt x="23" y="44"/>
                    <a:pt x="23" y="44"/>
                  </a:cubicBezTo>
                  <a:cubicBezTo>
                    <a:pt x="23" y="44"/>
                    <a:pt x="23" y="44"/>
                    <a:pt x="22" y="44"/>
                  </a:cubicBezTo>
                  <a:cubicBezTo>
                    <a:pt x="22" y="43"/>
                    <a:pt x="22" y="43"/>
                    <a:pt x="21" y="42"/>
                  </a:cubicBezTo>
                  <a:cubicBezTo>
                    <a:pt x="20" y="41"/>
                    <a:pt x="19" y="40"/>
                    <a:pt x="18" y="38"/>
                  </a:cubicBezTo>
                  <a:cubicBezTo>
                    <a:pt x="17" y="35"/>
                    <a:pt x="16" y="33"/>
                    <a:pt x="15" y="30"/>
                  </a:cubicBezTo>
                  <a:cubicBezTo>
                    <a:pt x="14" y="27"/>
                    <a:pt x="13" y="24"/>
                    <a:pt x="12" y="21"/>
                  </a:cubicBezTo>
                  <a:cubicBezTo>
                    <a:pt x="11" y="18"/>
                    <a:pt x="10" y="15"/>
                    <a:pt x="9" y="12"/>
                  </a:cubicBezTo>
                  <a:cubicBezTo>
                    <a:pt x="8" y="10"/>
                    <a:pt x="7" y="7"/>
                    <a:pt x="5" y="5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3" y="2"/>
                    <a:pt x="2" y="2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604"/>
            <p:cNvSpPr/>
            <p:nvPr/>
          </p:nvSpPr>
          <p:spPr bwMode="auto">
            <a:xfrm>
              <a:off x="10361614" y="1243013"/>
              <a:ext cx="203200" cy="155575"/>
            </a:xfrm>
            <a:custGeom>
              <a:avLst/>
              <a:gdLst>
                <a:gd name="T0" fmla="*/ 0 w 48"/>
                <a:gd name="T1" fmla="*/ 0 h 37"/>
                <a:gd name="T2" fmla="*/ 3 w 48"/>
                <a:gd name="T3" fmla="*/ 1 h 37"/>
                <a:gd name="T4" fmla="*/ 8 w 48"/>
                <a:gd name="T5" fmla="*/ 6 h 37"/>
                <a:gd name="T6" fmla="*/ 24 w 48"/>
                <a:gd name="T7" fmla="*/ 19 h 37"/>
                <a:gd name="T8" fmla="*/ 40 w 48"/>
                <a:gd name="T9" fmla="*/ 32 h 37"/>
                <a:gd name="T10" fmla="*/ 46 w 48"/>
                <a:gd name="T11" fmla="*/ 36 h 37"/>
                <a:gd name="T12" fmla="*/ 48 w 48"/>
                <a:gd name="T13" fmla="*/ 37 h 37"/>
                <a:gd name="T14" fmla="*/ 48 w 48"/>
                <a:gd name="T15" fmla="*/ 37 h 37"/>
                <a:gd name="T16" fmla="*/ 46 w 48"/>
                <a:gd name="T17" fmla="*/ 36 h 37"/>
                <a:gd name="T18" fmla="*/ 39 w 48"/>
                <a:gd name="T19" fmla="*/ 34 h 37"/>
                <a:gd name="T20" fmla="*/ 31 w 48"/>
                <a:gd name="T21" fmla="*/ 28 h 37"/>
                <a:gd name="T22" fmla="*/ 22 w 48"/>
                <a:gd name="T23" fmla="*/ 21 h 37"/>
                <a:gd name="T24" fmla="*/ 7 w 48"/>
                <a:gd name="T25" fmla="*/ 7 h 37"/>
                <a:gd name="T26" fmla="*/ 2 w 48"/>
                <a:gd name="T27" fmla="*/ 2 h 37"/>
                <a:gd name="T28" fmla="*/ 0 w 48"/>
                <a:gd name="T2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37">
                  <a:moveTo>
                    <a:pt x="0" y="0"/>
                  </a:moveTo>
                  <a:cubicBezTo>
                    <a:pt x="0" y="0"/>
                    <a:pt x="1" y="0"/>
                    <a:pt x="3" y="1"/>
                  </a:cubicBezTo>
                  <a:cubicBezTo>
                    <a:pt x="4" y="2"/>
                    <a:pt x="6" y="4"/>
                    <a:pt x="8" y="6"/>
                  </a:cubicBezTo>
                  <a:cubicBezTo>
                    <a:pt x="12" y="9"/>
                    <a:pt x="18" y="14"/>
                    <a:pt x="24" y="19"/>
                  </a:cubicBezTo>
                  <a:cubicBezTo>
                    <a:pt x="30" y="24"/>
                    <a:pt x="35" y="29"/>
                    <a:pt x="40" y="32"/>
                  </a:cubicBezTo>
                  <a:cubicBezTo>
                    <a:pt x="42" y="34"/>
                    <a:pt x="44" y="35"/>
                    <a:pt x="46" y="36"/>
                  </a:cubicBezTo>
                  <a:cubicBezTo>
                    <a:pt x="47" y="37"/>
                    <a:pt x="48" y="37"/>
                    <a:pt x="48" y="37"/>
                  </a:cubicBezTo>
                  <a:cubicBezTo>
                    <a:pt x="48" y="37"/>
                    <a:pt x="48" y="37"/>
                    <a:pt x="48" y="37"/>
                  </a:cubicBezTo>
                  <a:cubicBezTo>
                    <a:pt x="47" y="37"/>
                    <a:pt x="47" y="37"/>
                    <a:pt x="46" y="36"/>
                  </a:cubicBezTo>
                  <a:cubicBezTo>
                    <a:pt x="44" y="36"/>
                    <a:pt x="42" y="35"/>
                    <a:pt x="39" y="34"/>
                  </a:cubicBezTo>
                  <a:cubicBezTo>
                    <a:pt x="37" y="32"/>
                    <a:pt x="34" y="31"/>
                    <a:pt x="31" y="28"/>
                  </a:cubicBezTo>
                  <a:cubicBezTo>
                    <a:pt x="28" y="26"/>
                    <a:pt x="25" y="24"/>
                    <a:pt x="22" y="21"/>
                  </a:cubicBezTo>
                  <a:cubicBezTo>
                    <a:pt x="17" y="16"/>
                    <a:pt x="11" y="11"/>
                    <a:pt x="7" y="7"/>
                  </a:cubicBezTo>
                  <a:cubicBezTo>
                    <a:pt x="5" y="5"/>
                    <a:pt x="3" y="3"/>
                    <a:pt x="2" y="2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605"/>
            <p:cNvSpPr/>
            <p:nvPr/>
          </p:nvSpPr>
          <p:spPr bwMode="auto">
            <a:xfrm>
              <a:off x="10394951" y="1179513"/>
              <a:ext cx="179388" cy="71438"/>
            </a:xfrm>
            <a:custGeom>
              <a:avLst/>
              <a:gdLst>
                <a:gd name="T0" fmla="*/ 0 w 42"/>
                <a:gd name="T1" fmla="*/ 0 h 17"/>
                <a:gd name="T2" fmla="*/ 2 w 42"/>
                <a:gd name="T3" fmla="*/ 0 h 17"/>
                <a:gd name="T4" fmla="*/ 7 w 42"/>
                <a:gd name="T5" fmla="*/ 0 h 17"/>
                <a:gd name="T6" fmla="*/ 15 w 42"/>
                <a:gd name="T7" fmla="*/ 2 h 17"/>
                <a:gd name="T8" fmla="*/ 22 w 42"/>
                <a:gd name="T9" fmla="*/ 6 h 17"/>
                <a:gd name="T10" fmla="*/ 29 w 42"/>
                <a:gd name="T11" fmla="*/ 11 h 17"/>
                <a:gd name="T12" fmla="*/ 32 w 42"/>
                <a:gd name="T13" fmla="*/ 14 h 17"/>
                <a:gd name="T14" fmla="*/ 35 w 42"/>
                <a:gd name="T15" fmla="*/ 15 h 17"/>
                <a:gd name="T16" fmla="*/ 40 w 42"/>
                <a:gd name="T17" fmla="*/ 16 h 17"/>
                <a:gd name="T18" fmla="*/ 42 w 42"/>
                <a:gd name="T19" fmla="*/ 15 h 17"/>
                <a:gd name="T20" fmla="*/ 42 w 42"/>
                <a:gd name="T21" fmla="*/ 16 h 17"/>
                <a:gd name="T22" fmla="*/ 40 w 42"/>
                <a:gd name="T23" fmla="*/ 16 h 17"/>
                <a:gd name="T24" fmla="*/ 35 w 42"/>
                <a:gd name="T25" fmla="*/ 17 h 17"/>
                <a:gd name="T26" fmla="*/ 31 w 42"/>
                <a:gd name="T27" fmla="*/ 15 h 17"/>
                <a:gd name="T28" fmla="*/ 28 w 42"/>
                <a:gd name="T29" fmla="*/ 13 h 17"/>
                <a:gd name="T30" fmla="*/ 21 w 42"/>
                <a:gd name="T31" fmla="*/ 8 h 17"/>
                <a:gd name="T32" fmla="*/ 7 w 42"/>
                <a:gd name="T33" fmla="*/ 2 h 17"/>
                <a:gd name="T34" fmla="*/ 2 w 42"/>
                <a:gd name="T35" fmla="*/ 1 h 17"/>
                <a:gd name="T36" fmla="*/ 0 w 42"/>
                <a:gd name="T3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17">
                  <a:moveTo>
                    <a:pt x="0" y="0"/>
                  </a:moveTo>
                  <a:cubicBezTo>
                    <a:pt x="0" y="0"/>
                    <a:pt x="0" y="0"/>
                    <a:pt x="2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9" y="1"/>
                    <a:pt x="12" y="1"/>
                    <a:pt x="15" y="2"/>
                  </a:cubicBezTo>
                  <a:cubicBezTo>
                    <a:pt x="17" y="3"/>
                    <a:pt x="20" y="4"/>
                    <a:pt x="22" y="6"/>
                  </a:cubicBezTo>
                  <a:cubicBezTo>
                    <a:pt x="25" y="8"/>
                    <a:pt x="27" y="10"/>
                    <a:pt x="29" y="11"/>
                  </a:cubicBezTo>
                  <a:cubicBezTo>
                    <a:pt x="30" y="12"/>
                    <a:pt x="31" y="13"/>
                    <a:pt x="32" y="14"/>
                  </a:cubicBezTo>
                  <a:cubicBezTo>
                    <a:pt x="33" y="14"/>
                    <a:pt x="34" y="15"/>
                    <a:pt x="35" y="15"/>
                  </a:cubicBezTo>
                  <a:cubicBezTo>
                    <a:pt x="37" y="16"/>
                    <a:pt x="39" y="16"/>
                    <a:pt x="40" y="16"/>
                  </a:cubicBezTo>
                  <a:cubicBezTo>
                    <a:pt x="41" y="16"/>
                    <a:pt x="42" y="15"/>
                    <a:pt x="42" y="15"/>
                  </a:cubicBezTo>
                  <a:cubicBezTo>
                    <a:pt x="42" y="15"/>
                    <a:pt x="42" y="15"/>
                    <a:pt x="42" y="16"/>
                  </a:cubicBezTo>
                  <a:cubicBezTo>
                    <a:pt x="41" y="16"/>
                    <a:pt x="41" y="16"/>
                    <a:pt x="40" y="16"/>
                  </a:cubicBezTo>
                  <a:cubicBezTo>
                    <a:pt x="39" y="17"/>
                    <a:pt x="37" y="17"/>
                    <a:pt x="35" y="17"/>
                  </a:cubicBezTo>
                  <a:cubicBezTo>
                    <a:pt x="34" y="16"/>
                    <a:pt x="32" y="16"/>
                    <a:pt x="31" y="15"/>
                  </a:cubicBezTo>
                  <a:cubicBezTo>
                    <a:pt x="30" y="15"/>
                    <a:pt x="29" y="14"/>
                    <a:pt x="28" y="13"/>
                  </a:cubicBezTo>
                  <a:cubicBezTo>
                    <a:pt x="26" y="12"/>
                    <a:pt x="23" y="10"/>
                    <a:pt x="21" y="8"/>
                  </a:cubicBezTo>
                  <a:cubicBezTo>
                    <a:pt x="16" y="5"/>
                    <a:pt x="11" y="3"/>
                    <a:pt x="7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606"/>
            <p:cNvSpPr/>
            <p:nvPr/>
          </p:nvSpPr>
          <p:spPr bwMode="auto">
            <a:xfrm>
              <a:off x="10280651" y="835025"/>
              <a:ext cx="111125" cy="212725"/>
            </a:xfrm>
            <a:custGeom>
              <a:avLst/>
              <a:gdLst>
                <a:gd name="T0" fmla="*/ 26 w 26"/>
                <a:gd name="T1" fmla="*/ 0 h 50"/>
                <a:gd name="T2" fmla="*/ 26 w 26"/>
                <a:gd name="T3" fmla="*/ 2 h 50"/>
                <a:gd name="T4" fmla="*/ 25 w 26"/>
                <a:gd name="T5" fmla="*/ 8 h 50"/>
                <a:gd name="T6" fmla="*/ 18 w 26"/>
                <a:gd name="T7" fmla="*/ 27 h 50"/>
                <a:gd name="T8" fmla="*/ 14 w 26"/>
                <a:gd name="T9" fmla="*/ 32 h 50"/>
                <a:gd name="T10" fmla="*/ 11 w 26"/>
                <a:gd name="T11" fmla="*/ 35 h 50"/>
                <a:gd name="T12" fmla="*/ 4 w 26"/>
                <a:gd name="T13" fmla="*/ 42 h 50"/>
                <a:gd name="T14" fmla="*/ 1 w 26"/>
                <a:gd name="T15" fmla="*/ 48 h 50"/>
                <a:gd name="T16" fmla="*/ 1 w 26"/>
                <a:gd name="T17" fmla="*/ 49 h 50"/>
                <a:gd name="T18" fmla="*/ 0 w 26"/>
                <a:gd name="T19" fmla="*/ 50 h 50"/>
                <a:gd name="T20" fmla="*/ 0 w 26"/>
                <a:gd name="T21" fmla="*/ 49 h 50"/>
                <a:gd name="T22" fmla="*/ 1 w 26"/>
                <a:gd name="T23" fmla="*/ 48 h 50"/>
                <a:gd name="T24" fmla="*/ 3 w 26"/>
                <a:gd name="T25" fmla="*/ 41 h 50"/>
                <a:gd name="T26" fmla="*/ 9 w 26"/>
                <a:gd name="T27" fmla="*/ 34 h 50"/>
                <a:gd name="T28" fmla="*/ 12 w 26"/>
                <a:gd name="T29" fmla="*/ 30 h 50"/>
                <a:gd name="T30" fmla="*/ 15 w 26"/>
                <a:gd name="T31" fmla="*/ 26 h 50"/>
                <a:gd name="T32" fmla="*/ 23 w 26"/>
                <a:gd name="T33" fmla="*/ 8 h 50"/>
                <a:gd name="T34" fmla="*/ 25 w 26"/>
                <a:gd name="T35" fmla="*/ 2 h 50"/>
                <a:gd name="T36" fmla="*/ 26 w 26"/>
                <a:gd name="T3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0">
                  <a:moveTo>
                    <a:pt x="26" y="0"/>
                  </a:moveTo>
                  <a:cubicBezTo>
                    <a:pt x="26" y="0"/>
                    <a:pt x="26" y="0"/>
                    <a:pt x="26" y="2"/>
                  </a:cubicBezTo>
                  <a:cubicBezTo>
                    <a:pt x="26" y="4"/>
                    <a:pt x="25" y="6"/>
                    <a:pt x="25" y="8"/>
                  </a:cubicBezTo>
                  <a:cubicBezTo>
                    <a:pt x="24" y="14"/>
                    <a:pt x="22" y="21"/>
                    <a:pt x="18" y="27"/>
                  </a:cubicBezTo>
                  <a:cubicBezTo>
                    <a:pt x="16" y="29"/>
                    <a:pt x="15" y="30"/>
                    <a:pt x="14" y="32"/>
                  </a:cubicBezTo>
                  <a:cubicBezTo>
                    <a:pt x="13" y="33"/>
                    <a:pt x="12" y="34"/>
                    <a:pt x="11" y="35"/>
                  </a:cubicBezTo>
                  <a:cubicBezTo>
                    <a:pt x="8" y="38"/>
                    <a:pt x="6" y="40"/>
                    <a:pt x="4" y="42"/>
                  </a:cubicBezTo>
                  <a:cubicBezTo>
                    <a:pt x="3" y="44"/>
                    <a:pt x="2" y="46"/>
                    <a:pt x="1" y="48"/>
                  </a:cubicBezTo>
                  <a:cubicBezTo>
                    <a:pt x="1" y="48"/>
                    <a:pt x="1" y="49"/>
                    <a:pt x="1" y="4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0"/>
                    <a:pt x="0" y="50"/>
                    <a:pt x="0" y="49"/>
                  </a:cubicBezTo>
                  <a:cubicBezTo>
                    <a:pt x="1" y="49"/>
                    <a:pt x="1" y="48"/>
                    <a:pt x="1" y="48"/>
                  </a:cubicBezTo>
                  <a:cubicBezTo>
                    <a:pt x="1" y="46"/>
                    <a:pt x="2" y="44"/>
                    <a:pt x="3" y="41"/>
                  </a:cubicBezTo>
                  <a:cubicBezTo>
                    <a:pt x="5" y="39"/>
                    <a:pt x="7" y="37"/>
                    <a:pt x="9" y="34"/>
                  </a:cubicBezTo>
                  <a:cubicBezTo>
                    <a:pt x="10" y="33"/>
                    <a:pt x="11" y="31"/>
                    <a:pt x="12" y="30"/>
                  </a:cubicBezTo>
                  <a:cubicBezTo>
                    <a:pt x="13" y="29"/>
                    <a:pt x="15" y="27"/>
                    <a:pt x="15" y="26"/>
                  </a:cubicBezTo>
                  <a:cubicBezTo>
                    <a:pt x="19" y="20"/>
                    <a:pt x="22" y="13"/>
                    <a:pt x="23" y="8"/>
                  </a:cubicBezTo>
                  <a:cubicBezTo>
                    <a:pt x="24" y="6"/>
                    <a:pt x="25" y="3"/>
                    <a:pt x="25" y="2"/>
                  </a:cubicBezTo>
                  <a:cubicBezTo>
                    <a:pt x="26" y="0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608"/>
            <p:cNvSpPr/>
            <p:nvPr/>
          </p:nvSpPr>
          <p:spPr bwMode="auto">
            <a:xfrm>
              <a:off x="9996489" y="911224"/>
              <a:ext cx="139700" cy="119063"/>
            </a:xfrm>
            <a:custGeom>
              <a:avLst/>
              <a:gdLst>
                <a:gd name="T0" fmla="*/ 0 w 33"/>
                <a:gd name="T1" fmla="*/ 0 h 28"/>
                <a:gd name="T2" fmla="*/ 5 w 33"/>
                <a:gd name="T3" fmla="*/ 4 h 28"/>
                <a:gd name="T4" fmla="*/ 11 w 33"/>
                <a:gd name="T5" fmla="*/ 8 h 28"/>
                <a:gd name="T6" fmla="*/ 16 w 33"/>
                <a:gd name="T7" fmla="*/ 14 h 28"/>
                <a:gd name="T8" fmla="*/ 21 w 33"/>
                <a:gd name="T9" fmla="*/ 20 h 28"/>
                <a:gd name="T10" fmla="*/ 27 w 33"/>
                <a:gd name="T11" fmla="*/ 24 h 28"/>
                <a:gd name="T12" fmla="*/ 31 w 33"/>
                <a:gd name="T13" fmla="*/ 27 h 28"/>
                <a:gd name="T14" fmla="*/ 33 w 33"/>
                <a:gd name="T15" fmla="*/ 28 h 28"/>
                <a:gd name="T16" fmla="*/ 31 w 33"/>
                <a:gd name="T17" fmla="*/ 27 h 28"/>
                <a:gd name="T18" fmla="*/ 26 w 33"/>
                <a:gd name="T19" fmla="*/ 26 h 28"/>
                <a:gd name="T20" fmla="*/ 20 w 33"/>
                <a:gd name="T21" fmla="*/ 22 h 28"/>
                <a:gd name="T22" fmla="*/ 14 w 33"/>
                <a:gd name="T23" fmla="*/ 16 h 28"/>
                <a:gd name="T24" fmla="*/ 4 w 33"/>
                <a:gd name="T25" fmla="*/ 5 h 28"/>
                <a:gd name="T26" fmla="*/ 1 w 33"/>
                <a:gd name="T27" fmla="*/ 1 h 28"/>
                <a:gd name="T28" fmla="*/ 0 w 33"/>
                <a:gd name="T2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28">
                  <a:moveTo>
                    <a:pt x="0" y="0"/>
                  </a:moveTo>
                  <a:cubicBezTo>
                    <a:pt x="0" y="0"/>
                    <a:pt x="2" y="1"/>
                    <a:pt x="5" y="4"/>
                  </a:cubicBezTo>
                  <a:cubicBezTo>
                    <a:pt x="7" y="5"/>
                    <a:pt x="9" y="7"/>
                    <a:pt x="11" y="8"/>
                  </a:cubicBezTo>
                  <a:cubicBezTo>
                    <a:pt x="12" y="10"/>
                    <a:pt x="14" y="12"/>
                    <a:pt x="16" y="14"/>
                  </a:cubicBezTo>
                  <a:cubicBezTo>
                    <a:pt x="18" y="16"/>
                    <a:pt x="20" y="18"/>
                    <a:pt x="21" y="20"/>
                  </a:cubicBezTo>
                  <a:cubicBezTo>
                    <a:pt x="23" y="22"/>
                    <a:pt x="25" y="23"/>
                    <a:pt x="27" y="24"/>
                  </a:cubicBezTo>
                  <a:cubicBezTo>
                    <a:pt x="28" y="26"/>
                    <a:pt x="30" y="26"/>
                    <a:pt x="31" y="27"/>
                  </a:cubicBezTo>
                  <a:cubicBezTo>
                    <a:pt x="32" y="27"/>
                    <a:pt x="33" y="28"/>
                    <a:pt x="33" y="28"/>
                  </a:cubicBezTo>
                  <a:cubicBezTo>
                    <a:pt x="33" y="28"/>
                    <a:pt x="32" y="28"/>
                    <a:pt x="31" y="27"/>
                  </a:cubicBezTo>
                  <a:cubicBezTo>
                    <a:pt x="30" y="27"/>
                    <a:pt x="28" y="27"/>
                    <a:pt x="26" y="26"/>
                  </a:cubicBezTo>
                  <a:cubicBezTo>
                    <a:pt x="24" y="25"/>
                    <a:pt x="22" y="23"/>
                    <a:pt x="20" y="22"/>
                  </a:cubicBezTo>
                  <a:cubicBezTo>
                    <a:pt x="18" y="20"/>
                    <a:pt x="16" y="18"/>
                    <a:pt x="14" y="16"/>
                  </a:cubicBezTo>
                  <a:cubicBezTo>
                    <a:pt x="10" y="12"/>
                    <a:pt x="7" y="8"/>
                    <a:pt x="4" y="5"/>
                  </a:cubicBezTo>
                  <a:cubicBezTo>
                    <a:pt x="3" y="3"/>
                    <a:pt x="2" y="2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609"/>
            <p:cNvSpPr/>
            <p:nvPr/>
          </p:nvSpPr>
          <p:spPr bwMode="auto">
            <a:xfrm>
              <a:off x="9861551" y="1157287"/>
              <a:ext cx="220663" cy="38100"/>
            </a:xfrm>
            <a:custGeom>
              <a:avLst/>
              <a:gdLst>
                <a:gd name="T0" fmla="*/ 0 w 52"/>
                <a:gd name="T1" fmla="*/ 2 h 9"/>
                <a:gd name="T2" fmla="*/ 1 w 52"/>
                <a:gd name="T3" fmla="*/ 2 h 9"/>
                <a:gd name="T4" fmla="*/ 2 w 52"/>
                <a:gd name="T5" fmla="*/ 1 h 9"/>
                <a:gd name="T6" fmla="*/ 5 w 52"/>
                <a:gd name="T7" fmla="*/ 0 h 9"/>
                <a:gd name="T8" fmla="*/ 9 w 52"/>
                <a:gd name="T9" fmla="*/ 1 h 9"/>
                <a:gd name="T10" fmla="*/ 13 w 52"/>
                <a:gd name="T11" fmla="*/ 2 h 9"/>
                <a:gd name="T12" fmla="*/ 17 w 52"/>
                <a:gd name="T13" fmla="*/ 4 h 9"/>
                <a:gd name="T14" fmla="*/ 21 w 52"/>
                <a:gd name="T15" fmla="*/ 6 h 9"/>
                <a:gd name="T16" fmla="*/ 26 w 52"/>
                <a:gd name="T17" fmla="*/ 7 h 9"/>
                <a:gd name="T18" fmla="*/ 31 w 52"/>
                <a:gd name="T19" fmla="*/ 7 h 9"/>
                <a:gd name="T20" fmla="*/ 33 w 52"/>
                <a:gd name="T21" fmla="*/ 7 h 9"/>
                <a:gd name="T22" fmla="*/ 36 w 52"/>
                <a:gd name="T23" fmla="*/ 7 h 9"/>
                <a:gd name="T24" fmla="*/ 40 w 52"/>
                <a:gd name="T25" fmla="*/ 6 h 9"/>
                <a:gd name="T26" fmla="*/ 44 w 52"/>
                <a:gd name="T27" fmla="*/ 5 h 9"/>
                <a:gd name="T28" fmla="*/ 50 w 52"/>
                <a:gd name="T29" fmla="*/ 3 h 9"/>
                <a:gd name="T30" fmla="*/ 52 w 52"/>
                <a:gd name="T31" fmla="*/ 2 h 9"/>
                <a:gd name="T32" fmla="*/ 50 w 52"/>
                <a:gd name="T33" fmla="*/ 4 h 9"/>
                <a:gd name="T34" fmla="*/ 45 w 52"/>
                <a:gd name="T35" fmla="*/ 7 h 9"/>
                <a:gd name="T36" fmla="*/ 41 w 52"/>
                <a:gd name="T37" fmla="*/ 8 h 9"/>
                <a:gd name="T38" fmla="*/ 36 w 52"/>
                <a:gd name="T39" fmla="*/ 9 h 9"/>
                <a:gd name="T40" fmla="*/ 31 w 52"/>
                <a:gd name="T41" fmla="*/ 9 h 9"/>
                <a:gd name="T42" fmla="*/ 26 w 52"/>
                <a:gd name="T43" fmla="*/ 9 h 9"/>
                <a:gd name="T44" fmla="*/ 21 w 52"/>
                <a:gd name="T45" fmla="*/ 8 h 9"/>
                <a:gd name="T46" fmla="*/ 16 w 52"/>
                <a:gd name="T47" fmla="*/ 6 h 9"/>
                <a:gd name="T48" fmla="*/ 12 w 52"/>
                <a:gd name="T49" fmla="*/ 4 h 9"/>
                <a:gd name="T50" fmla="*/ 8 w 52"/>
                <a:gd name="T51" fmla="*/ 2 h 9"/>
                <a:gd name="T52" fmla="*/ 5 w 52"/>
                <a:gd name="T53" fmla="*/ 1 h 9"/>
                <a:gd name="T54" fmla="*/ 2 w 52"/>
                <a:gd name="T55" fmla="*/ 1 h 9"/>
                <a:gd name="T56" fmla="*/ 0 w 52"/>
                <a:gd name="T5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2" h="9">
                  <a:moveTo>
                    <a:pt x="0" y="2"/>
                  </a:moveTo>
                  <a:cubicBezTo>
                    <a:pt x="0" y="2"/>
                    <a:pt x="0" y="2"/>
                    <a:pt x="1" y="2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6" y="0"/>
                    <a:pt x="7" y="0"/>
                    <a:pt x="9" y="1"/>
                  </a:cubicBezTo>
                  <a:cubicBezTo>
                    <a:pt x="10" y="1"/>
                    <a:pt x="11" y="2"/>
                    <a:pt x="13" y="2"/>
                  </a:cubicBezTo>
                  <a:cubicBezTo>
                    <a:pt x="14" y="3"/>
                    <a:pt x="15" y="3"/>
                    <a:pt x="17" y="4"/>
                  </a:cubicBezTo>
                  <a:cubicBezTo>
                    <a:pt x="18" y="5"/>
                    <a:pt x="20" y="5"/>
                    <a:pt x="21" y="6"/>
                  </a:cubicBezTo>
                  <a:cubicBezTo>
                    <a:pt x="23" y="6"/>
                    <a:pt x="24" y="6"/>
                    <a:pt x="26" y="7"/>
                  </a:cubicBezTo>
                  <a:cubicBezTo>
                    <a:pt x="28" y="7"/>
                    <a:pt x="29" y="7"/>
                    <a:pt x="31" y="7"/>
                  </a:cubicBezTo>
                  <a:cubicBezTo>
                    <a:pt x="32" y="7"/>
                    <a:pt x="33" y="7"/>
                    <a:pt x="33" y="7"/>
                  </a:cubicBezTo>
                  <a:cubicBezTo>
                    <a:pt x="34" y="7"/>
                    <a:pt x="35" y="7"/>
                    <a:pt x="36" y="7"/>
                  </a:cubicBezTo>
                  <a:cubicBezTo>
                    <a:pt x="37" y="7"/>
                    <a:pt x="39" y="7"/>
                    <a:pt x="40" y="6"/>
                  </a:cubicBezTo>
                  <a:cubicBezTo>
                    <a:pt x="42" y="6"/>
                    <a:pt x="43" y="6"/>
                    <a:pt x="44" y="5"/>
                  </a:cubicBezTo>
                  <a:cubicBezTo>
                    <a:pt x="47" y="5"/>
                    <a:pt x="49" y="4"/>
                    <a:pt x="50" y="3"/>
                  </a:cubicBezTo>
                  <a:cubicBezTo>
                    <a:pt x="51" y="3"/>
                    <a:pt x="52" y="2"/>
                    <a:pt x="52" y="2"/>
                  </a:cubicBezTo>
                  <a:cubicBezTo>
                    <a:pt x="52" y="2"/>
                    <a:pt x="51" y="3"/>
                    <a:pt x="50" y="4"/>
                  </a:cubicBezTo>
                  <a:cubicBezTo>
                    <a:pt x="49" y="4"/>
                    <a:pt x="47" y="6"/>
                    <a:pt x="45" y="7"/>
                  </a:cubicBezTo>
                  <a:cubicBezTo>
                    <a:pt x="43" y="7"/>
                    <a:pt x="42" y="8"/>
                    <a:pt x="41" y="8"/>
                  </a:cubicBezTo>
                  <a:cubicBezTo>
                    <a:pt x="39" y="8"/>
                    <a:pt x="38" y="9"/>
                    <a:pt x="36" y="9"/>
                  </a:cubicBezTo>
                  <a:cubicBezTo>
                    <a:pt x="34" y="9"/>
                    <a:pt x="33" y="9"/>
                    <a:pt x="31" y="9"/>
                  </a:cubicBezTo>
                  <a:cubicBezTo>
                    <a:pt x="29" y="9"/>
                    <a:pt x="27" y="9"/>
                    <a:pt x="26" y="9"/>
                  </a:cubicBezTo>
                  <a:cubicBezTo>
                    <a:pt x="24" y="9"/>
                    <a:pt x="22" y="8"/>
                    <a:pt x="21" y="8"/>
                  </a:cubicBezTo>
                  <a:cubicBezTo>
                    <a:pt x="19" y="7"/>
                    <a:pt x="17" y="7"/>
                    <a:pt x="16" y="6"/>
                  </a:cubicBezTo>
                  <a:cubicBezTo>
                    <a:pt x="14" y="5"/>
                    <a:pt x="13" y="5"/>
                    <a:pt x="12" y="4"/>
                  </a:cubicBezTo>
                  <a:cubicBezTo>
                    <a:pt x="10" y="3"/>
                    <a:pt x="9" y="2"/>
                    <a:pt x="8" y="2"/>
                  </a:cubicBezTo>
                  <a:cubicBezTo>
                    <a:pt x="7" y="1"/>
                    <a:pt x="6" y="1"/>
                    <a:pt x="5" y="1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1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610"/>
            <p:cNvSpPr/>
            <p:nvPr/>
          </p:nvSpPr>
          <p:spPr bwMode="auto">
            <a:xfrm>
              <a:off x="10069514" y="1276349"/>
              <a:ext cx="96838" cy="169863"/>
            </a:xfrm>
            <a:custGeom>
              <a:avLst/>
              <a:gdLst>
                <a:gd name="T0" fmla="*/ 22 w 23"/>
                <a:gd name="T1" fmla="*/ 0 h 40"/>
                <a:gd name="T2" fmla="*/ 22 w 23"/>
                <a:gd name="T3" fmla="*/ 2 h 40"/>
                <a:gd name="T4" fmla="*/ 23 w 23"/>
                <a:gd name="T5" fmla="*/ 7 h 40"/>
                <a:gd name="T6" fmla="*/ 20 w 23"/>
                <a:gd name="T7" fmla="*/ 15 h 40"/>
                <a:gd name="T8" fmla="*/ 18 w 23"/>
                <a:gd name="T9" fmla="*/ 19 h 40"/>
                <a:gd name="T10" fmla="*/ 15 w 23"/>
                <a:gd name="T11" fmla="*/ 22 h 40"/>
                <a:gd name="T12" fmla="*/ 11 w 23"/>
                <a:gd name="T13" fmla="*/ 25 h 40"/>
                <a:gd name="T14" fmla="*/ 8 w 23"/>
                <a:gd name="T15" fmla="*/ 28 h 40"/>
                <a:gd name="T16" fmla="*/ 3 w 23"/>
                <a:gd name="T17" fmla="*/ 34 h 40"/>
                <a:gd name="T18" fmla="*/ 0 w 23"/>
                <a:gd name="T19" fmla="*/ 38 h 40"/>
                <a:gd name="T20" fmla="*/ 0 w 23"/>
                <a:gd name="T21" fmla="*/ 40 h 40"/>
                <a:gd name="T22" fmla="*/ 0 w 23"/>
                <a:gd name="T23" fmla="*/ 40 h 40"/>
                <a:gd name="T24" fmla="*/ 0 w 23"/>
                <a:gd name="T25" fmla="*/ 38 h 40"/>
                <a:gd name="T26" fmla="*/ 2 w 23"/>
                <a:gd name="T27" fmla="*/ 33 h 40"/>
                <a:gd name="T28" fmla="*/ 7 w 23"/>
                <a:gd name="T29" fmla="*/ 27 h 40"/>
                <a:gd name="T30" fmla="*/ 10 w 23"/>
                <a:gd name="T31" fmla="*/ 23 h 40"/>
                <a:gd name="T32" fmla="*/ 13 w 23"/>
                <a:gd name="T33" fmla="*/ 20 h 40"/>
                <a:gd name="T34" fmla="*/ 19 w 23"/>
                <a:gd name="T35" fmla="*/ 14 h 40"/>
                <a:gd name="T36" fmla="*/ 21 w 23"/>
                <a:gd name="T37" fmla="*/ 7 h 40"/>
                <a:gd name="T38" fmla="*/ 22 w 23"/>
                <a:gd name="T39" fmla="*/ 2 h 40"/>
                <a:gd name="T40" fmla="*/ 22 w 23"/>
                <a:gd name="T4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40">
                  <a:moveTo>
                    <a:pt x="22" y="0"/>
                  </a:moveTo>
                  <a:cubicBezTo>
                    <a:pt x="22" y="0"/>
                    <a:pt x="22" y="0"/>
                    <a:pt x="22" y="2"/>
                  </a:cubicBezTo>
                  <a:cubicBezTo>
                    <a:pt x="22" y="3"/>
                    <a:pt x="23" y="5"/>
                    <a:pt x="23" y="7"/>
                  </a:cubicBezTo>
                  <a:cubicBezTo>
                    <a:pt x="22" y="10"/>
                    <a:pt x="22" y="12"/>
                    <a:pt x="20" y="15"/>
                  </a:cubicBezTo>
                  <a:cubicBezTo>
                    <a:pt x="20" y="16"/>
                    <a:pt x="19" y="18"/>
                    <a:pt x="18" y="19"/>
                  </a:cubicBezTo>
                  <a:cubicBezTo>
                    <a:pt x="17" y="20"/>
                    <a:pt x="16" y="21"/>
                    <a:pt x="15" y="22"/>
                  </a:cubicBezTo>
                  <a:cubicBezTo>
                    <a:pt x="14" y="23"/>
                    <a:pt x="13" y="24"/>
                    <a:pt x="11" y="25"/>
                  </a:cubicBezTo>
                  <a:cubicBezTo>
                    <a:pt x="10" y="26"/>
                    <a:pt x="9" y="27"/>
                    <a:pt x="8" y="28"/>
                  </a:cubicBezTo>
                  <a:cubicBezTo>
                    <a:pt x="6" y="30"/>
                    <a:pt x="4" y="32"/>
                    <a:pt x="3" y="34"/>
                  </a:cubicBezTo>
                  <a:cubicBezTo>
                    <a:pt x="2" y="35"/>
                    <a:pt x="1" y="37"/>
                    <a:pt x="0" y="38"/>
                  </a:cubicBezTo>
                  <a:cubicBezTo>
                    <a:pt x="0" y="39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9"/>
                    <a:pt x="0" y="39"/>
                    <a:pt x="0" y="38"/>
                  </a:cubicBezTo>
                  <a:cubicBezTo>
                    <a:pt x="0" y="37"/>
                    <a:pt x="1" y="35"/>
                    <a:pt x="2" y="33"/>
                  </a:cubicBezTo>
                  <a:cubicBezTo>
                    <a:pt x="3" y="31"/>
                    <a:pt x="5" y="29"/>
                    <a:pt x="7" y="27"/>
                  </a:cubicBezTo>
                  <a:cubicBezTo>
                    <a:pt x="8" y="26"/>
                    <a:pt x="9" y="24"/>
                    <a:pt x="10" y="23"/>
                  </a:cubicBezTo>
                  <a:cubicBezTo>
                    <a:pt x="11" y="22"/>
                    <a:pt x="12" y="21"/>
                    <a:pt x="13" y="20"/>
                  </a:cubicBezTo>
                  <a:cubicBezTo>
                    <a:pt x="15" y="18"/>
                    <a:pt x="17" y="16"/>
                    <a:pt x="19" y="14"/>
                  </a:cubicBezTo>
                  <a:cubicBezTo>
                    <a:pt x="20" y="12"/>
                    <a:pt x="21" y="9"/>
                    <a:pt x="21" y="7"/>
                  </a:cubicBezTo>
                  <a:cubicBezTo>
                    <a:pt x="22" y="5"/>
                    <a:pt x="22" y="3"/>
                    <a:pt x="22" y="2"/>
                  </a:cubicBezTo>
                  <a:cubicBezTo>
                    <a:pt x="22" y="1"/>
                    <a:pt x="22" y="0"/>
                    <a:pt x="22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611"/>
            <p:cNvSpPr/>
            <p:nvPr/>
          </p:nvSpPr>
          <p:spPr bwMode="auto">
            <a:xfrm>
              <a:off x="10196514" y="1306512"/>
              <a:ext cx="42863" cy="211138"/>
            </a:xfrm>
            <a:custGeom>
              <a:avLst/>
              <a:gdLst>
                <a:gd name="T0" fmla="*/ 6 w 10"/>
                <a:gd name="T1" fmla="*/ 0 h 50"/>
                <a:gd name="T2" fmla="*/ 7 w 10"/>
                <a:gd name="T3" fmla="*/ 0 h 50"/>
                <a:gd name="T4" fmla="*/ 8 w 10"/>
                <a:gd name="T5" fmla="*/ 2 h 50"/>
                <a:gd name="T6" fmla="*/ 10 w 10"/>
                <a:gd name="T7" fmla="*/ 8 h 50"/>
                <a:gd name="T8" fmla="*/ 10 w 10"/>
                <a:gd name="T9" fmla="*/ 16 h 50"/>
                <a:gd name="T10" fmla="*/ 8 w 10"/>
                <a:gd name="T11" fmla="*/ 21 h 50"/>
                <a:gd name="T12" fmla="*/ 6 w 10"/>
                <a:gd name="T13" fmla="*/ 26 h 50"/>
                <a:gd name="T14" fmla="*/ 4 w 10"/>
                <a:gd name="T15" fmla="*/ 30 h 50"/>
                <a:gd name="T16" fmla="*/ 2 w 10"/>
                <a:gd name="T17" fmla="*/ 34 h 50"/>
                <a:gd name="T18" fmla="*/ 2 w 10"/>
                <a:gd name="T19" fmla="*/ 42 h 50"/>
                <a:gd name="T20" fmla="*/ 4 w 10"/>
                <a:gd name="T21" fmla="*/ 48 h 50"/>
                <a:gd name="T22" fmla="*/ 5 w 10"/>
                <a:gd name="T23" fmla="*/ 50 h 50"/>
                <a:gd name="T24" fmla="*/ 5 w 10"/>
                <a:gd name="T25" fmla="*/ 49 h 50"/>
                <a:gd name="T26" fmla="*/ 3 w 10"/>
                <a:gd name="T27" fmla="*/ 48 h 50"/>
                <a:gd name="T28" fmla="*/ 1 w 10"/>
                <a:gd name="T29" fmla="*/ 43 h 50"/>
                <a:gd name="T30" fmla="*/ 0 w 10"/>
                <a:gd name="T31" fmla="*/ 34 h 50"/>
                <a:gd name="T32" fmla="*/ 2 w 10"/>
                <a:gd name="T33" fmla="*/ 29 h 50"/>
                <a:gd name="T34" fmla="*/ 4 w 10"/>
                <a:gd name="T35" fmla="*/ 25 h 50"/>
                <a:gd name="T36" fmla="*/ 6 w 10"/>
                <a:gd name="T37" fmla="*/ 20 h 50"/>
                <a:gd name="T38" fmla="*/ 8 w 10"/>
                <a:gd name="T39" fmla="*/ 16 h 50"/>
                <a:gd name="T40" fmla="*/ 8 w 10"/>
                <a:gd name="T41" fmla="*/ 8 h 50"/>
                <a:gd name="T42" fmla="*/ 7 w 10"/>
                <a:gd name="T43" fmla="*/ 2 h 50"/>
                <a:gd name="T44" fmla="*/ 6 w 10"/>
                <a:gd name="T4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" h="50">
                  <a:moveTo>
                    <a:pt x="6" y="0"/>
                  </a:moveTo>
                  <a:cubicBezTo>
                    <a:pt x="6" y="0"/>
                    <a:pt x="7" y="0"/>
                    <a:pt x="7" y="0"/>
                  </a:cubicBezTo>
                  <a:cubicBezTo>
                    <a:pt x="7" y="1"/>
                    <a:pt x="7" y="1"/>
                    <a:pt x="8" y="2"/>
                  </a:cubicBezTo>
                  <a:cubicBezTo>
                    <a:pt x="8" y="3"/>
                    <a:pt x="9" y="5"/>
                    <a:pt x="10" y="8"/>
                  </a:cubicBezTo>
                  <a:cubicBezTo>
                    <a:pt x="10" y="10"/>
                    <a:pt x="10" y="13"/>
                    <a:pt x="10" y="16"/>
                  </a:cubicBezTo>
                  <a:cubicBezTo>
                    <a:pt x="9" y="18"/>
                    <a:pt x="9" y="20"/>
                    <a:pt x="8" y="21"/>
                  </a:cubicBezTo>
                  <a:cubicBezTo>
                    <a:pt x="7" y="23"/>
                    <a:pt x="7" y="24"/>
                    <a:pt x="6" y="26"/>
                  </a:cubicBezTo>
                  <a:cubicBezTo>
                    <a:pt x="5" y="27"/>
                    <a:pt x="4" y="29"/>
                    <a:pt x="4" y="30"/>
                  </a:cubicBezTo>
                  <a:cubicBezTo>
                    <a:pt x="3" y="31"/>
                    <a:pt x="3" y="33"/>
                    <a:pt x="2" y="34"/>
                  </a:cubicBezTo>
                  <a:cubicBezTo>
                    <a:pt x="2" y="37"/>
                    <a:pt x="2" y="40"/>
                    <a:pt x="2" y="42"/>
                  </a:cubicBezTo>
                  <a:cubicBezTo>
                    <a:pt x="3" y="45"/>
                    <a:pt x="3" y="47"/>
                    <a:pt x="4" y="48"/>
                  </a:cubicBezTo>
                  <a:cubicBezTo>
                    <a:pt x="5" y="49"/>
                    <a:pt x="5" y="50"/>
                    <a:pt x="5" y="50"/>
                  </a:cubicBezTo>
                  <a:cubicBezTo>
                    <a:pt x="5" y="50"/>
                    <a:pt x="5" y="50"/>
                    <a:pt x="5" y="49"/>
                  </a:cubicBezTo>
                  <a:cubicBezTo>
                    <a:pt x="4" y="49"/>
                    <a:pt x="4" y="49"/>
                    <a:pt x="3" y="48"/>
                  </a:cubicBezTo>
                  <a:cubicBezTo>
                    <a:pt x="3" y="47"/>
                    <a:pt x="2" y="45"/>
                    <a:pt x="1" y="43"/>
                  </a:cubicBezTo>
                  <a:cubicBezTo>
                    <a:pt x="0" y="40"/>
                    <a:pt x="0" y="37"/>
                    <a:pt x="0" y="34"/>
                  </a:cubicBezTo>
                  <a:cubicBezTo>
                    <a:pt x="0" y="32"/>
                    <a:pt x="1" y="31"/>
                    <a:pt x="2" y="29"/>
                  </a:cubicBezTo>
                  <a:cubicBezTo>
                    <a:pt x="2" y="28"/>
                    <a:pt x="3" y="26"/>
                    <a:pt x="4" y="25"/>
                  </a:cubicBezTo>
                  <a:cubicBezTo>
                    <a:pt x="5" y="23"/>
                    <a:pt x="5" y="22"/>
                    <a:pt x="6" y="20"/>
                  </a:cubicBezTo>
                  <a:cubicBezTo>
                    <a:pt x="7" y="19"/>
                    <a:pt x="7" y="17"/>
                    <a:pt x="8" y="16"/>
                  </a:cubicBezTo>
                  <a:cubicBezTo>
                    <a:pt x="8" y="13"/>
                    <a:pt x="8" y="10"/>
                    <a:pt x="8" y="8"/>
                  </a:cubicBezTo>
                  <a:cubicBezTo>
                    <a:pt x="8" y="5"/>
                    <a:pt x="8" y="3"/>
                    <a:pt x="7" y="2"/>
                  </a:cubicBezTo>
                  <a:cubicBezTo>
                    <a:pt x="7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612"/>
            <p:cNvSpPr/>
            <p:nvPr/>
          </p:nvSpPr>
          <p:spPr bwMode="auto">
            <a:xfrm>
              <a:off x="10412414" y="1090612"/>
              <a:ext cx="177800" cy="38100"/>
            </a:xfrm>
            <a:custGeom>
              <a:avLst/>
              <a:gdLst>
                <a:gd name="T0" fmla="*/ 42 w 42"/>
                <a:gd name="T1" fmla="*/ 0 h 9"/>
                <a:gd name="T2" fmla="*/ 40 w 42"/>
                <a:gd name="T3" fmla="*/ 1 h 9"/>
                <a:gd name="T4" fmla="*/ 35 w 42"/>
                <a:gd name="T5" fmla="*/ 2 h 9"/>
                <a:gd name="T6" fmla="*/ 29 w 42"/>
                <a:gd name="T7" fmla="*/ 5 h 9"/>
                <a:gd name="T8" fmla="*/ 21 w 42"/>
                <a:gd name="T9" fmla="*/ 7 h 9"/>
                <a:gd name="T10" fmla="*/ 6 w 42"/>
                <a:gd name="T11" fmla="*/ 9 h 9"/>
                <a:gd name="T12" fmla="*/ 0 w 42"/>
                <a:gd name="T13" fmla="*/ 9 h 9"/>
                <a:gd name="T14" fmla="*/ 1 w 42"/>
                <a:gd name="T15" fmla="*/ 8 h 9"/>
                <a:gd name="T16" fmla="*/ 6 w 42"/>
                <a:gd name="T17" fmla="*/ 7 h 9"/>
                <a:gd name="T18" fmla="*/ 21 w 42"/>
                <a:gd name="T19" fmla="*/ 4 h 9"/>
                <a:gd name="T20" fmla="*/ 35 w 42"/>
                <a:gd name="T21" fmla="*/ 1 h 9"/>
                <a:gd name="T22" fmla="*/ 40 w 42"/>
                <a:gd name="T23" fmla="*/ 0 h 9"/>
                <a:gd name="T24" fmla="*/ 42 w 42"/>
                <a:gd name="T2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9">
                  <a:moveTo>
                    <a:pt x="42" y="0"/>
                  </a:moveTo>
                  <a:cubicBezTo>
                    <a:pt x="42" y="0"/>
                    <a:pt x="41" y="0"/>
                    <a:pt x="40" y="1"/>
                  </a:cubicBezTo>
                  <a:cubicBezTo>
                    <a:pt x="39" y="1"/>
                    <a:pt x="37" y="2"/>
                    <a:pt x="35" y="2"/>
                  </a:cubicBezTo>
                  <a:cubicBezTo>
                    <a:pt x="34" y="3"/>
                    <a:pt x="31" y="4"/>
                    <a:pt x="29" y="5"/>
                  </a:cubicBezTo>
                  <a:cubicBezTo>
                    <a:pt x="26" y="5"/>
                    <a:pt x="24" y="6"/>
                    <a:pt x="21" y="7"/>
                  </a:cubicBezTo>
                  <a:cubicBezTo>
                    <a:pt x="16" y="8"/>
                    <a:pt x="10" y="8"/>
                    <a:pt x="6" y="9"/>
                  </a:cubicBezTo>
                  <a:cubicBezTo>
                    <a:pt x="2" y="9"/>
                    <a:pt x="0" y="9"/>
                    <a:pt x="0" y="9"/>
                  </a:cubicBezTo>
                  <a:cubicBezTo>
                    <a:pt x="0" y="9"/>
                    <a:pt x="0" y="8"/>
                    <a:pt x="1" y="8"/>
                  </a:cubicBezTo>
                  <a:cubicBezTo>
                    <a:pt x="3" y="8"/>
                    <a:pt x="4" y="8"/>
                    <a:pt x="6" y="7"/>
                  </a:cubicBezTo>
                  <a:cubicBezTo>
                    <a:pt x="10" y="6"/>
                    <a:pt x="15" y="5"/>
                    <a:pt x="21" y="4"/>
                  </a:cubicBezTo>
                  <a:cubicBezTo>
                    <a:pt x="26" y="3"/>
                    <a:pt x="31" y="2"/>
                    <a:pt x="35" y="1"/>
                  </a:cubicBezTo>
                  <a:cubicBezTo>
                    <a:pt x="37" y="1"/>
                    <a:pt x="39" y="0"/>
                    <a:pt x="40" y="0"/>
                  </a:cubicBezTo>
                  <a:cubicBezTo>
                    <a:pt x="41" y="0"/>
                    <a:pt x="42" y="0"/>
                    <a:pt x="42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613"/>
            <p:cNvSpPr/>
            <p:nvPr/>
          </p:nvSpPr>
          <p:spPr bwMode="auto">
            <a:xfrm>
              <a:off x="10336214" y="933449"/>
              <a:ext cx="190500" cy="142875"/>
            </a:xfrm>
            <a:custGeom>
              <a:avLst/>
              <a:gdLst>
                <a:gd name="T0" fmla="*/ 45 w 45"/>
                <a:gd name="T1" fmla="*/ 0 h 34"/>
                <a:gd name="T2" fmla="*/ 43 w 45"/>
                <a:gd name="T3" fmla="*/ 2 h 34"/>
                <a:gd name="T4" fmla="*/ 39 w 45"/>
                <a:gd name="T5" fmla="*/ 6 h 34"/>
                <a:gd name="T6" fmla="*/ 32 w 45"/>
                <a:gd name="T7" fmla="*/ 13 h 34"/>
                <a:gd name="T8" fmla="*/ 24 w 45"/>
                <a:gd name="T9" fmla="*/ 19 h 34"/>
                <a:gd name="T10" fmla="*/ 16 w 45"/>
                <a:gd name="T11" fmla="*/ 25 h 34"/>
                <a:gd name="T12" fmla="*/ 8 w 45"/>
                <a:gd name="T13" fmla="*/ 30 h 34"/>
                <a:gd name="T14" fmla="*/ 2 w 45"/>
                <a:gd name="T15" fmla="*/ 33 h 34"/>
                <a:gd name="T16" fmla="*/ 0 w 45"/>
                <a:gd name="T17" fmla="*/ 34 h 34"/>
                <a:gd name="T18" fmla="*/ 2 w 45"/>
                <a:gd name="T19" fmla="*/ 32 h 34"/>
                <a:gd name="T20" fmla="*/ 7 w 45"/>
                <a:gd name="T21" fmla="*/ 29 h 34"/>
                <a:gd name="T22" fmla="*/ 23 w 45"/>
                <a:gd name="T23" fmla="*/ 17 h 34"/>
                <a:gd name="T24" fmla="*/ 38 w 45"/>
                <a:gd name="T25" fmla="*/ 5 h 34"/>
                <a:gd name="T26" fmla="*/ 43 w 45"/>
                <a:gd name="T27" fmla="*/ 1 h 34"/>
                <a:gd name="T28" fmla="*/ 45 w 45"/>
                <a:gd name="T2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34">
                  <a:moveTo>
                    <a:pt x="45" y="0"/>
                  </a:moveTo>
                  <a:cubicBezTo>
                    <a:pt x="45" y="0"/>
                    <a:pt x="44" y="0"/>
                    <a:pt x="43" y="2"/>
                  </a:cubicBezTo>
                  <a:cubicBezTo>
                    <a:pt x="42" y="3"/>
                    <a:pt x="40" y="4"/>
                    <a:pt x="39" y="6"/>
                  </a:cubicBezTo>
                  <a:cubicBezTo>
                    <a:pt x="37" y="8"/>
                    <a:pt x="35" y="10"/>
                    <a:pt x="32" y="13"/>
                  </a:cubicBezTo>
                  <a:cubicBezTo>
                    <a:pt x="30" y="15"/>
                    <a:pt x="27" y="17"/>
                    <a:pt x="24" y="19"/>
                  </a:cubicBezTo>
                  <a:cubicBezTo>
                    <a:pt x="21" y="21"/>
                    <a:pt x="18" y="23"/>
                    <a:pt x="16" y="25"/>
                  </a:cubicBezTo>
                  <a:cubicBezTo>
                    <a:pt x="13" y="27"/>
                    <a:pt x="10" y="29"/>
                    <a:pt x="8" y="30"/>
                  </a:cubicBezTo>
                  <a:cubicBezTo>
                    <a:pt x="6" y="31"/>
                    <a:pt x="4" y="32"/>
                    <a:pt x="2" y="33"/>
                  </a:cubicBezTo>
                  <a:cubicBezTo>
                    <a:pt x="1" y="34"/>
                    <a:pt x="0" y="34"/>
                    <a:pt x="0" y="34"/>
                  </a:cubicBezTo>
                  <a:cubicBezTo>
                    <a:pt x="0" y="34"/>
                    <a:pt x="1" y="33"/>
                    <a:pt x="2" y="32"/>
                  </a:cubicBezTo>
                  <a:cubicBezTo>
                    <a:pt x="3" y="32"/>
                    <a:pt x="5" y="30"/>
                    <a:pt x="7" y="29"/>
                  </a:cubicBezTo>
                  <a:cubicBezTo>
                    <a:pt x="11" y="26"/>
                    <a:pt x="17" y="22"/>
                    <a:pt x="23" y="17"/>
                  </a:cubicBezTo>
                  <a:cubicBezTo>
                    <a:pt x="28" y="13"/>
                    <a:pt x="34" y="9"/>
                    <a:pt x="38" y="5"/>
                  </a:cubicBezTo>
                  <a:cubicBezTo>
                    <a:pt x="40" y="4"/>
                    <a:pt x="41" y="2"/>
                    <a:pt x="43" y="1"/>
                  </a:cubicBezTo>
                  <a:cubicBezTo>
                    <a:pt x="44" y="0"/>
                    <a:pt x="45" y="0"/>
                    <a:pt x="45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614"/>
            <p:cNvSpPr/>
            <p:nvPr/>
          </p:nvSpPr>
          <p:spPr bwMode="auto">
            <a:xfrm>
              <a:off x="9937751" y="1243012"/>
              <a:ext cx="169863" cy="92075"/>
            </a:xfrm>
            <a:custGeom>
              <a:avLst/>
              <a:gdLst>
                <a:gd name="T0" fmla="*/ 40 w 40"/>
                <a:gd name="T1" fmla="*/ 0 h 22"/>
                <a:gd name="T2" fmla="*/ 38 w 40"/>
                <a:gd name="T3" fmla="*/ 0 h 22"/>
                <a:gd name="T4" fmla="*/ 33 w 40"/>
                <a:gd name="T5" fmla="*/ 2 h 22"/>
                <a:gd name="T6" fmla="*/ 19 w 40"/>
                <a:gd name="T7" fmla="*/ 9 h 22"/>
                <a:gd name="T8" fmla="*/ 13 w 40"/>
                <a:gd name="T9" fmla="*/ 15 h 22"/>
                <a:gd name="T10" fmla="*/ 7 w 40"/>
                <a:gd name="T11" fmla="*/ 20 h 22"/>
                <a:gd name="T12" fmla="*/ 2 w 40"/>
                <a:gd name="T13" fmla="*/ 22 h 22"/>
                <a:gd name="T14" fmla="*/ 0 w 40"/>
                <a:gd name="T15" fmla="*/ 22 h 22"/>
                <a:gd name="T16" fmla="*/ 0 w 40"/>
                <a:gd name="T17" fmla="*/ 22 h 22"/>
                <a:gd name="T18" fmla="*/ 1 w 40"/>
                <a:gd name="T19" fmla="*/ 21 h 22"/>
                <a:gd name="T20" fmla="*/ 6 w 40"/>
                <a:gd name="T21" fmla="*/ 19 h 22"/>
                <a:gd name="T22" fmla="*/ 11 w 40"/>
                <a:gd name="T23" fmla="*/ 13 h 22"/>
                <a:gd name="T24" fmla="*/ 18 w 40"/>
                <a:gd name="T25" fmla="*/ 7 h 22"/>
                <a:gd name="T26" fmla="*/ 33 w 40"/>
                <a:gd name="T27" fmla="*/ 1 h 22"/>
                <a:gd name="T28" fmla="*/ 38 w 40"/>
                <a:gd name="T29" fmla="*/ 0 h 22"/>
                <a:gd name="T30" fmla="*/ 40 w 40"/>
                <a:gd name="T3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22">
                  <a:moveTo>
                    <a:pt x="40" y="0"/>
                  </a:moveTo>
                  <a:cubicBezTo>
                    <a:pt x="40" y="0"/>
                    <a:pt x="39" y="0"/>
                    <a:pt x="38" y="0"/>
                  </a:cubicBezTo>
                  <a:cubicBezTo>
                    <a:pt x="37" y="1"/>
                    <a:pt x="35" y="1"/>
                    <a:pt x="33" y="2"/>
                  </a:cubicBezTo>
                  <a:cubicBezTo>
                    <a:pt x="29" y="4"/>
                    <a:pt x="24" y="6"/>
                    <a:pt x="19" y="9"/>
                  </a:cubicBezTo>
                  <a:cubicBezTo>
                    <a:pt x="17" y="11"/>
                    <a:pt x="15" y="13"/>
                    <a:pt x="13" y="15"/>
                  </a:cubicBezTo>
                  <a:cubicBezTo>
                    <a:pt x="11" y="17"/>
                    <a:pt x="9" y="19"/>
                    <a:pt x="7" y="20"/>
                  </a:cubicBezTo>
                  <a:cubicBezTo>
                    <a:pt x="5" y="21"/>
                    <a:pt x="3" y="21"/>
                    <a:pt x="2" y="22"/>
                  </a:cubicBezTo>
                  <a:cubicBezTo>
                    <a:pt x="1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1"/>
                    <a:pt x="1" y="21"/>
                  </a:cubicBezTo>
                  <a:cubicBezTo>
                    <a:pt x="3" y="21"/>
                    <a:pt x="4" y="20"/>
                    <a:pt x="6" y="19"/>
                  </a:cubicBezTo>
                  <a:cubicBezTo>
                    <a:pt x="8" y="17"/>
                    <a:pt x="9" y="15"/>
                    <a:pt x="11" y="13"/>
                  </a:cubicBezTo>
                  <a:cubicBezTo>
                    <a:pt x="13" y="11"/>
                    <a:pt x="15" y="9"/>
                    <a:pt x="18" y="7"/>
                  </a:cubicBezTo>
                  <a:cubicBezTo>
                    <a:pt x="23" y="4"/>
                    <a:pt x="28" y="2"/>
                    <a:pt x="33" y="1"/>
                  </a:cubicBezTo>
                  <a:cubicBezTo>
                    <a:pt x="35" y="0"/>
                    <a:pt x="37" y="0"/>
                    <a:pt x="38" y="0"/>
                  </a:cubicBezTo>
                  <a:cubicBezTo>
                    <a:pt x="39" y="0"/>
                    <a:pt x="40" y="0"/>
                    <a:pt x="4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615"/>
            <p:cNvSpPr/>
            <p:nvPr/>
          </p:nvSpPr>
          <p:spPr bwMode="auto">
            <a:xfrm>
              <a:off x="9917114" y="1012824"/>
              <a:ext cx="177800" cy="80963"/>
            </a:xfrm>
            <a:custGeom>
              <a:avLst/>
              <a:gdLst>
                <a:gd name="T0" fmla="*/ 0 w 42"/>
                <a:gd name="T1" fmla="*/ 1 h 19"/>
                <a:gd name="T2" fmla="*/ 0 w 42"/>
                <a:gd name="T3" fmla="*/ 1 h 19"/>
                <a:gd name="T4" fmla="*/ 2 w 42"/>
                <a:gd name="T5" fmla="*/ 0 h 19"/>
                <a:gd name="T6" fmla="*/ 7 w 42"/>
                <a:gd name="T7" fmla="*/ 1 h 19"/>
                <a:gd name="T8" fmla="*/ 14 w 42"/>
                <a:gd name="T9" fmla="*/ 4 h 19"/>
                <a:gd name="T10" fmla="*/ 22 w 42"/>
                <a:gd name="T11" fmla="*/ 8 h 19"/>
                <a:gd name="T12" fmla="*/ 35 w 42"/>
                <a:gd name="T13" fmla="*/ 15 h 19"/>
                <a:gd name="T14" fmla="*/ 40 w 42"/>
                <a:gd name="T15" fmla="*/ 18 h 19"/>
                <a:gd name="T16" fmla="*/ 42 w 42"/>
                <a:gd name="T17" fmla="*/ 19 h 19"/>
                <a:gd name="T18" fmla="*/ 40 w 42"/>
                <a:gd name="T19" fmla="*/ 19 h 19"/>
                <a:gd name="T20" fmla="*/ 35 w 42"/>
                <a:gd name="T21" fmla="*/ 17 h 19"/>
                <a:gd name="T22" fmla="*/ 21 w 42"/>
                <a:gd name="T23" fmla="*/ 10 h 19"/>
                <a:gd name="T24" fmla="*/ 13 w 42"/>
                <a:gd name="T25" fmla="*/ 6 h 19"/>
                <a:gd name="T26" fmla="*/ 7 w 42"/>
                <a:gd name="T27" fmla="*/ 2 h 19"/>
                <a:gd name="T28" fmla="*/ 2 w 42"/>
                <a:gd name="T29" fmla="*/ 1 h 19"/>
                <a:gd name="T30" fmla="*/ 0 w 42"/>
                <a:gd name="T31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19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2" y="0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9" y="1"/>
                    <a:pt x="12" y="3"/>
                    <a:pt x="14" y="4"/>
                  </a:cubicBezTo>
                  <a:cubicBezTo>
                    <a:pt x="17" y="5"/>
                    <a:pt x="19" y="6"/>
                    <a:pt x="22" y="8"/>
                  </a:cubicBezTo>
                  <a:cubicBezTo>
                    <a:pt x="27" y="10"/>
                    <a:pt x="32" y="13"/>
                    <a:pt x="35" y="15"/>
                  </a:cubicBezTo>
                  <a:cubicBezTo>
                    <a:pt x="37" y="16"/>
                    <a:pt x="39" y="17"/>
                    <a:pt x="40" y="18"/>
                  </a:cubicBezTo>
                  <a:cubicBezTo>
                    <a:pt x="41" y="19"/>
                    <a:pt x="42" y="19"/>
                    <a:pt x="42" y="19"/>
                  </a:cubicBezTo>
                  <a:cubicBezTo>
                    <a:pt x="42" y="19"/>
                    <a:pt x="41" y="19"/>
                    <a:pt x="40" y="19"/>
                  </a:cubicBezTo>
                  <a:cubicBezTo>
                    <a:pt x="39" y="18"/>
                    <a:pt x="37" y="17"/>
                    <a:pt x="35" y="17"/>
                  </a:cubicBezTo>
                  <a:cubicBezTo>
                    <a:pt x="31" y="15"/>
                    <a:pt x="26" y="12"/>
                    <a:pt x="21" y="10"/>
                  </a:cubicBezTo>
                  <a:cubicBezTo>
                    <a:pt x="18" y="8"/>
                    <a:pt x="15" y="7"/>
                    <a:pt x="13" y="6"/>
                  </a:cubicBezTo>
                  <a:cubicBezTo>
                    <a:pt x="11" y="4"/>
                    <a:pt x="9" y="3"/>
                    <a:pt x="7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616"/>
            <p:cNvSpPr/>
            <p:nvPr/>
          </p:nvSpPr>
          <p:spPr bwMode="auto">
            <a:xfrm>
              <a:off x="10277476" y="1085849"/>
              <a:ext cx="25400" cy="25400"/>
            </a:xfrm>
            <a:custGeom>
              <a:avLst/>
              <a:gdLst>
                <a:gd name="T0" fmla="*/ 1 w 6"/>
                <a:gd name="T1" fmla="*/ 1 h 6"/>
                <a:gd name="T2" fmla="*/ 1 w 6"/>
                <a:gd name="T3" fmla="*/ 5 h 6"/>
                <a:gd name="T4" fmla="*/ 5 w 6"/>
                <a:gd name="T5" fmla="*/ 5 h 6"/>
                <a:gd name="T6" fmla="*/ 1 w 6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1" y="1"/>
                  </a:moveTo>
                  <a:cubicBezTo>
                    <a:pt x="0" y="1"/>
                    <a:pt x="0" y="3"/>
                    <a:pt x="1" y="5"/>
                  </a:cubicBezTo>
                  <a:cubicBezTo>
                    <a:pt x="2" y="6"/>
                    <a:pt x="5" y="6"/>
                    <a:pt x="5" y="5"/>
                  </a:cubicBezTo>
                  <a:cubicBezTo>
                    <a:pt x="6" y="4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617"/>
            <p:cNvSpPr/>
            <p:nvPr/>
          </p:nvSpPr>
          <p:spPr bwMode="auto">
            <a:xfrm>
              <a:off x="10175876" y="1166812"/>
              <a:ext cx="20638" cy="20638"/>
            </a:xfrm>
            <a:custGeom>
              <a:avLst/>
              <a:gdLst>
                <a:gd name="T0" fmla="*/ 1 w 5"/>
                <a:gd name="T1" fmla="*/ 1 h 5"/>
                <a:gd name="T2" fmla="*/ 1 w 5"/>
                <a:gd name="T3" fmla="*/ 4 h 5"/>
                <a:gd name="T4" fmla="*/ 4 w 5"/>
                <a:gd name="T5" fmla="*/ 4 h 5"/>
                <a:gd name="T6" fmla="*/ 1 w 5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1" y="1"/>
                  </a:moveTo>
                  <a:cubicBezTo>
                    <a:pt x="0" y="1"/>
                    <a:pt x="0" y="3"/>
                    <a:pt x="1" y="4"/>
                  </a:cubicBezTo>
                  <a:cubicBezTo>
                    <a:pt x="2" y="5"/>
                    <a:pt x="4" y="5"/>
                    <a:pt x="4" y="4"/>
                  </a:cubicBezTo>
                  <a:cubicBezTo>
                    <a:pt x="5" y="3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18"/>
            <p:cNvSpPr/>
            <p:nvPr/>
          </p:nvSpPr>
          <p:spPr bwMode="auto">
            <a:xfrm>
              <a:off x="10213976" y="1149349"/>
              <a:ext cx="20638" cy="17463"/>
            </a:xfrm>
            <a:custGeom>
              <a:avLst/>
              <a:gdLst>
                <a:gd name="T0" fmla="*/ 0 w 5"/>
                <a:gd name="T1" fmla="*/ 2 h 4"/>
                <a:gd name="T2" fmla="*/ 3 w 5"/>
                <a:gd name="T3" fmla="*/ 4 h 4"/>
                <a:gd name="T4" fmla="*/ 5 w 5"/>
                <a:gd name="T5" fmla="*/ 2 h 4"/>
                <a:gd name="T6" fmla="*/ 5 w 5"/>
                <a:gd name="T7" fmla="*/ 1 h 4"/>
                <a:gd name="T8" fmla="*/ 0 w 5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0" y="2"/>
                  </a:moveTo>
                  <a:cubicBezTo>
                    <a:pt x="0" y="3"/>
                    <a:pt x="2" y="4"/>
                    <a:pt x="3" y="4"/>
                  </a:cubicBezTo>
                  <a:cubicBezTo>
                    <a:pt x="4" y="4"/>
                    <a:pt x="4" y="3"/>
                    <a:pt x="5" y="2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4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19"/>
            <p:cNvSpPr/>
            <p:nvPr/>
          </p:nvSpPr>
          <p:spPr bwMode="auto">
            <a:xfrm>
              <a:off x="10260014" y="1225549"/>
              <a:ext cx="25400" cy="25400"/>
            </a:xfrm>
            <a:custGeom>
              <a:avLst/>
              <a:gdLst>
                <a:gd name="T0" fmla="*/ 6 w 6"/>
                <a:gd name="T1" fmla="*/ 5 h 6"/>
                <a:gd name="T2" fmla="*/ 0 w 6"/>
                <a:gd name="T3" fmla="*/ 3 h 6"/>
                <a:gd name="T4" fmla="*/ 2 w 6"/>
                <a:gd name="T5" fmla="*/ 1 h 6"/>
                <a:gd name="T6" fmla="*/ 4 w 6"/>
                <a:gd name="T7" fmla="*/ 1 h 6"/>
                <a:gd name="T8" fmla="*/ 5 w 6"/>
                <a:gd name="T9" fmla="*/ 3 h 6"/>
                <a:gd name="T10" fmla="*/ 6 w 6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6" y="5"/>
                  </a:moveTo>
                  <a:cubicBezTo>
                    <a:pt x="5" y="6"/>
                    <a:pt x="0" y="4"/>
                    <a:pt x="0" y="3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2" y="1"/>
                    <a:pt x="3" y="0"/>
                    <a:pt x="4" y="1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6" y="3"/>
                    <a:pt x="6" y="4"/>
                    <a:pt x="6" y="5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20"/>
            <p:cNvSpPr/>
            <p:nvPr/>
          </p:nvSpPr>
          <p:spPr bwMode="auto">
            <a:xfrm>
              <a:off x="10315576" y="1204912"/>
              <a:ext cx="12700" cy="7938"/>
            </a:xfrm>
            <a:custGeom>
              <a:avLst/>
              <a:gdLst>
                <a:gd name="T0" fmla="*/ 0 w 3"/>
                <a:gd name="T1" fmla="*/ 0 h 2"/>
                <a:gd name="T2" fmla="*/ 2 w 3"/>
                <a:gd name="T3" fmla="*/ 2 h 2"/>
                <a:gd name="T4" fmla="*/ 3 w 3"/>
                <a:gd name="T5" fmla="*/ 1 h 2"/>
                <a:gd name="T6" fmla="*/ 0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0" y="1"/>
                    <a:pt x="1" y="2"/>
                    <a:pt x="2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21"/>
            <p:cNvSpPr/>
            <p:nvPr/>
          </p:nvSpPr>
          <p:spPr bwMode="auto">
            <a:xfrm>
              <a:off x="10148889" y="1204912"/>
              <a:ext cx="17463" cy="15875"/>
            </a:xfrm>
            <a:custGeom>
              <a:avLst/>
              <a:gdLst>
                <a:gd name="T0" fmla="*/ 0 w 4"/>
                <a:gd name="T1" fmla="*/ 2 h 4"/>
                <a:gd name="T2" fmla="*/ 3 w 4"/>
                <a:gd name="T3" fmla="*/ 1 h 4"/>
                <a:gd name="T4" fmla="*/ 4 w 4"/>
                <a:gd name="T5" fmla="*/ 2 h 4"/>
                <a:gd name="T6" fmla="*/ 3 w 4"/>
                <a:gd name="T7" fmla="*/ 3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cubicBezTo>
                    <a:pt x="0" y="1"/>
                    <a:pt x="1" y="0"/>
                    <a:pt x="3" y="1"/>
                  </a:cubicBezTo>
                  <a:cubicBezTo>
                    <a:pt x="3" y="1"/>
                    <a:pt x="4" y="1"/>
                    <a:pt x="4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2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22"/>
            <p:cNvSpPr/>
            <p:nvPr/>
          </p:nvSpPr>
          <p:spPr bwMode="auto">
            <a:xfrm>
              <a:off x="10128251" y="1141412"/>
              <a:ext cx="17463" cy="15875"/>
            </a:xfrm>
            <a:custGeom>
              <a:avLst/>
              <a:gdLst>
                <a:gd name="T0" fmla="*/ 1 w 4"/>
                <a:gd name="T1" fmla="*/ 3 h 4"/>
                <a:gd name="T2" fmla="*/ 4 w 4"/>
                <a:gd name="T3" fmla="*/ 4 h 4"/>
                <a:gd name="T4" fmla="*/ 3 w 4"/>
                <a:gd name="T5" fmla="*/ 1 h 4"/>
                <a:gd name="T6" fmla="*/ 2 w 4"/>
                <a:gd name="T7" fmla="*/ 0 h 4"/>
                <a:gd name="T8" fmla="*/ 1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1" y="4"/>
                    <a:pt x="3" y="4"/>
                    <a:pt x="4" y="4"/>
                  </a:cubicBezTo>
                  <a:cubicBezTo>
                    <a:pt x="4" y="3"/>
                    <a:pt x="4" y="2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1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23"/>
            <p:cNvSpPr/>
            <p:nvPr/>
          </p:nvSpPr>
          <p:spPr bwMode="auto">
            <a:xfrm>
              <a:off x="10217151" y="1225549"/>
              <a:ext cx="17463" cy="17463"/>
            </a:xfrm>
            <a:custGeom>
              <a:avLst/>
              <a:gdLst>
                <a:gd name="T0" fmla="*/ 1 w 4"/>
                <a:gd name="T1" fmla="*/ 3 h 4"/>
                <a:gd name="T2" fmla="*/ 4 w 4"/>
                <a:gd name="T3" fmla="*/ 4 h 4"/>
                <a:gd name="T4" fmla="*/ 3 w 4"/>
                <a:gd name="T5" fmla="*/ 1 h 4"/>
                <a:gd name="T6" fmla="*/ 2 w 4"/>
                <a:gd name="T7" fmla="*/ 0 h 4"/>
                <a:gd name="T8" fmla="*/ 1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1" y="4"/>
                    <a:pt x="3" y="4"/>
                    <a:pt x="4" y="4"/>
                  </a:cubicBezTo>
                  <a:cubicBezTo>
                    <a:pt x="4" y="3"/>
                    <a:pt x="4" y="2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24"/>
            <p:cNvSpPr/>
            <p:nvPr/>
          </p:nvSpPr>
          <p:spPr bwMode="auto">
            <a:xfrm>
              <a:off x="10252076" y="1174749"/>
              <a:ext cx="15875" cy="17463"/>
            </a:xfrm>
            <a:custGeom>
              <a:avLst/>
              <a:gdLst>
                <a:gd name="T0" fmla="*/ 0 w 4"/>
                <a:gd name="T1" fmla="*/ 3 h 4"/>
                <a:gd name="T2" fmla="*/ 3 w 4"/>
                <a:gd name="T3" fmla="*/ 4 h 4"/>
                <a:gd name="T4" fmla="*/ 3 w 4"/>
                <a:gd name="T5" fmla="*/ 1 h 4"/>
                <a:gd name="T6" fmla="*/ 2 w 4"/>
                <a:gd name="T7" fmla="*/ 0 h 4"/>
                <a:gd name="T8" fmla="*/ 0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3"/>
                  </a:moveTo>
                  <a:cubicBezTo>
                    <a:pt x="1" y="4"/>
                    <a:pt x="3" y="4"/>
                    <a:pt x="3" y="4"/>
                  </a:cubicBezTo>
                  <a:cubicBezTo>
                    <a:pt x="4" y="3"/>
                    <a:pt x="4" y="2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25"/>
            <p:cNvSpPr/>
            <p:nvPr/>
          </p:nvSpPr>
          <p:spPr bwMode="auto">
            <a:xfrm>
              <a:off x="10290176" y="1169987"/>
              <a:ext cx="15875" cy="22225"/>
            </a:xfrm>
            <a:custGeom>
              <a:avLst/>
              <a:gdLst>
                <a:gd name="T0" fmla="*/ 0 w 4"/>
                <a:gd name="T1" fmla="*/ 3 h 5"/>
                <a:gd name="T2" fmla="*/ 3 w 4"/>
                <a:gd name="T3" fmla="*/ 4 h 5"/>
                <a:gd name="T4" fmla="*/ 3 w 4"/>
                <a:gd name="T5" fmla="*/ 1 h 5"/>
                <a:gd name="T6" fmla="*/ 2 w 4"/>
                <a:gd name="T7" fmla="*/ 0 h 5"/>
                <a:gd name="T8" fmla="*/ 0 w 4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3"/>
                  </a:moveTo>
                  <a:cubicBezTo>
                    <a:pt x="1" y="4"/>
                    <a:pt x="3" y="5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26"/>
            <p:cNvSpPr/>
            <p:nvPr/>
          </p:nvSpPr>
          <p:spPr bwMode="auto">
            <a:xfrm>
              <a:off x="10175876" y="1119187"/>
              <a:ext cx="12700" cy="12700"/>
            </a:xfrm>
            <a:custGeom>
              <a:avLst/>
              <a:gdLst>
                <a:gd name="T0" fmla="*/ 0 w 3"/>
                <a:gd name="T1" fmla="*/ 3 h 3"/>
                <a:gd name="T2" fmla="*/ 3 w 3"/>
                <a:gd name="T3" fmla="*/ 1 h 3"/>
                <a:gd name="T4" fmla="*/ 2 w 3"/>
                <a:gd name="T5" fmla="*/ 0 h 3"/>
                <a:gd name="T6" fmla="*/ 0 w 3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cubicBezTo>
                    <a:pt x="1" y="3"/>
                    <a:pt x="3" y="3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627"/>
            <p:cNvSpPr/>
            <p:nvPr/>
          </p:nvSpPr>
          <p:spPr bwMode="auto">
            <a:xfrm>
              <a:off x="10234614" y="1116012"/>
              <a:ext cx="20638" cy="20638"/>
            </a:xfrm>
            <a:custGeom>
              <a:avLst/>
              <a:gdLst>
                <a:gd name="T0" fmla="*/ 1 w 5"/>
                <a:gd name="T1" fmla="*/ 4 h 5"/>
                <a:gd name="T2" fmla="*/ 5 w 5"/>
                <a:gd name="T3" fmla="*/ 3 h 5"/>
                <a:gd name="T4" fmla="*/ 3 w 5"/>
                <a:gd name="T5" fmla="*/ 0 h 5"/>
                <a:gd name="T6" fmla="*/ 1 w 5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1" y="4"/>
                  </a:moveTo>
                  <a:cubicBezTo>
                    <a:pt x="2" y="5"/>
                    <a:pt x="5" y="5"/>
                    <a:pt x="5" y="3"/>
                  </a:cubicBezTo>
                  <a:cubicBezTo>
                    <a:pt x="5" y="2"/>
                    <a:pt x="4" y="0"/>
                    <a:pt x="3" y="0"/>
                  </a:cubicBezTo>
                  <a:cubicBezTo>
                    <a:pt x="2" y="0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628"/>
            <p:cNvSpPr/>
            <p:nvPr/>
          </p:nvSpPr>
          <p:spPr bwMode="auto">
            <a:xfrm>
              <a:off x="10213976" y="1068387"/>
              <a:ext cx="15875" cy="17463"/>
            </a:xfrm>
            <a:custGeom>
              <a:avLst/>
              <a:gdLst>
                <a:gd name="T0" fmla="*/ 0 w 4"/>
                <a:gd name="T1" fmla="*/ 3 h 4"/>
                <a:gd name="T2" fmla="*/ 3 w 4"/>
                <a:gd name="T3" fmla="*/ 4 h 4"/>
                <a:gd name="T4" fmla="*/ 4 w 4"/>
                <a:gd name="T5" fmla="*/ 2 h 4"/>
                <a:gd name="T6" fmla="*/ 4 w 4"/>
                <a:gd name="T7" fmla="*/ 0 h 4"/>
                <a:gd name="T8" fmla="*/ 0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3"/>
                  </a:moveTo>
                  <a:cubicBezTo>
                    <a:pt x="0" y="3"/>
                    <a:pt x="2" y="4"/>
                    <a:pt x="3" y="4"/>
                  </a:cubicBezTo>
                  <a:cubicBezTo>
                    <a:pt x="3" y="4"/>
                    <a:pt x="3" y="3"/>
                    <a:pt x="4" y="2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3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629"/>
            <p:cNvSpPr/>
            <p:nvPr/>
          </p:nvSpPr>
          <p:spPr bwMode="auto">
            <a:xfrm>
              <a:off x="10158414" y="1076324"/>
              <a:ext cx="17463" cy="17463"/>
            </a:xfrm>
            <a:custGeom>
              <a:avLst/>
              <a:gdLst>
                <a:gd name="T0" fmla="*/ 0 w 4"/>
                <a:gd name="T1" fmla="*/ 2 h 4"/>
                <a:gd name="T2" fmla="*/ 3 w 4"/>
                <a:gd name="T3" fmla="*/ 4 h 4"/>
                <a:gd name="T4" fmla="*/ 4 w 4"/>
                <a:gd name="T5" fmla="*/ 2 h 4"/>
                <a:gd name="T6" fmla="*/ 4 w 4"/>
                <a:gd name="T7" fmla="*/ 0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cubicBezTo>
                    <a:pt x="0" y="3"/>
                    <a:pt x="2" y="4"/>
                    <a:pt x="3" y="4"/>
                  </a:cubicBezTo>
                  <a:cubicBezTo>
                    <a:pt x="3" y="4"/>
                    <a:pt x="3" y="3"/>
                    <a:pt x="4" y="2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3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630"/>
            <p:cNvSpPr/>
            <p:nvPr/>
          </p:nvSpPr>
          <p:spPr bwMode="auto">
            <a:xfrm>
              <a:off x="10298114" y="1131887"/>
              <a:ext cx="17463" cy="22225"/>
            </a:xfrm>
            <a:custGeom>
              <a:avLst/>
              <a:gdLst>
                <a:gd name="T0" fmla="*/ 1 w 4"/>
                <a:gd name="T1" fmla="*/ 3 h 5"/>
                <a:gd name="T2" fmla="*/ 3 w 4"/>
                <a:gd name="T3" fmla="*/ 4 h 5"/>
                <a:gd name="T4" fmla="*/ 4 w 4"/>
                <a:gd name="T5" fmla="*/ 3 h 5"/>
                <a:gd name="T6" fmla="*/ 4 w 4"/>
                <a:gd name="T7" fmla="*/ 2 h 5"/>
                <a:gd name="T8" fmla="*/ 3 w 4"/>
                <a:gd name="T9" fmla="*/ 0 h 5"/>
                <a:gd name="T10" fmla="*/ 1 w 4"/>
                <a:gd name="T1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1" y="3"/>
                  </a:moveTo>
                  <a:cubicBezTo>
                    <a:pt x="1" y="4"/>
                    <a:pt x="2" y="5"/>
                    <a:pt x="3" y="4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4" y="1"/>
                    <a:pt x="3" y="0"/>
                    <a:pt x="3" y="0"/>
                  </a:cubicBezTo>
                  <a:cubicBezTo>
                    <a:pt x="2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631"/>
            <p:cNvSpPr/>
            <p:nvPr/>
          </p:nvSpPr>
          <p:spPr bwMode="auto">
            <a:xfrm>
              <a:off x="10188576" y="1208087"/>
              <a:ext cx="15875" cy="22225"/>
            </a:xfrm>
            <a:custGeom>
              <a:avLst/>
              <a:gdLst>
                <a:gd name="T0" fmla="*/ 1 w 4"/>
                <a:gd name="T1" fmla="*/ 3 h 5"/>
                <a:gd name="T2" fmla="*/ 3 w 4"/>
                <a:gd name="T3" fmla="*/ 4 h 5"/>
                <a:gd name="T4" fmla="*/ 4 w 4"/>
                <a:gd name="T5" fmla="*/ 3 h 5"/>
                <a:gd name="T6" fmla="*/ 4 w 4"/>
                <a:gd name="T7" fmla="*/ 2 h 5"/>
                <a:gd name="T8" fmla="*/ 3 w 4"/>
                <a:gd name="T9" fmla="*/ 0 h 5"/>
                <a:gd name="T10" fmla="*/ 1 w 4"/>
                <a:gd name="T1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1" y="3"/>
                  </a:moveTo>
                  <a:cubicBezTo>
                    <a:pt x="1" y="4"/>
                    <a:pt x="2" y="5"/>
                    <a:pt x="3" y="4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4" y="1"/>
                    <a:pt x="3" y="1"/>
                    <a:pt x="3" y="0"/>
                  </a:cubicBezTo>
                  <a:cubicBezTo>
                    <a:pt x="2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588804" y="1673307"/>
            <a:ext cx="1357313" cy="992188"/>
            <a:chOff x="9704389" y="4233863"/>
            <a:chExt cx="1357313" cy="992188"/>
          </a:xfrm>
        </p:grpSpPr>
        <p:sp>
          <p:nvSpPr>
            <p:cNvPr id="78" name="Freeform 435"/>
            <p:cNvSpPr/>
            <p:nvPr/>
          </p:nvSpPr>
          <p:spPr bwMode="auto">
            <a:xfrm>
              <a:off x="9704389" y="4665663"/>
              <a:ext cx="288925" cy="458788"/>
            </a:xfrm>
            <a:custGeom>
              <a:avLst/>
              <a:gdLst>
                <a:gd name="T0" fmla="*/ 68 w 68"/>
                <a:gd name="T1" fmla="*/ 40 h 108"/>
                <a:gd name="T2" fmla="*/ 10 w 68"/>
                <a:gd name="T3" fmla="*/ 21 h 108"/>
                <a:gd name="T4" fmla="*/ 19 w 68"/>
                <a:gd name="T5" fmla="*/ 40 h 108"/>
                <a:gd name="T6" fmla="*/ 3 w 68"/>
                <a:gd name="T7" fmla="*/ 60 h 108"/>
                <a:gd name="T8" fmla="*/ 30 w 68"/>
                <a:gd name="T9" fmla="*/ 69 h 108"/>
                <a:gd name="T10" fmla="*/ 33 w 68"/>
                <a:gd name="T11" fmla="*/ 95 h 108"/>
                <a:gd name="T12" fmla="*/ 68 w 68"/>
                <a:gd name="T13" fmla="*/ 4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108">
                  <a:moveTo>
                    <a:pt x="68" y="40"/>
                  </a:moveTo>
                  <a:cubicBezTo>
                    <a:pt x="68" y="40"/>
                    <a:pt x="25" y="0"/>
                    <a:pt x="10" y="21"/>
                  </a:cubicBezTo>
                  <a:cubicBezTo>
                    <a:pt x="0" y="35"/>
                    <a:pt x="19" y="40"/>
                    <a:pt x="19" y="40"/>
                  </a:cubicBezTo>
                  <a:cubicBezTo>
                    <a:pt x="19" y="40"/>
                    <a:pt x="0" y="44"/>
                    <a:pt x="3" y="60"/>
                  </a:cubicBezTo>
                  <a:cubicBezTo>
                    <a:pt x="6" y="76"/>
                    <a:pt x="30" y="69"/>
                    <a:pt x="30" y="69"/>
                  </a:cubicBezTo>
                  <a:cubicBezTo>
                    <a:pt x="30" y="69"/>
                    <a:pt x="22" y="83"/>
                    <a:pt x="33" y="95"/>
                  </a:cubicBezTo>
                  <a:cubicBezTo>
                    <a:pt x="44" y="108"/>
                    <a:pt x="68" y="65"/>
                    <a:pt x="68" y="40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436"/>
            <p:cNvSpPr/>
            <p:nvPr/>
          </p:nvSpPr>
          <p:spPr bwMode="auto">
            <a:xfrm>
              <a:off x="9856789" y="4852988"/>
              <a:ext cx="111125" cy="185738"/>
            </a:xfrm>
            <a:custGeom>
              <a:avLst/>
              <a:gdLst>
                <a:gd name="T0" fmla="*/ 26 w 26"/>
                <a:gd name="T1" fmla="*/ 0 h 44"/>
                <a:gd name="T2" fmla="*/ 26 w 26"/>
                <a:gd name="T3" fmla="*/ 0 h 44"/>
                <a:gd name="T4" fmla="*/ 25 w 26"/>
                <a:gd name="T5" fmla="*/ 2 h 44"/>
                <a:gd name="T6" fmla="*/ 24 w 26"/>
                <a:gd name="T7" fmla="*/ 4 h 44"/>
                <a:gd name="T8" fmla="*/ 23 w 26"/>
                <a:gd name="T9" fmla="*/ 8 h 44"/>
                <a:gd name="T10" fmla="*/ 22 w 26"/>
                <a:gd name="T11" fmla="*/ 9 h 44"/>
                <a:gd name="T12" fmla="*/ 21 w 26"/>
                <a:gd name="T13" fmla="*/ 11 h 44"/>
                <a:gd name="T14" fmla="*/ 19 w 26"/>
                <a:gd name="T15" fmla="*/ 15 h 44"/>
                <a:gd name="T16" fmla="*/ 17 w 26"/>
                <a:gd name="T17" fmla="*/ 19 h 44"/>
                <a:gd name="T18" fmla="*/ 15 w 26"/>
                <a:gd name="T19" fmla="*/ 23 h 44"/>
                <a:gd name="T20" fmla="*/ 13 w 26"/>
                <a:gd name="T21" fmla="*/ 25 h 44"/>
                <a:gd name="T22" fmla="*/ 12 w 26"/>
                <a:gd name="T23" fmla="*/ 27 h 44"/>
                <a:gd name="T24" fmla="*/ 12 w 26"/>
                <a:gd name="T25" fmla="*/ 28 h 44"/>
                <a:gd name="T26" fmla="*/ 11 w 26"/>
                <a:gd name="T27" fmla="*/ 29 h 44"/>
                <a:gd name="T28" fmla="*/ 10 w 26"/>
                <a:gd name="T29" fmla="*/ 31 h 44"/>
                <a:gd name="T30" fmla="*/ 8 w 26"/>
                <a:gd name="T31" fmla="*/ 33 h 44"/>
                <a:gd name="T32" fmla="*/ 7 w 26"/>
                <a:gd name="T33" fmla="*/ 35 h 44"/>
                <a:gd name="T34" fmla="*/ 5 w 26"/>
                <a:gd name="T35" fmla="*/ 38 h 44"/>
                <a:gd name="T36" fmla="*/ 4 w 26"/>
                <a:gd name="T37" fmla="*/ 39 h 44"/>
                <a:gd name="T38" fmla="*/ 3 w 26"/>
                <a:gd name="T39" fmla="*/ 41 h 44"/>
                <a:gd name="T40" fmla="*/ 1 w 26"/>
                <a:gd name="T41" fmla="*/ 43 h 44"/>
                <a:gd name="T42" fmla="*/ 0 w 26"/>
                <a:gd name="T43" fmla="*/ 44 h 44"/>
                <a:gd name="T44" fmla="*/ 0 w 26"/>
                <a:gd name="T45" fmla="*/ 44 h 44"/>
                <a:gd name="T46" fmla="*/ 0 w 26"/>
                <a:gd name="T47" fmla="*/ 44 h 44"/>
                <a:gd name="T48" fmla="*/ 2 w 26"/>
                <a:gd name="T49" fmla="*/ 43 h 44"/>
                <a:gd name="T50" fmla="*/ 4 w 26"/>
                <a:gd name="T51" fmla="*/ 42 h 44"/>
                <a:gd name="T52" fmla="*/ 5 w 26"/>
                <a:gd name="T53" fmla="*/ 41 h 44"/>
                <a:gd name="T54" fmla="*/ 7 w 26"/>
                <a:gd name="T55" fmla="*/ 40 h 44"/>
                <a:gd name="T56" fmla="*/ 8 w 26"/>
                <a:gd name="T57" fmla="*/ 39 h 44"/>
                <a:gd name="T58" fmla="*/ 10 w 26"/>
                <a:gd name="T59" fmla="*/ 37 h 44"/>
                <a:gd name="T60" fmla="*/ 11 w 26"/>
                <a:gd name="T61" fmla="*/ 36 h 44"/>
                <a:gd name="T62" fmla="*/ 13 w 26"/>
                <a:gd name="T63" fmla="*/ 34 h 44"/>
                <a:gd name="T64" fmla="*/ 16 w 26"/>
                <a:gd name="T65" fmla="*/ 30 h 44"/>
                <a:gd name="T66" fmla="*/ 19 w 26"/>
                <a:gd name="T67" fmla="*/ 26 h 44"/>
                <a:gd name="T68" fmla="*/ 20 w 26"/>
                <a:gd name="T69" fmla="*/ 24 h 44"/>
                <a:gd name="T70" fmla="*/ 21 w 26"/>
                <a:gd name="T71" fmla="*/ 21 h 44"/>
                <a:gd name="T72" fmla="*/ 22 w 26"/>
                <a:gd name="T73" fmla="*/ 19 h 44"/>
                <a:gd name="T74" fmla="*/ 23 w 26"/>
                <a:gd name="T75" fmla="*/ 17 h 44"/>
                <a:gd name="T76" fmla="*/ 25 w 26"/>
                <a:gd name="T77" fmla="*/ 12 h 44"/>
                <a:gd name="T78" fmla="*/ 25 w 26"/>
                <a:gd name="T79" fmla="*/ 10 h 44"/>
                <a:gd name="T80" fmla="*/ 25 w 26"/>
                <a:gd name="T81" fmla="*/ 8 h 44"/>
                <a:gd name="T82" fmla="*/ 26 w 26"/>
                <a:gd name="T83" fmla="*/ 7 h 44"/>
                <a:gd name="T84" fmla="*/ 26 w 26"/>
                <a:gd name="T85" fmla="*/ 5 h 44"/>
                <a:gd name="T86" fmla="*/ 26 w 26"/>
                <a:gd name="T87" fmla="*/ 3 h 44"/>
                <a:gd name="T88" fmla="*/ 26 w 26"/>
                <a:gd name="T89" fmla="*/ 2 h 44"/>
                <a:gd name="T90" fmla="*/ 26 w 26"/>
                <a:gd name="T91" fmla="*/ 1 h 44"/>
                <a:gd name="T92" fmla="*/ 26 w 26"/>
                <a:gd name="T9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" h="44"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1"/>
                    <a:pt x="25" y="1"/>
                    <a:pt x="25" y="2"/>
                  </a:cubicBezTo>
                  <a:cubicBezTo>
                    <a:pt x="25" y="3"/>
                    <a:pt x="25" y="4"/>
                    <a:pt x="24" y="4"/>
                  </a:cubicBezTo>
                  <a:cubicBezTo>
                    <a:pt x="24" y="5"/>
                    <a:pt x="23" y="6"/>
                    <a:pt x="23" y="8"/>
                  </a:cubicBezTo>
                  <a:cubicBezTo>
                    <a:pt x="23" y="8"/>
                    <a:pt x="22" y="9"/>
                    <a:pt x="22" y="9"/>
                  </a:cubicBezTo>
                  <a:cubicBezTo>
                    <a:pt x="22" y="10"/>
                    <a:pt x="21" y="10"/>
                    <a:pt x="21" y="11"/>
                  </a:cubicBezTo>
                  <a:cubicBezTo>
                    <a:pt x="21" y="12"/>
                    <a:pt x="20" y="14"/>
                    <a:pt x="19" y="15"/>
                  </a:cubicBezTo>
                  <a:cubicBezTo>
                    <a:pt x="19" y="16"/>
                    <a:pt x="18" y="18"/>
                    <a:pt x="17" y="19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4" y="24"/>
                    <a:pt x="14" y="25"/>
                    <a:pt x="13" y="25"/>
                  </a:cubicBezTo>
                  <a:cubicBezTo>
                    <a:pt x="13" y="26"/>
                    <a:pt x="13" y="27"/>
                    <a:pt x="12" y="27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0" y="30"/>
                    <a:pt x="10" y="31"/>
                    <a:pt x="10" y="31"/>
                  </a:cubicBezTo>
                  <a:cubicBezTo>
                    <a:pt x="9" y="32"/>
                    <a:pt x="9" y="32"/>
                    <a:pt x="8" y="33"/>
                  </a:cubicBezTo>
                  <a:cubicBezTo>
                    <a:pt x="8" y="34"/>
                    <a:pt x="8" y="34"/>
                    <a:pt x="7" y="35"/>
                  </a:cubicBezTo>
                  <a:cubicBezTo>
                    <a:pt x="6" y="36"/>
                    <a:pt x="6" y="37"/>
                    <a:pt x="5" y="38"/>
                  </a:cubicBezTo>
                  <a:cubicBezTo>
                    <a:pt x="4" y="38"/>
                    <a:pt x="4" y="39"/>
                    <a:pt x="4" y="39"/>
                  </a:cubicBezTo>
                  <a:cubicBezTo>
                    <a:pt x="3" y="40"/>
                    <a:pt x="3" y="40"/>
                    <a:pt x="3" y="41"/>
                  </a:cubicBezTo>
                  <a:cubicBezTo>
                    <a:pt x="2" y="41"/>
                    <a:pt x="2" y="42"/>
                    <a:pt x="1" y="43"/>
                  </a:cubicBezTo>
                  <a:cubicBezTo>
                    <a:pt x="1" y="43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4"/>
                    <a:pt x="1" y="44"/>
                    <a:pt x="2" y="43"/>
                  </a:cubicBezTo>
                  <a:cubicBezTo>
                    <a:pt x="2" y="43"/>
                    <a:pt x="3" y="42"/>
                    <a:pt x="4" y="42"/>
                  </a:cubicBezTo>
                  <a:cubicBezTo>
                    <a:pt x="4" y="42"/>
                    <a:pt x="5" y="41"/>
                    <a:pt x="5" y="41"/>
                  </a:cubicBezTo>
                  <a:cubicBezTo>
                    <a:pt x="6" y="41"/>
                    <a:pt x="6" y="40"/>
                    <a:pt x="7" y="40"/>
                  </a:cubicBezTo>
                  <a:cubicBezTo>
                    <a:pt x="7" y="39"/>
                    <a:pt x="8" y="39"/>
                    <a:pt x="8" y="39"/>
                  </a:cubicBezTo>
                  <a:cubicBezTo>
                    <a:pt x="9" y="38"/>
                    <a:pt x="9" y="38"/>
                    <a:pt x="10" y="37"/>
                  </a:cubicBezTo>
                  <a:cubicBezTo>
                    <a:pt x="10" y="37"/>
                    <a:pt x="11" y="36"/>
                    <a:pt x="11" y="36"/>
                  </a:cubicBezTo>
                  <a:cubicBezTo>
                    <a:pt x="12" y="35"/>
                    <a:pt x="13" y="34"/>
                    <a:pt x="13" y="34"/>
                  </a:cubicBezTo>
                  <a:cubicBezTo>
                    <a:pt x="14" y="33"/>
                    <a:pt x="15" y="31"/>
                    <a:pt x="16" y="30"/>
                  </a:cubicBezTo>
                  <a:cubicBezTo>
                    <a:pt x="17" y="29"/>
                    <a:pt x="18" y="27"/>
                    <a:pt x="19" y="26"/>
                  </a:cubicBezTo>
                  <a:cubicBezTo>
                    <a:pt x="19" y="25"/>
                    <a:pt x="20" y="24"/>
                    <a:pt x="20" y="24"/>
                  </a:cubicBezTo>
                  <a:cubicBezTo>
                    <a:pt x="21" y="23"/>
                    <a:pt x="21" y="22"/>
                    <a:pt x="21" y="21"/>
                  </a:cubicBezTo>
                  <a:cubicBezTo>
                    <a:pt x="22" y="20"/>
                    <a:pt x="22" y="20"/>
                    <a:pt x="22" y="19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4" y="15"/>
                    <a:pt x="24" y="14"/>
                    <a:pt x="25" y="12"/>
                  </a:cubicBezTo>
                  <a:cubicBezTo>
                    <a:pt x="25" y="12"/>
                    <a:pt x="25" y="11"/>
                    <a:pt x="25" y="10"/>
                  </a:cubicBezTo>
                  <a:cubicBezTo>
                    <a:pt x="25" y="10"/>
                    <a:pt x="25" y="9"/>
                    <a:pt x="25" y="8"/>
                  </a:cubicBezTo>
                  <a:cubicBezTo>
                    <a:pt x="26" y="8"/>
                    <a:pt x="26" y="7"/>
                    <a:pt x="26" y="7"/>
                  </a:cubicBezTo>
                  <a:cubicBezTo>
                    <a:pt x="26" y="6"/>
                    <a:pt x="26" y="5"/>
                    <a:pt x="26" y="5"/>
                  </a:cubicBezTo>
                  <a:cubicBezTo>
                    <a:pt x="26" y="4"/>
                    <a:pt x="26" y="4"/>
                    <a:pt x="26" y="3"/>
                  </a:cubicBezTo>
                  <a:cubicBezTo>
                    <a:pt x="26" y="3"/>
                    <a:pt x="26" y="3"/>
                    <a:pt x="26" y="2"/>
                  </a:cubicBezTo>
                  <a:cubicBezTo>
                    <a:pt x="26" y="2"/>
                    <a:pt x="26" y="1"/>
                    <a:pt x="26" y="1"/>
                  </a:cubicBezTo>
                  <a:cubicBezTo>
                    <a:pt x="26" y="0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437"/>
            <p:cNvSpPr/>
            <p:nvPr/>
          </p:nvSpPr>
          <p:spPr bwMode="auto">
            <a:xfrm>
              <a:off x="9777414" y="4767263"/>
              <a:ext cx="190500" cy="85725"/>
            </a:xfrm>
            <a:custGeom>
              <a:avLst/>
              <a:gdLst>
                <a:gd name="T0" fmla="*/ 0 w 45"/>
                <a:gd name="T1" fmla="*/ 1 h 20"/>
                <a:gd name="T2" fmla="*/ 0 w 45"/>
                <a:gd name="T3" fmla="*/ 1 h 20"/>
                <a:gd name="T4" fmla="*/ 1 w 45"/>
                <a:gd name="T5" fmla="*/ 1 h 20"/>
                <a:gd name="T6" fmla="*/ 2 w 45"/>
                <a:gd name="T7" fmla="*/ 1 h 20"/>
                <a:gd name="T8" fmla="*/ 4 w 45"/>
                <a:gd name="T9" fmla="*/ 2 h 20"/>
                <a:gd name="T10" fmla="*/ 7 w 45"/>
                <a:gd name="T11" fmla="*/ 3 h 20"/>
                <a:gd name="T12" fmla="*/ 14 w 45"/>
                <a:gd name="T13" fmla="*/ 7 h 20"/>
                <a:gd name="T14" fmla="*/ 18 w 45"/>
                <a:gd name="T15" fmla="*/ 9 h 20"/>
                <a:gd name="T16" fmla="*/ 22 w 45"/>
                <a:gd name="T17" fmla="*/ 11 h 20"/>
                <a:gd name="T18" fmla="*/ 27 w 45"/>
                <a:gd name="T19" fmla="*/ 12 h 20"/>
                <a:gd name="T20" fmla="*/ 31 w 45"/>
                <a:gd name="T21" fmla="*/ 14 h 20"/>
                <a:gd name="T22" fmla="*/ 33 w 45"/>
                <a:gd name="T23" fmla="*/ 14 h 20"/>
                <a:gd name="T24" fmla="*/ 35 w 45"/>
                <a:gd name="T25" fmla="*/ 15 h 20"/>
                <a:gd name="T26" fmla="*/ 38 w 45"/>
                <a:gd name="T27" fmla="*/ 16 h 20"/>
                <a:gd name="T28" fmla="*/ 43 w 45"/>
                <a:gd name="T29" fmla="*/ 19 h 20"/>
                <a:gd name="T30" fmla="*/ 45 w 45"/>
                <a:gd name="T31" fmla="*/ 20 h 20"/>
                <a:gd name="T32" fmla="*/ 45 w 45"/>
                <a:gd name="T33" fmla="*/ 20 h 20"/>
                <a:gd name="T34" fmla="*/ 45 w 45"/>
                <a:gd name="T35" fmla="*/ 19 h 20"/>
                <a:gd name="T36" fmla="*/ 44 w 45"/>
                <a:gd name="T37" fmla="*/ 18 h 20"/>
                <a:gd name="T38" fmla="*/ 42 w 45"/>
                <a:gd name="T39" fmla="*/ 16 h 20"/>
                <a:gd name="T40" fmla="*/ 40 w 45"/>
                <a:gd name="T41" fmla="*/ 14 h 20"/>
                <a:gd name="T42" fmla="*/ 36 w 45"/>
                <a:gd name="T43" fmla="*/ 12 h 20"/>
                <a:gd name="T44" fmla="*/ 35 w 45"/>
                <a:gd name="T45" fmla="*/ 11 h 20"/>
                <a:gd name="T46" fmla="*/ 34 w 45"/>
                <a:gd name="T47" fmla="*/ 10 h 20"/>
                <a:gd name="T48" fmla="*/ 33 w 45"/>
                <a:gd name="T49" fmla="*/ 10 h 20"/>
                <a:gd name="T50" fmla="*/ 28 w 45"/>
                <a:gd name="T51" fmla="*/ 8 h 20"/>
                <a:gd name="T52" fmla="*/ 24 w 45"/>
                <a:gd name="T53" fmla="*/ 6 h 20"/>
                <a:gd name="T54" fmla="*/ 20 w 45"/>
                <a:gd name="T55" fmla="*/ 5 h 20"/>
                <a:gd name="T56" fmla="*/ 16 w 45"/>
                <a:gd name="T57" fmla="*/ 3 h 20"/>
                <a:gd name="T58" fmla="*/ 12 w 45"/>
                <a:gd name="T59" fmla="*/ 2 h 20"/>
                <a:gd name="T60" fmla="*/ 8 w 45"/>
                <a:gd name="T61" fmla="*/ 1 h 20"/>
                <a:gd name="T62" fmla="*/ 4 w 45"/>
                <a:gd name="T63" fmla="*/ 0 h 20"/>
                <a:gd name="T64" fmla="*/ 2 w 45"/>
                <a:gd name="T65" fmla="*/ 0 h 20"/>
                <a:gd name="T66" fmla="*/ 0 w 45"/>
                <a:gd name="T67" fmla="*/ 1 h 20"/>
                <a:gd name="T68" fmla="*/ 0 w 45"/>
                <a:gd name="T69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5" h="2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5" y="3"/>
                    <a:pt x="6" y="3"/>
                    <a:pt x="7" y="3"/>
                  </a:cubicBezTo>
                  <a:cubicBezTo>
                    <a:pt x="9" y="5"/>
                    <a:pt x="11" y="6"/>
                    <a:pt x="14" y="7"/>
                  </a:cubicBezTo>
                  <a:cubicBezTo>
                    <a:pt x="15" y="8"/>
                    <a:pt x="16" y="9"/>
                    <a:pt x="18" y="9"/>
                  </a:cubicBezTo>
                  <a:cubicBezTo>
                    <a:pt x="19" y="10"/>
                    <a:pt x="21" y="10"/>
                    <a:pt x="22" y="11"/>
                  </a:cubicBezTo>
                  <a:cubicBezTo>
                    <a:pt x="24" y="12"/>
                    <a:pt x="25" y="12"/>
                    <a:pt x="27" y="12"/>
                  </a:cubicBezTo>
                  <a:cubicBezTo>
                    <a:pt x="28" y="13"/>
                    <a:pt x="30" y="13"/>
                    <a:pt x="31" y="14"/>
                  </a:cubicBezTo>
                  <a:cubicBezTo>
                    <a:pt x="32" y="14"/>
                    <a:pt x="32" y="14"/>
                    <a:pt x="33" y="14"/>
                  </a:cubicBezTo>
                  <a:cubicBezTo>
                    <a:pt x="34" y="15"/>
                    <a:pt x="34" y="15"/>
                    <a:pt x="35" y="15"/>
                  </a:cubicBezTo>
                  <a:cubicBezTo>
                    <a:pt x="36" y="16"/>
                    <a:pt x="37" y="16"/>
                    <a:pt x="38" y="16"/>
                  </a:cubicBezTo>
                  <a:cubicBezTo>
                    <a:pt x="40" y="17"/>
                    <a:pt x="42" y="18"/>
                    <a:pt x="43" y="19"/>
                  </a:cubicBezTo>
                  <a:cubicBezTo>
                    <a:pt x="44" y="19"/>
                    <a:pt x="44" y="19"/>
                    <a:pt x="45" y="20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5" y="20"/>
                    <a:pt x="45" y="20"/>
                    <a:pt x="45" y="19"/>
                  </a:cubicBezTo>
                  <a:cubicBezTo>
                    <a:pt x="45" y="19"/>
                    <a:pt x="44" y="19"/>
                    <a:pt x="44" y="18"/>
                  </a:cubicBezTo>
                  <a:cubicBezTo>
                    <a:pt x="43" y="18"/>
                    <a:pt x="43" y="17"/>
                    <a:pt x="42" y="16"/>
                  </a:cubicBezTo>
                  <a:cubicBezTo>
                    <a:pt x="41" y="15"/>
                    <a:pt x="41" y="15"/>
                    <a:pt x="40" y="14"/>
                  </a:cubicBezTo>
                  <a:cubicBezTo>
                    <a:pt x="39" y="13"/>
                    <a:pt x="38" y="12"/>
                    <a:pt x="36" y="12"/>
                  </a:cubicBezTo>
                  <a:cubicBezTo>
                    <a:pt x="36" y="11"/>
                    <a:pt x="35" y="11"/>
                    <a:pt x="35" y="11"/>
                  </a:cubicBezTo>
                  <a:cubicBezTo>
                    <a:pt x="34" y="11"/>
                    <a:pt x="34" y="10"/>
                    <a:pt x="34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1" y="9"/>
                    <a:pt x="30" y="9"/>
                    <a:pt x="28" y="8"/>
                  </a:cubicBezTo>
                  <a:cubicBezTo>
                    <a:pt x="27" y="7"/>
                    <a:pt x="25" y="7"/>
                    <a:pt x="24" y="6"/>
                  </a:cubicBezTo>
                  <a:cubicBezTo>
                    <a:pt x="22" y="6"/>
                    <a:pt x="21" y="5"/>
                    <a:pt x="20" y="5"/>
                  </a:cubicBezTo>
                  <a:cubicBezTo>
                    <a:pt x="18" y="4"/>
                    <a:pt x="17" y="4"/>
                    <a:pt x="16" y="3"/>
                  </a:cubicBezTo>
                  <a:cubicBezTo>
                    <a:pt x="14" y="3"/>
                    <a:pt x="13" y="2"/>
                    <a:pt x="12" y="2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438"/>
            <p:cNvSpPr/>
            <p:nvPr/>
          </p:nvSpPr>
          <p:spPr bwMode="auto">
            <a:xfrm>
              <a:off x="9742489" y="4848226"/>
              <a:ext cx="233363" cy="68263"/>
            </a:xfrm>
            <a:custGeom>
              <a:avLst/>
              <a:gdLst>
                <a:gd name="T0" fmla="*/ 0 w 55"/>
                <a:gd name="T1" fmla="*/ 16 h 16"/>
                <a:gd name="T2" fmla="*/ 0 w 55"/>
                <a:gd name="T3" fmla="*/ 15 h 16"/>
                <a:gd name="T4" fmla="*/ 2 w 55"/>
                <a:gd name="T5" fmla="*/ 15 h 16"/>
                <a:gd name="T6" fmla="*/ 8 w 55"/>
                <a:gd name="T7" fmla="*/ 13 h 16"/>
                <a:gd name="T8" fmla="*/ 12 w 55"/>
                <a:gd name="T9" fmla="*/ 13 h 16"/>
                <a:gd name="T10" fmla="*/ 17 w 55"/>
                <a:gd name="T11" fmla="*/ 13 h 16"/>
                <a:gd name="T12" fmla="*/ 18 w 55"/>
                <a:gd name="T13" fmla="*/ 13 h 16"/>
                <a:gd name="T14" fmla="*/ 18 w 55"/>
                <a:gd name="T15" fmla="*/ 13 h 16"/>
                <a:gd name="T16" fmla="*/ 20 w 55"/>
                <a:gd name="T17" fmla="*/ 13 h 16"/>
                <a:gd name="T18" fmla="*/ 22 w 55"/>
                <a:gd name="T19" fmla="*/ 12 h 16"/>
                <a:gd name="T20" fmla="*/ 28 w 55"/>
                <a:gd name="T21" fmla="*/ 11 h 16"/>
                <a:gd name="T22" fmla="*/ 33 w 55"/>
                <a:gd name="T23" fmla="*/ 9 h 16"/>
                <a:gd name="T24" fmla="*/ 38 w 55"/>
                <a:gd name="T25" fmla="*/ 8 h 16"/>
                <a:gd name="T26" fmla="*/ 46 w 55"/>
                <a:gd name="T27" fmla="*/ 4 h 16"/>
                <a:gd name="T28" fmla="*/ 52 w 55"/>
                <a:gd name="T29" fmla="*/ 1 h 16"/>
                <a:gd name="T30" fmla="*/ 54 w 55"/>
                <a:gd name="T31" fmla="*/ 1 h 16"/>
                <a:gd name="T32" fmla="*/ 55 w 55"/>
                <a:gd name="T33" fmla="*/ 0 h 16"/>
                <a:gd name="T34" fmla="*/ 54 w 55"/>
                <a:gd name="T35" fmla="*/ 0 h 16"/>
                <a:gd name="T36" fmla="*/ 52 w 55"/>
                <a:gd name="T37" fmla="*/ 0 h 16"/>
                <a:gd name="T38" fmla="*/ 46 w 55"/>
                <a:gd name="T39" fmla="*/ 1 h 16"/>
                <a:gd name="T40" fmla="*/ 37 w 55"/>
                <a:gd name="T41" fmla="*/ 4 h 16"/>
                <a:gd name="T42" fmla="*/ 32 w 55"/>
                <a:gd name="T43" fmla="*/ 5 h 16"/>
                <a:gd name="T44" fmla="*/ 26 w 55"/>
                <a:gd name="T45" fmla="*/ 6 h 16"/>
                <a:gd name="T46" fmla="*/ 21 w 55"/>
                <a:gd name="T47" fmla="*/ 8 h 16"/>
                <a:gd name="T48" fmla="*/ 19 w 55"/>
                <a:gd name="T49" fmla="*/ 8 h 16"/>
                <a:gd name="T50" fmla="*/ 18 w 55"/>
                <a:gd name="T51" fmla="*/ 8 h 16"/>
                <a:gd name="T52" fmla="*/ 17 w 55"/>
                <a:gd name="T53" fmla="*/ 9 h 16"/>
                <a:gd name="T54" fmla="*/ 12 w 55"/>
                <a:gd name="T55" fmla="*/ 9 h 16"/>
                <a:gd name="T56" fmla="*/ 10 w 55"/>
                <a:gd name="T57" fmla="*/ 10 h 16"/>
                <a:gd name="T58" fmla="*/ 8 w 55"/>
                <a:gd name="T59" fmla="*/ 10 h 16"/>
                <a:gd name="T60" fmla="*/ 8 w 55"/>
                <a:gd name="T61" fmla="*/ 10 h 16"/>
                <a:gd name="T62" fmla="*/ 7 w 55"/>
                <a:gd name="T63" fmla="*/ 11 h 16"/>
                <a:gd name="T64" fmla="*/ 4 w 55"/>
                <a:gd name="T65" fmla="*/ 12 h 16"/>
                <a:gd name="T66" fmla="*/ 1 w 55"/>
                <a:gd name="T67" fmla="*/ 14 h 16"/>
                <a:gd name="T68" fmla="*/ 0 w 55"/>
                <a:gd name="T69" fmla="*/ 15 h 16"/>
                <a:gd name="T70" fmla="*/ 0 w 55"/>
                <a:gd name="T7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5" h="16">
                  <a:moveTo>
                    <a:pt x="0" y="16"/>
                  </a:moveTo>
                  <a:cubicBezTo>
                    <a:pt x="0" y="16"/>
                    <a:pt x="0" y="16"/>
                    <a:pt x="0" y="15"/>
                  </a:cubicBezTo>
                  <a:cubicBezTo>
                    <a:pt x="1" y="15"/>
                    <a:pt x="1" y="15"/>
                    <a:pt x="2" y="15"/>
                  </a:cubicBezTo>
                  <a:cubicBezTo>
                    <a:pt x="3" y="14"/>
                    <a:pt x="5" y="14"/>
                    <a:pt x="8" y="13"/>
                  </a:cubicBezTo>
                  <a:cubicBezTo>
                    <a:pt x="9" y="13"/>
                    <a:pt x="11" y="13"/>
                    <a:pt x="12" y="13"/>
                  </a:cubicBezTo>
                  <a:cubicBezTo>
                    <a:pt x="14" y="13"/>
                    <a:pt x="15" y="13"/>
                    <a:pt x="17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3"/>
                    <a:pt x="19" y="13"/>
                    <a:pt x="20" y="13"/>
                  </a:cubicBezTo>
                  <a:cubicBezTo>
                    <a:pt x="21" y="12"/>
                    <a:pt x="21" y="12"/>
                    <a:pt x="22" y="12"/>
                  </a:cubicBezTo>
                  <a:cubicBezTo>
                    <a:pt x="24" y="12"/>
                    <a:pt x="26" y="11"/>
                    <a:pt x="28" y="11"/>
                  </a:cubicBezTo>
                  <a:cubicBezTo>
                    <a:pt x="30" y="10"/>
                    <a:pt x="31" y="10"/>
                    <a:pt x="33" y="9"/>
                  </a:cubicBezTo>
                  <a:cubicBezTo>
                    <a:pt x="35" y="9"/>
                    <a:pt x="36" y="8"/>
                    <a:pt x="38" y="8"/>
                  </a:cubicBezTo>
                  <a:cubicBezTo>
                    <a:pt x="41" y="6"/>
                    <a:pt x="44" y="5"/>
                    <a:pt x="46" y="4"/>
                  </a:cubicBezTo>
                  <a:cubicBezTo>
                    <a:pt x="49" y="3"/>
                    <a:pt x="51" y="2"/>
                    <a:pt x="52" y="1"/>
                  </a:cubicBezTo>
                  <a:cubicBezTo>
                    <a:pt x="53" y="1"/>
                    <a:pt x="54" y="1"/>
                    <a:pt x="54" y="1"/>
                  </a:cubicBezTo>
                  <a:cubicBezTo>
                    <a:pt x="54" y="0"/>
                    <a:pt x="55" y="0"/>
                    <a:pt x="55" y="0"/>
                  </a:cubicBezTo>
                  <a:cubicBezTo>
                    <a:pt x="55" y="0"/>
                    <a:pt x="54" y="0"/>
                    <a:pt x="54" y="0"/>
                  </a:cubicBezTo>
                  <a:cubicBezTo>
                    <a:pt x="53" y="0"/>
                    <a:pt x="53" y="0"/>
                    <a:pt x="52" y="0"/>
                  </a:cubicBezTo>
                  <a:cubicBezTo>
                    <a:pt x="50" y="1"/>
                    <a:pt x="48" y="1"/>
                    <a:pt x="46" y="1"/>
                  </a:cubicBezTo>
                  <a:cubicBezTo>
                    <a:pt x="43" y="2"/>
                    <a:pt x="40" y="3"/>
                    <a:pt x="37" y="4"/>
                  </a:cubicBezTo>
                  <a:cubicBezTo>
                    <a:pt x="35" y="4"/>
                    <a:pt x="33" y="4"/>
                    <a:pt x="32" y="5"/>
                  </a:cubicBezTo>
                  <a:cubicBezTo>
                    <a:pt x="30" y="5"/>
                    <a:pt x="28" y="6"/>
                    <a:pt x="26" y="6"/>
                  </a:cubicBezTo>
                  <a:cubicBezTo>
                    <a:pt x="25" y="7"/>
                    <a:pt x="23" y="7"/>
                    <a:pt x="21" y="8"/>
                  </a:cubicBezTo>
                  <a:cubicBezTo>
                    <a:pt x="21" y="8"/>
                    <a:pt x="20" y="8"/>
                    <a:pt x="19" y="8"/>
                  </a:cubicBezTo>
                  <a:cubicBezTo>
                    <a:pt x="19" y="8"/>
                    <a:pt x="18" y="8"/>
                    <a:pt x="18" y="8"/>
                  </a:cubicBezTo>
                  <a:cubicBezTo>
                    <a:pt x="17" y="8"/>
                    <a:pt x="17" y="9"/>
                    <a:pt x="17" y="9"/>
                  </a:cubicBezTo>
                  <a:cubicBezTo>
                    <a:pt x="15" y="9"/>
                    <a:pt x="13" y="9"/>
                    <a:pt x="12" y="9"/>
                  </a:cubicBezTo>
                  <a:cubicBezTo>
                    <a:pt x="11" y="10"/>
                    <a:pt x="10" y="10"/>
                    <a:pt x="10" y="10"/>
                  </a:cubicBezTo>
                  <a:cubicBezTo>
                    <a:pt x="9" y="10"/>
                    <a:pt x="9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1"/>
                    <a:pt x="7" y="11"/>
                  </a:cubicBezTo>
                  <a:cubicBezTo>
                    <a:pt x="6" y="11"/>
                    <a:pt x="5" y="12"/>
                    <a:pt x="4" y="12"/>
                  </a:cubicBezTo>
                  <a:cubicBezTo>
                    <a:pt x="3" y="13"/>
                    <a:pt x="2" y="13"/>
                    <a:pt x="1" y="14"/>
                  </a:cubicBezTo>
                  <a:cubicBezTo>
                    <a:pt x="1" y="14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439"/>
            <p:cNvSpPr/>
            <p:nvPr/>
          </p:nvSpPr>
          <p:spPr bwMode="auto">
            <a:xfrm>
              <a:off x="9853614" y="4852988"/>
              <a:ext cx="114300" cy="93663"/>
            </a:xfrm>
            <a:custGeom>
              <a:avLst/>
              <a:gdLst>
                <a:gd name="T0" fmla="*/ 27 w 27"/>
                <a:gd name="T1" fmla="*/ 0 h 22"/>
                <a:gd name="T2" fmla="*/ 26 w 27"/>
                <a:gd name="T3" fmla="*/ 1 h 22"/>
                <a:gd name="T4" fmla="*/ 23 w 27"/>
                <a:gd name="T5" fmla="*/ 4 h 22"/>
                <a:gd name="T6" fmla="*/ 19 w 27"/>
                <a:gd name="T7" fmla="*/ 7 h 22"/>
                <a:gd name="T8" fmla="*/ 16 w 27"/>
                <a:gd name="T9" fmla="*/ 9 h 22"/>
                <a:gd name="T10" fmla="*/ 14 w 27"/>
                <a:gd name="T11" fmla="*/ 11 h 22"/>
                <a:gd name="T12" fmla="*/ 11 w 27"/>
                <a:gd name="T13" fmla="*/ 13 h 22"/>
                <a:gd name="T14" fmla="*/ 9 w 27"/>
                <a:gd name="T15" fmla="*/ 15 h 22"/>
                <a:gd name="T16" fmla="*/ 5 w 27"/>
                <a:gd name="T17" fmla="*/ 19 h 22"/>
                <a:gd name="T18" fmla="*/ 2 w 27"/>
                <a:gd name="T19" fmla="*/ 21 h 22"/>
                <a:gd name="T20" fmla="*/ 0 w 27"/>
                <a:gd name="T21" fmla="*/ 22 h 22"/>
                <a:gd name="T22" fmla="*/ 2 w 27"/>
                <a:gd name="T23" fmla="*/ 22 h 22"/>
                <a:gd name="T24" fmla="*/ 4 w 27"/>
                <a:gd name="T25" fmla="*/ 21 h 22"/>
                <a:gd name="T26" fmla="*/ 6 w 27"/>
                <a:gd name="T27" fmla="*/ 20 h 22"/>
                <a:gd name="T28" fmla="*/ 8 w 27"/>
                <a:gd name="T29" fmla="*/ 19 h 22"/>
                <a:gd name="T30" fmla="*/ 11 w 27"/>
                <a:gd name="T31" fmla="*/ 17 h 22"/>
                <a:gd name="T32" fmla="*/ 13 w 27"/>
                <a:gd name="T33" fmla="*/ 16 h 22"/>
                <a:gd name="T34" fmla="*/ 16 w 27"/>
                <a:gd name="T35" fmla="*/ 14 h 22"/>
                <a:gd name="T36" fmla="*/ 18 w 27"/>
                <a:gd name="T37" fmla="*/ 11 h 22"/>
                <a:gd name="T38" fmla="*/ 20 w 27"/>
                <a:gd name="T39" fmla="*/ 9 h 22"/>
                <a:gd name="T40" fmla="*/ 22 w 27"/>
                <a:gd name="T41" fmla="*/ 7 h 22"/>
                <a:gd name="T42" fmla="*/ 24 w 27"/>
                <a:gd name="T43" fmla="*/ 5 h 22"/>
                <a:gd name="T44" fmla="*/ 25 w 27"/>
                <a:gd name="T45" fmla="*/ 3 h 22"/>
                <a:gd name="T46" fmla="*/ 26 w 27"/>
                <a:gd name="T47" fmla="*/ 1 h 22"/>
                <a:gd name="T48" fmla="*/ 27 w 27"/>
                <a:gd name="T4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" h="22">
                  <a:moveTo>
                    <a:pt x="27" y="0"/>
                  </a:moveTo>
                  <a:cubicBezTo>
                    <a:pt x="27" y="0"/>
                    <a:pt x="26" y="0"/>
                    <a:pt x="26" y="1"/>
                  </a:cubicBezTo>
                  <a:cubicBezTo>
                    <a:pt x="25" y="1"/>
                    <a:pt x="24" y="2"/>
                    <a:pt x="23" y="4"/>
                  </a:cubicBezTo>
                  <a:cubicBezTo>
                    <a:pt x="22" y="5"/>
                    <a:pt x="20" y="6"/>
                    <a:pt x="19" y="7"/>
                  </a:cubicBezTo>
                  <a:cubicBezTo>
                    <a:pt x="18" y="8"/>
                    <a:pt x="17" y="9"/>
                    <a:pt x="16" y="9"/>
                  </a:cubicBezTo>
                  <a:cubicBezTo>
                    <a:pt x="16" y="10"/>
                    <a:pt x="15" y="11"/>
                    <a:pt x="14" y="11"/>
                  </a:cubicBezTo>
                  <a:cubicBezTo>
                    <a:pt x="13" y="12"/>
                    <a:pt x="12" y="13"/>
                    <a:pt x="11" y="13"/>
                  </a:cubicBezTo>
                  <a:cubicBezTo>
                    <a:pt x="11" y="14"/>
                    <a:pt x="10" y="15"/>
                    <a:pt x="9" y="15"/>
                  </a:cubicBezTo>
                  <a:cubicBezTo>
                    <a:pt x="7" y="17"/>
                    <a:pt x="6" y="18"/>
                    <a:pt x="5" y="19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2"/>
                    <a:pt x="0" y="22"/>
                    <a:pt x="0" y="22"/>
                  </a:cubicBezTo>
                  <a:cubicBezTo>
                    <a:pt x="0" y="22"/>
                    <a:pt x="1" y="22"/>
                    <a:pt x="2" y="22"/>
                  </a:cubicBezTo>
                  <a:cubicBezTo>
                    <a:pt x="2" y="22"/>
                    <a:pt x="3" y="22"/>
                    <a:pt x="4" y="21"/>
                  </a:cubicBezTo>
                  <a:cubicBezTo>
                    <a:pt x="4" y="21"/>
                    <a:pt x="5" y="21"/>
                    <a:pt x="6" y="20"/>
                  </a:cubicBezTo>
                  <a:cubicBezTo>
                    <a:pt x="6" y="20"/>
                    <a:pt x="7" y="19"/>
                    <a:pt x="8" y="19"/>
                  </a:cubicBezTo>
                  <a:cubicBezTo>
                    <a:pt x="9" y="19"/>
                    <a:pt x="10" y="18"/>
                    <a:pt x="11" y="17"/>
                  </a:cubicBezTo>
                  <a:cubicBezTo>
                    <a:pt x="11" y="17"/>
                    <a:pt x="12" y="16"/>
                    <a:pt x="13" y="16"/>
                  </a:cubicBezTo>
                  <a:cubicBezTo>
                    <a:pt x="14" y="15"/>
                    <a:pt x="15" y="14"/>
                    <a:pt x="16" y="14"/>
                  </a:cubicBezTo>
                  <a:cubicBezTo>
                    <a:pt x="17" y="13"/>
                    <a:pt x="17" y="12"/>
                    <a:pt x="18" y="11"/>
                  </a:cubicBezTo>
                  <a:cubicBezTo>
                    <a:pt x="19" y="11"/>
                    <a:pt x="20" y="10"/>
                    <a:pt x="20" y="9"/>
                  </a:cubicBezTo>
                  <a:cubicBezTo>
                    <a:pt x="21" y="8"/>
                    <a:pt x="22" y="7"/>
                    <a:pt x="22" y="7"/>
                  </a:cubicBezTo>
                  <a:cubicBezTo>
                    <a:pt x="23" y="6"/>
                    <a:pt x="24" y="5"/>
                    <a:pt x="24" y="5"/>
                  </a:cubicBezTo>
                  <a:cubicBezTo>
                    <a:pt x="24" y="4"/>
                    <a:pt x="25" y="3"/>
                    <a:pt x="25" y="3"/>
                  </a:cubicBezTo>
                  <a:cubicBezTo>
                    <a:pt x="26" y="2"/>
                    <a:pt x="26" y="2"/>
                    <a:pt x="26" y="1"/>
                  </a:cubicBezTo>
                  <a:cubicBezTo>
                    <a:pt x="27" y="0"/>
                    <a:pt x="27" y="0"/>
                    <a:pt x="27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440"/>
            <p:cNvSpPr/>
            <p:nvPr/>
          </p:nvSpPr>
          <p:spPr bwMode="auto">
            <a:xfrm>
              <a:off x="9802814" y="4830763"/>
              <a:ext cx="168275" cy="22225"/>
            </a:xfrm>
            <a:custGeom>
              <a:avLst/>
              <a:gdLst>
                <a:gd name="T0" fmla="*/ 0 w 40"/>
                <a:gd name="T1" fmla="*/ 1 h 5"/>
                <a:gd name="T2" fmla="*/ 2 w 40"/>
                <a:gd name="T3" fmla="*/ 1 h 5"/>
                <a:gd name="T4" fmla="*/ 6 w 40"/>
                <a:gd name="T5" fmla="*/ 1 h 5"/>
                <a:gd name="T6" fmla="*/ 13 w 40"/>
                <a:gd name="T7" fmla="*/ 2 h 5"/>
                <a:gd name="T8" fmla="*/ 16 w 40"/>
                <a:gd name="T9" fmla="*/ 2 h 5"/>
                <a:gd name="T10" fmla="*/ 20 w 40"/>
                <a:gd name="T11" fmla="*/ 3 h 5"/>
                <a:gd name="T12" fmla="*/ 34 w 40"/>
                <a:gd name="T13" fmla="*/ 4 h 5"/>
                <a:gd name="T14" fmla="*/ 38 w 40"/>
                <a:gd name="T15" fmla="*/ 5 h 5"/>
                <a:gd name="T16" fmla="*/ 40 w 40"/>
                <a:gd name="T17" fmla="*/ 5 h 5"/>
                <a:gd name="T18" fmla="*/ 38 w 40"/>
                <a:gd name="T19" fmla="*/ 4 h 5"/>
                <a:gd name="T20" fmla="*/ 36 w 40"/>
                <a:gd name="T21" fmla="*/ 4 h 5"/>
                <a:gd name="T22" fmla="*/ 34 w 40"/>
                <a:gd name="T23" fmla="*/ 3 h 5"/>
                <a:gd name="T24" fmla="*/ 31 w 40"/>
                <a:gd name="T25" fmla="*/ 2 h 5"/>
                <a:gd name="T26" fmla="*/ 28 w 40"/>
                <a:gd name="T27" fmla="*/ 1 h 5"/>
                <a:gd name="T28" fmla="*/ 24 w 40"/>
                <a:gd name="T29" fmla="*/ 0 h 5"/>
                <a:gd name="T30" fmla="*/ 20 w 40"/>
                <a:gd name="T31" fmla="*/ 0 h 5"/>
                <a:gd name="T32" fmla="*/ 17 w 40"/>
                <a:gd name="T33" fmla="*/ 0 h 5"/>
                <a:gd name="T34" fmla="*/ 13 w 40"/>
                <a:gd name="T35" fmla="*/ 0 h 5"/>
                <a:gd name="T36" fmla="*/ 10 w 40"/>
                <a:gd name="T37" fmla="*/ 0 h 5"/>
                <a:gd name="T38" fmla="*/ 6 w 40"/>
                <a:gd name="T39" fmla="*/ 0 h 5"/>
                <a:gd name="T40" fmla="*/ 4 w 40"/>
                <a:gd name="T41" fmla="*/ 0 h 5"/>
                <a:gd name="T42" fmla="*/ 2 w 40"/>
                <a:gd name="T43" fmla="*/ 0 h 5"/>
                <a:gd name="T44" fmla="*/ 0 w 40"/>
                <a:gd name="T4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" h="5">
                  <a:moveTo>
                    <a:pt x="0" y="1"/>
                  </a:move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5" y="1"/>
                    <a:pt x="6" y="1"/>
                  </a:cubicBezTo>
                  <a:cubicBezTo>
                    <a:pt x="8" y="2"/>
                    <a:pt x="10" y="2"/>
                    <a:pt x="13" y="2"/>
                  </a:cubicBezTo>
                  <a:cubicBezTo>
                    <a:pt x="14" y="2"/>
                    <a:pt x="15" y="2"/>
                    <a:pt x="16" y="2"/>
                  </a:cubicBezTo>
                  <a:cubicBezTo>
                    <a:pt x="18" y="2"/>
                    <a:pt x="19" y="3"/>
                    <a:pt x="20" y="3"/>
                  </a:cubicBezTo>
                  <a:cubicBezTo>
                    <a:pt x="25" y="3"/>
                    <a:pt x="30" y="4"/>
                    <a:pt x="34" y="4"/>
                  </a:cubicBezTo>
                  <a:cubicBezTo>
                    <a:pt x="35" y="5"/>
                    <a:pt x="37" y="5"/>
                    <a:pt x="38" y="5"/>
                  </a:cubicBezTo>
                  <a:cubicBezTo>
                    <a:pt x="39" y="5"/>
                    <a:pt x="40" y="5"/>
                    <a:pt x="40" y="5"/>
                  </a:cubicBezTo>
                  <a:cubicBezTo>
                    <a:pt x="40" y="5"/>
                    <a:pt x="39" y="5"/>
                    <a:pt x="38" y="4"/>
                  </a:cubicBezTo>
                  <a:cubicBezTo>
                    <a:pt x="38" y="4"/>
                    <a:pt x="37" y="4"/>
                    <a:pt x="36" y="4"/>
                  </a:cubicBezTo>
                  <a:cubicBezTo>
                    <a:pt x="36" y="3"/>
                    <a:pt x="35" y="3"/>
                    <a:pt x="34" y="3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30" y="2"/>
                    <a:pt x="29" y="1"/>
                    <a:pt x="28" y="1"/>
                  </a:cubicBezTo>
                  <a:cubicBezTo>
                    <a:pt x="26" y="1"/>
                    <a:pt x="25" y="1"/>
                    <a:pt x="24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441"/>
            <p:cNvSpPr/>
            <p:nvPr/>
          </p:nvSpPr>
          <p:spPr bwMode="auto">
            <a:xfrm>
              <a:off x="9937751" y="4784726"/>
              <a:ext cx="84138" cy="134938"/>
            </a:xfrm>
            <a:custGeom>
              <a:avLst/>
              <a:gdLst>
                <a:gd name="T0" fmla="*/ 18 w 20"/>
                <a:gd name="T1" fmla="*/ 12 h 32"/>
                <a:gd name="T2" fmla="*/ 0 w 20"/>
                <a:gd name="T3" fmla="*/ 0 h 32"/>
                <a:gd name="T4" fmla="*/ 10 w 20"/>
                <a:gd name="T5" fmla="*/ 32 h 32"/>
                <a:gd name="T6" fmla="*/ 18 w 20"/>
                <a:gd name="T7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32">
                  <a:moveTo>
                    <a:pt x="18" y="12"/>
                  </a:moveTo>
                  <a:cubicBezTo>
                    <a:pt x="13" y="6"/>
                    <a:pt x="7" y="2"/>
                    <a:pt x="0" y="0"/>
                  </a:cubicBezTo>
                  <a:cubicBezTo>
                    <a:pt x="0" y="0"/>
                    <a:pt x="4" y="24"/>
                    <a:pt x="10" y="32"/>
                  </a:cubicBezTo>
                  <a:cubicBezTo>
                    <a:pt x="10" y="32"/>
                    <a:pt x="20" y="20"/>
                    <a:pt x="18" y="1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442"/>
            <p:cNvSpPr/>
            <p:nvPr/>
          </p:nvSpPr>
          <p:spPr bwMode="auto">
            <a:xfrm>
              <a:off x="9993314" y="4292601"/>
              <a:ext cx="1068388" cy="560388"/>
            </a:xfrm>
            <a:custGeom>
              <a:avLst/>
              <a:gdLst>
                <a:gd name="T0" fmla="*/ 1 w 252"/>
                <a:gd name="T1" fmla="*/ 132 h 132"/>
                <a:gd name="T2" fmla="*/ 0 w 252"/>
                <a:gd name="T3" fmla="*/ 128 h 132"/>
                <a:gd name="T4" fmla="*/ 249 w 252"/>
                <a:gd name="T5" fmla="*/ 0 h 132"/>
                <a:gd name="T6" fmla="*/ 252 w 252"/>
                <a:gd name="T7" fmla="*/ 4 h 132"/>
                <a:gd name="T8" fmla="*/ 1 w 252"/>
                <a:gd name="T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32">
                  <a:moveTo>
                    <a:pt x="1" y="132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15" y="125"/>
                    <a:pt x="219" y="28"/>
                    <a:pt x="249" y="0"/>
                  </a:cubicBezTo>
                  <a:cubicBezTo>
                    <a:pt x="252" y="4"/>
                    <a:pt x="252" y="4"/>
                    <a:pt x="252" y="4"/>
                  </a:cubicBezTo>
                  <a:cubicBezTo>
                    <a:pt x="220" y="33"/>
                    <a:pt x="16" y="129"/>
                    <a:pt x="1" y="13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443"/>
            <p:cNvSpPr/>
            <p:nvPr/>
          </p:nvSpPr>
          <p:spPr bwMode="auto">
            <a:xfrm>
              <a:off x="10158414" y="4873626"/>
              <a:ext cx="317500" cy="352425"/>
            </a:xfrm>
            <a:custGeom>
              <a:avLst/>
              <a:gdLst>
                <a:gd name="T0" fmla="*/ 60 w 75"/>
                <a:gd name="T1" fmla="*/ 12 h 83"/>
                <a:gd name="T2" fmla="*/ 1 w 75"/>
                <a:gd name="T3" fmla="*/ 26 h 83"/>
                <a:gd name="T4" fmla="*/ 19 w 75"/>
                <a:gd name="T5" fmla="*/ 38 h 83"/>
                <a:gd name="T6" fmla="*/ 15 w 75"/>
                <a:gd name="T7" fmla="*/ 63 h 83"/>
                <a:gd name="T8" fmla="*/ 43 w 75"/>
                <a:gd name="T9" fmla="*/ 57 h 83"/>
                <a:gd name="T10" fmla="*/ 59 w 75"/>
                <a:gd name="T11" fmla="*/ 78 h 83"/>
                <a:gd name="T12" fmla="*/ 60 w 75"/>
                <a:gd name="T13" fmla="*/ 1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83">
                  <a:moveTo>
                    <a:pt x="60" y="12"/>
                  </a:moveTo>
                  <a:cubicBezTo>
                    <a:pt x="60" y="12"/>
                    <a:pt x="2" y="0"/>
                    <a:pt x="1" y="26"/>
                  </a:cubicBezTo>
                  <a:cubicBezTo>
                    <a:pt x="0" y="43"/>
                    <a:pt x="19" y="38"/>
                    <a:pt x="19" y="38"/>
                  </a:cubicBezTo>
                  <a:cubicBezTo>
                    <a:pt x="19" y="38"/>
                    <a:pt x="4" y="51"/>
                    <a:pt x="15" y="63"/>
                  </a:cubicBezTo>
                  <a:cubicBezTo>
                    <a:pt x="26" y="75"/>
                    <a:pt x="43" y="57"/>
                    <a:pt x="43" y="57"/>
                  </a:cubicBezTo>
                  <a:cubicBezTo>
                    <a:pt x="43" y="57"/>
                    <a:pt x="43" y="72"/>
                    <a:pt x="59" y="78"/>
                  </a:cubicBezTo>
                  <a:cubicBezTo>
                    <a:pt x="75" y="83"/>
                    <a:pt x="73" y="34"/>
                    <a:pt x="60" y="12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444"/>
            <p:cNvSpPr/>
            <p:nvPr/>
          </p:nvSpPr>
          <p:spPr bwMode="auto">
            <a:xfrm>
              <a:off x="10399714" y="4949826"/>
              <a:ext cx="33338" cy="220663"/>
            </a:xfrm>
            <a:custGeom>
              <a:avLst/>
              <a:gdLst>
                <a:gd name="T0" fmla="*/ 0 w 8"/>
                <a:gd name="T1" fmla="*/ 0 h 52"/>
                <a:gd name="T2" fmla="*/ 0 w 8"/>
                <a:gd name="T3" fmla="*/ 1 h 52"/>
                <a:gd name="T4" fmla="*/ 1 w 8"/>
                <a:gd name="T5" fmla="*/ 3 h 52"/>
                <a:gd name="T6" fmla="*/ 1 w 8"/>
                <a:gd name="T7" fmla="*/ 5 h 52"/>
                <a:gd name="T8" fmla="*/ 1 w 8"/>
                <a:gd name="T9" fmla="*/ 9 h 52"/>
                <a:gd name="T10" fmla="*/ 2 w 8"/>
                <a:gd name="T11" fmla="*/ 11 h 52"/>
                <a:gd name="T12" fmla="*/ 2 w 8"/>
                <a:gd name="T13" fmla="*/ 13 h 52"/>
                <a:gd name="T14" fmla="*/ 2 w 8"/>
                <a:gd name="T15" fmla="*/ 17 h 52"/>
                <a:gd name="T16" fmla="*/ 3 w 8"/>
                <a:gd name="T17" fmla="*/ 22 h 52"/>
                <a:gd name="T18" fmla="*/ 3 w 8"/>
                <a:gd name="T19" fmla="*/ 26 h 52"/>
                <a:gd name="T20" fmla="*/ 3 w 8"/>
                <a:gd name="T21" fmla="*/ 29 h 52"/>
                <a:gd name="T22" fmla="*/ 3 w 8"/>
                <a:gd name="T23" fmla="*/ 31 h 52"/>
                <a:gd name="T24" fmla="*/ 3 w 8"/>
                <a:gd name="T25" fmla="*/ 32 h 52"/>
                <a:gd name="T26" fmla="*/ 3 w 8"/>
                <a:gd name="T27" fmla="*/ 33 h 52"/>
                <a:gd name="T28" fmla="*/ 2 w 8"/>
                <a:gd name="T29" fmla="*/ 36 h 52"/>
                <a:gd name="T30" fmla="*/ 2 w 8"/>
                <a:gd name="T31" fmla="*/ 38 h 52"/>
                <a:gd name="T32" fmla="*/ 2 w 8"/>
                <a:gd name="T33" fmla="*/ 40 h 52"/>
                <a:gd name="T34" fmla="*/ 2 w 8"/>
                <a:gd name="T35" fmla="*/ 44 h 52"/>
                <a:gd name="T36" fmla="*/ 2 w 8"/>
                <a:gd name="T37" fmla="*/ 46 h 52"/>
                <a:gd name="T38" fmla="*/ 1 w 8"/>
                <a:gd name="T39" fmla="*/ 47 h 52"/>
                <a:gd name="T40" fmla="*/ 1 w 8"/>
                <a:gd name="T41" fmla="*/ 50 h 52"/>
                <a:gd name="T42" fmla="*/ 1 w 8"/>
                <a:gd name="T43" fmla="*/ 52 h 52"/>
                <a:gd name="T44" fmla="*/ 1 w 8"/>
                <a:gd name="T45" fmla="*/ 52 h 52"/>
                <a:gd name="T46" fmla="*/ 1 w 8"/>
                <a:gd name="T47" fmla="*/ 52 h 52"/>
                <a:gd name="T48" fmla="*/ 2 w 8"/>
                <a:gd name="T49" fmla="*/ 50 h 52"/>
                <a:gd name="T50" fmla="*/ 3 w 8"/>
                <a:gd name="T51" fmla="*/ 48 h 52"/>
                <a:gd name="T52" fmla="*/ 4 w 8"/>
                <a:gd name="T53" fmla="*/ 46 h 52"/>
                <a:gd name="T54" fmla="*/ 5 w 8"/>
                <a:gd name="T55" fmla="*/ 45 h 52"/>
                <a:gd name="T56" fmla="*/ 5 w 8"/>
                <a:gd name="T57" fmla="*/ 43 h 52"/>
                <a:gd name="T58" fmla="*/ 6 w 8"/>
                <a:gd name="T59" fmla="*/ 41 h 52"/>
                <a:gd name="T60" fmla="*/ 6 w 8"/>
                <a:gd name="T61" fmla="*/ 39 h 52"/>
                <a:gd name="T62" fmla="*/ 7 w 8"/>
                <a:gd name="T63" fmla="*/ 36 h 52"/>
                <a:gd name="T64" fmla="*/ 7 w 8"/>
                <a:gd name="T65" fmla="*/ 31 h 52"/>
                <a:gd name="T66" fmla="*/ 8 w 8"/>
                <a:gd name="T67" fmla="*/ 26 h 52"/>
                <a:gd name="T68" fmla="*/ 7 w 8"/>
                <a:gd name="T69" fmla="*/ 24 h 52"/>
                <a:gd name="T70" fmla="*/ 7 w 8"/>
                <a:gd name="T71" fmla="*/ 21 h 52"/>
                <a:gd name="T72" fmla="*/ 7 w 8"/>
                <a:gd name="T73" fmla="*/ 19 h 52"/>
                <a:gd name="T74" fmla="*/ 7 w 8"/>
                <a:gd name="T75" fmla="*/ 16 h 52"/>
                <a:gd name="T76" fmla="*/ 5 w 8"/>
                <a:gd name="T77" fmla="*/ 12 h 52"/>
                <a:gd name="T78" fmla="*/ 5 w 8"/>
                <a:gd name="T79" fmla="*/ 10 h 52"/>
                <a:gd name="T80" fmla="*/ 4 w 8"/>
                <a:gd name="T81" fmla="*/ 8 h 52"/>
                <a:gd name="T82" fmla="*/ 3 w 8"/>
                <a:gd name="T83" fmla="*/ 6 h 52"/>
                <a:gd name="T84" fmla="*/ 3 w 8"/>
                <a:gd name="T85" fmla="*/ 5 h 52"/>
                <a:gd name="T86" fmla="*/ 2 w 8"/>
                <a:gd name="T87" fmla="*/ 4 h 52"/>
                <a:gd name="T88" fmla="*/ 2 w 8"/>
                <a:gd name="T89" fmla="*/ 2 h 52"/>
                <a:gd name="T90" fmla="*/ 1 w 8"/>
                <a:gd name="T91" fmla="*/ 1 h 52"/>
                <a:gd name="T92" fmla="*/ 0 w 8"/>
                <a:gd name="T9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" h="52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1" y="9"/>
                    <a:pt x="2" y="10"/>
                    <a:pt x="2" y="11"/>
                  </a:cubicBezTo>
                  <a:cubicBezTo>
                    <a:pt x="2" y="11"/>
                    <a:pt x="2" y="12"/>
                    <a:pt x="2" y="13"/>
                  </a:cubicBezTo>
                  <a:cubicBezTo>
                    <a:pt x="2" y="14"/>
                    <a:pt x="2" y="15"/>
                    <a:pt x="2" y="17"/>
                  </a:cubicBezTo>
                  <a:cubicBezTo>
                    <a:pt x="2" y="18"/>
                    <a:pt x="3" y="20"/>
                    <a:pt x="3" y="22"/>
                  </a:cubicBezTo>
                  <a:cubicBezTo>
                    <a:pt x="3" y="23"/>
                    <a:pt x="3" y="25"/>
                    <a:pt x="3" y="26"/>
                  </a:cubicBezTo>
                  <a:cubicBezTo>
                    <a:pt x="3" y="27"/>
                    <a:pt x="3" y="28"/>
                    <a:pt x="3" y="29"/>
                  </a:cubicBezTo>
                  <a:cubicBezTo>
                    <a:pt x="3" y="30"/>
                    <a:pt x="3" y="30"/>
                    <a:pt x="3" y="31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4"/>
                    <a:pt x="3" y="35"/>
                    <a:pt x="2" y="36"/>
                  </a:cubicBezTo>
                  <a:cubicBezTo>
                    <a:pt x="2" y="37"/>
                    <a:pt x="2" y="37"/>
                    <a:pt x="2" y="38"/>
                  </a:cubicBezTo>
                  <a:cubicBezTo>
                    <a:pt x="2" y="39"/>
                    <a:pt x="2" y="39"/>
                    <a:pt x="2" y="40"/>
                  </a:cubicBezTo>
                  <a:cubicBezTo>
                    <a:pt x="2" y="42"/>
                    <a:pt x="2" y="43"/>
                    <a:pt x="2" y="44"/>
                  </a:cubicBezTo>
                  <a:cubicBezTo>
                    <a:pt x="2" y="45"/>
                    <a:pt x="2" y="45"/>
                    <a:pt x="2" y="46"/>
                  </a:cubicBezTo>
                  <a:cubicBezTo>
                    <a:pt x="2" y="46"/>
                    <a:pt x="1" y="47"/>
                    <a:pt x="1" y="47"/>
                  </a:cubicBezTo>
                  <a:cubicBezTo>
                    <a:pt x="1" y="48"/>
                    <a:pt x="1" y="49"/>
                    <a:pt x="1" y="50"/>
                  </a:cubicBezTo>
                  <a:cubicBezTo>
                    <a:pt x="1" y="51"/>
                    <a:pt x="1" y="51"/>
                    <a:pt x="1" y="52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1" y="51"/>
                    <a:pt x="2" y="51"/>
                    <a:pt x="2" y="50"/>
                  </a:cubicBezTo>
                  <a:cubicBezTo>
                    <a:pt x="2" y="50"/>
                    <a:pt x="3" y="49"/>
                    <a:pt x="3" y="48"/>
                  </a:cubicBezTo>
                  <a:cubicBezTo>
                    <a:pt x="3" y="47"/>
                    <a:pt x="4" y="47"/>
                    <a:pt x="4" y="46"/>
                  </a:cubicBezTo>
                  <a:cubicBezTo>
                    <a:pt x="4" y="46"/>
                    <a:pt x="4" y="45"/>
                    <a:pt x="5" y="45"/>
                  </a:cubicBezTo>
                  <a:cubicBezTo>
                    <a:pt x="5" y="44"/>
                    <a:pt x="5" y="43"/>
                    <a:pt x="5" y="43"/>
                  </a:cubicBezTo>
                  <a:cubicBezTo>
                    <a:pt x="5" y="42"/>
                    <a:pt x="6" y="41"/>
                    <a:pt x="6" y="41"/>
                  </a:cubicBezTo>
                  <a:cubicBezTo>
                    <a:pt x="6" y="40"/>
                    <a:pt x="6" y="39"/>
                    <a:pt x="6" y="39"/>
                  </a:cubicBezTo>
                  <a:cubicBezTo>
                    <a:pt x="6" y="38"/>
                    <a:pt x="7" y="37"/>
                    <a:pt x="7" y="36"/>
                  </a:cubicBezTo>
                  <a:cubicBezTo>
                    <a:pt x="7" y="35"/>
                    <a:pt x="7" y="33"/>
                    <a:pt x="7" y="31"/>
                  </a:cubicBezTo>
                  <a:cubicBezTo>
                    <a:pt x="8" y="30"/>
                    <a:pt x="8" y="28"/>
                    <a:pt x="8" y="26"/>
                  </a:cubicBezTo>
                  <a:cubicBezTo>
                    <a:pt x="8" y="25"/>
                    <a:pt x="7" y="25"/>
                    <a:pt x="7" y="24"/>
                  </a:cubicBezTo>
                  <a:cubicBezTo>
                    <a:pt x="7" y="23"/>
                    <a:pt x="7" y="22"/>
                    <a:pt x="7" y="21"/>
                  </a:cubicBezTo>
                  <a:cubicBezTo>
                    <a:pt x="7" y="20"/>
                    <a:pt x="7" y="20"/>
                    <a:pt x="7" y="19"/>
                  </a:cubicBezTo>
                  <a:cubicBezTo>
                    <a:pt x="7" y="18"/>
                    <a:pt x="7" y="17"/>
                    <a:pt x="7" y="16"/>
                  </a:cubicBezTo>
                  <a:cubicBezTo>
                    <a:pt x="6" y="15"/>
                    <a:pt x="6" y="13"/>
                    <a:pt x="5" y="12"/>
                  </a:cubicBezTo>
                  <a:cubicBezTo>
                    <a:pt x="5" y="11"/>
                    <a:pt x="5" y="11"/>
                    <a:pt x="5" y="10"/>
                  </a:cubicBezTo>
                  <a:cubicBezTo>
                    <a:pt x="5" y="9"/>
                    <a:pt x="4" y="9"/>
                    <a:pt x="4" y="8"/>
                  </a:cubicBezTo>
                  <a:cubicBezTo>
                    <a:pt x="4" y="7"/>
                    <a:pt x="4" y="7"/>
                    <a:pt x="3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445"/>
            <p:cNvSpPr/>
            <p:nvPr/>
          </p:nvSpPr>
          <p:spPr bwMode="auto">
            <a:xfrm>
              <a:off x="10196514" y="4941888"/>
              <a:ext cx="203200" cy="42863"/>
            </a:xfrm>
            <a:custGeom>
              <a:avLst/>
              <a:gdLst>
                <a:gd name="T0" fmla="*/ 0 w 48"/>
                <a:gd name="T1" fmla="*/ 10 h 10"/>
                <a:gd name="T2" fmla="*/ 0 w 48"/>
                <a:gd name="T3" fmla="*/ 10 h 10"/>
                <a:gd name="T4" fmla="*/ 1 w 48"/>
                <a:gd name="T5" fmla="*/ 9 h 10"/>
                <a:gd name="T6" fmla="*/ 2 w 48"/>
                <a:gd name="T7" fmla="*/ 9 h 10"/>
                <a:gd name="T8" fmla="*/ 4 w 48"/>
                <a:gd name="T9" fmla="*/ 9 h 10"/>
                <a:gd name="T10" fmla="*/ 7 w 48"/>
                <a:gd name="T11" fmla="*/ 8 h 10"/>
                <a:gd name="T12" fmla="*/ 15 w 48"/>
                <a:gd name="T13" fmla="*/ 8 h 10"/>
                <a:gd name="T14" fmla="*/ 20 w 48"/>
                <a:gd name="T15" fmla="*/ 8 h 10"/>
                <a:gd name="T16" fmla="*/ 24 w 48"/>
                <a:gd name="T17" fmla="*/ 7 h 10"/>
                <a:gd name="T18" fmla="*/ 29 w 48"/>
                <a:gd name="T19" fmla="*/ 6 h 10"/>
                <a:gd name="T20" fmla="*/ 33 w 48"/>
                <a:gd name="T21" fmla="*/ 5 h 10"/>
                <a:gd name="T22" fmla="*/ 35 w 48"/>
                <a:gd name="T23" fmla="*/ 4 h 10"/>
                <a:gd name="T24" fmla="*/ 37 w 48"/>
                <a:gd name="T25" fmla="*/ 4 h 10"/>
                <a:gd name="T26" fmla="*/ 41 w 48"/>
                <a:gd name="T27" fmla="*/ 3 h 10"/>
                <a:gd name="T28" fmla="*/ 46 w 48"/>
                <a:gd name="T29" fmla="*/ 3 h 10"/>
                <a:gd name="T30" fmla="*/ 48 w 48"/>
                <a:gd name="T31" fmla="*/ 2 h 10"/>
                <a:gd name="T32" fmla="*/ 48 w 48"/>
                <a:gd name="T33" fmla="*/ 2 h 10"/>
                <a:gd name="T34" fmla="*/ 48 w 48"/>
                <a:gd name="T35" fmla="*/ 2 h 10"/>
                <a:gd name="T36" fmla="*/ 46 w 48"/>
                <a:gd name="T37" fmla="*/ 2 h 10"/>
                <a:gd name="T38" fmla="*/ 44 w 48"/>
                <a:gd name="T39" fmla="*/ 1 h 10"/>
                <a:gd name="T40" fmla="*/ 41 w 48"/>
                <a:gd name="T41" fmla="*/ 0 h 10"/>
                <a:gd name="T42" fmla="*/ 37 w 48"/>
                <a:gd name="T43" fmla="*/ 0 h 10"/>
                <a:gd name="T44" fmla="*/ 34 w 48"/>
                <a:gd name="T45" fmla="*/ 0 h 10"/>
                <a:gd name="T46" fmla="*/ 33 w 48"/>
                <a:gd name="T47" fmla="*/ 0 h 10"/>
                <a:gd name="T48" fmla="*/ 32 w 48"/>
                <a:gd name="T49" fmla="*/ 0 h 10"/>
                <a:gd name="T50" fmla="*/ 28 w 48"/>
                <a:gd name="T51" fmla="*/ 1 h 10"/>
                <a:gd name="T52" fmla="*/ 23 w 48"/>
                <a:gd name="T53" fmla="*/ 2 h 10"/>
                <a:gd name="T54" fmla="*/ 19 w 48"/>
                <a:gd name="T55" fmla="*/ 3 h 10"/>
                <a:gd name="T56" fmla="*/ 14 w 48"/>
                <a:gd name="T57" fmla="*/ 4 h 10"/>
                <a:gd name="T58" fmla="*/ 10 w 48"/>
                <a:gd name="T59" fmla="*/ 5 h 10"/>
                <a:gd name="T60" fmla="*/ 6 w 48"/>
                <a:gd name="T61" fmla="*/ 6 h 10"/>
                <a:gd name="T62" fmla="*/ 3 w 48"/>
                <a:gd name="T63" fmla="*/ 7 h 10"/>
                <a:gd name="T64" fmla="*/ 1 w 48"/>
                <a:gd name="T65" fmla="*/ 8 h 10"/>
                <a:gd name="T66" fmla="*/ 0 w 48"/>
                <a:gd name="T67" fmla="*/ 9 h 10"/>
                <a:gd name="T68" fmla="*/ 0 w 48"/>
                <a:gd name="T6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" h="10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1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9"/>
                    <a:pt x="3" y="9"/>
                    <a:pt x="4" y="9"/>
                  </a:cubicBezTo>
                  <a:cubicBezTo>
                    <a:pt x="5" y="9"/>
                    <a:pt x="6" y="8"/>
                    <a:pt x="7" y="8"/>
                  </a:cubicBezTo>
                  <a:cubicBezTo>
                    <a:pt x="9" y="8"/>
                    <a:pt x="12" y="8"/>
                    <a:pt x="15" y="8"/>
                  </a:cubicBezTo>
                  <a:cubicBezTo>
                    <a:pt x="16" y="8"/>
                    <a:pt x="18" y="8"/>
                    <a:pt x="20" y="8"/>
                  </a:cubicBezTo>
                  <a:cubicBezTo>
                    <a:pt x="21" y="7"/>
                    <a:pt x="23" y="7"/>
                    <a:pt x="24" y="7"/>
                  </a:cubicBezTo>
                  <a:cubicBezTo>
                    <a:pt x="26" y="6"/>
                    <a:pt x="27" y="6"/>
                    <a:pt x="29" y="6"/>
                  </a:cubicBezTo>
                  <a:cubicBezTo>
                    <a:pt x="30" y="5"/>
                    <a:pt x="32" y="5"/>
                    <a:pt x="33" y="5"/>
                  </a:cubicBezTo>
                  <a:cubicBezTo>
                    <a:pt x="34" y="4"/>
                    <a:pt x="34" y="4"/>
                    <a:pt x="35" y="4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8" y="3"/>
                    <a:pt x="40" y="3"/>
                    <a:pt x="41" y="3"/>
                  </a:cubicBezTo>
                  <a:cubicBezTo>
                    <a:pt x="43" y="3"/>
                    <a:pt x="45" y="3"/>
                    <a:pt x="46" y="3"/>
                  </a:cubicBezTo>
                  <a:cubicBezTo>
                    <a:pt x="47" y="3"/>
                    <a:pt x="47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7" y="2"/>
                    <a:pt x="47" y="2"/>
                    <a:pt x="46" y="2"/>
                  </a:cubicBezTo>
                  <a:cubicBezTo>
                    <a:pt x="46" y="1"/>
                    <a:pt x="45" y="1"/>
                    <a:pt x="44" y="1"/>
                  </a:cubicBezTo>
                  <a:cubicBezTo>
                    <a:pt x="43" y="1"/>
                    <a:pt x="42" y="0"/>
                    <a:pt x="41" y="0"/>
                  </a:cubicBezTo>
                  <a:cubicBezTo>
                    <a:pt x="39" y="0"/>
                    <a:pt x="38" y="0"/>
                    <a:pt x="37" y="0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3" y="0"/>
                    <a:pt x="33" y="0"/>
                    <a:pt x="32" y="0"/>
                  </a:cubicBezTo>
                  <a:cubicBezTo>
                    <a:pt x="31" y="1"/>
                    <a:pt x="29" y="1"/>
                    <a:pt x="28" y="1"/>
                  </a:cubicBezTo>
                  <a:cubicBezTo>
                    <a:pt x="26" y="1"/>
                    <a:pt x="25" y="2"/>
                    <a:pt x="23" y="2"/>
                  </a:cubicBezTo>
                  <a:cubicBezTo>
                    <a:pt x="22" y="2"/>
                    <a:pt x="20" y="3"/>
                    <a:pt x="19" y="3"/>
                  </a:cubicBezTo>
                  <a:cubicBezTo>
                    <a:pt x="17" y="3"/>
                    <a:pt x="16" y="3"/>
                    <a:pt x="14" y="4"/>
                  </a:cubicBezTo>
                  <a:cubicBezTo>
                    <a:pt x="13" y="4"/>
                    <a:pt x="12" y="4"/>
                    <a:pt x="10" y="5"/>
                  </a:cubicBezTo>
                  <a:cubicBezTo>
                    <a:pt x="9" y="5"/>
                    <a:pt x="8" y="5"/>
                    <a:pt x="6" y="6"/>
                  </a:cubicBezTo>
                  <a:cubicBezTo>
                    <a:pt x="5" y="6"/>
                    <a:pt x="4" y="6"/>
                    <a:pt x="3" y="7"/>
                  </a:cubicBezTo>
                  <a:cubicBezTo>
                    <a:pt x="2" y="7"/>
                    <a:pt x="2" y="8"/>
                    <a:pt x="1" y="8"/>
                  </a:cubicBezTo>
                  <a:cubicBezTo>
                    <a:pt x="1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446"/>
            <p:cNvSpPr/>
            <p:nvPr/>
          </p:nvSpPr>
          <p:spPr bwMode="auto">
            <a:xfrm>
              <a:off x="10239376" y="4946651"/>
              <a:ext cx="165100" cy="177800"/>
            </a:xfrm>
            <a:custGeom>
              <a:avLst/>
              <a:gdLst>
                <a:gd name="T0" fmla="*/ 0 w 39"/>
                <a:gd name="T1" fmla="*/ 42 h 42"/>
                <a:gd name="T2" fmla="*/ 1 w 39"/>
                <a:gd name="T3" fmla="*/ 41 h 42"/>
                <a:gd name="T4" fmla="*/ 2 w 39"/>
                <a:gd name="T5" fmla="*/ 40 h 42"/>
                <a:gd name="T6" fmla="*/ 6 w 39"/>
                <a:gd name="T7" fmla="*/ 36 h 42"/>
                <a:gd name="T8" fmla="*/ 10 w 39"/>
                <a:gd name="T9" fmla="*/ 33 h 42"/>
                <a:gd name="T10" fmla="*/ 14 w 39"/>
                <a:gd name="T11" fmla="*/ 30 h 42"/>
                <a:gd name="T12" fmla="*/ 14 w 39"/>
                <a:gd name="T13" fmla="*/ 30 h 42"/>
                <a:gd name="T14" fmla="*/ 15 w 39"/>
                <a:gd name="T15" fmla="*/ 30 h 42"/>
                <a:gd name="T16" fmla="*/ 16 w 39"/>
                <a:gd name="T17" fmla="*/ 29 h 42"/>
                <a:gd name="T18" fmla="*/ 18 w 39"/>
                <a:gd name="T19" fmla="*/ 27 h 42"/>
                <a:gd name="T20" fmla="*/ 22 w 39"/>
                <a:gd name="T21" fmla="*/ 23 h 42"/>
                <a:gd name="T22" fmla="*/ 25 w 39"/>
                <a:gd name="T23" fmla="*/ 19 h 42"/>
                <a:gd name="T24" fmla="*/ 29 w 39"/>
                <a:gd name="T25" fmla="*/ 15 h 42"/>
                <a:gd name="T26" fmla="*/ 34 w 39"/>
                <a:gd name="T27" fmla="*/ 8 h 42"/>
                <a:gd name="T28" fmla="*/ 38 w 39"/>
                <a:gd name="T29" fmla="*/ 2 h 42"/>
                <a:gd name="T30" fmla="*/ 39 w 39"/>
                <a:gd name="T31" fmla="*/ 1 h 42"/>
                <a:gd name="T32" fmla="*/ 39 w 39"/>
                <a:gd name="T33" fmla="*/ 0 h 42"/>
                <a:gd name="T34" fmla="*/ 39 w 39"/>
                <a:gd name="T35" fmla="*/ 1 h 42"/>
                <a:gd name="T36" fmla="*/ 37 w 39"/>
                <a:gd name="T37" fmla="*/ 2 h 42"/>
                <a:gd name="T38" fmla="*/ 32 w 39"/>
                <a:gd name="T39" fmla="*/ 6 h 42"/>
                <a:gd name="T40" fmla="*/ 25 w 39"/>
                <a:gd name="T41" fmla="*/ 12 h 42"/>
                <a:gd name="T42" fmla="*/ 22 w 39"/>
                <a:gd name="T43" fmla="*/ 16 h 42"/>
                <a:gd name="T44" fmla="*/ 18 w 39"/>
                <a:gd name="T45" fmla="*/ 20 h 42"/>
                <a:gd name="T46" fmla="*/ 15 w 39"/>
                <a:gd name="T47" fmla="*/ 24 h 42"/>
                <a:gd name="T48" fmla="*/ 13 w 39"/>
                <a:gd name="T49" fmla="*/ 25 h 42"/>
                <a:gd name="T50" fmla="*/ 12 w 39"/>
                <a:gd name="T51" fmla="*/ 26 h 42"/>
                <a:gd name="T52" fmla="*/ 11 w 39"/>
                <a:gd name="T53" fmla="*/ 27 h 42"/>
                <a:gd name="T54" fmla="*/ 7 w 39"/>
                <a:gd name="T55" fmla="*/ 30 h 42"/>
                <a:gd name="T56" fmla="*/ 6 w 39"/>
                <a:gd name="T57" fmla="*/ 32 h 42"/>
                <a:gd name="T58" fmla="*/ 5 w 39"/>
                <a:gd name="T59" fmla="*/ 33 h 42"/>
                <a:gd name="T60" fmla="*/ 5 w 39"/>
                <a:gd name="T61" fmla="*/ 33 h 42"/>
                <a:gd name="T62" fmla="*/ 4 w 39"/>
                <a:gd name="T63" fmla="*/ 34 h 42"/>
                <a:gd name="T64" fmla="*/ 2 w 39"/>
                <a:gd name="T65" fmla="*/ 37 h 42"/>
                <a:gd name="T66" fmla="*/ 1 w 39"/>
                <a:gd name="T67" fmla="*/ 39 h 42"/>
                <a:gd name="T68" fmla="*/ 0 w 39"/>
                <a:gd name="T69" fmla="*/ 41 h 42"/>
                <a:gd name="T70" fmla="*/ 0 w 39"/>
                <a:gd name="T7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" h="42">
                  <a:moveTo>
                    <a:pt x="0" y="42"/>
                  </a:moveTo>
                  <a:cubicBezTo>
                    <a:pt x="0" y="42"/>
                    <a:pt x="0" y="42"/>
                    <a:pt x="1" y="41"/>
                  </a:cubicBezTo>
                  <a:cubicBezTo>
                    <a:pt x="1" y="41"/>
                    <a:pt x="1" y="40"/>
                    <a:pt x="2" y="40"/>
                  </a:cubicBezTo>
                  <a:cubicBezTo>
                    <a:pt x="3" y="39"/>
                    <a:pt x="4" y="37"/>
                    <a:pt x="6" y="36"/>
                  </a:cubicBezTo>
                  <a:cubicBezTo>
                    <a:pt x="7" y="35"/>
                    <a:pt x="8" y="34"/>
                    <a:pt x="10" y="33"/>
                  </a:cubicBezTo>
                  <a:cubicBezTo>
                    <a:pt x="11" y="32"/>
                    <a:pt x="12" y="31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9"/>
                    <a:pt x="15" y="29"/>
                    <a:pt x="16" y="29"/>
                  </a:cubicBezTo>
                  <a:cubicBezTo>
                    <a:pt x="17" y="28"/>
                    <a:pt x="17" y="28"/>
                    <a:pt x="18" y="27"/>
                  </a:cubicBezTo>
                  <a:cubicBezTo>
                    <a:pt x="19" y="26"/>
                    <a:pt x="21" y="25"/>
                    <a:pt x="22" y="23"/>
                  </a:cubicBezTo>
                  <a:cubicBezTo>
                    <a:pt x="23" y="22"/>
                    <a:pt x="24" y="21"/>
                    <a:pt x="25" y="19"/>
                  </a:cubicBezTo>
                  <a:cubicBezTo>
                    <a:pt x="27" y="18"/>
                    <a:pt x="28" y="16"/>
                    <a:pt x="29" y="15"/>
                  </a:cubicBezTo>
                  <a:cubicBezTo>
                    <a:pt x="31" y="13"/>
                    <a:pt x="33" y="10"/>
                    <a:pt x="34" y="8"/>
                  </a:cubicBezTo>
                  <a:cubicBezTo>
                    <a:pt x="36" y="6"/>
                    <a:pt x="37" y="4"/>
                    <a:pt x="38" y="2"/>
                  </a:cubicBezTo>
                  <a:cubicBezTo>
                    <a:pt x="38" y="2"/>
                    <a:pt x="39" y="1"/>
                    <a:pt x="39" y="1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1"/>
                  </a:cubicBezTo>
                  <a:cubicBezTo>
                    <a:pt x="38" y="1"/>
                    <a:pt x="38" y="1"/>
                    <a:pt x="37" y="2"/>
                  </a:cubicBezTo>
                  <a:cubicBezTo>
                    <a:pt x="36" y="3"/>
                    <a:pt x="34" y="4"/>
                    <a:pt x="32" y="6"/>
                  </a:cubicBezTo>
                  <a:cubicBezTo>
                    <a:pt x="30" y="8"/>
                    <a:pt x="28" y="10"/>
                    <a:pt x="25" y="12"/>
                  </a:cubicBezTo>
                  <a:cubicBezTo>
                    <a:pt x="24" y="14"/>
                    <a:pt x="23" y="15"/>
                    <a:pt x="22" y="16"/>
                  </a:cubicBezTo>
                  <a:cubicBezTo>
                    <a:pt x="21" y="17"/>
                    <a:pt x="20" y="19"/>
                    <a:pt x="18" y="20"/>
                  </a:cubicBezTo>
                  <a:cubicBezTo>
                    <a:pt x="17" y="21"/>
                    <a:pt x="16" y="22"/>
                    <a:pt x="15" y="24"/>
                  </a:cubicBezTo>
                  <a:cubicBezTo>
                    <a:pt x="14" y="24"/>
                    <a:pt x="13" y="25"/>
                    <a:pt x="13" y="25"/>
                  </a:cubicBezTo>
                  <a:cubicBezTo>
                    <a:pt x="13" y="26"/>
                    <a:pt x="12" y="26"/>
                    <a:pt x="12" y="26"/>
                  </a:cubicBezTo>
                  <a:cubicBezTo>
                    <a:pt x="12" y="27"/>
                    <a:pt x="11" y="27"/>
                    <a:pt x="11" y="27"/>
                  </a:cubicBezTo>
                  <a:cubicBezTo>
                    <a:pt x="10" y="28"/>
                    <a:pt x="9" y="29"/>
                    <a:pt x="7" y="30"/>
                  </a:cubicBezTo>
                  <a:cubicBezTo>
                    <a:pt x="7" y="31"/>
                    <a:pt x="6" y="31"/>
                    <a:pt x="6" y="32"/>
                  </a:cubicBezTo>
                  <a:cubicBezTo>
                    <a:pt x="5" y="32"/>
                    <a:pt x="5" y="32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4" y="33"/>
                    <a:pt x="4" y="34"/>
                  </a:cubicBezTo>
                  <a:cubicBezTo>
                    <a:pt x="3" y="35"/>
                    <a:pt x="3" y="36"/>
                    <a:pt x="2" y="37"/>
                  </a:cubicBezTo>
                  <a:cubicBezTo>
                    <a:pt x="1" y="38"/>
                    <a:pt x="1" y="39"/>
                    <a:pt x="1" y="39"/>
                  </a:cubicBezTo>
                  <a:cubicBezTo>
                    <a:pt x="1" y="40"/>
                    <a:pt x="0" y="41"/>
                    <a:pt x="0" y="41"/>
                  </a:cubicBezTo>
                  <a:cubicBezTo>
                    <a:pt x="0" y="42"/>
                    <a:pt x="0" y="42"/>
                    <a:pt x="0" y="4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447"/>
            <p:cNvSpPr/>
            <p:nvPr/>
          </p:nvSpPr>
          <p:spPr bwMode="auto">
            <a:xfrm>
              <a:off x="10353676" y="4954588"/>
              <a:ext cx="46038" cy="139700"/>
            </a:xfrm>
            <a:custGeom>
              <a:avLst/>
              <a:gdLst>
                <a:gd name="T0" fmla="*/ 11 w 11"/>
                <a:gd name="T1" fmla="*/ 0 h 33"/>
                <a:gd name="T2" fmla="*/ 11 w 11"/>
                <a:gd name="T3" fmla="*/ 1 h 33"/>
                <a:gd name="T4" fmla="*/ 9 w 11"/>
                <a:gd name="T5" fmla="*/ 5 h 33"/>
                <a:gd name="T6" fmla="*/ 8 w 11"/>
                <a:gd name="T7" fmla="*/ 10 h 33"/>
                <a:gd name="T8" fmla="*/ 7 w 11"/>
                <a:gd name="T9" fmla="*/ 13 h 33"/>
                <a:gd name="T10" fmla="*/ 6 w 11"/>
                <a:gd name="T11" fmla="*/ 16 h 33"/>
                <a:gd name="T12" fmla="*/ 5 w 11"/>
                <a:gd name="T13" fmla="*/ 19 h 33"/>
                <a:gd name="T14" fmla="*/ 4 w 11"/>
                <a:gd name="T15" fmla="*/ 22 h 33"/>
                <a:gd name="T16" fmla="*/ 2 w 11"/>
                <a:gd name="T17" fmla="*/ 27 h 33"/>
                <a:gd name="T18" fmla="*/ 1 w 11"/>
                <a:gd name="T19" fmla="*/ 31 h 33"/>
                <a:gd name="T20" fmla="*/ 0 w 11"/>
                <a:gd name="T21" fmla="*/ 33 h 33"/>
                <a:gd name="T22" fmla="*/ 1 w 11"/>
                <a:gd name="T23" fmla="*/ 31 h 33"/>
                <a:gd name="T24" fmla="*/ 2 w 11"/>
                <a:gd name="T25" fmla="*/ 30 h 33"/>
                <a:gd name="T26" fmla="*/ 3 w 11"/>
                <a:gd name="T27" fmla="*/ 28 h 33"/>
                <a:gd name="T28" fmla="*/ 5 w 11"/>
                <a:gd name="T29" fmla="*/ 26 h 33"/>
                <a:gd name="T30" fmla="*/ 6 w 11"/>
                <a:gd name="T31" fmla="*/ 23 h 33"/>
                <a:gd name="T32" fmla="*/ 7 w 11"/>
                <a:gd name="T33" fmla="*/ 20 h 33"/>
                <a:gd name="T34" fmla="*/ 9 w 11"/>
                <a:gd name="T35" fmla="*/ 17 h 33"/>
                <a:gd name="T36" fmla="*/ 10 w 11"/>
                <a:gd name="T37" fmla="*/ 14 h 33"/>
                <a:gd name="T38" fmla="*/ 10 w 11"/>
                <a:gd name="T39" fmla="*/ 11 h 33"/>
                <a:gd name="T40" fmla="*/ 11 w 11"/>
                <a:gd name="T41" fmla="*/ 8 h 33"/>
                <a:gd name="T42" fmla="*/ 11 w 11"/>
                <a:gd name="T43" fmla="*/ 5 h 33"/>
                <a:gd name="T44" fmla="*/ 11 w 11"/>
                <a:gd name="T45" fmla="*/ 3 h 33"/>
                <a:gd name="T46" fmla="*/ 11 w 11"/>
                <a:gd name="T47" fmla="*/ 1 h 33"/>
                <a:gd name="T48" fmla="*/ 11 w 11"/>
                <a:gd name="T4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" h="33">
                  <a:moveTo>
                    <a:pt x="11" y="0"/>
                  </a:moveTo>
                  <a:cubicBezTo>
                    <a:pt x="11" y="0"/>
                    <a:pt x="11" y="0"/>
                    <a:pt x="11" y="1"/>
                  </a:cubicBezTo>
                  <a:cubicBezTo>
                    <a:pt x="10" y="2"/>
                    <a:pt x="10" y="3"/>
                    <a:pt x="9" y="5"/>
                  </a:cubicBezTo>
                  <a:cubicBezTo>
                    <a:pt x="9" y="6"/>
                    <a:pt x="8" y="8"/>
                    <a:pt x="8" y="10"/>
                  </a:cubicBezTo>
                  <a:cubicBezTo>
                    <a:pt x="8" y="11"/>
                    <a:pt x="7" y="12"/>
                    <a:pt x="7" y="13"/>
                  </a:cubicBezTo>
                  <a:cubicBezTo>
                    <a:pt x="7" y="14"/>
                    <a:pt x="6" y="15"/>
                    <a:pt x="6" y="16"/>
                  </a:cubicBezTo>
                  <a:cubicBezTo>
                    <a:pt x="6" y="17"/>
                    <a:pt x="5" y="18"/>
                    <a:pt x="5" y="19"/>
                  </a:cubicBezTo>
                  <a:cubicBezTo>
                    <a:pt x="5" y="20"/>
                    <a:pt x="4" y="21"/>
                    <a:pt x="4" y="22"/>
                  </a:cubicBezTo>
                  <a:cubicBezTo>
                    <a:pt x="3" y="24"/>
                    <a:pt x="3" y="26"/>
                    <a:pt x="2" y="27"/>
                  </a:cubicBezTo>
                  <a:cubicBezTo>
                    <a:pt x="1" y="29"/>
                    <a:pt x="1" y="30"/>
                    <a:pt x="1" y="31"/>
                  </a:cubicBez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1" y="32"/>
                    <a:pt x="1" y="31"/>
                  </a:cubicBezTo>
                  <a:cubicBezTo>
                    <a:pt x="1" y="31"/>
                    <a:pt x="2" y="31"/>
                    <a:pt x="2" y="30"/>
                  </a:cubicBezTo>
                  <a:cubicBezTo>
                    <a:pt x="3" y="29"/>
                    <a:pt x="3" y="29"/>
                    <a:pt x="3" y="28"/>
                  </a:cubicBezTo>
                  <a:cubicBezTo>
                    <a:pt x="4" y="27"/>
                    <a:pt x="4" y="27"/>
                    <a:pt x="5" y="26"/>
                  </a:cubicBezTo>
                  <a:cubicBezTo>
                    <a:pt x="5" y="25"/>
                    <a:pt x="6" y="24"/>
                    <a:pt x="6" y="23"/>
                  </a:cubicBezTo>
                  <a:cubicBezTo>
                    <a:pt x="7" y="22"/>
                    <a:pt x="7" y="21"/>
                    <a:pt x="7" y="20"/>
                  </a:cubicBezTo>
                  <a:cubicBezTo>
                    <a:pt x="8" y="19"/>
                    <a:pt x="8" y="18"/>
                    <a:pt x="9" y="17"/>
                  </a:cubicBezTo>
                  <a:cubicBezTo>
                    <a:pt x="9" y="16"/>
                    <a:pt x="9" y="15"/>
                    <a:pt x="10" y="14"/>
                  </a:cubicBezTo>
                  <a:cubicBezTo>
                    <a:pt x="10" y="13"/>
                    <a:pt x="10" y="12"/>
                    <a:pt x="10" y="11"/>
                  </a:cubicBezTo>
                  <a:cubicBezTo>
                    <a:pt x="10" y="10"/>
                    <a:pt x="11" y="9"/>
                    <a:pt x="11" y="8"/>
                  </a:cubicBezTo>
                  <a:cubicBezTo>
                    <a:pt x="11" y="7"/>
                    <a:pt x="11" y="6"/>
                    <a:pt x="11" y="5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11" y="2"/>
                    <a:pt x="11" y="2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448"/>
            <p:cNvSpPr/>
            <p:nvPr/>
          </p:nvSpPr>
          <p:spPr bwMode="auto">
            <a:xfrm>
              <a:off x="10252076" y="4949826"/>
              <a:ext cx="152400" cy="73025"/>
            </a:xfrm>
            <a:custGeom>
              <a:avLst/>
              <a:gdLst>
                <a:gd name="T0" fmla="*/ 0 w 36"/>
                <a:gd name="T1" fmla="*/ 17 h 17"/>
                <a:gd name="T2" fmla="*/ 1 w 36"/>
                <a:gd name="T3" fmla="*/ 16 h 17"/>
                <a:gd name="T4" fmla="*/ 6 w 36"/>
                <a:gd name="T5" fmla="*/ 14 h 17"/>
                <a:gd name="T6" fmla="*/ 11 w 36"/>
                <a:gd name="T7" fmla="*/ 12 h 17"/>
                <a:gd name="T8" fmla="*/ 15 w 36"/>
                <a:gd name="T9" fmla="*/ 10 h 17"/>
                <a:gd name="T10" fmla="*/ 18 w 36"/>
                <a:gd name="T11" fmla="*/ 9 h 17"/>
                <a:gd name="T12" fmla="*/ 30 w 36"/>
                <a:gd name="T13" fmla="*/ 3 h 17"/>
                <a:gd name="T14" fmla="*/ 34 w 36"/>
                <a:gd name="T15" fmla="*/ 1 h 17"/>
                <a:gd name="T16" fmla="*/ 36 w 36"/>
                <a:gd name="T17" fmla="*/ 0 h 17"/>
                <a:gd name="T18" fmla="*/ 34 w 36"/>
                <a:gd name="T19" fmla="*/ 1 h 17"/>
                <a:gd name="T20" fmla="*/ 32 w 36"/>
                <a:gd name="T21" fmla="*/ 1 h 17"/>
                <a:gd name="T22" fmla="*/ 30 w 36"/>
                <a:gd name="T23" fmla="*/ 1 h 17"/>
                <a:gd name="T24" fmla="*/ 27 w 36"/>
                <a:gd name="T25" fmla="*/ 2 h 17"/>
                <a:gd name="T26" fmla="*/ 24 w 36"/>
                <a:gd name="T27" fmla="*/ 3 h 17"/>
                <a:gd name="T28" fmla="*/ 20 w 36"/>
                <a:gd name="T29" fmla="*/ 5 h 17"/>
                <a:gd name="T30" fmla="*/ 17 w 36"/>
                <a:gd name="T31" fmla="*/ 6 h 17"/>
                <a:gd name="T32" fmla="*/ 13 w 36"/>
                <a:gd name="T33" fmla="*/ 8 h 17"/>
                <a:gd name="T34" fmla="*/ 10 w 36"/>
                <a:gd name="T35" fmla="*/ 10 h 17"/>
                <a:gd name="T36" fmla="*/ 7 w 36"/>
                <a:gd name="T37" fmla="*/ 11 h 17"/>
                <a:gd name="T38" fmla="*/ 5 w 36"/>
                <a:gd name="T39" fmla="*/ 13 h 17"/>
                <a:gd name="T40" fmla="*/ 3 w 36"/>
                <a:gd name="T41" fmla="*/ 15 h 17"/>
                <a:gd name="T42" fmla="*/ 1 w 36"/>
                <a:gd name="T43" fmla="*/ 16 h 17"/>
                <a:gd name="T44" fmla="*/ 0 w 36"/>
                <a:gd name="T4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17">
                  <a:moveTo>
                    <a:pt x="0" y="17"/>
                  </a:moveTo>
                  <a:cubicBezTo>
                    <a:pt x="0" y="17"/>
                    <a:pt x="0" y="17"/>
                    <a:pt x="1" y="16"/>
                  </a:cubicBezTo>
                  <a:cubicBezTo>
                    <a:pt x="2" y="16"/>
                    <a:pt x="4" y="15"/>
                    <a:pt x="6" y="14"/>
                  </a:cubicBezTo>
                  <a:cubicBezTo>
                    <a:pt x="7" y="14"/>
                    <a:pt x="9" y="13"/>
                    <a:pt x="11" y="12"/>
                  </a:cubicBezTo>
                  <a:cubicBezTo>
                    <a:pt x="12" y="11"/>
                    <a:pt x="13" y="11"/>
                    <a:pt x="15" y="10"/>
                  </a:cubicBezTo>
                  <a:cubicBezTo>
                    <a:pt x="16" y="10"/>
                    <a:pt x="17" y="9"/>
                    <a:pt x="18" y="9"/>
                  </a:cubicBezTo>
                  <a:cubicBezTo>
                    <a:pt x="22" y="6"/>
                    <a:pt x="27" y="4"/>
                    <a:pt x="30" y="3"/>
                  </a:cubicBezTo>
                  <a:cubicBezTo>
                    <a:pt x="32" y="2"/>
                    <a:pt x="33" y="2"/>
                    <a:pt x="34" y="1"/>
                  </a:cubicBezTo>
                  <a:cubicBezTo>
                    <a:pt x="35" y="1"/>
                    <a:pt x="36" y="0"/>
                    <a:pt x="36" y="0"/>
                  </a:cubicBezTo>
                  <a:cubicBezTo>
                    <a:pt x="36" y="0"/>
                    <a:pt x="35" y="0"/>
                    <a:pt x="34" y="1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2" y="1"/>
                    <a:pt x="31" y="1"/>
                    <a:pt x="30" y="1"/>
                  </a:cubicBezTo>
                  <a:cubicBezTo>
                    <a:pt x="29" y="2"/>
                    <a:pt x="28" y="2"/>
                    <a:pt x="27" y="2"/>
                  </a:cubicBezTo>
                  <a:cubicBezTo>
                    <a:pt x="26" y="3"/>
                    <a:pt x="25" y="3"/>
                    <a:pt x="24" y="3"/>
                  </a:cubicBezTo>
                  <a:cubicBezTo>
                    <a:pt x="22" y="4"/>
                    <a:pt x="21" y="4"/>
                    <a:pt x="20" y="5"/>
                  </a:cubicBezTo>
                  <a:cubicBezTo>
                    <a:pt x="19" y="5"/>
                    <a:pt x="18" y="6"/>
                    <a:pt x="17" y="6"/>
                  </a:cubicBezTo>
                  <a:cubicBezTo>
                    <a:pt x="16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0"/>
                    <a:pt x="8" y="11"/>
                    <a:pt x="7" y="11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4" y="14"/>
                    <a:pt x="3" y="14"/>
                    <a:pt x="3" y="15"/>
                  </a:cubicBezTo>
                  <a:cubicBezTo>
                    <a:pt x="2" y="15"/>
                    <a:pt x="2" y="16"/>
                    <a:pt x="1" y="16"/>
                  </a:cubicBezTo>
                  <a:cubicBezTo>
                    <a:pt x="0" y="17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449"/>
            <p:cNvSpPr/>
            <p:nvPr/>
          </p:nvSpPr>
          <p:spPr bwMode="auto">
            <a:xfrm>
              <a:off x="10340976" y="4899026"/>
              <a:ext cx="114300" cy="101600"/>
            </a:xfrm>
            <a:custGeom>
              <a:avLst/>
              <a:gdLst>
                <a:gd name="T0" fmla="*/ 22 w 27"/>
                <a:gd name="T1" fmla="*/ 4 h 24"/>
                <a:gd name="T2" fmla="*/ 0 w 27"/>
                <a:gd name="T3" fmla="*/ 3 h 24"/>
                <a:gd name="T4" fmla="*/ 25 w 27"/>
                <a:gd name="T5" fmla="*/ 24 h 24"/>
                <a:gd name="T6" fmla="*/ 22 w 27"/>
                <a:gd name="T7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4">
                  <a:moveTo>
                    <a:pt x="22" y="4"/>
                  </a:moveTo>
                  <a:cubicBezTo>
                    <a:pt x="14" y="1"/>
                    <a:pt x="7" y="0"/>
                    <a:pt x="0" y="3"/>
                  </a:cubicBezTo>
                  <a:cubicBezTo>
                    <a:pt x="0" y="3"/>
                    <a:pt x="16" y="21"/>
                    <a:pt x="25" y="24"/>
                  </a:cubicBezTo>
                  <a:cubicBezTo>
                    <a:pt x="25" y="24"/>
                    <a:pt x="27" y="9"/>
                    <a:pt x="22" y="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450"/>
            <p:cNvSpPr/>
            <p:nvPr/>
          </p:nvSpPr>
          <p:spPr bwMode="auto">
            <a:xfrm>
              <a:off x="10412414" y="4500563"/>
              <a:ext cx="304800" cy="436563"/>
            </a:xfrm>
            <a:custGeom>
              <a:avLst/>
              <a:gdLst>
                <a:gd name="T0" fmla="*/ 3 w 72"/>
                <a:gd name="T1" fmla="*/ 103 h 103"/>
                <a:gd name="T2" fmla="*/ 0 w 72"/>
                <a:gd name="T3" fmla="*/ 100 h 103"/>
                <a:gd name="T4" fmla="*/ 68 w 72"/>
                <a:gd name="T5" fmla="*/ 0 h 103"/>
                <a:gd name="T6" fmla="*/ 72 w 72"/>
                <a:gd name="T7" fmla="*/ 2 h 103"/>
                <a:gd name="T8" fmla="*/ 3 w 72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03">
                  <a:moveTo>
                    <a:pt x="3" y="103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5" y="96"/>
                    <a:pt x="34" y="54"/>
                    <a:pt x="68" y="0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40" y="52"/>
                    <a:pt x="9" y="98"/>
                    <a:pt x="3" y="10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451"/>
            <p:cNvSpPr/>
            <p:nvPr/>
          </p:nvSpPr>
          <p:spPr bwMode="auto">
            <a:xfrm>
              <a:off x="9772651" y="4233863"/>
              <a:ext cx="296863" cy="403225"/>
            </a:xfrm>
            <a:custGeom>
              <a:avLst/>
              <a:gdLst>
                <a:gd name="T0" fmla="*/ 70 w 70"/>
                <a:gd name="T1" fmla="*/ 59 h 95"/>
                <a:gd name="T2" fmla="*/ 39 w 70"/>
                <a:gd name="T3" fmla="*/ 7 h 95"/>
                <a:gd name="T4" fmla="*/ 33 w 70"/>
                <a:gd name="T5" fmla="*/ 27 h 95"/>
                <a:gd name="T6" fmla="*/ 8 w 70"/>
                <a:gd name="T7" fmla="*/ 32 h 95"/>
                <a:gd name="T8" fmla="*/ 23 w 70"/>
                <a:gd name="T9" fmla="*/ 57 h 95"/>
                <a:gd name="T10" fmla="*/ 8 w 70"/>
                <a:gd name="T11" fmla="*/ 79 h 95"/>
                <a:gd name="T12" fmla="*/ 70 w 70"/>
                <a:gd name="T13" fmla="*/ 5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95">
                  <a:moveTo>
                    <a:pt x="70" y="59"/>
                  </a:moveTo>
                  <a:cubicBezTo>
                    <a:pt x="70" y="59"/>
                    <a:pt x="63" y="0"/>
                    <a:pt x="39" y="7"/>
                  </a:cubicBezTo>
                  <a:cubicBezTo>
                    <a:pt x="22" y="11"/>
                    <a:pt x="33" y="27"/>
                    <a:pt x="33" y="27"/>
                  </a:cubicBezTo>
                  <a:cubicBezTo>
                    <a:pt x="33" y="27"/>
                    <a:pt x="16" y="18"/>
                    <a:pt x="8" y="32"/>
                  </a:cubicBezTo>
                  <a:cubicBezTo>
                    <a:pt x="0" y="46"/>
                    <a:pt x="23" y="57"/>
                    <a:pt x="23" y="57"/>
                  </a:cubicBezTo>
                  <a:cubicBezTo>
                    <a:pt x="23" y="57"/>
                    <a:pt x="8" y="62"/>
                    <a:pt x="8" y="79"/>
                  </a:cubicBezTo>
                  <a:cubicBezTo>
                    <a:pt x="8" y="95"/>
                    <a:pt x="54" y="78"/>
                    <a:pt x="70" y="59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452"/>
            <p:cNvSpPr/>
            <p:nvPr/>
          </p:nvSpPr>
          <p:spPr bwMode="auto">
            <a:xfrm>
              <a:off x="9836151" y="4479926"/>
              <a:ext cx="207963" cy="76200"/>
            </a:xfrm>
            <a:custGeom>
              <a:avLst/>
              <a:gdLst>
                <a:gd name="T0" fmla="*/ 49 w 49"/>
                <a:gd name="T1" fmla="*/ 0 h 18"/>
                <a:gd name="T2" fmla="*/ 48 w 49"/>
                <a:gd name="T3" fmla="*/ 0 h 18"/>
                <a:gd name="T4" fmla="*/ 46 w 49"/>
                <a:gd name="T5" fmla="*/ 1 h 18"/>
                <a:gd name="T6" fmla="*/ 44 w 49"/>
                <a:gd name="T7" fmla="*/ 2 h 18"/>
                <a:gd name="T8" fmla="*/ 41 w 49"/>
                <a:gd name="T9" fmla="*/ 4 h 18"/>
                <a:gd name="T10" fmla="*/ 39 w 49"/>
                <a:gd name="T11" fmla="*/ 5 h 18"/>
                <a:gd name="T12" fmla="*/ 37 w 49"/>
                <a:gd name="T13" fmla="*/ 5 h 18"/>
                <a:gd name="T14" fmla="*/ 34 w 49"/>
                <a:gd name="T15" fmla="*/ 7 h 18"/>
                <a:gd name="T16" fmla="*/ 29 w 49"/>
                <a:gd name="T17" fmla="*/ 9 h 18"/>
                <a:gd name="T18" fmla="*/ 25 w 49"/>
                <a:gd name="T19" fmla="*/ 11 h 18"/>
                <a:gd name="T20" fmla="*/ 22 w 49"/>
                <a:gd name="T21" fmla="*/ 11 h 18"/>
                <a:gd name="T22" fmla="*/ 20 w 49"/>
                <a:gd name="T23" fmla="*/ 12 h 18"/>
                <a:gd name="T24" fmla="*/ 19 w 49"/>
                <a:gd name="T25" fmla="*/ 12 h 18"/>
                <a:gd name="T26" fmla="*/ 18 w 49"/>
                <a:gd name="T27" fmla="*/ 13 h 18"/>
                <a:gd name="T28" fmla="*/ 16 w 49"/>
                <a:gd name="T29" fmla="*/ 13 h 18"/>
                <a:gd name="T30" fmla="*/ 14 w 49"/>
                <a:gd name="T31" fmla="*/ 14 h 18"/>
                <a:gd name="T32" fmla="*/ 12 w 49"/>
                <a:gd name="T33" fmla="*/ 15 h 18"/>
                <a:gd name="T34" fmla="*/ 8 w 49"/>
                <a:gd name="T35" fmla="*/ 15 h 18"/>
                <a:gd name="T36" fmla="*/ 6 w 49"/>
                <a:gd name="T37" fmla="*/ 16 h 18"/>
                <a:gd name="T38" fmla="*/ 4 w 49"/>
                <a:gd name="T39" fmla="*/ 16 h 18"/>
                <a:gd name="T40" fmla="*/ 2 w 49"/>
                <a:gd name="T41" fmla="*/ 17 h 18"/>
                <a:gd name="T42" fmla="*/ 0 w 49"/>
                <a:gd name="T43" fmla="*/ 17 h 18"/>
                <a:gd name="T44" fmla="*/ 0 w 49"/>
                <a:gd name="T45" fmla="*/ 17 h 18"/>
                <a:gd name="T46" fmla="*/ 0 w 49"/>
                <a:gd name="T47" fmla="*/ 17 h 18"/>
                <a:gd name="T48" fmla="*/ 2 w 49"/>
                <a:gd name="T49" fmla="*/ 18 h 18"/>
                <a:gd name="T50" fmla="*/ 4 w 49"/>
                <a:gd name="T51" fmla="*/ 18 h 18"/>
                <a:gd name="T52" fmla="*/ 6 w 49"/>
                <a:gd name="T53" fmla="*/ 18 h 18"/>
                <a:gd name="T54" fmla="*/ 8 w 49"/>
                <a:gd name="T55" fmla="*/ 18 h 18"/>
                <a:gd name="T56" fmla="*/ 10 w 49"/>
                <a:gd name="T57" fmla="*/ 18 h 18"/>
                <a:gd name="T58" fmla="*/ 12 w 49"/>
                <a:gd name="T59" fmla="*/ 18 h 18"/>
                <a:gd name="T60" fmla="*/ 14 w 49"/>
                <a:gd name="T61" fmla="*/ 18 h 18"/>
                <a:gd name="T62" fmla="*/ 17 w 49"/>
                <a:gd name="T63" fmla="*/ 18 h 18"/>
                <a:gd name="T64" fmla="*/ 21 w 49"/>
                <a:gd name="T65" fmla="*/ 17 h 18"/>
                <a:gd name="T66" fmla="*/ 26 w 49"/>
                <a:gd name="T67" fmla="*/ 15 h 18"/>
                <a:gd name="T68" fmla="*/ 29 w 49"/>
                <a:gd name="T69" fmla="*/ 14 h 18"/>
                <a:gd name="T70" fmla="*/ 31 w 49"/>
                <a:gd name="T71" fmla="*/ 13 h 18"/>
                <a:gd name="T72" fmla="*/ 33 w 49"/>
                <a:gd name="T73" fmla="*/ 12 h 18"/>
                <a:gd name="T74" fmla="*/ 35 w 49"/>
                <a:gd name="T75" fmla="*/ 11 h 18"/>
                <a:gd name="T76" fmla="*/ 39 w 49"/>
                <a:gd name="T77" fmla="*/ 9 h 18"/>
                <a:gd name="T78" fmla="*/ 41 w 49"/>
                <a:gd name="T79" fmla="*/ 7 h 18"/>
                <a:gd name="T80" fmla="*/ 43 w 49"/>
                <a:gd name="T81" fmla="*/ 6 h 18"/>
                <a:gd name="T82" fmla="*/ 44 w 49"/>
                <a:gd name="T83" fmla="*/ 5 h 18"/>
                <a:gd name="T84" fmla="*/ 45 w 49"/>
                <a:gd name="T85" fmla="*/ 4 h 18"/>
                <a:gd name="T86" fmla="*/ 46 w 49"/>
                <a:gd name="T87" fmla="*/ 3 h 18"/>
                <a:gd name="T88" fmla="*/ 47 w 49"/>
                <a:gd name="T89" fmla="*/ 2 h 18"/>
                <a:gd name="T90" fmla="*/ 48 w 49"/>
                <a:gd name="T91" fmla="*/ 1 h 18"/>
                <a:gd name="T92" fmla="*/ 49 w 49"/>
                <a:gd name="T9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9" h="18">
                  <a:moveTo>
                    <a:pt x="49" y="0"/>
                  </a:moveTo>
                  <a:cubicBezTo>
                    <a:pt x="49" y="0"/>
                    <a:pt x="48" y="0"/>
                    <a:pt x="48" y="0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46" y="1"/>
                    <a:pt x="45" y="2"/>
                    <a:pt x="44" y="2"/>
                  </a:cubicBezTo>
                  <a:cubicBezTo>
                    <a:pt x="43" y="3"/>
                    <a:pt x="42" y="3"/>
                    <a:pt x="41" y="4"/>
                  </a:cubicBezTo>
                  <a:cubicBezTo>
                    <a:pt x="40" y="4"/>
                    <a:pt x="40" y="4"/>
                    <a:pt x="39" y="5"/>
                  </a:cubicBezTo>
                  <a:cubicBezTo>
                    <a:pt x="39" y="5"/>
                    <a:pt x="38" y="5"/>
                    <a:pt x="37" y="5"/>
                  </a:cubicBezTo>
                  <a:cubicBezTo>
                    <a:pt x="36" y="6"/>
                    <a:pt x="35" y="7"/>
                    <a:pt x="34" y="7"/>
                  </a:cubicBezTo>
                  <a:cubicBezTo>
                    <a:pt x="32" y="8"/>
                    <a:pt x="31" y="8"/>
                    <a:pt x="29" y="9"/>
                  </a:cubicBezTo>
                  <a:cubicBezTo>
                    <a:pt x="28" y="10"/>
                    <a:pt x="26" y="10"/>
                    <a:pt x="25" y="11"/>
                  </a:cubicBezTo>
                  <a:cubicBezTo>
                    <a:pt x="24" y="11"/>
                    <a:pt x="23" y="11"/>
                    <a:pt x="22" y="11"/>
                  </a:cubicBezTo>
                  <a:cubicBezTo>
                    <a:pt x="22" y="12"/>
                    <a:pt x="21" y="12"/>
                    <a:pt x="20" y="12"/>
                  </a:cubicBezTo>
                  <a:cubicBezTo>
                    <a:pt x="20" y="12"/>
                    <a:pt x="19" y="12"/>
                    <a:pt x="19" y="12"/>
                  </a:cubicBezTo>
                  <a:cubicBezTo>
                    <a:pt x="19" y="13"/>
                    <a:pt x="18" y="13"/>
                    <a:pt x="18" y="13"/>
                  </a:cubicBezTo>
                  <a:cubicBezTo>
                    <a:pt x="17" y="13"/>
                    <a:pt x="16" y="13"/>
                    <a:pt x="16" y="13"/>
                  </a:cubicBezTo>
                  <a:cubicBezTo>
                    <a:pt x="15" y="14"/>
                    <a:pt x="14" y="14"/>
                    <a:pt x="14" y="14"/>
                  </a:cubicBezTo>
                  <a:cubicBezTo>
                    <a:pt x="13" y="14"/>
                    <a:pt x="12" y="14"/>
                    <a:pt x="12" y="15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7" y="16"/>
                    <a:pt x="7" y="16"/>
                    <a:pt x="6" y="16"/>
                  </a:cubicBezTo>
                  <a:cubicBezTo>
                    <a:pt x="5" y="16"/>
                    <a:pt x="5" y="16"/>
                    <a:pt x="4" y="16"/>
                  </a:cubicBezTo>
                  <a:cubicBezTo>
                    <a:pt x="3" y="16"/>
                    <a:pt x="3" y="16"/>
                    <a:pt x="2" y="17"/>
                  </a:cubicBezTo>
                  <a:cubicBezTo>
                    <a:pt x="1" y="17"/>
                    <a:pt x="1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7"/>
                    <a:pt x="1" y="17"/>
                    <a:pt x="2" y="18"/>
                  </a:cubicBezTo>
                  <a:cubicBezTo>
                    <a:pt x="3" y="18"/>
                    <a:pt x="3" y="18"/>
                    <a:pt x="4" y="18"/>
                  </a:cubicBezTo>
                  <a:cubicBezTo>
                    <a:pt x="5" y="18"/>
                    <a:pt x="6" y="18"/>
                    <a:pt x="6" y="18"/>
                  </a:cubicBezTo>
                  <a:cubicBezTo>
                    <a:pt x="7" y="18"/>
                    <a:pt x="7" y="18"/>
                    <a:pt x="8" y="18"/>
                  </a:cubicBezTo>
                  <a:cubicBezTo>
                    <a:pt x="9" y="18"/>
                    <a:pt x="9" y="18"/>
                    <a:pt x="10" y="18"/>
                  </a:cubicBezTo>
                  <a:cubicBezTo>
                    <a:pt x="11" y="18"/>
                    <a:pt x="11" y="18"/>
                    <a:pt x="12" y="18"/>
                  </a:cubicBezTo>
                  <a:cubicBezTo>
                    <a:pt x="13" y="18"/>
                    <a:pt x="14" y="18"/>
                    <a:pt x="14" y="18"/>
                  </a:cubicBezTo>
                  <a:cubicBezTo>
                    <a:pt x="15" y="18"/>
                    <a:pt x="16" y="18"/>
                    <a:pt x="17" y="18"/>
                  </a:cubicBezTo>
                  <a:cubicBezTo>
                    <a:pt x="18" y="17"/>
                    <a:pt x="20" y="17"/>
                    <a:pt x="21" y="17"/>
                  </a:cubicBezTo>
                  <a:cubicBezTo>
                    <a:pt x="23" y="16"/>
                    <a:pt x="25" y="16"/>
                    <a:pt x="26" y="15"/>
                  </a:cubicBezTo>
                  <a:cubicBezTo>
                    <a:pt x="27" y="15"/>
                    <a:pt x="28" y="15"/>
                    <a:pt x="29" y="14"/>
                  </a:cubicBezTo>
                  <a:cubicBezTo>
                    <a:pt x="30" y="14"/>
                    <a:pt x="30" y="14"/>
                    <a:pt x="31" y="13"/>
                  </a:cubicBezTo>
                  <a:cubicBezTo>
                    <a:pt x="32" y="13"/>
                    <a:pt x="33" y="13"/>
                    <a:pt x="33" y="12"/>
                  </a:cubicBezTo>
                  <a:cubicBezTo>
                    <a:pt x="34" y="12"/>
                    <a:pt x="35" y="11"/>
                    <a:pt x="35" y="11"/>
                  </a:cubicBezTo>
                  <a:cubicBezTo>
                    <a:pt x="37" y="10"/>
                    <a:pt x="38" y="9"/>
                    <a:pt x="39" y="9"/>
                  </a:cubicBezTo>
                  <a:cubicBezTo>
                    <a:pt x="40" y="8"/>
                    <a:pt x="40" y="8"/>
                    <a:pt x="41" y="7"/>
                  </a:cubicBezTo>
                  <a:cubicBezTo>
                    <a:pt x="42" y="7"/>
                    <a:pt x="42" y="7"/>
                    <a:pt x="43" y="6"/>
                  </a:cubicBezTo>
                  <a:cubicBezTo>
                    <a:pt x="43" y="6"/>
                    <a:pt x="44" y="5"/>
                    <a:pt x="44" y="5"/>
                  </a:cubicBezTo>
                  <a:cubicBezTo>
                    <a:pt x="44" y="5"/>
                    <a:pt x="45" y="4"/>
                    <a:pt x="45" y="4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2"/>
                    <a:pt x="47" y="2"/>
                    <a:pt x="47" y="2"/>
                  </a:cubicBezTo>
                  <a:cubicBezTo>
                    <a:pt x="47" y="1"/>
                    <a:pt x="48" y="1"/>
                    <a:pt x="48" y="1"/>
                  </a:cubicBezTo>
                  <a:cubicBezTo>
                    <a:pt x="48" y="0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453"/>
            <p:cNvSpPr/>
            <p:nvPr/>
          </p:nvSpPr>
          <p:spPr bwMode="auto">
            <a:xfrm>
              <a:off x="9945689" y="4292601"/>
              <a:ext cx="98425" cy="187325"/>
            </a:xfrm>
            <a:custGeom>
              <a:avLst/>
              <a:gdLst>
                <a:gd name="T0" fmla="*/ 0 w 23"/>
                <a:gd name="T1" fmla="*/ 0 h 44"/>
                <a:gd name="T2" fmla="*/ 0 w 23"/>
                <a:gd name="T3" fmla="*/ 1 h 44"/>
                <a:gd name="T4" fmla="*/ 1 w 23"/>
                <a:gd name="T5" fmla="*/ 1 h 44"/>
                <a:gd name="T6" fmla="*/ 1 w 23"/>
                <a:gd name="T7" fmla="*/ 2 h 44"/>
                <a:gd name="T8" fmla="*/ 2 w 23"/>
                <a:gd name="T9" fmla="*/ 4 h 44"/>
                <a:gd name="T10" fmla="*/ 4 w 23"/>
                <a:gd name="T11" fmla="*/ 7 h 44"/>
                <a:gd name="T12" fmla="*/ 7 w 23"/>
                <a:gd name="T13" fmla="*/ 14 h 44"/>
                <a:gd name="T14" fmla="*/ 8 w 23"/>
                <a:gd name="T15" fmla="*/ 18 h 44"/>
                <a:gd name="T16" fmla="*/ 11 w 23"/>
                <a:gd name="T17" fmla="*/ 23 h 44"/>
                <a:gd name="T18" fmla="*/ 13 w 23"/>
                <a:gd name="T19" fmla="*/ 27 h 44"/>
                <a:gd name="T20" fmla="*/ 16 w 23"/>
                <a:gd name="T21" fmla="*/ 30 h 44"/>
                <a:gd name="T22" fmla="*/ 17 w 23"/>
                <a:gd name="T23" fmla="*/ 32 h 44"/>
                <a:gd name="T24" fmla="*/ 18 w 23"/>
                <a:gd name="T25" fmla="*/ 34 h 44"/>
                <a:gd name="T26" fmla="*/ 19 w 23"/>
                <a:gd name="T27" fmla="*/ 37 h 44"/>
                <a:gd name="T28" fmla="*/ 22 w 23"/>
                <a:gd name="T29" fmla="*/ 42 h 44"/>
                <a:gd name="T30" fmla="*/ 22 w 23"/>
                <a:gd name="T31" fmla="*/ 44 h 44"/>
                <a:gd name="T32" fmla="*/ 23 w 23"/>
                <a:gd name="T33" fmla="*/ 44 h 44"/>
                <a:gd name="T34" fmla="*/ 23 w 23"/>
                <a:gd name="T35" fmla="*/ 44 h 44"/>
                <a:gd name="T36" fmla="*/ 23 w 23"/>
                <a:gd name="T37" fmla="*/ 42 h 44"/>
                <a:gd name="T38" fmla="*/ 23 w 23"/>
                <a:gd name="T39" fmla="*/ 39 h 44"/>
                <a:gd name="T40" fmla="*/ 22 w 23"/>
                <a:gd name="T41" fmla="*/ 36 h 44"/>
                <a:gd name="T42" fmla="*/ 21 w 23"/>
                <a:gd name="T43" fmla="*/ 32 h 44"/>
                <a:gd name="T44" fmla="*/ 20 w 23"/>
                <a:gd name="T45" fmla="*/ 30 h 44"/>
                <a:gd name="T46" fmla="*/ 20 w 23"/>
                <a:gd name="T47" fmla="*/ 29 h 44"/>
                <a:gd name="T48" fmla="*/ 19 w 23"/>
                <a:gd name="T49" fmla="*/ 28 h 44"/>
                <a:gd name="T50" fmla="*/ 17 w 23"/>
                <a:gd name="T51" fmla="*/ 24 h 44"/>
                <a:gd name="T52" fmla="*/ 15 w 23"/>
                <a:gd name="T53" fmla="*/ 20 h 44"/>
                <a:gd name="T54" fmla="*/ 13 w 23"/>
                <a:gd name="T55" fmla="*/ 16 h 44"/>
                <a:gd name="T56" fmla="*/ 11 w 23"/>
                <a:gd name="T57" fmla="*/ 12 h 44"/>
                <a:gd name="T58" fmla="*/ 8 w 23"/>
                <a:gd name="T59" fmla="*/ 9 h 44"/>
                <a:gd name="T60" fmla="*/ 6 w 23"/>
                <a:gd name="T61" fmla="*/ 5 h 44"/>
                <a:gd name="T62" fmla="*/ 4 w 23"/>
                <a:gd name="T63" fmla="*/ 3 h 44"/>
                <a:gd name="T64" fmla="*/ 2 w 23"/>
                <a:gd name="T65" fmla="*/ 1 h 44"/>
                <a:gd name="T66" fmla="*/ 1 w 23"/>
                <a:gd name="T67" fmla="*/ 0 h 44"/>
                <a:gd name="T68" fmla="*/ 0 w 23"/>
                <a:gd name="T6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" h="44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3" y="5"/>
                    <a:pt x="3" y="6"/>
                    <a:pt x="4" y="7"/>
                  </a:cubicBezTo>
                  <a:cubicBezTo>
                    <a:pt x="5" y="9"/>
                    <a:pt x="6" y="11"/>
                    <a:pt x="7" y="14"/>
                  </a:cubicBezTo>
                  <a:cubicBezTo>
                    <a:pt x="7" y="16"/>
                    <a:pt x="8" y="17"/>
                    <a:pt x="8" y="18"/>
                  </a:cubicBezTo>
                  <a:cubicBezTo>
                    <a:pt x="9" y="20"/>
                    <a:pt x="10" y="21"/>
                    <a:pt x="11" y="23"/>
                  </a:cubicBezTo>
                  <a:cubicBezTo>
                    <a:pt x="12" y="24"/>
                    <a:pt x="12" y="25"/>
                    <a:pt x="13" y="27"/>
                  </a:cubicBezTo>
                  <a:cubicBezTo>
                    <a:pt x="14" y="28"/>
                    <a:pt x="15" y="29"/>
                    <a:pt x="16" y="30"/>
                  </a:cubicBezTo>
                  <a:cubicBezTo>
                    <a:pt x="16" y="31"/>
                    <a:pt x="16" y="32"/>
                    <a:pt x="17" y="32"/>
                  </a:cubicBezTo>
                  <a:cubicBezTo>
                    <a:pt x="17" y="33"/>
                    <a:pt x="17" y="33"/>
                    <a:pt x="18" y="34"/>
                  </a:cubicBezTo>
                  <a:cubicBezTo>
                    <a:pt x="18" y="35"/>
                    <a:pt x="19" y="36"/>
                    <a:pt x="19" y="37"/>
                  </a:cubicBezTo>
                  <a:cubicBezTo>
                    <a:pt x="21" y="39"/>
                    <a:pt x="21" y="41"/>
                    <a:pt x="22" y="42"/>
                  </a:cubicBezTo>
                  <a:cubicBezTo>
                    <a:pt x="22" y="43"/>
                    <a:pt x="22" y="43"/>
                    <a:pt x="22" y="44"/>
                  </a:cubicBezTo>
                  <a:cubicBezTo>
                    <a:pt x="22" y="44"/>
                    <a:pt x="23" y="44"/>
                    <a:pt x="23" y="44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3" y="43"/>
                    <a:pt x="23" y="43"/>
                    <a:pt x="23" y="42"/>
                  </a:cubicBezTo>
                  <a:cubicBezTo>
                    <a:pt x="23" y="41"/>
                    <a:pt x="23" y="40"/>
                    <a:pt x="23" y="39"/>
                  </a:cubicBezTo>
                  <a:cubicBezTo>
                    <a:pt x="23" y="38"/>
                    <a:pt x="22" y="37"/>
                    <a:pt x="22" y="36"/>
                  </a:cubicBezTo>
                  <a:cubicBezTo>
                    <a:pt x="22" y="35"/>
                    <a:pt x="22" y="34"/>
                    <a:pt x="21" y="32"/>
                  </a:cubicBezTo>
                  <a:cubicBezTo>
                    <a:pt x="21" y="32"/>
                    <a:pt x="21" y="31"/>
                    <a:pt x="20" y="30"/>
                  </a:cubicBezTo>
                  <a:cubicBezTo>
                    <a:pt x="20" y="30"/>
                    <a:pt x="20" y="30"/>
                    <a:pt x="20" y="29"/>
                  </a:cubicBezTo>
                  <a:cubicBezTo>
                    <a:pt x="20" y="29"/>
                    <a:pt x="20" y="29"/>
                    <a:pt x="19" y="28"/>
                  </a:cubicBezTo>
                  <a:cubicBezTo>
                    <a:pt x="19" y="27"/>
                    <a:pt x="18" y="26"/>
                    <a:pt x="17" y="24"/>
                  </a:cubicBezTo>
                  <a:cubicBezTo>
                    <a:pt x="17" y="23"/>
                    <a:pt x="16" y="21"/>
                    <a:pt x="15" y="20"/>
                  </a:cubicBezTo>
                  <a:cubicBezTo>
                    <a:pt x="14" y="19"/>
                    <a:pt x="13" y="18"/>
                    <a:pt x="13" y="16"/>
                  </a:cubicBezTo>
                  <a:cubicBezTo>
                    <a:pt x="12" y="15"/>
                    <a:pt x="11" y="14"/>
                    <a:pt x="11" y="12"/>
                  </a:cubicBezTo>
                  <a:cubicBezTo>
                    <a:pt x="10" y="11"/>
                    <a:pt x="9" y="10"/>
                    <a:pt x="8" y="9"/>
                  </a:cubicBezTo>
                  <a:cubicBezTo>
                    <a:pt x="8" y="8"/>
                    <a:pt x="7" y="6"/>
                    <a:pt x="6" y="5"/>
                  </a:cubicBezTo>
                  <a:cubicBezTo>
                    <a:pt x="5" y="4"/>
                    <a:pt x="5" y="4"/>
                    <a:pt x="4" y="3"/>
                  </a:cubicBezTo>
                  <a:cubicBezTo>
                    <a:pt x="3" y="2"/>
                    <a:pt x="3" y="2"/>
                    <a:pt x="2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454"/>
            <p:cNvSpPr/>
            <p:nvPr/>
          </p:nvSpPr>
          <p:spPr bwMode="auto">
            <a:xfrm>
              <a:off x="9828214" y="4383088"/>
              <a:ext cx="219075" cy="96838"/>
            </a:xfrm>
            <a:custGeom>
              <a:avLst/>
              <a:gdLst>
                <a:gd name="T0" fmla="*/ 0 w 52"/>
                <a:gd name="T1" fmla="*/ 0 h 23"/>
                <a:gd name="T2" fmla="*/ 1 w 52"/>
                <a:gd name="T3" fmla="*/ 0 h 23"/>
                <a:gd name="T4" fmla="*/ 2 w 52"/>
                <a:gd name="T5" fmla="*/ 1 h 23"/>
                <a:gd name="T6" fmla="*/ 8 w 52"/>
                <a:gd name="T7" fmla="*/ 4 h 23"/>
                <a:gd name="T8" fmla="*/ 11 w 52"/>
                <a:gd name="T9" fmla="*/ 6 h 23"/>
                <a:gd name="T10" fmla="*/ 15 w 52"/>
                <a:gd name="T11" fmla="*/ 9 h 23"/>
                <a:gd name="T12" fmla="*/ 16 w 52"/>
                <a:gd name="T13" fmla="*/ 9 h 23"/>
                <a:gd name="T14" fmla="*/ 16 w 52"/>
                <a:gd name="T15" fmla="*/ 10 h 23"/>
                <a:gd name="T16" fmla="*/ 17 w 52"/>
                <a:gd name="T17" fmla="*/ 11 h 23"/>
                <a:gd name="T18" fmla="*/ 20 w 52"/>
                <a:gd name="T19" fmla="*/ 12 h 23"/>
                <a:gd name="T20" fmla="*/ 25 w 52"/>
                <a:gd name="T21" fmla="*/ 14 h 23"/>
                <a:gd name="T22" fmla="*/ 30 w 52"/>
                <a:gd name="T23" fmla="*/ 17 h 23"/>
                <a:gd name="T24" fmla="*/ 34 w 52"/>
                <a:gd name="T25" fmla="*/ 18 h 23"/>
                <a:gd name="T26" fmla="*/ 43 w 52"/>
                <a:gd name="T27" fmla="*/ 21 h 23"/>
                <a:gd name="T28" fmla="*/ 50 w 52"/>
                <a:gd name="T29" fmla="*/ 23 h 23"/>
                <a:gd name="T30" fmla="*/ 51 w 52"/>
                <a:gd name="T31" fmla="*/ 23 h 23"/>
                <a:gd name="T32" fmla="*/ 52 w 52"/>
                <a:gd name="T33" fmla="*/ 23 h 23"/>
                <a:gd name="T34" fmla="*/ 51 w 52"/>
                <a:gd name="T35" fmla="*/ 23 h 23"/>
                <a:gd name="T36" fmla="*/ 50 w 52"/>
                <a:gd name="T37" fmla="*/ 22 h 23"/>
                <a:gd name="T38" fmla="*/ 44 w 52"/>
                <a:gd name="T39" fmla="*/ 19 h 23"/>
                <a:gd name="T40" fmla="*/ 36 w 52"/>
                <a:gd name="T41" fmla="*/ 14 h 23"/>
                <a:gd name="T42" fmla="*/ 31 w 52"/>
                <a:gd name="T43" fmla="*/ 12 h 23"/>
                <a:gd name="T44" fmla="*/ 27 w 52"/>
                <a:gd name="T45" fmla="*/ 10 h 23"/>
                <a:gd name="T46" fmla="*/ 22 w 52"/>
                <a:gd name="T47" fmla="*/ 8 h 23"/>
                <a:gd name="T48" fmla="*/ 20 w 52"/>
                <a:gd name="T49" fmla="*/ 7 h 23"/>
                <a:gd name="T50" fmla="*/ 19 w 52"/>
                <a:gd name="T51" fmla="*/ 6 h 23"/>
                <a:gd name="T52" fmla="*/ 18 w 52"/>
                <a:gd name="T53" fmla="*/ 5 h 23"/>
                <a:gd name="T54" fmla="*/ 13 w 52"/>
                <a:gd name="T55" fmla="*/ 3 h 23"/>
                <a:gd name="T56" fmla="*/ 11 w 52"/>
                <a:gd name="T57" fmla="*/ 2 h 23"/>
                <a:gd name="T58" fmla="*/ 10 w 52"/>
                <a:gd name="T59" fmla="*/ 1 h 23"/>
                <a:gd name="T60" fmla="*/ 10 w 52"/>
                <a:gd name="T61" fmla="*/ 1 h 23"/>
                <a:gd name="T62" fmla="*/ 9 w 52"/>
                <a:gd name="T63" fmla="*/ 1 h 23"/>
                <a:gd name="T64" fmla="*/ 6 w 52"/>
                <a:gd name="T65" fmla="*/ 0 h 23"/>
                <a:gd name="T66" fmla="*/ 3 w 52"/>
                <a:gd name="T67" fmla="*/ 0 h 23"/>
                <a:gd name="T68" fmla="*/ 1 w 52"/>
                <a:gd name="T69" fmla="*/ 0 h 23"/>
                <a:gd name="T70" fmla="*/ 0 w 52"/>
                <a:gd name="T7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23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4" y="1"/>
                    <a:pt x="6" y="2"/>
                    <a:pt x="8" y="4"/>
                  </a:cubicBezTo>
                  <a:cubicBezTo>
                    <a:pt x="9" y="4"/>
                    <a:pt x="10" y="5"/>
                    <a:pt x="11" y="6"/>
                  </a:cubicBezTo>
                  <a:cubicBezTo>
                    <a:pt x="13" y="7"/>
                    <a:pt x="14" y="8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10"/>
                    <a:pt x="17" y="11"/>
                  </a:cubicBezTo>
                  <a:cubicBezTo>
                    <a:pt x="18" y="11"/>
                    <a:pt x="19" y="11"/>
                    <a:pt x="20" y="12"/>
                  </a:cubicBezTo>
                  <a:cubicBezTo>
                    <a:pt x="21" y="13"/>
                    <a:pt x="23" y="14"/>
                    <a:pt x="25" y="14"/>
                  </a:cubicBezTo>
                  <a:cubicBezTo>
                    <a:pt x="26" y="15"/>
                    <a:pt x="28" y="16"/>
                    <a:pt x="30" y="17"/>
                  </a:cubicBezTo>
                  <a:cubicBezTo>
                    <a:pt x="31" y="17"/>
                    <a:pt x="33" y="18"/>
                    <a:pt x="34" y="18"/>
                  </a:cubicBezTo>
                  <a:cubicBezTo>
                    <a:pt x="38" y="20"/>
                    <a:pt x="41" y="21"/>
                    <a:pt x="43" y="21"/>
                  </a:cubicBezTo>
                  <a:cubicBezTo>
                    <a:pt x="46" y="22"/>
                    <a:pt x="48" y="23"/>
                    <a:pt x="50" y="23"/>
                  </a:cubicBezTo>
                  <a:cubicBezTo>
                    <a:pt x="50" y="23"/>
                    <a:pt x="51" y="23"/>
                    <a:pt x="51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1" y="23"/>
                  </a:cubicBezTo>
                  <a:cubicBezTo>
                    <a:pt x="51" y="23"/>
                    <a:pt x="51" y="22"/>
                    <a:pt x="50" y="22"/>
                  </a:cubicBezTo>
                  <a:cubicBezTo>
                    <a:pt x="49" y="21"/>
                    <a:pt x="47" y="20"/>
                    <a:pt x="44" y="19"/>
                  </a:cubicBezTo>
                  <a:cubicBezTo>
                    <a:pt x="42" y="17"/>
                    <a:pt x="39" y="16"/>
                    <a:pt x="36" y="14"/>
                  </a:cubicBezTo>
                  <a:cubicBezTo>
                    <a:pt x="35" y="14"/>
                    <a:pt x="33" y="13"/>
                    <a:pt x="31" y="12"/>
                  </a:cubicBezTo>
                  <a:cubicBezTo>
                    <a:pt x="30" y="11"/>
                    <a:pt x="28" y="11"/>
                    <a:pt x="27" y="10"/>
                  </a:cubicBezTo>
                  <a:cubicBezTo>
                    <a:pt x="25" y="9"/>
                    <a:pt x="23" y="9"/>
                    <a:pt x="22" y="8"/>
                  </a:cubicBezTo>
                  <a:cubicBezTo>
                    <a:pt x="21" y="7"/>
                    <a:pt x="20" y="7"/>
                    <a:pt x="20" y="7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8" y="6"/>
                    <a:pt x="18" y="6"/>
                    <a:pt x="18" y="5"/>
                  </a:cubicBezTo>
                  <a:cubicBezTo>
                    <a:pt x="16" y="5"/>
                    <a:pt x="15" y="4"/>
                    <a:pt x="13" y="3"/>
                  </a:cubicBezTo>
                  <a:cubicBezTo>
                    <a:pt x="13" y="3"/>
                    <a:pt x="12" y="2"/>
                    <a:pt x="11" y="2"/>
                  </a:cubicBezTo>
                  <a:cubicBezTo>
                    <a:pt x="11" y="2"/>
                    <a:pt x="11" y="2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455"/>
            <p:cNvSpPr/>
            <p:nvPr/>
          </p:nvSpPr>
          <p:spPr bwMode="auto">
            <a:xfrm>
              <a:off x="9894889" y="4479926"/>
              <a:ext cx="144463" cy="12700"/>
            </a:xfrm>
            <a:custGeom>
              <a:avLst/>
              <a:gdLst>
                <a:gd name="T0" fmla="*/ 34 w 34"/>
                <a:gd name="T1" fmla="*/ 0 h 3"/>
                <a:gd name="T2" fmla="*/ 33 w 34"/>
                <a:gd name="T3" fmla="*/ 0 h 3"/>
                <a:gd name="T4" fmla="*/ 29 w 34"/>
                <a:gd name="T5" fmla="*/ 0 h 3"/>
                <a:gd name="T6" fmla="*/ 23 w 34"/>
                <a:gd name="T7" fmla="*/ 0 h 3"/>
                <a:gd name="T8" fmla="*/ 20 w 34"/>
                <a:gd name="T9" fmla="*/ 0 h 3"/>
                <a:gd name="T10" fmla="*/ 17 w 34"/>
                <a:gd name="T11" fmla="*/ 0 h 3"/>
                <a:gd name="T12" fmla="*/ 14 w 34"/>
                <a:gd name="T13" fmla="*/ 0 h 3"/>
                <a:gd name="T14" fmla="*/ 11 w 34"/>
                <a:gd name="T15" fmla="*/ 0 h 3"/>
                <a:gd name="T16" fmla="*/ 5 w 34"/>
                <a:gd name="T17" fmla="*/ 0 h 3"/>
                <a:gd name="T18" fmla="*/ 1 w 34"/>
                <a:gd name="T19" fmla="*/ 0 h 3"/>
                <a:gd name="T20" fmla="*/ 0 w 34"/>
                <a:gd name="T21" fmla="*/ 0 h 3"/>
                <a:gd name="T22" fmla="*/ 1 w 34"/>
                <a:gd name="T23" fmla="*/ 1 h 3"/>
                <a:gd name="T24" fmla="*/ 3 w 34"/>
                <a:gd name="T25" fmla="*/ 1 h 3"/>
                <a:gd name="T26" fmla="*/ 5 w 34"/>
                <a:gd name="T27" fmla="*/ 2 h 3"/>
                <a:gd name="T28" fmla="*/ 8 w 34"/>
                <a:gd name="T29" fmla="*/ 2 h 3"/>
                <a:gd name="T30" fmla="*/ 10 w 34"/>
                <a:gd name="T31" fmla="*/ 3 h 3"/>
                <a:gd name="T32" fmla="*/ 14 w 34"/>
                <a:gd name="T33" fmla="*/ 3 h 3"/>
                <a:gd name="T34" fmla="*/ 17 w 34"/>
                <a:gd name="T35" fmla="*/ 3 h 3"/>
                <a:gd name="T36" fmla="*/ 20 w 34"/>
                <a:gd name="T37" fmla="*/ 3 h 3"/>
                <a:gd name="T38" fmla="*/ 24 w 34"/>
                <a:gd name="T39" fmla="*/ 3 h 3"/>
                <a:gd name="T40" fmla="*/ 26 w 34"/>
                <a:gd name="T41" fmla="*/ 2 h 3"/>
                <a:gd name="T42" fmla="*/ 29 w 34"/>
                <a:gd name="T43" fmla="*/ 2 h 3"/>
                <a:gd name="T44" fmla="*/ 31 w 34"/>
                <a:gd name="T45" fmla="*/ 1 h 3"/>
                <a:gd name="T46" fmla="*/ 33 w 34"/>
                <a:gd name="T47" fmla="*/ 0 h 3"/>
                <a:gd name="T48" fmla="*/ 34 w 34"/>
                <a:gd name="T4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">
                  <a:moveTo>
                    <a:pt x="34" y="0"/>
                  </a:moveTo>
                  <a:cubicBezTo>
                    <a:pt x="34" y="0"/>
                    <a:pt x="34" y="0"/>
                    <a:pt x="33" y="0"/>
                  </a:cubicBezTo>
                  <a:cubicBezTo>
                    <a:pt x="32" y="0"/>
                    <a:pt x="31" y="0"/>
                    <a:pt x="29" y="0"/>
                  </a:cubicBezTo>
                  <a:cubicBezTo>
                    <a:pt x="27" y="0"/>
                    <a:pt x="25" y="0"/>
                    <a:pt x="23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3" y="0"/>
                    <a:pt x="12" y="0"/>
                    <a:pt x="11" y="0"/>
                  </a:cubicBezTo>
                  <a:cubicBezTo>
                    <a:pt x="9" y="0"/>
                    <a:pt x="7" y="0"/>
                    <a:pt x="5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3" y="1"/>
                    <a:pt x="4" y="2"/>
                    <a:pt x="5" y="2"/>
                  </a:cubicBezTo>
                  <a:cubicBezTo>
                    <a:pt x="6" y="2"/>
                    <a:pt x="7" y="2"/>
                    <a:pt x="8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5" y="3"/>
                    <a:pt x="16" y="3"/>
                    <a:pt x="17" y="3"/>
                  </a:cubicBezTo>
                  <a:cubicBezTo>
                    <a:pt x="18" y="3"/>
                    <a:pt x="19" y="3"/>
                    <a:pt x="20" y="3"/>
                  </a:cubicBezTo>
                  <a:cubicBezTo>
                    <a:pt x="21" y="3"/>
                    <a:pt x="22" y="3"/>
                    <a:pt x="24" y="3"/>
                  </a:cubicBezTo>
                  <a:cubicBezTo>
                    <a:pt x="25" y="3"/>
                    <a:pt x="26" y="2"/>
                    <a:pt x="26" y="2"/>
                  </a:cubicBezTo>
                  <a:cubicBezTo>
                    <a:pt x="27" y="2"/>
                    <a:pt x="28" y="2"/>
                    <a:pt x="29" y="2"/>
                  </a:cubicBezTo>
                  <a:cubicBezTo>
                    <a:pt x="30" y="1"/>
                    <a:pt x="31" y="1"/>
                    <a:pt x="31" y="1"/>
                  </a:cubicBezTo>
                  <a:cubicBezTo>
                    <a:pt x="32" y="1"/>
                    <a:pt x="32" y="1"/>
                    <a:pt x="33" y="0"/>
                  </a:cubicBezTo>
                  <a:cubicBezTo>
                    <a:pt x="34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456"/>
            <p:cNvSpPr/>
            <p:nvPr/>
          </p:nvSpPr>
          <p:spPr bwMode="auto">
            <a:xfrm>
              <a:off x="9925051" y="4360863"/>
              <a:ext cx="119063" cy="123825"/>
            </a:xfrm>
            <a:custGeom>
              <a:avLst/>
              <a:gdLst>
                <a:gd name="T0" fmla="*/ 0 w 28"/>
                <a:gd name="T1" fmla="*/ 0 h 29"/>
                <a:gd name="T2" fmla="*/ 2 w 28"/>
                <a:gd name="T3" fmla="*/ 1 h 29"/>
                <a:gd name="T4" fmla="*/ 5 w 28"/>
                <a:gd name="T5" fmla="*/ 4 h 29"/>
                <a:gd name="T6" fmla="*/ 9 w 28"/>
                <a:gd name="T7" fmla="*/ 9 h 29"/>
                <a:gd name="T8" fmla="*/ 12 w 28"/>
                <a:gd name="T9" fmla="*/ 11 h 29"/>
                <a:gd name="T10" fmla="*/ 14 w 28"/>
                <a:gd name="T11" fmla="*/ 14 h 29"/>
                <a:gd name="T12" fmla="*/ 24 w 28"/>
                <a:gd name="T13" fmla="*/ 24 h 29"/>
                <a:gd name="T14" fmla="*/ 27 w 28"/>
                <a:gd name="T15" fmla="*/ 27 h 29"/>
                <a:gd name="T16" fmla="*/ 28 w 28"/>
                <a:gd name="T17" fmla="*/ 29 h 29"/>
                <a:gd name="T18" fmla="*/ 27 w 28"/>
                <a:gd name="T19" fmla="*/ 27 h 29"/>
                <a:gd name="T20" fmla="*/ 26 w 28"/>
                <a:gd name="T21" fmla="*/ 25 h 29"/>
                <a:gd name="T22" fmla="*/ 25 w 28"/>
                <a:gd name="T23" fmla="*/ 23 h 29"/>
                <a:gd name="T24" fmla="*/ 23 w 28"/>
                <a:gd name="T25" fmla="*/ 21 h 29"/>
                <a:gd name="T26" fmla="*/ 21 w 28"/>
                <a:gd name="T27" fmla="*/ 18 h 29"/>
                <a:gd name="T28" fmla="*/ 19 w 28"/>
                <a:gd name="T29" fmla="*/ 15 h 29"/>
                <a:gd name="T30" fmla="*/ 16 w 28"/>
                <a:gd name="T31" fmla="*/ 12 h 29"/>
                <a:gd name="T32" fmla="*/ 14 w 28"/>
                <a:gd name="T33" fmla="*/ 10 h 29"/>
                <a:gd name="T34" fmla="*/ 11 w 28"/>
                <a:gd name="T35" fmla="*/ 7 h 29"/>
                <a:gd name="T36" fmla="*/ 8 w 28"/>
                <a:gd name="T37" fmla="*/ 5 h 29"/>
                <a:gd name="T38" fmla="*/ 6 w 28"/>
                <a:gd name="T39" fmla="*/ 3 h 29"/>
                <a:gd name="T40" fmla="*/ 4 w 28"/>
                <a:gd name="T41" fmla="*/ 2 h 29"/>
                <a:gd name="T42" fmla="*/ 2 w 28"/>
                <a:gd name="T43" fmla="*/ 1 h 29"/>
                <a:gd name="T44" fmla="*/ 0 w 28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29">
                  <a:moveTo>
                    <a:pt x="0" y="0"/>
                  </a:moveTo>
                  <a:cubicBezTo>
                    <a:pt x="0" y="0"/>
                    <a:pt x="1" y="0"/>
                    <a:pt x="2" y="1"/>
                  </a:cubicBezTo>
                  <a:cubicBezTo>
                    <a:pt x="2" y="2"/>
                    <a:pt x="3" y="3"/>
                    <a:pt x="5" y="4"/>
                  </a:cubicBezTo>
                  <a:cubicBezTo>
                    <a:pt x="6" y="6"/>
                    <a:pt x="8" y="7"/>
                    <a:pt x="9" y="9"/>
                  </a:cubicBezTo>
                  <a:cubicBezTo>
                    <a:pt x="10" y="10"/>
                    <a:pt x="11" y="11"/>
                    <a:pt x="12" y="11"/>
                  </a:cubicBezTo>
                  <a:cubicBezTo>
                    <a:pt x="13" y="12"/>
                    <a:pt x="13" y="13"/>
                    <a:pt x="14" y="14"/>
                  </a:cubicBezTo>
                  <a:cubicBezTo>
                    <a:pt x="18" y="18"/>
                    <a:pt x="21" y="21"/>
                    <a:pt x="24" y="24"/>
                  </a:cubicBezTo>
                  <a:cubicBezTo>
                    <a:pt x="25" y="25"/>
                    <a:pt x="26" y="27"/>
                    <a:pt x="27" y="27"/>
                  </a:cubicBezTo>
                  <a:cubicBezTo>
                    <a:pt x="27" y="28"/>
                    <a:pt x="28" y="29"/>
                    <a:pt x="28" y="29"/>
                  </a:cubicBezTo>
                  <a:cubicBezTo>
                    <a:pt x="28" y="29"/>
                    <a:pt x="28" y="28"/>
                    <a:pt x="27" y="27"/>
                  </a:cubicBezTo>
                  <a:cubicBezTo>
                    <a:pt x="27" y="27"/>
                    <a:pt x="27" y="26"/>
                    <a:pt x="26" y="25"/>
                  </a:cubicBezTo>
                  <a:cubicBezTo>
                    <a:pt x="26" y="25"/>
                    <a:pt x="25" y="24"/>
                    <a:pt x="25" y="23"/>
                  </a:cubicBezTo>
                  <a:cubicBezTo>
                    <a:pt x="24" y="22"/>
                    <a:pt x="24" y="21"/>
                    <a:pt x="23" y="21"/>
                  </a:cubicBezTo>
                  <a:cubicBezTo>
                    <a:pt x="23" y="20"/>
                    <a:pt x="22" y="19"/>
                    <a:pt x="21" y="18"/>
                  </a:cubicBezTo>
                  <a:cubicBezTo>
                    <a:pt x="20" y="17"/>
                    <a:pt x="20" y="16"/>
                    <a:pt x="19" y="15"/>
                  </a:cubicBezTo>
                  <a:cubicBezTo>
                    <a:pt x="18" y="14"/>
                    <a:pt x="17" y="13"/>
                    <a:pt x="16" y="12"/>
                  </a:cubicBezTo>
                  <a:cubicBezTo>
                    <a:pt x="15" y="11"/>
                    <a:pt x="15" y="10"/>
                    <a:pt x="14" y="10"/>
                  </a:cubicBezTo>
                  <a:cubicBezTo>
                    <a:pt x="13" y="9"/>
                    <a:pt x="12" y="8"/>
                    <a:pt x="11" y="7"/>
                  </a:cubicBezTo>
                  <a:cubicBezTo>
                    <a:pt x="10" y="6"/>
                    <a:pt x="9" y="6"/>
                    <a:pt x="8" y="5"/>
                  </a:cubicBezTo>
                  <a:cubicBezTo>
                    <a:pt x="7" y="4"/>
                    <a:pt x="7" y="4"/>
                    <a:pt x="6" y="3"/>
                  </a:cubicBezTo>
                  <a:cubicBezTo>
                    <a:pt x="5" y="3"/>
                    <a:pt x="4" y="2"/>
                    <a:pt x="4" y="2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457"/>
            <p:cNvSpPr/>
            <p:nvPr/>
          </p:nvSpPr>
          <p:spPr bwMode="auto">
            <a:xfrm>
              <a:off x="10009189" y="4411663"/>
              <a:ext cx="76200" cy="127000"/>
            </a:xfrm>
            <a:custGeom>
              <a:avLst/>
              <a:gdLst>
                <a:gd name="T0" fmla="*/ 18 w 18"/>
                <a:gd name="T1" fmla="*/ 20 h 30"/>
                <a:gd name="T2" fmla="*/ 12 w 18"/>
                <a:gd name="T3" fmla="*/ 0 h 30"/>
                <a:gd name="T4" fmla="*/ 0 w 18"/>
                <a:gd name="T5" fmla="*/ 30 h 30"/>
                <a:gd name="T6" fmla="*/ 18 w 18"/>
                <a:gd name="T7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0">
                  <a:moveTo>
                    <a:pt x="18" y="20"/>
                  </a:moveTo>
                  <a:cubicBezTo>
                    <a:pt x="18" y="12"/>
                    <a:pt x="16" y="5"/>
                    <a:pt x="12" y="0"/>
                  </a:cubicBezTo>
                  <a:cubicBezTo>
                    <a:pt x="12" y="0"/>
                    <a:pt x="0" y="20"/>
                    <a:pt x="0" y="30"/>
                  </a:cubicBezTo>
                  <a:cubicBezTo>
                    <a:pt x="0" y="30"/>
                    <a:pt x="15" y="27"/>
                    <a:pt x="18" y="2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458"/>
            <p:cNvSpPr/>
            <p:nvPr/>
          </p:nvSpPr>
          <p:spPr bwMode="auto">
            <a:xfrm>
              <a:off x="10059989" y="4484688"/>
              <a:ext cx="441325" cy="139700"/>
            </a:xfrm>
            <a:custGeom>
              <a:avLst/>
              <a:gdLst>
                <a:gd name="T0" fmla="*/ 103 w 104"/>
                <a:gd name="T1" fmla="*/ 33 h 33"/>
                <a:gd name="T2" fmla="*/ 0 w 104"/>
                <a:gd name="T3" fmla="*/ 4 h 33"/>
                <a:gd name="T4" fmla="*/ 3 w 104"/>
                <a:gd name="T5" fmla="*/ 0 h 33"/>
                <a:gd name="T6" fmla="*/ 104 w 104"/>
                <a:gd name="T7" fmla="*/ 28 h 33"/>
                <a:gd name="T8" fmla="*/ 103 w 104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33">
                  <a:moveTo>
                    <a:pt x="103" y="33"/>
                  </a:moveTo>
                  <a:cubicBezTo>
                    <a:pt x="50" y="20"/>
                    <a:pt x="6" y="7"/>
                    <a:pt x="0" y="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3"/>
                    <a:pt x="47" y="14"/>
                    <a:pt x="104" y="28"/>
                  </a:cubicBezTo>
                  <a:lnTo>
                    <a:pt x="103" y="33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24AB8C33-804C-477E-9E28-201D55C6B21F}"/>
              </a:ext>
            </a:extLst>
          </p:cNvPr>
          <p:cNvGrpSpPr/>
          <p:nvPr/>
        </p:nvGrpSpPr>
        <p:grpSpPr>
          <a:xfrm>
            <a:off x="3033334" y="2420888"/>
            <a:ext cx="862013" cy="862012"/>
            <a:chOff x="1304925" y="4157663"/>
            <a:chExt cx="862013" cy="862012"/>
          </a:xfrm>
        </p:grpSpPr>
        <p:sp>
          <p:nvSpPr>
            <p:cNvPr id="103" name="Teardrop 39">
              <a:extLst>
                <a:ext uri="{FF2B5EF4-FFF2-40B4-BE49-F238E27FC236}">
                  <a16:creationId xmlns:a16="http://schemas.microsoft.com/office/drawing/2014/main" id="{8BF0C6F1-57F9-48F8-81B9-D76C92ECEA06}"/>
                </a:ext>
              </a:extLst>
            </p:cNvPr>
            <p:cNvSpPr/>
            <p:nvPr/>
          </p:nvSpPr>
          <p:spPr bwMode="auto">
            <a:xfrm>
              <a:off x="1304925" y="4157663"/>
              <a:ext cx="862013" cy="862012"/>
            </a:xfrm>
            <a:custGeom>
              <a:avLst/>
              <a:gdLst>
                <a:gd name="T0" fmla="*/ 0 w 862013"/>
                <a:gd name="T1" fmla="*/ 431006 h 862012"/>
                <a:gd name="T2" fmla="*/ 431007 w 862013"/>
                <a:gd name="T3" fmla="*/ 0 h 862012"/>
                <a:gd name="T4" fmla="*/ 862013 w 862013"/>
                <a:gd name="T5" fmla="*/ 0 h 862012"/>
                <a:gd name="T6" fmla="*/ 862013 w 862013"/>
                <a:gd name="T7" fmla="*/ 431006 h 862012"/>
                <a:gd name="T8" fmla="*/ 431006 w 862013"/>
                <a:gd name="T9" fmla="*/ 862012 h 862012"/>
                <a:gd name="T10" fmla="*/ -1 w 862013"/>
                <a:gd name="T11" fmla="*/ 431006 h 862012"/>
                <a:gd name="T12" fmla="*/ 0 w 862013"/>
                <a:gd name="T13" fmla="*/ 431006 h 862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2013" h="862012">
                  <a:moveTo>
                    <a:pt x="0" y="431006"/>
                  </a:moveTo>
                  <a:cubicBezTo>
                    <a:pt x="0" y="192968"/>
                    <a:pt x="192968" y="0"/>
                    <a:pt x="431007" y="0"/>
                  </a:cubicBezTo>
                  <a:lnTo>
                    <a:pt x="862013" y="0"/>
                  </a:lnTo>
                  <a:lnTo>
                    <a:pt x="862013" y="431006"/>
                  </a:lnTo>
                  <a:cubicBezTo>
                    <a:pt x="862013" y="669044"/>
                    <a:pt x="669045" y="862012"/>
                    <a:pt x="431006" y="862012"/>
                  </a:cubicBezTo>
                  <a:cubicBezTo>
                    <a:pt x="192967" y="862012"/>
                    <a:pt x="-1" y="669044"/>
                    <a:pt x="-1" y="431006"/>
                  </a:cubicBezTo>
                  <a:lnTo>
                    <a:pt x="0" y="43100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04" name="Freeform 299">
              <a:extLst>
                <a:ext uri="{FF2B5EF4-FFF2-40B4-BE49-F238E27FC236}">
                  <a16:creationId xmlns:a16="http://schemas.microsoft.com/office/drawing/2014/main" id="{D90FBFBB-FA64-436C-A87B-608F6610807F}"/>
                </a:ext>
              </a:extLst>
            </p:cNvPr>
            <p:cNvSpPr/>
            <p:nvPr/>
          </p:nvSpPr>
          <p:spPr bwMode="auto">
            <a:xfrm>
              <a:off x="1543050" y="4479925"/>
              <a:ext cx="276225" cy="276225"/>
            </a:xfrm>
            <a:custGeom>
              <a:avLst/>
              <a:gdLst>
                <a:gd name="T0" fmla="*/ 181 w 206"/>
                <a:gd name="T1" fmla="*/ 172 h 206"/>
                <a:gd name="T2" fmla="*/ 172 w 206"/>
                <a:gd name="T3" fmla="*/ 180 h 206"/>
                <a:gd name="T4" fmla="*/ 35 w 206"/>
                <a:gd name="T5" fmla="*/ 180 h 206"/>
                <a:gd name="T6" fmla="*/ 26 w 206"/>
                <a:gd name="T7" fmla="*/ 172 h 206"/>
                <a:gd name="T8" fmla="*/ 26 w 206"/>
                <a:gd name="T9" fmla="*/ 34 h 206"/>
                <a:gd name="T10" fmla="*/ 35 w 206"/>
                <a:gd name="T11" fmla="*/ 25 h 206"/>
                <a:gd name="T12" fmla="*/ 154 w 206"/>
                <a:gd name="T13" fmla="*/ 25 h 206"/>
                <a:gd name="T14" fmla="*/ 179 w 206"/>
                <a:gd name="T15" fmla="*/ 0 h 206"/>
                <a:gd name="T16" fmla="*/ 172 w 206"/>
                <a:gd name="T17" fmla="*/ 0 h 206"/>
                <a:gd name="T18" fmla="*/ 35 w 206"/>
                <a:gd name="T19" fmla="*/ 0 h 206"/>
                <a:gd name="T20" fmla="*/ 0 w 206"/>
                <a:gd name="T21" fmla="*/ 34 h 206"/>
                <a:gd name="T22" fmla="*/ 0 w 206"/>
                <a:gd name="T23" fmla="*/ 172 h 206"/>
                <a:gd name="T24" fmla="*/ 35 w 206"/>
                <a:gd name="T25" fmla="*/ 206 h 206"/>
                <a:gd name="T26" fmla="*/ 172 w 206"/>
                <a:gd name="T27" fmla="*/ 206 h 206"/>
                <a:gd name="T28" fmla="*/ 206 w 206"/>
                <a:gd name="T29" fmla="*/ 172 h 206"/>
                <a:gd name="T30" fmla="*/ 206 w 206"/>
                <a:gd name="T31" fmla="*/ 95 h 206"/>
                <a:gd name="T32" fmla="*/ 181 w 206"/>
                <a:gd name="T33" fmla="*/ 121 h 206"/>
                <a:gd name="T34" fmla="*/ 181 w 206"/>
                <a:gd name="T35" fmla="*/ 17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6" h="206">
                  <a:moveTo>
                    <a:pt x="181" y="172"/>
                  </a:moveTo>
                  <a:cubicBezTo>
                    <a:pt x="181" y="176"/>
                    <a:pt x="177" y="180"/>
                    <a:pt x="172" y="180"/>
                  </a:cubicBezTo>
                  <a:cubicBezTo>
                    <a:pt x="35" y="180"/>
                    <a:pt x="35" y="180"/>
                    <a:pt x="35" y="180"/>
                  </a:cubicBezTo>
                  <a:cubicBezTo>
                    <a:pt x="30" y="180"/>
                    <a:pt x="26" y="176"/>
                    <a:pt x="26" y="172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29"/>
                    <a:pt x="30" y="25"/>
                    <a:pt x="35" y="25"/>
                  </a:cubicBezTo>
                  <a:cubicBezTo>
                    <a:pt x="154" y="25"/>
                    <a:pt x="154" y="25"/>
                    <a:pt x="154" y="25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77" y="0"/>
                    <a:pt x="174" y="0"/>
                    <a:pt x="172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5"/>
                    <a:pt x="0" y="3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90"/>
                    <a:pt x="16" y="206"/>
                    <a:pt x="35" y="206"/>
                  </a:cubicBezTo>
                  <a:cubicBezTo>
                    <a:pt x="172" y="206"/>
                    <a:pt x="172" y="206"/>
                    <a:pt x="172" y="206"/>
                  </a:cubicBezTo>
                  <a:cubicBezTo>
                    <a:pt x="191" y="206"/>
                    <a:pt x="206" y="190"/>
                    <a:pt x="206" y="172"/>
                  </a:cubicBezTo>
                  <a:cubicBezTo>
                    <a:pt x="206" y="95"/>
                    <a:pt x="206" y="95"/>
                    <a:pt x="206" y="95"/>
                  </a:cubicBezTo>
                  <a:cubicBezTo>
                    <a:pt x="181" y="121"/>
                    <a:pt x="181" y="121"/>
                    <a:pt x="181" y="121"/>
                  </a:cubicBezTo>
                  <a:lnTo>
                    <a:pt x="181" y="17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" name="Freeform 300">
              <a:extLst>
                <a:ext uri="{FF2B5EF4-FFF2-40B4-BE49-F238E27FC236}">
                  <a16:creationId xmlns:a16="http://schemas.microsoft.com/office/drawing/2014/main" id="{C9A455C9-3FF4-4AE0-AAA4-EA795930FC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60525" y="4465638"/>
              <a:ext cx="222250" cy="222250"/>
            </a:xfrm>
            <a:custGeom>
              <a:avLst/>
              <a:gdLst>
                <a:gd name="T0" fmla="*/ 74 w 74"/>
                <a:gd name="T1" fmla="*/ 17 h 74"/>
                <a:gd name="T2" fmla="*/ 57 w 74"/>
                <a:gd name="T3" fmla="*/ 0 h 74"/>
                <a:gd name="T4" fmla="*/ 8 w 74"/>
                <a:gd name="T5" fmla="*/ 50 h 74"/>
                <a:gd name="T6" fmla="*/ 0 w 74"/>
                <a:gd name="T7" fmla="*/ 74 h 74"/>
                <a:gd name="T8" fmla="*/ 24 w 74"/>
                <a:gd name="T9" fmla="*/ 66 h 74"/>
                <a:gd name="T10" fmla="*/ 74 w 74"/>
                <a:gd name="T11" fmla="*/ 17 h 74"/>
                <a:gd name="T12" fmla="*/ 19 w 74"/>
                <a:gd name="T13" fmla="*/ 52 h 74"/>
                <a:gd name="T14" fmla="*/ 17 w 74"/>
                <a:gd name="T15" fmla="*/ 50 h 74"/>
                <a:gd name="T16" fmla="*/ 57 w 74"/>
                <a:gd name="T17" fmla="*/ 9 h 74"/>
                <a:gd name="T18" fmla="*/ 60 w 74"/>
                <a:gd name="T19" fmla="*/ 11 h 74"/>
                <a:gd name="T20" fmla="*/ 19 w 74"/>
                <a:gd name="T21" fmla="*/ 5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" h="74">
                  <a:moveTo>
                    <a:pt x="74" y="17"/>
                  </a:moveTo>
                  <a:lnTo>
                    <a:pt x="57" y="0"/>
                  </a:lnTo>
                  <a:lnTo>
                    <a:pt x="8" y="50"/>
                  </a:lnTo>
                  <a:lnTo>
                    <a:pt x="0" y="74"/>
                  </a:lnTo>
                  <a:lnTo>
                    <a:pt x="24" y="66"/>
                  </a:lnTo>
                  <a:lnTo>
                    <a:pt x="74" y="17"/>
                  </a:lnTo>
                  <a:close/>
                  <a:moveTo>
                    <a:pt x="19" y="52"/>
                  </a:moveTo>
                  <a:lnTo>
                    <a:pt x="17" y="50"/>
                  </a:lnTo>
                  <a:lnTo>
                    <a:pt x="57" y="9"/>
                  </a:lnTo>
                  <a:lnTo>
                    <a:pt x="60" y="11"/>
                  </a:lnTo>
                  <a:lnTo>
                    <a:pt x="19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" name="Freeform 301">
              <a:extLst>
                <a:ext uri="{FF2B5EF4-FFF2-40B4-BE49-F238E27FC236}">
                  <a16:creationId xmlns:a16="http://schemas.microsoft.com/office/drawing/2014/main" id="{8444D5CF-18E1-4DD7-B842-CCA82622BEF1}"/>
                </a:ext>
              </a:extLst>
            </p:cNvPr>
            <p:cNvSpPr/>
            <p:nvPr/>
          </p:nvSpPr>
          <p:spPr bwMode="auto">
            <a:xfrm>
              <a:off x="1849438" y="4416425"/>
              <a:ext cx="80962" cy="82550"/>
            </a:xfrm>
            <a:custGeom>
              <a:avLst/>
              <a:gdLst>
                <a:gd name="T0" fmla="*/ 0 w 27"/>
                <a:gd name="T1" fmla="*/ 11 h 27"/>
                <a:gd name="T2" fmla="*/ 16 w 27"/>
                <a:gd name="T3" fmla="*/ 27 h 27"/>
                <a:gd name="T4" fmla="*/ 27 w 27"/>
                <a:gd name="T5" fmla="*/ 16 h 27"/>
                <a:gd name="T6" fmla="*/ 11 w 27"/>
                <a:gd name="T7" fmla="*/ 0 h 27"/>
                <a:gd name="T8" fmla="*/ 0 w 27"/>
                <a:gd name="T9" fmla="*/ 1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7">
                  <a:moveTo>
                    <a:pt x="0" y="11"/>
                  </a:moveTo>
                  <a:lnTo>
                    <a:pt x="16" y="27"/>
                  </a:lnTo>
                  <a:lnTo>
                    <a:pt x="27" y="16"/>
                  </a:lnTo>
                  <a:lnTo>
                    <a:pt x="11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D977A466-A688-4A71-A31C-78073504D8CA}"/>
              </a:ext>
            </a:extLst>
          </p:cNvPr>
          <p:cNvGrpSpPr/>
          <p:nvPr/>
        </p:nvGrpSpPr>
        <p:grpSpPr>
          <a:xfrm>
            <a:off x="8754684" y="2420888"/>
            <a:ext cx="862013" cy="862012"/>
            <a:chOff x="7026275" y="4157663"/>
            <a:chExt cx="862013" cy="862012"/>
          </a:xfrm>
        </p:grpSpPr>
        <p:sp>
          <p:nvSpPr>
            <p:cNvPr id="108" name="Teardrop 41">
              <a:extLst>
                <a:ext uri="{FF2B5EF4-FFF2-40B4-BE49-F238E27FC236}">
                  <a16:creationId xmlns:a16="http://schemas.microsoft.com/office/drawing/2014/main" id="{1BD3955E-4B4D-4A7D-8337-89651FE197B4}"/>
                </a:ext>
              </a:extLst>
            </p:cNvPr>
            <p:cNvSpPr/>
            <p:nvPr/>
          </p:nvSpPr>
          <p:spPr bwMode="auto">
            <a:xfrm>
              <a:off x="7026275" y="4157663"/>
              <a:ext cx="862013" cy="862012"/>
            </a:xfrm>
            <a:custGeom>
              <a:avLst/>
              <a:gdLst>
                <a:gd name="T0" fmla="*/ 0 w 862013"/>
                <a:gd name="T1" fmla="*/ 431006 h 862012"/>
                <a:gd name="T2" fmla="*/ 431007 w 862013"/>
                <a:gd name="T3" fmla="*/ 0 h 862012"/>
                <a:gd name="T4" fmla="*/ 862013 w 862013"/>
                <a:gd name="T5" fmla="*/ 0 h 862012"/>
                <a:gd name="T6" fmla="*/ 862013 w 862013"/>
                <a:gd name="T7" fmla="*/ 431006 h 862012"/>
                <a:gd name="T8" fmla="*/ 431006 w 862013"/>
                <a:gd name="T9" fmla="*/ 862012 h 862012"/>
                <a:gd name="T10" fmla="*/ -1 w 862013"/>
                <a:gd name="T11" fmla="*/ 431006 h 862012"/>
                <a:gd name="T12" fmla="*/ 0 w 862013"/>
                <a:gd name="T13" fmla="*/ 431006 h 862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2013" h="862012">
                  <a:moveTo>
                    <a:pt x="0" y="431006"/>
                  </a:moveTo>
                  <a:cubicBezTo>
                    <a:pt x="0" y="192968"/>
                    <a:pt x="192968" y="0"/>
                    <a:pt x="431007" y="0"/>
                  </a:cubicBezTo>
                  <a:lnTo>
                    <a:pt x="862013" y="0"/>
                  </a:lnTo>
                  <a:lnTo>
                    <a:pt x="862013" y="431006"/>
                  </a:lnTo>
                  <a:cubicBezTo>
                    <a:pt x="862013" y="669044"/>
                    <a:pt x="669045" y="862012"/>
                    <a:pt x="431006" y="862012"/>
                  </a:cubicBezTo>
                  <a:cubicBezTo>
                    <a:pt x="192967" y="862012"/>
                    <a:pt x="-1" y="669044"/>
                    <a:pt x="-1" y="431006"/>
                  </a:cubicBezTo>
                  <a:lnTo>
                    <a:pt x="0" y="43100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endParaRPr lang="zh-CN" altLang="en-US" dirty="0"/>
            </a:p>
          </p:txBody>
        </p:sp>
        <p:sp>
          <p:nvSpPr>
            <p:cNvPr id="109" name="Freeform 372">
              <a:extLst>
                <a:ext uri="{FF2B5EF4-FFF2-40B4-BE49-F238E27FC236}">
                  <a16:creationId xmlns:a16="http://schemas.microsoft.com/office/drawing/2014/main" id="{A153A548-AD4D-49E2-8566-9F8F39F3ABB4}"/>
                </a:ext>
              </a:extLst>
            </p:cNvPr>
            <p:cNvSpPr/>
            <p:nvPr/>
          </p:nvSpPr>
          <p:spPr bwMode="auto">
            <a:xfrm>
              <a:off x="7265988" y="4395788"/>
              <a:ext cx="384175" cy="384175"/>
            </a:xfrm>
            <a:custGeom>
              <a:avLst/>
              <a:gdLst>
                <a:gd name="T0" fmla="*/ 282 w 288"/>
                <a:gd name="T1" fmla="*/ 54 h 288"/>
                <a:gd name="T2" fmla="*/ 243 w 288"/>
                <a:gd name="T3" fmla="*/ 79 h 288"/>
                <a:gd name="T4" fmla="*/ 209 w 288"/>
                <a:gd name="T5" fmla="*/ 45 h 288"/>
                <a:gd name="T6" fmla="*/ 233 w 288"/>
                <a:gd name="T7" fmla="*/ 6 h 288"/>
                <a:gd name="T8" fmla="*/ 227 w 288"/>
                <a:gd name="T9" fmla="*/ 0 h 288"/>
                <a:gd name="T10" fmla="*/ 162 w 288"/>
                <a:gd name="T11" fmla="*/ 65 h 288"/>
                <a:gd name="T12" fmla="*/ 167 w 288"/>
                <a:gd name="T13" fmla="*/ 85 h 288"/>
                <a:gd name="T14" fmla="*/ 84 w 288"/>
                <a:gd name="T15" fmla="*/ 168 h 288"/>
                <a:gd name="T16" fmla="*/ 65 w 288"/>
                <a:gd name="T17" fmla="*/ 162 h 288"/>
                <a:gd name="T18" fmla="*/ 0 w 288"/>
                <a:gd name="T19" fmla="*/ 228 h 288"/>
                <a:gd name="T20" fmla="*/ 6 w 288"/>
                <a:gd name="T21" fmla="*/ 234 h 288"/>
                <a:gd name="T22" fmla="*/ 45 w 288"/>
                <a:gd name="T23" fmla="*/ 209 h 288"/>
                <a:gd name="T24" fmla="*/ 79 w 288"/>
                <a:gd name="T25" fmla="*/ 243 h 288"/>
                <a:gd name="T26" fmla="*/ 54 w 288"/>
                <a:gd name="T27" fmla="*/ 282 h 288"/>
                <a:gd name="T28" fmla="*/ 60 w 288"/>
                <a:gd name="T29" fmla="*/ 288 h 288"/>
                <a:gd name="T30" fmla="*/ 125 w 288"/>
                <a:gd name="T31" fmla="*/ 223 h 288"/>
                <a:gd name="T32" fmla="*/ 120 w 288"/>
                <a:gd name="T33" fmla="*/ 204 h 288"/>
                <a:gd name="T34" fmla="*/ 204 w 288"/>
                <a:gd name="T35" fmla="*/ 120 h 288"/>
                <a:gd name="T36" fmla="*/ 222 w 288"/>
                <a:gd name="T37" fmla="*/ 126 h 288"/>
                <a:gd name="T38" fmla="*/ 287 w 288"/>
                <a:gd name="T39" fmla="*/ 60 h 288"/>
                <a:gd name="T40" fmla="*/ 282 w 288"/>
                <a:gd name="T41" fmla="*/ 5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288">
                  <a:moveTo>
                    <a:pt x="282" y="54"/>
                  </a:moveTo>
                  <a:cubicBezTo>
                    <a:pt x="255" y="81"/>
                    <a:pt x="259" y="79"/>
                    <a:pt x="243" y="79"/>
                  </a:cubicBezTo>
                  <a:cubicBezTo>
                    <a:pt x="230" y="79"/>
                    <a:pt x="209" y="58"/>
                    <a:pt x="209" y="45"/>
                  </a:cubicBezTo>
                  <a:cubicBezTo>
                    <a:pt x="209" y="28"/>
                    <a:pt x="206" y="33"/>
                    <a:pt x="233" y="6"/>
                  </a:cubicBezTo>
                  <a:cubicBezTo>
                    <a:pt x="231" y="4"/>
                    <a:pt x="227" y="0"/>
                    <a:pt x="227" y="0"/>
                  </a:cubicBezTo>
                  <a:cubicBezTo>
                    <a:pt x="194" y="1"/>
                    <a:pt x="162" y="32"/>
                    <a:pt x="162" y="65"/>
                  </a:cubicBezTo>
                  <a:cubicBezTo>
                    <a:pt x="162" y="71"/>
                    <a:pt x="164" y="78"/>
                    <a:pt x="167" y="85"/>
                  </a:cubicBezTo>
                  <a:cubicBezTo>
                    <a:pt x="84" y="168"/>
                    <a:pt x="84" y="168"/>
                    <a:pt x="84" y="168"/>
                  </a:cubicBezTo>
                  <a:cubicBezTo>
                    <a:pt x="78" y="164"/>
                    <a:pt x="71" y="162"/>
                    <a:pt x="65" y="162"/>
                  </a:cubicBezTo>
                  <a:cubicBezTo>
                    <a:pt x="32" y="162"/>
                    <a:pt x="0" y="194"/>
                    <a:pt x="0" y="228"/>
                  </a:cubicBezTo>
                  <a:cubicBezTo>
                    <a:pt x="0" y="228"/>
                    <a:pt x="4" y="231"/>
                    <a:pt x="6" y="234"/>
                  </a:cubicBezTo>
                  <a:cubicBezTo>
                    <a:pt x="33" y="207"/>
                    <a:pt x="28" y="209"/>
                    <a:pt x="45" y="209"/>
                  </a:cubicBezTo>
                  <a:cubicBezTo>
                    <a:pt x="58" y="209"/>
                    <a:pt x="79" y="230"/>
                    <a:pt x="79" y="243"/>
                  </a:cubicBezTo>
                  <a:cubicBezTo>
                    <a:pt x="79" y="260"/>
                    <a:pt x="82" y="255"/>
                    <a:pt x="54" y="282"/>
                  </a:cubicBezTo>
                  <a:cubicBezTo>
                    <a:pt x="56" y="284"/>
                    <a:pt x="60" y="288"/>
                    <a:pt x="60" y="288"/>
                  </a:cubicBezTo>
                  <a:cubicBezTo>
                    <a:pt x="94" y="287"/>
                    <a:pt x="125" y="256"/>
                    <a:pt x="125" y="223"/>
                  </a:cubicBezTo>
                  <a:cubicBezTo>
                    <a:pt x="125" y="217"/>
                    <a:pt x="123" y="210"/>
                    <a:pt x="120" y="204"/>
                  </a:cubicBezTo>
                  <a:cubicBezTo>
                    <a:pt x="204" y="120"/>
                    <a:pt x="204" y="120"/>
                    <a:pt x="204" y="120"/>
                  </a:cubicBezTo>
                  <a:cubicBezTo>
                    <a:pt x="210" y="124"/>
                    <a:pt x="216" y="126"/>
                    <a:pt x="222" y="126"/>
                  </a:cubicBezTo>
                  <a:cubicBezTo>
                    <a:pt x="256" y="126"/>
                    <a:pt x="288" y="94"/>
                    <a:pt x="287" y="60"/>
                  </a:cubicBezTo>
                  <a:cubicBezTo>
                    <a:pt x="287" y="60"/>
                    <a:pt x="284" y="56"/>
                    <a:pt x="282" y="5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2EB6FE16-B6A5-443E-8322-00FE1B9E4583}"/>
              </a:ext>
            </a:extLst>
          </p:cNvPr>
          <p:cNvGrpSpPr/>
          <p:nvPr/>
        </p:nvGrpSpPr>
        <p:grpSpPr>
          <a:xfrm>
            <a:off x="5894009" y="2420888"/>
            <a:ext cx="862013" cy="862012"/>
            <a:chOff x="4165600" y="4157663"/>
            <a:chExt cx="862013" cy="862012"/>
          </a:xfrm>
        </p:grpSpPr>
        <p:sp>
          <p:nvSpPr>
            <p:cNvPr id="117" name="Teardrop 40">
              <a:extLst>
                <a:ext uri="{FF2B5EF4-FFF2-40B4-BE49-F238E27FC236}">
                  <a16:creationId xmlns:a16="http://schemas.microsoft.com/office/drawing/2014/main" id="{0E658D34-B75A-4EB6-BA35-3EBBD4937595}"/>
                </a:ext>
              </a:extLst>
            </p:cNvPr>
            <p:cNvSpPr/>
            <p:nvPr/>
          </p:nvSpPr>
          <p:spPr bwMode="auto">
            <a:xfrm>
              <a:off x="4165600" y="4157663"/>
              <a:ext cx="862013" cy="862012"/>
            </a:xfrm>
            <a:custGeom>
              <a:avLst/>
              <a:gdLst>
                <a:gd name="T0" fmla="*/ 0 w 862013"/>
                <a:gd name="T1" fmla="*/ 431006 h 862012"/>
                <a:gd name="T2" fmla="*/ 431007 w 862013"/>
                <a:gd name="T3" fmla="*/ 0 h 862012"/>
                <a:gd name="T4" fmla="*/ 862013 w 862013"/>
                <a:gd name="T5" fmla="*/ 0 h 862012"/>
                <a:gd name="T6" fmla="*/ 862013 w 862013"/>
                <a:gd name="T7" fmla="*/ 431006 h 862012"/>
                <a:gd name="T8" fmla="*/ 431006 w 862013"/>
                <a:gd name="T9" fmla="*/ 862012 h 862012"/>
                <a:gd name="T10" fmla="*/ -1 w 862013"/>
                <a:gd name="T11" fmla="*/ 431006 h 862012"/>
                <a:gd name="T12" fmla="*/ 0 w 862013"/>
                <a:gd name="T13" fmla="*/ 431006 h 862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2013" h="862012">
                  <a:moveTo>
                    <a:pt x="0" y="431006"/>
                  </a:moveTo>
                  <a:cubicBezTo>
                    <a:pt x="0" y="192968"/>
                    <a:pt x="192968" y="0"/>
                    <a:pt x="431007" y="0"/>
                  </a:cubicBezTo>
                  <a:lnTo>
                    <a:pt x="862013" y="0"/>
                  </a:lnTo>
                  <a:lnTo>
                    <a:pt x="862013" y="431006"/>
                  </a:lnTo>
                  <a:cubicBezTo>
                    <a:pt x="862013" y="669044"/>
                    <a:pt x="669045" y="862012"/>
                    <a:pt x="431006" y="862012"/>
                  </a:cubicBezTo>
                  <a:cubicBezTo>
                    <a:pt x="192967" y="862012"/>
                    <a:pt x="-1" y="669044"/>
                    <a:pt x="-1" y="431006"/>
                  </a:cubicBezTo>
                  <a:lnTo>
                    <a:pt x="0" y="43100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8" name="Freeform 399">
              <a:extLst>
                <a:ext uri="{FF2B5EF4-FFF2-40B4-BE49-F238E27FC236}">
                  <a16:creationId xmlns:a16="http://schemas.microsoft.com/office/drawing/2014/main" id="{927EEB4E-1BFA-4B79-BB67-92418C813C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51350" y="4357688"/>
              <a:ext cx="384175" cy="384175"/>
            </a:xfrm>
            <a:custGeom>
              <a:avLst/>
              <a:gdLst>
                <a:gd name="T0" fmla="*/ 128 w 128"/>
                <a:gd name="T1" fmla="*/ 31 h 128"/>
                <a:gd name="T2" fmla="*/ 97 w 128"/>
                <a:gd name="T3" fmla="*/ 0 h 128"/>
                <a:gd name="T4" fmla="*/ 15 w 128"/>
                <a:gd name="T5" fmla="*/ 83 h 128"/>
                <a:gd name="T6" fmla="*/ 0 w 128"/>
                <a:gd name="T7" fmla="*/ 128 h 128"/>
                <a:gd name="T8" fmla="*/ 45 w 128"/>
                <a:gd name="T9" fmla="*/ 114 h 128"/>
                <a:gd name="T10" fmla="*/ 128 w 128"/>
                <a:gd name="T11" fmla="*/ 31 h 128"/>
                <a:gd name="T12" fmla="*/ 11 w 128"/>
                <a:gd name="T13" fmla="*/ 117 h 128"/>
                <a:gd name="T14" fmla="*/ 21 w 128"/>
                <a:gd name="T15" fmla="*/ 86 h 128"/>
                <a:gd name="T16" fmla="*/ 41 w 128"/>
                <a:gd name="T17" fmla="*/ 107 h 128"/>
                <a:gd name="T18" fmla="*/ 11 w 128"/>
                <a:gd name="T19" fmla="*/ 11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8">
                  <a:moveTo>
                    <a:pt x="128" y="31"/>
                  </a:moveTo>
                  <a:lnTo>
                    <a:pt x="97" y="0"/>
                  </a:lnTo>
                  <a:lnTo>
                    <a:pt x="15" y="83"/>
                  </a:lnTo>
                  <a:lnTo>
                    <a:pt x="0" y="128"/>
                  </a:lnTo>
                  <a:lnTo>
                    <a:pt x="45" y="114"/>
                  </a:lnTo>
                  <a:lnTo>
                    <a:pt x="128" y="31"/>
                  </a:lnTo>
                  <a:close/>
                  <a:moveTo>
                    <a:pt x="11" y="117"/>
                  </a:moveTo>
                  <a:lnTo>
                    <a:pt x="21" y="86"/>
                  </a:lnTo>
                  <a:lnTo>
                    <a:pt x="41" y="107"/>
                  </a:lnTo>
                  <a:lnTo>
                    <a:pt x="11" y="1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9" name="TextBox 13">
            <a:extLst>
              <a:ext uri="{FF2B5EF4-FFF2-40B4-BE49-F238E27FC236}">
                <a16:creationId xmlns:a16="http://schemas.microsoft.com/office/drawing/2014/main" id="{9148BFA1-AE64-4E3C-B194-BE09D172F2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3096" y="3433866"/>
            <a:ext cx="31091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页面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/frame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传参数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TextBox 13">
            <a:extLst>
              <a:ext uri="{FF2B5EF4-FFF2-40B4-BE49-F238E27FC236}">
                <a16:creationId xmlns:a16="http://schemas.microsoft.com/office/drawing/2014/main" id="{19D6B2DC-DC44-4E3C-958B-9C215137D9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9679" y="3477151"/>
            <a:ext cx="2064334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2.Jquery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数据插入，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页面动态变化</a:t>
            </a:r>
          </a:p>
        </p:txBody>
      </p:sp>
      <p:sp>
        <p:nvSpPr>
          <p:cNvPr id="123" name="TextBox 13">
            <a:extLst>
              <a:ext uri="{FF2B5EF4-FFF2-40B4-BE49-F238E27FC236}">
                <a16:creationId xmlns:a16="http://schemas.microsoft.com/office/drawing/2014/main" id="{E9A8A621-0551-4223-942D-A859C9A627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4686" y="3477151"/>
            <a:ext cx="2389361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3.Apicloud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界面布局、功能扩展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452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  <p:bldP spid="121" grpId="0"/>
      <p:bldP spid="1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9207" y="62817"/>
            <a:ext cx="12043317" cy="6735337"/>
          </a:xfrm>
          <a:prstGeom prst="rect">
            <a:avLst/>
          </a:prstGeom>
          <a:noFill/>
          <a:ln>
            <a:solidFill>
              <a:srgbClr val="F0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MH_Number_1"/>
          <p:cNvSpPr/>
          <p:nvPr>
            <p:custDataLst>
              <p:tags r:id="rId1"/>
            </p:custDataLst>
          </p:nvPr>
        </p:nvSpPr>
        <p:spPr>
          <a:xfrm>
            <a:off x="190671" y="165666"/>
            <a:ext cx="498951" cy="498614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rgbClr val="EC74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800" dirty="0">
              <a:solidFill>
                <a:srgbClr val="EC745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MH_Entry_1"/>
          <p:cNvSpPr/>
          <p:nvPr>
            <p:custDataLst>
              <p:tags r:id="rId2"/>
            </p:custDataLst>
          </p:nvPr>
        </p:nvSpPr>
        <p:spPr>
          <a:xfrm>
            <a:off x="678881" y="165666"/>
            <a:ext cx="3278929" cy="498614"/>
          </a:xfrm>
          <a:prstGeom prst="roundRect">
            <a:avLst>
              <a:gd name="adj" fmla="val 9124"/>
            </a:avLst>
          </a:prstGeom>
          <a:noFill/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defRPr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命名规范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997866" y="6659723"/>
            <a:ext cx="151253" cy="151253"/>
          </a:xfrm>
          <a:prstGeom prst="rect">
            <a:avLst/>
          </a:prstGeom>
          <a:solidFill>
            <a:srgbClr val="9EB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solidFill>
                <a:srgbClr val="2E31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73039" y="6659722"/>
            <a:ext cx="401063" cy="151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5DC01DB-9276-43C4-9F6A-26192206E6DF}" type="slidenum">
              <a:rPr lang="en-US" altLang="zh-CN" sz="1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fld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1"/>
          <p:cNvSpPr>
            <a:spLocks noChangeArrowheads="1"/>
          </p:cNvSpPr>
          <p:nvPr/>
        </p:nvSpPr>
        <p:spPr bwMode="auto">
          <a:xfrm>
            <a:off x="2387600" y="4403061"/>
            <a:ext cx="23764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dirty="0">
                <a:latin typeface="宋体" panose="02010600030101010101" pitchFamily="2" charset="-122"/>
                <a:ea typeface="微软雅黑" panose="020B0503020204020204" pitchFamily="34" charset="-122"/>
              </a:rPr>
              <a:t>1.tongzhi_detail.html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600" dirty="0">
              <a:latin typeface="宋体" panose="02010600030101010101" pitchFamily="2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dirty="0">
                <a:latin typeface="宋体" panose="02010600030101010101" pitchFamily="2" charset="-122"/>
                <a:ea typeface="微软雅黑" panose="020B0503020204020204" pitchFamily="34" charset="-122"/>
              </a:rPr>
              <a:t>中西结合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3"/>
          <p:cNvSpPr>
            <a:spLocks noChangeArrowheads="1"/>
          </p:cNvSpPr>
          <p:nvPr/>
        </p:nvSpPr>
        <p:spPr bwMode="auto">
          <a:xfrm>
            <a:off x="5175250" y="4403061"/>
            <a:ext cx="23749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dirty="0">
                <a:latin typeface="宋体" panose="02010600030101010101" pitchFamily="2" charset="-122"/>
              </a:rPr>
              <a:t>2.send_lost.html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自信的英语水平</a:t>
            </a:r>
          </a:p>
        </p:txBody>
      </p:sp>
      <p:sp>
        <p:nvSpPr>
          <p:cNvPr id="35" name="矩形 35"/>
          <p:cNvSpPr>
            <a:spLocks noChangeArrowheads="1"/>
          </p:cNvSpPr>
          <p:nvPr/>
        </p:nvSpPr>
        <p:spPr bwMode="auto">
          <a:xfrm>
            <a:off x="7975600" y="4403061"/>
            <a:ext cx="23764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dirty="0">
                <a:latin typeface="宋体" panose="02010600030101010101" pitchFamily="2" charset="-122"/>
              </a:rPr>
              <a:t>3.test.html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600" dirty="0">
              <a:latin typeface="宋体" panose="02010600030101010101" pitchFamily="2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dirty="0">
                <a:latin typeface="宋体" panose="02010600030101010101" pitchFamily="2" charset="-122"/>
                <a:ea typeface="微软雅黑" panose="020B0503020204020204" pitchFamily="34" charset="-122"/>
              </a:rPr>
              <a:t>无意义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10A15CD-9829-475D-9EDA-CEB599BE2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162" y="1038461"/>
            <a:ext cx="10415406" cy="29904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9207" y="62817"/>
            <a:ext cx="12043317" cy="6735337"/>
          </a:xfrm>
          <a:prstGeom prst="rect">
            <a:avLst/>
          </a:prstGeom>
          <a:noFill/>
          <a:ln>
            <a:solidFill>
              <a:srgbClr val="F0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MH_Number_1"/>
          <p:cNvSpPr/>
          <p:nvPr>
            <p:custDataLst>
              <p:tags r:id="rId1"/>
            </p:custDataLst>
          </p:nvPr>
        </p:nvSpPr>
        <p:spPr>
          <a:xfrm>
            <a:off x="190671" y="165666"/>
            <a:ext cx="498951" cy="498614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rgbClr val="EC74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800" dirty="0">
              <a:solidFill>
                <a:srgbClr val="EC745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MH_Entry_1"/>
          <p:cNvSpPr/>
          <p:nvPr>
            <p:custDataLst>
              <p:tags r:id="rId2"/>
            </p:custDataLst>
          </p:nvPr>
        </p:nvSpPr>
        <p:spPr>
          <a:xfrm>
            <a:off x="678881" y="165666"/>
            <a:ext cx="3278929" cy="498614"/>
          </a:xfrm>
          <a:prstGeom prst="roundRect">
            <a:avLst>
              <a:gd name="adj" fmla="val 9124"/>
            </a:avLst>
          </a:prstGeom>
          <a:noFill/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defRPr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命名规范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997866" y="6659723"/>
            <a:ext cx="151253" cy="151253"/>
          </a:xfrm>
          <a:prstGeom prst="rect">
            <a:avLst/>
          </a:prstGeom>
          <a:solidFill>
            <a:srgbClr val="9EB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solidFill>
                <a:srgbClr val="2E31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73039" y="6659722"/>
            <a:ext cx="401063" cy="151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5DC01DB-9276-43C4-9F6A-26192206E6DF}" type="slidenum">
              <a:rPr lang="en-US" altLang="zh-CN" sz="1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fld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ardrop 7"/>
          <p:cNvSpPr/>
          <p:nvPr/>
        </p:nvSpPr>
        <p:spPr>
          <a:xfrm rot="16200000">
            <a:off x="2756914" y="3402817"/>
            <a:ext cx="1587500" cy="1587500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36000" tIns="36000" rIns="108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th-TH" sz="3600" dirty="0">
              <a:latin typeface="宋体" panose="02010600030101010101" pitchFamily="2" charset="-122"/>
            </a:endParaRPr>
          </a:p>
        </p:txBody>
      </p:sp>
      <p:sp>
        <p:nvSpPr>
          <p:cNvPr id="10" name="Teardrop 10"/>
          <p:cNvSpPr/>
          <p:nvPr/>
        </p:nvSpPr>
        <p:spPr>
          <a:xfrm rot="10800000">
            <a:off x="2756914" y="2218542"/>
            <a:ext cx="1130300" cy="1128713"/>
          </a:xfrm>
          <a:prstGeom prst="teardrop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th-TH" sz="4000" dirty="0">
              <a:latin typeface="宋体" panose="02010600030101010101" pitchFamily="2" charset="-122"/>
            </a:endParaRPr>
          </a:p>
        </p:txBody>
      </p:sp>
      <p:sp>
        <p:nvSpPr>
          <p:cNvPr id="11" name="Teardrop 6"/>
          <p:cNvSpPr/>
          <p:nvPr/>
        </p:nvSpPr>
        <p:spPr>
          <a:xfrm>
            <a:off x="1572639" y="3402817"/>
            <a:ext cx="1128712" cy="1130300"/>
          </a:xfrm>
          <a:prstGeom prst="teardrop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Ins="108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th-TH" sz="3600" dirty="0">
              <a:latin typeface="宋体" panose="02010600030101010101" pitchFamily="2" charset="-122"/>
            </a:endParaRPr>
          </a:p>
        </p:txBody>
      </p:sp>
      <p:sp>
        <p:nvSpPr>
          <p:cNvPr id="12" name="Teardrop 8"/>
          <p:cNvSpPr/>
          <p:nvPr/>
        </p:nvSpPr>
        <p:spPr>
          <a:xfrm rot="5400000">
            <a:off x="1566289" y="2229655"/>
            <a:ext cx="1128712" cy="1128712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08000" tIns="36000" r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th-TH" sz="3600" dirty="0">
              <a:latin typeface="宋体" panose="02010600030101010101" pitchFamily="2" charset="-122"/>
            </a:endParaRPr>
          </a:p>
        </p:txBody>
      </p:sp>
      <p:sp>
        <p:nvSpPr>
          <p:cNvPr id="13" name="Freeform 52"/>
          <p:cNvSpPr>
            <a:spLocks noEditPoints="1"/>
          </p:cNvSpPr>
          <p:nvPr/>
        </p:nvSpPr>
        <p:spPr bwMode="auto">
          <a:xfrm>
            <a:off x="1904426" y="3688567"/>
            <a:ext cx="465138" cy="500063"/>
          </a:xfrm>
          <a:custGeom>
            <a:avLst/>
            <a:gdLst>
              <a:gd name="T0" fmla="*/ 2147483646 w 67"/>
              <a:gd name="T1" fmla="*/ 2147483646 h 72"/>
              <a:gd name="T2" fmla="*/ 2147483646 w 67"/>
              <a:gd name="T3" fmla="*/ 2147483646 h 72"/>
              <a:gd name="T4" fmla="*/ 2147483646 w 67"/>
              <a:gd name="T5" fmla="*/ 2147483646 h 72"/>
              <a:gd name="T6" fmla="*/ 0 w 67"/>
              <a:gd name="T7" fmla="*/ 2147483646 h 72"/>
              <a:gd name="T8" fmla="*/ 0 w 67"/>
              <a:gd name="T9" fmla="*/ 2147483646 h 72"/>
              <a:gd name="T10" fmla="*/ 2147483646 w 67"/>
              <a:gd name="T11" fmla="*/ 2147483646 h 72"/>
              <a:gd name="T12" fmla="*/ 2147483646 w 67"/>
              <a:gd name="T13" fmla="*/ 2147483646 h 72"/>
              <a:gd name="T14" fmla="*/ 2147483646 w 67"/>
              <a:gd name="T15" fmla="*/ 2147483646 h 72"/>
              <a:gd name="T16" fmla="*/ 2147483646 w 67"/>
              <a:gd name="T17" fmla="*/ 0 h 72"/>
              <a:gd name="T18" fmla="*/ 2147483646 w 67"/>
              <a:gd name="T19" fmla="*/ 0 h 72"/>
              <a:gd name="T20" fmla="*/ 2147483646 w 67"/>
              <a:gd name="T21" fmla="*/ 2147483646 h 72"/>
              <a:gd name="T22" fmla="*/ 2147483646 w 67"/>
              <a:gd name="T23" fmla="*/ 2147483646 h 72"/>
              <a:gd name="T24" fmla="*/ 2147483646 w 67"/>
              <a:gd name="T25" fmla="*/ 2147483646 h 72"/>
              <a:gd name="T26" fmla="*/ 2147483646 w 67"/>
              <a:gd name="T27" fmla="*/ 2147483646 h 72"/>
              <a:gd name="T28" fmla="*/ 2147483646 w 67"/>
              <a:gd name="T29" fmla="*/ 0 h 72"/>
              <a:gd name="T30" fmla="*/ 2147483646 w 67"/>
              <a:gd name="T31" fmla="*/ 0 h 72"/>
              <a:gd name="T32" fmla="*/ 2147483646 w 67"/>
              <a:gd name="T33" fmla="*/ 2147483646 h 72"/>
              <a:gd name="T34" fmla="*/ 2147483646 w 67"/>
              <a:gd name="T35" fmla="*/ 2147483646 h 72"/>
              <a:gd name="T36" fmla="*/ 2147483646 w 67"/>
              <a:gd name="T37" fmla="*/ 2147483646 h 72"/>
              <a:gd name="T38" fmla="*/ 2147483646 w 67"/>
              <a:gd name="T39" fmla="*/ 2147483646 h 72"/>
              <a:gd name="T40" fmla="*/ 2147483646 w 67"/>
              <a:gd name="T41" fmla="*/ 2147483646 h 72"/>
              <a:gd name="T42" fmla="*/ 2147483646 w 67"/>
              <a:gd name="T43" fmla="*/ 2147483646 h 72"/>
              <a:gd name="T44" fmla="*/ 2147483646 w 67"/>
              <a:gd name="T45" fmla="*/ 2147483646 h 72"/>
              <a:gd name="T46" fmla="*/ 2147483646 w 67"/>
              <a:gd name="T47" fmla="*/ 2147483646 h 72"/>
              <a:gd name="T48" fmla="*/ 2147483646 w 67"/>
              <a:gd name="T49" fmla="*/ 2147483646 h 72"/>
              <a:gd name="T50" fmla="*/ 2147483646 w 67"/>
              <a:gd name="T51" fmla="*/ 2147483646 h 72"/>
              <a:gd name="T52" fmla="*/ 2147483646 w 67"/>
              <a:gd name="T53" fmla="*/ 2147483646 h 72"/>
              <a:gd name="T54" fmla="*/ 2147483646 w 67"/>
              <a:gd name="T55" fmla="*/ 2147483646 h 72"/>
              <a:gd name="T56" fmla="*/ 2147483646 w 67"/>
              <a:gd name="T57" fmla="*/ 2147483646 h 72"/>
              <a:gd name="T58" fmla="*/ 2147483646 w 67"/>
              <a:gd name="T59" fmla="*/ 2147483646 h 72"/>
              <a:gd name="T60" fmla="*/ 2147483646 w 67"/>
              <a:gd name="T61" fmla="*/ 2147483646 h 72"/>
              <a:gd name="T62" fmla="*/ 2147483646 w 67"/>
              <a:gd name="T63" fmla="*/ 2147483646 h 72"/>
              <a:gd name="T64" fmla="*/ 2147483646 w 67"/>
              <a:gd name="T65" fmla="*/ 2147483646 h 72"/>
              <a:gd name="T66" fmla="*/ 2147483646 w 67"/>
              <a:gd name="T67" fmla="*/ 2147483646 h 72"/>
              <a:gd name="T68" fmla="*/ 2147483646 w 67"/>
              <a:gd name="T69" fmla="*/ 2147483646 h 72"/>
              <a:gd name="T70" fmla="*/ 2147483646 w 67"/>
              <a:gd name="T71" fmla="*/ 2147483646 h 72"/>
              <a:gd name="T72" fmla="*/ 2147483646 w 67"/>
              <a:gd name="T73" fmla="*/ 2147483646 h 72"/>
              <a:gd name="T74" fmla="*/ 2147483646 w 67"/>
              <a:gd name="T75" fmla="*/ 2147483646 h 72"/>
              <a:gd name="T76" fmla="*/ 2147483646 w 67"/>
              <a:gd name="T77" fmla="*/ 2147483646 h 72"/>
              <a:gd name="T78" fmla="*/ 2147483646 w 67"/>
              <a:gd name="T79" fmla="*/ 2147483646 h 72"/>
              <a:gd name="T80" fmla="*/ 2147483646 w 67"/>
              <a:gd name="T81" fmla="*/ 2147483646 h 72"/>
              <a:gd name="T82" fmla="*/ 2147483646 w 67"/>
              <a:gd name="T83" fmla="*/ 2147483646 h 72"/>
              <a:gd name="T84" fmla="*/ 2147483646 w 67"/>
              <a:gd name="T85" fmla="*/ 2147483646 h 72"/>
              <a:gd name="T86" fmla="*/ 2147483646 w 67"/>
              <a:gd name="T87" fmla="*/ 2147483646 h 7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67" h="72">
                <a:moveTo>
                  <a:pt x="67" y="67"/>
                </a:moveTo>
                <a:cubicBezTo>
                  <a:pt x="67" y="70"/>
                  <a:pt x="64" y="72"/>
                  <a:pt x="61" y="72"/>
                </a:cubicBezTo>
                <a:cubicBezTo>
                  <a:pt x="5" y="72"/>
                  <a:pt x="5" y="72"/>
                  <a:pt x="5" y="72"/>
                </a:cubicBezTo>
                <a:cubicBezTo>
                  <a:pt x="2" y="72"/>
                  <a:pt x="0" y="70"/>
                  <a:pt x="0" y="6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3"/>
                  <a:pt x="2" y="11"/>
                  <a:pt x="5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3"/>
                  <a:pt x="13" y="0"/>
                  <a:pt x="16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3" y="0"/>
                  <a:pt x="25" y="3"/>
                  <a:pt x="25" y="7"/>
                </a:cubicBezTo>
                <a:cubicBezTo>
                  <a:pt x="25" y="11"/>
                  <a:pt x="25" y="11"/>
                  <a:pt x="25" y="11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3"/>
                  <a:pt x="44" y="0"/>
                  <a:pt x="47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3" y="0"/>
                  <a:pt x="56" y="3"/>
                  <a:pt x="56" y="7"/>
                </a:cubicBezTo>
                <a:cubicBezTo>
                  <a:pt x="56" y="11"/>
                  <a:pt x="56" y="11"/>
                  <a:pt x="56" y="11"/>
                </a:cubicBezTo>
                <a:cubicBezTo>
                  <a:pt x="61" y="11"/>
                  <a:pt x="61" y="11"/>
                  <a:pt x="61" y="11"/>
                </a:cubicBezTo>
                <a:cubicBezTo>
                  <a:pt x="64" y="11"/>
                  <a:pt x="67" y="13"/>
                  <a:pt x="67" y="16"/>
                </a:cubicBezTo>
                <a:lnTo>
                  <a:pt x="67" y="67"/>
                </a:lnTo>
                <a:close/>
                <a:moveTo>
                  <a:pt x="61" y="67"/>
                </a:moveTo>
                <a:cubicBezTo>
                  <a:pt x="61" y="26"/>
                  <a:pt x="61" y="26"/>
                  <a:pt x="61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67"/>
                  <a:pt x="5" y="67"/>
                  <a:pt x="5" y="67"/>
                </a:cubicBezTo>
                <a:lnTo>
                  <a:pt x="61" y="67"/>
                </a:lnTo>
                <a:close/>
                <a:moveTo>
                  <a:pt x="20" y="7"/>
                </a:moveTo>
                <a:cubicBezTo>
                  <a:pt x="20" y="6"/>
                  <a:pt x="20" y="5"/>
                  <a:pt x="19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6"/>
                  <a:pt x="15" y="7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9"/>
                  <a:pt x="16" y="20"/>
                  <a:pt x="16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20" y="20"/>
                  <a:pt x="20" y="19"/>
                  <a:pt x="20" y="18"/>
                </a:cubicBezTo>
                <a:lnTo>
                  <a:pt x="20" y="7"/>
                </a:lnTo>
                <a:close/>
                <a:moveTo>
                  <a:pt x="51" y="7"/>
                </a:moveTo>
                <a:cubicBezTo>
                  <a:pt x="51" y="6"/>
                  <a:pt x="51" y="5"/>
                  <a:pt x="50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5"/>
                  <a:pt x="46" y="6"/>
                  <a:pt x="46" y="7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9"/>
                  <a:pt x="47" y="20"/>
                  <a:pt x="47" y="20"/>
                </a:cubicBezTo>
                <a:cubicBezTo>
                  <a:pt x="50" y="20"/>
                  <a:pt x="50" y="20"/>
                  <a:pt x="50" y="20"/>
                </a:cubicBezTo>
                <a:cubicBezTo>
                  <a:pt x="51" y="20"/>
                  <a:pt x="51" y="19"/>
                  <a:pt x="51" y="18"/>
                </a:cubicBezTo>
                <a:lnTo>
                  <a:pt x="51" y="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Freeform 42"/>
          <p:cNvSpPr>
            <a:spLocks noEditPoints="1"/>
          </p:cNvSpPr>
          <p:nvPr/>
        </p:nvSpPr>
        <p:spPr bwMode="auto">
          <a:xfrm>
            <a:off x="3298251" y="3939392"/>
            <a:ext cx="504825" cy="434975"/>
          </a:xfrm>
          <a:custGeom>
            <a:avLst/>
            <a:gdLst>
              <a:gd name="T0" fmla="*/ 2147483646 w 73"/>
              <a:gd name="T1" fmla="*/ 2147483646 h 63"/>
              <a:gd name="T2" fmla="*/ 2147483646 w 73"/>
              <a:gd name="T3" fmla="*/ 2147483646 h 63"/>
              <a:gd name="T4" fmla="*/ 2147483646 w 73"/>
              <a:gd name="T5" fmla="*/ 2147483646 h 63"/>
              <a:gd name="T6" fmla="*/ 2147483646 w 73"/>
              <a:gd name="T7" fmla="*/ 2147483646 h 63"/>
              <a:gd name="T8" fmla="*/ 2147483646 w 73"/>
              <a:gd name="T9" fmla="*/ 2147483646 h 63"/>
              <a:gd name="T10" fmla="*/ 2147483646 w 73"/>
              <a:gd name="T11" fmla="*/ 2147483646 h 63"/>
              <a:gd name="T12" fmla="*/ 2147483646 w 73"/>
              <a:gd name="T13" fmla="*/ 2147483646 h 63"/>
              <a:gd name="T14" fmla="*/ 2147483646 w 73"/>
              <a:gd name="T15" fmla="*/ 2147483646 h 63"/>
              <a:gd name="T16" fmla="*/ 2147483646 w 73"/>
              <a:gd name="T17" fmla="*/ 2147483646 h 63"/>
              <a:gd name="T18" fmla="*/ 0 w 73"/>
              <a:gd name="T19" fmla="*/ 2147483646 h 63"/>
              <a:gd name="T20" fmla="*/ 0 w 73"/>
              <a:gd name="T21" fmla="*/ 2147483646 h 63"/>
              <a:gd name="T22" fmla="*/ 2147483646 w 73"/>
              <a:gd name="T23" fmla="*/ 0 h 63"/>
              <a:gd name="T24" fmla="*/ 2147483646 w 73"/>
              <a:gd name="T25" fmla="*/ 0 h 63"/>
              <a:gd name="T26" fmla="*/ 2147483646 w 73"/>
              <a:gd name="T27" fmla="*/ 2147483646 h 63"/>
              <a:gd name="T28" fmla="*/ 2147483646 w 73"/>
              <a:gd name="T29" fmla="*/ 2147483646 h 63"/>
              <a:gd name="T30" fmla="*/ 2147483646 w 73"/>
              <a:gd name="T31" fmla="*/ 2147483646 h 63"/>
              <a:gd name="T32" fmla="*/ 2147483646 w 73"/>
              <a:gd name="T33" fmla="*/ 2147483646 h 63"/>
              <a:gd name="T34" fmla="*/ 2147483646 w 73"/>
              <a:gd name="T35" fmla="*/ 2147483646 h 63"/>
              <a:gd name="T36" fmla="*/ 2147483646 w 73"/>
              <a:gd name="T37" fmla="*/ 2147483646 h 63"/>
              <a:gd name="T38" fmla="*/ 2147483646 w 73"/>
              <a:gd name="T39" fmla="*/ 2147483646 h 63"/>
              <a:gd name="T40" fmla="*/ 2147483646 w 73"/>
              <a:gd name="T41" fmla="*/ 2147483646 h 63"/>
              <a:gd name="T42" fmla="*/ 2147483646 w 73"/>
              <a:gd name="T43" fmla="*/ 2147483646 h 63"/>
              <a:gd name="T44" fmla="*/ 2147483646 w 73"/>
              <a:gd name="T45" fmla="*/ 2147483646 h 63"/>
              <a:gd name="T46" fmla="*/ 2147483646 w 73"/>
              <a:gd name="T47" fmla="*/ 2147483646 h 6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178"/>
          <p:cNvSpPr>
            <a:spLocks noEditPoints="1"/>
          </p:cNvSpPr>
          <p:nvPr/>
        </p:nvSpPr>
        <p:spPr bwMode="auto">
          <a:xfrm>
            <a:off x="3069651" y="2604305"/>
            <a:ext cx="504825" cy="381000"/>
          </a:xfrm>
          <a:custGeom>
            <a:avLst/>
            <a:gdLst>
              <a:gd name="T0" fmla="*/ 2147483646 w 158"/>
              <a:gd name="T1" fmla="*/ 2147483646 h 119"/>
              <a:gd name="T2" fmla="*/ 0 w 158"/>
              <a:gd name="T3" fmla="*/ 2147483646 h 119"/>
              <a:gd name="T4" fmla="*/ 0 w 158"/>
              <a:gd name="T5" fmla="*/ 0 h 119"/>
              <a:gd name="T6" fmla="*/ 2147483646 w 158"/>
              <a:gd name="T7" fmla="*/ 0 h 119"/>
              <a:gd name="T8" fmla="*/ 2147483646 w 158"/>
              <a:gd name="T9" fmla="*/ 2147483646 h 119"/>
              <a:gd name="T10" fmla="*/ 2147483646 w 158"/>
              <a:gd name="T11" fmla="*/ 2147483646 h 119"/>
              <a:gd name="T12" fmla="*/ 2147483646 w 158"/>
              <a:gd name="T13" fmla="*/ 2147483646 h 119"/>
              <a:gd name="T14" fmla="*/ 2147483646 w 158"/>
              <a:gd name="T15" fmla="*/ 2147483646 h 119"/>
              <a:gd name="T16" fmla="*/ 2147483646 w 158"/>
              <a:gd name="T17" fmla="*/ 2147483646 h 119"/>
              <a:gd name="T18" fmla="*/ 2147483646 w 158"/>
              <a:gd name="T19" fmla="*/ 2147483646 h 119"/>
              <a:gd name="T20" fmla="*/ 2147483646 w 158"/>
              <a:gd name="T21" fmla="*/ 2147483646 h 119"/>
              <a:gd name="T22" fmla="*/ 2147483646 w 158"/>
              <a:gd name="T23" fmla="*/ 2147483646 h 119"/>
              <a:gd name="T24" fmla="*/ 2147483646 w 158"/>
              <a:gd name="T25" fmla="*/ 2147483646 h 119"/>
              <a:gd name="T26" fmla="*/ 2147483646 w 158"/>
              <a:gd name="T27" fmla="*/ 2147483646 h 119"/>
              <a:gd name="T28" fmla="*/ 2147483646 w 158"/>
              <a:gd name="T29" fmla="*/ 2147483646 h 119"/>
              <a:gd name="T30" fmla="*/ 2147483646 w 158"/>
              <a:gd name="T31" fmla="*/ 2147483646 h 119"/>
              <a:gd name="T32" fmla="*/ 2147483646 w 158"/>
              <a:gd name="T33" fmla="*/ 2147483646 h 119"/>
              <a:gd name="T34" fmla="*/ 2147483646 w 158"/>
              <a:gd name="T35" fmla="*/ 2147483646 h 119"/>
              <a:gd name="T36" fmla="*/ 2147483646 w 158"/>
              <a:gd name="T37" fmla="*/ 2147483646 h 119"/>
              <a:gd name="T38" fmla="*/ 2147483646 w 158"/>
              <a:gd name="T39" fmla="*/ 2147483646 h 119"/>
              <a:gd name="T40" fmla="*/ 2147483646 w 158"/>
              <a:gd name="T41" fmla="*/ 2147483646 h 119"/>
              <a:gd name="T42" fmla="*/ 2147483646 w 158"/>
              <a:gd name="T43" fmla="*/ 2147483646 h 119"/>
              <a:gd name="T44" fmla="*/ 2147483646 w 158"/>
              <a:gd name="T45" fmla="*/ 2147483646 h 119"/>
              <a:gd name="T46" fmla="*/ 2147483646 w 158"/>
              <a:gd name="T47" fmla="*/ 2147483646 h 119"/>
              <a:gd name="T48" fmla="*/ 2147483646 w 158"/>
              <a:gd name="T49" fmla="*/ 2147483646 h 119"/>
              <a:gd name="T50" fmla="*/ 2147483646 w 158"/>
              <a:gd name="T51" fmla="*/ 2147483646 h 119"/>
              <a:gd name="T52" fmla="*/ 2147483646 w 158"/>
              <a:gd name="T53" fmla="*/ 2147483646 h 119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9" y="0"/>
                </a:lnTo>
                <a:lnTo>
                  <a:pt x="9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50" y="99"/>
                </a:moveTo>
                <a:lnTo>
                  <a:pt x="29" y="99"/>
                </a:lnTo>
                <a:lnTo>
                  <a:pt x="29" y="60"/>
                </a:lnTo>
                <a:lnTo>
                  <a:pt x="50" y="60"/>
                </a:lnTo>
                <a:lnTo>
                  <a:pt x="50" y="99"/>
                </a:lnTo>
                <a:close/>
                <a:moveTo>
                  <a:pt x="78" y="99"/>
                </a:moveTo>
                <a:lnTo>
                  <a:pt x="59" y="99"/>
                </a:lnTo>
                <a:lnTo>
                  <a:pt x="59" y="19"/>
                </a:lnTo>
                <a:lnTo>
                  <a:pt x="78" y="19"/>
                </a:lnTo>
                <a:lnTo>
                  <a:pt x="78" y="99"/>
                </a:lnTo>
                <a:close/>
                <a:moveTo>
                  <a:pt x="109" y="99"/>
                </a:moveTo>
                <a:lnTo>
                  <a:pt x="89" y="99"/>
                </a:lnTo>
                <a:lnTo>
                  <a:pt x="89" y="39"/>
                </a:lnTo>
                <a:lnTo>
                  <a:pt x="109" y="39"/>
                </a:lnTo>
                <a:lnTo>
                  <a:pt x="109" y="99"/>
                </a:lnTo>
                <a:close/>
                <a:moveTo>
                  <a:pt x="139" y="99"/>
                </a:moveTo>
                <a:lnTo>
                  <a:pt x="119" y="99"/>
                </a:lnTo>
                <a:lnTo>
                  <a:pt x="119" y="11"/>
                </a:lnTo>
                <a:lnTo>
                  <a:pt x="139" y="11"/>
                </a:lnTo>
                <a:lnTo>
                  <a:pt x="139" y="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Freeform 86"/>
          <p:cNvSpPr>
            <a:spLocks noEditPoints="1"/>
          </p:cNvSpPr>
          <p:nvPr/>
        </p:nvSpPr>
        <p:spPr bwMode="auto">
          <a:xfrm>
            <a:off x="1964751" y="2526517"/>
            <a:ext cx="346075" cy="582613"/>
          </a:xfrm>
          <a:custGeom>
            <a:avLst/>
            <a:gdLst>
              <a:gd name="T0" fmla="*/ 2147483646 w 29"/>
              <a:gd name="T1" fmla="*/ 2147483646 h 49"/>
              <a:gd name="T2" fmla="*/ 2147483646 w 29"/>
              <a:gd name="T3" fmla="*/ 2147483646 h 49"/>
              <a:gd name="T4" fmla="*/ 2147483646 w 29"/>
              <a:gd name="T5" fmla="*/ 2147483646 h 49"/>
              <a:gd name="T6" fmla="*/ 0 w 29"/>
              <a:gd name="T7" fmla="*/ 2147483646 h 49"/>
              <a:gd name="T8" fmla="*/ 0 w 29"/>
              <a:gd name="T9" fmla="*/ 2147483646 h 49"/>
              <a:gd name="T10" fmla="*/ 2147483646 w 29"/>
              <a:gd name="T11" fmla="*/ 0 h 49"/>
              <a:gd name="T12" fmla="*/ 2147483646 w 29"/>
              <a:gd name="T13" fmla="*/ 0 h 49"/>
              <a:gd name="T14" fmla="*/ 2147483646 w 29"/>
              <a:gd name="T15" fmla="*/ 2147483646 h 49"/>
              <a:gd name="T16" fmla="*/ 2147483646 w 29"/>
              <a:gd name="T17" fmla="*/ 2147483646 h 49"/>
              <a:gd name="T18" fmla="*/ 2147483646 w 29"/>
              <a:gd name="T19" fmla="*/ 2147483646 h 49"/>
              <a:gd name="T20" fmla="*/ 2147483646 w 29"/>
              <a:gd name="T21" fmla="*/ 2147483646 h 49"/>
              <a:gd name="T22" fmla="*/ 2147483646 w 29"/>
              <a:gd name="T23" fmla="*/ 2147483646 h 49"/>
              <a:gd name="T24" fmla="*/ 2147483646 w 29"/>
              <a:gd name="T25" fmla="*/ 2147483646 h 49"/>
              <a:gd name="T26" fmla="*/ 2147483646 w 29"/>
              <a:gd name="T27" fmla="*/ 2147483646 h 49"/>
              <a:gd name="T28" fmla="*/ 2147483646 w 29"/>
              <a:gd name="T29" fmla="*/ 2147483646 h 49"/>
              <a:gd name="T30" fmla="*/ 2147483646 w 29"/>
              <a:gd name="T31" fmla="*/ 2147483646 h 49"/>
              <a:gd name="T32" fmla="*/ 2147483646 w 29"/>
              <a:gd name="T33" fmla="*/ 2147483646 h 49"/>
              <a:gd name="T34" fmla="*/ 2147483646 w 29"/>
              <a:gd name="T35" fmla="*/ 2147483646 h 49"/>
              <a:gd name="T36" fmla="*/ 2147483646 w 29"/>
              <a:gd name="T37" fmla="*/ 2147483646 h 49"/>
              <a:gd name="T38" fmla="*/ 2147483646 w 29"/>
              <a:gd name="T39" fmla="*/ 2147483646 h 49"/>
              <a:gd name="T40" fmla="*/ 2147483646 w 29"/>
              <a:gd name="T41" fmla="*/ 2147483646 h 49"/>
              <a:gd name="T42" fmla="*/ 2147483646 w 29"/>
              <a:gd name="T43" fmla="*/ 2147483646 h 49"/>
              <a:gd name="T44" fmla="*/ 2147483646 w 29"/>
              <a:gd name="T45" fmla="*/ 2147483646 h 49"/>
              <a:gd name="T46" fmla="*/ 2147483646 w 29"/>
              <a:gd name="T47" fmla="*/ 2147483646 h 49"/>
              <a:gd name="T48" fmla="*/ 2147483646 w 29"/>
              <a:gd name="T49" fmla="*/ 2147483646 h 49"/>
              <a:gd name="T50" fmla="*/ 2147483646 w 29"/>
              <a:gd name="T51" fmla="*/ 2147483646 h 49"/>
              <a:gd name="T52" fmla="*/ 2147483646 w 29"/>
              <a:gd name="T53" fmla="*/ 2147483646 h 49"/>
              <a:gd name="T54" fmla="*/ 2147483646 w 29"/>
              <a:gd name="T55" fmla="*/ 2147483646 h 49"/>
              <a:gd name="T56" fmla="*/ 2147483646 w 29"/>
              <a:gd name="T57" fmla="*/ 2147483646 h 49"/>
              <a:gd name="T58" fmla="*/ 2147483646 w 29"/>
              <a:gd name="T59" fmla="*/ 2147483646 h 49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29" h="49">
                <a:moveTo>
                  <a:pt x="29" y="44"/>
                </a:moveTo>
                <a:cubicBezTo>
                  <a:pt x="29" y="47"/>
                  <a:pt x="27" y="49"/>
                  <a:pt x="24" y="49"/>
                </a:cubicBezTo>
                <a:cubicBezTo>
                  <a:pt x="5" y="49"/>
                  <a:pt x="5" y="49"/>
                  <a:pt x="5" y="49"/>
                </a:cubicBezTo>
                <a:cubicBezTo>
                  <a:pt x="2" y="49"/>
                  <a:pt x="0" y="47"/>
                  <a:pt x="0" y="44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2" y="0"/>
                  <a:pt x="5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7" y="0"/>
                  <a:pt x="29" y="3"/>
                  <a:pt x="29" y="5"/>
                </a:cubicBezTo>
                <a:lnTo>
                  <a:pt x="29" y="44"/>
                </a:lnTo>
                <a:close/>
                <a:moveTo>
                  <a:pt x="25" y="11"/>
                </a:moveTo>
                <a:cubicBezTo>
                  <a:pt x="25" y="11"/>
                  <a:pt x="25" y="10"/>
                  <a:pt x="24" y="10"/>
                </a:cubicBezTo>
                <a:cubicBezTo>
                  <a:pt x="5" y="10"/>
                  <a:pt x="5" y="10"/>
                  <a:pt x="5" y="10"/>
                </a:cubicBezTo>
                <a:cubicBezTo>
                  <a:pt x="4" y="10"/>
                  <a:pt x="3" y="11"/>
                  <a:pt x="3" y="11"/>
                </a:cubicBezTo>
                <a:cubicBezTo>
                  <a:pt x="3" y="38"/>
                  <a:pt x="3" y="38"/>
                  <a:pt x="3" y="38"/>
                </a:cubicBezTo>
                <a:cubicBezTo>
                  <a:pt x="3" y="39"/>
                  <a:pt x="4" y="39"/>
                  <a:pt x="5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5" y="39"/>
                  <a:pt x="25" y="39"/>
                  <a:pt x="25" y="38"/>
                </a:cubicBezTo>
                <a:lnTo>
                  <a:pt x="25" y="11"/>
                </a:lnTo>
                <a:close/>
                <a:moveTo>
                  <a:pt x="17" y="5"/>
                </a:move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11" y="6"/>
                  <a:pt x="11" y="6"/>
                </a:cubicBezTo>
                <a:cubicBezTo>
                  <a:pt x="11" y="6"/>
                  <a:pt x="11" y="6"/>
                  <a:pt x="11" y="6"/>
                </a:cubicBezTo>
                <a:cubicBezTo>
                  <a:pt x="17" y="6"/>
                  <a:pt x="17" y="6"/>
                  <a:pt x="17" y="6"/>
                </a:cubicBezTo>
                <a:cubicBezTo>
                  <a:pt x="18" y="6"/>
                  <a:pt x="18" y="6"/>
                  <a:pt x="18" y="6"/>
                </a:cubicBezTo>
                <a:cubicBezTo>
                  <a:pt x="18" y="6"/>
                  <a:pt x="18" y="5"/>
                  <a:pt x="17" y="5"/>
                </a:cubicBezTo>
                <a:close/>
                <a:moveTo>
                  <a:pt x="14" y="41"/>
                </a:moveTo>
                <a:cubicBezTo>
                  <a:pt x="13" y="41"/>
                  <a:pt x="11" y="42"/>
                  <a:pt x="11" y="44"/>
                </a:cubicBezTo>
                <a:cubicBezTo>
                  <a:pt x="11" y="46"/>
                  <a:pt x="13" y="47"/>
                  <a:pt x="14" y="47"/>
                </a:cubicBezTo>
                <a:cubicBezTo>
                  <a:pt x="16" y="47"/>
                  <a:pt x="17" y="46"/>
                  <a:pt x="17" y="44"/>
                </a:cubicBezTo>
                <a:cubicBezTo>
                  <a:pt x="17" y="42"/>
                  <a:pt x="16" y="41"/>
                  <a:pt x="14" y="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Rounded Rectangle 72"/>
          <p:cNvSpPr/>
          <p:nvPr/>
        </p:nvSpPr>
        <p:spPr>
          <a:xfrm>
            <a:off x="5759450" y="1306513"/>
            <a:ext cx="1389063" cy="377825"/>
          </a:xfrm>
          <a:prstGeom prst="roundRect">
            <a:avLst>
              <a:gd name="adj" fmla="val 2111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pinyin</a:t>
            </a:r>
            <a:endParaRPr 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ounded Rectangle 72"/>
          <p:cNvSpPr/>
          <p:nvPr/>
        </p:nvSpPr>
        <p:spPr>
          <a:xfrm>
            <a:off x="8945193" y="1306513"/>
            <a:ext cx="1390650" cy="377825"/>
          </a:xfrm>
          <a:prstGeom prst="roundRect">
            <a:avLst>
              <a:gd name="adj" fmla="val 2111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1111</a:t>
            </a:r>
          </a:p>
        </p:txBody>
      </p:sp>
      <p:sp>
        <p:nvSpPr>
          <p:cNvPr id="21" name="Rounded Rectangle 72"/>
          <p:cNvSpPr/>
          <p:nvPr/>
        </p:nvSpPr>
        <p:spPr>
          <a:xfrm>
            <a:off x="7148513" y="3836894"/>
            <a:ext cx="1925027" cy="377825"/>
          </a:xfrm>
          <a:prstGeom prst="roundRect">
            <a:avLst>
              <a:gd name="adj" fmla="val 2111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大小写、层级</a:t>
            </a:r>
            <a:endParaRPr lang="en-US" altLang="zh-CN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9CE02ED5-0F93-43F8-BADD-4FB9FC397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505" y="2078164"/>
            <a:ext cx="1780952" cy="100952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09D658A-0F00-479E-AEAE-682F817148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7626" y="3276619"/>
            <a:ext cx="2257143" cy="304762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CE21A5A6-2192-4969-8E18-ECEF8ED601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0256" y="1850489"/>
            <a:ext cx="1140634" cy="1730892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983630A7-5BEE-421D-B583-085A4BBAE6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4663" y="2265420"/>
            <a:ext cx="2104762" cy="92381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33C20125-E2B5-432D-A3F3-7BE9F884E6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7862" y="4511675"/>
            <a:ext cx="2095238" cy="533333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B48E9446-1B41-40F3-8912-B1909CAE0E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45193" y="4428475"/>
            <a:ext cx="1917236" cy="1131089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55D8D016-84A8-492D-A085-F6A0B2F1C3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05481" y="5233655"/>
            <a:ext cx="3400000" cy="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37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9207" y="62817"/>
            <a:ext cx="12043317" cy="6735337"/>
          </a:xfrm>
          <a:prstGeom prst="rect">
            <a:avLst/>
          </a:prstGeom>
          <a:noFill/>
          <a:ln>
            <a:solidFill>
              <a:srgbClr val="F0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MH_Number_1"/>
          <p:cNvSpPr/>
          <p:nvPr>
            <p:custDataLst>
              <p:tags r:id="rId1"/>
            </p:custDataLst>
          </p:nvPr>
        </p:nvSpPr>
        <p:spPr>
          <a:xfrm>
            <a:off x="190671" y="165666"/>
            <a:ext cx="498951" cy="498614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rgbClr val="EC74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800" dirty="0">
              <a:solidFill>
                <a:srgbClr val="EC745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997866" y="6659723"/>
            <a:ext cx="151253" cy="151253"/>
          </a:xfrm>
          <a:prstGeom prst="rect">
            <a:avLst/>
          </a:prstGeom>
          <a:solidFill>
            <a:srgbClr val="9EB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solidFill>
                <a:srgbClr val="2E31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73039" y="6659722"/>
            <a:ext cx="401063" cy="151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5DC01DB-9276-43C4-9F6A-26192206E6DF}" type="slidenum">
              <a:rPr lang="en-US" altLang="zh-CN" sz="1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fld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MH_Entry_1">
            <a:extLst>
              <a:ext uri="{FF2B5EF4-FFF2-40B4-BE49-F238E27FC236}">
                <a16:creationId xmlns:a16="http://schemas.microsoft.com/office/drawing/2014/main" id="{B06FE5C8-26B5-469C-93B8-A274848B523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78881" y="165666"/>
            <a:ext cx="3278929" cy="498614"/>
          </a:xfrm>
          <a:prstGeom prst="roundRect">
            <a:avLst>
              <a:gd name="adj" fmla="val 9124"/>
            </a:avLst>
          </a:prstGeom>
          <a:noFill/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defRPr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命名规范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2748BC8-F905-465B-9CC9-4BFD9BA77F89}"/>
              </a:ext>
            </a:extLst>
          </p:cNvPr>
          <p:cNvSpPr/>
          <p:nvPr/>
        </p:nvSpPr>
        <p:spPr>
          <a:xfrm>
            <a:off x="2189285" y="2031025"/>
            <a:ext cx="1283678" cy="474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首页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CF2655F6-A4B5-4736-990A-C90804DFE6A4}"/>
              </a:ext>
            </a:extLst>
          </p:cNvPr>
          <p:cNvSpPr/>
          <p:nvPr/>
        </p:nvSpPr>
        <p:spPr>
          <a:xfrm>
            <a:off x="2189284" y="2781301"/>
            <a:ext cx="1283678" cy="474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活动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76FE54F-7F41-46B8-951F-C8AEC86C271F}"/>
              </a:ext>
            </a:extLst>
          </p:cNvPr>
          <p:cNvSpPr/>
          <p:nvPr/>
        </p:nvSpPr>
        <p:spPr>
          <a:xfrm>
            <a:off x="2189283" y="3493825"/>
            <a:ext cx="1283678" cy="474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失物招领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FDDDA98-3051-464D-9FFD-6A9490FB02AC}"/>
              </a:ext>
            </a:extLst>
          </p:cNvPr>
          <p:cNvSpPr/>
          <p:nvPr/>
        </p:nvSpPr>
        <p:spPr>
          <a:xfrm>
            <a:off x="2189283" y="4244101"/>
            <a:ext cx="1283678" cy="474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我的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A7955A8-1109-4516-BC9D-94445A203A8A}"/>
              </a:ext>
            </a:extLst>
          </p:cNvPr>
          <p:cNvSpPr/>
          <p:nvPr/>
        </p:nvSpPr>
        <p:spPr>
          <a:xfrm>
            <a:off x="2189283" y="4910583"/>
            <a:ext cx="1283678" cy="4747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登录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2EF2FCFF-4EDD-42C3-BA81-53CA403C75B2}"/>
              </a:ext>
            </a:extLst>
          </p:cNvPr>
          <p:cNvSpPr/>
          <p:nvPr/>
        </p:nvSpPr>
        <p:spPr>
          <a:xfrm>
            <a:off x="3632495" y="4006709"/>
            <a:ext cx="1283678" cy="474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我的活动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8E7D0380-6F8D-4AA4-B178-7C9AA0580D78}"/>
              </a:ext>
            </a:extLst>
          </p:cNvPr>
          <p:cNvSpPr/>
          <p:nvPr/>
        </p:nvSpPr>
        <p:spPr>
          <a:xfrm>
            <a:off x="3632495" y="4608172"/>
            <a:ext cx="1283678" cy="474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成绩查询</a:t>
            </a:r>
          </a:p>
        </p:txBody>
      </p:sp>
      <p:sp>
        <p:nvSpPr>
          <p:cNvPr id="66" name="矩形 33">
            <a:extLst>
              <a:ext uri="{FF2B5EF4-FFF2-40B4-BE49-F238E27FC236}">
                <a16:creationId xmlns:a16="http://schemas.microsoft.com/office/drawing/2014/main" id="{1625F769-4440-4749-9C67-E3A965F5A2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8440" y="4079586"/>
            <a:ext cx="21626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dirty="0" err="1">
                <a:latin typeface="宋体" panose="02010600030101010101" pitchFamily="2" charset="-122"/>
                <a:ea typeface="微软雅黑" panose="020B0503020204020204" pitchFamily="34" charset="-122"/>
              </a:rPr>
              <a:t>Mine_activity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矩形 33">
            <a:extLst>
              <a:ext uri="{FF2B5EF4-FFF2-40B4-BE49-F238E27FC236}">
                <a16:creationId xmlns:a16="http://schemas.microsoft.com/office/drawing/2014/main" id="{250D8D86-C9C0-4C6F-B75D-2005F7DD9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978" y="4312216"/>
            <a:ext cx="102729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dirty="0">
                <a:latin typeface="宋体" panose="02010600030101010101" pitchFamily="2" charset="-122"/>
                <a:ea typeface="微软雅黑" panose="020B0503020204020204" pitchFamily="34" charset="-122"/>
              </a:rPr>
              <a:t>Mine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矩形 33">
            <a:extLst>
              <a:ext uri="{FF2B5EF4-FFF2-40B4-BE49-F238E27FC236}">
                <a16:creationId xmlns:a16="http://schemas.microsoft.com/office/drawing/2014/main" id="{6C1FDA3E-1933-45A4-A0CD-B22109DD4B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552" y="4978698"/>
            <a:ext cx="102729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dirty="0">
                <a:latin typeface="宋体" panose="02010600030101010101" pitchFamily="2" charset="-122"/>
                <a:ea typeface="微软雅黑" panose="020B0503020204020204" pitchFamily="34" charset="-122"/>
              </a:rPr>
              <a:t>Land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矩形 33">
            <a:extLst>
              <a:ext uri="{FF2B5EF4-FFF2-40B4-BE49-F238E27FC236}">
                <a16:creationId xmlns:a16="http://schemas.microsoft.com/office/drawing/2014/main" id="{B8BE5451-C96E-4720-9D18-42FB9DBA1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551" y="3561940"/>
            <a:ext cx="102729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dirty="0" err="1">
                <a:latin typeface="宋体" panose="02010600030101010101" pitchFamily="2" charset="-122"/>
                <a:ea typeface="微软雅黑" panose="020B0503020204020204" pitchFamily="34" charset="-122"/>
              </a:rPr>
              <a:t>LostAndFond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矩形 33">
            <a:extLst>
              <a:ext uri="{FF2B5EF4-FFF2-40B4-BE49-F238E27FC236}">
                <a16:creationId xmlns:a16="http://schemas.microsoft.com/office/drawing/2014/main" id="{89E527AF-3C59-4D07-85C8-6C4962046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551" y="2729957"/>
            <a:ext cx="102729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dirty="0">
                <a:latin typeface="宋体" panose="02010600030101010101" pitchFamily="2" charset="-122"/>
                <a:ea typeface="微软雅黑" panose="020B0503020204020204" pitchFamily="34" charset="-122"/>
              </a:rPr>
              <a:t>Activity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33">
            <a:extLst>
              <a:ext uri="{FF2B5EF4-FFF2-40B4-BE49-F238E27FC236}">
                <a16:creationId xmlns:a16="http://schemas.microsoft.com/office/drawing/2014/main" id="{5774E7C6-EC0B-4812-8DC8-CD449FB23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978" y="2058162"/>
            <a:ext cx="102729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dirty="0">
                <a:latin typeface="宋体" panose="02010600030101010101" pitchFamily="2" charset="-122"/>
                <a:ea typeface="微软雅黑" panose="020B0503020204020204" pitchFamily="34" charset="-122"/>
              </a:rPr>
              <a:t>Main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 33">
            <a:extLst>
              <a:ext uri="{FF2B5EF4-FFF2-40B4-BE49-F238E27FC236}">
                <a16:creationId xmlns:a16="http://schemas.microsoft.com/office/drawing/2014/main" id="{E49CBE0A-78E9-487A-BD9C-189039B1A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8440" y="4608172"/>
            <a:ext cx="21626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dirty="0" err="1">
                <a:latin typeface="宋体" panose="02010600030101010101" pitchFamily="2" charset="-122"/>
                <a:ea typeface="微软雅黑" panose="020B0503020204020204" pitchFamily="34" charset="-122"/>
              </a:rPr>
              <a:t>Mine_scoreResearch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ECF53B25-10E3-451F-B4CB-705E00F28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2944" y="2841658"/>
            <a:ext cx="5991225" cy="2003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SzPct val="80000"/>
              <a:buFontTx/>
              <a:buNone/>
            </a:pPr>
            <a:r>
              <a:rPr lang="en-US" altLang="zh-CN" sz="1600" dirty="0">
                <a:solidFill>
                  <a:srgbClr val="4E4E4E"/>
                </a:solidFill>
                <a:latin typeface="宋体" panose="02010600030101010101" pitchFamily="2" charset="-122"/>
              </a:rPr>
              <a:t>1.</a:t>
            </a:r>
            <a:r>
              <a:rPr lang="zh-CN" altLang="en-US" sz="1600" dirty="0">
                <a:solidFill>
                  <a:srgbClr val="4E4E4E"/>
                </a:solidFill>
                <a:latin typeface="宋体" panose="02010600030101010101" pitchFamily="2" charset="-122"/>
              </a:rPr>
              <a:t>以页面框架为主</a:t>
            </a:r>
            <a:endParaRPr lang="en-US" altLang="zh-CN" sz="1600" dirty="0">
              <a:solidFill>
                <a:srgbClr val="4E4E4E"/>
              </a:solidFill>
              <a:latin typeface="宋体" panose="02010600030101010101" pitchFamily="2" charset="-122"/>
            </a:endParaRPr>
          </a:p>
          <a:p>
            <a:pPr algn="just"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SzPct val="80000"/>
              <a:buFontTx/>
              <a:buNone/>
            </a:pPr>
            <a:r>
              <a:rPr lang="en-US" altLang="zh-CN" sz="1600" dirty="0">
                <a:solidFill>
                  <a:srgbClr val="4E4E4E"/>
                </a:solidFill>
                <a:latin typeface="宋体" panose="02010600030101010101" pitchFamily="2" charset="-122"/>
              </a:rPr>
              <a:t>2.</a:t>
            </a:r>
            <a:r>
              <a:rPr lang="zh-CN" altLang="en-US" sz="1600" dirty="0">
                <a:solidFill>
                  <a:srgbClr val="4E4E4E"/>
                </a:solidFill>
                <a:latin typeface="宋体" panose="02010600030101010101" pitchFamily="2" charset="-122"/>
              </a:rPr>
              <a:t>“</a:t>
            </a:r>
            <a:r>
              <a:rPr lang="en-US" altLang="zh-CN" sz="1600" dirty="0">
                <a:solidFill>
                  <a:srgbClr val="4E4E4E"/>
                </a:solidFill>
                <a:latin typeface="宋体" panose="02010600030101010101" pitchFamily="2" charset="-122"/>
              </a:rPr>
              <a:t>_</a:t>
            </a:r>
            <a:r>
              <a:rPr lang="zh-CN" altLang="en-US" sz="1600" dirty="0">
                <a:solidFill>
                  <a:srgbClr val="4E4E4E"/>
                </a:solidFill>
                <a:latin typeface="宋体" panose="02010600030101010101" pitchFamily="2" charset="-122"/>
              </a:rPr>
              <a:t>”分割层级关系</a:t>
            </a:r>
            <a:endParaRPr lang="en-US" altLang="zh-CN" sz="1600" dirty="0">
              <a:solidFill>
                <a:srgbClr val="4E4E4E"/>
              </a:solidFill>
              <a:latin typeface="宋体" panose="02010600030101010101" pitchFamily="2" charset="-122"/>
            </a:endParaRPr>
          </a:p>
          <a:p>
            <a:pPr algn="just"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SzPct val="80000"/>
              <a:buFontTx/>
              <a:buNone/>
            </a:pPr>
            <a:r>
              <a:rPr lang="en-US" altLang="zh-CN" sz="1600" dirty="0">
                <a:solidFill>
                  <a:srgbClr val="4E4E4E"/>
                </a:solidFill>
                <a:latin typeface="宋体" panose="02010600030101010101" pitchFamily="2" charset="-122"/>
              </a:rPr>
              <a:t>3.</a:t>
            </a:r>
            <a:r>
              <a:rPr lang="zh-CN" altLang="en-US" sz="1600" dirty="0">
                <a:solidFill>
                  <a:srgbClr val="4E4E4E"/>
                </a:solidFill>
                <a:latin typeface="宋体" panose="02010600030101010101" pitchFamily="2" charset="-122"/>
              </a:rPr>
              <a:t>驼峰命名</a:t>
            </a:r>
            <a:endParaRPr lang="en-US" altLang="zh-CN" sz="1600" dirty="0">
              <a:solidFill>
                <a:srgbClr val="4E4E4E"/>
              </a:solidFill>
              <a:latin typeface="宋体" panose="02010600030101010101" pitchFamily="2" charset="-122"/>
            </a:endParaRPr>
          </a:p>
          <a:p>
            <a:pPr algn="just"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SzPct val="80000"/>
              <a:buFontTx/>
              <a:buNone/>
            </a:pPr>
            <a:r>
              <a:rPr lang="en-US" altLang="zh-CN" sz="1600" dirty="0">
                <a:solidFill>
                  <a:srgbClr val="FF0000"/>
                </a:solidFill>
                <a:latin typeface="宋体" panose="02010600030101010101" pitchFamily="2" charset="-122"/>
              </a:rPr>
              <a:t>ps.frame0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9207" y="62817"/>
            <a:ext cx="12043317" cy="6735337"/>
          </a:xfrm>
          <a:prstGeom prst="rect">
            <a:avLst/>
          </a:prstGeom>
          <a:noFill/>
          <a:ln>
            <a:solidFill>
              <a:srgbClr val="F0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MH_Number_1"/>
          <p:cNvSpPr/>
          <p:nvPr>
            <p:custDataLst>
              <p:tags r:id="rId1"/>
            </p:custDataLst>
          </p:nvPr>
        </p:nvSpPr>
        <p:spPr>
          <a:xfrm>
            <a:off x="190671" y="165666"/>
            <a:ext cx="498951" cy="498614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rgbClr val="EC74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800" dirty="0">
              <a:solidFill>
                <a:srgbClr val="EC745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997866" y="6659723"/>
            <a:ext cx="151253" cy="151253"/>
          </a:xfrm>
          <a:prstGeom prst="rect">
            <a:avLst/>
          </a:prstGeom>
          <a:solidFill>
            <a:srgbClr val="9EB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solidFill>
                <a:srgbClr val="2E31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73039" y="6659722"/>
            <a:ext cx="401063" cy="151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5DC01DB-9276-43C4-9F6A-26192206E6DF}" type="slidenum">
              <a:rPr lang="en-US" altLang="zh-CN" sz="1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fld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MH_Entry_1">
            <a:extLst>
              <a:ext uri="{FF2B5EF4-FFF2-40B4-BE49-F238E27FC236}">
                <a16:creationId xmlns:a16="http://schemas.microsoft.com/office/drawing/2014/main" id="{B06FE5C8-26B5-469C-93B8-A274848B523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78881" y="165666"/>
            <a:ext cx="3278929" cy="498614"/>
          </a:xfrm>
          <a:prstGeom prst="roundRect">
            <a:avLst>
              <a:gd name="adj" fmla="val 9124"/>
            </a:avLst>
          </a:prstGeom>
          <a:noFill/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defRPr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命名规范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8566013-A625-41F0-9E11-BEBF13C9A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8496" y="1724046"/>
            <a:ext cx="2714286" cy="370476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676DFCD-9DC0-42A7-9B2D-A71ADB32D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881" y="1169229"/>
            <a:ext cx="2883986" cy="51239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734A523-C663-4449-810B-EF0425BF9D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7810" y="1169229"/>
            <a:ext cx="2883987" cy="5123976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9B0A5BFB-732D-4763-9309-F1F0948BB677}"/>
              </a:ext>
            </a:extLst>
          </p:cNvPr>
          <p:cNvCxnSpPr/>
          <p:nvPr/>
        </p:nvCxnSpPr>
        <p:spPr>
          <a:xfrm>
            <a:off x="5758962" y="1969477"/>
            <a:ext cx="2259623" cy="791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6447735C-8FB9-4EDF-959C-02CBF96312F9}"/>
              </a:ext>
            </a:extLst>
          </p:cNvPr>
          <p:cNvSpPr/>
          <p:nvPr/>
        </p:nvSpPr>
        <p:spPr>
          <a:xfrm>
            <a:off x="4352192" y="2089690"/>
            <a:ext cx="2110154" cy="314325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39464FC-6D7F-4C83-929B-5EDBB18BFBDE}"/>
              </a:ext>
            </a:extLst>
          </p:cNvPr>
          <p:cNvCxnSpPr>
            <a:stCxn id="12" idx="3"/>
          </p:cNvCxnSpPr>
          <p:nvPr/>
        </p:nvCxnSpPr>
        <p:spPr>
          <a:xfrm flipV="1">
            <a:off x="6462346" y="2532185"/>
            <a:ext cx="1556239" cy="11291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B3D4DB5C-7FB2-4E99-A3E2-C789E5143981}"/>
              </a:ext>
            </a:extLst>
          </p:cNvPr>
          <p:cNvSpPr/>
          <p:nvPr/>
        </p:nvSpPr>
        <p:spPr>
          <a:xfrm>
            <a:off x="1065797" y="3024606"/>
            <a:ext cx="2110154" cy="32526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FF6E5EBD-3434-4F1F-9D72-99B1D97CB4E1}"/>
              </a:ext>
            </a:extLst>
          </p:cNvPr>
          <p:cNvCxnSpPr>
            <a:stCxn id="33" idx="3"/>
          </p:cNvCxnSpPr>
          <p:nvPr/>
        </p:nvCxnSpPr>
        <p:spPr>
          <a:xfrm>
            <a:off x="3175951" y="3187238"/>
            <a:ext cx="4930557" cy="1450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D153D51-8AB0-405F-820C-AF5D12F121FF}"/>
              </a:ext>
            </a:extLst>
          </p:cNvPr>
          <p:cNvCxnSpPr/>
          <p:nvPr/>
        </p:nvCxnSpPr>
        <p:spPr>
          <a:xfrm>
            <a:off x="2910254" y="3187238"/>
            <a:ext cx="5196254" cy="6374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632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9207" y="62817"/>
            <a:ext cx="12043317" cy="6735337"/>
          </a:xfrm>
          <a:prstGeom prst="rect">
            <a:avLst/>
          </a:prstGeom>
          <a:noFill/>
          <a:ln>
            <a:solidFill>
              <a:srgbClr val="F0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MH_Number_1"/>
          <p:cNvSpPr/>
          <p:nvPr>
            <p:custDataLst>
              <p:tags r:id="rId1"/>
            </p:custDataLst>
          </p:nvPr>
        </p:nvSpPr>
        <p:spPr>
          <a:xfrm>
            <a:off x="190671" y="165666"/>
            <a:ext cx="498951" cy="498614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srgbClr val="EC74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800" dirty="0">
              <a:solidFill>
                <a:srgbClr val="EC745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MH_Entry_1"/>
          <p:cNvSpPr/>
          <p:nvPr>
            <p:custDataLst>
              <p:tags r:id="rId2"/>
            </p:custDataLst>
          </p:nvPr>
        </p:nvSpPr>
        <p:spPr>
          <a:xfrm>
            <a:off x="678881" y="165666"/>
            <a:ext cx="3278929" cy="498614"/>
          </a:xfrm>
          <a:prstGeom prst="roundRect">
            <a:avLst>
              <a:gd name="adj" fmla="val 9124"/>
            </a:avLst>
          </a:prstGeom>
          <a:noFill/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defRPr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命名规范</a:t>
            </a:r>
          </a:p>
        </p:txBody>
      </p:sp>
      <p:sp>
        <p:nvSpPr>
          <p:cNvPr id="7" name="矩形 6"/>
          <p:cNvSpPr/>
          <p:nvPr/>
        </p:nvSpPr>
        <p:spPr>
          <a:xfrm>
            <a:off x="11997866" y="6659723"/>
            <a:ext cx="151253" cy="151253"/>
          </a:xfrm>
          <a:prstGeom prst="rect">
            <a:avLst/>
          </a:prstGeom>
          <a:solidFill>
            <a:srgbClr val="9EB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solidFill>
                <a:srgbClr val="2E31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73039" y="6659722"/>
            <a:ext cx="401063" cy="151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5DC01DB-9276-43C4-9F6A-26192206E6DF}" type="slidenum">
              <a:rPr lang="en-US" altLang="zh-CN" sz="1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fld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504950" y="5688013"/>
            <a:ext cx="914400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815768" y="1442699"/>
            <a:ext cx="3040795" cy="9983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函数</a:t>
            </a:r>
            <a:endParaRPr lang="en-US" altLang="zh-CN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首字母小写</a:t>
            </a:r>
            <a:endParaRPr lang="en-US" altLang="zh-CN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  <a:p>
            <a:pPr algn="ctr">
              <a:defRPr/>
            </a:pP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后面每个单词大写</a:t>
            </a:r>
          </a:p>
        </p:txBody>
      </p:sp>
      <p:sp>
        <p:nvSpPr>
          <p:cNvPr id="13" name="矩形 12"/>
          <p:cNvSpPr/>
          <p:nvPr/>
        </p:nvSpPr>
        <p:spPr>
          <a:xfrm>
            <a:off x="5303838" y="1442698"/>
            <a:ext cx="1571747" cy="9983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变量（局部）</a:t>
            </a:r>
            <a:endParaRPr lang="en-US" altLang="zh-CN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  <a:p>
            <a:pPr algn="ctr">
              <a:defRPr/>
            </a:pP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小写</a:t>
            </a:r>
            <a:endParaRPr lang="en-US" altLang="zh-CN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547264" y="1442697"/>
            <a:ext cx="1526228" cy="9983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常数变量全部大写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2CEA6CC-FCCF-4EAF-9F61-3A944FC88B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331"/>
          <a:stretch/>
        </p:blipFill>
        <p:spPr>
          <a:xfrm>
            <a:off x="659657" y="2781637"/>
            <a:ext cx="3353018" cy="187428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C198366-430D-4C4D-AFED-7AD3126EB2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7597" y="3494970"/>
            <a:ext cx="2600000" cy="447619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FD879E4C-34BF-43E1-BD71-A0F71CF5EF88}"/>
              </a:ext>
            </a:extLst>
          </p:cNvPr>
          <p:cNvSpPr/>
          <p:nvPr/>
        </p:nvSpPr>
        <p:spPr>
          <a:xfrm>
            <a:off x="8441432" y="1442697"/>
            <a:ext cx="1571747" cy="99830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变量（全局）</a:t>
            </a:r>
            <a:endParaRPr lang="en-US" altLang="zh-CN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  <a:p>
            <a:pPr algn="ctr">
              <a:defRPr/>
            </a:pP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开头大写</a:t>
            </a:r>
            <a:endParaRPr lang="en-US" altLang="zh-CN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7E1E8C93-5C25-49C1-8AD1-0366434E598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9814"/>
          <a:stretch/>
        </p:blipFill>
        <p:spPr>
          <a:xfrm>
            <a:off x="4365466" y="3018779"/>
            <a:ext cx="3490797" cy="1400000"/>
          </a:xfrm>
          <a:prstGeom prst="rect">
            <a:avLst/>
          </a:prstGeom>
        </p:spPr>
      </p:pic>
      <p:sp>
        <p:nvSpPr>
          <p:cNvPr id="24" name="矩形 33">
            <a:extLst>
              <a:ext uri="{FF2B5EF4-FFF2-40B4-BE49-F238E27FC236}">
                <a16:creationId xmlns:a16="http://schemas.microsoft.com/office/drawing/2014/main" id="{651DDF73-ACC0-40B9-BE75-74F318E776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0376" y="5336638"/>
            <a:ext cx="21626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rgbClr val="FF0000"/>
                </a:solidFill>
                <a:latin typeface="宋体" panose="02010600030101010101" pitchFamily="2" charset="-122"/>
                <a:ea typeface="微软雅黑" panose="020B0503020204020204" pitchFamily="34" charset="-122"/>
              </a:rPr>
              <a:t>不要用“</a:t>
            </a:r>
            <a:r>
              <a:rPr lang="en-US" altLang="zh-CN" sz="1600" dirty="0">
                <a:solidFill>
                  <a:srgbClr val="FF0000"/>
                </a:solidFill>
                <a:latin typeface="宋体" panose="02010600030101010101" pitchFamily="2" charset="-122"/>
                <a:ea typeface="微软雅黑" panose="020B0503020204020204" pitchFamily="34" charset="-122"/>
              </a:rPr>
              <a:t>_</a:t>
            </a:r>
            <a:r>
              <a:rPr lang="zh-CN" altLang="en-US" sz="1600" dirty="0">
                <a:solidFill>
                  <a:srgbClr val="FF0000"/>
                </a:solidFill>
                <a:latin typeface="宋体" panose="02010600030101010101" pitchFamily="2" charset="-122"/>
                <a:ea typeface="微软雅黑" panose="020B0503020204020204" pitchFamily="34" charset="-122"/>
              </a:rPr>
              <a:t>”</a:t>
            </a:r>
            <a:endParaRPr lang="zh-CN" altLang="en-US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158971" y="3004167"/>
            <a:ext cx="2646878" cy="83099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其他问题</a:t>
            </a:r>
          </a:p>
        </p:txBody>
      </p:sp>
      <p:sp>
        <p:nvSpPr>
          <p:cNvPr id="5" name="矩形 4"/>
          <p:cNvSpPr/>
          <p:nvPr/>
        </p:nvSpPr>
        <p:spPr>
          <a:xfrm>
            <a:off x="2192992" y="2095772"/>
            <a:ext cx="1433406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600" dirty="0">
                <a:solidFill>
                  <a:srgbClr val="EC74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16600" dirty="0">
              <a:solidFill>
                <a:srgbClr val="EC745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圆角矩形 6"/>
          <p:cNvSpPr/>
          <p:nvPr/>
        </p:nvSpPr>
        <p:spPr>
          <a:xfrm>
            <a:off x="1666242" y="2201943"/>
            <a:ext cx="2445129" cy="2445129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8465" y="856359"/>
            <a:ext cx="10839196" cy="5133703"/>
          </a:xfrm>
          <a:prstGeom prst="rect">
            <a:avLst/>
          </a:prstGeom>
          <a:noFill/>
          <a:ln>
            <a:solidFill>
              <a:srgbClr val="F0B9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96765" y="5768975"/>
            <a:ext cx="1309688" cy="1089025"/>
            <a:chOff x="1974736" y="4337051"/>
            <a:chExt cx="1309688" cy="1089025"/>
          </a:xfrm>
        </p:grpSpPr>
        <p:sp>
          <p:nvSpPr>
            <p:cNvPr id="9" name="Freeform 338"/>
            <p:cNvSpPr/>
            <p:nvPr/>
          </p:nvSpPr>
          <p:spPr bwMode="auto">
            <a:xfrm>
              <a:off x="1974736" y="4591051"/>
              <a:ext cx="1022350" cy="835025"/>
            </a:xfrm>
            <a:custGeom>
              <a:avLst/>
              <a:gdLst>
                <a:gd name="T0" fmla="*/ 241 w 241"/>
                <a:gd name="T1" fmla="*/ 2 h 197"/>
                <a:gd name="T2" fmla="*/ 2 w 241"/>
                <a:gd name="T3" fmla="*/ 197 h 197"/>
                <a:gd name="T4" fmla="*/ 0 w 241"/>
                <a:gd name="T5" fmla="*/ 196 h 197"/>
                <a:gd name="T6" fmla="*/ 240 w 241"/>
                <a:gd name="T7" fmla="*/ 0 h 197"/>
                <a:gd name="T8" fmla="*/ 241 w 241"/>
                <a:gd name="T9" fmla="*/ 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197">
                  <a:moveTo>
                    <a:pt x="241" y="2"/>
                  </a:moveTo>
                  <a:cubicBezTo>
                    <a:pt x="201" y="24"/>
                    <a:pt x="96" y="87"/>
                    <a:pt x="2" y="197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94" y="85"/>
                    <a:pt x="199" y="22"/>
                    <a:pt x="240" y="0"/>
                  </a:cubicBezTo>
                  <a:lnTo>
                    <a:pt x="241" y="2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339"/>
            <p:cNvSpPr/>
            <p:nvPr/>
          </p:nvSpPr>
          <p:spPr bwMode="auto">
            <a:xfrm>
              <a:off x="2187461" y="5108576"/>
              <a:ext cx="355600" cy="203200"/>
            </a:xfrm>
            <a:custGeom>
              <a:avLst/>
              <a:gdLst>
                <a:gd name="T0" fmla="*/ 0 w 84"/>
                <a:gd name="T1" fmla="*/ 25 h 48"/>
                <a:gd name="T2" fmla="*/ 84 w 84"/>
                <a:gd name="T3" fmla="*/ 22 h 48"/>
                <a:gd name="T4" fmla="*/ 0 w 84"/>
                <a:gd name="T5" fmla="*/ 2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48">
                  <a:moveTo>
                    <a:pt x="0" y="25"/>
                  </a:moveTo>
                  <a:cubicBezTo>
                    <a:pt x="0" y="25"/>
                    <a:pt x="44" y="0"/>
                    <a:pt x="84" y="22"/>
                  </a:cubicBezTo>
                  <a:cubicBezTo>
                    <a:pt x="84" y="22"/>
                    <a:pt x="37" y="48"/>
                    <a:pt x="0" y="25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340"/>
            <p:cNvSpPr/>
            <p:nvPr/>
          </p:nvSpPr>
          <p:spPr bwMode="auto">
            <a:xfrm>
              <a:off x="2360499" y="4943476"/>
              <a:ext cx="355600" cy="198438"/>
            </a:xfrm>
            <a:custGeom>
              <a:avLst/>
              <a:gdLst>
                <a:gd name="T0" fmla="*/ 0 w 84"/>
                <a:gd name="T1" fmla="*/ 24 h 47"/>
                <a:gd name="T2" fmla="*/ 84 w 84"/>
                <a:gd name="T3" fmla="*/ 21 h 47"/>
                <a:gd name="T4" fmla="*/ 0 w 84"/>
                <a:gd name="T5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47">
                  <a:moveTo>
                    <a:pt x="0" y="24"/>
                  </a:moveTo>
                  <a:cubicBezTo>
                    <a:pt x="0" y="24"/>
                    <a:pt x="44" y="0"/>
                    <a:pt x="84" y="21"/>
                  </a:cubicBezTo>
                  <a:cubicBezTo>
                    <a:pt x="84" y="21"/>
                    <a:pt x="37" y="47"/>
                    <a:pt x="0" y="2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341"/>
            <p:cNvSpPr/>
            <p:nvPr/>
          </p:nvSpPr>
          <p:spPr bwMode="auto">
            <a:xfrm>
              <a:off x="2743086" y="4718051"/>
              <a:ext cx="333375" cy="177800"/>
            </a:xfrm>
            <a:custGeom>
              <a:avLst/>
              <a:gdLst>
                <a:gd name="T0" fmla="*/ 0 w 79"/>
                <a:gd name="T1" fmla="*/ 8 h 42"/>
                <a:gd name="T2" fmla="*/ 79 w 79"/>
                <a:gd name="T3" fmla="*/ 34 h 42"/>
                <a:gd name="T4" fmla="*/ 0 w 79"/>
                <a:gd name="T5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9" h="42">
                  <a:moveTo>
                    <a:pt x="0" y="8"/>
                  </a:moveTo>
                  <a:cubicBezTo>
                    <a:pt x="0" y="8"/>
                    <a:pt x="49" y="0"/>
                    <a:pt x="79" y="34"/>
                  </a:cubicBezTo>
                  <a:cubicBezTo>
                    <a:pt x="79" y="34"/>
                    <a:pt x="26" y="42"/>
                    <a:pt x="0" y="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342"/>
            <p:cNvSpPr/>
            <p:nvPr/>
          </p:nvSpPr>
          <p:spPr bwMode="auto">
            <a:xfrm>
              <a:off x="2870086" y="4638676"/>
              <a:ext cx="338138" cy="177800"/>
            </a:xfrm>
            <a:custGeom>
              <a:avLst/>
              <a:gdLst>
                <a:gd name="T0" fmla="*/ 0 w 80"/>
                <a:gd name="T1" fmla="*/ 8 h 42"/>
                <a:gd name="T2" fmla="*/ 80 w 80"/>
                <a:gd name="T3" fmla="*/ 34 h 42"/>
                <a:gd name="T4" fmla="*/ 0 w 80"/>
                <a:gd name="T5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0" h="42">
                  <a:moveTo>
                    <a:pt x="0" y="8"/>
                  </a:moveTo>
                  <a:cubicBezTo>
                    <a:pt x="0" y="8"/>
                    <a:pt x="50" y="0"/>
                    <a:pt x="80" y="34"/>
                  </a:cubicBezTo>
                  <a:cubicBezTo>
                    <a:pt x="80" y="34"/>
                    <a:pt x="27" y="42"/>
                    <a:pt x="0" y="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343"/>
            <p:cNvSpPr/>
            <p:nvPr/>
          </p:nvSpPr>
          <p:spPr bwMode="auto">
            <a:xfrm>
              <a:off x="2954224" y="4464051"/>
              <a:ext cx="330200" cy="200025"/>
            </a:xfrm>
            <a:custGeom>
              <a:avLst/>
              <a:gdLst>
                <a:gd name="T0" fmla="*/ 0 w 78"/>
                <a:gd name="T1" fmla="*/ 37 h 47"/>
                <a:gd name="T2" fmla="*/ 78 w 78"/>
                <a:gd name="T3" fmla="*/ 8 h 47"/>
                <a:gd name="T4" fmla="*/ 0 w 78"/>
                <a:gd name="T5" fmla="*/ 3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8" h="47">
                  <a:moveTo>
                    <a:pt x="0" y="37"/>
                  </a:moveTo>
                  <a:cubicBezTo>
                    <a:pt x="0" y="37"/>
                    <a:pt x="34" y="0"/>
                    <a:pt x="78" y="8"/>
                  </a:cubicBezTo>
                  <a:cubicBezTo>
                    <a:pt x="78" y="8"/>
                    <a:pt x="42" y="47"/>
                    <a:pt x="0" y="37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344"/>
            <p:cNvSpPr/>
            <p:nvPr/>
          </p:nvSpPr>
          <p:spPr bwMode="auto">
            <a:xfrm>
              <a:off x="2593861" y="4841876"/>
              <a:ext cx="327025" cy="169863"/>
            </a:xfrm>
            <a:custGeom>
              <a:avLst/>
              <a:gdLst>
                <a:gd name="T0" fmla="*/ 0 w 77"/>
                <a:gd name="T1" fmla="*/ 3 h 40"/>
                <a:gd name="T2" fmla="*/ 77 w 77"/>
                <a:gd name="T3" fmla="*/ 36 h 40"/>
                <a:gd name="T4" fmla="*/ 0 w 77"/>
                <a:gd name="T5" fmla="*/ 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7" h="40">
                  <a:moveTo>
                    <a:pt x="0" y="3"/>
                  </a:moveTo>
                  <a:cubicBezTo>
                    <a:pt x="0" y="3"/>
                    <a:pt x="50" y="0"/>
                    <a:pt x="77" y="36"/>
                  </a:cubicBezTo>
                  <a:cubicBezTo>
                    <a:pt x="77" y="36"/>
                    <a:pt x="24" y="40"/>
                    <a:pt x="0" y="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345"/>
            <p:cNvSpPr/>
            <p:nvPr/>
          </p:nvSpPr>
          <p:spPr bwMode="auto">
            <a:xfrm>
              <a:off x="2144599" y="4870451"/>
              <a:ext cx="177800" cy="339725"/>
            </a:xfrm>
            <a:custGeom>
              <a:avLst/>
              <a:gdLst>
                <a:gd name="T0" fmla="*/ 8 w 42"/>
                <a:gd name="T1" fmla="*/ 80 h 80"/>
                <a:gd name="T2" fmla="*/ 33 w 42"/>
                <a:gd name="T3" fmla="*/ 0 h 80"/>
                <a:gd name="T4" fmla="*/ 8 w 42"/>
                <a:gd name="T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80">
                  <a:moveTo>
                    <a:pt x="8" y="80"/>
                  </a:moveTo>
                  <a:cubicBezTo>
                    <a:pt x="8" y="80"/>
                    <a:pt x="0" y="30"/>
                    <a:pt x="33" y="0"/>
                  </a:cubicBezTo>
                  <a:cubicBezTo>
                    <a:pt x="33" y="0"/>
                    <a:pt x="42" y="53"/>
                    <a:pt x="8" y="8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346"/>
            <p:cNvSpPr/>
            <p:nvPr/>
          </p:nvSpPr>
          <p:spPr bwMode="auto">
            <a:xfrm>
              <a:off x="2317636" y="4702176"/>
              <a:ext cx="179388" cy="338138"/>
            </a:xfrm>
            <a:custGeom>
              <a:avLst/>
              <a:gdLst>
                <a:gd name="T0" fmla="*/ 8 w 42"/>
                <a:gd name="T1" fmla="*/ 80 h 80"/>
                <a:gd name="T2" fmla="*/ 33 w 42"/>
                <a:gd name="T3" fmla="*/ 0 h 80"/>
                <a:gd name="T4" fmla="*/ 8 w 42"/>
                <a:gd name="T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80">
                  <a:moveTo>
                    <a:pt x="8" y="80"/>
                  </a:moveTo>
                  <a:cubicBezTo>
                    <a:pt x="8" y="80"/>
                    <a:pt x="0" y="31"/>
                    <a:pt x="33" y="0"/>
                  </a:cubicBezTo>
                  <a:cubicBezTo>
                    <a:pt x="33" y="0"/>
                    <a:pt x="42" y="53"/>
                    <a:pt x="8" y="8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347"/>
            <p:cNvSpPr/>
            <p:nvPr/>
          </p:nvSpPr>
          <p:spPr bwMode="auto">
            <a:xfrm>
              <a:off x="2500199" y="4502151"/>
              <a:ext cx="195263" cy="352425"/>
            </a:xfrm>
            <a:custGeom>
              <a:avLst/>
              <a:gdLst>
                <a:gd name="T0" fmla="*/ 22 w 46"/>
                <a:gd name="T1" fmla="*/ 83 h 83"/>
                <a:gd name="T2" fmla="*/ 22 w 46"/>
                <a:gd name="T3" fmla="*/ 0 h 83"/>
                <a:gd name="T4" fmla="*/ 22 w 46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83">
                  <a:moveTo>
                    <a:pt x="22" y="83"/>
                  </a:moveTo>
                  <a:cubicBezTo>
                    <a:pt x="22" y="83"/>
                    <a:pt x="0" y="38"/>
                    <a:pt x="22" y="0"/>
                  </a:cubicBezTo>
                  <a:cubicBezTo>
                    <a:pt x="22" y="0"/>
                    <a:pt x="46" y="47"/>
                    <a:pt x="22" y="8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348"/>
            <p:cNvSpPr/>
            <p:nvPr/>
          </p:nvSpPr>
          <p:spPr bwMode="auto">
            <a:xfrm>
              <a:off x="2674824" y="4400551"/>
              <a:ext cx="190500" cy="347663"/>
            </a:xfrm>
            <a:custGeom>
              <a:avLst/>
              <a:gdLst>
                <a:gd name="T0" fmla="*/ 16 w 45"/>
                <a:gd name="T1" fmla="*/ 82 h 82"/>
                <a:gd name="T2" fmla="*/ 28 w 45"/>
                <a:gd name="T3" fmla="*/ 0 h 82"/>
                <a:gd name="T4" fmla="*/ 16 w 45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82">
                  <a:moveTo>
                    <a:pt x="16" y="82"/>
                  </a:moveTo>
                  <a:cubicBezTo>
                    <a:pt x="16" y="82"/>
                    <a:pt x="0" y="35"/>
                    <a:pt x="28" y="0"/>
                  </a:cubicBezTo>
                  <a:cubicBezTo>
                    <a:pt x="28" y="0"/>
                    <a:pt x="45" y="50"/>
                    <a:pt x="16" y="8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349"/>
            <p:cNvSpPr/>
            <p:nvPr/>
          </p:nvSpPr>
          <p:spPr bwMode="auto">
            <a:xfrm>
              <a:off x="2847861" y="4337051"/>
              <a:ext cx="169863" cy="330200"/>
            </a:xfrm>
            <a:custGeom>
              <a:avLst/>
              <a:gdLst>
                <a:gd name="T0" fmla="*/ 4 w 40"/>
                <a:gd name="T1" fmla="*/ 78 h 78"/>
                <a:gd name="T2" fmla="*/ 35 w 40"/>
                <a:gd name="T3" fmla="*/ 0 h 78"/>
                <a:gd name="T4" fmla="*/ 4 w 40"/>
                <a:gd name="T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78">
                  <a:moveTo>
                    <a:pt x="4" y="78"/>
                  </a:moveTo>
                  <a:cubicBezTo>
                    <a:pt x="4" y="78"/>
                    <a:pt x="0" y="28"/>
                    <a:pt x="35" y="0"/>
                  </a:cubicBezTo>
                  <a:cubicBezTo>
                    <a:pt x="35" y="0"/>
                    <a:pt x="40" y="53"/>
                    <a:pt x="4" y="78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0598103" y="4079540"/>
            <a:ext cx="1352551" cy="1135063"/>
            <a:chOff x="9318626" y="700088"/>
            <a:chExt cx="1352551" cy="1135063"/>
          </a:xfrm>
        </p:grpSpPr>
        <p:sp>
          <p:nvSpPr>
            <p:cNvPr id="22" name="Freeform 505"/>
            <p:cNvSpPr/>
            <p:nvPr/>
          </p:nvSpPr>
          <p:spPr bwMode="auto">
            <a:xfrm>
              <a:off x="9318626" y="1220788"/>
              <a:ext cx="784225" cy="614363"/>
            </a:xfrm>
            <a:custGeom>
              <a:avLst/>
              <a:gdLst>
                <a:gd name="T0" fmla="*/ 185 w 185"/>
                <a:gd name="T1" fmla="*/ 0 h 145"/>
                <a:gd name="T2" fmla="*/ 39 w 185"/>
                <a:gd name="T3" fmla="*/ 67 h 145"/>
                <a:gd name="T4" fmla="*/ 185 w 185"/>
                <a:gd name="T5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5" h="145">
                  <a:moveTo>
                    <a:pt x="185" y="0"/>
                  </a:moveTo>
                  <a:cubicBezTo>
                    <a:pt x="185" y="0"/>
                    <a:pt x="96" y="145"/>
                    <a:pt x="39" y="67"/>
                  </a:cubicBezTo>
                  <a:cubicBezTo>
                    <a:pt x="0" y="13"/>
                    <a:pt x="185" y="0"/>
                    <a:pt x="185" y="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506"/>
            <p:cNvSpPr/>
            <p:nvPr/>
          </p:nvSpPr>
          <p:spPr bwMode="auto">
            <a:xfrm>
              <a:off x="9544051" y="1238250"/>
              <a:ext cx="541338" cy="274638"/>
            </a:xfrm>
            <a:custGeom>
              <a:avLst/>
              <a:gdLst>
                <a:gd name="T0" fmla="*/ 128 w 128"/>
                <a:gd name="T1" fmla="*/ 0 h 65"/>
                <a:gd name="T2" fmla="*/ 126 w 128"/>
                <a:gd name="T3" fmla="*/ 1 h 65"/>
                <a:gd name="T4" fmla="*/ 123 w 128"/>
                <a:gd name="T5" fmla="*/ 3 h 65"/>
                <a:gd name="T6" fmla="*/ 109 w 128"/>
                <a:gd name="T7" fmla="*/ 13 h 65"/>
                <a:gd name="T8" fmla="*/ 100 w 128"/>
                <a:gd name="T9" fmla="*/ 19 h 65"/>
                <a:gd name="T10" fmla="*/ 90 w 128"/>
                <a:gd name="T11" fmla="*/ 26 h 65"/>
                <a:gd name="T12" fmla="*/ 79 w 128"/>
                <a:gd name="T13" fmla="*/ 32 h 65"/>
                <a:gd name="T14" fmla="*/ 67 w 128"/>
                <a:gd name="T15" fmla="*/ 39 h 65"/>
                <a:gd name="T16" fmla="*/ 55 w 128"/>
                <a:gd name="T17" fmla="*/ 45 h 65"/>
                <a:gd name="T18" fmla="*/ 49 w 128"/>
                <a:gd name="T19" fmla="*/ 48 h 65"/>
                <a:gd name="T20" fmla="*/ 43 w 128"/>
                <a:gd name="T21" fmla="*/ 51 h 65"/>
                <a:gd name="T22" fmla="*/ 32 w 128"/>
                <a:gd name="T23" fmla="*/ 55 h 65"/>
                <a:gd name="T24" fmla="*/ 21 w 128"/>
                <a:gd name="T25" fmla="*/ 59 h 65"/>
                <a:gd name="T26" fmla="*/ 13 w 128"/>
                <a:gd name="T27" fmla="*/ 62 h 65"/>
                <a:gd name="T28" fmla="*/ 6 w 128"/>
                <a:gd name="T29" fmla="*/ 64 h 65"/>
                <a:gd name="T30" fmla="*/ 0 w 128"/>
                <a:gd name="T31" fmla="*/ 65 h 65"/>
                <a:gd name="T32" fmla="*/ 5 w 128"/>
                <a:gd name="T33" fmla="*/ 63 h 65"/>
                <a:gd name="T34" fmla="*/ 12 w 128"/>
                <a:gd name="T35" fmla="*/ 61 h 65"/>
                <a:gd name="T36" fmla="*/ 21 w 128"/>
                <a:gd name="T37" fmla="*/ 57 h 65"/>
                <a:gd name="T38" fmla="*/ 31 w 128"/>
                <a:gd name="T39" fmla="*/ 53 h 65"/>
                <a:gd name="T40" fmla="*/ 33 w 128"/>
                <a:gd name="T41" fmla="*/ 52 h 65"/>
                <a:gd name="T42" fmla="*/ 36 w 128"/>
                <a:gd name="T43" fmla="*/ 51 h 65"/>
                <a:gd name="T44" fmla="*/ 42 w 128"/>
                <a:gd name="T45" fmla="*/ 48 h 65"/>
                <a:gd name="T46" fmla="*/ 53 w 128"/>
                <a:gd name="T47" fmla="*/ 42 h 65"/>
                <a:gd name="T48" fmla="*/ 65 w 128"/>
                <a:gd name="T49" fmla="*/ 36 h 65"/>
                <a:gd name="T50" fmla="*/ 77 w 128"/>
                <a:gd name="T51" fmla="*/ 30 h 65"/>
                <a:gd name="T52" fmla="*/ 88 w 128"/>
                <a:gd name="T53" fmla="*/ 23 h 65"/>
                <a:gd name="T54" fmla="*/ 99 w 128"/>
                <a:gd name="T55" fmla="*/ 17 h 65"/>
                <a:gd name="T56" fmla="*/ 108 w 128"/>
                <a:gd name="T57" fmla="*/ 11 h 65"/>
                <a:gd name="T58" fmla="*/ 122 w 128"/>
                <a:gd name="T59" fmla="*/ 3 h 65"/>
                <a:gd name="T60" fmla="*/ 128 w 128"/>
                <a:gd name="T6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8" h="65">
                  <a:moveTo>
                    <a:pt x="128" y="0"/>
                  </a:moveTo>
                  <a:cubicBezTo>
                    <a:pt x="128" y="0"/>
                    <a:pt x="127" y="0"/>
                    <a:pt x="126" y="1"/>
                  </a:cubicBezTo>
                  <a:cubicBezTo>
                    <a:pt x="125" y="1"/>
                    <a:pt x="124" y="2"/>
                    <a:pt x="123" y="3"/>
                  </a:cubicBezTo>
                  <a:cubicBezTo>
                    <a:pt x="119" y="6"/>
                    <a:pt x="115" y="9"/>
                    <a:pt x="109" y="13"/>
                  </a:cubicBezTo>
                  <a:cubicBezTo>
                    <a:pt x="107" y="15"/>
                    <a:pt x="104" y="17"/>
                    <a:pt x="100" y="19"/>
                  </a:cubicBezTo>
                  <a:cubicBezTo>
                    <a:pt x="97" y="21"/>
                    <a:pt x="94" y="24"/>
                    <a:pt x="90" y="26"/>
                  </a:cubicBezTo>
                  <a:cubicBezTo>
                    <a:pt x="86" y="28"/>
                    <a:pt x="83" y="30"/>
                    <a:pt x="79" y="32"/>
                  </a:cubicBezTo>
                  <a:cubicBezTo>
                    <a:pt x="75" y="35"/>
                    <a:pt x="71" y="37"/>
                    <a:pt x="67" y="39"/>
                  </a:cubicBezTo>
                  <a:cubicBezTo>
                    <a:pt x="63" y="41"/>
                    <a:pt x="59" y="43"/>
                    <a:pt x="55" y="45"/>
                  </a:cubicBezTo>
                  <a:cubicBezTo>
                    <a:pt x="53" y="46"/>
                    <a:pt x="51" y="47"/>
                    <a:pt x="49" y="48"/>
                  </a:cubicBezTo>
                  <a:cubicBezTo>
                    <a:pt x="47" y="49"/>
                    <a:pt x="45" y="50"/>
                    <a:pt x="43" y="51"/>
                  </a:cubicBezTo>
                  <a:cubicBezTo>
                    <a:pt x="39" y="52"/>
                    <a:pt x="35" y="54"/>
                    <a:pt x="32" y="55"/>
                  </a:cubicBezTo>
                  <a:cubicBezTo>
                    <a:pt x="28" y="57"/>
                    <a:pt x="25" y="58"/>
                    <a:pt x="21" y="59"/>
                  </a:cubicBezTo>
                  <a:cubicBezTo>
                    <a:pt x="18" y="60"/>
                    <a:pt x="15" y="61"/>
                    <a:pt x="13" y="62"/>
                  </a:cubicBezTo>
                  <a:cubicBezTo>
                    <a:pt x="10" y="63"/>
                    <a:pt x="8" y="63"/>
                    <a:pt x="6" y="64"/>
                  </a:cubicBezTo>
                  <a:cubicBezTo>
                    <a:pt x="2" y="65"/>
                    <a:pt x="0" y="65"/>
                    <a:pt x="0" y="65"/>
                  </a:cubicBezTo>
                  <a:cubicBezTo>
                    <a:pt x="0" y="65"/>
                    <a:pt x="2" y="65"/>
                    <a:pt x="5" y="63"/>
                  </a:cubicBezTo>
                  <a:cubicBezTo>
                    <a:pt x="7" y="63"/>
                    <a:pt x="10" y="62"/>
                    <a:pt x="12" y="61"/>
                  </a:cubicBezTo>
                  <a:cubicBezTo>
                    <a:pt x="15" y="60"/>
                    <a:pt x="18" y="59"/>
                    <a:pt x="21" y="57"/>
                  </a:cubicBezTo>
                  <a:cubicBezTo>
                    <a:pt x="24" y="56"/>
                    <a:pt x="27" y="55"/>
                    <a:pt x="31" y="53"/>
                  </a:cubicBezTo>
                  <a:cubicBezTo>
                    <a:pt x="32" y="53"/>
                    <a:pt x="33" y="52"/>
                    <a:pt x="33" y="52"/>
                  </a:cubicBezTo>
                  <a:cubicBezTo>
                    <a:pt x="34" y="51"/>
                    <a:pt x="35" y="51"/>
                    <a:pt x="36" y="51"/>
                  </a:cubicBezTo>
                  <a:cubicBezTo>
                    <a:pt x="38" y="50"/>
                    <a:pt x="40" y="49"/>
                    <a:pt x="42" y="48"/>
                  </a:cubicBezTo>
                  <a:cubicBezTo>
                    <a:pt x="46" y="46"/>
                    <a:pt x="49" y="44"/>
                    <a:pt x="53" y="42"/>
                  </a:cubicBezTo>
                  <a:cubicBezTo>
                    <a:pt x="57" y="40"/>
                    <a:pt x="61" y="38"/>
                    <a:pt x="65" y="36"/>
                  </a:cubicBezTo>
                  <a:cubicBezTo>
                    <a:pt x="69" y="34"/>
                    <a:pt x="73" y="32"/>
                    <a:pt x="77" y="30"/>
                  </a:cubicBezTo>
                  <a:cubicBezTo>
                    <a:pt x="81" y="27"/>
                    <a:pt x="85" y="25"/>
                    <a:pt x="88" y="23"/>
                  </a:cubicBezTo>
                  <a:cubicBezTo>
                    <a:pt x="92" y="21"/>
                    <a:pt x="96" y="19"/>
                    <a:pt x="99" y="17"/>
                  </a:cubicBezTo>
                  <a:cubicBezTo>
                    <a:pt x="102" y="15"/>
                    <a:pt x="105" y="13"/>
                    <a:pt x="108" y="11"/>
                  </a:cubicBezTo>
                  <a:cubicBezTo>
                    <a:pt x="114" y="8"/>
                    <a:pt x="119" y="5"/>
                    <a:pt x="122" y="3"/>
                  </a:cubicBezTo>
                  <a:cubicBezTo>
                    <a:pt x="126" y="1"/>
                    <a:pt x="128" y="0"/>
                    <a:pt x="128" y="0"/>
                  </a:cubicBez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507"/>
            <p:cNvSpPr/>
            <p:nvPr/>
          </p:nvSpPr>
          <p:spPr bwMode="auto">
            <a:xfrm>
              <a:off x="9840914" y="1301750"/>
              <a:ext cx="109538" cy="20638"/>
            </a:xfrm>
            <a:custGeom>
              <a:avLst/>
              <a:gdLst>
                <a:gd name="T0" fmla="*/ 69 w 69"/>
                <a:gd name="T1" fmla="*/ 13 h 13"/>
                <a:gd name="T2" fmla="*/ 0 w 69"/>
                <a:gd name="T3" fmla="*/ 0 h 13"/>
                <a:gd name="T4" fmla="*/ 69 w 69"/>
                <a:gd name="T5" fmla="*/ 11 h 13"/>
                <a:gd name="T6" fmla="*/ 69 w 69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" h="13">
                  <a:moveTo>
                    <a:pt x="69" y="13"/>
                  </a:moveTo>
                  <a:lnTo>
                    <a:pt x="0" y="0"/>
                  </a:lnTo>
                  <a:lnTo>
                    <a:pt x="69" y="11"/>
                  </a:lnTo>
                  <a:lnTo>
                    <a:pt x="69" y="13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508"/>
            <p:cNvSpPr/>
            <p:nvPr/>
          </p:nvSpPr>
          <p:spPr bwMode="auto">
            <a:xfrm>
              <a:off x="9640889" y="1335088"/>
              <a:ext cx="228600" cy="42863"/>
            </a:xfrm>
            <a:custGeom>
              <a:avLst/>
              <a:gdLst>
                <a:gd name="T0" fmla="*/ 142 w 144"/>
                <a:gd name="T1" fmla="*/ 27 h 27"/>
                <a:gd name="T2" fmla="*/ 0 w 144"/>
                <a:gd name="T3" fmla="*/ 0 h 27"/>
                <a:gd name="T4" fmla="*/ 144 w 144"/>
                <a:gd name="T5" fmla="*/ 22 h 27"/>
                <a:gd name="T6" fmla="*/ 142 w 144"/>
                <a:gd name="T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27">
                  <a:moveTo>
                    <a:pt x="142" y="27"/>
                  </a:moveTo>
                  <a:lnTo>
                    <a:pt x="0" y="0"/>
                  </a:lnTo>
                  <a:lnTo>
                    <a:pt x="144" y="22"/>
                  </a:lnTo>
                  <a:lnTo>
                    <a:pt x="142" y="27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509"/>
            <p:cNvSpPr/>
            <p:nvPr/>
          </p:nvSpPr>
          <p:spPr bwMode="auto">
            <a:xfrm>
              <a:off x="9526589" y="1408113"/>
              <a:ext cx="233363" cy="20638"/>
            </a:xfrm>
            <a:custGeom>
              <a:avLst/>
              <a:gdLst>
                <a:gd name="T0" fmla="*/ 147 w 147"/>
                <a:gd name="T1" fmla="*/ 13 h 13"/>
                <a:gd name="T2" fmla="*/ 0 w 147"/>
                <a:gd name="T3" fmla="*/ 0 h 13"/>
                <a:gd name="T4" fmla="*/ 147 w 147"/>
                <a:gd name="T5" fmla="*/ 10 h 13"/>
                <a:gd name="T6" fmla="*/ 147 w 147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13">
                  <a:moveTo>
                    <a:pt x="147" y="13"/>
                  </a:moveTo>
                  <a:lnTo>
                    <a:pt x="0" y="0"/>
                  </a:lnTo>
                  <a:lnTo>
                    <a:pt x="147" y="10"/>
                  </a:lnTo>
                  <a:lnTo>
                    <a:pt x="147" y="13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510"/>
            <p:cNvSpPr/>
            <p:nvPr/>
          </p:nvSpPr>
          <p:spPr bwMode="auto">
            <a:xfrm>
              <a:off x="9493251" y="1462088"/>
              <a:ext cx="142875" cy="25400"/>
            </a:xfrm>
            <a:custGeom>
              <a:avLst/>
              <a:gdLst>
                <a:gd name="T0" fmla="*/ 90 w 90"/>
                <a:gd name="T1" fmla="*/ 16 h 16"/>
                <a:gd name="T2" fmla="*/ 0 w 90"/>
                <a:gd name="T3" fmla="*/ 0 h 16"/>
                <a:gd name="T4" fmla="*/ 90 w 90"/>
                <a:gd name="T5" fmla="*/ 11 h 16"/>
                <a:gd name="T6" fmla="*/ 90 w 90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16">
                  <a:moveTo>
                    <a:pt x="90" y="16"/>
                  </a:moveTo>
                  <a:lnTo>
                    <a:pt x="0" y="0"/>
                  </a:lnTo>
                  <a:lnTo>
                    <a:pt x="90" y="11"/>
                  </a:lnTo>
                  <a:lnTo>
                    <a:pt x="90" y="16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511"/>
            <p:cNvSpPr/>
            <p:nvPr/>
          </p:nvSpPr>
          <p:spPr bwMode="auto">
            <a:xfrm>
              <a:off x="9971089" y="1289050"/>
              <a:ext cx="38100" cy="88900"/>
            </a:xfrm>
            <a:custGeom>
              <a:avLst/>
              <a:gdLst>
                <a:gd name="T0" fmla="*/ 9 w 9"/>
                <a:gd name="T1" fmla="*/ 1 h 21"/>
                <a:gd name="T2" fmla="*/ 4 w 9"/>
                <a:gd name="T3" fmla="*/ 11 h 21"/>
                <a:gd name="T4" fmla="*/ 1 w 9"/>
                <a:gd name="T5" fmla="*/ 18 h 21"/>
                <a:gd name="T6" fmla="*/ 0 w 9"/>
                <a:gd name="T7" fmla="*/ 20 h 21"/>
                <a:gd name="T8" fmla="*/ 0 w 9"/>
                <a:gd name="T9" fmla="*/ 21 h 21"/>
                <a:gd name="T10" fmla="*/ 0 w 9"/>
                <a:gd name="T11" fmla="*/ 20 h 21"/>
                <a:gd name="T12" fmla="*/ 0 w 9"/>
                <a:gd name="T13" fmla="*/ 18 h 21"/>
                <a:gd name="T14" fmla="*/ 3 w 9"/>
                <a:gd name="T15" fmla="*/ 10 h 21"/>
                <a:gd name="T16" fmla="*/ 7 w 9"/>
                <a:gd name="T17" fmla="*/ 0 h 21"/>
                <a:gd name="T18" fmla="*/ 9 w 9"/>
                <a:gd name="T19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21">
                  <a:moveTo>
                    <a:pt x="9" y="1"/>
                  </a:moveTo>
                  <a:cubicBezTo>
                    <a:pt x="9" y="1"/>
                    <a:pt x="6" y="6"/>
                    <a:pt x="4" y="11"/>
                  </a:cubicBezTo>
                  <a:cubicBezTo>
                    <a:pt x="2" y="13"/>
                    <a:pt x="1" y="16"/>
                    <a:pt x="1" y="18"/>
                  </a:cubicBezTo>
                  <a:cubicBezTo>
                    <a:pt x="0" y="19"/>
                    <a:pt x="0" y="20"/>
                    <a:pt x="0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cubicBezTo>
                    <a:pt x="0" y="20"/>
                    <a:pt x="0" y="19"/>
                    <a:pt x="0" y="18"/>
                  </a:cubicBezTo>
                  <a:cubicBezTo>
                    <a:pt x="1" y="16"/>
                    <a:pt x="2" y="13"/>
                    <a:pt x="3" y="10"/>
                  </a:cubicBezTo>
                  <a:cubicBezTo>
                    <a:pt x="5" y="5"/>
                    <a:pt x="7" y="0"/>
                    <a:pt x="7" y="0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512"/>
            <p:cNvSpPr/>
            <p:nvPr/>
          </p:nvSpPr>
          <p:spPr bwMode="auto">
            <a:xfrm>
              <a:off x="9879014" y="1344613"/>
              <a:ext cx="38100" cy="139700"/>
            </a:xfrm>
            <a:custGeom>
              <a:avLst/>
              <a:gdLst>
                <a:gd name="T0" fmla="*/ 24 w 24"/>
                <a:gd name="T1" fmla="*/ 0 h 88"/>
                <a:gd name="T2" fmla="*/ 0 w 24"/>
                <a:gd name="T3" fmla="*/ 88 h 88"/>
                <a:gd name="T4" fmla="*/ 18 w 24"/>
                <a:gd name="T5" fmla="*/ 0 h 88"/>
                <a:gd name="T6" fmla="*/ 24 w 24"/>
                <a:gd name="T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88">
                  <a:moveTo>
                    <a:pt x="24" y="0"/>
                  </a:moveTo>
                  <a:lnTo>
                    <a:pt x="0" y="88"/>
                  </a:lnTo>
                  <a:lnTo>
                    <a:pt x="18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513"/>
            <p:cNvSpPr/>
            <p:nvPr/>
          </p:nvSpPr>
          <p:spPr bwMode="auto">
            <a:xfrm>
              <a:off x="9785351" y="1403350"/>
              <a:ext cx="30163" cy="131763"/>
            </a:xfrm>
            <a:custGeom>
              <a:avLst/>
              <a:gdLst>
                <a:gd name="T0" fmla="*/ 7 w 7"/>
                <a:gd name="T1" fmla="*/ 1 h 31"/>
                <a:gd name="T2" fmla="*/ 6 w 7"/>
                <a:gd name="T3" fmla="*/ 5 h 31"/>
                <a:gd name="T4" fmla="*/ 2 w 7"/>
                <a:gd name="T5" fmla="*/ 15 h 31"/>
                <a:gd name="T6" fmla="*/ 1 w 7"/>
                <a:gd name="T7" fmla="*/ 26 h 31"/>
                <a:gd name="T8" fmla="*/ 0 w 7"/>
                <a:gd name="T9" fmla="*/ 31 h 31"/>
                <a:gd name="T10" fmla="*/ 0 w 7"/>
                <a:gd name="T11" fmla="*/ 26 h 31"/>
                <a:gd name="T12" fmla="*/ 2 w 7"/>
                <a:gd name="T13" fmla="*/ 15 h 31"/>
                <a:gd name="T14" fmla="*/ 4 w 7"/>
                <a:gd name="T15" fmla="*/ 5 h 31"/>
                <a:gd name="T16" fmla="*/ 6 w 7"/>
                <a:gd name="T17" fmla="*/ 0 h 31"/>
                <a:gd name="T18" fmla="*/ 7 w 7"/>
                <a:gd name="T19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31">
                  <a:moveTo>
                    <a:pt x="7" y="1"/>
                  </a:moveTo>
                  <a:cubicBezTo>
                    <a:pt x="7" y="1"/>
                    <a:pt x="7" y="2"/>
                    <a:pt x="6" y="5"/>
                  </a:cubicBezTo>
                  <a:cubicBezTo>
                    <a:pt x="4" y="8"/>
                    <a:pt x="3" y="12"/>
                    <a:pt x="2" y="15"/>
                  </a:cubicBezTo>
                  <a:cubicBezTo>
                    <a:pt x="2" y="19"/>
                    <a:pt x="1" y="23"/>
                    <a:pt x="1" y="26"/>
                  </a:cubicBezTo>
                  <a:cubicBezTo>
                    <a:pt x="0" y="29"/>
                    <a:pt x="0" y="31"/>
                    <a:pt x="0" y="31"/>
                  </a:cubicBezTo>
                  <a:cubicBezTo>
                    <a:pt x="0" y="31"/>
                    <a:pt x="0" y="29"/>
                    <a:pt x="0" y="26"/>
                  </a:cubicBezTo>
                  <a:cubicBezTo>
                    <a:pt x="0" y="23"/>
                    <a:pt x="1" y="19"/>
                    <a:pt x="2" y="15"/>
                  </a:cubicBezTo>
                  <a:cubicBezTo>
                    <a:pt x="2" y="11"/>
                    <a:pt x="3" y="7"/>
                    <a:pt x="4" y="5"/>
                  </a:cubicBezTo>
                  <a:cubicBezTo>
                    <a:pt x="5" y="2"/>
                    <a:pt x="6" y="0"/>
                    <a:pt x="6" y="0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514"/>
            <p:cNvSpPr/>
            <p:nvPr/>
          </p:nvSpPr>
          <p:spPr bwMode="auto">
            <a:xfrm>
              <a:off x="9683751" y="1458913"/>
              <a:ext cx="20638" cy="109538"/>
            </a:xfrm>
            <a:custGeom>
              <a:avLst/>
              <a:gdLst>
                <a:gd name="T0" fmla="*/ 13 w 13"/>
                <a:gd name="T1" fmla="*/ 2 h 69"/>
                <a:gd name="T2" fmla="*/ 0 w 13"/>
                <a:gd name="T3" fmla="*/ 69 h 69"/>
                <a:gd name="T4" fmla="*/ 8 w 13"/>
                <a:gd name="T5" fmla="*/ 0 h 69"/>
                <a:gd name="T6" fmla="*/ 13 w 13"/>
                <a:gd name="T7" fmla="*/ 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69">
                  <a:moveTo>
                    <a:pt x="13" y="2"/>
                  </a:moveTo>
                  <a:lnTo>
                    <a:pt x="0" y="69"/>
                  </a:lnTo>
                  <a:lnTo>
                    <a:pt x="8" y="0"/>
                  </a:lnTo>
                  <a:lnTo>
                    <a:pt x="13" y="2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515"/>
            <p:cNvSpPr/>
            <p:nvPr/>
          </p:nvSpPr>
          <p:spPr bwMode="auto">
            <a:xfrm>
              <a:off x="9594851" y="1497013"/>
              <a:ext cx="7938" cy="63500"/>
            </a:xfrm>
            <a:custGeom>
              <a:avLst/>
              <a:gdLst>
                <a:gd name="T0" fmla="*/ 2 w 2"/>
                <a:gd name="T1" fmla="*/ 0 h 15"/>
                <a:gd name="T2" fmla="*/ 2 w 2"/>
                <a:gd name="T3" fmla="*/ 3 h 15"/>
                <a:gd name="T4" fmla="*/ 1 w 2"/>
                <a:gd name="T5" fmla="*/ 8 h 15"/>
                <a:gd name="T6" fmla="*/ 1 w 2"/>
                <a:gd name="T7" fmla="*/ 13 h 15"/>
                <a:gd name="T8" fmla="*/ 2 w 2"/>
                <a:gd name="T9" fmla="*/ 15 h 15"/>
                <a:gd name="T10" fmla="*/ 1 w 2"/>
                <a:gd name="T11" fmla="*/ 13 h 15"/>
                <a:gd name="T12" fmla="*/ 0 w 2"/>
                <a:gd name="T13" fmla="*/ 8 h 15"/>
                <a:gd name="T14" fmla="*/ 0 w 2"/>
                <a:gd name="T15" fmla="*/ 2 h 15"/>
                <a:gd name="T16" fmla="*/ 0 w 2"/>
                <a:gd name="T17" fmla="*/ 0 h 15"/>
                <a:gd name="T18" fmla="*/ 2 w 2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15">
                  <a:moveTo>
                    <a:pt x="2" y="0"/>
                  </a:moveTo>
                  <a:cubicBezTo>
                    <a:pt x="2" y="0"/>
                    <a:pt x="2" y="1"/>
                    <a:pt x="2" y="3"/>
                  </a:cubicBezTo>
                  <a:cubicBezTo>
                    <a:pt x="1" y="4"/>
                    <a:pt x="1" y="6"/>
                    <a:pt x="1" y="8"/>
                  </a:cubicBezTo>
                  <a:cubicBezTo>
                    <a:pt x="1" y="10"/>
                    <a:pt x="1" y="12"/>
                    <a:pt x="1" y="13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5"/>
                    <a:pt x="1" y="15"/>
                    <a:pt x="1" y="13"/>
                  </a:cubicBezTo>
                  <a:cubicBezTo>
                    <a:pt x="1" y="12"/>
                    <a:pt x="0" y="10"/>
                    <a:pt x="0" y="8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C3D4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587"/>
            <p:cNvSpPr/>
            <p:nvPr/>
          </p:nvSpPr>
          <p:spPr bwMode="auto">
            <a:xfrm>
              <a:off x="9790114" y="700088"/>
              <a:ext cx="881063" cy="914400"/>
            </a:xfrm>
            <a:custGeom>
              <a:avLst/>
              <a:gdLst>
                <a:gd name="T0" fmla="*/ 115 w 208"/>
                <a:gd name="T1" fmla="*/ 0 h 216"/>
                <a:gd name="T2" fmla="*/ 149 w 208"/>
                <a:gd name="T3" fmla="*/ 31 h 216"/>
                <a:gd name="T4" fmla="*/ 202 w 208"/>
                <a:gd name="T5" fmla="*/ 65 h 216"/>
                <a:gd name="T6" fmla="*/ 192 w 208"/>
                <a:gd name="T7" fmla="*/ 120 h 216"/>
                <a:gd name="T8" fmla="*/ 201 w 208"/>
                <a:gd name="T9" fmla="*/ 155 h 216"/>
                <a:gd name="T10" fmla="*/ 144 w 208"/>
                <a:gd name="T11" fmla="*/ 192 h 216"/>
                <a:gd name="T12" fmla="*/ 123 w 208"/>
                <a:gd name="T13" fmla="*/ 213 h 216"/>
                <a:gd name="T14" fmla="*/ 72 w 208"/>
                <a:gd name="T15" fmla="*/ 185 h 216"/>
                <a:gd name="T16" fmla="*/ 34 w 208"/>
                <a:gd name="T17" fmla="*/ 181 h 216"/>
                <a:gd name="T18" fmla="*/ 22 w 208"/>
                <a:gd name="T19" fmla="*/ 128 h 216"/>
                <a:gd name="T20" fmla="*/ 1 w 208"/>
                <a:gd name="T21" fmla="*/ 96 h 216"/>
                <a:gd name="T22" fmla="*/ 39 w 208"/>
                <a:gd name="T23" fmla="*/ 54 h 216"/>
                <a:gd name="T24" fmla="*/ 44 w 208"/>
                <a:gd name="T25" fmla="*/ 13 h 216"/>
                <a:gd name="T26" fmla="*/ 83 w 208"/>
                <a:gd name="T27" fmla="*/ 22 h 216"/>
                <a:gd name="T28" fmla="*/ 115 w 208"/>
                <a:gd name="T29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8" h="216">
                  <a:moveTo>
                    <a:pt x="115" y="0"/>
                  </a:moveTo>
                  <a:cubicBezTo>
                    <a:pt x="127" y="0"/>
                    <a:pt x="130" y="14"/>
                    <a:pt x="149" y="31"/>
                  </a:cubicBezTo>
                  <a:cubicBezTo>
                    <a:pt x="176" y="55"/>
                    <a:pt x="195" y="48"/>
                    <a:pt x="202" y="65"/>
                  </a:cubicBezTo>
                  <a:cubicBezTo>
                    <a:pt x="208" y="81"/>
                    <a:pt x="189" y="91"/>
                    <a:pt x="192" y="120"/>
                  </a:cubicBezTo>
                  <a:cubicBezTo>
                    <a:pt x="195" y="141"/>
                    <a:pt x="205" y="144"/>
                    <a:pt x="201" y="155"/>
                  </a:cubicBezTo>
                  <a:cubicBezTo>
                    <a:pt x="196" y="171"/>
                    <a:pt x="173" y="169"/>
                    <a:pt x="144" y="192"/>
                  </a:cubicBezTo>
                  <a:cubicBezTo>
                    <a:pt x="130" y="203"/>
                    <a:pt x="132" y="211"/>
                    <a:pt x="123" y="213"/>
                  </a:cubicBezTo>
                  <a:cubicBezTo>
                    <a:pt x="107" y="216"/>
                    <a:pt x="100" y="192"/>
                    <a:pt x="72" y="185"/>
                  </a:cubicBezTo>
                  <a:cubicBezTo>
                    <a:pt x="51" y="179"/>
                    <a:pt x="43" y="189"/>
                    <a:pt x="34" y="181"/>
                  </a:cubicBezTo>
                  <a:cubicBezTo>
                    <a:pt x="22" y="171"/>
                    <a:pt x="34" y="153"/>
                    <a:pt x="22" y="128"/>
                  </a:cubicBezTo>
                  <a:cubicBezTo>
                    <a:pt x="13" y="108"/>
                    <a:pt x="0" y="107"/>
                    <a:pt x="1" y="96"/>
                  </a:cubicBezTo>
                  <a:cubicBezTo>
                    <a:pt x="1" y="79"/>
                    <a:pt x="29" y="78"/>
                    <a:pt x="39" y="54"/>
                  </a:cubicBezTo>
                  <a:cubicBezTo>
                    <a:pt x="46" y="34"/>
                    <a:pt x="36" y="19"/>
                    <a:pt x="44" y="13"/>
                  </a:cubicBezTo>
                  <a:cubicBezTo>
                    <a:pt x="53" y="8"/>
                    <a:pt x="65" y="25"/>
                    <a:pt x="83" y="22"/>
                  </a:cubicBezTo>
                  <a:cubicBezTo>
                    <a:pt x="100" y="18"/>
                    <a:pt x="102" y="1"/>
                    <a:pt x="115" y="0"/>
                  </a:cubicBezTo>
                  <a:close/>
                </a:path>
              </a:pathLst>
            </a:custGeom>
            <a:solidFill>
              <a:srgbClr val="F0B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588"/>
            <p:cNvSpPr/>
            <p:nvPr/>
          </p:nvSpPr>
          <p:spPr bwMode="auto">
            <a:xfrm>
              <a:off x="10107614" y="1017588"/>
              <a:ext cx="279400" cy="258763"/>
            </a:xfrm>
            <a:custGeom>
              <a:avLst/>
              <a:gdLst>
                <a:gd name="T0" fmla="*/ 0 w 66"/>
                <a:gd name="T1" fmla="*/ 29 h 61"/>
                <a:gd name="T2" fmla="*/ 18 w 66"/>
                <a:gd name="T3" fmla="*/ 57 h 61"/>
                <a:gd name="T4" fmla="*/ 51 w 66"/>
                <a:gd name="T5" fmla="*/ 52 h 61"/>
                <a:gd name="T6" fmla="*/ 42 w 66"/>
                <a:gd name="T7" fmla="*/ 9 h 61"/>
                <a:gd name="T8" fmla="*/ 0 w 66"/>
                <a:gd name="T9" fmla="*/ 2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1">
                  <a:moveTo>
                    <a:pt x="0" y="29"/>
                  </a:moveTo>
                  <a:cubicBezTo>
                    <a:pt x="0" y="41"/>
                    <a:pt x="7" y="52"/>
                    <a:pt x="18" y="57"/>
                  </a:cubicBezTo>
                  <a:cubicBezTo>
                    <a:pt x="29" y="61"/>
                    <a:pt x="42" y="59"/>
                    <a:pt x="51" y="52"/>
                  </a:cubicBezTo>
                  <a:cubicBezTo>
                    <a:pt x="66" y="40"/>
                    <a:pt x="57" y="16"/>
                    <a:pt x="42" y="9"/>
                  </a:cubicBezTo>
                  <a:cubicBezTo>
                    <a:pt x="24" y="0"/>
                    <a:pt x="1" y="7"/>
                    <a:pt x="0" y="29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589"/>
            <p:cNvSpPr/>
            <p:nvPr/>
          </p:nvSpPr>
          <p:spPr bwMode="auto">
            <a:xfrm>
              <a:off x="10366376" y="979488"/>
              <a:ext cx="223838" cy="119063"/>
            </a:xfrm>
            <a:custGeom>
              <a:avLst/>
              <a:gdLst>
                <a:gd name="T0" fmla="*/ 0 w 53"/>
                <a:gd name="T1" fmla="*/ 28 h 28"/>
                <a:gd name="T2" fmla="*/ 2 w 53"/>
                <a:gd name="T3" fmla="*/ 26 h 28"/>
                <a:gd name="T4" fmla="*/ 8 w 53"/>
                <a:gd name="T5" fmla="*/ 22 h 28"/>
                <a:gd name="T6" fmla="*/ 26 w 53"/>
                <a:gd name="T7" fmla="*/ 12 h 28"/>
                <a:gd name="T8" fmla="*/ 44 w 53"/>
                <a:gd name="T9" fmla="*/ 3 h 28"/>
                <a:gd name="T10" fmla="*/ 51 w 53"/>
                <a:gd name="T11" fmla="*/ 1 h 28"/>
                <a:gd name="T12" fmla="*/ 53 w 53"/>
                <a:gd name="T13" fmla="*/ 0 h 28"/>
                <a:gd name="T14" fmla="*/ 47 w 53"/>
                <a:gd name="T15" fmla="*/ 8 h 28"/>
                <a:gd name="T16" fmla="*/ 40 w 53"/>
                <a:gd name="T17" fmla="*/ 14 h 28"/>
                <a:gd name="T18" fmla="*/ 35 w 53"/>
                <a:gd name="T19" fmla="*/ 17 h 28"/>
                <a:gd name="T20" fmla="*/ 30 w 53"/>
                <a:gd name="T21" fmla="*/ 20 h 28"/>
                <a:gd name="T22" fmla="*/ 25 w 53"/>
                <a:gd name="T23" fmla="*/ 23 h 28"/>
                <a:gd name="T24" fmla="*/ 20 w 53"/>
                <a:gd name="T25" fmla="*/ 25 h 28"/>
                <a:gd name="T26" fmla="*/ 10 w 53"/>
                <a:gd name="T27" fmla="*/ 27 h 28"/>
                <a:gd name="T28" fmla="*/ 0 w 53"/>
                <a:gd name="T2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28">
                  <a:moveTo>
                    <a:pt x="0" y="28"/>
                  </a:moveTo>
                  <a:cubicBezTo>
                    <a:pt x="0" y="28"/>
                    <a:pt x="1" y="27"/>
                    <a:pt x="2" y="26"/>
                  </a:cubicBezTo>
                  <a:cubicBezTo>
                    <a:pt x="4" y="25"/>
                    <a:pt x="6" y="24"/>
                    <a:pt x="8" y="22"/>
                  </a:cubicBezTo>
                  <a:cubicBezTo>
                    <a:pt x="13" y="19"/>
                    <a:pt x="19" y="15"/>
                    <a:pt x="26" y="12"/>
                  </a:cubicBezTo>
                  <a:cubicBezTo>
                    <a:pt x="32" y="8"/>
                    <a:pt x="39" y="5"/>
                    <a:pt x="44" y="3"/>
                  </a:cubicBezTo>
                  <a:cubicBezTo>
                    <a:pt x="47" y="2"/>
                    <a:pt x="49" y="1"/>
                    <a:pt x="51" y="1"/>
                  </a:cubicBezTo>
                  <a:cubicBezTo>
                    <a:pt x="52" y="0"/>
                    <a:pt x="53" y="0"/>
                    <a:pt x="53" y="0"/>
                  </a:cubicBezTo>
                  <a:cubicBezTo>
                    <a:pt x="53" y="0"/>
                    <a:pt x="51" y="4"/>
                    <a:pt x="47" y="8"/>
                  </a:cubicBezTo>
                  <a:cubicBezTo>
                    <a:pt x="45" y="10"/>
                    <a:pt x="42" y="12"/>
                    <a:pt x="40" y="14"/>
                  </a:cubicBezTo>
                  <a:cubicBezTo>
                    <a:pt x="38" y="15"/>
                    <a:pt x="37" y="16"/>
                    <a:pt x="35" y="17"/>
                  </a:cubicBezTo>
                  <a:cubicBezTo>
                    <a:pt x="33" y="18"/>
                    <a:pt x="32" y="19"/>
                    <a:pt x="30" y="20"/>
                  </a:cubicBezTo>
                  <a:cubicBezTo>
                    <a:pt x="28" y="21"/>
                    <a:pt x="27" y="22"/>
                    <a:pt x="25" y="23"/>
                  </a:cubicBezTo>
                  <a:cubicBezTo>
                    <a:pt x="23" y="23"/>
                    <a:pt x="21" y="24"/>
                    <a:pt x="20" y="25"/>
                  </a:cubicBezTo>
                  <a:cubicBezTo>
                    <a:pt x="16" y="26"/>
                    <a:pt x="13" y="27"/>
                    <a:pt x="10" y="27"/>
                  </a:cubicBezTo>
                  <a:cubicBezTo>
                    <a:pt x="4" y="28"/>
                    <a:pt x="0" y="28"/>
                    <a:pt x="0" y="28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590"/>
            <p:cNvSpPr/>
            <p:nvPr/>
          </p:nvSpPr>
          <p:spPr bwMode="auto">
            <a:xfrm>
              <a:off x="10379076" y="1217613"/>
              <a:ext cx="207963" cy="127000"/>
            </a:xfrm>
            <a:custGeom>
              <a:avLst/>
              <a:gdLst>
                <a:gd name="T0" fmla="*/ 0 w 49"/>
                <a:gd name="T1" fmla="*/ 0 h 30"/>
                <a:gd name="T2" fmla="*/ 1 w 49"/>
                <a:gd name="T3" fmla="*/ 0 h 30"/>
                <a:gd name="T4" fmla="*/ 3 w 49"/>
                <a:gd name="T5" fmla="*/ 0 h 30"/>
                <a:gd name="T6" fmla="*/ 10 w 49"/>
                <a:gd name="T7" fmla="*/ 0 h 30"/>
                <a:gd name="T8" fmla="*/ 19 w 49"/>
                <a:gd name="T9" fmla="*/ 5 h 30"/>
                <a:gd name="T10" fmla="*/ 20 w 49"/>
                <a:gd name="T11" fmla="*/ 6 h 30"/>
                <a:gd name="T12" fmla="*/ 21 w 49"/>
                <a:gd name="T13" fmla="*/ 6 h 30"/>
                <a:gd name="T14" fmla="*/ 23 w 49"/>
                <a:gd name="T15" fmla="*/ 8 h 30"/>
                <a:gd name="T16" fmla="*/ 27 w 49"/>
                <a:gd name="T17" fmla="*/ 12 h 30"/>
                <a:gd name="T18" fmla="*/ 35 w 49"/>
                <a:gd name="T19" fmla="*/ 20 h 30"/>
                <a:gd name="T20" fmla="*/ 41 w 49"/>
                <a:gd name="T21" fmla="*/ 25 h 30"/>
                <a:gd name="T22" fmla="*/ 47 w 49"/>
                <a:gd name="T23" fmla="*/ 28 h 30"/>
                <a:gd name="T24" fmla="*/ 49 w 49"/>
                <a:gd name="T25" fmla="*/ 29 h 30"/>
                <a:gd name="T26" fmla="*/ 47 w 49"/>
                <a:gd name="T27" fmla="*/ 29 h 30"/>
                <a:gd name="T28" fmla="*/ 40 w 49"/>
                <a:gd name="T29" fmla="*/ 29 h 30"/>
                <a:gd name="T30" fmla="*/ 30 w 49"/>
                <a:gd name="T31" fmla="*/ 25 h 30"/>
                <a:gd name="T32" fmla="*/ 22 w 49"/>
                <a:gd name="T33" fmla="*/ 17 h 30"/>
                <a:gd name="T34" fmla="*/ 18 w 49"/>
                <a:gd name="T35" fmla="*/ 13 h 30"/>
                <a:gd name="T36" fmla="*/ 17 w 49"/>
                <a:gd name="T37" fmla="*/ 12 h 30"/>
                <a:gd name="T38" fmla="*/ 15 w 49"/>
                <a:gd name="T39" fmla="*/ 10 h 30"/>
                <a:gd name="T40" fmla="*/ 8 w 49"/>
                <a:gd name="T41" fmla="*/ 4 h 30"/>
                <a:gd name="T42" fmla="*/ 3 w 49"/>
                <a:gd name="T43" fmla="*/ 1 h 30"/>
                <a:gd name="T44" fmla="*/ 1 w 49"/>
                <a:gd name="T45" fmla="*/ 1 h 30"/>
                <a:gd name="T46" fmla="*/ 0 w 49"/>
                <a:gd name="T4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" h="30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4" y="0"/>
                    <a:pt x="7" y="0"/>
                    <a:pt x="10" y="0"/>
                  </a:cubicBezTo>
                  <a:cubicBezTo>
                    <a:pt x="13" y="1"/>
                    <a:pt x="16" y="3"/>
                    <a:pt x="19" y="5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7"/>
                    <a:pt x="23" y="8"/>
                    <a:pt x="23" y="8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30" y="15"/>
                    <a:pt x="32" y="17"/>
                    <a:pt x="35" y="20"/>
                  </a:cubicBezTo>
                  <a:cubicBezTo>
                    <a:pt x="37" y="22"/>
                    <a:pt x="39" y="24"/>
                    <a:pt x="41" y="25"/>
                  </a:cubicBezTo>
                  <a:cubicBezTo>
                    <a:pt x="43" y="26"/>
                    <a:pt x="45" y="27"/>
                    <a:pt x="47" y="28"/>
                  </a:cubicBezTo>
                  <a:cubicBezTo>
                    <a:pt x="48" y="28"/>
                    <a:pt x="49" y="29"/>
                    <a:pt x="49" y="29"/>
                  </a:cubicBezTo>
                  <a:cubicBezTo>
                    <a:pt x="49" y="29"/>
                    <a:pt x="48" y="29"/>
                    <a:pt x="47" y="29"/>
                  </a:cubicBezTo>
                  <a:cubicBezTo>
                    <a:pt x="45" y="30"/>
                    <a:pt x="42" y="30"/>
                    <a:pt x="40" y="29"/>
                  </a:cubicBezTo>
                  <a:cubicBezTo>
                    <a:pt x="37" y="28"/>
                    <a:pt x="33" y="27"/>
                    <a:pt x="30" y="25"/>
                  </a:cubicBezTo>
                  <a:cubicBezTo>
                    <a:pt x="27" y="23"/>
                    <a:pt x="25" y="20"/>
                    <a:pt x="22" y="17"/>
                  </a:cubicBezTo>
                  <a:cubicBezTo>
                    <a:pt x="21" y="16"/>
                    <a:pt x="20" y="15"/>
                    <a:pt x="18" y="13"/>
                  </a:cubicBezTo>
                  <a:cubicBezTo>
                    <a:pt x="18" y="13"/>
                    <a:pt x="17" y="12"/>
                    <a:pt x="17" y="12"/>
                  </a:cubicBezTo>
                  <a:cubicBezTo>
                    <a:pt x="16" y="11"/>
                    <a:pt x="15" y="10"/>
                    <a:pt x="15" y="10"/>
                  </a:cubicBezTo>
                  <a:cubicBezTo>
                    <a:pt x="13" y="8"/>
                    <a:pt x="10" y="6"/>
                    <a:pt x="8" y="4"/>
                  </a:cubicBezTo>
                  <a:cubicBezTo>
                    <a:pt x="6" y="3"/>
                    <a:pt x="4" y="2"/>
                    <a:pt x="3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591"/>
            <p:cNvSpPr/>
            <p:nvPr/>
          </p:nvSpPr>
          <p:spPr bwMode="auto">
            <a:xfrm>
              <a:off x="10242551" y="1289050"/>
              <a:ext cx="76200" cy="271463"/>
            </a:xfrm>
            <a:custGeom>
              <a:avLst/>
              <a:gdLst>
                <a:gd name="T0" fmla="*/ 0 w 18"/>
                <a:gd name="T1" fmla="*/ 0 h 64"/>
                <a:gd name="T2" fmla="*/ 1 w 18"/>
                <a:gd name="T3" fmla="*/ 0 h 64"/>
                <a:gd name="T4" fmla="*/ 3 w 18"/>
                <a:gd name="T5" fmla="*/ 1 h 64"/>
                <a:gd name="T6" fmla="*/ 9 w 18"/>
                <a:gd name="T7" fmla="*/ 7 h 64"/>
                <a:gd name="T8" fmla="*/ 13 w 18"/>
                <a:gd name="T9" fmla="*/ 18 h 64"/>
                <a:gd name="T10" fmla="*/ 14 w 18"/>
                <a:gd name="T11" fmla="*/ 19 h 64"/>
                <a:gd name="T12" fmla="*/ 14 w 18"/>
                <a:gd name="T13" fmla="*/ 21 h 64"/>
                <a:gd name="T14" fmla="*/ 14 w 18"/>
                <a:gd name="T15" fmla="*/ 24 h 64"/>
                <a:gd name="T16" fmla="*/ 14 w 18"/>
                <a:gd name="T17" fmla="*/ 31 h 64"/>
                <a:gd name="T18" fmla="*/ 13 w 18"/>
                <a:gd name="T19" fmla="*/ 43 h 64"/>
                <a:gd name="T20" fmla="*/ 14 w 18"/>
                <a:gd name="T21" fmla="*/ 54 h 64"/>
                <a:gd name="T22" fmla="*/ 16 w 18"/>
                <a:gd name="T23" fmla="*/ 61 h 64"/>
                <a:gd name="T24" fmla="*/ 17 w 18"/>
                <a:gd name="T25" fmla="*/ 63 h 64"/>
                <a:gd name="T26" fmla="*/ 18 w 18"/>
                <a:gd name="T27" fmla="*/ 64 h 64"/>
                <a:gd name="T28" fmla="*/ 17 w 18"/>
                <a:gd name="T29" fmla="*/ 63 h 64"/>
                <a:gd name="T30" fmla="*/ 15 w 18"/>
                <a:gd name="T31" fmla="*/ 62 h 64"/>
                <a:gd name="T32" fmla="*/ 10 w 18"/>
                <a:gd name="T33" fmla="*/ 55 h 64"/>
                <a:gd name="T34" fmla="*/ 7 w 18"/>
                <a:gd name="T35" fmla="*/ 44 h 64"/>
                <a:gd name="T36" fmla="*/ 7 w 18"/>
                <a:gd name="T37" fmla="*/ 31 h 64"/>
                <a:gd name="T38" fmla="*/ 7 w 18"/>
                <a:gd name="T39" fmla="*/ 24 h 64"/>
                <a:gd name="T40" fmla="*/ 7 w 18"/>
                <a:gd name="T41" fmla="*/ 21 h 64"/>
                <a:gd name="T42" fmla="*/ 7 w 18"/>
                <a:gd name="T43" fmla="*/ 20 h 64"/>
                <a:gd name="T44" fmla="*/ 7 w 18"/>
                <a:gd name="T45" fmla="*/ 19 h 64"/>
                <a:gd name="T46" fmla="*/ 5 w 18"/>
                <a:gd name="T47" fmla="*/ 9 h 64"/>
                <a:gd name="T48" fmla="*/ 2 w 18"/>
                <a:gd name="T49" fmla="*/ 2 h 64"/>
                <a:gd name="T50" fmla="*/ 1 w 18"/>
                <a:gd name="T51" fmla="*/ 0 h 64"/>
                <a:gd name="T52" fmla="*/ 0 w 18"/>
                <a:gd name="T5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" h="64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2"/>
                    <a:pt x="7" y="4"/>
                    <a:pt x="9" y="7"/>
                  </a:cubicBezTo>
                  <a:cubicBezTo>
                    <a:pt x="11" y="10"/>
                    <a:pt x="13" y="13"/>
                    <a:pt x="13" y="18"/>
                  </a:cubicBezTo>
                  <a:cubicBezTo>
                    <a:pt x="13" y="18"/>
                    <a:pt x="14" y="19"/>
                    <a:pt x="14" y="19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4" y="27"/>
                    <a:pt x="14" y="29"/>
                    <a:pt x="14" y="31"/>
                  </a:cubicBezTo>
                  <a:cubicBezTo>
                    <a:pt x="14" y="35"/>
                    <a:pt x="14" y="40"/>
                    <a:pt x="13" y="43"/>
                  </a:cubicBezTo>
                  <a:cubicBezTo>
                    <a:pt x="13" y="47"/>
                    <a:pt x="14" y="51"/>
                    <a:pt x="14" y="54"/>
                  </a:cubicBezTo>
                  <a:cubicBezTo>
                    <a:pt x="15" y="57"/>
                    <a:pt x="16" y="59"/>
                    <a:pt x="16" y="61"/>
                  </a:cubicBezTo>
                  <a:cubicBezTo>
                    <a:pt x="17" y="62"/>
                    <a:pt x="17" y="62"/>
                    <a:pt x="17" y="63"/>
                  </a:cubicBezTo>
                  <a:cubicBezTo>
                    <a:pt x="18" y="63"/>
                    <a:pt x="18" y="64"/>
                    <a:pt x="18" y="64"/>
                  </a:cubicBezTo>
                  <a:cubicBezTo>
                    <a:pt x="18" y="64"/>
                    <a:pt x="18" y="63"/>
                    <a:pt x="17" y="63"/>
                  </a:cubicBezTo>
                  <a:cubicBezTo>
                    <a:pt x="17" y="63"/>
                    <a:pt x="16" y="62"/>
                    <a:pt x="15" y="62"/>
                  </a:cubicBezTo>
                  <a:cubicBezTo>
                    <a:pt x="14" y="60"/>
                    <a:pt x="12" y="58"/>
                    <a:pt x="10" y="55"/>
                  </a:cubicBezTo>
                  <a:cubicBezTo>
                    <a:pt x="9" y="52"/>
                    <a:pt x="7" y="48"/>
                    <a:pt x="7" y="44"/>
                  </a:cubicBezTo>
                  <a:cubicBezTo>
                    <a:pt x="7" y="39"/>
                    <a:pt x="7" y="35"/>
                    <a:pt x="7" y="31"/>
                  </a:cubicBezTo>
                  <a:cubicBezTo>
                    <a:pt x="7" y="29"/>
                    <a:pt x="7" y="27"/>
                    <a:pt x="7" y="24"/>
                  </a:cubicBezTo>
                  <a:cubicBezTo>
                    <a:pt x="7" y="23"/>
                    <a:pt x="7" y="22"/>
                    <a:pt x="7" y="21"/>
                  </a:cubicBezTo>
                  <a:cubicBezTo>
                    <a:pt x="7" y="21"/>
                    <a:pt x="7" y="20"/>
                    <a:pt x="7" y="2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5"/>
                    <a:pt x="6" y="11"/>
                    <a:pt x="5" y="9"/>
                  </a:cubicBezTo>
                  <a:cubicBezTo>
                    <a:pt x="4" y="6"/>
                    <a:pt x="3" y="3"/>
                    <a:pt x="2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592"/>
            <p:cNvSpPr/>
            <p:nvPr/>
          </p:nvSpPr>
          <p:spPr bwMode="auto">
            <a:xfrm>
              <a:off x="9950451" y="1243013"/>
              <a:ext cx="182563" cy="173038"/>
            </a:xfrm>
            <a:custGeom>
              <a:avLst/>
              <a:gdLst>
                <a:gd name="T0" fmla="*/ 0 w 43"/>
                <a:gd name="T1" fmla="*/ 41 h 41"/>
                <a:gd name="T2" fmla="*/ 1 w 43"/>
                <a:gd name="T3" fmla="*/ 39 h 41"/>
                <a:gd name="T4" fmla="*/ 2 w 43"/>
                <a:gd name="T5" fmla="*/ 36 h 41"/>
                <a:gd name="T6" fmla="*/ 3 w 43"/>
                <a:gd name="T7" fmla="*/ 34 h 41"/>
                <a:gd name="T8" fmla="*/ 4 w 43"/>
                <a:gd name="T9" fmla="*/ 32 h 41"/>
                <a:gd name="T10" fmla="*/ 7 w 43"/>
                <a:gd name="T11" fmla="*/ 29 h 41"/>
                <a:gd name="T12" fmla="*/ 11 w 43"/>
                <a:gd name="T13" fmla="*/ 25 h 41"/>
                <a:gd name="T14" fmla="*/ 20 w 43"/>
                <a:gd name="T15" fmla="*/ 18 h 41"/>
                <a:gd name="T16" fmla="*/ 29 w 43"/>
                <a:gd name="T17" fmla="*/ 12 h 41"/>
                <a:gd name="T18" fmla="*/ 33 w 43"/>
                <a:gd name="T19" fmla="*/ 9 h 41"/>
                <a:gd name="T20" fmla="*/ 36 w 43"/>
                <a:gd name="T21" fmla="*/ 6 h 41"/>
                <a:gd name="T22" fmla="*/ 39 w 43"/>
                <a:gd name="T23" fmla="*/ 4 h 41"/>
                <a:gd name="T24" fmla="*/ 41 w 43"/>
                <a:gd name="T25" fmla="*/ 2 h 41"/>
                <a:gd name="T26" fmla="*/ 43 w 43"/>
                <a:gd name="T27" fmla="*/ 0 h 41"/>
                <a:gd name="T28" fmla="*/ 43 w 43"/>
                <a:gd name="T29" fmla="*/ 3 h 41"/>
                <a:gd name="T30" fmla="*/ 41 w 43"/>
                <a:gd name="T31" fmla="*/ 6 h 41"/>
                <a:gd name="T32" fmla="*/ 41 w 43"/>
                <a:gd name="T33" fmla="*/ 7 h 41"/>
                <a:gd name="T34" fmla="*/ 39 w 43"/>
                <a:gd name="T35" fmla="*/ 9 h 41"/>
                <a:gd name="T36" fmla="*/ 36 w 43"/>
                <a:gd name="T37" fmla="*/ 13 h 41"/>
                <a:gd name="T38" fmla="*/ 33 w 43"/>
                <a:gd name="T39" fmla="*/ 17 h 41"/>
                <a:gd name="T40" fmla="*/ 28 w 43"/>
                <a:gd name="T41" fmla="*/ 21 h 41"/>
                <a:gd name="T42" fmla="*/ 24 w 43"/>
                <a:gd name="T43" fmla="*/ 24 h 41"/>
                <a:gd name="T44" fmla="*/ 19 w 43"/>
                <a:gd name="T45" fmla="*/ 27 h 41"/>
                <a:gd name="T46" fmla="*/ 15 w 43"/>
                <a:gd name="T47" fmla="*/ 30 h 41"/>
                <a:gd name="T48" fmla="*/ 11 w 43"/>
                <a:gd name="T49" fmla="*/ 33 h 41"/>
                <a:gd name="T50" fmla="*/ 7 w 43"/>
                <a:gd name="T51" fmla="*/ 35 h 41"/>
                <a:gd name="T52" fmla="*/ 4 w 43"/>
                <a:gd name="T53" fmla="*/ 38 h 41"/>
                <a:gd name="T54" fmla="*/ 2 w 43"/>
                <a:gd name="T55" fmla="*/ 40 h 41"/>
                <a:gd name="T56" fmla="*/ 0 w 43"/>
                <a:gd name="T5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3" h="41">
                  <a:moveTo>
                    <a:pt x="0" y="41"/>
                  </a:moveTo>
                  <a:cubicBezTo>
                    <a:pt x="0" y="41"/>
                    <a:pt x="0" y="40"/>
                    <a:pt x="1" y="39"/>
                  </a:cubicBezTo>
                  <a:cubicBezTo>
                    <a:pt x="1" y="38"/>
                    <a:pt x="2" y="37"/>
                    <a:pt x="2" y="36"/>
                  </a:cubicBezTo>
                  <a:cubicBezTo>
                    <a:pt x="2" y="35"/>
                    <a:pt x="3" y="35"/>
                    <a:pt x="3" y="34"/>
                  </a:cubicBezTo>
                  <a:cubicBezTo>
                    <a:pt x="3" y="34"/>
                    <a:pt x="4" y="33"/>
                    <a:pt x="4" y="32"/>
                  </a:cubicBezTo>
                  <a:cubicBezTo>
                    <a:pt x="5" y="31"/>
                    <a:pt x="6" y="30"/>
                    <a:pt x="7" y="29"/>
                  </a:cubicBezTo>
                  <a:cubicBezTo>
                    <a:pt x="8" y="27"/>
                    <a:pt x="10" y="26"/>
                    <a:pt x="11" y="25"/>
                  </a:cubicBezTo>
                  <a:cubicBezTo>
                    <a:pt x="14" y="22"/>
                    <a:pt x="17" y="20"/>
                    <a:pt x="20" y="18"/>
                  </a:cubicBezTo>
                  <a:cubicBezTo>
                    <a:pt x="23" y="16"/>
                    <a:pt x="26" y="14"/>
                    <a:pt x="29" y="12"/>
                  </a:cubicBezTo>
                  <a:cubicBezTo>
                    <a:pt x="30" y="11"/>
                    <a:pt x="32" y="10"/>
                    <a:pt x="33" y="9"/>
                  </a:cubicBezTo>
                  <a:cubicBezTo>
                    <a:pt x="34" y="8"/>
                    <a:pt x="35" y="7"/>
                    <a:pt x="36" y="6"/>
                  </a:cubicBezTo>
                  <a:cubicBezTo>
                    <a:pt x="37" y="6"/>
                    <a:pt x="38" y="5"/>
                    <a:pt x="39" y="4"/>
                  </a:cubicBezTo>
                  <a:cubicBezTo>
                    <a:pt x="40" y="3"/>
                    <a:pt x="41" y="3"/>
                    <a:pt x="41" y="2"/>
                  </a:cubicBezTo>
                  <a:cubicBezTo>
                    <a:pt x="43" y="1"/>
                    <a:pt x="43" y="0"/>
                    <a:pt x="43" y="0"/>
                  </a:cubicBezTo>
                  <a:cubicBezTo>
                    <a:pt x="43" y="0"/>
                    <a:pt x="43" y="1"/>
                    <a:pt x="43" y="3"/>
                  </a:cubicBezTo>
                  <a:cubicBezTo>
                    <a:pt x="42" y="4"/>
                    <a:pt x="42" y="5"/>
                    <a:pt x="41" y="6"/>
                  </a:cubicBezTo>
                  <a:cubicBezTo>
                    <a:pt x="41" y="6"/>
                    <a:pt x="41" y="7"/>
                    <a:pt x="41" y="7"/>
                  </a:cubicBezTo>
                  <a:cubicBezTo>
                    <a:pt x="40" y="8"/>
                    <a:pt x="40" y="9"/>
                    <a:pt x="39" y="9"/>
                  </a:cubicBezTo>
                  <a:cubicBezTo>
                    <a:pt x="39" y="11"/>
                    <a:pt x="38" y="12"/>
                    <a:pt x="36" y="13"/>
                  </a:cubicBezTo>
                  <a:cubicBezTo>
                    <a:pt x="35" y="14"/>
                    <a:pt x="34" y="16"/>
                    <a:pt x="33" y="17"/>
                  </a:cubicBezTo>
                  <a:cubicBezTo>
                    <a:pt x="31" y="18"/>
                    <a:pt x="30" y="19"/>
                    <a:pt x="28" y="21"/>
                  </a:cubicBezTo>
                  <a:cubicBezTo>
                    <a:pt x="27" y="22"/>
                    <a:pt x="25" y="23"/>
                    <a:pt x="24" y="24"/>
                  </a:cubicBezTo>
                  <a:cubicBezTo>
                    <a:pt x="22" y="25"/>
                    <a:pt x="21" y="26"/>
                    <a:pt x="19" y="27"/>
                  </a:cubicBezTo>
                  <a:cubicBezTo>
                    <a:pt x="18" y="28"/>
                    <a:pt x="16" y="29"/>
                    <a:pt x="15" y="30"/>
                  </a:cubicBezTo>
                  <a:cubicBezTo>
                    <a:pt x="14" y="31"/>
                    <a:pt x="12" y="32"/>
                    <a:pt x="11" y="33"/>
                  </a:cubicBezTo>
                  <a:cubicBezTo>
                    <a:pt x="10" y="34"/>
                    <a:pt x="8" y="34"/>
                    <a:pt x="7" y="35"/>
                  </a:cubicBezTo>
                  <a:cubicBezTo>
                    <a:pt x="6" y="36"/>
                    <a:pt x="5" y="37"/>
                    <a:pt x="4" y="38"/>
                  </a:cubicBezTo>
                  <a:cubicBezTo>
                    <a:pt x="4" y="38"/>
                    <a:pt x="3" y="39"/>
                    <a:pt x="2" y="40"/>
                  </a:cubicBezTo>
                  <a:cubicBezTo>
                    <a:pt x="1" y="41"/>
                    <a:pt x="0" y="41"/>
                    <a:pt x="0" y="4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593"/>
            <p:cNvSpPr/>
            <p:nvPr/>
          </p:nvSpPr>
          <p:spPr bwMode="auto">
            <a:xfrm>
              <a:off x="9836151" y="1063625"/>
              <a:ext cx="249238" cy="73025"/>
            </a:xfrm>
            <a:custGeom>
              <a:avLst/>
              <a:gdLst>
                <a:gd name="T0" fmla="*/ 0 w 59"/>
                <a:gd name="T1" fmla="*/ 7 h 17"/>
                <a:gd name="T2" fmla="*/ 1 w 59"/>
                <a:gd name="T3" fmla="*/ 6 h 17"/>
                <a:gd name="T4" fmla="*/ 2 w 59"/>
                <a:gd name="T5" fmla="*/ 5 h 17"/>
                <a:gd name="T6" fmla="*/ 9 w 59"/>
                <a:gd name="T7" fmla="*/ 1 h 17"/>
                <a:gd name="T8" fmla="*/ 20 w 59"/>
                <a:gd name="T9" fmla="*/ 1 h 17"/>
                <a:gd name="T10" fmla="*/ 21 w 59"/>
                <a:gd name="T11" fmla="*/ 1 h 17"/>
                <a:gd name="T12" fmla="*/ 23 w 59"/>
                <a:gd name="T13" fmla="*/ 1 h 17"/>
                <a:gd name="T14" fmla="*/ 26 w 59"/>
                <a:gd name="T15" fmla="*/ 2 h 17"/>
                <a:gd name="T16" fmla="*/ 31 w 59"/>
                <a:gd name="T17" fmla="*/ 4 h 17"/>
                <a:gd name="T18" fmla="*/ 37 w 59"/>
                <a:gd name="T19" fmla="*/ 6 h 17"/>
                <a:gd name="T20" fmla="*/ 41 w 59"/>
                <a:gd name="T21" fmla="*/ 8 h 17"/>
                <a:gd name="T22" fmla="*/ 50 w 59"/>
                <a:gd name="T23" fmla="*/ 12 h 17"/>
                <a:gd name="T24" fmla="*/ 56 w 59"/>
                <a:gd name="T25" fmla="*/ 13 h 17"/>
                <a:gd name="T26" fmla="*/ 59 w 59"/>
                <a:gd name="T27" fmla="*/ 14 h 17"/>
                <a:gd name="T28" fmla="*/ 56 w 59"/>
                <a:gd name="T29" fmla="*/ 15 h 17"/>
                <a:gd name="T30" fmla="*/ 49 w 59"/>
                <a:gd name="T31" fmla="*/ 17 h 17"/>
                <a:gd name="T32" fmla="*/ 39 w 59"/>
                <a:gd name="T33" fmla="*/ 16 h 17"/>
                <a:gd name="T34" fmla="*/ 33 w 59"/>
                <a:gd name="T35" fmla="*/ 15 h 17"/>
                <a:gd name="T36" fmla="*/ 28 w 59"/>
                <a:gd name="T37" fmla="*/ 13 h 17"/>
                <a:gd name="T38" fmla="*/ 23 w 59"/>
                <a:gd name="T39" fmla="*/ 11 h 17"/>
                <a:gd name="T40" fmla="*/ 20 w 59"/>
                <a:gd name="T41" fmla="*/ 10 h 17"/>
                <a:gd name="T42" fmla="*/ 18 w 59"/>
                <a:gd name="T43" fmla="*/ 9 h 17"/>
                <a:gd name="T44" fmla="*/ 10 w 59"/>
                <a:gd name="T45" fmla="*/ 7 h 17"/>
                <a:gd name="T46" fmla="*/ 3 w 59"/>
                <a:gd name="T47" fmla="*/ 7 h 17"/>
                <a:gd name="T48" fmla="*/ 1 w 59"/>
                <a:gd name="T49" fmla="*/ 7 h 17"/>
                <a:gd name="T50" fmla="*/ 0 w 59"/>
                <a:gd name="T51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9" h="17">
                  <a:moveTo>
                    <a:pt x="0" y="7"/>
                  </a:moveTo>
                  <a:cubicBezTo>
                    <a:pt x="0" y="7"/>
                    <a:pt x="1" y="7"/>
                    <a:pt x="1" y="6"/>
                  </a:cubicBezTo>
                  <a:cubicBezTo>
                    <a:pt x="1" y="6"/>
                    <a:pt x="2" y="5"/>
                    <a:pt x="2" y="5"/>
                  </a:cubicBezTo>
                  <a:cubicBezTo>
                    <a:pt x="4" y="4"/>
                    <a:pt x="6" y="2"/>
                    <a:pt x="9" y="1"/>
                  </a:cubicBezTo>
                  <a:cubicBezTo>
                    <a:pt x="12" y="1"/>
                    <a:pt x="16" y="0"/>
                    <a:pt x="20" y="1"/>
                  </a:cubicBezTo>
                  <a:cubicBezTo>
                    <a:pt x="20" y="1"/>
                    <a:pt x="21" y="1"/>
                    <a:pt x="21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4" y="1"/>
                    <a:pt x="25" y="2"/>
                    <a:pt x="26" y="2"/>
                  </a:cubicBezTo>
                  <a:cubicBezTo>
                    <a:pt x="28" y="2"/>
                    <a:pt x="30" y="3"/>
                    <a:pt x="31" y="4"/>
                  </a:cubicBezTo>
                  <a:cubicBezTo>
                    <a:pt x="33" y="5"/>
                    <a:pt x="35" y="5"/>
                    <a:pt x="37" y="6"/>
                  </a:cubicBezTo>
                  <a:cubicBezTo>
                    <a:pt x="38" y="7"/>
                    <a:pt x="40" y="7"/>
                    <a:pt x="41" y="8"/>
                  </a:cubicBezTo>
                  <a:cubicBezTo>
                    <a:pt x="44" y="9"/>
                    <a:pt x="47" y="11"/>
                    <a:pt x="50" y="12"/>
                  </a:cubicBezTo>
                  <a:cubicBezTo>
                    <a:pt x="52" y="12"/>
                    <a:pt x="54" y="13"/>
                    <a:pt x="56" y="13"/>
                  </a:cubicBezTo>
                  <a:cubicBezTo>
                    <a:pt x="58" y="14"/>
                    <a:pt x="59" y="14"/>
                    <a:pt x="59" y="14"/>
                  </a:cubicBezTo>
                  <a:cubicBezTo>
                    <a:pt x="59" y="14"/>
                    <a:pt x="58" y="14"/>
                    <a:pt x="56" y="15"/>
                  </a:cubicBezTo>
                  <a:cubicBezTo>
                    <a:pt x="55" y="16"/>
                    <a:pt x="52" y="17"/>
                    <a:pt x="49" y="17"/>
                  </a:cubicBezTo>
                  <a:cubicBezTo>
                    <a:pt x="46" y="17"/>
                    <a:pt x="42" y="17"/>
                    <a:pt x="39" y="16"/>
                  </a:cubicBezTo>
                  <a:cubicBezTo>
                    <a:pt x="37" y="16"/>
                    <a:pt x="35" y="15"/>
                    <a:pt x="33" y="15"/>
                  </a:cubicBezTo>
                  <a:cubicBezTo>
                    <a:pt x="31" y="14"/>
                    <a:pt x="30" y="14"/>
                    <a:pt x="28" y="13"/>
                  </a:cubicBezTo>
                  <a:cubicBezTo>
                    <a:pt x="26" y="12"/>
                    <a:pt x="24" y="12"/>
                    <a:pt x="23" y="11"/>
                  </a:cubicBezTo>
                  <a:cubicBezTo>
                    <a:pt x="22" y="11"/>
                    <a:pt x="21" y="10"/>
                    <a:pt x="20" y="10"/>
                  </a:cubicBezTo>
                  <a:cubicBezTo>
                    <a:pt x="20" y="10"/>
                    <a:pt x="19" y="9"/>
                    <a:pt x="18" y="9"/>
                  </a:cubicBezTo>
                  <a:cubicBezTo>
                    <a:pt x="15" y="8"/>
                    <a:pt x="12" y="7"/>
                    <a:pt x="10" y="7"/>
                  </a:cubicBezTo>
                  <a:cubicBezTo>
                    <a:pt x="7" y="7"/>
                    <a:pt x="5" y="7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7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594"/>
            <p:cNvSpPr/>
            <p:nvPr/>
          </p:nvSpPr>
          <p:spPr bwMode="auto">
            <a:xfrm>
              <a:off x="9993314" y="793750"/>
              <a:ext cx="173038" cy="219075"/>
            </a:xfrm>
            <a:custGeom>
              <a:avLst/>
              <a:gdLst>
                <a:gd name="T0" fmla="*/ 0 w 41"/>
                <a:gd name="T1" fmla="*/ 0 h 52"/>
                <a:gd name="T2" fmla="*/ 1 w 41"/>
                <a:gd name="T3" fmla="*/ 0 h 52"/>
                <a:gd name="T4" fmla="*/ 3 w 41"/>
                <a:gd name="T5" fmla="*/ 0 h 52"/>
                <a:gd name="T6" fmla="*/ 11 w 41"/>
                <a:gd name="T7" fmla="*/ 3 h 52"/>
                <a:gd name="T8" fmla="*/ 20 w 41"/>
                <a:gd name="T9" fmla="*/ 10 h 52"/>
                <a:gd name="T10" fmla="*/ 25 w 41"/>
                <a:gd name="T11" fmla="*/ 15 h 52"/>
                <a:gd name="T12" fmla="*/ 28 w 41"/>
                <a:gd name="T13" fmla="*/ 21 h 52"/>
                <a:gd name="T14" fmla="*/ 32 w 41"/>
                <a:gd name="T15" fmla="*/ 33 h 52"/>
                <a:gd name="T16" fmla="*/ 34 w 41"/>
                <a:gd name="T17" fmla="*/ 38 h 52"/>
                <a:gd name="T18" fmla="*/ 36 w 41"/>
                <a:gd name="T19" fmla="*/ 43 h 52"/>
                <a:gd name="T20" fmla="*/ 39 w 41"/>
                <a:gd name="T21" fmla="*/ 50 h 52"/>
                <a:gd name="T22" fmla="*/ 41 w 41"/>
                <a:gd name="T23" fmla="*/ 52 h 52"/>
                <a:gd name="T24" fmla="*/ 40 w 41"/>
                <a:gd name="T25" fmla="*/ 52 h 52"/>
                <a:gd name="T26" fmla="*/ 38 w 41"/>
                <a:gd name="T27" fmla="*/ 51 h 52"/>
                <a:gd name="T28" fmla="*/ 32 w 41"/>
                <a:gd name="T29" fmla="*/ 45 h 52"/>
                <a:gd name="T30" fmla="*/ 29 w 41"/>
                <a:gd name="T31" fmla="*/ 41 h 52"/>
                <a:gd name="T32" fmla="*/ 26 w 41"/>
                <a:gd name="T33" fmla="*/ 35 h 52"/>
                <a:gd name="T34" fmla="*/ 21 w 41"/>
                <a:gd name="T35" fmla="*/ 24 h 52"/>
                <a:gd name="T36" fmla="*/ 19 w 41"/>
                <a:gd name="T37" fmla="*/ 19 h 52"/>
                <a:gd name="T38" fmla="*/ 15 w 41"/>
                <a:gd name="T39" fmla="*/ 14 h 52"/>
                <a:gd name="T40" fmla="*/ 12 w 41"/>
                <a:gd name="T41" fmla="*/ 10 h 52"/>
                <a:gd name="T42" fmla="*/ 8 w 41"/>
                <a:gd name="T43" fmla="*/ 6 h 52"/>
                <a:gd name="T44" fmla="*/ 2 w 41"/>
                <a:gd name="T45" fmla="*/ 1 h 52"/>
                <a:gd name="T46" fmla="*/ 0 w 41"/>
                <a:gd name="T4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52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5" y="1"/>
                    <a:pt x="8" y="1"/>
                    <a:pt x="11" y="3"/>
                  </a:cubicBezTo>
                  <a:cubicBezTo>
                    <a:pt x="14" y="4"/>
                    <a:pt x="17" y="6"/>
                    <a:pt x="20" y="10"/>
                  </a:cubicBezTo>
                  <a:cubicBezTo>
                    <a:pt x="22" y="11"/>
                    <a:pt x="23" y="13"/>
                    <a:pt x="25" y="15"/>
                  </a:cubicBezTo>
                  <a:cubicBezTo>
                    <a:pt x="26" y="17"/>
                    <a:pt x="27" y="19"/>
                    <a:pt x="28" y="21"/>
                  </a:cubicBezTo>
                  <a:cubicBezTo>
                    <a:pt x="30" y="25"/>
                    <a:pt x="31" y="29"/>
                    <a:pt x="32" y="33"/>
                  </a:cubicBezTo>
                  <a:cubicBezTo>
                    <a:pt x="33" y="35"/>
                    <a:pt x="33" y="37"/>
                    <a:pt x="34" y="38"/>
                  </a:cubicBezTo>
                  <a:cubicBezTo>
                    <a:pt x="34" y="40"/>
                    <a:pt x="35" y="42"/>
                    <a:pt x="36" y="43"/>
                  </a:cubicBezTo>
                  <a:cubicBezTo>
                    <a:pt x="37" y="46"/>
                    <a:pt x="38" y="48"/>
                    <a:pt x="39" y="50"/>
                  </a:cubicBezTo>
                  <a:cubicBezTo>
                    <a:pt x="40" y="51"/>
                    <a:pt x="41" y="52"/>
                    <a:pt x="41" y="52"/>
                  </a:cubicBezTo>
                  <a:cubicBezTo>
                    <a:pt x="41" y="52"/>
                    <a:pt x="41" y="52"/>
                    <a:pt x="40" y="52"/>
                  </a:cubicBezTo>
                  <a:cubicBezTo>
                    <a:pt x="40" y="51"/>
                    <a:pt x="39" y="51"/>
                    <a:pt x="38" y="51"/>
                  </a:cubicBezTo>
                  <a:cubicBezTo>
                    <a:pt x="37" y="50"/>
                    <a:pt x="34" y="48"/>
                    <a:pt x="32" y="45"/>
                  </a:cubicBezTo>
                  <a:cubicBezTo>
                    <a:pt x="31" y="44"/>
                    <a:pt x="30" y="42"/>
                    <a:pt x="29" y="41"/>
                  </a:cubicBezTo>
                  <a:cubicBezTo>
                    <a:pt x="28" y="39"/>
                    <a:pt x="27" y="37"/>
                    <a:pt x="26" y="35"/>
                  </a:cubicBezTo>
                  <a:cubicBezTo>
                    <a:pt x="24" y="31"/>
                    <a:pt x="23" y="27"/>
                    <a:pt x="21" y="24"/>
                  </a:cubicBezTo>
                  <a:cubicBezTo>
                    <a:pt x="21" y="22"/>
                    <a:pt x="20" y="20"/>
                    <a:pt x="19" y="19"/>
                  </a:cubicBezTo>
                  <a:cubicBezTo>
                    <a:pt x="18" y="17"/>
                    <a:pt x="17" y="15"/>
                    <a:pt x="15" y="14"/>
                  </a:cubicBezTo>
                  <a:cubicBezTo>
                    <a:pt x="14" y="12"/>
                    <a:pt x="13" y="11"/>
                    <a:pt x="12" y="10"/>
                  </a:cubicBezTo>
                  <a:cubicBezTo>
                    <a:pt x="11" y="8"/>
                    <a:pt x="10" y="7"/>
                    <a:pt x="8" y="6"/>
                  </a:cubicBezTo>
                  <a:cubicBezTo>
                    <a:pt x="6" y="4"/>
                    <a:pt x="4" y="3"/>
                    <a:pt x="2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595"/>
            <p:cNvSpPr/>
            <p:nvPr/>
          </p:nvSpPr>
          <p:spPr bwMode="auto">
            <a:xfrm>
              <a:off x="10252076" y="738188"/>
              <a:ext cx="79375" cy="284163"/>
            </a:xfrm>
            <a:custGeom>
              <a:avLst/>
              <a:gdLst>
                <a:gd name="T0" fmla="*/ 13 w 19"/>
                <a:gd name="T1" fmla="*/ 0 h 67"/>
                <a:gd name="T2" fmla="*/ 14 w 19"/>
                <a:gd name="T3" fmla="*/ 3 h 67"/>
                <a:gd name="T4" fmla="*/ 17 w 19"/>
                <a:gd name="T5" fmla="*/ 11 h 67"/>
                <a:gd name="T6" fmla="*/ 18 w 19"/>
                <a:gd name="T7" fmla="*/ 16 h 67"/>
                <a:gd name="T8" fmla="*/ 19 w 19"/>
                <a:gd name="T9" fmla="*/ 22 h 67"/>
                <a:gd name="T10" fmla="*/ 18 w 19"/>
                <a:gd name="T11" fmla="*/ 29 h 67"/>
                <a:gd name="T12" fmla="*/ 17 w 19"/>
                <a:gd name="T13" fmla="*/ 33 h 67"/>
                <a:gd name="T14" fmla="*/ 16 w 19"/>
                <a:gd name="T15" fmla="*/ 35 h 67"/>
                <a:gd name="T16" fmla="*/ 15 w 19"/>
                <a:gd name="T17" fmla="*/ 36 h 67"/>
                <a:gd name="T18" fmla="*/ 11 w 19"/>
                <a:gd name="T19" fmla="*/ 42 h 67"/>
                <a:gd name="T20" fmla="*/ 8 w 19"/>
                <a:gd name="T21" fmla="*/ 47 h 67"/>
                <a:gd name="T22" fmla="*/ 4 w 19"/>
                <a:gd name="T23" fmla="*/ 56 h 67"/>
                <a:gd name="T24" fmla="*/ 3 w 19"/>
                <a:gd name="T25" fmla="*/ 64 h 67"/>
                <a:gd name="T26" fmla="*/ 3 w 19"/>
                <a:gd name="T27" fmla="*/ 66 h 67"/>
                <a:gd name="T28" fmla="*/ 3 w 19"/>
                <a:gd name="T29" fmla="*/ 67 h 67"/>
                <a:gd name="T30" fmla="*/ 3 w 19"/>
                <a:gd name="T31" fmla="*/ 66 h 67"/>
                <a:gd name="T32" fmla="*/ 2 w 19"/>
                <a:gd name="T33" fmla="*/ 64 h 67"/>
                <a:gd name="T34" fmla="*/ 1 w 19"/>
                <a:gd name="T35" fmla="*/ 61 h 67"/>
                <a:gd name="T36" fmla="*/ 0 w 19"/>
                <a:gd name="T37" fmla="*/ 56 h 67"/>
                <a:gd name="T38" fmla="*/ 0 w 19"/>
                <a:gd name="T39" fmla="*/ 50 h 67"/>
                <a:gd name="T40" fmla="*/ 2 w 19"/>
                <a:gd name="T41" fmla="*/ 44 h 67"/>
                <a:gd name="T42" fmla="*/ 5 w 19"/>
                <a:gd name="T43" fmla="*/ 38 h 67"/>
                <a:gd name="T44" fmla="*/ 9 w 19"/>
                <a:gd name="T45" fmla="*/ 32 h 67"/>
                <a:gd name="T46" fmla="*/ 9 w 19"/>
                <a:gd name="T47" fmla="*/ 31 h 67"/>
                <a:gd name="T48" fmla="*/ 10 w 19"/>
                <a:gd name="T49" fmla="*/ 30 h 67"/>
                <a:gd name="T50" fmla="*/ 11 w 19"/>
                <a:gd name="T51" fmla="*/ 27 h 67"/>
                <a:gd name="T52" fmla="*/ 12 w 19"/>
                <a:gd name="T53" fmla="*/ 22 h 67"/>
                <a:gd name="T54" fmla="*/ 13 w 19"/>
                <a:gd name="T55" fmla="*/ 11 h 67"/>
                <a:gd name="T56" fmla="*/ 13 w 19"/>
                <a:gd name="T57" fmla="*/ 3 h 67"/>
                <a:gd name="T58" fmla="*/ 13 w 19"/>
                <a:gd name="T5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9" h="67">
                  <a:moveTo>
                    <a:pt x="13" y="0"/>
                  </a:moveTo>
                  <a:cubicBezTo>
                    <a:pt x="13" y="0"/>
                    <a:pt x="13" y="1"/>
                    <a:pt x="14" y="3"/>
                  </a:cubicBezTo>
                  <a:cubicBezTo>
                    <a:pt x="15" y="5"/>
                    <a:pt x="16" y="7"/>
                    <a:pt x="17" y="11"/>
                  </a:cubicBezTo>
                  <a:cubicBezTo>
                    <a:pt x="18" y="12"/>
                    <a:pt x="18" y="14"/>
                    <a:pt x="18" y="16"/>
                  </a:cubicBezTo>
                  <a:cubicBezTo>
                    <a:pt x="19" y="18"/>
                    <a:pt x="19" y="20"/>
                    <a:pt x="19" y="22"/>
                  </a:cubicBezTo>
                  <a:cubicBezTo>
                    <a:pt x="19" y="25"/>
                    <a:pt x="19" y="27"/>
                    <a:pt x="18" y="29"/>
                  </a:cubicBezTo>
                  <a:cubicBezTo>
                    <a:pt x="17" y="31"/>
                    <a:pt x="17" y="32"/>
                    <a:pt x="17" y="33"/>
                  </a:cubicBezTo>
                  <a:cubicBezTo>
                    <a:pt x="16" y="33"/>
                    <a:pt x="16" y="34"/>
                    <a:pt x="16" y="35"/>
                  </a:cubicBezTo>
                  <a:cubicBezTo>
                    <a:pt x="15" y="35"/>
                    <a:pt x="15" y="36"/>
                    <a:pt x="15" y="36"/>
                  </a:cubicBezTo>
                  <a:cubicBezTo>
                    <a:pt x="13" y="38"/>
                    <a:pt x="12" y="40"/>
                    <a:pt x="11" y="42"/>
                  </a:cubicBezTo>
                  <a:cubicBezTo>
                    <a:pt x="10" y="43"/>
                    <a:pt x="9" y="45"/>
                    <a:pt x="8" y="47"/>
                  </a:cubicBezTo>
                  <a:cubicBezTo>
                    <a:pt x="6" y="50"/>
                    <a:pt x="5" y="53"/>
                    <a:pt x="4" y="56"/>
                  </a:cubicBezTo>
                  <a:cubicBezTo>
                    <a:pt x="4" y="59"/>
                    <a:pt x="3" y="62"/>
                    <a:pt x="3" y="64"/>
                  </a:cubicBezTo>
                  <a:cubicBezTo>
                    <a:pt x="3" y="65"/>
                    <a:pt x="3" y="66"/>
                    <a:pt x="3" y="66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6"/>
                  </a:cubicBezTo>
                  <a:cubicBezTo>
                    <a:pt x="3" y="66"/>
                    <a:pt x="2" y="65"/>
                    <a:pt x="2" y="64"/>
                  </a:cubicBezTo>
                  <a:cubicBezTo>
                    <a:pt x="1" y="63"/>
                    <a:pt x="1" y="62"/>
                    <a:pt x="1" y="61"/>
                  </a:cubicBezTo>
                  <a:cubicBezTo>
                    <a:pt x="0" y="59"/>
                    <a:pt x="0" y="58"/>
                    <a:pt x="0" y="56"/>
                  </a:cubicBezTo>
                  <a:cubicBezTo>
                    <a:pt x="0" y="54"/>
                    <a:pt x="0" y="52"/>
                    <a:pt x="0" y="50"/>
                  </a:cubicBezTo>
                  <a:cubicBezTo>
                    <a:pt x="1" y="48"/>
                    <a:pt x="1" y="46"/>
                    <a:pt x="2" y="44"/>
                  </a:cubicBezTo>
                  <a:cubicBezTo>
                    <a:pt x="3" y="42"/>
                    <a:pt x="4" y="40"/>
                    <a:pt x="5" y="38"/>
                  </a:cubicBezTo>
                  <a:cubicBezTo>
                    <a:pt x="6" y="36"/>
                    <a:pt x="8" y="34"/>
                    <a:pt x="9" y="32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10" y="31"/>
                    <a:pt x="10" y="30"/>
                    <a:pt x="10" y="30"/>
                  </a:cubicBezTo>
                  <a:cubicBezTo>
                    <a:pt x="10" y="29"/>
                    <a:pt x="11" y="28"/>
                    <a:pt x="11" y="27"/>
                  </a:cubicBezTo>
                  <a:cubicBezTo>
                    <a:pt x="12" y="25"/>
                    <a:pt x="12" y="24"/>
                    <a:pt x="12" y="22"/>
                  </a:cubicBezTo>
                  <a:cubicBezTo>
                    <a:pt x="13" y="18"/>
                    <a:pt x="13" y="14"/>
                    <a:pt x="13" y="11"/>
                  </a:cubicBezTo>
                  <a:cubicBezTo>
                    <a:pt x="13" y="8"/>
                    <a:pt x="13" y="5"/>
                    <a:pt x="13" y="3"/>
                  </a:cubicBezTo>
                  <a:cubicBezTo>
                    <a:pt x="13" y="1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596"/>
            <p:cNvSpPr/>
            <p:nvPr/>
          </p:nvSpPr>
          <p:spPr bwMode="auto">
            <a:xfrm>
              <a:off x="10336214" y="1258888"/>
              <a:ext cx="134938" cy="165100"/>
            </a:xfrm>
            <a:custGeom>
              <a:avLst/>
              <a:gdLst>
                <a:gd name="T0" fmla="*/ 0 w 32"/>
                <a:gd name="T1" fmla="*/ 0 h 39"/>
                <a:gd name="T2" fmla="*/ 2 w 32"/>
                <a:gd name="T3" fmla="*/ 2 h 39"/>
                <a:gd name="T4" fmla="*/ 5 w 32"/>
                <a:gd name="T5" fmla="*/ 6 h 39"/>
                <a:gd name="T6" fmla="*/ 16 w 32"/>
                <a:gd name="T7" fmla="*/ 20 h 39"/>
                <a:gd name="T8" fmla="*/ 22 w 32"/>
                <a:gd name="T9" fmla="*/ 28 h 39"/>
                <a:gd name="T10" fmla="*/ 26 w 32"/>
                <a:gd name="T11" fmla="*/ 34 h 39"/>
                <a:gd name="T12" fmla="*/ 30 w 32"/>
                <a:gd name="T13" fmla="*/ 38 h 39"/>
                <a:gd name="T14" fmla="*/ 32 w 32"/>
                <a:gd name="T15" fmla="*/ 39 h 39"/>
                <a:gd name="T16" fmla="*/ 32 w 32"/>
                <a:gd name="T17" fmla="*/ 39 h 39"/>
                <a:gd name="T18" fmla="*/ 30 w 32"/>
                <a:gd name="T19" fmla="*/ 39 h 39"/>
                <a:gd name="T20" fmla="*/ 25 w 32"/>
                <a:gd name="T21" fmla="*/ 35 h 39"/>
                <a:gd name="T22" fmla="*/ 20 w 32"/>
                <a:gd name="T23" fmla="*/ 29 h 39"/>
                <a:gd name="T24" fmla="*/ 14 w 32"/>
                <a:gd name="T25" fmla="*/ 22 h 39"/>
                <a:gd name="T26" fmla="*/ 4 w 32"/>
                <a:gd name="T27" fmla="*/ 7 h 39"/>
                <a:gd name="T28" fmla="*/ 1 w 32"/>
                <a:gd name="T29" fmla="*/ 2 h 39"/>
                <a:gd name="T30" fmla="*/ 0 w 32"/>
                <a:gd name="T3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" h="39">
                  <a:moveTo>
                    <a:pt x="0" y="0"/>
                  </a:moveTo>
                  <a:cubicBezTo>
                    <a:pt x="0" y="0"/>
                    <a:pt x="1" y="1"/>
                    <a:pt x="2" y="2"/>
                  </a:cubicBezTo>
                  <a:cubicBezTo>
                    <a:pt x="2" y="3"/>
                    <a:pt x="4" y="5"/>
                    <a:pt x="5" y="6"/>
                  </a:cubicBezTo>
                  <a:cubicBezTo>
                    <a:pt x="8" y="10"/>
                    <a:pt x="12" y="15"/>
                    <a:pt x="16" y="20"/>
                  </a:cubicBezTo>
                  <a:cubicBezTo>
                    <a:pt x="18" y="23"/>
                    <a:pt x="20" y="25"/>
                    <a:pt x="22" y="28"/>
                  </a:cubicBezTo>
                  <a:cubicBezTo>
                    <a:pt x="23" y="30"/>
                    <a:pt x="25" y="32"/>
                    <a:pt x="26" y="34"/>
                  </a:cubicBezTo>
                  <a:cubicBezTo>
                    <a:pt x="28" y="36"/>
                    <a:pt x="29" y="37"/>
                    <a:pt x="30" y="38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1" y="39"/>
                    <a:pt x="31" y="39"/>
                    <a:pt x="30" y="39"/>
                  </a:cubicBezTo>
                  <a:cubicBezTo>
                    <a:pt x="29" y="38"/>
                    <a:pt x="27" y="37"/>
                    <a:pt x="25" y="35"/>
                  </a:cubicBezTo>
                  <a:cubicBezTo>
                    <a:pt x="23" y="34"/>
                    <a:pt x="22" y="31"/>
                    <a:pt x="20" y="29"/>
                  </a:cubicBezTo>
                  <a:cubicBezTo>
                    <a:pt x="18" y="27"/>
                    <a:pt x="16" y="24"/>
                    <a:pt x="14" y="22"/>
                  </a:cubicBezTo>
                  <a:cubicBezTo>
                    <a:pt x="10" y="17"/>
                    <a:pt x="7" y="11"/>
                    <a:pt x="4" y="7"/>
                  </a:cubicBezTo>
                  <a:cubicBezTo>
                    <a:pt x="3" y="5"/>
                    <a:pt x="2" y="4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597"/>
            <p:cNvSpPr/>
            <p:nvPr/>
          </p:nvSpPr>
          <p:spPr bwMode="auto">
            <a:xfrm>
              <a:off x="10379076" y="1141413"/>
              <a:ext cx="168275" cy="38100"/>
            </a:xfrm>
            <a:custGeom>
              <a:avLst/>
              <a:gdLst>
                <a:gd name="T0" fmla="*/ 0 w 40"/>
                <a:gd name="T1" fmla="*/ 2 h 9"/>
                <a:gd name="T2" fmla="*/ 1 w 40"/>
                <a:gd name="T3" fmla="*/ 2 h 9"/>
                <a:gd name="T4" fmla="*/ 2 w 40"/>
                <a:gd name="T5" fmla="*/ 1 h 9"/>
                <a:gd name="T6" fmla="*/ 6 w 40"/>
                <a:gd name="T7" fmla="*/ 0 h 9"/>
                <a:gd name="T8" fmla="*/ 13 w 40"/>
                <a:gd name="T9" fmla="*/ 1 h 9"/>
                <a:gd name="T10" fmla="*/ 17 w 40"/>
                <a:gd name="T11" fmla="*/ 2 h 9"/>
                <a:gd name="T12" fmla="*/ 21 w 40"/>
                <a:gd name="T13" fmla="*/ 4 h 9"/>
                <a:gd name="T14" fmla="*/ 28 w 40"/>
                <a:gd name="T15" fmla="*/ 6 h 9"/>
                <a:gd name="T16" fmla="*/ 34 w 40"/>
                <a:gd name="T17" fmla="*/ 8 h 9"/>
                <a:gd name="T18" fmla="*/ 39 w 40"/>
                <a:gd name="T19" fmla="*/ 7 h 9"/>
                <a:gd name="T20" fmla="*/ 40 w 40"/>
                <a:gd name="T21" fmla="*/ 7 h 9"/>
                <a:gd name="T22" fmla="*/ 40 w 40"/>
                <a:gd name="T23" fmla="*/ 7 h 9"/>
                <a:gd name="T24" fmla="*/ 39 w 40"/>
                <a:gd name="T25" fmla="*/ 8 h 9"/>
                <a:gd name="T26" fmla="*/ 34 w 40"/>
                <a:gd name="T27" fmla="*/ 9 h 9"/>
                <a:gd name="T28" fmla="*/ 27 w 40"/>
                <a:gd name="T29" fmla="*/ 8 h 9"/>
                <a:gd name="T30" fmla="*/ 20 w 40"/>
                <a:gd name="T31" fmla="*/ 6 h 9"/>
                <a:gd name="T32" fmla="*/ 16 w 40"/>
                <a:gd name="T33" fmla="*/ 4 h 9"/>
                <a:gd name="T34" fmla="*/ 13 w 40"/>
                <a:gd name="T35" fmla="*/ 3 h 9"/>
                <a:gd name="T36" fmla="*/ 6 w 40"/>
                <a:gd name="T37" fmla="*/ 1 h 9"/>
                <a:gd name="T38" fmla="*/ 2 w 40"/>
                <a:gd name="T39" fmla="*/ 2 h 9"/>
                <a:gd name="T40" fmla="*/ 0 w 40"/>
                <a:gd name="T4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9">
                  <a:moveTo>
                    <a:pt x="0" y="2"/>
                  </a:move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2" y="1"/>
                  </a:cubicBezTo>
                  <a:cubicBezTo>
                    <a:pt x="3" y="1"/>
                    <a:pt x="4" y="0"/>
                    <a:pt x="6" y="0"/>
                  </a:cubicBezTo>
                  <a:cubicBezTo>
                    <a:pt x="9" y="0"/>
                    <a:pt x="11" y="0"/>
                    <a:pt x="13" y="1"/>
                  </a:cubicBezTo>
                  <a:cubicBezTo>
                    <a:pt x="15" y="1"/>
                    <a:pt x="16" y="2"/>
                    <a:pt x="17" y="2"/>
                  </a:cubicBezTo>
                  <a:cubicBezTo>
                    <a:pt x="18" y="3"/>
                    <a:pt x="20" y="3"/>
                    <a:pt x="21" y="4"/>
                  </a:cubicBezTo>
                  <a:cubicBezTo>
                    <a:pt x="23" y="5"/>
                    <a:pt x="26" y="6"/>
                    <a:pt x="28" y="6"/>
                  </a:cubicBezTo>
                  <a:cubicBezTo>
                    <a:pt x="30" y="7"/>
                    <a:pt x="32" y="7"/>
                    <a:pt x="34" y="8"/>
                  </a:cubicBezTo>
                  <a:cubicBezTo>
                    <a:pt x="36" y="8"/>
                    <a:pt x="38" y="7"/>
                    <a:pt x="39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39" y="7"/>
                    <a:pt x="39" y="8"/>
                  </a:cubicBezTo>
                  <a:cubicBezTo>
                    <a:pt x="38" y="8"/>
                    <a:pt x="36" y="9"/>
                    <a:pt x="34" y="9"/>
                  </a:cubicBezTo>
                  <a:cubicBezTo>
                    <a:pt x="32" y="9"/>
                    <a:pt x="30" y="9"/>
                    <a:pt x="27" y="8"/>
                  </a:cubicBezTo>
                  <a:cubicBezTo>
                    <a:pt x="25" y="8"/>
                    <a:pt x="22" y="7"/>
                    <a:pt x="20" y="6"/>
                  </a:cubicBezTo>
                  <a:cubicBezTo>
                    <a:pt x="19" y="5"/>
                    <a:pt x="17" y="5"/>
                    <a:pt x="16" y="4"/>
                  </a:cubicBezTo>
                  <a:cubicBezTo>
                    <a:pt x="15" y="4"/>
                    <a:pt x="14" y="3"/>
                    <a:pt x="13" y="3"/>
                  </a:cubicBezTo>
                  <a:cubicBezTo>
                    <a:pt x="11" y="2"/>
                    <a:pt x="8" y="2"/>
                    <a:pt x="6" y="1"/>
                  </a:cubicBezTo>
                  <a:cubicBezTo>
                    <a:pt x="5" y="1"/>
                    <a:pt x="3" y="2"/>
                    <a:pt x="2" y="2"/>
                  </a:cubicBezTo>
                  <a:cubicBezTo>
                    <a:pt x="1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598"/>
            <p:cNvSpPr/>
            <p:nvPr/>
          </p:nvSpPr>
          <p:spPr bwMode="auto">
            <a:xfrm>
              <a:off x="10310814" y="898525"/>
              <a:ext cx="144463" cy="161925"/>
            </a:xfrm>
            <a:custGeom>
              <a:avLst/>
              <a:gdLst>
                <a:gd name="T0" fmla="*/ 34 w 34"/>
                <a:gd name="T1" fmla="*/ 0 h 38"/>
                <a:gd name="T2" fmla="*/ 32 w 34"/>
                <a:gd name="T3" fmla="*/ 1 h 38"/>
                <a:gd name="T4" fmla="*/ 28 w 34"/>
                <a:gd name="T5" fmla="*/ 5 h 38"/>
                <a:gd name="T6" fmla="*/ 24 w 34"/>
                <a:gd name="T7" fmla="*/ 12 h 38"/>
                <a:gd name="T8" fmla="*/ 23 w 34"/>
                <a:gd name="T9" fmla="*/ 17 h 38"/>
                <a:gd name="T10" fmla="*/ 21 w 34"/>
                <a:gd name="T11" fmla="*/ 22 h 38"/>
                <a:gd name="T12" fmla="*/ 17 w 34"/>
                <a:gd name="T13" fmla="*/ 26 h 38"/>
                <a:gd name="T14" fmla="*/ 12 w 34"/>
                <a:gd name="T15" fmla="*/ 27 h 38"/>
                <a:gd name="T16" fmla="*/ 5 w 34"/>
                <a:gd name="T17" fmla="*/ 32 h 38"/>
                <a:gd name="T18" fmla="*/ 1 w 34"/>
                <a:gd name="T19" fmla="*/ 36 h 38"/>
                <a:gd name="T20" fmla="*/ 0 w 34"/>
                <a:gd name="T21" fmla="*/ 38 h 38"/>
                <a:gd name="T22" fmla="*/ 0 w 34"/>
                <a:gd name="T23" fmla="*/ 38 h 38"/>
                <a:gd name="T24" fmla="*/ 1 w 34"/>
                <a:gd name="T25" fmla="*/ 36 h 38"/>
                <a:gd name="T26" fmla="*/ 4 w 34"/>
                <a:gd name="T27" fmla="*/ 31 h 38"/>
                <a:gd name="T28" fmla="*/ 12 w 34"/>
                <a:gd name="T29" fmla="*/ 25 h 38"/>
                <a:gd name="T30" fmla="*/ 16 w 34"/>
                <a:gd name="T31" fmla="*/ 24 h 38"/>
                <a:gd name="T32" fmla="*/ 19 w 34"/>
                <a:gd name="T33" fmla="*/ 21 h 38"/>
                <a:gd name="T34" fmla="*/ 20 w 34"/>
                <a:gd name="T35" fmla="*/ 16 h 38"/>
                <a:gd name="T36" fmla="*/ 22 w 34"/>
                <a:gd name="T37" fmla="*/ 12 h 38"/>
                <a:gd name="T38" fmla="*/ 27 w 34"/>
                <a:gd name="T39" fmla="*/ 4 h 38"/>
                <a:gd name="T40" fmla="*/ 32 w 34"/>
                <a:gd name="T41" fmla="*/ 1 h 38"/>
                <a:gd name="T42" fmla="*/ 34 w 34"/>
                <a:gd name="T43" fmla="*/ 0 h 38"/>
                <a:gd name="T44" fmla="*/ 34 w 34"/>
                <a:gd name="T4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38">
                  <a:moveTo>
                    <a:pt x="34" y="0"/>
                  </a:moveTo>
                  <a:cubicBezTo>
                    <a:pt x="34" y="0"/>
                    <a:pt x="33" y="0"/>
                    <a:pt x="32" y="1"/>
                  </a:cubicBezTo>
                  <a:cubicBezTo>
                    <a:pt x="31" y="2"/>
                    <a:pt x="29" y="3"/>
                    <a:pt x="28" y="5"/>
                  </a:cubicBezTo>
                  <a:cubicBezTo>
                    <a:pt x="26" y="7"/>
                    <a:pt x="25" y="9"/>
                    <a:pt x="24" y="12"/>
                  </a:cubicBezTo>
                  <a:cubicBezTo>
                    <a:pt x="23" y="14"/>
                    <a:pt x="23" y="15"/>
                    <a:pt x="23" y="17"/>
                  </a:cubicBezTo>
                  <a:cubicBezTo>
                    <a:pt x="23" y="19"/>
                    <a:pt x="22" y="20"/>
                    <a:pt x="21" y="22"/>
                  </a:cubicBezTo>
                  <a:cubicBezTo>
                    <a:pt x="21" y="24"/>
                    <a:pt x="19" y="25"/>
                    <a:pt x="17" y="26"/>
                  </a:cubicBezTo>
                  <a:cubicBezTo>
                    <a:pt x="15" y="26"/>
                    <a:pt x="14" y="27"/>
                    <a:pt x="12" y="27"/>
                  </a:cubicBezTo>
                  <a:cubicBezTo>
                    <a:pt x="10" y="29"/>
                    <a:pt x="7" y="30"/>
                    <a:pt x="5" y="32"/>
                  </a:cubicBezTo>
                  <a:cubicBezTo>
                    <a:pt x="4" y="34"/>
                    <a:pt x="2" y="35"/>
                    <a:pt x="1" y="36"/>
                  </a:cubicBezTo>
                  <a:cubicBezTo>
                    <a:pt x="1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2" y="35"/>
                    <a:pt x="3" y="33"/>
                    <a:pt x="4" y="31"/>
                  </a:cubicBezTo>
                  <a:cubicBezTo>
                    <a:pt x="6" y="29"/>
                    <a:pt x="9" y="27"/>
                    <a:pt x="12" y="25"/>
                  </a:cubicBezTo>
                  <a:cubicBezTo>
                    <a:pt x="13" y="25"/>
                    <a:pt x="15" y="24"/>
                    <a:pt x="16" y="24"/>
                  </a:cubicBezTo>
                  <a:cubicBezTo>
                    <a:pt x="18" y="23"/>
                    <a:pt x="19" y="22"/>
                    <a:pt x="19" y="21"/>
                  </a:cubicBezTo>
                  <a:cubicBezTo>
                    <a:pt x="20" y="20"/>
                    <a:pt x="20" y="18"/>
                    <a:pt x="20" y="16"/>
                  </a:cubicBezTo>
                  <a:cubicBezTo>
                    <a:pt x="21" y="15"/>
                    <a:pt x="21" y="13"/>
                    <a:pt x="22" y="12"/>
                  </a:cubicBezTo>
                  <a:cubicBezTo>
                    <a:pt x="23" y="8"/>
                    <a:pt x="25" y="6"/>
                    <a:pt x="27" y="4"/>
                  </a:cubicBezTo>
                  <a:cubicBezTo>
                    <a:pt x="29" y="2"/>
                    <a:pt x="31" y="1"/>
                    <a:pt x="32" y="1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599"/>
            <p:cNvSpPr/>
            <p:nvPr/>
          </p:nvSpPr>
          <p:spPr bwMode="auto">
            <a:xfrm>
              <a:off x="10148889" y="806450"/>
              <a:ext cx="77788" cy="198438"/>
            </a:xfrm>
            <a:custGeom>
              <a:avLst/>
              <a:gdLst>
                <a:gd name="T0" fmla="*/ 0 w 18"/>
                <a:gd name="T1" fmla="*/ 0 h 47"/>
                <a:gd name="T2" fmla="*/ 0 w 18"/>
                <a:gd name="T3" fmla="*/ 0 h 47"/>
                <a:gd name="T4" fmla="*/ 1 w 18"/>
                <a:gd name="T5" fmla="*/ 1 h 47"/>
                <a:gd name="T6" fmla="*/ 4 w 18"/>
                <a:gd name="T7" fmla="*/ 7 h 47"/>
                <a:gd name="T8" fmla="*/ 5 w 18"/>
                <a:gd name="T9" fmla="*/ 15 h 47"/>
                <a:gd name="T10" fmla="*/ 6 w 18"/>
                <a:gd name="T11" fmla="*/ 20 h 47"/>
                <a:gd name="T12" fmla="*/ 7 w 18"/>
                <a:gd name="T13" fmla="*/ 24 h 47"/>
                <a:gd name="T14" fmla="*/ 14 w 18"/>
                <a:gd name="T15" fmla="*/ 40 h 47"/>
                <a:gd name="T16" fmla="*/ 17 w 18"/>
                <a:gd name="T17" fmla="*/ 45 h 47"/>
                <a:gd name="T18" fmla="*/ 18 w 18"/>
                <a:gd name="T19" fmla="*/ 47 h 47"/>
                <a:gd name="T20" fmla="*/ 17 w 18"/>
                <a:gd name="T21" fmla="*/ 45 h 47"/>
                <a:gd name="T22" fmla="*/ 13 w 18"/>
                <a:gd name="T23" fmla="*/ 41 h 47"/>
                <a:gd name="T24" fmla="*/ 8 w 18"/>
                <a:gd name="T25" fmla="*/ 34 h 47"/>
                <a:gd name="T26" fmla="*/ 6 w 18"/>
                <a:gd name="T27" fmla="*/ 30 h 47"/>
                <a:gd name="T28" fmla="*/ 4 w 18"/>
                <a:gd name="T29" fmla="*/ 25 h 47"/>
                <a:gd name="T30" fmla="*/ 3 w 18"/>
                <a:gd name="T31" fmla="*/ 20 h 47"/>
                <a:gd name="T32" fmla="*/ 3 w 18"/>
                <a:gd name="T33" fmla="*/ 15 h 47"/>
                <a:gd name="T34" fmla="*/ 3 w 18"/>
                <a:gd name="T35" fmla="*/ 11 h 47"/>
                <a:gd name="T36" fmla="*/ 3 w 18"/>
                <a:gd name="T37" fmla="*/ 7 h 47"/>
                <a:gd name="T38" fmla="*/ 1 w 18"/>
                <a:gd name="T39" fmla="*/ 2 h 47"/>
                <a:gd name="T40" fmla="*/ 0 w 18"/>
                <a:gd name="T4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" h="4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2" y="2"/>
                    <a:pt x="4" y="4"/>
                    <a:pt x="4" y="7"/>
                  </a:cubicBezTo>
                  <a:cubicBezTo>
                    <a:pt x="5" y="9"/>
                    <a:pt x="5" y="12"/>
                    <a:pt x="5" y="15"/>
                  </a:cubicBezTo>
                  <a:cubicBezTo>
                    <a:pt x="5" y="17"/>
                    <a:pt x="5" y="18"/>
                    <a:pt x="6" y="20"/>
                  </a:cubicBezTo>
                  <a:cubicBezTo>
                    <a:pt x="6" y="21"/>
                    <a:pt x="6" y="23"/>
                    <a:pt x="7" y="24"/>
                  </a:cubicBezTo>
                  <a:cubicBezTo>
                    <a:pt x="8" y="30"/>
                    <a:pt x="11" y="36"/>
                    <a:pt x="14" y="40"/>
                  </a:cubicBezTo>
                  <a:cubicBezTo>
                    <a:pt x="15" y="42"/>
                    <a:pt x="16" y="44"/>
                    <a:pt x="17" y="45"/>
                  </a:cubicBezTo>
                  <a:cubicBezTo>
                    <a:pt x="18" y="46"/>
                    <a:pt x="18" y="47"/>
                    <a:pt x="18" y="47"/>
                  </a:cubicBezTo>
                  <a:cubicBezTo>
                    <a:pt x="18" y="47"/>
                    <a:pt x="18" y="46"/>
                    <a:pt x="17" y="45"/>
                  </a:cubicBezTo>
                  <a:cubicBezTo>
                    <a:pt x="16" y="44"/>
                    <a:pt x="14" y="43"/>
                    <a:pt x="13" y="41"/>
                  </a:cubicBezTo>
                  <a:cubicBezTo>
                    <a:pt x="11" y="39"/>
                    <a:pt x="9" y="37"/>
                    <a:pt x="8" y="34"/>
                  </a:cubicBezTo>
                  <a:cubicBezTo>
                    <a:pt x="7" y="33"/>
                    <a:pt x="6" y="31"/>
                    <a:pt x="6" y="30"/>
                  </a:cubicBezTo>
                  <a:cubicBezTo>
                    <a:pt x="5" y="28"/>
                    <a:pt x="5" y="27"/>
                    <a:pt x="4" y="25"/>
                  </a:cubicBezTo>
                  <a:cubicBezTo>
                    <a:pt x="4" y="23"/>
                    <a:pt x="4" y="22"/>
                    <a:pt x="3" y="20"/>
                  </a:cubicBezTo>
                  <a:cubicBezTo>
                    <a:pt x="3" y="18"/>
                    <a:pt x="3" y="17"/>
                    <a:pt x="3" y="15"/>
                  </a:cubicBezTo>
                  <a:cubicBezTo>
                    <a:pt x="3" y="14"/>
                    <a:pt x="3" y="12"/>
                    <a:pt x="3" y="11"/>
                  </a:cubicBezTo>
                  <a:cubicBezTo>
                    <a:pt x="3" y="9"/>
                    <a:pt x="3" y="8"/>
                    <a:pt x="3" y="7"/>
                  </a:cubicBezTo>
                  <a:cubicBezTo>
                    <a:pt x="3" y="5"/>
                    <a:pt x="2" y="3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600"/>
            <p:cNvSpPr/>
            <p:nvPr/>
          </p:nvSpPr>
          <p:spPr bwMode="auto">
            <a:xfrm>
              <a:off x="9950451" y="984250"/>
              <a:ext cx="157163" cy="92075"/>
            </a:xfrm>
            <a:custGeom>
              <a:avLst/>
              <a:gdLst>
                <a:gd name="T0" fmla="*/ 0 w 37"/>
                <a:gd name="T1" fmla="*/ 1 h 22"/>
                <a:gd name="T2" fmla="*/ 0 w 37"/>
                <a:gd name="T3" fmla="*/ 0 h 22"/>
                <a:gd name="T4" fmla="*/ 2 w 37"/>
                <a:gd name="T5" fmla="*/ 0 h 22"/>
                <a:gd name="T6" fmla="*/ 7 w 37"/>
                <a:gd name="T7" fmla="*/ 0 h 22"/>
                <a:gd name="T8" fmla="*/ 14 w 37"/>
                <a:gd name="T9" fmla="*/ 3 h 22"/>
                <a:gd name="T10" fmla="*/ 21 w 37"/>
                <a:gd name="T11" fmla="*/ 7 h 22"/>
                <a:gd name="T12" fmla="*/ 27 w 37"/>
                <a:gd name="T13" fmla="*/ 12 h 22"/>
                <a:gd name="T14" fmla="*/ 32 w 37"/>
                <a:gd name="T15" fmla="*/ 17 h 22"/>
                <a:gd name="T16" fmla="*/ 35 w 37"/>
                <a:gd name="T17" fmla="*/ 20 h 22"/>
                <a:gd name="T18" fmla="*/ 37 w 37"/>
                <a:gd name="T19" fmla="*/ 22 h 22"/>
                <a:gd name="T20" fmla="*/ 31 w 37"/>
                <a:gd name="T21" fmla="*/ 18 h 22"/>
                <a:gd name="T22" fmla="*/ 25 w 37"/>
                <a:gd name="T23" fmla="*/ 14 h 22"/>
                <a:gd name="T24" fmla="*/ 19 w 37"/>
                <a:gd name="T25" fmla="*/ 9 h 22"/>
                <a:gd name="T26" fmla="*/ 13 w 37"/>
                <a:gd name="T27" fmla="*/ 4 h 22"/>
                <a:gd name="T28" fmla="*/ 6 w 37"/>
                <a:gd name="T29" fmla="*/ 2 h 22"/>
                <a:gd name="T30" fmla="*/ 2 w 37"/>
                <a:gd name="T31" fmla="*/ 1 h 22"/>
                <a:gd name="T32" fmla="*/ 0 w 37"/>
                <a:gd name="T33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22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9" y="1"/>
                    <a:pt x="11" y="1"/>
                    <a:pt x="14" y="3"/>
                  </a:cubicBezTo>
                  <a:cubicBezTo>
                    <a:pt x="16" y="4"/>
                    <a:pt x="18" y="5"/>
                    <a:pt x="21" y="7"/>
                  </a:cubicBezTo>
                  <a:cubicBezTo>
                    <a:pt x="23" y="8"/>
                    <a:pt x="25" y="10"/>
                    <a:pt x="27" y="12"/>
                  </a:cubicBezTo>
                  <a:cubicBezTo>
                    <a:pt x="29" y="14"/>
                    <a:pt x="30" y="15"/>
                    <a:pt x="32" y="17"/>
                  </a:cubicBezTo>
                  <a:cubicBezTo>
                    <a:pt x="33" y="18"/>
                    <a:pt x="34" y="19"/>
                    <a:pt x="35" y="20"/>
                  </a:cubicBezTo>
                  <a:cubicBezTo>
                    <a:pt x="36" y="21"/>
                    <a:pt x="37" y="22"/>
                    <a:pt x="37" y="22"/>
                  </a:cubicBezTo>
                  <a:cubicBezTo>
                    <a:pt x="37" y="22"/>
                    <a:pt x="34" y="20"/>
                    <a:pt x="31" y="18"/>
                  </a:cubicBezTo>
                  <a:cubicBezTo>
                    <a:pt x="29" y="17"/>
                    <a:pt x="27" y="15"/>
                    <a:pt x="25" y="14"/>
                  </a:cubicBezTo>
                  <a:cubicBezTo>
                    <a:pt x="23" y="12"/>
                    <a:pt x="21" y="10"/>
                    <a:pt x="19" y="9"/>
                  </a:cubicBezTo>
                  <a:cubicBezTo>
                    <a:pt x="17" y="7"/>
                    <a:pt x="15" y="6"/>
                    <a:pt x="13" y="4"/>
                  </a:cubicBezTo>
                  <a:cubicBezTo>
                    <a:pt x="10" y="3"/>
                    <a:pt x="8" y="2"/>
                    <a:pt x="6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601"/>
            <p:cNvSpPr/>
            <p:nvPr/>
          </p:nvSpPr>
          <p:spPr bwMode="auto">
            <a:xfrm>
              <a:off x="9920289" y="1195388"/>
              <a:ext cx="174625" cy="55563"/>
            </a:xfrm>
            <a:custGeom>
              <a:avLst/>
              <a:gdLst>
                <a:gd name="T0" fmla="*/ 0 w 41"/>
                <a:gd name="T1" fmla="*/ 13 h 13"/>
                <a:gd name="T2" fmla="*/ 1 w 41"/>
                <a:gd name="T3" fmla="*/ 13 h 13"/>
                <a:gd name="T4" fmla="*/ 2 w 41"/>
                <a:gd name="T5" fmla="*/ 11 h 13"/>
                <a:gd name="T6" fmla="*/ 6 w 41"/>
                <a:gd name="T7" fmla="*/ 9 h 13"/>
                <a:gd name="T8" fmla="*/ 13 w 41"/>
                <a:gd name="T9" fmla="*/ 8 h 13"/>
                <a:gd name="T10" fmla="*/ 17 w 41"/>
                <a:gd name="T11" fmla="*/ 8 h 13"/>
                <a:gd name="T12" fmla="*/ 21 w 41"/>
                <a:gd name="T13" fmla="*/ 8 h 13"/>
                <a:gd name="T14" fmla="*/ 29 w 41"/>
                <a:gd name="T15" fmla="*/ 6 h 13"/>
                <a:gd name="T16" fmla="*/ 35 w 41"/>
                <a:gd name="T17" fmla="*/ 4 h 13"/>
                <a:gd name="T18" fmla="*/ 40 w 41"/>
                <a:gd name="T19" fmla="*/ 1 h 13"/>
                <a:gd name="T20" fmla="*/ 41 w 41"/>
                <a:gd name="T21" fmla="*/ 0 h 13"/>
                <a:gd name="T22" fmla="*/ 41 w 41"/>
                <a:gd name="T23" fmla="*/ 0 h 13"/>
                <a:gd name="T24" fmla="*/ 40 w 41"/>
                <a:gd name="T25" fmla="*/ 1 h 13"/>
                <a:gd name="T26" fmla="*/ 36 w 41"/>
                <a:gd name="T27" fmla="*/ 5 h 13"/>
                <a:gd name="T28" fmla="*/ 21 w 41"/>
                <a:gd name="T29" fmla="*/ 10 h 13"/>
                <a:gd name="T30" fmla="*/ 17 w 41"/>
                <a:gd name="T31" fmla="*/ 10 h 13"/>
                <a:gd name="T32" fmla="*/ 13 w 41"/>
                <a:gd name="T33" fmla="*/ 10 h 13"/>
                <a:gd name="T34" fmla="*/ 6 w 41"/>
                <a:gd name="T35" fmla="*/ 10 h 13"/>
                <a:gd name="T36" fmla="*/ 2 w 41"/>
                <a:gd name="T37" fmla="*/ 12 h 13"/>
                <a:gd name="T38" fmla="*/ 0 w 41"/>
                <a:gd name="T3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" h="13">
                  <a:moveTo>
                    <a:pt x="0" y="13"/>
                  </a:moveTo>
                  <a:cubicBezTo>
                    <a:pt x="0" y="13"/>
                    <a:pt x="0" y="13"/>
                    <a:pt x="1" y="13"/>
                  </a:cubicBezTo>
                  <a:cubicBezTo>
                    <a:pt x="1" y="12"/>
                    <a:pt x="1" y="12"/>
                    <a:pt x="2" y="11"/>
                  </a:cubicBezTo>
                  <a:cubicBezTo>
                    <a:pt x="2" y="11"/>
                    <a:pt x="4" y="9"/>
                    <a:pt x="6" y="9"/>
                  </a:cubicBezTo>
                  <a:cubicBezTo>
                    <a:pt x="8" y="8"/>
                    <a:pt x="11" y="8"/>
                    <a:pt x="13" y="8"/>
                  </a:cubicBezTo>
                  <a:cubicBezTo>
                    <a:pt x="15" y="8"/>
                    <a:pt x="16" y="8"/>
                    <a:pt x="17" y="8"/>
                  </a:cubicBezTo>
                  <a:cubicBezTo>
                    <a:pt x="19" y="8"/>
                    <a:pt x="20" y="8"/>
                    <a:pt x="21" y="8"/>
                  </a:cubicBezTo>
                  <a:cubicBezTo>
                    <a:pt x="24" y="8"/>
                    <a:pt x="27" y="7"/>
                    <a:pt x="29" y="6"/>
                  </a:cubicBezTo>
                  <a:cubicBezTo>
                    <a:pt x="31" y="6"/>
                    <a:pt x="34" y="5"/>
                    <a:pt x="35" y="4"/>
                  </a:cubicBezTo>
                  <a:cubicBezTo>
                    <a:pt x="37" y="3"/>
                    <a:pt x="39" y="2"/>
                    <a:pt x="40" y="1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1"/>
                    <a:pt x="40" y="1"/>
                    <a:pt x="40" y="1"/>
                  </a:cubicBezTo>
                  <a:cubicBezTo>
                    <a:pt x="39" y="2"/>
                    <a:pt x="38" y="4"/>
                    <a:pt x="36" y="5"/>
                  </a:cubicBezTo>
                  <a:cubicBezTo>
                    <a:pt x="33" y="7"/>
                    <a:pt x="27" y="10"/>
                    <a:pt x="21" y="10"/>
                  </a:cubicBezTo>
                  <a:cubicBezTo>
                    <a:pt x="20" y="10"/>
                    <a:pt x="19" y="10"/>
                    <a:pt x="17" y="10"/>
                  </a:cubicBezTo>
                  <a:cubicBezTo>
                    <a:pt x="16" y="10"/>
                    <a:pt x="14" y="10"/>
                    <a:pt x="13" y="10"/>
                  </a:cubicBezTo>
                  <a:cubicBezTo>
                    <a:pt x="11" y="10"/>
                    <a:pt x="8" y="10"/>
                    <a:pt x="6" y="10"/>
                  </a:cubicBezTo>
                  <a:cubicBezTo>
                    <a:pt x="4" y="10"/>
                    <a:pt x="3" y="11"/>
                    <a:pt x="2" y="12"/>
                  </a:cubicBezTo>
                  <a:cubicBezTo>
                    <a:pt x="1" y="12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602"/>
            <p:cNvSpPr/>
            <p:nvPr/>
          </p:nvSpPr>
          <p:spPr bwMode="auto">
            <a:xfrm>
              <a:off x="10153651" y="1284288"/>
              <a:ext cx="47625" cy="190500"/>
            </a:xfrm>
            <a:custGeom>
              <a:avLst/>
              <a:gdLst>
                <a:gd name="T0" fmla="*/ 5 w 11"/>
                <a:gd name="T1" fmla="*/ 0 h 45"/>
                <a:gd name="T2" fmla="*/ 6 w 11"/>
                <a:gd name="T3" fmla="*/ 0 h 45"/>
                <a:gd name="T4" fmla="*/ 7 w 11"/>
                <a:gd name="T5" fmla="*/ 1 h 45"/>
                <a:gd name="T6" fmla="*/ 10 w 11"/>
                <a:gd name="T7" fmla="*/ 6 h 45"/>
                <a:gd name="T8" fmla="*/ 10 w 11"/>
                <a:gd name="T9" fmla="*/ 14 h 45"/>
                <a:gd name="T10" fmla="*/ 9 w 11"/>
                <a:gd name="T11" fmla="*/ 18 h 45"/>
                <a:gd name="T12" fmla="*/ 7 w 11"/>
                <a:gd name="T13" fmla="*/ 23 h 45"/>
                <a:gd name="T14" fmla="*/ 4 w 11"/>
                <a:gd name="T15" fmla="*/ 31 h 45"/>
                <a:gd name="T16" fmla="*/ 1 w 11"/>
                <a:gd name="T17" fmla="*/ 38 h 45"/>
                <a:gd name="T18" fmla="*/ 1 w 11"/>
                <a:gd name="T19" fmla="*/ 43 h 45"/>
                <a:gd name="T20" fmla="*/ 1 w 11"/>
                <a:gd name="T21" fmla="*/ 45 h 45"/>
                <a:gd name="T22" fmla="*/ 1 w 11"/>
                <a:gd name="T23" fmla="*/ 45 h 45"/>
                <a:gd name="T24" fmla="*/ 0 w 11"/>
                <a:gd name="T25" fmla="*/ 43 h 45"/>
                <a:gd name="T26" fmla="*/ 0 w 11"/>
                <a:gd name="T27" fmla="*/ 37 h 45"/>
                <a:gd name="T28" fmla="*/ 2 w 11"/>
                <a:gd name="T29" fmla="*/ 30 h 45"/>
                <a:gd name="T30" fmla="*/ 5 w 11"/>
                <a:gd name="T31" fmla="*/ 22 h 45"/>
                <a:gd name="T32" fmla="*/ 7 w 11"/>
                <a:gd name="T33" fmla="*/ 18 h 45"/>
                <a:gd name="T34" fmla="*/ 8 w 11"/>
                <a:gd name="T35" fmla="*/ 14 h 45"/>
                <a:gd name="T36" fmla="*/ 8 w 11"/>
                <a:gd name="T37" fmla="*/ 6 h 45"/>
                <a:gd name="T38" fmla="*/ 7 w 11"/>
                <a:gd name="T39" fmla="*/ 1 h 45"/>
                <a:gd name="T40" fmla="*/ 5 w 11"/>
                <a:gd name="T4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" h="45">
                  <a:moveTo>
                    <a:pt x="5" y="0"/>
                  </a:moveTo>
                  <a:cubicBezTo>
                    <a:pt x="5" y="0"/>
                    <a:pt x="6" y="0"/>
                    <a:pt x="6" y="0"/>
                  </a:cubicBezTo>
                  <a:cubicBezTo>
                    <a:pt x="6" y="0"/>
                    <a:pt x="7" y="0"/>
                    <a:pt x="7" y="1"/>
                  </a:cubicBezTo>
                  <a:cubicBezTo>
                    <a:pt x="8" y="2"/>
                    <a:pt x="9" y="4"/>
                    <a:pt x="10" y="6"/>
                  </a:cubicBezTo>
                  <a:cubicBezTo>
                    <a:pt x="10" y="8"/>
                    <a:pt x="11" y="11"/>
                    <a:pt x="10" y="14"/>
                  </a:cubicBezTo>
                  <a:cubicBezTo>
                    <a:pt x="10" y="15"/>
                    <a:pt x="10" y="17"/>
                    <a:pt x="9" y="18"/>
                  </a:cubicBezTo>
                  <a:cubicBezTo>
                    <a:pt x="9" y="20"/>
                    <a:pt x="8" y="21"/>
                    <a:pt x="7" y="23"/>
                  </a:cubicBezTo>
                  <a:cubicBezTo>
                    <a:pt x="6" y="25"/>
                    <a:pt x="5" y="28"/>
                    <a:pt x="4" y="31"/>
                  </a:cubicBezTo>
                  <a:cubicBezTo>
                    <a:pt x="2" y="33"/>
                    <a:pt x="2" y="36"/>
                    <a:pt x="1" y="38"/>
                  </a:cubicBezTo>
                  <a:cubicBezTo>
                    <a:pt x="1" y="40"/>
                    <a:pt x="1" y="42"/>
                    <a:pt x="1" y="43"/>
                  </a:cubicBezTo>
                  <a:cubicBezTo>
                    <a:pt x="1" y="44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4"/>
                    <a:pt x="0" y="44"/>
                    <a:pt x="0" y="43"/>
                  </a:cubicBezTo>
                  <a:cubicBezTo>
                    <a:pt x="0" y="42"/>
                    <a:pt x="0" y="40"/>
                    <a:pt x="0" y="37"/>
                  </a:cubicBezTo>
                  <a:cubicBezTo>
                    <a:pt x="0" y="35"/>
                    <a:pt x="1" y="32"/>
                    <a:pt x="2" y="30"/>
                  </a:cubicBezTo>
                  <a:cubicBezTo>
                    <a:pt x="3" y="27"/>
                    <a:pt x="4" y="24"/>
                    <a:pt x="5" y="22"/>
                  </a:cubicBezTo>
                  <a:cubicBezTo>
                    <a:pt x="6" y="20"/>
                    <a:pt x="6" y="19"/>
                    <a:pt x="7" y="18"/>
                  </a:cubicBezTo>
                  <a:cubicBezTo>
                    <a:pt x="7" y="16"/>
                    <a:pt x="8" y="15"/>
                    <a:pt x="8" y="14"/>
                  </a:cubicBezTo>
                  <a:cubicBezTo>
                    <a:pt x="9" y="11"/>
                    <a:pt x="9" y="8"/>
                    <a:pt x="8" y="6"/>
                  </a:cubicBezTo>
                  <a:cubicBezTo>
                    <a:pt x="8" y="4"/>
                    <a:pt x="7" y="2"/>
                    <a:pt x="7" y="1"/>
                  </a:cubicBezTo>
                  <a:cubicBezTo>
                    <a:pt x="6" y="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B48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603"/>
            <p:cNvSpPr/>
            <p:nvPr/>
          </p:nvSpPr>
          <p:spPr bwMode="auto">
            <a:xfrm>
              <a:off x="10298114" y="1289050"/>
              <a:ext cx="96838" cy="185738"/>
            </a:xfrm>
            <a:custGeom>
              <a:avLst/>
              <a:gdLst>
                <a:gd name="T0" fmla="*/ 0 w 23"/>
                <a:gd name="T1" fmla="*/ 0 h 44"/>
                <a:gd name="T2" fmla="*/ 0 w 23"/>
                <a:gd name="T3" fmla="*/ 0 h 44"/>
                <a:gd name="T4" fmla="*/ 2 w 23"/>
                <a:gd name="T5" fmla="*/ 1 h 44"/>
                <a:gd name="T6" fmla="*/ 4 w 23"/>
                <a:gd name="T7" fmla="*/ 2 h 44"/>
                <a:gd name="T8" fmla="*/ 6 w 23"/>
                <a:gd name="T9" fmla="*/ 4 h 44"/>
                <a:gd name="T10" fmla="*/ 11 w 23"/>
                <a:gd name="T11" fmla="*/ 11 h 44"/>
                <a:gd name="T12" fmla="*/ 14 w 23"/>
                <a:gd name="T13" fmla="*/ 20 h 44"/>
                <a:gd name="T14" fmla="*/ 17 w 23"/>
                <a:gd name="T15" fmla="*/ 29 h 44"/>
                <a:gd name="T16" fmla="*/ 19 w 23"/>
                <a:gd name="T17" fmla="*/ 37 h 44"/>
                <a:gd name="T18" fmla="*/ 22 w 23"/>
                <a:gd name="T19" fmla="*/ 42 h 44"/>
                <a:gd name="T20" fmla="*/ 23 w 23"/>
                <a:gd name="T21" fmla="*/ 44 h 44"/>
                <a:gd name="T22" fmla="*/ 22 w 23"/>
                <a:gd name="T23" fmla="*/ 44 h 44"/>
                <a:gd name="T24" fmla="*/ 21 w 23"/>
                <a:gd name="T25" fmla="*/ 42 h 44"/>
                <a:gd name="T26" fmla="*/ 18 w 23"/>
                <a:gd name="T27" fmla="*/ 38 h 44"/>
                <a:gd name="T28" fmla="*/ 15 w 23"/>
                <a:gd name="T29" fmla="*/ 30 h 44"/>
                <a:gd name="T30" fmla="*/ 12 w 23"/>
                <a:gd name="T31" fmla="*/ 21 h 44"/>
                <a:gd name="T32" fmla="*/ 9 w 23"/>
                <a:gd name="T33" fmla="*/ 12 h 44"/>
                <a:gd name="T34" fmla="*/ 5 w 23"/>
                <a:gd name="T35" fmla="*/ 5 h 44"/>
                <a:gd name="T36" fmla="*/ 3 w 23"/>
                <a:gd name="T37" fmla="*/ 3 h 44"/>
                <a:gd name="T38" fmla="*/ 1 w 23"/>
                <a:gd name="T39" fmla="*/ 1 h 44"/>
                <a:gd name="T40" fmla="*/ 0 w 23"/>
                <a:gd name="T4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3" y="2"/>
                    <a:pt x="4" y="2"/>
                  </a:cubicBezTo>
                  <a:cubicBezTo>
                    <a:pt x="5" y="3"/>
                    <a:pt x="5" y="4"/>
                    <a:pt x="6" y="4"/>
                  </a:cubicBezTo>
                  <a:cubicBezTo>
                    <a:pt x="8" y="6"/>
                    <a:pt x="10" y="9"/>
                    <a:pt x="11" y="11"/>
                  </a:cubicBezTo>
                  <a:cubicBezTo>
                    <a:pt x="12" y="14"/>
                    <a:pt x="13" y="17"/>
                    <a:pt x="14" y="20"/>
                  </a:cubicBezTo>
                  <a:cubicBezTo>
                    <a:pt x="15" y="23"/>
                    <a:pt x="16" y="26"/>
                    <a:pt x="17" y="29"/>
                  </a:cubicBezTo>
                  <a:cubicBezTo>
                    <a:pt x="18" y="32"/>
                    <a:pt x="18" y="35"/>
                    <a:pt x="19" y="37"/>
                  </a:cubicBezTo>
                  <a:cubicBezTo>
                    <a:pt x="20" y="39"/>
                    <a:pt x="21" y="41"/>
                    <a:pt x="22" y="42"/>
                  </a:cubicBezTo>
                  <a:cubicBezTo>
                    <a:pt x="22" y="43"/>
                    <a:pt x="23" y="44"/>
                    <a:pt x="23" y="44"/>
                  </a:cubicBezTo>
                  <a:cubicBezTo>
                    <a:pt x="23" y="44"/>
                    <a:pt x="23" y="44"/>
                    <a:pt x="22" y="44"/>
                  </a:cubicBezTo>
                  <a:cubicBezTo>
                    <a:pt x="22" y="43"/>
                    <a:pt x="22" y="43"/>
                    <a:pt x="21" y="42"/>
                  </a:cubicBezTo>
                  <a:cubicBezTo>
                    <a:pt x="20" y="41"/>
                    <a:pt x="19" y="40"/>
                    <a:pt x="18" y="38"/>
                  </a:cubicBezTo>
                  <a:cubicBezTo>
                    <a:pt x="17" y="35"/>
                    <a:pt x="16" y="33"/>
                    <a:pt x="15" y="30"/>
                  </a:cubicBezTo>
                  <a:cubicBezTo>
                    <a:pt x="14" y="27"/>
                    <a:pt x="13" y="24"/>
                    <a:pt x="12" y="21"/>
                  </a:cubicBezTo>
                  <a:cubicBezTo>
                    <a:pt x="11" y="18"/>
                    <a:pt x="10" y="15"/>
                    <a:pt x="9" y="12"/>
                  </a:cubicBezTo>
                  <a:cubicBezTo>
                    <a:pt x="8" y="10"/>
                    <a:pt x="7" y="7"/>
                    <a:pt x="5" y="5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3" y="2"/>
                    <a:pt x="2" y="2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604"/>
            <p:cNvSpPr/>
            <p:nvPr/>
          </p:nvSpPr>
          <p:spPr bwMode="auto">
            <a:xfrm>
              <a:off x="10361614" y="1243013"/>
              <a:ext cx="203200" cy="155575"/>
            </a:xfrm>
            <a:custGeom>
              <a:avLst/>
              <a:gdLst>
                <a:gd name="T0" fmla="*/ 0 w 48"/>
                <a:gd name="T1" fmla="*/ 0 h 37"/>
                <a:gd name="T2" fmla="*/ 3 w 48"/>
                <a:gd name="T3" fmla="*/ 1 h 37"/>
                <a:gd name="T4" fmla="*/ 8 w 48"/>
                <a:gd name="T5" fmla="*/ 6 h 37"/>
                <a:gd name="T6" fmla="*/ 24 w 48"/>
                <a:gd name="T7" fmla="*/ 19 h 37"/>
                <a:gd name="T8" fmla="*/ 40 w 48"/>
                <a:gd name="T9" fmla="*/ 32 h 37"/>
                <a:gd name="T10" fmla="*/ 46 w 48"/>
                <a:gd name="T11" fmla="*/ 36 h 37"/>
                <a:gd name="T12" fmla="*/ 48 w 48"/>
                <a:gd name="T13" fmla="*/ 37 h 37"/>
                <a:gd name="T14" fmla="*/ 48 w 48"/>
                <a:gd name="T15" fmla="*/ 37 h 37"/>
                <a:gd name="T16" fmla="*/ 46 w 48"/>
                <a:gd name="T17" fmla="*/ 36 h 37"/>
                <a:gd name="T18" fmla="*/ 39 w 48"/>
                <a:gd name="T19" fmla="*/ 34 h 37"/>
                <a:gd name="T20" fmla="*/ 31 w 48"/>
                <a:gd name="T21" fmla="*/ 28 h 37"/>
                <a:gd name="T22" fmla="*/ 22 w 48"/>
                <a:gd name="T23" fmla="*/ 21 h 37"/>
                <a:gd name="T24" fmla="*/ 7 w 48"/>
                <a:gd name="T25" fmla="*/ 7 h 37"/>
                <a:gd name="T26" fmla="*/ 2 w 48"/>
                <a:gd name="T27" fmla="*/ 2 h 37"/>
                <a:gd name="T28" fmla="*/ 0 w 48"/>
                <a:gd name="T2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37">
                  <a:moveTo>
                    <a:pt x="0" y="0"/>
                  </a:moveTo>
                  <a:cubicBezTo>
                    <a:pt x="0" y="0"/>
                    <a:pt x="1" y="0"/>
                    <a:pt x="3" y="1"/>
                  </a:cubicBezTo>
                  <a:cubicBezTo>
                    <a:pt x="4" y="2"/>
                    <a:pt x="6" y="4"/>
                    <a:pt x="8" y="6"/>
                  </a:cubicBezTo>
                  <a:cubicBezTo>
                    <a:pt x="12" y="9"/>
                    <a:pt x="18" y="14"/>
                    <a:pt x="24" y="19"/>
                  </a:cubicBezTo>
                  <a:cubicBezTo>
                    <a:pt x="30" y="24"/>
                    <a:pt x="35" y="29"/>
                    <a:pt x="40" y="32"/>
                  </a:cubicBezTo>
                  <a:cubicBezTo>
                    <a:pt x="42" y="34"/>
                    <a:pt x="44" y="35"/>
                    <a:pt x="46" y="36"/>
                  </a:cubicBezTo>
                  <a:cubicBezTo>
                    <a:pt x="47" y="37"/>
                    <a:pt x="48" y="37"/>
                    <a:pt x="48" y="37"/>
                  </a:cubicBezTo>
                  <a:cubicBezTo>
                    <a:pt x="48" y="37"/>
                    <a:pt x="48" y="37"/>
                    <a:pt x="48" y="37"/>
                  </a:cubicBezTo>
                  <a:cubicBezTo>
                    <a:pt x="47" y="37"/>
                    <a:pt x="47" y="37"/>
                    <a:pt x="46" y="36"/>
                  </a:cubicBezTo>
                  <a:cubicBezTo>
                    <a:pt x="44" y="36"/>
                    <a:pt x="42" y="35"/>
                    <a:pt x="39" y="34"/>
                  </a:cubicBezTo>
                  <a:cubicBezTo>
                    <a:pt x="37" y="32"/>
                    <a:pt x="34" y="31"/>
                    <a:pt x="31" y="28"/>
                  </a:cubicBezTo>
                  <a:cubicBezTo>
                    <a:pt x="28" y="26"/>
                    <a:pt x="25" y="24"/>
                    <a:pt x="22" y="21"/>
                  </a:cubicBezTo>
                  <a:cubicBezTo>
                    <a:pt x="17" y="16"/>
                    <a:pt x="11" y="11"/>
                    <a:pt x="7" y="7"/>
                  </a:cubicBezTo>
                  <a:cubicBezTo>
                    <a:pt x="5" y="5"/>
                    <a:pt x="3" y="3"/>
                    <a:pt x="2" y="2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605"/>
            <p:cNvSpPr/>
            <p:nvPr/>
          </p:nvSpPr>
          <p:spPr bwMode="auto">
            <a:xfrm>
              <a:off x="10394951" y="1179513"/>
              <a:ext cx="179388" cy="71438"/>
            </a:xfrm>
            <a:custGeom>
              <a:avLst/>
              <a:gdLst>
                <a:gd name="T0" fmla="*/ 0 w 42"/>
                <a:gd name="T1" fmla="*/ 0 h 17"/>
                <a:gd name="T2" fmla="*/ 2 w 42"/>
                <a:gd name="T3" fmla="*/ 0 h 17"/>
                <a:gd name="T4" fmla="*/ 7 w 42"/>
                <a:gd name="T5" fmla="*/ 0 h 17"/>
                <a:gd name="T6" fmla="*/ 15 w 42"/>
                <a:gd name="T7" fmla="*/ 2 h 17"/>
                <a:gd name="T8" fmla="*/ 22 w 42"/>
                <a:gd name="T9" fmla="*/ 6 h 17"/>
                <a:gd name="T10" fmla="*/ 29 w 42"/>
                <a:gd name="T11" fmla="*/ 11 h 17"/>
                <a:gd name="T12" fmla="*/ 32 w 42"/>
                <a:gd name="T13" fmla="*/ 14 h 17"/>
                <a:gd name="T14" fmla="*/ 35 w 42"/>
                <a:gd name="T15" fmla="*/ 15 h 17"/>
                <a:gd name="T16" fmla="*/ 40 w 42"/>
                <a:gd name="T17" fmla="*/ 16 h 17"/>
                <a:gd name="T18" fmla="*/ 42 w 42"/>
                <a:gd name="T19" fmla="*/ 15 h 17"/>
                <a:gd name="T20" fmla="*/ 42 w 42"/>
                <a:gd name="T21" fmla="*/ 16 h 17"/>
                <a:gd name="T22" fmla="*/ 40 w 42"/>
                <a:gd name="T23" fmla="*/ 16 h 17"/>
                <a:gd name="T24" fmla="*/ 35 w 42"/>
                <a:gd name="T25" fmla="*/ 17 h 17"/>
                <a:gd name="T26" fmla="*/ 31 w 42"/>
                <a:gd name="T27" fmla="*/ 15 h 17"/>
                <a:gd name="T28" fmla="*/ 28 w 42"/>
                <a:gd name="T29" fmla="*/ 13 h 17"/>
                <a:gd name="T30" fmla="*/ 21 w 42"/>
                <a:gd name="T31" fmla="*/ 8 h 17"/>
                <a:gd name="T32" fmla="*/ 7 w 42"/>
                <a:gd name="T33" fmla="*/ 2 h 17"/>
                <a:gd name="T34" fmla="*/ 2 w 42"/>
                <a:gd name="T35" fmla="*/ 1 h 17"/>
                <a:gd name="T36" fmla="*/ 0 w 42"/>
                <a:gd name="T3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17">
                  <a:moveTo>
                    <a:pt x="0" y="0"/>
                  </a:moveTo>
                  <a:cubicBezTo>
                    <a:pt x="0" y="0"/>
                    <a:pt x="0" y="0"/>
                    <a:pt x="2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9" y="1"/>
                    <a:pt x="12" y="1"/>
                    <a:pt x="15" y="2"/>
                  </a:cubicBezTo>
                  <a:cubicBezTo>
                    <a:pt x="17" y="3"/>
                    <a:pt x="20" y="4"/>
                    <a:pt x="22" y="6"/>
                  </a:cubicBezTo>
                  <a:cubicBezTo>
                    <a:pt x="25" y="8"/>
                    <a:pt x="27" y="10"/>
                    <a:pt x="29" y="11"/>
                  </a:cubicBezTo>
                  <a:cubicBezTo>
                    <a:pt x="30" y="12"/>
                    <a:pt x="31" y="13"/>
                    <a:pt x="32" y="14"/>
                  </a:cubicBezTo>
                  <a:cubicBezTo>
                    <a:pt x="33" y="14"/>
                    <a:pt x="34" y="15"/>
                    <a:pt x="35" y="15"/>
                  </a:cubicBezTo>
                  <a:cubicBezTo>
                    <a:pt x="37" y="16"/>
                    <a:pt x="39" y="16"/>
                    <a:pt x="40" y="16"/>
                  </a:cubicBezTo>
                  <a:cubicBezTo>
                    <a:pt x="41" y="16"/>
                    <a:pt x="42" y="15"/>
                    <a:pt x="42" y="15"/>
                  </a:cubicBezTo>
                  <a:cubicBezTo>
                    <a:pt x="42" y="15"/>
                    <a:pt x="42" y="15"/>
                    <a:pt x="42" y="16"/>
                  </a:cubicBezTo>
                  <a:cubicBezTo>
                    <a:pt x="41" y="16"/>
                    <a:pt x="41" y="16"/>
                    <a:pt x="40" y="16"/>
                  </a:cubicBezTo>
                  <a:cubicBezTo>
                    <a:pt x="39" y="17"/>
                    <a:pt x="37" y="17"/>
                    <a:pt x="35" y="17"/>
                  </a:cubicBezTo>
                  <a:cubicBezTo>
                    <a:pt x="34" y="16"/>
                    <a:pt x="32" y="16"/>
                    <a:pt x="31" y="15"/>
                  </a:cubicBezTo>
                  <a:cubicBezTo>
                    <a:pt x="30" y="15"/>
                    <a:pt x="29" y="14"/>
                    <a:pt x="28" y="13"/>
                  </a:cubicBezTo>
                  <a:cubicBezTo>
                    <a:pt x="26" y="12"/>
                    <a:pt x="23" y="10"/>
                    <a:pt x="21" y="8"/>
                  </a:cubicBezTo>
                  <a:cubicBezTo>
                    <a:pt x="16" y="5"/>
                    <a:pt x="11" y="3"/>
                    <a:pt x="7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606"/>
            <p:cNvSpPr/>
            <p:nvPr/>
          </p:nvSpPr>
          <p:spPr bwMode="auto">
            <a:xfrm>
              <a:off x="10280651" y="835025"/>
              <a:ext cx="111125" cy="212725"/>
            </a:xfrm>
            <a:custGeom>
              <a:avLst/>
              <a:gdLst>
                <a:gd name="T0" fmla="*/ 26 w 26"/>
                <a:gd name="T1" fmla="*/ 0 h 50"/>
                <a:gd name="T2" fmla="*/ 26 w 26"/>
                <a:gd name="T3" fmla="*/ 2 h 50"/>
                <a:gd name="T4" fmla="*/ 25 w 26"/>
                <a:gd name="T5" fmla="*/ 8 h 50"/>
                <a:gd name="T6" fmla="*/ 18 w 26"/>
                <a:gd name="T7" fmla="*/ 27 h 50"/>
                <a:gd name="T8" fmla="*/ 14 w 26"/>
                <a:gd name="T9" fmla="*/ 32 h 50"/>
                <a:gd name="T10" fmla="*/ 11 w 26"/>
                <a:gd name="T11" fmla="*/ 35 h 50"/>
                <a:gd name="T12" fmla="*/ 4 w 26"/>
                <a:gd name="T13" fmla="*/ 42 h 50"/>
                <a:gd name="T14" fmla="*/ 1 w 26"/>
                <a:gd name="T15" fmla="*/ 48 h 50"/>
                <a:gd name="T16" fmla="*/ 1 w 26"/>
                <a:gd name="T17" fmla="*/ 49 h 50"/>
                <a:gd name="T18" fmla="*/ 0 w 26"/>
                <a:gd name="T19" fmla="*/ 50 h 50"/>
                <a:gd name="T20" fmla="*/ 0 w 26"/>
                <a:gd name="T21" fmla="*/ 49 h 50"/>
                <a:gd name="T22" fmla="*/ 1 w 26"/>
                <a:gd name="T23" fmla="*/ 48 h 50"/>
                <a:gd name="T24" fmla="*/ 3 w 26"/>
                <a:gd name="T25" fmla="*/ 41 h 50"/>
                <a:gd name="T26" fmla="*/ 9 w 26"/>
                <a:gd name="T27" fmla="*/ 34 h 50"/>
                <a:gd name="T28" fmla="*/ 12 w 26"/>
                <a:gd name="T29" fmla="*/ 30 h 50"/>
                <a:gd name="T30" fmla="*/ 15 w 26"/>
                <a:gd name="T31" fmla="*/ 26 h 50"/>
                <a:gd name="T32" fmla="*/ 23 w 26"/>
                <a:gd name="T33" fmla="*/ 8 h 50"/>
                <a:gd name="T34" fmla="*/ 25 w 26"/>
                <a:gd name="T35" fmla="*/ 2 h 50"/>
                <a:gd name="T36" fmla="*/ 26 w 26"/>
                <a:gd name="T3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0">
                  <a:moveTo>
                    <a:pt x="26" y="0"/>
                  </a:moveTo>
                  <a:cubicBezTo>
                    <a:pt x="26" y="0"/>
                    <a:pt x="26" y="0"/>
                    <a:pt x="26" y="2"/>
                  </a:cubicBezTo>
                  <a:cubicBezTo>
                    <a:pt x="26" y="4"/>
                    <a:pt x="25" y="6"/>
                    <a:pt x="25" y="8"/>
                  </a:cubicBezTo>
                  <a:cubicBezTo>
                    <a:pt x="24" y="14"/>
                    <a:pt x="22" y="21"/>
                    <a:pt x="18" y="27"/>
                  </a:cubicBezTo>
                  <a:cubicBezTo>
                    <a:pt x="16" y="29"/>
                    <a:pt x="15" y="30"/>
                    <a:pt x="14" y="32"/>
                  </a:cubicBezTo>
                  <a:cubicBezTo>
                    <a:pt x="13" y="33"/>
                    <a:pt x="12" y="34"/>
                    <a:pt x="11" y="35"/>
                  </a:cubicBezTo>
                  <a:cubicBezTo>
                    <a:pt x="8" y="38"/>
                    <a:pt x="6" y="40"/>
                    <a:pt x="4" y="42"/>
                  </a:cubicBezTo>
                  <a:cubicBezTo>
                    <a:pt x="3" y="44"/>
                    <a:pt x="2" y="46"/>
                    <a:pt x="1" y="48"/>
                  </a:cubicBezTo>
                  <a:cubicBezTo>
                    <a:pt x="1" y="48"/>
                    <a:pt x="1" y="49"/>
                    <a:pt x="1" y="4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0"/>
                    <a:pt x="0" y="50"/>
                    <a:pt x="0" y="49"/>
                  </a:cubicBezTo>
                  <a:cubicBezTo>
                    <a:pt x="1" y="49"/>
                    <a:pt x="1" y="48"/>
                    <a:pt x="1" y="48"/>
                  </a:cubicBezTo>
                  <a:cubicBezTo>
                    <a:pt x="1" y="46"/>
                    <a:pt x="2" y="44"/>
                    <a:pt x="3" y="41"/>
                  </a:cubicBezTo>
                  <a:cubicBezTo>
                    <a:pt x="5" y="39"/>
                    <a:pt x="7" y="37"/>
                    <a:pt x="9" y="34"/>
                  </a:cubicBezTo>
                  <a:cubicBezTo>
                    <a:pt x="10" y="33"/>
                    <a:pt x="11" y="31"/>
                    <a:pt x="12" y="30"/>
                  </a:cubicBezTo>
                  <a:cubicBezTo>
                    <a:pt x="13" y="29"/>
                    <a:pt x="15" y="27"/>
                    <a:pt x="15" y="26"/>
                  </a:cubicBezTo>
                  <a:cubicBezTo>
                    <a:pt x="19" y="20"/>
                    <a:pt x="22" y="13"/>
                    <a:pt x="23" y="8"/>
                  </a:cubicBezTo>
                  <a:cubicBezTo>
                    <a:pt x="24" y="6"/>
                    <a:pt x="25" y="3"/>
                    <a:pt x="25" y="2"/>
                  </a:cubicBezTo>
                  <a:cubicBezTo>
                    <a:pt x="26" y="0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608"/>
            <p:cNvSpPr/>
            <p:nvPr/>
          </p:nvSpPr>
          <p:spPr bwMode="auto">
            <a:xfrm>
              <a:off x="9996489" y="911224"/>
              <a:ext cx="139700" cy="119063"/>
            </a:xfrm>
            <a:custGeom>
              <a:avLst/>
              <a:gdLst>
                <a:gd name="T0" fmla="*/ 0 w 33"/>
                <a:gd name="T1" fmla="*/ 0 h 28"/>
                <a:gd name="T2" fmla="*/ 5 w 33"/>
                <a:gd name="T3" fmla="*/ 4 h 28"/>
                <a:gd name="T4" fmla="*/ 11 w 33"/>
                <a:gd name="T5" fmla="*/ 8 h 28"/>
                <a:gd name="T6" fmla="*/ 16 w 33"/>
                <a:gd name="T7" fmla="*/ 14 h 28"/>
                <a:gd name="T8" fmla="*/ 21 w 33"/>
                <a:gd name="T9" fmla="*/ 20 h 28"/>
                <a:gd name="T10" fmla="*/ 27 w 33"/>
                <a:gd name="T11" fmla="*/ 24 h 28"/>
                <a:gd name="T12" fmla="*/ 31 w 33"/>
                <a:gd name="T13" fmla="*/ 27 h 28"/>
                <a:gd name="T14" fmla="*/ 33 w 33"/>
                <a:gd name="T15" fmla="*/ 28 h 28"/>
                <a:gd name="T16" fmla="*/ 31 w 33"/>
                <a:gd name="T17" fmla="*/ 27 h 28"/>
                <a:gd name="T18" fmla="*/ 26 w 33"/>
                <a:gd name="T19" fmla="*/ 26 h 28"/>
                <a:gd name="T20" fmla="*/ 20 w 33"/>
                <a:gd name="T21" fmla="*/ 22 h 28"/>
                <a:gd name="T22" fmla="*/ 14 w 33"/>
                <a:gd name="T23" fmla="*/ 16 h 28"/>
                <a:gd name="T24" fmla="*/ 4 w 33"/>
                <a:gd name="T25" fmla="*/ 5 h 28"/>
                <a:gd name="T26" fmla="*/ 1 w 33"/>
                <a:gd name="T27" fmla="*/ 1 h 28"/>
                <a:gd name="T28" fmla="*/ 0 w 33"/>
                <a:gd name="T2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28">
                  <a:moveTo>
                    <a:pt x="0" y="0"/>
                  </a:moveTo>
                  <a:cubicBezTo>
                    <a:pt x="0" y="0"/>
                    <a:pt x="2" y="1"/>
                    <a:pt x="5" y="4"/>
                  </a:cubicBezTo>
                  <a:cubicBezTo>
                    <a:pt x="7" y="5"/>
                    <a:pt x="9" y="7"/>
                    <a:pt x="11" y="8"/>
                  </a:cubicBezTo>
                  <a:cubicBezTo>
                    <a:pt x="12" y="10"/>
                    <a:pt x="14" y="12"/>
                    <a:pt x="16" y="14"/>
                  </a:cubicBezTo>
                  <a:cubicBezTo>
                    <a:pt x="18" y="16"/>
                    <a:pt x="20" y="18"/>
                    <a:pt x="21" y="20"/>
                  </a:cubicBezTo>
                  <a:cubicBezTo>
                    <a:pt x="23" y="22"/>
                    <a:pt x="25" y="23"/>
                    <a:pt x="27" y="24"/>
                  </a:cubicBezTo>
                  <a:cubicBezTo>
                    <a:pt x="28" y="26"/>
                    <a:pt x="30" y="26"/>
                    <a:pt x="31" y="27"/>
                  </a:cubicBezTo>
                  <a:cubicBezTo>
                    <a:pt x="32" y="27"/>
                    <a:pt x="33" y="28"/>
                    <a:pt x="33" y="28"/>
                  </a:cubicBezTo>
                  <a:cubicBezTo>
                    <a:pt x="33" y="28"/>
                    <a:pt x="32" y="28"/>
                    <a:pt x="31" y="27"/>
                  </a:cubicBezTo>
                  <a:cubicBezTo>
                    <a:pt x="30" y="27"/>
                    <a:pt x="28" y="27"/>
                    <a:pt x="26" y="26"/>
                  </a:cubicBezTo>
                  <a:cubicBezTo>
                    <a:pt x="24" y="25"/>
                    <a:pt x="22" y="23"/>
                    <a:pt x="20" y="22"/>
                  </a:cubicBezTo>
                  <a:cubicBezTo>
                    <a:pt x="18" y="20"/>
                    <a:pt x="16" y="18"/>
                    <a:pt x="14" y="16"/>
                  </a:cubicBezTo>
                  <a:cubicBezTo>
                    <a:pt x="10" y="12"/>
                    <a:pt x="7" y="8"/>
                    <a:pt x="4" y="5"/>
                  </a:cubicBezTo>
                  <a:cubicBezTo>
                    <a:pt x="3" y="3"/>
                    <a:pt x="2" y="2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609"/>
            <p:cNvSpPr/>
            <p:nvPr/>
          </p:nvSpPr>
          <p:spPr bwMode="auto">
            <a:xfrm>
              <a:off x="9861551" y="1157287"/>
              <a:ext cx="220663" cy="38100"/>
            </a:xfrm>
            <a:custGeom>
              <a:avLst/>
              <a:gdLst>
                <a:gd name="T0" fmla="*/ 0 w 52"/>
                <a:gd name="T1" fmla="*/ 2 h 9"/>
                <a:gd name="T2" fmla="*/ 1 w 52"/>
                <a:gd name="T3" fmla="*/ 2 h 9"/>
                <a:gd name="T4" fmla="*/ 2 w 52"/>
                <a:gd name="T5" fmla="*/ 1 h 9"/>
                <a:gd name="T6" fmla="*/ 5 w 52"/>
                <a:gd name="T7" fmla="*/ 0 h 9"/>
                <a:gd name="T8" fmla="*/ 9 w 52"/>
                <a:gd name="T9" fmla="*/ 1 h 9"/>
                <a:gd name="T10" fmla="*/ 13 w 52"/>
                <a:gd name="T11" fmla="*/ 2 h 9"/>
                <a:gd name="T12" fmla="*/ 17 w 52"/>
                <a:gd name="T13" fmla="*/ 4 h 9"/>
                <a:gd name="T14" fmla="*/ 21 w 52"/>
                <a:gd name="T15" fmla="*/ 6 h 9"/>
                <a:gd name="T16" fmla="*/ 26 w 52"/>
                <a:gd name="T17" fmla="*/ 7 h 9"/>
                <a:gd name="T18" fmla="*/ 31 w 52"/>
                <a:gd name="T19" fmla="*/ 7 h 9"/>
                <a:gd name="T20" fmla="*/ 33 w 52"/>
                <a:gd name="T21" fmla="*/ 7 h 9"/>
                <a:gd name="T22" fmla="*/ 36 w 52"/>
                <a:gd name="T23" fmla="*/ 7 h 9"/>
                <a:gd name="T24" fmla="*/ 40 w 52"/>
                <a:gd name="T25" fmla="*/ 6 h 9"/>
                <a:gd name="T26" fmla="*/ 44 w 52"/>
                <a:gd name="T27" fmla="*/ 5 h 9"/>
                <a:gd name="T28" fmla="*/ 50 w 52"/>
                <a:gd name="T29" fmla="*/ 3 h 9"/>
                <a:gd name="T30" fmla="*/ 52 w 52"/>
                <a:gd name="T31" fmla="*/ 2 h 9"/>
                <a:gd name="T32" fmla="*/ 50 w 52"/>
                <a:gd name="T33" fmla="*/ 4 h 9"/>
                <a:gd name="T34" fmla="*/ 45 w 52"/>
                <a:gd name="T35" fmla="*/ 7 h 9"/>
                <a:gd name="T36" fmla="*/ 41 w 52"/>
                <a:gd name="T37" fmla="*/ 8 h 9"/>
                <a:gd name="T38" fmla="*/ 36 w 52"/>
                <a:gd name="T39" fmla="*/ 9 h 9"/>
                <a:gd name="T40" fmla="*/ 31 w 52"/>
                <a:gd name="T41" fmla="*/ 9 h 9"/>
                <a:gd name="T42" fmla="*/ 26 w 52"/>
                <a:gd name="T43" fmla="*/ 9 h 9"/>
                <a:gd name="T44" fmla="*/ 21 w 52"/>
                <a:gd name="T45" fmla="*/ 8 h 9"/>
                <a:gd name="T46" fmla="*/ 16 w 52"/>
                <a:gd name="T47" fmla="*/ 6 h 9"/>
                <a:gd name="T48" fmla="*/ 12 w 52"/>
                <a:gd name="T49" fmla="*/ 4 h 9"/>
                <a:gd name="T50" fmla="*/ 8 w 52"/>
                <a:gd name="T51" fmla="*/ 2 h 9"/>
                <a:gd name="T52" fmla="*/ 5 w 52"/>
                <a:gd name="T53" fmla="*/ 1 h 9"/>
                <a:gd name="T54" fmla="*/ 2 w 52"/>
                <a:gd name="T55" fmla="*/ 1 h 9"/>
                <a:gd name="T56" fmla="*/ 0 w 52"/>
                <a:gd name="T5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2" h="9">
                  <a:moveTo>
                    <a:pt x="0" y="2"/>
                  </a:moveTo>
                  <a:cubicBezTo>
                    <a:pt x="0" y="2"/>
                    <a:pt x="0" y="2"/>
                    <a:pt x="1" y="2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6" y="0"/>
                    <a:pt x="7" y="0"/>
                    <a:pt x="9" y="1"/>
                  </a:cubicBezTo>
                  <a:cubicBezTo>
                    <a:pt x="10" y="1"/>
                    <a:pt x="11" y="2"/>
                    <a:pt x="13" y="2"/>
                  </a:cubicBezTo>
                  <a:cubicBezTo>
                    <a:pt x="14" y="3"/>
                    <a:pt x="15" y="3"/>
                    <a:pt x="17" y="4"/>
                  </a:cubicBezTo>
                  <a:cubicBezTo>
                    <a:pt x="18" y="5"/>
                    <a:pt x="20" y="5"/>
                    <a:pt x="21" y="6"/>
                  </a:cubicBezTo>
                  <a:cubicBezTo>
                    <a:pt x="23" y="6"/>
                    <a:pt x="24" y="6"/>
                    <a:pt x="26" y="7"/>
                  </a:cubicBezTo>
                  <a:cubicBezTo>
                    <a:pt x="28" y="7"/>
                    <a:pt x="29" y="7"/>
                    <a:pt x="31" y="7"/>
                  </a:cubicBezTo>
                  <a:cubicBezTo>
                    <a:pt x="32" y="7"/>
                    <a:pt x="33" y="7"/>
                    <a:pt x="33" y="7"/>
                  </a:cubicBezTo>
                  <a:cubicBezTo>
                    <a:pt x="34" y="7"/>
                    <a:pt x="35" y="7"/>
                    <a:pt x="36" y="7"/>
                  </a:cubicBezTo>
                  <a:cubicBezTo>
                    <a:pt x="37" y="7"/>
                    <a:pt x="39" y="7"/>
                    <a:pt x="40" y="6"/>
                  </a:cubicBezTo>
                  <a:cubicBezTo>
                    <a:pt x="42" y="6"/>
                    <a:pt x="43" y="6"/>
                    <a:pt x="44" y="5"/>
                  </a:cubicBezTo>
                  <a:cubicBezTo>
                    <a:pt x="47" y="5"/>
                    <a:pt x="49" y="4"/>
                    <a:pt x="50" y="3"/>
                  </a:cubicBezTo>
                  <a:cubicBezTo>
                    <a:pt x="51" y="3"/>
                    <a:pt x="52" y="2"/>
                    <a:pt x="52" y="2"/>
                  </a:cubicBezTo>
                  <a:cubicBezTo>
                    <a:pt x="52" y="2"/>
                    <a:pt x="51" y="3"/>
                    <a:pt x="50" y="4"/>
                  </a:cubicBezTo>
                  <a:cubicBezTo>
                    <a:pt x="49" y="4"/>
                    <a:pt x="47" y="6"/>
                    <a:pt x="45" y="7"/>
                  </a:cubicBezTo>
                  <a:cubicBezTo>
                    <a:pt x="43" y="7"/>
                    <a:pt x="42" y="8"/>
                    <a:pt x="41" y="8"/>
                  </a:cubicBezTo>
                  <a:cubicBezTo>
                    <a:pt x="39" y="8"/>
                    <a:pt x="38" y="9"/>
                    <a:pt x="36" y="9"/>
                  </a:cubicBezTo>
                  <a:cubicBezTo>
                    <a:pt x="34" y="9"/>
                    <a:pt x="33" y="9"/>
                    <a:pt x="31" y="9"/>
                  </a:cubicBezTo>
                  <a:cubicBezTo>
                    <a:pt x="29" y="9"/>
                    <a:pt x="27" y="9"/>
                    <a:pt x="26" y="9"/>
                  </a:cubicBezTo>
                  <a:cubicBezTo>
                    <a:pt x="24" y="9"/>
                    <a:pt x="22" y="8"/>
                    <a:pt x="21" y="8"/>
                  </a:cubicBezTo>
                  <a:cubicBezTo>
                    <a:pt x="19" y="7"/>
                    <a:pt x="17" y="7"/>
                    <a:pt x="16" y="6"/>
                  </a:cubicBezTo>
                  <a:cubicBezTo>
                    <a:pt x="14" y="5"/>
                    <a:pt x="13" y="5"/>
                    <a:pt x="12" y="4"/>
                  </a:cubicBezTo>
                  <a:cubicBezTo>
                    <a:pt x="10" y="3"/>
                    <a:pt x="9" y="2"/>
                    <a:pt x="8" y="2"/>
                  </a:cubicBezTo>
                  <a:cubicBezTo>
                    <a:pt x="7" y="1"/>
                    <a:pt x="6" y="1"/>
                    <a:pt x="5" y="1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1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610"/>
            <p:cNvSpPr/>
            <p:nvPr/>
          </p:nvSpPr>
          <p:spPr bwMode="auto">
            <a:xfrm>
              <a:off x="10069514" y="1276349"/>
              <a:ext cx="96838" cy="169863"/>
            </a:xfrm>
            <a:custGeom>
              <a:avLst/>
              <a:gdLst>
                <a:gd name="T0" fmla="*/ 22 w 23"/>
                <a:gd name="T1" fmla="*/ 0 h 40"/>
                <a:gd name="T2" fmla="*/ 22 w 23"/>
                <a:gd name="T3" fmla="*/ 2 h 40"/>
                <a:gd name="T4" fmla="*/ 23 w 23"/>
                <a:gd name="T5" fmla="*/ 7 h 40"/>
                <a:gd name="T6" fmla="*/ 20 w 23"/>
                <a:gd name="T7" fmla="*/ 15 h 40"/>
                <a:gd name="T8" fmla="*/ 18 w 23"/>
                <a:gd name="T9" fmla="*/ 19 h 40"/>
                <a:gd name="T10" fmla="*/ 15 w 23"/>
                <a:gd name="T11" fmla="*/ 22 h 40"/>
                <a:gd name="T12" fmla="*/ 11 w 23"/>
                <a:gd name="T13" fmla="*/ 25 h 40"/>
                <a:gd name="T14" fmla="*/ 8 w 23"/>
                <a:gd name="T15" fmla="*/ 28 h 40"/>
                <a:gd name="T16" fmla="*/ 3 w 23"/>
                <a:gd name="T17" fmla="*/ 34 h 40"/>
                <a:gd name="T18" fmla="*/ 0 w 23"/>
                <a:gd name="T19" fmla="*/ 38 h 40"/>
                <a:gd name="T20" fmla="*/ 0 w 23"/>
                <a:gd name="T21" fmla="*/ 40 h 40"/>
                <a:gd name="T22" fmla="*/ 0 w 23"/>
                <a:gd name="T23" fmla="*/ 40 h 40"/>
                <a:gd name="T24" fmla="*/ 0 w 23"/>
                <a:gd name="T25" fmla="*/ 38 h 40"/>
                <a:gd name="T26" fmla="*/ 2 w 23"/>
                <a:gd name="T27" fmla="*/ 33 h 40"/>
                <a:gd name="T28" fmla="*/ 7 w 23"/>
                <a:gd name="T29" fmla="*/ 27 h 40"/>
                <a:gd name="T30" fmla="*/ 10 w 23"/>
                <a:gd name="T31" fmla="*/ 23 h 40"/>
                <a:gd name="T32" fmla="*/ 13 w 23"/>
                <a:gd name="T33" fmla="*/ 20 h 40"/>
                <a:gd name="T34" fmla="*/ 19 w 23"/>
                <a:gd name="T35" fmla="*/ 14 h 40"/>
                <a:gd name="T36" fmla="*/ 21 w 23"/>
                <a:gd name="T37" fmla="*/ 7 h 40"/>
                <a:gd name="T38" fmla="*/ 22 w 23"/>
                <a:gd name="T39" fmla="*/ 2 h 40"/>
                <a:gd name="T40" fmla="*/ 22 w 23"/>
                <a:gd name="T4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40">
                  <a:moveTo>
                    <a:pt x="22" y="0"/>
                  </a:moveTo>
                  <a:cubicBezTo>
                    <a:pt x="22" y="0"/>
                    <a:pt x="22" y="0"/>
                    <a:pt x="22" y="2"/>
                  </a:cubicBezTo>
                  <a:cubicBezTo>
                    <a:pt x="22" y="3"/>
                    <a:pt x="23" y="5"/>
                    <a:pt x="23" y="7"/>
                  </a:cubicBezTo>
                  <a:cubicBezTo>
                    <a:pt x="22" y="10"/>
                    <a:pt x="22" y="12"/>
                    <a:pt x="20" y="15"/>
                  </a:cubicBezTo>
                  <a:cubicBezTo>
                    <a:pt x="20" y="16"/>
                    <a:pt x="19" y="18"/>
                    <a:pt x="18" y="19"/>
                  </a:cubicBezTo>
                  <a:cubicBezTo>
                    <a:pt x="17" y="20"/>
                    <a:pt x="16" y="21"/>
                    <a:pt x="15" y="22"/>
                  </a:cubicBezTo>
                  <a:cubicBezTo>
                    <a:pt x="14" y="23"/>
                    <a:pt x="13" y="24"/>
                    <a:pt x="11" y="25"/>
                  </a:cubicBezTo>
                  <a:cubicBezTo>
                    <a:pt x="10" y="26"/>
                    <a:pt x="9" y="27"/>
                    <a:pt x="8" y="28"/>
                  </a:cubicBezTo>
                  <a:cubicBezTo>
                    <a:pt x="6" y="30"/>
                    <a:pt x="4" y="32"/>
                    <a:pt x="3" y="34"/>
                  </a:cubicBezTo>
                  <a:cubicBezTo>
                    <a:pt x="2" y="35"/>
                    <a:pt x="1" y="37"/>
                    <a:pt x="0" y="38"/>
                  </a:cubicBezTo>
                  <a:cubicBezTo>
                    <a:pt x="0" y="39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9"/>
                    <a:pt x="0" y="39"/>
                    <a:pt x="0" y="38"/>
                  </a:cubicBezTo>
                  <a:cubicBezTo>
                    <a:pt x="0" y="37"/>
                    <a:pt x="1" y="35"/>
                    <a:pt x="2" y="33"/>
                  </a:cubicBezTo>
                  <a:cubicBezTo>
                    <a:pt x="3" y="31"/>
                    <a:pt x="5" y="29"/>
                    <a:pt x="7" y="27"/>
                  </a:cubicBezTo>
                  <a:cubicBezTo>
                    <a:pt x="8" y="26"/>
                    <a:pt x="9" y="24"/>
                    <a:pt x="10" y="23"/>
                  </a:cubicBezTo>
                  <a:cubicBezTo>
                    <a:pt x="11" y="22"/>
                    <a:pt x="12" y="21"/>
                    <a:pt x="13" y="20"/>
                  </a:cubicBezTo>
                  <a:cubicBezTo>
                    <a:pt x="15" y="18"/>
                    <a:pt x="17" y="16"/>
                    <a:pt x="19" y="14"/>
                  </a:cubicBezTo>
                  <a:cubicBezTo>
                    <a:pt x="20" y="12"/>
                    <a:pt x="21" y="9"/>
                    <a:pt x="21" y="7"/>
                  </a:cubicBezTo>
                  <a:cubicBezTo>
                    <a:pt x="22" y="5"/>
                    <a:pt x="22" y="3"/>
                    <a:pt x="22" y="2"/>
                  </a:cubicBezTo>
                  <a:cubicBezTo>
                    <a:pt x="22" y="1"/>
                    <a:pt x="22" y="0"/>
                    <a:pt x="22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611"/>
            <p:cNvSpPr/>
            <p:nvPr/>
          </p:nvSpPr>
          <p:spPr bwMode="auto">
            <a:xfrm>
              <a:off x="10196514" y="1306512"/>
              <a:ext cx="42863" cy="211138"/>
            </a:xfrm>
            <a:custGeom>
              <a:avLst/>
              <a:gdLst>
                <a:gd name="T0" fmla="*/ 6 w 10"/>
                <a:gd name="T1" fmla="*/ 0 h 50"/>
                <a:gd name="T2" fmla="*/ 7 w 10"/>
                <a:gd name="T3" fmla="*/ 0 h 50"/>
                <a:gd name="T4" fmla="*/ 8 w 10"/>
                <a:gd name="T5" fmla="*/ 2 h 50"/>
                <a:gd name="T6" fmla="*/ 10 w 10"/>
                <a:gd name="T7" fmla="*/ 8 h 50"/>
                <a:gd name="T8" fmla="*/ 10 w 10"/>
                <a:gd name="T9" fmla="*/ 16 h 50"/>
                <a:gd name="T10" fmla="*/ 8 w 10"/>
                <a:gd name="T11" fmla="*/ 21 h 50"/>
                <a:gd name="T12" fmla="*/ 6 w 10"/>
                <a:gd name="T13" fmla="*/ 26 h 50"/>
                <a:gd name="T14" fmla="*/ 4 w 10"/>
                <a:gd name="T15" fmla="*/ 30 h 50"/>
                <a:gd name="T16" fmla="*/ 2 w 10"/>
                <a:gd name="T17" fmla="*/ 34 h 50"/>
                <a:gd name="T18" fmla="*/ 2 w 10"/>
                <a:gd name="T19" fmla="*/ 42 h 50"/>
                <a:gd name="T20" fmla="*/ 4 w 10"/>
                <a:gd name="T21" fmla="*/ 48 h 50"/>
                <a:gd name="T22" fmla="*/ 5 w 10"/>
                <a:gd name="T23" fmla="*/ 50 h 50"/>
                <a:gd name="T24" fmla="*/ 5 w 10"/>
                <a:gd name="T25" fmla="*/ 49 h 50"/>
                <a:gd name="T26" fmla="*/ 3 w 10"/>
                <a:gd name="T27" fmla="*/ 48 h 50"/>
                <a:gd name="T28" fmla="*/ 1 w 10"/>
                <a:gd name="T29" fmla="*/ 43 h 50"/>
                <a:gd name="T30" fmla="*/ 0 w 10"/>
                <a:gd name="T31" fmla="*/ 34 h 50"/>
                <a:gd name="T32" fmla="*/ 2 w 10"/>
                <a:gd name="T33" fmla="*/ 29 h 50"/>
                <a:gd name="T34" fmla="*/ 4 w 10"/>
                <a:gd name="T35" fmla="*/ 25 h 50"/>
                <a:gd name="T36" fmla="*/ 6 w 10"/>
                <a:gd name="T37" fmla="*/ 20 h 50"/>
                <a:gd name="T38" fmla="*/ 8 w 10"/>
                <a:gd name="T39" fmla="*/ 16 h 50"/>
                <a:gd name="T40" fmla="*/ 8 w 10"/>
                <a:gd name="T41" fmla="*/ 8 h 50"/>
                <a:gd name="T42" fmla="*/ 7 w 10"/>
                <a:gd name="T43" fmla="*/ 2 h 50"/>
                <a:gd name="T44" fmla="*/ 6 w 10"/>
                <a:gd name="T4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" h="50">
                  <a:moveTo>
                    <a:pt x="6" y="0"/>
                  </a:moveTo>
                  <a:cubicBezTo>
                    <a:pt x="6" y="0"/>
                    <a:pt x="7" y="0"/>
                    <a:pt x="7" y="0"/>
                  </a:cubicBezTo>
                  <a:cubicBezTo>
                    <a:pt x="7" y="1"/>
                    <a:pt x="7" y="1"/>
                    <a:pt x="8" y="2"/>
                  </a:cubicBezTo>
                  <a:cubicBezTo>
                    <a:pt x="8" y="3"/>
                    <a:pt x="9" y="5"/>
                    <a:pt x="10" y="8"/>
                  </a:cubicBezTo>
                  <a:cubicBezTo>
                    <a:pt x="10" y="10"/>
                    <a:pt x="10" y="13"/>
                    <a:pt x="10" y="16"/>
                  </a:cubicBezTo>
                  <a:cubicBezTo>
                    <a:pt x="9" y="18"/>
                    <a:pt x="9" y="20"/>
                    <a:pt x="8" y="21"/>
                  </a:cubicBezTo>
                  <a:cubicBezTo>
                    <a:pt x="7" y="23"/>
                    <a:pt x="7" y="24"/>
                    <a:pt x="6" y="26"/>
                  </a:cubicBezTo>
                  <a:cubicBezTo>
                    <a:pt x="5" y="27"/>
                    <a:pt x="4" y="29"/>
                    <a:pt x="4" y="30"/>
                  </a:cubicBezTo>
                  <a:cubicBezTo>
                    <a:pt x="3" y="31"/>
                    <a:pt x="3" y="33"/>
                    <a:pt x="2" y="34"/>
                  </a:cubicBezTo>
                  <a:cubicBezTo>
                    <a:pt x="2" y="37"/>
                    <a:pt x="2" y="40"/>
                    <a:pt x="2" y="42"/>
                  </a:cubicBezTo>
                  <a:cubicBezTo>
                    <a:pt x="3" y="45"/>
                    <a:pt x="3" y="47"/>
                    <a:pt x="4" y="48"/>
                  </a:cubicBezTo>
                  <a:cubicBezTo>
                    <a:pt x="5" y="49"/>
                    <a:pt x="5" y="50"/>
                    <a:pt x="5" y="50"/>
                  </a:cubicBezTo>
                  <a:cubicBezTo>
                    <a:pt x="5" y="50"/>
                    <a:pt x="5" y="50"/>
                    <a:pt x="5" y="49"/>
                  </a:cubicBezTo>
                  <a:cubicBezTo>
                    <a:pt x="4" y="49"/>
                    <a:pt x="4" y="49"/>
                    <a:pt x="3" y="48"/>
                  </a:cubicBezTo>
                  <a:cubicBezTo>
                    <a:pt x="3" y="47"/>
                    <a:pt x="2" y="45"/>
                    <a:pt x="1" y="43"/>
                  </a:cubicBezTo>
                  <a:cubicBezTo>
                    <a:pt x="0" y="40"/>
                    <a:pt x="0" y="37"/>
                    <a:pt x="0" y="34"/>
                  </a:cubicBezTo>
                  <a:cubicBezTo>
                    <a:pt x="0" y="32"/>
                    <a:pt x="1" y="31"/>
                    <a:pt x="2" y="29"/>
                  </a:cubicBezTo>
                  <a:cubicBezTo>
                    <a:pt x="2" y="28"/>
                    <a:pt x="3" y="26"/>
                    <a:pt x="4" y="25"/>
                  </a:cubicBezTo>
                  <a:cubicBezTo>
                    <a:pt x="5" y="23"/>
                    <a:pt x="5" y="22"/>
                    <a:pt x="6" y="20"/>
                  </a:cubicBezTo>
                  <a:cubicBezTo>
                    <a:pt x="7" y="19"/>
                    <a:pt x="7" y="17"/>
                    <a:pt x="8" y="16"/>
                  </a:cubicBezTo>
                  <a:cubicBezTo>
                    <a:pt x="8" y="13"/>
                    <a:pt x="8" y="10"/>
                    <a:pt x="8" y="8"/>
                  </a:cubicBezTo>
                  <a:cubicBezTo>
                    <a:pt x="8" y="5"/>
                    <a:pt x="8" y="3"/>
                    <a:pt x="7" y="2"/>
                  </a:cubicBezTo>
                  <a:cubicBezTo>
                    <a:pt x="7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612"/>
            <p:cNvSpPr/>
            <p:nvPr/>
          </p:nvSpPr>
          <p:spPr bwMode="auto">
            <a:xfrm>
              <a:off x="10412414" y="1090612"/>
              <a:ext cx="177800" cy="38100"/>
            </a:xfrm>
            <a:custGeom>
              <a:avLst/>
              <a:gdLst>
                <a:gd name="T0" fmla="*/ 42 w 42"/>
                <a:gd name="T1" fmla="*/ 0 h 9"/>
                <a:gd name="T2" fmla="*/ 40 w 42"/>
                <a:gd name="T3" fmla="*/ 1 h 9"/>
                <a:gd name="T4" fmla="*/ 35 w 42"/>
                <a:gd name="T5" fmla="*/ 2 h 9"/>
                <a:gd name="T6" fmla="*/ 29 w 42"/>
                <a:gd name="T7" fmla="*/ 5 h 9"/>
                <a:gd name="T8" fmla="*/ 21 w 42"/>
                <a:gd name="T9" fmla="*/ 7 h 9"/>
                <a:gd name="T10" fmla="*/ 6 w 42"/>
                <a:gd name="T11" fmla="*/ 9 h 9"/>
                <a:gd name="T12" fmla="*/ 0 w 42"/>
                <a:gd name="T13" fmla="*/ 9 h 9"/>
                <a:gd name="T14" fmla="*/ 1 w 42"/>
                <a:gd name="T15" fmla="*/ 8 h 9"/>
                <a:gd name="T16" fmla="*/ 6 w 42"/>
                <a:gd name="T17" fmla="*/ 7 h 9"/>
                <a:gd name="T18" fmla="*/ 21 w 42"/>
                <a:gd name="T19" fmla="*/ 4 h 9"/>
                <a:gd name="T20" fmla="*/ 35 w 42"/>
                <a:gd name="T21" fmla="*/ 1 h 9"/>
                <a:gd name="T22" fmla="*/ 40 w 42"/>
                <a:gd name="T23" fmla="*/ 0 h 9"/>
                <a:gd name="T24" fmla="*/ 42 w 42"/>
                <a:gd name="T2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9">
                  <a:moveTo>
                    <a:pt x="42" y="0"/>
                  </a:moveTo>
                  <a:cubicBezTo>
                    <a:pt x="42" y="0"/>
                    <a:pt x="41" y="0"/>
                    <a:pt x="40" y="1"/>
                  </a:cubicBezTo>
                  <a:cubicBezTo>
                    <a:pt x="39" y="1"/>
                    <a:pt x="37" y="2"/>
                    <a:pt x="35" y="2"/>
                  </a:cubicBezTo>
                  <a:cubicBezTo>
                    <a:pt x="34" y="3"/>
                    <a:pt x="31" y="4"/>
                    <a:pt x="29" y="5"/>
                  </a:cubicBezTo>
                  <a:cubicBezTo>
                    <a:pt x="26" y="5"/>
                    <a:pt x="24" y="6"/>
                    <a:pt x="21" y="7"/>
                  </a:cubicBezTo>
                  <a:cubicBezTo>
                    <a:pt x="16" y="8"/>
                    <a:pt x="10" y="8"/>
                    <a:pt x="6" y="9"/>
                  </a:cubicBezTo>
                  <a:cubicBezTo>
                    <a:pt x="2" y="9"/>
                    <a:pt x="0" y="9"/>
                    <a:pt x="0" y="9"/>
                  </a:cubicBezTo>
                  <a:cubicBezTo>
                    <a:pt x="0" y="9"/>
                    <a:pt x="0" y="8"/>
                    <a:pt x="1" y="8"/>
                  </a:cubicBezTo>
                  <a:cubicBezTo>
                    <a:pt x="3" y="8"/>
                    <a:pt x="4" y="8"/>
                    <a:pt x="6" y="7"/>
                  </a:cubicBezTo>
                  <a:cubicBezTo>
                    <a:pt x="10" y="6"/>
                    <a:pt x="15" y="5"/>
                    <a:pt x="21" y="4"/>
                  </a:cubicBezTo>
                  <a:cubicBezTo>
                    <a:pt x="26" y="3"/>
                    <a:pt x="31" y="2"/>
                    <a:pt x="35" y="1"/>
                  </a:cubicBezTo>
                  <a:cubicBezTo>
                    <a:pt x="37" y="1"/>
                    <a:pt x="39" y="0"/>
                    <a:pt x="40" y="0"/>
                  </a:cubicBezTo>
                  <a:cubicBezTo>
                    <a:pt x="41" y="0"/>
                    <a:pt x="42" y="0"/>
                    <a:pt x="42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613"/>
            <p:cNvSpPr/>
            <p:nvPr/>
          </p:nvSpPr>
          <p:spPr bwMode="auto">
            <a:xfrm>
              <a:off x="10336214" y="933449"/>
              <a:ext cx="190500" cy="142875"/>
            </a:xfrm>
            <a:custGeom>
              <a:avLst/>
              <a:gdLst>
                <a:gd name="T0" fmla="*/ 45 w 45"/>
                <a:gd name="T1" fmla="*/ 0 h 34"/>
                <a:gd name="T2" fmla="*/ 43 w 45"/>
                <a:gd name="T3" fmla="*/ 2 h 34"/>
                <a:gd name="T4" fmla="*/ 39 w 45"/>
                <a:gd name="T5" fmla="*/ 6 h 34"/>
                <a:gd name="T6" fmla="*/ 32 w 45"/>
                <a:gd name="T7" fmla="*/ 13 h 34"/>
                <a:gd name="T8" fmla="*/ 24 w 45"/>
                <a:gd name="T9" fmla="*/ 19 h 34"/>
                <a:gd name="T10" fmla="*/ 16 w 45"/>
                <a:gd name="T11" fmla="*/ 25 h 34"/>
                <a:gd name="T12" fmla="*/ 8 w 45"/>
                <a:gd name="T13" fmla="*/ 30 h 34"/>
                <a:gd name="T14" fmla="*/ 2 w 45"/>
                <a:gd name="T15" fmla="*/ 33 h 34"/>
                <a:gd name="T16" fmla="*/ 0 w 45"/>
                <a:gd name="T17" fmla="*/ 34 h 34"/>
                <a:gd name="T18" fmla="*/ 2 w 45"/>
                <a:gd name="T19" fmla="*/ 32 h 34"/>
                <a:gd name="T20" fmla="*/ 7 w 45"/>
                <a:gd name="T21" fmla="*/ 29 h 34"/>
                <a:gd name="T22" fmla="*/ 23 w 45"/>
                <a:gd name="T23" fmla="*/ 17 h 34"/>
                <a:gd name="T24" fmla="*/ 38 w 45"/>
                <a:gd name="T25" fmla="*/ 5 h 34"/>
                <a:gd name="T26" fmla="*/ 43 w 45"/>
                <a:gd name="T27" fmla="*/ 1 h 34"/>
                <a:gd name="T28" fmla="*/ 45 w 45"/>
                <a:gd name="T2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34">
                  <a:moveTo>
                    <a:pt x="45" y="0"/>
                  </a:moveTo>
                  <a:cubicBezTo>
                    <a:pt x="45" y="0"/>
                    <a:pt x="44" y="0"/>
                    <a:pt x="43" y="2"/>
                  </a:cubicBezTo>
                  <a:cubicBezTo>
                    <a:pt x="42" y="3"/>
                    <a:pt x="40" y="4"/>
                    <a:pt x="39" y="6"/>
                  </a:cubicBezTo>
                  <a:cubicBezTo>
                    <a:pt x="37" y="8"/>
                    <a:pt x="35" y="10"/>
                    <a:pt x="32" y="13"/>
                  </a:cubicBezTo>
                  <a:cubicBezTo>
                    <a:pt x="30" y="15"/>
                    <a:pt x="27" y="17"/>
                    <a:pt x="24" y="19"/>
                  </a:cubicBezTo>
                  <a:cubicBezTo>
                    <a:pt x="21" y="21"/>
                    <a:pt x="18" y="23"/>
                    <a:pt x="16" y="25"/>
                  </a:cubicBezTo>
                  <a:cubicBezTo>
                    <a:pt x="13" y="27"/>
                    <a:pt x="10" y="29"/>
                    <a:pt x="8" y="30"/>
                  </a:cubicBezTo>
                  <a:cubicBezTo>
                    <a:pt x="6" y="31"/>
                    <a:pt x="4" y="32"/>
                    <a:pt x="2" y="33"/>
                  </a:cubicBezTo>
                  <a:cubicBezTo>
                    <a:pt x="1" y="34"/>
                    <a:pt x="0" y="34"/>
                    <a:pt x="0" y="34"/>
                  </a:cubicBezTo>
                  <a:cubicBezTo>
                    <a:pt x="0" y="34"/>
                    <a:pt x="1" y="33"/>
                    <a:pt x="2" y="32"/>
                  </a:cubicBezTo>
                  <a:cubicBezTo>
                    <a:pt x="3" y="32"/>
                    <a:pt x="5" y="30"/>
                    <a:pt x="7" y="29"/>
                  </a:cubicBezTo>
                  <a:cubicBezTo>
                    <a:pt x="11" y="26"/>
                    <a:pt x="17" y="22"/>
                    <a:pt x="23" y="17"/>
                  </a:cubicBezTo>
                  <a:cubicBezTo>
                    <a:pt x="28" y="13"/>
                    <a:pt x="34" y="9"/>
                    <a:pt x="38" y="5"/>
                  </a:cubicBezTo>
                  <a:cubicBezTo>
                    <a:pt x="40" y="4"/>
                    <a:pt x="41" y="2"/>
                    <a:pt x="43" y="1"/>
                  </a:cubicBezTo>
                  <a:cubicBezTo>
                    <a:pt x="44" y="0"/>
                    <a:pt x="45" y="0"/>
                    <a:pt x="45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614"/>
            <p:cNvSpPr/>
            <p:nvPr/>
          </p:nvSpPr>
          <p:spPr bwMode="auto">
            <a:xfrm>
              <a:off x="9937751" y="1243012"/>
              <a:ext cx="169863" cy="92075"/>
            </a:xfrm>
            <a:custGeom>
              <a:avLst/>
              <a:gdLst>
                <a:gd name="T0" fmla="*/ 40 w 40"/>
                <a:gd name="T1" fmla="*/ 0 h 22"/>
                <a:gd name="T2" fmla="*/ 38 w 40"/>
                <a:gd name="T3" fmla="*/ 0 h 22"/>
                <a:gd name="T4" fmla="*/ 33 w 40"/>
                <a:gd name="T5" fmla="*/ 2 h 22"/>
                <a:gd name="T6" fmla="*/ 19 w 40"/>
                <a:gd name="T7" fmla="*/ 9 h 22"/>
                <a:gd name="T8" fmla="*/ 13 w 40"/>
                <a:gd name="T9" fmla="*/ 15 h 22"/>
                <a:gd name="T10" fmla="*/ 7 w 40"/>
                <a:gd name="T11" fmla="*/ 20 h 22"/>
                <a:gd name="T12" fmla="*/ 2 w 40"/>
                <a:gd name="T13" fmla="*/ 22 h 22"/>
                <a:gd name="T14" fmla="*/ 0 w 40"/>
                <a:gd name="T15" fmla="*/ 22 h 22"/>
                <a:gd name="T16" fmla="*/ 0 w 40"/>
                <a:gd name="T17" fmla="*/ 22 h 22"/>
                <a:gd name="T18" fmla="*/ 1 w 40"/>
                <a:gd name="T19" fmla="*/ 21 h 22"/>
                <a:gd name="T20" fmla="*/ 6 w 40"/>
                <a:gd name="T21" fmla="*/ 19 h 22"/>
                <a:gd name="T22" fmla="*/ 11 w 40"/>
                <a:gd name="T23" fmla="*/ 13 h 22"/>
                <a:gd name="T24" fmla="*/ 18 w 40"/>
                <a:gd name="T25" fmla="*/ 7 h 22"/>
                <a:gd name="T26" fmla="*/ 33 w 40"/>
                <a:gd name="T27" fmla="*/ 1 h 22"/>
                <a:gd name="T28" fmla="*/ 38 w 40"/>
                <a:gd name="T29" fmla="*/ 0 h 22"/>
                <a:gd name="T30" fmla="*/ 40 w 40"/>
                <a:gd name="T3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22">
                  <a:moveTo>
                    <a:pt x="40" y="0"/>
                  </a:moveTo>
                  <a:cubicBezTo>
                    <a:pt x="40" y="0"/>
                    <a:pt x="39" y="0"/>
                    <a:pt x="38" y="0"/>
                  </a:cubicBezTo>
                  <a:cubicBezTo>
                    <a:pt x="37" y="1"/>
                    <a:pt x="35" y="1"/>
                    <a:pt x="33" y="2"/>
                  </a:cubicBezTo>
                  <a:cubicBezTo>
                    <a:pt x="29" y="4"/>
                    <a:pt x="24" y="6"/>
                    <a:pt x="19" y="9"/>
                  </a:cubicBezTo>
                  <a:cubicBezTo>
                    <a:pt x="17" y="11"/>
                    <a:pt x="15" y="13"/>
                    <a:pt x="13" y="15"/>
                  </a:cubicBezTo>
                  <a:cubicBezTo>
                    <a:pt x="11" y="17"/>
                    <a:pt x="9" y="19"/>
                    <a:pt x="7" y="20"/>
                  </a:cubicBezTo>
                  <a:cubicBezTo>
                    <a:pt x="5" y="21"/>
                    <a:pt x="3" y="21"/>
                    <a:pt x="2" y="22"/>
                  </a:cubicBezTo>
                  <a:cubicBezTo>
                    <a:pt x="1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1"/>
                    <a:pt x="1" y="21"/>
                  </a:cubicBezTo>
                  <a:cubicBezTo>
                    <a:pt x="3" y="21"/>
                    <a:pt x="4" y="20"/>
                    <a:pt x="6" y="19"/>
                  </a:cubicBezTo>
                  <a:cubicBezTo>
                    <a:pt x="8" y="17"/>
                    <a:pt x="9" y="15"/>
                    <a:pt x="11" y="13"/>
                  </a:cubicBezTo>
                  <a:cubicBezTo>
                    <a:pt x="13" y="11"/>
                    <a:pt x="15" y="9"/>
                    <a:pt x="18" y="7"/>
                  </a:cubicBezTo>
                  <a:cubicBezTo>
                    <a:pt x="23" y="4"/>
                    <a:pt x="28" y="2"/>
                    <a:pt x="33" y="1"/>
                  </a:cubicBezTo>
                  <a:cubicBezTo>
                    <a:pt x="35" y="0"/>
                    <a:pt x="37" y="0"/>
                    <a:pt x="38" y="0"/>
                  </a:cubicBezTo>
                  <a:cubicBezTo>
                    <a:pt x="39" y="0"/>
                    <a:pt x="40" y="0"/>
                    <a:pt x="4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615"/>
            <p:cNvSpPr/>
            <p:nvPr/>
          </p:nvSpPr>
          <p:spPr bwMode="auto">
            <a:xfrm>
              <a:off x="9917114" y="1012824"/>
              <a:ext cx="177800" cy="80963"/>
            </a:xfrm>
            <a:custGeom>
              <a:avLst/>
              <a:gdLst>
                <a:gd name="T0" fmla="*/ 0 w 42"/>
                <a:gd name="T1" fmla="*/ 1 h 19"/>
                <a:gd name="T2" fmla="*/ 0 w 42"/>
                <a:gd name="T3" fmla="*/ 1 h 19"/>
                <a:gd name="T4" fmla="*/ 2 w 42"/>
                <a:gd name="T5" fmla="*/ 0 h 19"/>
                <a:gd name="T6" fmla="*/ 7 w 42"/>
                <a:gd name="T7" fmla="*/ 1 h 19"/>
                <a:gd name="T8" fmla="*/ 14 w 42"/>
                <a:gd name="T9" fmla="*/ 4 h 19"/>
                <a:gd name="T10" fmla="*/ 22 w 42"/>
                <a:gd name="T11" fmla="*/ 8 h 19"/>
                <a:gd name="T12" fmla="*/ 35 w 42"/>
                <a:gd name="T13" fmla="*/ 15 h 19"/>
                <a:gd name="T14" fmla="*/ 40 w 42"/>
                <a:gd name="T15" fmla="*/ 18 h 19"/>
                <a:gd name="T16" fmla="*/ 42 w 42"/>
                <a:gd name="T17" fmla="*/ 19 h 19"/>
                <a:gd name="T18" fmla="*/ 40 w 42"/>
                <a:gd name="T19" fmla="*/ 19 h 19"/>
                <a:gd name="T20" fmla="*/ 35 w 42"/>
                <a:gd name="T21" fmla="*/ 17 h 19"/>
                <a:gd name="T22" fmla="*/ 21 w 42"/>
                <a:gd name="T23" fmla="*/ 10 h 19"/>
                <a:gd name="T24" fmla="*/ 13 w 42"/>
                <a:gd name="T25" fmla="*/ 6 h 19"/>
                <a:gd name="T26" fmla="*/ 7 w 42"/>
                <a:gd name="T27" fmla="*/ 2 h 19"/>
                <a:gd name="T28" fmla="*/ 2 w 42"/>
                <a:gd name="T29" fmla="*/ 1 h 19"/>
                <a:gd name="T30" fmla="*/ 0 w 42"/>
                <a:gd name="T31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19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2" y="0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9" y="1"/>
                    <a:pt x="12" y="3"/>
                    <a:pt x="14" y="4"/>
                  </a:cubicBezTo>
                  <a:cubicBezTo>
                    <a:pt x="17" y="5"/>
                    <a:pt x="19" y="6"/>
                    <a:pt x="22" y="8"/>
                  </a:cubicBezTo>
                  <a:cubicBezTo>
                    <a:pt x="27" y="10"/>
                    <a:pt x="32" y="13"/>
                    <a:pt x="35" y="15"/>
                  </a:cubicBezTo>
                  <a:cubicBezTo>
                    <a:pt x="37" y="16"/>
                    <a:pt x="39" y="17"/>
                    <a:pt x="40" y="18"/>
                  </a:cubicBezTo>
                  <a:cubicBezTo>
                    <a:pt x="41" y="19"/>
                    <a:pt x="42" y="19"/>
                    <a:pt x="42" y="19"/>
                  </a:cubicBezTo>
                  <a:cubicBezTo>
                    <a:pt x="42" y="19"/>
                    <a:pt x="41" y="19"/>
                    <a:pt x="40" y="19"/>
                  </a:cubicBezTo>
                  <a:cubicBezTo>
                    <a:pt x="39" y="18"/>
                    <a:pt x="37" y="17"/>
                    <a:pt x="35" y="17"/>
                  </a:cubicBezTo>
                  <a:cubicBezTo>
                    <a:pt x="31" y="15"/>
                    <a:pt x="26" y="12"/>
                    <a:pt x="21" y="10"/>
                  </a:cubicBezTo>
                  <a:cubicBezTo>
                    <a:pt x="18" y="8"/>
                    <a:pt x="15" y="7"/>
                    <a:pt x="13" y="6"/>
                  </a:cubicBezTo>
                  <a:cubicBezTo>
                    <a:pt x="11" y="4"/>
                    <a:pt x="9" y="3"/>
                    <a:pt x="7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616"/>
            <p:cNvSpPr/>
            <p:nvPr/>
          </p:nvSpPr>
          <p:spPr bwMode="auto">
            <a:xfrm>
              <a:off x="10277476" y="1085849"/>
              <a:ext cx="25400" cy="25400"/>
            </a:xfrm>
            <a:custGeom>
              <a:avLst/>
              <a:gdLst>
                <a:gd name="T0" fmla="*/ 1 w 6"/>
                <a:gd name="T1" fmla="*/ 1 h 6"/>
                <a:gd name="T2" fmla="*/ 1 w 6"/>
                <a:gd name="T3" fmla="*/ 5 h 6"/>
                <a:gd name="T4" fmla="*/ 5 w 6"/>
                <a:gd name="T5" fmla="*/ 5 h 6"/>
                <a:gd name="T6" fmla="*/ 1 w 6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1" y="1"/>
                  </a:moveTo>
                  <a:cubicBezTo>
                    <a:pt x="0" y="1"/>
                    <a:pt x="0" y="3"/>
                    <a:pt x="1" y="5"/>
                  </a:cubicBezTo>
                  <a:cubicBezTo>
                    <a:pt x="2" y="6"/>
                    <a:pt x="5" y="6"/>
                    <a:pt x="5" y="5"/>
                  </a:cubicBezTo>
                  <a:cubicBezTo>
                    <a:pt x="6" y="4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617"/>
            <p:cNvSpPr/>
            <p:nvPr/>
          </p:nvSpPr>
          <p:spPr bwMode="auto">
            <a:xfrm>
              <a:off x="10175876" y="1166812"/>
              <a:ext cx="20638" cy="20638"/>
            </a:xfrm>
            <a:custGeom>
              <a:avLst/>
              <a:gdLst>
                <a:gd name="T0" fmla="*/ 1 w 5"/>
                <a:gd name="T1" fmla="*/ 1 h 5"/>
                <a:gd name="T2" fmla="*/ 1 w 5"/>
                <a:gd name="T3" fmla="*/ 4 h 5"/>
                <a:gd name="T4" fmla="*/ 4 w 5"/>
                <a:gd name="T5" fmla="*/ 4 h 5"/>
                <a:gd name="T6" fmla="*/ 1 w 5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1" y="1"/>
                  </a:moveTo>
                  <a:cubicBezTo>
                    <a:pt x="0" y="1"/>
                    <a:pt x="0" y="3"/>
                    <a:pt x="1" y="4"/>
                  </a:cubicBezTo>
                  <a:cubicBezTo>
                    <a:pt x="2" y="5"/>
                    <a:pt x="4" y="5"/>
                    <a:pt x="4" y="4"/>
                  </a:cubicBezTo>
                  <a:cubicBezTo>
                    <a:pt x="5" y="3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18"/>
            <p:cNvSpPr/>
            <p:nvPr/>
          </p:nvSpPr>
          <p:spPr bwMode="auto">
            <a:xfrm>
              <a:off x="10213976" y="1149349"/>
              <a:ext cx="20638" cy="17463"/>
            </a:xfrm>
            <a:custGeom>
              <a:avLst/>
              <a:gdLst>
                <a:gd name="T0" fmla="*/ 0 w 5"/>
                <a:gd name="T1" fmla="*/ 2 h 4"/>
                <a:gd name="T2" fmla="*/ 3 w 5"/>
                <a:gd name="T3" fmla="*/ 4 h 4"/>
                <a:gd name="T4" fmla="*/ 5 w 5"/>
                <a:gd name="T5" fmla="*/ 2 h 4"/>
                <a:gd name="T6" fmla="*/ 5 w 5"/>
                <a:gd name="T7" fmla="*/ 1 h 4"/>
                <a:gd name="T8" fmla="*/ 0 w 5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0" y="2"/>
                  </a:moveTo>
                  <a:cubicBezTo>
                    <a:pt x="0" y="3"/>
                    <a:pt x="2" y="4"/>
                    <a:pt x="3" y="4"/>
                  </a:cubicBezTo>
                  <a:cubicBezTo>
                    <a:pt x="4" y="4"/>
                    <a:pt x="4" y="3"/>
                    <a:pt x="5" y="2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4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19"/>
            <p:cNvSpPr/>
            <p:nvPr/>
          </p:nvSpPr>
          <p:spPr bwMode="auto">
            <a:xfrm>
              <a:off x="10260014" y="1225549"/>
              <a:ext cx="25400" cy="25400"/>
            </a:xfrm>
            <a:custGeom>
              <a:avLst/>
              <a:gdLst>
                <a:gd name="T0" fmla="*/ 6 w 6"/>
                <a:gd name="T1" fmla="*/ 5 h 6"/>
                <a:gd name="T2" fmla="*/ 0 w 6"/>
                <a:gd name="T3" fmla="*/ 3 h 6"/>
                <a:gd name="T4" fmla="*/ 2 w 6"/>
                <a:gd name="T5" fmla="*/ 1 h 6"/>
                <a:gd name="T6" fmla="*/ 4 w 6"/>
                <a:gd name="T7" fmla="*/ 1 h 6"/>
                <a:gd name="T8" fmla="*/ 5 w 6"/>
                <a:gd name="T9" fmla="*/ 3 h 6"/>
                <a:gd name="T10" fmla="*/ 6 w 6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6" y="5"/>
                  </a:moveTo>
                  <a:cubicBezTo>
                    <a:pt x="5" y="6"/>
                    <a:pt x="0" y="4"/>
                    <a:pt x="0" y="3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2" y="1"/>
                    <a:pt x="3" y="0"/>
                    <a:pt x="4" y="1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6" y="3"/>
                    <a:pt x="6" y="4"/>
                    <a:pt x="6" y="5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20"/>
            <p:cNvSpPr/>
            <p:nvPr/>
          </p:nvSpPr>
          <p:spPr bwMode="auto">
            <a:xfrm>
              <a:off x="10315576" y="1204912"/>
              <a:ext cx="12700" cy="7938"/>
            </a:xfrm>
            <a:custGeom>
              <a:avLst/>
              <a:gdLst>
                <a:gd name="T0" fmla="*/ 0 w 3"/>
                <a:gd name="T1" fmla="*/ 0 h 2"/>
                <a:gd name="T2" fmla="*/ 2 w 3"/>
                <a:gd name="T3" fmla="*/ 2 h 2"/>
                <a:gd name="T4" fmla="*/ 3 w 3"/>
                <a:gd name="T5" fmla="*/ 1 h 2"/>
                <a:gd name="T6" fmla="*/ 0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0" y="1"/>
                    <a:pt x="1" y="2"/>
                    <a:pt x="2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21"/>
            <p:cNvSpPr/>
            <p:nvPr/>
          </p:nvSpPr>
          <p:spPr bwMode="auto">
            <a:xfrm>
              <a:off x="10148889" y="1204912"/>
              <a:ext cx="17463" cy="15875"/>
            </a:xfrm>
            <a:custGeom>
              <a:avLst/>
              <a:gdLst>
                <a:gd name="T0" fmla="*/ 0 w 4"/>
                <a:gd name="T1" fmla="*/ 2 h 4"/>
                <a:gd name="T2" fmla="*/ 3 w 4"/>
                <a:gd name="T3" fmla="*/ 1 h 4"/>
                <a:gd name="T4" fmla="*/ 4 w 4"/>
                <a:gd name="T5" fmla="*/ 2 h 4"/>
                <a:gd name="T6" fmla="*/ 3 w 4"/>
                <a:gd name="T7" fmla="*/ 3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cubicBezTo>
                    <a:pt x="0" y="1"/>
                    <a:pt x="1" y="0"/>
                    <a:pt x="3" y="1"/>
                  </a:cubicBezTo>
                  <a:cubicBezTo>
                    <a:pt x="3" y="1"/>
                    <a:pt x="4" y="1"/>
                    <a:pt x="4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2" y="4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22"/>
            <p:cNvSpPr/>
            <p:nvPr/>
          </p:nvSpPr>
          <p:spPr bwMode="auto">
            <a:xfrm>
              <a:off x="10128251" y="1141412"/>
              <a:ext cx="17463" cy="15875"/>
            </a:xfrm>
            <a:custGeom>
              <a:avLst/>
              <a:gdLst>
                <a:gd name="T0" fmla="*/ 1 w 4"/>
                <a:gd name="T1" fmla="*/ 3 h 4"/>
                <a:gd name="T2" fmla="*/ 4 w 4"/>
                <a:gd name="T3" fmla="*/ 4 h 4"/>
                <a:gd name="T4" fmla="*/ 3 w 4"/>
                <a:gd name="T5" fmla="*/ 1 h 4"/>
                <a:gd name="T6" fmla="*/ 2 w 4"/>
                <a:gd name="T7" fmla="*/ 0 h 4"/>
                <a:gd name="T8" fmla="*/ 1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1" y="4"/>
                    <a:pt x="3" y="4"/>
                    <a:pt x="4" y="4"/>
                  </a:cubicBezTo>
                  <a:cubicBezTo>
                    <a:pt x="4" y="3"/>
                    <a:pt x="4" y="2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1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23"/>
            <p:cNvSpPr/>
            <p:nvPr/>
          </p:nvSpPr>
          <p:spPr bwMode="auto">
            <a:xfrm>
              <a:off x="10217151" y="1225549"/>
              <a:ext cx="17463" cy="17463"/>
            </a:xfrm>
            <a:custGeom>
              <a:avLst/>
              <a:gdLst>
                <a:gd name="T0" fmla="*/ 1 w 4"/>
                <a:gd name="T1" fmla="*/ 3 h 4"/>
                <a:gd name="T2" fmla="*/ 4 w 4"/>
                <a:gd name="T3" fmla="*/ 4 h 4"/>
                <a:gd name="T4" fmla="*/ 3 w 4"/>
                <a:gd name="T5" fmla="*/ 1 h 4"/>
                <a:gd name="T6" fmla="*/ 2 w 4"/>
                <a:gd name="T7" fmla="*/ 0 h 4"/>
                <a:gd name="T8" fmla="*/ 1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1" y="4"/>
                    <a:pt x="3" y="4"/>
                    <a:pt x="4" y="4"/>
                  </a:cubicBezTo>
                  <a:cubicBezTo>
                    <a:pt x="4" y="3"/>
                    <a:pt x="4" y="2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24"/>
            <p:cNvSpPr/>
            <p:nvPr/>
          </p:nvSpPr>
          <p:spPr bwMode="auto">
            <a:xfrm>
              <a:off x="10252076" y="1174749"/>
              <a:ext cx="15875" cy="17463"/>
            </a:xfrm>
            <a:custGeom>
              <a:avLst/>
              <a:gdLst>
                <a:gd name="T0" fmla="*/ 0 w 4"/>
                <a:gd name="T1" fmla="*/ 3 h 4"/>
                <a:gd name="T2" fmla="*/ 3 w 4"/>
                <a:gd name="T3" fmla="*/ 4 h 4"/>
                <a:gd name="T4" fmla="*/ 3 w 4"/>
                <a:gd name="T5" fmla="*/ 1 h 4"/>
                <a:gd name="T6" fmla="*/ 2 w 4"/>
                <a:gd name="T7" fmla="*/ 0 h 4"/>
                <a:gd name="T8" fmla="*/ 0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3"/>
                  </a:moveTo>
                  <a:cubicBezTo>
                    <a:pt x="1" y="4"/>
                    <a:pt x="3" y="4"/>
                    <a:pt x="3" y="4"/>
                  </a:cubicBezTo>
                  <a:cubicBezTo>
                    <a:pt x="4" y="3"/>
                    <a:pt x="4" y="2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25"/>
            <p:cNvSpPr/>
            <p:nvPr/>
          </p:nvSpPr>
          <p:spPr bwMode="auto">
            <a:xfrm>
              <a:off x="10290176" y="1169987"/>
              <a:ext cx="15875" cy="22225"/>
            </a:xfrm>
            <a:custGeom>
              <a:avLst/>
              <a:gdLst>
                <a:gd name="T0" fmla="*/ 0 w 4"/>
                <a:gd name="T1" fmla="*/ 3 h 5"/>
                <a:gd name="T2" fmla="*/ 3 w 4"/>
                <a:gd name="T3" fmla="*/ 4 h 5"/>
                <a:gd name="T4" fmla="*/ 3 w 4"/>
                <a:gd name="T5" fmla="*/ 1 h 5"/>
                <a:gd name="T6" fmla="*/ 2 w 4"/>
                <a:gd name="T7" fmla="*/ 0 h 5"/>
                <a:gd name="T8" fmla="*/ 0 w 4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3"/>
                  </a:moveTo>
                  <a:cubicBezTo>
                    <a:pt x="1" y="4"/>
                    <a:pt x="3" y="5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26"/>
            <p:cNvSpPr/>
            <p:nvPr/>
          </p:nvSpPr>
          <p:spPr bwMode="auto">
            <a:xfrm>
              <a:off x="10175876" y="1119187"/>
              <a:ext cx="12700" cy="12700"/>
            </a:xfrm>
            <a:custGeom>
              <a:avLst/>
              <a:gdLst>
                <a:gd name="T0" fmla="*/ 0 w 3"/>
                <a:gd name="T1" fmla="*/ 3 h 3"/>
                <a:gd name="T2" fmla="*/ 3 w 3"/>
                <a:gd name="T3" fmla="*/ 1 h 3"/>
                <a:gd name="T4" fmla="*/ 2 w 3"/>
                <a:gd name="T5" fmla="*/ 0 h 3"/>
                <a:gd name="T6" fmla="*/ 0 w 3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cubicBezTo>
                    <a:pt x="1" y="3"/>
                    <a:pt x="3" y="3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627"/>
            <p:cNvSpPr/>
            <p:nvPr/>
          </p:nvSpPr>
          <p:spPr bwMode="auto">
            <a:xfrm>
              <a:off x="10234614" y="1116012"/>
              <a:ext cx="20638" cy="20638"/>
            </a:xfrm>
            <a:custGeom>
              <a:avLst/>
              <a:gdLst>
                <a:gd name="T0" fmla="*/ 1 w 5"/>
                <a:gd name="T1" fmla="*/ 4 h 5"/>
                <a:gd name="T2" fmla="*/ 5 w 5"/>
                <a:gd name="T3" fmla="*/ 3 h 5"/>
                <a:gd name="T4" fmla="*/ 3 w 5"/>
                <a:gd name="T5" fmla="*/ 0 h 5"/>
                <a:gd name="T6" fmla="*/ 1 w 5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1" y="4"/>
                  </a:moveTo>
                  <a:cubicBezTo>
                    <a:pt x="2" y="5"/>
                    <a:pt x="5" y="5"/>
                    <a:pt x="5" y="3"/>
                  </a:cubicBezTo>
                  <a:cubicBezTo>
                    <a:pt x="5" y="2"/>
                    <a:pt x="4" y="0"/>
                    <a:pt x="3" y="0"/>
                  </a:cubicBezTo>
                  <a:cubicBezTo>
                    <a:pt x="2" y="0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628"/>
            <p:cNvSpPr/>
            <p:nvPr/>
          </p:nvSpPr>
          <p:spPr bwMode="auto">
            <a:xfrm>
              <a:off x="10213976" y="1068387"/>
              <a:ext cx="15875" cy="17463"/>
            </a:xfrm>
            <a:custGeom>
              <a:avLst/>
              <a:gdLst>
                <a:gd name="T0" fmla="*/ 0 w 4"/>
                <a:gd name="T1" fmla="*/ 3 h 4"/>
                <a:gd name="T2" fmla="*/ 3 w 4"/>
                <a:gd name="T3" fmla="*/ 4 h 4"/>
                <a:gd name="T4" fmla="*/ 4 w 4"/>
                <a:gd name="T5" fmla="*/ 2 h 4"/>
                <a:gd name="T6" fmla="*/ 4 w 4"/>
                <a:gd name="T7" fmla="*/ 0 h 4"/>
                <a:gd name="T8" fmla="*/ 0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3"/>
                  </a:moveTo>
                  <a:cubicBezTo>
                    <a:pt x="0" y="3"/>
                    <a:pt x="2" y="4"/>
                    <a:pt x="3" y="4"/>
                  </a:cubicBezTo>
                  <a:cubicBezTo>
                    <a:pt x="3" y="4"/>
                    <a:pt x="3" y="3"/>
                    <a:pt x="4" y="2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3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629"/>
            <p:cNvSpPr/>
            <p:nvPr/>
          </p:nvSpPr>
          <p:spPr bwMode="auto">
            <a:xfrm>
              <a:off x="10158414" y="1076324"/>
              <a:ext cx="17463" cy="17463"/>
            </a:xfrm>
            <a:custGeom>
              <a:avLst/>
              <a:gdLst>
                <a:gd name="T0" fmla="*/ 0 w 4"/>
                <a:gd name="T1" fmla="*/ 2 h 4"/>
                <a:gd name="T2" fmla="*/ 3 w 4"/>
                <a:gd name="T3" fmla="*/ 4 h 4"/>
                <a:gd name="T4" fmla="*/ 4 w 4"/>
                <a:gd name="T5" fmla="*/ 2 h 4"/>
                <a:gd name="T6" fmla="*/ 4 w 4"/>
                <a:gd name="T7" fmla="*/ 0 h 4"/>
                <a:gd name="T8" fmla="*/ 0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cubicBezTo>
                    <a:pt x="0" y="3"/>
                    <a:pt x="2" y="4"/>
                    <a:pt x="3" y="4"/>
                  </a:cubicBezTo>
                  <a:cubicBezTo>
                    <a:pt x="3" y="4"/>
                    <a:pt x="3" y="3"/>
                    <a:pt x="4" y="2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3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630"/>
            <p:cNvSpPr/>
            <p:nvPr/>
          </p:nvSpPr>
          <p:spPr bwMode="auto">
            <a:xfrm>
              <a:off x="10298114" y="1131887"/>
              <a:ext cx="17463" cy="22225"/>
            </a:xfrm>
            <a:custGeom>
              <a:avLst/>
              <a:gdLst>
                <a:gd name="T0" fmla="*/ 1 w 4"/>
                <a:gd name="T1" fmla="*/ 3 h 5"/>
                <a:gd name="T2" fmla="*/ 3 w 4"/>
                <a:gd name="T3" fmla="*/ 4 h 5"/>
                <a:gd name="T4" fmla="*/ 4 w 4"/>
                <a:gd name="T5" fmla="*/ 3 h 5"/>
                <a:gd name="T6" fmla="*/ 4 w 4"/>
                <a:gd name="T7" fmla="*/ 2 h 5"/>
                <a:gd name="T8" fmla="*/ 3 w 4"/>
                <a:gd name="T9" fmla="*/ 0 h 5"/>
                <a:gd name="T10" fmla="*/ 1 w 4"/>
                <a:gd name="T1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1" y="3"/>
                  </a:moveTo>
                  <a:cubicBezTo>
                    <a:pt x="1" y="4"/>
                    <a:pt x="2" y="5"/>
                    <a:pt x="3" y="4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4" y="1"/>
                    <a:pt x="3" y="0"/>
                    <a:pt x="3" y="0"/>
                  </a:cubicBezTo>
                  <a:cubicBezTo>
                    <a:pt x="2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631"/>
            <p:cNvSpPr/>
            <p:nvPr/>
          </p:nvSpPr>
          <p:spPr bwMode="auto">
            <a:xfrm>
              <a:off x="10188576" y="1208087"/>
              <a:ext cx="15875" cy="22225"/>
            </a:xfrm>
            <a:custGeom>
              <a:avLst/>
              <a:gdLst>
                <a:gd name="T0" fmla="*/ 1 w 4"/>
                <a:gd name="T1" fmla="*/ 3 h 5"/>
                <a:gd name="T2" fmla="*/ 3 w 4"/>
                <a:gd name="T3" fmla="*/ 4 h 5"/>
                <a:gd name="T4" fmla="*/ 4 w 4"/>
                <a:gd name="T5" fmla="*/ 3 h 5"/>
                <a:gd name="T6" fmla="*/ 4 w 4"/>
                <a:gd name="T7" fmla="*/ 2 h 5"/>
                <a:gd name="T8" fmla="*/ 3 w 4"/>
                <a:gd name="T9" fmla="*/ 0 h 5"/>
                <a:gd name="T10" fmla="*/ 1 w 4"/>
                <a:gd name="T1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1" y="3"/>
                  </a:moveTo>
                  <a:cubicBezTo>
                    <a:pt x="1" y="4"/>
                    <a:pt x="2" y="5"/>
                    <a:pt x="3" y="4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4" y="1"/>
                    <a:pt x="3" y="1"/>
                    <a:pt x="3" y="0"/>
                  </a:cubicBezTo>
                  <a:cubicBezTo>
                    <a:pt x="2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F6D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2269085" y="301707"/>
            <a:ext cx="1357313" cy="992188"/>
            <a:chOff x="9704389" y="4233863"/>
            <a:chExt cx="1357313" cy="992188"/>
          </a:xfrm>
        </p:grpSpPr>
        <p:sp>
          <p:nvSpPr>
            <p:cNvPr id="78" name="Freeform 435"/>
            <p:cNvSpPr/>
            <p:nvPr/>
          </p:nvSpPr>
          <p:spPr bwMode="auto">
            <a:xfrm>
              <a:off x="9704389" y="4665663"/>
              <a:ext cx="288925" cy="458788"/>
            </a:xfrm>
            <a:custGeom>
              <a:avLst/>
              <a:gdLst>
                <a:gd name="T0" fmla="*/ 68 w 68"/>
                <a:gd name="T1" fmla="*/ 40 h 108"/>
                <a:gd name="T2" fmla="*/ 10 w 68"/>
                <a:gd name="T3" fmla="*/ 21 h 108"/>
                <a:gd name="T4" fmla="*/ 19 w 68"/>
                <a:gd name="T5" fmla="*/ 40 h 108"/>
                <a:gd name="T6" fmla="*/ 3 w 68"/>
                <a:gd name="T7" fmla="*/ 60 h 108"/>
                <a:gd name="T8" fmla="*/ 30 w 68"/>
                <a:gd name="T9" fmla="*/ 69 h 108"/>
                <a:gd name="T10" fmla="*/ 33 w 68"/>
                <a:gd name="T11" fmla="*/ 95 h 108"/>
                <a:gd name="T12" fmla="*/ 68 w 68"/>
                <a:gd name="T13" fmla="*/ 4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108">
                  <a:moveTo>
                    <a:pt x="68" y="40"/>
                  </a:moveTo>
                  <a:cubicBezTo>
                    <a:pt x="68" y="40"/>
                    <a:pt x="25" y="0"/>
                    <a:pt x="10" y="21"/>
                  </a:cubicBezTo>
                  <a:cubicBezTo>
                    <a:pt x="0" y="35"/>
                    <a:pt x="19" y="40"/>
                    <a:pt x="19" y="40"/>
                  </a:cubicBezTo>
                  <a:cubicBezTo>
                    <a:pt x="19" y="40"/>
                    <a:pt x="0" y="44"/>
                    <a:pt x="3" y="60"/>
                  </a:cubicBezTo>
                  <a:cubicBezTo>
                    <a:pt x="6" y="76"/>
                    <a:pt x="30" y="69"/>
                    <a:pt x="30" y="69"/>
                  </a:cubicBezTo>
                  <a:cubicBezTo>
                    <a:pt x="30" y="69"/>
                    <a:pt x="22" y="83"/>
                    <a:pt x="33" y="95"/>
                  </a:cubicBezTo>
                  <a:cubicBezTo>
                    <a:pt x="44" y="108"/>
                    <a:pt x="68" y="65"/>
                    <a:pt x="68" y="40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436"/>
            <p:cNvSpPr/>
            <p:nvPr/>
          </p:nvSpPr>
          <p:spPr bwMode="auto">
            <a:xfrm>
              <a:off x="9856789" y="4852988"/>
              <a:ext cx="111125" cy="185738"/>
            </a:xfrm>
            <a:custGeom>
              <a:avLst/>
              <a:gdLst>
                <a:gd name="T0" fmla="*/ 26 w 26"/>
                <a:gd name="T1" fmla="*/ 0 h 44"/>
                <a:gd name="T2" fmla="*/ 26 w 26"/>
                <a:gd name="T3" fmla="*/ 0 h 44"/>
                <a:gd name="T4" fmla="*/ 25 w 26"/>
                <a:gd name="T5" fmla="*/ 2 h 44"/>
                <a:gd name="T6" fmla="*/ 24 w 26"/>
                <a:gd name="T7" fmla="*/ 4 h 44"/>
                <a:gd name="T8" fmla="*/ 23 w 26"/>
                <a:gd name="T9" fmla="*/ 8 h 44"/>
                <a:gd name="T10" fmla="*/ 22 w 26"/>
                <a:gd name="T11" fmla="*/ 9 h 44"/>
                <a:gd name="T12" fmla="*/ 21 w 26"/>
                <a:gd name="T13" fmla="*/ 11 h 44"/>
                <a:gd name="T14" fmla="*/ 19 w 26"/>
                <a:gd name="T15" fmla="*/ 15 h 44"/>
                <a:gd name="T16" fmla="*/ 17 w 26"/>
                <a:gd name="T17" fmla="*/ 19 h 44"/>
                <a:gd name="T18" fmla="*/ 15 w 26"/>
                <a:gd name="T19" fmla="*/ 23 h 44"/>
                <a:gd name="T20" fmla="*/ 13 w 26"/>
                <a:gd name="T21" fmla="*/ 25 h 44"/>
                <a:gd name="T22" fmla="*/ 12 w 26"/>
                <a:gd name="T23" fmla="*/ 27 h 44"/>
                <a:gd name="T24" fmla="*/ 12 w 26"/>
                <a:gd name="T25" fmla="*/ 28 h 44"/>
                <a:gd name="T26" fmla="*/ 11 w 26"/>
                <a:gd name="T27" fmla="*/ 29 h 44"/>
                <a:gd name="T28" fmla="*/ 10 w 26"/>
                <a:gd name="T29" fmla="*/ 31 h 44"/>
                <a:gd name="T30" fmla="*/ 8 w 26"/>
                <a:gd name="T31" fmla="*/ 33 h 44"/>
                <a:gd name="T32" fmla="*/ 7 w 26"/>
                <a:gd name="T33" fmla="*/ 35 h 44"/>
                <a:gd name="T34" fmla="*/ 5 w 26"/>
                <a:gd name="T35" fmla="*/ 38 h 44"/>
                <a:gd name="T36" fmla="*/ 4 w 26"/>
                <a:gd name="T37" fmla="*/ 39 h 44"/>
                <a:gd name="T38" fmla="*/ 3 w 26"/>
                <a:gd name="T39" fmla="*/ 41 h 44"/>
                <a:gd name="T40" fmla="*/ 1 w 26"/>
                <a:gd name="T41" fmla="*/ 43 h 44"/>
                <a:gd name="T42" fmla="*/ 0 w 26"/>
                <a:gd name="T43" fmla="*/ 44 h 44"/>
                <a:gd name="T44" fmla="*/ 0 w 26"/>
                <a:gd name="T45" fmla="*/ 44 h 44"/>
                <a:gd name="T46" fmla="*/ 0 w 26"/>
                <a:gd name="T47" fmla="*/ 44 h 44"/>
                <a:gd name="T48" fmla="*/ 2 w 26"/>
                <a:gd name="T49" fmla="*/ 43 h 44"/>
                <a:gd name="T50" fmla="*/ 4 w 26"/>
                <a:gd name="T51" fmla="*/ 42 h 44"/>
                <a:gd name="T52" fmla="*/ 5 w 26"/>
                <a:gd name="T53" fmla="*/ 41 h 44"/>
                <a:gd name="T54" fmla="*/ 7 w 26"/>
                <a:gd name="T55" fmla="*/ 40 h 44"/>
                <a:gd name="T56" fmla="*/ 8 w 26"/>
                <a:gd name="T57" fmla="*/ 39 h 44"/>
                <a:gd name="T58" fmla="*/ 10 w 26"/>
                <a:gd name="T59" fmla="*/ 37 h 44"/>
                <a:gd name="T60" fmla="*/ 11 w 26"/>
                <a:gd name="T61" fmla="*/ 36 h 44"/>
                <a:gd name="T62" fmla="*/ 13 w 26"/>
                <a:gd name="T63" fmla="*/ 34 h 44"/>
                <a:gd name="T64" fmla="*/ 16 w 26"/>
                <a:gd name="T65" fmla="*/ 30 h 44"/>
                <a:gd name="T66" fmla="*/ 19 w 26"/>
                <a:gd name="T67" fmla="*/ 26 h 44"/>
                <a:gd name="T68" fmla="*/ 20 w 26"/>
                <a:gd name="T69" fmla="*/ 24 h 44"/>
                <a:gd name="T70" fmla="*/ 21 w 26"/>
                <a:gd name="T71" fmla="*/ 21 h 44"/>
                <a:gd name="T72" fmla="*/ 22 w 26"/>
                <a:gd name="T73" fmla="*/ 19 h 44"/>
                <a:gd name="T74" fmla="*/ 23 w 26"/>
                <a:gd name="T75" fmla="*/ 17 h 44"/>
                <a:gd name="T76" fmla="*/ 25 w 26"/>
                <a:gd name="T77" fmla="*/ 12 h 44"/>
                <a:gd name="T78" fmla="*/ 25 w 26"/>
                <a:gd name="T79" fmla="*/ 10 h 44"/>
                <a:gd name="T80" fmla="*/ 25 w 26"/>
                <a:gd name="T81" fmla="*/ 8 h 44"/>
                <a:gd name="T82" fmla="*/ 26 w 26"/>
                <a:gd name="T83" fmla="*/ 7 h 44"/>
                <a:gd name="T84" fmla="*/ 26 w 26"/>
                <a:gd name="T85" fmla="*/ 5 h 44"/>
                <a:gd name="T86" fmla="*/ 26 w 26"/>
                <a:gd name="T87" fmla="*/ 3 h 44"/>
                <a:gd name="T88" fmla="*/ 26 w 26"/>
                <a:gd name="T89" fmla="*/ 2 h 44"/>
                <a:gd name="T90" fmla="*/ 26 w 26"/>
                <a:gd name="T91" fmla="*/ 1 h 44"/>
                <a:gd name="T92" fmla="*/ 26 w 26"/>
                <a:gd name="T9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" h="44"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1"/>
                    <a:pt x="25" y="1"/>
                    <a:pt x="25" y="2"/>
                  </a:cubicBezTo>
                  <a:cubicBezTo>
                    <a:pt x="25" y="3"/>
                    <a:pt x="25" y="4"/>
                    <a:pt x="24" y="4"/>
                  </a:cubicBezTo>
                  <a:cubicBezTo>
                    <a:pt x="24" y="5"/>
                    <a:pt x="23" y="6"/>
                    <a:pt x="23" y="8"/>
                  </a:cubicBezTo>
                  <a:cubicBezTo>
                    <a:pt x="23" y="8"/>
                    <a:pt x="22" y="9"/>
                    <a:pt x="22" y="9"/>
                  </a:cubicBezTo>
                  <a:cubicBezTo>
                    <a:pt x="22" y="10"/>
                    <a:pt x="21" y="10"/>
                    <a:pt x="21" y="11"/>
                  </a:cubicBezTo>
                  <a:cubicBezTo>
                    <a:pt x="21" y="12"/>
                    <a:pt x="20" y="14"/>
                    <a:pt x="19" y="15"/>
                  </a:cubicBezTo>
                  <a:cubicBezTo>
                    <a:pt x="19" y="16"/>
                    <a:pt x="18" y="18"/>
                    <a:pt x="17" y="19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4" y="24"/>
                    <a:pt x="14" y="25"/>
                    <a:pt x="13" y="25"/>
                  </a:cubicBezTo>
                  <a:cubicBezTo>
                    <a:pt x="13" y="26"/>
                    <a:pt x="13" y="27"/>
                    <a:pt x="12" y="27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0" y="30"/>
                    <a:pt x="10" y="31"/>
                    <a:pt x="10" y="31"/>
                  </a:cubicBezTo>
                  <a:cubicBezTo>
                    <a:pt x="9" y="32"/>
                    <a:pt x="9" y="32"/>
                    <a:pt x="8" y="33"/>
                  </a:cubicBezTo>
                  <a:cubicBezTo>
                    <a:pt x="8" y="34"/>
                    <a:pt x="8" y="34"/>
                    <a:pt x="7" y="35"/>
                  </a:cubicBezTo>
                  <a:cubicBezTo>
                    <a:pt x="6" y="36"/>
                    <a:pt x="6" y="37"/>
                    <a:pt x="5" y="38"/>
                  </a:cubicBezTo>
                  <a:cubicBezTo>
                    <a:pt x="4" y="38"/>
                    <a:pt x="4" y="39"/>
                    <a:pt x="4" y="39"/>
                  </a:cubicBezTo>
                  <a:cubicBezTo>
                    <a:pt x="3" y="40"/>
                    <a:pt x="3" y="40"/>
                    <a:pt x="3" y="41"/>
                  </a:cubicBezTo>
                  <a:cubicBezTo>
                    <a:pt x="2" y="41"/>
                    <a:pt x="2" y="42"/>
                    <a:pt x="1" y="43"/>
                  </a:cubicBezTo>
                  <a:cubicBezTo>
                    <a:pt x="1" y="43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4"/>
                    <a:pt x="1" y="44"/>
                    <a:pt x="2" y="43"/>
                  </a:cubicBezTo>
                  <a:cubicBezTo>
                    <a:pt x="2" y="43"/>
                    <a:pt x="3" y="42"/>
                    <a:pt x="4" y="42"/>
                  </a:cubicBezTo>
                  <a:cubicBezTo>
                    <a:pt x="4" y="42"/>
                    <a:pt x="5" y="41"/>
                    <a:pt x="5" y="41"/>
                  </a:cubicBezTo>
                  <a:cubicBezTo>
                    <a:pt x="6" y="41"/>
                    <a:pt x="6" y="40"/>
                    <a:pt x="7" y="40"/>
                  </a:cubicBezTo>
                  <a:cubicBezTo>
                    <a:pt x="7" y="39"/>
                    <a:pt x="8" y="39"/>
                    <a:pt x="8" y="39"/>
                  </a:cubicBezTo>
                  <a:cubicBezTo>
                    <a:pt x="9" y="38"/>
                    <a:pt x="9" y="38"/>
                    <a:pt x="10" y="37"/>
                  </a:cubicBezTo>
                  <a:cubicBezTo>
                    <a:pt x="10" y="37"/>
                    <a:pt x="11" y="36"/>
                    <a:pt x="11" y="36"/>
                  </a:cubicBezTo>
                  <a:cubicBezTo>
                    <a:pt x="12" y="35"/>
                    <a:pt x="13" y="34"/>
                    <a:pt x="13" y="34"/>
                  </a:cubicBezTo>
                  <a:cubicBezTo>
                    <a:pt x="14" y="33"/>
                    <a:pt x="15" y="31"/>
                    <a:pt x="16" y="30"/>
                  </a:cubicBezTo>
                  <a:cubicBezTo>
                    <a:pt x="17" y="29"/>
                    <a:pt x="18" y="27"/>
                    <a:pt x="19" y="26"/>
                  </a:cubicBezTo>
                  <a:cubicBezTo>
                    <a:pt x="19" y="25"/>
                    <a:pt x="20" y="24"/>
                    <a:pt x="20" y="24"/>
                  </a:cubicBezTo>
                  <a:cubicBezTo>
                    <a:pt x="21" y="23"/>
                    <a:pt x="21" y="22"/>
                    <a:pt x="21" y="21"/>
                  </a:cubicBezTo>
                  <a:cubicBezTo>
                    <a:pt x="22" y="20"/>
                    <a:pt x="22" y="20"/>
                    <a:pt x="22" y="19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4" y="15"/>
                    <a:pt x="24" y="14"/>
                    <a:pt x="25" y="12"/>
                  </a:cubicBezTo>
                  <a:cubicBezTo>
                    <a:pt x="25" y="12"/>
                    <a:pt x="25" y="11"/>
                    <a:pt x="25" y="10"/>
                  </a:cubicBezTo>
                  <a:cubicBezTo>
                    <a:pt x="25" y="10"/>
                    <a:pt x="25" y="9"/>
                    <a:pt x="25" y="8"/>
                  </a:cubicBezTo>
                  <a:cubicBezTo>
                    <a:pt x="26" y="8"/>
                    <a:pt x="26" y="7"/>
                    <a:pt x="26" y="7"/>
                  </a:cubicBezTo>
                  <a:cubicBezTo>
                    <a:pt x="26" y="6"/>
                    <a:pt x="26" y="5"/>
                    <a:pt x="26" y="5"/>
                  </a:cubicBezTo>
                  <a:cubicBezTo>
                    <a:pt x="26" y="4"/>
                    <a:pt x="26" y="4"/>
                    <a:pt x="26" y="3"/>
                  </a:cubicBezTo>
                  <a:cubicBezTo>
                    <a:pt x="26" y="3"/>
                    <a:pt x="26" y="3"/>
                    <a:pt x="26" y="2"/>
                  </a:cubicBezTo>
                  <a:cubicBezTo>
                    <a:pt x="26" y="2"/>
                    <a:pt x="26" y="1"/>
                    <a:pt x="26" y="1"/>
                  </a:cubicBezTo>
                  <a:cubicBezTo>
                    <a:pt x="26" y="0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437"/>
            <p:cNvSpPr/>
            <p:nvPr/>
          </p:nvSpPr>
          <p:spPr bwMode="auto">
            <a:xfrm>
              <a:off x="9777414" y="4767263"/>
              <a:ext cx="190500" cy="85725"/>
            </a:xfrm>
            <a:custGeom>
              <a:avLst/>
              <a:gdLst>
                <a:gd name="T0" fmla="*/ 0 w 45"/>
                <a:gd name="T1" fmla="*/ 1 h 20"/>
                <a:gd name="T2" fmla="*/ 0 w 45"/>
                <a:gd name="T3" fmla="*/ 1 h 20"/>
                <a:gd name="T4" fmla="*/ 1 w 45"/>
                <a:gd name="T5" fmla="*/ 1 h 20"/>
                <a:gd name="T6" fmla="*/ 2 w 45"/>
                <a:gd name="T7" fmla="*/ 1 h 20"/>
                <a:gd name="T8" fmla="*/ 4 w 45"/>
                <a:gd name="T9" fmla="*/ 2 h 20"/>
                <a:gd name="T10" fmla="*/ 7 w 45"/>
                <a:gd name="T11" fmla="*/ 3 h 20"/>
                <a:gd name="T12" fmla="*/ 14 w 45"/>
                <a:gd name="T13" fmla="*/ 7 h 20"/>
                <a:gd name="T14" fmla="*/ 18 w 45"/>
                <a:gd name="T15" fmla="*/ 9 h 20"/>
                <a:gd name="T16" fmla="*/ 22 w 45"/>
                <a:gd name="T17" fmla="*/ 11 h 20"/>
                <a:gd name="T18" fmla="*/ 27 w 45"/>
                <a:gd name="T19" fmla="*/ 12 h 20"/>
                <a:gd name="T20" fmla="*/ 31 w 45"/>
                <a:gd name="T21" fmla="*/ 14 h 20"/>
                <a:gd name="T22" fmla="*/ 33 w 45"/>
                <a:gd name="T23" fmla="*/ 14 h 20"/>
                <a:gd name="T24" fmla="*/ 35 w 45"/>
                <a:gd name="T25" fmla="*/ 15 h 20"/>
                <a:gd name="T26" fmla="*/ 38 w 45"/>
                <a:gd name="T27" fmla="*/ 16 h 20"/>
                <a:gd name="T28" fmla="*/ 43 w 45"/>
                <a:gd name="T29" fmla="*/ 19 h 20"/>
                <a:gd name="T30" fmla="*/ 45 w 45"/>
                <a:gd name="T31" fmla="*/ 20 h 20"/>
                <a:gd name="T32" fmla="*/ 45 w 45"/>
                <a:gd name="T33" fmla="*/ 20 h 20"/>
                <a:gd name="T34" fmla="*/ 45 w 45"/>
                <a:gd name="T35" fmla="*/ 19 h 20"/>
                <a:gd name="T36" fmla="*/ 44 w 45"/>
                <a:gd name="T37" fmla="*/ 18 h 20"/>
                <a:gd name="T38" fmla="*/ 42 w 45"/>
                <a:gd name="T39" fmla="*/ 16 h 20"/>
                <a:gd name="T40" fmla="*/ 40 w 45"/>
                <a:gd name="T41" fmla="*/ 14 h 20"/>
                <a:gd name="T42" fmla="*/ 36 w 45"/>
                <a:gd name="T43" fmla="*/ 12 h 20"/>
                <a:gd name="T44" fmla="*/ 35 w 45"/>
                <a:gd name="T45" fmla="*/ 11 h 20"/>
                <a:gd name="T46" fmla="*/ 34 w 45"/>
                <a:gd name="T47" fmla="*/ 10 h 20"/>
                <a:gd name="T48" fmla="*/ 33 w 45"/>
                <a:gd name="T49" fmla="*/ 10 h 20"/>
                <a:gd name="T50" fmla="*/ 28 w 45"/>
                <a:gd name="T51" fmla="*/ 8 h 20"/>
                <a:gd name="T52" fmla="*/ 24 w 45"/>
                <a:gd name="T53" fmla="*/ 6 h 20"/>
                <a:gd name="T54" fmla="*/ 20 w 45"/>
                <a:gd name="T55" fmla="*/ 5 h 20"/>
                <a:gd name="T56" fmla="*/ 16 w 45"/>
                <a:gd name="T57" fmla="*/ 3 h 20"/>
                <a:gd name="T58" fmla="*/ 12 w 45"/>
                <a:gd name="T59" fmla="*/ 2 h 20"/>
                <a:gd name="T60" fmla="*/ 8 w 45"/>
                <a:gd name="T61" fmla="*/ 1 h 20"/>
                <a:gd name="T62" fmla="*/ 4 w 45"/>
                <a:gd name="T63" fmla="*/ 0 h 20"/>
                <a:gd name="T64" fmla="*/ 2 w 45"/>
                <a:gd name="T65" fmla="*/ 0 h 20"/>
                <a:gd name="T66" fmla="*/ 0 w 45"/>
                <a:gd name="T67" fmla="*/ 1 h 20"/>
                <a:gd name="T68" fmla="*/ 0 w 45"/>
                <a:gd name="T69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5" h="2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5" y="3"/>
                    <a:pt x="6" y="3"/>
                    <a:pt x="7" y="3"/>
                  </a:cubicBezTo>
                  <a:cubicBezTo>
                    <a:pt x="9" y="5"/>
                    <a:pt x="11" y="6"/>
                    <a:pt x="14" y="7"/>
                  </a:cubicBezTo>
                  <a:cubicBezTo>
                    <a:pt x="15" y="8"/>
                    <a:pt x="16" y="9"/>
                    <a:pt x="18" y="9"/>
                  </a:cubicBezTo>
                  <a:cubicBezTo>
                    <a:pt x="19" y="10"/>
                    <a:pt x="21" y="10"/>
                    <a:pt x="22" y="11"/>
                  </a:cubicBezTo>
                  <a:cubicBezTo>
                    <a:pt x="24" y="12"/>
                    <a:pt x="25" y="12"/>
                    <a:pt x="27" y="12"/>
                  </a:cubicBezTo>
                  <a:cubicBezTo>
                    <a:pt x="28" y="13"/>
                    <a:pt x="30" y="13"/>
                    <a:pt x="31" y="14"/>
                  </a:cubicBezTo>
                  <a:cubicBezTo>
                    <a:pt x="32" y="14"/>
                    <a:pt x="32" y="14"/>
                    <a:pt x="33" y="14"/>
                  </a:cubicBezTo>
                  <a:cubicBezTo>
                    <a:pt x="34" y="15"/>
                    <a:pt x="34" y="15"/>
                    <a:pt x="35" y="15"/>
                  </a:cubicBezTo>
                  <a:cubicBezTo>
                    <a:pt x="36" y="16"/>
                    <a:pt x="37" y="16"/>
                    <a:pt x="38" y="16"/>
                  </a:cubicBezTo>
                  <a:cubicBezTo>
                    <a:pt x="40" y="17"/>
                    <a:pt x="42" y="18"/>
                    <a:pt x="43" y="19"/>
                  </a:cubicBezTo>
                  <a:cubicBezTo>
                    <a:pt x="44" y="19"/>
                    <a:pt x="44" y="19"/>
                    <a:pt x="45" y="20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5" y="20"/>
                    <a:pt x="45" y="20"/>
                    <a:pt x="45" y="19"/>
                  </a:cubicBezTo>
                  <a:cubicBezTo>
                    <a:pt x="45" y="19"/>
                    <a:pt x="44" y="19"/>
                    <a:pt x="44" y="18"/>
                  </a:cubicBezTo>
                  <a:cubicBezTo>
                    <a:pt x="43" y="18"/>
                    <a:pt x="43" y="17"/>
                    <a:pt x="42" y="16"/>
                  </a:cubicBezTo>
                  <a:cubicBezTo>
                    <a:pt x="41" y="15"/>
                    <a:pt x="41" y="15"/>
                    <a:pt x="40" y="14"/>
                  </a:cubicBezTo>
                  <a:cubicBezTo>
                    <a:pt x="39" y="13"/>
                    <a:pt x="38" y="12"/>
                    <a:pt x="36" y="12"/>
                  </a:cubicBezTo>
                  <a:cubicBezTo>
                    <a:pt x="36" y="11"/>
                    <a:pt x="35" y="11"/>
                    <a:pt x="35" y="11"/>
                  </a:cubicBezTo>
                  <a:cubicBezTo>
                    <a:pt x="34" y="11"/>
                    <a:pt x="34" y="10"/>
                    <a:pt x="34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1" y="9"/>
                    <a:pt x="30" y="9"/>
                    <a:pt x="28" y="8"/>
                  </a:cubicBezTo>
                  <a:cubicBezTo>
                    <a:pt x="27" y="7"/>
                    <a:pt x="25" y="7"/>
                    <a:pt x="24" y="6"/>
                  </a:cubicBezTo>
                  <a:cubicBezTo>
                    <a:pt x="22" y="6"/>
                    <a:pt x="21" y="5"/>
                    <a:pt x="20" y="5"/>
                  </a:cubicBezTo>
                  <a:cubicBezTo>
                    <a:pt x="18" y="4"/>
                    <a:pt x="17" y="4"/>
                    <a:pt x="16" y="3"/>
                  </a:cubicBezTo>
                  <a:cubicBezTo>
                    <a:pt x="14" y="3"/>
                    <a:pt x="13" y="2"/>
                    <a:pt x="12" y="2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438"/>
            <p:cNvSpPr/>
            <p:nvPr/>
          </p:nvSpPr>
          <p:spPr bwMode="auto">
            <a:xfrm>
              <a:off x="9742489" y="4848226"/>
              <a:ext cx="233363" cy="68263"/>
            </a:xfrm>
            <a:custGeom>
              <a:avLst/>
              <a:gdLst>
                <a:gd name="T0" fmla="*/ 0 w 55"/>
                <a:gd name="T1" fmla="*/ 16 h 16"/>
                <a:gd name="T2" fmla="*/ 0 w 55"/>
                <a:gd name="T3" fmla="*/ 15 h 16"/>
                <a:gd name="T4" fmla="*/ 2 w 55"/>
                <a:gd name="T5" fmla="*/ 15 h 16"/>
                <a:gd name="T6" fmla="*/ 8 w 55"/>
                <a:gd name="T7" fmla="*/ 13 h 16"/>
                <a:gd name="T8" fmla="*/ 12 w 55"/>
                <a:gd name="T9" fmla="*/ 13 h 16"/>
                <a:gd name="T10" fmla="*/ 17 w 55"/>
                <a:gd name="T11" fmla="*/ 13 h 16"/>
                <a:gd name="T12" fmla="*/ 18 w 55"/>
                <a:gd name="T13" fmla="*/ 13 h 16"/>
                <a:gd name="T14" fmla="*/ 18 w 55"/>
                <a:gd name="T15" fmla="*/ 13 h 16"/>
                <a:gd name="T16" fmla="*/ 20 w 55"/>
                <a:gd name="T17" fmla="*/ 13 h 16"/>
                <a:gd name="T18" fmla="*/ 22 w 55"/>
                <a:gd name="T19" fmla="*/ 12 h 16"/>
                <a:gd name="T20" fmla="*/ 28 w 55"/>
                <a:gd name="T21" fmla="*/ 11 h 16"/>
                <a:gd name="T22" fmla="*/ 33 w 55"/>
                <a:gd name="T23" fmla="*/ 9 h 16"/>
                <a:gd name="T24" fmla="*/ 38 w 55"/>
                <a:gd name="T25" fmla="*/ 8 h 16"/>
                <a:gd name="T26" fmla="*/ 46 w 55"/>
                <a:gd name="T27" fmla="*/ 4 h 16"/>
                <a:gd name="T28" fmla="*/ 52 w 55"/>
                <a:gd name="T29" fmla="*/ 1 h 16"/>
                <a:gd name="T30" fmla="*/ 54 w 55"/>
                <a:gd name="T31" fmla="*/ 1 h 16"/>
                <a:gd name="T32" fmla="*/ 55 w 55"/>
                <a:gd name="T33" fmla="*/ 0 h 16"/>
                <a:gd name="T34" fmla="*/ 54 w 55"/>
                <a:gd name="T35" fmla="*/ 0 h 16"/>
                <a:gd name="T36" fmla="*/ 52 w 55"/>
                <a:gd name="T37" fmla="*/ 0 h 16"/>
                <a:gd name="T38" fmla="*/ 46 w 55"/>
                <a:gd name="T39" fmla="*/ 1 h 16"/>
                <a:gd name="T40" fmla="*/ 37 w 55"/>
                <a:gd name="T41" fmla="*/ 4 h 16"/>
                <a:gd name="T42" fmla="*/ 32 w 55"/>
                <a:gd name="T43" fmla="*/ 5 h 16"/>
                <a:gd name="T44" fmla="*/ 26 w 55"/>
                <a:gd name="T45" fmla="*/ 6 h 16"/>
                <a:gd name="T46" fmla="*/ 21 w 55"/>
                <a:gd name="T47" fmla="*/ 8 h 16"/>
                <a:gd name="T48" fmla="*/ 19 w 55"/>
                <a:gd name="T49" fmla="*/ 8 h 16"/>
                <a:gd name="T50" fmla="*/ 18 w 55"/>
                <a:gd name="T51" fmla="*/ 8 h 16"/>
                <a:gd name="T52" fmla="*/ 17 w 55"/>
                <a:gd name="T53" fmla="*/ 9 h 16"/>
                <a:gd name="T54" fmla="*/ 12 w 55"/>
                <a:gd name="T55" fmla="*/ 9 h 16"/>
                <a:gd name="T56" fmla="*/ 10 w 55"/>
                <a:gd name="T57" fmla="*/ 10 h 16"/>
                <a:gd name="T58" fmla="*/ 8 w 55"/>
                <a:gd name="T59" fmla="*/ 10 h 16"/>
                <a:gd name="T60" fmla="*/ 8 w 55"/>
                <a:gd name="T61" fmla="*/ 10 h 16"/>
                <a:gd name="T62" fmla="*/ 7 w 55"/>
                <a:gd name="T63" fmla="*/ 11 h 16"/>
                <a:gd name="T64" fmla="*/ 4 w 55"/>
                <a:gd name="T65" fmla="*/ 12 h 16"/>
                <a:gd name="T66" fmla="*/ 1 w 55"/>
                <a:gd name="T67" fmla="*/ 14 h 16"/>
                <a:gd name="T68" fmla="*/ 0 w 55"/>
                <a:gd name="T69" fmla="*/ 15 h 16"/>
                <a:gd name="T70" fmla="*/ 0 w 55"/>
                <a:gd name="T7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5" h="16">
                  <a:moveTo>
                    <a:pt x="0" y="16"/>
                  </a:moveTo>
                  <a:cubicBezTo>
                    <a:pt x="0" y="16"/>
                    <a:pt x="0" y="16"/>
                    <a:pt x="0" y="15"/>
                  </a:cubicBezTo>
                  <a:cubicBezTo>
                    <a:pt x="1" y="15"/>
                    <a:pt x="1" y="15"/>
                    <a:pt x="2" y="15"/>
                  </a:cubicBezTo>
                  <a:cubicBezTo>
                    <a:pt x="3" y="14"/>
                    <a:pt x="5" y="14"/>
                    <a:pt x="8" y="13"/>
                  </a:cubicBezTo>
                  <a:cubicBezTo>
                    <a:pt x="9" y="13"/>
                    <a:pt x="11" y="13"/>
                    <a:pt x="12" y="13"/>
                  </a:cubicBezTo>
                  <a:cubicBezTo>
                    <a:pt x="14" y="13"/>
                    <a:pt x="15" y="13"/>
                    <a:pt x="17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3"/>
                    <a:pt x="19" y="13"/>
                    <a:pt x="20" y="13"/>
                  </a:cubicBezTo>
                  <a:cubicBezTo>
                    <a:pt x="21" y="12"/>
                    <a:pt x="21" y="12"/>
                    <a:pt x="22" y="12"/>
                  </a:cubicBezTo>
                  <a:cubicBezTo>
                    <a:pt x="24" y="12"/>
                    <a:pt x="26" y="11"/>
                    <a:pt x="28" y="11"/>
                  </a:cubicBezTo>
                  <a:cubicBezTo>
                    <a:pt x="30" y="10"/>
                    <a:pt x="31" y="10"/>
                    <a:pt x="33" y="9"/>
                  </a:cubicBezTo>
                  <a:cubicBezTo>
                    <a:pt x="35" y="9"/>
                    <a:pt x="36" y="8"/>
                    <a:pt x="38" y="8"/>
                  </a:cubicBezTo>
                  <a:cubicBezTo>
                    <a:pt x="41" y="6"/>
                    <a:pt x="44" y="5"/>
                    <a:pt x="46" y="4"/>
                  </a:cubicBezTo>
                  <a:cubicBezTo>
                    <a:pt x="49" y="3"/>
                    <a:pt x="51" y="2"/>
                    <a:pt x="52" y="1"/>
                  </a:cubicBezTo>
                  <a:cubicBezTo>
                    <a:pt x="53" y="1"/>
                    <a:pt x="54" y="1"/>
                    <a:pt x="54" y="1"/>
                  </a:cubicBezTo>
                  <a:cubicBezTo>
                    <a:pt x="54" y="0"/>
                    <a:pt x="55" y="0"/>
                    <a:pt x="55" y="0"/>
                  </a:cubicBezTo>
                  <a:cubicBezTo>
                    <a:pt x="55" y="0"/>
                    <a:pt x="54" y="0"/>
                    <a:pt x="54" y="0"/>
                  </a:cubicBezTo>
                  <a:cubicBezTo>
                    <a:pt x="53" y="0"/>
                    <a:pt x="53" y="0"/>
                    <a:pt x="52" y="0"/>
                  </a:cubicBezTo>
                  <a:cubicBezTo>
                    <a:pt x="50" y="1"/>
                    <a:pt x="48" y="1"/>
                    <a:pt x="46" y="1"/>
                  </a:cubicBezTo>
                  <a:cubicBezTo>
                    <a:pt x="43" y="2"/>
                    <a:pt x="40" y="3"/>
                    <a:pt x="37" y="4"/>
                  </a:cubicBezTo>
                  <a:cubicBezTo>
                    <a:pt x="35" y="4"/>
                    <a:pt x="33" y="4"/>
                    <a:pt x="32" y="5"/>
                  </a:cubicBezTo>
                  <a:cubicBezTo>
                    <a:pt x="30" y="5"/>
                    <a:pt x="28" y="6"/>
                    <a:pt x="26" y="6"/>
                  </a:cubicBezTo>
                  <a:cubicBezTo>
                    <a:pt x="25" y="7"/>
                    <a:pt x="23" y="7"/>
                    <a:pt x="21" y="8"/>
                  </a:cubicBezTo>
                  <a:cubicBezTo>
                    <a:pt x="21" y="8"/>
                    <a:pt x="20" y="8"/>
                    <a:pt x="19" y="8"/>
                  </a:cubicBezTo>
                  <a:cubicBezTo>
                    <a:pt x="19" y="8"/>
                    <a:pt x="18" y="8"/>
                    <a:pt x="18" y="8"/>
                  </a:cubicBezTo>
                  <a:cubicBezTo>
                    <a:pt x="17" y="8"/>
                    <a:pt x="17" y="9"/>
                    <a:pt x="17" y="9"/>
                  </a:cubicBezTo>
                  <a:cubicBezTo>
                    <a:pt x="15" y="9"/>
                    <a:pt x="13" y="9"/>
                    <a:pt x="12" y="9"/>
                  </a:cubicBezTo>
                  <a:cubicBezTo>
                    <a:pt x="11" y="10"/>
                    <a:pt x="10" y="10"/>
                    <a:pt x="10" y="10"/>
                  </a:cubicBezTo>
                  <a:cubicBezTo>
                    <a:pt x="9" y="10"/>
                    <a:pt x="9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1"/>
                    <a:pt x="7" y="11"/>
                  </a:cubicBezTo>
                  <a:cubicBezTo>
                    <a:pt x="6" y="11"/>
                    <a:pt x="5" y="12"/>
                    <a:pt x="4" y="12"/>
                  </a:cubicBezTo>
                  <a:cubicBezTo>
                    <a:pt x="3" y="13"/>
                    <a:pt x="2" y="13"/>
                    <a:pt x="1" y="14"/>
                  </a:cubicBezTo>
                  <a:cubicBezTo>
                    <a:pt x="1" y="14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439"/>
            <p:cNvSpPr/>
            <p:nvPr/>
          </p:nvSpPr>
          <p:spPr bwMode="auto">
            <a:xfrm>
              <a:off x="9853614" y="4852988"/>
              <a:ext cx="114300" cy="93663"/>
            </a:xfrm>
            <a:custGeom>
              <a:avLst/>
              <a:gdLst>
                <a:gd name="T0" fmla="*/ 27 w 27"/>
                <a:gd name="T1" fmla="*/ 0 h 22"/>
                <a:gd name="T2" fmla="*/ 26 w 27"/>
                <a:gd name="T3" fmla="*/ 1 h 22"/>
                <a:gd name="T4" fmla="*/ 23 w 27"/>
                <a:gd name="T5" fmla="*/ 4 h 22"/>
                <a:gd name="T6" fmla="*/ 19 w 27"/>
                <a:gd name="T7" fmla="*/ 7 h 22"/>
                <a:gd name="T8" fmla="*/ 16 w 27"/>
                <a:gd name="T9" fmla="*/ 9 h 22"/>
                <a:gd name="T10" fmla="*/ 14 w 27"/>
                <a:gd name="T11" fmla="*/ 11 h 22"/>
                <a:gd name="T12" fmla="*/ 11 w 27"/>
                <a:gd name="T13" fmla="*/ 13 h 22"/>
                <a:gd name="T14" fmla="*/ 9 w 27"/>
                <a:gd name="T15" fmla="*/ 15 h 22"/>
                <a:gd name="T16" fmla="*/ 5 w 27"/>
                <a:gd name="T17" fmla="*/ 19 h 22"/>
                <a:gd name="T18" fmla="*/ 2 w 27"/>
                <a:gd name="T19" fmla="*/ 21 h 22"/>
                <a:gd name="T20" fmla="*/ 0 w 27"/>
                <a:gd name="T21" fmla="*/ 22 h 22"/>
                <a:gd name="T22" fmla="*/ 2 w 27"/>
                <a:gd name="T23" fmla="*/ 22 h 22"/>
                <a:gd name="T24" fmla="*/ 4 w 27"/>
                <a:gd name="T25" fmla="*/ 21 h 22"/>
                <a:gd name="T26" fmla="*/ 6 w 27"/>
                <a:gd name="T27" fmla="*/ 20 h 22"/>
                <a:gd name="T28" fmla="*/ 8 w 27"/>
                <a:gd name="T29" fmla="*/ 19 h 22"/>
                <a:gd name="T30" fmla="*/ 11 w 27"/>
                <a:gd name="T31" fmla="*/ 17 h 22"/>
                <a:gd name="T32" fmla="*/ 13 w 27"/>
                <a:gd name="T33" fmla="*/ 16 h 22"/>
                <a:gd name="T34" fmla="*/ 16 w 27"/>
                <a:gd name="T35" fmla="*/ 14 h 22"/>
                <a:gd name="T36" fmla="*/ 18 w 27"/>
                <a:gd name="T37" fmla="*/ 11 h 22"/>
                <a:gd name="T38" fmla="*/ 20 w 27"/>
                <a:gd name="T39" fmla="*/ 9 h 22"/>
                <a:gd name="T40" fmla="*/ 22 w 27"/>
                <a:gd name="T41" fmla="*/ 7 h 22"/>
                <a:gd name="T42" fmla="*/ 24 w 27"/>
                <a:gd name="T43" fmla="*/ 5 h 22"/>
                <a:gd name="T44" fmla="*/ 25 w 27"/>
                <a:gd name="T45" fmla="*/ 3 h 22"/>
                <a:gd name="T46" fmla="*/ 26 w 27"/>
                <a:gd name="T47" fmla="*/ 1 h 22"/>
                <a:gd name="T48" fmla="*/ 27 w 27"/>
                <a:gd name="T4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" h="22">
                  <a:moveTo>
                    <a:pt x="27" y="0"/>
                  </a:moveTo>
                  <a:cubicBezTo>
                    <a:pt x="27" y="0"/>
                    <a:pt x="26" y="0"/>
                    <a:pt x="26" y="1"/>
                  </a:cubicBezTo>
                  <a:cubicBezTo>
                    <a:pt x="25" y="1"/>
                    <a:pt x="24" y="2"/>
                    <a:pt x="23" y="4"/>
                  </a:cubicBezTo>
                  <a:cubicBezTo>
                    <a:pt x="22" y="5"/>
                    <a:pt x="20" y="6"/>
                    <a:pt x="19" y="7"/>
                  </a:cubicBezTo>
                  <a:cubicBezTo>
                    <a:pt x="18" y="8"/>
                    <a:pt x="17" y="9"/>
                    <a:pt x="16" y="9"/>
                  </a:cubicBezTo>
                  <a:cubicBezTo>
                    <a:pt x="16" y="10"/>
                    <a:pt x="15" y="11"/>
                    <a:pt x="14" y="11"/>
                  </a:cubicBezTo>
                  <a:cubicBezTo>
                    <a:pt x="13" y="12"/>
                    <a:pt x="12" y="13"/>
                    <a:pt x="11" y="13"/>
                  </a:cubicBezTo>
                  <a:cubicBezTo>
                    <a:pt x="11" y="14"/>
                    <a:pt x="10" y="15"/>
                    <a:pt x="9" y="15"/>
                  </a:cubicBezTo>
                  <a:cubicBezTo>
                    <a:pt x="7" y="17"/>
                    <a:pt x="6" y="18"/>
                    <a:pt x="5" y="19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2"/>
                    <a:pt x="0" y="22"/>
                    <a:pt x="0" y="22"/>
                  </a:cubicBezTo>
                  <a:cubicBezTo>
                    <a:pt x="0" y="22"/>
                    <a:pt x="1" y="22"/>
                    <a:pt x="2" y="22"/>
                  </a:cubicBezTo>
                  <a:cubicBezTo>
                    <a:pt x="2" y="22"/>
                    <a:pt x="3" y="22"/>
                    <a:pt x="4" y="21"/>
                  </a:cubicBezTo>
                  <a:cubicBezTo>
                    <a:pt x="4" y="21"/>
                    <a:pt x="5" y="21"/>
                    <a:pt x="6" y="20"/>
                  </a:cubicBezTo>
                  <a:cubicBezTo>
                    <a:pt x="6" y="20"/>
                    <a:pt x="7" y="19"/>
                    <a:pt x="8" y="19"/>
                  </a:cubicBezTo>
                  <a:cubicBezTo>
                    <a:pt x="9" y="19"/>
                    <a:pt x="10" y="18"/>
                    <a:pt x="11" y="17"/>
                  </a:cubicBezTo>
                  <a:cubicBezTo>
                    <a:pt x="11" y="17"/>
                    <a:pt x="12" y="16"/>
                    <a:pt x="13" y="16"/>
                  </a:cubicBezTo>
                  <a:cubicBezTo>
                    <a:pt x="14" y="15"/>
                    <a:pt x="15" y="14"/>
                    <a:pt x="16" y="14"/>
                  </a:cubicBezTo>
                  <a:cubicBezTo>
                    <a:pt x="17" y="13"/>
                    <a:pt x="17" y="12"/>
                    <a:pt x="18" y="11"/>
                  </a:cubicBezTo>
                  <a:cubicBezTo>
                    <a:pt x="19" y="11"/>
                    <a:pt x="20" y="10"/>
                    <a:pt x="20" y="9"/>
                  </a:cubicBezTo>
                  <a:cubicBezTo>
                    <a:pt x="21" y="8"/>
                    <a:pt x="22" y="7"/>
                    <a:pt x="22" y="7"/>
                  </a:cubicBezTo>
                  <a:cubicBezTo>
                    <a:pt x="23" y="6"/>
                    <a:pt x="24" y="5"/>
                    <a:pt x="24" y="5"/>
                  </a:cubicBezTo>
                  <a:cubicBezTo>
                    <a:pt x="24" y="4"/>
                    <a:pt x="25" y="3"/>
                    <a:pt x="25" y="3"/>
                  </a:cubicBezTo>
                  <a:cubicBezTo>
                    <a:pt x="26" y="2"/>
                    <a:pt x="26" y="2"/>
                    <a:pt x="26" y="1"/>
                  </a:cubicBezTo>
                  <a:cubicBezTo>
                    <a:pt x="27" y="0"/>
                    <a:pt x="27" y="0"/>
                    <a:pt x="27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440"/>
            <p:cNvSpPr/>
            <p:nvPr/>
          </p:nvSpPr>
          <p:spPr bwMode="auto">
            <a:xfrm>
              <a:off x="9802814" y="4830763"/>
              <a:ext cx="168275" cy="22225"/>
            </a:xfrm>
            <a:custGeom>
              <a:avLst/>
              <a:gdLst>
                <a:gd name="T0" fmla="*/ 0 w 40"/>
                <a:gd name="T1" fmla="*/ 1 h 5"/>
                <a:gd name="T2" fmla="*/ 2 w 40"/>
                <a:gd name="T3" fmla="*/ 1 h 5"/>
                <a:gd name="T4" fmla="*/ 6 w 40"/>
                <a:gd name="T5" fmla="*/ 1 h 5"/>
                <a:gd name="T6" fmla="*/ 13 w 40"/>
                <a:gd name="T7" fmla="*/ 2 h 5"/>
                <a:gd name="T8" fmla="*/ 16 w 40"/>
                <a:gd name="T9" fmla="*/ 2 h 5"/>
                <a:gd name="T10" fmla="*/ 20 w 40"/>
                <a:gd name="T11" fmla="*/ 3 h 5"/>
                <a:gd name="T12" fmla="*/ 34 w 40"/>
                <a:gd name="T13" fmla="*/ 4 h 5"/>
                <a:gd name="T14" fmla="*/ 38 w 40"/>
                <a:gd name="T15" fmla="*/ 5 h 5"/>
                <a:gd name="T16" fmla="*/ 40 w 40"/>
                <a:gd name="T17" fmla="*/ 5 h 5"/>
                <a:gd name="T18" fmla="*/ 38 w 40"/>
                <a:gd name="T19" fmla="*/ 4 h 5"/>
                <a:gd name="T20" fmla="*/ 36 w 40"/>
                <a:gd name="T21" fmla="*/ 4 h 5"/>
                <a:gd name="T22" fmla="*/ 34 w 40"/>
                <a:gd name="T23" fmla="*/ 3 h 5"/>
                <a:gd name="T24" fmla="*/ 31 w 40"/>
                <a:gd name="T25" fmla="*/ 2 h 5"/>
                <a:gd name="T26" fmla="*/ 28 w 40"/>
                <a:gd name="T27" fmla="*/ 1 h 5"/>
                <a:gd name="T28" fmla="*/ 24 w 40"/>
                <a:gd name="T29" fmla="*/ 0 h 5"/>
                <a:gd name="T30" fmla="*/ 20 w 40"/>
                <a:gd name="T31" fmla="*/ 0 h 5"/>
                <a:gd name="T32" fmla="*/ 17 w 40"/>
                <a:gd name="T33" fmla="*/ 0 h 5"/>
                <a:gd name="T34" fmla="*/ 13 w 40"/>
                <a:gd name="T35" fmla="*/ 0 h 5"/>
                <a:gd name="T36" fmla="*/ 10 w 40"/>
                <a:gd name="T37" fmla="*/ 0 h 5"/>
                <a:gd name="T38" fmla="*/ 6 w 40"/>
                <a:gd name="T39" fmla="*/ 0 h 5"/>
                <a:gd name="T40" fmla="*/ 4 w 40"/>
                <a:gd name="T41" fmla="*/ 0 h 5"/>
                <a:gd name="T42" fmla="*/ 2 w 40"/>
                <a:gd name="T43" fmla="*/ 0 h 5"/>
                <a:gd name="T44" fmla="*/ 0 w 40"/>
                <a:gd name="T4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" h="5">
                  <a:moveTo>
                    <a:pt x="0" y="1"/>
                  </a:move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5" y="1"/>
                    <a:pt x="6" y="1"/>
                  </a:cubicBezTo>
                  <a:cubicBezTo>
                    <a:pt x="8" y="2"/>
                    <a:pt x="10" y="2"/>
                    <a:pt x="13" y="2"/>
                  </a:cubicBezTo>
                  <a:cubicBezTo>
                    <a:pt x="14" y="2"/>
                    <a:pt x="15" y="2"/>
                    <a:pt x="16" y="2"/>
                  </a:cubicBezTo>
                  <a:cubicBezTo>
                    <a:pt x="18" y="2"/>
                    <a:pt x="19" y="3"/>
                    <a:pt x="20" y="3"/>
                  </a:cubicBezTo>
                  <a:cubicBezTo>
                    <a:pt x="25" y="3"/>
                    <a:pt x="30" y="4"/>
                    <a:pt x="34" y="4"/>
                  </a:cubicBezTo>
                  <a:cubicBezTo>
                    <a:pt x="35" y="5"/>
                    <a:pt x="37" y="5"/>
                    <a:pt x="38" y="5"/>
                  </a:cubicBezTo>
                  <a:cubicBezTo>
                    <a:pt x="39" y="5"/>
                    <a:pt x="40" y="5"/>
                    <a:pt x="40" y="5"/>
                  </a:cubicBezTo>
                  <a:cubicBezTo>
                    <a:pt x="40" y="5"/>
                    <a:pt x="39" y="5"/>
                    <a:pt x="38" y="4"/>
                  </a:cubicBezTo>
                  <a:cubicBezTo>
                    <a:pt x="38" y="4"/>
                    <a:pt x="37" y="4"/>
                    <a:pt x="36" y="4"/>
                  </a:cubicBezTo>
                  <a:cubicBezTo>
                    <a:pt x="36" y="3"/>
                    <a:pt x="35" y="3"/>
                    <a:pt x="34" y="3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30" y="2"/>
                    <a:pt x="29" y="1"/>
                    <a:pt x="28" y="1"/>
                  </a:cubicBezTo>
                  <a:cubicBezTo>
                    <a:pt x="26" y="1"/>
                    <a:pt x="25" y="1"/>
                    <a:pt x="24" y="0"/>
                  </a:cubicBezTo>
                  <a:cubicBezTo>
                    <a:pt x="23" y="0"/>
                    <a:pt x="22" y="0"/>
                    <a:pt x="20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441"/>
            <p:cNvSpPr/>
            <p:nvPr/>
          </p:nvSpPr>
          <p:spPr bwMode="auto">
            <a:xfrm>
              <a:off x="9937751" y="4784726"/>
              <a:ext cx="84138" cy="134938"/>
            </a:xfrm>
            <a:custGeom>
              <a:avLst/>
              <a:gdLst>
                <a:gd name="T0" fmla="*/ 18 w 20"/>
                <a:gd name="T1" fmla="*/ 12 h 32"/>
                <a:gd name="T2" fmla="*/ 0 w 20"/>
                <a:gd name="T3" fmla="*/ 0 h 32"/>
                <a:gd name="T4" fmla="*/ 10 w 20"/>
                <a:gd name="T5" fmla="*/ 32 h 32"/>
                <a:gd name="T6" fmla="*/ 18 w 20"/>
                <a:gd name="T7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32">
                  <a:moveTo>
                    <a:pt x="18" y="12"/>
                  </a:moveTo>
                  <a:cubicBezTo>
                    <a:pt x="13" y="6"/>
                    <a:pt x="7" y="2"/>
                    <a:pt x="0" y="0"/>
                  </a:cubicBezTo>
                  <a:cubicBezTo>
                    <a:pt x="0" y="0"/>
                    <a:pt x="4" y="24"/>
                    <a:pt x="10" y="32"/>
                  </a:cubicBezTo>
                  <a:cubicBezTo>
                    <a:pt x="10" y="32"/>
                    <a:pt x="20" y="20"/>
                    <a:pt x="18" y="1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442"/>
            <p:cNvSpPr/>
            <p:nvPr/>
          </p:nvSpPr>
          <p:spPr bwMode="auto">
            <a:xfrm>
              <a:off x="9993314" y="4292601"/>
              <a:ext cx="1068388" cy="560388"/>
            </a:xfrm>
            <a:custGeom>
              <a:avLst/>
              <a:gdLst>
                <a:gd name="T0" fmla="*/ 1 w 252"/>
                <a:gd name="T1" fmla="*/ 132 h 132"/>
                <a:gd name="T2" fmla="*/ 0 w 252"/>
                <a:gd name="T3" fmla="*/ 128 h 132"/>
                <a:gd name="T4" fmla="*/ 249 w 252"/>
                <a:gd name="T5" fmla="*/ 0 h 132"/>
                <a:gd name="T6" fmla="*/ 252 w 252"/>
                <a:gd name="T7" fmla="*/ 4 h 132"/>
                <a:gd name="T8" fmla="*/ 1 w 252"/>
                <a:gd name="T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32">
                  <a:moveTo>
                    <a:pt x="1" y="132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15" y="125"/>
                    <a:pt x="219" y="28"/>
                    <a:pt x="249" y="0"/>
                  </a:cubicBezTo>
                  <a:cubicBezTo>
                    <a:pt x="252" y="4"/>
                    <a:pt x="252" y="4"/>
                    <a:pt x="252" y="4"/>
                  </a:cubicBezTo>
                  <a:cubicBezTo>
                    <a:pt x="220" y="33"/>
                    <a:pt x="16" y="129"/>
                    <a:pt x="1" y="132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443"/>
            <p:cNvSpPr/>
            <p:nvPr/>
          </p:nvSpPr>
          <p:spPr bwMode="auto">
            <a:xfrm>
              <a:off x="10158414" y="4873626"/>
              <a:ext cx="317500" cy="352425"/>
            </a:xfrm>
            <a:custGeom>
              <a:avLst/>
              <a:gdLst>
                <a:gd name="T0" fmla="*/ 60 w 75"/>
                <a:gd name="T1" fmla="*/ 12 h 83"/>
                <a:gd name="T2" fmla="*/ 1 w 75"/>
                <a:gd name="T3" fmla="*/ 26 h 83"/>
                <a:gd name="T4" fmla="*/ 19 w 75"/>
                <a:gd name="T5" fmla="*/ 38 h 83"/>
                <a:gd name="T6" fmla="*/ 15 w 75"/>
                <a:gd name="T7" fmla="*/ 63 h 83"/>
                <a:gd name="T8" fmla="*/ 43 w 75"/>
                <a:gd name="T9" fmla="*/ 57 h 83"/>
                <a:gd name="T10" fmla="*/ 59 w 75"/>
                <a:gd name="T11" fmla="*/ 78 h 83"/>
                <a:gd name="T12" fmla="*/ 60 w 75"/>
                <a:gd name="T13" fmla="*/ 1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83">
                  <a:moveTo>
                    <a:pt x="60" y="12"/>
                  </a:moveTo>
                  <a:cubicBezTo>
                    <a:pt x="60" y="12"/>
                    <a:pt x="2" y="0"/>
                    <a:pt x="1" y="26"/>
                  </a:cubicBezTo>
                  <a:cubicBezTo>
                    <a:pt x="0" y="43"/>
                    <a:pt x="19" y="38"/>
                    <a:pt x="19" y="38"/>
                  </a:cubicBezTo>
                  <a:cubicBezTo>
                    <a:pt x="19" y="38"/>
                    <a:pt x="4" y="51"/>
                    <a:pt x="15" y="63"/>
                  </a:cubicBezTo>
                  <a:cubicBezTo>
                    <a:pt x="26" y="75"/>
                    <a:pt x="43" y="57"/>
                    <a:pt x="43" y="57"/>
                  </a:cubicBezTo>
                  <a:cubicBezTo>
                    <a:pt x="43" y="57"/>
                    <a:pt x="43" y="72"/>
                    <a:pt x="59" y="78"/>
                  </a:cubicBezTo>
                  <a:cubicBezTo>
                    <a:pt x="75" y="83"/>
                    <a:pt x="73" y="34"/>
                    <a:pt x="60" y="12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444"/>
            <p:cNvSpPr/>
            <p:nvPr/>
          </p:nvSpPr>
          <p:spPr bwMode="auto">
            <a:xfrm>
              <a:off x="10399714" y="4949826"/>
              <a:ext cx="33338" cy="220663"/>
            </a:xfrm>
            <a:custGeom>
              <a:avLst/>
              <a:gdLst>
                <a:gd name="T0" fmla="*/ 0 w 8"/>
                <a:gd name="T1" fmla="*/ 0 h 52"/>
                <a:gd name="T2" fmla="*/ 0 w 8"/>
                <a:gd name="T3" fmla="*/ 1 h 52"/>
                <a:gd name="T4" fmla="*/ 1 w 8"/>
                <a:gd name="T5" fmla="*/ 3 h 52"/>
                <a:gd name="T6" fmla="*/ 1 w 8"/>
                <a:gd name="T7" fmla="*/ 5 h 52"/>
                <a:gd name="T8" fmla="*/ 1 w 8"/>
                <a:gd name="T9" fmla="*/ 9 h 52"/>
                <a:gd name="T10" fmla="*/ 2 w 8"/>
                <a:gd name="T11" fmla="*/ 11 h 52"/>
                <a:gd name="T12" fmla="*/ 2 w 8"/>
                <a:gd name="T13" fmla="*/ 13 h 52"/>
                <a:gd name="T14" fmla="*/ 2 w 8"/>
                <a:gd name="T15" fmla="*/ 17 h 52"/>
                <a:gd name="T16" fmla="*/ 3 w 8"/>
                <a:gd name="T17" fmla="*/ 22 h 52"/>
                <a:gd name="T18" fmla="*/ 3 w 8"/>
                <a:gd name="T19" fmla="*/ 26 h 52"/>
                <a:gd name="T20" fmla="*/ 3 w 8"/>
                <a:gd name="T21" fmla="*/ 29 h 52"/>
                <a:gd name="T22" fmla="*/ 3 w 8"/>
                <a:gd name="T23" fmla="*/ 31 h 52"/>
                <a:gd name="T24" fmla="*/ 3 w 8"/>
                <a:gd name="T25" fmla="*/ 32 h 52"/>
                <a:gd name="T26" fmla="*/ 3 w 8"/>
                <a:gd name="T27" fmla="*/ 33 h 52"/>
                <a:gd name="T28" fmla="*/ 2 w 8"/>
                <a:gd name="T29" fmla="*/ 36 h 52"/>
                <a:gd name="T30" fmla="*/ 2 w 8"/>
                <a:gd name="T31" fmla="*/ 38 h 52"/>
                <a:gd name="T32" fmla="*/ 2 w 8"/>
                <a:gd name="T33" fmla="*/ 40 h 52"/>
                <a:gd name="T34" fmla="*/ 2 w 8"/>
                <a:gd name="T35" fmla="*/ 44 h 52"/>
                <a:gd name="T36" fmla="*/ 2 w 8"/>
                <a:gd name="T37" fmla="*/ 46 h 52"/>
                <a:gd name="T38" fmla="*/ 1 w 8"/>
                <a:gd name="T39" fmla="*/ 47 h 52"/>
                <a:gd name="T40" fmla="*/ 1 w 8"/>
                <a:gd name="T41" fmla="*/ 50 h 52"/>
                <a:gd name="T42" fmla="*/ 1 w 8"/>
                <a:gd name="T43" fmla="*/ 52 h 52"/>
                <a:gd name="T44" fmla="*/ 1 w 8"/>
                <a:gd name="T45" fmla="*/ 52 h 52"/>
                <a:gd name="T46" fmla="*/ 1 w 8"/>
                <a:gd name="T47" fmla="*/ 52 h 52"/>
                <a:gd name="T48" fmla="*/ 2 w 8"/>
                <a:gd name="T49" fmla="*/ 50 h 52"/>
                <a:gd name="T50" fmla="*/ 3 w 8"/>
                <a:gd name="T51" fmla="*/ 48 h 52"/>
                <a:gd name="T52" fmla="*/ 4 w 8"/>
                <a:gd name="T53" fmla="*/ 46 h 52"/>
                <a:gd name="T54" fmla="*/ 5 w 8"/>
                <a:gd name="T55" fmla="*/ 45 h 52"/>
                <a:gd name="T56" fmla="*/ 5 w 8"/>
                <a:gd name="T57" fmla="*/ 43 h 52"/>
                <a:gd name="T58" fmla="*/ 6 w 8"/>
                <a:gd name="T59" fmla="*/ 41 h 52"/>
                <a:gd name="T60" fmla="*/ 6 w 8"/>
                <a:gd name="T61" fmla="*/ 39 h 52"/>
                <a:gd name="T62" fmla="*/ 7 w 8"/>
                <a:gd name="T63" fmla="*/ 36 h 52"/>
                <a:gd name="T64" fmla="*/ 7 w 8"/>
                <a:gd name="T65" fmla="*/ 31 h 52"/>
                <a:gd name="T66" fmla="*/ 8 w 8"/>
                <a:gd name="T67" fmla="*/ 26 h 52"/>
                <a:gd name="T68" fmla="*/ 7 w 8"/>
                <a:gd name="T69" fmla="*/ 24 h 52"/>
                <a:gd name="T70" fmla="*/ 7 w 8"/>
                <a:gd name="T71" fmla="*/ 21 h 52"/>
                <a:gd name="T72" fmla="*/ 7 w 8"/>
                <a:gd name="T73" fmla="*/ 19 h 52"/>
                <a:gd name="T74" fmla="*/ 7 w 8"/>
                <a:gd name="T75" fmla="*/ 16 h 52"/>
                <a:gd name="T76" fmla="*/ 5 w 8"/>
                <a:gd name="T77" fmla="*/ 12 h 52"/>
                <a:gd name="T78" fmla="*/ 5 w 8"/>
                <a:gd name="T79" fmla="*/ 10 h 52"/>
                <a:gd name="T80" fmla="*/ 4 w 8"/>
                <a:gd name="T81" fmla="*/ 8 h 52"/>
                <a:gd name="T82" fmla="*/ 3 w 8"/>
                <a:gd name="T83" fmla="*/ 6 h 52"/>
                <a:gd name="T84" fmla="*/ 3 w 8"/>
                <a:gd name="T85" fmla="*/ 5 h 52"/>
                <a:gd name="T86" fmla="*/ 2 w 8"/>
                <a:gd name="T87" fmla="*/ 4 h 52"/>
                <a:gd name="T88" fmla="*/ 2 w 8"/>
                <a:gd name="T89" fmla="*/ 2 h 52"/>
                <a:gd name="T90" fmla="*/ 1 w 8"/>
                <a:gd name="T91" fmla="*/ 1 h 52"/>
                <a:gd name="T92" fmla="*/ 0 w 8"/>
                <a:gd name="T9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" h="52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1" y="9"/>
                    <a:pt x="2" y="10"/>
                    <a:pt x="2" y="11"/>
                  </a:cubicBezTo>
                  <a:cubicBezTo>
                    <a:pt x="2" y="11"/>
                    <a:pt x="2" y="12"/>
                    <a:pt x="2" y="13"/>
                  </a:cubicBezTo>
                  <a:cubicBezTo>
                    <a:pt x="2" y="14"/>
                    <a:pt x="2" y="15"/>
                    <a:pt x="2" y="17"/>
                  </a:cubicBezTo>
                  <a:cubicBezTo>
                    <a:pt x="2" y="18"/>
                    <a:pt x="3" y="20"/>
                    <a:pt x="3" y="22"/>
                  </a:cubicBezTo>
                  <a:cubicBezTo>
                    <a:pt x="3" y="23"/>
                    <a:pt x="3" y="25"/>
                    <a:pt x="3" y="26"/>
                  </a:cubicBezTo>
                  <a:cubicBezTo>
                    <a:pt x="3" y="27"/>
                    <a:pt x="3" y="28"/>
                    <a:pt x="3" y="29"/>
                  </a:cubicBezTo>
                  <a:cubicBezTo>
                    <a:pt x="3" y="30"/>
                    <a:pt x="3" y="30"/>
                    <a:pt x="3" y="31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4"/>
                    <a:pt x="3" y="35"/>
                    <a:pt x="2" y="36"/>
                  </a:cubicBezTo>
                  <a:cubicBezTo>
                    <a:pt x="2" y="37"/>
                    <a:pt x="2" y="37"/>
                    <a:pt x="2" y="38"/>
                  </a:cubicBezTo>
                  <a:cubicBezTo>
                    <a:pt x="2" y="39"/>
                    <a:pt x="2" y="39"/>
                    <a:pt x="2" y="40"/>
                  </a:cubicBezTo>
                  <a:cubicBezTo>
                    <a:pt x="2" y="42"/>
                    <a:pt x="2" y="43"/>
                    <a:pt x="2" y="44"/>
                  </a:cubicBezTo>
                  <a:cubicBezTo>
                    <a:pt x="2" y="45"/>
                    <a:pt x="2" y="45"/>
                    <a:pt x="2" y="46"/>
                  </a:cubicBezTo>
                  <a:cubicBezTo>
                    <a:pt x="2" y="46"/>
                    <a:pt x="1" y="47"/>
                    <a:pt x="1" y="47"/>
                  </a:cubicBezTo>
                  <a:cubicBezTo>
                    <a:pt x="1" y="48"/>
                    <a:pt x="1" y="49"/>
                    <a:pt x="1" y="50"/>
                  </a:cubicBezTo>
                  <a:cubicBezTo>
                    <a:pt x="1" y="51"/>
                    <a:pt x="1" y="51"/>
                    <a:pt x="1" y="52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1" y="51"/>
                    <a:pt x="2" y="51"/>
                    <a:pt x="2" y="50"/>
                  </a:cubicBezTo>
                  <a:cubicBezTo>
                    <a:pt x="2" y="50"/>
                    <a:pt x="3" y="49"/>
                    <a:pt x="3" y="48"/>
                  </a:cubicBezTo>
                  <a:cubicBezTo>
                    <a:pt x="3" y="47"/>
                    <a:pt x="4" y="47"/>
                    <a:pt x="4" y="46"/>
                  </a:cubicBezTo>
                  <a:cubicBezTo>
                    <a:pt x="4" y="46"/>
                    <a:pt x="4" y="45"/>
                    <a:pt x="5" y="45"/>
                  </a:cubicBezTo>
                  <a:cubicBezTo>
                    <a:pt x="5" y="44"/>
                    <a:pt x="5" y="43"/>
                    <a:pt x="5" y="43"/>
                  </a:cubicBezTo>
                  <a:cubicBezTo>
                    <a:pt x="5" y="42"/>
                    <a:pt x="6" y="41"/>
                    <a:pt x="6" y="41"/>
                  </a:cubicBezTo>
                  <a:cubicBezTo>
                    <a:pt x="6" y="40"/>
                    <a:pt x="6" y="39"/>
                    <a:pt x="6" y="39"/>
                  </a:cubicBezTo>
                  <a:cubicBezTo>
                    <a:pt x="6" y="38"/>
                    <a:pt x="7" y="37"/>
                    <a:pt x="7" y="36"/>
                  </a:cubicBezTo>
                  <a:cubicBezTo>
                    <a:pt x="7" y="35"/>
                    <a:pt x="7" y="33"/>
                    <a:pt x="7" y="31"/>
                  </a:cubicBezTo>
                  <a:cubicBezTo>
                    <a:pt x="8" y="30"/>
                    <a:pt x="8" y="28"/>
                    <a:pt x="8" y="26"/>
                  </a:cubicBezTo>
                  <a:cubicBezTo>
                    <a:pt x="8" y="25"/>
                    <a:pt x="7" y="25"/>
                    <a:pt x="7" y="24"/>
                  </a:cubicBezTo>
                  <a:cubicBezTo>
                    <a:pt x="7" y="23"/>
                    <a:pt x="7" y="22"/>
                    <a:pt x="7" y="21"/>
                  </a:cubicBezTo>
                  <a:cubicBezTo>
                    <a:pt x="7" y="20"/>
                    <a:pt x="7" y="20"/>
                    <a:pt x="7" y="19"/>
                  </a:cubicBezTo>
                  <a:cubicBezTo>
                    <a:pt x="7" y="18"/>
                    <a:pt x="7" y="17"/>
                    <a:pt x="7" y="16"/>
                  </a:cubicBezTo>
                  <a:cubicBezTo>
                    <a:pt x="6" y="15"/>
                    <a:pt x="6" y="13"/>
                    <a:pt x="5" y="12"/>
                  </a:cubicBezTo>
                  <a:cubicBezTo>
                    <a:pt x="5" y="11"/>
                    <a:pt x="5" y="11"/>
                    <a:pt x="5" y="10"/>
                  </a:cubicBezTo>
                  <a:cubicBezTo>
                    <a:pt x="5" y="9"/>
                    <a:pt x="4" y="9"/>
                    <a:pt x="4" y="8"/>
                  </a:cubicBezTo>
                  <a:cubicBezTo>
                    <a:pt x="4" y="7"/>
                    <a:pt x="4" y="7"/>
                    <a:pt x="3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445"/>
            <p:cNvSpPr/>
            <p:nvPr/>
          </p:nvSpPr>
          <p:spPr bwMode="auto">
            <a:xfrm>
              <a:off x="10196514" y="4941888"/>
              <a:ext cx="203200" cy="42863"/>
            </a:xfrm>
            <a:custGeom>
              <a:avLst/>
              <a:gdLst>
                <a:gd name="T0" fmla="*/ 0 w 48"/>
                <a:gd name="T1" fmla="*/ 10 h 10"/>
                <a:gd name="T2" fmla="*/ 0 w 48"/>
                <a:gd name="T3" fmla="*/ 10 h 10"/>
                <a:gd name="T4" fmla="*/ 1 w 48"/>
                <a:gd name="T5" fmla="*/ 9 h 10"/>
                <a:gd name="T6" fmla="*/ 2 w 48"/>
                <a:gd name="T7" fmla="*/ 9 h 10"/>
                <a:gd name="T8" fmla="*/ 4 w 48"/>
                <a:gd name="T9" fmla="*/ 9 h 10"/>
                <a:gd name="T10" fmla="*/ 7 w 48"/>
                <a:gd name="T11" fmla="*/ 8 h 10"/>
                <a:gd name="T12" fmla="*/ 15 w 48"/>
                <a:gd name="T13" fmla="*/ 8 h 10"/>
                <a:gd name="T14" fmla="*/ 20 w 48"/>
                <a:gd name="T15" fmla="*/ 8 h 10"/>
                <a:gd name="T16" fmla="*/ 24 w 48"/>
                <a:gd name="T17" fmla="*/ 7 h 10"/>
                <a:gd name="T18" fmla="*/ 29 w 48"/>
                <a:gd name="T19" fmla="*/ 6 h 10"/>
                <a:gd name="T20" fmla="*/ 33 w 48"/>
                <a:gd name="T21" fmla="*/ 5 h 10"/>
                <a:gd name="T22" fmla="*/ 35 w 48"/>
                <a:gd name="T23" fmla="*/ 4 h 10"/>
                <a:gd name="T24" fmla="*/ 37 w 48"/>
                <a:gd name="T25" fmla="*/ 4 h 10"/>
                <a:gd name="T26" fmla="*/ 41 w 48"/>
                <a:gd name="T27" fmla="*/ 3 h 10"/>
                <a:gd name="T28" fmla="*/ 46 w 48"/>
                <a:gd name="T29" fmla="*/ 3 h 10"/>
                <a:gd name="T30" fmla="*/ 48 w 48"/>
                <a:gd name="T31" fmla="*/ 2 h 10"/>
                <a:gd name="T32" fmla="*/ 48 w 48"/>
                <a:gd name="T33" fmla="*/ 2 h 10"/>
                <a:gd name="T34" fmla="*/ 48 w 48"/>
                <a:gd name="T35" fmla="*/ 2 h 10"/>
                <a:gd name="T36" fmla="*/ 46 w 48"/>
                <a:gd name="T37" fmla="*/ 2 h 10"/>
                <a:gd name="T38" fmla="*/ 44 w 48"/>
                <a:gd name="T39" fmla="*/ 1 h 10"/>
                <a:gd name="T40" fmla="*/ 41 w 48"/>
                <a:gd name="T41" fmla="*/ 0 h 10"/>
                <a:gd name="T42" fmla="*/ 37 w 48"/>
                <a:gd name="T43" fmla="*/ 0 h 10"/>
                <a:gd name="T44" fmla="*/ 34 w 48"/>
                <a:gd name="T45" fmla="*/ 0 h 10"/>
                <a:gd name="T46" fmla="*/ 33 w 48"/>
                <a:gd name="T47" fmla="*/ 0 h 10"/>
                <a:gd name="T48" fmla="*/ 32 w 48"/>
                <a:gd name="T49" fmla="*/ 0 h 10"/>
                <a:gd name="T50" fmla="*/ 28 w 48"/>
                <a:gd name="T51" fmla="*/ 1 h 10"/>
                <a:gd name="T52" fmla="*/ 23 w 48"/>
                <a:gd name="T53" fmla="*/ 2 h 10"/>
                <a:gd name="T54" fmla="*/ 19 w 48"/>
                <a:gd name="T55" fmla="*/ 3 h 10"/>
                <a:gd name="T56" fmla="*/ 14 w 48"/>
                <a:gd name="T57" fmla="*/ 4 h 10"/>
                <a:gd name="T58" fmla="*/ 10 w 48"/>
                <a:gd name="T59" fmla="*/ 5 h 10"/>
                <a:gd name="T60" fmla="*/ 6 w 48"/>
                <a:gd name="T61" fmla="*/ 6 h 10"/>
                <a:gd name="T62" fmla="*/ 3 w 48"/>
                <a:gd name="T63" fmla="*/ 7 h 10"/>
                <a:gd name="T64" fmla="*/ 1 w 48"/>
                <a:gd name="T65" fmla="*/ 8 h 10"/>
                <a:gd name="T66" fmla="*/ 0 w 48"/>
                <a:gd name="T67" fmla="*/ 9 h 10"/>
                <a:gd name="T68" fmla="*/ 0 w 48"/>
                <a:gd name="T6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" h="10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1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9"/>
                    <a:pt x="3" y="9"/>
                    <a:pt x="4" y="9"/>
                  </a:cubicBezTo>
                  <a:cubicBezTo>
                    <a:pt x="5" y="9"/>
                    <a:pt x="6" y="8"/>
                    <a:pt x="7" y="8"/>
                  </a:cubicBezTo>
                  <a:cubicBezTo>
                    <a:pt x="9" y="8"/>
                    <a:pt x="12" y="8"/>
                    <a:pt x="15" y="8"/>
                  </a:cubicBezTo>
                  <a:cubicBezTo>
                    <a:pt x="16" y="8"/>
                    <a:pt x="18" y="8"/>
                    <a:pt x="20" y="8"/>
                  </a:cubicBezTo>
                  <a:cubicBezTo>
                    <a:pt x="21" y="7"/>
                    <a:pt x="23" y="7"/>
                    <a:pt x="24" y="7"/>
                  </a:cubicBezTo>
                  <a:cubicBezTo>
                    <a:pt x="26" y="6"/>
                    <a:pt x="27" y="6"/>
                    <a:pt x="29" y="6"/>
                  </a:cubicBezTo>
                  <a:cubicBezTo>
                    <a:pt x="30" y="5"/>
                    <a:pt x="32" y="5"/>
                    <a:pt x="33" y="5"/>
                  </a:cubicBezTo>
                  <a:cubicBezTo>
                    <a:pt x="34" y="4"/>
                    <a:pt x="34" y="4"/>
                    <a:pt x="35" y="4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8" y="3"/>
                    <a:pt x="40" y="3"/>
                    <a:pt x="41" y="3"/>
                  </a:cubicBezTo>
                  <a:cubicBezTo>
                    <a:pt x="43" y="3"/>
                    <a:pt x="45" y="3"/>
                    <a:pt x="46" y="3"/>
                  </a:cubicBezTo>
                  <a:cubicBezTo>
                    <a:pt x="47" y="3"/>
                    <a:pt x="47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7" y="2"/>
                    <a:pt x="47" y="2"/>
                    <a:pt x="46" y="2"/>
                  </a:cubicBezTo>
                  <a:cubicBezTo>
                    <a:pt x="46" y="1"/>
                    <a:pt x="45" y="1"/>
                    <a:pt x="44" y="1"/>
                  </a:cubicBezTo>
                  <a:cubicBezTo>
                    <a:pt x="43" y="1"/>
                    <a:pt x="42" y="0"/>
                    <a:pt x="41" y="0"/>
                  </a:cubicBezTo>
                  <a:cubicBezTo>
                    <a:pt x="39" y="0"/>
                    <a:pt x="38" y="0"/>
                    <a:pt x="37" y="0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33" y="0"/>
                    <a:pt x="33" y="0"/>
                    <a:pt x="32" y="0"/>
                  </a:cubicBezTo>
                  <a:cubicBezTo>
                    <a:pt x="31" y="1"/>
                    <a:pt x="29" y="1"/>
                    <a:pt x="28" y="1"/>
                  </a:cubicBezTo>
                  <a:cubicBezTo>
                    <a:pt x="26" y="1"/>
                    <a:pt x="25" y="2"/>
                    <a:pt x="23" y="2"/>
                  </a:cubicBezTo>
                  <a:cubicBezTo>
                    <a:pt x="22" y="2"/>
                    <a:pt x="20" y="3"/>
                    <a:pt x="19" y="3"/>
                  </a:cubicBezTo>
                  <a:cubicBezTo>
                    <a:pt x="17" y="3"/>
                    <a:pt x="16" y="3"/>
                    <a:pt x="14" y="4"/>
                  </a:cubicBezTo>
                  <a:cubicBezTo>
                    <a:pt x="13" y="4"/>
                    <a:pt x="12" y="4"/>
                    <a:pt x="10" y="5"/>
                  </a:cubicBezTo>
                  <a:cubicBezTo>
                    <a:pt x="9" y="5"/>
                    <a:pt x="8" y="5"/>
                    <a:pt x="6" y="6"/>
                  </a:cubicBezTo>
                  <a:cubicBezTo>
                    <a:pt x="5" y="6"/>
                    <a:pt x="4" y="6"/>
                    <a:pt x="3" y="7"/>
                  </a:cubicBezTo>
                  <a:cubicBezTo>
                    <a:pt x="2" y="7"/>
                    <a:pt x="2" y="8"/>
                    <a:pt x="1" y="8"/>
                  </a:cubicBezTo>
                  <a:cubicBezTo>
                    <a:pt x="1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446"/>
            <p:cNvSpPr/>
            <p:nvPr/>
          </p:nvSpPr>
          <p:spPr bwMode="auto">
            <a:xfrm>
              <a:off x="10239376" y="4946651"/>
              <a:ext cx="165100" cy="177800"/>
            </a:xfrm>
            <a:custGeom>
              <a:avLst/>
              <a:gdLst>
                <a:gd name="T0" fmla="*/ 0 w 39"/>
                <a:gd name="T1" fmla="*/ 42 h 42"/>
                <a:gd name="T2" fmla="*/ 1 w 39"/>
                <a:gd name="T3" fmla="*/ 41 h 42"/>
                <a:gd name="T4" fmla="*/ 2 w 39"/>
                <a:gd name="T5" fmla="*/ 40 h 42"/>
                <a:gd name="T6" fmla="*/ 6 w 39"/>
                <a:gd name="T7" fmla="*/ 36 h 42"/>
                <a:gd name="T8" fmla="*/ 10 w 39"/>
                <a:gd name="T9" fmla="*/ 33 h 42"/>
                <a:gd name="T10" fmla="*/ 14 w 39"/>
                <a:gd name="T11" fmla="*/ 30 h 42"/>
                <a:gd name="T12" fmla="*/ 14 w 39"/>
                <a:gd name="T13" fmla="*/ 30 h 42"/>
                <a:gd name="T14" fmla="*/ 15 w 39"/>
                <a:gd name="T15" fmla="*/ 30 h 42"/>
                <a:gd name="T16" fmla="*/ 16 w 39"/>
                <a:gd name="T17" fmla="*/ 29 h 42"/>
                <a:gd name="T18" fmla="*/ 18 w 39"/>
                <a:gd name="T19" fmla="*/ 27 h 42"/>
                <a:gd name="T20" fmla="*/ 22 w 39"/>
                <a:gd name="T21" fmla="*/ 23 h 42"/>
                <a:gd name="T22" fmla="*/ 25 w 39"/>
                <a:gd name="T23" fmla="*/ 19 h 42"/>
                <a:gd name="T24" fmla="*/ 29 w 39"/>
                <a:gd name="T25" fmla="*/ 15 h 42"/>
                <a:gd name="T26" fmla="*/ 34 w 39"/>
                <a:gd name="T27" fmla="*/ 8 h 42"/>
                <a:gd name="T28" fmla="*/ 38 w 39"/>
                <a:gd name="T29" fmla="*/ 2 h 42"/>
                <a:gd name="T30" fmla="*/ 39 w 39"/>
                <a:gd name="T31" fmla="*/ 1 h 42"/>
                <a:gd name="T32" fmla="*/ 39 w 39"/>
                <a:gd name="T33" fmla="*/ 0 h 42"/>
                <a:gd name="T34" fmla="*/ 39 w 39"/>
                <a:gd name="T35" fmla="*/ 1 h 42"/>
                <a:gd name="T36" fmla="*/ 37 w 39"/>
                <a:gd name="T37" fmla="*/ 2 h 42"/>
                <a:gd name="T38" fmla="*/ 32 w 39"/>
                <a:gd name="T39" fmla="*/ 6 h 42"/>
                <a:gd name="T40" fmla="*/ 25 w 39"/>
                <a:gd name="T41" fmla="*/ 12 h 42"/>
                <a:gd name="T42" fmla="*/ 22 w 39"/>
                <a:gd name="T43" fmla="*/ 16 h 42"/>
                <a:gd name="T44" fmla="*/ 18 w 39"/>
                <a:gd name="T45" fmla="*/ 20 h 42"/>
                <a:gd name="T46" fmla="*/ 15 w 39"/>
                <a:gd name="T47" fmla="*/ 24 h 42"/>
                <a:gd name="T48" fmla="*/ 13 w 39"/>
                <a:gd name="T49" fmla="*/ 25 h 42"/>
                <a:gd name="T50" fmla="*/ 12 w 39"/>
                <a:gd name="T51" fmla="*/ 26 h 42"/>
                <a:gd name="T52" fmla="*/ 11 w 39"/>
                <a:gd name="T53" fmla="*/ 27 h 42"/>
                <a:gd name="T54" fmla="*/ 7 w 39"/>
                <a:gd name="T55" fmla="*/ 30 h 42"/>
                <a:gd name="T56" fmla="*/ 6 w 39"/>
                <a:gd name="T57" fmla="*/ 32 h 42"/>
                <a:gd name="T58" fmla="*/ 5 w 39"/>
                <a:gd name="T59" fmla="*/ 33 h 42"/>
                <a:gd name="T60" fmla="*/ 5 w 39"/>
                <a:gd name="T61" fmla="*/ 33 h 42"/>
                <a:gd name="T62" fmla="*/ 4 w 39"/>
                <a:gd name="T63" fmla="*/ 34 h 42"/>
                <a:gd name="T64" fmla="*/ 2 w 39"/>
                <a:gd name="T65" fmla="*/ 37 h 42"/>
                <a:gd name="T66" fmla="*/ 1 w 39"/>
                <a:gd name="T67" fmla="*/ 39 h 42"/>
                <a:gd name="T68" fmla="*/ 0 w 39"/>
                <a:gd name="T69" fmla="*/ 41 h 42"/>
                <a:gd name="T70" fmla="*/ 0 w 39"/>
                <a:gd name="T7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" h="42">
                  <a:moveTo>
                    <a:pt x="0" y="42"/>
                  </a:moveTo>
                  <a:cubicBezTo>
                    <a:pt x="0" y="42"/>
                    <a:pt x="0" y="42"/>
                    <a:pt x="1" y="41"/>
                  </a:cubicBezTo>
                  <a:cubicBezTo>
                    <a:pt x="1" y="41"/>
                    <a:pt x="1" y="40"/>
                    <a:pt x="2" y="40"/>
                  </a:cubicBezTo>
                  <a:cubicBezTo>
                    <a:pt x="3" y="39"/>
                    <a:pt x="4" y="37"/>
                    <a:pt x="6" y="36"/>
                  </a:cubicBezTo>
                  <a:cubicBezTo>
                    <a:pt x="7" y="35"/>
                    <a:pt x="8" y="34"/>
                    <a:pt x="10" y="33"/>
                  </a:cubicBezTo>
                  <a:cubicBezTo>
                    <a:pt x="11" y="32"/>
                    <a:pt x="12" y="31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29"/>
                    <a:pt x="15" y="29"/>
                    <a:pt x="16" y="29"/>
                  </a:cubicBezTo>
                  <a:cubicBezTo>
                    <a:pt x="17" y="28"/>
                    <a:pt x="17" y="28"/>
                    <a:pt x="18" y="27"/>
                  </a:cubicBezTo>
                  <a:cubicBezTo>
                    <a:pt x="19" y="26"/>
                    <a:pt x="21" y="25"/>
                    <a:pt x="22" y="23"/>
                  </a:cubicBezTo>
                  <a:cubicBezTo>
                    <a:pt x="23" y="22"/>
                    <a:pt x="24" y="21"/>
                    <a:pt x="25" y="19"/>
                  </a:cubicBezTo>
                  <a:cubicBezTo>
                    <a:pt x="27" y="18"/>
                    <a:pt x="28" y="16"/>
                    <a:pt x="29" y="15"/>
                  </a:cubicBezTo>
                  <a:cubicBezTo>
                    <a:pt x="31" y="13"/>
                    <a:pt x="33" y="10"/>
                    <a:pt x="34" y="8"/>
                  </a:cubicBezTo>
                  <a:cubicBezTo>
                    <a:pt x="36" y="6"/>
                    <a:pt x="37" y="4"/>
                    <a:pt x="38" y="2"/>
                  </a:cubicBezTo>
                  <a:cubicBezTo>
                    <a:pt x="38" y="2"/>
                    <a:pt x="39" y="1"/>
                    <a:pt x="39" y="1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1"/>
                  </a:cubicBezTo>
                  <a:cubicBezTo>
                    <a:pt x="38" y="1"/>
                    <a:pt x="38" y="1"/>
                    <a:pt x="37" y="2"/>
                  </a:cubicBezTo>
                  <a:cubicBezTo>
                    <a:pt x="36" y="3"/>
                    <a:pt x="34" y="4"/>
                    <a:pt x="32" y="6"/>
                  </a:cubicBezTo>
                  <a:cubicBezTo>
                    <a:pt x="30" y="8"/>
                    <a:pt x="28" y="10"/>
                    <a:pt x="25" y="12"/>
                  </a:cubicBezTo>
                  <a:cubicBezTo>
                    <a:pt x="24" y="14"/>
                    <a:pt x="23" y="15"/>
                    <a:pt x="22" y="16"/>
                  </a:cubicBezTo>
                  <a:cubicBezTo>
                    <a:pt x="21" y="17"/>
                    <a:pt x="20" y="19"/>
                    <a:pt x="18" y="20"/>
                  </a:cubicBezTo>
                  <a:cubicBezTo>
                    <a:pt x="17" y="21"/>
                    <a:pt x="16" y="22"/>
                    <a:pt x="15" y="24"/>
                  </a:cubicBezTo>
                  <a:cubicBezTo>
                    <a:pt x="14" y="24"/>
                    <a:pt x="13" y="25"/>
                    <a:pt x="13" y="25"/>
                  </a:cubicBezTo>
                  <a:cubicBezTo>
                    <a:pt x="13" y="26"/>
                    <a:pt x="12" y="26"/>
                    <a:pt x="12" y="26"/>
                  </a:cubicBezTo>
                  <a:cubicBezTo>
                    <a:pt x="12" y="27"/>
                    <a:pt x="11" y="27"/>
                    <a:pt x="11" y="27"/>
                  </a:cubicBezTo>
                  <a:cubicBezTo>
                    <a:pt x="10" y="28"/>
                    <a:pt x="9" y="29"/>
                    <a:pt x="7" y="30"/>
                  </a:cubicBezTo>
                  <a:cubicBezTo>
                    <a:pt x="7" y="31"/>
                    <a:pt x="6" y="31"/>
                    <a:pt x="6" y="32"/>
                  </a:cubicBezTo>
                  <a:cubicBezTo>
                    <a:pt x="5" y="32"/>
                    <a:pt x="5" y="32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4" y="33"/>
                    <a:pt x="4" y="34"/>
                  </a:cubicBezTo>
                  <a:cubicBezTo>
                    <a:pt x="3" y="35"/>
                    <a:pt x="3" y="36"/>
                    <a:pt x="2" y="37"/>
                  </a:cubicBezTo>
                  <a:cubicBezTo>
                    <a:pt x="1" y="38"/>
                    <a:pt x="1" y="39"/>
                    <a:pt x="1" y="39"/>
                  </a:cubicBezTo>
                  <a:cubicBezTo>
                    <a:pt x="1" y="40"/>
                    <a:pt x="0" y="41"/>
                    <a:pt x="0" y="41"/>
                  </a:cubicBezTo>
                  <a:cubicBezTo>
                    <a:pt x="0" y="42"/>
                    <a:pt x="0" y="42"/>
                    <a:pt x="0" y="42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447"/>
            <p:cNvSpPr/>
            <p:nvPr/>
          </p:nvSpPr>
          <p:spPr bwMode="auto">
            <a:xfrm>
              <a:off x="10353676" y="4954588"/>
              <a:ext cx="46038" cy="139700"/>
            </a:xfrm>
            <a:custGeom>
              <a:avLst/>
              <a:gdLst>
                <a:gd name="T0" fmla="*/ 11 w 11"/>
                <a:gd name="T1" fmla="*/ 0 h 33"/>
                <a:gd name="T2" fmla="*/ 11 w 11"/>
                <a:gd name="T3" fmla="*/ 1 h 33"/>
                <a:gd name="T4" fmla="*/ 9 w 11"/>
                <a:gd name="T5" fmla="*/ 5 h 33"/>
                <a:gd name="T6" fmla="*/ 8 w 11"/>
                <a:gd name="T7" fmla="*/ 10 h 33"/>
                <a:gd name="T8" fmla="*/ 7 w 11"/>
                <a:gd name="T9" fmla="*/ 13 h 33"/>
                <a:gd name="T10" fmla="*/ 6 w 11"/>
                <a:gd name="T11" fmla="*/ 16 h 33"/>
                <a:gd name="T12" fmla="*/ 5 w 11"/>
                <a:gd name="T13" fmla="*/ 19 h 33"/>
                <a:gd name="T14" fmla="*/ 4 w 11"/>
                <a:gd name="T15" fmla="*/ 22 h 33"/>
                <a:gd name="T16" fmla="*/ 2 w 11"/>
                <a:gd name="T17" fmla="*/ 27 h 33"/>
                <a:gd name="T18" fmla="*/ 1 w 11"/>
                <a:gd name="T19" fmla="*/ 31 h 33"/>
                <a:gd name="T20" fmla="*/ 0 w 11"/>
                <a:gd name="T21" fmla="*/ 33 h 33"/>
                <a:gd name="T22" fmla="*/ 1 w 11"/>
                <a:gd name="T23" fmla="*/ 31 h 33"/>
                <a:gd name="T24" fmla="*/ 2 w 11"/>
                <a:gd name="T25" fmla="*/ 30 h 33"/>
                <a:gd name="T26" fmla="*/ 3 w 11"/>
                <a:gd name="T27" fmla="*/ 28 h 33"/>
                <a:gd name="T28" fmla="*/ 5 w 11"/>
                <a:gd name="T29" fmla="*/ 26 h 33"/>
                <a:gd name="T30" fmla="*/ 6 w 11"/>
                <a:gd name="T31" fmla="*/ 23 h 33"/>
                <a:gd name="T32" fmla="*/ 7 w 11"/>
                <a:gd name="T33" fmla="*/ 20 h 33"/>
                <a:gd name="T34" fmla="*/ 9 w 11"/>
                <a:gd name="T35" fmla="*/ 17 h 33"/>
                <a:gd name="T36" fmla="*/ 10 w 11"/>
                <a:gd name="T37" fmla="*/ 14 h 33"/>
                <a:gd name="T38" fmla="*/ 10 w 11"/>
                <a:gd name="T39" fmla="*/ 11 h 33"/>
                <a:gd name="T40" fmla="*/ 11 w 11"/>
                <a:gd name="T41" fmla="*/ 8 h 33"/>
                <a:gd name="T42" fmla="*/ 11 w 11"/>
                <a:gd name="T43" fmla="*/ 5 h 33"/>
                <a:gd name="T44" fmla="*/ 11 w 11"/>
                <a:gd name="T45" fmla="*/ 3 h 33"/>
                <a:gd name="T46" fmla="*/ 11 w 11"/>
                <a:gd name="T47" fmla="*/ 1 h 33"/>
                <a:gd name="T48" fmla="*/ 11 w 11"/>
                <a:gd name="T4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" h="33">
                  <a:moveTo>
                    <a:pt x="11" y="0"/>
                  </a:moveTo>
                  <a:cubicBezTo>
                    <a:pt x="11" y="0"/>
                    <a:pt x="11" y="0"/>
                    <a:pt x="11" y="1"/>
                  </a:cubicBezTo>
                  <a:cubicBezTo>
                    <a:pt x="10" y="2"/>
                    <a:pt x="10" y="3"/>
                    <a:pt x="9" y="5"/>
                  </a:cubicBezTo>
                  <a:cubicBezTo>
                    <a:pt x="9" y="6"/>
                    <a:pt x="8" y="8"/>
                    <a:pt x="8" y="10"/>
                  </a:cubicBezTo>
                  <a:cubicBezTo>
                    <a:pt x="8" y="11"/>
                    <a:pt x="7" y="12"/>
                    <a:pt x="7" y="13"/>
                  </a:cubicBezTo>
                  <a:cubicBezTo>
                    <a:pt x="7" y="14"/>
                    <a:pt x="6" y="15"/>
                    <a:pt x="6" y="16"/>
                  </a:cubicBezTo>
                  <a:cubicBezTo>
                    <a:pt x="6" y="17"/>
                    <a:pt x="5" y="18"/>
                    <a:pt x="5" y="19"/>
                  </a:cubicBezTo>
                  <a:cubicBezTo>
                    <a:pt x="5" y="20"/>
                    <a:pt x="4" y="21"/>
                    <a:pt x="4" y="22"/>
                  </a:cubicBezTo>
                  <a:cubicBezTo>
                    <a:pt x="3" y="24"/>
                    <a:pt x="3" y="26"/>
                    <a:pt x="2" y="27"/>
                  </a:cubicBezTo>
                  <a:cubicBezTo>
                    <a:pt x="1" y="29"/>
                    <a:pt x="1" y="30"/>
                    <a:pt x="1" y="31"/>
                  </a:cubicBez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1" y="32"/>
                    <a:pt x="1" y="31"/>
                  </a:cubicBezTo>
                  <a:cubicBezTo>
                    <a:pt x="1" y="31"/>
                    <a:pt x="2" y="31"/>
                    <a:pt x="2" y="30"/>
                  </a:cubicBezTo>
                  <a:cubicBezTo>
                    <a:pt x="3" y="29"/>
                    <a:pt x="3" y="29"/>
                    <a:pt x="3" y="28"/>
                  </a:cubicBezTo>
                  <a:cubicBezTo>
                    <a:pt x="4" y="27"/>
                    <a:pt x="4" y="27"/>
                    <a:pt x="5" y="26"/>
                  </a:cubicBezTo>
                  <a:cubicBezTo>
                    <a:pt x="5" y="25"/>
                    <a:pt x="6" y="24"/>
                    <a:pt x="6" y="23"/>
                  </a:cubicBezTo>
                  <a:cubicBezTo>
                    <a:pt x="7" y="22"/>
                    <a:pt x="7" y="21"/>
                    <a:pt x="7" y="20"/>
                  </a:cubicBezTo>
                  <a:cubicBezTo>
                    <a:pt x="8" y="19"/>
                    <a:pt x="8" y="18"/>
                    <a:pt x="9" y="17"/>
                  </a:cubicBezTo>
                  <a:cubicBezTo>
                    <a:pt x="9" y="16"/>
                    <a:pt x="9" y="15"/>
                    <a:pt x="10" y="14"/>
                  </a:cubicBezTo>
                  <a:cubicBezTo>
                    <a:pt x="10" y="13"/>
                    <a:pt x="10" y="12"/>
                    <a:pt x="10" y="11"/>
                  </a:cubicBezTo>
                  <a:cubicBezTo>
                    <a:pt x="10" y="10"/>
                    <a:pt x="11" y="9"/>
                    <a:pt x="11" y="8"/>
                  </a:cubicBezTo>
                  <a:cubicBezTo>
                    <a:pt x="11" y="7"/>
                    <a:pt x="11" y="6"/>
                    <a:pt x="11" y="5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11" y="2"/>
                    <a:pt x="11" y="2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448"/>
            <p:cNvSpPr/>
            <p:nvPr/>
          </p:nvSpPr>
          <p:spPr bwMode="auto">
            <a:xfrm>
              <a:off x="10252076" y="4949826"/>
              <a:ext cx="152400" cy="73025"/>
            </a:xfrm>
            <a:custGeom>
              <a:avLst/>
              <a:gdLst>
                <a:gd name="T0" fmla="*/ 0 w 36"/>
                <a:gd name="T1" fmla="*/ 17 h 17"/>
                <a:gd name="T2" fmla="*/ 1 w 36"/>
                <a:gd name="T3" fmla="*/ 16 h 17"/>
                <a:gd name="T4" fmla="*/ 6 w 36"/>
                <a:gd name="T5" fmla="*/ 14 h 17"/>
                <a:gd name="T6" fmla="*/ 11 w 36"/>
                <a:gd name="T7" fmla="*/ 12 h 17"/>
                <a:gd name="T8" fmla="*/ 15 w 36"/>
                <a:gd name="T9" fmla="*/ 10 h 17"/>
                <a:gd name="T10" fmla="*/ 18 w 36"/>
                <a:gd name="T11" fmla="*/ 9 h 17"/>
                <a:gd name="T12" fmla="*/ 30 w 36"/>
                <a:gd name="T13" fmla="*/ 3 h 17"/>
                <a:gd name="T14" fmla="*/ 34 w 36"/>
                <a:gd name="T15" fmla="*/ 1 h 17"/>
                <a:gd name="T16" fmla="*/ 36 w 36"/>
                <a:gd name="T17" fmla="*/ 0 h 17"/>
                <a:gd name="T18" fmla="*/ 34 w 36"/>
                <a:gd name="T19" fmla="*/ 1 h 17"/>
                <a:gd name="T20" fmla="*/ 32 w 36"/>
                <a:gd name="T21" fmla="*/ 1 h 17"/>
                <a:gd name="T22" fmla="*/ 30 w 36"/>
                <a:gd name="T23" fmla="*/ 1 h 17"/>
                <a:gd name="T24" fmla="*/ 27 w 36"/>
                <a:gd name="T25" fmla="*/ 2 h 17"/>
                <a:gd name="T26" fmla="*/ 24 w 36"/>
                <a:gd name="T27" fmla="*/ 3 h 17"/>
                <a:gd name="T28" fmla="*/ 20 w 36"/>
                <a:gd name="T29" fmla="*/ 5 h 17"/>
                <a:gd name="T30" fmla="*/ 17 w 36"/>
                <a:gd name="T31" fmla="*/ 6 h 17"/>
                <a:gd name="T32" fmla="*/ 13 w 36"/>
                <a:gd name="T33" fmla="*/ 8 h 17"/>
                <a:gd name="T34" fmla="*/ 10 w 36"/>
                <a:gd name="T35" fmla="*/ 10 h 17"/>
                <a:gd name="T36" fmla="*/ 7 w 36"/>
                <a:gd name="T37" fmla="*/ 11 h 17"/>
                <a:gd name="T38" fmla="*/ 5 w 36"/>
                <a:gd name="T39" fmla="*/ 13 h 17"/>
                <a:gd name="T40" fmla="*/ 3 w 36"/>
                <a:gd name="T41" fmla="*/ 15 h 17"/>
                <a:gd name="T42" fmla="*/ 1 w 36"/>
                <a:gd name="T43" fmla="*/ 16 h 17"/>
                <a:gd name="T44" fmla="*/ 0 w 36"/>
                <a:gd name="T4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17">
                  <a:moveTo>
                    <a:pt x="0" y="17"/>
                  </a:moveTo>
                  <a:cubicBezTo>
                    <a:pt x="0" y="17"/>
                    <a:pt x="0" y="17"/>
                    <a:pt x="1" y="16"/>
                  </a:cubicBezTo>
                  <a:cubicBezTo>
                    <a:pt x="2" y="16"/>
                    <a:pt x="4" y="15"/>
                    <a:pt x="6" y="14"/>
                  </a:cubicBezTo>
                  <a:cubicBezTo>
                    <a:pt x="7" y="14"/>
                    <a:pt x="9" y="13"/>
                    <a:pt x="11" y="12"/>
                  </a:cubicBezTo>
                  <a:cubicBezTo>
                    <a:pt x="12" y="11"/>
                    <a:pt x="13" y="11"/>
                    <a:pt x="15" y="10"/>
                  </a:cubicBezTo>
                  <a:cubicBezTo>
                    <a:pt x="16" y="10"/>
                    <a:pt x="17" y="9"/>
                    <a:pt x="18" y="9"/>
                  </a:cubicBezTo>
                  <a:cubicBezTo>
                    <a:pt x="22" y="6"/>
                    <a:pt x="27" y="4"/>
                    <a:pt x="30" y="3"/>
                  </a:cubicBezTo>
                  <a:cubicBezTo>
                    <a:pt x="32" y="2"/>
                    <a:pt x="33" y="2"/>
                    <a:pt x="34" y="1"/>
                  </a:cubicBezTo>
                  <a:cubicBezTo>
                    <a:pt x="35" y="1"/>
                    <a:pt x="36" y="0"/>
                    <a:pt x="36" y="0"/>
                  </a:cubicBezTo>
                  <a:cubicBezTo>
                    <a:pt x="36" y="0"/>
                    <a:pt x="35" y="0"/>
                    <a:pt x="34" y="1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2" y="1"/>
                    <a:pt x="31" y="1"/>
                    <a:pt x="30" y="1"/>
                  </a:cubicBezTo>
                  <a:cubicBezTo>
                    <a:pt x="29" y="2"/>
                    <a:pt x="28" y="2"/>
                    <a:pt x="27" y="2"/>
                  </a:cubicBezTo>
                  <a:cubicBezTo>
                    <a:pt x="26" y="3"/>
                    <a:pt x="25" y="3"/>
                    <a:pt x="24" y="3"/>
                  </a:cubicBezTo>
                  <a:cubicBezTo>
                    <a:pt x="22" y="4"/>
                    <a:pt x="21" y="4"/>
                    <a:pt x="20" y="5"/>
                  </a:cubicBezTo>
                  <a:cubicBezTo>
                    <a:pt x="19" y="5"/>
                    <a:pt x="18" y="6"/>
                    <a:pt x="17" y="6"/>
                  </a:cubicBezTo>
                  <a:cubicBezTo>
                    <a:pt x="16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0"/>
                    <a:pt x="8" y="11"/>
                    <a:pt x="7" y="11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4" y="14"/>
                    <a:pt x="3" y="14"/>
                    <a:pt x="3" y="15"/>
                  </a:cubicBezTo>
                  <a:cubicBezTo>
                    <a:pt x="2" y="15"/>
                    <a:pt x="2" y="16"/>
                    <a:pt x="1" y="16"/>
                  </a:cubicBezTo>
                  <a:cubicBezTo>
                    <a:pt x="0" y="17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449"/>
            <p:cNvSpPr/>
            <p:nvPr/>
          </p:nvSpPr>
          <p:spPr bwMode="auto">
            <a:xfrm>
              <a:off x="10340976" y="4899026"/>
              <a:ext cx="114300" cy="101600"/>
            </a:xfrm>
            <a:custGeom>
              <a:avLst/>
              <a:gdLst>
                <a:gd name="T0" fmla="*/ 22 w 27"/>
                <a:gd name="T1" fmla="*/ 4 h 24"/>
                <a:gd name="T2" fmla="*/ 0 w 27"/>
                <a:gd name="T3" fmla="*/ 3 h 24"/>
                <a:gd name="T4" fmla="*/ 25 w 27"/>
                <a:gd name="T5" fmla="*/ 24 h 24"/>
                <a:gd name="T6" fmla="*/ 22 w 27"/>
                <a:gd name="T7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4">
                  <a:moveTo>
                    <a:pt x="22" y="4"/>
                  </a:moveTo>
                  <a:cubicBezTo>
                    <a:pt x="14" y="1"/>
                    <a:pt x="7" y="0"/>
                    <a:pt x="0" y="3"/>
                  </a:cubicBezTo>
                  <a:cubicBezTo>
                    <a:pt x="0" y="3"/>
                    <a:pt x="16" y="21"/>
                    <a:pt x="25" y="24"/>
                  </a:cubicBezTo>
                  <a:cubicBezTo>
                    <a:pt x="25" y="24"/>
                    <a:pt x="27" y="9"/>
                    <a:pt x="22" y="4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450"/>
            <p:cNvSpPr/>
            <p:nvPr/>
          </p:nvSpPr>
          <p:spPr bwMode="auto">
            <a:xfrm>
              <a:off x="10412414" y="4500563"/>
              <a:ext cx="304800" cy="436563"/>
            </a:xfrm>
            <a:custGeom>
              <a:avLst/>
              <a:gdLst>
                <a:gd name="T0" fmla="*/ 3 w 72"/>
                <a:gd name="T1" fmla="*/ 103 h 103"/>
                <a:gd name="T2" fmla="*/ 0 w 72"/>
                <a:gd name="T3" fmla="*/ 100 h 103"/>
                <a:gd name="T4" fmla="*/ 68 w 72"/>
                <a:gd name="T5" fmla="*/ 0 h 103"/>
                <a:gd name="T6" fmla="*/ 72 w 72"/>
                <a:gd name="T7" fmla="*/ 2 h 103"/>
                <a:gd name="T8" fmla="*/ 3 w 72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03">
                  <a:moveTo>
                    <a:pt x="3" y="103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5" y="96"/>
                    <a:pt x="34" y="54"/>
                    <a:pt x="68" y="0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40" y="52"/>
                    <a:pt x="9" y="98"/>
                    <a:pt x="3" y="103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451"/>
            <p:cNvSpPr/>
            <p:nvPr/>
          </p:nvSpPr>
          <p:spPr bwMode="auto">
            <a:xfrm>
              <a:off x="9772651" y="4233863"/>
              <a:ext cx="296863" cy="403225"/>
            </a:xfrm>
            <a:custGeom>
              <a:avLst/>
              <a:gdLst>
                <a:gd name="T0" fmla="*/ 70 w 70"/>
                <a:gd name="T1" fmla="*/ 59 h 95"/>
                <a:gd name="T2" fmla="*/ 39 w 70"/>
                <a:gd name="T3" fmla="*/ 7 h 95"/>
                <a:gd name="T4" fmla="*/ 33 w 70"/>
                <a:gd name="T5" fmla="*/ 27 h 95"/>
                <a:gd name="T6" fmla="*/ 8 w 70"/>
                <a:gd name="T7" fmla="*/ 32 h 95"/>
                <a:gd name="T8" fmla="*/ 23 w 70"/>
                <a:gd name="T9" fmla="*/ 57 h 95"/>
                <a:gd name="T10" fmla="*/ 8 w 70"/>
                <a:gd name="T11" fmla="*/ 79 h 95"/>
                <a:gd name="T12" fmla="*/ 70 w 70"/>
                <a:gd name="T13" fmla="*/ 5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95">
                  <a:moveTo>
                    <a:pt x="70" y="59"/>
                  </a:moveTo>
                  <a:cubicBezTo>
                    <a:pt x="70" y="59"/>
                    <a:pt x="63" y="0"/>
                    <a:pt x="39" y="7"/>
                  </a:cubicBezTo>
                  <a:cubicBezTo>
                    <a:pt x="22" y="11"/>
                    <a:pt x="33" y="27"/>
                    <a:pt x="33" y="27"/>
                  </a:cubicBezTo>
                  <a:cubicBezTo>
                    <a:pt x="33" y="27"/>
                    <a:pt x="16" y="18"/>
                    <a:pt x="8" y="32"/>
                  </a:cubicBezTo>
                  <a:cubicBezTo>
                    <a:pt x="0" y="46"/>
                    <a:pt x="23" y="57"/>
                    <a:pt x="23" y="57"/>
                  </a:cubicBezTo>
                  <a:cubicBezTo>
                    <a:pt x="23" y="57"/>
                    <a:pt x="8" y="62"/>
                    <a:pt x="8" y="79"/>
                  </a:cubicBezTo>
                  <a:cubicBezTo>
                    <a:pt x="8" y="95"/>
                    <a:pt x="54" y="78"/>
                    <a:pt x="70" y="59"/>
                  </a:cubicBezTo>
                  <a:close/>
                </a:path>
              </a:pathLst>
            </a:custGeom>
            <a:solidFill>
              <a:srgbClr val="FA8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452"/>
            <p:cNvSpPr/>
            <p:nvPr/>
          </p:nvSpPr>
          <p:spPr bwMode="auto">
            <a:xfrm>
              <a:off x="9836151" y="4479926"/>
              <a:ext cx="207963" cy="76200"/>
            </a:xfrm>
            <a:custGeom>
              <a:avLst/>
              <a:gdLst>
                <a:gd name="T0" fmla="*/ 49 w 49"/>
                <a:gd name="T1" fmla="*/ 0 h 18"/>
                <a:gd name="T2" fmla="*/ 48 w 49"/>
                <a:gd name="T3" fmla="*/ 0 h 18"/>
                <a:gd name="T4" fmla="*/ 46 w 49"/>
                <a:gd name="T5" fmla="*/ 1 h 18"/>
                <a:gd name="T6" fmla="*/ 44 w 49"/>
                <a:gd name="T7" fmla="*/ 2 h 18"/>
                <a:gd name="T8" fmla="*/ 41 w 49"/>
                <a:gd name="T9" fmla="*/ 4 h 18"/>
                <a:gd name="T10" fmla="*/ 39 w 49"/>
                <a:gd name="T11" fmla="*/ 5 h 18"/>
                <a:gd name="T12" fmla="*/ 37 w 49"/>
                <a:gd name="T13" fmla="*/ 5 h 18"/>
                <a:gd name="T14" fmla="*/ 34 w 49"/>
                <a:gd name="T15" fmla="*/ 7 h 18"/>
                <a:gd name="T16" fmla="*/ 29 w 49"/>
                <a:gd name="T17" fmla="*/ 9 h 18"/>
                <a:gd name="T18" fmla="*/ 25 w 49"/>
                <a:gd name="T19" fmla="*/ 11 h 18"/>
                <a:gd name="T20" fmla="*/ 22 w 49"/>
                <a:gd name="T21" fmla="*/ 11 h 18"/>
                <a:gd name="T22" fmla="*/ 20 w 49"/>
                <a:gd name="T23" fmla="*/ 12 h 18"/>
                <a:gd name="T24" fmla="*/ 19 w 49"/>
                <a:gd name="T25" fmla="*/ 12 h 18"/>
                <a:gd name="T26" fmla="*/ 18 w 49"/>
                <a:gd name="T27" fmla="*/ 13 h 18"/>
                <a:gd name="T28" fmla="*/ 16 w 49"/>
                <a:gd name="T29" fmla="*/ 13 h 18"/>
                <a:gd name="T30" fmla="*/ 14 w 49"/>
                <a:gd name="T31" fmla="*/ 14 h 18"/>
                <a:gd name="T32" fmla="*/ 12 w 49"/>
                <a:gd name="T33" fmla="*/ 15 h 18"/>
                <a:gd name="T34" fmla="*/ 8 w 49"/>
                <a:gd name="T35" fmla="*/ 15 h 18"/>
                <a:gd name="T36" fmla="*/ 6 w 49"/>
                <a:gd name="T37" fmla="*/ 16 h 18"/>
                <a:gd name="T38" fmla="*/ 4 w 49"/>
                <a:gd name="T39" fmla="*/ 16 h 18"/>
                <a:gd name="T40" fmla="*/ 2 w 49"/>
                <a:gd name="T41" fmla="*/ 17 h 18"/>
                <a:gd name="T42" fmla="*/ 0 w 49"/>
                <a:gd name="T43" fmla="*/ 17 h 18"/>
                <a:gd name="T44" fmla="*/ 0 w 49"/>
                <a:gd name="T45" fmla="*/ 17 h 18"/>
                <a:gd name="T46" fmla="*/ 0 w 49"/>
                <a:gd name="T47" fmla="*/ 17 h 18"/>
                <a:gd name="T48" fmla="*/ 2 w 49"/>
                <a:gd name="T49" fmla="*/ 18 h 18"/>
                <a:gd name="T50" fmla="*/ 4 w 49"/>
                <a:gd name="T51" fmla="*/ 18 h 18"/>
                <a:gd name="T52" fmla="*/ 6 w 49"/>
                <a:gd name="T53" fmla="*/ 18 h 18"/>
                <a:gd name="T54" fmla="*/ 8 w 49"/>
                <a:gd name="T55" fmla="*/ 18 h 18"/>
                <a:gd name="T56" fmla="*/ 10 w 49"/>
                <a:gd name="T57" fmla="*/ 18 h 18"/>
                <a:gd name="T58" fmla="*/ 12 w 49"/>
                <a:gd name="T59" fmla="*/ 18 h 18"/>
                <a:gd name="T60" fmla="*/ 14 w 49"/>
                <a:gd name="T61" fmla="*/ 18 h 18"/>
                <a:gd name="T62" fmla="*/ 17 w 49"/>
                <a:gd name="T63" fmla="*/ 18 h 18"/>
                <a:gd name="T64" fmla="*/ 21 w 49"/>
                <a:gd name="T65" fmla="*/ 17 h 18"/>
                <a:gd name="T66" fmla="*/ 26 w 49"/>
                <a:gd name="T67" fmla="*/ 15 h 18"/>
                <a:gd name="T68" fmla="*/ 29 w 49"/>
                <a:gd name="T69" fmla="*/ 14 h 18"/>
                <a:gd name="T70" fmla="*/ 31 w 49"/>
                <a:gd name="T71" fmla="*/ 13 h 18"/>
                <a:gd name="T72" fmla="*/ 33 w 49"/>
                <a:gd name="T73" fmla="*/ 12 h 18"/>
                <a:gd name="T74" fmla="*/ 35 w 49"/>
                <a:gd name="T75" fmla="*/ 11 h 18"/>
                <a:gd name="T76" fmla="*/ 39 w 49"/>
                <a:gd name="T77" fmla="*/ 9 h 18"/>
                <a:gd name="T78" fmla="*/ 41 w 49"/>
                <a:gd name="T79" fmla="*/ 7 h 18"/>
                <a:gd name="T80" fmla="*/ 43 w 49"/>
                <a:gd name="T81" fmla="*/ 6 h 18"/>
                <a:gd name="T82" fmla="*/ 44 w 49"/>
                <a:gd name="T83" fmla="*/ 5 h 18"/>
                <a:gd name="T84" fmla="*/ 45 w 49"/>
                <a:gd name="T85" fmla="*/ 4 h 18"/>
                <a:gd name="T86" fmla="*/ 46 w 49"/>
                <a:gd name="T87" fmla="*/ 3 h 18"/>
                <a:gd name="T88" fmla="*/ 47 w 49"/>
                <a:gd name="T89" fmla="*/ 2 h 18"/>
                <a:gd name="T90" fmla="*/ 48 w 49"/>
                <a:gd name="T91" fmla="*/ 1 h 18"/>
                <a:gd name="T92" fmla="*/ 49 w 49"/>
                <a:gd name="T9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9" h="18">
                  <a:moveTo>
                    <a:pt x="49" y="0"/>
                  </a:moveTo>
                  <a:cubicBezTo>
                    <a:pt x="49" y="0"/>
                    <a:pt x="48" y="0"/>
                    <a:pt x="48" y="0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46" y="1"/>
                    <a:pt x="45" y="2"/>
                    <a:pt x="44" y="2"/>
                  </a:cubicBezTo>
                  <a:cubicBezTo>
                    <a:pt x="43" y="3"/>
                    <a:pt x="42" y="3"/>
                    <a:pt x="41" y="4"/>
                  </a:cubicBezTo>
                  <a:cubicBezTo>
                    <a:pt x="40" y="4"/>
                    <a:pt x="40" y="4"/>
                    <a:pt x="39" y="5"/>
                  </a:cubicBezTo>
                  <a:cubicBezTo>
                    <a:pt x="39" y="5"/>
                    <a:pt x="38" y="5"/>
                    <a:pt x="37" y="5"/>
                  </a:cubicBezTo>
                  <a:cubicBezTo>
                    <a:pt x="36" y="6"/>
                    <a:pt x="35" y="7"/>
                    <a:pt x="34" y="7"/>
                  </a:cubicBezTo>
                  <a:cubicBezTo>
                    <a:pt x="32" y="8"/>
                    <a:pt x="31" y="8"/>
                    <a:pt x="29" y="9"/>
                  </a:cubicBezTo>
                  <a:cubicBezTo>
                    <a:pt x="28" y="10"/>
                    <a:pt x="26" y="10"/>
                    <a:pt x="25" y="11"/>
                  </a:cubicBezTo>
                  <a:cubicBezTo>
                    <a:pt x="24" y="11"/>
                    <a:pt x="23" y="11"/>
                    <a:pt x="22" y="11"/>
                  </a:cubicBezTo>
                  <a:cubicBezTo>
                    <a:pt x="22" y="12"/>
                    <a:pt x="21" y="12"/>
                    <a:pt x="20" y="12"/>
                  </a:cubicBezTo>
                  <a:cubicBezTo>
                    <a:pt x="20" y="12"/>
                    <a:pt x="19" y="12"/>
                    <a:pt x="19" y="12"/>
                  </a:cubicBezTo>
                  <a:cubicBezTo>
                    <a:pt x="19" y="13"/>
                    <a:pt x="18" y="13"/>
                    <a:pt x="18" y="13"/>
                  </a:cubicBezTo>
                  <a:cubicBezTo>
                    <a:pt x="17" y="13"/>
                    <a:pt x="16" y="13"/>
                    <a:pt x="16" y="13"/>
                  </a:cubicBezTo>
                  <a:cubicBezTo>
                    <a:pt x="15" y="14"/>
                    <a:pt x="14" y="14"/>
                    <a:pt x="14" y="14"/>
                  </a:cubicBezTo>
                  <a:cubicBezTo>
                    <a:pt x="13" y="14"/>
                    <a:pt x="12" y="14"/>
                    <a:pt x="12" y="15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7" y="16"/>
                    <a:pt x="7" y="16"/>
                    <a:pt x="6" y="16"/>
                  </a:cubicBezTo>
                  <a:cubicBezTo>
                    <a:pt x="5" y="16"/>
                    <a:pt x="5" y="16"/>
                    <a:pt x="4" y="16"/>
                  </a:cubicBezTo>
                  <a:cubicBezTo>
                    <a:pt x="3" y="16"/>
                    <a:pt x="3" y="16"/>
                    <a:pt x="2" y="17"/>
                  </a:cubicBezTo>
                  <a:cubicBezTo>
                    <a:pt x="1" y="17"/>
                    <a:pt x="1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7"/>
                    <a:pt x="1" y="17"/>
                    <a:pt x="2" y="18"/>
                  </a:cubicBezTo>
                  <a:cubicBezTo>
                    <a:pt x="3" y="18"/>
                    <a:pt x="3" y="18"/>
                    <a:pt x="4" y="18"/>
                  </a:cubicBezTo>
                  <a:cubicBezTo>
                    <a:pt x="5" y="18"/>
                    <a:pt x="6" y="18"/>
                    <a:pt x="6" y="18"/>
                  </a:cubicBezTo>
                  <a:cubicBezTo>
                    <a:pt x="7" y="18"/>
                    <a:pt x="7" y="18"/>
                    <a:pt x="8" y="18"/>
                  </a:cubicBezTo>
                  <a:cubicBezTo>
                    <a:pt x="9" y="18"/>
                    <a:pt x="9" y="18"/>
                    <a:pt x="10" y="18"/>
                  </a:cubicBezTo>
                  <a:cubicBezTo>
                    <a:pt x="11" y="18"/>
                    <a:pt x="11" y="18"/>
                    <a:pt x="12" y="18"/>
                  </a:cubicBezTo>
                  <a:cubicBezTo>
                    <a:pt x="13" y="18"/>
                    <a:pt x="14" y="18"/>
                    <a:pt x="14" y="18"/>
                  </a:cubicBezTo>
                  <a:cubicBezTo>
                    <a:pt x="15" y="18"/>
                    <a:pt x="16" y="18"/>
                    <a:pt x="17" y="18"/>
                  </a:cubicBezTo>
                  <a:cubicBezTo>
                    <a:pt x="18" y="17"/>
                    <a:pt x="20" y="17"/>
                    <a:pt x="21" y="17"/>
                  </a:cubicBezTo>
                  <a:cubicBezTo>
                    <a:pt x="23" y="16"/>
                    <a:pt x="25" y="16"/>
                    <a:pt x="26" y="15"/>
                  </a:cubicBezTo>
                  <a:cubicBezTo>
                    <a:pt x="27" y="15"/>
                    <a:pt x="28" y="15"/>
                    <a:pt x="29" y="14"/>
                  </a:cubicBezTo>
                  <a:cubicBezTo>
                    <a:pt x="30" y="14"/>
                    <a:pt x="30" y="14"/>
                    <a:pt x="31" y="13"/>
                  </a:cubicBezTo>
                  <a:cubicBezTo>
                    <a:pt x="32" y="13"/>
                    <a:pt x="33" y="13"/>
                    <a:pt x="33" y="12"/>
                  </a:cubicBezTo>
                  <a:cubicBezTo>
                    <a:pt x="34" y="12"/>
                    <a:pt x="35" y="11"/>
                    <a:pt x="35" y="11"/>
                  </a:cubicBezTo>
                  <a:cubicBezTo>
                    <a:pt x="37" y="10"/>
                    <a:pt x="38" y="9"/>
                    <a:pt x="39" y="9"/>
                  </a:cubicBezTo>
                  <a:cubicBezTo>
                    <a:pt x="40" y="8"/>
                    <a:pt x="40" y="8"/>
                    <a:pt x="41" y="7"/>
                  </a:cubicBezTo>
                  <a:cubicBezTo>
                    <a:pt x="42" y="7"/>
                    <a:pt x="42" y="7"/>
                    <a:pt x="43" y="6"/>
                  </a:cubicBezTo>
                  <a:cubicBezTo>
                    <a:pt x="43" y="6"/>
                    <a:pt x="44" y="5"/>
                    <a:pt x="44" y="5"/>
                  </a:cubicBezTo>
                  <a:cubicBezTo>
                    <a:pt x="44" y="5"/>
                    <a:pt x="45" y="4"/>
                    <a:pt x="45" y="4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2"/>
                    <a:pt x="47" y="2"/>
                    <a:pt x="47" y="2"/>
                  </a:cubicBezTo>
                  <a:cubicBezTo>
                    <a:pt x="47" y="1"/>
                    <a:pt x="48" y="1"/>
                    <a:pt x="48" y="1"/>
                  </a:cubicBezTo>
                  <a:cubicBezTo>
                    <a:pt x="48" y="0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453"/>
            <p:cNvSpPr/>
            <p:nvPr/>
          </p:nvSpPr>
          <p:spPr bwMode="auto">
            <a:xfrm>
              <a:off x="9945689" y="4292601"/>
              <a:ext cx="98425" cy="187325"/>
            </a:xfrm>
            <a:custGeom>
              <a:avLst/>
              <a:gdLst>
                <a:gd name="T0" fmla="*/ 0 w 23"/>
                <a:gd name="T1" fmla="*/ 0 h 44"/>
                <a:gd name="T2" fmla="*/ 0 w 23"/>
                <a:gd name="T3" fmla="*/ 1 h 44"/>
                <a:gd name="T4" fmla="*/ 1 w 23"/>
                <a:gd name="T5" fmla="*/ 1 h 44"/>
                <a:gd name="T6" fmla="*/ 1 w 23"/>
                <a:gd name="T7" fmla="*/ 2 h 44"/>
                <a:gd name="T8" fmla="*/ 2 w 23"/>
                <a:gd name="T9" fmla="*/ 4 h 44"/>
                <a:gd name="T10" fmla="*/ 4 w 23"/>
                <a:gd name="T11" fmla="*/ 7 h 44"/>
                <a:gd name="T12" fmla="*/ 7 w 23"/>
                <a:gd name="T13" fmla="*/ 14 h 44"/>
                <a:gd name="T14" fmla="*/ 8 w 23"/>
                <a:gd name="T15" fmla="*/ 18 h 44"/>
                <a:gd name="T16" fmla="*/ 11 w 23"/>
                <a:gd name="T17" fmla="*/ 23 h 44"/>
                <a:gd name="T18" fmla="*/ 13 w 23"/>
                <a:gd name="T19" fmla="*/ 27 h 44"/>
                <a:gd name="T20" fmla="*/ 16 w 23"/>
                <a:gd name="T21" fmla="*/ 30 h 44"/>
                <a:gd name="T22" fmla="*/ 17 w 23"/>
                <a:gd name="T23" fmla="*/ 32 h 44"/>
                <a:gd name="T24" fmla="*/ 18 w 23"/>
                <a:gd name="T25" fmla="*/ 34 h 44"/>
                <a:gd name="T26" fmla="*/ 19 w 23"/>
                <a:gd name="T27" fmla="*/ 37 h 44"/>
                <a:gd name="T28" fmla="*/ 22 w 23"/>
                <a:gd name="T29" fmla="*/ 42 h 44"/>
                <a:gd name="T30" fmla="*/ 22 w 23"/>
                <a:gd name="T31" fmla="*/ 44 h 44"/>
                <a:gd name="T32" fmla="*/ 23 w 23"/>
                <a:gd name="T33" fmla="*/ 44 h 44"/>
                <a:gd name="T34" fmla="*/ 23 w 23"/>
                <a:gd name="T35" fmla="*/ 44 h 44"/>
                <a:gd name="T36" fmla="*/ 23 w 23"/>
                <a:gd name="T37" fmla="*/ 42 h 44"/>
                <a:gd name="T38" fmla="*/ 23 w 23"/>
                <a:gd name="T39" fmla="*/ 39 h 44"/>
                <a:gd name="T40" fmla="*/ 22 w 23"/>
                <a:gd name="T41" fmla="*/ 36 h 44"/>
                <a:gd name="T42" fmla="*/ 21 w 23"/>
                <a:gd name="T43" fmla="*/ 32 h 44"/>
                <a:gd name="T44" fmla="*/ 20 w 23"/>
                <a:gd name="T45" fmla="*/ 30 h 44"/>
                <a:gd name="T46" fmla="*/ 20 w 23"/>
                <a:gd name="T47" fmla="*/ 29 h 44"/>
                <a:gd name="T48" fmla="*/ 19 w 23"/>
                <a:gd name="T49" fmla="*/ 28 h 44"/>
                <a:gd name="T50" fmla="*/ 17 w 23"/>
                <a:gd name="T51" fmla="*/ 24 h 44"/>
                <a:gd name="T52" fmla="*/ 15 w 23"/>
                <a:gd name="T53" fmla="*/ 20 h 44"/>
                <a:gd name="T54" fmla="*/ 13 w 23"/>
                <a:gd name="T55" fmla="*/ 16 h 44"/>
                <a:gd name="T56" fmla="*/ 11 w 23"/>
                <a:gd name="T57" fmla="*/ 12 h 44"/>
                <a:gd name="T58" fmla="*/ 8 w 23"/>
                <a:gd name="T59" fmla="*/ 9 h 44"/>
                <a:gd name="T60" fmla="*/ 6 w 23"/>
                <a:gd name="T61" fmla="*/ 5 h 44"/>
                <a:gd name="T62" fmla="*/ 4 w 23"/>
                <a:gd name="T63" fmla="*/ 3 h 44"/>
                <a:gd name="T64" fmla="*/ 2 w 23"/>
                <a:gd name="T65" fmla="*/ 1 h 44"/>
                <a:gd name="T66" fmla="*/ 1 w 23"/>
                <a:gd name="T67" fmla="*/ 0 h 44"/>
                <a:gd name="T68" fmla="*/ 0 w 23"/>
                <a:gd name="T6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" h="44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3" y="5"/>
                    <a:pt x="3" y="6"/>
                    <a:pt x="4" y="7"/>
                  </a:cubicBezTo>
                  <a:cubicBezTo>
                    <a:pt x="5" y="9"/>
                    <a:pt x="6" y="11"/>
                    <a:pt x="7" y="14"/>
                  </a:cubicBezTo>
                  <a:cubicBezTo>
                    <a:pt x="7" y="16"/>
                    <a:pt x="8" y="17"/>
                    <a:pt x="8" y="18"/>
                  </a:cubicBezTo>
                  <a:cubicBezTo>
                    <a:pt x="9" y="20"/>
                    <a:pt x="10" y="21"/>
                    <a:pt x="11" y="23"/>
                  </a:cubicBezTo>
                  <a:cubicBezTo>
                    <a:pt x="12" y="24"/>
                    <a:pt x="12" y="25"/>
                    <a:pt x="13" y="27"/>
                  </a:cubicBezTo>
                  <a:cubicBezTo>
                    <a:pt x="14" y="28"/>
                    <a:pt x="15" y="29"/>
                    <a:pt x="16" y="30"/>
                  </a:cubicBezTo>
                  <a:cubicBezTo>
                    <a:pt x="16" y="31"/>
                    <a:pt x="16" y="32"/>
                    <a:pt x="17" y="32"/>
                  </a:cubicBezTo>
                  <a:cubicBezTo>
                    <a:pt x="17" y="33"/>
                    <a:pt x="17" y="33"/>
                    <a:pt x="18" y="34"/>
                  </a:cubicBezTo>
                  <a:cubicBezTo>
                    <a:pt x="18" y="35"/>
                    <a:pt x="19" y="36"/>
                    <a:pt x="19" y="37"/>
                  </a:cubicBezTo>
                  <a:cubicBezTo>
                    <a:pt x="21" y="39"/>
                    <a:pt x="21" y="41"/>
                    <a:pt x="22" y="42"/>
                  </a:cubicBezTo>
                  <a:cubicBezTo>
                    <a:pt x="22" y="43"/>
                    <a:pt x="22" y="43"/>
                    <a:pt x="22" y="44"/>
                  </a:cubicBezTo>
                  <a:cubicBezTo>
                    <a:pt x="22" y="44"/>
                    <a:pt x="23" y="44"/>
                    <a:pt x="23" y="44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3" y="43"/>
                    <a:pt x="23" y="43"/>
                    <a:pt x="23" y="42"/>
                  </a:cubicBezTo>
                  <a:cubicBezTo>
                    <a:pt x="23" y="41"/>
                    <a:pt x="23" y="40"/>
                    <a:pt x="23" y="39"/>
                  </a:cubicBezTo>
                  <a:cubicBezTo>
                    <a:pt x="23" y="38"/>
                    <a:pt x="22" y="37"/>
                    <a:pt x="22" y="36"/>
                  </a:cubicBezTo>
                  <a:cubicBezTo>
                    <a:pt x="22" y="35"/>
                    <a:pt x="22" y="34"/>
                    <a:pt x="21" y="32"/>
                  </a:cubicBezTo>
                  <a:cubicBezTo>
                    <a:pt x="21" y="32"/>
                    <a:pt x="21" y="31"/>
                    <a:pt x="20" y="30"/>
                  </a:cubicBezTo>
                  <a:cubicBezTo>
                    <a:pt x="20" y="30"/>
                    <a:pt x="20" y="30"/>
                    <a:pt x="20" y="29"/>
                  </a:cubicBezTo>
                  <a:cubicBezTo>
                    <a:pt x="20" y="29"/>
                    <a:pt x="20" y="29"/>
                    <a:pt x="19" y="28"/>
                  </a:cubicBezTo>
                  <a:cubicBezTo>
                    <a:pt x="19" y="27"/>
                    <a:pt x="18" y="26"/>
                    <a:pt x="17" y="24"/>
                  </a:cubicBezTo>
                  <a:cubicBezTo>
                    <a:pt x="17" y="23"/>
                    <a:pt x="16" y="21"/>
                    <a:pt x="15" y="20"/>
                  </a:cubicBezTo>
                  <a:cubicBezTo>
                    <a:pt x="14" y="19"/>
                    <a:pt x="13" y="18"/>
                    <a:pt x="13" y="16"/>
                  </a:cubicBezTo>
                  <a:cubicBezTo>
                    <a:pt x="12" y="15"/>
                    <a:pt x="11" y="14"/>
                    <a:pt x="11" y="12"/>
                  </a:cubicBezTo>
                  <a:cubicBezTo>
                    <a:pt x="10" y="11"/>
                    <a:pt x="9" y="10"/>
                    <a:pt x="8" y="9"/>
                  </a:cubicBezTo>
                  <a:cubicBezTo>
                    <a:pt x="8" y="8"/>
                    <a:pt x="7" y="6"/>
                    <a:pt x="6" y="5"/>
                  </a:cubicBezTo>
                  <a:cubicBezTo>
                    <a:pt x="5" y="4"/>
                    <a:pt x="5" y="4"/>
                    <a:pt x="4" y="3"/>
                  </a:cubicBezTo>
                  <a:cubicBezTo>
                    <a:pt x="3" y="2"/>
                    <a:pt x="3" y="2"/>
                    <a:pt x="2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454"/>
            <p:cNvSpPr/>
            <p:nvPr/>
          </p:nvSpPr>
          <p:spPr bwMode="auto">
            <a:xfrm>
              <a:off x="9828214" y="4383088"/>
              <a:ext cx="219075" cy="96838"/>
            </a:xfrm>
            <a:custGeom>
              <a:avLst/>
              <a:gdLst>
                <a:gd name="T0" fmla="*/ 0 w 52"/>
                <a:gd name="T1" fmla="*/ 0 h 23"/>
                <a:gd name="T2" fmla="*/ 1 w 52"/>
                <a:gd name="T3" fmla="*/ 0 h 23"/>
                <a:gd name="T4" fmla="*/ 2 w 52"/>
                <a:gd name="T5" fmla="*/ 1 h 23"/>
                <a:gd name="T6" fmla="*/ 8 w 52"/>
                <a:gd name="T7" fmla="*/ 4 h 23"/>
                <a:gd name="T8" fmla="*/ 11 w 52"/>
                <a:gd name="T9" fmla="*/ 6 h 23"/>
                <a:gd name="T10" fmla="*/ 15 w 52"/>
                <a:gd name="T11" fmla="*/ 9 h 23"/>
                <a:gd name="T12" fmla="*/ 16 w 52"/>
                <a:gd name="T13" fmla="*/ 9 h 23"/>
                <a:gd name="T14" fmla="*/ 16 w 52"/>
                <a:gd name="T15" fmla="*/ 10 h 23"/>
                <a:gd name="T16" fmla="*/ 17 w 52"/>
                <a:gd name="T17" fmla="*/ 11 h 23"/>
                <a:gd name="T18" fmla="*/ 20 w 52"/>
                <a:gd name="T19" fmla="*/ 12 h 23"/>
                <a:gd name="T20" fmla="*/ 25 w 52"/>
                <a:gd name="T21" fmla="*/ 14 h 23"/>
                <a:gd name="T22" fmla="*/ 30 w 52"/>
                <a:gd name="T23" fmla="*/ 17 h 23"/>
                <a:gd name="T24" fmla="*/ 34 w 52"/>
                <a:gd name="T25" fmla="*/ 18 h 23"/>
                <a:gd name="T26" fmla="*/ 43 w 52"/>
                <a:gd name="T27" fmla="*/ 21 h 23"/>
                <a:gd name="T28" fmla="*/ 50 w 52"/>
                <a:gd name="T29" fmla="*/ 23 h 23"/>
                <a:gd name="T30" fmla="*/ 51 w 52"/>
                <a:gd name="T31" fmla="*/ 23 h 23"/>
                <a:gd name="T32" fmla="*/ 52 w 52"/>
                <a:gd name="T33" fmla="*/ 23 h 23"/>
                <a:gd name="T34" fmla="*/ 51 w 52"/>
                <a:gd name="T35" fmla="*/ 23 h 23"/>
                <a:gd name="T36" fmla="*/ 50 w 52"/>
                <a:gd name="T37" fmla="*/ 22 h 23"/>
                <a:gd name="T38" fmla="*/ 44 w 52"/>
                <a:gd name="T39" fmla="*/ 19 h 23"/>
                <a:gd name="T40" fmla="*/ 36 w 52"/>
                <a:gd name="T41" fmla="*/ 14 h 23"/>
                <a:gd name="T42" fmla="*/ 31 w 52"/>
                <a:gd name="T43" fmla="*/ 12 h 23"/>
                <a:gd name="T44" fmla="*/ 27 w 52"/>
                <a:gd name="T45" fmla="*/ 10 h 23"/>
                <a:gd name="T46" fmla="*/ 22 w 52"/>
                <a:gd name="T47" fmla="*/ 8 h 23"/>
                <a:gd name="T48" fmla="*/ 20 w 52"/>
                <a:gd name="T49" fmla="*/ 7 h 23"/>
                <a:gd name="T50" fmla="*/ 19 w 52"/>
                <a:gd name="T51" fmla="*/ 6 h 23"/>
                <a:gd name="T52" fmla="*/ 18 w 52"/>
                <a:gd name="T53" fmla="*/ 5 h 23"/>
                <a:gd name="T54" fmla="*/ 13 w 52"/>
                <a:gd name="T55" fmla="*/ 3 h 23"/>
                <a:gd name="T56" fmla="*/ 11 w 52"/>
                <a:gd name="T57" fmla="*/ 2 h 23"/>
                <a:gd name="T58" fmla="*/ 10 w 52"/>
                <a:gd name="T59" fmla="*/ 1 h 23"/>
                <a:gd name="T60" fmla="*/ 10 w 52"/>
                <a:gd name="T61" fmla="*/ 1 h 23"/>
                <a:gd name="T62" fmla="*/ 9 w 52"/>
                <a:gd name="T63" fmla="*/ 1 h 23"/>
                <a:gd name="T64" fmla="*/ 6 w 52"/>
                <a:gd name="T65" fmla="*/ 0 h 23"/>
                <a:gd name="T66" fmla="*/ 3 w 52"/>
                <a:gd name="T67" fmla="*/ 0 h 23"/>
                <a:gd name="T68" fmla="*/ 1 w 52"/>
                <a:gd name="T69" fmla="*/ 0 h 23"/>
                <a:gd name="T70" fmla="*/ 0 w 52"/>
                <a:gd name="T7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23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4" y="1"/>
                    <a:pt x="6" y="2"/>
                    <a:pt x="8" y="4"/>
                  </a:cubicBezTo>
                  <a:cubicBezTo>
                    <a:pt x="9" y="4"/>
                    <a:pt x="10" y="5"/>
                    <a:pt x="11" y="6"/>
                  </a:cubicBezTo>
                  <a:cubicBezTo>
                    <a:pt x="13" y="7"/>
                    <a:pt x="14" y="8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10"/>
                    <a:pt x="17" y="11"/>
                  </a:cubicBezTo>
                  <a:cubicBezTo>
                    <a:pt x="18" y="11"/>
                    <a:pt x="19" y="11"/>
                    <a:pt x="20" y="12"/>
                  </a:cubicBezTo>
                  <a:cubicBezTo>
                    <a:pt x="21" y="13"/>
                    <a:pt x="23" y="14"/>
                    <a:pt x="25" y="14"/>
                  </a:cubicBezTo>
                  <a:cubicBezTo>
                    <a:pt x="26" y="15"/>
                    <a:pt x="28" y="16"/>
                    <a:pt x="30" y="17"/>
                  </a:cubicBezTo>
                  <a:cubicBezTo>
                    <a:pt x="31" y="17"/>
                    <a:pt x="33" y="18"/>
                    <a:pt x="34" y="18"/>
                  </a:cubicBezTo>
                  <a:cubicBezTo>
                    <a:pt x="38" y="20"/>
                    <a:pt x="41" y="21"/>
                    <a:pt x="43" y="21"/>
                  </a:cubicBezTo>
                  <a:cubicBezTo>
                    <a:pt x="46" y="22"/>
                    <a:pt x="48" y="23"/>
                    <a:pt x="50" y="23"/>
                  </a:cubicBezTo>
                  <a:cubicBezTo>
                    <a:pt x="50" y="23"/>
                    <a:pt x="51" y="23"/>
                    <a:pt x="51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1" y="23"/>
                  </a:cubicBezTo>
                  <a:cubicBezTo>
                    <a:pt x="51" y="23"/>
                    <a:pt x="51" y="22"/>
                    <a:pt x="50" y="22"/>
                  </a:cubicBezTo>
                  <a:cubicBezTo>
                    <a:pt x="49" y="21"/>
                    <a:pt x="47" y="20"/>
                    <a:pt x="44" y="19"/>
                  </a:cubicBezTo>
                  <a:cubicBezTo>
                    <a:pt x="42" y="17"/>
                    <a:pt x="39" y="16"/>
                    <a:pt x="36" y="14"/>
                  </a:cubicBezTo>
                  <a:cubicBezTo>
                    <a:pt x="35" y="14"/>
                    <a:pt x="33" y="13"/>
                    <a:pt x="31" y="12"/>
                  </a:cubicBezTo>
                  <a:cubicBezTo>
                    <a:pt x="30" y="11"/>
                    <a:pt x="28" y="11"/>
                    <a:pt x="27" y="10"/>
                  </a:cubicBezTo>
                  <a:cubicBezTo>
                    <a:pt x="25" y="9"/>
                    <a:pt x="23" y="9"/>
                    <a:pt x="22" y="8"/>
                  </a:cubicBezTo>
                  <a:cubicBezTo>
                    <a:pt x="21" y="7"/>
                    <a:pt x="20" y="7"/>
                    <a:pt x="20" y="7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8" y="6"/>
                    <a:pt x="18" y="6"/>
                    <a:pt x="18" y="5"/>
                  </a:cubicBezTo>
                  <a:cubicBezTo>
                    <a:pt x="16" y="5"/>
                    <a:pt x="15" y="4"/>
                    <a:pt x="13" y="3"/>
                  </a:cubicBezTo>
                  <a:cubicBezTo>
                    <a:pt x="13" y="3"/>
                    <a:pt x="12" y="2"/>
                    <a:pt x="11" y="2"/>
                  </a:cubicBezTo>
                  <a:cubicBezTo>
                    <a:pt x="11" y="2"/>
                    <a:pt x="11" y="2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455"/>
            <p:cNvSpPr/>
            <p:nvPr/>
          </p:nvSpPr>
          <p:spPr bwMode="auto">
            <a:xfrm>
              <a:off x="9894889" y="4479926"/>
              <a:ext cx="144463" cy="12700"/>
            </a:xfrm>
            <a:custGeom>
              <a:avLst/>
              <a:gdLst>
                <a:gd name="T0" fmla="*/ 34 w 34"/>
                <a:gd name="T1" fmla="*/ 0 h 3"/>
                <a:gd name="T2" fmla="*/ 33 w 34"/>
                <a:gd name="T3" fmla="*/ 0 h 3"/>
                <a:gd name="T4" fmla="*/ 29 w 34"/>
                <a:gd name="T5" fmla="*/ 0 h 3"/>
                <a:gd name="T6" fmla="*/ 23 w 34"/>
                <a:gd name="T7" fmla="*/ 0 h 3"/>
                <a:gd name="T8" fmla="*/ 20 w 34"/>
                <a:gd name="T9" fmla="*/ 0 h 3"/>
                <a:gd name="T10" fmla="*/ 17 w 34"/>
                <a:gd name="T11" fmla="*/ 0 h 3"/>
                <a:gd name="T12" fmla="*/ 14 w 34"/>
                <a:gd name="T13" fmla="*/ 0 h 3"/>
                <a:gd name="T14" fmla="*/ 11 w 34"/>
                <a:gd name="T15" fmla="*/ 0 h 3"/>
                <a:gd name="T16" fmla="*/ 5 w 34"/>
                <a:gd name="T17" fmla="*/ 0 h 3"/>
                <a:gd name="T18" fmla="*/ 1 w 34"/>
                <a:gd name="T19" fmla="*/ 0 h 3"/>
                <a:gd name="T20" fmla="*/ 0 w 34"/>
                <a:gd name="T21" fmla="*/ 0 h 3"/>
                <a:gd name="T22" fmla="*/ 1 w 34"/>
                <a:gd name="T23" fmla="*/ 1 h 3"/>
                <a:gd name="T24" fmla="*/ 3 w 34"/>
                <a:gd name="T25" fmla="*/ 1 h 3"/>
                <a:gd name="T26" fmla="*/ 5 w 34"/>
                <a:gd name="T27" fmla="*/ 2 h 3"/>
                <a:gd name="T28" fmla="*/ 8 w 34"/>
                <a:gd name="T29" fmla="*/ 2 h 3"/>
                <a:gd name="T30" fmla="*/ 10 w 34"/>
                <a:gd name="T31" fmla="*/ 3 h 3"/>
                <a:gd name="T32" fmla="*/ 14 w 34"/>
                <a:gd name="T33" fmla="*/ 3 h 3"/>
                <a:gd name="T34" fmla="*/ 17 w 34"/>
                <a:gd name="T35" fmla="*/ 3 h 3"/>
                <a:gd name="T36" fmla="*/ 20 w 34"/>
                <a:gd name="T37" fmla="*/ 3 h 3"/>
                <a:gd name="T38" fmla="*/ 24 w 34"/>
                <a:gd name="T39" fmla="*/ 3 h 3"/>
                <a:gd name="T40" fmla="*/ 26 w 34"/>
                <a:gd name="T41" fmla="*/ 2 h 3"/>
                <a:gd name="T42" fmla="*/ 29 w 34"/>
                <a:gd name="T43" fmla="*/ 2 h 3"/>
                <a:gd name="T44" fmla="*/ 31 w 34"/>
                <a:gd name="T45" fmla="*/ 1 h 3"/>
                <a:gd name="T46" fmla="*/ 33 w 34"/>
                <a:gd name="T47" fmla="*/ 0 h 3"/>
                <a:gd name="T48" fmla="*/ 34 w 34"/>
                <a:gd name="T4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">
                  <a:moveTo>
                    <a:pt x="34" y="0"/>
                  </a:moveTo>
                  <a:cubicBezTo>
                    <a:pt x="34" y="0"/>
                    <a:pt x="34" y="0"/>
                    <a:pt x="33" y="0"/>
                  </a:cubicBezTo>
                  <a:cubicBezTo>
                    <a:pt x="32" y="0"/>
                    <a:pt x="31" y="0"/>
                    <a:pt x="29" y="0"/>
                  </a:cubicBezTo>
                  <a:cubicBezTo>
                    <a:pt x="27" y="0"/>
                    <a:pt x="25" y="0"/>
                    <a:pt x="23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3" y="0"/>
                    <a:pt x="12" y="0"/>
                    <a:pt x="11" y="0"/>
                  </a:cubicBezTo>
                  <a:cubicBezTo>
                    <a:pt x="9" y="0"/>
                    <a:pt x="7" y="0"/>
                    <a:pt x="5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3" y="1"/>
                    <a:pt x="4" y="2"/>
                    <a:pt x="5" y="2"/>
                  </a:cubicBezTo>
                  <a:cubicBezTo>
                    <a:pt x="6" y="2"/>
                    <a:pt x="7" y="2"/>
                    <a:pt x="8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5" y="3"/>
                    <a:pt x="16" y="3"/>
                    <a:pt x="17" y="3"/>
                  </a:cubicBezTo>
                  <a:cubicBezTo>
                    <a:pt x="18" y="3"/>
                    <a:pt x="19" y="3"/>
                    <a:pt x="20" y="3"/>
                  </a:cubicBezTo>
                  <a:cubicBezTo>
                    <a:pt x="21" y="3"/>
                    <a:pt x="22" y="3"/>
                    <a:pt x="24" y="3"/>
                  </a:cubicBezTo>
                  <a:cubicBezTo>
                    <a:pt x="25" y="3"/>
                    <a:pt x="26" y="2"/>
                    <a:pt x="26" y="2"/>
                  </a:cubicBezTo>
                  <a:cubicBezTo>
                    <a:pt x="27" y="2"/>
                    <a:pt x="28" y="2"/>
                    <a:pt x="29" y="2"/>
                  </a:cubicBezTo>
                  <a:cubicBezTo>
                    <a:pt x="30" y="1"/>
                    <a:pt x="31" y="1"/>
                    <a:pt x="31" y="1"/>
                  </a:cubicBezTo>
                  <a:cubicBezTo>
                    <a:pt x="32" y="1"/>
                    <a:pt x="32" y="1"/>
                    <a:pt x="33" y="0"/>
                  </a:cubicBezTo>
                  <a:cubicBezTo>
                    <a:pt x="34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456"/>
            <p:cNvSpPr/>
            <p:nvPr/>
          </p:nvSpPr>
          <p:spPr bwMode="auto">
            <a:xfrm>
              <a:off x="9925051" y="4360863"/>
              <a:ext cx="119063" cy="123825"/>
            </a:xfrm>
            <a:custGeom>
              <a:avLst/>
              <a:gdLst>
                <a:gd name="T0" fmla="*/ 0 w 28"/>
                <a:gd name="T1" fmla="*/ 0 h 29"/>
                <a:gd name="T2" fmla="*/ 2 w 28"/>
                <a:gd name="T3" fmla="*/ 1 h 29"/>
                <a:gd name="T4" fmla="*/ 5 w 28"/>
                <a:gd name="T5" fmla="*/ 4 h 29"/>
                <a:gd name="T6" fmla="*/ 9 w 28"/>
                <a:gd name="T7" fmla="*/ 9 h 29"/>
                <a:gd name="T8" fmla="*/ 12 w 28"/>
                <a:gd name="T9" fmla="*/ 11 h 29"/>
                <a:gd name="T10" fmla="*/ 14 w 28"/>
                <a:gd name="T11" fmla="*/ 14 h 29"/>
                <a:gd name="T12" fmla="*/ 24 w 28"/>
                <a:gd name="T13" fmla="*/ 24 h 29"/>
                <a:gd name="T14" fmla="*/ 27 w 28"/>
                <a:gd name="T15" fmla="*/ 27 h 29"/>
                <a:gd name="T16" fmla="*/ 28 w 28"/>
                <a:gd name="T17" fmla="*/ 29 h 29"/>
                <a:gd name="T18" fmla="*/ 27 w 28"/>
                <a:gd name="T19" fmla="*/ 27 h 29"/>
                <a:gd name="T20" fmla="*/ 26 w 28"/>
                <a:gd name="T21" fmla="*/ 25 h 29"/>
                <a:gd name="T22" fmla="*/ 25 w 28"/>
                <a:gd name="T23" fmla="*/ 23 h 29"/>
                <a:gd name="T24" fmla="*/ 23 w 28"/>
                <a:gd name="T25" fmla="*/ 21 h 29"/>
                <a:gd name="T26" fmla="*/ 21 w 28"/>
                <a:gd name="T27" fmla="*/ 18 h 29"/>
                <a:gd name="T28" fmla="*/ 19 w 28"/>
                <a:gd name="T29" fmla="*/ 15 h 29"/>
                <a:gd name="T30" fmla="*/ 16 w 28"/>
                <a:gd name="T31" fmla="*/ 12 h 29"/>
                <a:gd name="T32" fmla="*/ 14 w 28"/>
                <a:gd name="T33" fmla="*/ 10 h 29"/>
                <a:gd name="T34" fmla="*/ 11 w 28"/>
                <a:gd name="T35" fmla="*/ 7 h 29"/>
                <a:gd name="T36" fmla="*/ 8 w 28"/>
                <a:gd name="T37" fmla="*/ 5 h 29"/>
                <a:gd name="T38" fmla="*/ 6 w 28"/>
                <a:gd name="T39" fmla="*/ 3 h 29"/>
                <a:gd name="T40" fmla="*/ 4 w 28"/>
                <a:gd name="T41" fmla="*/ 2 h 29"/>
                <a:gd name="T42" fmla="*/ 2 w 28"/>
                <a:gd name="T43" fmla="*/ 1 h 29"/>
                <a:gd name="T44" fmla="*/ 0 w 28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29">
                  <a:moveTo>
                    <a:pt x="0" y="0"/>
                  </a:moveTo>
                  <a:cubicBezTo>
                    <a:pt x="0" y="0"/>
                    <a:pt x="1" y="0"/>
                    <a:pt x="2" y="1"/>
                  </a:cubicBezTo>
                  <a:cubicBezTo>
                    <a:pt x="2" y="2"/>
                    <a:pt x="3" y="3"/>
                    <a:pt x="5" y="4"/>
                  </a:cubicBezTo>
                  <a:cubicBezTo>
                    <a:pt x="6" y="6"/>
                    <a:pt x="8" y="7"/>
                    <a:pt x="9" y="9"/>
                  </a:cubicBezTo>
                  <a:cubicBezTo>
                    <a:pt x="10" y="10"/>
                    <a:pt x="11" y="11"/>
                    <a:pt x="12" y="11"/>
                  </a:cubicBezTo>
                  <a:cubicBezTo>
                    <a:pt x="13" y="12"/>
                    <a:pt x="13" y="13"/>
                    <a:pt x="14" y="14"/>
                  </a:cubicBezTo>
                  <a:cubicBezTo>
                    <a:pt x="18" y="18"/>
                    <a:pt x="21" y="21"/>
                    <a:pt x="24" y="24"/>
                  </a:cubicBezTo>
                  <a:cubicBezTo>
                    <a:pt x="25" y="25"/>
                    <a:pt x="26" y="27"/>
                    <a:pt x="27" y="27"/>
                  </a:cubicBezTo>
                  <a:cubicBezTo>
                    <a:pt x="27" y="28"/>
                    <a:pt x="28" y="29"/>
                    <a:pt x="28" y="29"/>
                  </a:cubicBezTo>
                  <a:cubicBezTo>
                    <a:pt x="28" y="29"/>
                    <a:pt x="28" y="28"/>
                    <a:pt x="27" y="27"/>
                  </a:cubicBezTo>
                  <a:cubicBezTo>
                    <a:pt x="27" y="27"/>
                    <a:pt x="27" y="26"/>
                    <a:pt x="26" y="25"/>
                  </a:cubicBezTo>
                  <a:cubicBezTo>
                    <a:pt x="26" y="25"/>
                    <a:pt x="25" y="24"/>
                    <a:pt x="25" y="23"/>
                  </a:cubicBezTo>
                  <a:cubicBezTo>
                    <a:pt x="24" y="22"/>
                    <a:pt x="24" y="21"/>
                    <a:pt x="23" y="21"/>
                  </a:cubicBezTo>
                  <a:cubicBezTo>
                    <a:pt x="23" y="20"/>
                    <a:pt x="22" y="19"/>
                    <a:pt x="21" y="18"/>
                  </a:cubicBezTo>
                  <a:cubicBezTo>
                    <a:pt x="20" y="17"/>
                    <a:pt x="20" y="16"/>
                    <a:pt x="19" y="15"/>
                  </a:cubicBezTo>
                  <a:cubicBezTo>
                    <a:pt x="18" y="14"/>
                    <a:pt x="17" y="13"/>
                    <a:pt x="16" y="12"/>
                  </a:cubicBezTo>
                  <a:cubicBezTo>
                    <a:pt x="15" y="11"/>
                    <a:pt x="15" y="10"/>
                    <a:pt x="14" y="10"/>
                  </a:cubicBezTo>
                  <a:cubicBezTo>
                    <a:pt x="13" y="9"/>
                    <a:pt x="12" y="8"/>
                    <a:pt x="11" y="7"/>
                  </a:cubicBezTo>
                  <a:cubicBezTo>
                    <a:pt x="10" y="6"/>
                    <a:pt x="9" y="6"/>
                    <a:pt x="8" y="5"/>
                  </a:cubicBezTo>
                  <a:cubicBezTo>
                    <a:pt x="7" y="4"/>
                    <a:pt x="7" y="4"/>
                    <a:pt x="6" y="3"/>
                  </a:cubicBezTo>
                  <a:cubicBezTo>
                    <a:pt x="5" y="3"/>
                    <a:pt x="4" y="2"/>
                    <a:pt x="4" y="2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6C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457"/>
            <p:cNvSpPr/>
            <p:nvPr/>
          </p:nvSpPr>
          <p:spPr bwMode="auto">
            <a:xfrm>
              <a:off x="10009189" y="4411663"/>
              <a:ext cx="76200" cy="127000"/>
            </a:xfrm>
            <a:custGeom>
              <a:avLst/>
              <a:gdLst>
                <a:gd name="T0" fmla="*/ 18 w 18"/>
                <a:gd name="T1" fmla="*/ 20 h 30"/>
                <a:gd name="T2" fmla="*/ 12 w 18"/>
                <a:gd name="T3" fmla="*/ 0 h 30"/>
                <a:gd name="T4" fmla="*/ 0 w 18"/>
                <a:gd name="T5" fmla="*/ 30 h 30"/>
                <a:gd name="T6" fmla="*/ 18 w 18"/>
                <a:gd name="T7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0">
                  <a:moveTo>
                    <a:pt x="18" y="20"/>
                  </a:moveTo>
                  <a:cubicBezTo>
                    <a:pt x="18" y="12"/>
                    <a:pt x="16" y="5"/>
                    <a:pt x="12" y="0"/>
                  </a:cubicBezTo>
                  <a:cubicBezTo>
                    <a:pt x="12" y="0"/>
                    <a:pt x="0" y="20"/>
                    <a:pt x="0" y="30"/>
                  </a:cubicBezTo>
                  <a:cubicBezTo>
                    <a:pt x="0" y="30"/>
                    <a:pt x="15" y="27"/>
                    <a:pt x="18" y="20"/>
                  </a:cubicBez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458"/>
            <p:cNvSpPr/>
            <p:nvPr/>
          </p:nvSpPr>
          <p:spPr bwMode="auto">
            <a:xfrm>
              <a:off x="10059989" y="4484688"/>
              <a:ext cx="441325" cy="139700"/>
            </a:xfrm>
            <a:custGeom>
              <a:avLst/>
              <a:gdLst>
                <a:gd name="T0" fmla="*/ 103 w 104"/>
                <a:gd name="T1" fmla="*/ 33 h 33"/>
                <a:gd name="T2" fmla="*/ 0 w 104"/>
                <a:gd name="T3" fmla="*/ 4 h 33"/>
                <a:gd name="T4" fmla="*/ 3 w 104"/>
                <a:gd name="T5" fmla="*/ 0 h 33"/>
                <a:gd name="T6" fmla="*/ 104 w 104"/>
                <a:gd name="T7" fmla="*/ 28 h 33"/>
                <a:gd name="T8" fmla="*/ 103 w 104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33">
                  <a:moveTo>
                    <a:pt x="103" y="33"/>
                  </a:moveTo>
                  <a:cubicBezTo>
                    <a:pt x="50" y="20"/>
                    <a:pt x="6" y="7"/>
                    <a:pt x="0" y="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3"/>
                    <a:pt x="47" y="14"/>
                    <a:pt x="104" y="28"/>
                  </a:cubicBezTo>
                  <a:lnTo>
                    <a:pt x="103" y="33"/>
                  </a:lnTo>
                  <a:close/>
                </a:path>
              </a:pathLst>
            </a:custGeom>
            <a:solidFill>
              <a:srgbClr val="9EB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heme/theme1.xml><?xml version="1.0" encoding="utf-8"?>
<a:theme xmlns:a="http://schemas.openxmlformats.org/drawingml/2006/main" name="Office 主题​​">
  <a:themeElements>
    <a:clrScheme name="复古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C7451"/>
      </a:accent1>
      <a:accent2>
        <a:srgbClr val="9EBEA0"/>
      </a:accent2>
      <a:accent3>
        <a:srgbClr val="BFBFBF"/>
      </a:accent3>
      <a:accent4>
        <a:srgbClr val="F0B96A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924</Words>
  <Application>Microsoft Office PowerPoint</Application>
  <PresentationFormat>宽屏</PresentationFormat>
  <Paragraphs>302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6" baseType="lpstr">
      <vt:lpstr>等线</vt:lpstr>
      <vt:lpstr>等线 Light</vt:lpstr>
      <vt:lpstr>宋体</vt:lpstr>
      <vt:lpstr>微软雅黑</vt:lpstr>
      <vt:lpstr>Arial</vt:lpstr>
      <vt:lpstr>Calibri</vt:lpstr>
      <vt:lpstr>Cordia New</vt:lpstr>
      <vt:lpstr>Times New Roman</vt:lpstr>
      <vt:lpstr>Verdana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朱陈超</cp:lastModifiedBy>
  <cp:revision>143</cp:revision>
  <dcterms:created xsi:type="dcterms:W3CDTF">2017-03-14T03:46:00Z</dcterms:created>
  <dcterms:modified xsi:type="dcterms:W3CDTF">2017-07-04T06:37:11Z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2052-10.1.0.6393</vt:lpwstr>
  </property>
</Properties>
</file>